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0.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25.xml" ContentType="application/vnd.openxmlformats-officedocument.presentationml.tags+xml"/>
  <Override PartName="/ppt/notesSlides/notesSlide13.xml" ContentType="application/vnd.openxmlformats-officedocument.presentationml.notesSlide+xml"/>
  <Override PartName="/ppt/tags/tag26.xml" ContentType="application/vnd.openxmlformats-officedocument.presentationml.tags+xml"/>
  <Override PartName="/ppt/notesSlides/notesSlide14.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50" r:id="rId1"/>
  </p:sldMasterIdLst>
  <p:notesMasterIdLst>
    <p:notesMasterId r:id="rId50"/>
  </p:notesMasterIdLst>
  <p:handoutMasterIdLst>
    <p:handoutMasterId r:id="rId51"/>
  </p:handoutMasterIdLst>
  <p:sldIdLst>
    <p:sldId id="298" r:id="rId2"/>
    <p:sldId id="346" r:id="rId3"/>
    <p:sldId id="299" r:id="rId4"/>
    <p:sldId id="307" r:id="rId5"/>
    <p:sldId id="308" r:id="rId6"/>
    <p:sldId id="309" r:id="rId7"/>
    <p:sldId id="310" r:id="rId8"/>
    <p:sldId id="311" r:id="rId9"/>
    <p:sldId id="312" r:id="rId10"/>
    <p:sldId id="339" r:id="rId11"/>
    <p:sldId id="313" r:id="rId12"/>
    <p:sldId id="314" r:id="rId13"/>
    <p:sldId id="334" r:id="rId14"/>
    <p:sldId id="335" r:id="rId15"/>
    <p:sldId id="317" r:id="rId16"/>
    <p:sldId id="319" r:id="rId17"/>
    <p:sldId id="336" r:id="rId18"/>
    <p:sldId id="321" r:id="rId19"/>
    <p:sldId id="337" r:id="rId20"/>
    <p:sldId id="323" r:id="rId21"/>
    <p:sldId id="338" r:id="rId22"/>
    <p:sldId id="327" r:id="rId23"/>
    <p:sldId id="285" r:id="rId24"/>
    <p:sldId id="295" r:id="rId25"/>
    <p:sldId id="283" r:id="rId26"/>
    <p:sldId id="282" r:id="rId27"/>
    <p:sldId id="287" r:id="rId28"/>
    <p:sldId id="279" r:id="rId29"/>
    <p:sldId id="288" r:id="rId30"/>
    <p:sldId id="296" r:id="rId31"/>
    <p:sldId id="286" r:id="rId32"/>
    <p:sldId id="280" r:id="rId33"/>
    <p:sldId id="292" r:id="rId34"/>
    <p:sldId id="293" r:id="rId35"/>
    <p:sldId id="290" r:id="rId36"/>
    <p:sldId id="284" r:id="rId37"/>
    <p:sldId id="297" r:id="rId38"/>
    <p:sldId id="291" r:id="rId39"/>
    <p:sldId id="294" r:id="rId40"/>
    <p:sldId id="289" r:id="rId41"/>
    <p:sldId id="332" r:id="rId42"/>
    <p:sldId id="340" r:id="rId43"/>
    <p:sldId id="333" r:id="rId44"/>
    <p:sldId id="341" r:id="rId45"/>
    <p:sldId id="342" r:id="rId46"/>
    <p:sldId id="343" r:id="rId47"/>
    <p:sldId id="344" r:id="rId48"/>
    <p:sldId id="345" r:id="rId49"/>
  </p:sldIdLst>
  <p:sldSz cx="12192000" cy="6858000"/>
  <p:notesSz cx="6858000" cy="9144000"/>
  <p:custDataLst>
    <p:tags r:id="rId52"/>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5BDA7"/>
    <a:srgbClr val="3494BA"/>
    <a:srgbClr val="8CC066"/>
    <a:srgbClr val="58B6C0"/>
    <a:srgbClr val="FF940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637" autoAdjust="0"/>
    <p:restoredTop sz="94660"/>
  </p:normalViewPr>
  <p:slideViewPr>
    <p:cSldViewPr snapToGrid="0">
      <p:cViewPr>
        <p:scale>
          <a:sx n="77" d="100"/>
          <a:sy n="77" d="100"/>
        </p:scale>
        <p:origin x="653" y="254"/>
      </p:cViewPr>
      <p:guideLst/>
    </p:cSldViewPr>
  </p:slideViewPr>
  <p:notesTextViewPr>
    <p:cViewPr>
      <p:scale>
        <a:sx n="1" d="1"/>
        <a:sy n="1" d="1"/>
      </p:scale>
      <p:origin x="0" y="0"/>
    </p:cViewPr>
  </p:notesTextViewPr>
  <p:sorterViewPr>
    <p:cViewPr>
      <p:scale>
        <a:sx n="75" d="100"/>
        <a:sy n="75" d="100"/>
      </p:scale>
      <p:origin x="0" y="0"/>
    </p:cViewPr>
  </p:sorterViewPr>
  <p:notesViewPr>
    <p:cSldViewPr snapToGrid="0">
      <p:cViewPr varScale="1">
        <p:scale>
          <a:sx n="65" d="100"/>
          <a:sy n="65" d="100"/>
        </p:scale>
        <p:origin x="3154" y="4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55"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presProps" Target="pres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ags" Target="tags/tag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handoutMaster" Target="handoutMasters/handout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58E373BA-85BC-4523-9443-C0B6070F6F6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PE" dirty="0"/>
          </a:p>
        </p:txBody>
      </p:sp>
      <p:sp>
        <p:nvSpPr>
          <p:cNvPr id="3" name="Marcador de fecha 2">
            <a:extLst>
              <a:ext uri="{FF2B5EF4-FFF2-40B4-BE49-F238E27FC236}">
                <a16:creationId xmlns:a16="http://schemas.microsoft.com/office/drawing/2014/main" id="{75011DCB-FDF0-4AE6-8EDF-98D55BB3BD4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83F9BAD-4A98-4ABD-98D9-29F3CB1CFFC5}" type="datetimeFigureOut">
              <a:rPr lang="es-PE" smtClean="0"/>
              <a:t>19/01/2021</a:t>
            </a:fld>
            <a:endParaRPr lang="es-PE" dirty="0"/>
          </a:p>
        </p:txBody>
      </p:sp>
      <p:sp>
        <p:nvSpPr>
          <p:cNvPr id="4" name="Marcador de pie de página 3">
            <a:extLst>
              <a:ext uri="{FF2B5EF4-FFF2-40B4-BE49-F238E27FC236}">
                <a16:creationId xmlns:a16="http://schemas.microsoft.com/office/drawing/2014/main" id="{F0D9A2B3-BC7D-4179-B139-7C1D386E28F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PE" dirty="0"/>
          </a:p>
        </p:txBody>
      </p:sp>
      <p:sp>
        <p:nvSpPr>
          <p:cNvPr id="5" name="Marcador de número de diapositiva 4">
            <a:extLst>
              <a:ext uri="{FF2B5EF4-FFF2-40B4-BE49-F238E27FC236}">
                <a16:creationId xmlns:a16="http://schemas.microsoft.com/office/drawing/2014/main" id="{CA75F451-8FDC-4921-910D-6331E857B24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D57CA06-7EC5-4CE8-80DC-44637603D6B6}" type="slidenum">
              <a:rPr lang="es-PE" smtClean="0"/>
              <a:t>‹Nº›</a:t>
            </a:fld>
            <a:endParaRPr lang="es-PE" dirty="0"/>
          </a:p>
        </p:txBody>
      </p:sp>
    </p:spTree>
    <p:extLst>
      <p:ext uri="{BB962C8B-B14F-4D97-AF65-F5344CB8AC3E}">
        <p14:creationId xmlns:p14="http://schemas.microsoft.com/office/powerpoint/2010/main" val="42307666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D13BBE5-0BEA-4494-9BEF-C8C2F48C9E2D}" type="datetimeFigureOut">
              <a:rPr lang="zh-CN" altLang="en-US" smtClean="0"/>
              <a:t>2021/1/19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1CB8912-F0BA-4AD8-8415-DA1F26BCB09F}" type="slidenum">
              <a:rPr lang="zh-CN" altLang="en-US" smtClean="0"/>
              <a:t>‹Nº›</a:t>
            </a:fld>
            <a:endParaRPr lang="zh-CN" altLang="en-US"/>
          </a:p>
        </p:txBody>
      </p:sp>
    </p:spTree>
    <p:extLst>
      <p:ext uri="{BB962C8B-B14F-4D97-AF65-F5344CB8AC3E}">
        <p14:creationId xmlns:p14="http://schemas.microsoft.com/office/powerpoint/2010/main" val="24232529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a:t>
            </a:fld>
            <a:endParaRPr lang="zh-CN" altLang="en-US"/>
          </a:p>
        </p:txBody>
      </p:sp>
    </p:spTree>
    <p:extLst>
      <p:ext uri="{BB962C8B-B14F-4D97-AF65-F5344CB8AC3E}">
        <p14:creationId xmlns:p14="http://schemas.microsoft.com/office/powerpoint/2010/main" val="9951104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12</a:t>
            </a:fld>
            <a:endParaRPr lang="zh-CN" altLang="en-US"/>
          </a:p>
        </p:txBody>
      </p:sp>
    </p:spTree>
    <p:extLst>
      <p:ext uri="{BB962C8B-B14F-4D97-AF65-F5344CB8AC3E}">
        <p14:creationId xmlns:p14="http://schemas.microsoft.com/office/powerpoint/2010/main" val="3263894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15</a:t>
            </a:fld>
            <a:endParaRPr lang="zh-CN" altLang="en-US"/>
          </a:p>
        </p:txBody>
      </p:sp>
    </p:spTree>
    <p:extLst>
      <p:ext uri="{BB962C8B-B14F-4D97-AF65-F5344CB8AC3E}">
        <p14:creationId xmlns:p14="http://schemas.microsoft.com/office/powerpoint/2010/main" val="23440067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16</a:t>
            </a:fld>
            <a:endParaRPr lang="zh-CN" altLang="en-US"/>
          </a:p>
        </p:txBody>
      </p:sp>
    </p:spTree>
    <p:extLst>
      <p:ext uri="{BB962C8B-B14F-4D97-AF65-F5344CB8AC3E}">
        <p14:creationId xmlns:p14="http://schemas.microsoft.com/office/powerpoint/2010/main" val="29885451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18</a:t>
            </a:fld>
            <a:endParaRPr lang="zh-CN" altLang="en-US"/>
          </a:p>
        </p:txBody>
      </p:sp>
    </p:spTree>
    <p:extLst>
      <p:ext uri="{BB962C8B-B14F-4D97-AF65-F5344CB8AC3E}">
        <p14:creationId xmlns:p14="http://schemas.microsoft.com/office/powerpoint/2010/main" val="23917800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20</a:t>
            </a:fld>
            <a:endParaRPr lang="zh-CN" altLang="en-US"/>
          </a:p>
        </p:txBody>
      </p:sp>
    </p:spTree>
    <p:extLst>
      <p:ext uri="{BB962C8B-B14F-4D97-AF65-F5344CB8AC3E}">
        <p14:creationId xmlns:p14="http://schemas.microsoft.com/office/powerpoint/2010/main" val="1448396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22</a:t>
            </a:fld>
            <a:endParaRPr lang="zh-CN" altLang="en-US"/>
          </a:p>
        </p:txBody>
      </p:sp>
    </p:spTree>
    <p:extLst>
      <p:ext uri="{BB962C8B-B14F-4D97-AF65-F5344CB8AC3E}">
        <p14:creationId xmlns:p14="http://schemas.microsoft.com/office/powerpoint/2010/main" val="5469846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23</a:t>
            </a:fld>
            <a:endParaRPr lang="zh-CN" altLang="en-US"/>
          </a:p>
        </p:txBody>
      </p:sp>
    </p:spTree>
    <p:extLst>
      <p:ext uri="{BB962C8B-B14F-4D97-AF65-F5344CB8AC3E}">
        <p14:creationId xmlns:p14="http://schemas.microsoft.com/office/powerpoint/2010/main" val="30381868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24</a:t>
            </a:fld>
            <a:endParaRPr lang="zh-CN" altLang="en-US"/>
          </a:p>
        </p:txBody>
      </p:sp>
    </p:spTree>
    <p:extLst>
      <p:ext uri="{BB962C8B-B14F-4D97-AF65-F5344CB8AC3E}">
        <p14:creationId xmlns:p14="http://schemas.microsoft.com/office/powerpoint/2010/main" val="27672063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25</a:t>
            </a:fld>
            <a:endParaRPr lang="zh-CN" altLang="en-US"/>
          </a:p>
        </p:txBody>
      </p:sp>
    </p:spTree>
    <p:extLst>
      <p:ext uri="{BB962C8B-B14F-4D97-AF65-F5344CB8AC3E}">
        <p14:creationId xmlns:p14="http://schemas.microsoft.com/office/powerpoint/2010/main" val="1124195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26</a:t>
            </a:fld>
            <a:endParaRPr lang="zh-CN" altLang="en-US"/>
          </a:p>
        </p:txBody>
      </p:sp>
    </p:spTree>
    <p:extLst>
      <p:ext uri="{BB962C8B-B14F-4D97-AF65-F5344CB8AC3E}">
        <p14:creationId xmlns:p14="http://schemas.microsoft.com/office/powerpoint/2010/main" val="20927076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a:t>
            </a:fld>
            <a:endParaRPr lang="zh-CN" altLang="en-US"/>
          </a:p>
        </p:txBody>
      </p:sp>
    </p:spTree>
    <p:extLst>
      <p:ext uri="{BB962C8B-B14F-4D97-AF65-F5344CB8AC3E}">
        <p14:creationId xmlns:p14="http://schemas.microsoft.com/office/powerpoint/2010/main" val="1125086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27</a:t>
            </a:fld>
            <a:endParaRPr lang="zh-CN" altLang="en-US"/>
          </a:p>
        </p:txBody>
      </p:sp>
    </p:spTree>
    <p:extLst>
      <p:ext uri="{BB962C8B-B14F-4D97-AF65-F5344CB8AC3E}">
        <p14:creationId xmlns:p14="http://schemas.microsoft.com/office/powerpoint/2010/main" val="35620158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28</a:t>
            </a:fld>
            <a:endParaRPr lang="zh-CN" altLang="en-US"/>
          </a:p>
        </p:txBody>
      </p:sp>
    </p:spTree>
    <p:extLst>
      <p:ext uri="{BB962C8B-B14F-4D97-AF65-F5344CB8AC3E}">
        <p14:creationId xmlns:p14="http://schemas.microsoft.com/office/powerpoint/2010/main" val="31909932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29</a:t>
            </a:fld>
            <a:endParaRPr lang="zh-CN" altLang="en-US"/>
          </a:p>
        </p:txBody>
      </p:sp>
    </p:spTree>
    <p:extLst>
      <p:ext uri="{BB962C8B-B14F-4D97-AF65-F5344CB8AC3E}">
        <p14:creationId xmlns:p14="http://schemas.microsoft.com/office/powerpoint/2010/main" val="19775228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30</a:t>
            </a:fld>
            <a:endParaRPr lang="zh-CN" altLang="en-US"/>
          </a:p>
        </p:txBody>
      </p:sp>
    </p:spTree>
    <p:extLst>
      <p:ext uri="{BB962C8B-B14F-4D97-AF65-F5344CB8AC3E}">
        <p14:creationId xmlns:p14="http://schemas.microsoft.com/office/powerpoint/2010/main" val="385805342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31</a:t>
            </a:fld>
            <a:endParaRPr lang="zh-CN" altLang="en-US"/>
          </a:p>
        </p:txBody>
      </p:sp>
    </p:spTree>
    <p:extLst>
      <p:ext uri="{BB962C8B-B14F-4D97-AF65-F5344CB8AC3E}">
        <p14:creationId xmlns:p14="http://schemas.microsoft.com/office/powerpoint/2010/main" val="42708904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32</a:t>
            </a:fld>
            <a:endParaRPr lang="zh-CN" altLang="en-US"/>
          </a:p>
        </p:txBody>
      </p:sp>
    </p:spTree>
    <p:extLst>
      <p:ext uri="{BB962C8B-B14F-4D97-AF65-F5344CB8AC3E}">
        <p14:creationId xmlns:p14="http://schemas.microsoft.com/office/powerpoint/2010/main" val="19015075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33</a:t>
            </a:fld>
            <a:endParaRPr lang="zh-CN" altLang="en-US"/>
          </a:p>
        </p:txBody>
      </p:sp>
    </p:spTree>
    <p:extLst>
      <p:ext uri="{BB962C8B-B14F-4D97-AF65-F5344CB8AC3E}">
        <p14:creationId xmlns:p14="http://schemas.microsoft.com/office/powerpoint/2010/main" val="13206849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34</a:t>
            </a:fld>
            <a:endParaRPr lang="zh-CN" altLang="en-US"/>
          </a:p>
        </p:txBody>
      </p:sp>
    </p:spTree>
    <p:extLst>
      <p:ext uri="{BB962C8B-B14F-4D97-AF65-F5344CB8AC3E}">
        <p14:creationId xmlns:p14="http://schemas.microsoft.com/office/powerpoint/2010/main" val="23263042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35</a:t>
            </a:fld>
            <a:endParaRPr lang="zh-CN" altLang="en-US"/>
          </a:p>
        </p:txBody>
      </p:sp>
    </p:spTree>
    <p:extLst>
      <p:ext uri="{BB962C8B-B14F-4D97-AF65-F5344CB8AC3E}">
        <p14:creationId xmlns:p14="http://schemas.microsoft.com/office/powerpoint/2010/main" val="234255274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36</a:t>
            </a:fld>
            <a:endParaRPr lang="zh-CN" altLang="en-US"/>
          </a:p>
        </p:txBody>
      </p:sp>
    </p:spTree>
    <p:extLst>
      <p:ext uri="{BB962C8B-B14F-4D97-AF65-F5344CB8AC3E}">
        <p14:creationId xmlns:p14="http://schemas.microsoft.com/office/powerpoint/2010/main" val="37276056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4</a:t>
            </a:fld>
            <a:endParaRPr lang="zh-CN" altLang="en-US"/>
          </a:p>
        </p:txBody>
      </p:sp>
    </p:spTree>
    <p:extLst>
      <p:ext uri="{BB962C8B-B14F-4D97-AF65-F5344CB8AC3E}">
        <p14:creationId xmlns:p14="http://schemas.microsoft.com/office/powerpoint/2010/main" val="8335236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37</a:t>
            </a:fld>
            <a:endParaRPr lang="zh-CN" altLang="en-US"/>
          </a:p>
        </p:txBody>
      </p:sp>
    </p:spTree>
    <p:extLst>
      <p:ext uri="{BB962C8B-B14F-4D97-AF65-F5344CB8AC3E}">
        <p14:creationId xmlns:p14="http://schemas.microsoft.com/office/powerpoint/2010/main" val="8930293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38</a:t>
            </a:fld>
            <a:endParaRPr lang="zh-CN" altLang="en-US"/>
          </a:p>
        </p:txBody>
      </p:sp>
    </p:spTree>
    <p:extLst>
      <p:ext uri="{BB962C8B-B14F-4D97-AF65-F5344CB8AC3E}">
        <p14:creationId xmlns:p14="http://schemas.microsoft.com/office/powerpoint/2010/main" val="22778731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39</a:t>
            </a:fld>
            <a:endParaRPr lang="zh-CN" altLang="en-US"/>
          </a:p>
        </p:txBody>
      </p:sp>
    </p:spTree>
    <p:extLst>
      <p:ext uri="{BB962C8B-B14F-4D97-AF65-F5344CB8AC3E}">
        <p14:creationId xmlns:p14="http://schemas.microsoft.com/office/powerpoint/2010/main" val="25812093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40</a:t>
            </a:fld>
            <a:endParaRPr lang="zh-CN" altLang="en-US"/>
          </a:p>
        </p:txBody>
      </p:sp>
    </p:spTree>
    <p:extLst>
      <p:ext uri="{BB962C8B-B14F-4D97-AF65-F5344CB8AC3E}">
        <p14:creationId xmlns:p14="http://schemas.microsoft.com/office/powerpoint/2010/main" val="491312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41</a:t>
            </a:fld>
            <a:endParaRPr lang="zh-CN" altLang="en-US"/>
          </a:p>
        </p:txBody>
      </p:sp>
    </p:spTree>
    <p:extLst>
      <p:ext uri="{BB962C8B-B14F-4D97-AF65-F5344CB8AC3E}">
        <p14:creationId xmlns:p14="http://schemas.microsoft.com/office/powerpoint/2010/main" val="37269757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5</a:t>
            </a:fld>
            <a:endParaRPr lang="zh-CN" altLang="en-US"/>
          </a:p>
        </p:txBody>
      </p:sp>
    </p:spTree>
    <p:extLst>
      <p:ext uri="{BB962C8B-B14F-4D97-AF65-F5344CB8AC3E}">
        <p14:creationId xmlns:p14="http://schemas.microsoft.com/office/powerpoint/2010/main" val="26795925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6</a:t>
            </a:fld>
            <a:endParaRPr lang="zh-CN" altLang="en-US"/>
          </a:p>
        </p:txBody>
      </p:sp>
    </p:spTree>
    <p:extLst>
      <p:ext uri="{BB962C8B-B14F-4D97-AF65-F5344CB8AC3E}">
        <p14:creationId xmlns:p14="http://schemas.microsoft.com/office/powerpoint/2010/main" val="21040783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7</a:t>
            </a:fld>
            <a:endParaRPr lang="zh-CN" altLang="en-US"/>
          </a:p>
        </p:txBody>
      </p:sp>
    </p:spTree>
    <p:extLst>
      <p:ext uri="{BB962C8B-B14F-4D97-AF65-F5344CB8AC3E}">
        <p14:creationId xmlns:p14="http://schemas.microsoft.com/office/powerpoint/2010/main" val="17930156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8</a:t>
            </a:fld>
            <a:endParaRPr lang="zh-CN" altLang="en-US"/>
          </a:p>
        </p:txBody>
      </p:sp>
    </p:spTree>
    <p:extLst>
      <p:ext uri="{BB962C8B-B14F-4D97-AF65-F5344CB8AC3E}">
        <p14:creationId xmlns:p14="http://schemas.microsoft.com/office/powerpoint/2010/main" val="30210255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9</a:t>
            </a:fld>
            <a:endParaRPr lang="zh-CN" altLang="en-US"/>
          </a:p>
        </p:txBody>
      </p:sp>
    </p:spTree>
    <p:extLst>
      <p:ext uri="{BB962C8B-B14F-4D97-AF65-F5344CB8AC3E}">
        <p14:creationId xmlns:p14="http://schemas.microsoft.com/office/powerpoint/2010/main" val="21011331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11</a:t>
            </a:fld>
            <a:endParaRPr lang="zh-CN" altLang="en-US"/>
          </a:p>
        </p:txBody>
      </p:sp>
    </p:spTree>
    <p:extLst>
      <p:ext uri="{BB962C8B-B14F-4D97-AF65-F5344CB8AC3E}">
        <p14:creationId xmlns:p14="http://schemas.microsoft.com/office/powerpoint/2010/main" val="24277256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95592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sp>
        <p:nvSpPr>
          <p:cNvPr id="11" name="矩形 1">
            <a:extLst>
              <a:ext uri="{FF2B5EF4-FFF2-40B4-BE49-F238E27FC236}">
                <a16:creationId xmlns:a16="http://schemas.microsoft.com/office/drawing/2014/main" id="{6FBC8789-68AE-4915-A113-3B4F4DB93A19}"/>
              </a:ext>
            </a:extLst>
          </p:cNvPr>
          <p:cNvSpPr/>
          <p:nvPr userDrawn="1"/>
        </p:nvSpPr>
        <p:spPr>
          <a:xfrm flipV="1">
            <a:off x="-19048" y="931248"/>
            <a:ext cx="12209461" cy="7875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等腰三角形 2">
            <a:extLst>
              <a:ext uri="{FF2B5EF4-FFF2-40B4-BE49-F238E27FC236}">
                <a16:creationId xmlns:a16="http://schemas.microsoft.com/office/drawing/2014/main" id="{1B1957EB-E895-45FE-9BDC-F9A1E08A2131}"/>
              </a:ext>
            </a:extLst>
          </p:cNvPr>
          <p:cNvSpPr/>
          <p:nvPr userDrawn="1"/>
        </p:nvSpPr>
        <p:spPr>
          <a:xfrm rot="5400000">
            <a:off x="994227" y="381908"/>
            <a:ext cx="381645" cy="32900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8">
            <a:extLst>
              <a:ext uri="{FF2B5EF4-FFF2-40B4-BE49-F238E27FC236}">
                <a16:creationId xmlns:a16="http://schemas.microsoft.com/office/drawing/2014/main" id="{C2EE5C8E-7D56-4092-94AC-8BB2C97EAFA0}"/>
              </a:ext>
            </a:extLst>
          </p:cNvPr>
          <p:cNvGrpSpPr/>
          <p:nvPr userDrawn="1"/>
        </p:nvGrpSpPr>
        <p:grpSpPr>
          <a:xfrm>
            <a:off x="4536" y="0"/>
            <a:ext cx="721182" cy="931248"/>
            <a:chOff x="0" y="532828"/>
            <a:chExt cx="498355" cy="568897"/>
          </a:xfrm>
        </p:grpSpPr>
        <p:sp>
          <p:nvSpPr>
            <p:cNvPr id="5" name="矩形 9">
              <a:extLst>
                <a:ext uri="{FF2B5EF4-FFF2-40B4-BE49-F238E27FC236}">
                  <a16:creationId xmlns:a16="http://schemas.microsoft.com/office/drawing/2014/main" id="{F64A5F79-9727-425F-8E67-274E617427C5}"/>
                </a:ext>
              </a:extLst>
            </p:cNvPr>
            <p:cNvSpPr/>
            <p:nvPr/>
          </p:nvSpPr>
          <p:spPr>
            <a:xfrm>
              <a:off x="0" y="532828"/>
              <a:ext cx="128433" cy="5688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0">
              <a:extLst>
                <a:ext uri="{FF2B5EF4-FFF2-40B4-BE49-F238E27FC236}">
                  <a16:creationId xmlns:a16="http://schemas.microsoft.com/office/drawing/2014/main" id="{BE989FAD-1A28-4CF7-9D6B-50FE116E749E}"/>
                </a:ext>
              </a:extLst>
            </p:cNvPr>
            <p:cNvSpPr/>
            <p:nvPr/>
          </p:nvSpPr>
          <p:spPr>
            <a:xfrm>
              <a:off x="130533" y="532828"/>
              <a:ext cx="130259" cy="568897"/>
            </a:xfrm>
            <a:prstGeom prst="rect">
              <a:avLst/>
            </a:prstGeom>
            <a:solidFill>
              <a:srgbClr val="8CC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11">
              <a:extLst>
                <a:ext uri="{FF2B5EF4-FFF2-40B4-BE49-F238E27FC236}">
                  <a16:creationId xmlns:a16="http://schemas.microsoft.com/office/drawing/2014/main" id="{2E573C0A-7E9A-4B79-A2E7-7E23A7B2CBC1}"/>
                </a:ext>
              </a:extLst>
            </p:cNvPr>
            <p:cNvSpPr/>
            <p:nvPr/>
          </p:nvSpPr>
          <p:spPr>
            <a:xfrm>
              <a:off x="374250" y="532828"/>
              <a:ext cx="124105" cy="56889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12">
              <a:extLst>
                <a:ext uri="{FF2B5EF4-FFF2-40B4-BE49-F238E27FC236}">
                  <a16:creationId xmlns:a16="http://schemas.microsoft.com/office/drawing/2014/main" id="{62E42EC7-5CC3-45D0-882D-008E29EBAFC4}"/>
                </a:ext>
              </a:extLst>
            </p:cNvPr>
            <p:cNvSpPr/>
            <p:nvPr/>
          </p:nvSpPr>
          <p:spPr>
            <a:xfrm>
              <a:off x="253744" y="532828"/>
              <a:ext cx="128433" cy="5688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椭圆 3">
            <a:extLst>
              <a:ext uri="{FF2B5EF4-FFF2-40B4-BE49-F238E27FC236}">
                <a16:creationId xmlns:a16="http://schemas.microsoft.com/office/drawing/2014/main" id="{65F83126-86E2-4795-BA92-2D5F35FD981F}"/>
              </a:ext>
            </a:extLst>
          </p:cNvPr>
          <p:cNvSpPr/>
          <p:nvPr userDrawn="1"/>
        </p:nvSpPr>
        <p:spPr>
          <a:xfrm>
            <a:off x="11563042" y="6283199"/>
            <a:ext cx="283369" cy="282906"/>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21" name="Título 20">
            <a:extLst>
              <a:ext uri="{FF2B5EF4-FFF2-40B4-BE49-F238E27FC236}">
                <a16:creationId xmlns:a16="http://schemas.microsoft.com/office/drawing/2014/main" id="{8E685A7B-284B-49F0-B076-31AB5FBB726C}"/>
              </a:ext>
            </a:extLst>
          </p:cNvPr>
          <p:cNvSpPr>
            <a:spLocks noGrp="1"/>
          </p:cNvSpPr>
          <p:nvPr>
            <p:ph type="title" hasCustomPrompt="1"/>
          </p:nvPr>
        </p:nvSpPr>
        <p:spPr>
          <a:xfrm>
            <a:off x="1349552" y="271009"/>
            <a:ext cx="6460966" cy="544979"/>
          </a:xfrm>
          <a:prstGeom prst="rect">
            <a:avLst/>
          </a:prstGeom>
        </p:spPr>
        <p:txBody>
          <a:bodyPr/>
          <a:lstStyle>
            <a:lvl1pPr>
              <a:defRPr sz="3200"/>
            </a:lvl1pPr>
          </a:lstStyle>
          <a:p>
            <a:r>
              <a:rPr lang="en-US" dirty="0"/>
              <a:t>Click to enter the relevant text title</a:t>
            </a:r>
            <a:br>
              <a:rPr lang="en-US" dirty="0"/>
            </a:br>
            <a:endParaRPr lang="es-PE" dirty="0"/>
          </a:p>
        </p:txBody>
      </p:sp>
      <p:sp>
        <p:nvSpPr>
          <p:cNvPr id="26" name="Rectangle 578">
            <a:extLst>
              <a:ext uri="{FF2B5EF4-FFF2-40B4-BE49-F238E27FC236}">
                <a16:creationId xmlns:a16="http://schemas.microsoft.com/office/drawing/2014/main" id="{E7649288-EBF5-4D14-8F7A-1533F8F004B7}"/>
              </a:ext>
            </a:extLst>
          </p:cNvPr>
          <p:cNvSpPr>
            <a:spLocks noChangeArrowheads="1"/>
          </p:cNvSpPr>
          <p:nvPr userDrawn="1"/>
        </p:nvSpPr>
        <p:spPr bwMode="auto">
          <a:xfrm>
            <a:off x="11309196" y="6280820"/>
            <a:ext cx="173697" cy="468362"/>
          </a:xfrm>
          <a:prstGeom prst="rect">
            <a:avLst/>
          </a:prstGeom>
          <a:solidFill>
            <a:srgbClr val="75BDA7"/>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7" name="Freeform 579">
            <a:extLst>
              <a:ext uri="{FF2B5EF4-FFF2-40B4-BE49-F238E27FC236}">
                <a16:creationId xmlns:a16="http://schemas.microsoft.com/office/drawing/2014/main" id="{45494489-E69F-4E02-BF13-11E110E69FCC}"/>
              </a:ext>
            </a:extLst>
          </p:cNvPr>
          <p:cNvSpPr>
            <a:spLocks/>
          </p:cNvSpPr>
          <p:nvPr userDrawn="1"/>
        </p:nvSpPr>
        <p:spPr bwMode="auto">
          <a:xfrm>
            <a:off x="11309196" y="5997012"/>
            <a:ext cx="792493" cy="752171"/>
          </a:xfrm>
          <a:custGeom>
            <a:avLst/>
            <a:gdLst>
              <a:gd name="T0" fmla="*/ 0 w 676"/>
              <a:gd name="T1" fmla="*/ 241 h 641"/>
              <a:gd name="T2" fmla="*/ 152 w 676"/>
              <a:gd name="T3" fmla="*/ 241 h 641"/>
              <a:gd name="T4" fmla="*/ 281 w 676"/>
              <a:gd name="T5" fmla="*/ 404 h 641"/>
              <a:gd name="T6" fmla="*/ 492 w 676"/>
              <a:gd name="T7" fmla="*/ 128 h 641"/>
              <a:gd name="T8" fmla="*/ 423 w 676"/>
              <a:gd name="T9" fmla="*/ 69 h 641"/>
              <a:gd name="T10" fmla="*/ 676 w 676"/>
              <a:gd name="T11" fmla="*/ 0 h 641"/>
              <a:gd name="T12" fmla="*/ 656 w 676"/>
              <a:gd name="T13" fmla="*/ 263 h 641"/>
              <a:gd name="T14" fmla="*/ 588 w 676"/>
              <a:gd name="T15" fmla="*/ 207 h 641"/>
              <a:gd name="T16" fmla="*/ 281 w 676"/>
              <a:gd name="T17" fmla="*/ 641 h 641"/>
              <a:gd name="T18" fmla="*/ 0 w 676"/>
              <a:gd name="T19" fmla="*/ 241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6" h="641">
                <a:moveTo>
                  <a:pt x="0" y="241"/>
                </a:moveTo>
                <a:cubicBezTo>
                  <a:pt x="51" y="241"/>
                  <a:pt x="101" y="241"/>
                  <a:pt x="152" y="241"/>
                </a:cubicBezTo>
                <a:cubicBezTo>
                  <a:pt x="195" y="295"/>
                  <a:pt x="238" y="350"/>
                  <a:pt x="281" y="404"/>
                </a:cubicBezTo>
                <a:cubicBezTo>
                  <a:pt x="351" y="312"/>
                  <a:pt x="422" y="220"/>
                  <a:pt x="492" y="128"/>
                </a:cubicBezTo>
                <a:cubicBezTo>
                  <a:pt x="469" y="108"/>
                  <a:pt x="446" y="89"/>
                  <a:pt x="423" y="69"/>
                </a:cubicBezTo>
                <a:cubicBezTo>
                  <a:pt x="507" y="46"/>
                  <a:pt x="592" y="23"/>
                  <a:pt x="676" y="0"/>
                </a:cubicBezTo>
                <a:cubicBezTo>
                  <a:pt x="669" y="87"/>
                  <a:pt x="663" y="175"/>
                  <a:pt x="656" y="263"/>
                </a:cubicBezTo>
                <a:cubicBezTo>
                  <a:pt x="633" y="244"/>
                  <a:pt x="611" y="225"/>
                  <a:pt x="588" y="207"/>
                </a:cubicBezTo>
                <a:cubicBezTo>
                  <a:pt x="486" y="351"/>
                  <a:pt x="383" y="496"/>
                  <a:pt x="281" y="641"/>
                </a:cubicBezTo>
                <a:cubicBezTo>
                  <a:pt x="187" y="508"/>
                  <a:pt x="94" y="374"/>
                  <a:pt x="0" y="241"/>
                </a:cubicBezTo>
                <a:close/>
              </a:path>
            </a:pathLst>
          </a:custGeom>
          <a:solidFill>
            <a:srgbClr val="58B6C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8" name="Freeform 580">
            <a:extLst>
              <a:ext uri="{FF2B5EF4-FFF2-40B4-BE49-F238E27FC236}">
                <a16:creationId xmlns:a16="http://schemas.microsoft.com/office/drawing/2014/main" id="{D9C41E3C-239A-461E-B13B-241E2D427202}"/>
              </a:ext>
            </a:extLst>
          </p:cNvPr>
          <p:cNvSpPr>
            <a:spLocks/>
          </p:cNvSpPr>
          <p:nvPr userDrawn="1"/>
        </p:nvSpPr>
        <p:spPr bwMode="auto">
          <a:xfrm>
            <a:off x="11822532" y="6280820"/>
            <a:ext cx="175248" cy="468362"/>
          </a:xfrm>
          <a:custGeom>
            <a:avLst/>
            <a:gdLst>
              <a:gd name="T0" fmla="*/ 0 w 150"/>
              <a:gd name="T1" fmla="*/ 209 h 399"/>
              <a:gd name="T2" fmla="*/ 150 w 150"/>
              <a:gd name="T3" fmla="*/ 0 h 399"/>
              <a:gd name="T4" fmla="*/ 150 w 150"/>
              <a:gd name="T5" fmla="*/ 399 h 399"/>
              <a:gd name="T6" fmla="*/ 0 w 150"/>
              <a:gd name="T7" fmla="*/ 399 h 399"/>
              <a:gd name="T8" fmla="*/ 0 w 150"/>
              <a:gd name="T9" fmla="*/ 209 h 399"/>
            </a:gdLst>
            <a:ahLst/>
            <a:cxnLst>
              <a:cxn ang="0">
                <a:pos x="T0" y="T1"/>
              </a:cxn>
              <a:cxn ang="0">
                <a:pos x="T2" y="T3"/>
              </a:cxn>
              <a:cxn ang="0">
                <a:pos x="T4" y="T5"/>
              </a:cxn>
              <a:cxn ang="0">
                <a:pos x="T6" y="T7"/>
              </a:cxn>
              <a:cxn ang="0">
                <a:pos x="T8" y="T9"/>
              </a:cxn>
            </a:cxnLst>
            <a:rect l="0" t="0" r="r" b="b"/>
            <a:pathLst>
              <a:path w="150" h="399">
                <a:moveTo>
                  <a:pt x="0" y="209"/>
                </a:moveTo>
                <a:cubicBezTo>
                  <a:pt x="50" y="140"/>
                  <a:pt x="100" y="70"/>
                  <a:pt x="150" y="0"/>
                </a:cubicBezTo>
                <a:cubicBezTo>
                  <a:pt x="150" y="133"/>
                  <a:pt x="150" y="266"/>
                  <a:pt x="150" y="399"/>
                </a:cubicBezTo>
                <a:cubicBezTo>
                  <a:pt x="100" y="399"/>
                  <a:pt x="50" y="399"/>
                  <a:pt x="0" y="399"/>
                </a:cubicBezTo>
                <a:cubicBezTo>
                  <a:pt x="0" y="336"/>
                  <a:pt x="0" y="273"/>
                  <a:pt x="0" y="209"/>
                </a:cubicBezTo>
                <a:close/>
              </a:path>
            </a:pathLst>
          </a:custGeom>
          <a:solidFill>
            <a:srgbClr val="75BDA7"/>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9" name="Freeform 581">
            <a:extLst>
              <a:ext uri="{FF2B5EF4-FFF2-40B4-BE49-F238E27FC236}">
                <a16:creationId xmlns:a16="http://schemas.microsoft.com/office/drawing/2014/main" id="{25E4434D-0B0E-4A66-BCF4-C91C4EEC5AA9}"/>
              </a:ext>
            </a:extLst>
          </p:cNvPr>
          <p:cNvSpPr>
            <a:spLocks/>
          </p:cNvSpPr>
          <p:nvPr userDrawn="1"/>
        </p:nvSpPr>
        <p:spPr bwMode="auto">
          <a:xfrm>
            <a:off x="11309196" y="6280820"/>
            <a:ext cx="173697" cy="356699"/>
          </a:xfrm>
          <a:custGeom>
            <a:avLst/>
            <a:gdLst>
              <a:gd name="T0" fmla="*/ 0 w 149"/>
              <a:gd name="T1" fmla="*/ 0 h 305"/>
              <a:gd name="T2" fmla="*/ 149 w 149"/>
              <a:gd name="T3" fmla="*/ 305 h 305"/>
              <a:gd name="T4" fmla="*/ 149 w 149"/>
              <a:gd name="T5" fmla="*/ 212 h 305"/>
              <a:gd name="T6" fmla="*/ 0 w 149"/>
              <a:gd name="T7" fmla="*/ 0 h 305"/>
            </a:gdLst>
            <a:ahLst/>
            <a:cxnLst>
              <a:cxn ang="0">
                <a:pos x="T0" y="T1"/>
              </a:cxn>
              <a:cxn ang="0">
                <a:pos x="T2" y="T3"/>
              </a:cxn>
              <a:cxn ang="0">
                <a:pos x="T4" y="T5"/>
              </a:cxn>
              <a:cxn ang="0">
                <a:pos x="T6" y="T7"/>
              </a:cxn>
            </a:cxnLst>
            <a:rect l="0" t="0" r="r" b="b"/>
            <a:pathLst>
              <a:path w="149" h="305">
                <a:moveTo>
                  <a:pt x="0" y="0"/>
                </a:moveTo>
                <a:cubicBezTo>
                  <a:pt x="50" y="102"/>
                  <a:pt x="100" y="204"/>
                  <a:pt x="149" y="305"/>
                </a:cubicBezTo>
                <a:cubicBezTo>
                  <a:pt x="149" y="274"/>
                  <a:pt x="149" y="243"/>
                  <a:pt x="149" y="212"/>
                </a:cubicBezTo>
                <a:cubicBezTo>
                  <a:pt x="99" y="142"/>
                  <a:pt x="50" y="71"/>
                  <a:pt x="0" y="0"/>
                </a:cubicBezTo>
                <a:close/>
              </a:path>
            </a:pathLst>
          </a:custGeom>
          <a:solidFill>
            <a:srgbClr val="3494B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30" name="Rectángulo 29">
            <a:extLst>
              <a:ext uri="{FF2B5EF4-FFF2-40B4-BE49-F238E27FC236}">
                <a16:creationId xmlns:a16="http://schemas.microsoft.com/office/drawing/2014/main" id="{72B0F827-A81B-4060-A691-4C1BB2E1601F}"/>
              </a:ext>
            </a:extLst>
          </p:cNvPr>
          <p:cNvSpPr/>
          <p:nvPr userDrawn="1"/>
        </p:nvSpPr>
        <p:spPr>
          <a:xfrm>
            <a:off x="1" y="6571641"/>
            <a:ext cx="11309196" cy="177540"/>
          </a:xfrm>
          <a:prstGeom prst="rect">
            <a:avLst/>
          </a:prstGeom>
          <a:solidFill>
            <a:srgbClr val="75BDA7"/>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s-PE" dirty="0"/>
          </a:p>
        </p:txBody>
      </p:sp>
    </p:spTree>
    <p:extLst>
      <p:ext uri="{BB962C8B-B14F-4D97-AF65-F5344CB8AC3E}">
        <p14:creationId xmlns:p14="http://schemas.microsoft.com/office/powerpoint/2010/main" val="36929604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空白">
    <p:spTree>
      <p:nvGrpSpPr>
        <p:cNvPr id="1" name=""/>
        <p:cNvGrpSpPr/>
        <p:nvPr/>
      </p:nvGrpSpPr>
      <p:grpSpPr>
        <a:xfrm>
          <a:off x="0" y="0"/>
          <a:ext cx="0" cy="0"/>
          <a:chOff x="0" y="0"/>
          <a:chExt cx="0" cy="0"/>
        </a:xfrm>
      </p:grpSpPr>
      <p:grpSp>
        <p:nvGrpSpPr>
          <p:cNvPr id="9" name="Grupo 8">
            <a:extLst>
              <a:ext uri="{FF2B5EF4-FFF2-40B4-BE49-F238E27FC236}">
                <a16:creationId xmlns:a16="http://schemas.microsoft.com/office/drawing/2014/main" id="{B22F1847-CFC5-45DB-997A-5EFDECA57DB9}"/>
              </a:ext>
            </a:extLst>
          </p:cNvPr>
          <p:cNvGrpSpPr/>
          <p:nvPr userDrawn="1"/>
        </p:nvGrpSpPr>
        <p:grpSpPr>
          <a:xfrm>
            <a:off x="0" y="6572402"/>
            <a:ext cx="12154152" cy="176780"/>
            <a:chOff x="0" y="6640497"/>
            <a:chExt cx="12154152" cy="226331"/>
          </a:xfrm>
        </p:grpSpPr>
        <p:sp>
          <p:nvSpPr>
            <p:cNvPr id="26" name="Rectangle 36">
              <a:extLst>
                <a:ext uri="{FF2B5EF4-FFF2-40B4-BE49-F238E27FC236}">
                  <a16:creationId xmlns:a16="http://schemas.microsoft.com/office/drawing/2014/main" id="{DB929CA7-53E6-43F0-8FF8-CDF3DF758CDA}"/>
                </a:ext>
              </a:extLst>
            </p:cNvPr>
            <p:cNvSpPr>
              <a:spLocks noChangeArrowheads="1"/>
            </p:cNvSpPr>
            <p:nvPr userDrawn="1"/>
          </p:nvSpPr>
          <p:spPr bwMode="auto">
            <a:xfrm>
              <a:off x="0" y="6640497"/>
              <a:ext cx="5104067" cy="226331"/>
            </a:xfrm>
            <a:prstGeom prst="rect">
              <a:avLst/>
            </a:prstGeom>
            <a:solidFill>
              <a:srgbClr val="58B6C0"/>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7" name="Rectangle 37">
              <a:extLst>
                <a:ext uri="{FF2B5EF4-FFF2-40B4-BE49-F238E27FC236}">
                  <a16:creationId xmlns:a16="http://schemas.microsoft.com/office/drawing/2014/main" id="{BD0A70F8-B4B1-408C-9791-B9B2284FFE65}"/>
                </a:ext>
              </a:extLst>
            </p:cNvPr>
            <p:cNvSpPr>
              <a:spLocks noChangeArrowheads="1"/>
            </p:cNvSpPr>
            <p:nvPr userDrawn="1"/>
          </p:nvSpPr>
          <p:spPr bwMode="auto">
            <a:xfrm>
              <a:off x="5082915" y="6640497"/>
              <a:ext cx="3633977" cy="226331"/>
            </a:xfrm>
            <a:prstGeom prst="rect">
              <a:avLst/>
            </a:prstGeom>
            <a:solidFill>
              <a:srgbClr val="8CC066"/>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8" name="Rectangle 38">
              <a:extLst>
                <a:ext uri="{FF2B5EF4-FFF2-40B4-BE49-F238E27FC236}">
                  <a16:creationId xmlns:a16="http://schemas.microsoft.com/office/drawing/2014/main" id="{5A9B10AD-0719-40EA-9819-397122A37018}"/>
                </a:ext>
              </a:extLst>
            </p:cNvPr>
            <p:cNvSpPr>
              <a:spLocks noChangeArrowheads="1"/>
            </p:cNvSpPr>
            <p:nvPr userDrawn="1"/>
          </p:nvSpPr>
          <p:spPr bwMode="auto">
            <a:xfrm>
              <a:off x="8716892" y="6640497"/>
              <a:ext cx="2149081" cy="226331"/>
            </a:xfrm>
            <a:prstGeom prst="rect">
              <a:avLst/>
            </a:prstGeom>
            <a:solidFill>
              <a:srgbClr val="3494BA"/>
            </a:solidFill>
            <a:ln>
              <a:noFill/>
            </a:ln>
          </p:spPr>
          <p:txBody>
            <a:bodyPr vert="horz" wrap="square" lIns="91440" tIns="45720" rIns="91440" bIns="45720" numCol="1" anchor="t" anchorCtr="0" compatLnSpc="1">
              <a:prstTxWarp prst="textNoShape">
                <a:avLst/>
              </a:prstTxWarp>
            </a:bodyPr>
            <a:lstStyle/>
            <a:p>
              <a:endParaRPr lang="es-PE" dirty="0"/>
            </a:p>
          </p:txBody>
        </p:sp>
        <p:sp>
          <p:nvSpPr>
            <p:cNvPr id="29" name="Rectangle 39">
              <a:extLst>
                <a:ext uri="{FF2B5EF4-FFF2-40B4-BE49-F238E27FC236}">
                  <a16:creationId xmlns:a16="http://schemas.microsoft.com/office/drawing/2014/main" id="{27D11D7E-5B0A-439D-9D57-0546D771CF8C}"/>
                </a:ext>
              </a:extLst>
            </p:cNvPr>
            <p:cNvSpPr>
              <a:spLocks noChangeArrowheads="1"/>
            </p:cNvSpPr>
            <p:nvPr userDrawn="1"/>
          </p:nvSpPr>
          <p:spPr bwMode="auto">
            <a:xfrm>
              <a:off x="10865972" y="6640497"/>
              <a:ext cx="1288180" cy="226331"/>
            </a:xfrm>
            <a:prstGeom prst="rect">
              <a:avLst/>
            </a:prstGeom>
            <a:solidFill>
              <a:srgbClr val="75BDA7"/>
            </a:solidFill>
            <a:ln>
              <a:noFill/>
            </a:ln>
          </p:spPr>
          <p:txBody>
            <a:bodyPr vert="horz" wrap="square" lIns="91440" tIns="45720" rIns="91440" bIns="45720" numCol="1" anchor="t" anchorCtr="0" compatLnSpc="1">
              <a:prstTxWarp prst="textNoShape">
                <a:avLst/>
              </a:prstTxWarp>
            </a:bodyPr>
            <a:lstStyle/>
            <a:p>
              <a:endParaRPr lang="es-PE" dirty="0"/>
            </a:p>
          </p:txBody>
        </p:sp>
      </p:grpSp>
    </p:spTree>
    <p:extLst>
      <p:ext uri="{BB962C8B-B14F-4D97-AF65-F5344CB8AC3E}">
        <p14:creationId xmlns:p14="http://schemas.microsoft.com/office/powerpoint/2010/main" val="39004784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778609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ED2DBC6C-DD6D-48BF-98C2-B6D09B71BCA2}"/>
              </a:ext>
            </a:extLst>
          </p:cNvPr>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a:extLst>
              <a:ext uri="{FF2B5EF4-FFF2-40B4-BE49-F238E27FC236}">
                <a16:creationId xmlns:a16="http://schemas.microsoft.com/office/drawing/2014/main" id="{28E335B3-E6C8-4C68-B320-5A11CD77B769}"/>
              </a:ext>
            </a:extLst>
          </p:cNvPr>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a:extLst>
              <a:ext uri="{FF2B5EF4-FFF2-40B4-BE49-F238E27FC236}">
                <a16:creationId xmlns:a16="http://schemas.microsoft.com/office/drawing/2014/main" id="{00D8302F-3B95-4D6C-8612-300A5D3E29C1}"/>
              </a:ext>
            </a:extLst>
          </p:cNvPr>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a:extLst>
              <a:ext uri="{FF2B5EF4-FFF2-40B4-BE49-F238E27FC236}">
                <a16:creationId xmlns:a16="http://schemas.microsoft.com/office/drawing/2014/main" id="{1FC8F613-E070-4AE7-9313-0DDC9F553451}"/>
              </a:ext>
            </a:extLst>
          </p:cNvPr>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6" name="TextBox 57">
            <a:extLst>
              <a:ext uri="{FF2B5EF4-FFF2-40B4-BE49-F238E27FC236}">
                <a16:creationId xmlns:a16="http://schemas.microsoft.com/office/drawing/2014/main" id="{B82A7FE8-1FB6-45BD-BF01-27DCAE0D0FAD}"/>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7" name="TextBox 58">
            <a:extLst>
              <a:ext uri="{FF2B5EF4-FFF2-40B4-BE49-F238E27FC236}">
                <a16:creationId xmlns:a16="http://schemas.microsoft.com/office/drawing/2014/main" id="{7840F394-0820-4BF8-A5C8-E994209710B0}"/>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9" name="TextBox 60">
            <a:extLst>
              <a:ext uri="{FF2B5EF4-FFF2-40B4-BE49-F238E27FC236}">
                <a16:creationId xmlns:a16="http://schemas.microsoft.com/office/drawing/2014/main" id="{539B8B64-1121-4AE7-A6EF-FD1E7CAF1200}"/>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90118062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alpha val="0"/>
                  </a:schemeClr>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alpha val="0"/>
                  </a:schemeClr>
                </a:solidFill>
                <a:latin typeface="微软雅黑" panose="020B0503020204020204" pitchFamily="34" charset="-122"/>
                <a:ea typeface="微软雅黑" panose="020B0503020204020204" pitchFamily="34" charset="-122"/>
                <a:sym typeface="+mn-ea"/>
              </a:rPr>
              <a:t>PPT</a:t>
            </a:r>
            <a:r>
              <a:rPr lang="zh-CN" altLang="en-US" sz="300" dirty="0">
                <a:solidFill>
                  <a:schemeClr val="bg1">
                    <a:alpha val="0"/>
                  </a:schemeClr>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alpha val="0"/>
                  </a:schemeClr>
                </a:solidFill>
                <a:latin typeface="微软雅黑" panose="020B0503020204020204" pitchFamily="34" charset="-122"/>
                <a:ea typeface="微软雅黑" panose="020B0503020204020204" pitchFamily="34" charset="-122"/>
                <a:sym typeface="+mn-ea"/>
              </a:rPr>
              <a:t>ibaotu.com</a:t>
            </a:r>
          </a:p>
        </p:txBody>
      </p:sp>
    </p:spTree>
    <p:extLst>
      <p:ext uri="{BB962C8B-B14F-4D97-AF65-F5344CB8AC3E}">
        <p14:creationId xmlns:p14="http://schemas.microsoft.com/office/powerpoint/2010/main" val="3337063809"/>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6" r:id="rId3"/>
    <p:sldLayoutId id="2147483654" r:id="rId4"/>
    <p:sldLayoutId id="2147483657"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notesSlide" Target="../notesSlides/notesSlide11.xml"/><Relationship Id="rId5" Type="http://schemas.openxmlformats.org/officeDocument/2006/relationships/slideLayout" Target="../slideLayouts/slideLayout2.xml"/><Relationship Id="rId4" Type="http://schemas.openxmlformats.org/officeDocument/2006/relationships/tags" Target="../tags/tag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5.xml"/></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6.xml"/></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image" Target="../media/image2.jpg"/><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tags" Target="../tags/tag16.xml"/><Relationship Id="rId10" Type="http://schemas.openxmlformats.org/officeDocument/2006/relationships/tags" Target="../tags/tag11.xml"/><Relationship Id="rId19" Type="http://schemas.openxmlformats.org/officeDocument/2006/relationships/slideLayout" Target="../slideLayouts/slideLayout3.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8.xml"/><Relationship Id="rId1" Type="http://schemas.openxmlformats.org/officeDocument/2006/relationships/tags" Target="../tags/tag2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10.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14.jpg"/></Relationships>
</file>

<file path=ppt/slides/_rels/slide3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image" Target="../media/image12.jpg"/><Relationship Id="rId4" Type="http://schemas.openxmlformats.org/officeDocument/2006/relationships/image" Target="../media/image9.jpg"/></Relationships>
</file>

<file path=ppt/slides/_rels/slide3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4.jp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21.jpg"/><Relationship Id="rId4" Type="http://schemas.openxmlformats.org/officeDocument/2006/relationships/image" Target="../media/image20.jp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任意多边形: 形状 52">
            <a:extLst>
              <a:ext uri="{FF2B5EF4-FFF2-40B4-BE49-F238E27FC236}">
                <a16:creationId xmlns:a16="http://schemas.microsoft.com/office/drawing/2014/main" id="{55ACAA29-E31C-47AD-8D1B-75487448FCC1}"/>
              </a:ext>
            </a:extLst>
          </p:cNvPr>
          <p:cNvSpPr/>
          <p:nvPr/>
        </p:nvSpPr>
        <p:spPr>
          <a:xfrm>
            <a:off x="0" y="0"/>
            <a:ext cx="6227217" cy="6858000"/>
          </a:xfrm>
          <a:custGeom>
            <a:avLst/>
            <a:gdLst>
              <a:gd name="connsiteX0" fmla="*/ 0 w 6227217"/>
              <a:gd name="connsiteY0" fmla="*/ 0 h 6858000"/>
              <a:gd name="connsiteX1" fmla="*/ 265474 w 6227217"/>
              <a:gd name="connsiteY1" fmla="*/ 0 h 6858000"/>
              <a:gd name="connsiteX2" fmla="*/ 381000 w 6227217"/>
              <a:gd name="connsiteY2" fmla="*/ 0 h 6858000"/>
              <a:gd name="connsiteX3" fmla="*/ 646474 w 6227217"/>
              <a:gd name="connsiteY3" fmla="*/ 0 h 6858000"/>
              <a:gd name="connsiteX4" fmla="*/ 3471545 w 6227217"/>
              <a:gd name="connsiteY4" fmla="*/ 0 h 6858000"/>
              <a:gd name="connsiteX5" fmla="*/ 3737019 w 6227217"/>
              <a:gd name="connsiteY5" fmla="*/ 0 h 6858000"/>
              <a:gd name="connsiteX6" fmla="*/ 3852545 w 6227217"/>
              <a:gd name="connsiteY6" fmla="*/ 0 h 6858000"/>
              <a:gd name="connsiteX7" fmla="*/ 4118019 w 6227217"/>
              <a:gd name="connsiteY7" fmla="*/ 0 h 6858000"/>
              <a:gd name="connsiteX8" fmla="*/ 3961174 w 6227217"/>
              <a:gd name="connsiteY8" fmla="*/ 723900 h 6858000"/>
              <a:gd name="connsiteX9" fmla="*/ 4304074 w 6227217"/>
              <a:gd name="connsiteY9" fmla="*/ 1905000 h 6858000"/>
              <a:gd name="connsiteX10" fmla="*/ 6227217 w 6227217"/>
              <a:gd name="connsiteY10" fmla="*/ 6858000 h 6858000"/>
              <a:gd name="connsiteX11" fmla="*/ 5961743 w 6227217"/>
              <a:gd name="connsiteY11" fmla="*/ 6858000 h 6858000"/>
              <a:gd name="connsiteX12" fmla="*/ 5846217 w 6227217"/>
              <a:gd name="connsiteY12" fmla="*/ 6858000 h 6858000"/>
              <a:gd name="connsiteX13" fmla="*/ 5580743 w 6227217"/>
              <a:gd name="connsiteY13" fmla="*/ 6858000 h 6858000"/>
              <a:gd name="connsiteX14" fmla="*/ 646474 w 6227217"/>
              <a:gd name="connsiteY14" fmla="*/ 6858000 h 6858000"/>
              <a:gd name="connsiteX15" fmla="*/ 381000 w 6227217"/>
              <a:gd name="connsiteY15" fmla="*/ 6858000 h 6858000"/>
              <a:gd name="connsiteX16" fmla="*/ 265474 w 6227217"/>
              <a:gd name="connsiteY16" fmla="*/ 6858000 h 6858000"/>
              <a:gd name="connsiteX17" fmla="*/ 0 w 6227217"/>
              <a:gd name="connsiteY1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27217" h="6858000">
                <a:moveTo>
                  <a:pt x="0" y="0"/>
                </a:moveTo>
                <a:lnTo>
                  <a:pt x="265474" y="0"/>
                </a:lnTo>
                <a:lnTo>
                  <a:pt x="381000" y="0"/>
                </a:lnTo>
                <a:lnTo>
                  <a:pt x="646474" y="0"/>
                </a:lnTo>
                <a:lnTo>
                  <a:pt x="3471545" y="0"/>
                </a:lnTo>
                <a:lnTo>
                  <a:pt x="3737019" y="0"/>
                </a:lnTo>
                <a:lnTo>
                  <a:pt x="3852545" y="0"/>
                </a:lnTo>
                <a:lnTo>
                  <a:pt x="4118019" y="0"/>
                </a:lnTo>
                <a:lnTo>
                  <a:pt x="3961174" y="723900"/>
                </a:lnTo>
                <a:lnTo>
                  <a:pt x="4304074" y="1905000"/>
                </a:lnTo>
                <a:lnTo>
                  <a:pt x="6227217" y="6858000"/>
                </a:lnTo>
                <a:lnTo>
                  <a:pt x="5961743" y="6858000"/>
                </a:lnTo>
                <a:lnTo>
                  <a:pt x="5846217" y="6858000"/>
                </a:lnTo>
                <a:lnTo>
                  <a:pt x="5580743" y="6858000"/>
                </a:lnTo>
                <a:lnTo>
                  <a:pt x="646474" y="6858000"/>
                </a:lnTo>
                <a:lnTo>
                  <a:pt x="381000" y="6858000"/>
                </a:lnTo>
                <a:lnTo>
                  <a:pt x="265474" y="6858000"/>
                </a:lnTo>
                <a:lnTo>
                  <a:pt x="0" y="6858000"/>
                </a:lnTo>
                <a:close/>
              </a:path>
            </a:pathLst>
          </a:custGeom>
          <a:blipFill dpi="0" rotWithShape="1">
            <a:blip r:embed="rId3"/>
            <a:srcRect/>
            <a:tile tx="-86360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 name="任意多边形: 形状 13">
            <a:extLst>
              <a:ext uri="{FF2B5EF4-FFF2-40B4-BE49-F238E27FC236}">
                <a16:creationId xmlns:a16="http://schemas.microsoft.com/office/drawing/2014/main" id="{1B4D21F5-DD21-4926-9418-6702EA44468B}"/>
              </a:ext>
            </a:extLst>
          </p:cNvPr>
          <p:cNvSpPr/>
          <p:nvPr/>
        </p:nvSpPr>
        <p:spPr>
          <a:xfrm flipH="1">
            <a:off x="6518294" y="5372743"/>
            <a:ext cx="1302443" cy="1491343"/>
          </a:xfrm>
          <a:custGeom>
            <a:avLst/>
            <a:gdLst>
              <a:gd name="connsiteX0" fmla="*/ 1302443 w 1302443"/>
              <a:gd name="connsiteY0" fmla="*/ 0 h 1491343"/>
              <a:gd name="connsiteX1" fmla="*/ 591643 w 1302443"/>
              <a:gd name="connsiteY1" fmla="*/ 0 h 1491343"/>
              <a:gd name="connsiteX2" fmla="*/ 0 w 1302443"/>
              <a:gd name="connsiteY2" fmla="*/ 1491343 h 1491343"/>
              <a:gd name="connsiteX3" fmla="*/ 710800 w 1302443"/>
              <a:gd name="connsiteY3" fmla="*/ 1491343 h 1491343"/>
            </a:gdLst>
            <a:ahLst/>
            <a:cxnLst>
              <a:cxn ang="0">
                <a:pos x="connsiteX0" y="connsiteY0"/>
              </a:cxn>
              <a:cxn ang="0">
                <a:pos x="connsiteX1" y="connsiteY1"/>
              </a:cxn>
              <a:cxn ang="0">
                <a:pos x="connsiteX2" y="connsiteY2"/>
              </a:cxn>
              <a:cxn ang="0">
                <a:pos x="connsiteX3" y="connsiteY3"/>
              </a:cxn>
            </a:cxnLst>
            <a:rect l="l" t="t" r="r" b="b"/>
            <a:pathLst>
              <a:path w="1302443" h="1491343">
                <a:moveTo>
                  <a:pt x="1302443" y="0"/>
                </a:moveTo>
                <a:lnTo>
                  <a:pt x="591643" y="0"/>
                </a:lnTo>
                <a:lnTo>
                  <a:pt x="0" y="1491343"/>
                </a:lnTo>
                <a:lnTo>
                  <a:pt x="710800" y="1491343"/>
                </a:lnTo>
                <a:close/>
              </a:path>
            </a:pathLst>
          </a:custGeom>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16" name="任意多边形: 形状 15">
            <a:extLst>
              <a:ext uri="{FF2B5EF4-FFF2-40B4-BE49-F238E27FC236}">
                <a16:creationId xmlns:a16="http://schemas.microsoft.com/office/drawing/2014/main" id="{3D979C5D-6245-4597-AF73-005B56B26466}"/>
              </a:ext>
            </a:extLst>
          </p:cNvPr>
          <p:cNvSpPr/>
          <p:nvPr/>
        </p:nvSpPr>
        <p:spPr>
          <a:xfrm flipH="1">
            <a:off x="3837349" y="724542"/>
            <a:ext cx="2775903" cy="6129830"/>
          </a:xfrm>
          <a:custGeom>
            <a:avLst/>
            <a:gdLst>
              <a:gd name="connsiteX0" fmla="*/ 2775903 w 2775903"/>
              <a:gd name="connsiteY0" fmla="*/ 0 h 6129830"/>
              <a:gd name="connsiteX1" fmla="*/ 2431816 w 2775903"/>
              <a:gd name="connsiteY1" fmla="*/ 0 h 6129830"/>
              <a:gd name="connsiteX2" fmla="*/ 0 w 2775903"/>
              <a:gd name="connsiteY2" fmla="*/ 6129830 h 6129830"/>
              <a:gd name="connsiteX3" fmla="*/ 710800 w 2775903"/>
              <a:gd name="connsiteY3" fmla="*/ 6129830 h 6129830"/>
              <a:gd name="connsiteX4" fmla="*/ 2775903 w 2775903"/>
              <a:gd name="connsiteY4" fmla="*/ 924366 h 6129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903" h="6129830">
                <a:moveTo>
                  <a:pt x="2775903" y="0"/>
                </a:moveTo>
                <a:lnTo>
                  <a:pt x="2431816" y="0"/>
                </a:lnTo>
                <a:lnTo>
                  <a:pt x="0" y="6129830"/>
                </a:lnTo>
                <a:lnTo>
                  <a:pt x="710800" y="6129830"/>
                </a:lnTo>
                <a:lnTo>
                  <a:pt x="2775903" y="924366"/>
                </a:lnTo>
                <a:close/>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3" name="等腰三角形 2">
            <a:extLst>
              <a:ext uri="{FF2B5EF4-FFF2-40B4-BE49-F238E27FC236}">
                <a16:creationId xmlns:a16="http://schemas.microsoft.com/office/drawing/2014/main" id="{470E4646-0874-4CDC-8638-A78E1FD639D4}"/>
              </a:ext>
            </a:extLst>
          </p:cNvPr>
          <p:cNvSpPr/>
          <p:nvPr/>
        </p:nvSpPr>
        <p:spPr>
          <a:xfrm flipV="1">
            <a:off x="3837348" y="3629"/>
            <a:ext cx="1105354" cy="1659537"/>
          </a:xfrm>
          <a:prstGeom prst="triangle">
            <a:avLst>
              <a:gd name="adj" fmla="val 0"/>
            </a:avLst>
          </a:prstGeom>
          <a:solidFill>
            <a:schemeClr val="accent2">
              <a:lumMod val="75000"/>
            </a:schemeClr>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13" name="任意多边形: 形状 12">
            <a:extLst>
              <a:ext uri="{FF2B5EF4-FFF2-40B4-BE49-F238E27FC236}">
                <a16:creationId xmlns:a16="http://schemas.microsoft.com/office/drawing/2014/main" id="{23D40C57-23D3-4E1D-8F40-949CDDB159F6}"/>
              </a:ext>
            </a:extLst>
          </p:cNvPr>
          <p:cNvSpPr/>
          <p:nvPr/>
        </p:nvSpPr>
        <p:spPr>
          <a:xfrm>
            <a:off x="5916861" y="5372743"/>
            <a:ext cx="1302443" cy="1491343"/>
          </a:xfrm>
          <a:custGeom>
            <a:avLst/>
            <a:gdLst>
              <a:gd name="connsiteX0" fmla="*/ 591643 w 1302443"/>
              <a:gd name="connsiteY0" fmla="*/ 0 h 1491343"/>
              <a:gd name="connsiteX1" fmla="*/ 1302443 w 1302443"/>
              <a:gd name="connsiteY1" fmla="*/ 0 h 1491343"/>
              <a:gd name="connsiteX2" fmla="*/ 710800 w 1302443"/>
              <a:gd name="connsiteY2" fmla="*/ 1491343 h 1491343"/>
              <a:gd name="connsiteX3" fmla="*/ 0 w 1302443"/>
              <a:gd name="connsiteY3" fmla="*/ 1491343 h 1491343"/>
            </a:gdLst>
            <a:ahLst/>
            <a:cxnLst>
              <a:cxn ang="0">
                <a:pos x="connsiteX0" y="connsiteY0"/>
              </a:cxn>
              <a:cxn ang="0">
                <a:pos x="connsiteX1" y="connsiteY1"/>
              </a:cxn>
              <a:cxn ang="0">
                <a:pos x="connsiteX2" y="connsiteY2"/>
              </a:cxn>
              <a:cxn ang="0">
                <a:pos x="connsiteX3" y="connsiteY3"/>
              </a:cxn>
            </a:cxnLst>
            <a:rect l="l" t="t" r="r" b="b"/>
            <a:pathLst>
              <a:path w="1302443" h="1491343">
                <a:moveTo>
                  <a:pt x="591643" y="0"/>
                </a:moveTo>
                <a:lnTo>
                  <a:pt x="1302443" y="0"/>
                </a:lnTo>
                <a:lnTo>
                  <a:pt x="710800" y="1491343"/>
                </a:lnTo>
                <a:lnTo>
                  <a:pt x="0" y="1491343"/>
                </a:lnTo>
                <a:close/>
              </a:path>
            </a:pathLst>
          </a:custGeom>
          <a:solidFill>
            <a:schemeClr val="accent2">
              <a:lumMod val="75000"/>
            </a:schemeClr>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26" name="矩形 25">
            <a:extLst>
              <a:ext uri="{FF2B5EF4-FFF2-40B4-BE49-F238E27FC236}">
                <a16:creationId xmlns:a16="http://schemas.microsoft.com/office/drawing/2014/main" id="{F0A5630F-E651-40A9-8C97-7B9BDB2CE2C0}"/>
              </a:ext>
            </a:extLst>
          </p:cNvPr>
          <p:cNvSpPr/>
          <p:nvPr/>
        </p:nvSpPr>
        <p:spPr>
          <a:xfrm>
            <a:off x="5317435" y="1271091"/>
            <a:ext cx="6118983" cy="2123658"/>
          </a:xfrm>
          <a:prstGeom prst="rect">
            <a:avLst/>
          </a:prstGeom>
        </p:spPr>
        <p:txBody>
          <a:bodyPr wrap="none">
            <a:spAutoFit/>
            <a:scene3d>
              <a:camera prst="orthographicFront"/>
              <a:lightRig rig="threePt" dir="t"/>
            </a:scene3d>
            <a:sp3d contourW="12700"/>
          </a:bodyPr>
          <a:lstStyle/>
          <a:p>
            <a:pPr algn="r"/>
            <a:r>
              <a:rPr lang="en-US" altLang="zh-CN" sz="6600" b="1" dirty="0">
                <a:gradFill>
                  <a:gsLst>
                    <a:gs pos="0">
                      <a:schemeClr val="tx1">
                        <a:lumMod val="65000"/>
                        <a:lumOff val="35000"/>
                      </a:schemeClr>
                    </a:gs>
                    <a:gs pos="100000">
                      <a:schemeClr val="tx1"/>
                    </a:gs>
                  </a:gsLst>
                  <a:lin ang="5400000" scaled="1"/>
                </a:gradFill>
              </a:rPr>
              <a:t>Marketing</a:t>
            </a:r>
          </a:p>
          <a:p>
            <a:pPr algn="r"/>
            <a:r>
              <a:rPr lang="en-US" altLang="zh-CN" sz="6600" b="1" dirty="0">
                <a:gradFill>
                  <a:gsLst>
                    <a:gs pos="0">
                      <a:schemeClr val="tx1">
                        <a:lumMod val="65000"/>
                        <a:lumOff val="35000"/>
                      </a:schemeClr>
                    </a:gs>
                    <a:gs pos="100000">
                      <a:schemeClr val="tx1"/>
                    </a:gs>
                  </a:gsLst>
                  <a:lin ang="5400000" scaled="1"/>
                </a:gradFill>
              </a:rPr>
              <a:t>execution plan</a:t>
            </a:r>
            <a:endParaRPr lang="zh-CN" altLang="en-US" sz="6600" b="1" dirty="0">
              <a:gradFill>
                <a:gsLst>
                  <a:gs pos="0">
                    <a:schemeClr val="tx1">
                      <a:lumMod val="65000"/>
                      <a:lumOff val="35000"/>
                    </a:schemeClr>
                  </a:gs>
                  <a:gs pos="100000">
                    <a:schemeClr val="tx1"/>
                  </a:gs>
                </a:gsLst>
                <a:lin ang="5400000" scaled="1"/>
              </a:gradFill>
            </a:endParaRPr>
          </a:p>
        </p:txBody>
      </p:sp>
      <p:sp>
        <p:nvSpPr>
          <p:cNvPr id="28" name="椭圆 27">
            <a:extLst>
              <a:ext uri="{FF2B5EF4-FFF2-40B4-BE49-F238E27FC236}">
                <a16:creationId xmlns:a16="http://schemas.microsoft.com/office/drawing/2014/main" id="{B3F2C907-F732-4AB7-82FD-34FE3E188E5A}"/>
              </a:ext>
            </a:extLst>
          </p:cNvPr>
          <p:cNvSpPr/>
          <p:nvPr/>
        </p:nvSpPr>
        <p:spPr>
          <a:xfrm>
            <a:off x="9349202" y="4196730"/>
            <a:ext cx="385099" cy="385099"/>
          </a:xfrm>
          <a:prstGeom prst="ellipse">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29" name="椭圆 28">
            <a:extLst>
              <a:ext uri="{FF2B5EF4-FFF2-40B4-BE49-F238E27FC236}">
                <a16:creationId xmlns:a16="http://schemas.microsoft.com/office/drawing/2014/main" id="{7D6FA730-4A27-414A-977C-6A39DF0C50EC}"/>
              </a:ext>
            </a:extLst>
          </p:cNvPr>
          <p:cNvSpPr/>
          <p:nvPr/>
        </p:nvSpPr>
        <p:spPr>
          <a:xfrm>
            <a:off x="9881643" y="4196730"/>
            <a:ext cx="385099" cy="385099"/>
          </a:xfrm>
          <a:prstGeom prst="ellipse">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30" name="椭圆 29">
            <a:extLst>
              <a:ext uri="{FF2B5EF4-FFF2-40B4-BE49-F238E27FC236}">
                <a16:creationId xmlns:a16="http://schemas.microsoft.com/office/drawing/2014/main" id="{12ACD08E-CC10-4EE5-9798-C7D2647C061E}"/>
              </a:ext>
            </a:extLst>
          </p:cNvPr>
          <p:cNvSpPr/>
          <p:nvPr/>
        </p:nvSpPr>
        <p:spPr>
          <a:xfrm>
            <a:off x="10414085" y="4196730"/>
            <a:ext cx="385099" cy="385099"/>
          </a:xfrm>
          <a:prstGeom prst="ellipse">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31" name="椭圆 30">
            <a:extLst>
              <a:ext uri="{FF2B5EF4-FFF2-40B4-BE49-F238E27FC236}">
                <a16:creationId xmlns:a16="http://schemas.microsoft.com/office/drawing/2014/main" id="{D8FF74C2-F6D7-4F68-9695-88B9A244C5F1}"/>
              </a:ext>
            </a:extLst>
          </p:cNvPr>
          <p:cNvSpPr/>
          <p:nvPr/>
        </p:nvSpPr>
        <p:spPr>
          <a:xfrm>
            <a:off x="10946526" y="4196730"/>
            <a:ext cx="385099" cy="385099"/>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sp>
        <p:nvSpPr>
          <p:cNvPr id="38" name="矩形 37">
            <a:extLst>
              <a:ext uri="{FF2B5EF4-FFF2-40B4-BE49-F238E27FC236}">
                <a16:creationId xmlns:a16="http://schemas.microsoft.com/office/drawing/2014/main" id="{BB747D60-8C0E-4EBA-8083-9474CC005C3D}"/>
              </a:ext>
            </a:extLst>
          </p:cNvPr>
          <p:cNvSpPr/>
          <p:nvPr/>
        </p:nvSpPr>
        <p:spPr>
          <a:xfrm>
            <a:off x="9714385" y="5329276"/>
            <a:ext cx="1707519" cy="400110"/>
          </a:xfrm>
          <a:prstGeom prst="rect">
            <a:avLst/>
          </a:prstGeom>
        </p:spPr>
        <p:txBody>
          <a:bodyPr wrap="none">
            <a:spAutoFit/>
            <a:scene3d>
              <a:camera prst="orthographicFront"/>
              <a:lightRig rig="threePt" dir="t"/>
            </a:scene3d>
            <a:sp3d contourW="12700"/>
          </a:bodyPr>
          <a:lstStyle/>
          <a:p>
            <a:pPr algn="r"/>
            <a:r>
              <a:rPr lang="en-US" altLang="zh-CN" sz="2000" dirty="0">
                <a:gradFill>
                  <a:gsLst>
                    <a:gs pos="0">
                      <a:schemeClr val="tx1">
                        <a:lumMod val="50000"/>
                        <a:lumOff val="50000"/>
                      </a:schemeClr>
                    </a:gs>
                    <a:gs pos="100000">
                      <a:schemeClr val="tx1">
                        <a:lumMod val="85000"/>
                        <a:lumOff val="15000"/>
                      </a:schemeClr>
                    </a:gs>
                  </a:gsLst>
                  <a:lin ang="5400000" scaled="1"/>
                </a:gradFill>
              </a:rPr>
              <a:t>Reporter: xxx</a:t>
            </a:r>
            <a:endParaRPr lang="zh-CN" altLang="en-US" sz="2000" dirty="0">
              <a:gradFill>
                <a:gsLst>
                  <a:gs pos="0">
                    <a:schemeClr val="tx1">
                      <a:lumMod val="50000"/>
                      <a:lumOff val="50000"/>
                    </a:schemeClr>
                  </a:gs>
                  <a:gs pos="100000">
                    <a:schemeClr val="tx1">
                      <a:lumMod val="85000"/>
                      <a:lumOff val="15000"/>
                    </a:schemeClr>
                  </a:gs>
                </a:gsLst>
                <a:lin ang="5400000" scaled="1"/>
              </a:gradFill>
            </a:endParaRPr>
          </a:p>
        </p:txBody>
      </p:sp>
      <p:sp>
        <p:nvSpPr>
          <p:cNvPr id="39" name="矩形 38">
            <a:extLst>
              <a:ext uri="{FF2B5EF4-FFF2-40B4-BE49-F238E27FC236}">
                <a16:creationId xmlns:a16="http://schemas.microsoft.com/office/drawing/2014/main" id="{3EEDD476-4295-42D8-ADEA-052615A04BC9}"/>
              </a:ext>
            </a:extLst>
          </p:cNvPr>
          <p:cNvSpPr/>
          <p:nvPr/>
        </p:nvSpPr>
        <p:spPr>
          <a:xfrm>
            <a:off x="8502515" y="5811953"/>
            <a:ext cx="2919389" cy="400110"/>
          </a:xfrm>
          <a:prstGeom prst="rect">
            <a:avLst/>
          </a:prstGeom>
        </p:spPr>
        <p:txBody>
          <a:bodyPr wrap="none">
            <a:spAutoFit/>
            <a:scene3d>
              <a:camera prst="orthographicFront"/>
              <a:lightRig rig="threePt" dir="t"/>
            </a:scene3d>
            <a:sp3d contourW="12700"/>
          </a:bodyPr>
          <a:lstStyle/>
          <a:p>
            <a:pPr algn="r"/>
            <a:r>
              <a:rPr lang="en-US" altLang="zh-CN" sz="2000" dirty="0">
                <a:gradFill>
                  <a:gsLst>
                    <a:gs pos="0">
                      <a:schemeClr val="tx1">
                        <a:lumMod val="50000"/>
                        <a:lumOff val="50000"/>
                      </a:schemeClr>
                    </a:gs>
                    <a:gs pos="100000">
                      <a:schemeClr val="tx1">
                        <a:lumMod val="85000"/>
                        <a:lumOff val="15000"/>
                      </a:schemeClr>
                    </a:gs>
                  </a:gsLst>
                  <a:lin ang="5400000" scaled="1"/>
                </a:gradFill>
              </a:rPr>
              <a:t>Reporting time: 2020.10</a:t>
            </a:r>
            <a:endParaRPr lang="zh-CN" altLang="en-US" sz="2000" dirty="0">
              <a:gradFill>
                <a:gsLst>
                  <a:gs pos="0">
                    <a:schemeClr val="tx1">
                      <a:lumMod val="50000"/>
                      <a:lumOff val="50000"/>
                    </a:schemeClr>
                  </a:gs>
                  <a:gs pos="100000">
                    <a:schemeClr val="tx1">
                      <a:lumMod val="85000"/>
                      <a:lumOff val="15000"/>
                    </a:schemeClr>
                  </a:gs>
                </a:gsLst>
                <a:lin ang="5400000" scaled="1"/>
              </a:gradFill>
            </a:endParaRPr>
          </a:p>
        </p:txBody>
      </p:sp>
      <p:sp>
        <p:nvSpPr>
          <p:cNvPr id="40" name="矩形 39">
            <a:extLst>
              <a:ext uri="{FF2B5EF4-FFF2-40B4-BE49-F238E27FC236}">
                <a16:creationId xmlns:a16="http://schemas.microsoft.com/office/drawing/2014/main" id="{2EE728AF-0A98-436C-9065-02B18774E32B}"/>
              </a:ext>
            </a:extLst>
          </p:cNvPr>
          <p:cNvSpPr/>
          <p:nvPr/>
        </p:nvSpPr>
        <p:spPr>
          <a:xfrm>
            <a:off x="6096000" y="3320073"/>
            <a:ext cx="5340418" cy="51430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200" i="1"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45" name="椭圆 40">
            <a:extLst>
              <a:ext uri="{FF2B5EF4-FFF2-40B4-BE49-F238E27FC236}">
                <a16:creationId xmlns:a16="http://schemas.microsoft.com/office/drawing/2014/main" id="{5120EA39-29BF-41FF-B794-ECBFA15F94E5}"/>
              </a:ext>
            </a:extLst>
          </p:cNvPr>
          <p:cNvSpPr/>
          <p:nvPr/>
        </p:nvSpPr>
        <p:spPr>
          <a:xfrm>
            <a:off x="9446624" y="4301431"/>
            <a:ext cx="190254" cy="175697"/>
          </a:xfrm>
          <a:custGeom>
            <a:avLst/>
            <a:gdLst>
              <a:gd name="connsiteX0" fmla="*/ 186302 w 608697"/>
              <a:gd name="connsiteY0" fmla="*/ 63862 h 562124"/>
              <a:gd name="connsiteX1" fmla="*/ 204357 w 608697"/>
              <a:gd name="connsiteY1" fmla="*/ 81889 h 562124"/>
              <a:gd name="connsiteX2" fmla="*/ 186302 w 608697"/>
              <a:gd name="connsiteY2" fmla="*/ 99991 h 562124"/>
              <a:gd name="connsiteX3" fmla="*/ 99759 w 608697"/>
              <a:gd name="connsiteY3" fmla="*/ 186326 h 562124"/>
              <a:gd name="connsiteX4" fmla="*/ 81705 w 608697"/>
              <a:gd name="connsiteY4" fmla="*/ 204428 h 562124"/>
              <a:gd name="connsiteX5" fmla="*/ 63650 w 608697"/>
              <a:gd name="connsiteY5" fmla="*/ 186326 h 562124"/>
              <a:gd name="connsiteX6" fmla="*/ 186302 w 608697"/>
              <a:gd name="connsiteY6" fmla="*/ 63862 h 562124"/>
              <a:gd name="connsiteX7" fmla="*/ 175448 w 608697"/>
              <a:gd name="connsiteY7" fmla="*/ 36129 h 562124"/>
              <a:gd name="connsiteX8" fmla="*/ 36179 w 608697"/>
              <a:gd name="connsiteY8" fmla="*/ 175282 h 562124"/>
              <a:gd name="connsiteX9" fmla="*/ 276226 w 608697"/>
              <a:gd name="connsiteY9" fmla="*/ 490611 h 562124"/>
              <a:gd name="connsiteX10" fmla="*/ 276972 w 608697"/>
              <a:gd name="connsiteY10" fmla="*/ 491356 h 562124"/>
              <a:gd name="connsiteX11" fmla="*/ 304349 w 608697"/>
              <a:gd name="connsiteY11" fmla="*/ 518546 h 562124"/>
              <a:gd name="connsiteX12" fmla="*/ 331725 w 608697"/>
              <a:gd name="connsiteY12" fmla="*/ 491356 h 562124"/>
              <a:gd name="connsiteX13" fmla="*/ 332471 w 608697"/>
              <a:gd name="connsiteY13" fmla="*/ 490611 h 562124"/>
              <a:gd name="connsiteX14" fmla="*/ 572518 w 608697"/>
              <a:gd name="connsiteY14" fmla="*/ 175282 h 562124"/>
              <a:gd name="connsiteX15" fmla="*/ 433249 w 608697"/>
              <a:gd name="connsiteY15" fmla="*/ 36129 h 562124"/>
              <a:gd name="connsiteX16" fmla="*/ 318149 w 608697"/>
              <a:gd name="connsiteY16" fmla="*/ 89764 h 562124"/>
              <a:gd name="connsiteX17" fmla="*/ 304349 w 608697"/>
              <a:gd name="connsiteY17" fmla="*/ 96170 h 562124"/>
              <a:gd name="connsiteX18" fmla="*/ 290548 w 608697"/>
              <a:gd name="connsiteY18" fmla="*/ 89764 h 562124"/>
              <a:gd name="connsiteX19" fmla="*/ 175448 w 608697"/>
              <a:gd name="connsiteY19" fmla="*/ 36129 h 562124"/>
              <a:gd name="connsiteX20" fmla="*/ 175448 w 608697"/>
              <a:gd name="connsiteY20" fmla="*/ 0 h 562124"/>
              <a:gd name="connsiteX21" fmla="*/ 304349 w 608697"/>
              <a:gd name="connsiteY21" fmla="*/ 51847 h 562124"/>
              <a:gd name="connsiteX22" fmla="*/ 433249 w 608697"/>
              <a:gd name="connsiteY22" fmla="*/ 0 h 562124"/>
              <a:gd name="connsiteX23" fmla="*/ 608697 w 608697"/>
              <a:gd name="connsiteY23" fmla="*/ 175282 h 562124"/>
              <a:gd name="connsiteX24" fmla="*/ 537309 w 608697"/>
              <a:gd name="connsiteY24" fmla="*/ 342593 h 562124"/>
              <a:gd name="connsiteX25" fmla="*/ 356864 w 608697"/>
              <a:gd name="connsiteY25" fmla="*/ 517354 h 562124"/>
              <a:gd name="connsiteX26" fmla="*/ 317104 w 608697"/>
              <a:gd name="connsiteY26" fmla="*/ 556835 h 562124"/>
              <a:gd name="connsiteX27" fmla="*/ 304349 w 608697"/>
              <a:gd name="connsiteY27" fmla="*/ 562124 h 562124"/>
              <a:gd name="connsiteX28" fmla="*/ 291593 w 608697"/>
              <a:gd name="connsiteY28" fmla="*/ 556835 h 562124"/>
              <a:gd name="connsiteX29" fmla="*/ 251834 w 608697"/>
              <a:gd name="connsiteY29" fmla="*/ 517354 h 562124"/>
              <a:gd name="connsiteX30" fmla="*/ 71388 w 608697"/>
              <a:gd name="connsiteY30" fmla="*/ 342593 h 562124"/>
              <a:gd name="connsiteX31" fmla="*/ 0 w 608697"/>
              <a:gd name="connsiteY31" fmla="*/ 175282 h 562124"/>
              <a:gd name="connsiteX32" fmla="*/ 175448 w 608697"/>
              <a:gd name="connsiteY32" fmla="*/ 0 h 5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8697" h="562124">
                <a:moveTo>
                  <a:pt x="186302" y="63862"/>
                </a:moveTo>
                <a:cubicBezTo>
                  <a:pt x="196225" y="63862"/>
                  <a:pt x="204357" y="71907"/>
                  <a:pt x="204357" y="81889"/>
                </a:cubicBezTo>
                <a:cubicBezTo>
                  <a:pt x="204357" y="91871"/>
                  <a:pt x="196300" y="99991"/>
                  <a:pt x="186302" y="99991"/>
                </a:cubicBezTo>
                <a:cubicBezTo>
                  <a:pt x="137808" y="99991"/>
                  <a:pt x="99759" y="137907"/>
                  <a:pt x="99759" y="186326"/>
                </a:cubicBezTo>
                <a:cubicBezTo>
                  <a:pt x="99759" y="196308"/>
                  <a:pt x="91702" y="204428"/>
                  <a:pt x="81705" y="204428"/>
                </a:cubicBezTo>
                <a:cubicBezTo>
                  <a:pt x="71708" y="204428"/>
                  <a:pt x="63650" y="196308"/>
                  <a:pt x="63650" y="186326"/>
                </a:cubicBezTo>
                <a:cubicBezTo>
                  <a:pt x="63650" y="117645"/>
                  <a:pt x="117516" y="63862"/>
                  <a:pt x="186302" y="63862"/>
                </a:cubicBezTo>
                <a:close/>
                <a:moveTo>
                  <a:pt x="175448" y="36129"/>
                </a:moveTo>
                <a:cubicBezTo>
                  <a:pt x="97347" y="36129"/>
                  <a:pt x="36179" y="97213"/>
                  <a:pt x="36179" y="175282"/>
                </a:cubicBezTo>
                <a:cubicBezTo>
                  <a:pt x="36179" y="273687"/>
                  <a:pt x="122933" y="355182"/>
                  <a:pt x="276226" y="490611"/>
                </a:cubicBezTo>
                <a:cubicBezTo>
                  <a:pt x="276450" y="490834"/>
                  <a:pt x="276748" y="491132"/>
                  <a:pt x="276972" y="491356"/>
                </a:cubicBezTo>
                <a:lnTo>
                  <a:pt x="304349" y="518546"/>
                </a:lnTo>
                <a:lnTo>
                  <a:pt x="331725" y="491356"/>
                </a:lnTo>
                <a:cubicBezTo>
                  <a:pt x="331949" y="491132"/>
                  <a:pt x="332247" y="490834"/>
                  <a:pt x="332471" y="490611"/>
                </a:cubicBezTo>
                <a:cubicBezTo>
                  <a:pt x="485764" y="355182"/>
                  <a:pt x="572518" y="273762"/>
                  <a:pt x="572518" y="175282"/>
                </a:cubicBezTo>
                <a:cubicBezTo>
                  <a:pt x="572518" y="97213"/>
                  <a:pt x="511350" y="36129"/>
                  <a:pt x="433249" y="36129"/>
                </a:cubicBezTo>
                <a:cubicBezTo>
                  <a:pt x="390282" y="36129"/>
                  <a:pt x="346196" y="56689"/>
                  <a:pt x="318149" y="89764"/>
                </a:cubicBezTo>
                <a:cubicBezTo>
                  <a:pt x="314717" y="93861"/>
                  <a:pt x="309645" y="96170"/>
                  <a:pt x="304349" y="96170"/>
                </a:cubicBezTo>
                <a:cubicBezTo>
                  <a:pt x="299052" y="96170"/>
                  <a:pt x="293980" y="93861"/>
                  <a:pt x="290548" y="89764"/>
                </a:cubicBezTo>
                <a:cubicBezTo>
                  <a:pt x="262501" y="56689"/>
                  <a:pt x="218415" y="36129"/>
                  <a:pt x="175448" y="36129"/>
                </a:cubicBezTo>
                <a:close/>
                <a:moveTo>
                  <a:pt x="175448" y="0"/>
                </a:moveTo>
                <a:cubicBezTo>
                  <a:pt x="222891" y="0"/>
                  <a:pt x="269736" y="19145"/>
                  <a:pt x="304349" y="51847"/>
                </a:cubicBezTo>
                <a:cubicBezTo>
                  <a:pt x="338961" y="19145"/>
                  <a:pt x="385807" y="0"/>
                  <a:pt x="433249" y="0"/>
                </a:cubicBezTo>
                <a:cubicBezTo>
                  <a:pt x="531640" y="0"/>
                  <a:pt x="608697" y="77026"/>
                  <a:pt x="608697" y="175282"/>
                </a:cubicBezTo>
                <a:cubicBezTo>
                  <a:pt x="608697" y="230258"/>
                  <a:pt x="586020" y="283446"/>
                  <a:pt x="537309" y="342593"/>
                </a:cubicBezTo>
                <a:cubicBezTo>
                  <a:pt x="494865" y="394291"/>
                  <a:pt x="435711" y="447628"/>
                  <a:pt x="356864" y="517354"/>
                </a:cubicBezTo>
                <a:lnTo>
                  <a:pt x="317104" y="556835"/>
                </a:lnTo>
                <a:cubicBezTo>
                  <a:pt x="313598" y="560336"/>
                  <a:pt x="308973" y="562124"/>
                  <a:pt x="304349" y="562124"/>
                </a:cubicBezTo>
                <a:cubicBezTo>
                  <a:pt x="299724" y="562124"/>
                  <a:pt x="295099" y="560336"/>
                  <a:pt x="291593" y="556835"/>
                </a:cubicBezTo>
                <a:lnTo>
                  <a:pt x="251834" y="517354"/>
                </a:lnTo>
                <a:cubicBezTo>
                  <a:pt x="172986" y="447628"/>
                  <a:pt x="113832" y="394291"/>
                  <a:pt x="71388" y="342593"/>
                </a:cubicBezTo>
                <a:cubicBezTo>
                  <a:pt x="22677" y="283446"/>
                  <a:pt x="0" y="230258"/>
                  <a:pt x="0" y="175282"/>
                </a:cubicBezTo>
                <a:cubicBezTo>
                  <a:pt x="0" y="77026"/>
                  <a:pt x="77057" y="0"/>
                  <a:pt x="175448" y="0"/>
                </a:cubicBezTo>
                <a:close/>
              </a:path>
            </a:pathLst>
          </a:cu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2000">
              <a:latin typeface="Century Gothic" panose="020B0502020202020204" pitchFamily="34" charset="0"/>
              <a:cs typeface="Arial" panose="020B0604020202020204" pitchFamily="34" charset="0"/>
            </a:endParaRPr>
          </a:p>
        </p:txBody>
      </p:sp>
      <p:sp>
        <p:nvSpPr>
          <p:cNvPr id="46" name="椭圆 41">
            <a:extLst>
              <a:ext uri="{FF2B5EF4-FFF2-40B4-BE49-F238E27FC236}">
                <a16:creationId xmlns:a16="http://schemas.microsoft.com/office/drawing/2014/main" id="{9A84D6B5-7DC1-4B15-BDBE-B424445E0A35}"/>
              </a:ext>
            </a:extLst>
          </p:cNvPr>
          <p:cNvSpPr/>
          <p:nvPr/>
        </p:nvSpPr>
        <p:spPr>
          <a:xfrm>
            <a:off x="9979065" y="4294308"/>
            <a:ext cx="190254" cy="189943"/>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2000">
              <a:latin typeface="Century Gothic" panose="020B0502020202020204" pitchFamily="34" charset="0"/>
              <a:cs typeface="Arial" panose="020B0604020202020204" pitchFamily="34" charset="0"/>
            </a:endParaRPr>
          </a:p>
        </p:txBody>
      </p:sp>
      <p:sp>
        <p:nvSpPr>
          <p:cNvPr id="47" name="椭圆 42">
            <a:extLst>
              <a:ext uri="{FF2B5EF4-FFF2-40B4-BE49-F238E27FC236}">
                <a16:creationId xmlns:a16="http://schemas.microsoft.com/office/drawing/2014/main" id="{FE9BE2A5-7799-4E9C-B36F-56D0D7D83B50}"/>
              </a:ext>
            </a:extLst>
          </p:cNvPr>
          <p:cNvSpPr/>
          <p:nvPr/>
        </p:nvSpPr>
        <p:spPr>
          <a:xfrm>
            <a:off x="10511508" y="4298737"/>
            <a:ext cx="190254" cy="181085"/>
          </a:xfrm>
          <a:custGeom>
            <a:avLst/>
            <a:gdLst>
              <a:gd name="T0" fmla="*/ 6829 w 6861"/>
              <a:gd name="T1" fmla="*/ 2470 h 6539"/>
              <a:gd name="T2" fmla="*/ 6615 w 6861"/>
              <a:gd name="T3" fmla="*/ 2270 h 6539"/>
              <a:gd name="T4" fmla="*/ 4720 w 6861"/>
              <a:gd name="T5" fmla="*/ 1799 h 6539"/>
              <a:gd name="T6" fmla="*/ 3686 w 6861"/>
              <a:gd name="T7" fmla="*/ 142 h 6539"/>
              <a:gd name="T8" fmla="*/ 3430 w 6861"/>
              <a:gd name="T9" fmla="*/ 0 h 6539"/>
              <a:gd name="T10" fmla="*/ 3175 w 6861"/>
              <a:gd name="T11" fmla="*/ 142 h 6539"/>
              <a:gd name="T12" fmla="*/ 2141 w 6861"/>
              <a:gd name="T13" fmla="*/ 1799 h 6539"/>
              <a:gd name="T14" fmla="*/ 246 w 6861"/>
              <a:gd name="T15" fmla="*/ 2270 h 6539"/>
              <a:gd name="T16" fmla="*/ 32 w 6861"/>
              <a:gd name="T17" fmla="*/ 2470 h 6539"/>
              <a:gd name="T18" fmla="*/ 88 w 6861"/>
              <a:gd name="T19" fmla="*/ 2757 h 6539"/>
              <a:gd name="T20" fmla="*/ 1344 w 6861"/>
              <a:gd name="T21" fmla="*/ 4252 h 6539"/>
              <a:gd name="T22" fmla="*/ 1206 w 6861"/>
              <a:gd name="T23" fmla="*/ 6200 h 6539"/>
              <a:gd name="T24" fmla="*/ 1330 w 6861"/>
              <a:gd name="T25" fmla="*/ 6465 h 6539"/>
              <a:gd name="T26" fmla="*/ 1620 w 6861"/>
              <a:gd name="T27" fmla="*/ 6500 h 6539"/>
              <a:gd name="T28" fmla="*/ 3430 w 6861"/>
              <a:gd name="T29" fmla="*/ 5768 h 6539"/>
              <a:gd name="T30" fmla="*/ 5241 w 6861"/>
              <a:gd name="T31" fmla="*/ 6500 h 6539"/>
              <a:gd name="T32" fmla="*/ 5531 w 6861"/>
              <a:gd name="T33" fmla="*/ 6465 h 6539"/>
              <a:gd name="T34" fmla="*/ 5654 w 6861"/>
              <a:gd name="T35" fmla="*/ 6200 h 6539"/>
              <a:gd name="T36" fmla="*/ 5517 w 6861"/>
              <a:gd name="T37" fmla="*/ 4252 h 6539"/>
              <a:gd name="T38" fmla="*/ 6773 w 6861"/>
              <a:gd name="T39" fmla="*/ 2757 h 6539"/>
              <a:gd name="T40" fmla="*/ 6829 w 6861"/>
              <a:gd name="T41" fmla="*/ 2470 h 6539"/>
              <a:gd name="T42" fmla="*/ 3618 w 6861"/>
              <a:gd name="T43" fmla="*/ 1362 h 6539"/>
              <a:gd name="T44" fmla="*/ 2881 w 6861"/>
              <a:gd name="T45" fmla="*/ 2543 h 6539"/>
              <a:gd name="T46" fmla="*/ 2747 w 6861"/>
              <a:gd name="T47" fmla="*/ 2640 h 6539"/>
              <a:gd name="T48" fmla="*/ 1397 w 6861"/>
              <a:gd name="T49" fmla="*/ 2976 h 6539"/>
              <a:gd name="T50" fmla="*/ 1343 w 6861"/>
              <a:gd name="T51" fmla="*/ 2983 h 6539"/>
              <a:gd name="T52" fmla="*/ 1129 w 6861"/>
              <a:gd name="T53" fmla="*/ 2815 h 6539"/>
              <a:gd name="T54" fmla="*/ 1290 w 6861"/>
              <a:gd name="T55" fmla="*/ 2547 h 6539"/>
              <a:gd name="T56" fmla="*/ 2554 w 6861"/>
              <a:gd name="T57" fmla="*/ 2233 h 6539"/>
              <a:gd name="T58" fmla="*/ 3243 w 6861"/>
              <a:gd name="T59" fmla="*/ 1129 h 6539"/>
              <a:gd name="T60" fmla="*/ 3547 w 6861"/>
              <a:gd name="T61" fmla="*/ 1058 h 6539"/>
              <a:gd name="T62" fmla="*/ 3618 w 6861"/>
              <a:gd name="T63" fmla="*/ 1362 h 6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61" h="6539">
                <a:moveTo>
                  <a:pt x="6829" y="2470"/>
                </a:moveTo>
                <a:cubicBezTo>
                  <a:pt x="6797" y="2371"/>
                  <a:pt x="6716" y="2295"/>
                  <a:pt x="6615" y="2270"/>
                </a:cubicBezTo>
                <a:lnTo>
                  <a:pt x="4720" y="1799"/>
                </a:lnTo>
                <a:lnTo>
                  <a:pt x="3686" y="142"/>
                </a:lnTo>
                <a:cubicBezTo>
                  <a:pt x="3631" y="54"/>
                  <a:pt x="3534" y="0"/>
                  <a:pt x="3430" y="0"/>
                </a:cubicBezTo>
                <a:cubicBezTo>
                  <a:pt x="3326" y="0"/>
                  <a:pt x="3230" y="54"/>
                  <a:pt x="3175" y="142"/>
                </a:cubicBezTo>
                <a:lnTo>
                  <a:pt x="2141" y="1799"/>
                </a:lnTo>
                <a:lnTo>
                  <a:pt x="246" y="2270"/>
                </a:lnTo>
                <a:cubicBezTo>
                  <a:pt x="145" y="2295"/>
                  <a:pt x="64" y="2371"/>
                  <a:pt x="32" y="2470"/>
                </a:cubicBezTo>
                <a:cubicBezTo>
                  <a:pt x="0" y="2568"/>
                  <a:pt x="21" y="2677"/>
                  <a:pt x="88" y="2757"/>
                </a:cubicBezTo>
                <a:lnTo>
                  <a:pt x="1344" y="4252"/>
                </a:lnTo>
                <a:lnTo>
                  <a:pt x="1206" y="6200"/>
                </a:lnTo>
                <a:cubicBezTo>
                  <a:pt x="1199" y="6304"/>
                  <a:pt x="1246" y="6404"/>
                  <a:pt x="1330" y="6465"/>
                </a:cubicBezTo>
                <a:cubicBezTo>
                  <a:pt x="1414" y="6526"/>
                  <a:pt x="1524" y="6539"/>
                  <a:pt x="1620" y="6500"/>
                </a:cubicBezTo>
                <a:lnTo>
                  <a:pt x="3430" y="5768"/>
                </a:lnTo>
                <a:lnTo>
                  <a:pt x="5241" y="6500"/>
                </a:lnTo>
                <a:cubicBezTo>
                  <a:pt x="5337" y="6539"/>
                  <a:pt x="5447" y="6526"/>
                  <a:pt x="5531" y="6465"/>
                </a:cubicBezTo>
                <a:cubicBezTo>
                  <a:pt x="5615" y="6404"/>
                  <a:pt x="5662" y="6304"/>
                  <a:pt x="5654" y="6200"/>
                </a:cubicBezTo>
                <a:lnTo>
                  <a:pt x="5517" y="4252"/>
                </a:lnTo>
                <a:lnTo>
                  <a:pt x="6773" y="2757"/>
                </a:lnTo>
                <a:cubicBezTo>
                  <a:pt x="6840" y="2677"/>
                  <a:pt x="6861" y="2568"/>
                  <a:pt x="6829" y="2470"/>
                </a:cubicBezTo>
                <a:close/>
                <a:moveTo>
                  <a:pt x="3618" y="1362"/>
                </a:moveTo>
                <a:lnTo>
                  <a:pt x="2881" y="2543"/>
                </a:lnTo>
                <a:cubicBezTo>
                  <a:pt x="2851" y="2591"/>
                  <a:pt x="2803" y="2626"/>
                  <a:pt x="2747" y="2640"/>
                </a:cubicBezTo>
                <a:lnTo>
                  <a:pt x="1397" y="2976"/>
                </a:lnTo>
                <a:cubicBezTo>
                  <a:pt x="1379" y="2980"/>
                  <a:pt x="1361" y="2983"/>
                  <a:pt x="1343" y="2983"/>
                </a:cubicBezTo>
                <a:cubicBezTo>
                  <a:pt x="1244" y="2983"/>
                  <a:pt x="1154" y="2915"/>
                  <a:pt x="1129" y="2815"/>
                </a:cubicBezTo>
                <a:cubicBezTo>
                  <a:pt x="1100" y="2697"/>
                  <a:pt x="1172" y="2577"/>
                  <a:pt x="1290" y="2547"/>
                </a:cubicBezTo>
                <a:lnTo>
                  <a:pt x="2554" y="2233"/>
                </a:lnTo>
                <a:lnTo>
                  <a:pt x="3243" y="1129"/>
                </a:lnTo>
                <a:cubicBezTo>
                  <a:pt x="3308" y="1025"/>
                  <a:pt x="3444" y="994"/>
                  <a:pt x="3547" y="1058"/>
                </a:cubicBezTo>
                <a:cubicBezTo>
                  <a:pt x="3651" y="1123"/>
                  <a:pt x="3682" y="1259"/>
                  <a:pt x="3618" y="1362"/>
                </a:cubicBezTo>
                <a:close/>
              </a:path>
            </a:pathLst>
          </a:custGeom>
          <a:solidFill>
            <a:schemeClr val="bg1"/>
          </a:solidFill>
          <a:ln>
            <a:noFill/>
          </a:ln>
        </p:spPr>
        <p:style>
          <a:lnRef idx="1">
            <a:schemeClr val="accent3"/>
          </a:lnRef>
          <a:fillRef idx="3">
            <a:schemeClr val="accent3"/>
          </a:fillRef>
          <a:effectRef idx="2">
            <a:schemeClr val="accent3"/>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2000">
              <a:latin typeface="Century Gothic" panose="020B0502020202020204" pitchFamily="34" charset="0"/>
              <a:cs typeface="Arial" panose="020B0604020202020204" pitchFamily="34" charset="0"/>
            </a:endParaRPr>
          </a:p>
        </p:txBody>
      </p:sp>
      <p:sp>
        <p:nvSpPr>
          <p:cNvPr id="48" name="椭圆 43">
            <a:extLst>
              <a:ext uri="{FF2B5EF4-FFF2-40B4-BE49-F238E27FC236}">
                <a16:creationId xmlns:a16="http://schemas.microsoft.com/office/drawing/2014/main" id="{DE21C27C-39DE-42F7-890D-AE24C310AC13}"/>
              </a:ext>
            </a:extLst>
          </p:cNvPr>
          <p:cNvSpPr/>
          <p:nvPr/>
        </p:nvSpPr>
        <p:spPr>
          <a:xfrm>
            <a:off x="11043948" y="4297016"/>
            <a:ext cx="190254" cy="184526"/>
          </a:xfrm>
          <a:custGeom>
            <a:avLst/>
            <a:gdLst>
              <a:gd name="connsiteX0" fmla="*/ 35700 w 578738"/>
              <a:gd name="connsiteY0" fmla="*/ 243554 h 561315"/>
              <a:gd name="connsiteX1" fmla="*/ 30383 w 578738"/>
              <a:gd name="connsiteY1" fmla="*/ 254930 h 561315"/>
              <a:gd name="connsiteX2" fmla="*/ 30383 w 578738"/>
              <a:gd name="connsiteY2" fmla="*/ 519604 h 561315"/>
              <a:gd name="connsiteX3" fmla="*/ 35700 w 578738"/>
              <a:gd name="connsiteY3" fmla="*/ 530980 h 561315"/>
              <a:gd name="connsiteX4" fmla="*/ 132926 w 578738"/>
              <a:gd name="connsiteY4" fmla="*/ 530980 h 561315"/>
              <a:gd name="connsiteX5" fmla="*/ 138243 w 578738"/>
              <a:gd name="connsiteY5" fmla="*/ 519604 h 561315"/>
              <a:gd name="connsiteX6" fmla="*/ 138243 w 578738"/>
              <a:gd name="connsiteY6" fmla="*/ 254930 h 561315"/>
              <a:gd name="connsiteX7" fmla="*/ 132926 w 578738"/>
              <a:gd name="connsiteY7" fmla="*/ 243554 h 561315"/>
              <a:gd name="connsiteX8" fmla="*/ 35700 w 578738"/>
              <a:gd name="connsiteY8" fmla="*/ 213219 h 561315"/>
              <a:gd name="connsiteX9" fmla="*/ 132926 w 578738"/>
              <a:gd name="connsiteY9" fmla="*/ 213219 h 561315"/>
              <a:gd name="connsiteX10" fmla="*/ 168626 w 578738"/>
              <a:gd name="connsiteY10" fmla="*/ 254930 h 561315"/>
              <a:gd name="connsiteX11" fmla="*/ 168626 w 578738"/>
              <a:gd name="connsiteY11" fmla="*/ 519604 h 561315"/>
              <a:gd name="connsiteX12" fmla="*/ 132926 w 578738"/>
              <a:gd name="connsiteY12" fmla="*/ 561315 h 561315"/>
              <a:gd name="connsiteX13" fmla="*/ 35700 w 578738"/>
              <a:gd name="connsiteY13" fmla="*/ 561315 h 561315"/>
              <a:gd name="connsiteX14" fmla="*/ 0 w 578738"/>
              <a:gd name="connsiteY14" fmla="*/ 519604 h 561315"/>
              <a:gd name="connsiteX15" fmla="*/ 0 w 578738"/>
              <a:gd name="connsiteY15" fmla="*/ 254930 h 561315"/>
              <a:gd name="connsiteX16" fmla="*/ 35700 w 578738"/>
              <a:gd name="connsiteY16" fmla="*/ 213219 h 561315"/>
              <a:gd name="connsiteX17" fmla="*/ 321281 w 578738"/>
              <a:gd name="connsiteY17" fmla="*/ 30341 h 561315"/>
              <a:gd name="connsiteX18" fmla="*/ 296219 w 578738"/>
              <a:gd name="connsiteY18" fmla="*/ 55373 h 561315"/>
              <a:gd name="connsiteX19" fmla="*/ 296979 w 578738"/>
              <a:gd name="connsiteY19" fmla="*/ 60683 h 561315"/>
              <a:gd name="connsiteX20" fmla="*/ 296979 w 578738"/>
              <a:gd name="connsiteY20" fmla="*/ 65992 h 561315"/>
              <a:gd name="connsiteX21" fmla="*/ 268119 w 578738"/>
              <a:gd name="connsiteY21" fmla="*/ 212389 h 561315"/>
              <a:gd name="connsiteX22" fmla="*/ 263563 w 578738"/>
              <a:gd name="connsiteY22" fmla="*/ 221492 h 561315"/>
              <a:gd name="connsiteX23" fmla="*/ 262044 w 578738"/>
              <a:gd name="connsiteY23" fmla="*/ 223009 h 561315"/>
              <a:gd name="connsiteX24" fmla="*/ 232425 w 578738"/>
              <a:gd name="connsiteY24" fmla="*/ 240455 h 561315"/>
              <a:gd name="connsiteX25" fmla="*/ 230146 w 578738"/>
              <a:gd name="connsiteY25" fmla="*/ 240455 h 561315"/>
              <a:gd name="connsiteX26" fmla="*/ 225590 w 578738"/>
              <a:gd name="connsiteY26" fmla="*/ 240455 h 561315"/>
              <a:gd name="connsiteX27" fmla="*/ 224071 w 578738"/>
              <a:gd name="connsiteY27" fmla="*/ 241214 h 561315"/>
              <a:gd name="connsiteX28" fmla="*/ 211919 w 578738"/>
              <a:gd name="connsiteY28" fmla="*/ 253350 h 561315"/>
              <a:gd name="connsiteX29" fmla="*/ 211919 w 578738"/>
              <a:gd name="connsiteY29" fmla="*/ 518079 h 561315"/>
              <a:gd name="connsiteX30" fmla="*/ 224830 w 578738"/>
              <a:gd name="connsiteY30" fmla="*/ 530974 h 561315"/>
              <a:gd name="connsiteX31" fmla="*/ 521019 w 578738"/>
              <a:gd name="connsiteY31" fmla="*/ 530974 h 561315"/>
              <a:gd name="connsiteX32" fmla="*/ 522538 w 578738"/>
              <a:gd name="connsiteY32" fmla="*/ 530215 h 561315"/>
              <a:gd name="connsiteX33" fmla="*/ 546081 w 578738"/>
              <a:gd name="connsiteY33" fmla="*/ 505942 h 561315"/>
              <a:gd name="connsiteX34" fmla="*/ 522538 w 578738"/>
              <a:gd name="connsiteY34" fmla="*/ 480910 h 561315"/>
              <a:gd name="connsiteX35" fmla="*/ 508108 w 578738"/>
              <a:gd name="connsiteY35" fmla="*/ 465740 h 561315"/>
              <a:gd name="connsiteX36" fmla="*/ 523298 w 578738"/>
              <a:gd name="connsiteY36" fmla="*/ 450569 h 561315"/>
              <a:gd name="connsiteX37" fmla="*/ 548360 w 578738"/>
              <a:gd name="connsiteY37" fmla="*/ 425537 h 561315"/>
              <a:gd name="connsiteX38" fmla="*/ 523298 w 578738"/>
              <a:gd name="connsiteY38" fmla="*/ 401264 h 561315"/>
              <a:gd name="connsiteX39" fmla="*/ 508108 w 578738"/>
              <a:gd name="connsiteY39" fmla="*/ 386094 h 561315"/>
              <a:gd name="connsiteX40" fmla="*/ 523298 w 578738"/>
              <a:gd name="connsiteY40" fmla="*/ 370923 h 561315"/>
              <a:gd name="connsiteX41" fmla="*/ 548360 w 578738"/>
              <a:gd name="connsiteY41" fmla="*/ 345891 h 561315"/>
              <a:gd name="connsiteX42" fmla="*/ 523298 w 578738"/>
              <a:gd name="connsiteY42" fmla="*/ 320860 h 561315"/>
              <a:gd name="connsiteX43" fmla="*/ 508108 w 578738"/>
              <a:gd name="connsiteY43" fmla="*/ 305689 h 561315"/>
              <a:gd name="connsiteX44" fmla="*/ 523298 w 578738"/>
              <a:gd name="connsiteY44" fmla="*/ 290518 h 561315"/>
              <a:gd name="connsiteX45" fmla="*/ 548360 w 578738"/>
              <a:gd name="connsiteY45" fmla="*/ 265487 h 561315"/>
              <a:gd name="connsiteX46" fmla="*/ 523298 w 578738"/>
              <a:gd name="connsiteY46" fmla="*/ 240455 h 561315"/>
              <a:gd name="connsiteX47" fmla="*/ 373684 w 578738"/>
              <a:gd name="connsiteY47" fmla="*/ 240455 h 561315"/>
              <a:gd name="connsiteX48" fmla="*/ 361533 w 578738"/>
              <a:gd name="connsiteY48" fmla="*/ 234387 h 561315"/>
              <a:gd name="connsiteX49" fmla="*/ 360014 w 578738"/>
              <a:gd name="connsiteY49" fmla="*/ 219975 h 561315"/>
              <a:gd name="connsiteX50" fmla="*/ 343306 w 578738"/>
              <a:gd name="connsiteY50" fmla="*/ 42478 h 561315"/>
              <a:gd name="connsiteX51" fmla="*/ 341787 w 578738"/>
              <a:gd name="connsiteY51" fmla="*/ 40961 h 561315"/>
              <a:gd name="connsiteX52" fmla="*/ 321281 w 578738"/>
              <a:gd name="connsiteY52" fmla="*/ 30341 h 561315"/>
              <a:gd name="connsiteX53" fmla="*/ 321281 w 578738"/>
              <a:gd name="connsiteY53" fmla="*/ 0 h 561315"/>
              <a:gd name="connsiteX54" fmla="*/ 365330 w 578738"/>
              <a:gd name="connsiteY54" fmla="*/ 21997 h 561315"/>
              <a:gd name="connsiteX55" fmla="*/ 395708 w 578738"/>
              <a:gd name="connsiteY55" fmla="*/ 210114 h 561315"/>
              <a:gd name="connsiteX56" fmla="*/ 523298 w 578738"/>
              <a:gd name="connsiteY56" fmla="*/ 210114 h 561315"/>
              <a:gd name="connsiteX57" fmla="*/ 562789 w 578738"/>
              <a:gd name="connsiteY57" fmla="*/ 226802 h 561315"/>
              <a:gd name="connsiteX58" fmla="*/ 578738 w 578738"/>
              <a:gd name="connsiteY58" fmla="*/ 265487 h 561315"/>
              <a:gd name="connsiteX59" fmla="*/ 561270 w 578738"/>
              <a:gd name="connsiteY59" fmla="*/ 305689 h 561315"/>
              <a:gd name="connsiteX60" fmla="*/ 578738 w 578738"/>
              <a:gd name="connsiteY60" fmla="*/ 345891 h 561315"/>
              <a:gd name="connsiteX61" fmla="*/ 561270 w 578738"/>
              <a:gd name="connsiteY61" fmla="*/ 386094 h 561315"/>
              <a:gd name="connsiteX62" fmla="*/ 578738 w 578738"/>
              <a:gd name="connsiteY62" fmla="*/ 425537 h 561315"/>
              <a:gd name="connsiteX63" fmla="*/ 560511 w 578738"/>
              <a:gd name="connsiteY63" fmla="*/ 466498 h 561315"/>
              <a:gd name="connsiteX64" fmla="*/ 576460 w 578738"/>
              <a:gd name="connsiteY64" fmla="*/ 505942 h 561315"/>
              <a:gd name="connsiteX65" fmla="*/ 527095 w 578738"/>
              <a:gd name="connsiteY65" fmla="*/ 560556 h 561315"/>
              <a:gd name="connsiteX66" fmla="*/ 523298 w 578738"/>
              <a:gd name="connsiteY66" fmla="*/ 561315 h 561315"/>
              <a:gd name="connsiteX67" fmla="*/ 224830 w 578738"/>
              <a:gd name="connsiteY67" fmla="*/ 561315 h 561315"/>
              <a:gd name="connsiteX68" fmla="*/ 181541 w 578738"/>
              <a:gd name="connsiteY68" fmla="*/ 518079 h 561315"/>
              <a:gd name="connsiteX69" fmla="*/ 181541 w 578738"/>
              <a:gd name="connsiteY69" fmla="*/ 253350 h 561315"/>
              <a:gd name="connsiteX70" fmla="*/ 222552 w 578738"/>
              <a:gd name="connsiteY70" fmla="*/ 210872 h 561315"/>
              <a:gd name="connsiteX71" fmla="*/ 224830 w 578738"/>
              <a:gd name="connsiteY71" fmla="*/ 210114 h 561315"/>
              <a:gd name="connsiteX72" fmla="*/ 229387 w 578738"/>
              <a:gd name="connsiteY72" fmla="*/ 210114 h 561315"/>
              <a:gd name="connsiteX73" fmla="*/ 237741 w 578738"/>
              <a:gd name="connsiteY73" fmla="*/ 205563 h 561315"/>
              <a:gd name="connsiteX74" fmla="*/ 240779 w 578738"/>
              <a:gd name="connsiteY74" fmla="*/ 198736 h 561315"/>
              <a:gd name="connsiteX75" fmla="*/ 266600 w 578738"/>
              <a:gd name="connsiteY75" fmla="*/ 66751 h 561315"/>
              <a:gd name="connsiteX76" fmla="*/ 266600 w 578738"/>
              <a:gd name="connsiteY76" fmla="*/ 60683 h 561315"/>
              <a:gd name="connsiteX77" fmla="*/ 265841 w 578738"/>
              <a:gd name="connsiteY77" fmla="*/ 55373 h 561315"/>
              <a:gd name="connsiteX78" fmla="*/ 321281 w 578738"/>
              <a:gd name="connsiteY78" fmla="*/ 0 h 561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78738" h="561315">
                <a:moveTo>
                  <a:pt x="35700" y="243554"/>
                </a:moveTo>
                <a:cubicBezTo>
                  <a:pt x="34181" y="243554"/>
                  <a:pt x="30383" y="248104"/>
                  <a:pt x="30383" y="254930"/>
                </a:cubicBezTo>
                <a:lnTo>
                  <a:pt x="30383" y="519604"/>
                </a:lnTo>
                <a:cubicBezTo>
                  <a:pt x="30383" y="526430"/>
                  <a:pt x="34181" y="530980"/>
                  <a:pt x="35700" y="530980"/>
                </a:cubicBezTo>
                <a:lnTo>
                  <a:pt x="132926" y="530980"/>
                </a:lnTo>
                <a:cubicBezTo>
                  <a:pt x="134445" y="530980"/>
                  <a:pt x="138243" y="526430"/>
                  <a:pt x="138243" y="519604"/>
                </a:cubicBezTo>
                <a:lnTo>
                  <a:pt x="138243" y="254930"/>
                </a:lnTo>
                <a:cubicBezTo>
                  <a:pt x="138243" y="248104"/>
                  <a:pt x="134445" y="243554"/>
                  <a:pt x="132926" y="243554"/>
                </a:cubicBezTo>
                <a:close/>
                <a:moveTo>
                  <a:pt x="35700" y="213219"/>
                </a:moveTo>
                <a:lnTo>
                  <a:pt x="132926" y="213219"/>
                </a:lnTo>
                <a:cubicBezTo>
                  <a:pt x="152675" y="213219"/>
                  <a:pt x="168626" y="231420"/>
                  <a:pt x="168626" y="254930"/>
                </a:cubicBezTo>
                <a:lnTo>
                  <a:pt x="168626" y="519604"/>
                </a:lnTo>
                <a:cubicBezTo>
                  <a:pt x="168626" y="542356"/>
                  <a:pt x="152675" y="561315"/>
                  <a:pt x="132926" y="561315"/>
                </a:cubicBezTo>
                <a:lnTo>
                  <a:pt x="35700" y="561315"/>
                </a:lnTo>
                <a:cubicBezTo>
                  <a:pt x="15951" y="561315"/>
                  <a:pt x="0" y="542356"/>
                  <a:pt x="0" y="519604"/>
                </a:cubicBezTo>
                <a:lnTo>
                  <a:pt x="0" y="254930"/>
                </a:lnTo>
                <a:cubicBezTo>
                  <a:pt x="0" y="231420"/>
                  <a:pt x="15951" y="213219"/>
                  <a:pt x="35700" y="213219"/>
                </a:cubicBezTo>
                <a:close/>
                <a:moveTo>
                  <a:pt x="321281" y="30341"/>
                </a:moveTo>
                <a:cubicBezTo>
                  <a:pt x="307611" y="30341"/>
                  <a:pt x="296219" y="41719"/>
                  <a:pt x="296219" y="55373"/>
                </a:cubicBezTo>
                <a:cubicBezTo>
                  <a:pt x="296219" y="56890"/>
                  <a:pt x="296979" y="59166"/>
                  <a:pt x="296979" y="60683"/>
                </a:cubicBezTo>
                <a:cubicBezTo>
                  <a:pt x="297738" y="62200"/>
                  <a:pt x="297738" y="64475"/>
                  <a:pt x="296979" y="65992"/>
                </a:cubicBezTo>
                <a:cubicBezTo>
                  <a:pt x="306852" y="119090"/>
                  <a:pt x="287106" y="174463"/>
                  <a:pt x="268119" y="212389"/>
                </a:cubicBezTo>
                <a:cubicBezTo>
                  <a:pt x="266600" y="215424"/>
                  <a:pt x="265081" y="218458"/>
                  <a:pt x="263563" y="221492"/>
                </a:cubicBezTo>
                <a:cubicBezTo>
                  <a:pt x="263563" y="221492"/>
                  <a:pt x="262803" y="222250"/>
                  <a:pt x="262044" y="223009"/>
                </a:cubicBezTo>
                <a:cubicBezTo>
                  <a:pt x="255209" y="232870"/>
                  <a:pt x="244576" y="238938"/>
                  <a:pt x="232425" y="240455"/>
                </a:cubicBezTo>
                <a:cubicBezTo>
                  <a:pt x="231665" y="240455"/>
                  <a:pt x="230906" y="240455"/>
                  <a:pt x="230146" y="240455"/>
                </a:cubicBezTo>
                <a:lnTo>
                  <a:pt x="225590" y="240455"/>
                </a:lnTo>
                <a:cubicBezTo>
                  <a:pt x="225590" y="241214"/>
                  <a:pt x="224830" y="241214"/>
                  <a:pt x="224071" y="241214"/>
                </a:cubicBezTo>
                <a:cubicBezTo>
                  <a:pt x="217236" y="241214"/>
                  <a:pt x="211919" y="246524"/>
                  <a:pt x="211919" y="253350"/>
                </a:cubicBezTo>
                <a:lnTo>
                  <a:pt x="211919" y="518079"/>
                </a:lnTo>
                <a:cubicBezTo>
                  <a:pt x="211919" y="524905"/>
                  <a:pt x="217995" y="530974"/>
                  <a:pt x="224830" y="530974"/>
                </a:cubicBezTo>
                <a:lnTo>
                  <a:pt x="521019" y="530974"/>
                </a:lnTo>
                <a:cubicBezTo>
                  <a:pt x="521779" y="530974"/>
                  <a:pt x="521779" y="530215"/>
                  <a:pt x="522538" y="530215"/>
                </a:cubicBezTo>
                <a:cubicBezTo>
                  <a:pt x="536208" y="530215"/>
                  <a:pt x="546081" y="518837"/>
                  <a:pt x="546081" y="505942"/>
                </a:cubicBezTo>
                <a:cubicBezTo>
                  <a:pt x="546081" y="493047"/>
                  <a:pt x="536208" y="481669"/>
                  <a:pt x="522538" y="480910"/>
                </a:cubicBezTo>
                <a:cubicBezTo>
                  <a:pt x="514943" y="480910"/>
                  <a:pt x="508108" y="474084"/>
                  <a:pt x="508108" y="465740"/>
                </a:cubicBezTo>
                <a:cubicBezTo>
                  <a:pt x="508108" y="457396"/>
                  <a:pt x="514943" y="450569"/>
                  <a:pt x="523298" y="450569"/>
                </a:cubicBezTo>
                <a:cubicBezTo>
                  <a:pt x="536968" y="450569"/>
                  <a:pt x="548360" y="439191"/>
                  <a:pt x="548360" y="425537"/>
                </a:cubicBezTo>
                <a:cubicBezTo>
                  <a:pt x="548360" y="411884"/>
                  <a:pt x="536968" y="401264"/>
                  <a:pt x="523298" y="401264"/>
                </a:cubicBezTo>
                <a:cubicBezTo>
                  <a:pt x="514943" y="401264"/>
                  <a:pt x="508108" y="394438"/>
                  <a:pt x="508108" y="386094"/>
                </a:cubicBezTo>
                <a:cubicBezTo>
                  <a:pt x="508108" y="377750"/>
                  <a:pt x="514943" y="370923"/>
                  <a:pt x="523298" y="370923"/>
                </a:cubicBezTo>
                <a:cubicBezTo>
                  <a:pt x="536968" y="370923"/>
                  <a:pt x="548360" y="359545"/>
                  <a:pt x="548360" y="345891"/>
                </a:cubicBezTo>
                <a:cubicBezTo>
                  <a:pt x="548360" y="332238"/>
                  <a:pt x="536968" y="320860"/>
                  <a:pt x="523298" y="320860"/>
                </a:cubicBezTo>
                <a:cubicBezTo>
                  <a:pt x="514943" y="320860"/>
                  <a:pt x="508108" y="314033"/>
                  <a:pt x="508108" y="305689"/>
                </a:cubicBezTo>
                <a:cubicBezTo>
                  <a:pt x="508108" y="297345"/>
                  <a:pt x="514943" y="290518"/>
                  <a:pt x="523298" y="290518"/>
                </a:cubicBezTo>
                <a:cubicBezTo>
                  <a:pt x="536968" y="290518"/>
                  <a:pt x="548360" y="279140"/>
                  <a:pt x="548360" y="265487"/>
                </a:cubicBezTo>
                <a:cubicBezTo>
                  <a:pt x="548360" y="251833"/>
                  <a:pt x="536968" y="240455"/>
                  <a:pt x="523298" y="240455"/>
                </a:cubicBezTo>
                <a:lnTo>
                  <a:pt x="373684" y="240455"/>
                </a:lnTo>
                <a:cubicBezTo>
                  <a:pt x="369127" y="240455"/>
                  <a:pt x="363811" y="238180"/>
                  <a:pt x="361533" y="234387"/>
                </a:cubicBezTo>
                <a:cubicBezTo>
                  <a:pt x="358495" y="229836"/>
                  <a:pt x="357735" y="224526"/>
                  <a:pt x="360014" y="219975"/>
                </a:cubicBezTo>
                <a:cubicBezTo>
                  <a:pt x="401784" y="120607"/>
                  <a:pt x="349381" y="50822"/>
                  <a:pt x="343306" y="42478"/>
                </a:cubicBezTo>
                <a:cubicBezTo>
                  <a:pt x="342546" y="42478"/>
                  <a:pt x="341787" y="41719"/>
                  <a:pt x="341787" y="40961"/>
                </a:cubicBezTo>
                <a:cubicBezTo>
                  <a:pt x="336471" y="34134"/>
                  <a:pt x="329635" y="30341"/>
                  <a:pt x="321281" y="30341"/>
                </a:cubicBezTo>
                <a:close/>
                <a:moveTo>
                  <a:pt x="321281" y="0"/>
                </a:moveTo>
                <a:cubicBezTo>
                  <a:pt x="338749" y="0"/>
                  <a:pt x="354698" y="8344"/>
                  <a:pt x="365330" y="21997"/>
                </a:cubicBezTo>
                <a:cubicBezTo>
                  <a:pt x="368368" y="25032"/>
                  <a:pt x="431403" y="99368"/>
                  <a:pt x="395708" y="210114"/>
                </a:cubicBezTo>
                <a:lnTo>
                  <a:pt x="523298" y="210114"/>
                </a:lnTo>
                <a:cubicBezTo>
                  <a:pt x="538487" y="210114"/>
                  <a:pt x="552157" y="216182"/>
                  <a:pt x="562789" y="226802"/>
                </a:cubicBezTo>
                <a:cubicBezTo>
                  <a:pt x="572662" y="237421"/>
                  <a:pt x="578738" y="251075"/>
                  <a:pt x="578738" y="265487"/>
                </a:cubicBezTo>
                <a:cubicBezTo>
                  <a:pt x="578738" y="281416"/>
                  <a:pt x="571903" y="295828"/>
                  <a:pt x="561270" y="305689"/>
                </a:cubicBezTo>
                <a:cubicBezTo>
                  <a:pt x="571903" y="315550"/>
                  <a:pt x="578738" y="329962"/>
                  <a:pt x="578738" y="345891"/>
                </a:cubicBezTo>
                <a:cubicBezTo>
                  <a:pt x="578738" y="361821"/>
                  <a:pt x="571903" y="375474"/>
                  <a:pt x="561270" y="386094"/>
                </a:cubicBezTo>
                <a:cubicBezTo>
                  <a:pt x="571903" y="395955"/>
                  <a:pt x="578738" y="410367"/>
                  <a:pt x="578738" y="425537"/>
                </a:cubicBezTo>
                <a:cubicBezTo>
                  <a:pt x="578738" y="442225"/>
                  <a:pt x="571903" y="456637"/>
                  <a:pt x="560511" y="466498"/>
                </a:cubicBezTo>
                <a:cubicBezTo>
                  <a:pt x="570384" y="477118"/>
                  <a:pt x="576460" y="490771"/>
                  <a:pt x="576460" y="505942"/>
                </a:cubicBezTo>
                <a:cubicBezTo>
                  <a:pt x="576460" y="534008"/>
                  <a:pt x="555195" y="557522"/>
                  <a:pt x="527095" y="560556"/>
                </a:cubicBezTo>
                <a:cubicBezTo>
                  <a:pt x="525576" y="560556"/>
                  <a:pt x="524816" y="561315"/>
                  <a:pt x="523298" y="561315"/>
                </a:cubicBezTo>
                <a:lnTo>
                  <a:pt x="224830" y="561315"/>
                </a:lnTo>
                <a:cubicBezTo>
                  <a:pt x="201287" y="561315"/>
                  <a:pt x="181541" y="541593"/>
                  <a:pt x="181541" y="518079"/>
                </a:cubicBezTo>
                <a:lnTo>
                  <a:pt x="181541" y="253350"/>
                </a:lnTo>
                <a:cubicBezTo>
                  <a:pt x="181541" y="230594"/>
                  <a:pt x="199768" y="211631"/>
                  <a:pt x="222552" y="210872"/>
                </a:cubicBezTo>
                <a:cubicBezTo>
                  <a:pt x="223311" y="210872"/>
                  <a:pt x="224071" y="210114"/>
                  <a:pt x="224830" y="210114"/>
                </a:cubicBezTo>
                <a:lnTo>
                  <a:pt x="229387" y="210114"/>
                </a:lnTo>
                <a:cubicBezTo>
                  <a:pt x="232425" y="210114"/>
                  <a:pt x="235463" y="208597"/>
                  <a:pt x="237741" y="205563"/>
                </a:cubicBezTo>
                <a:cubicBezTo>
                  <a:pt x="238500" y="203287"/>
                  <a:pt x="240019" y="201011"/>
                  <a:pt x="240779" y="198736"/>
                </a:cubicBezTo>
                <a:cubicBezTo>
                  <a:pt x="255209" y="170670"/>
                  <a:pt x="277233" y="115297"/>
                  <a:pt x="266600" y="66751"/>
                </a:cubicBezTo>
                <a:cubicBezTo>
                  <a:pt x="265841" y="65234"/>
                  <a:pt x="265841" y="62958"/>
                  <a:pt x="266600" y="60683"/>
                </a:cubicBezTo>
                <a:cubicBezTo>
                  <a:pt x="265841" y="59166"/>
                  <a:pt x="265841" y="56890"/>
                  <a:pt x="265841" y="55373"/>
                </a:cubicBezTo>
                <a:cubicBezTo>
                  <a:pt x="265841" y="25032"/>
                  <a:pt x="290903" y="0"/>
                  <a:pt x="321281" y="0"/>
                </a:cubicBezTo>
                <a:close/>
              </a:path>
            </a:pathLst>
          </a:custGeom>
          <a:solidFill>
            <a:schemeClr val="bg1"/>
          </a:solidFill>
          <a:ln>
            <a:noFill/>
          </a:ln>
        </p:spPr>
        <p:style>
          <a:lnRef idx="1">
            <a:schemeClr val="accent4"/>
          </a:lnRef>
          <a:fillRef idx="3">
            <a:schemeClr val="accent4"/>
          </a:fillRef>
          <a:effectRef idx="2">
            <a:schemeClr val="accent4"/>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2000">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12727347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6FC36658-C640-4FD7-A20F-62A7EDE7D48F}"/>
              </a:ext>
            </a:extLst>
          </p:cNvPr>
          <p:cNvSpPr txBox="1"/>
          <p:nvPr/>
        </p:nvSpPr>
        <p:spPr>
          <a:xfrm>
            <a:off x="6099673" y="2375990"/>
            <a:ext cx="2270173" cy="769441"/>
          </a:xfrm>
          <a:prstGeom prst="rect">
            <a:avLst/>
          </a:prstGeom>
          <a:noFill/>
        </p:spPr>
        <p:txBody>
          <a:bodyPr wrap="none" rtlCol="0">
            <a:spAutoFit/>
            <a:scene3d>
              <a:camera prst="orthographicFront"/>
              <a:lightRig rig="threePt" dir="t"/>
            </a:scene3d>
            <a:sp3d contourW="12700"/>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schemeClr val="accent1"/>
                </a:solidFill>
                <a:effectLst/>
                <a:uLnTx/>
                <a:uFillTx/>
                <a:latin typeface="Century Gothic" panose="020B0502020202020204" pitchFamily="34" charset="0"/>
                <a:ea typeface="微软雅黑"/>
              </a:rPr>
              <a:t>PART 01</a:t>
            </a:r>
            <a:endParaRPr kumimoji="0" lang="zh-CN" altLang="en-US" sz="4400" b="1" i="0" u="none" strike="noStrike" kern="1200" cap="none" spc="0" normalizeH="0" baseline="0" noProof="0" dirty="0">
              <a:ln>
                <a:noFill/>
              </a:ln>
              <a:solidFill>
                <a:schemeClr val="accent1"/>
              </a:solidFill>
              <a:effectLst/>
              <a:uLnTx/>
              <a:uFillTx/>
              <a:latin typeface="Century Gothic" panose="020B0502020202020204" pitchFamily="34" charset="0"/>
              <a:ea typeface="微软雅黑"/>
            </a:endParaRPr>
          </a:p>
        </p:txBody>
      </p:sp>
      <p:cxnSp>
        <p:nvCxnSpPr>
          <p:cNvPr id="3" name="直接连接符 2">
            <a:extLst>
              <a:ext uri="{FF2B5EF4-FFF2-40B4-BE49-F238E27FC236}">
                <a16:creationId xmlns:a16="http://schemas.microsoft.com/office/drawing/2014/main" id="{73390FFC-BBB0-4A1A-B791-78422E009A6D}"/>
              </a:ext>
            </a:extLst>
          </p:cNvPr>
          <p:cNvCxnSpPr/>
          <p:nvPr/>
        </p:nvCxnSpPr>
        <p:spPr>
          <a:xfrm>
            <a:off x="6261598" y="3169423"/>
            <a:ext cx="736600" cy="0"/>
          </a:xfrm>
          <a:prstGeom prst="line">
            <a:avLst/>
          </a:prstGeom>
          <a:ln w="38100" cap="rnd">
            <a:gradFill flip="none" rotWithShape="1">
              <a:gsLst>
                <a:gs pos="0">
                  <a:schemeClr val="tx1">
                    <a:lumMod val="50000"/>
                    <a:lumOff val="50000"/>
                  </a:schemeClr>
                </a:gs>
                <a:gs pos="100000">
                  <a:schemeClr val="bg1">
                    <a:lumMod val="75000"/>
                  </a:schemeClr>
                </a:gs>
              </a:gsLst>
              <a:lin ang="2700000" scaled="1"/>
              <a:tileRect/>
            </a:gradFill>
            <a:round/>
          </a:ln>
        </p:spPr>
        <p:style>
          <a:lnRef idx="1">
            <a:schemeClr val="accent1"/>
          </a:lnRef>
          <a:fillRef idx="0">
            <a:schemeClr val="accent1"/>
          </a:fillRef>
          <a:effectRef idx="0">
            <a:schemeClr val="accent1"/>
          </a:effectRef>
          <a:fontRef idx="minor">
            <a:schemeClr val="tx1"/>
          </a:fontRef>
        </p:style>
      </p:cxnSp>
      <p:grpSp>
        <p:nvGrpSpPr>
          <p:cNvPr id="4" name="组合 3">
            <a:extLst>
              <a:ext uri="{FF2B5EF4-FFF2-40B4-BE49-F238E27FC236}">
                <a16:creationId xmlns:a16="http://schemas.microsoft.com/office/drawing/2014/main" id="{CB7FAC5E-AA70-4BB0-AD36-BF77F85D321C}"/>
              </a:ext>
            </a:extLst>
          </p:cNvPr>
          <p:cNvGrpSpPr/>
          <p:nvPr/>
        </p:nvGrpSpPr>
        <p:grpSpPr>
          <a:xfrm>
            <a:off x="6137773" y="3259814"/>
            <a:ext cx="5080237" cy="1445323"/>
            <a:chOff x="2755900" y="256321"/>
            <a:chExt cx="5080237" cy="1445323"/>
          </a:xfrm>
        </p:grpSpPr>
        <p:sp>
          <p:nvSpPr>
            <p:cNvPr id="5" name="文本框 4">
              <a:extLst>
                <a:ext uri="{FF2B5EF4-FFF2-40B4-BE49-F238E27FC236}">
                  <a16:creationId xmlns:a16="http://schemas.microsoft.com/office/drawing/2014/main" id="{55F16A8B-0AB3-4BA8-8EC7-098AB43C4AED}"/>
                </a:ext>
              </a:extLst>
            </p:cNvPr>
            <p:cNvSpPr txBox="1"/>
            <p:nvPr/>
          </p:nvSpPr>
          <p:spPr>
            <a:xfrm>
              <a:off x="2755900" y="256321"/>
              <a:ext cx="5080237" cy="584775"/>
            </a:xfrm>
            <a:prstGeom prst="rect">
              <a:avLst/>
            </a:prstGeom>
            <a:noFill/>
          </p:spPr>
          <p:txBody>
            <a:bodyPr wrap="none" rtlCol="0">
              <a:spAutoFit/>
              <a:scene3d>
                <a:camera prst="orthographicFront"/>
                <a:lightRig rig="threePt" dir="t"/>
              </a:scene3d>
              <a:sp3d contourW="12700"/>
            </a:bodyPr>
            <a:lstStyle/>
            <a:p>
              <a:pPr lvl="0">
                <a:defRPr/>
              </a:pPr>
              <a:r>
                <a:rPr lang="en-US" altLang="zh-CN" sz="3200" b="1" dirty="0">
                  <a:solidFill>
                    <a:schemeClr val="tx1">
                      <a:lumMod val="75000"/>
                      <a:lumOff val="25000"/>
                    </a:schemeClr>
                  </a:solidFill>
                </a:rPr>
                <a:t>Stage marketing strategy</a:t>
              </a:r>
              <a:endParaRPr lang="zh-CN" altLang="en-US" sz="3200" b="1" dirty="0">
                <a:solidFill>
                  <a:schemeClr val="tx1">
                    <a:lumMod val="75000"/>
                    <a:lumOff val="25000"/>
                  </a:schemeClr>
                </a:solidFill>
              </a:endParaRPr>
            </a:p>
          </p:txBody>
        </p:sp>
        <p:sp>
          <p:nvSpPr>
            <p:cNvPr id="6" name="文本框 5">
              <a:extLst>
                <a:ext uri="{FF2B5EF4-FFF2-40B4-BE49-F238E27FC236}">
                  <a16:creationId xmlns:a16="http://schemas.microsoft.com/office/drawing/2014/main" id="{14104D51-ACBD-4032-824D-B8AC598F573A}"/>
                </a:ext>
              </a:extLst>
            </p:cNvPr>
            <p:cNvSpPr txBox="1"/>
            <p:nvPr/>
          </p:nvSpPr>
          <p:spPr>
            <a:xfrm>
              <a:off x="2755900" y="813388"/>
              <a:ext cx="4252135" cy="888256"/>
            </a:xfrm>
            <a:prstGeom prst="rect">
              <a:avLst/>
            </a:prstGeom>
            <a:noFill/>
          </p:spPr>
          <p:txBody>
            <a:bodyPr wrap="square" rtlCol="0">
              <a:spAutoFit/>
              <a:scene3d>
                <a:camera prst="orthographicFront"/>
                <a:lightRig rig="threePt" dir="t"/>
              </a:scene3d>
              <a:sp3d contourW="12700"/>
            </a:bodyPr>
            <a:lstStyle/>
            <a:p>
              <a:pPr lvl="0">
                <a:lnSpc>
                  <a:spcPct val="150000"/>
                </a:lnSpc>
                <a:defRPr/>
              </a:pPr>
              <a:r>
                <a:rPr kumimoji="0" lang="en-US" altLang="zh-CN" sz="1200" b="0" i="0" u="none" strike="noStrike" kern="1200" cap="none" spc="0" normalizeH="0" baseline="0" noProof="0" dirty="0">
                  <a:ln>
                    <a:noFill/>
                  </a:ln>
                  <a:effectLst/>
                  <a:uLnTx/>
                  <a:uFillTx/>
                  <a:latin typeface="Century Gothic" panose="020B0502020202020204" pitchFamily="34" charset="0"/>
                  <a:ea typeface="微软雅黑"/>
                </a:rPr>
                <a:t>presentation and make it into a film to wider </a:t>
              </a:r>
              <a:r>
                <a:rPr lang="en-US" altLang="zh-CN" sz="1200" dirty="0">
                  <a:latin typeface="Century Gothic" panose="020B0502020202020204" pitchFamily="34" charset="0"/>
                </a:rPr>
                <a:t>fielpresentation and make it into a film to wider fieldpresentation and make it into a film to wider field</a:t>
              </a:r>
            </a:p>
          </p:txBody>
        </p:sp>
      </p:grpSp>
      <p:grpSp>
        <p:nvGrpSpPr>
          <p:cNvPr id="7" name="7cd02daf-2923-4aeb-b270-5ef1fe5d5d6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E898401-A69A-4513-B2AD-E58816F01191}"/>
              </a:ext>
            </a:extLst>
          </p:cNvPr>
          <p:cNvGrpSpPr>
            <a:grpSpLocks noChangeAspect="1"/>
          </p:cNvGrpSpPr>
          <p:nvPr>
            <p:custDataLst>
              <p:tags r:id="rId1"/>
            </p:custDataLst>
          </p:nvPr>
        </p:nvGrpSpPr>
        <p:grpSpPr>
          <a:xfrm>
            <a:off x="562695" y="1164803"/>
            <a:ext cx="5146964" cy="4492096"/>
            <a:chOff x="3768725" y="1563688"/>
            <a:chExt cx="4441826" cy="3876675"/>
          </a:xfrm>
        </p:grpSpPr>
        <p:sp>
          <p:nvSpPr>
            <p:cNvPr id="8" name="íṡliḋê">
              <a:extLst>
                <a:ext uri="{FF2B5EF4-FFF2-40B4-BE49-F238E27FC236}">
                  <a16:creationId xmlns:a16="http://schemas.microsoft.com/office/drawing/2014/main" id="{D6D237DB-F24A-45F8-836E-EC2DF4DBBE51}"/>
                </a:ext>
              </a:extLst>
            </p:cNvPr>
            <p:cNvSpPr/>
            <p:nvPr/>
          </p:nvSpPr>
          <p:spPr bwMode="auto">
            <a:xfrm>
              <a:off x="3768725" y="4938713"/>
              <a:ext cx="896938" cy="501650"/>
            </a:xfrm>
            <a:custGeom>
              <a:avLst/>
              <a:gdLst>
                <a:gd name="T0" fmla="*/ 107 w 272"/>
                <a:gd name="T1" fmla="*/ 150 h 152"/>
                <a:gd name="T2" fmla="*/ 127 w 272"/>
                <a:gd name="T3" fmla="*/ 148 h 152"/>
                <a:gd name="T4" fmla="*/ 151 w 272"/>
                <a:gd name="T5" fmla="*/ 151 h 152"/>
                <a:gd name="T6" fmla="*/ 170 w 272"/>
                <a:gd name="T7" fmla="*/ 145 h 152"/>
                <a:gd name="T8" fmla="*/ 151 w 272"/>
                <a:gd name="T9" fmla="*/ 151 h 152"/>
                <a:gd name="T10" fmla="*/ 63 w 272"/>
                <a:gd name="T11" fmla="*/ 140 h 152"/>
                <a:gd name="T12" fmla="*/ 84 w 272"/>
                <a:gd name="T13" fmla="*/ 142 h 152"/>
                <a:gd name="T14" fmla="*/ 195 w 272"/>
                <a:gd name="T15" fmla="*/ 144 h 152"/>
                <a:gd name="T16" fmla="*/ 213 w 272"/>
                <a:gd name="T17" fmla="*/ 134 h 152"/>
                <a:gd name="T18" fmla="*/ 195 w 272"/>
                <a:gd name="T19" fmla="*/ 144 h 152"/>
                <a:gd name="T20" fmla="*/ 24 w 272"/>
                <a:gd name="T21" fmla="*/ 119 h 152"/>
                <a:gd name="T22" fmla="*/ 43 w 272"/>
                <a:gd name="T23" fmla="*/ 127 h 152"/>
                <a:gd name="T24" fmla="*/ 236 w 272"/>
                <a:gd name="T25" fmla="*/ 127 h 152"/>
                <a:gd name="T26" fmla="*/ 250 w 272"/>
                <a:gd name="T27" fmla="*/ 112 h 152"/>
                <a:gd name="T28" fmla="*/ 236 w 272"/>
                <a:gd name="T29" fmla="*/ 127 h 152"/>
                <a:gd name="T30" fmla="*/ 0 w 272"/>
                <a:gd name="T31" fmla="*/ 82 h 152"/>
                <a:gd name="T32" fmla="*/ 11 w 272"/>
                <a:gd name="T33" fmla="*/ 99 h 152"/>
                <a:gd name="T34" fmla="*/ 267 w 272"/>
                <a:gd name="T35" fmla="*/ 96 h 152"/>
                <a:gd name="T36" fmla="*/ 268 w 272"/>
                <a:gd name="T37" fmla="*/ 76 h 152"/>
                <a:gd name="T38" fmla="*/ 271 w 272"/>
                <a:gd name="T39" fmla="*/ 68 h 152"/>
                <a:gd name="T40" fmla="*/ 267 w 272"/>
                <a:gd name="T41" fmla="*/ 96 h 152"/>
                <a:gd name="T42" fmla="*/ 4 w 272"/>
                <a:gd name="T43" fmla="*/ 57 h 152"/>
                <a:gd name="T44" fmla="*/ 19 w 272"/>
                <a:gd name="T45" fmla="*/ 43 h 152"/>
                <a:gd name="T46" fmla="*/ 258 w 272"/>
                <a:gd name="T47" fmla="*/ 48 h 152"/>
                <a:gd name="T48" fmla="*/ 246 w 272"/>
                <a:gd name="T49" fmla="*/ 31 h 152"/>
                <a:gd name="T50" fmla="*/ 258 w 272"/>
                <a:gd name="T51" fmla="*/ 48 h 152"/>
                <a:gd name="T52" fmla="*/ 35 w 272"/>
                <a:gd name="T53" fmla="*/ 25 h 152"/>
                <a:gd name="T54" fmla="*/ 54 w 272"/>
                <a:gd name="T55" fmla="*/ 19 h 152"/>
                <a:gd name="T56" fmla="*/ 224 w 272"/>
                <a:gd name="T57" fmla="*/ 22 h 152"/>
                <a:gd name="T58" fmla="*/ 207 w 272"/>
                <a:gd name="T59" fmla="*/ 11 h 152"/>
                <a:gd name="T60" fmla="*/ 224 w 272"/>
                <a:gd name="T61" fmla="*/ 22 h 152"/>
                <a:gd name="T62" fmla="*/ 76 w 272"/>
                <a:gd name="T63" fmla="*/ 8 h 152"/>
                <a:gd name="T64" fmla="*/ 96 w 272"/>
                <a:gd name="T65" fmla="*/ 7 h 152"/>
                <a:gd name="T66" fmla="*/ 183 w 272"/>
                <a:gd name="T67" fmla="*/ 8 h 152"/>
                <a:gd name="T68" fmla="*/ 164 w 272"/>
                <a:gd name="T69" fmla="*/ 1 h 152"/>
                <a:gd name="T70" fmla="*/ 183 w 272"/>
                <a:gd name="T71" fmla="*/ 8 h 152"/>
                <a:gd name="T72" fmla="*/ 119 w 272"/>
                <a:gd name="T73" fmla="*/ 0 h 152"/>
                <a:gd name="T74" fmla="*/ 139 w 272"/>
                <a:gd name="T75" fmla="*/ 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2" h="152">
                  <a:moveTo>
                    <a:pt x="127" y="152"/>
                  </a:moveTo>
                  <a:cubicBezTo>
                    <a:pt x="120" y="151"/>
                    <a:pt x="113" y="151"/>
                    <a:pt x="107" y="150"/>
                  </a:cubicBezTo>
                  <a:cubicBezTo>
                    <a:pt x="107" y="146"/>
                    <a:pt x="107" y="146"/>
                    <a:pt x="107" y="146"/>
                  </a:cubicBezTo>
                  <a:cubicBezTo>
                    <a:pt x="114" y="147"/>
                    <a:pt x="120" y="147"/>
                    <a:pt x="127" y="148"/>
                  </a:cubicBezTo>
                  <a:lnTo>
                    <a:pt x="127" y="152"/>
                  </a:lnTo>
                  <a:close/>
                  <a:moveTo>
                    <a:pt x="151" y="151"/>
                  </a:moveTo>
                  <a:cubicBezTo>
                    <a:pt x="151" y="147"/>
                    <a:pt x="151" y="147"/>
                    <a:pt x="151" y="147"/>
                  </a:cubicBezTo>
                  <a:cubicBezTo>
                    <a:pt x="157" y="147"/>
                    <a:pt x="164" y="146"/>
                    <a:pt x="170" y="145"/>
                  </a:cubicBezTo>
                  <a:cubicBezTo>
                    <a:pt x="171" y="149"/>
                    <a:pt x="171" y="149"/>
                    <a:pt x="171" y="149"/>
                  </a:cubicBezTo>
                  <a:cubicBezTo>
                    <a:pt x="164" y="150"/>
                    <a:pt x="158" y="151"/>
                    <a:pt x="151" y="151"/>
                  </a:cubicBezTo>
                  <a:close/>
                  <a:moveTo>
                    <a:pt x="83" y="146"/>
                  </a:moveTo>
                  <a:cubicBezTo>
                    <a:pt x="76" y="144"/>
                    <a:pt x="70" y="142"/>
                    <a:pt x="63" y="140"/>
                  </a:cubicBezTo>
                  <a:cubicBezTo>
                    <a:pt x="65" y="136"/>
                    <a:pt x="65" y="136"/>
                    <a:pt x="65" y="136"/>
                  </a:cubicBezTo>
                  <a:cubicBezTo>
                    <a:pt x="71" y="138"/>
                    <a:pt x="77" y="140"/>
                    <a:pt x="84" y="142"/>
                  </a:cubicBezTo>
                  <a:lnTo>
                    <a:pt x="83" y="146"/>
                  </a:lnTo>
                  <a:close/>
                  <a:moveTo>
                    <a:pt x="195" y="144"/>
                  </a:moveTo>
                  <a:cubicBezTo>
                    <a:pt x="194" y="140"/>
                    <a:pt x="194" y="140"/>
                    <a:pt x="194" y="140"/>
                  </a:cubicBezTo>
                  <a:cubicBezTo>
                    <a:pt x="200" y="139"/>
                    <a:pt x="207" y="137"/>
                    <a:pt x="213" y="134"/>
                  </a:cubicBezTo>
                  <a:cubicBezTo>
                    <a:pt x="214" y="138"/>
                    <a:pt x="214" y="138"/>
                    <a:pt x="214" y="138"/>
                  </a:cubicBezTo>
                  <a:cubicBezTo>
                    <a:pt x="208" y="140"/>
                    <a:pt x="201" y="143"/>
                    <a:pt x="195" y="144"/>
                  </a:cubicBezTo>
                  <a:close/>
                  <a:moveTo>
                    <a:pt x="41" y="130"/>
                  </a:moveTo>
                  <a:cubicBezTo>
                    <a:pt x="35" y="127"/>
                    <a:pt x="29" y="123"/>
                    <a:pt x="24" y="119"/>
                  </a:cubicBezTo>
                  <a:cubicBezTo>
                    <a:pt x="27" y="116"/>
                    <a:pt x="27" y="116"/>
                    <a:pt x="27" y="116"/>
                  </a:cubicBezTo>
                  <a:cubicBezTo>
                    <a:pt x="32" y="120"/>
                    <a:pt x="37" y="124"/>
                    <a:pt x="43" y="127"/>
                  </a:cubicBezTo>
                  <a:lnTo>
                    <a:pt x="41" y="130"/>
                  </a:lnTo>
                  <a:close/>
                  <a:moveTo>
                    <a:pt x="236" y="127"/>
                  </a:moveTo>
                  <a:cubicBezTo>
                    <a:pt x="234" y="124"/>
                    <a:pt x="234" y="124"/>
                    <a:pt x="234" y="124"/>
                  </a:cubicBezTo>
                  <a:cubicBezTo>
                    <a:pt x="240" y="120"/>
                    <a:pt x="245" y="117"/>
                    <a:pt x="250" y="112"/>
                  </a:cubicBezTo>
                  <a:cubicBezTo>
                    <a:pt x="252" y="115"/>
                    <a:pt x="252" y="115"/>
                    <a:pt x="252" y="115"/>
                  </a:cubicBezTo>
                  <a:cubicBezTo>
                    <a:pt x="248" y="120"/>
                    <a:pt x="242" y="124"/>
                    <a:pt x="236" y="127"/>
                  </a:cubicBezTo>
                  <a:close/>
                  <a:moveTo>
                    <a:pt x="8" y="101"/>
                  </a:moveTo>
                  <a:cubicBezTo>
                    <a:pt x="4" y="95"/>
                    <a:pt x="1" y="88"/>
                    <a:pt x="0" y="82"/>
                  </a:cubicBezTo>
                  <a:cubicBezTo>
                    <a:pt x="4" y="81"/>
                    <a:pt x="4" y="81"/>
                    <a:pt x="4" y="81"/>
                  </a:cubicBezTo>
                  <a:cubicBezTo>
                    <a:pt x="5" y="87"/>
                    <a:pt x="7" y="93"/>
                    <a:pt x="11" y="99"/>
                  </a:cubicBezTo>
                  <a:lnTo>
                    <a:pt x="8" y="101"/>
                  </a:lnTo>
                  <a:close/>
                  <a:moveTo>
                    <a:pt x="267" y="96"/>
                  </a:moveTo>
                  <a:cubicBezTo>
                    <a:pt x="264" y="94"/>
                    <a:pt x="264" y="94"/>
                    <a:pt x="264" y="94"/>
                  </a:cubicBezTo>
                  <a:cubicBezTo>
                    <a:pt x="267" y="88"/>
                    <a:pt x="268" y="82"/>
                    <a:pt x="268" y="76"/>
                  </a:cubicBezTo>
                  <a:cubicBezTo>
                    <a:pt x="268" y="73"/>
                    <a:pt x="268" y="71"/>
                    <a:pt x="267" y="69"/>
                  </a:cubicBezTo>
                  <a:cubicBezTo>
                    <a:pt x="271" y="68"/>
                    <a:pt x="271" y="68"/>
                    <a:pt x="271" y="68"/>
                  </a:cubicBezTo>
                  <a:cubicBezTo>
                    <a:pt x="272" y="71"/>
                    <a:pt x="272" y="73"/>
                    <a:pt x="272" y="76"/>
                  </a:cubicBezTo>
                  <a:cubicBezTo>
                    <a:pt x="272" y="83"/>
                    <a:pt x="270" y="89"/>
                    <a:pt x="267" y="96"/>
                  </a:cubicBezTo>
                  <a:close/>
                  <a:moveTo>
                    <a:pt x="8" y="59"/>
                  </a:moveTo>
                  <a:cubicBezTo>
                    <a:pt x="4" y="57"/>
                    <a:pt x="4" y="57"/>
                    <a:pt x="4" y="57"/>
                  </a:cubicBezTo>
                  <a:cubicBezTo>
                    <a:pt x="7" y="51"/>
                    <a:pt x="11" y="46"/>
                    <a:pt x="16" y="40"/>
                  </a:cubicBezTo>
                  <a:cubicBezTo>
                    <a:pt x="19" y="43"/>
                    <a:pt x="19" y="43"/>
                    <a:pt x="19" y="43"/>
                  </a:cubicBezTo>
                  <a:cubicBezTo>
                    <a:pt x="14" y="48"/>
                    <a:pt x="10" y="53"/>
                    <a:pt x="8" y="59"/>
                  </a:cubicBezTo>
                  <a:close/>
                  <a:moveTo>
                    <a:pt x="258" y="48"/>
                  </a:moveTo>
                  <a:cubicBezTo>
                    <a:pt x="254" y="43"/>
                    <a:pt x="250" y="39"/>
                    <a:pt x="244" y="34"/>
                  </a:cubicBezTo>
                  <a:cubicBezTo>
                    <a:pt x="246" y="31"/>
                    <a:pt x="246" y="31"/>
                    <a:pt x="246" y="31"/>
                  </a:cubicBezTo>
                  <a:cubicBezTo>
                    <a:pt x="252" y="36"/>
                    <a:pt x="257" y="41"/>
                    <a:pt x="261" y="46"/>
                  </a:cubicBezTo>
                  <a:lnTo>
                    <a:pt x="258" y="48"/>
                  </a:lnTo>
                  <a:close/>
                  <a:moveTo>
                    <a:pt x="37" y="28"/>
                  </a:moveTo>
                  <a:cubicBezTo>
                    <a:pt x="35" y="25"/>
                    <a:pt x="35" y="25"/>
                    <a:pt x="35" y="25"/>
                  </a:cubicBezTo>
                  <a:cubicBezTo>
                    <a:pt x="40" y="22"/>
                    <a:pt x="46" y="18"/>
                    <a:pt x="53" y="16"/>
                  </a:cubicBezTo>
                  <a:cubicBezTo>
                    <a:pt x="54" y="19"/>
                    <a:pt x="54" y="19"/>
                    <a:pt x="54" y="19"/>
                  </a:cubicBezTo>
                  <a:cubicBezTo>
                    <a:pt x="48" y="22"/>
                    <a:pt x="42" y="25"/>
                    <a:pt x="37" y="28"/>
                  </a:cubicBezTo>
                  <a:close/>
                  <a:moveTo>
                    <a:pt x="224" y="22"/>
                  </a:moveTo>
                  <a:cubicBezTo>
                    <a:pt x="218" y="19"/>
                    <a:pt x="212" y="17"/>
                    <a:pt x="206" y="15"/>
                  </a:cubicBezTo>
                  <a:cubicBezTo>
                    <a:pt x="207" y="11"/>
                    <a:pt x="207" y="11"/>
                    <a:pt x="207" y="11"/>
                  </a:cubicBezTo>
                  <a:cubicBezTo>
                    <a:pt x="214" y="13"/>
                    <a:pt x="220" y="16"/>
                    <a:pt x="226" y="19"/>
                  </a:cubicBezTo>
                  <a:lnTo>
                    <a:pt x="224" y="22"/>
                  </a:lnTo>
                  <a:close/>
                  <a:moveTo>
                    <a:pt x="77" y="11"/>
                  </a:moveTo>
                  <a:cubicBezTo>
                    <a:pt x="76" y="8"/>
                    <a:pt x="76" y="8"/>
                    <a:pt x="76" y="8"/>
                  </a:cubicBezTo>
                  <a:cubicBezTo>
                    <a:pt x="82" y="6"/>
                    <a:pt x="89" y="4"/>
                    <a:pt x="95" y="3"/>
                  </a:cubicBezTo>
                  <a:cubicBezTo>
                    <a:pt x="96" y="7"/>
                    <a:pt x="96" y="7"/>
                    <a:pt x="96" y="7"/>
                  </a:cubicBezTo>
                  <a:cubicBezTo>
                    <a:pt x="89" y="8"/>
                    <a:pt x="83" y="10"/>
                    <a:pt x="77" y="11"/>
                  </a:cubicBezTo>
                  <a:close/>
                  <a:moveTo>
                    <a:pt x="183" y="8"/>
                  </a:moveTo>
                  <a:cubicBezTo>
                    <a:pt x="176" y="7"/>
                    <a:pt x="170" y="6"/>
                    <a:pt x="163" y="5"/>
                  </a:cubicBezTo>
                  <a:cubicBezTo>
                    <a:pt x="164" y="1"/>
                    <a:pt x="164" y="1"/>
                    <a:pt x="164" y="1"/>
                  </a:cubicBezTo>
                  <a:cubicBezTo>
                    <a:pt x="170" y="2"/>
                    <a:pt x="177" y="3"/>
                    <a:pt x="184" y="5"/>
                  </a:cubicBezTo>
                  <a:lnTo>
                    <a:pt x="183" y="8"/>
                  </a:lnTo>
                  <a:close/>
                  <a:moveTo>
                    <a:pt x="120" y="4"/>
                  </a:moveTo>
                  <a:cubicBezTo>
                    <a:pt x="119" y="0"/>
                    <a:pt x="119" y="0"/>
                    <a:pt x="119" y="0"/>
                  </a:cubicBezTo>
                  <a:cubicBezTo>
                    <a:pt x="126" y="0"/>
                    <a:pt x="133" y="0"/>
                    <a:pt x="140" y="0"/>
                  </a:cubicBezTo>
                  <a:cubicBezTo>
                    <a:pt x="139" y="4"/>
                    <a:pt x="139" y="4"/>
                    <a:pt x="139" y="4"/>
                  </a:cubicBezTo>
                  <a:cubicBezTo>
                    <a:pt x="133" y="4"/>
                    <a:pt x="126" y="4"/>
                    <a:pt x="120" y="4"/>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 name="ïşļídè">
              <a:extLst>
                <a:ext uri="{FF2B5EF4-FFF2-40B4-BE49-F238E27FC236}">
                  <a16:creationId xmlns:a16="http://schemas.microsoft.com/office/drawing/2014/main" id="{4F8F67B3-5E23-4390-97CA-383624CA56CD}"/>
                </a:ext>
              </a:extLst>
            </p:cNvPr>
            <p:cNvSpPr/>
            <p:nvPr/>
          </p:nvSpPr>
          <p:spPr bwMode="auto">
            <a:xfrm>
              <a:off x="5557838" y="3713163"/>
              <a:ext cx="1227138" cy="682625"/>
            </a:xfrm>
            <a:custGeom>
              <a:avLst/>
              <a:gdLst>
                <a:gd name="T0" fmla="*/ 174 w 372"/>
                <a:gd name="T1" fmla="*/ 207 h 207"/>
                <a:gd name="T2" fmla="*/ 195 w 372"/>
                <a:gd name="T3" fmla="*/ 203 h 207"/>
                <a:gd name="T4" fmla="*/ 186 w 372"/>
                <a:gd name="T5" fmla="*/ 207 h 207"/>
                <a:gd name="T6" fmla="*/ 218 w 372"/>
                <a:gd name="T7" fmla="*/ 202 h 207"/>
                <a:gd name="T8" fmla="*/ 239 w 372"/>
                <a:gd name="T9" fmla="*/ 203 h 207"/>
                <a:gd name="T10" fmla="*/ 150 w 372"/>
                <a:gd name="T11" fmla="*/ 205 h 207"/>
                <a:gd name="T12" fmla="*/ 131 w 372"/>
                <a:gd name="T13" fmla="*/ 198 h 207"/>
                <a:gd name="T14" fmla="*/ 150 w 372"/>
                <a:gd name="T15" fmla="*/ 205 h 207"/>
                <a:gd name="T16" fmla="*/ 261 w 372"/>
                <a:gd name="T17" fmla="*/ 194 h 207"/>
                <a:gd name="T18" fmla="*/ 282 w 372"/>
                <a:gd name="T19" fmla="*/ 192 h 207"/>
                <a:gd name="T20" fmla="*/ 107 w 372"/>
                <a:gd name="T21" fmla="*/ 197 h 207"/>
                <a:gd name="T22" fmla="*/ 89 w 372"/>
                <a:gd name="T23" fmla="*/ 188 h 207"/>
                <a:gd name="T24" fmla="*/ 107 w 372"/>
                <a:gd name="T25" fmla="*/ 197 h 207"/>
                <a:gd name="T26" fmla="*/ 303 w 372"/>
                <a:gd name="T27" fmla="*/ 180 h 207"/>
                <a:gd name="T28" fmla="*/ 322 w 372"/>
                <a:gd name="T29" fmla="*/ 174 h 207"/>
                <a:gd name="T30" fmla="*/ 65 w 372"/>
                <a:gd name="T31" fmla="*/ 182 h 207"/>
                <a:gd name="T32" fmla="*/ 50 w 372"/>
                <a:gd name="T33" fmla="*/ 169 h 207"/>
                <a:gd name="T34" fmla="*/ 65 w 372"/>
                <a:gd name="T35" fmla="*/ 182 h 207"/>
                <a:gd name="T36" fmla="*/ 339 w 372"/>
                <a:gd name="T37" fmla="*/ 157 h 207"/>
                <a:gd name="T38" fmla="*/ 356 w 372"/>
                <a:gd name="T39" fmla="*/ 145 h 207"/>
                <a:gd name="T40" fmla="*/ 28 w 372"/>
                <a:gd name="T41" fmla="*/ 158 h 207"/>
                <a:gd name="T42" fmla="*/ 17 w 372"/>
                <a:gd name="T43" fmla="*/ 141 h 207"/>
                <a:gd name="T44" fmla="*/ 28 w 372"/>
                <a:gd name="T45" fmla="*/ 158 h 207"/>
                <a:gd name="T46" fmla="*/ 364 w 372"/>
                <a:gd name="T47" fmla="*/ 123 h 207"/>
                <a:gd name="T48" fmla="*/ 372 w 372"/>
                <a:gd name="T49" fmla="*/ 104 h 207"/>
                <a:gd name="T50" fmla="*/ 3 w 372"/>
                <a:gd name="T51" fmla="*/ 121 h 207"/>
                <a:gd name="T52" fmla="*/ 1 w 372"/>
                <a:gd name="T53" fmla="*/ 101 h 207"/>
                <a:gd name="T54" fmla="*/ 4 w 372"/>
                <a:gd name="T55" fmla="*/ 104 h 207"/>
                <a:gd name="T56" fmla="*/ 3 w 372"/>
                <a:gd name="T57" fmla="*/ 121 h 207"/>
                <a:gd name="T58" fmla="*/ 358 w 372"/>
                <a:gd name="T59" fmla="*/ 73 h 207"/>
                <a:gd name="T60" fmla="*/ 370 w 372"/>
                <a:gd name="T61" fmla="*/ 89 h 207"/>
                <a:gd name="T62" fmla="*/ 10 w 372"/>
                <a:gd name="T63" fmla="*/ 79 h 207"/>
                <a:gd name="T64" fmla="*/ 18 w 372"/>
                <a:gd name="T65" fmla="*/ 60 h 207"/>
                <a:gd name="T66" fmla="*/ 10 w 372"/>
                <a:gd name="T67" fmla="*/ 79 h 207"/>
                <a:gd name="T68" fmla="*/ 328 w 372"/>
                <a:gd name="T69" fmla="*/ 42 h 207"/>
                <a:gd name="T70" fmla="*/ 346 w 372"/>
                <a:gd name="T71" fmla="*/ 52 h 207"/>
                <a:gd name="T72" fmla="*/ 38 w 372"/>
                <a:gd name="T73" fmla="*/ 46 h 207"/>
                <a:gd name="T74" fmla="*/ 53 w 372"/>
                <a:gd name="T75" fmla="*/ 32 h 207"/>
                <a:gd name="T76" fmla="*/ 38 w 372"/>
                <a:gd name="T77" fmla="*/ 46 h 207"/>
                <a:gd name="T78" fmla="*/ 290 w 372"/>
                <a:gd name="T79" fmla="*/ 22 h 207"/>
                <a:gd name="T80" fmla="*/ 310 w 372"/>
                <a:gd name="T81" fmla="*/ 27 h 207"/>
                <a:gd name="T82" fmla="*/ 76 w 372"/>
                <a:gd name="T83" fmla="*/ 25 h 207"/>
                <a:gd name="T84" fmla="*/ 93 w 372"/>
                <a:gd name="T85" fmla="*/ 14 h 207"/>
                <a:gd name="T86" fmla="*/ 76 w 372"/>
                <a:gd name="T87" fmla="*/ 25 h 207"/>
                <a:gd name="T88" fmla="*/ 248 w 372"/>
                <a:gd name="T89" fmla="*/ 10 h 207"/>
                <a:gd name="T90" fmla="*/ 268 w 372"/>
                <a:gd name="T91" fmla="*/ 11 h 207"/>
                <a:gd name="T92" fmla="*/ 117 w 372"/>
                <a:gd name="T93" fmla="*/ 12 h 207"/>
                <a:gd name="T94" fmla="*/ 136 w 372"/>
                <a:gd name="T95" fmla="*/ 4 h 207"/>
                <a:gd name="T96" fmla="*/ 117 w 372"/>
                <a:gd name="T97" fmla="*/ 12 h 207"/>
                <a:gd name="T98" fmla="*/ 204 w 372"/>
                <a:gd name="T99" fmla="*/ 5 h 207"/>
                <a:gd name="T100" fmla="*/ 225 w 372"/>
                <a:gd name="T101" fmla="*/ 3 h 207"/>
                <a:gd name="T102" fmla="*/ 161 w 372"/>
                <a:gd name="T103" fmla="*/ 5 h 207"/>
                <a:gd name="T104" fmla="*/ 180 w 372"/>
                <a:gd name="T105" fmla="*/ 0 h 207"/>
                <a:gd name="T106" fmla="*/ 161 w 372"/>
                <a:gd name="T107" fmla="*/ 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2" h="207">
                  <a:moveTo>
                    <a:pt x="186" y="207"/>
                  </a:moveTo>
                  <a:cubicBezTo>
                    <a:pt x="182" y="207"/>
                    <a:pt x="178" y="207"/>
                    <a:pt x="174" y="207"/>
                  </a:cubicBezTo>
                  <a:cubicBezTo>
                    <a:pt x="175" y="203"/>
                    <a:pt x="175" y="203"/>
                    <a:pt x="175" y="203"/>
                  </a:cubicBezTo>
                  <a:cubicBezTo>
                    <a:pt x="181" y="203"/>
                    <a:pt x="188" y="203"/>
                    <a:pt x="195" y="203"/>
                  </a:cubicBezTo>
                  <a:cubicBezTo>
                    <a:pt x="195" y="207"/>
                    <a:pt x="195" y="207"/>
                    <a:pt x="195" y="207"/>
                  </a:cubicBezTo>
                  <a:cubicBezTo>
                    <a:pt x="192" y="207"/>
                    <a:pt x="189" y="207"/>
                    <a:pt x="186" y="207"/>
                  </a:cubicBezTo>
                  <a:close/>
                  <a:moveTo>
                    <a:pt x="219" y="206"/>
                  </a:moveTo>
                  <a:cubicBezTo>
                    <a:pt x="218" y="202"/>
                    <a:pt x="218" y="202"/>
                    <a:pt x="218" y="202"/>
                  </a:cubicBezTo>
                  <a:cubicBezTo>
                    <a:pt x="225" y="201"/>
                    <a:pt x="232" y="200"/>
                    <a:pt x="238" y="199"/>
                  </a:cubicBezTo>
                  <a:cubicBezTo>
                    <a:pt x="239" y="203"/>
                    <a:pt x="239" y="203"/>
                    <a:pt x="239" y="203"/>
                  </a:cubicBezTo>
                  <a:cubicBezTo>
                    <a:pt x="232" y="204"/>
                    <a:pt x="225" y="205"/>
                    <a:pt x="219" y="206"/>
                  </a:cubicBezTo>
                  <a:close/>
                  <a:moveTo>
                    <a:pt x="150" y="205"/>
                  </a:moveTo>
                  <a:cubicBezTo>
                    <a:pt x="144" y="204"/>
                    <a:pt x="137" y="204"/>
                    <a:pt x="130" y="202"/>
                  </a:cubicBezTo>
                  <a:cubicBezTo>
                    <a:pt x="131" y="198"/>
                    <a:pt x="131" y="198"/>
                    <a:pt x="131" y="198"/>
                  </a:cubicBezTo>
                  <a:cubicBezTo>
                    <a:pt x="138" y="200"/>
                    <a:pt x="144" y="201"/>
                    <a:pt x="151" y="201"/>
                  </a:cubicBezTo>
                  <a:lnTo>
                    <a:pt x="150" y="205"/>
                  </a:lnTo>
                  <a:close/>
                  <a:moveTo>
                    <a:pt x="262" y="198"/>
                  </a:moveTo>
                  <a:cubicBezTo>
                    <a:pt x="261" y="194"/>
                    <a:pt x="261" y="194"/>
                    <a:pt x="261" y="194"/>
                  </a:cubicBezTo>
                  <a:cubicBezTo>
                    <a:pt x="268" y="193"/>
                    <a:pt x="274" y="191"/>
                    <a:pt x="280" y="189"/>
                  </a:cubicBezTo>
                  <a:cubicBezTo>
                    <a:pt x="282" y="192"/>
                    <a:pt x="282" y="192"/>
                    <a:pt x="282" y="192"/>
                  </a:cubicBezTo>
                  <a:cubicBezTo>
                    <a:pt x="275" y="194"/>
                    <a:pt x="269" y="196"/>
                    <a:pt x="262" y="198"/>
                  </a:cubicBezTo>
                  <a:close/>
                  <a:moveTo>
                    <a:pt x="107" y="197"/>
                  </a:moveTo>
                  <a:cubicBezTo>
                    <a:pt x="100" y="196"/>
                    <a:pt x="94" y="194"/>
                    <a:pt x="88" y="191"/>
                  </a:cubicBezTo>
                  <a:cubicBezTo>
                    <a:pt x="89" y="188"/>
                    <a:pt x="89" y="188"/>
                    <a:pt x="89" y="188"/>
                  </a:cubicBezTo>
                  <a:cubicBezTo>
                    <a:pt x="95" y="190"/>
                    <a:pt x="101" y="192"/>
                    <a:pt x="108" y="193"/>
                  </a:cubicBezTo>
                  <a:lnTo>
                    <a:pt x="107" y="197"/>
                  </a:lnTo>
                  <a:close/>
                  <a:moveTo>
                    <a:pt x="304" y="184"/>
                  </a:moveTo>
                  <a:cubicBezTo>
                    <a:pt x="303" y="180"/>
                    <a:pt x="303" y="180"/>
                    <a:pt x="303" y="180"/>
                  </a:cubicBezTo>
                  <a:cubicBezTo>
                    <a:pt x="309" y="177"/>
                    <a:pt x="315" y="174"/>
                    <a:pt x="320" y="171"/>
                  </a:cubicBezTo>
                  <a:cubicBezTo>
                    <a:pt x="322" y="174"/>
                    <a:pt x="322" y="174"/>
                    <a:pt x="322" y="174"/>
                  </a:cubicBezTo>
                  <a:cubicBezTo>
                    <a:pt x="317" y="177"/>
                    <a:pt x="311" y="181"/>
                    <a:pt x="304" y="184"/>
                  </a:cubicBezTo>
                  <a:close/>
                  <a:moveTo>
                    <a:pt x="65" y="182"/>
                  </a:moveTo>
                  <a:cubicBezTo>
                    <a:pt x="59" y="179"/>
                    <a:pt x="53" y="176"/>
                    <a:pt x="47" y="173"/>
                  </a:cubicBezTo>
                  <a:cubicBezTo>
                    <a:pt x="50" y="169"/>
                    <a:pt x="50" y="169"/>
                    <a:pt x="50" y="169"/>
                  </a:cubicBezTo>
                  <a:cubicBezTo>
                    <a:pt x="55" y="173"/>
                    <a:pt x="61" y="176"/>
                    <a:pt x="67" y="179"/>
                  </a:cubicBezTo>
                  <a:lnTo>
                    <a:pt x="65" y="182"/>
                  </a:lnTo>
                  <a:close/>
                  <a:moveTo>
                    <a:pt x="342" y="160"/>
                  </a:moveTo>
                  <a:cubicBezTo>
                    <a:pt x="339" y="157"/>
                    <a:pt x="339" y="157"/>
                    <a:pt x="339" y="157"/>
                  </a:cubicBezTo>
                  <a:cubicBezTo>
                    <a:pt x="344" y="152"/>
                    <a:pt x="349" y="148"/>
                    <a:pt x="353" y="143"/>
                  </a:cubicBezTo>
                  <a:cubicBezTo>
                    <a:pt x="356" y="145"/>
                    <a:pt x="356" y="145"/>
                    <a:pt x="356" y="145"/>
                  </a:cubicBezTo>
                  <a:cubicBezTo>
                    <a:pt x="352" y="150"/>
                    <a:pt x="347" y="155"/>
                    <a:pt x="342" y="160"/>
                  </a:cubicBezTo>
                  <a:close/>
                  <a:moveTo>
                    <a:pt x="28" y="158"/>
                  </a:moveTo>
                  <a:cubicBezTo>
                    <a:pt x="23" y="153"/>
                    <a:pt x="18" y="148"/>
                    <a:pt x="14" y="143"/>
                  </a:cubicBezTo>
                  <a:cubicBezTo>
                    <a:pt x="17" y="141"/>
                    <a:pt x="17" y="141"/>
                    <a:pt x="17" y="141"/>
                  </a:cubicBezTo>
                  <a:cubicBezTo>
                    <a:pt x="21" y="146"/>
                    <a:pt x="26" y="150"/>
                    <a:pt x="31" y="155"/>
                  </a:cubicBezTo>
                  <a:lnTo>
                    <a:pt x="28" y="158"/>
                  </a:lnTo>
                  <a:close/>
                  <a:moveTo>
                    <a:pt x="368" y="124"/>
                  </a:moveTo>
                  <a:cubicBezTo>
                    <a:pt x="364" y="123"/>
                    <a:pt x="364" y="123"/>
                    <a:pt x="364" y="123"/>
                  </a:cubicBezTo>
                  <a:cubicBezTo>
                    <a:pt x="366" y="116"/>
                    <a:pt x="368" y="110"/>
                    <a:pt x="368" y="104"/>
                  </a:cubicBezTo>
                  <a:cubicBezTo>
                    <a:pt x="372" y="104"/>
                    <a:pt x="372" y="104"/>
                    <a:pt x="372" y="104"/>
                  </a:cubicBezTo>
                  <a:cubicBezTo>
                    <a:pt x="372" y="111"/>
                    <a:pt x="370" y="117"/>
                    <a:pt x="368" y="124"/>
                  </a:cubicBezTo>
                  <a:close/>
                  <a:moveTo>
                    <a:pt x="3" y="121"/>
                  </a:moveTo>
                  <a:cubicBezTo>
                    <a:pt x="1" y="115"/>
                    <a:pt x="0" y="110"/>
                    <a:pt x="0" y="104"/>
                  </a:cubicBezTo>
                  <a:cubicBezTo>
                    <a:pt x="0" y="103"/>
                    <a:pt x="1" y="102"/>
                    <a:pt x="1" y="101"/>
                  </a:cubicBezTo>
                  <a:cubicBezTo>
                    <a:pt x="5" y="101"/>
                    <a:pt x="5" y="101"/>
                    <a:pt x="5" y="101"/>
                  </a:cubicBezTo>
                  <a:cubicBezTo>
                    <a:pt x="5" y="102"/>
                    <a:pt x="4" y="103"/>
                    <a:pt x="4" y="104"/>
                  </a:cubicBezTo>
                  <a:cubicBezTo>
                    <a:pt x="4" y="109"/>
                    <a:pt x="5" y="115"/>
                    <a:pt x="7" y="120"/>
                  </a:cubicBezTo>
                  <a:lnTo>
                    <a:pt x="3" y="121"/>
                  </a:lnTo>
                  <a:close/>
                  <a:moveTo>
                    <a:pt x="366" y="90"/>
                  </a:moveTo>
                  <a:cubicBezTo>
                    <a:pt x="364" y="84"/>
                    <a:pt x="362" y="78"/>
                    <a:pt x="358" y="73"/>
                  </a:cubicBezTo>
                  <a:cubicBezTo>
                    <a:pt x="362" y="70"/>
                    <a:pt x="362" y="70"/>
                    <a:pt x="362" y="70"/>
                  </a:cubicBezTo>
                  <a:cubicBezTo>
                    <a:pt x="365" y="77"/>
                    <a:pt x="368" y="83"/>
                    <a:pt x="370" y="89"/>
                  </a:cubicBezTo>
                  <a:lnTo>
                    <a:pt x="366" y="90"/>
                  </a:lnTo>
                  <a:close/>
                  <a:moveTo>
                    <a:pt x="10" y="79"/>
                  </a:moveTo>
                  <a:cubicBezTo>
                    <a:pt x="7" y="77"/>
                    <a:pt x="7" y="77"/>
                    <a:pt x="7" y="77"/>
                  </a:cubicBezTo>
                  <a:cubicBezTo>
                    <a:pt x="10" y="71"/>
                    <a:pt x="13" y="65"/>
                    <a:pt x="18" y="60"/>
                  </a:cubicBezTo>
                  <a:cubicBezTo>
                    <a:pt x="21" y="62"/>
                    <a:pt x="21" y="62"/>
                    <a:pt x="21" y="62"/>
                  </a:cubicBezTo>
                  <a:cubicBezTo>
                    <a:pt x="17" y="68"/>
                    <a:pt x="13" y="73"/>
                    <a:pt x="10" y="79"/>
                  </a:cubicBezTo>
                  <a:close/>
                  <a:moveTo>
                    <a:pt x="344" y="54"/>
                  </a:moveTo>
                  <a:cubicBezTo>
                    <a:pt x="339" y="50"/>
                    <a:pt x="334" y="46"/>
                    <a:pt x="328" y="42"/>
                  </a:cubicBezTo>
                  <a:cubicBezTo>
                    <a:pt x="331" y="39"/>
                    <a:pt x="331" y="39"/>
                    <a:pt x="331" y="39"/>
                  </a:cubicBezTo>
                  <a:cubicBezTo>
                    <a:pt x="336" y="43"/>
                    <a:pt x="342" y="47"/>
                    <a:pt x="346" y="52"/>
                  </a:cubicBezTo>
                  <a:lnTo>
                    <a:pt x="344" y="54"/>
                  </a:lnTo>
                  <a:close/>
                  <a:moveTo>
                    <a:pt x="38" y="46"/>
                  </a:moveTo>
                  <a:cubicBezTo>
                    <a:pt x="36" y="43"/>
                    <a:pt x="36" y="43"/>
                    <a:pt x="36" y="43"/>
                  </a:cubicBezTo>
                  <a:cubicBezTo>
                    <a:pt x="41" y="39"/>
                    <a:pt x="46" y="35"/>
                    <a:pt x="53" y="32"/>
                  </a:cubicBezTo>
                  <a:cubicBezTo>
                    <a:pt x="55" y="35"/>
                    <a:pt x="55" y="35"/>
                    <a:pt x="55" y="35"/>
                  </a:cubicBezTo>
                  <a:cubicBezTo>
                    <a:pt x="49" y="39"/>
                    <a:pt x="43" y="42"/>
                    <a:pt x="38" y="46"/>
                  </a:cubicBezTo>
                  <a:close/>
                  <a:moveTo>
                    <a:pt x="308" y="30"/>
                  </a:moveTo>
                  <a:cubicBezTo>
                    <a:pt x="302" y="27"/>
                    <a:pt x="296" y="25"/>
                    <a:pt x="290" y="22"/>
                  </a:cubicBezTo>
                  <a:cubicBezTo>
                    <a:pt x="291" y="18"/>
                    <a:pt x="291" y="18"/>
                    <a:pt x="291" y="18"/>
                  </a:cubicBezTo>
                  <a:cubicBezTo>
                    <a:pt x="297" y="21"/>
                    <a:pt x="304" y="24"/>
                    <a:pt x="310" y="27"/>
                  </a:cubicBezTo>
                  <a:lnTo>
                    <a:pt x="308" y="30"/>
                  </a:lnTo>
                  <a:close/>
                  <a:moveTo>
                    <a:pt x="76" y="25"/>
                  </a:moveTo>
                  <a:cubicBezTo>
                    <a:pt x="74" y="21"/>
                    <a:pt x="74" y="21"/>
                    <a:pt x="74" y="21"/>
                  </a:cubicBezTo>
                  <a:cubicBezTo>
                    <a:pt x="80" y="19"/>
                    <a:pt x="87" y="16"/>
                    <a:pt x="93" y="14"/>
                  </a:cubicBezTo>
                  <a:cubicBezTo>
                    <a:pt x="94" y="18"/>
                    <a:pt x="94" y="18"/>
                    <a:pt x="94" y="18"/>
                  </a:cubicBezTo>
                  <a:cubicBezTo>
                    <a:pt x="88" y="20"/>
                    <a:pt x="82" y="22"/>
                    <a:pt x="76" y="25"/>
                  </a:cubicBezTo>
                  <a:close/>
                  <a:moveTo>
                    <a:pt x="267" y="15"/>
                  </a:moveTo>
                  <a:cubicBezTo>
                    <a:pt x="261" y="13"/>
                    <a:pt x="254" y="12"/>
                    <a:pt x="248" y="10"/>
                  </a:cubicBezTo>
                  <a:cubicBezTo>
                    <a:pt x="248" y="6"/>
                    <a:pt x="248" y="6"/>
                    <a:pt x="248" y="6"/>
                  </a:cubicBezTo>
                  <a:cubicBezTo>
                    <a:pt x="255" y="8"/>
                    <a:pt x="262" y="9"/>
                    <a:pt x="268" y="11"/>
                  </a:cubicBezTo>
                  <a:lnTo>
                    <a:pt x="267" y="15"/>
                  </a:lnTo>
                  <a:close/>
                  <a:moveTo>
                    <a:pt x="117" y="12"/>
                  </a:moveTo>
                  <a:cubicBezTo>
                    <a:pt x="117" y="8"/>
                    <a:pt x="117" y="8"/>
                    <a:pt x="117" y="8"/>
                  </a:cubicBezTo>
                  <a:cubicBezTo>
                    <a:pt x="123" y="6"/>
                    <a:pt x="130" y="5"/>
                    <a:pt x="136" y="4"/>
                  </a:cubicBezTo>
                  <a:cubicBezTo>
                    <a:pt x="137" y="8"/>
                    <a:pt x="137" y="8"/>
                    <a:pt x="137" y="8"/>
                  </a:cubicBezTo>
                  <a:cubicBezTo>
                    <a:pt x="130" y="9"/>
                    <a:pt x="124" y="10"/>
                    <a:pt x="117" y="12"/>
                  </a:cubicBezTo>
                  <a:close/>
                  <a:moveTo>
                    <a:pt x="224" y="7"/>
                  </a:moveTo>
                  <a:cubicBezTo>
                    <a:pt x="218" y="6"/>
                    <a:pt x="211" y="5"/>
                    <a:pt x="204" y="5"/>
                  </a:cubicBezTo>
                  <a:cubicBezTo>
                    <a:pt x="205" y="1"/>
                    <a:pt x="205" y="1"/>
                    <a:pt x="205" y="1"/>
                  </a:cubicBezTo>
                  <a:cubicBezTo>
                    <a:pt x="211" y="1"/>
                    <a:pt x="218" y="2"/>
                    <a:pt x="225" y="3"/>
                  </a:cubicBezTo>
                  <a:lnTo>
                    <a:pt x="224" y="7"/>
                  </a:lnTo>
                  <a:close/>
                  <a:moveTo>
                    <a:pt x="161" y="5"/>
                  </a:moveTo>
                  <a:cubicBezTo>
                    <a:pt x="160" y="1"/>
                    <a:pt x="160" y="1"/>
                    <a:pt x="160" y="1"/>
                  </a:cubicBezTo>
                  <a:cubicBezTo>
                    <a:pt x="167" y="1"/>
                    <a:pt x="174" y="1"/>
                    <a:pt x="180" y="0"/>
                  </a:cubicBezTo>
                  <a:cubicBezTo>
                    <a:pt x="180" y="4"/>
                    <a:pt x="180" y="4"/>
                    <a:pt x="180" y="4"/>
                  </a:cubicBezTo>
                  <a:cubicBezTo>
                    <a:pt x="174" y="5"/>
                    <a:pt x="167" y="5"/>
                    <a:pt x="161" y="5"/>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 name="iśļiḑè">
              <a:extLst>
                <a:ext uri="{FF2B5EF4-FFF2-40B4-BE49-F238E27FC236}">
                  <a16:creationId xmlns:a16="http://schemas.microsoft.com/office/drawing/2014/main" id="{7368D54F-8CAE-4A7C-B834-50F5D55A6147}"/>
                </a:ext>
              </a:extLst>
            </p:cNvPr>
            <p:cNvSpPr/>
            <p:nvPr/>
          </p:nvSpPr>
          <p:spPr bwMode="auto">
            <a:xfrm>
              <a:off x="4065588" y="2868613"/>
              <a:ext cx="1227138" cy="682625"/>
            </a:xfrm>
            <a:custGeom>
              <a:avLst/>
              <a:gdLst>
                <a:gd name="T0" fmla="*/ 174 w 372"/>
                <a:gd name="T1" fmla="*/ 207 h 207"/>
                <a:gd name="T2" fmla="*/ 195 w 372"/>
                <a:gd name="T3" fmla="*/ 203 h 207"/>
                <a:gd name="T4" fmla="*/ 186 w 372"/>
                <a:gd name="T5" fmla="*/ 207 h 207"/>
                <a:gd name="T6" fmla="*/ 218 w 372"/>
                <a:gd name="T7" fmla="*/ 202 h 207"/>
                <a:gd name="T8" fmla="*/ 239 w 372"/>
                <a:gd name="T9" fmla="*/ 203 h 207"/>
                <a:gd name="T10" fmla="*/ 150 w 372"/>
                <a:gd name="T11" fmla="*/ 205 h 207"/>
                <a:gd name="T12" fmla="*/ 131 w 372"/>
                <a:gd name="T13" fmla="*/ 198 h 207"/>
                <a:gd name="T14" fmla="*/ 150 w 372"/>
                <a:gd name="T15" fmla="*/ 205 h 207"/>
                <a:gd name="T16" fmla="*/ 261 w 372"/>
                <a:gd name="T17" fmla="*/ 194 h 207"/>
                <a:gd name="T18" fmla="*/ 282 w 372"/>
                <a:gd name="T19" fmla="*/ 192 h 207"/>
                <a:gd name="T20" fmla="*/ 107 w 372"/>
                <a:gd name="T21" fmla="*/ 197 h 207"/>
                <a:gd name="T22" fmla="*/ 89 w 372"/>
                <a:gd name="T23" fmla="*/ 188 h 207"/>
                <a:gd name="T24" fmla="*/ 107 w 372"/>
                <a:gd name="T25" fmla="*/ 197 h 207"/>
                <a:gd name="T26" fmla="*/ 303 w 372"/>
                <a:gd name="T27" fmla="*/ 180 h 207"/>
                <a:gd name="T28" fmla="*/ 322 w 372"/>
                <a:gd name="T29" fmla="*/ 174 h 207"/>
                <a:gd name="T30" fmla="*/ 65 w 372"/>
                <a:gd name="T31" fmla="*/ 182 h 207"/>
                <a:gd name="T32" fmla="*/ 50 w 372"/>
                <a:gd name="T33" fmla="*/ 169 h 207"/>
                <a:gd name="T34" fmla="*/ 65 w 372"/>
                <a:gd name="T35" fmla="*/ 182 h 207"/>
                <a:gd name="T36" fmla="*/ 339 w 372"/>
                <a:gd name="T37" fmla="*/ 157 h 207"/>
                <a:gd name="T38" fmla="*/ 356 w 372"/>
                <a:gd name="T39" fmla="*/ 145 h 207"/>
                <a:gd name="T40" fmla="*/ 28 w 372"/>
                <a:gd name="T41" fmla="*/ 158 h 207"/>
                <a:gd name="T42" fmla="*/ 17 w 372"/>
                <a:gd name="T43" fmla="*/ 141 h 207"/>
                <a:gd name="T44" fmla="*/ 28 w 372"/>
                <a:gd name="T45" fmla="*/ 158 h 207"/>
                <a:gd name="T46" fmla="*/ 364 w 372"/>
                <a:gd name="T47" fmla="*/ 123 h 207"/>
                <a:gd name="T48" fmla="*/ 372 w 372"/>
                <a:gd name="T49" fmla="*/ 104 h 207"/>
                <a:gd name="T50" fmla="*/ 3 w 372"/>
                <a:gd name="T51" fmla="*/ 121 h 207"/>
                <a:gd name="T52" fmla="*/ 1 w 372"/>
                <a:gd name="T53" fmla="*/ 101 h 207"/>
                <a:gd name="T54" fmla="*/ 4 w 372"/>
                <a:gd name="T55" fmla="*/ 104 h 207"/>
                <a:gd name="T56" fmla="*/ 3 w 372"/>
                <a:gd name="T57" fmla="*/ 121 h 207"/>
                <a:gd name="T58" fmla="*/ 358 w 372"/>
                <a:gd name="T59" fmla="*/ 73 h 207"/>
                <a:gd name="T60" fmla="*/ 370 w 372"/>
                <a:gd name="T61" fmla="*/ 89 h 207"/>
                <a:gd name="T62" fmla="*/ 10 w 372"/>
                <a:gd name="T63" fmla="*/ 79 h 207"/>
                <a:gd name="T64" fmla="*/ 18 w 372"/>
                <a:gd name="T65" fmla="*/ 60 h 207"/>
                <a:gd name="T66" fmla="*/ 10 w 372"/>
                <a:gd name="T67" fmla="*/ 79 h 207"/>
                <a:gd name="T68" fmla="*/ 328 w 372"/>
                <a:gd name="T69" fmla="*/ 42 h 207"/>
                <a:gd name="T70" fmla="*/ 346 w 372"/>
                <a:gd name="T71" fmla="*/ 52 h 207"/>
                <a:gd name="T72" fmla="*/ 38 w 372"/>
                <a:gd name="T73" fmla="*/ 46 h 207"/>
                <a:gd name="T74" fmla="*/ 53 w 372"/>
                <a:gd name="T75" fmla="*/ 32 h 207"/>
                <a:gd name="T76" fmla="*/ 38 w 372"/>
                <a:gd name="T77" fmla="*/ 46 h 207"/>
                <a:gd name="T78" fmla="*/ 290 w 372"/>
                <a:gd name="T79" fmla="*/ 22 h 207"/>
                <a:gd name="T80" fmla="*/ 310 w 372"/>
                <a:gd name="T81" fmla="*/ 27 h 207"/>
                <a:gd name="T82" fmla="*/ 76 w 372"/>
                <a:gd name="T83" fmla="*/ 25 h 207"/>
                <a:gd name="T84" fmla="*/ 93 w 372"/>
                <a:gd name="T85" fmla="*/ 14 h 207"/>
                <a:gd name="T86" fmla="*/ 76 w 372"/>
                <a:gd name="T87" fmla="*/ 25 h 207"/>
                <a:gd name="T88" fmla="*/ 248 w 372"/>
                <a:gd name="T89" fmla="*/ 10 h 207"/>
                <a:gd name="T90" fmla="*/ 268 w 372"/>
                <a:gd name="T91" fmla="*/ 11 h 207"/>
                <a:gd name="T92" fmla="*/ 117 w 372"/>
                <a:gd name="T93" fmla="*/ 12 h 207"/>
                <a:gd name="T94" fmla="*/ 136 w 372"/>
                <a:gd name="T95" fmla="*/ 4 h 207"/>
                <a:gd name="T96" fmla="*/ 117 w 372"/>
                <a:gd name="T97" fmla="*/ 12 h 207"/>
                <a:gd name="T98" fmla="*/ 204 w 372"/>
                <a:gd name="T99" fmla="*/ 5 h 207"/>
                <a:gd name="T100" fmla="*/ 225 w 372"/>
                <a:gd name="T101" fmla="*/ 3 h 207"/>
                <a:gd name="T102" fmla="*/ 161 w 372"/>
                <a:gd name="T103" fmla="*/ 5 h 207"/>
                <a:gd name="T104" fmla="*/ 180 w 372"/>
                <a:gd name="T105" fmla="*/ 0 h 207"/>
                <a:gd name="T106" fmla="*/ 161 w 372"/>
                <a:gd name="T107" fmla="*/ 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2" h="207">
                  <a:moveTo>
                    <a:pt x="186" y="207"/>
                  </a:moveTo>
                  <a:cubicBezTo>
                    <a:pt x="182" y="207"/>
                    <a:pt x="178" y="207"/>
                    <a:pt x="174" y="207"/>
                  </a:cubicBezTo>
                  <a:cubicBezTo>
                    <a:pt x="175" y="203"/>
                    <a:pt x="175" y="203"/>
                    <a:pt x="175" y="203"/>
                  </a:cubicBezTo>
                  <a:cubicBezTo>
                    <a:pt x="181" y="203"/>
                    <a:pt x="188" y="203"/>
                    <a:pt x="195" y="203"/>
                  </a:cubicBezTo>
                  <a:cubicBezTo>
                    <a:pt x="195" y="207"/>
                    <a:pt x="195" y="207"/>
                    <a:pt x="195" y="207"/>
                  </a:cubicBezTo>
                  <a:cubicBezTo>
                    <a:pt x="192" y="207"/>
                    <a:pt x="189" y="207"/>
                    <a:pt x="186" y="207"/>
                  </a:cubicBezTo>
                  <a:close/>
                  <a:moveTo>
                    <a:pt x="219" y="206"/>
                  </a:moveTo>
                  <a:cubicBezTo>
                    <a:pt x="218" y="202"/>
                    <a:pt x="218" y="202"/>
                    <a:pt x="218" y="202"/>
                  </a:cubicBezTo>
                  <a:cubicBezTo>
                    <a:pt x="225" y="201"/>
                    <a:pt x="232" y="200"/>
                    <a:pt x="238" y="199"/>
                  </a:cubicBezTo>
                  <a:cubicBezTo>
                    <a:pt x="239" y="203"/>
                    <a:pt x="239" y="203"/>
                    <a:pt x="239" y="203"/>
                  </a:cubicBezTo>
                  <a:cubicBezTo>
                    <a:pt x="232" y="204"/>
                    <a:pt x="225" y="205"/>
                    <a:pt x="219" y="206"/>
                  </a:cubicBezTo>
                  <a:close/>
                  <a:moveTo>
                    <a:pt x="150" y="205"/>
                  </a:moveTo>
                  <a:cubicBezTo>
                    <a:pt x="144" y="204"/>
                    <a:pt x="137" y="204"/>
                    <a:pt x="130" y="202"/>
                  </a:cubicBezTo>
                  <a:cubicBezTo>
                    <a:pt x="131" y="198"/>
                    <a:pt x="131" y="198"/>
                    <a:pt x="131" y="198"/>
                  </a:cubicBezTo>
                  <a:cubicBezTo>
                    <a:pt x="138" y="200"/>
                    <a:pt x="144" y="201"/>
                    <a:pt x="151" y="201"/>
                  </a:cubicBezTo>
                  <a:lnTo>
                    <a:pt x="150" y="205"/>
                  </a:lnTo>
                  <a:close/>
                  <a:moveTo>
                    <a:pt x="262" y="198"/>
                  </a:moveTo>
                  <a:cubicBezTo>
                    <a:pt x="261" y="194"/>
                    <a:pt x="261" y="194"/>
                    <a:pt x="261" y="194"/>
                  </a:cubicBezTo>
                  <a:cubicBezTo>
                    <a:pt x="268" y="193"/>
                    <a:pt x="274" y="191"/>
                    <a:pt x="280" y="189"/>
                  </a:cubicBezTo>
                  <a:cubicBezTo>
                    <a:pt x="282" y="192"/>
                    <a:pt x="282" y="192"/>
                    <a:pt x="282" y="192"/>
                  </a:cubicBezTo>
                  <a:cubicBezTo>
                    <a:pt x="275" y="194"/>
                    <a:pt x="269" y="196"/>
                    <a:pt x="262" y="198"/>
                  </a:cubicBezTo>
                  <a:close/>
                  <a:moveTo>
                    <a:pt x="107" y="197"/>
                  </a:moveTo>
                  <a:cubicBezTo>
                    <a:pt x="100" y="196"/>
                    <a:pt x="94" y="194"/>
                    <a:pt x="88" y="191"/>
                  </a:cubicBezTo>
                  <a:cubicBezTo>
                    <a:pt x="89" y="188"/>
                    <a:pt x="89" y="188"/>
                    <a:pt x="89" y="188"/>
                  </a:cubicBezTo>
                  <a:cubicBezTo>
                    <a:pt x="95" y="190"/>
                    <a:pt x="101" y="192"/>
                    <a:pt x="108" y="193"/>
                  </a:cubicBezTo>
                  <a:lnTo>
                    <a:pt x="107" y="197"/>
                  </a:lnTo>
                  <a:close/>
                  <a:moveTo>
                    <a:pt x="304" y="184"/>
                  </a:moveTo>
                  <a:cubicBezTo>
                    <a:pt x="303" y="180"/>
                    <a:pt x="303" y="180"/>
                    <a:pt x="303" y="180"/>
                  </a:cubicBezTo>
                  <a:cubicBezTo>
                    <a:pt x="309" y="177"/>
                    <a:pt x="315" y="174"/>
                    <a:pt x="320" y="171"/>
                  </a:cubicBezTo>
                  <a:cubicBezTo>
                    <a:pt x="322" y="174"/>
                    <a:pt x="322" y="174"/>
                    <a:pt x="322" y="174"/>
                  </a:cubicBezTo>
                  <a:cubicBezTo>
                    <a:pt x="317" y="177"/>
                    <a:pt x="311" y="181"/>
                    <a:pt x="304" y="184"/>
                  </a:cubicBezTo>
                  <a:close/>
                  <a:moveTo>
                    <a:pt x="65" y="182"/>
                  </a:moveTo>
                  <a:cubicBezTo>
                    <a:pt x="59" y="179"/>
                    <a:pt x="53" y="176"/>
                    <a:pt x="47" y="173"/>
                  </a:cubicBezTo>
                  <a:cubicBezTo>
                    <a:pt x="50" y="169"/>
                    <a:pt x="50" y="169"/>
                    <a:pt x="50" y="169"/>
                  </a:cubicBezTo>
                  <a:cubicBezTo>
                    <a:pt x="55" y="173"/>
                    <a:pt x="61" y="176"/>
                    <a:pt x="67" y="179"/>
                  </a:cubicBezTo>
                  <a:lnTo>
                    <a:pt x="65" y="182"/>
                  </a:lnTo>
                  <a:close/>
                  <a:moveTo>
                    <a:pt x="342" y="160"/>
                  </a:moveTo>
                  <a:cubicBezTo>
                    <a:pt x="339" y="157"/>
                    <a:pt x="339" y="157"/>
                    <a:pt x="339" y="157"/>
                  </a:cubicBezTo>
                  <a:cubicBezTo>
                    <a:pt x="344" y="152"/>
                    <a:pt x="349" y="148"/>
                    <a:pt x="353" y="143"/>
                  </a:cubicBezTo>
                  <a:cubicBezTo>
                    <a:pt x="356" y="145"/>
                    <a:pt x="356" y="145"/>
                    <a:pt x="356" y="145"/>
                  </a:cubicBezTo>
                  <a:cubicBezTo>
                    <a:pt x="352" y="150"/>
                    <a:pt x="347" y="155"/>
                    <a:pt x="342" y="160"/>
                  </a:cubicBezTo>
                  <a:close/>
                  <a:moveTo>
                    <a:pt x="28" y="158"/>
                  </a:moveTo>
                  <a:cubicBezTo>
                    <a:pt x="23" y="153"/>
                    <a:pt x="18" y="148"/>
                    <a:pt x="14" y="143"/>
                  </a:cubicBezTo>
                  <a:cubicBezTo>
                    <a:pt x="17" y="141"/>
                    <a:pt x="17" y="141"/>
                    <a:pt x="17" y="141"/>
                  </a:cubicBezTo>
                  <a:cubicBezTo>
                    <a:pt x="21" y="146"/>
                    <a:pt x="26" y="150"/>
                    <a:pt x="31" y="155"/>
                  </a:cubicBezTo>
                  <a:lnTo>
                    <a:pt x="28" y="158"/>
                  </a:lnTo>
                  <a:close/>
                  <a:moveTo>
                    <a:pt x="368" y="124"/>
                  </a:moveTo>
                  <a:cubicBezTo>
                    <a:pt x="364" y="123"/>
                    <a:pt x="364" y="123"/>
                    <a:pt x="364" y="123"/>
                  </a:cubicBezTo>
                  <a:cubicBezTo>
                    <a:pt x="366" y="116"/>
                    <a:pt x="368" y="110"/>
                    <a:pt x="368" y="104"/>
                  </a:cubicBezTo>
                  <a:cubicBezTo>
                    <a:pt x="372" y="104"/>
                    <a:pt x="372" y="104"/>
                    <a:pt x="372" y="104"/>
                  </a:cubicBezTo>
                  <a:cubicBezTo>
                    <a:pt x="372" y="111"/>
                    <a:pt x="370" y="117"/>
                    <a:pt x="368" y="124"/>
                  </a:cubicBezTo>
                  <a:close/>
                  <a:moveTo>
                    <a:pt x="3" y="121"/>
                  </a:moveTo>
                  <a:cubicBezTo>
                    <a:pt x="1" y="115"/>
                    <a:pt x="0" y="110"/>
                    <a:pt x="0" y="104"/>
                  </a:cubicBezTo>
                  <a:cubicBezTo>
                    <a:pt x="0" y="103"/>
                    <a:pt x="1" y="102"/>
                    <a:pt x="1" y="101"/>
                  </a:cubicBezTo>
                  <a:cubicBezTo>
                    <a:pt x="5" y="101"/>
                    <a:pt x="5" y="101"/>
                    <a:pt x="5" y="101"/>
                  </a:cubicBezTo>
                  <a:cubicBezTo>
                    <a:pt x="5" y="102"/>
                    <a:pt x="4" y="103"/>
                    <a:pt x="4" y="104"/>
                  </a:cubicBezTo>
                  <a:cubicBezTo>
                    <a:pt x="4" y="109"/>
                    <a:pt x="5" y="115"/>
                    <a:pt x="7" y="120"/>
                  </a:cubicBezTo>
                  <a:lnTo>
                    <a:pt x="3" y="121"/>
                  </a:lnTo>
                  <a:close/>
                  <a:moveTo>
                    <a:pt x="366" y="90"/>
                  </a:moveTo>
                  <a:cubicBezTo>
                    <a:pt x="364" y="84"/>
                    <a:pt x="362" y="78"/>
                    <a:pt x="358" y="73"/>
                  </a:cubicBezTo>
                  <a:cubicBezTo>
                    <a:pt x="362" y="70"/>
                    <a:pt x="362" y="70"/>
                    <a:pt x="362" y="70"/>
                  </a:cubicBezTo>
                  <a:cubicBezTo>
                    <a:pt x="365" y="77"/>
                    <a:pt x="368" y="83"/>
                    <a:pt x="370" y="89"/>
                  </a:cubicBezTo>
                  <a:lnTo>
                    <a:pt x="366" y="90"/>
                  </a:lnTo>
                  <a:close/>
                  <a:moveTo>
                    <a:pt x="10" y="79"/>
                  </a:moveTo>
                  <a:cubicBezTo>
                    <a:pt x="7" y="77"/>
                    <a:pt x="7" y="77"/>
                    <a:pt x="7" y="77"/>
                  </a:cubicBezTo>
                  <a:cubicBezTo>
                    <a:pt x="10" y="71"/>
                    <a:pt x="13" y="65"/>
                    <a:pt x="18" y="60"/>
                  </a:cubicBezTo>
                  <a:cubicBezTo>
                    <a:pt x="21" y="62"/>
                    <a:pt x="21" y="62"/>
                    <a:pt x="21" y="62"/>
                  </a:cubicBezTo>
                  <a:cubicBezTo>
                    <a:pt x="17" y="68"/>
                    <a:pt x="13" y="73"/>
                    <a:pt x="10" y="79"/>
                  </a:cubicBezTo>
                  <a:close/>
                  <a:moveTo>
                    <a:pt x="344" y="54"/>
                  </a:moveTo>
                  <a:cubicBezTo>
                    <a:pt x="339" y="50"/>
                    <a:pt x="334" y="46"/>
                    <a:pt x="328" y="42"/>
                  </a:cubicBezTo>
                  <a:cubicBezTo>
                    <a:pt x="331" y="39"/>
                    <a:pt x="331" y="39"/>
                    <a:pt x="331" y="39"/>
                  </a:cubicBezTo>
                  <a:cubicBezTo>
                    <a:pt x="336" y="43"/>
                    <a:pt x="342" y="47"/>
                    <a:pt x="346" y="52"/>
                  </a:cubicBezTo>
                  <a:lnTo>
                    <a:pt x="344" y="54"/>
                  </a:lnTo>
                  <a:close/>
                  <a:moveTo>
                    <a:pt x="38" y="46"/>
                  </a:moveTo>
                  <a:cubicBezTo>
                    <a:pt x="36" y="43"/>
                    <a:pt x="36" y="43"/>
                    <a:pt x="36" y="43"/>
                  </a:cubicBezTo>
                  <a:cubicBezTo>
                    <a:pt x="41" y="39"/>
                    <a:pt x="46" y="35"/>
                    <a:pt x="53" y="32"/>
                  </a:cubicBezTo>
                  <a:cubicBezTo>
                    <a:pt x="55" y="35"/>
                    <a:pt x="55" y="35"/>
                    <a:pt x="55" y="35"/>
                  </a:cubicBezTo>
                  <a:cubicBezTo>
                    <a:pt x="49" y="39"/>
                    <a:pt x="43" y="42"/>
                    <a:pt x="38" y="46"/>
                  </a:cubicBezTo>
                  <a:close/>
                  <a:moveTo>
                    <a:pt x="308" y="30"/>
                  </a:moveTo>
                  <a:cubicBezTo>
                    <a:pt x="302" y="27"/>
                    <a:pt x="296" y="25"/>
                    <a:pt x="290" y="22"/>
                  </a:cubicBezTo>
                  <a:cubicBezTo>
                    <a:pt x="291" y="18"/>
                    <a:pt x="291" y="18"/>
                    <a:pt x="291" y="18"/>
                  </a:cubicBezTo>
                  <a:cubicBezTo>
                    <a:pt x="298" y="21"/>
                    <a:pt x="304" y="24"/>
                    <a:pt x="310" y="27"/>
                  </a:cubicBezTo>
                  <a:lnTo>
                    <a:pt x="308" y="30"/>
                  </a:lnTo>
                  <a:close/>
                  <a:moveTo>
                    <a:pt x="76" y="25"/>
                  </a:moveTo>
                  <a:cubicBezTo>
                    <a:pt x="74" y="21"/>
                    <a:pt x="74" y="21"/>
                    <a:pt x="74" y="21"/>
                  </a:cubicBezTo>
                  <a:cubicBezTo>
                    <a:pt x="80" y="19"/>
                    <a:pt x="87" y="16"/>
                    <a:pt x="93" y="14"/>
                  </a:cubicBezTo>
                  <a:cubicBezTo>
                    <a:pt x="94" y="18"/>
                    <a:pt x="94" y="18"/>
                    <a:pt x="94" y="18"/>
                  </a:cubicBezTo>
                  <a:cubicBezTo>
                    <a:pt x="88" y="20"/>
                    <a:pt x="82" y="22"/>
                    <a:pt x="76" y="25"/>
                  </a:cubicBezTo>
                  <a:close/>
                  <a:moveTo>
                    <a:pt x="267" y="15"/>
                  </a:moveTo>
                  <a:cubicBezTo>
                    <a:pt x="261" y="13"/>
                    <a:pt x="254" y="12"/>
                    <a:pt x="248" y="10"/>
                  </a:cubicBezTo>
                  <a:cubicBezTo>
                    <a:pt x="248" y="6"/>
                    <a:pt x="248" y="6"/>
                    <a:pt x="248" y="6"/>
                  </a:cubicBezTo>
                  <a:cubicBezTo>
                    <a:pt x="255" y="8"/>
                    <a:pt x="262" y="9"/>
                    <a:pt x="268" y="11"/>
                  </a:cubicBezTo>
                  <a:lnTo>
                    <a:pt x="267" y="15"/>
                  </a:lnTo>
                  <a:close/>
                  <a:moveTo>
                    <a:pt x="117" y="12"/>
                  </a:moveTo>
                  <a:cubicBezTo>
                    <a:pt x="117" y="8"/>
                    <a:pt x="117" y="8"/>
                    <a:pt x="117" y="8"/>
                  </a:cubicBezTo>
                  <a:cubicBezTo>
                    <a:pt x="123" y="6"/>
                    <a:pt x="130" y="5"/>
                    <a:pt x="136" y="4"/>
                  </a:cubicBezTo>
                  <a:cubicBezTo>
                    <a:pt x="137" y="8"/>
                    <a:pt x="137" y="8"/>
                    <a:pt x="137" y="8"/>
                  </a:cubicBezTo>
                  <a:cubicBezTo>
                    <a:pt x="130" y="9"/>
                    <a:pt x="124" y="10"/>
                    <a:pt x="117" y="12"/>
                  </a:cubicBezTo>
                  <a:close/>
                  <a:moveTo>
                    <a:pt x="224" y="7"/>
                  </a:moveTo>
                  <a:cubicBezTo>
                    <a:pt x="218" y="6"/>
                    <a:pt x="211" y="5"/>
                    <a:pt x="204" y="5"/>
                  </a:cubicBezTo>
                  <a:cubicBezTo>
                    <a:pt x="205" y="1"/>
                    <a:pt x="205" y="1"/>
                    <a:pt x="205" y="1"/>
                  </a:cubicBezTo>
                  <a:cubicBezTo>
                    <a:pt x="211" y="1"/>
                    <a:pt x="218" y="2"/>
                    <a:pt x="225" y="3"/>
                  </a:cubicBezTo>
                  <a:lnTo>
                    <a:pt x="224" y="7"/>
                  </a:lnTo>
                  <a:close/>
                  <a:moveTo>
                    <a:pt x="161" y="5"/>
                  </a:moveTo>
                  <a:cubicBezTo>
                    <a:pt x="160" y="1"/>
                    <a:pt x="160" y="1"/>
                    <a:pt x="160" y="1"/>
                  </a:cubicBezTo>
                  <a:cubicBezTo>
                    <a:pt x="167" y="1"/>
                    <a:pt x="174" y="1"/>
                    <a:pt x="180" y="0"/>
                  </a:cubicBezTo>
                  <a:cubicBezTo>
                    <a:pt x="180" y="4"/>
                    <a:pt x="180" y="4"/>
                    <a:pt x="180" y="4"/>
                  </a:cubicBezTo>
                  <a:cubicBezTo>
                    <a:pt x="174" y="5"/>
                    <a:pt x="167" y="5"/>
                    <a:pt x="161" y="5"/>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 name="ïS1íḓê">
              <a:extLst>
                <a:ext uri="{FF2B5EF4-FFF2-40B4-BE49-F238E27FC236}">
                  <a16:creationId xmlns:a16="http://schemas.microsoft.com/office/drawing/2014/main" id="{609F51BD-5B64-484D-8A53-2E0208968E78}"/>
                </a:ext>
              </a:extLst>
            </p:cNvPr>
            <p:cNvSpPr/>
            <p:nvPr/>
          </p:nvSpPr>
          <p:spPr bwMode="auto">
            <a:xfrm>
              <a:off x="6983413" y="4518026"/>
              <a:ext cx="1227138" cy="681038"/>
            </a:xfrm>
            <a:custGeom>
              <a:avLst/>
              <a:gdLst>
                <a:gd name="T0" fmla="*/ 174 w 372"/>
                <a:gd name="T1" fmla="*/ 207 h 207"/>
                <a:gd name="T2" fmla="*/ 195 w 372"/>
                <a:gd name="T3" fmla="*/ 203 h 207"/>
                <a:gd name="T4" fmla="*/ 186 w 372"/>
                <a:gd name="T5" fmla="*/ 207 h 207"/>
                <a:gd name="T6" fmla="*/ 218 w 372"/>
                <a:gd name="T7" fmla="*/ 202 h 207"/>
                <a:gd name="T8" fmla="*/ 239 w 372"/>
                <a:gd name="T9" fmla="*/ 203 h 207"/>
                <a:gd name="T10" fmla="*/ 150 w 372"/>
                <a:gd name="T11" fmla="*/ 205 h 207"/>
                <a:gd name="T12" fmla="*/ 131 w 372"/>
                <a:gd name="T13" fmla="*/ 198 h 207"/>
                <a:gd name="T14" fmla="*/ 150 w 372"/>
                <a:gd name="T15" fmla="*/ 205 h 207"/>
                <a:gd name="T16" fmla="*/ 261 w 372"/>
                <a:gd name="T17" fmla="*/ 194 h 207"/>
                <a:gd name="T18" fmla="*/ 282 w 372"/>
                <a:gd name="T19" fmla="*/ 192 h 207"/>
                <a:gd name="T20" fmla="*/ 107 w 372"/>
                <a:gd name="T21" fmla="*/ 197 h 207"/>
                <a:gd name="T22" fmla="*/ 89 w 372"/>
                <a:gd name="T23" fmla="*/ 188 h 207"/>
                <a:gd name="T24" fmla="*/ 107 w 372"/>
                <a:gd name="T25" fmla="*/ 197 h 207"/>
                <a:gd name="T26" fmla="*/ 303 w 372"/>
                <a:gd name="T27" fmla="*/ 180 h 207"/>
                <a:gd name="T28" fmla="*/ 322 w 372"/>
                <a:gd name="T29" fmla="*/ 174 h 207"/>
                <a:gd name="T30" fmla="*/ 65 w 372"/>
                <a:gd name="T31" fmla="*/ 182 h 207"/>
                <a:gd name="T32" fmla="*/ 50 w 372"/>
                <a:gd name="T33" fmla="*/ 169 h 207"/>
                <a:gd name="T34" fmla="*/ 65 w 372"/>
                <a:gd name="T35" fmla="*/ 182 h 207"/>
                <a:gd name="T36" fmla="*/ 339 w 372"/>
                <a:gd name="T37" fmla="*/ 157 h 207"/>
                <a:gd name="T38" fmla="*/ 356 w 372"/>
                <a:gd name="T39" fmla="*/ 145 h 207"/>
                <a:gd name="T40" fmla="*/ 28 w 372"/>
                <a:gd name="T41" fmla="*/ 158 h 207"/>
                <a:gd name="T42" fmla="*/ 17 w 372"/>
                <a:gd name="T43" fmla="*/ 141 h 207"/>
                <a:gd name="T44" fmla="*/ 28 w 372"/>
                <a:gd name="T45" fmla="*/ 158 h 207"/>
                <a:gd name="T46" fmla="*/ 364 w 372"/>
                <a:gd name="T47" fmla="*/ 123 h 207"/>
                <a:gd name="T48" fmla="*/ 372 w 372"/>
                <a:gd name="T49" fmla="*/ 104 h 207"/>
                <a:gd name="T50" fmla="*/ 3 w 372"/>
                <a:gd name="T51" fmla="*/ 121 h 207"/>
                <a:gd name="T52" fmla="*/ 1 w 372"/>
                <a:gd name="T53" fmla="*/ 101 h 207"/>
                <a:gd name="T54" fmla="*/ 4 w 372"/>
                <a:gd name="T55" fmla="*/ 104 h 207"/>
                <a:gd name="T56" fmla="*/ 3 w 372"/>
                <a:gd name="T57" fmla="*/ 121 h 207"/>
                <a:gd name="T58" fmla="*/ 358 w 372"/>
                <a:gd name="T59" fmla="*/ 73 h 207"/>
                <a:gd name="T60" fmla="*/ 370 w 372"/>
                <a:gd name="T61" fmla="*/ 89 h 207"/>
                <a:gd name="T62" fmla="*/ 10 w 372"/>
                <a:gd name="T63" fmla="*/ 79 h 207"/>
                <a:gd name="T64" fmla="*/ 18 w 372"/>
                <a:gd name="T65" fmla="*/ 60 h 207"/>
                <a:gd name="T66" fmla="*/ 10 w 372"/>
                <a:gd name="T67" fmla="*/ 79 h 207"/>
                <a:gd name="T68" fmla="*/ 328 w 372"/>
                <a:gd name="T69" fmla="*/ 42 h 207"/>
                <a:gd name="T70" fmla="*/ 346 w 372"/>
                <a:gd name="T71" fmla="*/ 52 h 207"/>
                <a:gd name="T72" fmla="*/ 38 w 372"/>
                <a:gd name="T73" fmla="*/ 46 h 207"/>
                <a:gd name="T74" fmla="*/ 53 w 372"/>
                <a:gd name="T75" fmla="*/ 32 h 207"/>
                <a:gd name="T76" fmla="*/ 38 w 372"/>
                <a:gd name="T77" fmla="*/ 46 h 207"/>
                <a:gd name="T78" fmla="*/ 290 w 372"/>
                <a:gd name="T79" fmla="*/ 22 h 207"/>
                <a:gd name="T80" fmla="*/ 310 w 372"/>
                <a:gd name="T81" fmla="*/ 27 h 207"/>
                <a:gd name="T82" fmla="*/ 76 w 372"/>
                <a:gd name="T83" fmla="*/ 25 h 207"/>
                <a:gd name="T84" fmla="*/ 93 w 372"/>
                <a:gd name="T85" fmla="*/ 14 h 207"/>
                <a:gd name="T86" fmla="*/ 76 w 372"/>
                <a:gd name="T87" fmla="*/ 25 h 207"/>
                <a:gd name="T88" fmla="*/ 248 w 372"/>
                <a:gd name="T89" fmla="*/ 10 h 207"/>
                <a:gd name="T90" fmla="*/ 268 w 372"/>
                <a:gd name="T91" fmla="*/ 11 h 207"/>
                <a:gd name="T92" fmla="*/ 117 w 372"/>
                <a:gd name="T93" fmla="*/ 12 h 207"/>
                <a:gd name="T94" fmla="*/ 136 w 372"/>
                <a:gd name="T95" fmla="*/ 4 h 207"/>
                <a:gd name="T96" fmla="*/ 117 w 372"/>
                <a:gd name="T97" fmla="*/ 12 h 207"/>
                <a:gd name="T98" fmla="*/ 204 w 372"/>
                <a:gd name="T99" fmla="*/ 5 h 207"/>
                <a:gd name="T100" fmla="*/ 225 w 372"/>
                <a:gd name="T101" fmla="*/ 3 h 207"/>
                <a:gd name="T102" fmla="*/ 161 w 372"/>
                <a:gd name="T103" fmla="*/ 5 h 207"/>
                <a:gd name="T104" fmla="*/ 180 w 372"/>
                <a:gd name="T105" fmla="*/ 0 h 207"/>
                <a:gd name="T106" fmla="*/ 161 w 372"/>
                <a:gd name="T107" fmla="*/ 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2" h="207">
                  <a:moveTo>
                    <a:pt x="186" y="207"/>
                  </a:moveTo>
                  <a:cubicBezTo>
                    <a:pt x="182" y="207"/>
                    <a:pt x="178" y="207"/>
                    <a:pt x="174" y="207"/>
                  </a:cubicBezTo>
                  <a:cubicBezTo>
                    <a:pt x="175" y="203"/>
                    <a:pt x="175" y="203"/>
                    <a:pt x="175" y="203"/>
                  </a:cubicBezTo>
                  <a:cubicBezTo>
                    <a:pt x="181" y="203"/>
                    <a:pt x="188" y="203"/>
                    <a:pt x="195" y="203"/>
                  </a:cubicBezTo>
                  <a:cubicBezTo>
                    <a:pt x="195" y="207"/>
                    <a:pt x="195" y="207"/>
                    <a:pt x="195" y="207"/>
                  </a:cubicBezTo>
                  <a:cubicBezTo>
                    <a:pt x="192" y="207"/>
                    <a:pt x="189" y="207"/>
                    <a:pt x="186" y="207"/>
                  </a:cubicBezTo>
                  <a:close/>
                  <a:moveTo>
                    <a:pt x="219" y="206"/>
                  </a:moveTo>
                  <a:cubicBezTo>
                    <a:pt x="218" y="202"/>
                    <a:pt x="218" y="202"/>
                    <a:pt x="218" y="202"/>
                  </a:cubicBezTo>
                  <a:cubicBezTo>
                    <a:pt x="225" y="201"/>
                    <a:pt x="232" y="200"/>
                    <a:pt x="238" y="199"/>
                  </a:cubicBezTo>
                  <a:cubicBezTo>
                    <a:pt x="239" y="203"/>
                    <a:pt x="239" y="203"/>
                    <a:pt x="239" y="203"/>
                  </a:cubicBezTo>
                  <a:cubicBezTo>
                    <a:pt x="232" y="204"/>
                    <a:pt x="225" y="205"/>
                    <a:pt x="219" y="206"/>
                  </a:cubicBezTo>
                  <a:close/>
                  <a:moveTo>
                    <a:pt x="150" y="205"/>
                  </a:moveTo>
                  <a:cubicBezTo>
                    <a:pt x="144" y="204"/>
                    <a:pt x="137" y="204"/>
                    <a:pt x="130" y="202"/>
                  </a:cubicBezTo>
                  <a:cubicBezTo>
                    <a:pt x="131" y="198"/>
                    <a:pt x="131" y="198"/>
                    <a:pt x="131" y="198"/>
                  </a:cubicBezTo>
                  <a:cubicBezTo>
                    <a:pt x="138" y="200"/>
                    <a:pt x="144" y="201"/>
                    <a:pt x="151" y="201"/>
                  </a:cubicBezTo>
                  <a:lnTo>
                    <a:pt x="150" y="205"/>
                  </a:lnTo>
                  <a:close/>
                  <a:moveTo>
                    <a:pt x="262" y="198"/>
                  </a:moveTo>
                  <a:cubicBezTo>
                    <a:pt x="261" y="194"/>
                    <a:pt x="261" y="194"/>
                    <a:pt x="261" y="194"/>
                  </a:cubicBezTo>
                  <a:cubicBezTo>
                    <a:pt x="268" y="193"/>
                    <a:pt x="274" y="191"/>
                    <a:pt x="280" y="189"/>
                  </a:cubicBezTo>
                  <a:cubicBezTo>
                    <a:pt x="282" y="192"/>
                    <a:pt x="282" y="192"/>
                    <a:pt x="282" y="192"/>
                  </a:cubicBezTo>
                  <a:cubicBezTo>
                    <a:pt x="275" y="194"/>
                    <a:pt x="269" y="196"/>
                    <a:pt x="262" y="198"/>
                  </a:cubicBezTo>
                  <a:close/>
                  <a:moveTo>
                    <a:pt x="107" y="197"/>
                  </a:moveTo>
                  <a:cubicBezTo>
                    <a:pt x="100" y="196"/>
                    <a:pt x="94" y="194"/>
                    <a:pt x="88" y="191"/>
                  </a:cubicBezTo>
                  <a:cubicBezTo>
                    <a:pt x="89" y="188"/>
                    <a:pt x="89" y="188"/>
                    <a:pt x="89" y="188"/>
                  </a:cubicBezTo>
                  <a:cubicBezTo>
                    <a:pt x="95" y="190"/>
                    <a:pt x="101" y="192"/>
                    <a:pt x="108" y="193"/>
                  </a:cubicBezTo>
                  <a:lnTo>
                    <a:pt x="107" y="197"/>
                  </a:lnTo>
                  <a:close/>
                  <a:moveTo>
                    <a:pt x="304" y="184"/>
                  </a:moveTo>
                  <a:cubicBezTo>
                    <a:pt x="303" y="180"/>
                    <a:pt x="303" y="180"/>
                    <a:pt x="303" y="180"/>
                  </a:cubicBezTo>
                  <a:cubicBezTo>
                    <a:pt x="309" y="177"/>
                    <a:pt x="315" y="174"/>
                    <a:pt x="320" y="171"/>
                  </a:cubicBezTo>
                  <a:cubicBezTo>
                    <a:pt x="322" y="174"/>
                    <a:pt x="322" y="174"/>
                    <a:pt x="322" y="174"/>
                  </a:cubicBezTo>
                  <a:cubicBezTo>
                    <a:pt x="317" y="177"/>
                    <a:pt x="311" y="181"/>
                    <a:pt x="304" y="184"/>
                  </a:cubicBezTo>
                  <a:close/>
                  <a:moveTo>
                    <a:pt x="65" y="182"/>
                  </a:moveTo>
                  <a:cubicBezTo>
                    <a:pt x="59" y="179"/>
                    <a:pt x="53" y="176"/>
                    <a:pt x="47" y="173"/>
                  </a:cubicBezTo>
                  <a:cubicBezTo>
                    <a:pt x="50" y="169"/>
                    <a:pt x="50" y="169"/>
                    <a:pt x="50" y="169"/>
                  </a:cubicBezTo>
                  <a:cubicBezTo>
                    <a:pt x="55" y="173"/>
                    <a:pt x="61" y="176"/>
                    <a:pt x="67" y="179"/>
                  </a:cubicBezTo>
                  <a:lnTo>
                    <a:pt x="65" y="182"/>
                  </a:lnTo>
                  <a:close/>
                  <a:moveTo>
                    <a:pt x="342" y="160"/>
                  </a:moveTo>
                  <a:cubicBezTo>
                    <a:pt x="339" y="157"/>
                    <a:pt x="339" y="157"/>
                    <a:pt x="339" y="157"/>
                  </a:cubicBezTo>
                  <a:cubicBezTo>
                    <a:pt x="344" y="152"/>
                    <a:pt x="349" y="148"/>
                    <a:pt x="353" y="143"/>
                  </a:cubicBezTo>
                  <a:cubicBezTo>
                    <a:pt x="356" y="145"/>
                    <a:pt x="356" y="145"/>
                    <a:pt x="356" y="145"/>
                  </a:cubicBezTo>
                  <a:cubicBezTo>
                    <a:pt x="352" y="150"/>
                    <a:pt x="347" y="155"/>
                    <a:pt x="342" y="160"/>
                  </a:cubicBezTo>
                  <a:close/>
                  <a:moveTo>
                    <a:pt x="28" y="158"/>
                  </a:moveTo>
                  <a:cubicBezTo>
                    <a:pt x="23" y="153"/>
                    <a:pt x="18" y="148"/>
                    <a:pt x="14" y="143"/>
                  </a:cubicBezTo>
                  <a:cubicBezTo>
                    <a:pt x="17" y="141"/>
                    <a:pt x="17" y="141"/>
                    <a:pt x="17" y="141"/>
                  </a:cubicBezTo>
                  <a:cubicBezTo>
                    <a:pt x="21" y="146"/>
                    <a:pt x="26" y="150"/>
                    <a:pt x="31" y="155"/>
                  </a:cubicBezTo>
                  <a:lnTo>
                    <a:pt x="28" y="158"/>
                  </a:lnTo>
                  <a:close/>
                  <a:moveTo>
                    <a:pt x="368" y="124"/>
                  </a:moveTo>
                  <a:cubicBezTo>
                    <a:pt x="364" y="123"/>
                    <a:pt x="364" y="123"/>
                    <a:pt x="364" y="123"/>
                  </a:cubicBezTo>
                  <a:cubicBezTo>
                    <a:pt x="366" y="116"/>
                    <a:pt x="368" y="110"/>
                    <a:pt x="368" y="104"/>
                  </a:cubicBezTo>
                  <a:cubicBezTo>
                    <a:pt x="372" y="104"/>
                    <a:pt x="372" y="104"/>
                    <a:pt x="372" y="104"/>
                  </a:cubicBezTo>
                  <a:cubicBezTo>
                    <a:pt x="372" y="111"/>
                    <a:pt x="370" y="117"/>
                    <a:pt x="368" y="124"/>
                  </a:cubicBezTo>
                  <a:close/>
                  <a:moveTo>
                    <a:pt x="3" y="121"/>
                  </a:moveTo>
                  <a:cubicBezTo>
                    <a:pt x="1" y="115"/>
                    <a:pt x="0" y="110"/>
                    <a:pt x="0" y="104"/>
                  </a:cubicBezTo>
                  <a:cubicBezTo>
                    <a:pt x="0" y="103"/>
                    <a:pt x="1" y="102"/>
                    <a:pt x="1" y="101"/>
                  </a:cubicBezTo>
                  <a:cubicBezTo>
                    <a:pt x="5" y="101"/>
                    <a:pt x="5" y="101"/>
                    <a:pt x="5" y="101"/>
                  </a:cubicBezTo>
                  <a:cubicBezTo>
                    <a:pt x="5" y="102"/>
                    <a:pt x="4" y="103"/>
                    <a:pt x="4" y="104"/>
                  </a:cubicBezTo>
                  <a:cubicBezTo>
                    <a:pt x="4" y="109"/>
                    <a:pt x="5" y="115"/>
                    <a:pt x="7" y="120"/>
                  </a:cubicBezTo>
                  <a:lnTo>
                    <a:pt x="3" y="121"/>
                  </a:lnTo>
                  <a:close/>
                  <a:moveTo>
                    <a:pt x="366" y="90"/>
                  </a:moveTo>
                  <a:cubicBezTo>
                    <a:pt x="364" y="84"/>
                    <a:pt x="362" y="78"/>
                    <a:pt x="358" y="73"/>
                  </a:cubicBezTo>
                  <a:cubicBezTo>
                    <a:pt x="362" y="70"/>
                    <a:pt x="362" y="70"/>
                    <a:pt x="362" y="70"/>
                  </a:cubicBezTo>
                  <a:cubicBezTo>
                    <a:pt x="365" y="77"/>
                    <a:pt x="368" y="83"/>
                    <a:pt x="370" y="89"/>
                  </a:cubicBezTo>
                  <a:lnTo>
                    <a:pt x="366" y="90"/>
                  </a:lnTo>
                  <a:close/>
                  <a:moveTo>
                    <a:pt x="10" y="79"/>
                  </a:moveTo>
                  <a:cubicBezTo>
                    <a:pt x="7" y="77"/>
                    <a:pt x="7" y="77"/>
                    <a:pt x="7" y="77"/>
                  </a:cubicBezTo>
                  <a:cubicBezTo>
                    <a:pt x="10" y="71"/>
                    <a:pt x="13" y="65"/>
                    <a:pt x="18" y="60"/>
                  </a:cubicBezTo>
                  <a:cubicBezTo>
                    <a:pt x="21" y="62"/>
                    <a:pt x="21" y="62"/>
                    <a:pt x="21" y="62"/>
                  </a:cubicBezTo>
                  <a:cubicBezTo>
                    <a:pt x="17" y="68"/>
                    <a:pt x="13" y="73"/>
                    <a:pt x="10" y="79"/>
                  </a:cubicBezTo>
                  <a:close/>
                  <a:moveTo>
                    <a:pt x="344" y="54"/>
                  </a:moveTo>
                  <a:cubicBezTo>
                    <a:pt x="339" y="50"/>
                    <a:pt x="334" y="46"/>
                    <a:pt x="328" y="42"/>
                  </a:cubicBezTo>
                  <a:cubicBezTo>
                    <a:pt x="331" y="39"/>
                    <a:pt x="331" y="39"/>
                    <a:pt x="331" y="39"/>
                  </a:cubicBezTo>
                  <a:cubicBezTo>
                    <a:pt x="336" y="43"/>
                    <a:pt x="342" y="47"/>
                    <a:pt x="346" y="52"/>
                  </a:cubicBezTo>
                  <a:lnTo>
                    <a:pt x="344" y="54"/>
                  </a:lnTo>
                  <a:close/>
                  <a:moveTo>
                    <a:pt x="38" y="46"/>
                  </a:moveTo>
                  <a:cubicBezTo>
                    <a:pt x="36" y="43"/>
                    <a:pt x="36" y="43"/>
                    <a:pt x="36" y="43"/>
                  </a:cubicBezTo>
                  <a:cubicBezTo>
                    <a:pt x="41" y="39"/>
                    <a:pt x="46" y="35"/>
                    <a:pt x="53" y="32"/>
                  </a:cubicBezTo>
                  <a:cubicBezTo>
                    <a:pt x="55" y="35"/>
                    <a:pt x="55" y="35"/>
                    <a:pt x="55" y="35"/>
                  </a:cubicBezTo>
                  <a:cubicBezTo>
                    <a:pt x="49" y="39"/>
                    <a:pt x="43" y="42"/>
                    <a:pt x="38" y="46"/>
                  </a:cubicBezTo>
                  <a:close/>
                  <a:moveTo>
                    <a:pt x="308" y="30"/>
                  </a:moveTo>
                  <a:cubicBezTo>
                    <a:pt x="302" y="27"/>
                    <a:pt x="296" y="25"/>
                    <a:pt x="290" y="22"/>
                  </a:cubicBezTo>
                  <a:cubicBezTo>
                    <a:pt x="291" y="18"/>
                    <a:pt x="291" y="18"/>
                    <a:pt x="291" y="18"/>
                  </a:cubicBezTo>
                  <a:cubicBezTo>
                    <a:pt x="297" y="21"/>
                    <a:pt x="304" y="24"/>
                    <a:pt x="310" y="27"/>
                  </a:cubicBezTo>
                  <a:lnTo>
                    <a:pt x="308" y="30"/>
                  </a:lnTo>
                  <a:close/>
                  <a:moveTo>
                    <a:pt x="76" y="25"/>
                  </a:moveTo>
                  <a:cubicBezTo>
                    <a:pt x="74" y="21"/>
                    <a:pt x="74" y="21"/>
                    <a:pt x="74" y="21"/>
                  </a:cubicBezTo>
                  <a:cubicBezTo>
                    <a:pt x="80" y="19"/>
                    <a:pt x="87" y="16"/>
                    <a:pt x="93" y="14"/>
                  </a:cubicBezTo>
                  <a:cubicBezTo>
                    <a:pt x="94" y="18"/>
                    <a:pt x="94" y="18"/>
                    <a:pt x="94" y="18"/>
                  </a:cubicBezTo>
                  <a:cubicBezTo>
                    <a:pt x="88" y="20"/>
                    <a:pt x="82" y="22"/>
                    <a:pt x="76" y="25"/>
                  </a:cubicBezTo>
                  <a:close/>
                  <a:moveTo>
                    <a:pt x="267" y="15"/>
                  </a:moveTo>
                  <a:cubicBezTo>
                    <a:pt x="261" y="13"/>
                    <a:pt x="254" y="12"/>
                    <a:pt x="248" y="10"/>
                  </a:cubicBezTo>
                  <a:cubicBezTo>
                    <a:pt x="248" y="6"/>
                    <a:pt x="248" y="6"/>
                    <a:pt x="248" y="6"/>
                  </a:cubicBezTo>
                  <a:cubicBezTo>
                    <a:pt x="255" y="8"/>
                    <a:pt x="262" y="9"/>
                    <a:pt x="268" y="11"/>
                  </a:cubicBezTo>
                  <a:lnTo>
                    <a:pt x="267" y="15"/>
                  </a:lnTo>
                  <a:close/>
                  <a:moveTo>
                    <a:pt x="117" y="12"/>
                  </a:moveTo>
                  <a:cubicBezTo>
                    <a:pt x="117" y="8"/>
                    <a:pt x="117" y="8"/>
                    <a:pt x="117" y="8"/>
                  </a:cubicBezTo>
                  <a:cubicBezTo>
                    <a:pt x="123" y="6"/>
                    <a:pt x="130" y="5"/>
                    <a:pt x="136" y="4"/>
                  </a:cubicBezTo>
                  <a:cubicBezTo>
                    <a:pt x="137" y="8"/>
                    <a:pt x="137" y="8"/>
                    <a:pt x="137" y="8"/>
                  </a:cubicBezTo>
                  <a:cubicBezTo>
                    <a:pt x="130" y="9"/>
                    <a:pt x="124" y="10"/>
                    <a:pt x="117" y="12"/>
                  </a:cubicBezTo>
                  <a:close/>
                  <a:moveTo>
                    <a:pt x="224" y="7"/>
                  </a:moveTo>
                  <a:cubicBezTo>
                    <a:pt x="218" y="6"/>
                    <a:pt x="211" y="5"/>
                    <a:pt x="204" y="5"/>
                  </a:cubicBezTo>
                  <a:cubicBezTo>
                    <a:pt x="205" y="1"/>
                    <a:pt x="205" y="1"/>
                    <a:pt x="205" y="1"/>
                  </a:cubicBezTo>
                  <a:cubicBezTo>
                    <a:pt x="211" y="1"/>
                    <a:pt x="218" y="2"/>
                    <a:pt x="225" y="3"/>
                  </a:cubicBezTo>
                  <a:lnTo>
                    <a:pt x="224" y="7"/>
                  </a:lnTo>
                  <a:close/>
                  <a:moveTo>
                    <a:pt x="161" y="5"/>
                  </a:moveTo>
                  <a:cubicBezTo>
                    <a:pt x="160" y="1"/>
                    <a:pt x="160" y="1"/>
                    <a:pt x="160" y="1"/>
                  </a:cubicBezTo>
                  <a:cubicBezTo>
                    <a:pt x="167" y="1"/>
                    <a:pt x="174" y="1"/>
                    <a:pt x="180" y="0"/>
                  </a:cubicBezTo>
                  <a:cubicBezTo>
                    <a:pt x="180" y="4"/>
                    <a:pt x="180" y="4"/>
                    <a:pt x="180" y="4"/>
                  </a:cubicBezTo>
                  <a:cubicBezTo>
                    <a:pt x="174" y="5"/>
                    <a:pt x="167" y="5"/>
                    <a:pt x="161" y="5"/>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 name="ïŝliďe">
              <a:extLst>
                <a:ext uri="{FF2B5EF4-FFF2-40B4-BE49-F238E27FC236}">
                  <a16:creationId xmlns:a16="http://schemas.microsoft.com/office/drawing/2014/main" id="{1BC3C8F6-ACE0-48CB-A762-F7F81C17A2AB}"/>
                </a:ext>
              </a:extLst>
            </p:cNvPr>
            <p:cNvSpPr/>
            <p:nvPr/>
          </p:nvSpPr>
          <p:spPr bwMode="auto">
            <a:xfrm>
              <a:off x="6586538" y="3106738"/>
              <a:ext cx="1227138" cy="682625"/>
            </a:xfrm>
            <a:custGeom>
              <a:avLst/>
              <a:gdLst>
                <a:gd name="T0" fmla="*/ 174 w 372"/>
                <a:gd name="T1" fmla="*/ 207 h 207"/>
                <a:gd name="T2" fmla="*/ 195 w 372"/>
                <a:gd name="T3" fmla="*/ 203 h 207"/>
                <a:gd name="T4" fmla="*/ 186 w 372"/>
                <a:gd name="T5" fmla="*/ 207 h 207"/>
                <a:gd name="T6" fmla="*/ 218 w 372"/>
                <a:gd name="T7" fmla="*/ 202 h 207"/>
                <a:gd name="T8" fmla="*/ 239 w 372"/>
                <a:gd name="T9" fmla="*/ 203 h 207"/>
                <a:gd name="T10" fmla="*/ 150 w 372"/>
                <a:gd name="T11" fmla="*/ 205 h 207"/>
                <a:gd name="T12" fmla="*/ 131 w 372"/>
                <a:gd name="T13" fmla="*/ 198 h 207"/>
                <a:gd name="T14" fmla="*/ 150 w 372"/>
                <a:gd name="T15" fmla="*/ 205 h 207"/>
                <a:gd name="T16" fmla="*/ 261 w 372"/>
                <a:gd name="T17" fmla="*/ 194 h 207"/>
                <a:gd name="T18" fmla="*/ 282 w 372"/>
                <a:gd name="T19" fmla="*/ 192 h 207"/>
                <a:gd name="T20" fmla="*/ 107 w 372"/>
                <a:gd name="T21" fmla="*/ 197 h 207"/>
                <a:gd name="T22" fmla="*/ 89 w 372"/>
                <a:gd name="T23" fmla="*/ 188 h 207"/>
                <a:gd name="T24" fmla="*/ 107 w 372"/>
                <a:gd name="T25" fmla="*/ 197 h 207"/>
                <a:gd name="T26" fmla="*/ 303 w 372"/>
                <a:gd name="T27" fmla="*/ 180 h 207"/>
                <a:gd name="T28" fmla="*/ 322 w 372"/>
                <a:gd name="T29" fmla="*/ 174 h 207"/>
                <a:gd name="T30" fmla="*/ 65 w 372"/>
                <a:gd name="T31" fmla="*/ 182 h 207"/>
                <a:gd name="T32" fmla="*/ 50 w 372"/>
                <a:gd name="T33" fmla="*/ 169 h 207"/>
                <a:gd name="T34" fmla="*/ 65 w 372"/>
                <a:gd name="T35" fmla="*/ 182 h 207"/>
                <a:gd name="T36" fmla="*/ 339 w 372"/>
                <a:gd name="T37" fmla="*/ 157 h 207"/>
                <a:gd name="T38" fmla="*/ 356 w 372"/>
                <a:gd name="T39" fmla="*/ 145 h 207"/>
                <a:gd name="T40" fmla="*/ 28 w 372"/>
                <a:gd name="T41" fmla="*/ 158 h 207"/>
                <a:gd name="T42" fmla="*/ 17 w 372"/>
                <a:gd name="T43" fmla="*/ 141 h 207"/>
                <a:gd name="T44" fmla="*/ 28 w 372"/>
                <a:gd name="T45" fmla="*/ 158 h 207"/>
                <a:gd name="T46" fmla="*/ 364 w 372"/>
                <a:gd name="T47" fmla="*/ 123 h 207"/>
                <a:gd name="T48" fmla="*/ 372 w 372"/>
                <a:gd name="T49" fmla="*/ 104 h 207"/>
                <a:gd name="T50" fmla="*/ 3 w 372"/>
                <a:gd name="T51" fmla="*/ 121 h 207"/>
                <a:gd name="T52" fmla="*/ 1 w 372"/>
                <a:gd name="T53" fmla="*/ 101 h 207"/>
                <a:gd name="T54" fmla="*/ 4 w 372"/>
                <a:gd name="T55" fmla="*/ 104 h 207"/>
                <a:gd name="T56" fmla="*/ 3 w 372"/>
                <a:gd name="T57" fmla="*/ 121 h 207"/>
                <a:gd name="T58" fmla="*/ 358 w 372"/>
                <a:gd name="T59" fmla="*/ 73 h 207"/>
                <a:gd name="T60" fmla="*/ 370 w 372"/>
                <a:gd name="T61" fmla="*/ 89 h 207"/>
                <a:gd name="T62" fmla="*/ 10 w 372"/>
                <a:gd name="T63" fmla="*/ 79 h 207"/>
                <a:gd name="T64" fmla="*/ 18 w 372"/>
                <a:gd name="T65" fmla="*/ 60 h 207"/>
                <a:gd name="T66" fmla="*/ 10 w 372"/>
                <a:gd name="T67" fmla="*/ 79 h 207"/>
                <a:gd name="T68" fmla="*/ 328 w 372"/>
                <a:gd name="T69" fmla="*/ 42 h 207"/>
                <a:gd name="T70" fmla="*/ 346 w 372"/>
                <a:gd name="T71" fmla="*/ 52 h 207"/>
                <a:gd name="T72" fmla="*/ 38 w 372"/>
                <a:gd name="T73" fmla="*/ 46 h 207"/>
                <a:gd name="T74" fmla="*/ 53 w 372"/>
                <a:gd name="T75" fmla="*/ 32 h 207"/>
                <a:gd name="T76" fmla="*/ 38 w 372"/>
                <a:gd name="T77" fmla="*/ 46 h 207"/>
                <a:gd name="T78" fmla="*/ 290 w 372"/>
                <a:gd name="T79" fmla="*/ 22 h 207"/>
                <a:gd name="T80" fmla="*/ 310 w 372"/>
                <a:gd name="T81" fmla="*/ 27 h 207"/>
                <a:gd name="T82" fmla="*/ 76 w 372"/>
                <a:gd name="T83" fmla="*/ 25 h 207"/>
                <a:gd name="T84" fmla="*/ 93 w 372"/>
                <a:gd name="T85" fmla="*/ 14 h 207"/>
                <a:gd name="T86" fmla="*/ 76 w 372"/>
                <a:gd name="T87" fmla="*/ 25 h 207"/>
                <a:gd name="T88" fmla="*/ 248 w 372"/>
                <a:gd name="T89" fmla="*/ 10 h 207"/>
                <a:gd name="T90" fmla="*/ 268 w 372"/>
                <a:gd name="T91" fmla="*/ 11 h 207"/>
                <a:gd name="T92" fmla="*/ 117 w 372"/>
                <a:gd name="T93" fmla="*/ 12 h 207"/>
                <a:gd name="T94" fmla="*/ 136 w 372"/>
                <a:gd name="T95" fmla="*/ 4 h 207"/>
                <a:gd name="T96" fmla="*/ 117 w 372"/>
                <a:gd name="T97" fmla="*/ 12 h 207"/>
                <a:gd name="T98" fmla="*/ 204 w 372"/>
                <a:gd name="T99" fmla="*/ 5 h 207"/>
                <a:gd name="T100" fmla="*/ 225 w 372"/>
                <a:gd name="T101" fmla="*/ 3 h 207"/>
                <a:gd name="T102" fmla="*/ 161 w 372"/>
                <a:gd name="T103" fmla="*/ 5 h 207"/>
                <a:gd name="T104" fmla="*/ 180 w 372"/>
                <a:gd name="T105" fmla="*/ 0 h 207"/>
                <a:gd name="T106" fmla="*/ 161 w 372"/>
                <a:gd name="T107" fmla="*/ 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2" h="207">
                  <a:moveTo>
                    <a:pt x="186" y="207"/>
                  </a:moveTo>
                  <a:cubicBezTo>
                    <a:pt x="182" y="207"/>
                    <a:pt x="178" y="207"/>
                    <a:pt x="174" y="207"/>
                  </a:cubicBezTo>
                  <a:cubicBezTo>
                    <a:pt x="175" y="203"/>
                    <a:pt x="175" y="203"/>
                    <a:pt x="175" y="203"/>
                  </a:cubicBezTo>
                  <a:cubicBezTo>
                    <a:pt x="181" y="203"/>
                    <a:pt x="188" y="203"/>
                    <a:pt x="195" y="203"/>
                  </a:cubicBezTo>
                  <a:cubicBezTo>
                    <a:pt x="195" y="207"/>
                    <a:pt x="195" y="207"/>
                    <a:pt x="195" y="207"/>
                  </a:cubicBezTo>
                  <a:cubicBezTo>
                    <a:pt x="192" y="207"/>
                    <a:pt x="189" y="207"/>
                    <a:pt x="186" y="207"/>
                  </a:cubicBezTo>
                  <a:close/>
                  <a:moveTo>
                    <a:pt x="219" y="206"/>
                  </a:moveTo>
                  <a:cubicBezTo>
                    <a:pt x="218" y="202"/>
                    <a:pt x="218" y="202"/>
                    <a:pt x="218" y="202"/>
                  </a:cubicBezTo>
                  <a:cubicBezTo>
                    <a:pt x="225" y="201"/>
                    <a:pt x="232" y="200"/>
                    <a:pt x="238" y="199"/>
                  </a:cubicBezTo>
                  <a:cubicBezTo>
                    <a:pt x="239" y="203"/>
                    <a:pt x="239" y="203"/>
                    <a:pt x="239" y="203"/>
                  </a:cubicBezTo>
                  <a:cubicBezTo>
                    <a:pt x="232" y="204"/>
                    <a:pt x="225" y="205"/>
                    <a:pt x="219" y="206"/>
                  </a:cubicBezTo>
                  <a:close/>
                  <a:moveTo>
                    <a:pt x="150" y="205"/>
                  </a:moveTo>
                  <a:cubicBezTo>
                    <a:pt x="144" y="204"/>
                    <a:pt x="137" y="204"/>
                    <a:pt x="130" y="202"/>
                  </a:cubicBezTo>
                  <a:cubicBezTo>
                    <a:pt x="131" y="198"/>
                    <a:pt x="131" y="198"/>
                    <a:pt x="131" y="198"/>
                  </a:cubicBezTo>
                  <a:cubicBezTo>
                    <a:pt x="138" y="200"/>
                    <a:pt x="144" y="201"/>
                    <a:pt x="151" y="201"/>
                  </a:cubicBezTo>
                  <a:lnTo>
                    <a:pt x="150" y="205"/>
                  </a:lnTo>
                  <a:close/>
                  <a:moveTo>
                    <a:pt x="262" y="198"/>
                  </a:moveTo>
                  <a:cubicBezTo>
                    <a:pt x="261" y="194"/>
                    <a:pt x="261" y="194"/>
                    <a:pt x="261" y="194"/>
                  </a:cubicBezTo>
                  <a:cubicBezTo>
                    <a:pt x="268" y="193"/>
                    <a:pt x="274" y="191"/>
                    <a:pt x="280" y="189"/>
                  </a:cubicBezTo>
                  <a:cubicBezTo>
                    <a:pt x="282" y="192"/>
                    <a:pt x="282" y="192"/>
                    <a:pt x="282" y="192"/>
                  </a:cubicBezTo>
                  <a:cubicBezTo>
                    <a:pt x="275" y="194"/>
                    <a:pt x="269" y="196"/>
                    <a:pt x="262" y="198"/>
                  </a:cubicBezTo>
                  <a:close/>
                  <a:moveTo>
                    <a:pt x="107" y="197"/>
                  </a:moveTo>
                  <a:cubicBezTo>
                    <a:pt x="100" y="196"/>
                    <a:pt x="94" y="194"/>
                    <a:pt x="88" y="191"/>
                  </a:cubicBezTo>
                  <a:cubicBezTo>
                    <a:pt x="89" y="188"/>
                    <a:pt x="89" y="188"/>
                    <a:pt x="89" y="188"/>
                  </a:cubicBezTo>
                  <a:cubicBezTo>
                    <a:pt x="95" y="190"/>
                    <a:pt x="101" y="192"/>
                    <a:pt x="108" y="193"/>
                  </a:cubicBezTo>
                  <a:lnTo>
                    <a:pt x="107" y="197"/>
                  </a:lnTo>
                  <a:close/>
                  <a:moveTo>
                    <a:pt x="304" y="184"/>
                  </a:moveTo>
                  <a:cubicBezTo>
                    <a:pt x="303" y="180"/>
                    <a:pt x="303" y="180"/>
                    <a:pt x="303" y="180"/>
                  </a:cubicBezTo>
                  <a:cubicBezTo>
                    <a:pt x="309" y="177"/>
                    <a:pt x="315" y="174"/>
                    <a:pt x="320" y="171"/>
                  </a:cubicBezTo>
                  <a:cubicBezTo>
                    <a:pt x="322" y="174"/>
                    <a:pt x="322" y="174"/>
                    <a:pt x="322" y="174"/>
                  </a:cubicBezTo>
                  <a:cubicBezTo>
                    <a:pt x="317" y="177"/>
                    <a:pt x="311" y="181"/>
                    <a:pt x="304" y="184"/>
                  </a:cubicBezTo>
                  <a:close/>
                  <a:moveTo>
                    <a:pt x="65" y="182"/>
                  </a:moveTo>
                  <a:cubicBezTo>
                    <a:pt x="59" y="179"/>
                    <a:pt x="53" y="176"/>
                    <a:pt x="47" y="173"/>
                  </a:cubicBezTo>
                  <a:cubicBezTo>
                    <a:pt x="50" y="169"/>
                    <a:pt x="50" y="169"/>
                    <a:pt x="50" y="169"/>
                  </a:cubicBezTo>
                  <a:cubicBezTo>
                    <a:pt x="55" y="173"/>
                    <a:pt x="61" y="176"/>
                    <a:pt x="67" y="179"/>
                  </a:cubicBezTo>
                  <a:lnTo>
                    <a:pt x="65" y="182"/>
                  </a:lnTo>
                  <a:close/>
                  <a:moveTo>
                    <a:pt x="342" y="160"/>
                  </a:moveTo>
                  <a:cubicBezTo>
                    <a:pt x="339" y="157"/>
                    <a:pt x="339" y="157"/>
                    <a:pt x="339" y="157"/>
                  </a:cubicBezTo>
                  <a:cubicBezTo>
                    <a:pt x="344" y="152"/>
                    <a:pt x="349" y="148"/>
                    <a:pt x="353" y="143"/>
                  </a:cubicBezTo>
                  <a:cubicBezTo>
                    <a:pt x="356" y="145"/>
                    <a:pt x="356" y="145"/>
                    <a:pt x="356" y="145"/>
                  </a:cubicBezTo>
                  <a:cubicBezTo>
                    <a:pt x="352" y="150"/>
                    <a:pt x="347" y="155"/>
                    <a:pt x="342" y="160"/>
                  </a:cubicBezTo>
                  <a:close/>
                  <a:moveTo>
                    <a:pt x="28" y="158"/>
                  </a:moveTo>
                  <a:cubicBezTo>
                    <a:pt x="23" y="153"/>
                    <a:pt x="18" y="148"/>
                    <a:pt x="14" y="143"/>
                  </a:cubicBezTo>
                  <a:cubicBezTo>
                    <a:pt x="17" y="141"/>
                    <a:pt x="17" y="141"/>
                    <a:pt x="17" y="141"/>
                  </a:cubicBezTo>
                  <a:cubicBezTo>
                    <a:pt x="21" y="146"/>
                    <a:pt x="26" y="150"/>
                    <a:pt x="31" y="155"/>
                  </a:cubicBezTo>
                  <a:lnTo>
                    <a:pt x="28" y="158"/>
                  </a:lnTo>
                  <a:close/>
                  <a:moveTo>
                    <a:pt x="368" y="124"/>
                  </a:moveTo>
                  <a:cubicBezTo>
                    <a:pt x="364" y="123"/>
                    <a:pt x="364" y="123"/>
                    <a:pt x="364" y="123"/>
                  </a:cubicBezTo>
                  <a:cubicBezTo>
                    <a:pt x="366" y="116"/>
                    <a:pt x="368" y="110"/>
                    <a:pt x="368" y="104"/>
                  </a:cubicBezTo>
                  <a:cubicBezTo>
                    <a:pt x="372" y="104"/>
                    <a:pt x="372" y="104"/>
                    <a:pt x="372" y="104"/>
                  </a:cubicBezTo>
                  <a:cubicBezTo>
                    <a:pt x="372" y="111"/>
                    <a:pt x="370" y="117"/>
                    <a:pt x="368" y="124"/>
                  </a:cubicBezTo>
                  <a:close/>
                  <a:moveTo>
                    <a:pt x="3" y="121"/>
                  </a:moveTo>
                  <a:cubicBezTo>
                    <a:pt x="1" y="115"/>
                    <a:pt x="0" y="110"/>
                    <a:pt x="0" y="104"/>
                  </a:cubicBezTo>
                  <a:cubicBezTo>
                    <a:pt x="0" y="103"/>
                    <a:pt x="1" y="102"/>
                    <a:pt x="1" y="101"/>
                  </a:cubicBezTo>
                  <a:cubicBezTo>
                    <a:pt x="5" y="101"/>
                    <a:pt x="5" y="101"/>
                    <a:pt x="5" y="101"/>
                  </a:cubicBezTo>
                  <a:cubicBezTo>
                    <a:pt x="5" y="102"/>
                    <a:pt x="4" y="103"/>
                    <a:pt x="4" y="104"/>
                  </a:cubicBezTo>
                  <a:cubicBezTo>
                    <a:pt x="4" y="109"/>
                    <a:pt x="5" y="115"/>
                    <a:pt x="7" y="120"/>
                  </a:cubicBezTo>
                  <a:lnTo>
                    <a:pt x="3" y="121"/>
                  </a:lnTo>
                  <a:close/>
                  <a:moveTo>
                    <a:pt x="366" y="90"/>
                  </a:moveTo>
                  <a:cubicBezTo>
                    <a:pt x="364" y="84"/>
                    <a:pt x="362" y="78"/>
                    <a:pt x="358" y="73"/>
                  </a:cubicBezTo>
                  <a:cubicBezTo>
                    <a:pt x="362" y="70"/>
                    <a:pt x="362" y="70"/>
                    <a:pt x="362" y="70"/>
                  </a:cubicBezTo>
                  <a:cubicBezTo>
                    <a:pt x="365" y="77"/>
                    <a:pt x="368" y="83"/>
                    <a:pt x="370" y="89"/>
                  </a:cubicBezTo>
                  <a:lnTo>
                    <a:pt x="366" y="90"/>
                  </a:lnTo>
                  <a:close/>
                  <a:moveTo>
                    <a:pt x="10" y="79"/>
                  </a:moveTo>
                  <a:cubicBezTo>
                    <a:pt x="7" y="77"/>
                    <a:pt x="7" y="77"/>
                    <a:pt x="7" y="77"/>
                  </a:cubicBezTo>
                  <a:cubicBezTo>
                    <a:pt x="10" y="71"/>
                    <a:pt x="13" y="65"/>
                    <a:pt x="18" y="60"/>
                  </a:cubicBezTo>
                  <a:cubicBezTo>
                    <a:pt x="21" y="62"/>
                    <a:pt x="21" y="62"/>
                    <a:pt x="21" y="62"/>
                  </a:cubicBezTo>
                  <a:cubicBezTo>
                    <a:pt x="17" y="68"/>
                    <a:pt x="13" y="73"/>
                    <a:pt x="10" y="79"/>
                  </a:cubicBezTo>
                  <a:close/>
                  <a:moveTo>
                    <a:pt x="344" y="54"/>
                  </a:moveTo>
                  <a:cubicBezTo>
                    <a:pt x="339" y="50"/>
                    <a:pt x="334" y="46"/>
                    <a:pt x="328" y="42"/>
                  </a:cubicBezTo>
                  <a:cubicBezTo>
                    <a:pt x="331" y="39"/>
                    <a:pt x="331" y="39"/>
                    <a:pt x="331" y="39"/>
                  </a:cubicBezTo>
                  <a:cubicBezTo>
                    <a:pt x="336" y="43"/>
                    <a:pt x="342" y="47"/>
                    <a:pt x="346" y="52"/>
                  </a:cubicBezTo>
                  <a:lnTo>
                    <a:pt x="344" y="54"/>
                  </a:lnTo>
                  <a:close/>
                  <a:moveTo>
                    <a:pt x="38" y="46"/>
                  </a:moveTo>
                  <a:cubicBezTo>
                    <a:pt x="36" y="43"/>
                    <a:pt x="36" y="43"/>
                    <a:pt x="36" y="43"/>
                  </a:cubicBezTo>
                  <a:cubicBezTo>
                    <a:pt x="41" y="39"/>
                    <a:pt x="46" y="35"/>
                    <a:pt x="53" y="32"/>
                  </a:cubicBezTo>
                  <a:cubicBezTo>
                    <a:pt x="55" y="35"/>
                    <a:pt x="55" y="35"/>
                    <a:pt x="55" y="35"/>
                  </a:cubicBezTo>
                  <a:cubicBezTo>
                    <a:pt x="49" y="39"/>
                    <a:pt x="43" y="42"/>
                    <a:pt x="38" y="46"/>
                  </a:cubicBezTo>
                  <a:close/>
                  <a:moveTo>
                    <a:pt x="308" y="30"/>
                  </a:moveTo>
                  <a:cubicBezTo>
                    <a:pt x="302" y="27"/>
                    <a:pt x="296" y="25"/>
                    <a:pt x="290" y="22"/>
                  </a:cubicBezTo>
                  <a:cubicBezTo>
                    <a:pt x="291" y="18"/>
                    <a:pt x="291" y="18"/>
                    <a:pt x="291" y="18"/>
                  </a:cubicBezTo>
                  <a:cubicBezTo>
                    <a:pt x="297" y="21"/>
                    <a:pt x="304" y="24"/>
                    <a:pt x="310" y="27"/>
                  </a:cubicBezTo>
                  <a:lnTo>
                    <a:pt x="308" y="30"/>
                  </a:lnTo>
                  <a:close/>
                  <a:moveTo>
                    <a:pt x="76" y="25"/>
                  </a:moveTo>
                  <a:cubicBezTo>
                    <a:pt x="74" y="21"/>
                    <a:pt x="74" y="21"/>
                    <a:pt x="74" y="21"/>
                  </a:cubicBezTo>
                  <a:cubicBezTo>
                    <a:pt x="80" y="19"/>
                    <a:pt x="87" y="16"/>
                    <a:pt x="93" y="14"/>
                  </a:cubicBezTo>
                  <a:cubicBezTo>
                    <a:pt x="94" y="18"/>
                    <a:pt x="94" y="18"/>
                    <a:pt x="94" y="18"/>
                  </a:cubicBezTo>
                  <a:cubicBezTo>
                    <a:pt x="88" y="20"/>
                    <a:pt x="82" y="22"/>
                    <a:pt x="76" y="25"/>
                  </a:cubicBezTo>
                  <a:close/>
                  <a:moveTo>
                    <a:pt x="267" y="15"/>
                  </a:moveTo>
                  <a:cubicBezTo>
                    <a:pt x="261" y="13"/>
                    <a:pt x="254" y="12"/>
                    <a:pt x="248" y="10"/>
                  </a:cubicBezTo>
                  <a:cubicBezTo>
                    <a:pt x="248" y="6"/>
                    <a:pt x="248" y="6"/>
                    <a:pt x="248" y="6"/>
                  </a:cubicBezTo>
                  <a:cubicBezTo>
                    <a:pt x="255" y="8"/>
                    <a:pt x="262" y="9"/>
                    <a:pt x="268" y="11"/>
                  </a:cubicBezTo>
                  <a:lnTo>
                    <a:pt x="267" y="15"/>
                  </a:lnTo>
                  <a:close/>
                  <a:moveTo>
                    <a:pt x="117" y="12"/>
                  </a:moveTo>
                  <a:cubicBezTo>
                    <a:pt x="117" y="8"/>
                    <a:pt x="117" y="8"/>
                    <a:pt x="117" y="8"/>
                  </a:cubicBezTo>
                  <a:cubicBezTo>
                    <a:pt x="123" y="6"/>
                    <a:pt x="130" y="5"/>
                    <a:pt x="136" y="4"/>
                  </a:cubicBezTo>
                  <a:cubicBezTo>
                    <a:pt x="137" y="8"/>
                    <a:pt x="137" y="8"/>
                    <a:pt x="137" y="8"/>
                  </a:cubicBezTo>
                  <a:cubicBezTo>
                    <a:pt x="130" y="9"/>
                    <a:pt x="124" y="10"/>
                    <a:pt x="117" y="12"/>
                  </a:cubicBezTo>
                  <a:close/>
                  <a:moveTo>
                    <a:pt x="224" y="7"/>
                  </a:moveTo>
                  <a:cubicBezTo>
                    <a:pt x="218" y="6"/>
                    <a:pt x="211" y="5"/>
                    <a:pt x="204" y="5"/>
                  </a:cubicBezTo>
                  <a:cubicBezTo>
                    <a:pt x="205" y="1"/>
                    <a:pt x="205" y="1"/>
                    <a:pt x="205" y="1"/>
                  </a:cubicBezTo>
                  <a:cubicBezTo>
                    <a:pt x="211" y="1"/>
                    <a:pt x="218" y="2"/>
                    <a:pt x="225" y="3"/>
                  </a:cubicBezTo>
                  <a:lnTo>
                    <a:pt x="224" y="7"/>
                  </a:lnTo>
                  <a:close/>
                  <a:moveTo>
                    <a:pt x="161" y="5"/>
                  </a:moveTo>
                  <a:cubicBezTo>
                    <a:pt x="160" y="1"/>
                    <a:pt x="160" y="1"/>
                    <a:pt x="160" y="1"/>
                  </a:cubicBezTo>
                  <a:cubicBezTo>
                    <a:pt x="167" y="1"/>
                    <a:pt x="174" y="1"/>
                    <a:pt x="180" y="0"/>
                  </a:cubicBezTo>
                  <a:cubicBezTo>
                    <a:pt x="180" y="4"/>
                    <a:pt x="180" y="4"/>
                    <a:pt x="180" y="4"/>
                  </a:cubicBezTo>
                  <a:cubicBezTo>
                    <a:pt x="174" y="5"/>
                    <a:pt x="167" y="5"/>
                    <a:pt x="161" y="5"/>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 name="iSḻiḍê">
              <a:extLst>
                <a:ext uri="{FF2B5EF4-FFF2-40B4-BE49-F238E27FC236}">
                  <a16:creationId xmlns:a16="http://schemas.microsoft.com/office/drawing/2014/main" id="{C8C9239B-9AA4-4741-862D-61E417551199}"/>
                </a:ext>
              </a:extLst>
            </p:cNvPr>
            <p:cNvSpPr/>
            <p:nvPr/>
          </p:nvSpPr>
          <p:spPr bwMode="auto">
            <a:xfrm>
              <a:off x="5213350" y="2262188"/>
              <a:ext cx="1228725" cy="682625"/>
            </a:xfrm>
            <a:custGeom>
              <a:avLst/>
              <a:gdLst>
                <a:gd name="T0" fmla="*/ 174 w 372"/>
                <a:gd name="T1" fmla="*/ 207 h 207"/>
                <a:gd name="T2" fmla="*/ 195 w 372"/>
                <a:gd name="T3" fmla="*/ 203 h 207"/>
                <a:gd name="T4" fmla="*/ 186 w 372"/>
                <a:gd name="T5" fmla="*/ 207 h 207"/>
                <a:gd name="T6" fmla="*/ 218 w 372"/>
                <a:gd name="T7" fmla="*/ 202 h 207"/>
                <a:gd name="T8" fmla="*/ 239 w 372"/>
                <a:gd name="T9" fmla="*/ 203 h 207"/>
                <a:gd name="T10" fmla="*/ 150 w 372"/>
                <a:gd name="T11" fmla="*/ 205 h 207"/>
                <a:gd name="T12" fmla="*/ 131 w 372"/>
                <a:gd name="T13" fmla="*/ 198 h 207"/>
                <a:gd name="T14" fmla="*/ 150 w 372"/>
                <a:gd name="T15" fmla="*/ 205 h 207"/>
                <a:gd name="T16" fmla="*/ 261 w 372"/>
                <a:gd name="T17" fmla="*/ 194 h 207"/>
                <a:gd name="T18" fmla="*/ 282 w 372"/>
                <a:gd name="T19" fmla="*/ 192 h 207"/>
                <a:gd name="T20" fmla="*/ 107 w 372"/>
                <a:gd name="T21" fmla="*/ 197 h 207"/>
                <a:gd name="T22" fmla="*/ 89 w 372"/>
                <a:gd name="T23" fmla="*/ 188 h 207"/>
                <a:gd name="T24" fmla="*/ 107 w 372"/>
                <a:gd name="T25" fmla="*/ 197 h 207"/>
                <a:gd name="T26" fmla="*/ 303 w 372"/>
                <a:gd name="T27" fmla="*/ 180 h 207"/>
                <a:gd name="T28" fmla="*/ 322 w 372"/>
                <a:gd name="T29" fmla="*/ 174 h 207"/>
                <a:gd name="T30" fmla="*/ 65 w 372"/>
                <a:gd name="T31" fmla="*/ 182 h 207"/>
                <a:gd name="T32" fmla="*/ 50 w 372"/>
                <a:gd name="T33" fmla="*/ 169 h 207"/>
                <a:gd name="T34" fmla="*/ 65 w 372"/>
                <a:gd name="T35" fmla="*/ 182 h 207"/>
                <a:gd name="T36" fmla="*/ 339 w 372"/>
                <a:gd name="T37" fmla="*/ 157 h 207"/>
                <a:gd name="T38" fmla="*/ 356 w 372"/>
                <a:gd name="T39" fmla="*/ 145 h 207"/>
                <a:gd name="T40" fmla="*/ 28 w 372"/>
                <a:gd name="T41" fmla="*/ 158 h 207"/>
                <a:gd name="T42" fmla="*/ 17 w 372"/>
                <a:gd name="T43" fmla="*/ 141 h 207"/>
                <a:gd name="T44" fmla="*/ 28 w 372"/>
                <a:gd name="T45" fmla="*/ 158 h 207"/>
                <a:gd name="T46" fmla="*/ 364 w 372"/>
                <a:gd name="T47" fmla="*/ 123 h 207"/>
                <a:gd name="T48" fmla="*/ 372 w 372"/>
                <a:gd name="T49" fmla="*/ 104 h 207"/>
                <a:gd name="T50" fmla="*/ 3 w 372"/>
                <a:gd name="T51" fmla="*/ 121 h 207"/>
                <a:gd name="T52" fmla="*/ 1 w 372"/>
                <a:gd name="T53" fmla="*/ 101 h 207"/>
                <a:gd name="T54" fmla="*/ 4 w 372"/>
                <a:gd name="T55" fmla="*/ 104 h 207"/>
                <a:gd name="T56" fmla="*/ 3 w 372"/>
                <a:gd name="T57" fmla="*/ 121 h 207"/>
                <a:gd name="T58" fmla="*/ 358 w 372"/>
                <a:gd name="T59" fmla="*/ 73 h 207"/>
                <a:gd name="T60" fmla="*/ 370 w 372"/>
                <a:gd name="T61" fmla="*/ 89 h 207"/>
                <a:gd name="T62" fmla="*/ 10 w 372"/>
                <a:gd name="T63" fmla="*/ 79 h 207"/>
                <a:gd name="T64" fmla="*/ 18 w 372"/>
                <a:gd name="T65" fmla="*/ 60 h 207"/>
                <a:gd name="T66" fmla="*/ 10 w 372"/>
                <a:gd name="T67" fmla="*/ 79 h 207"/>
                <a:gd name="T68" fmla="*/ 328 w 372"/>
                <a:gd name="T69" fmla="*/ 42 h 207"/>
                <a:gd name="T70" fmla="*/ 346 w 372"/>
                <a:gd name="T71" fmla="*/ 52 h 207"/>
                <a:gd name="T72" fmla="*/ 38 w 372"/>
                <a:gd name="T73" fmla="*/ 46 h 207"/>
                <a:gd name="T74" fmla="*/ 53 w 372"/>
                <a:gd name="T75" fmla="*/ 32 h 207"/>
                <a:gd name="T76" fmla="*/ 38 w 372"/>
                <a:gd name="T77" fmla="*/ 46 h 207"/>
                <a:gd name="T78" fmla="*/ 290 w 372"/>
                <a:gd name="T79" fmla="*/ 22 h 207"/>
                <a:gd name="T80" fmla="*/ 310 w 372"/>
                <a:gd name="T81" fmla="*/ 27 h 207"/>
                <a:gd name="T82" fmla="*/ 76 w 372"/>
                <a:gd name="T83" fmla="*/ 25 h 207"/>
                <a:gd name="T84" fmla="*/ 93 w 372"/>
                <a:gd name="T85" fmla="*/ 14 h 207"/>
                <a:gd name="T86" fmla="*/ 76 w 372"/>
                <a:gd name="T87" fmla="*/ 25 h 207"/>
                <a:gd name="T88" fmla="*/ 248 w 372"/>
                <a:gd name="T89" fmla="*/ 10 h 207"/>
                <a:gd name="T90" fmla="*/ 268 w 372"/>
                <a:gd name="T91" fmla="*/ 11 h 207"/>
                <a:gd name="T92" fmla="*/ 117 w 372"/>
                <a:gd name="T93" fmla="*/ 12 h 207"/>
                <a:gd name="T94" fmla="*/ 136 w 372"/>
                <a:gd name="T95" fmla="*/ 4 h 207"/>
                <a:gd name="T96" fmla="*/ 117 w 372"/>
                <a:gd name="T97" fmla="*/ 12 h 207"/>
                <a:gd name="T98" fmla="*/ 204 w 372"/>
                <a:gd name="T99" fmla="*/ 5 h 207"/>
                <a:gd name="T100" fmla="*/ 225 w 372"/>
                <a:gd name="T101" fmla="*/ 3 h 207"/>
                <a:gd name="T102" fmla="*/ 161 w 372"/>
                <a:gd name="T103" fmla="*/ 5 h 207"/>
                <a:gd name="T104" fmla="*/ 180 w 372"/>
                <a:gd name="T105" fmla="*/ 0 h 207"/>
                <a:gd name="T106" fmla="*/ 161 w 372"/>
                <a:gd name="T107" fmla="*/ 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2" h="207">
                  <a:moveTo>
                    <a:pt x="186" y="207"/>
                  </a:moveTo>
                  <a:cubicBezTo>
                    <a:pt x="182" y="207"/>
                    <a:pt x="178" y="207"/>
                    <a:pt x="174" y="207"/>
                  </a:cubicBezTo>
                  <a:cubicBezTo>
                    <a:pt x="175" y="203"/>
                    <a:pt x="175" y="203"/>
                    <a:pt x="175" y="203"/>
                  </a:cubicBezTo>
                  <a:cubicBezTo>
                    <a:pt x="181" y="203"/>
                    <a:pt x="188" y="203"/>
                    <a:pt x="195" y="203"/>
                  </a:cubicBezTo>
                  <a:cubicBezTo>
                    <a:pt x="195" y="207"/>
                    <a:pt x="195" y="207"/>
                    <a:pt x="195" y="207"/>
                  </a:cubicBezTo>
                  <a:cubicBezTo>
                    <a:pt x="192" y="207"/>
                    <a:pt x="189" y="207"/>
                    <a:pt x="186" y="207"/>
                  </a:cubicBezTo>
                  <a:close/>
                  <a:moveTo>
                    <a:pt x="219" y="206"/>
                  </a:moveTo>
                  <a:cubicBezTo>
                    <a:pt x="218" y="202"/>
                    <a:pt x="218" y="202"/>
                    <a:pt x="218" y="202"/>
                  </a:cubicBezTo>
                  <a:cubicBezTo>
                    <a:pt x="225" y="201"/>
                    <a:pt x="232" y="200"/>
                    <a:pt x="238" y="199"/>
                  </a:cubicBezTo>
                  <a:cubicBezTo>
                    <a:pt x="239" y="203"/>
                    <a:pt x="239" y="203"/>
                    <a:pt x="239" y="203"/>
                  </a:cubicBezTo>
                  <a:cubicBezTo>
                    <a:pt x="232" y="204"/>
                    <a:pt x="225" y="205"/>
                    <a:pt x="219" y="206"/>
                  </a:cubicBezTo>
                  <a:close/>
                  <a:moveTo>
                    <a:pt x="150" y="205"/>
                  </a:moveTo>
                  <a:cubicBezTo>
                    <a:pt x="144" y="204"/>
                    <a:pt x="137" y="204"/>
                    <a:pt x="130" y="202"/>
                  </a:cubicBezTo>
                  <a:cubicBezTo>
                    <a:pt x="131" y="198"/>
                    <a:pt x="131" y="198"/>
                    <a:pt x="131" y="198"/>
                  </a:cubicBezTo>
                  <a:cubicBezTo>
                    <a:pt x="138" y="200"/>
                    <a:pt x="144" y="201"/>
                    <a:pt x="151" y="201"/>
                  </a:cubicBezTo>
                  <a:lnTo>
                    <a:pt x="150" y="205"/>
                  </a:lnTo>
                  <a:close/>
                  <a:moveTo>
                    <a:pt x="262" y="198"/>
                  </a:moveTo>
                  <a:cubicBezTo>
                    <a:pt x="261" y="194"/>
                    <a:pt x="261" y="194"/>
                    <a:pt x="261" y="194"/>
                  </a:cubicBezTo>
                  <a:cubicBezTo>
                    <a:pt x="268" y="193"/>
                    <a:pt x="274" y="191"/>
                    <a:pt x="280" y="189"/>
                  </a:cubicBezTo>
                  <a:cubicBezTo>
                    <a:pt x="282" y="192"/>
                    <a:pt x="282" y="192"/>
                    <a:pt x="282" y="192"/>
                  </a:cubicBezTo>
                  <a:cubicBezTo>
                    <a:pt x="275" y="194"/>
                    <a:pt x="269" y="196"/>
                    <a:pt x="262" y="198"/>
                  </a:cubicBezTo>
                  <a:close/>
                  <a:moveTo>
                    <a:pt x="107" y="197"/>
                  </a:moveTo>
                  <a:cubicBezTo>
                    <a:pt x="100" y="196"/>
                    <a:pt x="94" y="194"/>
                    <a:pt x="88" y="191"/>
                  </a:cubicBezTo>
                  <a:cubicBezTo>
                    <a:pt x="89" y="188"/>
                    <a:pt x="89" y="188"/>
                    <a:pt x="89" y="188"/>
                  </a:cubicBezTo>
                  <a:cubicBezTo>
                    <a:pt x="95" y="190"/>
                    <a:pt x="101" y="192"/>
                    <a:pt x="108" y="193"/>
                  </a:cubicBezTo>
                  <a:lnTo>
                    <a:pt x="107" y="197"/>
                  </a:lnTo>
                  <a:close/>
                  <a:moveTo>
                    <a:pt x="304" y="184"/>
                  </a:moveTo>
                  <a:cubicBezTo>
                    <a:pt x="303" y="180"/>
                    <a:pt x="303" y="180"/>
                    <a:pt x="303" y="180"/>
                  </a:cubicBezTo>
                  <a:cubicBezTo>
                    <a:pt x="309" y="177"/>
                    <a:pt x="315" y="174"/>
                    <a:pt x="320" y="171"/>
                  </a:cubicBezTo>
                  <a:cubicBezTo>
                    <a:pt x="322" y="174"/>
                    <a:pt x="322" y="174"/>
                    <a:pt x="322" y="174"/>
                  </a:cubicBezTo>
                  <a:cubicBezTo>
                    <a:pt x="317" y="177"/>
                    <a:pt x="311" y="181"/>
                    <a:pt x="304" y="184"/>
                  </a:cubicBezTo>
                  <a:close/>
                  <a:moveTo>
                    <a:pt x="65" y="182"/>
                  </a:moveTo>
                  <a:cubicBezTo>
                    <a:pt x="59" y="179"/>
                    <a:pt x="53" y="176"/>
                    <a:pt x="47" y="173"/>
                  </a:cubicBezTo>
                  <a:cubicBezTo>
                    <a:pt x="50" y="169"/>
                    <a:pt x="50" y="169"/>
                    <a:pt x="50" y="169"/>
                  </a:cubicBezTo>
                  <a:cubicBezTo>
                    <a:pt x="55" y="173"/>
                    <a:pt x="61" y="176"/>
                    <a:pt x="67" y="179"/>
                  </a:cubicBezTo>
                  <a:lnTo>
                    <a:pt x="65" y="182"/>
                  </a:lnTo>
                  <a:close/>
                  <a:moveTo>
                    <a:pt x="342" y="160"/>
                  </a:moveTo>
                  <a:cubicBezTo>
                    <a:pt x="339" y="157"/>
                    <a:pt x="339" y="157"/>
                    <a:pt x="339" y="157"/>
                  </a:cubicBezTo>
                  <a:cubicBezTo>
                    <a:pt x="344" y="152"/>
                    <a:pt x="349" y="148"/>
                    <a:pt x="353" y="143"/>
                  </a:cubicBezTo>
                  <a:cubicBezTo>
                    <a:pt x="356" y="145"/>
                    <a:pt x="356" y="145"/>
                    <a:pt x="356" y="145"/>
                  </a:cubicBezTo>
                  <a:cubicBezTo>
                    <a:pt x="352" y="150"/>
                    <a:pt x="347" y="155"/>
                    <a:pt x="342" y="160"/>
                  </a:cubicBezTo>
                  <a:close/>
                  <a:moveTo>
                    <a:pt x="28" y="158"/>
                  </a:moveTo>
                  <a:cubicBezTo>
                    <a:pt x="23" y="153"/>
                    <a:pt x="18" y="148"/>
                    <a:pt x="14" y="143"/>
                  </a:cubicBezTo>
                  <a:cubicBezTo>
                    <a:pt x="17" y="141"/>
                    <a:pt x="17" y="141"/>
                    <a:pt x="17" y="141"/>
                  </a:cubicBezTo>
                  <a:cubicBezTo>
                    <a:pt x="21" y="146"/>
                    <a:pt x="26" y="150"/>
                    <a:pt x="31" y="155"/>
                  </a:cubicBezTo>
                  <a:lnTo>
                    <a:pt x="28" y="158"/>
                  </a:lnTo>
                  <a:close/>
                  <a:moveTo>
                    <a:pt x="368" y="124"/>
                  </a:moveTo>
                  <a:cubicBezTo>
                    <a:pt x="364" y="123"/>
                    <a:pt x="364" y="123"/>
                    <a:pt x="364" y="123"/>
                  </a:cubicBezTo>
                  <a:cubicBezTo>
                    <a:pt x="366" y="116"/>
                    <a:pt x="368" y="110"/>
                    <a:pt x="368" y="104"/>
                  </a:cubicBezTo>
                  <a:cubicBezTo>
                    <a:pt x="372" y="104"/>
                    <a:pt x="372" y="104"/>
                    <a:pt x="372" y="104"/>
                  </a:cubicBezTo>
                  <a:cubicBezTo>
                    <a:pt x="372" y="111"/>
                    <a:pt x="370" y="117"/>
                    <a:pt x="368" y="124"/>
                  </a:cubicBezTo>
                  <a:close/>
                  <a:moveTo>
                    <a:pt x="3" y="121"/>
                  </a:moveTo>
                  <a:cubicBezTo>
                    <a:pt x="1" y="115"/>
                    <a:pt x="0" y="110"/>
                    <a:pt x="0" y="104"/>
                  </a:cubicBezTo>
                  <a:cubicBezTo>
                    <a:pt x="0" y="103"/>
                    <a:pt x="1" y="102"/>
                    <a:pt x="1" y="101"/>
                  </a:cubicBezTo>
                  <a:cubicBezTo>
                    <a:pt x="5" y="101"/>
                    <a:pt x="5" y="101"/>
                    <a:pt x="5" y="101"/>
                  </a:cubicBezTo>
                  <a:cubicBezTo>
                    <a:pt x="5" y="102"/>
                    <a:pt x="4" y="103"/>
                    <a:pt x="4" y="104"/>
                  </a:cubicBezTo>
                  <a:cubicBezTo>
                    <a:pt x="4" y="109"/>
                    <a:pt x="5" y="115"/>
                    <a:pt x="7" y="120"/>
                  </a:cubicBezTo>
                  <a:lnTo>
                    <a:pt x="3" y="121"/>
                  </a:lnTo>
                  <a:close/>
                  <a:moveTo>
                    <a:pt x="366" y="90"/>
                  </a:moveTo>
                  <a:cubicBezTo>
                    <a:pt x="364" y="84"/>
                    <a:pt x="362" y="78"/>
                    <a:pt x="358" y="73"/>
                  </a:cubicBezTo>
                  <a:cubicBezTo>
                    <a:pt x="362" y="70"/>
                    <a:pt x="362" y="70"/>
                    <a:pt x="362" y="70"/>
                  </a:cubicBezTo>
                  <a:cubicBezTo>
                    <a:pt x="365" y="77"/>
                    <a:pt x="368" y="83"/>
                    <a:pt x="370" y="89"/>
                  </a:cubicBezTo>
                  <a:lnTo>
                    <a:pt x="366" y="90"/>
                  </a:lnTo>
                  <a:close/>
                  <a:moveTo>
                    <a:pt x="10" y="79"/>
                  </a:moveTo>
                  <a:cubicBezTo>
                    <a:pt x="7" y="77"/>
                    <a:pt x="7" y="77"/>
                    <a:pt x="7" y="77"/>
                  </a:cubicBezTo>
                  <a:cubicBezTo>
                    <a:pt x="10" y="71"/>
                    <a:pt x="13" y="65"/>
                    <a:pt x="18" y="60"/>
                  </a:cubicBezTo>
                  <a:cubicBezTo>
                    <a:pt x="21" y="62"/>
                    <a:pt x="21" y="62"/>
                    <a:pt x="21" y="62"/>
                  </a:cubicBezTo>
                  <a:cubicBezTo>
                    <a:pt x="17" y="68"/>
                    <a:pt x="13" y="73"/>
                    <a:pt x="10" y="79"/>
                  </a:cubicBezTo>
                  <a:close/>
                  <a:moveTo>
                    <a:pt x="344" y="54"/>
                  </a:moveTo>
                  <a:cubicBezTo>
                    <a:pt x="339" y="50"/>
                    <a:pt x="334" y="46"/>
                    <a:pt x="328" y="42"/>
                  </a:cubicBezTo>
                  <a:cubicBezTo>
                    <a:pt x="331" y="39"/>
                    <a:pt x="331" y="39"/>
                    <a:pt x="331" y="39"/>
                  </a:cubicBezTo>
                  <a:cubicBezTo>
                    <a:pt x="336" y="43"/>
                    <a:pt x="342" y="47"/>
                    <a:pt x="346" y="52"/>
                  </a:cubicBezTo>
                  <a:lnTo>
                    <a:pt x="344" y="54"/>
                  </a:lnTo>
                  <a:close/>
                  <a:moveTo>
                    <a:pt x="38" y="46"/>
                  </a:moveTo>
                  <a:cubicBezTo>
                    <a:pt x="36" y="43"/>
                    <a:pt x="36" y="43"/>
                    <a:pt x="36" y="43"/>
                  </a:cubicBezTo>
                  <a:cubicBezTo>
                    <a:pt x="41" y="39"/>
                    <a:pt x="46" y="35"/>
                    <a:pt x="53" y="32"/>
                  </a:cubicBezTo>
                  <a:cubicBezTo>
                    <a:pt x="55" y="35"/>
                    <a:pt x="55" y="35"/>
                    <a:pt x="55" y="35"/>
                  </a:cubicBezTo>
                  <a:cubicBezTo>
                    <a:pt x="49" y="39"/>
                    <a:pt x="43" y="42"/>
                    <a:pt x="38" y="46"/>
                  </a:cubicBezTo>
                  <a:close/>
                  <a:moveTo>
                    <a:pt x="308" y="30"/>
                  </a:moveTo>
                  <a:cubicBezTo>
                    <a:pt x="302" y="27"/>
                    <a:pt x="296" y="25"/>
                    <a:pt x="290" y="22"/>
                  </a:cubicBezTo>
                  <a:cubicBezTo>
                    <a:pt x="291" y="18"/>
                    <a:pt x="291" y="18"/>
                    <a:pt x="291" y="18"/>
                  </a:cubicBezTo>
                  <a:cubicBezTo>
                    <a:pt x="297" y="21"/>
                    <a:pt x="304" y="24"/>
                    <a:pt x="310" y="27"/>
                  </a:cubicBezTo>
                  <a:lnTo>
                    <a:pt x="308" y="30"/>
                  </a:lnTo>
                  <a:close/>
                  <a:moveTo>
                    <a:pt x="76" y="25"/>
                  </a:moveTo>
                  <a:cubicBezTo>
                    <a:pt x="74" y="21"/>
                    <a:pt x="74" y="21"/>
                    <a:pt x="74" y="21"/>
                  </a:cubicBezTo>
                  <a:cubicBezTo>
                    <a:pt x="80" y="19"/>
                    <a:pt x="87" y="16"/>
                    <a:pt x="93" y="14"/>
                  </a:cubicBezTo>
                  <a:cubicBezTo>
                    <a:pt x="94" y="18"/>
                    <a:pt x="94" y="18"/>
                    <a:pt x="94" y="18"/>
                  </a:cubicBezTo>
                  <a:cubicBezTo>
                    <a:pt x="88" y="20"/>
                    <a:pt x="82" y="22"/>
                    <a:pt x="76" y="25"/>
                  </a:cubicBezTo>
                  <a:close/>
                  <a:moveTo>
                    <a:pt x="267" y="15"/>
                  </a:moveTo>
                  <a:cubicBezTo>
                    <a:pt x="261" y="13"/>
                    <a:pt x="254" y="12"/>
                    <a:pt x="248" y="10"/>
                  </a:cubicBezTo>
                  <a:cubicBezTo>
                    <a:pt x="248" y="6"/>
                    <a:pt x="248" y="6"/>
                    <a:pt x="248" y="6"/>
                  </a:cubicBezTo>
                  <a:cubicBezTo>
                    <a:pt x="255" y="8"/>
                    <a:pt x="262" y="9"/>
                    <a:pt x="268" y="11"/>
                  </a:cubicBezTo>
                  <a:lnTo>
                    <a:pt x="267" y="15"/>
                  </a:lnTo>
                  <a:close/>
                  <a:moveTo>
                    <a:pt x="117" y="12"/>
                  </a:moveTo>
                  <a:cubicBezTo>
                    <a:pt x="117" y="8"/>
                    <a:pt x="117" y="8"/>
                    <a:pt x="117" y="8"/>
                  </a:cubicBezTo>
                  <a:cubicBezTo>
                    <a:pt x="123" y="6"/>
                    <a:pt x="130" y="5"/>
                    <a:pt x="136" y="4"/>
                  </a:cubicBezTo>
                  <a:cubicBezTo>
                    <a:pt x="137" y="8"/>
                    <a:pt x="137" y="8"/>
                    <a:pt x="137" y="8"/>
                  </a:cubicBezTo>
                  <a:cubicBezTo>
                    <a:pt x="130" y="9"/>
                    <a:pt x="124" y="10"/>
                    <a:pt x="117" y="12"/>
                  </a:cubicBezTo>
                  <a:close/>
                  <a:moveTo>
                    <a:pt x="224" y="7"/>
                  </a:moveTo>
                  <a:cubicBezTo>
                    <a:pt x="218" y="6"/>
                    <a:pt x="211" y="5"/>
                    <a:pt x="204" y="5"/>
                  </a:cubicBezTo>
                  <a:cubicBezTo>
                    <a:pt x="205" y="1"/>
                    <a:pt x="205" y="1"/>
                    <a:pt x="205" y="1"/>
                  </a:cubicBezTo>
                  <a:cubicBezTo>
                    <a:pt x="211" y="1"/>
                    <a:pt x="218" y="2"/>
                    <a:pt x="225" y="3"/>
                  </a:cubicBezTo>
                  <a:lnTo>
                    <a:pt x="224" y="7"/>
                  </a:lnTo>
                  <a:close/>
                  <a:moveTo>
                    <a:pt x="161" y="5"/>
                  </a:moveTo>
                  <a:cubicBezTo>
                    <a:pt x="160" y="1"/>
                    <a:pt x="160" y="1"/>
                    <a:pt x="160" y="1"/>
                  </a:cubicBezTo>
                  <a:cubicBezTo>
                    <a:pt x="167" y="1"/>
                    <a:pt x="174" y="1"/>
                    <a:pt x="180" y="0"/>
                  </a:cubicBezTo>
                  <a:cubicBezTo>
                    <a:pt x="180" y="4"/>
                    <a:pt x="180" y="4"/>
                    <a:pt x="180" y="4"/>
                  </a:cubicBezTo>
                  <a:cubicBezTo>
                    <a:pt x="174" y="5"/>
                    <a:pt x="167" y="5"/>
                    <a:pt x="161" y="5"/>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 name="ïŝḻîḓê">
              <a:extLst>
                <a:ext uri="{FF2B5EF4-FFF2-40B4-BE49-F238E27FC236}">
                  <a16:creationId xmlns:a16="http://schemas.microsoft.com/office/drawing/2014/main" id="{D1F77C2C-4242-4B41-BB40-DEB90720425E}"/>
                </a:ext>
              </a:extLst>
            </p:cNvPr>
            <p:cNvSpPr/>
            <p:nvPr/>
          </p:nvSpPr>
          <p:spPr bwMode="auto">
            <a:xfrm>
              <a:off x="4530725" y="3113088"/>
              <a:ext cx="314325" cy="250825"/>
            </a:xfrm>
            <a:custGeom>
              <a:avLst/>
              <a:gdLst>
                <a:gd name="T0" fmla="*/ 90 w 95"/>
                <a:gd name="T1" fmla="*/ 32 h 76"/>
                <a:gd name="T2" fmla="*/ 34 w 95"/>
                <a:gd name="T3" fmla="*/ 0 h 76"/>
                <a:gd name="T4" fmla="*/ 39 w 95"/>
                <a:gd name="T5" fmla="*/ 10 h 76"/>
                <a:gd name="T6" fmla="*/ 34 w 95"/>
                <a:gd name="T7" fmla="*/ 19 h 76"/>
                <a:gd name="T8" fmla="*/ 3 w 95"/>
                <a:gd name="T9" fmla="*/ 37 h 76"/>
                <a:gd name="T10" fmla="*/ 0 w 95"/>
                <a:gd name="T11" fmla="*/ 42 h 76"/>
                <a:gd name="T12" fmla="*/ 1 w 95"/>
                <a:gd name="T13" fmla="*/ 44 h 76"/>
                <a:gd name="T14" fmla="*/ 57 w 95"/>
                <a:gd name="T15" fmla="*/ 76 h 76"/>
                <a:gd name="T16" fmla="*/ 57 w 95"/>
                <a:gd name="T17" fmla="*/ 74 h 76"/>
                <a:gd name="T18" fmla="*/ 59 w 95"/>
                <a:gd name="T19" fmla="*/ 69 h 76"/>
                <a:gd name="T20" fmla="*/ 90 w 95"/>
                <a:gd name="T21" fmla="*/ 52 h 76"/>
                <a:gd name="T22" fmla="*/ 95 w 95"/>
                <a:gd name="T23" fmla="*/ 43 h 76"/>
                <a:gd name="T24" fmla="*/ 90 w 95"/>
                <a:gd name="T25"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6">
                  <a:moveTo>
                    <a:pt x="90" y="32"/>
                  </a:moveTo>
                  <a:cubicBezTo>
                    <a:pt x="34" y="0"/>
                    <a:pt x="34" y="0"/>
                    <a:pt x="34" y="0"/>
                  </a:cubicBezTo>
                  <a:cubicBezTo>
                    <a:pt x="37" y="1"/>
                    <a:pt x="39" y="5"/>
                    <a:pt x="39" y="10"/>
                  </a:cubicBezTo>
                  <a:cubicBezTo>
                    <a:pt x="39" y="13"/>
                    <a:pt x="37" y="17"/>
                    <a:pt x="34" y="19"/>
                  </a:cubicBezTo>
                  <a:cubicBezTo>
                    <a:pt x="3" y="37"/>
                    <a:pt x="3" y="37"/>
                    <a:pt x="3" y="37"/>
                  </a:cubicBezTo>
                  <a:cubicBezTo>
                    <a:pt x="2" y="38"/>
                    <a:pt x="0" y="40"/>
                    <a:pt x="0" y="42"/>
                  </a:cubicBezTo>
                  <a:cubicBezTo>
                    <a:pt x="0" y="43"/>
                    <a:pt x="1" y="43"/>
                    <a:pt x="1" y="44"/>
                  </a:cubicBezTo>
                  <a:cubicBezTo>
                    <a:pt x="57" y="76"/>
                    <a:pt x="57" y="76"/>
                    <a:pt x="57" y="76"/>
                  </a:cubicBezTo>
                  <a:cubicBezTo>
                    <a:pt x="57" y="76"/>
                    <a:pt x="57" y="75"/>
                    <a:pt x="57" y="74"/>
                  </a:cubicBezTo>
                  <a:cubicBezTo>
                    <a:pt x="57" y="73"/>
                    <a:pt x="58" y="70"/>
                    <a:pt x="59" y="69"/>
                  </a:cubicBezTo>
                  <a:cubicBezTo>
                    <a:pt x="90" y="52"/>
                    <a:pt x="90" y="52"/>
                    <a:pt x="90" y="52"/>
                  </a:cubicBezTo>
                  <a:cubicBezTo>
                    <a:pt x="93" y="50"/>
                    <a:pt x="95" y="46"/>
                    <a:pt x="95" y="43"/>
                  </a:cubicBezTo>
                  <a:cubicBezTo>
                    <a:pt x="95" y="38"/>
                    <a:pt x="93" y="34"/>
                    <a:pt x="90" y="32"/>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 name="îṡļiḋê">
              <a:extLst>
                <a:ext uri="{FF2B5EF4-FFF2-40B4-BE49-F238E27FC236}">
                  <a16:creationId xmlns:a16="http://schemas.microsoft.com/office/drawing/2014/main" id="{8D4DE94D-5017-4A02-BDCE-215265657DAD}"/>
                </a:ext>
              </a:extLst>
            </p:cNvPr>
            <p:cNvSpPr/>
            <p:nvPr/>
          </p:nvSpPr>
          <p:spPr bwMode="auto">
            <a:xfrm>
              <a:off x="4511675" y="3014663"/>
              <a:ext cx="201613" cy="131763"/>
            </a:xfrm>
            <a:custGeom>
              <a:avLst/>
              <a:gdLst>
                <a:gd name="T0" fmla="*/ 127 w 127"/>
                <a:gd name="T1" fmla="*/ 68 h 83"/>
                <a:gd name="T2" fmla="*/ 8 w 127"/>
                <a:gd name="T3" fmla="*/ 0 h 83"/>
                <a:gd name="T4" fmla="*/ 0 w 127"/>
                <a:gd name="T5" fmla="*/ 14 h 83"/>
                <a:gd name="T6" fmla="*/ 118 w 127"/>
                <a:gd name="T7" fmla="*/ 83 h 83"/>
                <a:gd name="T8" fmla="*/ 127 w 127"/>
                <a:gd name="T9" fmla="*/ 68 h 83"/>
              </a:gdLst>
              <a:ahLst/>
              <a:cxnLst>
                <a:cxn ang="0">
                  <a:pos x="T0" y="T1"/>
                </a:cxn>
                <a:cxn ang="0">
                  <a:pos x="T2" y="T3"/>
                </a:cxn>
                <a:cxn ang="0">
                  <a:pos x="T4" y="T5"/>
                </a:cxn>
                <a:cxn ang="0">
                  <a:pos x="T6" y="T7"/>
                </a:cxn>
                <a:cxn ang="0">
                  <a:pos x="T8" y="T9"/>
                </a:cxn>
              </a:cxnLst>
              <a:rect l="0" t="0" r="r" b="b"/>
              <a:pathLst>
                <a:path w="127" h="83">
                  <a:moveTo>
                    <a:pt x="127" y="68"/>
                  </a:moveTo>
                  <a:lnTo>
                    <a:pt x="8" y="0"/>
                  </a:lnTo>
                  <a:lnTo>
                    <a:pt x="0" y="14"/>
                  </a:lnTo>
                  <a:lnTo>
                    <a:pt x="118" y="83"/>
                  </a:lnTo>
                  <a:lnTo>
                    <a:pt x="127" y="68"/>
                  </a:lnTo>
                  <a:close/>
                </a:path>
              </a:pathLst>
            </a:custGeom>
            <a:solidFill>
              <a:srgbClr val="21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 name="íṩlïdê">
              <a:extLst>
                <a:ext uri="{FF2B5EF4-FFF2-40B4-BE49-F238E27FC236}">
                  <a16:creationId xmlns:a16="http://schemas.microsoft.com/office/drawing/2014/main" id="{A0C4E49B-EFCD-487E-A617-E78AF1EAD116}"/>
                </a:ext>
              </a:extLst>
            </p:cNvPr>
            <p:cNvSpPr/>
            <p:nvPr/>
          </p:nvSpPr>
          <p:spPr bwMode="auto">
            <a:xfrm>
              <a:off x="4524375" y="3014663"/>
              <a:ext cx="317500" cy="180975"/>
            </a:xfrm>
            <a:custGeom>
              <a:avLst/>
              <a:gdLst>
                <a:gd name="T0" fmla="*/ 200 w 200"/>
                <a:gd name="T1" fmla="*/ 114 h 114"/>
                <a:gd name="T2" fmla="*/ 83 w 200"/>
                <a:gd name="T3" fmla="*/ 47 h 114"/>
                <a:gd name="T4" fmla="*/ 0 w 200"/>
                <a:gd name="T5" fmla="*/ 0 h 114"/>
                <a:gd name="T6" fmla="*/ 119 w 200"/>
                <a:gd name="T7" fmla="*/ 68 h 114"/>
                <a:gd name="T8" fmla="*/ 200 w 200"/>
                <a:gd name="T9" fmla="*/ 114 h 114"/>
              </a:gdLst>
              <a:ahLst/>
              <a:cxnLst>
                <a:cxn ang="0">
                  <a:pos x="T0" y="T1"/>
                </a:cxn>
                <a:cxn ang="0">
                  <a:pos x="T2" y="T3"/>
                </a:cxn>
                <a:cxn ang="0">
                  <a:pos x="T4" y="T5"/>
                </a:cxn>
                <a:cxn ang="0">
                  <a:pos x="T6" y="T7"/>
                </a:cxn>
                <a:cxn ang="0">
                  <a:pos x="T8" y="T9"/>
                </a:cxn>
              </a:cxnLst>
              <a:rect l="0" t="0" r="r" b="b"/>
              <a:pathLst>
                <a:path w="200" h="114">
                  <a:moveTo>
                    <a:pt x="200" y="114"/>
                  </a:moveTo>
                  <a:lnTo>
                    <a:pt x="83" y="47"/>
                  </a:lnTo>
                  <a:lnTo>
                    <a:pt x="0" y="0"/>
                  </a:lnTo>
                  <a:lnTo>
                    <a:pt x="119" y="68"/>
                  </a:lnTo>
                  <a:lnTo>
                    <a:pt x="200" y="114"/>
                  </a:lnTo>
                  <a:close/>
                </a:path>
              </a:pathLst>
            </a:custGeom>
            <a:solidFill>
              <a:srgbClr val="1C1E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 name="iSļíḋè">
              <a:extLst>
                <a:ext uri="{FF2B5EF4-FFF2-40B4-BE49-F238E27FC236}">
                  <a16:creationId xmlns:a16="http://schemas.microsoft.com/office/drawing/2014/main" id="{0BD3ABC1-1771-4317-9C22-AA2A3307FBEC}"/>
                </a:ext>
              </a:extLst>
            </p:cNvPr>
            <p:cNvSpPr/>
            <p:nvPr/>
          </p:nvSpPr>
          <p:spPr bwMode="auto">
            <a:xfrm>
              <a:off x="4699000" y="3122613"/>
              <a:ext cx="161925" cy="244475"/>
            </a:xfrm>
            <a:custGeom>
              <a:avLst/>
              <a:gdLst>
                <a:gd name="T0" fmla="*/ 4 w 49"/>
                <a:gd name="T1" fmla="*/ 0 h 74"/>
                <a:gd name="T2" fmla="*/ 0 w 49"/>
                <a:gd name="T3" fmla="*/ 7 h 74"/>
                <a:gd name="T4" fmla="*/ 39 w 49"/>
                <a:gd name="T5" fmla="*/ 29 h 74"/>
                <a:gd name="T6" fmla="*/ 44 w 49"/>
                <a:gd name="T7" fmla="*/ 40 h 74"/>
                <a:gd name="T8" fmla="*/ 39 w 49"/>
                <a:gd name="T9" fmla="*/ 49 h 74"/>
                <a:gd name="T10" fmla="*/ 8 w 49"/>
                <a:gd name="T11" fmla="*/ 66 h 74"/>
                <a:gd name="T12" fmla="*/ 6 w 49"/>
                <a:gd name="T13" fmla="*/ 71 h 74"/>
                <a:gd name="T14" fmla="*/ 8 w 49"/>
                <a:gd name="T15" fmla="*/ 73 h 74"/>
                <a:gd name="T16" fmla="*/ 39 w 49"/>
                <a:gd name="T17" fmla="*/ 55 h 74"/>
                <a:gd name="T18" fmla="*/ 49 w 49"/>
                <a:gd name="T19" fmla="*/ 39 h 74"/>
                <a:gd name="T20" fmla="*/ 40 w 49"/>
                <a:gd name="T21" fmla="*/ 22 h 74"/>
                <a:gd name="T22" fmla="*/ 4 w 49"/>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4">
                  <a:moveTo>
                    <a:pt x="4" y="0"/>
                  </a:moveTo>
                  <a:cubicBezTo>
                    <a:pt x="0" y="7"/>
                    <a:pt x="0" y="7"/>
                    <a:pt x="0" y="7"/>
                  </a:cubicBezTo>
                  <a:cubicBezTo>
                    <a:pt x="39" y="29"/>
                    <a:pt x="39" y="29"/>
                    <a:pt x="39" y="29"/>
                  </a:cubicBezTo>
                  <a:cubicBezTo>
                    <a:pt x="42" y="31"/>
                    <a:pt x="44" y="35"/>
                    <a:pt x="44" y="40"/>
                  </a:cubicBezTo>
                  <a:cubicBezTo>
                    <a:pt x="44" y="43"/>
                    <a:pt x="42" y="47"/>
                    <a:pt x="39" y="49"/>
                  </a:cubicBezTo>
                  <a:cubicBezTo>
                    <a:pt x="8" y="66"/>
                    <a:pt x="8" y="66"/>
                    <a:pt x="8" y="66"/>
                  </a:cubicBezTo>
                  <a:cubicBezTo>
                    <a:pt x="7" y="67"/>
                    <a:pt x="6" y="70"/>
                    <a:pt x="6" y="71"/>
                  </a:cubicBezTo>
                  <a:cubicBezTo>
                    <a:pt x="6" y="73"/>
                    <a:pt x="7" y="74"/>
                    <a:pt x="8" y="73"/>
                  </a:cubicBezTo>
                  <a:cubicBezTo>
                    <a:pt x="39" y="55"/>
                    <a:pt x="39" y="55"/>
                    <a:pt x="39" y="55"/>
                  </a:cubicBezTo>
                  <a:cubicBezTo>
                    <a:pt x="45" y="52"/>
                    <a:pt x="49" y="46"/>
                    <a:pt x="49" y="39"/>
                  </a:cubicBezTo>
                  <a:cubicBezTo>
                    <a:pt x="49" y="32"/>
                    <a:pt x="44" y="25"/>
                    <a:pt x="40" y="22"/>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 name="îš1îḍe">
              <a:extLst>
                <a:ext uri="{FF2B5EF4-FFF2-40B4-BE49-F238E27FC236}">
                  <a16:creationId xmlns:a16="http://schemas.microsoft.com/office/drawing/2014/main" id="{8A83C9AB-5552-42C2-8080-3197D2B89092}"/>
                </a:ext>
              </a:extLst>
            </p:cNvPr>
            <p:cNvSpPr/>
            <p:nvPr/>
          </p:nvSpPr>
          <p:spPr bwMode="auto">
            <a:xfrm>
              <a:off x="4294188" y="2163763"/>
              <a:ext cx="42863" cy="15875"/>
            </a:xfrm>
            <a:custGeom>
              <a:avLst/>
              <a:gdLst>
                <a:gd name="T0" fmla="*/ 6 w 13"/>
                <a:gd name="T1" fmla="*/ 1 h 5"/>
                <a:gd name="T2" fmla="*/ 0 w 13"/>
                <a:gd name="T3" fmla="*/ 4 h 5"/>
                <a:gd name="T4" fmla="*/ 8 w 13"/>
                <a:gd name="T5" fmla="*/ 5 h 5"/>
                <a:gd name="T6" fmla="*/ 13 w 13"/>
                <a:gd name="T7" fmla="*/ 2 h 5"/>
                <a:gd name="T8" fmla="*/ 6 w 13"/>
                <a:gd name="T9" fmla="*/ 1 h 5"/>
              </a:gdLst>
              <a:ahLst/>
              <a:cxnLst>
                <a:cxn ang="0">
                  <a:pos x="T0" y="T1"/>
                </a:cxn>
                <a:cxn ang="0">
                  <a:pos x="T2" y="T3"/>
                </a:cxn>
                <a:cxn ang="0">
                  <a:pos x="T4" y="T5"/>
                </a:cxn>
                <a:cxn ang="0">
                  <a:pos x="T6" y="T7"/>
                </a:cxn>
                <a:cxn ang="0">
                  <a:pos x="T8" y="T9"/>
                </a:cxn>
              </a:cxnLst>
              <a:rect l="0" t="0" r="r" b="b"/>
              <a:pathLst>
                <a:path w="13" h="5">
                  <a:moveTo>
                    <a:pt x="6" y="1"/>
                  </a:moveTo>
                  <a:cubicBezTo>
                    <a:pt x="0" y="4"/>
                    <a:pt x="0" y="4"/>
                    <a:pt x="0" y="4"/>
                  </a:cubicBezTo>
                  <a:cubicBezTo>
                    <a:pt x="2" y="3"/>
                    <a:pt x="5" y="4"/>
                    <a:pt x="8" y="5"/>
                  </a:cubicBezTo>
                  <a:cubicBezTo>
                    <a:pt x="13" y="2"/>
                    <a:pt x="13" y="2"/>
                    <a:pt x="13" y="2"/>
                  </a:cubicBezTo>
                  <a:cubicBezTo>
                    <a:pt x="10" y="0"/>
                    <a:pt x="8" y="0"/>
                    <a:pt x="6" y="1"/>
                  </a:cubicBezTo>
                  <a:close/>
                </a:path>
              </a:pathLst>
            </a:custGeom>
            <a:solidFill>
              <a:srgbClr val="696E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 name="íşḷîḋê">
              <a:extLst>
                <a:ext uri="{FF2B5EF4-FFF2-40B4-BE49-F238E27FC236}">
                  <a16:creationId xmlns:a16="http://schemas.microsoft.com/office/drawing/2014/main" id="{D9BDF884-15C5-411B-87C5-8A3833C92432}"/>
                </a:ext>
              </a:extLst>
            </p:cNvPr>
            <p:cNvSpPr/>
            <p:nvPr/>
          </p:nvSpPr>
          <p:spPr bwMode="auto">
            <a:xfrm>
              <a:off x="4322763" y="2209801"/>
              <a:ext cx="828675" cy="1031875"/>
            </a:xfrm>
            <a:custGeom>
              <a:avLst/>
              <a:gdLst>
                <a:gd name="T0" fmla="*/ 13 w 522"/>
                <a:gd name="T1" fmla="*/ 349 h 650"/>
                <a:gd name="T2" fmla="*/ 13 w 522"/>
                <a:gd name="T3" fmla="*/ 0 h 650"/>
                <a:gd name="T4" fmla="*/ 2 w 522"/>
                <a:gd name="T5" fmla="*/ 8 h 650"/>
                <a:gd name="T6" fmla="*/ 0 w 522"/>
                <a:gd name="T7" fmla="*/ 357 h 650"/>
                <a:gd name="T8" fmla="*/ 509 w 522"/>
                <a:gd name="T9" fmla="*/ 650 h 650"/>
                <a:gd name="T10" fmla="*/ 522 w 522"/>
                <a:gd name="T11" fmla="*/ 644 h 650"/>
                <a:gd name="T12" fmla="*/ 13 w 522"/>
                <a:gd name="T13" fmla="*/ 349 h 650"/>
              </a:gdLst>
              <a:ahLst/>
              <a:cxnLst>
                <a:cxn ang="0">
                  <a:pos x="T0" y="T1"/>
                </a:cxn>
                <a:cxn ang="0">
                  <a:pos x="T2" y="T3"/>
                </a:cxn>
                <a:cxn ang="0">
                  <a:pos x="T4" y="T5"/>
                </a:cxn>
                <a:cxn ang="0">
                  <a:pos x="T6" y="T7"/>
                </a:cxn>
                <a:cxn ang="0">
                  <a:pos x="T8" y="T9"/>
                </a:cxn>
                <a:cxn ang="0">
                  <a:pos x="T10" y="T11"/>
                </a:cxn>
                <a:cxn ang="0">
                  <a:pos x="T12" y="T13"/>
                </a:cxn>
              </a:cxnLst>
              <a:rect l="0" t="0" r="r" b="b"/>
              <a:pathLst>
                <a:path w="522" h="650">
                  <a:moveTo>
                    <a:pt x="13" y="349"/>
                  </a:moveTo>
                  <a:lnTo>
                    <a:pt x="13" y="0"/>
                  </a:lnTo>
                  <a:lnTo>
                    <a:pt x="2" y="8"/>
                  </a:lnTo>
                  <a:lnTo>
                    <a:pt x="0" y="357"/>
                  </a:lnTo>
                  <a:lnTo>
                    <a:pt x="509" y="650"/>
                  </a:lnTo>
                  <a:lnTo>
                    <a:pt x="522" y="644"/>
                  </a:lnTo>
                  <a:lnTo>
                    <a:pt x="13" y="349"/>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 name="íṡlíḑè">
              <a:extLst>
                <a:ext uri="{FF2B5EF4-FFF2-40B4-BE49-F238E27FC236}">
                  <a16:creationId xmlns:a16="http://schemas.microsoft.com/office/drawing/2014/main" id="{9B3F9B77-7C21-420B-BB6B-78D994EEF5EA}"/>
                </a:ext>
              </a:extLst>
            </p:cNvPr>
            <p:cNvSpPr/>
            <p:nvPr/>
          </p:nvSpPr>
          <p:spPr bwMode="auto">
            <a:xfrm>
              <a:off x="5160963" y="3303588"/>
              <a:ext cx="26988" cy="96838"/>
            </a:xfrm>
            <a:custGeom>
              <a:avLst/>
              <a:gdLst>
                <a:gd name="T0" fmla="*/ 8 w 8"/>
                <a:gd name="T1" fmla="*/ 19 h 29"/>
                <a:gd name="T2" fmla="*/ 8 w 8"/>
                <a:gd name="T3" fmla="*/ 0 h 29"/>
                <a:gd name="T4" fmla="*/ 3 w 8"/>
                <a:gd name="T5" fmla="*/ 3 h 29"/>
                <a:gd name="T6" fmla="*/ 3 w 8"/>
                <a:gd name="T7" fmla="*/ 22 h 29"/>
                <a:gd name="T8" fmla="*/ 3 w 8"/>
                <a:gd name="T9" fmla="*/ 22 h 29"/>
                <a:gd name="T10" fmla="*/ 0 w 8"/>
                <a:gd name="T11" fmla="*/ 29 h 29"/>
                <a:gd name="T12" fmla="*/ 5 w 8"/>
                <a:gd name="T13" fmla="*/ 26 h 29"/>
                <a:gd name="T14" fmla="*/ 8 w 8"/>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8" y="19"/>
                  </a:moveTo>
                  <a:cubicBezTo>
                    <a:pt x="8" y="0"/>
                    <a:pt x="8" y="0"/>
                    <a:pt x="8" y="0"/>
                  </a:cubicBezTo>
                  <a:cubicBezTo>
                    <a:pt x="3" y="3"/>
                    <a:pt x="3" y="3"/>
                    <a:pt x="3" y="3"/>
                  </a:cubicBezTo>
                  <a:cubicBezTo>
                    <a:pt x="3" y="22"/>
                    <a:pt x="3" y="22"/>
                    <a:pt x="3" y="22"/>
                  </a:cubicBezTo>
                  <a:cubicBezTo>
                    <a:pt x="3" y="22"/>
                    <a:pt x="3" y="22"/>
                    <a:pt x="3" y="22"/>
                  </a:cubicBezTo>
                  <a:cubicBezTo>
                    <a:pt x="3" y="26"/>
                    <a:pt x="2" y="28"/>
                    <a:pt x="0" y="29"/>
                  </a:cubicBezTo>
                  <a:cubicBezTo>
                    <a:pt x="5" y="26"/>
                    <a:pt x="5" y="26"/>
                    <a:pt x="5" y="26"/>
                  </a:cubicBezTo>
                  <a:cubicBezTo>
                    <a:pt x="7" y="25"/>
                    <a:pt x="8" y="23"/>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 name="iṣľíḓé">
              <a:extLst>
                <a:ext uri="{FF2B5EF4-FFF2-40B4-BE49-F238E27FC236}">
                  <a16:creationId xmlns:a16="http://schemas.microsoft.com/office/drawing/2014/main" id="{9C4F1BB2-96D9-4649-8EAF-2D958D72CC63}"/>
                </a:ext>
              </a:extLst>
            </p:cNvPr>
            <p:cNvSpPr/>
            <p:nvPr/>
          </p:nvSpPr>
          <p:spPr bwMode="auto">
            <a:xfrm>
              <a:off x="5130800" y="2678113"/>
              <a:ext cx="20638" cy="563563"/>
            </a:xfrm>
            <a:custGeom>
              <a:avLst/>
              <a:gdLst>
                <a:gd name="T0" fmla="*/ 0 w 13"/>
                <a:gd name="T1" fmla="*/ 355 h 355"/>
                <a:gd name="T2" fmla="*/ 13 w 13"/>
                <a:gd name="T3" fmla="*/ 349 h 355"/>
                <a:gd name="T4" fmla="*/ 13 w 13"/>
                <a:gd name="T5" fmla="*/ 0 h 355"/>
                <a:gd name="T6" fmla="*/ 3 w 13"/>
                <a:gd name="T7" fmla="*/ 6 h 355"/>
                <a:gd name="T8" fmla="*/ 0 w 13"/>
                <a:gd name="T9" fmla="*/ 355 h 355"/>
              </a:gdLst>
              <a:ahLst/>
              <a:cxnLst>
                <a:cxn ang="0">
                  <a:pos x="T0" y="T1"/>
                </a:cxn>
                <a:cxn ang="0">
                  <a:pos x="T2" y="T3"/>
                </a:cxn>
                <a:cxn ang="0">
                  <a:pos x="T4" y="T5"/>
                </a:cxn>
                <a:cxn ang="0">
                  <a:pos x="T6" y="T7"/>
                </a:cxn>
                <a:cxn ang="0">
                  <a:pos x="T8" y="T9"/>
                </a:cxn>
              </a:cxnLst>
              <a:rect l="0" t="0" r="r" b="b"/>
              <a:pathLst>
                <a:path w="13" h="355">
                  <a:moveTo>
                    <a:pt x="0" y="355"/>
                  </a:moveTo>
                  <a:lnTo>
                    <a:pt x="13" y="349"/>
                  </a:lnTo>
                  <a:lnTo>
                    <a:pt x="13" y="0"/>
                  </a:lnTo>
                  <a:lnTo>
                    <a:pt x="3" y="6"/>
                  </a:lnTo>
                  <a:lnTo>
                    <a:pt x="0" y="355"/>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 name="ïśḻiďè">
              <a:extLst>
                <a:ext uri="{FF2B5EF4-FFF2-40B4-BE49-F238E27FC236}">
                  <a16:creationId xmlns:a16="http://schemas.microsoft.com/office/drawing/2014/main" id="{8BFEA13B-B020-4306-B511-7E818D046D07}"/>
                </a:ext>
              </a:extLst>
            </p:cNvPr>
            <p:cNvSpPr/>
            <p:nvPr/>
          </p:nvSpPr>
          <p:spPr bwMode="auto">
            <a:xfrm>
              <a:off x="4325938" y="2209801"/>
              <a:ext cx="825500" cy="477838"/>
            </a:xfrm>
            <a:custGeom>
              <a:avLst/>
              <a:gdLst>
                <a:gd name="T0" fmla="*/ 510 w 520"/>
                <a:gd name="T1" fmla="*/ 301 h 301"/>
                <a:gd name="T2" fmla="*/ 520 w 520"/>
                <a:gd name="T3" fmla="*/ 295 h 301"/>
                <a:gd name="T4" fmla="*/ 11 w 520"/>
                <a:gd name="T5" fmla="*/ 0 h 301"/>
                <a:gd name="T6" fmla="*/ 0 w 520"/>
                <a:gd name="T7" fmla="*/ 8 h 301"/>
                <a:gd name="T8" fmla="*/ 510 w 520"/>
                <a:gd name="T9" fmla="*/ 301 h 301"/>
              </a:gdLst>
              <a:ahLst/>
              <a:cxnLst>
                <a:cxn ang="0">
                  <a:pos x="T0" y="T1"/>
                </a:cxn>
                <a:cxn ang="0">
                  <a:pos x="T2" y="T3"/>
                </a:cxn>
                <a:cxn ang="0">
                  <a:pos x="T4" y="T5"/>
                </a:cxn>
                <a:cxn ang="0">
                  <a:pos x="T6" y="T7"/>
                </a:cxn>
                <a:cxn ang="0">
                  <a:pos x="T8" y="T9"/>
                </a:cxn>
              </a:cxnLst>
              <a:rect l="0" t="0" r="r" b="b"/>
              <a:pathLst>
                <a:path w="520" h="301">
                  <a:moveTo>
                    <a:pt x="510" y="301"/>
                  </a:moveTo>
                  <a:lnTo>
                    <a:pt x="520" y="295"/>
                  </a:lnTo>
                  <a:lnTo>
                    <a:pt x="11" y="0"/>
                  </a:lnTo>
                  <a:lnTo>
                    <a:pt x="0" y="8"/>
                  </a:lnTo>
                  <a:lnTo>
                    <a:pt x="510" y="30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 name="íṩļîďê">
              <a:extLst>
                <a:ext uri="{FF2B5EF4-FFF2-40B4-BE49-F238E27FC236}">
                  <a16:creationId xmlns:a16="http://schemas.microsoft.com/office/drawing/2014/main" id="{132F986F-26B5-4BF7-AACF-A2F192B1CB5D}"/>
                </a:ext>
              </a:extLst>
            </p:cNvPr>
            <p:cNvSpPr/>
            <p:nvPr/>
          </p:nvSpPr>
          <p:spPr bwMode="auto">
            <a:xfrm>
              <a:off x="4294188" y="2163763"/>
              <a:ext cx="896938" cy="1150938"/>
            </a:xfrm>
            <a:custGeom>
              <a:avLst/>
              <a:gdLst>
                <a:gd name="T0" fmla="*/ 272 w 272"/>
                <a:gd name="T1" fmla="*/ 163 h 349"/>
                <a:gd name="T2" fmla="*/ 261 w 272"/>
                <a:gd name="T3" fmla="*/ 145 h 349"/>
                <a:gd name="T4" fmla="*/ 13 w 272"/>
                <a:gd name="T5" fmla="*/ 2 h 349"/>
                <a:gd name="T6" fmla="*/ 6 w 272"/>
                <a:gd name="T7" fmla="*/ 1 h 349"/>
                <a:gd name="T8" fmla="*/ 0 w 272"/>
                <a:gd name="T9" fmla="*/ 4 h 349"/>
                <a:gd name="T10" fmla="*/ 8 w 272"/>
                <a:gd name="T11" fmla="*/ 5 h 349"/>
                <a:gd name="T12" fmla="*/ 255 w 272"/>
                <a:gd name="T13" fmla="*/ 148 h 349"/>
                <a:gd name="T14" fmla="*/ 266 w 272"/>
                <a:gd name="T15" fmla="*/ 167 h 349"/>
                <a:gd name="T16" fmla="*/ 266 w 272"/>
                <a:gd name="T17" fmla="*/ 334 h 349"/>
                <a:gd name="T18" fmla="*/ 266 w 272"/>
                <a:gd name="T19" fmla="*/ 349 h 349"/>
                <a:gd name="T20" fmla="*/ 271 w 272"/>
                <a:gd name="T21" fmla="*/ 346 h 349"/>
                <a:gd name="T22" fmla="*/ 271 w 272"/>
                <a:gd name="T23" fmla="*/ 331 h 349"/>
                <a:gd name="T24" fmla="*/ 272 w 272"/>
                <a:gd name="T25" fmla="*/ 1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9">
                  <a:moveTo>
                    <a:pt x="272" y="163"/>
                  </a:moveTo>
                  <a:cubicBezTo>
                    <a:pt x="272" y="157"/>
                    <a:pt x="267" y="149"/>
                    <a:pt x="261" y="145"/>
                  </a:cubicBezTo>
                  <a:cubicBezTo>
                    <a:pt x="13" y="2"/>
                    <a:pt x="13" y="2"/>
                    <a:pt x="13" y="2"/>
                  </a:cubicBezTo>
                  <a:cubicBezTo>
                    <a:pt x="10" y="0"/>
                    <a:pt x="8" y="0"/>
                    <a:pt x="6" y="1"/>
                  </a:cubicBezTo>
                  <a:cubicBezTo>
                    <a:pt x="0" y="4"/>
                    <a:pt x="0" y="4"/>
                    <a:pt x="0" y="4"/>
                  </a:cubicBezTo>
                  <a:cubicBezTo>
                    <a:pt x="2" y="3"/>
                    <a:pt x="5" y="4"/>
                    <a:pt x="8" y="5"/>
                  </a:cubicBezTo>
                  <a:cubicBezTo>
                    <a:pt x="255" y="148"/>
                    <a:pt x="255" y="148"/>
                    <a:pt x="255" y="148"/>
                  </a:cubicBezTo>
                  <a:cubicBezTo>
                    <a:pt x="261" y="152"/>
                    <a:pt x="266" y="160"/>
                    <a:pt x="266" y="167"/>
                  </a:cubicBezTo>
                  <a:cubicBezTo>
                    <a:pt x="266" y="334"/>
                    <a:pt x="266" y="334"/>
                    <a:pt x="266" y="334"/>
                  </a:cubicBezTo>
                  <a:cubicBezTo>
                    <a:pt x="266" y="349"/>
                    <a:pt x="266" y="349"/>
                    <a:pt x="266" y="349"/>
                  </a:cubicBezTo>
                  <a:cubicBezTo>
                    <a:pt x="271" y="346"/>
                    <a:pt x="271" y="346"/>
                    <a:pt x="271" y="346"/>
                  </a:cubicBezTo>
                  <a:cubicBezTo>
                    <a:pt x="271" y="331"/>
                    <a:pt x="271" y="331"/>
                    <a:pt x="271" y="331"/>
                  </a:cubicBezTo>
                  <a:lnTo>
                    <a:pt x="272" y="16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 name="ïsḻîďè">
              <a:extLst>
                <a:ext uri="{FF2B5EF4-FFF2-40B4-BE49-F238E27FC236}">
                  <a16:creationId xmlns:a16="http://schemas.microsoft.com/office/drawing/2014/main" id="{FEA67611-E2A6-438B-845C-3D5387E2AEB2}"/>
                </a:ext>
              </a:extLst>
            </p:cNvPr>
            <p:cNvSpPr/>
            <p:nvPr/>
          </p:nvSpPr>
          <p:spPr bwMode="auto">
            <a:xfrm>
              <a:off x="4283075" y="2170113"/>
              <a:ext cx="887413" cy="1144588"/>
            </a:xfrm>
            <a:custGeom>
              <a:avLst/>
              <a:gdLst>
                <a:gd name="T0" fmla="*/ 258 w 269"/>
                <a:gd name="T1" fmla="*/ 146 h 347"/>
                <a:gd name="T2" fmla="*/ 269 w 269"/>
                <a:gd name="T3" fmla="*/ 165 h 347"/>
                <a:gd name="T4" fmla="*/ 269 w 269"/>
                <a:gd name="T5" fmla="*/ 332 h 347"/>
                <a:gd name="T6" fmla="*/ 269 w 269"/>
                <a:gd name="T7" fmla="*/ 335 h 347"/>
                <a:gd name="T8" fmla="*/ 269 w 269"/>
                <a:gd name="T9" fmla="*/ 347 h 347"/>
                <a:gd name="T10" fmla="*/ 0 w 269"/>
                <a:gd name="T11" fmla="*/ 192 h 347"/>
                <a:gd name="T12" fmla="*/ 0 w 269"/>
                <a:gd name="T13" fmla="*/ 9 h 347"/>
                <a:gd name="T14" fmla="*/ 11 w 269"/>
                <a:gd name="T15" fmla="*/ 3 h 347"/>
                <a:gd name="T16" fmla="*/ 258 w 269"/>
                <a:gd name="T17" fmla="*/ 146 h 347"/>
                <a:gd name="T18" fmla="*/ 12 w 269"/>
                <a:gd name="T19" fmla="*/ 184 h 347"/>
                <a:gd name="T20" fmla="*/ 257 w 269"/>
                <a:gd name="T21" fmla="*/ 325 h 347"/>
                <a:gd name="T22" fmla="*/ 258 w 269"/>
                <a:gd name="T23" fmla="*/ 157 h 347"/>
                <a:gd name="T24" fmla="*/ 13 w 269"/>
                <a:gd name="T25" fmla="*/ 16 h 347"/>
                <a:gd name="T26" fmla="*/ 12 w 269"/>
                <a:gd name="T27" fmla="*/ 1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347">
                  <a:moveTo>
                    <a:pt x="258" y="146"/>
                  </a:moveTo>
                  <a:cubicBezTo>
                    <a:pt x="264" y="150"/>
                    <a:pt x="269" y="158"/>
                    <a:pt x="269" y="165"/>
                  </a:cubicBezTo>
                  <a:cubicBezTo>
                    <a:pt x="269" y="332"/>
                    <a:pt x="269" y="332"/>
                    <a:pt x="269" y="332"/>
                  </a:cubicBezTo>
                  <a:cubicBezTo>
                    <a:pt x="269" y="335"/>
                    <a:pt x="269" y="335"/>
                    <a:pt x="269" y="335"/>
                  </a:cubicBezTo>
                  <a:cubicBezTo>
                    <a:pt x="269" y="347"/>
                    <a:pt x="269" y="347"/>
                    <a:pt x="269" y="347"/>
                  </a:cubicBezTo>
                  <a:cubicBezTo>
                    <a:pt x="0" y="192"/>
                    <a:pt x="0" y="192"/>
                    <a:pt x="0" y="192"/>
                  </a:cubicBezTo>
                  <a:cubicBezTo>
                    <a:pt x="0" y="190"/>
                    <a:pt x="0" y="192"/>
                    <a:pt x="0" y="9"/>
                  </a:cubicBezTo>
                  <a:cubicBezTo>
                    <a:pt x="0" y="3"/>
                    <a:pt x="5" y="0"/>
                    <a:pt x="11" y="3"/>
                  </a:cubicBezTo>
                  <a:lnTo>
                    <a:pt x="258" y="146"/>
                  </a:lnTo>
                  <a:close/>
                  <a:moveTo>
                    <a:pt x="12" y="184"/>
                  </a:moveTo>
                  <a:cubicBezTo>
                    <a:pt x="257" y="325"/>
                    <a:pt x="257" y="325"/>
                    <a:pt x="257" y="325"/>
                  </a:cubicBezTo>
                  <a:cubicBezTo>
                    <a:pt x="258" y="157"/>
                    <a:pt x="258" y="157"/>
                    <a:pt x="258" y="157"/>
                  </a:cubicBezTo>
                  <a:cubicBezTo>
                    <a:pt x="13" y="16"/>
                    <a:pt x="13" y="16"/>
                    <a:pt x="13" y="16"/>
                  </a:cubicBezTo>
                  <a:lnTo>
                    <a:pt x="12" y="184"/>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 name="ïṧlíḍê">
              <a:extLst>
                <a:ext uri="{FF2B5EF4-FFF2-40B4-BE49-F238E27FC236}">
                  <a16:creationId xmlns:a16="http://schemas.microsoft.com/office/drawing/2014/main" id="{A39E073A-D7BC-43A2-BA37-CD753A3BEFD3}"/>
                </a:ext>
              </a:extLst>
            </p:cNvPr>
            <p:cNvSpPr/>
            <p:nvPr/>
          </p:nvSpPr>
          <p:spPr bwMode="auto">
            <a:xfrm>
              <a:off x="5983288" y="3917951"/>
              <a:ext cx="312738" cy="249238"/>
            </a:xfrm>
            <a:custGeom>
              <a:avLst/>
              <a:gdLst>
                <a:gd name="T0" fmla="*/ 90 w 95"/>
                <a:gd name="T1" fmla="*/ 32 h 76"/>
                <a:gd name="T2" fmla="*/ 34 w 95"/>
                <a:gd name="T3" fmla="*/ 0 h 76"/>
                <a:gd name="T4" fmla="*/ 39 w 95"/>
                <a:gd name="T5" fmla="*/ 10 h 76"/>
                <a:gd name="T6" fmla="*/ 34 w 95"/>
                <a:gd name="T7" fmla="*/ 19 h 76"/>
                <a:gd name="T8" fmla="*/ 3 w 95"/>
                <a:gd name="T9" fmla="*/ 37 h 76"/>
                <a:gd name="T10" fmla="*/ 0 w 95"/>
                <a:gd name="T11" fmla="*/ 42 h 76"/>
                <a:gd name="T12" fmla="*/ 1 w 95"/>
                <a:gd name="T13" fmla="*/ 44 h 76"/>
                <a:gd name="T14" fmla="*/ 57 w 95"/>
                <a:gd name="T15" fmla="*/ 76 h 76"/>
                <a:gd name="T16" fmla="*/ 57 w 95"/>
                <a:gd name="T17" fmla="*/ 74 h 76"/>
                <a:gd name="T18" fmla="*/ 59 w 95"/>
                <a:gd name="T19" fmla="*/ 69 h 76"/>
                <a:gd name="T20" fmla="*/ 90 w 95"/>
                <a:gd name="T21" fmla="*/ 52 h 76"/>
                <a:gd name="T22" fmla="*/ 95 w 95"/>
                <a:gd name="T23" fmla="*/ 43 h 76"/>
                <a:gd name="T24" fmla="*/ 90 w 95"/>
                <a:gd name="T25"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6">
                  <a:moveTo>
                    <a:pt x="90" y="32"/>
                  </a:moveTo>
                  <a:cubicBezTo>
                    <a:pt x="34" y="0"/>
                    <a:pt x="34" y="0"/>
                    <a:pt x="34" y="0"/>
                  </a:cubicBezTo>
                  <a:cubicBezTo>
                    <a:pt x="37" y="1"/>
                    <a:pt x="39" y="5"/>
                    <a:pt x="39" y="10"/>
                  </a:cubicBezTo>
                  <a:cubicBezTo>
                    <a:pt x="39" y="13"/>
                    <a:pt x="37" y="17"/>
                    <a:pt x="34" y="19"/>
                  </a:cubicBezTo>
                  <a:cubicBezTo>
                    <a:pt x="3" y="37"/>
                    <a:pt x="3" y="37"/>
                    <a:pt x="3" y="37"/>
                  </a:cubicBezTo>
                  <a:cubicBezTo>
                    <a:pt x="2" y="38"/>
                    <a:pt x="0" y="40"/>
                    <a:pt x="0" y="42"/>
                  </a:cubicBezTo>
                  <a:cubicBezTo>
                    <a:pt x="0" y="43"/>
                    <a:pt x="1" y="43"/>
                    <a:pt x="1" y="44"/>
                  </a:cubicBezTo>
                  <a:cubicBezTo>
                    <a:pt x="57" y="76"/>
                    <a:pt x="57" y="76"/>
                    <a:pt x="57" y="76"/>
                  </a:cubicBezTo>
                  <a:cubicBezTo>
                    <a:pt x="57" y="76"/>
                    <a:pt x="57" y="75"/>
                    <a:pt x="57" y="74"/>
                  </a:cubicBezTo>
                  <a:cubicBezTo>
                    <a:pt x="57" y="73"/>
                    <a:pt x="58" y="70"/>
                    <a:pt x="59" y="69"/>
                  </a:cubicBezTo>
                  <a:cubicBezTo>
                    <a:pt x="90" y="52"/>
                    <a:pt x="90" y="52"/>
                    <a:pt x="90" y="52"/>
                  </a:cubicBezTo>
                  <a:cubicBezTo>
                    <a:pt x="93" y="50"/>
                    <a:pt x="95" y="46"/>
                    <a:pt x="95" y="43"/>
                  </a:cubicBezTo>
                  <a:cubicBezTo>
                    <a:pt x="95" y="38"/>
                    <a:pt x="93" y="34"/>
                    <a:pt x="90" y="32"/>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 name="íšľiḋé">
              <a:extLst>
                <a:ext uri="{FF2B5EF4-FFF2-40B4-BE49-F238E27FC236}">
                  <a16:creationId xmlns:a16="http://schemas.microsoft.com/office/drawing/2014/main" id="{3CC30914-3C2F-424C-BD82-396D956132CC}"/>
                </a:ext>
              </a:extLst>
            </p:cNvPr>
            <p:cNvSpPr/>
            <p:nvPr/>
          </p:nvSpPr>
          <p:spPr bwMode="auto">
            <a:xfrm>
              <a:off x="5962650" y="3817938"/>
              <a:ext cx="201613" cy="131763"/>
            </a:xfrm>
            <a:custGeom>
              <a:avLst/>
              <a:gdLst>
                <a:gd name="T0" fmla="*/ 127 w 127"/>
                <a:gd name="T1" fmla="*/ 69 h 83"/>
                <a:gd name="T2" fmla="*/ 9 w 127"/>
                <a:gd name="T3" fmla="*/ 0 h 83"/>
                <a:gd name="T4" fmla="*/ 0 w 127"/>
                <a:gd name="T5" fmla="*/ 15 h 83"/>
                <a:gd name="T6" fmla="*/ 119 w 127"/>
                <a:gd name="T7" fmla="*/ 83 h 83"/>
                <a:gd name="T8" fmla="*/ 127 w 127"/>
                <a:gd name="T9" fmla="*/ 69 h 83"/>
              </a:gdLst>
              <a:ahLst/>
              <a:cxnLst>
                <a:cxn ang="0">
                  <a:pos x="T0" y="T1"/>
                </a:cxn>
                <a:cxn ang="0">
                  <a:pos x="T2" y="T3"/>
                </a:cxn>
                <a:cxn ang="0">
                  <a:pos x="T4" y="T5"/>
                </a:cxn>
                <a:cxn ang="0">
                  <a:pos x="T6" y="T7"/>
                </a:cxn>
                <a:cxn ang="0">
                  <a:pos x="T8" y="T9"/>
                </a:cxn>
              </a:cxnLst>
              <a:rect l="0" t="0" r="r" b="b"/>
              <a:pathLst>
                <a:path w="127" h="83">
                  <a:moveTo>
                    <a:pt x="127" y="69"/>
                  </a:moveTo>
                  <a:lnTo>
                    <a:pt x="9" y="0"/>
                  </a:lnTo>
                  <a:lnTo>
                    <a:pt x="0" y="15"/>
                  </a:lnTo>
                  <a:lnTo>
                    <a:pt x="119" y="83"/>
                  </a:lnTo>
                  <a:lnTo>
                    <a:pt x="127" y="69"/>
                  </a:lnTo>
                  <a:close/>
                </a:path>
              </a:pathLst>
            </a:custGeom>
            <a:solidFill>
              <a:srgbClr val="21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 name="ïślíḓe">
              <a:extLst>
                <a:ext uri="{FF2B5EF4-FFF2-40B4-BE49-F238E27FC236}">
                  <a16:creationId xmlns:a16="http://schemas.microsoft.com/office/drawing/2014/main" id="{B2C01929-0C94-4E11-9608-A9169F9DAFE0}"/>
                </a:ext>
              </a:extLst>
            </p:cNvPr>
            <p:cNvSpPr/>
            <p:nvPr/>
          </p:nvSpPr>
          <p:spPr bwMode="auto">
            <a:xfrm>
              <a:off x="5976938" y="3817938"/>
              <a:ext cx="315913" cy="182563"/>
            </a:xfrm>
            <a:custGeom>
              <a:avLst/>
              <a:gdLst>
                <a:gd name="T0" fmla="*/ 199 w 199"/>
                <a:gd name="T1" fmla="*/ 115 h 115"/>
                <a:gd name="T2" fmla="*/ 83 w 199"/>
                <a:gd name="T3" fmla="*/ 48 h 115"/>
                <a:gd name="T4" fmla="*/ 0 w 199"/>
                <a:gd name="T5" fmla="*/ 0 h 115"/>
                <a:gd name="T6" fmla="*/ 118 w 199"/>
                <a:gd name="T7" fmla="*/ 69 h 115"/>
                <a:gd name="T8" fmla="*/ 199 w 199"/>
                <a:gd name="T9" fmla="*/ 115 h 115"/>
              </a:gdLst>
              <a:ahLst/>
              <a:cxnLst>
                <a:cxn ang="0">
                  <a:pos x="T0" y="T1"/>
                </a:cxn>
                <a:cxn ang="0">
                  <a:pos x="T2" y="T3"/>
                </a:cxn>
                <a:cxn ang="0">
                  <a:pos x="T4" y="T5"/>
                </a:cxn>
                <a:cxn ang="0">
                  <a:pos x="T6" y="T7"/>
                </a:cxn>
                <a:cxn ang="0">
                  <a:pos x="T8" y="T9"/>
                </a:cxn>
              </a:cxnLst>
              <a:rect l="0" t="0" r="r" b="b"/>
              <a:pathLst>
                <a:path w="199" h="115">
                  <a:moveTo>
                    <a:pt x="199" y="115"/>
                  </a:moveTo>
                  <a:lnTo>
                    <a:pt x="83" y="48"/>
                  </a:lnTo>
                  <a:lnTo>
                    <a:pt x="0" y="0"/>
                  </a:lnTo>
                  <a:lnTo>
                    <a:pt x="118" y="69"/>
                  </a:lnTo>
                  <a:lnTo>
                    <a:pt x="199" y="115"/>
                  </a:lnTo>
                  <a:close/>
                </a:path>
              </a:pathLst>
            </a:custGeom>
            <a:solidFill>
              <a:srgbClr val="1C1E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 name="i$1íḋé">
              <a:extLst>
                <a:ext uri="{FF2B5EF4-FFF2-40B4-BE49-F238E27FC236}">
                  <a16:creationId xmlns:a16="http://schemas.microsoft.com/office/drawing/2014/main" id="{99980363-8679-41D2-A2BC-EF3DE0C1C506}"/>
                </a:ext>
              </a:extLst>
            </p:cNvPr>
            <p:cNvSpPr/>
            <p:nvPr/>
          </p:nvSpPr>
          <p:spPr bwMode="auto">
            <a:xfrm>
              <a:off x="6151563" y="3927476"/>
              <a:ext cx="161925" cy="244475"/>
            </a:xfrm>
            <a:custGeom>
              <a:avLst/>
              <a:gdLst>
                <a:gd name="T0" fmla="*/ 4 w 49"/>
                <a:gd name="T1" fmla="*/ 0 h 74"/>
                <a:gd name="T2" fmla="*/ 0 w 49"/>
                <a:gd name="T3" fmla="*/ 7 h 74"/>
                <a:gd name="T4" fmla="*/ 39 w 49"/>
                <a:gd name="T5" fmla="*/ 29 h 74"/>
                <a:gd name="T6" fmla="*/ 44 w 49"/>
                <a:gd name="T7" fmla="*/ 40 h 74"/>
                <a:gd name="T8" fmla="*/ 39 w 49"/>
                <a:gd name="T9" fmla="*/ 49 h 74"/>
                <a:gd name="T10" fmla="*/ 8 w 49"/>
                <a:gd name="T11" fmla="*/ 66 h 74"/>
                <a:gd name="T12" fmla="*/ 6 w 49"/>
                <a:gd name="T13" fmla="*/ 71 h 74"/>
                <a:gd name="T14" fmla="*/ 8 w 49"/>
                <a:gd name="T15" fmla="*/ 73 h 74"/>
                <a:gd name="T16" fmla="*/ 39 w 49"/>
                <a:gd name="T17" fmla="*/ 55 h 74"/>
                <a:gd name="T18" fmla="*/ 49 w 49"/>
                <a:gd name="T19" fmla="*/ 39 h 74"/>
                <a:gd name="T20" fmla="*/ 40 w 49"/>
                <a:gd name="T21" fmla="*/ 22 h 74"/>
                <a:gd name="T22" fmla="*/ 4 w 49"/>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4">
                  <a:moveTo>
                    <a:pt x="4" y="0"/>
                  </a:moveTo>
                  <a:cubicBezTo>
                    <a:pt x="0" y="7"/>
                    <a:pt x="0" y="7"/>
                    <a:pt x="0" y="7"/>
                  </a:cubicBezTo>
                  <a:cubicBezTo>
                    <a:pt x="39" y="29"/>
                    <a:pt x="39" y="29"/>
                    <a:pt x="39" y="29"/>
                  </a:cubicBezTo>
                  <a:cubicBezTo>
                    <a:pt x="42" y="31"/>
                    <a:pt x="44" y="35"/>
                    <a:pt x="44" y="40"/>
                  </a:cubicBezTo>
                  <a:cubicBezTo>
                    <a:pt x="44" y="43"/>
                    <a:pt x="42" y="47"/>
                    <a:pt x="39" y="49"/>
                  </a:cubicBezTo>
                  <a:cubicBezTo>
                    <a:pt x="8" y="66"/>
                    <a:pt x="8" y="66"/>
                    <a:pt x="8" y="66"/>
                  </a:cubicBezTo>
                  <a:cubicBezTo>
                    <a:pt x="7" y="67"/>
                    <a:pt x="6" y="70"/>
                    <a:pt x="6" y="71"/>
                  </a:cubicBezTo>
                  <a:cubicBezTo>
                    <a:pt x="6" y="73"/>
                    <a:pt x="7" y="74"/>
                    <a:pt x="8" y="73"/>
                  </a:cubicBezTo>
                  <a:cubicBezTo>
                    <a:pt x="39" y="55"/>
                    <a:pt x="39" y="55"/>
                    <a:pt x="39" y="55"/>
                  </a:cubicBezTo>
                  <a:cubicBezTo>
                    <a:pt x="45" y="52"/>
                    <a:pt x="49" y="46"/>
                    <a:pt x="49" y="39"/>
                  </a:cubicBezTo>
                  <a:cubicBezTo>
                    <a:pt x="49" y="32"/>
                    <a:pt x="44" y="25"/>
                    <a:pt x="40" y="22"/>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 name="íṧľíḍè">
              <a:extLst>
                <a:ext uri="{FF2B5EF4-FFF2-40B4-BE49-F238E27FC236}">
                  <a16:creationId xmlns:a16="http://schemas.microsoft.com/office/drawing/2014/main" id="{31BA3DD3-E17D-496A-BCB4-C0A25978ABD2}"/>
                </a:ext>
              </a:extLst>
            </p:cNvPr>
            <p:cNvSpPr/>
            <p:nvPr/>
          </p:nvSpPr>
          <p:spPr bwMode="auto">
            <a:xfrm>
              <a:off x="5745163" y="2968626"/>
              <a:ext cx="42863" cy="15875"/>
            </a:xfrm>
            <a:custGeom>
              <a:avLst/>
              <a:gdLst>
                <a:gd name="T0" fmla="*/ 6 w 13"/>
                <a:gd name="T1" fmla="*/ 1 h 5"/>
                <a:gd name="T2" fmla="*/ 0 w 13"/>
                <a:gd name="T3" fmla="*/ 4 h 5"/>
                <a:gd name="T4" fmla="*/ 8 w 13"/>
                <a:gd name="T5" fmla="*/ 5 h 5"/>
                <a:gd name="T6" fmla="*/ 13 w 13"/>
                <a:gd name="T7" fmla="*/ 2 h 5"/>
                <a:gd name="T8" fmla="*/ 6 w 13"/>
                <a:gd name="T9" fmla="*/ 1 h 5"/>
              </a:gdLst>
              <a:ahLst/>
              <a:cxnLst>
                <a:cxn ang="0">
                  <a:pos x="T0" y="T1"/>
                </a:cxn>
                <a:cxn ang="0">
                  <a:pos x="T2" y="T3"/>
                </a:cxn>
                <a:cxn ang="0">
                  <a:pos x="T4" y="T5"/>
                </a:cxn>
                <a:cxn ang="0">
                  <a:pos x="T6" y="T7"/>
                </a:cxn>
                <a:cxn ang="0">
                  <a:pos x="T8" y="T9"/>
                </a:cxn>
              </a:cxnLst>
              <a:rect l="0" t="0" r="r" b="b"/>
              <a:pathLst>
                <a:path w="13" h="5">
                  <a:moveTo>
                    <a:pt x="6" y="1"/>
                  </a:moveTo>
                  <a:cubicBezTo>
                    <a:pt x="0" y="4"/>
                    <a:pt x="0" y="4"/>
                    <a:pt x="0" y="4"/>
                  </a:cubicBezTo>
                  <a:cubicBezTo>
                    <a:pt x="2" y="3"/>
                    <a:pt x="5" y="4"/>
                    <a:pt x="8" y="5"/>
                  </a:cubicBezTo>
                  <a:cubicBezTo>
                    <a:pt x="13" y="2"/>
                    <a:pt x="13" y="2"/>
                    <a:pt x="13" y="2"/>
                  </a:cubicBezTo>
                  <a:cubicBezTo>
                    <a:pt x="10" y="0"/>
                    <a:pt x="8" y="0"/>
                    <a:pt x="6" y="1"/>
                  </a:cubicBezTo>
                  <a:close/>
                </a:path>
              </a:pathLst>
            </a:custGeom>
            <a:solidFill>
              <a:srgbClr val="696E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 name="íṣḷiḍê">
              <a:extLst>
                <a:ext uri="{FF2B5EF4-FFF2-40B4-BE49-F238E27FC236}">
                  <a16:creationId xmlns:a16="http://schemas.microsoft.com/office/drawing/2014/main" id="{7BDF683D-B9ED-41F3-85B4-9F47D2B1CEFA}"/>
                </a:ext>
              </a:extLst>
            </p:cNvPr>
            <p:cNvSpPr/>
            <p:nvPr/>
          </p:nvSpPr>
          <p:spPr bwMode="auto">
            <a:xfrm>
              <a:off x="5775325" y="3014663"/>
              <a:ext cx="828675" cy="1031875"/>
            </a:xfrm>
            <a:custGeom>
              <a:avLst/>
              <a:gdLst>
                <a:gd name="T0" fmla="*/ 12 w 522"/>
                <a:gd name="T1" fmla="*/ 349 h 650"/>
                <a:gd name="T2" fmla="*/ 12 w 522"/>
                <a:gd name="T3" fmla="*/ 0 h 650"/>
                <a:gd name="T4" fmla="*/ 2 w 522"/>
                <a:gd name="T5" fmla="*/ 8 h 650"/>
                <a:gd name="T6" fmla="*/ 0 w 522"/>
                <a:gd name="T7" fmla="*/ 357 h 650"/>
                <a:gd name="T8" fmla="*/ 509 w 522"/>
                <a:gd name="T9" fmla="*/ 650 h 650"/>
                <a:gd name="T10" fmla="*/ 522 w 522"/>
                <a:gd name="T11" fmla="*/ 643 h 650"/>
                <a:gd name="T12" fmla="*/ 12 w 522"/>
                <a:gd name="T13" fmla="*/ 349 h 650"/>
              </a:gdLst>
              <a:ahLst/>
              <a:cxnLst>
                <a:cxn ang="0">
                  <a:pos x="T0" y="T1"/>
                </a:cxn>
                <a:cxn ang="0">
                  <a:pos x="T2" y="T3"/>
                </a:cxn>
                <a:cxn ang="0">
                  <a:pos x="T4" y="T5"/>
                </a:cxn>
                <a:cxn ang="0">
                  <a:pos x="T6" y="T7"/>
                </a:cxn>
                <a:cxn ang="0">
                  <a:pos x="T8" y="T9"/>
                </a:cxn>
                <a:cxn ang="0">
                  <a:pos x="T10" y="T11"/>
                </a:cxn>
                <a:cxn ang="0">
                  <a:pos x="T12" y="T13"/>
                </a:cxn>
              </a:cxnLst>
              <a:rect l="0" t="0" r="r" b="b"/>
              <a:pathLst>
                <a:path w="522" h="650">
                  <a:moveTo>
                    <a:pt x="12" y="349"/>
                  </a:moveTo>
                  <a:lnTo>
                    <a:pt x="12" y="0"/>
                  </a:lnTo>
                  <a:lnTo>
                    <a:pt x="2" y="8"/>
                  </a:lnTo>
                  <a:lnTo>
                    <a:pt x="0" y="357"/>
                  </a:lnTo>
                  <a:lnTo>
                    <a:pt x="509" y="650"/>
                  </a:lnTo>
                  <a:lnTo>
                    <a:pt x="522" y="643"/>
                  </a:lnTo>
                  <a:lnTo>
                    <a:pt x="12" y="349"/>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 name="íṩḷiḑe">
              <a:extLst>
                <a:ext uri="{FF2B5EF4-FFF2-40B4-BE49-F238E27FC236}">
                  <a16:creationId xmlns:a16="http://schemas.microsoft.com/office/drawing/2014/main" id="{97826FB1-AA72-4A85-9FD1-A60EDBDB1C74}"/>
                </a:ext>
              </a:extLst>
            </p:cNvPr>
            <p:cNvSpPr/>
            <p:nvPr/>
          </p:nvSpPr>
          <p:spPr bwMode="auto">
            <a:xfrm>
              <a:off x="6613525" y="4108451"/>
              <a:ext cx="25400" cy="95250"/>
            </a:xfrm>
            <a:custGeom>
              <a:avLst/>
              <a:gdLst>
                <a:gd name="T0" fmla="*/ 8 w 8"/>
                <a:gd name="T1" fmla="*/ 19 h 29"/>
                <a:gd name="T2" fmla="*/ 8 w 8"/>
                <a:gd name="T3" fmla="*/ 0 h 29"/>
                <a:gd name="T4" fmla="*/ 3 w 8"/>
                <a:gd name="T5" fmla="*/ 3 h 29"/>
                <a:gd name="T6" fmla="*/ 3 w 8"/>
                <a:gd name="T7" fmla="*/ 22 h 29"/>
                <a:gd name="T8" fmla="*/ 3 w 8"/>
                <a:gd name="T9" fmla="*/ 22 h 29"/>
                <a:gd name="T10" fmla="*/ 0 w 8"/>
                <a:gd name="T11" fmla="*/ 29 h 29"/>
                <a:gd name="T12" fmla="*/ 5 w 8"/>
                <a:gd name="T13" fmla="*/ 26 h 29"/>
                <a:gd name="T14" fmla="*/ 8 w 8"/>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8" y="19"/>
                  </a:moveTo>
                  <a:cubicBezTo>
                    <a:pt x="8" y="0"/>
                    <a:pt x="8" y="0"/>
                    <a:pt x="8" y="0"/>
                  </a:cubicBezTo>
                  <a:cubicBezTo>
                    <a:pt x="3" y="3"/>
                    <a:pt x="3" y="3"/>
                    <a:pt x="3" y="3"/>
                  </a:cubicBezTo>
                  <a:cubicBezTo>
                    <a:pt x="3" y="22"/>
                    <a:pt x="3" y="22"/>
                    <a:pt x="3" y="22"/>
                  </a:cubicBezTo>
                  <a:cubicBezTo>
                    <a:pt x="3" y="22"/>
                    <a:pt x="3" y="22"/>
                    <a:pt x="3" y="22"/>
                  </a:cubicBezTo>
                  <a:cubicBezTo>
                    <a:pt x="3" y="26"/>
                    <a:pt x="2" y="28"/>
                    <a:pt x="0" y="29"/>
                  </a:cubicBezTo>
                  <a:cubicBezTo>
                    <a:pt x="5" y="26"/>
                    <a:pt x="5" y="26"/>
                    <a:pt x="5" y="26"/>
                  </a:cubicBezTo>
                  <a:cubicBezTo>
                    <a:pt x="7" y="25"/>
                    <a:pt x="8" y="23"/>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 name="ïs1ïḑé">
              <a:extLst>
                <a:ext uri="{FF2B5EF4-FFF2-40B4-BE49-F238E27FC236}">
                  <a16:creationId xmlns:a16="http://schemas.microsoft.com/office/drawing/2014/main" id="{3B0DA934-2A2E-4FA2-B68C-F7C4F4035551}"/>
                </a:ext>
              </a:extLst>
            </p:cNvPr>
            <p:cNvSpPr/>
            <p:nvPr/>
          </p:nvSpPr>
          <p:spPr bwMode="auto">
            <a:xfrm>
              <a:off x="6583363" y="3482976"/>
              <a:ext cx="20638" cy="563563"/>
            </a:xfrm>
            <a:custGeom>
              <a:avLst/>
              <a:gdLst>
                <a:gd name="T0" fmla="*/ 0 w 13"/>
                <a:gd name="T1" fmla="*/ 355 h 355"/>
                <a:gd name="T2" fmla="*/ 13 w 13"/>
                <a:gd name="T3" fmla="*/ 348 h 355"/>
                <a:gd name="T4" fmla="*/ 13 w 13"/>
                <a:gd name="T5" fmla="*/ 0 h 355"/>
                <a:gd name="T6" fmla="*/ 2 w 13"/>
                <a:gd name="T7" fmla="*/ 6 h 355"/>
                <a:gd name="T8" fmla="*/ 0 w 13"/>
                <a:gd name="T9" fmla="*/ 355 h 355"/>
              </a:gdLst>
              <a:ahLst/>
              <a:cxnLst>
                <a:cxn ang="0">
                  <a:pos x="T0" y="T1"/>
                </a:cxn>
                <a:cxn ang="0">
                  <a:pos x="T2" y="T3"/>
                </a:cxn>
                <a:cxn ang="0">
                  <a:pos x="T4" y="T5"/>
                </a:cxn>
                <a:cxn ang="0">
                  <a:pos x="T6" y="T7"/>
                </a:cxn>
                <a:cxn ang="0">
                  <a:pos x="T8" y="T9"/>
                </a:cxn>
              </a:cxnLst>
              <a:rect l="0" t="0" r="r" b="b"/>
              <a:pathLst>
                <a:path w="13" h="355">
                  <a:moveTo>
                    <a:pt x="0" y="355"/>
                  </a:moveTo>
                  <a:lnTo>
                    <a:pt x="13" y="348"/>
                  </a:lnTo>
                  <a:lnTo>
                    <a:pt x="13" y="0"/>
                  </a:lnTo>
                  <a:lnTo>
                    <a:pt x="2" y="6"/>
                  </a:lnTo>
                  <a:lnTo>
                    <a:pt x="0" y="355"/>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 name="îṡľïḍé">
              <a:extLst>
                <a:ext uri="{FF2B5EF4-FFF2-40B4-BE49-F238E27FC236}">
                  <a16:creationId xmlns:a16="http://schemas.microsoft.com/office/drawing/2014/main" id="{3038BEB9-8215-4F05-A46F-3860D605C8D9}"/>
                </a:ext>
              </a:extLst>
            </p:cNvPr>
            <p:cNvSpPr/>
            <p:nvPr/>
          </p:nvSpPr>
          <p:spPr bwMode="auto">
            <a:xfrm>
              <a:off x="5778500" y="3014663"/>
              <a:ext cx="825500" cy="477838"/>
            </a:xfrm>
            <a:custGeom>
              <a:avLst/>
              <a:gdLst>
                <a:gd name="T0" fmla="*/ 509 w 520"/>
                <a:gd name="T1" fmla="*/ 301 h 301"/>
                <a:gd name="T2" fmla="*/ 520 w 520"/>
                <a:gd name="T3" fmla="*/ 295 h 301"/>
                <a:gd name="T4" fmla="*/ 10 w 520"/>
                <a:gd name="T5" fmla="*/ 0 h 301"/>
                <a:gd name="T6" fmla="*/ 0 w 520"/>
                <a:gd name="T7" fmla="*/ 8 h 301"/>
                <a:gd name="T8" fmla="*/ 509 w 520"/>
                <a:gd name="T9" fmla="*/ 301 h 301"/>
              </a:gdLst>
              <a:ahLst/>
              <a:cxnLst>
                <a:cxn ang="0">
                  <a:pos x="T0" y="T1"/>
                </a:cxn>
                <a:cxn ang="0">
                  <a:pos x="T2" y="T3"/>
                </a:cxn>
                <a:cxn ang="0">
                  <a:pos x="T4" y="T5"/>
                </a:cxn>
                <a:cxn ang="0">
                  <a:pos x="T6" y="T7"/>
                </a:cxn>
                <a:cxn ang="0">
                  <a:pos x="T8" y="T9"/>
                </a:cxn>
              </a:cxnLst>
              <a:rect l="0" t="0" r="r" b="b"/>
              <a:pathLst>
                <a:path w="520" h="301">
                  <a:moveTo>
                    <a:pt x="509" y="301"/>
                  </a:moveTo>
                  <a:lnTo>
                    <a:pt x="520" y="295"/>
                  </a:lnTo>
                  <a:lnTo>
                    <a:pt x="10" y="0"/>
                  </a:lnTo>
                  <a:lnTo>
                    <a:pt x="0" y="8"/>
                  </a:lnTo>
                  <a:lnTo>
                    <a:pt x="509" y="30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 name="iṥļîďé">
              <a:extLst>
                <a:ext uri="{FF2B5EF4-FFF2-40B4-BE49-F238E27FC236}">
                  <a16:creationId xmlns:a16="http://schemas.microsoft.com/office/drawing/2014/main" id="{8E15572C-BA20-4BED-ADEE-959C03D0DBF2}"/>
                </a:ext>
              </a:extLst>
            </p:cNvPr>
            <p:cNvSpPr/>
            <p:nvPr/>
          </p:nvSpPr>
          <p:spPr bwMode="auto">
            <a:xfrm>
              <a:off x="5745163" y="2968626"/>
              <a:ext cx="896938" cy="1149350"/>
            </a:xfrm>
            <a:custGeom>
              <a:avLst/>
              <a:gdLst>
                <a:gd name="T0" fmla="*/ 272 w 272"/>
                <a:gd name="T1" fmla="*/ 163 h 349"/>
                <a:gd name="T2" fmla="*/ 261 w 272"/>
                <a:gd name="T3" fmla="*/ 145 h 349"/>
                <a:gd name="T4" fmla="*/ 13 w 272"/>
                <a:gd name="T5" fmla="*/ 2 h 349"/>
                <a:gd name="T6" fmla="*/ 6 w 272"/>
                <a:gd name="T7" fmla="*/ 1 h 349"/>
                <a:gd name="T8" fmla="*/ 0 w 272"/>
                <a:gd name="T9" fmla="*/ 4 h 349"/>
                <a:gd name="T10" fmla="*/ 8 w 272"/>
                <a:gd name="T11" fmla="*/ 5 h 349"/>
                <a:gd name="T12" fmla="*/ 255 w 272"/>
                <a:gd name="T13" fmla="*/ 148 h 349"/>
                <a:gd name="T14" fmla="*/ 266 w 272"/>
                <a:gd name="T15" fmla="*/ 167 h 349"/>
                <a:gd name="T16" fmla="*/ 266 w 272"/>
                <a:gd name="T17" fmla="*/ 334 h 349"/>
                <a:gd name="T18" fmla="*/ 266 w 272"/>
                <a:gd name="T19" fmla="*/ 349 h 349"/>
                <a:gd name="T20" fmla="*/ 271 w 272"/>
                <a:gd name="T21" fmla="*/ 346 h 349"/>
                <a:gd name="T22" fmla="*/ 271 w 272"/>
                <a:gd name="T23" fmla="*/ 331 h 349"/>
                <a:gd name="T24" fmla="*/ 272 w 272"/>
                <a:gd name="T25" fmla="*/ 1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9">
                  <a:moveTo>
                    <a:pt x="272" y="163"/>
                  </a:moveTo>
                  <a:cubicBezTo>
                    <a:pt x="272" y="157"/>
                    <a:pt x="267" y="149"/>
                    <a:pt x="261" y="145"/>
                  </a:cubicBezTo>
                  <a:cubicBezTo>
                    <a:pt x="13" y="2"/>
                    <a:pt x="13" y="2"/>
                    <a:pt x="13" y="2"/>
                  </a:cubicBezTo>
                  <a:cubicBezTo>
                    <a:pt x="10" y="0"/>
                    <a:pt x="8" y="0"/>
                    <a:pt x="6" y="1"/>
                  </a:cubicBezTo>
                  <a:cubicBezTo>
                    <a:pt x="0" y="4"/>
                    <a:pt x="0" y="4"/>
                    <a:pt x="0" y="4"/>
                  </a:cubicBezTo>
                  <a:cubicBezTo>
                    <a:pt x="2" y="3"/>
                    <a:pt x="5" y="4"/>
                    <a:pt x="8" y="5"/>
                  </a:cubicBezTo>
                  <a:cubicBezTo>
                    <a:pt x="255" y="148"/>
                    <a:pt x="255" y="148"/>
                    <a:pt x="255" y="148"/>
                  </a:cubicBezTo>
                  <a:cubicBezTo>
                    <a:pt x="261" y="152"/>
                    <a:pt x="266" y="160"/>
                    <a:pt x="266" y="167"/>
                  </a:cubicBezTo>
                  <a:cubicBezTo>
                    <a:pt x="266" y="334"/>
                    <a:pt x="266" y="334"/>
                    <a:pt x="266" y="334"/>
                  </a:cubicBezTo>
                  <a:cubicBezTo>
                    <a:pt x="266" y="349"/>
                    <a:pt x="266" y="349"/>
                    <a:pt x="266" y="349"/>
                  </a:cubicBezTo>
                  <a:cubicBezTo>
                    <a:pt x="271" y="346"/>
                    <a:pt x="271" y="346"/>
                    <a:pt x="271" y="346"/>
                  </a:cubicBezTo>
                  <a:cubicBezTo>
                    <a:pt x="271" y="331"/>
                    <a:pt x="271" y="331"/>
                    <a:pt x="271" y="331"/>
                  </a:cubicBezTo>
                  <a:lnTo>
                    <a:pt x="272" y="16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 name="íşľiḓé">
              <a:extLst>
                <a:ext uri="{FF2B5EF4-FFF2-40B4-BE49-F238E27FC236}">
                  <a16:creationId xmlns:a16="http://schemas.microsoft.com/office/drawing/2014/main" id="{0AA32522-F3E2-4B9A-BCB8-B43C8A772797}"/>
                </a:ext>
              </a:extLst>
            </p:cNvPr>
            <p:cNvSpPr/>
            <p:nvPr/>
          </p:nvSpPr>
          <p:spPr bwMode="auto">
            <a:xfrm>
              <a:off x="5735638" y="2974976"/>
              <a:ext cx="887413" cy="1143000"/>
            </a:xfrm>
            <a:custGeom>
              <a:avLst/>
              <a:gdLst>
                <a:gd name="T0" fmla="*/ 258 w 269"/>
                <a:gd name="T1" fmla="*/ 146 h 347"/>
                <a:gd name="T2" fmla="*/ 269 w 269"/>
                <a:gd name="T3" fmla="*/ 165 h 347"/>
                <a:gd name="T4" fmla="*/ 269 w 269"/>
                <a:gd name="T5" fmla="*/ 332 h 347"/>
                <a:gd name="T6" fmla="*/ 269 w 269"/>
                <a:gd name="T7" fmla="*/ 335 h 347"/>
                <a:gd name="T8" fmla="*/ 269 w 269"/>
                <a:gd name="T9" fmla="*/ 347 h 347"/>
                <a:gd name="T10" fmla="*/ 0 w 269"/>
                <a:gd name="T11" fmla="*/ 192 h 347"/>
                <a:gd name="T12" fmla="*/ 0 w 269"/>
                <a:gd name="T13" fmla="*/ 9 h 347"/>
                <a:gd name="T14" fmla="*/ 11 w 269"/>
                <a:gd name="T15" fmla="*/ 3 h 347"/>
                <a:gd name="T16" fmla="*/ 258 w 269"/>
                <a:gd name="T17" fmla="*/ 146 h 347"/>
                <a:gd name="T18" fmla="*/ 12 w 269"/>
                <a:gd name="T19" fmla="*/ 184 h 347"/>
                <a:gd name="T20" fmla="*/ 257 w 269"/>
                <a:gd name="T21" fmla="*/ 325 h 347"/>
                <a:gd name="T22" fmla="*/ 258 w 269"/>
                <a:gd name="T23" fmla="*/ 157 h 347"/>
                <a:gd name="T24" fmla="*/ 13 w 269"/>
                <a:gd name="T25" fmla="*/ 16 h 347"/>
                <a:gd name="T26" fmla="*/ 12 w 269"/>
                <a:gd name="T27" fmla="*/ 1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347">
                  <a:moveTo>
                    <a:pt x="258" y="146"/>
                  </a:moveTo>
                  <a:cubicBezTo>
                    <a:pt x="264" y="150"/>
                    <a:pt x="269" y="158"/>
                    <a:pt x="269" y="165"/>
                  </a:cubicBezTo>
                  <a:cubicBezTo>
                    <a:pt x="269" y="332"/>
                    <a:pt x="269" y="332"/>
                    <a:pt x="269" y="332"/>
                  </a:cubicBezTo>
                  <a:cubicBezTo>
                    <a:pt x="269" y="335"/>
                    <a:pt x="269" y="335"/>
                    <a:pt x="269" y="335"/>
                  </a:cubicBezTo>
                  <a:cubicBezTo>
                    <a:pt x="269" y="347"/>
                    <a:pt x="269" y="347"/>
                    <a:pt x="269" y="347"/>
                  </a:cubicBezTo>
                  <a:cubicBezTo>
                    <a:pt x="0" y="192"/>
                    <a:pt x="0" y="192"/>
                    <a:pt x="0" y="192"/>
                  </a:cubicBezTo>
                  <a:cubicBezTo>
                    <a:pt x="0" y="190"/>
                    <a:pt x="0" y="192"/>
                    <a:pt x="0" y="9"/>
                  </a:cubicBezTo>
                  <a:cubicBezTo>
                    <a:pt x="0" y="3"/>
                    <a:pt x="5" y="0"/>
                    <a:pt x="11" y="3"/>
                  </a:cubicBezTo>
                  <a:cubicBezTo>
                    <a:pt x="258" y="146"/>
                    <a:pt x="258" y="146"/>
                    <a:pt x="258" y="146"/>
                  </a:cubicBezTo>
                  <a:moveTo>
                    <a:pt x="12" y="184"/>
                  </a:moveTo>
                  <a:cubicBezTo>
                    <a:pt x="257" y="325"/>
                    <a:pt x="257" y="325"/>
                    <a:pt x="257" y="325"/>
                  </a:cubicBezTo>
                  <a:cubicBezTo>
                    <a:pt x="258" y="157"/>
                    <a:pt x="258" y="157"/>
                    <a:pt x="258" y="157"/>
                  </a:cubicBezTo>
                  <a:cubicBezTo>
                    <a:pt x="13" y="16"/>
                    <a:pt x="13" y="16"/>
                    <a:pt x="13" y="16"/>
                  </a:cubicBezTo>
                  <a:cubicBezTo>
                    <a:pt x="12" y="184"/>
                    <a:pt x="12" y="184"/>
                    <a:pt x="12" y="184"/>
                  </a:cubicBezTo>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 name="ïṧḻíḋe">
              <a:extLst>
                <a:ext uri="{FF2B5EF4-FFF2-40B4-BE49-F238E27FC236}">
                  <a16:creationId xmlns:a16="http://schemas.microsoft.com/office/drawing/2014/main" id="{6F3D9AD3-9653-489F-B9E4-3C7F7E132F18}"/>
                </a:ext>
              </a:extLst>
            </p:cNvPr>
            <p:cNvSpPr/>
            <p:nvPr/>
          </p:nvSpPr>
          <p:spPr bwMode="auto">
            <a:xfrm>
              <a:off x="5586413" y="2519363"/>
              <a:ext cx="314325" cy="250825"/>
            </a:xfrm>
            <a:custGeom>
              <a:avLst/>
              <a:gdLst>
                <a:gd name="T0" fmla="*/ 90 w 95"/>
                <a:gd name="T1" fmla="*/ 32 h 76"/>
                <a:gd name="T2" fmla="*/ 34 w 95"/>
                <a:gd name="T3" fmla="*/ 0 h 76"/>
                <a:gd name="T4" fmla="*/ 39 w 95"/>
                <a:gd name="T5" fmla="*/ 10 h 76"/>
                <a:gd name="T6" fmla="*/ 34 w 95"/>
                <a:gd name="T7" fmla="*/ 19 h 76"/>
                <a:gd name="T8" fmla="*/ 3 w 95"/>
                <a:gd name="T9" fmla="*/ 37 h 76"/>
                <a:gd name="T10" fmla="*/ 0 w 95"/>
                <a:gd name="T11" fmla="*/ 42 h 76"/>
                <a:gd name="T12" fmla="*/ 1 w 95"/>
                <a:gd name="T13" fmla="*/ 44 h 76"/>
                <a:gd name="T14" fmla="*/ 57 w 95"/>
                <a:gd name="T15" fmla="*/ 76 h 76"/>
                <a:gd name="T16" fmla="*/ 57 w 95"/>
                <a:gd name="T17" fmla="*/ 74 h 76"/>
                <a:gd name="T18" fmla="*/ 59 w 95"/>
                <a:gd name="T19" fmla="*/ 69 h 76"/>
                <a:gd name="T20" fmla="*/ 90 w 95"/>
                <a:gd name="T21" fmla="*/ 52 h 76"/>
                <a:gd name="T22" fmla="*/ 95 w 95"/>
                <a:gd name="T23" fmla="*/ 43 h 76"/>
                <a:gd name="T24" fmla="*/ 90 w 95"/>
                <a:gd name="T25"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6">
                  <a:moveTo>
                    <a:pt x="90" y="32"/>
                  </a:moveTo>
                  <a:cubicBezTo>
                    <a:pt x="34" y="0"/>
                    <a:pt x="34" y="0"/>
                    <a:pt x="34" y="0"/>
                  </a:cubicBezTo>
                  <a:cubicBezTo>
                    <a:pt x="37" y="1"/>
                    <a:pt x="39" y="5"/>
                    <a:pt x="39" y="10"/>
                  </a:cubicBezTo>
                  <a:cubicBezTo>
                    <a:pt x="39" y="13"/>
                    <a:pt x="37" y="17"/>
                    <a:pt x="34" y="19"/>
                  </a:cubicBezTo>
                  <a:cubicBezTo>
                    <a:pt x="3" y="37"/>
                    <a:pt x="3" y="37"/>
                    <a:pt x="3" y="37"/>
                  </a:cubicBezTo>
                  <a:cubicBezTo>
                    <a:pt x="2" y="38"/>
                    <a:pt x="0" y="40"/>
                    <a:pt x="0" y="42"/>
                  </a:cubicBezTo>
                  <a:cubicBezTo>
                    <a:pt x="0" y="43"/>
                    <a:pt x="1" y="43"/>
                    <a:pt x="1" y="44"/>
                  </a:cubicBezTo>
                  <a:cubicBezTo>
                    <a:pt x="57" y="76"/>
                    <a:pt x="57" y="76"/>
                    <a:pt x="57" y="76"/>
                  </a:cubicBezTo>
                  <a:cubicBezTo>
                    <a:pt x="57" y="76"/>
                    <a:pt x="57" y="75"/>
                    <a:pt x="57" y="74"/>
                  </a:cubicBezTo>
                  <a:cubicBezTo>
                    <a:pt x="57" y="73"/>
                    <a:pt x="58" y="70"/>
                    <a:pt x="59" y="69"/>
                  </a:cubicBezTo>
                  <a:cubicBezTo>
                    <a:pt x="90" y="52"/>
                    <a:pt x="90" y="52"/>
                    <a:pt x="90" y="52"/>
                  </a:cubicBezTo>
                  <a:cubicBezTo>
                    <a:pt x="93" y="50"/>
                    <a:pt x="95" y="46"/>
                    <a:pt x="95" y="43"/>
                  </a:cubicBezTo>
                  <a:cubicBezTo>
                    <a:pt x="95" y="38"/>
                    <a:pt x="93" y="34"/>
                    <a:pt x="90" y="32"/>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 name="íSļiḑe">
              <a:extLst>
                <a:ext uri="{FF2B5EF4-FFF2-40B4-BE49-F238E27FC236}">
                  <a16:creationId xmlns:a16="http://schemas.microsoft.com/office/drawing/2014/main" id="{78A508A7-75B9-4025-A75A-767DF6EB828F}"/>
                </a:ext>
              </a:extLst>
            </p:cNvPr>
            <p:cNvSpPr/>
            <p:nvPr/>
          </p:nvSpPr>
          <p:spPr bwMode="auto">
            <a:xfrm>
              <a:off x="5567363" y="2420938"/>
              <a:ext cx="201613" cy="131763"/>
            </a:xfrm>
            <a:custGeom>
              <a:avLst/>
              <a:gdLst>
                <a:gd name="T0" fmla="*/ 127 w 127"/>
                <a:gd name="T1" fmla="*/ 68 h 83"/>
                <a:gd name="T2" fmla="*/ 8 w 127"/>
                <a:gd name="T3" fmla="*/ 0 h 83"/>
                <a:gd name="T4" fmla="*/ 0 w 127"/>
                <a:gd name="T5" fmla="*/ 14 h 83"/>
                <a:gd name="T6" fmla="*/ 118 w 127"/>
                <a:gd name="T7" fmla="*/ 83 h 83"/>
                <a:gd name="T8" fmla="*/ 127 w 127"/>
                <a:gd name="T9" fmla="*/ 68 h 83"/>
              </a:gdLst>
              <a:ahLst/>
              <a:cxnLst>
                <a:cxn ang="0">
                  <a:pos x="T0" y="T1"/>
                </a:cxn>
                <a:cxn ang="0">
                  <a:pos x="T2" y="T3"/>
                </a:cxn>
                <a:cxn ang="0">
                  <a:pos x="T4" y="T5"/>
                </a:cxn>
                <a:cxn ang="0">
                  <a:pos x="T6" y="T7"/>
                </a:cxn>
                <a:cxn ang="0">
                  <a:pos x="T8" y="T9"/>
                </a:cxn>
              </a:cxnLst>
              <a:rect l="0" t="0" r="r" b="b"/>
              <a:pathLst>
                <a:path w="127" h="83">
                  <a:moveTo>
                    <a:pt x="127" y="68"/>
                  </a:moveTo>
                  <a:lnTo>
                    <a:pt x="8" y="0"/>
                  </a:lnTo>
                  <a:lnTo>
                    <a:pt x="0" y="14"/>
                  </a:lnTo>
                  <a:lnTo>
                    <a:pt x="118" y="83"/>
                  </a:lnTo>
                  <a:lnTo>
                    <a:pt x="127" y="68"/>
                  </a:lnTo>
                  <a:close/>
                </a:path>
              </a:pathLst>
            </a:custGeom>
            <a:solidFill>
              <a:srgbClr val="21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 name="îṩlïďe">
              <a:extLst>
                <a:ext uri="{FF2B5EF4-FFF2-40B4-BE49-F238E27FC236}">
                  <a16:creationId xmlns:a16="http://schemas.microsoft.com/office/drawing/2014/main" id="{1E287CDE-92F7-49F4-B9AD-F2C824D90DA1}"/>
                </a:ext>
              </a:extLst>
            </p:cNvPr>
            <p:cNvSpPr/>
            <p:nvPr/>
          </p:nvSpPr>
          <p:spPr bwMode="auto">
            <a:xfrm>
              <a:off x="5580063" y="2420938"/>
              <a:ext cx="317500" cy="180975"/>
            </a:xfrm>
            <a:custGeom>
              <a:avLst/>
              <a:gdLst>
                <a:gd name="T0" fmla="*/ 200 w 200"/>
                <a:gd name="T1" fmla="*/ 114 h 114"/>
                <a:gd name="T2" fmla="*/ 83 w 200"/>
                <a:gd name="T3" fmla="*/ 48 h 114"/>
                <a:gd name="T4" fmla="*/ 0 w 200"/>
                <a:gd name="T5" fmla="*/ 0 h 114"/>
                <a:gd name="T6" fmla="*/ 119 w 200"/>
                <a:gd name="T7" fmla="*/ 68 h 114"/>
                <a:gd name="T8" fmla="*/ 200 w 200"/>
                <a:gd name="T9" fmla="*/ 114 h 114"/>
              </a:gdLst>
              <a:ahLst/>
              <a:cxnLst>
                <a:cxn ang="0">
                  <a:pos x="T0" y="T1"/>
                </a:cxn>
                <a:cxn ang="0">
                  <a:pos x="T2" y="T3"/>
                </a:cxn>
                <a:cxn ang="0">
                  <a:pos x="T4" y="T5"/>
                </a:cxn>
                <a:cxn ang="0">
                  <a:pos x="T6" y="T7"/>
                </a:cxn>
                <a:cxn ang="0">
                  <a:pos x="T8" y="T9"/>
                </a:cxn>
              </a:cxnLst>
              <a:rect l="0" t="0" r="r" b="b"/>
              <a:pathLst>
                <a:path w="200" h="114">
                  <a:moveTo>
                    <a:pt x="200" y="114"/>
                  </a:moveTo>
                  <a:lnTo>
                    <a:pt x="83" y="48"/>
                  </a:lnTo>
                  <a:lnTo>
                    <a:pt x="0" y="0"/>
                  </a:lnTo>
                  <a:lnTo>
                    <a:pt x="119" y="68"/>
                  </a:lnTo>
                  <a:lnTo>
                    <a:pt x="200" y="114"/>
                  </a:lnTo>
                  <a:close/>
                </a:path>
              </a:pathLst>
            </a:custGeom>
            <a:solidFill>
              <a:srgbClr val="1C1E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 name="iṣliďê">
              <a:extLst>
                <a:ext uri="{FF2B5EF4-FFF2-40B4-BE49-F238E27FC236}">
                  <a16:creationId xmlns:a16="http://schemas.microsoft.com/office/drawing/2014/main" id="{03CC2F84-B605-4806-BB04-79D88576DA46}"/>
                </a:ext>
              </a:extLst>
            </p:cNvPr>
            <p:cNvSpPr/>
            <p:nvPr/>
          </p:nvSpPr>
          <p:spPr bwMode="auto">
            <a:xfrm>
              <a:off x="5754688" y="2528888"/>
              <a:ext cx="161925" cy="244475"/>
            </a:xfrm>
            <a:custGeom>
              <a:avLst/>
              <a:gdLst>
                <a:gd name="T0" fmla="*/ 4 w 49"/>
                <a:gd name="T1" fmla="*/ 0 h 74"/>
                <a:gd name="T2" fmla="*/ 0 w 49"/>
                <a:gd name="T3" fmla="*/ 7 h 74"/>
                <a:gd name="T4" fmla="*/ 39 w 49"/>
                <a:gd name="T5" fmla="*/ 29 h 74"/>
                <a:gd name="T6" fmla="*/ 44 w 49"/>
                <a:gd name="T7" fmla="*/ 40 h 74"/>
                <a:gd name="T8" fmla="*/ 39 w 49"/>
                <a:gd name="T9" fmla="*/ 49 h 74"/>
                <a:gd name="T10" fmla="*/ 8 w 49"/>
                <a:gd name="T11" fmla="*/ 66 h 74"/>
                <a:gd name="T12" fmla="*/ 6 w 49"/>
                <a:gd name="T13" fmla="*/ 71 h 74"/>
                <a:gd name="T14" fmla="*/ 8 w 49"/>
                <a:gd name="T15" fmla="*/ 73 h 74"/>
                <a:gd name="T16" fmla="*/ 39 w 49"/>
                <a:gd name="T17" fmla="*/ 55 h 74"/>
                <a:gd name="T18" fmla="*/ 49 w 49"/>
                <a:gd name="T19" fmla="*/ 39 h 74"/>
                <a:gd name="T20" fmla="*/ 40 w 49"/>
                <a:gd name="T21" fmla="*/ 22 h 74"/>
                <a:gd name="T22" fmla="*/ 4 w 49"/>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4">
                  <a:moveTo>
                    <a:pt x="4" y="0"/>
                  </a:moveTo>
                  <a:cubicBezTo>
                    <a:pt x="0" y="7"/>
                    <a:pt x="0" y="7"/>
                    <a:pt x="0" y="7"/>
                  </a:cubicBezTo>
                  <a:cubicBezTo>
                    <a:pt x="39" y="29"/>
                    <a:pt x="39" y="29"/>
                    <a:pt x="39" y="29"/>
                  </a:cubicBezTo>
                  <a:cubicBezTo>
                    <a:pt x="42" y="31"/>
                    <a:pt x="44" y="35"/>
                    <a:pt x="44" y="40"/>
                  </a:cubicBezTo>
                  <a:cubicBezTo>
                    <a:pt x="44" y="43"/>
                    <a:pt x="42" y="47"/>
                    <a:pt x="39" y="49"/>
                  </a:cubicBezTo>
                  <a:cubicBezTo>
                    <a:pt x="8" y="66"/>
                    <a:pt x="8" y="66"/>
                    <a:pt x="8" y="66"/>
                  </a:cubicBezTo>
                  <a:cubicBezTo>
                    <a:pt x="7" y="67"/>
                    <a:pt x="6" y="70"/>
                    <a:pt x="6" y="71"/>
                  </a:cubicBezTo>
                  <a:cubicBezTo>
                    <a:pt x="6" y="73"/>
                    <a:pt x="7" y="74"/>
                    <a:pt x="8" y="73"/>
                  </a:cubicBezTo>
                  <a:cubicBezTo>
                    <a:pt x="39" y="55"/>
                    <a:pt x="39" y="55"/>
                    <a:pt x="39" y="55"/>
                  </a:cubicBezTo>
                  <a:cubicBezTo>
                    <a:pt x="45" y="52"/>
                    <a:pt x="49" y="46"/>
                    <a:pt x="49" y="39"/>
                  </a:cubicBezTo>
                  <a:cubicBezTo>
                    <a:pt x="49" y="32"/>
                    <a:pt x="44" y="25"/>
                    <a:pt x="40" y="22"/>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 name="íṧļiďé">
              <a:extLst>
                <a:ext uri="{FF2B5EF4-FFF2-40B4-BE49-F238E27FC236}">
                  <a16:creationId xmlns:a16="http://schemas.microsoft.com/office/drawing/2014/main" id="{8E0CAB4A-DD88-4E68-AC00-D9C74620845D}"/>
                </a:ext>
              </a:extLst>
            </p:cNvPr>
            <p:cNvSpPr/>
            <p:nvPr/>
          </p:nvSpPr>
          <p:spPr bwMode="auto">
            <a:xfrm>
              <a:off x="5349875" y="1570038"/>
              <a:ext cx="42863" cy="17463"/>
            </a:xfrm>
            <a:custGeom>
              <a:avLst/>
              <a:gdLst>
                <a:gd name="T0" fmla="*/ 6 w 13"/>
                <a:gd name="T1" fmla="*/ 1 h 5"/>
                <a:gd name="T2" fmla="*/ 0 w 13"/>
                <a:gd name="T3" fmla="*/ 4 h 5"/>
                <a:gd name="T4" fmla="*/ 8 w 13"/>
                <a:gd name="T5" fmla="*/ 5 h 5"/>
                <a:gd name="T6" fmla="*/ 13 w 13"/>
                <a:gd name="T7" fmla="*/ 2 h 5"/>
                <a:gd name="T8" fmla="*/ 6 w 13"/>
                <a:gd name="T9" fmla="*/ 1 h 5"/>
              </a:gdLst>
              <a:ahLst/>
              <a:cxnLst>
                <a:cxn ang="0">
                  <a:pos x="T0" y="T1"/>
                </a:cxn>
                <a:cxn ang="0">
                  <a:pos x="T2" y="T3"/>
                </a:cxn>
                <a:cxn ang="0">
                  <a:pos x="T4" y="T5"/>
                </a:cxn>
                <a:cxn ang="0">
                  <a:pos x="T6" y="T7"/>
                </a:cxn>
                <a:cxn ang="0">
                  <a:pos x="T8" y="T9"/>
                </a:cxn>
              </a:cxnLst>
              <a:rect l="0" t="0" r="r" b="b"/>
              <a:pathLst>
                <a:path w="13" h="5">
                  <a:moveTo>
                    <a:pt x="6" y="1"/>
                  </a:moveTo>
                  <a:cubicBezTo>
                    <a:pt x="0" y="4"/>
                    <a:pt x="0" y="4"/>
                    <a:pt x="0" y="4"/>
                  </a:cubicBezTo>
                  <a:cubicBezTo>
                    <a:pt x="2" y="3"/>
                    <a:pt x="5" y="4"/>
                    <a:pt x="8" y="5"/>
                  </a:cubicBezTo>
                  <a:cubicBezTo>
                    <a:pt x="13" y="2"/>
                    <a:pt x="13" y="2"/>
                    <a:pt x="13" y="2"/>
                  </a:cubicBezTo>
                  <a:cubicBezTo>
                    <a:pt x="10" y="0"/>
                    <a:pt x="8" y="0"/>
                    <a:pt x="6" y="1"/>
                  </a:cubicBezTo>
                  <a:close/>
                </a:path>
              </a:pathLst>
            </a:custGeom>
            <a:solidFill>
              <a:srgbClr val="696E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 name="îšľíḋê">
              <a:extLst>
                <a:ext uri="{FF2B5EF4-FFF2-40B4-BE49-F238E27FC236}">
                  <a16:creationId xmlns:a16="http://schemas.microsoft.com/office/drawing/2014/main" id="{71F90131-961B-4B4E-B706-FFFECCFB1939}"/>
                </a:ext>
              </a:extLst>
            </p:cNvPr>
            <p:cNvSpPr/>
            <p:nvPr/>
          </p:nvSpPr>
          <p:spPr bwMode="auto">
            <a:xfrm>
              <a:off x="5378450" y="1616076"/>
              <a:ext cx="828675" cy="1031875"/>
            </a:xfrm>
            <a:custGeom>
              <a:avLst/>
              <a:gdLst>
                <a:gd name="T0" fmla="*/ 13 w 522"/>
                <a:gd name="T1" fmla="*/ 349 h 650"/>
                <a:gd name="T2" fmla="*/ 13 w 522"/>
                <a:gd name="T3" fmla="*/ 0 h 650"/>
                <a:gd name="T4" fmla="*/ 2 w 522"/>
                <a:gd name="T5" fmla="*/ 9 h 650"/>
                <a:gd name="T6" fmla="*/ 0 w 522"/>
                <a:gd name="T7" fmla="*/ 357 h 650"/>
                <a:gd name="T8" fmla="*/ 510 w 522"/>
                <a:gd name="T9" fmla="*/ 650 h 650"/>
                <a:gd name="T10" fmla="*/ 522 w 522"/>
                <a:gd name="T11" fmla="*/ 644 h 650"/>
                <a:gd name="T12" fmla="*/ 13 w 522"/>
                <a:gd name="T13" fmla="*/ 349 h 650"/>
              </a:gdLst>
              <a:ahLst/>
              <a:cxnLst>
                <a:cxn ang="0">
                  <a:pos x="T0" y="T1"/>
                </a:cxn>
                <a:cxn ang="0">
                  <a:pos x="T2" y="T3"/>
                </a:cxn>
                <a:cxn ang="0">
                  <a:pos x="T4" y="T5"/>
                </a:cxn>
                <a:cxn ang="0">
                  <a:pos x="T6" y="T7"/>
                </a:cxn>
                <a:cxn ang="0">
                  <a:pos x="T8" y="T9"/>
                </a:cxn>
                <a:cxn ang="0">
                  <a:pos x="T10" y="T11"/>
                </a:cxn>
                <a:cxn ang="0">
                  <a:pos x="T12" y="T13"/>
                </a:cxn>
              </a:cxnLst>
              <a:rect l="0" t="0" r="r" b="b"/>
              <a:pathLst>
                <a:path w="522" h="650">
                  <a:moveTo>
                    <a:pt x="13" y="349"/>
                  </a:moveTo>
                  <a:lnTo>
                    <a:pt x="13" y="0"/>
                  </a:lnTo>
                  <a:lnTo>
                    <a:pt x="2" y="9"/>
                  </a:lnTo>
                  <a:lnTo>
                    <a:pt x="0" y="357"/>
                  </a:lnTo>
                  <a:lnTo>
                    <a:pt x="510" y="650"/>
                  </a:lnTo>
                  <a:lnTo>
                    <a:pt x="522" y="644"/>
                  </a:lnTo>
                  <a:lnTo>
                    <a:pt x="13" y="349"/>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 name="îśliḑè">
              <a:extLst>
                <a:ext uri="{FF2B5EF4-FFF2-40B4-BE49-F238E27FC236}">
                  <a16:creationId xmlns:a16="http://schemas.microsoft.com/office/drawing/2014/main" id="{156F0936-22C2-41D5-9D43-5BE527FA665B}"/>
                </a:ext>
              </a:extLst>
            </p:cNvPr>
            <p:cNvSpPr/>
            <p:nvPr/>
          </p:nvSpPr>
          <p:spPr bwMode="auto">
            <a:xfrm>
              <a:off x="6216650" y="2711451"/>
              <a:ext cx="26988" cy="95250"/>
            </a:xfrm>
            <a:custGeom>
              <a:avLst/>
              <a:gdLst>
                <a:gd name="T0" fmla="*/ 8 w 8"/>
                <a:gd name="T1" fmla="*/ 19 h 29"/>
                <a:gd name="T2" fmla="*/ 8 w 8"/>
                <a:gd name="T3" fmla="*/ 0 h 29"/>
                <a:gd name="T4" fmla="*/ 3 w 8"/>
                <a:gd name="T5" fmla="*/ 3 h 29"/>
                <a:gd name="T6" fmla="*/ 3 w 8"/>
                <a:gd name="T7" fmla="*/ 22 h 29"/>
                <a:gd name="T8" fmla="*/ 3 w 8"/>
                <a:gd name="T9" fmla="*/ 22 h 29"/>
                <a:gd name="T10" fmla="*/ 0 w 8"/>
                <a:gd name="T11" fmla="*/ 29 h 29"/>
                <a:gd name="T12" fmla="*/ 5 w 8"/>
                <a:gd name="T13" fmla="*/ 26 h 29"/>
                <a:gd name="T14" fmla="*/ 8 w 8"/>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8" y="19"/>
                  </a:moveTo>
                  <a:cubicBezTo>
                    <a:pt x="8" y="0"/>
                    <a:pt x="8" y="0"/>
                    <a:pt x="8" y="0"/>
                  </a:cubicBezTo>
                  <a:cubicBezTo>
                    <a:pt x="3" y="3"/>
                    <a:pt x="3" y="3"/>
                    <a:pt x="3" y="3"/>
                  </a:cubicBezTo>
                  <a:cubicBezTo>
                    <a:pt x="3" y="22"/>
                    <a:pt x="3" y="22"/>
                    <a:pt x="3" y="22"/>
                  </a:cubicBezTo>
                  <a:cubicBezTo>
                    <a:pt x="3" y="22"/>
                    <a:pt x="3" y="22"/>
                    <a:pt x="3" y="22"/>
                  </a:cubicBezTo>
                  <a:cubicBezTo>
                    <a:pt x="3" y="26"/>
                    <a:pt x="2" y="28"/>
                    <a:pt x="0" y="29"/>
                  </a:cubicBezTo>
                  <a:cubicBezTo>
                    <a:pt x="5" y="26"/>
                    <a:pt x="5" y="26"/>
                    <a:pt x="5" y="26"/>
                  </a:cubicBezTo>
                  <a:cubicBezTo>
                    <a:pt x="7" y="25"/>
                    <a:pt x="8" y="23"/>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 name="i$ḻíďè">
              <a:extLst>
                <a:ext uri="{FF2B5EF4-FFF2-40B4-BE49-F238E27FC236}">
                  <a16:creationId xmlns:a16="http://schemas.microsoft.com/office/drawing/2014/main" id="{5A7DBC5A-656E-41B1-A520-655325ED23BB}"/>
                </a:ext>
              </a:extLst>
            </p:cNvPr>
            <p:cNvSpPr/>
            <p:nvPr/>
          </p:nvSpPr>
          <p:spPr bwMode="auto">
            <a:xfrm>
              <a:off x="6188075" y="2084388"/>
              <a:ext cx="19050" cy="563563"/>
            </a:xfrm>
            <a:custGeom>
              <a:avLst/>
              <a:gdLst>
                <a:gd name="T0" fmla="*/ 0 w 12"/>
                <a:gd name="T1" fmla="*/ 355 h 355"/>
                <a:gd name="T2" fmla="*/ 12 w 12"/>
                <a:gd name="T3" fmla="*/ 349 h 355"/>
                <a:gd name="T4" fmla="*/ 12 w 12"/>
                <a:gd name="T5" fmla="*/ 0 h 355"/>
                <a:gd name="T6" fmla="*/ 2 w 12"/>
                <a:gd name="T7" fmla="*/ 6 h 355"/>
                <a:gd name="T8" fmla="*/ 0 w 12"/>
                <a:gd name="T9" fmla="*/ 355 h 355"/>
              </a:gdLst>
              <a:ahLst/>
              <a:cxnLst>
                <a:cxn ang="0">
                  <a:pos x="T0" y="T1"/>
                </a:cxn>
                <a:cxn ang="0">
                  <a:pos x="T2" y="T3"/>
                </a:cxn>
                <a:cxn ang="0">
                  <a:pos x="T4" y="T5"/>
                </a:cxn>
                <a:cxn ang="0">
                  <a:pos x="T6" y="T7"/>
                </a:cxn>
                <a:cxn ang="0">
                  <a:pos x="T8" y="T9"/>
                </a:cxn>
              </a:cxnLst>
              <a:rect l="0" t="0" r="r" b="b"/>
              <a:pathLst>
                <a:path w="12" h="355">
                  <a:moveTo>
                    <a:pt x="0" y="355"/>
                  </a:moveTo>
                  <a:lnTo>
                    <a:pt x="12" y="349"/>
                  </a:lnTo>
                  <a:lnTo>
                    <a:pt x="12" y="0"/>
                  </a:lnTo>
                  <a:lnTo>
                    <a:pt x="2" y="6"/>
                  </a:lnTo>
                  <a:lnTo>
                    <a:pt x="0" y="355"/>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 name="íś1íďe">
              <a:extLst>
                <a:ext uri="{FF2B5EF4-FFF2-40B4-BE49-F238E27FC236}">
                  <a16:creationId xmlns:a16="http://schemas.microsoft.com/office/drawing/2014/main" id="{33832703-FB08-4321-9C0C-6D41943092D6}"/>
                </a:ext>
              </a:extLst>
            </p:cNvPr>
            <p:cNvSpPr/>
            <p:nvPr/>
          </p:nvSpPr>
          <p:spPr bwMode="auto">
            <a:xfrm>
              <a:off x="5381625" y="1616076"/>
              <a:ext cx="825500" cy="477838"/>
            </a:xfrm>
            <a:custGeom>
              <a:avLst/>
              <a:gdLst>
                <a:gd name="T0" fmla="*/ 510 w 520"/>
                <a:gd name="T1" fmla="*/ 301 h 301"/>
                <a:gd name="T2" fmla="*/ 520 w 520"/>
                <a:gd name="T3" fmla="*/ 295 h 301"/>
                <a:gd name="T4" fmla="*/ 11 w 520"/>
                <a:gd name="T5" fmla="*/ 0 h 301"/>
                <a:gd name="T6" fmla="*/ 0 w 520"/>
                <a:gd name="T7" fmla="*/ 9 h 301"/>
                <a:gd name="T8" fmla="*/ 510 w 520"/>
                <a:gd name="T9" fmla="*/ 301 h 301"/>
              </a:gdLst>
              <a:ahLst/>
              <a:cxnLst>
                <a:cxn ang="0">
                  <a:pos x="T0" y="T1"/>
                </a:cxn>
                <a:cxn ang="0">
                  <a:pos x="T2" y="T3"/>
                </a:cxn>
                <a:cxn ang="0">
                  <a:pos x="T4" y="T5"/>
                </a:cxn>
                <a:cxn ang="0">
                  <a:pos x="T6" y="T7"/>
                </a:cxn>
                <a:cxn ang="0">
                  <a:pos x="T8" y="T9"/>
                </a:cxn>
              </a:cxnLst>
              <a:rect l="0" t="0" r="r" b="b"/>
              <a:pathLst>
                <a:path w="520" h="301">
                  <a:moveTo>
                    <a:pt x="510" y="301"/>
                  </a:moveTo>
                  <a:lnTo>
                    <a:pt x="520" y="295"/>
                  </a:lnTo>
                  <a:lnTo>
                    <a:pt x="11" y="0"/>
                  </a:lnTo>
                  <a:lnTo>
                    <a:pt x="0" y="9"/>
                  </a:lnTo>
                  <a:lnTo>
                    <a:pt x="510" y="30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 name="íṣḷiďè">
              <a:extLst>
                <a:ext uri="{FF2B5EF4-FFF2-40B4-BE49-F238E27FC236}">
                  <a16:creationId xmlns:a16="http://schemas.microsoft.com/office/drawing/2014/main" id="{B82A4236-7576-4727-896C-C9B87CA77E39}"/>
                </a:ext>
              </a:extLst>
            </p:cNvPr>
            <p:cNvSpPr/>
            <p:nvPr/>
          </p:nvSpPr>
          <p:spPr bwMode="auto">
            <a:xfrm>
              <a:off x="5349875" y="1570038"/>
              <a:ext cx="896938" cy="1150938"/>
            </a:xfrm>
            <a:custGeom>
              <a:avLst/>
              <a:gdLst>
                <a:gd name="T0" fmla="*/ 272 w 272"/>
                <a:gd name="T1" fmla="*/ 163 h 349"/>
                <a:gd name="T2" fmla="*/ 261 w 272"/>
                <a:gd name="T3" fmla="*/ 145 h 349"/>
                <a:gd name="T4" fmla="*/ 13 w 272"/>
                <a:gd name="T5" fmla="*/ 2 h 349"/>
                <a:gd name="T6" fmla="*/ 6 w 272"/>
                <a:gd name="T7" fmla="*/ 1 h 349"/>
                <a:gd name="T8" fmla="*/ 0 w 272"/>
                <a:gd name="T9" fmla="*/ 4 h 349"/>
                <a:gd name="T10" fmla="*/ 8 w 272"/>
                <a:gd name="T11" fmla="*/ 5 h 349"/>
                <a:gd name="T12" fmla="*/ 255 w 272"/>
                <a:gd name="T13" fmla="*/ 148 h 349"/>
                <a:gd name="T14" fmla="*/ 266 w 272"/>
                <a:gd name="T15" fmla="*/ 167 h 349"/>
                <a:gd name="T16" fmla="*/ 266 w 272"/>
                <a:gd name="T17" fmla="*/ 334 h 349"/>
                <a:gd name="T18" fmla="*/ 266 w 272"/>
                <a:gd name="T19" fmla="*/ 349 h 349"/>
                <a:gd name="T20" fmla="*/ 271 w 272"/>
                <a:gd name="T21" fmla="*/ 346 h 349"/>
                <a:gd name="T22" fmla="*/ 271 w 272"/>
                <a:gd name="T23" fmla="*/ 331 h 349"/>
                <a:gd name="T24" fmla="*/ 272 w 272"/>
                <a:gd name="T25" fmla="*/ 1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9">
                  <a:moveTo>
                    <a:pt x="272" y="163"/>
                  </a:moveTo>
                  <a:cubicBezTo>
                    <a:pt x="272" y="157"/>
                    <a:pt x="267" y="149"/>
                    <a:pt x="261" y="145"/>
                  </a:cubicBezTo>
                  <a:cubicBezTo>
                    <a:pt x="13" y="2"/>
                    <a:pt x="13" y="2"/>
                    <a:pt x="13" y="2"/>
                  </a:cubicBezTo>
                  <a:cubicBezTo>
                    <a:pt x="10" y="0"/>
                    <a:pt x="8" y="0"/>
                    <a:pt x="6" y="1"/>
                  </a:cubicBezTo>
                  <a:cubicBezTo>
                    <a:pt x="0" y="4"/>
                    <a:pt x="0" y="4"/>
                    <a:pt x="0" y="4"/>
                  </a:cubicBezTo>
                  <a:cubicBezTo>
                    <a:pt x="2" y="3"/>
                    <a:pt x="5" y="4"/>
                    <a:pt x="8" y="5"/>
                  </a:cubicBezTo>
                  <a:cubicBezTo>
                    <a:pt x="255" y="148"/>
                    <a:pt x="255" y="148"/>
                    <a:pt x="255" y="148"/>
                  </a:cubicBezTo>
                  <a:cubicBezTo>
                    <a:pt x="261" y="152"/>
                    <a:pt x="266" y="160"/>
                    <a:pt x="266" y="167"/>
                  </a:cubicBezTo>
                  <a:cubicBezTo>
                    <a:pt x="266" y="334"/>
                    <a:pt x="266" y="334"/>
                    <a:pt x="266" y="334"/>
                  </a:cubicBezTo>
                  <a:cubicBezTo>
                    <a:pt x="266" y="349"/>
                    <a:pt x="266" y="349"/>
                    <a:pt x="266" y="349"/>
                  </a:cubicBezTo>
                  <a:cubicBezTo>
                    <a:pt x="271" y="346"/>
                    <a:pt x="271" y="346"/>
                    <a:pt x="271" y="346"/>
                  </a:cubicBezTo>
                  <a:cubicBezTo>
                    <a:pt x="271" y="331"/>
                    <a:pt x="271" y="331"/>
                    <a:pt x="271" y="331"/>
                  </a:cubicBezTo>
                  <a:lnTo>
                    <a:pt x="272" y="16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 name="îs1ïḍé">
              <a:extLst>
                <a:ext uri="{FF2B5EF4-FFF2-40B4-BE49-F238E27FC236}">
                  <a16:creationId xmlns:a16="http://schemas.microsoft.com/office/drawing/2014/main" id="{18CFCEFB-748C-48AA-858C-50CD49679D01}"/>
                </a:ext>
              </a:extLst>
            </p:cNvPr>
            <p:cNvSpPr/>
            <p:nvPr/>
          </p:nvSpPr>
          <p:spPr bwMode="auto">
            <a:xfrm>
              <a:off x="5338763" y="1576388"/>
              <a:ext cx="889000" cy="1144588"/>
            </a:xfrm>
            <a:custGeom>
              <a:avLst/>
              <a:gdLst>
                <a:gd name="T0" fmla="*/ 258 w 269"/>
                <a:gd name="T1" fmla="*/ 146 h 347"/>
                <a:gd name="T2" fmla="*/ 269 w 269"/>
                <a:gd name="T3" fmla="*/ 165 h 347"/>
                <a:gd name="T4" fmla="*/ 269 w 269"/>
                <a:gd name="T5" fmla="*/ 332 h 347"/>
                <a:gd name="T6" fmla="*/ 269 w 269"/>
                <a:gd name="T7" fmla="*/ 335 h 347"/>
                <a:gd name="T8" fmla="*/ 269 w 269"/>
                <a:gd name="T9" fmla="*/ 347 h 347"/>
                <a:gd name="T10" fmla="*/ 0 w 269"/>
                <a:gd name="T11" fmla="*/ 192 h 347"/>
                <a:gd name="T12" fmla="*/ 0 w 269"/>
                <a:gd name="T13" fmla="*/ 9 h 347"/>
                <a:gd name="T14" fmla="*/ 11 w 269"/>
                <a:gd name="T15" fmla="*/ 3 h 347"/>
                <a:gd name="T16" fmla="*/ 258 w 269"/>
                <a:gd name="T17" fmla="*/ 146 h 347"/>
                <a:gd name="T18" fmla="*/ 12 w 269"/>
                <a:gd name="T19" fmla="*/ 184 h 347"/>
                <a:gd name="T20" fmla="*/ 257 w 269"/>
                <a:gd name="T21" fmla="*/ 325 h 347"/>
                <a:gd name="T22" fmla="*/ 258 w 269"/>
                <a:gd name="T23" fmla="*/ 157 h 347"/>
                <a:gd name="T24" fmla="*/ 13 w 269"/>
                <a:gd name="T25" fmla="*/ 16 h 347"/>
                <a:gd name="T26" fmla="*/ 12 w 269"/>
                <a:gd name="T27" fmla="*/ 1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347">
                  <a:moveTo>
                    <a:pt x="258" y="146"/>
                  </a:moveTo>
                  <a:cubicBezTo>
                    <a:pt x="264" y="150"/>
                    <a:pt x="269" y="158"/>
                    <a:pt x="269" y="165"/>
                  </a:cubicBezTo>
                  <a:cubicBezTo>
                    <a:pt x="269" y="332"/>
                    <a:pt x="269" y="332"/>
                    <a:pt x="269" y="332"/>
                  </a:cubicBezTo>
                  <a:cubicBezTo>
                    <a:pt x="269" y="335"/>
                    <a:pt x="269" y="335"/>
                    <a:pt x="269" y="335"/>
                  </a:cubicBezTo>
                  <a:cubicBezTo>
                    <a:pt x="269" y="347"/>
                    <a:pt x="269" y="347"/>
                    <a:pt x="269" y="347"/>
                  </a:cubicBezTo>
                  <a:cubicBezTo>
                    <a:pt x="0" y="192"/>
                    <a:pt x="0" y="192"/>
                    <a:pt x="0" y="192"/>
                  </a:cubicBezTo>
                  <a:cubicBezTo>
                    <a:pt x="0" y="190"/>
                    <a:pt x="0" y="192"/>
                    <a:pt x="0" y="9"/>
                  </a:cubicBezTo>
                  <a:cubicBezTo>
                    <a:pt x="0" y="3"/>
                    <a:pt x="5" y="0"/>
                    <a:pt x="11" y="3"/>
                  </a:cubicBezTo>
                  <a:cubicBezTo>
                    <a:pt x="258" y="146"/>
                    <a:pt x="258" y="146"/>
                    <a:pt x="258" y="146"/>
                  </a:cubicBezTo>
                  <a:moveTo>
                    <a:pt x="12" y="184"/>
                  </a:moveTo>
                  <a:cubicBezTo>
                    <a:pt x="257" y="325"/>
                    <a:pt x="257" y="325"/>
                    <a:pt x="257" y="325"/>
                  </a:cubicBezTo>
                  <a:cubicBezTo>
                    <a:pt x="258" y="157"/>
                    <a:pt x="258" y="157"/>
                    <a:pt x="258" y="157"/>
                  </a:cubicBezTo>
                  <a:cubicBezTo>
                    <a:pt x="13" y="16"/>
                    <a:pt x="13" y="16"/>
                    <a:pt x="13" y="16"/>
                  </a:cubicBezTo>
                  <a:cubicBezTo>
                    <a:pt x="12" y="184"/>
                    <a:pt x="12" y="184"/>
                    <a:pt x="12" y="184"/>
                  </a:cubicBezTo>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 name="îslîḍé">
              <a:extLst>
                <a:ext uri="{FF2B5EF4-FFF2-40B4-BE49-F238E27FC236}">
                  <a16:creationId xmlns:a16="http://schemas.microsoft.com/office/drawing/2014/main" id="{3DF86AE6-8081-4B4A-950F-A1827D1F9302}"/>
                </a:ext>
              </a:extLst>
            </p:cNvPr>
            <p:cNvSpPr/>
            <p:nvPr/>
          </p:nvSpPr>
          <p:spPr bwMode="auto">
            <a:xfrm>
              <a:off x="6972300" y="3376613"/>
              <a:ext cx="314325" cy="250825"/>
            </a:xfrm>
            <a:custGeom>
              <a:avLst/>
              <a:gdLst>
                <a:gd name="T0" fmla="*/ 90 w 95"/>
                <a:gd name="T1" fmla="*/ 32 h 76"/>
                <a:gd name="T2" fmla="*/ 34 w 95"/>
                <a:gd name="T3" fmla="*/ 0 h 76"/>
                <a:gd name="T4" fmla="*/ 39 w 95"/>
                <a:gd name="T5" fmla="*/ 10 h 76"/>
                <a:gd name="T6" fmla="*/ 34 w 95"/>
                <a:gd name="T7" fmla="*/ 19 h 76"/>
                <a:gd name="T8" fmla="*/ 3 w 95"/>
                <a:gd name="T9" fmla="*/ 37 h 76"/>
                <a:gd name="T10" fmla="*/ 0 w 95"/>
                <a:gd name="T11" fmla="*/ 42 h 76"/>
                <a:gd name="T12" fmla="*/ 1 w 95"/>
                <a:gd name="T13" fmla="*/ 44 h 76"/>
                <a:gd name="T14" fmla="*/ 57 w 95"/>
                <a:gd name="T15" fmla="*/ 76 h 76"/>
                <a:gd name="T16" fmla="*/ 57 w 95"/>
                <a:gd name="T17" fmla="*/ 74 h 76"/>
                <a:gd name="T18" fmla="*/ 59 w 95"/>
                <a:gd name="T19" fmla="*/ 69 h 76"/>
                <a:gd name="T20" fmla="*/ 90 w 95"/>
                <a:gd name="T21" fmla="*/ 52 h 76"/>
                <a:gd name="T22" fmla="*/ 95 w 95"/>
                <a:gd name="T23" fmla="*/ 43 h 76"/>
                <a:gd name="T24" fmla="*/ 90 w 95"/>
                <a:gd name="T25"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6">
                  <a:moveTo>
                    <a:pt x="90" y="32"/>
                  </a:moveTo>
                  <a:cubicBezTo>
                    <a:pt x="34" y="0"/>
                    <a:pt x="34" y="0"/>
                    <a:pt x="34" y="0"/>
                  </a:cubicBezTo>
                  <a:cubicBezTo>
                    <a:pt x="37" y="1"/>
                    <a:pt x="39" y="5"/>
                    <a:pt x="39" y="10"/>
                  </a:cubicBezTo>
                  <a:cubicBezTo>
                    <a:pt x="39" y="13"/>
                    <a:pt x="37" y="17"/>
                    <a:pt x="34" y="19"/>
                  </a:cubicBezTo>
                  <a:cubicBezTo>
                    <a:pt x="3" y="37"/>
                    <a:pt x="3" y="37"/>
                    <a:pt x="3" y="37"/>
                  </a:cubicBezTo>
                  <a:cubicBezTo>
                    <a:pt x="2" y="38"/>
                    <a:pt x="0" y="40"/>
                    <a:pt x="0" y="42"/>
                  </a:cubicBezTo>
                  <a:cubicBezTo>
                    <a:pt x="0" y="43"/>
                    <a:pt x="1" y="43"/>
                    <a:pt x="1" y="44"/>
                  </a:cubicBezTo>
                  <a:cubicBezTo>
                    <a:pt x="57" y="76"/>
                    <a:pt x="57" y="76"/>
                    <a:pt x="57" y="76"/>
                  </a:cubicBezTo>
                  <a:cubicBezTo>
                    <a:pt x="57" y="76"/>
                    <a:pt x="57" y="75"/>
                    <a:pt x="57" y="74"/>
                  </a:cubicBezTo>
                  <a:cubicBezTo>
                    <a:pt x="57" y="73"/>
                    <a:pt x="58" y="70"/>
                    <a:pt x="59" y="69"/>
                  </a:cubicBezTo>
                  <a:cubicBezTo>
                    <a:pt x="90" y="52"/>
                    <a:pt x="90" y="52"/>
                    <a:pt x="90" y="52"/>
                  </a:cubicBezTo>
                  <a:cubicBezTo>
                    <a:pt x="93" y="50"/>
                    <a:pt x="95" y="46"/>
                    <a:pt x="95" y="43"/>
                  </a:cubicBezTo>
                  <a:cubicBezTo>
                    <a:pt x="95" y="38"/>
                    <a:pt x="93" y="34"/>
                    <a:pt x="90" y="32"/>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 name="ïş1ïdê">
              <a:extLst>
                <a:ext uri="{FF2B5EF4-FFF2-40B4-BE49-F238E27FC236}">
                  <a16:creationId xmlns:a16="http://schemas.microsoft.com/office/drawing/2014/main" id="{859FDB41-3C47-4706-B5AF-76E403CE2B86}"/>
                </a:ext>
              </a:extLst>
            </p:cNvPr>
            <p:cNvSpPr/>
            <p:nvPr/>
          </p:nvSpPr>
          <p:spPr bwMode="auto">
            <a:xfrm>
              <a:off x="6953250" y="3278188"/>
              <a:ext cx="201613" cy="131763"/>
            </a:xfrm>
            <a:custGeom>
              <a:avLst/>
              <a:gdLst>
                <a:gd name="T0" fmla="*/ 127 w 127"/>
                <a:gd name="T1" fmla="*/ 68 h 83"/>
                <a:gd name="T2" fmla="*/ 8 w 127"/>
                <a:gd name="T3" fmla="*/ 0 h 83"/>
                <a:gd name="T4" fmla="*/ 0 w 127"/>
                <a:gd name="T5" fmla="*/ 14 h 83"/>
                <a:gd name="T6" fmla="*/ 118 w 127"/>
                <a:gd name="T7" fmla="*/ 83 h 83"/>
                <a:gd name="T8" fmla="*/ 127 w 127"/>
                <a:gd name="T9" fmla="*/ 68 h 83"/>
              </a:gdLst>
              <a:ahLst/>
              <a:cxnLst>
                <a:cxn ang="0">
                  <a:pos x="T0" y="T1"/>
                </a:cxn>
                <a:cxn ang="0">
                  <a:pos x="T2" y="T3"/>
                </a:cxn>
                <a:cxn ang="0">
                  <a:pos x="T4" y="T5"/>
                </a:cxn>
                <a:cxn ang="0">
                  <a:pos x="T6" y="T7"/>
                </a:cxn>
                <a:cxn ang="0">
                  <a:pos x="T8" y="T9"/>
                </a:cxn>
              </a:cxnLst>
              <a:rect l="0" t="0" r="r" b="b"/>
              <a:pathLst>
                <a:path w="127" h="83">
                  <a:moveTo>
                    <a:pt x="127" y="68"/>
                  </a:moveTo>
                  <a:lnTo>
                    <a:pt x="8" y="0"/>
                  </a:lnTo>
                  <a:lnTo>
                    <a:pt x="0" y="14"/>
                  </a:lnTo>
                  <a:lnTo>
                    <a:pt x="118" y="83"/>
                  </a:lnTo>
                  <a:lnTo>
                    <a:pt x="127" y="68"/>
                  </a:lnTo>
                  <a:close/>
                </a:path>
              </a:pathLst>
            </a:custGeom>
            <a:solidFill>
              <a:srgbClr val="21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 name="ïSḷiḓé">
              <a:extLst>
                <a:ext uri="{FF2B5EF4-FFF2-40B4-BE49-F238E27FC236}">
                  <a16:creationId xmlns:a16="http://schemas.microsoft.com/office/drawing/2014/main" id="{145F713B-5CE6-4367-B0C4-9025721B2FDF}"/>
                </a:ext>
              </a:extLst>
            </p:cNvPr>
            <p:cNvSpPr/>
            <p:nvPr/>
          </p:nvSpPr>
          <p:spPr bwMode="auto">
            <a:xfrm>
              <a:off x="6965950" y="3278188"/>
              <a:ext cx="317500" cy="180975"/>
            </a:xfrm>
            <a:custGeom>
              <a:avLst/>
              <a:gdLst>
                <a:gd name="T0" fmla="*/ 200 w 200"/>
                <a:gd name="T1" fmla="*/ 114 h 114"/>
                <a:gd name="T2" fmla="*/ 83 w 200"/>
                <a:gd name="T3" fmla="*/ 48 h 114"/>
                <a:gd name="T4" fmla="*/ 0 w 200"/>
                <a:gd name="T5" fmla="*/ 0 h 114"/>
                <a:gd name="T6" fmla="*/ 119 w 200"/>
                <a:gd name="T7" fmla="*/ 68 h 114"/>
                <a:gd name="T8" fmla="*/ 200 w 200"/>
                <a:gd name="T9" fmla="*/ 114 h 114"/>
              </a:gdLst>
              <a:ahLst/>
              <a:cxnLst>
                <a:cxn ang="0">
                  <a:pos x="T0" y="T1"/>
                </a:cxn>
                <a:cxn ang="0">
                  <a:pos x="T2" y="T3"/>
                </a:cxn>
                <a:cxn ang="0">
                  <a:pos x="T4" y="T5"/>
                </a:cxn>
                <a:cxn ang="0">
                  <a:pos x="T6" y="T7"/>
                </a:cxn>
                <a:cxn ang="0">
                  <a:pos x="T8" y="T9"/>
                </a:cxn>
              </a:cxnLst>
              <a:rect l="0" t="0" r="r" b="b"/>
              <a:pathLst>
                <a:path w="200" h="114">
                  <a:moveTo>
                    <a:pt x="200" y="114"/>
                  </a:moveTo>
                  <a:lnTo>
                    <a:pt x="83" y="48"/>
                  </a:lnTo>
                  <a:lnTo>
                    <a:pt x="0" y="0"/>
                  </a:lnTo>
                  <a:lnTo>
                    <a:pt x="119" y="68"/>
                  </a:lnTo>
                  <a:lnTo>
                    <a:pt x="200" y="114"/>
                  </a:lnTo>
                  <a:close/>
                </a:path>
              </a:pathLst>
            </a:custGeom>
            <a:solidFill>
              <a:srgbClr val="1C1E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0" name="î$ḻídé">
              <a:extLst>
                <a:ext uri="{FF2B5EF4-FFF2-40B4-BE49-F238E27FC236}">
                  <a16:creationId xmlns:a16="http://schemas.microsoft.com/office/drawing/2014/main" id="{17D4F068-8D1D-4879-A6D0-8C9D61F0BF35}"/>
                </a:ext>
              </a:extLst>
            </p:cNvPr>
            <p:cNvSpPr/>
            <p:nvPr/>
          </p:nvSpPr>
          <p:spPr bwMode="auto">
            <a:xfrm>
              <a:off x="7140575" y="3386138"/>
              <a:ext cx="161925" cy="244475"/>
            </a:xfrm>
            <a:custGeom>
              <a:avLst/>
              <a:gdLst>
                <a:gd name="T0" fmla="*/ 4 w 49"/>
                <a:gd name="T1" fmla="*/ 0 h 74"/>
                <a:gd name="T2" fmla="*/ 0 w 49"/>
                <a:gd name="T3" fmla="*/ 7 h 74"/>
                <a:gd name="T4" fmla="*/ 39 w 49"/>
                <a:gd name="T5" fmla="*/ 29 h 74"/>
                <a:gd name="T6" fmla="*/ 44 w 49"/>
                <a:gd name="T7" fmla="*/ 40 h 74"/>
                <a:gd name="T8" fmla="*/ 39 w 49"/>
                <a:gd name="T9" fmla="*/ 49 h 74"/>
                <a:gd name="T10" fmla="*/ 8 w 49"/>
                <a:gd name="T11" fmla="*/ 66 h 74"/>
                <a:gd name="T12" fmla="*/ 6 w 49"/>
                <a:gd name="T13" fmla="*/ 71 h 74"/>
                <a:gd name="T14" fmla="*/ 8 w 49"/>
                <a:gd name="T15" fmla="*/ 73 h 74"/>
                <a:gd name="T16" fmla="*/ 39 w 49"/>
                <a:gd name="T17" fmla="*/ 55 h 74"/>
                <a:gd name="T18" fmla="*/ 49 w 49"/>
                <a:gd name="T19" fmla="*/ 39 h 74"/>
                <a:gd name="T20" fmla="*/ 40 w 49"/>
                <a:gd name="T21" fmla="*/ 22 h 74"/>
                <a:gd name="T22" fmla="*/ 4 w 49"/>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4">
                  <a:moveTo>
                    <a:pt x="4" y="0"/>
                  </a:moveTo>
                  <a:cubicBezTo>
                    <a:pt x="0" y="7"/>
                    <a:pt x="0" y="7"/>
                    <a:pt x="0" y="7"/>
                  </a:cubicBezTo>
                  <a:cubicBezTo>
                    <a:pt x="39" y="29"/>
                    <a:pt x="39" y="29"/>
                    <a:pt x="39" y="29"/>
                  </a:cubicBezTo>
                  <a:cubicBezTo>
                    <a:pt x="42" y="31"/>
                    <a:pt x="44" y="35"/>
                    <a:pt x="44" y="40"/>
                  </a:cubicBezTo>
                  <a:cubicBezTo>
                    <a:pt x="44" y="43"/>
                    <a:pt x="42" y="47"/>
                    <a:pt x="39" y="49"/>
                  </a:cubicBezTo>
                  <a:cubicBezTo>
                    <a:pt x="8" y="66"/>
                    <a:pt x="8" y="66"/>
                    <a:pt x="8" y="66"/>
                  </a:cubicBezTo>
                  <a:cubicBezTo>
                    <a:pt x="7" y="67"/>
                    <a:pt x="6" y="70"/>
                    <a:pt x="6" y="71"/>
                  </a:cubicBezTo>
                  <a:cubicBezTo>
                    <a:pt x="6" y="73"/>
                    <a:pt x="7" y="74"/>
                    <a:pt x="8" y="73"/>
                  </a:cubicBezTo>
                  <a:cubicBezTo>
                    <a:pt x="39" y="55"/>
                    <a:pt x="39" y="55"/>
                    <a:pt x="39" y="55"/>
                  </a:cubicBezTo>
                  <a:cubicBezTo>
                    <a:pt x="45" y="52"/>
                    <a:pt x="49" y="46"/>
                    <a:pt x="49" y="39"/>
                  </a:cubicBezTo>
                  <a:cubicBezTo>
                    <a:pt x="49" y="32"/>
                    <a:pt x="44" y="25"/>
                    <a:pt x="40" y="22"/>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1" name="ïṩľïḍè">
              <a:extLst>
                <a:ext uri="{FF2B5EF4-FFF2-40B4-BE49-F238E27FC236}">
                  <a16:creationId xmlns:a16="http://schemas.microsoft.com/office/drawing/2014/main" id="{5F3E2523-3058-45C0-BC88-F2DC278D3D81}"/>
                </a:ext>
              </a:extLst>
            </p:cNvPr>
            <p:cNvSpPr/>
            <p:nvPr/>
          </p:nvSpPr>
          <p:spPr bwMode="auto">
            <a:xfrm>
              <a:off x="6735763" y="2427288"/>
              <a:ext cx="42863" cy="15875"/>
            </a:xfrm>
            <a:custGeom>
              <a:avLst/>
              <a:gdLst>
                <a:gd name="T0" fmla="*/ 6 w 13"/>
                <a:gd name="T1" fmla="*/ 1 h 5"/>
                <a:gd name="T2" fmla="*/ 0 w 13"/>
                <a:gd name="T3" fmla="*/ 4 h 5"/>
                <a:gd name="T4" fmla="*/ 8 w 13"/>
                <a:gd name="T5" fmla="*/ 5 h 5"/>
                <a:gd name="T6" fmla="*/ 13 w 13"/>
                <a:gd name="T7" fmla="*/ 2 h 5"/>
                <a:gd name="T8" fmla="*/ 6 w 13"/>
                <a:gd name="T9" fmla="*/ 1 h 5"/>
              </a:gdLst>
              <a:ahLst/>
              <a:cxnLst>
                <a:cxn ang="0">
                  <a:pos x="T0" y="T1"/>
                </a:cxn>
                <a:cxn ang="0">
                  <a:pos x="T2" y="T3"/>
                </a:cxn>
                <a:cxn ang="0">
                  <a:pos x="T4" y="T5"/>
                </a:cxn>
                <a:cxn ang="0">
                  <a:pos x="T6" y="T7"/>
                </a:cxn>
                <a:cxn ang="0">
                  <a:pos x="T8" y="T9"/>
                </a:cxn>
              </a:cxnLst>
              <a:rect l="0" t="0" r="r" b="b"/>
              <a:pathLst>
                <a:path w="13" h="5">
                  <a:moveTo>
                    <a:pt x="6" y="1"/>
                  </a:moveTo>
                  <a:cubicBezTo>
                    <a:pt x="0" y="4"/>
                    <a:pt x="0" y="4"/>
                    <a:pt x="0" y="4"/>
                  </a:cubicBezTo>
                  <a:cubicBezTo>
                    <a:pt x="2" y="3"/>
                    <a:pt x="5" y="4"/>
                    <a:pt x="8" y="5"/>
                  </a:cubicBezTo>
                  <a:cubicBezTo>
                    <a:pt x="13" y="2"/>
                    <a:pt x="13" y="2"/>
                    <a:pt x="13" y="2"/>
                  </a:cubicBezTo>
                  <a:cubicBezTo>
                    <a:pt x="10" y="0"/>
                    <a:pt x="8" y="0"/>
                    <a:pt x="6" y="1"/>
                  </a:cubicBezTo>
                  <a:close/>
                </a:path>
              </a:pathLst>
            </a:custGeom>
            <a:solidFill>
              <a:srgbClr val="696E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2" name="ísḷíḓê">
              <a:extLst>
                <a:ext uri="{FF2B5EF4-FFF2-40B4-BE49-F238E27FC236}">
                  <a16:creationId xmlns:a16="http://schemas.microsoft.com/office/drawing/2014/main" id="{22E31710-FCCC-4D44-8B8B-B68D29B5A9FF}"/>
                </a:ext>
              </a:extLst>
            </p:cNvPr>
            <p:cNvSpPr/>
            <p:nvPr/>
          </p:nvSpPr>
          <p:spPr bwMode="auto">
            <a:xfrm>
              <a:off x="6764338" y="2473326"/>
              <a:ext cx="828675" cy="1031875"/>
            </a:xfrm>
            <a:custGeom>
              <a:avLst/>
              <a:gdLst>
                <a:gd name="T0" fmla="*/ 13 w 522"/>
                <a:gd name="T1" fmla="*/ 349 h 650"/>
                <a:gd name="T2" fmla="*/ 13 w 522"/>
                <a:gd name="T3" fmla="*/ 0 h 650"/>
                <a:gd name="T4" fmla="*/ 2 w 522"/>
                <a:gd name="T5" fmla="*/ 8 h 650"/>
                <a:gd name="T6" fmla="*/ 0 w 522"/>
                <a:gd name="T7" fmla="*/ 357 h 650"/>
                <a:gd name="T8" fmla="*/ 510 w 522"/>
                <a:gd name="T9" fmla="*/ 650 h 650"/>
                <a:gd name="T10" fmla="*/ 522 w 522"/>
                <a:gd name="T11" fmla="*/ 644 h 650"/>
                <a:gd name="T12" fmla="*/ 13 w 522"/>
                <a:gd name="T13" fmla="*/ 349 h 650"/>
              </a:gdLst>
              <a:ahLst/>
              <a:cxnLst>
                <a:cxn ang="0">
                  <a:pos x="T0" y="T1"/>
                </a:cxn>
                <a:cxn ang="0">
                  <a:pos x="T2" y="T3"/>
                </a:cxn>
                <a:cxn ang="0">
                  <a:pos x="T4" y="T5"/>
                </a:cxn>
                <a:cxn ang="0">
                  <a:pos x="T6" y="T7"/>
                </a:cxn>
                <a:cxn ang="0">
                  <a:pos x="T8" y="T9"/>
                </a:cxn>
                <a:cxn ang="0">
                  <a:pos x="T10" y="T11"/>
                </a:cxn>
                <a:cxn ang="0">
                  <a:pos x="T12" y="T13"/>
                </a:cxn>
              </a:cxnLst>
              <a:rect l="0" t="0" r="r" b="b"/>
              <a:pathLst>
                <a:path w="522" h="650">
                  <a:moveTo>
                    <a:pt x="13" y="349"/>
                  </a:moveTo>
                  <a:lnTo>
                    <a:pt x="13" y="0"/>
                  </a:lnTo>
                  <a:lnTo>
                    <a:pt x="2" y="8"/>
                  </a:lnTo>
                  <a:lnTo>
                    <a:pt x="0" y="357"/>
                  </a:lnTo>
                  <a:lnTo>
                    <a:pt x="510" y="650"/>
                  </a:lnTo>
                  <a:lnTo>
                    <a:pt x="522" y="644"/>
                  </a:lnTo>
                  <a:lnTo>
                    <a:pt x="13" y="349"/>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3" name="išḻîḍe">
              <a:extLst>
                <a:ext uri="{FF2B5EF4-FFF2-40B4-BE49-F238E27FC236}">
                  <a16:creationId xmlns:a16="http://schemas.microsoft.com/office/drawing/2014/main" id="{01EED64F-02EB-4781-8BCB-3C8945C6740E}"/>
                </a:ext>
              </a:extLst>
            </p:cNvPr>
            <p:cNvSpPr/>
            <p:nvPr/>
          </p:nvSpPr>
          <p:spPr bwMode="auto">
            <a:xfrm>
              <a:off x="7602538" y="3568701"/>
              <a:ext cx="26988" cy="95250"/>
            </a:xfrm>
            <a:custGeom>
              <a:avLst/>
              <a:gdLst>
                <a:gd name="T0" fmla="*/ 8 w 8"/>
                <a:gd name="T1" fmla="*/ 19 h 29"/>
                <a:gd name="T2" fmla="*/ 8 w 8"/>
                <a:gd name="T3" fmla="*/ 0 h 29"/>
                <a:gd name="T4" fmla="*/ 3 w 8"/>
                <a:gd name="T5" fmla="*/ 3 h 29"/>
                <a:gd name="T6" fmla="*/ 3 w 8"/>
                <a:gd name="T7" fmla="*/ 22 h 29"/>
                <a:gd name="T8" fmla="*/ 3 w 8"/>
                <a:gd name="T9" fmla="*/ 22 h 29"/>
                <a:gd name="T10" fmla="*/ 0 w 8"/>
                <a:gd name="T11" fmla="*/ 29 h 29"/>
                <a:gd name="T12" fmla="*/ 5 w 8"/>
                <a:gd name="T13" fmla="*/ 26 h 29"/>
                <a:gd name="T14" fmla="*/ 8 w 8"/>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8" y="19"/>
                  </a:moveTo>
                  <a:cubicBezTo>
                    <a:pt x="8" y="0"/>
                    <a:pt x="8" y="0"/>
                    <a:pt x="8" y="0"/>
                  </a:cubicBezTo>
                  <a:cubicBezTo>
                    <a:pt x="3" y="3"/>
                    <a:pt x="3" y="3"/>
                    <a:pt x="3" y="3"/>
                  </a:cubicBezTo>
                  <a:cubicBezTo>
                    <a:pt x="3" y="22"/>
                    <a:pt x="3" y="22"/>
                    <a:pt x="3" y="22"/>
                  </a:cubicBezTo>
                  <a:cubicBezTo>
                    <a:pt x="3" y="22"/>
                    <a:pt x="3" y="22"/>
                    <a:pt x="3" y="22"/>
                  </a:cubicBezTo>
                  <a:cubicBezTo>
                    <a:pt x="3" y="26"/>
                    <a:pt x="2" y="28"/>
                    <a:pt x="0" y="29"/>
                  </a:cubicBezTo>
                  <a:cubicBezTo>
                    <a:pt x="5" y="26"/>
                    <a:pt x="5" y="26"/>
                    <a:pt x="5" y="26"/>
                  </a:cubicBezTo>
                  <a:cubicBezTo>
                    <a:pt x="7" y="25"/>
                    <a:pt x="8" y="23"/>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4" name="ïṣľiḋê">
              <a:extLst>
                <a:ext uri="{FF2B5EF4-FFF2-40B4-BE49-F238E27FC236}">
                  <a16:creationId xmlns:a16="http://schemas.microsoft.com/office/drawing/2014/main" id="{C410B1A1-FC7B-436C-8CF1-0148BCBAAC56}"/>
                </a:ext>
              </a:extLst>
            </p:cNvPr>
            <p:cNvSpPr/>
            <p:nvPr/>
          </p:nvSpPr>
          <p:spPr bwMode="auto">
            <a:xfrm>
              <a:off x="7573963" y="2941638"/>
              <a:ext cx="19050" cy="563563"/>
            </a:xfrm>
            <a:custGeom>
              <a:avLst/>
              <a:gdLst>
                <a:gd name="T0" fmla="*/ 0 w 12"/>
                <a:gd name="T1" fmla="*/ 355 h 355"/>
                <a:gd name="T2" fmla="*/ 12 w 12"/>
                <a:gd name="T3" fmla="*/ 349 h 355"/>
                <a:gd name="T4" fmla="*/ 12 w 12"/>
                <a:gd name="T5" fmla="*/ 0 h 355"/>
                <a:gd name="T6" fmla="*/ 2 w 12"/>
                <a:gd name="T7" fmla="*/ 6 h 355"/>
                <a:gd name="T8" fmla="*/ 0 w 12"/>
                <a:gd name="T9" fmla="*/ 355 h 355"/>
              </a:gdLst>
              <a:ahLst/>
              <a:cxnLst>
                <a:cxn ang="0">
                  <a:pos x="T0" y="T1"/>
                </a:cxn>
                <a:cxn ang="0">
                  <a:pos x="T2" y="T3"/>
                </a:cxn>
                <a:cxn ang="0">
                  <a:pos x="T4" y="T5"/>
                </a:cxn>
                <a:cxn ang="0">
                  <a:pos x="T6" y="T7"/>
                </a:cxn>
                <a:cxn ang="0">
                  <a:pos x="T8" y="T9"/>
                </a:cxn>
              </a:cxnLst>
              <a:rect l="0" t="0" r="r" b="b"/>
              <a:pathLst>
                <a:path w="12" h="355">
                  <a:moveTo>
                    <a:pt x="0" y="355"/>
                  </a:moveTo>
                  <a:lnTo>
                    <a:pt x="12" y="349"/>
                  </a:lnTo>
                  <a:lnTo>
                    <a:pt x="12" y="0"/>
                  </a:lnTo>
                  <a:lnTo>
                    <a:pt x="2" y="6"/>
                  </a:lnTo>
                  <a:lnTo>
                    <a:pt x="0" y="355"/>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5" name="îṥlíḍe">
              <a:extLst>
                <a:ext uri="{FF2B5EF4-FFF2-40B4-BE49-F238E27FC236}">
                  <a16:creationId xmlns:a16="http://schemas.microsoft.com/office/drawing/2014/main" id="{EF8FADE5-BDDC-4985-9EEA-C66C717B1550}"/>
                </a:ext>
              </a:extLst>
            </p:cNvPr>
            <p:cNvSpPr/>
            <p:nvPr/>
          </p:nvSpPr>
          <p:spPr bwMode="auto">
            <a:xfrm>
              <a:off x="6767513" y="2473326"/>
              <a:ext cx="825500" cy="477838"/>
            </a:xfrm>
            <a:custGeom>
              <a:avLst/>
              <a:gdLst>
                <a:gd name="T0" fmla="*/ 510 w 520"/>
                <a:gd name="T1" fmla="*/ 301 h 301"/>
                <a:gd name="T2" fmla="*/ 520 w 520"/>
                <a:gd name="T3" fmla="*/ 295 h 301"/>
                <a:gd name="T4" fmla="*/ 11 w 520"/>
                <a:gd name="T5" fmla="*/ 0 h 301"/>
                <a:gd name="T6" fmla="*/ 0 w 520"/>
                <a:gd name="T7" fmla="*/ 8 h 301"/>
                <a:gd name="T8" fmla="*/ 510 w 520"/>
                <a:gd name="T9" fmla="*/ 301 h 301"/>
              </a:gdLst>
              <a:ahLst/>
              <a:cxnLst>
                <a:cxn ang="0">
                  <a:pos x="T0" y="T1"/>
                </a:cxn>
                <a:cxn ang="0">
                  <a:pos x="T2" y="T3"/>
                </a:cxn>
                <a:cxn ang="0">
                  <a:pos x="T4" y="T5"/>
                </a:cxn>
                <a:cxn ang="0">
                  <a:pos x="T6" y="T7"/>
                </a:cxn>
                <a:cxn ang="0">
                  <a:pos x="T8" y="T9"/>
                </a:cxn>
              </a:cxnLst>
              <a:rect l="0" t="0" r="r" b="b"/>
              <a:pathLst>
                <a:path w="520" h="301">
                  <a:moveTo>
                    <a:pt x="510" y="301"/>
                  </a:moveTo>
                  <a:lnTo>
                    <a:pt x="520" y="295"/>
                  </a:lnTo>
                  <a:lnTo>
                    <a:pt x="11" y="0"/>
                  </a:lnTo>
                  <a:lnTo>
                    <a:pt x="0" y="8"/>
                  </a:lnTo>
                  <a:lnTo>
                    <a:pt x="510" y="30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6" name="î$1îḑê">
              <a:extLst>
                <a:ext uri="{FF2B5EF4-FFF2-40B4-BE49-F238E27FC236}">
                  <a16:creationId xmlns:a16="http://schemas.microsoft.com/office/drawing/2014/main" id="{C5AB3482-1565-4AD5-BE67-F5D7074ECE4D}"/>
                </a:ext>
              </a:extLst>
            </p:cNvPr>
            <p:cNvSpPr/>
            <p:nvPr/>
          </p:nvSpPr>
          <p:spPr bwMode="auto">
            <a:xfrm>
              <a:off x="6735763" y="2427288"/>
              <a:ext cx="896938" cy="1150938"/>
            </a:xfrm>
            <a:custGeom>
              <a:avLst/>
              <a:gdLst>
                <a:gd name="T0" fmla="*/ 272 w 272"/>
                <a:gd name="T1" fmla="*/ 163 h 349"/>
                <a:gd name="T2" fmla="*/ 261 w 272"/>
                <a:gd name="T3" fmla="*/ 145 h 349"/>
                <a:gd name="T4" fmla="*/ 13 w 272"/>
                <a:gd name="T5" fmla="*/ 2 h 349"/>
                <a:gd name="T6" fmla="*/ 6 w 272"/>
                <a:gd name="T7" fmla="*/ 1 h 349"/>
                <a:gd name="T8" fmla="*/ 0 w 272"/>
                <a:gd name="T9" fmla="*/ 4 h 349"/>
                <a:gd name="T10" fmla="*/ 8 w 272"/>
                <a:gd name="T11" fmla="*/ 5 h 349"/>
                <a:gd name="T12" fmla="*/ 255 w 272"/>
                <a:gd name="T13" fmla="*/ 148 h 349"/>
                <a:gd name="T14" fmla="*/ 266 w 272"/>
                <a:gd name="T15" fmla="*/ 167 h 349"/>
                <a:gd name="T16" fmla="*/ 266 w 272"/>
                <a:gd name="T17" fmla="*/ 334 h 349"/>
                <a:gd name="T18" fmla="*/ 266 w 272"/>
                <a:gd name="T19" fmla="*/ 349 h 349"/>
                <a:gd name="T20" fmla="*/ 271 w 272"/>
                <a:gd name="T21" fmla="*/ 346 h 349"/>
                <a:gd name="T22" fmla="*/ 271 w 272"/>
                <a:gd name="T23" fmla="*/ 331 h 349"/>
                <a:gd name="T24" fmla="*/ 272 w 272"/>
                <a:gd name="T25" fmla="*/ 1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9">
                  <a:moveTo>
                    <a:pt x="272" y="163"/>
                  </a:moveTo>
                  <a:cubicBezTo>
                    <a:pt x="272" y="157"/>
                    <a:pt x="267" y="149"/>
                    <a:pt x="261" y="145"/>
                  </a:cubicBezTo>
                  <a:cubicBezTo>
                    <a:pt x="13" y="2"/>
                    <a:pt x="13" y="2"/>
                    <a:pt x="13" y="2"/>
                  </a:cubicBezTo>
                  <a:cubicBezTo>
                    <a:pt x="10" y="0"/>
                    <a:pt x="8" y="0"/>
                    <a:pt x="6" y="1"/>
                  </a:cubicBezTo>
                  <a:cubicBezTo>
                    <a:pt x="0" y="4"/>
                    <a:pt x="0" y="4"/>
                    <a:pt x="0" y="4"/>
                  </a:cubicBezTo>
                  <a:cubicBezTo>
                    <a:pt x="2" y="3"/>
                    <a:pt x="5" y="4"/>
                    <a:pt x="8" y="5"/>
                  </a:cubicBezTo>
                  <a:cubicBezTo>
                    <a:pt x="255" y="148"/>
                    <a:pt x="255" y="148"/>
                    <a:pt x="255" y="148"/>
                  </a:cubicBezTo>
                  <a:cubicBezTo>
                    <a:pt x="261" y="152"/>
                    <a:pt x="266" y="160"/>
                    <a:pt x="266" y="167"/>
                  </a:cubicBezTo>
                  <a:cubicBezTo>
                    <a:pt x="266" y="334"/>
                    <a:pt x="266" y="334"/>
                    <a:pt x="266" y="334"/>
                  </a:cubicBezTo>
                  <a:cubicBezTo>
                    <a:pt x="266" y="349"/>
                    <a:pt x="266" y="349"/>
                    <a:pt x="266" y="349"/>
                  </a:cubicBezTo>
                  <a:cubicBezTo>
                    <a:pt x="271" y="346"/>
                    <a:pt x="271" y="346"/>
                    <a:pt x="271" y="346"/>
                  </a:cubicBezTo>
                  <a:cubicBezTo>
                    <a:pt x="271" y="331"/>
                    <a:pt x="271" y="331"/>
                    <a:pt x="271" y="331"/>
                  </a:cubicBezTo>
                  <a:lnTo>
                    <a:pt x="272" y="16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7" name="isľîḑe">
              <a:extLst>
                <a:ext uri="{FF2B5EF4-FFF2-40B4-BE49-F238E27FC236}">
                  <a16:creationId xmlns:a16="http://schemas.microsoft.com/office/drawing/2014/main" id="{7D71BB3A-DC6E-4F25-9D6A-F08478DD29FB}"/>
                </a:ext>
              </a:extLst>
            </p:cNvPr>
            <p:cNvSpPr/>
            <p:nvPr/>
          </p:nvSpPr>
          <p:spPr bwMode="auto">
            <a:xfrm>
              <a:off x="6724650" y="2433638"/>
              <a:ext cx="889000" cy="1144588"/>
            </a:xfrm>
            <a:custGeom>
              <a:avLst/>
              <a:gdLst>
                <a:gd name="T0" fmla="*/ 258 w 269"/>
                <a:gd name="T1" fmla="*/ 146 h 347"/>
                <a:gd name="T2" fmla="*/ 269 w 269"/>
                <a:gd name="T3" fmla="*/ 165 h 347"/>
                <a:gd name="T4" fmla="*/ 269 w 269"/>
                <a:gd name="T5" fmla="*/ 332 h 347"/>
                <a:gd name="T6" fmla="*/ 269 w 269"/>
                <a:gd name="T7" fmla="*/ 335 h 347"/>
                <a:gd name="T8" fmla="*/ 269 w 269"/>
                <a:gd name="T9" fmla="*/ 347 h 347"/>
                <a:gd name="T10" fmla="*/ 0 w 269"/>
                <a:gd name="T11" fmla="*/ 192 h 347"/>
                <a:gd name="T12" fmla="*/ 0 w 269"/>
                <a:gd name="T13" fmla="*/ 9 h 347"/>
                <a:gd name="T14" fmla="*/ 11 w 269"/>
                <a:gd name="T15" fmla="*/ 3 h 347"/>
                <a:gd name="T16" fmla="*/ 258 w 269"/>
                <a:gd name="T17" fmla="*/ 146 h 347"/>
                <a:gd name="T18" fmla="*/ 12 w 269"/>
                <a:gd name="T19" fmla="*/ 184 h 347"/>
                <a:gd name="T20" fmla="*/ 257 w 269"/>
                <a:gd name="T21" fmla="*/ 325 h 347"/>
                <a:gd name="T22" fmla="*/ 258 w 269"/>
                <a:gd name="T23" fmla="*/ 157 h 347"/>
                <a:gd name="T24" fmla="*/ 13 w 269"/>
                <a:gd name="T25" fmla="*/ 16 h 347"/>
                <a:gd name="T26" fmla="*/ 12 w 269"/>
                <a:gd name="T27" fmla="*/ 1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347">
                  <a:moveTo>
                    <a:pt x="258" y="146"/>
                  </a:moveTo>
                  <a:cubicBezTo>
                    <a:pt x="264" y="150"/>
                    <a:pt x="269" y="158"/>
                    <a:pt x="269" y="165"/>
                  </a:cubicBezTo>
                  <a:cubicBezTo>
                    <a:pt x="269" y="332"/>
                    <a:pt x="269" y="332"/>
                    <a:pt x="269" y="332"/>
                  </a:cubicBezTo>
                  <a:cubicBezTo>
                    <a:pt x="269" y="335"/>
                    <a:pt x="269" y="335"/>
                    <a:pt x="269" y="335"/>
                  </a:cubicBezTo>
                  <a:cubicBezTo>
                    <a:pt x="269" y="347"/>
                    <a:pt x="269" y="347"/>
                    <a:pt x="269" y="347"/>
                  </a:cubicBezTo>
                  <a:cubicBezTo>
                    <a:pt x="0" y="192"/>
                    <a:pt x="0" y="192"/>
                    <a:pt x="0" y="192"/>
                  </a:cubicBezTo>
                  <a:cubicBezTo>
                    <a:pt x="0" y="190"/>
                    <a:pt x="0" y="192"/>
                    <a:pt x="0" y="9"/>
                  </a:cubicBezTo>
                  <a:cubicBezTo>
                    <a:pt x="0" y="3"/>
                    <a:pt x="5" y="0"/>
                    <a:pt x="11" y="3"/>
                  </a:cubicBezTo>
                  <a:cubicBezTo>
                    <a:pt x="258" y="146"/>
                    <a:pt x="258" y="146"/>
                    <a:pt x="258" y="146"/>
                  </a:cubicBezTo>
                  <a:moveTo>
                    <a:pt x="12" y="184"/>
                  </a:moveTo>
                  <a:cubicBezTo>
                    <a:pt x="257" y="325"/>
                    <a:pt x="257" y="325"/>
                    <a:pt x="257" y="325"/>
                  </a:cubicBezTo>
                  <a:cubicBezTo>
                    <a:pt x="258" y="157"/>
                    <a:pt x="258" y="157"/>
                    <a:pt x="258" y="157"/>
                  </a:cubicBezTo>
                  <a:cubicBezTo>
                    <a:pt x="13" y="16"/>
                    <a:pt x="13" y="16"/>
                    <a:pt x="13" y="16"/>
                  </a:cubicBezTo>
                  <a:cubicBezTo>
                    <a:pt x="12" y="184"/>
                    <a:pt x="12" y="184"/>
                    <a:pt x="12" y="184"/>
                  </a:cubicBezTo>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8" name="ïṥlïdê">
              <a:extLst>
                <a:ext uri="{FF2B5EF4-FFF2-40B4-BE49-F238E27FC236}">
                  <a16:creationId xmlns:a16="http://schemas.microsoft.com/office/drawing/2014/main" id="{D74B7018-9B52-49E0-A7F6-C9FC24A84D7A}"/>
                </a:ext>
              </a:extLst>
            </p:cNvPr>
            <p:cNvSpPr/>
            <p:nvPr/>
          </p:nvSpPr>
          <p:spPr bwMode="auto">
            <a:xfrm>
              <a:off x="7421563" y="4775201"/>
              <a:ext cx="312738" cy="249238"/>
            </a:xfrm>
            <a:custGeom>
              <a:avLst/>
              <a:gdLst>
                <a:gd name="T0" fmla="*/ 90 w 95"/>
                <a:gd name="T1" fmla="*/ 32 h 76"/>
                <a:gd name="T2" fmla="*/ 34 w 95"/>
                <a:gd name="T3" fmla="*/ 0 h 76"/>
                <a:gd name="T4" fmla="*/ 39 w 95"/>
                <a:gd name="T5" fmla="*/ 10 h 76"/>
                <a:gd name="T6" fmla="*/ 34 w 95"/>
                <a:gd name="T7" fmla="*/ 19 h 76"/>
                <a:gd name="T8" fmla="*/ 3 w 95"/>
                <a:gd name="T9" fmla="*/ 37 h 76"/>
                <a:gd name="T10" fmla="*/ 0 w 95"/>
                <a:gd name="T11" fmla="*/ 42 h 76"/>
                <a:gd name="T12" fmla="*/ 1 w 95"/>
                <a:gd name="T13" fmla="*/ 44 h 76"/>
                <a:gd name="T14" fmla="*/ 57 w 95"/>
                <a:gd name="T15" fmla="*/ 76 h 76"/>
                <a:gd name="T16" fmla="*/ 57 w 95"/>
                <a:gd name="T17" fmla="*/ 74 h 76"/>
                <a:gd name="T18" fmla="*/ 59 w 95"/>
                <a:gd name="T19" fmla="*/ 69 h 76"/>
                <a:gd name="T20" fmla="*/ 90 w 95"/>
                <a:gd name="T21" fmla="*/ 52 h 76"/>
                <a:gd name="T22" fmla="*/ 95 w 95"/>
                <a:gd name="T23" fmla="*/ 43 h 76"/>
                <a:gd name="T24" fmla="*/ 90 w 95"/>
                <a:gd name="T25"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6">
                  <a:moveTo>
                    <a:pt x="90" y="32"/>
                  </a:moveTo>
                  <a:cubicBezTo>
                    <a:pt x="34" y="0"/>
                    <a:pt x="34" y="0"/>
                    <a:pt x="34" y="0"/>
                  </a:cubicBezTo>
                  <a:cubicBezTo>
                    <a:pt x="37" y="1"/>
                    <a:pt x="39" y="5"/>
                    <a:pt x="39" y="10"/>
                  </a:cubicBezTo>
                  <a:cubicBezTo>
                    <a:pt x="39" y="13"/>
                    <a:pt x="37" y="17"/>
                    <a:pt x="34" y="19"/>
                  </a:cubicBezTo>
                  <a:cubicBezTo>
                    <a:pt x="3" y="37"/>
                    <a:pt x="3" y="37"/>
                    <a:pt x="3" y="37"/>
                  </a:cubicBezTo>
                  <a:cubicBezTo>
                    <a:pt x="2" y="38"/>
                    <a:pt x="0" y="40"/>
                    <a:pt x="0" y="42"/>
                  </a:cubicBezTo>
                  <a:cubicBezTo>
                    <a:pt x="0" y="43"/>
                    <a:pt x="1" y="43"/>
                    <a:pt x="1" y="44"/>
                  </a:cubicBezTo>
                  <a:cubicBezTo>
                    <a:pt x="57" y="76"/>
                    <a:pt x="57" y="76"/>
                    <a:pt x="57" y="76"/>
                  </a:cubicBezTo>
                  <a:cubicBezTo>
                    <a:pt x="57" y="76"/>
                    <a:pt x="57" y="75"/>
                    <a:pt x="57" y="74"/>
                  </a:cubicBezTo>
                  <a:cubicBezTo>
                    <a:pt x="57" y="73"/>
                    <a:pt x="58" y="70"/>
                    <a:pt x="59" y="69"/>
                  </a:cubicBezTo>
                  <a:cubicBezTo>
                    <a:pt x="90" y="52"/>
                    <a:pt x="90" y="52"/>
                    <a:pt x="90" y="52"/>
                  </a:cubicBezTo>
                  <a:cubicBezTo>
                    <a:pt x="93" y="50"/>
                    <a:pt x="95" y="46"/>
                    <a:pt x="95" y="43"/>
                  </a:cubicBezTo>
                  <a:cubicBezTo>
                    <a:pt x="95" y="38"/>
                    <a:pt x="93" y="34"/>
                    <a:pt x="90" y="32"/>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9" name="îSḷïḑè">
              <a:extLst>
                <a:ext uri="{FF2B5EF4-FFF2-40B4-BE49-F238E27FC236}">
                  <a16:creationId xmlns:a16="http://schemas.microsoft.com/office/drawing/2014/main" id="{39A8137D-447D-4461-8023-B928E9CFBDA0}"/>
                </a:ext>
              </a:extLst>
            </p:cNvPr>
            <p:cNvSpPr/>
            <p:nvPr/>
          </p:nvSpPr>
          <p:spPr bwMode="auto">
            <a:xfrm>
              <a:off x="7402513" y="4675188"/>
              <a:ext cx="200025" cy="131763"/>
            </a:xfrm>
            <a:custGeom>
              <a:avLst/>
              <a:gdLst>
                <a:gd name="T0" fmla="*/ 126 w 126"/>
                <a:gd name="T1" fmla="*/ 69 h 83"/>
                <a:gd name="T2" fmla="*/ 8 w 126"/>
                <a:gd name="T3" fmla="*/ 0 h 83"/>
                <a:gd name="T4" fmla="*/ 0 w 126"/>
                <a:gd name="T5" fmla="*/ 15 h 83"/>
                <a:gd name="T6" fmla="*/ 118 w 126"/>
                <a:gd name="T7" fmla="*/ 83 h 83"/>
                <a:gd name="T8" fmla="*/ 126 w 126"/>
                <a:gd name="T9" fmla="*/ 69 h 83"/>
              </a:gdLst>
              <a:ahLst/>
              <a:cxnLst>
                <a:cxn ang="0">
                  <a:pos x="T0" y="T1"/>
                </a:cxn>
                <a:cxn ang="0">
                  <a:pos x="T2" y="T3"/>
                </a:cxn>
                <a:cxn ang="0">
                  <a:pos x="T4" y="T5"/>
                </a:cxn>
                <a:cxn ang="0">
                  <a:pos x="T6" y="T7"/>
                </a:cxn>
                <a:cxn ang="0">
                  <a:pos x="T8" y="T9"/>
                </a:cxn>
              </a:cxnLst>
              <a:rect l="0" t="0" r="r" b="b"/>
              <a:pathLst>
                <a:path w="126" h="83">
                  <a:moveTo>
                    <a:pt x="126" y="69"/>
                  </a:moveTo>
                  <a:lnTo>
                    <a:pt x="8" y="0"/>
                  </a:lnTo>
                  <a:lnTo>
                    <a:pt x="0" y="15"/>
                  </a:lnTo>
                  <a:lnTo>
                    <a:pt x="118" y="83"/>
                  </a:lnTo>
                  <a:lnTo>
                    <a:pt x="126" y="69"/>
                  </a:lnTo>
                  <a:close/>
                </a:path>
              </a:pathLst>
            </a:custGeom>
            <a:solidFill>
              <a:srgbClr val="212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0" name="išlîdê">
              <a:extLst>
                <a:ext uri="{FF2B5EF4-FFF2-40B4-BE49-F238E27FC236}">
                  <a16:creationId xmlns:a16="http://schemas.microsoft.com/office/drawing/2014/main" id="{DD22F396-748D-4537-A9D5-4DBA810F76D3}"/>
                </a:ext>
              </a:extLst>
            </p:cNvPr>
            <p:cNvSpPr/>
            <p:nvPr/>
          </p:nvSpPr>
          <p:spPr bwMode="auto">
            <a:xfrm>
              <a:off x="7415213" y="4675188"/>
              <a:ext cx="315913" cy="180975"/>
            </a:xfrm>
            <a:custGeom>
              <a:avLst/>
              <a:gdLst>
                <a:gd name="T0" fmla="*/ 199 w 199"/>
                <a:gd name="T1" fmla="*/ 114 h 114"/>
                <a:gd name="T2" fmla="*/ 83 w 199"/>
                <a:gd name="T3" fmla="*/ 48 h 114"/>
                <a:gd name="T4" fmla="*/ 0 w 199"/>
                <a:gd name="T5" fmla="*/ 0 h 114"/>
                <a:gd name="T6" fmla="*/ 118 w 199"/>
                <a:gd name="T7" fmla="*/ 69 h 114"/>
                <a:gd name="T8" fmla="*/ 199 w 199"/>
                <a:gd name="T9" fmla="*/ 114 h 114"/>
              </a:gdLst>
              <a:ahLst/>
              <a:cxnLst>
                <a:cxn ang="0">
                  <a:pos x="T0" y="T1"/>
                </a:cxn>
                <a:cxn ang="0">
                  <a:pos x="T2" y="T3"/>
                </a:cxn>
                <a:cxn ang="0">
                  <a:pos x="T4" y="T5"/>
                </a:cxn>
                <a:cxn ang="0">
                  <a:pos x="T6" y="T7"/>
                </a:cxn>
                <a:cxn ang="0">
                  <a:pos x="T8" y="T9"/>
                </a:cxn>
              </a:cxnLst>
              <a:rect l="0" t="0" r="r" b="b"/>
              <a:pathLst>
                <a:path w="199" h="114">
                  <a:moveTo>
                    <a:pt x="199" y="114"/>
                  </a:moveTo>
                  <a:lnTo>
                    <a:pt x="83" y="48"/>
                  </a:lnTo>
                  <a:lnTo>
                    <a:pt x="0" y="0"/>
                  </a:lnTo>
                  <a:lnTo>
                    <a:pt x="118" y="69"/>
                  </a:lnTo>
                  <a:lnTo>
                    <a:pt x="199" y="114"/>
                  </a:lnTo>
                  <a:close/>
                </a:path>
              </a:pathLst>
            </a:custGeom>
            <a:solidFill>
              <a:srgbClr val="1C1E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1" name="iṧḷîḑé">
              <a:extLst>
                <a:ext uri="{FF2B5EF4-FFF2-40B4-BE49-F238E27FC236}">
                  <a16:creationId xmlns:a16="http://schemas.microsoft.com/office/drawing/2014/main" id="{BB0D4C0D-89C9-4F99-B7BA-B776E39A1EE0}"/>
                </a:ext>
              </a:extLst>
            </p:cNvPr>
            <p:cNvSpPr/>
            <p:nvPr/>
          </p:nvSpPr>
          <p:spPr bwMode="auto">
            <a:xfrm>
              <a:off x="7589838" y="4784726"/>
              <a:ext cx="161925" cy="242888"/>
            </a:xfrm>
            <a:custGeom>
              <a:avLst/>
              <a:gdLst>
                <a:gd name="T0" fmla="*/ 4 w 49"/>
                <a:gd name="T1" fmla="*/ 0 h 74"/>
                <a:gd name="T2" fmla="*/ 0 w 49"/>
                <a:gd name="T3" fmla="*/ 7 h 74"/>
                <a:gd name="T4" fmla="*/ 39 w 49"/>
                <a:gd name="T5" fmla="*/ 29 h 74"/>
                <a:gd name="T6" fmla="*/ 44 w 49"/>
                <a:gd name="T7" fmla="*/ 40 h 74"/>
                <a:gd name="T8" fmla="*/ 39 w 49"/>
                <a:gd name="T9" fmla="*/ 49 h 74"/>
                <a:gd name="T10" fmla="*/ 8 w 49"/>
                <a:gd name="T11" fmla="*/ 66 h 74"/>
                <a:gd name="T12" fmla="*/ 6 w 49"/>
                <a:gd name="T13" fmla="*/ 71 h 74"/>
                <a:gd name="T14" fmla="*/ 8 w 49"/>
                <a:gd name="T15" fmla="*/ 73 h 74"/>
                <a:gd name="T16" fmla="*/ 39 w 49"/>
                <a:gd name="T17" fmla="*/ 55 h 74"/>
                <a:gd name="T18" fmla="*/ 49 w 49"/>
                <a:gd name="T19" fmla="*/ 39 h 74"/>
                <a:gd name="T20" fmla="*/ 40 w 49"/>
                <a:gd name="T21" fmla="*/ 22 h 74"/>
                <a:gd name="T22" fmla="*/ 4 w 49"/>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4">
                  <a:moveTo>
                    <a:pt x="4" y="0"/>
                  </a:moveTo>
                  <a:cubicBezTo>
                    <a:pt x="0" y="7"/>
                    <a:pt x="0" y="7"/>
                    <a:pt x="0" y="7"/>
                  </a:cubicBezTo>
                  <a:cubicBezTo>
                    <a:pt x="39" y="29"/>
                    <a:pt x="39" y="29"/>
                    <a:pt x="39" y="29"/>
                  </a:cubicBezTo>
                  <a:cubicBezTo>
                    <a:pt x="42" y="31"/>
                    <a:pt x="44" y="35"/>
                    <a:pt x="44" y="40"/>
                  </a:cubicBezTo>
                  <a:cubicBezTo>
                    <a:pt x="44" y="43"/>
                    <a:pt x="42" y="47"/>
                    <a:pt x="39" y="49"/>
                  </a:cubicBezTo>
                  <a:cubicBezTo>
                    <a:pt x="8" y="66"/>
                    <a:pt x="8" y="66"/>
                    <a:pt x="8" y="66"/>
                  </a:cubicBezTo>
                  <a:cubicBezTo>
                    <a:pt x="7" y="67"/>
                    <a:pt x="6" y="70"/>
                    <a:pt x="6" y="71"/>
                  </a:cubicBezTo>
                  <a:cubicBezTo>
                    <a:pt x="6" y="73"/>
                    <a:pt x="7" y="74"/>
                    <a:pt x="8" y="73"/>
                  </a:cubicBezTo>
                  <a:cubicBezTo>
                    <a:pt x="39" y="55"/>
                    <a:pt x="39" y="55"/>
                    <a:pt x="39" y="55"/>
                  </a:cubicBezTo>
                  <a:cubicBezTo>
                    <a:pt x="45" y="52"/>
                    <a:pt x="49" y="46"/>
                    <a:pt x="49" y="39"/>
                  </a:cubicBezTo>
                  <a:cubicBezTo>
                    <a:pt x="49" y="32"/>
                    <a:pt x="44" y="25"/>
                    <a:pt x="40" y="22"/>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2" name="ïṩliḍè">
              <a:extLst>
                <a:ext uri="{FF2B5EF4-FFF2-40B4-BE49-F238E27FC236}">
                  <a16:creationId xmlns:a16="http://schemas.microsoft.com/office/drawing/2014/main" id="{0B3D4728-7ACB-4AC1-90ED-C6174D571E06}"/>
                </a:ext>
              </a:extLst>
            </p:cNvPr>
            <p:cNvSpPr/>
            <p:nvPr/>
          </p:nvSpPr>
          <p:spPr bwMode="auto">
            <a:xfrm>
              <a:off x="7183438" y="3824288"/>
              <a:ext cx="42863" cy="17463"/>
            </a:xfrm>
            <a:custGeom>
              <a:avLst/>
              <a:gdLst>
                <a:gd name="T0" fmla="*/ 6 w 13"/>
                <a:gd name="T1" fmla="*/ 1 h 5"/>
                <a:gd name="T2" fmla="*/ 0 w 13"/>
                <a:gd name="T3" fmla="*/ 4 h 5"/>
                <a:gd name="T4" fmla="*/ 8 w 13"/>
                <a:gd name="T5" fmla="*/ 5 h 5"/>
                <a:gd name="T6" fmla="*/ 13 w 13"/>
                <a:gd name="T7" fmla="*/ 2 h 5"/>
                <a:gd name="T8" fmla="*/ 6 w 13"/>
                <a:gd name="T9" fmla="*/ 1 h 5"/>
              </a:gdLst>
              <a:ahLst/>
              <a:cxnLst>
                <a:cxn ang="0">
                  <a:pos x="T0" y="T1"/>
                </a:cxn>
                <a:cxn ang="0">
                  <a:pos x="T2" y="T3"/>
                </a:cxn>
                <a:cxn ang="0">
                  <a:pos x="T4" y="T5"/>
                </a:cxn>
                <a:cxn ang="0">
                  <a:pos x="T6" y="T7"/>
                </a:cxn>
                <a:cxn ang="0">
                  <a:pos x="T8" y="T9"/>
                </a:cxn>
              </a:cxnLst>
              <a:rect l="0" t="0" r="r" b="b"/>
              <a:pathLst>
                <a:path w="13" h="5">
                  <a:moveTo>
                    <a:pt x="6" y="1"/>
                  </a:moveTo>
                  <a:cubicBezTo>
                    <a:pt x="0" y="4"/>
                    <a:pt x="0" y="4"/>
                    <a:pt x="0" y="4"/>
                  </a:cubicBezTo>
                  <a:cubicBezTo>
                    <a:pt x="2" y="3"/>
                    <a:pt x="5" y="4"/>
                    <a:pt x="8" y="5"/>
                  </a:cubicBezTo>
                  <a:cubicBezTo>
                    <a:pt x="13" y="2"/>
                    <a:pt x="13" y="2"/>
                    <a:pt x="13" y="2"/>
                  </a:cubicBezTo>
                  <a:cubicBezTo>
                    <a:pt x="10" y="0"/>
                    <a:pt x="8" y="0"/>
                    <a:pt x="6" y="1"/>
                  </a:cubicBezTo>
                  <a:close/>
                </a:path>
              </a:pathLst>
            </a:custGeom>
            <a:solidFill>
              <a:srgbClr val="696E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3" name="î$1ídé">
              <a:extLst>
                <a:ext uri="{FF2B5EF4-FFF2-40B4-BE49-F238E27FC236}">
                  <a16:creationId xmlns:a16="http://schemas.microsoft.com/office/drawing/2014/main" id="{B78607B1-C4A4-434C-8FE6-E36477072771}"/>
                </a:ext>
              </a:extLst>
            </p:cNvPr>
            <p:cNvSpPr/>
            <p:nvPr/>
          </p:nvSpPr>
          <p:spPr bwMode="auto">
            <a:xfrm>
              <a:off x="7213600" y="3871913"/>
              <a:ext cx="828675" cy="1030288"/>
            </a:xfrm>
            <a:custGeom>
              <a:avLst/>
              <a:gdLst>
                <a:gd name="T0" fmla="*/ 13 w 522"/>
                <a:gd name="T1" fmla="*/ 348 h 649"/>
                <a:gd name="T2" fmla="*/ 13 w 522"/>
                <a:gd name="T3" fmla="*/ 0 h 649"/>
                <a:gd name="T4" fmla="*/ 2 w 522"/>
                <a:gd name="T5" fmla="*/ 8 h 649"/>
                <a:gd name="T6" fmla="*/ 0 w 522"/>
                <a:gd name="T7" fmla="*/ 357 h 649"/>
                <a:gd name="T8" fmla="*/ 509 w 522"/>
                <a:gd name="T9" fmla="*/ 649 h 649"/>
                <a:gd name="T10" fmla="*/ 522 w 522"/>
                <a:gd name="T11" fmla="*/ 643 h 649"/>
                <a:gd name="T12" fmla="*/ 13 w 522"/>
                <a:gd name="T13" fmla="*/ 348 h 649"/>
              </a:gdLst>
              <a:ahLst/>
              <a:cxnLst>
                <a:cxn ang="0">
                  <a:pos x="T0" y="T1"/>
                </a:cxn>
                <a:cxn ang="0">
                  <a:pos x="T2" y="T3"/>
                </a:cxn>
                <a:cxn ang="0">
                  <a:pos x="T4" y="T5"/>
                </a:cxn>
                <a:cxn ang="0">
                  <a:pos x="T6" y="T7"/>
                </a:cxn>
                <a:cxn ang="0">
                  <a:pos x="T8" y="T9"/>
                </a:cxn>
                <a:cxn ang="0">
                  <a:pos x="T10" y="T11"/>
                </a:cxn>
                <a:cxn ang="0">
                  <a:pos x="T12" y="T13"/>
                </a:cxn>
              </a:cxnLst>
              <a:rect l="0" t="0" r="r" b="b"/>
              <a:pathLst>
                <a:path w="522" h="649">
                  <a:moveTo>
                    <a:pt x="13" y="348"/>
                  </a:moveTo>
                  <a:lnTo>
                    <a:pt x="13" y="0"/>
                  </a:lnTo>
                  <a:lnTo>
                    <a:pt x="2" y="8"/>
                  </a:lnTo>
                  <a:lnTo>
                    <a:pt x="0" y="357"/>
                  </a:lnTo>
                  <a:lnTo>
                    <a:pt x="509" y="649"/>
                  </a:lnTo>
                  <a:lnTo>
                    <a:pt x="522" y="643"/>
                  </a:lnTo>
                  <a:lnTo>
                    <a:pt x="13" y="348"/>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4" name="îŝľíḓè">
              <a:extLst>
                <a:ext uri="{FF2B5EF4-FFF2-40B4-BE49-F238E27FC236}">
                  <a16:creationId xmlns:a16="http://schemas.microsoft.com/office/drawing/2014/main" id="{00AB432F-1A64-425A-BD43-6AD6405C0DA6}"/>
                </a:ext>
              </a:extLst>
            </p:cNvPr>
            <p:cNvSpPr/>
            <p:nvPr/>
          </p:nvSpPr>
          <p:spPr bwMode="auto">
            <a:xfrm>
              <a:off x="8051800" y="4965701"/>
              <a:ext cx="26988" cy="95250"/>
            </a:xfrm>
            <a:custGeom>
              <a:avLst/>
              <a:gdLst>
                <a:gd name="T0" fmla="*/ 8 w 8"/>
                <a:gd name="T1" fmla="*/ 19 h 29"/>
                <a:gd name="T2" fmla="*/ 8 w 8"/>
                <a:gd name="T3" fmla="*/ 0 h 29"/>
                <a:gd name="T4" fmla="*/ 3 w 8"/>
                <a:gd name="T5" fmla="*/ 3 h 29"/>
                <a:gd name="T6" fmla="*/ 3 w 8"/>
                <a:gd name="T7" fmla="*/ 22 h 29"/>
                <a:gd name="T8" fmla="*/ 3 w 8"/>
                <a:gd name="T9" fmla="*/ 22 h 29"/>
                <a:gd name="T10" fmla="*/ 0 w 8"/>
                <a:gd name="T11" fmla="*/ 29 h 29"/>
                <a:gd name="T12" fmla="*/ 5 w 8"/>
                <a:gd name="T13" fmla="*/ 26 h 29"/>
                <a:gd name="T14" fmla="*/ 8 w 8"/>
                <a:gd name="T15" fmla="*/ 1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8" y="19"/>
                  </a:moveTo>
                  <a:cubicBezTo>
                    <a:pt x="8" y="0"/>
                    <a:pt x="8" y="0"/>
                    <a:pt x="8" y="0"/>
                  </a:cubicBezTo>
                  <a:cubicBezTo>
                    <a:pt x="3" y="3"/>
                    <a:pt x="3" y="3"/>
                    <a:pt x="3" y="3"/>
                  </a:cubicBezTo>
                  <a:cubicBezTo>
                    <a:pt x="3" y="22"/>
                    <a:pt x="3" y="22"/>
                    <a:pt x="3" y="22"/>
                  </a:cubicBezTo>
                  <a:cubicBezTo>
                    <a:pt x="3" y="22"/>
                    <a:pt x="3" y="22"/>
                    <a:pt x="3" y="22"/>
                  </a:cubicBezTo>
                  <a:cubicBezTo>
                    <a:pt x="3" y="26"/>
                    <a:pt x="2" y="28"/>
                    <a:pt x="0" y="29"/>
                  </a:cubicBezTo>
                  <a:cubicBezTo>
                    <a:pt x="5" y="26"/>
                    <a:pt x="5" y="26"/>
                    <a:pt x="5" y="26"/>
                  </a:cubicBezTo>
                  <a:cubicBezTo>
                    <a:pt x="7" y="25"/>
                    <a:pt x="8" y="23"/>
                    <a:pt x="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5" name="íṧḷïḑé">
              <a:extLst>
                <a:ext uri="{FF2B5EF4-FFF2-40B4-BE49-F238E27FC236}">
                  <a16:creationId xmlns:a16="http://schemas.microsoft.com/office/drawing/2014/main" id="{EE488B16-73E0-4765-9028-682D3B031719}"/>
                </a:ext>
              </a:extLst>
            </p:cNvPr>
            <p:cNvSpPr/>
            <p:nvPr/>
          </p:nvSpPr>
          <p:spPr bwMode="auto">
            <a:xfrm>
              <a:off x="8021638" y="4338638"/>
              <a:ext cx="20638" cy="563563"/>
            </a:xfrm>
            <a:custGeom>
              <a:avLst/>
              <a:gdLst>
                <a:gd name="T0" fmla="*/ 0 w 13"/>
                <a:gd name="T1" fmla="*/ 355 h 355"/>
                <a:gd name="T2" fmla="*/ 13 w 13"/>
                <a:gd name="T3" fmla="*/ 349 h 355"/>
                <a:gd name="T4" fmla="*/ 13 w 13"/>
                <a:gd name="T5" fmla="*/ 0 h 355"/>
                <a:gd name="T6" fmla="*/ 2 w 13"/>
                <a:gd name="T7" fmla="*/ 7 h 355"/>
                <a:gd name="T8" fmla="*/ 0 w 13"/>
                <a:gd name="T9" fmla="*/ 355 h 355"/>
              </a:gdLst>
              <a:ahLst/>
              <a:cxnLst>
                <a:cxn ang="0">
                  <a:pos x="T0" y="T1"/>
                </a:cxn>
                <a:cxn ang="0">
                  <a:pos x="T2" y="T3"/>
                </a:cxn>
                <a:cxn ang="0">
                  <a:pos x="T4" y="T5"/>
                </a:cxn>
                <a:cxn ang="0">
                  <a:pos x="T6" y="T7"/>
                </a:cxn>
                <a:cxn ang="0">
                  <a:pos x="T8" y="T9"/>
                </a:cxn>
              </a:cxnLst>
              <a:rect l="0" t="0" r="r" b="b"/>
              <a:pathLst>
                <a:path w="13" h="355">
                  <a:moveTo>
                    <a:pt x="0" y="355"/>
                  </a:moveTo>
                  <a:lnTo>
                    <a:pt x="13" y="349"/>
                  </a:lnTo>
                  <a:lnTo>
                    <a:pt x="13" y="0"/>
                  </a:lnTo>
                  <a:lnTo>
                    <a:pt x="2" y="7"/>
                  </a:lnTo>
                  <a:lnTo>
                    <a:pt x="0" y="355"/>
                  </a:lnTo>
                  <a:close/>
                </a:path>
              </a:pathLst>
            </a:cu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6" name="îṣḻíḑé">
              <a:extLst>
                <a:ext uri="{FF2B5EF4-FFF2-40B4-BE49-F238E27FC236}">
                  <a16:creationId xmlns:a16="http://schemas.microsoft.com/office/drawing/2014/main" id="{920C7895-4A67-4AE0-B5B0-DD71A520E447}"/>
                </a:ext>
              </a:extLst>
            </p:cNvPr>
            <p:cNvSpPr/>
            <p:nvPr/>
          </p:nvSpPr>
          <p:spPr bwMode="auto">
            <a:xfrm>
              <a:off x="7216775" y="3871913"/>
              <a:ext cx="825500" cy="477838"/>
            </a:xfrm>
            <a:custGeom>
              <a:avLst/>
              <a:gdLst>
                <a:gd name="T0" fmla="*/ 509 w 520"/>
                <a:gd name="T1" fmla="*/ 301 h 301"/>
                <a:gd name="T2" fmla="*/ 520 w 520"/>
                <a:gd name="T3" fmla="*/ 294 h 301"/>
                <a:gd name="T4" fmla="*/ 11 w 520"/>
                <a:gd name="T5" fmla="*/ 0 h 301"/>
                <a:gd name="T6" fmla="*/ 0 w 520"/>
                <a:gd name="T7" fmla="*/ 8 h 301"/>
                <a:gd name="T8" fmla="*/ 509 w 520"/>
                <a:gd name="T9" fmla="*/ 301 h 301"/>
              </a:gdLst>
              <a:ahLst/>
              <a:cxnLst>
                <a:cxn ang="0">
                  <a:pos x="T0" y="T1"/>
                </a:cxn>
                <a:cxn ang="0">
                  <a:pos x="T2" y="T3"/>
                </a:cxn>
                <a:cxn ang="0">
                  <a:pos x="T4" y="T5"/>
                </a:cxn>
                <a:cxn ang="0">
                  <a:pos x="T6" y="T7"/>
                </a:cxn>
                <a:cxn ang="0">
                  <a:pos x="T8" y="T9"/>
                </a:cxn>
              </a:cxnLst>
              <a:rect l="0" t="0" r="r" b="b"/>
              <a:pathLst>
                <a:path w="520" h="301">
                  <a:moveTo>
                    <a:pt x="509" y="301"/>
                  </a:moveTo>
                  <a:lnTo>
                    <a:pt x="520" y="294"/>
                  </a:lnTo>
                  <a:lnTo>
                    <a:pt x="11" y="0"/>
                  </a:lnTo>
                  <a:lnTo>
                    <a:pt x="0" y="8"/>
                  </a:lnTo>
                  <a:lnTo>
                    <a:pt x="509" y="30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7" name="íśḻïḋé">
              <a:extLst>
                <a:ext uri="{FF2B5EF4-FFF2-40B4-BE49-F238E27FC236}">
                  <a16:creationId xmlns:a16="http://schemas.microsoft.com/office/drawing/2014/main" id="{6ECEFC30-0FA6-4D77-9CC2-36EA8250F5FD}"/>
                </a:ext>
              </a:extLst>
            </p:cNvPr>
            <p:cNvSpPr/>
            <p:nvPr/>
          </p:nvSpPr>
          <p:spPr bwMode="auto">
            <a:xfrm>
              <a:off x="7183438" y="3824288"/>
              <a:ext cx="898525" cy="1150938"/>
            </a:xfrm>
            <a:custGeom>
              <a:avLst/>
              <a:gdLst>
                <a:gd name="T0" fmla="*/ 272 w 272"/>
                <a:gd name="T1" fmla="*/ 163 h 349"/>
                <a:gd name="T2" fmla="*/ 261 w 272"/>
                <a:gd name="T3" fmla="*/ 145 h 349"/>
                <a:gd name="T4" fmla="*/ 13 w 272"/>
                <a:gd name="T5" fmla="*/ 2 h 349"/>
                <a:gd name="T6" fmla="*/ 6 w 272"/>
                <a:gd name="T7" fmla="*/ 1 h 349"/>
                <a:gd name="T8" fmla="*/ 0 w 272"/>
                <a:gd name="T9" fmla="*/ 4 h 349"/>
                <a:gd name="T10" fmla="*/ 8 w 272"/>
                <a:gd name="T11" fmla="*/ 5 h 349"/>
                <a:gd name="T12" fmla="*/ 255 w 272"/>
                <a:gd name="T13" fmla="*/ 148 h 349"/>
                <a:gd name="T14" fmla="*/ 266 w 272"/>
                <a:gd name="T15" fmla="*/ 167 h 349"/>
                <a:gd name="T16" fmla="*/ 266 w 272"/>
                <a:gd name="T17" fmla="*/ 334 h 349"/>
                <a:gd name="T18" fmla="*/ 266 w 272"/>
                <a:gd name="T19" fmla="*/ 349 h 349"/>
                <a:gd name="T20" fmla="*/ 271 w 272"/>
                <a:gd name="T21" fmla="*/ 346 h 349"/>
                <a:gd name="T22" fmla="*/ 271 w 272"/>
                <a:gd name="T23" fmla="*/ 331 h 349"/>
                <a:gd name="T24" fmla="*/ 272 w 272"/>
                <a:gd name="T25" fmla="*/ 1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349">
                  <a:moveTo>
                    <a:pt x="272" y="163"/>
                  </a:moveTo>
                  <a:cubicBezTo>
                    <a:pt x="272" y="157"/>
                    <a:pt x="267" y="149"/>
                    <a:pt x="261" y="145"/>
                  </a:cubicBezTo>
                  <a:cubicBezTo>
                    <a:pt x="13" y="2"/>
                    <a:pt x="13" y="2"/>
                    <a:pt x="13" y="2"/>
                  </a:cubicBezTo>
                  <a:cubicBezTo>
                    <a:pt x="10" y="0"/>
                    <a:pt x="8" y="0"/>
                    <a:pt x="6" y="1"/>
                  </a:cubicBezTo>
                  <a:cubicBezTo>
                    <a:pt x="0" y="4"/>
                    <a:pt x="0" y="4"/>
                    <a:pt x="0" y="4"/>
                  </a:cubicBezTo>
                  <a:cubicBezTo>
                    <a:pt x="2" y="3"/>
                    <a:pt x="5" y="4"/>
                    <a:pt x="8" y="5"/>
                  </a:cubicBezTo>
                  <a:cubicBezTo>
                    <a:pt x="255" y="148"/>
                    <a:pt x="255" y="148"/>
                    <a:pt x="255" y="148"/>
                  </a:cubicBezTo>
                  <a:cubicBezTo>
                    <a:pt x="261" y="152"/>
                    <a:pt x="266" y="160"/>
                    <a:pt x="266" y="167"/>
                  </a:cubicBezTo>
                  <a:cubicBezTo>
                    <a:pt x="266" y="334"/>
                    <a:pt x="266" y="334"/>
                    <a:pt x="266" y="334"/>
                  </a:cubicBezTo>
                  <a:cubicBezTo>
                    <a:pt x="266" y="349"/>
                    <a:pt x="266" y="349"/>
                    <a:pt x="266" y="349"/>
                  </a:cubicBezTo>
                  <a:cubicBezTo>
                    <a:pt x="271" y="346"/>
                    <a:pt x="271" y="346"/>
                    <a:pt x="271" y="346"/>
                  </a:cubicBezTo>
                  <a:cubicBezTo>
                    <a:pt x="271" y="331"/>
                    <a:pt x="271" y="331"/>
                    <a:pt x="271" y="331"/>
                  </a:cubicBezTo>
                  <a:lnTo>
                    <a:pt x="272" y="16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8" name="îŝļíḍè">
              <a:extLst>
                <a:ext uri="{FF2B5EF4-FFF2-40B4-BE49-F238E27FC236}">
                  <a16:creationId xmlns:a16="http://schemas.microsoft.com/office/drawing/2014/main" id="{6F85A86B-D3F5-461A-90C2-167E38DE2C98}"/>
                </a:ext>
              </a:extLst>
            </p:cNvPr>
            <p:cNvSpPr/>
            <p:nvPr/>
          </p:nvSpPr>
          <p:spPr bwMode="auto">
            <a:xfrm>
              <a:off x="7173913" y="3832226"/>
              <a:ext cx="887413" cy="1143000"/>
            </a:xfrm>
            <a:custGeom>
              <a:avLst/>
              <a:gdLst>
                <a:gd name="T0" fmla="*/ 258 w 269"/>
                <a:gd name="T1" fmla="*/ 146 h 347"/>
                <a:gd name="T2" fmla="*/ 269 w 269"/>
                <a:gd name="T3" fmla="*/ 165 h 347"/>
                <a:gd name="T4" fmla="*/ 269 w 269"/>
                <a:gd name="T5" fmla="*/ 332 h 347"/>
                <a:gd name="T6" fmla="*/ 269 w 269"/>
                <a:gd name="T7" fmla="*/ 335 h 347"/>
                <a:gd name="T8" fmla="*/ 269 w 269"/>
                <a:gd name="T9" fmla="*/ 347 h 347"/>
                <a:gd name="T10" fmla="*/ 0 w 269"/>
                <a:gd name="T11" fmla="*/ 192 h 347"/>
                <a:gd name="T12" fmla="*/ 0 w 269"/>
                <a:gd name="T13" fmla="*/ 9 h 347"/>
                <a:gd name="T14" fmla="*/ 11 w 269"/>
                <a:gd name="T15" fmla="*/ 3 h 347"/>
                <a:gd name="T16" fmla="*/ 258 w 269"/>
                <a:gd name="T17" fmla="*/ 146 h 347"/>
                <a:gd name="T18" fmla="*/ 12 w 269"/>
                <a:gd name="T19" fmla="*/ 184 h 347"/>
                <a:gd name="T20" fmla="*/ 257 w 269"/>
                <a:gd name="T21" fmla="*/ 325 h 347"/>
                <a:gd name="T22" fmla="*/ 258 w 269"/>
                <a:gd name="T23" fmla="*/ 157 h 347"/>
                <a:gd name="T24" fmla="*/ 13 w 269"/>
                <a:gd name="T25" fmla="*/ 16 h 347"/>
                <a:gd name="T26" fmla="*/ 12 w 269"/>
                <a:gd name="T27" fmla="*/ 1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347">
                  <a:moveTo>
                    <a:pt x="258" y="146"/>
                  </a:moveTo>
                  <a:cubicBezTo>
                    <a:pt x="264" y="150"/>
                    <a:pt x="269" y="158"/>
                    <a:pt x="269" y="165"/>
                  </a:cubicBezTo>
                  <a:cubicBezTo>
                    <a:pt x="269" y="332"/>
                    <a:pt x="269" y="332"/>
                    <a:pt x="269" y="332"/>
                  </a:cubicBezTo>
                  <a:cubicBezTo>
                    <a:pt x="269" y="335"/>
                    <a:pt x="269" y="335"/>
                    <a:pt x="269" y="335"/>
                  </a:cubicBezTo>
                  <a:cubicBezTo>
                    <a:pt x="269" y="347"/>
                    <a:pt x="269" y="347"/>
                    <a:pt x="269" y="347"/>
                  </a:cubicBezTo>
                  <a:cubicBezTo>
                    <a:pt x="0" y="192"/>
                    <a:pt x="0" y="192"/>
                    <a:pt x="0" y="192"/>
                  </a:cubicBezTo>
                  <a:cubicBezTo>
                    <a:pt x="0" y="190"/>
                    <a:pt x="0" y="192"/>
                    <a:pt x="0" y="9"/>
                  </a:cubicBezTo>
                  <a:cubicBezTo>
                    <a:pt x="0" y="3"/>
                    <a:pt x="5" y="0"/>
                    <a:pt x="11" y="3"/>
                  </a:cubicBezTo>
                  <a:lnTo>
                    <a:pt x="258" y="146"/>
                  </a:lnTo>
                  <a:close/>
                  <a:moveTo>
                    <a:pt x="12" y="184"/>
                  </a:moveTo>
                  <a:cubicBezTo>
                    <a:pt x="257" y="325"/>
                    <a:pt x="257" y="325"/>
                    <a:pt x="257" y="325"/>
                  </a:cubicBezTo>
                  <a:cubicBezTo>
                    <a:pt x="258" y="157"/>
                    <a:pt x="258" y="157"/>
                    <a:pt x="258" y="157"/>
                  </a:cubicBezTo>
                  <a:cubicBezTo>
                    <a:pt x="13" y="16"/>
                    <a:pt x="13" y="16"/>
                    <a:pt x="13" y="16"/>
                  </a:cubicBezTo>
                  <a:lnTo>
                    <a:pt x="12" y="184"/>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9" name="iṧḷîďè">
              <a:extLst>
                <a:ext uri="{FF2B5EF4-FFF2-40B4-BE49-F238E27FC236}">
                  <a16:creationId xmlns:a16="http://schemas.microsoft.com/office/drawing/2014/main" id="{1DBB88B1-6B33-456E-94FF-2FA1D9B17C09}"/>
                </a:ext>
              </a:extLst>
            </p:cNvPr>
            <p:cNvSpPr/>
            <p:nvPr/>
          </p:nvSpPr>
          <p:spPr bwMode="auto">
            <a:xfrm>
              <a:off x="5900738" y="1563688"/>
              <a:ext cx="444500" cy="630238"/>
            </a:xfrm>
            <a:custGeom>
              <a:avLst/>
              <a:gdLst>
                <a:gd name="T0" fmla="*/ 20 w 135"/>
                <a:gd name="T1" fmla="*/ 1 h 191"/>
                <a:gd name="T2" fmla="*/ 15 w 135"/>
                <a:gd name="T3" fmla="*/ 0 h 191"/>
                <a:gd name="T4" fmla="*/ 15 w 135"/>
                <a:gd name="T5" fmla="*/ 0 h 191"/>
                <a:gd name="T6" fmla="*/ 14 w 135"/>
                <a:gd name="T7" fmla="*/ 1 h 191"/>
                <a:gd name="T8" fmla="*/ 13 w 135"/>
                <a:gd name="T9" fmla="*/ 1 h 191"/>
                <a:gd name="T10" fmla="*/ 12 w 135"/>
                <a:gd name="T11" fmla="*/ 1 h 191"/>
                <a:gd name="T12" fmla="*/ 11 w 135"/>
                <a:gd name="T13" fmla="*/ 1 h 191"/>
                <a:gd name="T14" fmla="*/ 11 w 135"/>
                <a:gd name="T15" fmla="*/ 2 h 191"/>
                <a:gd name="T16" fmla="*/ 10 w 135"/>
                <a:gd name="T17" fmla="*/ 2 h 191"/>
                <a:gd name="T18" fmla="*/ 9 w 135"/>
                <a:gd name="T19" fmla="*/ 2 h 191"/>
                <a:gd name="T20" fmla="*/ 8 w 135"/>
                <a:gd name="T21" fmla="*/ 3 h 191"/>
                <a:gd name="T22" fmla="*/ 8 w 135"/>
                <a:gd name="T23" fmla="*/ 3 h 191"/>
                <a:gd name="T24" fmla="*/ 7 w 135"/>
                <a:gd name="T25" fmla="*/ 3 h 191"/>
                <a:gd name="T26" fmla="*/ 6 w 135"/>
                <a:gd name="T27" fmla="*/ 3 h 191"/>
                <a:gd name="T28" fmla="*/ 5 w 135"/>
                <a:gd name="T29" fmla="*/ 4 h 191"/>
                <a:gd name="T30" fmla="*/ 4 w 135"/>
                <a:gd name="T31" fmla="*/ 4 h 191"/>
                <a:gd name="T32" fmla="*/ 0 w 135"/>
                <a:gd name="T33" fmla="*/ 13 h 191"/>
                <a:gd name="T34" fmla="*/ 8 w 135"/>
                <a:gd name="T35" fmla="*/ 129 h 191"/>
                <a:gd name="T36" fmla="*/ 23 w 135"/>
                <a:gd name="T37" fmla="*/ 169 h 191"/>
                <a:gd name="T38" fmla="*/ 23 w 135"/>
                <a:gd name="T39" fmla="*/ 169 h 191"/>
                <a:gd name="T40" fmla="*/ 24 w 135"/>
                <a:gd name="T41" fmla="*/ 168 h 191"/>
                <a:gd name="T42" fmla="*/ 24 w 135"/>
                <a:gd name="T43" fmla="*/ 168 h 191"/>
                <a:gd name="T44" fmla="*/ 24 w 135"/>
                <a:gd name="T45" fmla="*/ 168 h 191"/>
                <a:gd name="T46" fmla="*/ 25 w 135"/>
                <a:gd name="T47" fmla="*/ 168 h 191"/>
                <a:gd name="T48" fmla="*/ 25 w 135"/>
                <a:gd name="T49" fmla="*/ 168 h 191"/>
                <a:gd name="T50" fmla="*/ 26 w 135"/>
                <a:gd name="T51" fmla="*/ 168 h 191"/>
                <a:gd name="T52" fmla="*/ 26 w 135"/>
                <a:gd name="T53" fmla="*/ 168 h 191"/>
                <a:gd name="T54" fmla="*/ 26 w 135"/>
                <a:gd name="T55" fmla="*/ 167 h 191"/>
                <a:gd name="T56" fmla="*/ 27 w 135"/>
                <a:gd name="T57" fmla="*/ 167 h 191"/>
                <a:gd name="T58" fmla="*/ 27 w 135"/>
                <a:gd name="T59" fmla="*/ 167 h 191"/>
                <a:gd name="T60" fmla="*/ 28 w 135"/>
                <a:gd name="T61" fmla="*/ 167 h 191"/>
                <a:gd name="T62" fmla="*/ 28 w 135"/>
                <a:gd name="T63" fmla="*/ 167 h 191"/>
                <a:gd name="T64" fmla="*/ 28 w 135"/>
                <a:gd name="T65" fmla="*/ 167 h 191"/>
                <a:gd name="T66" fmla="*/ 29 w 135"/>
                <a:gd name="T67" fmla="*/ 167 h 191"/>
                <a:gd name="T68" fmla="*/ 29 w 135"/>
                <a:gd name="T69" fmla="*/ 167 h 191"/>
                <a:gd name="T70" fmla="*/ 30 w 135"/>
                <a:gd name="T71" fmla="*/ 166 h 191"/>
                <a:gd name="T72" fmla="*/ 30 w 135"/>
                <a:gd name="T73" fmla="*/ 166 h 191"/>
                <a:gd name="T74" fmla="*/ 30 w 135"/>
                <a:gd name="T75" fmla="*/ 166 h 191"/>
                <a:gd name="T76" fmla="*/ 31 w 135"/>
                <a:gd name="T77" fmla="*/ 166 h 191"/>
                <a:gd name="T78" fmla="*/ 31 w 135"/>
                <a:gd name="T79" fmla="*/ 166 h 191"/>
                <a:gd name="T80" fmla="*/ 31 w 135"/>
                <a:gd name="T81" fmla="*/ 166 h 191"/>
                <a:gd name="T82" fmla="*/ 32 w 135"/>
                <a:gd name="T83" fmla="*/ 166 h 191"/>
                <a:gd name="T84" fmla="*/ 32 w 135"/>
                <a:gd name="T85" fmla="*/ 166 h 191"/>
                <a:gd name="T86" fmla="*/ 33 w 135"/>
                <a:gd name="T87" fmla="*/ 165 h 191"/>
                <a:gd name="T88" fmla="*/ 33 w 135"/>
                <a:gd name="T89" fmla="*/ 165 h 191"/>
                <a:gd name="T90" fmla="*/ 33 w 135"/>
                <a:gd name="T91" fmla="*/ 165 h 191"/>
                <a:gd name="T92" fmla="*/ 34 w 135"/>
                <a:gd name="T93" fmla="*/ 165 h 191"/>
                <a:gd name="T94" fmla="*/ 34 w 135"/>
                <a:gd name="T95" fmla="*/ 165 h 191"/>
                <a:gd name="T96" fmla="*/ 35 w 135"/>
                <a:gd name="T97" fmla="*/ 165 h 191"/>
                <a:gd name="T98" fmla="*/ 35 w 135"/>
                <a:gd name="T99" fmla="*/ 165 h 191"/>
                <a:gd name="T100" fmla="*/ 118 w 135"/>
                <a:gd name="T101" fmla="*/ 190 h 191"/>
                <a:gd name="T102" fmla="*/ 123 w 135"/>
                <a:gd name="T103" fmla="*/ 191 h 191"/>
                <a:gd name="T104" fmla="*/ 135 w 135"/>
                <a:gd name="T105" fmla="*/ 178 h 191"/>
                <a:gd name="T106" fmla="*/ 128 w 135"/>
                <a:gd name="T107" fmla="*/ 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91">
                  <a:moveTo>
                    <a:pt x="128" y="61"/>
                  </a:moveTo>
                  <a:cubicBezTo>
                    <a:pt x="20" y="1"/>
                    <a:pt x="20" y="1"/>
                    <a:pt x="20" y="1"/>
                  </a:cubicBezTo>
                  <a:cubicBezTo>
                    <a:pt x="18" y="0"/>
                    <a:pt x="17" y="0"/>
                    <a:pt x="16" y="0"/>
                  </a:cubicBezTo>
                  <a:cubicBezTo>
                    <a:pt x="15" y="0"/>
                    <a:pt x="15" y="0"/>
                    <a:pt x="15" y="0"/>
                  </a:cubicBezTo>
                  <a:cubicBezTo>
                    <a:pt x="15" y="0"/>
                    <a:pt x="15" y="0"/>
                    <a:pt x="15" y="0"/>
                  </a:cubicBezTo>
                  <a:cubicBezTo>
                    <a:pt x="15" y="0"/>
                    <a:pt x="15" y="0"/>
                    <a:pt x="15" y="0"/>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1" y="1"/>
                    <a:pt x="11" y="1"/>
                    <a:pt x="11" y="1"/>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5" y="4"/>
                    <a:pt x="5" y="4"/>
                    <a:pt x="5" y="4"/>
                  </a:cubicBezTo>
                  <a:cubicBezTo>
                    <a:pt x="5" y="4"/>
                    <a:pt x="5" y="4"/>
                    <a:pt x="5" y="4"/>
                  </a:cubicBezTo>
                  <a:cubicBezTo>
                    <a:pt x="4" y="4"/>
                    <a:pt x="4" y="4"/>
                    <a:pt x="4" y="4"/>
                  </a:cubicBezTo>
                  <a:cubicBezTo>
                    <a:pt x="4" y="4"/>
                    <a:pt x="4" y="4"/>
                    <a:pt x="4" y="4"/>
                  </a:cubicBezTo>
                  <a:cubicBezTo>
                    <a:pt x="2" y="5"/>
                    <a:pt x="0" y="8"/>
                    <a:pt x="0" y="13"/>
                  </a:cubicBezTo>
                  <a:cubicBezTo>
                    <a:pt x="0" y="112"/>
                    <a:pt x="0" y="112"/>
                    <a:pt x="0" y="112"/>
                  </a:cubicBezTo>
                  <a:cubicBezTo>
                    <a:pt x="0" y="119"/>
                    <a:pt x="3" y="127"/>
                    <a:pt x="8" y="129"/>
                  </a:cubicBezTo>
                  <a:cubicBezTo>
                    <a:pt x="23" y="139"/>
                    <a:pt x="23" y="139"/>
                    <a:pt x="23" y="139"/>
                  </a:cubicBezTo>
                  <a:cubicBezTo>
                    <a:pt x="23" y="169"/>
                    <a:pt x="23" y="169"/>
                    <a:pt x="23" y="169"/>
                  </a:cubicBezTo>
                  <a:cubicBezTo>
                    <a:pt x="23" y="168"/>
                    <a:pt x="23" y="168"/>
                    <a:pt x="23" y="168"/>
                  </a:cubicBezTo>
                  <a:cubicBezTo>
                    <a:pt x="23" y="169"/>
                    <a:pt x="23" y="169"/>
                    <a:pt x="23" y="169"/>
                  </a:cubicBezTo>
                  <a:cubicBezTo>
                    <a:pt x="24" y="168"/>
                    <a:pt x="24" y="168"/>
                    <a:pt x="24" y="168"/>
                  </a:cubicBezTo>
                  <a:cubicBezTo>
                    <a:pt x="24" y="168"/>
                    <a:pt x="24" y="168"/>
                    <a:pt x="24" y="168"/>
                  </a:cubicBezTo>
                  <a:cubicBezTo>
                    <a:pt x="24" y="168"/>
                    <a:pt x="24" y="168"/>
                    <a:pt x="24" y="168"/>
                  </a:cubicBezTo>
                  <a:cubicBezTo>
                    <a:pt x="24" y="168"/>
                    <a:pt x="24" y="168"/>
                    <a:pt x="24" y="168"/>
                  </a:cubicBezTo>
                  <a:cubicBezTo>
                    <a:pt x="24" y="168"/>
                    <a:pt x="24" y="168"/>
                    <a:pt x="24" y="168"/>
                  </a:cubicBezTo>
                  <a:cubicBezTo>
                    <a:pt x="24" y="168"/>
                    <a:pt x="24" y="168"/>
                    <a:pt x="24" y="168"/>
                  </a:cubicBezTo>
                  <a:cubicBezTo>
                    <a:pt x="25" y="168"/>
                    <a:pt x="25" y="168"/>
                    <a:pt x="25" y="168"/>
                  </a:cubicBezTo>
                  <a:cubicBezTo>
                    <a:pt x="25" y="168"/>
                    <a:pt x="25" y="168"/>
                    <a:pt x="25" y="168"/>
                  </a:cubicBezTo>
                  <a:cubicBezTo>
                    <a:pt x="25" y="168"/>
                    <a:pt x="25" y="168"/>
                    <a:pt x="25" y="168"/>
                  </a:cubicBezTo>
                  <a:cubicBezTo>
                    <a:pt x="25" y="168"/>
                    <a:pt x="25" y="168"/>
                    <a:pt x="25" y="168"/>
                  </a:cubicBezTo>
                  <a:cubicBezTo>
                    <a:pt x="26" y="168"/>
                    <a:pt x="26" y="168"/>
                    <a:pt x="26" y="168"/>
                  </a:cubicBezTo>
                  <a:cubicBezTo>
                    <a:pt x="26" y="168"/>
                    <a:pt x="26" y="168"/>
                    <a:pt x="26" y="168"/>
                  </a:cubicBezTo>
                  <a:cubicBezTo>
                    <a:pt x="26" y="167"/>
                    <a:pt x="26" y="167"/>
                    <a:pt x="26" y="167"/>
                  </a:cubicBezTo>
                  <a:cubicBezTo>
                    <a:pt x="26" y="168"/>
                    <a:pt x="26" y="168"/>
                    <a:pt x="26" y="168"/>
                  </a:cubicBezTo>
                  <a:cubicBezTo>
                    <a:pt x="26" y="167"/>
                    <a:pt x="26" y="167"/>
                    <a:pt x="26" y="167"/>
                  </a:cubicBezTo>
                  <a:cubicBezTo>
                    <a:pt x="26" y="167"/>
                    <a:pt x="26" y="167"/>
                    <a:pt x="26" y="167"/>
                  </a:cubicBezTo>
                  <a:cubicBezTo>
                    <a:pt x="27" y="167"/>
                    <a:pt x="27" y="167"/>
                    <a:pt x="27" y="167"/>
                  </a:cubicBezTo>
                  <a:cubicBezTo>
                    <a:pt x="27" y="167"/>
                    <a:pt x="27" y="167"/>
                    <a:pt x="27" y="167"/>
                  </a:cubicBezTo>
                  <a:cubicBezTo>
                    <a:pt x="27" y="167"/>
                    <a:pt x="27" y="167"/>
                    <a:pt x="27" y="167"/>
                  </a:cubicBezTo>
                  <a:cubicBezTo>
                    <a:pt x="27" y="167"/>
                    <a:pt x="27" y="167"/>
                    <a:pt x="27"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6"/>
                    <a:pt x="29" y="166"/>
                    <a:pt x="29" y="166"/>
                  </a:cubicBezTo>
                  <a:cubicBezTo>
                    <a:pt x="29" y="167"/>
                    <a:pt x="29" y="167"/>
                    <a:pt x="29" y="167"/>
                  </a:cubicBezTo>
                  <a:cubicBezTo>
                    <a:pt x="29" y="166"/>
                    <a:pt x="29" y="166"/>
                    <a:pt x="29" y="166"/>
                  </a:cubicBezTo>
                  <a:cubicBezTo>
                    <a:pt x="29" y="167"/>
                    <a:pt x="29" y="167"/>
                    <a:pt x="29" y="167"/>
                  </a:cubicBezTo>
                  <a:cubicBezTo>
                    <a:pt x="30" y="166"/>
                    <a:pt x="30" y="166"/>
                    <a:pt x="30" y="166"/>
                  </a:cubicBezTo>
                  <a:cubicBezTo>
                    <a:pt x="30" y="166"/>
                    <a:pt x="30" y="166"/>
                    <a:pt x="30" y="166"/>
                  </a:cubicBezTo>
                  <a:cubicBezTo>
                    <a:pt x="30" y="166"/>
                    <a:pt x="30" y="166"/>
                    <a:pt x="30" y="166"/>
                  </a:cubicBezTo>
                  <a:cubicBezTo>
                    <a:pt x="30" y="166"/>
                    <a:pt x="30" y="166"/>
                    <a:pt x="30" y="166"/>
                  </a:cubicBezTo>
                  <a:cubicBezTo>
                    <a:pt x="30" y="166"/>
                    <a:pt x="30" y="166"/>
                    <a:pt x="30" y="166"/>
                  </a:cubicBezTo>
                  <a:cubicBezTo>
                    <a:pt x="30" y="166"/>
                    <a:pt x="30" y="166"/>
                    <a:pt x="30"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2" y="165"/>
                    <a:pt x="32" y="165"/>
                    <a:pt x="32" y="165"/>
                  </a:cubicBezTo>
                  <a:cubicBezTo>
                    <a:pt x="32" y="166"/>
                    <a:pt x="32" y="166"/>
                    <a:pt x="32" y="166"/>
                  </a:cubicBezTo>
                  <a:cubicBezTo>
                    <a:pt x="32" y="165"/>
                    <a:pt x="32" y="165"/>
                    <a:pt x="32" y="165"/>
                  </a:cubicBezTo>
                  <a:cubicBezTo>
                    <a:pt x="32" y="166"/>
                    <a:pt x="32" y="166"/>
                    <a:pt x="32" y="166"/>
                  </a:cubicBezTo>
                  <a:cubicBezTo>
                    <a:pt x="33" y="165"/>
                    <a:pt x="33" y="165"/>
                    <a:pt x="33" y="165"/>
                  </a:cubicBezTo>
                  <a:cubicBezTo>
                    <a:pt x="33" y="165"/>
                    <a:pt x="33" y="165"/>
                    <a:pt x="33" y="165"/>
                  </a:cubicBezTo>
                  <a:cubicBezTo>
                    <a:pt x="33" y="165"/>
                    <a:pt x="33" y="165"/>
                    <a:pt x="33" y="165"/>
                  </a:cubicBezTo>
                  <a:cubicBezTo>
                    <a:pt x="33" y="165"/>
                    <a:pt x="33" y="165"/>
                    <a:pt x="33" y="165"/>
                  </a:cubicBezTo>
                  <a:cubicBezTo>
                    <a:pt x="33" y="165"/>
                    <a:pt x="33" y="165"/>
                    <a:pt x="33" y="165"/>
                  </a:cubicBezTo>
                  <a:cubicBezTo>
                    <a:pt x="33" y="165"/>
                    <a:pt x="33" y="165"/>
                    <a:pt x="33" y="165"/>
                  </a:cubicBezTo>
                  <a:cubicBezTo>
                    <a:pt x="34" y="165"/>
                    <a:pt x="34" y="165"/>
                    <a:pt x="34" y="165"/>
                  </a:cubicBezTo>
                  <a:cubicBezTo>
                    <a:pt x="34" y="165"/>
                    <a:pt x="34" y="165"/>
                    <a:pt x="34" y="165"/>
                  </a:cubicBezTo>
                  <a:cubicBezTo>
                    <a:pt x="34" y="165"/>
                    <a:pt x="34" y="165"/>
                    <a:pt x="34" y="165"/>
                  </a:cubicBezTo>
                  <a:cubicBezTo>
                    <a:pt x="34" y="165"/>
                    <a:pt x="34" y="165"/>
                    <a:pt x="34" y="165"/>
                  </a:cubicBezTo>
                  <a:cubicBezTo>
                    <a:pt x="35" y="165"/>
                    <a:pt x="35" y="165"/>
                    <a:pt x="35" y="165"/>
                  </a:cubicBezTo>
                  <a:cubicBezTo>
                    <a:pt x="35" y="165"/>
                    <a:pt x="35" y="165"/>
                    <a:pt x="35" y="165"/>
                  </a:cubicBezTo>
                  <a:cubicBezTo>
                    <a:pt x="35" y="164"/>
                    <a:pt x="35" y="164"/>
                    <a:pt x="35" y="164"/>
                  </a:cubicBezTo>
                  <a:cubicBezTo>
                    <a:pt x="35" y="165"/>
                    <a:pt x="35" y="165"/>
                    <a:pt x="35" y="165"/>
                  </a:cubicBezTo>
                  <a:cubicBezTo>
                    <a:pt x="48" y="153"/>
                    <a:pt x="48" y="153"/>
                    <a:pt x="48" y="153"/>
                  </a:cubicBezTo>
                  <a:cubicBezTo>
                    <a:pt x="118" y="190"/>
                    <a:pt x="118" y="190"/>
                    <a:pt x="118" y="190"/>
                  </a:cubicBezTo>
                  <a:cubicBezTo>
                    <a:pt x="120" y="191"/>
                    <a:pt x="121" y="191"/>
                    <a:pt x="122" y="191"/>
                  </a:cubicBezTo>
                  <a:cubicBezTo>
                    <a:pt x="123" y="191"/>
                    <a:pt x="123" y="191"/>
                    <a:pt x="123" y="191"/>
                  </a:cubicBezTo>
                  <a:cubicBezTo>
                    <a:pt x="123" y="191"/>
                    <a:pt x="123" y="191"/>
                    <a:pt x="123" y="191"/>
                  </a:cubicBezTo>
                  <a:cubicBezTo>
                    <a:pt x="131" y="187"/>
                    <a:pt x="135" y="188"/>
                    <a:pt x="135" y="178"/>
                  </a:cubicBezTo>
                  <a:cubicBezTo>
                    <a:pt x="135" y="79"/>
                    <a:pt x="135" y="79"/>
                    <a:pt x="135" y="79"/>
                  </a:cubicBezTo>
                  <a:cubicBezTo>
                    <a:pt x="135" y="72"/>
                    <a:pt x="132" y="64"/>
                    <a:pt x="128" y="61"/>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0" name="íṧḻíḋê">
              <a:extLst>
                <a:ext uri="{FF2B5EF4-FFF2-40B4-BE49-F238E27FC236}">
                  <a16:creationId xmlns:a16="http://schemas.microsoft.com/office/drawing/2014/main" id="{5EA2A152-4D7E-4178-BED1-C756381116D1}"/>
                </a:ext>
              </a:extLst>
            </p:cNvPr>
            <p:cNvSpPr/>
            <p:nvPr/>
          </p:nvSpPr>
          <p:spPr bwMode="auto">
            <a:xfrm>
              <a:off x="5900738" y="1570038"/>
              <a:ext cx="415925" cy="630238"/>
            </a:xfrm>
            <a:custGeom>
              <a:avLst/>
              <a:gdLst>
                <a:gd name="T0" fmla="*/ 118 w 126"/>
                <a:gd name="T1" fmla="*/ 63 h 191"/>
                <a:gd name="T2" fmla="*/ 8 w 126"/>
                <a:gd name="T3" fmla="*/ 3 h 191"/>
                <a:gd name="T4" fmla="*/ 0 w 126"/>
                <a:gd name="T5" fmla="*/ 11 h 191"/>
                <a:gd name="T6" fmla="*/ 0 w 126"/>
                <a:gd name="T7" fmla="*/ 110 h 191"/>
                <a:gd name="T8" fmla="*/ 8 w 126"/>
                <a:gd name="T9" fmla="*/ 127 h 191"/>
                <a:gd name="T10" fmla="*/ 23 w 126"/>
                <a:gd name="T11" fmla="*/ 137 h 191"/>
                <a:gd name="T12" fmla="*/ 23 w 126"/>
                <a:gd name="T13" fmla="*/ 167 h 191"/>
                <a:gd name="T14" fmla="*/ 43 w 126"/>
                <a:gd name="T15" fmla="*/ 149 h 191"/>
                <a:gd name="T16" fmla="*/ 118 w 126"/>
                <a:gd name="T17" fmla="*/ 188 h 191"/>
                <a:gd name="T18" fmla="*/ 126 w 126"/>
                <a:gd name="T19" fmla="*/ 180 h 191"/>
                <a:gd name="T20" fmla="*/ 126 w 126"/>
                <a:gd name="T21" fmla="*/ 81 h 191"/>
                <a:gd name="T22" fmla="*/ 118 w 126"/>
                <a:gd name="T23" fmla="*/ 6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1">
                  <a:moveTo>
                    <a:pt x="118" y="63"/>
                  </a:moveTo>
                  <a:cubicBezTo>
                    <a:pt x="8" y="3"/>
                    <a:pt x="8" y="3"/>
                    <a:pt x="8" y="3"/>
                  </a:cubicBezTo>
                  <a:cubicBezTo>
                    <a:pt x="3" y="0"/>
                    <a:pt x="0" y="4"/>
                    <a:pt x="0" y="11"/>
                  </a:cubicBezTo>
                  <a:cubicBezTo>
                    <a:pt x="0" y="110"/>
                    <a:pt x="0" y="110"/>
                    <a:pt x="0" y="110"/>
                  </a:cubicBezTo>
                  <a:cubicBezTo>
                    <a:pt x="0" y="117"/>
                    <a:pt x="3" y="125"/>
                    <a:pt x="8" y="127"/>
                  </a:cubicBezTo>
                  <a:cubicBezTo>
                    <a:pt x="23" y="137"/>
                    <a:pt x="23" y="137"/>
                    <a:pt x="23" y="137"/>
                  </a:cubicBezTo>
                  <a:cubicBezTo>
                    <a:pt x="23" y="167"/>
                    <a:pt x="23" y="167"/>
                    <a:pt x="23" y="167"/>
                  </a:cubicBezTo>
                  <a:cubicBezTo>
                    <a:pt x="43" y="149"/>
                    <a:pt x="43" y="149"/>
                    <a:pt x="43" y="149"/>
                  </a:cubicBezTo>
                  <a:cubicBezTo>
                    <a:pt x="118" y="188"/>
                    <a:pt x="118" y="188"/>
                    <a:pt x="118" y="188"/>
                  </a:cubicBezTo>
                  <a:cubicBezTo>
                    <a:pt x="123" y="191"/>
                    <a:pt x="126" y="187"/>
                    <a:pt x="126" y="180"/>
                  </a:cubicBezTo>
                  <a:cubicBezTo>
                    <a:pt x="126" y="81"/>
                    <a:pt x="126" y="81"/>
                    <a:pt x="126" y="81"/>
                  </a:cubicBezTo>
                  <a:cubicBezTo>
                    <a:pt x="126" y="74"/>
                    <a:pt x="123" y="66"/>
                    <a:pt x="118" y="6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1" name="ïşḻîḍê">
              <a:extLst>
                <a:ext uri="{FF2B5EF4-FFF2-40B4-BE49-F238E27FC236}">
                  <a16:creationId xmlns:a16="http://schemas.microsoft.com/office/drawing/2014/main" id="{3578BCD7-D40B-4C4B-BD31-5D2E1FEF1A27}"/>
                </a:ext>
              </a:extLst>
            </p:cNvPr>
            <p:cNvSpPr/>
            <p:nvPr/>
          </p:nvSpPr>
          <p:spPr bwMode="auto">
            <a:xfrm>
              <a:off x="6008688" y="1820863"/>
              <a:ext cx="26988" cy="55563"/>
            </a:xfrm>
            <a:custGeom>
              <a:avLst/>
              <a:gdLst>
                <a:gd name="T0" fmla="*/ 8 w 8"/>
                <a:gd name="T1" fmla="*/ 11 h 17"/>
                <a:gd name="T2" fmla="*/ 4 w 8"/>
                <a:gd name="T3" fmla="*/ 16 h 17"/>
                <a:gd name="T4" fmla="*/ 0 w 8"/>
                <a:gd name="T5" fmla="*/ 6 h 17"/>
                <a:gd name="T6" fmla="*/ 4 w 8"/>
                <a:gd name="T7" fmla="*/ 2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6"/>
                  </a:cubicBezTo>
                  <a:cubicBezTo>
                    <a:pt x="1" y="14"/>
                    <a:pt x="0" y="10"/>
                    <a:pt x="0" y="6"/>
                  </a:cubicBezTo>
                  <a:cubicBezTo>
                    <a:pt x="0" y="2"/>
                    <a:pt x="1" y="0"/>
                    <a:pt x="4" y="2"/>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2" name="ísḷídê">
              <a:extLst>
                <a:ext uri="{FF2B5EF4-FFF2-40B4-BE49-F238E27FC236}">
                  <a16:creationId xmlns:a16="http://schemas.microsoft.com/office/drawing/2014/main" id="{1079DC80-E434-4681-9376-069F65365623}"/>
                </a:ext>
              </a:extLst>
            </p:cNvPr>
            <p:cNvSpPr/>
            <p:nvPr/>
          </p:nvSpPr>
          <p:spPr bwMode="auto">
            <a:xfrm>
              <a:off x="6088063" y="1870076"/>
              <a:ext cx="26988" cy="52388"/>
            </a:xfrm>
            <a:custGeom>
              <a:avLst/>
              <a:gdLst>
                <a:gd name="T0" fmla="*/ 8 w 8"/>
                <a:gd name="T1" fmla="*/ 10 h 16"/>
                <a:gd name="T2" fmla="*/ 4 w 8"/>
                <a:gd name="T3" fmla="*/ 15 h 16"/>
                <a:gd name="T4" fmla="*/ 0 w 8"/>
                <a:gd name="T5" fmla="*/ 6 h 16"/>
                <a:gd name="T6" fmla="*/ 4 w 8"/>
                <a:gd name="T7" fmla="*/ 1 h 16"/>
                <a:gd name="T8" fmla="*/ 8 w 8"/>
                <a:gd name="T9" fmla="*/ 10 h 16"/>
              </a:gdLst>
              <a:ahLst/>
              <a:cxnLst>
                <a:cxn ang="0">
                  <a:pos x="T0" y="T1"/>
                </a:cxn>
                <a:cxn ang="0">
                  <a:pos x="T2" y="T3"/>
                </a:cxn>
                <a:cxn ang="0">
                  <a:pos x="T4" y="T5"/>
                </a:cxn>
                <a:cxn ang="0">
                  <a:pos x="T6" y="T7"/>
                </a:cxn>
                <a:cxn ang="0">
                  <a:pos x="T8" y="T9"/>
                </a:cxn>
              </a:cxnLst>
              <a:rect l="0" t="0" r="r" b="b"/>
              <a:pathLst>
                <a:path w="8" h="16">
                  <a:moveTo>
                    <a:pt x="8" y="10"/>
                  </a:moveTo>
                  <a:cubicBezTo>
                    <a:pt x="8" y="14"/>
                    <a:pt x="6" y="16"/>
                    <a:pt x="4" y="15"/>
                  </a:cubicBezTo>
                  <a:cubicBezTo>
                    <a:pt x="1" y="14"/>
                    <a:pt x="0" y="9"/>
                    <a:pt x="0" y="6"/>
                  </a:cubicBezTo>
                  <a:cubicBezTo>
                    <a:pt x="0" y="2"/>
                    <a:pt x="1" y="0"/>
                    <a:pt x="4" y="1"/>
                  </a:cubicBezTo>
                  <a:cubicBezTo>
                    <a:pt x="6" y="2"/>
                    <a:pt x="8" y="7"/>
                    <a:pt x="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3" name="ïṧľïḓe">
              <a:extLst>
                <a:ext uri="{FF2B5EF4-FFF2-40B4-BE49-F238E27FC236}">
                  <a16:creationId xmlns:a16="http://schemas.microsoft.com/office/drawing/2014/main" id="{B44C99BB-499B-4CCA-97BC-5F8246DFFAE7}"/>
                </a:ext>
              </a:extLst>
            </p:cNvPr>
            <p:cNvSpPr/>
            <p:nvPr/>
          </p:nvSpPr>
          <p:spPr bwMode="auto">
            <a:xfrm>
              <a:off x="6167438" y="1916113"/>
              <a:ext cx="26988" cy="55563"/>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4"/>
                    <a:pt x="6" y="17"/>
                    <a:pt x="4" y="15"/>
                  </a:cubicBezTo>
                  <a:cubicBezTo>
                    <a:pt x="1" y="14"/>
                    <a:pt x="0" y="10"/>
                    <a:pt x="0" y="6"/>
                  </a:cubicBezTo>
                  <a:cubicBezTo>
                    <a:pt x="0" y="2"/>
                    <a:pt x="1"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4" name="ïSľíḑê">
              <a:extLst>
                <a:ext uri="{FF2B5EF4-FFF2-40B4-BE49-F238E27FC236}">
                  <a16:creationId xmlns:a16="http://schemas.microsoft.com/office/drawing/2014/main" id="{9B2794EB-5807-4759-B219-DA559EF059C6}"/>
                </a:ext>
              </a:extLst>
            </p:cNvPr>
            <p:cNvSpPr/>
            <p:nvPr/>
          </p:nvSpPr>
          <p:spPr bwMode="auto">
            <a:xfrm>
              <a:off x="7219950" y="2308226"/>
              <a:ext cx="446088" cy="630238"/>
            </a:xfrm>
            <a:custGeom>
              <a:avLst/>
              <a:gdLst>
                <a:gd name="T0" fmla="*/ 20 w 135"/>
                <a:gd name="T1" fmla="*/ 1 h 191"/>
                <a:gd name="T2" fmla="*/ 15 w 135"/>
                <a:gd name="T3" fmla="*/ 0 h 191"/>
                <a:gd name="T4" fmla="*/ 15 w 135"/>
                <a:gd name="T5" fmla="*/ 1 h 191"/>
                <a:gd name="T6" fmla="*/ 14 w 135"/>
                <a:gd name="T7" fmla="*/ 1 h 191"/>
                <a:gd name="T8" fmla="*/ 13 w 135"/>
                <a:gd name="T9" fmla="*/ 1 h 191"/>
                <a:gd name="T10" fmla="*/ 12 w 135"/>
                <a:gd name="T11" fmla="*/ 1 h 191"/>
                <a:gd name="T12" fmla="*/ 11 w 135"/>
                <a:gd name="T13" fmla="*/ 2 h 191"/>
                <a:gd name="T14" fmla="*/ 11 w 135"/>
                <a:gd name="T15" fmla="*/ 2 h 191"/>
                <a:gd name="T16" fmla="*/ 10 w 135"/>
                <a:gd name="T17" fmla="*/ 2 h 191"/>
                <a:gd name="T18" fmla="*/ 9 w 135"/>
                <a:gd name="T19" fmla="*/ 3 h 191"/>
                <a:gd name="T20" fmla="*/ 8 w 135"/>
                <a:gd name="T21" fmla="*/ 3 h 191"/>
                <a:gd name="T22" fmla="*/ 8 w 135"/>
                <a:gd name="T23" fmla="*/ 3 h 191"/>
                <a:gd name="T24" fmla="*/ 7 w 135"/>
                <a:gd name="T25" fmla="*/ 3 h 191"/>
                <a:gd name="T26" fmla="*/ 6 w 135"/>
                <a:gd name="T27" fmla="*/ 4 h 191"/>
                <a:gd name="T28" fmla="*/ 5 w 135"/>
                <a:gd name="T29" fmla="*/ 4 h 191"/>
                <a:gd name="T30" fmla="*/ 4 w 135"/>
                <a:gd name="T31" fmla="*/ 4 h 191"/>
                <a:gd name="T32" fmla="*/ 0 w 135"/>
                <a:gd name="T33" fmla="*/ 14 h 191"/>
                <a:gd name="T34" fmla="*/ 8 w 135"/>
                <a:gd name="T35" fmla="*/ 130 h 191"/>
                <a:gd name="T36" fmla="*/ 23 w 135"/>
                <a:gd name="T37" fmla="*/ 169 h 191"/>
                <a:gd name="T38" fmla="*/ 23 w 135"/>
                <a:gd name="T39" fmla="*/ 169 h 191"/>
                <a:gd name="T40" fmla="*/ 24 w 135"/>
                <a:gd name="T41" fmla="*/ 169 h 191"/>
                <a:gd name="T42" fmla="*/ 24 w 135"/>
                <a:gd name="T43" fmla="*/ 169 h 191"/>
                <a:gd name="T44" fmla="*/ 24 w 135"/>
                <a:gd name="T45" fmla="*/ 168 h 191"/>
                <a:gd name="T46" fmla="*/ 25 w 135"/>
                <a:gd name="T47" fmla="*/ 168 h 191"/>
                <a:gd name="T48" fmla="*/ 25 w 135"/>
                <a:gd name="T49" fmla="*/ 168 h 191"/>
                <a:gd name="T50" fmla="*/ 26 w 135"/>
                <a:gd name="T51" fmla="*/ 168 h 191"/>
                <a:gd name="T52" fmla="*/ 26 w 135"/>
                <a:gd name="T53" fmla="*/ 168 h 191"/>
                <a:gd name="T54" fmla="*/ 26 w 135"/>
                <a:gd name="T55" fmla="*/ 168 h 191"/>
                <a:gd name="T56" fmla="*/ 27 w 135"/>
                <a:gd name="T57" fmla="*/ 168 h 191"/>
                <a:gd name="T58" fmla="*/ 27 w 135"/>
                <a:gd name="T59" fmla="*/ 167 h 191"/>
                <a:gd name="T60" fmla="*/ 28 w 135"/>
                <a:gd name="T61" fmla="*/ 167 h 191"/>
                <a:gd name="T62" fmla="*/ 28 w 135"/>
                <a:gd name="T63" fmla="*/ 167 h 191"/>
                <a:gd name="T64" fmla="*/ 28 w 135"/>
                <a:gd name="T65" fmla="*/ 167 h 191"/>
                <a:gd name="T66" fmla="*/ 29 w 135"/>
                <a:gd name="T67" fmla="*/ 167 h 191"/>
                <a:gd name="T68" fmla="*/ 29 w 135"/>
                <a:gd name="T69" fmla="*/ 167 h 191"/>
                <a:gd name="T70" fmla="*/ 30 w 135"/>
                <a:gd name="T71" fmla="*/ 167 h 191"/>
                <a:gd name="T72" fmla="*/ 30 w 135"/>
                <a:gd name="T73" fmla="*/ 167 h 191"/>
                <a:gd name="T74" fmla="*/ 30 w 135"/>
                <a:gd name="T75" fmla="*/ 166 h 191"/>
                <a:gd name="T76" fmla="*/ 31 w 135"/>
                <a:gd name="T77" fmla="*/ 166 h 191"/>
                <a:gd name="T78" fmla="*/ 31 w 135"/>
                <a:gd name="T79" fmla="*/ 166 h 191"/>
                <a:gd name="T80" fmla="*/ 31 w 135"/>
                <a:gd name="T81" fmla="*/ 166 h 191"/>
                <a:gd name="T82" fmla="*/ 32 w 135"/>
                <a:gd name="T83" fmla="*/ 166 h 191"/>
                <a:gd name="T84" fmla="*/ 32 w 135"/>
                <a:gd name="T85" fmla="*/ 166 h 191"/>
                <a:gd name="T86" fmla="*/ 33 w 135"/>
                <a:gd name="T87" fmla="*/ 166 h 191"/>
                <a:gd name="T88" fmla="*/ 33 w 135"/>
                <a:gd name="T89" fmla="*/ 166 h 191"/>
                <a:gd name="T90" fmla="*/ 33 w 135"/>
                <a:gd name="T91" fmla="*/ 165 h 191"/>
                <a:gd name="T92" fmla="*/ 34 w 135"/>
                <a:gd name="T93" fmla="*/ 165 h 191"/>
                <a:gd name="T94" fmla="*/ 34 w 135"/>
                <a:gd name="T95" fmla="*/ 165 h 191"/>
                <a:gd name="T96" fmla="*/ 35 w 135"/>
                <a:gd name="T97" fmla="*/ 165 h 191"/>
                <a:gd name="T98" fmla="*/ 35 w 135"/>
                <a:gd name="T99" fmla="*/ 165 h 191"/>
                <a:gd name="T100" fmla="*/ 118 w 135"/>
                <a:gd name="T101" fmla="*/ 191 h 191"/>
                <a:gd name="T102" fmla="*/ 123 w 135"/>
                <a:gd name="T103" fmla="*/ 191 h 191"/>
                <a:gd name="T104" fmla="*/ 135 w 135"/>
                <a:gd name="T105" fmla="*/ 178 h 191"/>
                <a:gd name="T106" fmla="*/ 128 w 135"/>
                <a:gd name="T107" fmla="*/ 6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91">
                  <a:moveTo>
                    <a:pt x="128" y="62"/>
                  </a:moveTo>
                  <a:cubicBezTo>
                    <a:pt x="20" y="1"/>
                    <a:pt x="20" y="1"/>
                    <a:pt x="20" y="1"/>
                  </a:cubicBezTo>
                  <a:cubicBezTo>
                    <a:pt x="18" y="0"/>
                    <a:pt x="17" y="0"/>
                    <a:pt x="16" y="0"/>
                  </a:cubicBezTo>
                  <a:cubicBezTo>
                    <a:pt x="15" y="0"/>
                    <a:pt x="15" y="0"/>
                    <a:pt x="15" y="0"/>
                  </a:cubicBezTo>
                  <a:cubicBezTo>
                    <a:pt x="15" y="1"/>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6" y="3"/>
                    <a:pt x="6" y="3"/>
                    <a:pt x="6" y="3"/>
                  </a:cubicBezTo>
                  <a:cubicBezTo>
                    <a:pt x="6" y="4"/>
                    <a:pt x="6" y="4"/>
                    <a:pt x="6" y="4"/>
                  </a:cubicBezTo>
                  <a:cubicBezTo>
                    <a:pt x="6" y="4"/>
                    <a:pt x="6" y="4"/>
                    <a:pt x="6" y="4"/>
                  </a:cubicBezTo>
                  <a:cubicBezTo>
                    <a:pt x="5" y="4"/>
                    <a:pt x="5" y="4"/>
                    <a:pt x="5" y="4"/>
                  </a:cubicBezTo>
                  <a:cubicBezTo>
                    <a:pt x="5" y="4"/>
                    <a:pt x="5" y="4"/>
                    <a:pt x="5" y="4"/>
                  </a:cubicBezTo>
                  <a:cubicBezTo>
                    <a:pt x="4" y="4"/>
                    <a:pt x="4" y="4"/>
                    <a:pt x="4" y="4"/>
                  </a:cubicBezTo>
                  <a:cubicBezTo>
                    <a:pt x="4" y="4"/>
                    <a:pt x="4" y="4"/>
                    <a:pt x="4" y="4"/>
                  </a:cubicBezTo>
                  <a:cubicBezTo>
                    <a:pt x="2" y="5"/>
                    <a:pt x="0" y="8"/>
                    <a:pt x="0" y="14"/>
                  </a:cubicBezTo>
                  <a:cubicBezTo>
                    <a:pt x="0" y="112"/>
                    <a:pt x="0" y="112"/>
                    <a:pt x="0" y="112"/>
                  </a:cubicBezTo>
                  <a:cubicBezTo>
                    <a:pt x="0" y="119"/>
                    <a:pt x="3" y="127"/>
                    <a:pt x="8" y="130"/>
                  </a:cubicBezTo>
                  <a:cubicBezTo>
                    <a:pt x="23" y="139"/>
                    <a:pt x="23" y="139"/>
                    <a:pt x="23" y="139"/>
                  </a:cubicBezTo>
                  <a:cubicBezTo>
                    <a:pt x="23" y="169"/>
                    <a:pt x="23" y="169"/>
                    <a:pt x="23" y="169"/>
                  </a:cubicBezTo>
                  <a:cubicBezTo>
                    <a:pt x="23" y="169"/>
                    <a:pt x="23" y="169"/>
                    <a:pt x="23" y="169"/>
                  </a:cubicBezTo>
                  <a:cubicBezTo>
                    <a:pt x="23" y="169"/>
                    <a:pt x="23" y="169"/>
                    <a:pt x="23" y="169"/>
                  </a:cubicBezTo>
                  <a:cubicBezTo>
                    <a:pt x="24" y="168"/>
                    <a:pt x="24" y="168"/>
                    <a:pt x="24" y="168"/>
                  </a:cubicBezTo>
                  <a:cubicBezTo>
                    <a:pt x="24" y="169"/>
                    <a:pt x="24" y="169"/>
                    <a:pt x="24" y="169"/>
                  </a:cubicBezTo>
                  <a:cubicBezTo>
                    <a:pt x="24" y="168"/>
                    <a:pt x="24" y="168"/>
                    <a:pt x="24" y="168"/>
                  </a:cubicBezTo>
                  <a:cubicBezTo>
                    <a:pt x="24" y="169"/>
                    <a:pt x="24" y="169"/>
                    <a:pt x="24" y="169"/>
                  </a:cubicBezTo>
                  <a:cubicBezTo>
                    <a:pt x="24" y="168"/>
                    <a:pt x="24" y="168"/>
                    <a:pt x="24" y="168"/>
                  </a:cubicBezTo>
                  <a:cubicBezTo>
                    <a:pt x="24" y="168"/>
                    <a:pt x="24" y="168"/>
                    <a:pt x="24" y="168"/>
                  </a:cubicBezTo>
                  <a:cubicBezTo>
                    <a:pt x="25" y="168"/>
                    <a:pt x="25" y="168"/>
                    <a:pt x="25" y="168"/>
                  </a:cubicBezTo>
                  <a:cubicBezTo>
                    <a:pt x="25" y="168"/>
                    <a:pt x="25" y="168"/>
                    <a:pt x="25" y="168"/>
                  </a:cubicBezTo>
                  <a:cubicBezTo>
                    <a:pt x="25" y="168"/>
                    <a:pt x="25" y="168"/>
                    <a:pt x="25" y="168"/>
                  </a:cubicBezTo>
                  <a:cubicBezTo>
                    <a:pt x="25" y="168"/>
                    <a:pt x="25" y="168"/>
                    <a:pt x="25"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7" y="167"/>
                    <a:pt x="27" y="167"/>
                    <a:pt x="27" y="167"/>
                  </a:cubicBezTo>
                  <a:cubicBezTo>
                    <a:pt x="27" y="168"/>
                    <a:pt x="27" y="168"/>
                    <a:pt x="27" y="168"/>
                  </a:cubicBezTo>
                  <a:cubicBezTo>
                    <a:pt x="27" y="167"/>
                    <a:pt x="27" y="167"/>
                    <a:pt x="27" y="167"/>
                  </a:cubicBezTo>
                  <a:cubicBezTo>
                    <a:pt x="27" y="167"/>
                    <a:pt x="27" y="167"/>
                    <a:pt x="27"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30" y="166"/>
                    <a:pt x="30" y="166"/>
                    <a:pt x="30" y="166"/>
                  </a:cubicBezTo>
                  <a:cubicBezTo>
                    <a:pt x="30" y="167"/>
                    <a:pt x="30" y="167"/>
                    <a:pt x="30" y="167"/>
                  </a:cubicBezTo>
                  <a:cubicBezTo>
                    <a:pt x="30" y="166"/>
                    <a:pt x="30" y="166"/>
                    <a:pt x="30" y="166"/>
                  </a:cubicBezTo>
                  <a:cubicBezTo>
                    <a:pt x="30" y="167"/>
                    <a:pt x="30" y="167"/>
                    <a:pt x="30" y="167"/>
                  </a:cubicBezTo>
                  <a:cubicBezTo>
                    <a:pt x="30" y="166"/>
                    <a:pt x="30" y="166"/>
                    <a:pt x="30" y="166"/>
                  </a:cubicBezTo>
                  <a:cubicBezTo>
                    <a:pt x="30" y="166"/>
                    <a:pt x="30" y="166"/>
                    <a:pt x="30"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5"/>
                    <a:pt x="33" y="165"/>
                    <a:pt x="33" y="165"/>
                  </a:cubicBezTo>
                  <a:cubicBezTo>
                    <a:pt x="33" y="166"/>
                    <a:pt x="33" y="166"/>
                    <a:pt x="33" y="166"/>
                  </a:cubicBezTo>
                  <a:cubicBezTo>
                    <a:pt x="33" y="165"/>
                    <a:pt x="33" y="165"/>
                    <a:pt x="33" y="165"/>
                  </a:cubicBezTo>
                  <a:cubicBezTo>
                    <a:pt x="33" y="166"/>
                    <a:pt x="33" y="166"/>
                    <a:pt x="33" y="166"/>
                  </a:cubicBezTo>
                  <a:cubicBezTo>
                    <a:pt x="33" y="165"/>
                    <a:pt x="33" y="165"/>
                    <a:pt x="33" y="165"/>
                  </a:cubicBezTo>
                  <a:cubicBezTo>
                    <a:pt x="33" y="165"/>
                    <a:pt x="33" y="165"/>
                    <a:pt x="33" y="165"/>
                  </a:cubicBezTo>
                  <a:cubicBezTo>
                    <a:pt x="34" y="165"/>
                    <a:pt x="34" y="165"/>
                    <a:pt x="34" y="165"/>
                  </a:cubicBezTo>
                  <a:cubicBezTo>
                    <a:pt x="34" y="165"/>
                    <a:pt x="34" y="165"/>
                    <a:pt x="34" y="165"/>
                  </a:cubicBezTo>
                  <a:cubicBezTo>
                    <a:pt x="34" y="165"/>
                    <a:pt x="34" y="165"/>
                    <a:pt x="34" y="165"/>
                  </a:cubicBezTo>
                  <a:cubicBezTo>
                    <a:pt x="34" y="165"/>
                    <a:pt x="34" y="165"/>
                    <a:pt x="34" y="165"/>
                  </a:cubicBezTo>
                  <a:cubicBezTo>
                    <a:pt x="35" y="165"/>
                    <a:pt x="35" y="165"/>
                    <a:pt x="35" y="165"/>
                  </a:cubicBezTo>
                  <a:cubicBezTo>
                    <a:pt x="35" y="165"/>
                    <a:pt x="35" y="165"/>
                    <a:pt x="35" y="165"/>
                  </a:cubicBezTo>
                  <a:cubicBezTo>
                    <a:pt x="35" y="165"/>
                    <a:pt x="35" y="165"/>
                    <a:pt x="35" y="165"/>
                  </a:cubicBezTo>
                  <a:cubicBezTo>
                    <a:pt x="35" y="165"/>
                    <a:pt x="35" y="165"/>
                    <a:pt x="35" y="165"/>
                  </a:cubicBezTo>
                  <a:cubicBezTo>
                    <a:pt x="48" y="153"/>
                    <a:pt x="48" y="153"/>
                    <a:pt x="48" y="153"/>
                  </a:cubicBezTo>
                  <a:cubicBezTo>
                    <a:pt x="118" y="191"/>
                    <a:pt x="118" y="191"/>
                    <a:pt x="118" y="191"/>
                  </a:cubicBezTo>
                  <a:cubicBezTo>
                    <a:pt x="120" y="191"/>
                    <a:pt x="121" y="191"/>
                    <a:pt x="122" y="191"/>
                  </a:cubicBezTo>
                  <a:cubicBezTo>
                    <a:pt x="123" y="191"/>
                    <a:pt x="123" y="191"/>
                    <a:pt x="123" y="191"/>
                  </a:cubicBezTo>
                  <a:cubicBezTo>
                    <a:pt x="123" y="191"/>
                    <a:pt x="123" y="191"/>
                    <a:pt x="123" y="191"/>
                  </a:cubicBezTo>
                  <a:cubicBezTo>
                    <a:pt x="131" y="188"/>
                    <a:pt x="135" y="188"/>
                    <a:pt x="135" y="178"/>
                  </a:cubicBezTo>
                  <a:cubicBezTo>
                    <a:pt x="135" y="79"/>
                    <a:pt x="135" y="79"/>
                    <a:pt x="135" y="79"/>
                  </a:cubicBezTo>
                  <a:cubicBezTo>
                    <a:pt x="135" y="72"/>
                    <a:pt x="132" y="64"/>
                    <a:pt x="128" y="62"/>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5" name="ïsḷîďé">
              <a:extLst>
                <a:ext uri="{FF2B5EF4-FFF2-40B4-BE49-F238E27FC236}">
                  <a16:creationId xmlns:a16="http://schemas.microsoft.com/office/drawing/2014/main" id="{B26C1B45-2942-4873-917D-E21E9A0A02F5}"/>
                </a:ext>
              </a:extLst>
            </p:cNvPr>
            <p:cNvSpPr/>
            <p:nvPr/>
          </p:nvSpPr>
          <p:spPr bwMode="auto">
            <a:xfrm>
              <a:off x="7219950" y="2314576"/>
              <a:ext cx="415925" cy="630238"/>
            </a:xfrm>
            <a:custGeom>
              <a:avLst/>
              <a:gdLst>
                <a:gd name="T0" fmla="*/ 118 w 126"/>
                <a:gd name="T1" fmla="*/ 64 h 191"/>
                <a:gd name="T2" fmla="*/ 8 w 126"/>
                <a:gd name="T3" fmla="*/ 3 h 191"/>
                <a:gd name="T4" fmla="*/ 0 w 126"/>
                <a:gd name="T5" fmla="*/ 12 h 191"/>
                <a:gd name="T6" fmla="*/ 0 w 126"/>
                <a:gd name="T7" fmla="*/ 110 h 191"/>
                <a:gd name="T8" fmla="*/ 8 w 126"/>
                <a:gd name="T9" fmla="*/ 128 h 191"/>
                <a:gd name="T10" fmla="*/ 23 w 126"/>
                <a:gd name="T11" fmla="*/ 137 h 191"/>
                <a:gd name="T12" fmla="*/ 23 w 126"/>
                <a:gd name="T13" fmla="*/ 167 h 191"/>
                <a:gd name="T14" fmla="*/ 43 w 126"/>
                <a:gd name="T15" fmla="*/ 149 h 191"/>
                <a:gd name="T16" fmla="*/ 118 w 126"/>
                <a:gd name="T17" fmla="*/ 189 h 191"/>
                <a:gd name="T18" fmla="*/ 126 w 126"/>
                <a:gd name="T19" fmla="*/ 180 h 191"/>
                <a:gd name="T20" fmla="*/ 126 w 126"/>
                <a:gd name="T21" fmla="*/ 81 h 191"/>
                <a:gd name="T22" fmla="*/ 118 w 126"/>
                <a:gd name="T23" fmla="*/ 6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1">
                  <a:moveTo>
                    <a:pt x="118" y="64"/>
                  </a:moveTo>
                  <a:cubicBezTo>
                    <a:pt x="8" y="3"/>
                    <a:pt x="8" y="3"/>
                    <a:pt x="8" y="3"/>
                  </a:cubicBezTo>
                  <a:cubicBezTo>
                    <a:pt x="3" y="0"/>
                    <a:pt x="0" y="4"/>
                    <a:pt x="0" y="12"/>
                  </a:cubicBezTo>
                  <a:cubicBezTo>
                    <a:pt x="0" y="110"/>
                    <a:pt x="0" y="110"/>
                    <a:pt x="0" y="110"/>
                  </a:cubicBezTo>
                  <a:cubicBezTo>
                    <a:pt x="0" y="117"/>
                    <a:pt x="3" y="125"/>
                    <a:pt x="8" y="128"/>
                  </a:cubicBezTo>
                  <a:cubicBezTo>
                    <a:pt x="23" y="137"/>
                    <a:pt x="23" y="137"/>
                    <a:pt x="23" y="137"/>
                  </a:cubicBezTo>
                  <a:cubicBezTo>
                    <a:pt x="23" y="167"/>
                    <a:pt x="23" y="167"/>
                    <a:pt x="23" y="167"/>
                  </a:cubicBezTo>
                  <a:cubicBezTo>
                    <a:pt x="43" y="149"/>
                    <a:pt x="43" y="149"/>
                    <a:pt x="43" y="149"/>
                  </a:cubicBezTo>
                  <a:cubicBezTo>
                    <a:pt x="118" y="189"/>
                    <a:pt x="118" y="189"/>
                    <a:pt x="118" y="189"/>
                  </a:cubicBezTo>
                  <a:cubicBezTo>
                    <a:pt x="123" y="191"/>
                    <a:pt x="126" y="187"/>
                    <a:pt x="126" y="180"/>
                  </a:cubicBezTo>
                  <a:cubicBezTo>
                    <a:pt x="126" y="81"/>
                    <a:pt x="126" y="81"/>
                    <a:pt x="126" y="81"/>
                  </a:cubicBezTo>
                  <a:cubicBezTo>
                    <a:pt x="126" y="74"/>
                    <a:pt x="123" y="66"/>
                    <a:pt x="118"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6" name="îš1iďe">
              <a:extLst>
                <a:ext uri="{FF2B5EF4-FFF2-40B4-BE49-F238E27FC236}">
                  <a16:creationId xmlns:a16="http://schemas.microsoft.com/office/drawing/2014/main" id="{E28E3A70-EFB5-482B-83BB-5D8CF2FE4318}"/>
                </a:ext>
              </a:extLst>
            </p:cNvPr>
            <p:cNvSpPr/>
            <p:nvPr/>
          </p:nvSpPr>
          <p:spPr bwMode="auto">
            <a:xfrm>
              <a:off x="7329488" y="2568576"/>
              <a:ext cx="25400" cy="53975"/>
            </a:xfrm>
            <a:custGeom>
              <a:avLst/>
              <a:gdLst>
                <a:gd name="T0" fmla="*/ 8 w 8"/>
                <a:gd name="T1" fmla="*/ 10 h 16"/>
                <a:gd name="T2" fmla="*/ 4 w 8"/>
                <a:gd name="T3" fmla="*/ 15 h 16"/>
                <a:gd name="T4" fmla="*/ 0 w 8"/>
                <a:gd name="T5" fmla="*/ 6 h 16"/>
                <a:gd name="T6" fmla="*/ 4 w 8"/>
                <a:gd name="T7" fmla="*/ 1 h 16"/>
                <a:gd name="T8" fmla="*/ 8 w 8"/>
                <a:gd name="T9" fmla="*/ 10 h 16"/>
              </a:gdLst>
              <a:ahLst/>
              <a:cxnLst>
                <a:cxn ang="0">
                  <a:pos x="T0" y="T1"/>
                </a:cxn>
                <a:cxn ang="0">
                  <a:pos x="T2" y="T3"/>
                </a:cxn>
                <a:cxn ang="0">
                  <a:pos x="T4" y="T5"/>
                </a:cxn>
                <a:cxn ang="0">
                  <a:pos x="T6" y="T7"/>
                </a:cxn>
                <a:cxn ang="0">
                  <a:pos x="T8" y="T9"/>
                </a:cxn>
              </a:cxnLst>
              <a:rect l="0" t="0" r="r" b="b"/>
              <a:pathLst>
                <a:path w="8" h="16">
                  <a:moveTo>
                    <a:pt x="8" y="10"/>
                  </a:moveTo>
                  <a:cubicBezTo>
                    <a:pt x="8" y="14"/>
                    <a:pt x="6" y="16"/>
                    <a:pt x="4" y="15"/>
                  </a:cubicBezTo>
                  <a:cubicBezTo>
                    <a:pt x="1" y="14"/>
                    <a:pt x="0" y="9"/>
                    <a:pt x="0" y="6"/>
                  </a:cubicBezTo>
                  <a:cubicBezTo>
                    <a:pt x="0" y="2"/>
                    <a:pt x="1" y="0"/>
                    <a:pt x="4" y="1"/>
                  </a:cubicBezTo>
                  <a:cubicBezTo>
                    <a:pt x="6" y="2"/>
                    <a:pt x="8" y="7"/>
                    <a:pt x="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7" name="îSlïdè">
              <a:extLst>
                <a:ext uri="{FF2B5EF4-FFF2-40B4-BE49-F238E27FC236}">
                  <a16:creationId xmlns:a16="http://schemas.microsoft.com/office/drawing/2014/main" id="{9A8F48F4-6BF8-42D9-BA10-3B4F491C9BF8}"/>
                </a:ext>
              </a:extLst>
            </p:cNvPr>
            <p:cNvSpPr/>
            <p:nvPr/>
          </p:nvSpPr>
          <p:spPr bwMode="auto">
            <a:xfrm>
              <a:off x="7408863" y="2614613"/>
              <a:ext cx="25400" cy="57150"/>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4"/>
                    <a:pt x="6" y="17"/>
                    <a:pt x="4" y="15"/>
                  </a:cubicBezTo>
                  <a:cubicBezTo>
                    <a:pt x="1" y="14"/>
                    <a:pt x="0" y="10"/>
                    <a:pt x="0" y="6"/>
                  </a:cubicBezTo>
                  <a:cubicBezTo>
                    <a:pt x="0" y="2"/>
                    <a:pt x="1"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8" name="îṧļïḓe">
              <a:extLst>
                <a:ext uri="{FF2B5EF4-FFF2-40B4-BE49-F238E27FC236}">
                  <a16:creationId xmlns:a16="http://schemas.microsoft.com/office/drawing/2014/main" id="{9678A13C-65B9-4167-8B51-9820F4AF1085}"/>
                </a:ext>
              </a:extLst>
            </p:cNvPr>
            <p:cNvSpPr/>
            <p:nvPr/>
          </p:nvSpPr>
          <p:spPr bwMode="auto">
            <a:xfrm>
              <a:off x="7488238" y="2660651"/>
              <a:ext cx="25400" cy="57150"/>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9" name="ïṥ1ïḓe">
              <a:extLst>
                <a:ext uri="{FF2B5EF4-FFF2-40B4-BE49-F238E27FC236}">
                  <a16:creationId xmlns:a16="http://schemas.microsoft.com/office/drawing/2014/main" id="{EE896306-4285-4AB2-94D9-A4DCFA8C5B1D}"/>
                </a:ext>
              </a:extLst>
            </p:cNvPr>
            <p:cNvSpPr/>
            <p:nvPr/>
          </p:nvSpPr>
          <p:spPr bwMode="auto">
            <a:xfrm>
              <a:off x="4567238" y="1982788"/>
              <a:ext cx="446088" cy="631825"/>
            </a:xfrm>
            <a:custGeom>
              <a:avLst/>
              <a:gdLst>
                <a:gd name="T0" fmla="*/ 20 w 135"/>
                <a:gd name="T1" fmla="*/ 1 h 192"/>
                <a:gd name="T2" fmla="*/ 15 w 135"/>
                <a:gd name="T3" fmla="*/ 1 h 192"/>
                <a:gd name="T4" fmla="*/ 15 w 135"/>
                <a:gd name="T5" fmla="*/ 1 h 192"/>
                <a:gd name="T6" fmla="*/ 14 w 135"/>
                <a:gd name="T7" fmla="*/ 1 h 192"/>
                <a:gd name="T8" fmla="*/ 13 w 135"/>
                <a:gd name="T9" fmla="*/ 1 h 192"/>
                <a:gd name="T10" fmla="*/ 12 w 135"/>
                <a:gd name="T11" fmla="*/ 2 h 192"/>
                <a:gd name="T12" fmla="*/ 11 w 135"/>
                <a:gd name="T13" fmla="*/ 2 h 192"/>
                <a:gd name="T14" fmla="*/ 11 w 135"/>
                <a:gd name="T15" fmla="*/ 2 h 192"/>
                <a:gd name="T16" fmla="*/ 10 w 135"/>
                <a:gd name="T17" fmla="*/ 2 h 192"/>
                <a:gd name="T18" fmla="*/ 9 w 135"/>
                <a:gd name="T19" fmla="*/ 3 h 192"/>
                <a:gd name="T20" fmla="*/ 8 w 135"/>
                <a:gd name="T21" fmla="*/ 3 h 192"/>
                <a:gd name="T22" fmla="*/ 8 w 135"/>
                <a:gd name="T23" fmla="*/ 3 h 192"/>
                <a:gd name="T24" fmla="*/ 7 w 135"/>
                <a:gd name="T25" fmla="*/ 3 h 192"/>
                <a:gd name="T26" fmla="*/ 6 w 135"/>
                <a:gd name="T27" fmla="*/ 4 h 192"/>
                <a:gd name="T28" fmla="*/ 5 w 135"/>
                <a:gd name="T29" fmla="*/ 4 h 192"/>
                <a:gd name="T30" fmla="*/ 5 w 135"/>
                <a:gd name="T31" fmla="*/ 4 h 192"/>
                <a:gd name="T32" fmla="*/ 0 w 135"/>
                <a:gd name="T33" fmla="*/ 14 h 192"/>
                <a:gd name="T34" fmla="*/ 8 w 135"/>
                <a:gd name="T35" fmla="*/ 130 h 192"/>
                <a:gd name="T36" fmla="*/ 23 w 135"/>
                <a:gd name="T37" fmla="*/ 169 h 192"/>
                <a:gd name="T38" fmla="*/ 23 w 135"/>
                <a:gd name="T39" fmla="*/ 169 h 192"/>
                <a:gd name="T40" fmla="*/ 24 w 135"/>
                <a:gd name="T41" fmla="*/ 169 h 192"/>
                <a:gd name="T42" fmla="*/ 24 w 135"/>
                <a:gd name="T43" fmla="*/ 169 h 192"/>
                <a:gd name="T44" fmla="*/ 25 w 135"/>
                <a:gd name="T45" fmla="*/ 169 h 192"/>
                <a:gd name="T46" fmla="*/ 25 w 135"/>
                <a:gd name="T47" fmla="*/ 168 h 192"/>
                <a:gd name="T48" fmla="*/ 25 w 135"/>
                <a:gd name="T49" fmla="*/ 168 h 192"/>
                <a:gd name="T50" fmla="*/ 26 w 135"/>
                <a:gd name="T51" fmla="*/ 168 h 192"/>
                <a:gd name="T52" fmla="*/ 26 w 135"/>
                <a:gd name="T53" fmla="*/ 168 h 192"/>
                <a:gd name="T54" fmla="*/ 26 w 135"/>
                <a:gd name="T55" fmla="*/ 168 h 192"/>
                <a:gd name="T56" fmla="*/ 27 w 135"/>
                <a:gd name="T57" fmla="*/ 168 h 192"/>
                <a:gd name="T58" fmla="*/ 27 w 135"/>
                <a:gd name="T59" fmla="*/ 168 h 192"/>
                <a:gd name="T60" fmla="*/ 28 w 135"/>
                <a:gd name="T61" fmla="*/ 168 h 192"/>
                <a:gd name="T62" fmla="*/ 28 w 135"/>
                <a:gd name="T63" fmla="*/ 167 h 192"/>
                <a:gd name="T64" fmla="*/ 28 w 135"/>
                <a:gd name="T65" fmla="*/ 167 h 192"/>
                <a:gd name="T66" fmla="*/ 29 w 135"/>
                <a:gd name="T67" fmla="*/ 167 h 192"/>
                <a:gd name="T68" fmla="*/ 29 w 135"/>
                <a:gd name="T69" fmla="*/ 167 h 192"/>
                <a:gd name="T70" fmla="*/ 30 w 135"/>
                <a:gd name="T71" fmla="*/ 167 h 192"/>
                <a:gd name="T72" fmla="*/ 30 w 135"/>
                <a:gd name="T73" fmla="*/ 167 h 192"/>
                <a:gd name="T74" fmla="*/ 30 w 135"/>
                <a:gd name="T75" fmla="*/ 167 h 192"/>
                <a:gd name="T76" fmla="*/ 31 w 135"/>
                <a:gd name="T77" fmla="*/ 166 h 192"/>
                <a:gd name="T78" fmla="*/ 31 w 135"/>
                <a:gd name="T79" fmla="*/ 166 h 192"/>
                <a:gd name="T80" fmla="*/ 31 w 135"/>
                <a:gd name="T81" fmla="*/ 166 h 192"/>
                <a:gd name="T82" fmla="*/ 32 w 135"/>
                <a:gd name="T83" fmla="*/ 166 h 192"/>
                <a:gd name="T84" fmla="*/ 32 w 135"/>
                <a:gd name="T85" fmla="*/ 166 h 192"/>
                <a:gd name="T86" fmla="*/ 33 w 135"/>
                <a:gd name="T87" fmla="*/ 166 h 192"/>
                <a:gd name="T88" fmla="*/ 33 w 135"/>
                <a:gd name="T89" fmla="*/ 166 h 192"/>
                <a:gd name="T90" fmla="*/ 33 w 135"/>
                <a:gd name="T91" fmla="*/ 166 h 192"/>
                <a:gd name="T92" fmla="*/ 34 w 135"/>
                <a:gd name="T93" fmla="*/ 165 h 192"/>
                <a:gd name="T94" fmla="*/ 34 w 135"/>
                <a:gd name="T95" fmla="*/ 165 h 192"/>
                <a:gd name="T96" fmla="*/ 35 w 135"/>
                <a:gd name="T97" fmla="*/ 165 h 192"/>
                <a:gd name="T98" fmla="*/ 35 w 135"/>
                <a:gd name="T99" fmla="*/ 165 h 192"/>
                <a:gd name="T100" fmla="*/ 118 w 135"/>
                <a:gd name="T101" fmla="*/ 191 h 192"/>
                <a:gd name="T102" fmla="*/ 123 w 135"/>
                <a:gd name="T103" fmla="*/ 191 h 192"/>
                <a:gd name="T104" fmla="*/ 135 w 135"/>
                <a:gd name="T105" fmla="*/ 178 h 192"/>
                <a:gd name="T106" fmla="*/ 128 w 135"/>
                <a:gd name="T107" fmla="*/ 6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92">
                  <a:moveTo>
                    <a:pt x="128" y="62"/>
                  </a:moveTo>
                  <a:cubicBezTo>
                    <a:pt x="20" y="1"/>
                    <a:pt x="20" y="1"/>
                    <a:pt x="20" y="1"/>
                  </a:cubicBezTo>
                  <a:cubicBezTo>
                    <a:pt x="18" y="0"/>
                    <a:pt x="17" y="0"/>
                    <a:pt x="16" y="0"/>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3"/>
                    <a:pt x="10" y="3"/>
                    <a:pt x="10"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4" y="4"/>
                    <a:pt x="4" y="4"/>
                    <a:pt x="4" y="4"/>
                  </a:cubicBezTo>
                  <a:cubicBezTo>
                    <a:pt x="2" y="5"/>
                    <a:pt x="0" y="9"/>
                    <a:pt x="0" y="14"/>
                  </a:cubicBezTo>
                  <a:cubicBezTo>
                    <a:pt x="0" y="112"/>
                    <a:pt x="0" y="112"/>
                    <a:pt x="0" y="112"/>
                  </a:cubicBezTo>
                  <a:cubicBezTo>
                    <a:pt x="0" y="119"/>
                    <a:pt x="3" y="127"/>
                    <a:pt x="8" y="130"/>
                  </a:cubicBezTo>
                  <a:cubicBezTo>
                    <a:pt x="23" y="139"/>
                    <a:pt x="23" y="139"/>
                    <a:pt x="23" y="139"/>
                  </a:cubicBezTo>
                  <a:cubicBezTo>
                    <a:pt x="23" y="169"/>
                    <a:pt x="23" y="169"/>
                    <a:pt x="23" y="169"/>
                  </a:cubicBezTo>
                  <a:cubicBezTo>
                    <a:pt x="23" y="169"/>
                    <a:pt x="23" y="169"/>
                    <a:pt x="23" y="169"/>
                  </a:cubicBezTo>
                  <a:cubicBezTo>
                    <a:pt x="23" y="169"/>
                    <a:pt x="23" y="169"/>
                    <a:pt x="23" y="169"/>
                  </a:cubicBezTo>
                  <a:cubicBezTo>
                    <a:pt x="24" y="169"/>
                    <a:pt x="24" y="169"/>
                    <a:pt x="24" y="169"/>
                  </a:cubicBezTo>
                  <a:cubicBezTo>
                    <a:pt x="24" y="169"/>
                    <a:pt x="24" y="169"/>
                    <a:pt x="24" y="169"/>
                  </a:cubicBezTo>
                  <a:cubicBezTo>
                    <a:pt x="24" y="168"/>
                    <a:pt x="24" y="168"/>
                    <a:pt x="24" y="168"/>
                  </a:cubicBezTo>
                  <a:cubicBezTo>
                    <a:pt x="24" y="169"/>
                    <a:pt x="24" y="169"/>
                    <a:pt x="24" y="169"/>
                  </a:cubicBezTo>
                  <a:cubicBezTo>
                    <a:pt x="25" y="168"/>
                    <a:pt x="25" y="168"/>
                    <a:pt x="25" y="168"/>
                  </a:cubicBezTo>
                  <a:cubicBezTo>
                    <a:pt x="25" y="169"/>
                    <a:pt x="25" y="169"/>
                    <a:pt x="25" y="169"/>
                  </a:cubicBezTo>
                  <a:cubicBezTo>
                    <a:pt x="25" y="168"/>
                    <a:pt x="25" y="168"/>
                    <a:pt x="25" y="168"/>
                  </a:cubicBezTo>
                  <a:cubicBezTo>
                    <a:pt x="25" y="168"/>
                    <a:pt x="25" y="168"/>
                    <a:pt x="25" y="168"/>
                  </a:cubicBezTo>
                  <a:cubicBezTo>
                    <a:pt x="25" y="168"/>
                    <a:pt x="25" y="168"/>
                    <a:pt x="25" y="168"/>
                  </a:cubicBezTo>
                  <a:cubicBezTo>
                    <a:pt x="25" y="168"/>
                    <a:pt x="25" y="168"/>
                    <a:pt x="25"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7" y="168"/>
                    <a:pt x="27" y="168"/>
                    <a:pt x="27" y="168"/>
                  </a:cubicBezTo>
                  <a:cubicBezTo>
                    <a:pt x="27" y="168"/>
                    <a:pt x="27" y="168"/>
                    <a:pt x="27" y="168"/>
                  </a:cubicBezTo>
                  <a:cubicBezTo>
                    <a:pt x="27" y="167"/>
                    <a:pt x="27" y="167"/>
                    <a:pt x="27" y="167"/>
                  </a:cubicBezTo>
                  <a:cubicBezTo>
                    <a:pt x="27" y="168"/>
                    <a:pt x="27" y="168"/>
                    <a:pt x="27" y="168"/>
                  </a:cubicBezTo>
                  <a:cubicBezTo>
                    <a:pt x="28" y="167"/>
                    <a:pt x="28" y="167"/>
                    <a:pt x="28" y="167"/>
                  </a:cubicBezTo>
                  <a:cubicBezTo>
                    <a:pt x="28" y="168"/>
                    <a:pt x="28" y="168"/>
                    <a:pt x="28" y="168"/>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30" y="167"/>
                    <a:pt x="30" y="167"/>
                    <a:pt x="30" y="167"/>
                  </a:cubicBezTo>
                  <a:cubicBezTo>
                    <a:pt x="30" y="167"/>
                    <a:pt x="30" y="167"/>
                    <a:pt x="30" y="167"/>
                  </a:cubicBezTo>
                  <a:cubicBezTo>
                    <a:pt x="30" y="167"/>
                    <a:pt x="30" y="167"/>
                    <a:pt x="30" y="167"/>
                  </a:cubicBezTo>
                  <a:cubicBezTo>
                    <a:pt x="30" y="167"/>
                    <a:pt x="30" y="167"/>
                    <a:pt x="30" y="167"/>
                  </a:cubicBezTo>
                  <a:cubicBezTo>
                    <a:pt x="30" y="166"/>
                    <a:pt x="30" y="166"/>
                    <a:pt x="30" y="166"/>
                  </a:cubicBezTo>
                  <a:cubicBezTo>
                    <a:pt x="30" y="167"/>
                    <a:pt x="30" y="167"/>
                    <a:pt x="30" y="167"/>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5"/>
                    <a:pt x="33" y="165"/>
                    <a:pt x="33" y="165"/>
                  </a:cubicBezTo>
                  <a:cubicBezTo>
                    <a:pt x="33" y="166"/>
                    <a:pt x="33" y="166"/>
                    <a:pt x="33" y="166"/>
                  </a:cubicBezTo>
                  <a:cubicBezTo>
                    <a:pt x="33" y="165"/>
                    <a:pt x="33" y="165"/>
                    <a:pt x="33" y="165"/>
                  </a:cubicBezTo>
                  <a:cubicBezTo>
                    <a:pt x="33" y="166"/>
                    <a:pt x="33" y="166"/>
                    <a:pt x="33" y="166"/>
                  </a:cubicBezTo>
                  <a:cubicBezTo>
                    <a:pt x="34" y="165"/>
                    <a:pt x="34" y="165"/>
                    <a:pt x="34" y="165"/>
                  </a:cubicBezTo>
                  <a:cubicBezTo>
                    <a:pt x="34" y="165"/>
                    <a:pt x="34" y="165"/>
                    <a:pt x="34" y="165"/>
                  </a:cubicBezTo>
                  <a:cubicBezTo>
                    <a:pt x="34" y="165"/>
                    <a:pt x="34" y="165"/>
                    <a:pt x="34" y="165"/>
                  </a:cubicBezTo>
                  <a:cubicBezTo>
                    <a:pt x="34" y="165"/>
                    <a:pt x="34" y="165"/>
                    <a:pt x="34" y="165"/>
                  </a:cubicBezTo>
                  <a:cubicBezTo>
                    <a:pt x="35" y="165"/>
                    <a:pt x="35" y="165"/>
                    <a:pt x="35" y="165"/>
                  </a:cubicBezTo>
                  <a:cubicBezTo>
                    <a:pt x="35" y="165"/>
                    <a:pt x="35" y="165"/>
                    <a:pt x="35" y="165"/>
                  </a:cubicBezTo>
                  <a:cubicBezTo>
                    <a:pt x="35" y="165"/>
                    <a:pt x="35" y="165"/>
                    <a:pt x="35" y="165"/>
                  </a:cubicBezTo>
                  <a:cubicBezTo>
                    <a:pt x="35" y="165"/>
                    <a:pt x="35" y="165"/>
                    <a:pt x="35" y="165"/>
                  </a:cubicBezTo>
                  <a:cubicBezTo>
                    <a:pt x="48" y="154"/>
                    <a:pt x="48" y="154"/>
                    <a:pt x="48" y="154"/>
                  </a:cubicBezTo>
                  <a:cubicBezTo>
                    <a:pt x="118" y="191"/>
                    <a:pt x="118" y="191"/>
                    <a:pt x="118" y="191"/>
                  </a:cubicBezTo>
                  <a:cubicBezTo>
                    <a:pt x="120" y="192"/>
                    <a:pt x="121" y="192"/>
                    <a:pt x="122" y="191"/>
                  </a:cubicBezTo>
                  <a:cubicBezTo>
                    <a:pt x="123" y="191"/>
                    <a:pt x="123" y="191"/>
                    <a:pt x="123" y="191"/>
                  </a:cubicBezTo>
                  <a:cubicBezTo>
                    <a:pt x="123" y="191"/>
                    <a:pt x="123" y="191"/>
                    <a:pt x="123" y="191"/>
                  </a:cubicBezTo>
                  <a:cubicBezTo>
                    <a:pt x="131" y="188"/>
                    <a:pt x="135" y="188"/>
                    <a:pt x="135" y="178"/>
                  </a:cubicBezTo>
                  <a:cubicBezTo>
                    <a:pt x="135" y="80"/>
                    <a:pt x="135" y="80"/>
                    <a:pt x="135" y="80"/>
                  </a:cubicBezTo>
                  <a:cubicBezTo>
                    <a:pt x="135" y="72"/>
                    <a:pt x="132" y="64"/>
                    <a:pt x="128" y="62"/>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0" name="íṩľiḓe">
              <a:extLst>
                <a:ext uri="{FF2B5EF4-FFF2-40B4-BE49-F238E27FC236}">
                  <a16:creationId xmlns:a16="http://schemas.microsoft.com/office/drawing/2014/main" id="{5DFE4B60-EA8E-49C9-937F-339453893B8C}"/>
                </a:ext>
              </a:extLst>
            </p:cNvPr>
            <p:cNvSpPr/>
            <p:nvPr/>
          </p:nvSpPr>
          <p:spPr bwMode="auto">
            <a:xfrm>
              <a:off x="4567238" y="1989138"/>
              <a:ext cx="415925" cy="628650"/>
            </a:xfrm>
            <a:custGeom>
              <a:avLst/>
              <a:gdLst>
                <a:gd name="T0" fmla="*/ 118 w 126"/>
                <a:gd name="T1" fmla="*/ 64 h 191"/>
                <a:gd name="T2" fmla="*/ 8 w 126"/>
                <a:gd name="T3" fmla="*/ 3 h 191"/>
                <a:gd name="T4" fmla="*/ 0 w 126"/>
                <a:gd name="T5" fmla="*/ 12 h 191"/>
                <a:gd name="T6" fmla="*/ 0 w 126"/>
                <a:gd name="T7" fmla="*/ 110 h 191"/>
                <a:gd name="T8" fmla="*/ 8 w 126"/>
                <a:gd name="T9" fmla="*/ 128 h 191"/>
                <a:gd name="T10" fmla="*/ 23 w 126"/>
                <a:gd name="T11" fmla="*/ 137 h 191"/>
                <a:gd name="T12" fmla="*/ 23 w 126"/>
                <a:gd name="T13" fmla="*/ 167 h 191"/>
                <a:gd name="T14" fmla="*/ 43 w 126"/>
                <a:gd name="T15" fmla="*/ 149 h 191"/>
                <a:gd name="T16" fmla="*/ 118 w 126"/>
                <a:gd name="T17" fmla="*/ 189 h 191"/>
                <a:gd name="T18" fmla="*/ 126 w 126"/>
                <a:gd name="T19" fmla="*/ 180 h 191"/>
                <a:gd name="T20" fmla="*/ 126 w 126"/>
                <a:gd name="T21" fmla="*/ 82 h 191"/>
                <a:gd name="T22" fmla="*/ 118 w 126"/>
                <a:gd name="T23" fmla="*/ 6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1">
                  <a:moveTo>
                    <a:pt x="118" y="64"/>
                  </a:moveTo>
                  <a:cubicBezTo>
                    <a:pt x="8" y="3"/>
                    <a:pt x="8" y="3"/>
                    <a:pt x="8" y="3"/>
                  </a:cubicBezTo>
                  <a:cubicBezTo>
                    <a:pt x="3" y="0"/>
                    <a:pt x="0" y="4"/>
                    <a:pt x="0" y="12"/>
                  </a:cubicBezTo>
                  <a:cubicBezTo>
                    <a:pt x="0" y="110"/>
                    <a:pt x="0" y="110"/>
                    <a:pt x="0" y="110"/>
                  </a:cubicBezTo>
                  <a:cubicBezTo>
                    <a:pt x="0" y="117"/>
                    <a:pt x="3" y="125"/>
                    <a:pt x="8" y="128"/>
                  </a:cubicBezTo>
                  <a:cubicBezTo>
                    <a:pt x="23" y="137"/>
                    <a:pt x="23" y="137"/>
                    <a:pt x="23" y="137"/>
                  </a:cubicBezTo>
                  <a:cubicBezTo>
                    <a:pt x="23" y="167"/>
                    <a:pt x="23" y="167"/>
                    <a:pt x="23" y="167"/>
                  </a:cubicBezTo>
                  <a:cubicBezTo>
                    <a:pt x="43" y="149"/>
                    <a:pt x="43" y="149"/>
                    <a:pt x="43" y="149"/>
                  </a:cubicBezTo>
                  <a:cubicBezTo>
                    <a:pt x="118" y="189"/>
                    <a:pt x="118" y="189"/>
                    <a:pt x="118" y="189"/>
                  </a:cubicBezTo>
                  <a:cubicBezTo>
                    <a:pt x="123" y="191"/>
                    <a:pt x="126" y="187"/>
                    <a:pt x="126" y="180"/>
                  </a:cubicBezTo>
                  <a:cubicBezTo>
                    <a:pt x="126" y="82"/>
                    <a:pt x="126" y="82"/>
                    <a:pt x="126" y="82"/>
                  </a:cubicBezTo>
                  <a:cubicBezTo>
                    <a:pt x="126" y="74"/>
                    <a:pt x="123" y="66"/>
                    <a:pt x="118"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1" name="išlïḓè">
              <a:extLst>
                <a:ext uri="{FF2B5EF4-FFF2-40B4-BE49-F238E27FC236}">
                  <a16:creationId xmlns:a16="http://schemas.microsoft.com/office/drawing/2014/main" id="{347ED30F-0DC2-41F4-889D-512A03070D41}"/>
                </a:ext>
              </a:extLst>
            </p:cNvPr>
            <p:cNvSpPr/>
            <p:nvPr/>
          </p:nvSpPr>
          <p:spPr bwMode="auto">
            <a:xfrm>
              <a:off x="4676775" y="2243138"/>
              <a:ext cx="25400" cy="52388"/>
            </a:xfrm>
            <a:custGeom>
              <a:avLst/>
              <a:gdLst>
                <a:gd name="T0" fmla="*/ 8 w 8"/>
                <a:gd name="T1" fmla="*/ 11 h 16"/>
                <a:gd name="T2" fmla="*/ 4 w 8"/>
                <a:gd name="T3" fmla="*/ 15 h 16"/>
                <a:gd name="T4" fmla="*/ 0 w 8"/>
                <a:gd name="T5" fmla="*/ 6 h 16"/>
                <a:gd name="T6" fmla="*/ 4 w 8"/>
                <a:gd name="T7" fmla="*/ 1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8" y="14"/>
                    <a:pt x="6" y="16"/>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2" name="ïṣḻíḋé">
              <a:extLst>
                <a:ext uri="{FF2B5EF4-FFF2-40B4-BE49-F238E27FC236}">
                  <a16:creationId xmlns:a16="http://schemas.microsoft.com/office/drawing/2014/main" id="{3E7F23FF-9604-4429-B88D-732E9334A6DE}"/>
                </a:ext>
              </a:extLst>
            </p:cNvPr>
            <p:cNvSpPr/>
            <p:nvPr/>
          </p:nvSpPr>
          <p:spPr bwMode="auto">
            <a:xfrm>
              <a:off x="4756150" y="2289176"/>
              <a:ext cx="25400" cy="55563"/>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3" name="ïşḻiḓê">
              <a:extLst>
                <a:ext uri="{FF2B5EF4-FFF2-40B4-BE49-F238E27FC236}">
                  <a16:creationId xmlns:a16="http://schemas.microsoft.com/office/drawing/2014/main" id="{E956A15B-4D01-44C7-BBA2-12F94B653A8B}"/>
                </a:ext>
              </a:extLst>
            </p:cNvPr>
            <p:cNvSpPr/>
            <p:nvPr/>
          </p:nvSpPr>
          <p:spPr bwMode="auto">
            <a:xfrm>
              <a:off x="4833938" y="2335213"/>
              <a:ext cx="26988" cy="55563"/>
            </a:xfrm>
            <a:custGeom>
              <a:avLst/>
              <a:gdLst>
                <a:gd name="T0" fmla="*/ 8 w 8"/>
                <a:gd name="T1" fmla="*/ 11 h 17"/>
                <a:gd name="T2" fmla="*/ 4 w 8"/>
                <a:gd name="T3" fmla="*/ 16 h 17"/>
                <a:gd name="T4" fmla="*/ 0 w 8"/>
                <a:gd name="T5" fmla="*/ 6 h 17"/>
                <a:gd name="T6" fmla="*/ 4 w 8"/>
                <a:gd name="T7" fmla="*/ 2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6"/>
                  </a:cubicBezTo>
                  <a:cubicBezTo>
                    <a:pt x="2" y="14"/>
                    <a:pt x="0" y="10"/>
                    <a:pt x="0" y="6"/>
                  </a:cubicBezTo>
                  <a:cubicBezTo>
                    <a:pt x="0" y="2"/>
                    <a:pt x="2" y="0"/>
                    <a:pt x="4" y="2"/>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4" name="işľîḑè">
              <a:extLst>
                <a:ext uri="{FF2B5EF4-FFF2-40B4-BE49-F238E27FC236}">
                  <a16:creationId xmlns:a16="http://schemas.microsoft.com/office/drawing/2014/main" id="{370D4163-917C-49E3-8A5F-A5823F45E752}"/>
                </a:ext>
              </a:extLst>
            </p:cNvPr>
            <p:cNvSpPr/>
            <p:nvPr/>
          </p:nvSpPr>
          <p:spPr bwMode="auto">
            <a:xfrm>
              <a:off x="5992813" y="2760663"/>
              <a:ext cx="446088" cy="631825"/>
            </a:xfrm>
            <a:custGeom>
              <a:avLst/>
              <a:gdLst>
                <a:gd name="T0" fmla="*/ 20 w 135"/>
                <a:gd name="T1" fmla="*/ 1 h 192"/>
                <a:gd name="T2" fmla="*/ 15 w 135"/>
                <a:gd name="T3" fmla="*/ 1 h 192"/>
                <a:gd name="T4" fmla="*/ 15 w 135"/>
                <a:gd name="T5" fmla="*/ 1 h 192"/>
                <a:gd name="T6" fmla="*/ 14 w 135"/>
                <a:gd name="T7" fmla="*/ 1 h 192"/>
                <a:gd name="T8" fmla="*/ 13 w 135"/>
                <a:gd name="T9" fmla="*/ 1 h 192"/>
                <a:gd name="T10" fmla="*/ 12 w 135"/>
                <a:gd name="T11" fmla="*/ 2 h 192"/>
                <a:gd name="T12" fmla="*/ 11 w 135"/>
                <a:gd name="T13" fmla="*/ 2 h 192"/>
                <a:gd name="T14" fmla="*/ 11 w 135"/>
                <a:gd name="T15" fmla="*/ 2 h 192"/>
                <a:gd name="T16" fmla="*/ 10 w 135"/>
                <a:gd name="T17" fmla="*/ 2 h 192"/>
                <a:gd name="T18" fmla="*/ 9 w 135"/>
                <a:gd name="T19" fmla="*/ 3 h 192"/>
                <a:gd name="T20" fmla="*/ 8 w 135"/>
                <a:gd name="T21" fmla="*/ 3 h 192"/>
                <a:gd name="T22" fmla="*/ 8 w 135"/>
                <a:gd name="T23" fmla="*/ 3 h 192"/>
                <a:gd name="T24" fmla="*/ 7 w 135"/>
                <a:gd name="T25" fmla="*/ 3 h 192"/>
                <a:gd name="T26" fmla="*/ 6 w 135"/>
                <a:gd name="T27" fmla="*/ 4 h 192"/>
                <a:gd name="T28" fmla="*/ 5 w 135"/>
                <a:gd name="T29" fmla="*/ 4 h 192"/>
                <a:gd name="T30" fmla="*/ 5 w 135"/>
                <a:gd name="T31" fmla="*/ 4 h 192"/>
                <a:gd name="T32" fmla="*/ 0 w 135"/>
                <a:gd name="T33" fmla="*/ 14 h 192"/>
                <a:gd name="T34" fmla="*/ 8 w 135"/>
                <a:gd name="T35" fmla="*/ 130 h 192"/>
                <a:gd name="T36" fmla="*/ 23 w 135"/>
                <a:gd name="T37" fmla="*/ 169 h 192"/>
                <a:gd name="T38" fmla="*/ 23 w 135"/>
                <a:gd name="T39" fmla="*/ 169 h 192"/>
                <a:gd name="T40" fmla="*/ 24 w 135"/>
                <a:gd name="T41" fmla="*/ 169 h 192"/>
                <a:gd name="T42" fmla="*/ 24 w 135"/>
                <a:gd name="T43" fmla="*/ 169 h 192"/>
                <a:gd name="T44" fmla="*/ 25 w 135"/>
                <a:gd name="T45" fmla="*/ 169 h 192"/>
                <a:gd name="T46" fmla="*/ 25 w 135"/>
                <a:gd name="T47" fmla="*/ 168 h 192"/>
                <a:gd name="T48" fmla="*/ 25 w 135"/>
                <a:gd name="T49" fmla="*/ 168 h 192"/>
                <a:gd name="T50" fmla="*/ 26 w 135"/>
                <a:gd name="T51" fmla="*/ 168 h 192"/>
                <a:gd name="T52" fmla="*/ 26 w 135"/>
                <a:gd name="T53" fmla="*/ 168 h 192"/>
                <a:gd name="T54" fmla="*/ 26 w 135"/>
                <a:gd name="T55" fmla="*/ 168 h 192"/>
                <a:gd name="T56" fmla="*/ 27 w 135"/>
                <a:gd name="T57" fmla="*/ 168 h 192"/>
                <a:gd name="T58" fmla="*/ 27 w 135"/>
                <a:gd name="T59" fmla="*/ 168 h 192"/>
                <a:gd name="T60" fmla="*/ 28 w 135"/>
                <a:gd name="T61" fmla="*/ 168 h 192"/>
                <a:gd name="T62" fmla="*/ 28 w 135"/>
                <a:gd name="T63" fmla="*/ 167 h 192"/>
                <a:gd name="T64" fmla="*/ 28 w 135"/>
                <a:gd name="T65" fmla="*/ 167 h 192"/>
                <a:gd name="T66" fmla="*/ 29 w 135"/>
                <a:gd name="T67" fmla="*/ 167 h 192"/>
                <a:gd name="T68" fmla="*/ 29 w 135"/>
                <a:gd name="T69" fmla="*/ 167 h 192"/>
                <a:gd name="T70" fmla="*/ 30 w 135"/>
                <a:gd name="T71" fmla="*/ 167 h 192"/>
                <a:gd name="T72" fmla="*/ 30 w 135"/>
                <a:gd name="T73" fmla="*/ 167 h 192"/>
                <a:gd name="T74" fmla="*/ 30 w 135"/>
                <a:gd name="T75" fmla="*/ 167 h 192"/>
                <a:gd name="T76" fmla="*/ 31 w 135"/>
                <a:gd name="T77" fmla="*/ 166 h 192"/>
                <a:gd name="T78" fmla="*/ 31 w 135"/>
                <a:gd name="T79" fmla="*/ 166 h 192"/>
                <a:gd name="T80" fmla="*/ 31 w 135"/>
                <a:gd name="T81" fmla="*/ 166 h 192"/>
                <a:gd name="T82" fmla="*/ 32 w 135"/>
                <a:gd name="T83" fmla="*/ 166 h 192"/>
                <a:gd name="T84" fmla="*/ 32 w 135"/>
                <a:gd name="T85" fmla="*/ 166 h 192"/>
                <a:gd name="T86" fmla="*/ 33 w 135"/>
                <a:gd name="T87" fmla="*/ 166 h 192"/>
                <a:gd name="T88" fmla="*/ 33 w 135"/>
                <a:gd name="T89" fmla="*/ 166 h 192"/>
                <a:gd name="T90" fmla="*/ 33 w 135"/>
                <a:gd name="T91" fmla="*/ 166 h 192"/>
                <a:gd name="T92" fmla="*/ 34 w 135"/>
                <a:gd name="T93" fmla="*/ 165 h 192"/>
                <a:gd name="T94" fmla="*/ 34 w 135"/>
                <a:gd name="T95" fmla="*/ 165 h 192"/>
                <a:gd name="T96" fmla="*/ 35 w 135"/>
                <a:gd name="T97" fmla="*/ 165 h 192"/>
                <a:gd name="T98" fmla="*/ 35 w 135"/>
                <a:gd name="T99" fmla="*/ 165 h 192"/>
                <a:gd name="T100" fmla="*/ 118 w 135"/>
                <a:gd name="T101" fmla="*/ 191 h 192"/>
                <a:gd name="T102" fmla="*/ 123 w 135"/>
                <a:gd name="T103" fmla="*/ 191 h 192"/>
                <a:gd name="T104" fmla="*/ 135 w 135"/>
                <a:gd name="T105" fmla="*/ 178 h 192"/>
                <a:gd name="T106" fmla="*/ 128 w 135"/>
                <a:gd name="T107" fmla="*/ 6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92">
                  <a:moveTo>
                    <a:pt x="128" y="62"/>
                  </a:moveTo>
                  <a:cubicBezTo>
                    <a:pt x="20" y="1"/>
                    <a:pt x="20" y="1"/>
                    <a:pt x="20" y="1"/>
                  </a:cubicBezTo>
                  <a:cubicBezTo>
                    <a:pt x="18" y="0"/>
                    <a:pt x="17" y="0"/>
                    <a:pt x="16" y="0"/>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3"/>
                    <a:pt x="10" y="3"/>
                    <a:pt x="10"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4" y="4"/>
                    <a:pt x="4" y="4"/>
                    <a:pt x="4" y="4"/>
                  </a:cubicBezTo>
                  <a:cubicBezTo>
                    <a:pt x="2" y="5"/>
                    <a:pt x="0" y="9"/>
                    <a:pt x="0" y="14"/>
                  </a:cubicBezTo>
                  <a:cubicBezTo>
                    <a:pt x="0" y="112"/>
                    <a:pt x="0" y="112"/>
                    <a:pt x="0" y="112"/>
                  </a:cubicBezTo>
                  <a:cubicBezTo>
                    <a:pt x="0" y="119"/>
                    <a:pt x="3" y="127"/>
                    <a:pt x="8" y="130"/>
                  </a:cubicBezTo>
                  <a:cubicBezTo>
                    <a:pt x="23" y="139"/>
                    <a:pt x="23" y="139"/>
                    <a:pt x="23" y="139"/>
                  </a:cubicBezTo>
                  <a:cubicBezTo>
                    <a:pt x="23" y="169"/>
                    <a:pt x="23" y="169"/>
                    <a:pt x="23" y="169"/>
                  </a:cubicBezTo>
                  <a:cubicBezTo>
                    <a:pt x="23" y="169"/>
                    <a:pt x="23" y="169"/>
                    <a:pt x="23" y="169"/>
                  </a:cubicBezTo>
                  <a:cubicBezTo>
                    <a:pt x="23" y="169"/>
                    <a:pt x="23" y="169"/>
                    <a:pt x="23" y="169"/>
                  </a:cubicBezTo>
                  <a:cubicBezTo>
                    <a:pt x="24" y="169"/>
                    <a:pt x="24" y="169"/>
                    <a:pt x="24" y="169"/>
                  </a:cubicBezTo>
                  <a:cubicBezTo>
                    <a:pt x="24" y="169"/>
                    <a:pt x="24" y="169"/>
                    <a:pt x="24" y="169"/>
                  </a:cubicBezTo>
                  <a:cubicBezTo>
                    <a:pt x="24" y="168"/>
                    <a:pt x="24" y="168"/>
                    <a:pt x="24" y="168"/>
                  </a:cubicBezTo>
                  <a:cubicBezTo>
                    <a:pt x="24" y="169"/>
                    <a:pt x="24" y="169"/>
                    <a:pt x="24" y="169"/>
                  </a:cubicBezTo>
                  <a:cubicBezTo>
                    <a:pt x="25" y="168"/>
                    <a:pt x="25" y="168"/>
                    <a:pt x="25" y="168"/>
                  </a:cubicBezTo>
                  <a:cubicBezTo>
                    <a:pt x="25" y="169"/>
                    <a:pt x="25" y="169"/>
                    <a:pt x="25" y="169"/>
                  </a:cubicBezTo>
                  <a:cubicBezTo>
                    <a:pt x="25" y="168"/>
                    <a:pt x="25" y="168"/>
                    <a:pt x="25" y="168"/>
                  </a:cubicBezTo>
                  <a:cubicBezTo>
                    <a:pt x="25" y="168"/>
                    <a:pt x="25" y="168"/>
                    <a:pt x="25" y="168"/>
                  </a:cubicBezTo>
                  <a:cubicBezTo>
                    <a:pt x="25" y="168"/>
                    <a:pt x="25" y="168"/>
                    <a:pt x="25" y="168"/>
                  </a:cubicBezTo>
                  <a:cubicBezTo>
                    <a:pt x="25" y="168"/>
                    <a:pt x="25" y="168"/>
                    <a:pt x="25"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7" y="168"/>
                    <a:pt x="27" y="168"/>
                    <a:pt x="27" y="168"/>
                  </a:cubicBezTo>
                  <a:cubicBezTo>
                    <a:pt x="27" y="168"/>
                    <a:pt x="27" y="168"/>
                    <a:pt x="27" y="168"/>
                  </a:cubicBezTo>
                  <a:cubicBezTo>
                    <a:pt x="27" y="167"/>
                    <a:pt x="27" y="167"/>
                    <a:pt x="27" y="167"/>
                  </a:cubicBezTo>
                  <a:cubicBezTo>
                    <a:pt x="27" y="168"/>
                    <a:pt x="27" y="168"/>
                    <a:pt x="27" y="168"/>
                  </a:cubicBezTo>
                  <a:cubicBezTo>
                    <a:pt x="28" y="167"/>
                    <a:pt x="28" y="167"/>
                    <a:pt x="28" y="167"/>
                  </a:cubicBezTo>
                  <a:cubicBezTo>
                    <a:pt x="28" y="168"/>
                    <a:pt x="28" y="168"/>
                    <a:pt x="28" y="168"/>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30" y="167"/>
                    <a:pt x="30" y="167"/>
                    <a:pt x="30" y="167"/>
                  </a:cubicBezTo>
                  <a:cubicBezTo>
                    <a:pt x="30" y="167"/>
                    <a:pt x="30" y="167"/>
                    <a:pt x="30" y="167"/>
                  </a:cubicBezTo>
                  <a:cubicBezTo>
                    <a:pt x="30" y="167"/>
                    <a:pt x="30" y="167"/>
                    <a:pt x="30" y="167"/>
                  </a:cubicBezTo>
                  <a:cubicBezTo>
                    <a:pt x="30" y="167"/>
                    <a:pt x="30" y="167"/>
                    <a:pt x="30" y="167"/>
                  </a:cubicBezTo>
                  <a:cubicBezTo>
                    <a:pt x="30" y="166"/>
                    <a:pt x="30" y="166"/>
                    <a:pt x="30" y="166"/>
                  </a:cubicBezTo>
                  <a:cubicBezTo>
                    <a:pt x="30" y="167"/>
                    <a:pt x="30" y="167"/>
                    <a:pt x="30" y="167"/>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5"/>
                    <a:pt x="33" y="165"/>
                    <a:pt x="33" y="165"/>
                  </a:cubicBezTo>
                  <a:cubicBezTo>
                    <a:pt x="33" y="166"/>
                    <a:pt x="33" y="166"/>
                    <a:pt x="33" y="166"/>
                  </a:cubicBezTo>
                  <a:cubicBezTo>
                    <a:pt x="33" y="165"/>
                    <a:pt x="33" y="165"/>
                    <a:pt x="33" y="165"/>
                  </a:cubicBezTo>
                  <a:cubicBezTo>
                    <a:pt x="33" y="166"/>
                    <a:pt x="33" y="166"/>
                    <a:pt x="33" y="166"/>
                  </a:cubicBezTo>
                  <a:cubicBezTo>
                    <a:pt x="34" y="165"/>
                    <a:pt x="34" y="165"/>
                    <a:pt x="34" y="165"/>
                  </a:cubicBezTo>
                  <a:cubicBezTo>
                    <a:pt x="34" y="165"/>
                    <a:pt x="34" y="165"/>
                    <a:pt x="34" y="165"/>
                  </a:cubicBezTo>
                  <a:cubicBezTo>
                    <a:pt x="34" y="165"/>
                    <a:pt x="34" y="165"/>
                    <a:pt x="34" y="165"/>
                  </a:cubicBezTo>
                  <a:cubicBezTo>
                    <a:pt x="34" y="165"/>
                    <a:pt x="34" y="165"/>
                    <a:pt x="34" y="165"/>
                  </a:cubicBezTo>
                  <a:cubicBezTo>
                    <a:pt x="35" y="165"/>
                    <a:pt x="35" y="165"/>
                    <a:pt x="35" y="165"/>
                  </a:cubicBezTo>
                  <a:cubicBezTo>
                    <a:pt x="35" y="165"/>
                    <a:pt x="35" y="165"/>
                    <a:pt x="35" y="165"/>
                  </a:cubicBezTo>
                  <a:cubicBezTo>
                    <a:pt x="35" y="165"/>
                    <a:pt x="35" y="165"/>
                    <a:pt x="35" y="165"/>
                  </a:cubicBezTo>
                  <a:cubicBezTo>
                    <a:pt x="35" y="165"/>
                    <a:pt x="35" y="165"/>
                    <a:pt x="35" y="165"/>
                  </a:cubicBezTo>
                  <a:cubicBezTo>
                    <a:pt x="48" y="154"/>
                    <a:pt x="48" y="154"/>
                    <a:pt x="48" y="154"/>
                  </a:cubicBezTo>
                  <a:cubicBezTo>
                    <a:pt x="118" y="191"/>
                    <a:pt x="118" y="191"/>
                    <a:pt x="118" y="191"/>
                  </a:cubicBezTo>
                  <a:cubicBezTo>
                    <a:pt x="120" y="192"/>
                    <a:pt x="121" y="192"/>
                    <a:pt x="122" y="191"/>
                  </a:cubicBezTo>
                  <a:cubicBezTo>
                    <a:pt x="123" y="191"/>
                    <a:pt x="123" y="191"/>
                    <a:pt x="123" y="191"/>
                  </a:cubicBezTo>
                  <a:cubicBezTo>
                    <a:pt x="123" y="191"/>
                    <a:pt x="123" y="191"/>
                    <a:pt x="123" y="191"/>
                  </a:cubicBezTo>
                  <a:cubicBezTo>
                    <a:pt x="131" y="188"/>
                    <a:pt x="135" y="188"/>
                    <a:pt x="135" y="178"/>
                  </a:cubicBezTo>
                  <a:cubicBezTo>
                    <a:pt x="135" y="80"/>
                    <a:pt x="135" y="80"/>
                    <a:pt x="135" y="80"/>
                  </a:cubicBezTo>
                  <a:cubicBezTo>
                    <a:pt x="135" y="72"/>
                    <a:pt x="132" y="64"/>
                    <a:pt x="128" y="62"/>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5" name="îš1ïḓè">
              <a:extLst>
                <a:ext uri="{FF2B5EF4-FFF2-40B4-BE49-F238E27FC236}">
                  <a16:creationId xmlns:a16="http://schemas.microsoft.com/office/drawing/2014/main" id="{5AD261AC-3CED-4E2A-9A14-170A0627B4E5}"/>
                </a:ext>
              </a:extLst>
            </p:cNvPr>
            <p:cNvSpPr/>
            <p:nvPr/>
          </p:nvSpPr>
          <p:spPr bwMode="auto">
            <a:xfrm>
              <a:off x="5992813" y="2767013"/>
              <a:ext cx="415925" cy="630238"/>
            </a:xfrm>
            <a:custGeom>
              <a:avLst/>
              <a:gdLst>
                <a:gd name="T0" fmla="*/ 118 w 126"/>
                <a:gd name="T1" fmla="*/ 64 h 191"/>
                <a:gd name="T2" fmla="*/ 8 w 126"/>
                <a:gd name="T3" fmla="*/ 3 h 191"/>
                <a:gd name="T4" fmla="*/ 0 w 126"/>
                <a:gd name="T5" fmla="*/ 12 h 191"/>
                <a:gd name="T6" fmla="*/ 0 w 126"/>
                <a:gd name="T7" fmla="*/ 110 h 191"/>
                <a:gd name="T8" fmla="*/ 8 w 126"/>
                <a:gd name="T9" fmla="*/ 128 h 191"/>
                <a:gd name="T10" fmla="*/ 23 w 126"/>
                <a:gd name="T11" fmla="*/ 137 h 191"/>
                <a:gd name="T12" fmla="*/ 23 w 126"/>
                <a:gd name="T13" fmla="*/ 167 h 191"/>
                <a:gd name="T14" fmla="*/ 43 w 126"/>
                <a:gd name="T15" fmla="*/ 149 h 191"/>
                <a:gd name="T16" fmla="*/ 118 w 126"/>
                <a:gd name="T17" fmla="*/ 189 h 191"/>
                <a:gd name="T18" fmla="*/ 126 w 126"/>
                <a:gd name="T19" fmla="*/ 180 h 191"/>
                <a:gd name="T20" fmla="*/ 126 w 126"/>
                <a:gd name="T21" fmla="*/ 82 h 191"/>
                <a:gd name="T22" fmla="*/ 118 w 126"/>
                <a:gd name="T23" fmla="*/ 6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1">
                  <a:moveTo>
                    <a:pt x="118" y="64"/>
                  </a:moveTo>
                  <a:cubicBezTo>
                    <a:pt x="8" y="3"/>
                    <a:pt x="8" y="3"/>
                    <a:pt x="8" y="3"/>
                  </a:cubicBezTo>
                  <a:cubicBezTo>
                    <a:pt x="3" y="0"/>
                    <a:pt x="0" y="4"/>
                    <a:pt x="0" y="12"/>
                  </a:cubicBezTo>
                  <a:cubicBezTo>
                    <a:pt x="0" y="110"/>
                    <a:pt x="0" y="110"/>
                    <a:pt x="0" y="110"/>
                  </a:cubicBezTo>
                  <a:cubicBezTo>
                    <a:pt x="0" y="117"/>
                    <a:pt x="3" y="125"/>
                    <a:pt x="8" y="128"/>
                  </a:cubicBezTo>
                  <a:cubicBezTo>
                    <a:pt x="23" y="137"/>
                    <a:pt x="23" y="137"/>
                    <a:pt x="23" y="137"/>
                  </a:cubicBezTo>
                  <a:cubicBezTo>
                    <a:pt x="23" y="167"/>
                    <a:pt x="23" y="167"/>
                    <a:pt x="23" y="167"/>
                  </a:cubicBezTo>
                  <a:cubicBezTo>
                    <a:pt x="43" y="149"/>
                    <a:pt x="43" y="149"/>
                    <a:pt x="43" y="149"/>
                  </a:cubicBezTo>
                  <a:cubicBezTo>
                    <a:pt x="118" y="189"/>
                    <a:pt x="118" y="189"/>
                    <a:pt x="118" y="189"/>
                  </a:cubicBezTo>
                  <a:cubicBezTo>
                    <a:pt x="123" y="191"/>
                    <a:pt x="126" y="187"/>
                    <a:pt x="126" y="180"/>
                  </a:cubicBezTo>
                  <a:cubicBezTo>
                    <a:pt x="126" y="82"/>
                    <a:pt x="126" y="82"/>
                    <a:pt x="126" y="82"/>
                  </a:cubicBezTo>
                  <a:cubicBezTo>
                    <a:pt x="126" y="74"/>
                    <a:pt x="123" y="66"/>
                    <a:pt x="118"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6" name="ïṣliḓe">
              <a:extLst>
                <a:ext uri="{FF2B5EF4-FFF2-40B4-BE49-F238E27FC236}">
                  <a16:creationId xmlns:a16="http://schemas.microsoft.com/office/drawing/2014/main" id="{F2419EB8-5103-448F-A4AD-677169FFEFAB}"/>
                </a:ext>
              </a:extLst>
            </p:cNvPr>
            <p:cNvSpPr/>
            <p:nvPr/>
          </p:nvSpPr>
          <p:spPr bwMode="auto">
            <a:xfrm>
              <a:off x="6102350" y="3021013"/>
              <a:ext cx="25400" cy="52388"/>
            </a:xfrm>
            <a:custGeom>
              <a:avLst/>
              <a:gdLst>
                <a:gd name="T0" fmla="*/ 8 w 8"/>
                <a:gd name="T1" fmla="*/ 11 h 16"/>
                <a:gd name="T2" fmla="*/ 4 w 8"/>
                <a:gd name="T3" fmla="*/ 15 h 16"/>
                <a:gd name="T4" fmla="*/ 0 w 8"/>
                <a:gd name="T5" fmla="*/ 6 h 16"/>
                <a:gd name="T6" fmla="*/ 4 w 8"/>
                <a:gd name="T7" fmla="*/ 1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8" y="14"/>
                    <a:pt x="6" y="16"/>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7" name="iṣ1íde">
              <a:extLst>
                <a:ext uri="{FF2B5EF4-FFF2-40B4-BE49-F238E27FC236}">
                  <a16:creationId xmlns:a16="http://schemas.microsoft.com/office/drawing/2014/main" id="{DC1F0915-3CCC-4CA8-80C3-BBD1706F6808}"/>
                </a:ext>
              </a:extLst>
            </p:cNvPr>
            <p:cNvSpPr/>
            <p:nvPr/>
          </p:nvSpPr>
          <p:spPr bwMode="auto">
            <a:xfrm>
              <a:off x="6180138" y="3067051"/>
              <a:ext cx="26988" cy="55563"/>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8" name="iŝlídé">
              <a:extLst>
                <a:ext uri="{FF2B5EF4-FFF2-40B4-BE49-F238E27FC236}">
                  <a16:creationId xmlns:a16="http://schemas.microsoft.com/office/drawing/2014/main" id="{965E50CD-FE17-4FBA-9E3E-7EE0B9AB9951}"/>
                </a:ext>
              </a:extLst>
            </p:cNvPr>
            <p:cNvSpPr/>
            <p:nvPr/>
          </p:nvSpPr>
          <p:spPr bwMode="auto">
            <a:xfrm>
              <a:off x="6259513" y="3113088"/>
              <a:ext cx="26988" cy="55563"/>
            </a:xfrm>
            <a:custGeom>
              <a:avLst/>
              <a:gdLst>
                <a:gd name="T0" fmla="*/ 8 w 8"/>
                <a:gd name="T1" fmla="*/ 11 h 17"/>
                <a:gd name="T2" fmla="*/ 4 w 8"/>
                <a:gd name="T3" fmla="*/ 16 h 17"/>
                <a:gd name="T4" fmla="*/ 0 w 8"/>
                <a:gd name="T5" fmla="*/ 6 h 17"/>
                <a:gd name="T6" fmla="*/ 4 w 8"/>
                <a:gd name="T7" fmla="*/ 2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6"/>
                  </a:cubicBezTo>
                  <a:cubicBezTo>
                    <a:pt x="2" y="14"/>
                    <a:pt x="0" y="10"/>
                    <a:pt x="0" y="6"/>
                  </a:cubicBezTo>
                  <a:cubicBezTo>
                    <a:pt x="0" y="2"/>
                    <a:pt x="2" y="0"/>
                    <a:pt x="4" y="2"/>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9" name="iśḷîďé">
              <a:extLst>
                <a:ext uri="{FF2B5EF4-FFF2-40B4-BE49-F238E27FC236}">
                  <a16:creationId xmlns:a16="http://schemas.microsoft.com/office/drawing/2014/main" id="{9A5B02F8-93FF-4070-83BC-07993B86BE0D}"/>
                </a:ext>
              </a:extLst>
            </p:cNvPr>
            <p:cNvSpPr/>
            <p:nvPr/>
          </p:nvSpPr>
          <p:spPr bwMode="auto">
            <a:xfrm>
              <a:off x="7510463" y="3560763"/>
              <a:ext cx="446088" cy="630238"/>
            </a:xfrm>
            <a:custGeom>
              <a:avLst/>
              <a:gdLst>
                <a:gd name="T0" fmla="*/ 20 w 135"/>
                <a:gd name="T1" fmla="*/ 1 h 191"/>
                <a:gd name="T2" fmla="*/ 15 w 135"/>
                <a:gd name="T3" fmla="*/ 0 h 191"/>
                <a:gd name="T4" fmla="*/ 15 w 135"/>
                <a:gd name="T5" fmla="*/ 1 h 191"/>
                <a:gd name="T6" fmla="*/ 14 w 135"/>
                <a:gd name="T7" fmla="*/ 1 h 191"/>
                <a:gd name="T8" fmla="*/ 13 w 135"/>
                <a:gd name="T9" fmla="*/ 1 h 191"/>
                <a:gd name="T10" fmla="*/ 12 w 135"/>
                <a:gd name="T11" fmla="*/ 1 h 191"/>
                <a:gd name="T12" fmla="*/ 11 w 135"/>
                <a:gd name="T13" fmla="*/ 2 h 191"/>
                <a:gd name="T14" fmla="*/ 11 w 135"/>
                <a:gd name="T15" fmla="*/ 2 h 191"/>
                <a:gd name="T16" fmla="*/ 10 w 135"/>
                <a:gd name="T17" fmla="*/ 2 h 191"/>
                <a:gd name="T18" fmla="*/ 9 w 135"/>
                <a:gd name="T19" fmla="*/ 3 h 191"/>
                <a:gd name="T20" fmla="*/ 8 w 135"/>
                <a:gd name="T21" fmla="*/ 3 h 191"/>
                <a:gd name="T22" fmla="*/ 8 w 135"/>
                <a:gd name="T23" fmla="*/ 3 h 191"/>
                <a:gd name="T24" fmla="*/ 7 w 135"/>
                <a:gd name="T25" fmla="*/ 3 h 191"/>
                <a:gd name="T26" fmla="*/ 6 w 135"/>
                <a:gd name="T27" fmla="*/ 4 h 191"/>
                <a:gd name="T28" fmla="*/ 5 w 135"/>
                <a:gd name="T29" fmla="*/ 4 h 191"/>
                <a:gd name="T30" fmla="*/ 4 w 135"/>
                <a:gd name="T31" fmla="*/ 4 h 191"/>
                <a:gd name="T32" fmla="*/ 0 w 135"/>
                <a:gd name="T33" fmla="*/ 14 h 191"/>
                <a:gd name="T34" fmla="*/ 8 w 135"/>
                <a:gd name="T35" fmla="*/ 130 h 191"/>
                <a:gd name="T36" fmla="*/ 23 w 135"/>
                <a:gd name="T37" fmla="*/ 169 h 191"/>
                <a:gd name="T38" fmla="*/ 23 w 135"/>
                <a:gd name="T39" fmla="*/ 169 h 191"/>
                <a:gd name="T40" fmla="*/ 24 w 135"/>
                <a:gd name="T41" fmla="*/ 169 h 191"/>
                <a:gd name="T42" fmla="*/ 24 w 135"/>
                <a:gd name="T43" fmla="*/ 169 h 191"/>
                <a:gd name="T44" fmla="*/ 24 w 135"/>
                <a:gd name="T45" fmla="*/ 168 h 191"/>
                <a:gd name="T46" fmla="*/ 25 w 135"/>
                <a:gd name="T47" fmla="*/ 168 h 191"/>
                <a:gd name="T48" fmla="*/ 25 w 135"/>
                <a:gd name="T49" fmla="*/ 168 h 191"/>
                <a:gd name="T50" fmla="*/ 26 w 135"/>
                <a:gd name="T51" fmla="*/ 168 h 191"/>
                <a:gd name="T52" fmla="*/ 26 w 135"/>
                <a:gd name="T53" fmla="*/ 168 h 191"/>
                <a:gd name="T54" fmla="*/ 26 w 135"/>
                <a:gd name="T55" fmla="*/ 168 h 191"/>
                <a:gd name="T56" fmla="*/ 27 w 135"/>
                <a:gd name="T57" fmla="*/ 168 h 191"/>
                <a:gd name="T58" fmla="*/ 27 w 135"/>
                <a:gd name="T59" fmla="*/ 167 h 191"/>
                <a:gd name="T60" fmla="*/ 28 w 135"/>
                <a:gd name="T61" fmla="*/ 167 h 191"/>
                <a:gd name="T62" fmla="*/ 28 w 135"/>
                <a:gd name="T63" fmla="*/ 167 h 191"/>
                <a:gd name="T64" fmla="*/ 28 w 135"/>
                <a:gd name="T65" fmla="*/ 167 h 191"/>
                <a:gd name="T66" fmla="*/ 29 w 135"/>
                <a:gd name="T67" fmla="*/ 167 h 191"/>
                <a:gd name="T68" fmla="*/ 29 w 135"/>
                <a:gd name="T69" fmla="*/ 167 h 191"/>
                <a:gd name="T70" fmla="*/ 30 w 135"/>
                <a:gd name="T71" fmla="*/ 167 h 191"/>
                <a:gd name="T72" fmla="*/ 30 w 135"/>
                <a:gd name="T73" fmla="*/ 167 h 191"/>
                <a:gd name="T74" fmla="*/ 30 w 135"/>
                <a:gd name="T75" fmla="*/ 166 h 191"/>
                <a:gd name="T76" fmla="*/ 31 w 135"/>
                <a:gd name="T77" fmla="*/ 166 h 191"/>
                <a:gd name="T78" fmla="*/ 31 w 135"/>
                <a:gd name="T79" fmla="*/ 166 h 191"/>
                <a:gd name="T80" fmla="*/ 31 w 135"/>
                <a:gd name="T81" fmla="*/ 166 h 191"/>
                <a:gd name="T82" fmla="*/ 32 w 135"/>
                <a:gd name="T83" fmla="*/ 166 h 191"/>
                <a:gd name="T84" fmla="*/ 32 w 135"/>
                <a:gd name="T85" fmla="*/ 166 h 191"/>
                <a:gd name="T86" fmla="*/ 33 w 135"/>
                <a:gd name="T87" fmla="*/ 166 h 191"/>
                <a:gd name="T88" fmla="*/ 33 w 135"/>
                <a:gd name="T89" fmla="*/ 166 h 191"/>
                <a:gd name="T90" fmla="*/ 33 w 135"/>
                <a:gd name="T91" fmla="*/ 165 h 191"/>
                <a:gd name="T92" fmla="*/ 34 w 135"/>
                <a:gd name="T93" fmla="*/ 165 h 191"/>
                <a:gd name="T94" fmla="*/ 34 w 135"/>
                <a:gd name="T95" fmla="*/ 165 h 191"/>
                <a:gd name="T96" fmla="*/ 35 w 135"/>
                <a:gd name="T97" fmla="*/ 165 h 191"/>
                <a:gd name="T98" fmla="*/ 35 w 135"/>
                <a:gd name="T99" fmla="*/ 165 h 191"/>
                <a:gd name="T100" fmla="*/ 118 w 135"/>
                <a:gd name="T101" fmla="*/ 191 h 191"/>
                <a:gd name="T102" fmla="*/ 123 w 135"/>
                <a:gd name="T103" fmla="*/ 191 h 191"/>
                <a:gd name="T104" fmla="*/ 135 w 135"/>
                <a:gd name="T105" fmla="*/ 178 h 191"/>
                <a:gd name="T106" fmla="*/ 128 w 135"/>
                <a:gd name="T107" fmla="*/ 6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91">
                  <a:moveTo>
                    <a:pt x="128" y="62"/>
                  </a:moveTo>
                  <a:cubicBezTo>
                    <a:pt x="20" y="1"/>
                    <a:pt x="20" y="1"/>
                    <a:pt x="20" y="1"/>
                  </a:cubicBezTo>
                  <a:cubicBezTo>
                    <a:pt x="18" y="0"/>
                    <a:pt x="17" y="0"/>
                    <a:pt x="16" y="0"/>
                  </a:cubicBezTo>
                  <a:cubicBezTo>
                    <a:pt x="15" y="0"/>
                    <a:pt x="15" y="0"/>
                    <a:pt x="15" y="0"/>
                  </a:cubicBezTo>
                  <a:cubicBezTo>
                    <a:pt x="15" y="1"/>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6" y="3"/>
                    <a:pt x="6" y="3"/>
                    <a:pt x="6" y="3"/>
                  </a:cubicBezTo>
                  <a:cubicBezTo>
                    <a:pt x="6" y="4"/>
                    <a:pt x="6" y="4"/>
                    <a:pt x="6" y="4"/>
                  </a:cubicBezTo>
                  <a:cubicBezTo>
                    <a:pt x="6" y="4"/>
                    <a:pt x="6" y="4"/>
                    <a:pt x="6" y="4"/>
                  </a:cubicBezTo>
                  <a:cubicBezTo>
                    <a:pt x="5" y="4"/>
                    <a:pt x="5" y="4"/>
                    <a:pt x="5" y="4"/>
                  </a:cubicBezTo>
                  <a:cubicBezTo>
                    <a:pt x="5" y="4"/>
                    <a:pt x="5" y="4"/>
                    <a:pt x="5" y="4"/>
                  </a:cubicBezTo>
                  <a:cubicBezTo>
                    <a:pt x="4" y="4"/>
                    <a:pt x="4" y="4"/>
                    <a:pt x="4" y="4"/>
                  </a:cubicBezTo>
                  <a:cubicBezTo>
                    <a:pt x="4" y="4"/>
                    <a:pt x="4" y="4"/>
                    <a:pt x="4" y="4"/>
                  </a:cubicBezTo>
                  <a:cubicBezTo>
                    <a:pt x="2" y="5"/>
                    <a:pt x="0" y="8"/>
                    <a:pt x="0" y="14"/>
                  </a:cubicBezTo>
                  <a:cubicBezTo>
                    <a:pt x="0" y="112"/>
                    <a:pt x="0" y="112"/>
                    <a:pt x="0" y="112"/>
                  </a:cubicBezTo>
                  <a:cubicBezTo>
                    <a:pt x="0" y="119"/>
                    <a:pt x="3" y="127"/>
                    <a:pt x="8" y="130"/>
                  </a:cubicBezTo>
                  <a:cubicBezTo>
                    <a:pt x="23" y="139"/>
                    <a:pt x="23" y="139"/>
                    <a:pt x="23" y="139"/>
                  </a:cubicBezTo>
                  <a:cubicBezTo>
                    <a:pt x="23" y="169"/>
                    <a:pt x="23" y="169"/>
                    <a:pt x="23" y="169"/>
                  </a:cubicBezTo>
                  <a:cubicBezTo>
                    <a:pt x="23" y="169"/>
                    <a:pt x="23" y="169"/>
                    <a:pt x="23" y="169"/>
                  </a:cubicBezTo>
                  <a:cubicBezTo>
                    <a:pt x="23" y="169"/>
                    <a:pt x="23" y="169"/>
                    <a:pt x="23" y="169"/>
                  </a:cubicBezTo>
                  <a:cubicBezTo>
                    <a:pt x="24" y="168"/>
                    <a:pt x="24" y="168"/>
                    <a:pt x="24" y="168"/>
                  </a:cubicBezTo>
                  <a:cubicBezTo>
                    <a:pt x="24" y="169"/>
                    <a:pt x="24" y="169"/>
                    <a:pt x="24" y="169"/>
                  </a:cubicBezTo>
                  <a:cubicBezTo>
                    <a:pt x="24" y="168"/>
                    <a:pt x="24" y="168"/>
                    <a:pt x="24" y="168"/>
                  </a:cubicBezTo>
                  <a:cubicBezTo>
                    <a:pt x="24" y="169"/>
                    <a:pt x="24" y="169"/>
                    <a:pt x="24" y="169"/>
                  </a:cubicBezTo>
                  <a:cubicBezTo>
                    <a:pt x="24" y="168"/>
                    <a:pt x="24" y="168"/>
                    <a:pt x="24" y="168"/>
                  </a:cubicBezTo>
                  <a:cubicBezTo>
                    <a:pt x="24" y="168"/>
                    <a:pt x="24" y="168"/>
                    <a:pt x="24" y="168"/>
                  </a:cubicBezTo>
                  <a:cubicBezTo>
                    <a:pt x="25" y="168"/>
                    <a:pt x="25" y="168"/>
                    <a:pt x="25" y="168"/>
                  </a:cubicBezTo>
                  <a:cubicBezTo>
                    <a:pt x="25" y="168"/>
                    <a:pt x="25" y="168"/>
                    <a:pt x="25" y="168"/>
                  </a:cubicBezTo>
                  <a:cubicBezTo>
                    <a:pt x="25" y="168"/>
                    <a:pt x="25" y="168"/>
                    <a:pt x="25" y="168"/>
                  </a:cubicBezTo>
                  <a:cubicBezTo>
                    <a:pt x="25" y="168"/>
                    <a:pt x="25" y="168"/>
                    <a:pt x="25"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6" y="168"/>
                    <a:pt x="26" y="168"/>
                    <a:pt x="26" y="168"/>
                  </a:cubicBezTo>
                  <a:cubicBezTo>
                    <a:pt x="27" y="167"/>
                    <a:pt x="27" y="167"/>
                    <a:pt x="27" y="167"/>
                  </a:cubicBezTo>
                  <a:cubicBezTo>
                    <a:pt x="27" y="168"/>
                    <a:pt x="27" y="168"/>
                    <a:pt x="27" y="168"/>
                  </a:cubicBezTo>
                  <a:cubicBezTo>
                    <a:pt x="27" y="167"/>
                    <a:pt x="27" y="167"/>
                    <a:pt x="27" y="167"/>
                  </a:cubicBezTo>
                  <a:cubicBezTo>
                    <a:pt x="27" y="167"/>
                    <a:pt x="27" y="167"/>
                    <a:pt x="27"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30" y="166"/>
                    <a:pt x="30" y="166"/>
                    <a:pt x="30" y="166"/>
                  </a:cubicBezTo>
                  <a:cubicBezTo>
                    <a:pt x="30" y="167"/>
                    <a:pt x="30" y="167"/>
                    <a:pt x="30" y="167"/>
                  </a:cubicBezTo>
                  <a:cubicBezTo>
                    <a:pt x="30" y="166"/>
                    <a:pt x="30" y="166"/>
                    <a:pt x="30" y="166"/>
                  </a:cubicBezTo>
                  <a:cubicBezTo>
                    <a:pt x="30" y="167"/>
                    <a:pt x="30" y="167"/>
                    <a:pt x="30" y="167"/>
                  </a:cubicBezTo>
                  <a:cubicBezTo>
                    <a:pt x="30" y="166"/>
                    <a:pt x="30" y="166"/>
                    <a:pt x="30" y="166"/>
                  </a:cubicBezTo>
                  <a:cubicBezTo>
                    <a:pt x="30" y="166"/>
                    <a:pt x="30" y="166"/>
                    <a:pt x="30"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1" y="166"/>
                    <a:pt x="31" y="166"/>
                    <a:pt x="31"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5"/>
                    <a:pt x="33" y="165"/>
                    <a:pt x="33" y="165"/>
                  </a:cubicBezTo>
                  <a:cubicBezTo>
                    <a:pt x="33" y="166"/>
                    <a:pt x="33" y="166"/>
                    <a:pt x="33" y="166"/>
                  </a:cubicBezTo>
                  <a:cubicBezTo>
                    <a:pt x="33" y="165"/>
                    <a:pt x="33" y="165"/>
                    <a:pt x="33" y="165"/>
                  </a:cubicBezTo>
                  <a:cubicBezTo>
                    <a:pt x="33" y="166"/>
                    <a:pt x="33" y="166"/>
                    <a:pt x="33" y="166"/>
                  </a:cubicBezTo>
                  <a:cubicBezTo>
                    <a:pt x="33" y="165"/>
                    <a:pt x="33" y="165"/>
                    <a:pt x="33" y="165"/>
                  </a:cubicBezTo>
                  <a:cubicBezTo>
                    <a:pt x="33" y="165"/>
                    <a:pt x="33" y="165"/>
                    <a:pt x="33" y="165"/>
                  </a:cubicBezTo>
                  <a:cubicBezTo>
                    <a:pt x="34" y="165"/>
                    <a:pt x="34" y="165"/>
                    <a:pt x="34" y="165"/>
                  </a:cubicBezTo>
                  <a:cubicBezTo>
                    <a:pt x="34" y="165"/>
                    <a:pt x="34" y="165"/>
                    <a:pt x="34" y="165"/>
                  </a:cubicBezTo>
                  <a:cubicBezTo>
                    <a:pt x="34" y="165"/>
                    <a:pt x="34" y="165"/>
                    <a:pt x="34" y="165"/>
                  </a:cubicBezTo>
                  <a:cubicBezTo>
                    <a:pt x="34" y="165"/>
                    <a:pt x="34" y="165"/>
                    <a:pt x="34" y="165"/>
                  </a:cubicBezTo>
                  <a:cubicBezTo>
                    <a:pt x="35" y="165"/>
                    <a:pt x="35" y="165"/>
                    <a:pt x="35" y="165"/>
                  </a:cubicBezTo>
                  <a:cubicBezTo>
                    <a:pt x="35" y="165"/>
                    <a:pt x="35" y="165"/>
                    <a:pt x="35" y="165"/>
                  </a:cubicBezTo>
                  <a:cubicBezTo>
                    <a:pt x="35" y="165"/>
                    <a:pt x="35" y="165"/>
                    <a:pt x="35" y="165"/>
                  </a:cubicBezTo>
                  <a:cubicBezTo>
                    <a:pt x="35" y="165"/>
                    <a:pt x="35" y="165"/>
                    <a:pt x="35" y="165"/>
                  </a:cubicBezTo>
                  <a:cubicBezTo>
                    <a:pt x="48" y="153"/>
                    <a:pt x="48" y="153"/>
                    <a:pt x="48" y="153"/>
                  </a:cubicBezTo>
                  <a:cubicBezTo>
                    <a:pt x="118" y="191"/>
                    <a:pt x="118" y="191"/>
                    <a:pt x="118" y="191"/>
                  </a:cubicBezTo>
                  <a:cubicBezTo>
                    <a:pt x="120" y="191"/>
                    <a:pt x="121" y="191"/>
                    <a:pt x="122" y="191"/>
                  </a:cubicBezTo>
                  <a:cubicBezTo>
                    <a:pt x="123" y="191"/>
                    <a:pt x="123" y="191"/>
                    <a:pt x="123" y="191"/>
                  </a:cubicBezTo>
                  <a:cubicBezTo>
                    <a:pt x="123" y="191"/>
                    <a:pt x="123" y="191"/>
                    <a:pt x="123" y="191"/>
                  </a:cubicBezTo>
                  <a:cubicBezTo>
                    <a:pt x="131" y="188"/>
                    <a:pt x="135" y="188"/>
                    <a:pt x="135" y="178"/>
                  </a:cubicBezTo>
                  <a:cubicBezTo>
                    <a:pt x="135" y="79"/>
                    <a:pt x="135" y="79"/>
                    <a:pt x="135" y="79"/>
                  </a:cubicBezTo>
                  <a:cubicBezTo>
                    <a:pt x="135" y="72"/>
                    <a:pt x="132" y="64"/>
                    <a:pt x="128" y="62"/>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0" name="ïṩľïḍê">
              <a:extLst>
                <a:ext uri="{FF2B5EF4-FFF2-40B4-BE49-F238E27FC236}">
                  <a16:creationId xmlns:a16="http://schemas.microsoft.com/office/drawing/2014/main" id="{D3C42439-AF24-45CC-9DDF-2F8A877821D6}"/>
                </a:ext>
              </a:extLst>
            </p:cNvPr>
            <p:cNvSpPr/>
            <p:nvPr/>
          </p:nvSpPr>
          <p:spPr bwMode="auto">
            <a:xfrm>
              <a:off x="7510463" y="3568701"/>
              <a:ext cx="415925" cy="628650"/>
            </a:xfrm>
            <a:custGeom>
              <a:avLst/>
              <a:gdLst>
                <a:gd name="T0" fmla="*/ 118 w 126"/>
                <a:gd name="T1" fmla="*/ 64 h 191"/>
                <a:gd name="T2" fmla="*/ 8 w 126"/>
                <a:gd name="T3" fmla="*/ 3 h 191"/>
                <a:gd name="T4" fmla="*/ 0 w 126"/>
                <a:gd name="T5" fmla="*/ 12 h 191"/>
                <a:gd name="T6" fmla="*/ 0 w 126"/>
                <a:gd name="T7" fmla="*/ 110 h 191"/>
                <a:gd name="T8" fmla="*/ 8 w 126"/>
                <a:gd name="T9" fmla="*/ 128 h 191"/>
                <a:gd name="T10" fmla="*/ 23 w 126"/>
                <a:gd name="T11" fmla="*/ 137 h 191"/>
                <a:gd name="T12" fmla="*/ 23 w 126"/>
                <a:gd name="T13" fmla="*/ 167 h 191"/>
                <a:gd name="T14" fmla="*/ 43 w 126"/>
                <a:gd name="T15" fmla="*/ 149 h 191"/>
                <a:gd name="T16" fmla="*/ 118 w 126"/>
                <a:gd name="T17" fmla="*/ 189 h 191"/>
                <a:gd name="T18" fmla="*/ 126 w 126"/>
                <a:gd name="T19" fmla="*/ 180 h 191"/>
                <a:gd name="T20" fmla="*/ 126 w 126"/>
                <a:gd name="T21" fmla="*/ 81 h 191"/>
                <a:gd name="T22" fmla="*/ 118 w 126"/>
                <a:gd name="T23" fmla="*/ 6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1">
                  <a:moveTo>
                    <a:pt x="118" y="64"/>
                  </a:moveTo>
                  <a:cubicBezTo>
                    <a:pt x="8" y="3"/>
                    <a:pt x="8" y="3"/>
                    <a:pt x="8" y="3"/>
                  </a:cubicBezTo>
                  <a:cubicBezTo>
                    <a:pt x="3" y="0"/>
                    <a:pt x="0" y="4"/>
                    <a:pt x="0" y="12"/>
                  </a:cubicBezTo>
                  <a:cubicBezTo>
                    <a:pt x="0" y="110"/>
                    <a:pt x="0" y="110"/>
                    <a:pt x="0" y="110"/>
                  </a:cubicBezTo>
                  <a:cubicBezTo>
                    <a:pt x="0" y="117"/>
                    <a:pt x="3" y="125"/>
                    <a:pt x="8" y="128"/>
                  </a:cubicBezTo>
                  <a:cubicBezTo>
                    <a:pt x="23" y="137"/>
                    <a:pt x="23" y="137"/>
                    <a:pt x="23" y="137"/>
                  </a:cubicBezTo>
                  <a:cubicBezTo>
                    <a:pt x="23" y="167"/>
                    <a:pt x="23" y="167"/>
                    <a:pt x="23" y="167"/>
                  </a:cubicBezTo>
                  <a:cubicBezTo>
                    <a:pt x="43" y="149"/>
                    <a:pt x="43" y="149"/>
                    <a:pt x="43" y="149"/>
                  </a:cubicBezTo>
                  <a:cubicBezTo>
                    <a:pt x="118" y="189"/>
                    <a:pt x="118" y="189"/>
                    <a:pt x="118" y="189"/>
                  </a:cubicBezTo>
                  <a:cubicBezTo>
                    <a:pt x="123" y="191"/>
                    <a:pt x="126" y="187"/>
                    <a:pt x="126" y="180"/>
                  </a:cubicBezTo>
                  <a:cubicBezTo>
                    <a:pt x="126" y="81"/>
                    <a:pt x="126" y="81"/>
                    <a:pt x="126" y="81"/>
                  </a:cubicBezTo>
                  <a:cubicBezTo>
                    <a:pt x="126" y="74"/>
                    <a:pt x="123" y="66"/>
                    <a:pt x="118"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1" name="işḻíḑé">
              <a:extLst>
                <a:ext uri="{FF2B5EF4-FFF2-40B4-BE49-F238E27FC236}">
                  <a16:creationId xmlns:a16="http://schemas.microsoft.com/office/drawing/2014/main" id="{62903BEE-711F-4374-9B6E-A143DC221134}"/>
                </a:ext>
              </a:extLst>
            </p:cNvPr>
            <p:cNvSpPr/>
            <p:nvPr/>
          </p:nvSpPr>
          <p:spPr bwMode="auto">
            <a:xfrm>
              <a:off x="7620000" y="3821113"/>
              <a:ext cx="25400" cy="53975"/>
            </a:xfrm>
            <a:custGeom>
              <a:avLst/>
              <a:gdLst>
                <a:gd name="T0" fmla="*/ 8 w 8"/>
                <a:gd name="T1" fmla="*/ 10 h 16"/>
                <a:gd name="T2" fmla="*/ 4 w 8"/>
                <a:gd name="T3" fmla="*/ 15 h 16"/>
                <a:gd name="T4" fmla="*/ 0 w 8"/>
                <a:gd name="T5" fmla="*/ 6 h 16"/>
                <a:gd name="T6" fmla="*/ 4 w 8"/>
                <a:gd name="T7" fmla="*/ 1 h 16"/>
                <a:gd name="T8" fmla="*/ 8 w 8"/>
                <a:gd name="T9" fmla="*/ 10 h 16"/>
              </a:gdLst>
              <a:ahLst/>
              <a:cxnLst>
                <a:cxn ang="0">
                  <a:pos x="T0" y="T1"/>
                </a:cxn>
                <a:cxn ang="0">
                  <a:pos x="T2" y="T3"/>
                </a:cxn>
                <a:cxn ang="0">
                  <a:pos x="T4" y="T5"/>
                </a:cxn>
                <a:cxn ang="0">
                  <a:pos x="T6" y="T7"/>
                </a:cxn>
                <a:cxn ang="0">
                  <a:pos x="T8" y="T9"/>
                </a:cxn>
              </a:cxnLst>
              <a:rect l="0" t="0" r="r" b="b"/>
              <a:pathLst>
                <a:path w="8" h="16">
                  <a:moveTo>
                    <a:pt x="8" y="10"/>
                  </a:moveTo>
                  <a:cubicBezTo>
                    <a:pt x="8" y="14"/>
                    <a:pt x="6" y="16"/>
                    <a:pt x="4" y="15"/>
                  </a:cubicBezTo>
                  <a:cubicBezTo>
                    <a:pt x="1" y="14"/>
                    <a:pt x="0" y="9"/>
                    <a:pt x="0" y="6"/>
                  </a:cubicBezTo>
                  <a:cubicBezTo>
                    <a:pt x="0" y="2"/>
                    <a:pt x="1" y="0"/>
                    <a:pt x="4" y="1"/>
                  </a:cubicBezTo>
                  <a:cubicBezTo>
                    <a:pt x="6" y="2"/>
                    <a:pt x="8" y="7"/>
                    <a:pt x="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2" name="íŝlïde">
              <a:extLst>
                <a:ext uri="{FF2B5EF4-FFF2-40B4-BE49-F238E27FC236}">
                  <a16:creationId xmlns:a16="http://schemas.microsoft.com/office/drawing/2014/main" id="{CADA8081-268E-4F78-83CF-8554456BB5A0}"/>
                </a:ext>
              </a:extLst>
            </p:cNvPr>
            <p:cNvSpPr/>
            <p:nvPr/>
          </p:nvSpPr>
          <p:spPr bwMode="auto">
            <a:xfrm>
              <a:off x="7699375" y="3867151"/>
              <a:ext cx="25400" cy="57150"/>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4"/>
                    <a:pt x="6" y="17"/>
                    <a:pt x="4" y="15"/>
                  </a:cubicBezTo>
                  <a:cubicBezTo>
                    <a:pt x="1" y="14"/>
                    <a:pt x="0" y="10"/>
                    <a:pt x="0" y="6"/>
                  </a:cubicBezTo>
                  <a:cubicBezTo>
                    <a:pt x="0" y="2"/>
                    <a:pt x="1"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3" name="îšḻiḍê">
              <a:extLst>
                <a:ext uri="{FF2B5EF4-FFF2-40B4-BE49-F238E27FC236}">
                  <a16:creationId xmlns:a16="http://schemas.microsoft.com/office/drawing/2014/main" id="{0169A179-5742-455C-9363-C321E1958A6B}"/>
                </a:ext>
              </a:extLst>
            </p:cNvPr>
            <p:cNvSpPr/>
            <p:nvPr/>
          </p:nvSpPr>
          <p:spPr bwMode="auto">
            <a:xfrm>
              <a:off x="7778750" y="3914776"/>
              <a:ext cx="25400" cy="55563"/>
            </a:xfrm>
            <a:custGeom>
              <a:avLst/>
              <a:gdLst>
                <a:gd name="T0" fmla="*/ 8 w 8"/>
                <a:gd name="T1" fmla="*/ 11 h 17"/>
                <a:gd name="T2" fmla="*/ 4 w 8"/>
                <a:gd name="T3" fmla="*/ 15 h 17"/>
                <a:gd name="T4" fmla="*/ 0 w 8"/>
                <a:gd name="T5" fmla="*/ 6 h 17"/>
                <a:gd name="T6" fmla="*/ 4 w 8"/>
                <a:gd name="T7" fmla="*/ 1 h 17"/>
                <a:gd name="T8" fmla="*/ 8 w 8"/>
                <a:gd name="T9" fmla="*/ 11 h 17"/>
              </a:gdLst>
              <a:ahLst/>
              <a:cxnLst>
                <a:cxn ang="0">
                  <a:pos x="T0" y="T1"/>
                </a:cxn>
                <a:cxn ang="0">
                  <a:pos x="T2" y="T3"/>
                </a:cxn>
                <a:cxn ang="0">
                  <a:pos x="T4" y="T5"/>
                </a:cxn>
                <a:cxn ang="0">
                  <a:pos x="T6" y="T7"/>
                </a:cxn>
                <a:cxn ang="0">
                  <a:pos x="T8" y="T9"/>
                </a:cxn>
              </a:cxnLst>
              <a:rect l="0" t="0" r="r" b="b"/>
              <a:pathLst>
                <a:path w="8" h="17">
                  <a:moveTo>
                    <a:pt x="8" y="11"/>
                  </a:moveTo>
                  <a:cubicBezTo>
                    <a:pt x="8" y="15"/>
                    <a:pt x="6" y="17"/>
                    <a:pt x="4" y="15"/>
                  </a:cubicBezTo>
                  <a:cubicBezTo>
                    <a:pt x="2" y="14"/>
                    <a:pt x="0" y="10"/>
                    <a:pt x="0" y="6"/>
                  </a:cubicBezTo>
                  <a:cubicBezTo>
                    <a:pt x="0" y="2"/>
                    <a:pt x="2" y="0"/>
                    <a:pt x="4" y="1"/>
                  </a:cubicBezTo>
                  <a:cubicBezTo>
                    <a:pt x="6" y="3"/>
                    <a:pt x="8" y="7"/>
                    <a:pt x="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4" name="isḷíḑè">
              <a:extLst>
                <a:ext uri="{FF2B5EF4-FFF2-40B4-BE49-F238E27FC236}">
                  <a16:creationId xmlns:a16="http://schemas.microsoft.com/office/drawing/2014/main" id="{F46B782D-23BC-4035-974C-8E104A3802BC}"/>
                </a:ext>
              </a:extLst>
            </p:cNvPr>
            <p:cNvSpPr/>
            <p:nvPr/>
          </p:nvSpPr>
          <p:spPr bwMode="auto">
            <a:xfrm>
              <a:off x="4554538" y="2751138"/>
              <a:ext cx="244475" cy="223838"/>
            </a:xfrm>
            <a:custGeom>
              <a:avLst/>
              <a:gdLst>
                <a:gd name="T0" fmla="*/ 30 w 74"/>
                <a:gd name="T1" fmla="*/ 0 h 68"/>
                <a:gd name="T2" fmla="*/ 7 w 74"/>
                <a:gd name="T3" fmla="*/ 3 h 68"/>
                <a:gd name="T4" fmla="*/ 0 w 74"/>
                <a:gd name="T5" fmla="*/ 26 h 68"/>
                <a:gd name="T6" fmla="*/ 37 w 74"/>
                <a:gd name="T7" fmla="*/ 47 h 68"/>
                <a:gd name="T8" fmla="*/ 74 w 74"/>
                <a:gd name="T9" fmla="*/ 68 h 68"/>
                <a:gd name="T10" fmla="*/ 68 w 74"/>
                <a:gd name="T11" fmla="*/ 38 h 68"/>
                <a:gd name="T12" fmla="*/ 45 w 74"/>
                <a:gd name="T13" fmla="*/ 8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3" y="0"/>
                    <a:pt x="9" y="2"/>
                    <a:pt x="7" y="3"/>
                  </a:cubicBezTo>
                  <a:cubicBezTo>
                    <a:pt x="4" y="4"/>
                    <a:pt x="2" y="16"/>
                    <a:pt x="0" y="26"/>
                  </a:cubicBezTo>
                  <a:cubicBezTo>
                    <a:pt x="37" y="47"/>
                    <a:pt x="37" y="47"/>
                    <a:pt x="37" y="47"/>
                  </a:cubicBezTo>
                  <a:cubicBezTo>
                    <a:pt x="74" y="68"/>
                    <a:pt x="74" y="68"/>
                    <a:pt x="74" y="68"/>
                  </a:cubicBezTo>
                  <a:cubicBezTo>
                    <a:pt x="72" y="56"/>
                    <a:pt x="71" y="43"/>
                    <a:pt x="68" y="38"/>
                  </a:cubicBezTo>
                  <a:cubicBezTo>
                    <a:pt x="66" y="34"/>
                    <a:pt x="61" y="27"/>
                    <a:pt x="45" y="8"/>
                  </a:cubicBezTo>
                  <a:cubicBezTo>
                    <a:pt x="30" y="0"/>
                    <a:pt x="30" y="0"/>
                    <a:pt x="30"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5" name="ïSḷîḋe">
              <a:extLst>
                <a:ext uri="{FF2B5EF4-FFF2-40B4-BE49-F238E27FC236}">
                  <a16:creationId xmlns:a16="http://schemas.microsoft.com/office/drawing/2014/main" id="{24BE51C9-CBE0-48C4-BFC7-A539FBA66C36}"/>
                </a:ext>
              </a:extLst>
            </p:cNvPr>
            <p:cNvSpPr/>
            <p:nvPr/>
          </p:nvSpPr>
          <p:spPr bwMode="auto">
            <a:xfrm>
              <a:off x="4554538" y="2751138"/>
              <a:ext cx="244475" cy="223838"/>
            </a:xfrm>
            <a:custGeom>
              <a:avLst/>
              <a:gdLst>
                <a:gd name="T0" fmla="*/ 30 w 74"/>
                <a:gd name="T1" fmla="*/ 0 h 68"/>
                <a:gd name="T2" fmla="*/ 7 w 74"/>
                <a:gd name="T3" fmla="*/ 3 h 68"/>
                <a:gd name="T4" fmla="*/ 0 w 74"/>
                <a:gd name="T5" fmla="*/ 26 h 68"/>
                <a:gd name="T6" fmla="*/ 37 w 74"/>
                <a:gd name="T7" fmla="*/ 47 h 68"/>
                <a:gd name="T8" fmla="*/ 74 w 74"/>
                <a:gd name="T9" fmla="*/ 68 h 68"/>
                <a:gd name="T10" fmla="*/ 68 w 74"/>
                <a:gd name="T11" fmla="*/ 38 h 68"/>
                <a:gd name="T12" fmla="*/ 45 w 74"/>
                <a:gd name="T13" fmla="*/ 8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3" y="0"/>
                    <a:pt x="9" y="2"/>
                    <a:pt x="7" y="3"/>
                  </a:cubicBezTo>
                  <a:cubicBezTo>
                    <a:pt x="4" y="4"/>
                    <a:pt x="2" y="16"/>
                    <a:pt x="0" y="26"/>
                  </a:cubicBezTo>
                  <a:cubicBezTo>
                    <a:pt x="37" y="47"/>
                    <a:pt x="37" y="47"/>
                    <a:pt x="37" y="47"/>
                  </a:cubicBezTo>
                  <a:cubicBezTo>
                    <a:pt x="74" y="68"/>
                    <a:pt x="74" y="68"/>
                    <a:pt x="74" y="68"/>
                  </a:cubicBezTo>
                  <a:cubicBezTo>
                    <a:pt x="72" y="56"/>
                    <a:pt x="71" y="43"/>
                    <a:pt x="68" y="38"/>
                  </a:cubicBezTo>
                  <a:cubicBezTo>
                    <a:pt x="66" y="34"/>
                    <a:pt x="61" y="27"/>
                    <a:pt x="45" y="8"/>
                  </a:cubicBezTo>
                  <a:cubicBezTo>
                    <a:pt x="30" y="0"/>
                    <a:pt x="30" y="0"/>
                    <a:pt x="30" y="0"/>
                  </a:cubicBezTo>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6" name="ïślíḋe">
              <a:extLst>
                <a:ext uri="{FF2B5EF4-FFF2-40B4-BE49-F238E27FC236}">
                  <a16:creationId xmlns:a16="http://schemas.microsoft.com/office/drawing/2014/main" id="{1A89D5FA-F80B-40C6-B9D0-1CDF78BCD531}"/>
                </a:ext>
              </a:extLst>
            </p:cNvPr>
            <p:cNvSpPr/>
            <p:nvPr/>
          </p:nvSpPr>
          <p:spPr bwMode="auto">
            <a:xfrm>
              <a:off x="4649788" y="2644776"/>
              <a:ext cx="52388" cy="165100"/>
            </a:xfrm>
            <a:custGeom>
              <a:avLst/>
              <a:gdLst>
                <a:gd name="T0" fmla="*/ 0 w 16"/>
                <a:gd name="T1" fmla="*/ 13 h 50"/>
                <a:gd name="T2" fmla="*/ 0 w 16"/>
                <a:gd name="T3" fmla="*/ 29 h 50"/>
                <a:gd name="T4" fmla="*/ 0 w 16"/>
                <a:gd name="T5" fmla="*/ 36 h 50"/>
                <a:gd name="T6" fmla="*/ 16 w 16"/>
                <a:gd name="T7" fmla="*/ 45 h 50"/>
                <a:gd name="T8" fmla="*/ 16 w 16"/>
                <a:gd name="T9" fmla="*/ 38 h 50"/>
                <a:gd name="T10" fmla="*/ 16 w 16"/>
                <a:gd name="T11" fmla="*/ 22 h 50"/>
                <a:gd name="T12" fmla="*/ 0 w 16"/>
                <a:gd name="T13" fmla="*/ 13 h 50"/>
              </a:gdLst>
              <a:ahLst/>
              <a:cxnLst>
                <a:cxn ang="0">
                  <a:pos x="T0" y="T1"/>
                </a:cxn>
                <a:cxn ang="0">
                  <a:pos x="T2" y="T3"/>
                </a:cxn>
                <a:cxn ang="0">
                  <a:pos x="T4" y="T5"/>
                </a:cxn>
                <a:cxn ang="0">
                  <a:pos x="T6" y="T7"/>
                </a:cxn>
                <a:cxn ang="0">
                  <a:pos x="T8" y="T9"/>
                </a:cxn>
                <a:cxn ang="0">
                  <a:pos x="T10" y="T11"/>
                </a:cxn>
                <a:cxn ang="0">
                  <a:pos x="T12" y="T13"/>
                </a:cxn>
              </a:cxnLst>
              <a:rect l="0" t="0" r="r" b="b"/>
              <a:pathLst>
                <a:path w="16" h="50">
                  <a:moveTo>
                    <a:pt x="0" y="13"/>
                  </a:moveTo>
                  <a:cubicBezTo>
                    <a:pt x="0" y="29"/>
                    <a:pt x="0" y="29"/>
                    <a:pt x="0" y="29"/>
                  </a:cubicBezTo>
                  <a:cubicBezTo>
                    <a:pt x="0" y="36"/>
                    <a:pt x="0" y="36"/>
                    <a:pt x="0" y="36"/>
                  </a:cubicBezTo>
                  <a:cubicBezTo>
                    <a:pt x="5" y="45"/>
                    <a:pt x="12" y="50"/>
                    <a:pt x="16" y="45"/>
                  </a:cubicBezTo>
                  <a:cubicBezTo>
                    <a:pt x="16" y="38"/>
                    <a:pt x="16" y="38"/>
                    <a:pt x="16" y="38"/>
                  </a:cubicBezTo>
                  <a:cubicBezTo>
                    <a:pt x="16" y="22"/>
                    <a:pt x="16" y="22"/>
                    <a:pt x="16" y="22"/>
                  </a:cubicBezTo>
                  <a:cubicBezTo>
                    <a:pt x="16" y="9"/>
                    <a:pt x="0" y="0"/>
                    <a:pt x="0" y="13"/>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7" name="iŝ1îdè">
              <a:extLst>
                <a:ext uri="{FF2B5EF4-FFF2-40B4-BE49-F238E27FC236}">
                  <a16:creationId xmlns:a16="http://schemas.microsoft.com/office/drawing/2014/main" id="{E7B044AA-E44C-480E-8EBA-0E7D8747E661}"/>
                </a:ext>
              </a:extLst>
            </p:cNvPr>
            <p:cNvSpPr/>
            <p:nvPr/>
          </p:nvSpPr>
          <p:spPr bwMode="auto">
            <a:xfrm>
              <a:off x="4616450" y="2622551"/>
              <a:ext cx="20638" cy="42863"/>
            </a:xfrm>
            <a:custGeom>
              <a:avLst/>
              <a:gdLst>
                <a:gd name="T0" fmla="*/ 2 w 6"/>
                <a:gd name="T1" fmla="*/ 0 h 13"/>
                <a:gd name="T2" fmla="*/ 6 w 6"/>
                <a:gd name="T3" fmla="*/ 7 h 13"/>
                <a:gd name="T4" fmla="*/ 5 w 6"/>
                <a:gd name="T5" fmla="*/ 13 h 13"/>
                <a:gd name="T6" fmla="*/ 1 w 6"/>
                <a:gd name="T7" fmla="*/ 6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3" y="1"/>
                    <a:pt x="5" y="4"/>
                    <a:pt x="6" y="7"/>
                  </a:cubicBezTo>
                  <a:cubicBezTo>
                    <a:pt x="6" y="11"/>
                    <a:pt x="6" y="13"/>
                    <a:pt x="5" y="13"/>
                  </a:cubicBezTo>
                  <a:cubicBezTo>
                    <a:pt x="3" y="13"/>
                    <a:pt x="1" y="10"/>
                    <a:pt x="1" y="6"/>
                  </a:cubicBezTo>
                  <a:cubicBezTo>
                    <a:pt x="0" y="3"/>
                    <a:pt x="0" y="0"/>
                    <a:pt x="2" y="0"/>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8" name="íṡlîde">
              <a:extLst>
                <a:ext uri="{FF2B5EF4-FFF2-40B4-BE49-F238E27FC236}">
                  <a16:creationId xmlns:a16="http://schemas.microsoft.com/office/drawing/2014/main" id="{33EC2532-789E-45B5-A8D3-00DB946C390D}"/>
                </a:ext>
              </a:extLst>
            </p:cNvPr>
            <p:cNvSpPr/>
            <p:nvPr/>
          </p:nvSpPr>
          <p:spPr bwMode="auto">
            <a:xfrm>
              <a:off x="4716463" y="2681288"/>
              <a:ext cx="22225" cy="39688"/>
            </a:xfrm>
            <a:custGeom>
              <a:avLst/>
              <a:gdLst>
                <a:gd name="T0" fmla="*/ 5 w 7"/>
                <a:gd name="T1" fmla="*/ 1 h 12"/>
                <a:gd name="T2" fmla="*/ 1 w 7"/>
                <a:gd name="T3" fmla="*/ 3 h 12"/>
                <a:gd name="T4" fmla="*/ 2 w 7"/>
                <a:gd name="T5" fmla="*/ 11 h 12"/>
                <a:gd name="T6" fmla="*/ 6 w 7"/>
                <a:gd name="T7" fmla="*/ 8 h 12"/>
                <a:gd name="T8" fmla="*/ 5 w 7"/>
                <a:gd name="T9" fmla="*/ 1 h 12"/>
              </a:gdLst>
              <a:ahLst/>
              <a:cxnLst>
                <a:cxn ang="0">
                  <a:pos x="T0" y="T1"/>
                </a:cxn>
                <a:cxn ang="0">
                  <a:pos x="T2" y="T3"/>
                </a:cxn>
                <a:cxn ang="0">
                  <a:pos x="T4" y="T5"/>
                </a:cxn>
                <a:cxn ang="0">
                  <a:pos x="T6" y="T7"/>
                </a:cxn>
                <a:cxn ang="0">
                  <a:pos x="T8" y="T9"/>
                </a:cxn>
              </a:cxnLst>
              <a:rect l="0" t="0" r="r" b="b"/>
              <a:pathLst>
                <a:path w="7" h="12">
                  <a:moveTo>
                    <a:pt x="5" y="1"/>
                  </a:moveTo>
                  <a:cubicBezTo>
                    <a:pt x="3" y="0"/>
                    <a:pt x="1" y="1"/>
                    <a:pt x="1" y="3"/>
                  </a:cubicBezTo>
                  <a:cubicBezTo>
                    <a:pt x="0" y="6"/>
                    <a:pt x="0" y="9"/>
                    <a:pt x="2" y="11"/>
                  </a:cubicBezTo>
                  <a:cubicBezTo>
                    <a:pt x="3" y="12"/>
                    <a:pt x="5" y="11"/>
                    <a:pt x="6" y="8"/>
                  </a:cubicBezTo>
                  <a:cubicBezTo>
                    <a:pt x="7" y="6"/>
                    <a:pt x="6" y="2"/>
                    <a:pt x="5" y="1"/>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9" name="ïṣ1îḓè">
              <a:extLst>
                <a:ext uri="{FF2B5EF4-FFF2-40B4-BE49-F238E27FC236}">
                  <a16:creationId xmlns:a16="http://schemas.microsoft.com/office/drawing/2014/main" id="{C2D8BEC8-F849-4BA0-A36F-2133DFD7B477}"/>
                </a:ext>
              </a:extLst>
            </p:cNvPr>
            <p:cNvSpPr/>
            <p:nvPr/>
          </p:nvSpPr>
          <p:spPr bwMode="auto">
            <a:xfrm>
              <a:off x="4640263" y="2786063"/>
              <a:ext cx="68263" cy="136525"/>
            </a:xfrm>
            <a:custGeom>
              <a:avLst/>
              <a:gdLst>
                <a:gd name="T0" fmla="*/ 11 w 21"/>
                <a:gd name="T1" fmla="*/ 3 h 41"/>
                <a:gd name="T2" fmla="*/ 0 w 21"/>
                <a:gd name="T3" fmla="*/ 1 h 41"/>
                <a:gd name="T4" fmla="*/ 4 w 21"/>
                <a:gd name="T5" fmla="*/ 32 h 41"/>
                <a:gd name="T6" fmla="*/ 19 w 21"/>
                <a:gd name="T7" fmla="*/ 41 h 41"/>
                <a:gd name="T8" fmla="*/ 21 w 21"/>
                <a:gd name="T9" fmla="*/ 13 h 41"/>
                <a:gd name="T10" fmla="*/ 11 w 21"/>
                <a:gd name="T11" fmla="*/ 3 h 41"/>
              </a:gdLst>
              <a:ahLst/>
              <a:cxnLst>
                <a:cxn ang="0">
                  <a:pos x="T0" y="T1"/>
                </a:cxn>
                <a:cxn ang="0">
                  <a:pos x="T2" y="T3"/>
                </a:cxn>
                <a:cxn ang="0">
                  <a:pos x="T4" y="T5"/>
                </a:cxn>
                <a:cxn ang="0">
                  <a:pos x="T6" y="T7"/>
                </a:cxn>
                <a:cxn ang="0">
                  <a:pos x="T8" y="T9"/>
                </a:cxn>
                <a:cxn ang="0">
                  <a:pos x="T10" y="T11"/>
                </a:cxn>
              </a:cxnLst>
              <a:rect l="0" t="0" r="r" b="b"/>
              <a:pathLst>
                <a:path w="21" h="41">
                  <a:moveTo>
                    <a:pt x="11" y="3"/>
                  </a:moveTo>
                  <a:cubicBezTo>
                    <a:pt x="11" y="3"/>
                    <a:pt x="0" y="0"/>
                    <a:pt x="0" y="1"/>
                  </a:cubicBezTo>
                  <a:cubicBezTo>
                    <a:pt x="0" y="2"/>
                    <a:pt x="4" y="32"/>
                    <a:pt x="4" y="32"/>
                  </a:cubicBezTo>
                  <a:cubicBezTo>
                    <a:pt x="19" y="41"/>
                    <a:pt x="19" y="41"/>
                    <a:pt x="19" y="41"/>
                  </a:cubicBezTo>
                  <a:cubicBezTo>
                    <a:pt x="21" y="13"/>
                    <a:pt x="21" y="13"/>
                    <a:pt x="21" y="13"/>
                  </a:cubicBezTo>
                  <a:cubicBezTo>
                    <a:pt x="11" y="3"/>
                    <a:pt x="11" y="3"/>
                    <a:pt x="1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0" name="iṣľíḑè">
              <a:extLst>
                <a:ext uri="{FF2B5EF4-FFF2-40B4-BE49-F238E27FC236}">
                  <a16:creationId xmlns:a16="http://schemas.microsoft.com/office/drawing/2014/main" id="{5D21CBCD-8E04-421E-8ED5-ECDD535F7046}"/>
                </a:ext>
              </a:extLst>
            </p:cNvPr>
            <p:cNvSpPr/>
            <p:nvPr/>
          </p:nvSpPr>
          <p:spPr bwMode="auto">
            <a:xfrm>
              <a:off x="4616450" y="2751138"/>
              <a:ext cx="46038" cy="144463"/>
            </a:xfrm>
            <a:custGeom>
              <a:avLst/>
              <a:gdLst>
                <a:gd name="T0" fmla="*/ 21 w 29"/>
                <a:gd name="T1" fmla="*/ 0 h 91"/>
                <a:gd name="T2" fmla="*/ 21 w 29"/>
                <a:gd name="T3" fmla="*/ 8 h 91"/>
                <a:gd name="T4" fmla="*/ 29 w 29"/>
                <a:gd name="T5" fmla="*/ 91 h 91"/>
                <a:gd name="T6" fmla="*/ 17 w 29"/>
                <a:gd name="T7" fmla="*/ 85 h 91"/>
                <a:gd name="T8" fmla="*/ 2 w 29"/>
                <a:gd name="T9" fmla="*/ 41 h 91"/>
                <a:gd name="T10" fmla="*/ 17 w 29"/>
                <a:gd name="T11" fmla="*/ 39 h 91"/>
                <a:gd name="T12" fmla="*/ 0 w 29"/>
                <a:gd name="T13" fmla="*/ 20 h 91"/>
                <a:gd name="T14" fmla="*/ 15 w 29"/>
                <a:gd name="T15" fmla="*/ 0 h 91"/>
                <a:gd name="T16" fmla="*/ 21 w 2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91">
                  <a:moveTo>
                    <a:pt x="21" y="0"/>
                  </a:moveTo>
                  <a:lnTo>
                    <a:pt x="21" y="8"/>
                  </a:lnTo>
                  <a:lnTo>
                    <a:pt x="29" y="91"/>
                  </a:lnTo>
                  <a:lnTo>
                    <a:pt x="17" y="85"/>
                  </a:lnTo>
                  <a:lnTo>
                    <a:pt x="2" y="41"/>
                  </a:lnTo>
                  <a:lnTo>
                    <a:pt x="17" y="39"/>
                  </a:lnTo>
                  <a:lnTo>
                    <a:pt x="0" y="20"/>
                  </a:lnTo>
                  <a:lnTo>
                    <a:pt x="15" y="0"/>
                  </a:lnTo>
                  <a:lnTo>
                    <a:pt x="21"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1" name="ïṧľiďê">
              <a:extLst>
                <a:ext uri="{FF2B5EF4-FFF2-40B4-BE49-F238E27FC236}">
                  <a16:creationId xmlns:a16="http://schemas.microsoft.com/office/drawing/2014/main" id="{4283879D-7754-4972-9FE3-F77F739198DD}"/>
                </a:ext>
              </a:extLst>
            </p:cNvPr>
            <p:cNvSpPr/>
            <p:nvPr/>
          </p:nvSpPr>
          <p:spPr bwMode="auto">
            <a:xfrm>
              <a:off x="4616450" y="2751138"/>
              <a:ext cx="46038" cy="144463"/>
            </a:xfrm>
            <a:custGeom>
              <a:avLst/>
              <a:gdLst>
                <a:gd name="T0" fmla="*/ 21 w 29"/>
                <a:gd name="T1" fmla="*/ 0 h 91"/>
                <a:gd name="T2" fmla="*/ 21 w 29"/>
                <a:gd name="T3" fmla="*/ 8 h 91"/>
                <a:gd name="T4" fmla="*/ 29 w 29"/>
                <a:gd name="T5" fmla="*/ 91 h 91"/>
                <a:gd name="T6" fmla="*/ 17 w 29"/>
                <a:gd name="T7" fmla="*/ 85 h 91"/>
                <a:gd name="T8" fmla="*/ 2 w 29"/>
                <a:gd name="T9" fmla="*/ 41 h 91"/>
                <a:gd name="T10" fmla="*/ 17 w 29"/>
                <a:gd name="T11" fmla="*/ 39 h 91"/>
                <a:gd name="T12" fmla="*/ 0 w 29"/>
                <a:gd name="T13" fmla="*/ 20 h 91"/>
                <a:gd name="T14" fmla="*/ 15 w 29"/>
                <a:gd name="T15" fmla="*/ 0 h 91"/>
                <a:gd name="T16" fmla="*/ 21 w 2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91">
                  <a:moveTo>
                    <a:pt x="21" y="0"/>
                  </a:moveTo>
                  <a:lnTo>
                    <a:pt x="21" y="8"/>
                  </a:lnTo>
                  <a:lnTo>
                    <a:pt x="29" y="91"/>
                  </a:lnTo>
                  <a:lnTo>
                    <a:pt x="17" y="85"/>
                  </a:lnTo>
                  <a:lnTo>
                    <a:pt x="2" y="41"/>
                  </a:lnTo>
                  <a:lnTo>
                    <a:pt x="17" y="39"/>
                  </a:lnTo>
                  <a:lnTo>
                    <a:pt x="0" y="20"/>
                  </a:lnTo>
                  <a:lnTo>
                    <a:pt x="15"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2" name="ïṡḷîdé">
              <a:extLst>
                <a:ext uri="{FF2B5EF4-FFF2-40B4-BE49-F238E27FC236}">
                  <a16:creationId xmlns:a16="http://schemas.microsoft.com/office/drawing/2014/main" id="{86F7C40A-E5F7-4D89-9A22-CAFD136EB886}"/>
                </a:ext>
              </a:extLst>
            </p:cNvPr>
            <p:cNvSpPr/>
            <p:nvPr/>
          </p:nvSpPr>
          <p:spPr bwMode="auto">
            <a:xfrm>
              <a:off x="4692650" y="2779713"/>
              <a:ext cx="42863" cy="146050"/>
            </a:xfrm>
            <a:custGeom>
              <a:avLst/>
              <a:gdLst>
                <a:gd name="T0" fmla="*/ 6 w 27"/>
                <a:gd name="T1" fmla="*/ 0 h 92"/>
                <a:gd name="T2" fmla="*/ 6 w 27"/>
                <a:gd name="T3" fmla="*/ 9 h 92"/>
                <a:gd name="T4" fmla="*/ 0 w 27"/>
                <a:gd name="T5" fmla="*/ 85 h 92"/>
                <a:gd name="T6" fmla="*/ 13 w 27"/>
                <a:gd name="T7" fmla="*/ 92 h 92"/>
                <a:gd name="T8" fmla="*/ 25 w 27"/>
                <a:gd name="T9" fmla="*/ 65 h 92"/>
                <a:gd name="T10" fmla="*/ 13 w 27"/>
                <a:gd name="T11" fmla="*/ 46 h 92"/>
                <a:gd name="T12" fmla="*/ 27 w 27"/>
                <a:gd name="T13" fmla="*/ 44 h 92"/>
                <a:gd name="T14" fmla="*/ 15 w 27"/>
                <a:gd name="T15" fmla="*/ 9 h 92"/>
                <a:gd name="T16" fmla="*/ 6 w 27"/>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2">
                  <a:moveTo>
                    <a:pt x="6" y="0"/>
                  </a:moveTo>
                  <a:lnTo>
                    <a:pt x="6" y="9"/>
                  </a:lnTo>
                  <a:lnTo>
                    <a:pt x="0" y="85"/>
                  </a:lnTo>
                  <a:lnTo>
                    <a:pt x="13" y="92"/>
                  </a:lnTo>
                  <a:lnTo>
                    <a:pt x="25" y="65"/>
                  </a:lnTo>
                  <a:lnTo>
                    <a:pt x="13" y="46"/>
                  </a:lnTo>
                  <a:lnTo>
                    <a:pt x="27" y="44"/>
                  </a:lnTo>
                  <a:lnTo>
                    <a:pt x="15" y="9"/>
                  </a:lnTo>
                  <a:lnTo>
                    <a:pt x="6"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3" name="îṡḻíde">
              <a:extLst>
                <a:ext uri="{FF2B5EF4-FFF2-40B4-BE49-F238E27FC236}">
                  <a16:creationId xmlns:a16="http://schemas.microsoft.com/office/drawing/2014/main" id="{E65C3CEA-0979-4E40-B898-7B51068206A8}"/>
                </a:ext>
              </a:extLst>
            </p:cNvPr>
            <p:cNvSpPr/>
            <p:nvPr/>
          </p:nvSpPr>
          <p:spPr bwMode="auto">
            <a:xfrm>
              <a:off x="4692650" y="2779713"/>
              <a:ext cx="42863" cy="146050"/>
            </a:xfrm>
            <a:custGeom>
              <a:avLst/>
              <a:gdLst>
                <a:gd name="T0" fmla="*/ 6 w 27"/>
                <a:gd name="T1" fmla="*/ 0 h 92"/>
                <a:gd name="T2" fmla="*/ 6 w 27"/>
                <a:gd name="T3" fmla="*/ 9 h 92"/>
                <a:gd name="T4" fmla="*/ 0 w 27"/>
                <a:gd name="T5" fmla="*/ 85 h 92"/>
                <a:gd name="T6" fmla="*/ 13 w 27"/>
                <a:gd name="T7" fmla="*/ 92 h 92"/>
                <a:gd name="T8" fmla="*/ 25 w 27"/>
                <a:gd name="T9" fmla="*/ 65 h 92"/>
                <a:gd name="T10" fmla="*/ 13 w 27"/>
                <a:gd name="T11" fmla="*/ 46 h 92"/>
                <a:gd name="T12" fmla="*/ 27 w 27"/>
                <a:gd name="T13" fmla="*/ 44 h 92"/>
                <a:gd name="T14" fmla="*/ 15 w 27"/>
                <a:gd name="T15" fmla="*/ 9 h 92"/>
                <a:gd name="T16" fmla="*/ 6 w 27"/>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2">
                  <a:moveTo>
                    <a:pt x="6" y="0"/>
                  </a:moveTo>
                  <a:lnTo>
                    <a:pt x="6" y="9"/>
                  </a:lnTo>
                  <a:lnTo>
                    <a:pt x="0" y="85"/>
                  </a:lnTo>
                  <a:lnTo>
                    <a:pt x="13" y="92"/>
                  </a:lnTo>
                  <a:lnTo>
                    <a:pt x="25" y="65"/>
                  </a:lnTo>
                  <a:lnTo>
                    <a:pt x="13" y="46"/>
                  </a:lnTo>
                  <a:lnTo>
                    <a:pt x="27" y="44"/>
                  </a:lnTo>
                  <a:lnTo>
                    <a:pt x="15" y="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4" name="íś1îḓé">
              <a:extLst>
                <a:ext uri="{FF2B5EF4-FFF2-40B4-BE49-F238E27FC236}">
                  <a16:creationId xmlns:a16="http://schemas.microsoft.com/office/drawing/2014/main" id="{28551632-247A-40CA-A19F-04B0E4E7A340}"/>
                </a:ext>
              </a:extLst>
            </p:cNvPr>
            <p:cNvSpPr/>
            <p:nvPr/>
          </p:nvSpPr>
          <p:spPr bwMode="auto">
            <a:xfrm>
              <a:off x="4665663" y="2797176"/>
              <a:ext cx="23813" cy="28575"/>
            </a:xfrm>
            <a:custGeom>
              <a:avLst/>
              <a:gdLst>
                <a:gd name="T0" fmla="*/ 0 w 7"/>
                <a:gd name="T1" fmla="*/ 3 h 9"/>
                <a:gd name="T2" fmla="*/ 2 w 7"/>
                <a:gd name="T3" fmla="*/ 8 h 9"/>
                <a:gd name="T4" fmla="*/ 5 w 7"/>
                <a:gd name="T5" fmla="*/ 9 h 9"/>
                <a:gd name="T6" fmla="*/ 7 w 7"/>
                <a:gd name="T7" fmla="*/ 6 h 9"/>
                <a:gd name="T8" fmla="*/ 3 w 7"/>
                <a:gd name="T9" fmla="*/ 0 h 9"/>
                <a:gd name="T10" fmla="*/ 0 w 7"/>
                <a:gd name="T11" fmla="*/ 3 h 9"/>
              </a:gdLst>
              <a:ahLst/>
              <a:cxnLst>
                <a:cxn ang="0">
                  <a:pos x="T0" y="T1"/>
                </a:cxn>
                <a:cxn ang="0">
                  <a:pos x="T2" y="T3"/>
                </a:cxn>
                <a:cxn ang="0">
                  <a:pos x="T4" y="T5"/>
                </a:cxn>
                <a:cxn ang="0">
                  <a:pos x="T6" y="T7"/>
                </a:cxn>
                <a:cxn ang="0">
                  <a:pos x="T8" y="T9"/>
                </a:cxn>
                <a:cxn ang="0">
                  <a:pos x="T10" y="T11"/>
                </a:cxn>
              </a:cxnLst>
              <a:rect l="0" t="0" r="r" b="b"/>
              <a:pathLst>
                <a:path w="7" h="9">
                  <a:moveTo>
                    <a:pt x="0" y="3"/>
                  </a:moveTo>
                  <a:cubicBezTo>
                    <a:pt x="2" y="8"/>
                    <a:pt x="2" y="8"/>
                    <a:pt x="2" y="8"/>
                  </a:cubicBezTo>
                  <a:cubicBezTo>
                    <a:pt x="3" y="8"/>
                    <a:pt x="4" y="9"/>
                    <a:pt x="5" y="9"/>
                  </a:cubicBezTo>
                  <a:cubicBezTo>
                    <a:pt x="7" y="6"/>
                    <a:pt x="7" y="6"/>
                    <a:pt x="7" y="6"/>
                  </a:cubicBezTo>
                  <a:cubicBezTo>
                    <a:pt x="3" y="0"/>
                    <a:pt x="3" y="0"/>
                    <a:pt x="3" y="0"/>
                  </a:cubicBezTo>
                  <a:cubicBezTo>
                    <a:pt x="0" y="3"/>
                    <a:pt x="0" y="3"/>
                    <a:pt x="0" y="3"/>
                  </a:cubicBezTo>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5" name="iśļïḋé">
              <a:extLst>
                <a:ext uri="{FF2B5EF4-FFF2-40B4-BE49-F238E27FC236}">
                  <a16:creationId xmlns:a16="http://schemas.microsoft.com/office/drawing/2014/main" id="{E9B39361-CD65-4B43-9297-DEFE7DE31FE1}"/>
                </a:ext>
              </a:extLst>
            </p:cNvPr>
            <p:cNvSpPr/>
            <p:nvPr/>
          </p:nvSpPr>
          <p:spPr bwMode="auto">
            <a:xfrm>
              <a:off x="4662488" y="2822576"/>
              <a:ext cx="26988" cy="88900"/>
            </a:xfrm>
            <a:custGeom>
              <a:avLst/>
              <a:gdLst>
                <a:gd name="T0" fmla="*/ 7 w 17"/>
                <a:gd name="T1" fmla="*/ 0 h 56"/>
                <a:gd name="T2" fmla="*/ 0 w 17"/>
                <a:gd name="T3" fmla="*/ 48 h 56"/>
                <a:gd name="T4" fmla="*/ 17 w 17"/>
                <a:gd name="T5" fmla="*/ 56 h 56"/>
                <a:gd name="T6" fmla="*/ 13 w 17"/>
                <a:gd name="T7" fmla="*/ 2 h 56"/>
                <a:gd name="T8" fmla="*/ 7 w 17"/>
                <a:gd name="T9" fmla="*/ 0 h 56"/>
              </a:gdLst>
              <a:ahLst/>
              <a:cxnLst>
                <a:cxn ang="0">
                  <a:pos x="T0" y="T1"/>
                </a:cxn>
                <a:cxn ang="0">
                  <a:pos x="T2" y="T3"/>
                </a:cxn>
                <a:cxn ang="0">
                  <a:pos x="T4" y="T5"/>
                </a:cxn>
                <a:cxn ang="0">
                  <a:pos x="T6" y="T7"/>
                </a:cxn>
                <a:cxn ang="0">
                  <a:pos x="T8" y="T9"/>
                </a:cxn>
              </a:cxnLst>
              <a:rect l="0" t="0" r="r" b="b"/>
              <a:pathLst>
                <a:path w="17" h="56">
                  <a:moveTo>
                    <a:pt x="7" y="0"/>
                  </a:moveTo>
                  <a:lnTo>
                    <a:pt x="0" y="48"/>
                  </a:lnTo>
                  <a:lnTo>
                    <a:pt x="17" y="56"/>
                  </a:lnTo>
                  <a:lnTo>
                    <a:pt x="13" y="2"/>
                  </a:lnTo>
                  <a:lnTo>
                    <a:pt x="7" y="0"/>
                  </a:lnTo>
                  <a:close/>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6" name="ïṧ1îḓè">
              <a:extLst>
                <a:ext uri="{FF2B5EF4-FFF2-40B4-BE49-F238E27FC236}">
                  <a16:creationId xmlns:a16="http://schemas.microsoft.com/office/drawing/2014/main" id="{F7C564DE-04BA-4752-8390-661266DE6CD1}"/>
                </a:ext>
              </a:extLst>
            </p:cNvPr>
            <p:cNvSpPr/>
            <p:nvPr/>
          </p:nvSpPr>
          <p:spPr bwMode="auto">
            <a:xfrm>
              <a:off x="4662488" y="2822576"/>
              <a:ext cx="26988" cy="88900"/>
            </a:xfrm>
            <a:custGeom>
              <a:avLst/>
              <a:gdLst>
                <a:gd name="T0" fmla="*/ 7 w 17"/>
                <a:gd name="T1" fmla="*/ 0 h 56"/>
                <a:gd name="T2" fmla="*/ 0 w 17"/>
                <a:gd name="T3" fmla="*/ 48 h 56"/>
                <a:gd name="T4" fmla="*/ 17 w 17"/>
                <a:gd name="T5" fmla="*/ 56 h 56"/>
                <a:gd name="T6" fmla="*/ 13 w 17"/>
                <a:gd name="T7" fmla="*/ 2 h 56"/>
                <a:gd name="T8" fmla="*/ 7 w 17"/>
                <a:gd name="T9" fmla="*/ 0 h 56"/>
              </a:gdLst>
              <a:ahLst/>
              <a:cxnLst>
                <a:cxn ang="0">
                  <a:pos x="T0" y="T1"/>
                </a:cxn>
                <a:cxn ang="0">
                  <a:pos x="T2" y="T3"/>
                </a:cxn>
                <a:cxn ang="0">
                  <a:pos x="T4" y="T5"/>
                </a:cxn>
                <a:cxn ang="0">
                  <a:pos x="T6" y="T7"/>
                </a:cxn>
                <a:cxn ang="0">
                  <a:pos x="T8" y="T9"/>
                </a:cxn>
              </a:cxnLst>
              <a:rect l="0" t="0" r="r" b="b"/>
              <a:pathLst>
                <a:path w="17" h="56">
                  <a:moveTo>
                    <a:pt x="7" y="0"/>
                  </a:moveTo>
                  <a:lnTo>
                    <a:pt x="0" y="48"/>
                  </a:lnTo>
                  <a:lnTo>
                    <a:pt x="17" y="56"/>
                  </a:lnTo>
                  <a:lnTo>
                    <a:pt x="13"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7" name="ïśľíḑé">
              <a:extLst>
                <a:ext uri="{FF2B5EF4-FFF2-40B4-BE49-F238E27FC236}">
                  <a16:creationId xmlns:a16="http://schemas.microsoft.com/office/drawing/2014/main" id="{D67E6D03-9E58-4958-9105-A542850A38A2}"/>
                </a:ext>
              </a:extLst>
            </p:cNvPr>
            <p:cNvSpPr/>
            <p:nvPr/>
          </p:nvSpPr>
          <p:spPr bwMode="auto">
            <a:xfrm>
              <a:off x="4649788" y="2740026"/>
              <a:ext cx="26988" cy="73025"/>
            </a:xfrm>
            <a:custGeom>
              <a:avLst/>
              <a:gdLst>
                <a:gd name="T0" fmla="*/ 0 w 17"/>
                <a:gd name="T1" fmla="*/ 0 h 46"/>
                <a:gd name="T2" fmla="*/ 0 w 17"/>
                <a:gd name="T3" fmla="*/ 7 h 46"/>
                <a:gd name="T4" fmla="*/ 4 w 17"/>
                <a:gd name="T5" fmla="*/ 46 h 46"/>
                <a:gd name="T6" fmla="*/ 17 w 17"/>
                <a:gd name="T7" fmla="*/ 36 h 46"/>
                <a:gd name="T8" fmla="*/ 0 w 17"/>
                <a:gd name="T9" fmla="*/ 0 h 46"/>
              </a:gdLst>
              <a:ahLst/>
              <a:cxnLst>
                <a:cxn ang="0">
                  <a:pos x="T0" y="T1"/>
                </a:cxn>
                <a:cxn ang="0">
                  <a:pos x="T2" y="T3"/>
                </a:cxn>
                <a:cxn ang="0">
                  <a:pos x="T4" y="T5"/>
                </a:cxn>
                <a:cxn ang="0">
                  <a:pos x="T6" y="T7"/>
                </a:cxn>
                <a:cxn ang="0">
                  <a:pos x="T8" y="T9"/>
                </a:cxn>
              </a:cxnLst>
              <a:rect l="0" t="0" r="r" b="b"/>
              <a:pathLst>
                <a:path w="17" h="46">
                  <a:moveTo>
                    <a:pt x="0" y="0"/>
                  </a:moveTo>
                  <a:lnTo>
                    <a:pt x="0" y="7"/>
                  </a:lnTo>
                  <a:lnTo>
                    <a:pt x="4" y="46"/>
                  </a:lnTo>
                  <a:lnTo>
                    <a:pt x="17"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8" name="ísļíďè">
              <a:extLst>
                <a:ext uri="{FF2B5EF4-FFF2-40B4-BE49-F238E27FC236}">
                  <a16:creationId xmlns:a16="http://schemas.microsoft.com/office/drawing/2014/main" id="{E5F375DC-24BB-47DF-AE4A-25BB1F812955}"/>
                </a:ext>
              </a:extLst>
            </p:cNvPr>
            <p:cNvSpPr/>
            <p:nvPr/>
          </p:nvSpPr>
          <p:spPr bwMode="auto">
            <a:xfrm>
              <a:off x="4649788" y="2740026"/>
              <a:ext cx="26988" cy="73025"/>
            </a:xfrm>
            <a:custGeom>
              <a:avLst/>
              <a:gdLst>
                <a:gd name="T0" fmla="*/ 0 w 17"/>
                <a:gd name="T1" fmla="*/ 0 h 46"/>
                <a:gd name="T2" fmla="*/ 0 w 17"/>
                <a:gd name="T3" fmla="*/ 7 h 46"/>
                <a:gd name="T4" fmla="*/ 4 w 17"/>
                <a:gd name="T5" fmla="*/ 46 h 46"/>
                <a:gd name="T6" fmla="*/ 17 w 17"/>
                <a:gd name="T7" fmla="*/ 36 h 46"/>
                <a:gd name="T8" fmla="*/ 0 w 17"/>
                <a:gd name="T9" fmla="*/ 0 h 46"/>
              </a:gdLst>
              <a:ahLst/>
              <a:cxnLst>
                <a:cxn ang="0">
                  <a:pos x="T0" y="T1"/>
                </a:cxn>
                <a:cxn ang="0">
                  <a:pos x="T2" y="T3"/>
                </a:cxn>
                <a:cxn ang="0">
                  <a:pos x="T4" y="T5"/>
                </a:cxn>
                <a:cxn ang="0">
                  <a:pos x="T6" y="T7"/>
                </a:cxn>
                <a:cxn ang="0">
                  <a:pos x="T8" y="T9"/>
                </a:cxn>
              </a:cxnLst>
              <a:rect l="0" t="0" r="r" b="b"/>
              <a:pathLst>
                <a:path w="17" h="46">
                  <a:moveTo>
                    <a:pt x="0" y="0"/>
                  </a:moveTo>
                  <a:lnTo>
                    <a:pt x="0" y="7"/>
                  </a:lnTo>
                  <a:lnTo>
                    <a:pt x="4" y="46"/>
                  </a:lnTo>
                  <a:lnTo>
                    <a:pt x="17"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9" name="íṥļiḋè">
              <a:extLst>
                <a:ext uri="{FF2B5EF4-FFF2-40B4-BE49-F238E27FC236}">
                  <a16:creationId xmlns:a16="http://schemas.microsoft.com/office/drawing/2014/main" id="{AA01E9BF-6D8F-4703-B686-0A96C58AAB5D}"/>
                </a:ext>
              </a:extLst>
            </p:cNvPr>
            <p:cNvSpPr/>
            <p:nvPr/>
          </p:nvSpPr>
          <p:spPr bwMode="auto">
            <a:xfrm>
              <a:off x="4649788" y="2724151"/>
              <a:ext cx="52388" cy="42863"/>
            </a:xfrm>
            <a:custGeom>
              <a:avLst/>
              <a:gdLst>
                <a:gd name="T0" fmla="*/ 0 w 16"/>
                <a:gd name="T1" fmla="*/ 0 h 13"/>
                <a:gd name="T2" fmla="*/ 0 w 16"/>
                <a:gd name="T3" fmla="*/ 1 h 13"/>
                <a:gd name="T4" fmla="*/ 8 w 16"/>
                <a:gd name="T5" fmla="*/ 12 h 13"/>
                <a:gd name="T6" fmla="*/ 11 w 16"/>
                <a:gd name="T7" fmla="*/ 13 h 13"/>
                <a:gd name="T8" fmla="*/ 16 w 16"/>
                <a:gd name="T9" fmla="*/ 10 h 13"/>
                <a:gd name="T10" fmla="*/ 16 w 16"/>
                <a:gd name="T11" fmla="*/ 9 h 13"/>
                <a:gd name="T12" fmla="*/ 11 w 16"/>
                <a:gd name="T13" fmla="*/ 10 h 13"/>
                <a:gd name="T14" fmla="*/ 8 w 16"/>
                <a:gd name="T15" fmla="*/ 10 h 13"/>
                <a:gd name="T16" fmla="*/ 0 w 1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0" y="0"/>
                  </a:moveTo>
                  <a:cubicBezTo>
                    <a:pt x="0" y="1"/>
                    <a:pt x="0" y="1"/>
                    <a:pt x="0" y="1"/>
                  </a:cubicBezTo>
                  <a:cubicBezTo>
                    <a:pt x="0" y="1"/>
                    <a:pt x="4" y="9"/>
                    <a:pt x="8" y="12"/>
                  </a:cubicBezTo>
                  <a:cubicBezTo>
                    <a:pt x="9" y="12"/>
                    <a:pt x="10" y="13"/>
                    <a:pt x="11" y="13"/>
                  </a:cubicBezTo>
                  <a:cubicBezTo>
                    <a:pt x="14" y="13"/>
                    <a:pt x="16" y="10"/>
                    <a:pt x="16" y="10"/>
                  </a:cubicBezTo>
                  <a:cubicBezTo>
                    <a:pt x="16" y="9"/>
                    <a:pt x="16" y="9"/>
                    <a:pt x="16" y="9"/>
                  </a:cubicBezTo>
                  <a:cubicBezTo>
                    <a:pt x="15" y="10"/>
                    <a:pt x="13" y="10"/>
                    <a:pt x="11" y="10"/>
                  </a:cubicBezTo>
                  <a:cubicBezTo>
                    <a:pt x="10" y="10"/>
                    <a:pt x="9" y="10"/>
                    <a:pt x="8" y="10"/>
                  </a:cubicBezTo>
                  <a:cubicBezTo>
                    <a:pt x="6" y="8"/>
                    <a:pt x="3" y="4"/>
                    <a:pt x="0" y="0"/>
                  </a:cubicBezTo>
                </a:path>
              </a:pathLst>
            </a:custGeom>
            <a:solidFill>
              <a:srgbClr val="CC96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0" name="í$1îďé">
              <a:extLst>
                <a:ext uri="{FF2B5EF4-FFF2-40B4-BE49-F238E27FC236}">
                  <a16:creationId xmlns:a16="http://schemas.microsoft.com/office/drawing/2014/main" id="{8838A84C-4210-4A92-968D-F583828FF0DE}"/>
                </a:ext>
              </a:extLst>
            </p:cNvPr>
            <p:cNvSpPr/>
            <p:nvPr/>
          </p:nvSpPr>
          <p:spPr bwMode="auto">
            <a:xfrm>
              <a:off x="4597400" y="2519363"/>
              <a:ext cx="161925" cy="244475"/>
            </a:xfrm>
            <a:custGeom>
              <a:avLst/>
              <a:gdLst>
                <a:gd name="T0" fmla="*/ 24 w 49"/>
                <a:gd name="T1" fmla="*/ 14 h 74"/>
                <a:gd name="T2" fmla="*/ 11 w 49"/>
                <a:gd name="T3" fmla="*/ 52 h 74"/>
                <a:gd name="T4" fmla="*/ 24 w 49"/>
                <a:gd name="T5" fmla="*/ 72 h 74"/>
                <a:gd name="T6" fmla="*/ 38 w 49"/>
                <a:gd name="T7" fmla="*/ 68 h 74"/>
                <a:gd name="T8" fmla="*/ 24 w 49"/>
                <a:gd name="T9" fmla="*/ 14 h 74"/>
              </a:gdLst>
              <a:ahLst/>
              <a:cxnLst>
                <a:cxn ang="0">
                  <a:pos x="T0" y="T1"/>
                </a:cxn>
                <a:cxn ang="0">
                  <a:pos x="T2" y="T3"/>
                </a:cxn>
                <a:cxn ang="0">
                  <a:pos x="T4" y="T5"/>
                </a:cxn>
                <a:cxn ang="0">
                  <a:pos x="T6" y="T7"/>
                </a:cxn>
                <a:cxn ang="0">
                  <a:pos x="T8" y="T9"/>
                </a:cxn>
              </a:cxnLst>
              <a:rect l="0" t="0" r="r" b="b"/>
              <a:pathLst>
                <a:path w="49" h="74">
                  <a:moveTo>
                    <a:pt x="24" y="14"/>
                  </a:moveTo>
                  <a:cubicBezTo>
                    <a:pt x="0" y="0"/>
                    <a:pt x="9" y="48"/>
                    <a:pt x="11" y="52"/>
                  </a:cubicBezTo>
                  <a:cubicBezTo>
                    <a:pt x="13" y="57"/>
                    <a:pt x="20" y="69"/>
                    <a:pt x="24" y="72"/>
                  </a:cubicBezTo>
                  <a:cubicBezTo>
                    <a:pt x="28" y="74"/>
                    <a:pt x="36" y="70"/>
                    <a:pt x="38" y="68"/>
                  </a:cubicBezTo>
                  <a:cubicBezTo>
                    <a:pt x="39" y="65"/>
                    <a:pt x="49" y="27"/>
                    <a:pt x="24" y="14"/>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1" name="íS1iďè">
              <a:extLst>
                <a:ext uri="{FF2B5EF4-FFF2-40B4-BE49-F238E27FC236}">
                  <a16:creationId xmlns:a16="http://schemas.microsoft.com/office/drawing/2014/main" id="{94920187-963C-4E29-A2BE-0DB549529B58}"/>
                </a:ext>
              </a:extLst>
            </p:cNvPr>
            <p:cNvSpPr/>
            <p:nvPr/>
          </p:nvSpPr>
          <p:spPr bwMode="auto">
            <a:xfrm>
              <a:off x="4616450" y="2536826"/>
              <a:ext cx="125413" cy="180975"/>
            </a:xfrm>
            <a:custGeom>
              <a:avLst/>
              <a:gdLst>
                <a:gd name="T0" fmla="*/ 29 w 38"/>
                <a:gd name="T1" fmla="*/ 16 h 55"/>
                <a:gd name="T2" fmla="*/ 4 w 38"/>
                <a:gd name="T3" fmla="*/ 5 h 55"/>
                <a:gd name="T4" fmla="*/ 2 w 38"/>
                <a:gd name="T5" fmla="*/ 36 h 55"/>
                <a:gd name="T6" fmla="*/ 2 w 38"/>
                <a:gd name="T7" fmla="*/ 36 h 55"/>
                <a:gd name="T8" fmla="*/ 2 w 38"/>
                <a:gd name="T9" fmla="*/ 36 h 55"/>
                <a:gd name="T10" fmla="*/ 3 w 38"/>
                <a:gd name="T11" fmla="*/ 37 h 55"/>
                <a:gd name="T12" fmla="*/ 3 w 38"/>
                <a:gd name="T13" fmla="*/ 37 h 55"/>
                <a:gd name="T14" fmla="*/ 3 w 38"/>
                <a:gd name="T15" fmla="*/ 37 h 55"/>
                <a:gd name="T16" fmla="*/ 3 w 38"/>
                <a:gd name="T17" fmla="*/ 34 h 55"/>
                <a:gd name="T18" fmla="*/ 3 w 38"/>
                <a:gd name="T19" fmla="*/ 30 h 55"/>
                <a:gd name="T20" fmla="*/ 7 w 38"/>
                <a:gd name="T21" fmla="*/ 17 h 55"/>
                <a:gd name="T22" fmla="*/ 8 w 38"/>
                <a:gd name="T23" fmla="*/ 16 h 55"/>
                <a:gd name="T24" fmla="*/ 9 w 38"/>
                <a:gd name="T25" fmla="*/ 15 h 55"/>
                <a:gd name="T26" fmla="*/ 9 w 38"/>
                <a:gd name="T27" fmla="*/ 15 h 55"/>
                <a:gd name="T28" fmla="*/ 23 w 38"/>
                <a:gd name="T29" fmla="*/ 25 h 55"/>
                <a:gd name="T30" fmla="*/ 28 w 38"/>
                <a:gd name="T31" fmla="*/ 30 h 55"/>
                <a:gd name="T32" fmla="*/ 29 w 38"/>
                <a:gd name="T33" fmla="*/ 29 h 55"/>
                <a:gd name="T34" fmla="*/ 34 w 38"/>
                <a:gd name="T35" fmla="*/ 49 h 55"/>
                <a:gd name="T36" fmla="*/ 33 w 38"/>
                <a:gd name="T37" fmla="*/ 51 h 55"/>
                <a:gd name="T38" fmla="*/ 33 w 38"/>
                <a:gd name="T39" fmla="*/ 54 h 55"/>
                <a:gd name="T40" fmla="*/ 33 w 38"/>
                <a:gd name="T41" fmla="*/ 54 h 55"/>
                <a:gd name="T42" fmla="*/ 34 w 38"/>
                <a:gd name="T43" fmla="*/ 55 h 55"/>
                <a:gd name="T44" fmla="*/ 34 w 38"/>
                <a:gd name="T45" fmla="*/ 54 h 55"/>
                <a:gd name="T46" fmla="*/ 34 w 38"/>
                <a:gd name="T47" fmla="*/ 53 h 55"/>
                <a:gd name="T48" fmla="*/ 34 w 38"/>
                <a:gd name="T49" fmla="*/ 52 h 55"/>
                <a:gd name="T50" fmla="*/ 29 w 38"/>
                <a:gd name="T51" fmla="*/ 16 h 55"/>
                <a:gd name="T52" fmla="*/ 17 w 38"/>
                <a:gd name="T53" fmla="*/ 17 h 55"/>
                <a:gd name="T54" fmla="*/ 16 w 38"/>
                <a:gd name="T55" fmla="*/ 16 h 55"/>
                <a:gd name="T56" fmla="*/ 17 w 38"/>
                <a:gd name="T5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5">
                  <a:moveTo>
                    <a:pt x="29" y="16"/>
                  </a:moveTo>
                  <a:cubicBezTo>
                    <a:pt x="21" y="3"/>
                    <a:pt x="8" y="0"/>
                    <a:pt x="4" y="5"/>
                  </a:cubicBezTo>
                  <a:cubicBezTo>
                    <a:pt x="0" y="11"/>
                    <a:pt x="1" y="25"/>
                    <a:pt x="2" y="36"/>
                  </a:cubicBezTo>
                  <a:cubicBezTo>
                    <a:pt x="2" y="36"/>
                    <a:pt x="2" y="36"/>
                    <a:pt x="2" y="36"/>
                  </a:cubicBezTo>
                  <a:cubicBezTo>
                    <a:pt x="2" y="36"/>
                    <a:pt x="2" y="36"/>
                    <a:pt x="2" y="36"/>
                  </a:cubicBezTo>
                  <a:cubicBezTo>
                    <a:pt x="3" y="37"/>
                    <a:pt x="3" y="37"/>
                    <a:pt x="3" y="37"/>
                  </a:cubicBezTo>
                  <a:cubicBezTo>
                    <a:pt x="3" y="37"/>
                    <a:pt x="3" y="37"/>
                    <a:pt x="3" y="37"/>
                  </a:cubicBezTo>
                  <a:cubicBezTo>
                    <a:pt x="3" y="37"/>
                    <a:pt x="3" y="37"/>
                    <a:pt x="3" y="37"/>
                  </a:cubicBezTo>
                  <a:cubicBezTo>
                    <a:pt x="3" y="36"/>
                    <a:pt x="3" y="34"/>
                    <a:pt x="3" y="34"/>
                  </a:cubicBezTo>
                  <a:cubicBezTo>
                    <a:pt x="3" y="33"/>
                    <a:pt x="3" y="31"/>
                    <a:pt x="3" y="30"/>
                  </a:cubicBezTo>
                  <a:cubicBezTo>
                    <a:pt x="3" y="24"/>
                    <a:pt x="6" y="24"/>
                    <a:pt x="7" y="17"/>
                  </a:cubicBezTo>
                  <a:cubicBezTo>
                    <a:pt x="7" y="17"/>
                    <a:pt x="7" y="16"/>
                    <a:pt x="8" y="16"/>
                  </a:cubicBezTo>
                  <a:cubicBezTo>
                    <a:pt x="8" y="16"/>
                    <a:pt x="8" y="15"/>
                    <a:pt x="9" y="15"/>
                  </a:cubicBezTo>
                  <a:cubicBezTo>
                    <a:pt x="9" y="15"/>
                    <a:pt x="9" y="15"/>
                    <a:pt x="9" y="15"/>
                  </a:cubicBezTo>
                  <a:cubicBezTo>
                    <a:pt x="14" y="15"/>
                    <a:pt x="18" y="21"/>
                    <a:pt x="23" y="25"/>
                  </a:cubicBezTo>
                  <a:cubicBezTo>
                    <a:pt x="24" y="27"/>
                    <a:pt x="26" y="29"/>
                    <a:pt x="28" y="30"/>
                  </a:cubicBezTo>
                  <a:cubicBezTo>
                    <a:pt x="28" y="30"/>
                    <a:pt x="29" y="30"/>
                    <a:pt x="29" y="29"/>
                  </a:cubicBezTo>
                  <a:cubicBezTo>
                    <a:pt x="31" y="38"/>
                    <a:pt x="33" y="42"/>
                    <a:pt x="34" y="49"/>
                  </a:cubicBezTo>
                  <a:cubicBezTo>
                    <a:pt x="34" y="50"/>
                    <a:pt x="33" y="50"/>
                    <a:pt x="33" y="51"/>
                  </a:cubicBezTo>
                  <a:cubicBezTo>
                    <a:pt x="33" y="51"/>
                    <a:pt x="33" y="53"/>
                    <a:pt x="33" y="54"/>
                  </a:cubicBezTo>
                  <a:cubicBezTo>
                    <a:pt x="33" y="54"/>
                    <a:pt x="33" y="54"/>
                    <a:pt x="33" y="54"/>
                  </a:cubicBezTo>
                  <a:cubicBezTo>
                    <a:pt x="34" y="55"/>
                    <a:pt x="34" y="55"/>
                    <a:pt x="34" y="55"/>
                  </a:cubicBezTo>
                  <a:cubicBezTo>
                    <a:pt x="34" y="54"/>
                    <a:pt x="34" y="54"/>
                    <a:pt x="34" y="54"/>
                  </a:cubicBezTo>
                  <a:cubicBezTo>
                    <a:pt x="34" y="54"/>
                    <a:pt x="34" y="54"/>
                    <a:pt x="34" y="53"/>
                  </a:cubicBezTo>
                  <a:cubicBezTo>
                    <a:pt x="34" y="53"/>
                    <a:pt x="34" y="52"/>
                    <a:pt x="34" y="52"/>
                  </a:cubicBezTo>
                  <a:cubicBezTo>
                    <a:pt x="36" y="46"/>
                    <a:pt x="38" y="23"/>
                    <a:pt x="29" y="16"/>
                  </a:cubicBezTo>
                  <a:close/>
                  <a:moveTo>
                    <a:pt x="17" y="17"/>
                  </a:moveTo>
                  <a:cubicBezTo>
                    <a:pt x="16" y="16"/>
                    <a:pt x="16" y="16"/>
                    <a:pt x="16" y="16"/>
                  </a:cubicBezTo>
                  <a:cubicBezTo>
                    <a:pt x="17" y="17"/>
                    <a:pt x="17" y="17"/>
                    <a:pt x="17" y="17"/>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2" name="îşļîḑê">
              <a:extLst>
                <a:ext uri="{FF2B5EF4-FFF2-40B4-BE49-F238E27FC236}">
                  <a16:creationId xmlns:a16="http://schemas.microsoft.com/office/drawing/2014/main" id="{88883491-B41E-4294-9744-016648264930}"/>
                </a:ext>
              </a:extLst>
            </p:cNvPr>
            <p:cNvSpPr/>
            <p:nvPr/>
          </p:nvSpPr>
          <p:spPr bwMode="auto">
            <a:xfrm>
              <a:off x="4676775" y="2770188"/>
              <a:ext cx="28575" cy="69850"/>
            </a:xfrm>
            <a:custGeom>
              <a:avLst/>
              <a:gdLst>
                <a:gd name="T0" fmla="*/ 16 w 18"/>
                <a:gd name="T1" fmla="*/ 0 h 44"/>
                <a:gd name="T2" fmla="*/ 18 w 18"/>
                <a:gd name="T3" fmla="*/ 6 h 44"/>
                <a:gd name="T4" fmla="*/ 14 w 18"/>
                <a:gd name="T5" fmla="*/ 44 h 44"/>
                <a:gd name="T6" fmla="*/ 0 w 18"/>
                <a:gd name="T7" fmla="*/ 17 h 44"/>
                <a:gd name="T8" fmla="*/ 16 w 18"/>
                <a:gd name="T9" fmla="*/ 0 h 44"/>
              </a:gdLst>
              <a:ahLst/>
              <a:cxnLst>
                <a:cxn ang="0">
                  <a:pos x="T0" y="T1"/>
                </a:cxn>
                <a:cxn ang="0">
                  <a:pos x="T2" y="T3"/>
                </a:cxn>
                <a:cxn ang="0">
                  <a:pos x="T4" y="T5"/>
                </a:cxn>
                <a:cxn ang="0">
                  <a:pos x="T6" y="T7"/>
                </a:cxn>
                <a:cxn ang="0">
                  <a:pos x="T8" y="T9"/>
                </a:cxn>
              </a:cxnLst>
              <a:rect l="0" t="0" r="r" b="b"/>
              <a:pathLst>
                <a:path w="18" h="44">
                  <a:moveTo>
                    <a:pt x="16" y="0"/>
                  </a:moveTo>
                  <a:lnTo>
                    <a:pt x="18" y="6"/>
                  </a:lnTo>
                  <a:lnTo>
                    <a:pt x="14" y="44"/>
                  </a:lnTo>
                  <a:lnTo>
                    <a:pt x="0" y="17"/>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3" name="ïšḷíḍé">
              <a:extLst>
                <a:ext uri="{FF2B5EF4-FFF2-40B4-BE49-F238E27FC236}">
                  <a16:creationId xmlns:a16="http://schemas.microsoft.com/office/drawing/2014/main" id="{9F753F3F-81C1-43E7-BC06-8DFA89A569E2}"/>
                </a:ext>
              </a:extLst>
            </p:cNvPr>
            <p:cNvSpPr/>
            <p:nvPr/>
          </p:nvSpPr>
          <p:spPr bwMode="auto">
            <a:xfrm>
              <a:off x="4676775" y="2770188"/>
              <a:ext cx="28575" cy="69850"/>
            </a:xfrm>
            <a:custGeom>
              <a:avLst/>
              <a:gdLst>
                <a:gd name="T0" fmla="*/ 16 w 18"/>
                <a:gd name="T1" fmla="*/ 0 h 44"/>
                <a:gd name="T2" fmla="*/ 18 w 18"/>
                <a:gd name="T3" fmla="*/ 6 h 44"/>
                <a:gd name="T4" fmla="*/ 14 w 18"/>
                <a:gd name="T5" fmla="*/ 44 h 44"/>
                <a:gd name="T6" fmla="*/ 0 w 18"/>
                <a:gd name="T7" fmla="*/ 17 h 44"/>
                <a:gd name="T8" fmla="*/ 16 w 18"/>
                <a:gd name="T9" fmla="*/ 0 h 44"/>
              </a:gdLst>
              <a:ahLst/>
              <a:cxnLst>
                <a:cxn ang="0">
                  <a:pos x="T0" y="T1"/>
                </a:cxn>
                <a:cxn ang="0">
                  <a:pos x="T2" y="T3"/>
                </a:cxn>
                <a:cxn ang="0">
                  <a:pos x="T4" y="T5"/>
                </a:cxn>
                <a:cxn ang="0">
                  <a:pos x="T6" y="T7"/>
                </a:cxn>
                <a:cxn ang="0">
                  <a:pos x="T8" y="T9"/>
                </a:cxn>
              </a:cxnLst>
              <a:rect l="0" t="0" r="r" b="b"/>
              <a:pathLst>
                <a:path w="18" h="44">
                  <a:moveTo>
                    <a:pt x="16" y="0"/>
                  </a:moveTo>
                  <a:lnTo>
                    <a:pt x="18" y="6"/>
                  </a:lnTo>
                  <a:lnTo>
                    <a:pt x="14" y="44"/>
                  </a:lnTo>
                  <a:lnTo>
                    <a:pt x="0"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4" name="išľiḑé">
              <a:extLst>
                <a:ext uri="{FF2B5EF4-FFF2-40B4-BE49-F238E27FC236}">
                  <a16:creationId xmlns:a16="http://schemas.microsoft.com/office/drawing/2014/main" id="{6E4C575F-6BEB-4E90-B93A-4E02013DB275}"/>
                </a:ext>
              </a:extLst>
            </p:cNvPr>
            <p:cNvSpPr/>
            <p:nvPr/>
          </p:nvSpPr>
          <p:spPr bwMode="auto">
            <a:xfrm>
              <a:off x="4676775" y="2797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82E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5" name="ïṣļîḋé">
              <a:extLst>
                <a:ext uri="{FF2B5EF4-FFF2-40B4-BE49-F238E27FC236}">
                  <a16:creationId xmlns:a16="http://schemas.microsoft.com/office/drawing/2014/main" id="{D90A7539-34B4-46DA-B87B-BA3D02FD37AD}"/>
                </a:ext>
              </a:extLst>
            </p:cNvPr>
            <p:cNvSpPr/>
            <p:nvPr/>
          </p:nvSpPr>
          <p:spPr bwMode="auto">
            <a:xfrm>
              <a:off x="4649788" y="2736851"/>
              <a:ext cx="52388" cy="60325"/>
            </a:xfrm>
            <a:custGeom>
              <a:avLst/>
              <a:gdLst>
                <a:gd name="T0" fmla="*/ 0 w 16"/>
                <a:gd name="T1" fmla="*/ 0 h 18"/>
                <a:gd name="T2" fmla="*/ 0 w 16"/>
                <a:gd name="T3" fmla="*/ 1 h 18"/>
                <a:gd name="T4" fmla="*/ 8 w 16"/>
                <a:gd name="T5" fmla="*/ 18 h 18"/>
                <a:gd name="T6" fmla="*/ 8 w 16"/>
                <a:gd name="T7" fmla="*/ 18 h 18"/>
                <a:gd name="T8" fmla="*/ 16 w 16"/>
                <a:gd name="T9" fmla="*/ 10 h 18"/>
                <a:gd name="T10" fmla="*/ 16 w 16"/>
                <a:gd name="T11" fmla="*/ 9 h 18"/>
                <a:gd name="T12" fmla="*/ 8 w 16"/>
                <a:gd name="T13" fmla="*/ 17 h 18"/>
                <a:gd name="T14" fmla="*/ 0 w 16"/>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0" y="0"/>
                  </a:moveTo>
                  <a:cubicBezTo>
                    <a:pt x="0" y="1"/>
                    <a:pt x="0" y="1"/>
                    <a:pt x="0" y="1"/>
                  </a:cubicBezTo>
                  <a:cubicBezTo>
                    <a:pt x="8" y="18"/>
                    <a:pt x="8" y="18"/>
                    <a:pt x="8" y="18"/>
                  </a:cubicBezTo>
                  <a:cubicBezTo>
                    <a:pt x="8" y="18"/>
                    <a:pt x="8" y="18"/>
                    <a:pt x="8" y="18"/>
                  </a:cubicBezTo>
                  <a:cubicBezTo>
                    <a:pt x="16" y="10"/>
                    <a:pt x="16" y="10"/>
                    <a:pt x="16" y="10"/>
                  </a:cubicBezTo>
                  <a:cubicBezTo>
                    <a:pt x="16" y="9"/>
                    <a:pt x="16" y="9"/>
                    <a:pt x="16" y="9"/>
                  </a:cubicBezTo>
                  <a:cubicBezTo>
                    <a:pt x="8" y="17"/>
                    <a:pt x="8" y="17"/>
                    <a:pt x="8" y="17"/>
                  </a:cubicBezTo>
                  <a:cubicBezTo>
                    <a:pt x="0" y="0"/>
                    <a:pt x="0" y="0"/>
                    <a:pt x="0" y="0"/>
                  </a:cubicBezTo>
                </a:path>
              </a:pathLst>
            </a:custGeom>
            <a:solidFill>
              <a:srgbClr val="F2B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6" name="i$ľîdé">
              <a:extLst>
                <a:ext uri="{FF2B5EF4-FFF2-40B4-BE49-F238E27FC236}">
                  <a16:creationId xmlns:a16="http://schemas.microsoft.com/office/drawing/2014/main" id="{D165ACCB-B4B9-4556-B332-AD328EA0228B}"/>
                </a:ext>
              </a:extLst>
            </p:cNvPr>
            <p:cNvSpPr/>
            <p:nvPr/>
          </p:nvSpPr>
          <p:spPr bwMode="auto">
            <a:xfrm>
              <a:off x="4673600" y="2822576"/>
              <a:ext cx="9525" cy="3175"/>
            </a:xfrm>
            <a:custGeom>
              <a:avLst/>
              <a:gdLst>
                <a:gd name="T0" fmla="*/ 0 w 6"/>
                <a:gd name="T1" fmla="*/ 0 h 2"/>
                <a:gd name="T2" fmla="*/ 0 w 6"/>
                <a:gd name="T3" fmla="*/ 0 h 2"/>
                <a:gd name="T4" fmla="*/ 0 w 6"/>
                <a:gd name="T5" fmla="*/ 0 h 2"/>
                <a:gd name="T6" fmla="*/ 6 w 6"/>
                <a:gd name="T7" fmla="*/ 2 h 2"/>
                <a:gd name="T8" fmla="*/ 6 w 6"/>
                <a:gd name="T9" fmla="*/ 2 h 2"/>
                <a:gd name="T10" fmla="*/ 2 w 6"/>
                <a:gd name="T11" fmla="*/ 0 h 2"/>
                <a:gd name="T12" fmla="*/ 0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0"/>
                  </a:moveTo>
                  <a:lnTo>
                    <a:pt x="0" y="0"/>
                  </a:lnTo>
                  <a:lnTo>
                    <a:pt x="0" y="0"/>
                  </a:lnTo>
                  <a:lnTo>
                    <a:pt x="6" y="2"/>
                  </a:lnTo>
                  <a:lnTo>
                    <a:pt x="6" y="2"/>
                  </a:lnTo>
                  <a:lnTo>
                    <a:pt x="2" y="0"/>
                  </a:lnTo>
                  <a:lnTo>
                    <a:pt x="0" y="0"/>
                  </a:lnTo>
                  <a:close/>
                </a:path>
              </a:pathLst>
            </a:custGeom>
            <a:solidFill>
              <a:srgbClr val="3232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7" name="îs1íḓê">
              <a:extLst>
                <a:ext uri="{FF2B5EF4-FFF2-40B4-BE49-F238E27FC236}">
                  <a16:creationId xmlns:a16="http://schemas.microsoft.com/office/drawing/2014/main" id="{1EA406FB-F4D1-4C28-A56B-D67FC1804A13}"/>
                </a:ext>
              </a:extLst>
            </p:cNvPr>
            <p:cNvSpPr/>
            <p:nvPr/>
          </p:nvSpPr>
          <p:spPr bwMode="auto">
            <a:xfrm>
              <a:off x="4673600" y="2822576"/>
              <a:ext cx="9525" cy="3175"/>
            </a:xfrm>
            <a:custGeom>
              <a:avLst/>
              <a:gdLst>
                <a:gd name="T0" fmla="*/ 0 w 6"/>
                <a:gd name="T1" fmla="*/ 0 h 2"/>
                <a:gd name="T2" fmla="*/ 0 w 6"/>
                <a:gd name="T3" fmla="*/ 0 h 2"/>
                <a:gd name="T4" fmla="*/ 0 w 6"/>
                <a:gd name="T5" fmla="*/ 0 h 2"/>
                <a:gd name="T6" fmla="*/ 6 w 6"/>
                <a:gd name="T7" fmla="*/ 2 h 2"/>
                <a:gd name="T8" fmla="*/ 6 w 6"/>
                <a:gd name="T9" fmla="*/ 2 h 2"/>
                <a:gd name="T10" fmla="*/ 2 w 6"/>
                <a:gd name="T11" fmla="*/ 0 h 2"/>
                <a:gd name="T12" fmla="*/ 0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0"/>
                  </a:moveTo>
                  <a:lnTo>
                    <a:pt x="0" y="0"/>
                  </a:lnTo>
                  <a:lnTo>
                    <a:pt x="0" y="0"/>
                  </a:lnTo>
                  <a:lnTo>
                    <a:pt x="6" y="2"/>
                  </a:lnTo>
                  <a:lnTo>
                    <a:pt x="6"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8" name="ïṣ1ïḍè">
              <a:extLst>
                <a:ext uri="{FF2B5EF4-FFF2-40B4-BE49-F238E27FC236}">
                  <a16:creationId xmlns:a16="http://schemas.microsoft.com/office/drawing/2014/main" id="{2447D46D-2B86-4F4F-A8F7-CCF2E73BC151}"/>
                </a:ext>
              </a:extLst>
            </p:cNvPr>
            <p:cNvSpPr/>
            <p:nvPr/>
          </p:nvSpPr>
          <p:spPr bwMode="auto">
            <a:xfrm>
              <a:off x="6078538" y="3575051"/>
              <a:ext cx="244475" cy="227013"/>
            </a:xfrm>
            <a:custGeom>
              <a:avLst/>
              <a:gdLst>
                <a:gd name="T0" fmla="*/ 30 w 74"/>
                <a:gd name="T1" fmla="*/ 0 h 69"/>
                <a:gd name="T2" fmla="*/ 7 w 74"/>
                <a:gd name="T3" fmla="*/ 4 h 69"/>
                <a:gd name="T4" fmla="*/ 0 w 74"/>
                <a:gd name="T5" fmla="*/ 27 h 69"/>
                <a:gd name="T6" fmla="*/ 37 w 74"/>
                <a:gd name="T7" fmla="*/ 48 h 69"/>
                <a:gd name="T8" fmla="*/ 74 w 74"/>
                <a:gd name="T9" fmla="*/ 69 h 69"/>
                <a:gd name="T10" fmla="*/ 68 w 74"/>
                <a:gd name="T11" fmla="*/ 38 h 69"/>
                <a:gd name="T12" fmla="*/ 45 w 74"/>
                <a:gd name="T13" fmla="*/ 9 h 69"/>
                <a:gd name="T14" fmla="*/ 30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30" y="0"/>
                  </a:moveTo>
                  <a:cubicBezTo>
                    <a:pt x="14" y="0"/>
                    <a:pt x="9" y="2"/>
                    <a:pt x="7" y="4"/>
                  </a:cubicBezTo>
                  <a:cubicBezTo>
                    <a:pt x="4" y="5"/>
                    <a:pt x="2" y="17"/>
                    <a:pt x="0" y="27"/>
                  </a:cubicBezTo>
                  <a:cubicBezTo>
                    <a:pt x="37" y="48"/>
                    <a:pt x="37" y="48"/>
                    <a:pt x="37" y="48"/>
                  </a:cubicBezTo>
                  <a:cubicBezTo>
                    <a:pt x="74" y="69"/>
                    <a:pt x="74" y="69"/>
                    <a:pt x="74" y="69"/>
                  </a:cubicBezTo>
                  <a:cubicBezTo>
                    <a:pt x="72" y="57"/>
                    <a:pt x="71" y="43"/>
                    <a:pt x="68" y="38"/>
                  </a:cubicBezTo>
                  <a:cubicBezTo>
                    <a:pt x="66" y="35"/>
                    <a:pt x="61" y="28"/>
                    <a:pt x="45" y="9"/>
                  </a:cubicBezTo>
                  <a:cubicBezTo>
                    <a:pt x="30" y="0"/>
                    <a:pt x="30" y="0"/>
                    <a:pt x="30"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9" name="îSḻíḑe">
              <a:extLst>
                <a:ext uri="{FF2B5EF4-FFF2-40B4-BE49-F238E27FC236}">
                  <a16:creationId xmlns:a16="http://schemas.microsoft.com/office/drawing/2014/main" id="{140B6BE1-7515-440C-8523-2EC62C725EC7}"/>
                </a:ext>
              </a:extLst>
            </p:cNvPr>
            <p:cNvSpPr/>
            <p:nvPr/>
          </p:nvSpPr>
          <p:spPr bwMode="auto">
            <a:xfrm>
              <a:off x="6078538" y="3575051"/>
              <a:ext cx="244475" cy="227013"/>
            </a:xfrm>
            <a:custGeom>
              <a:avLst/>
              <a:gdLst>
                <a:gd name="T0" fmla="*/ 30 w 74"/>
                <a:gd name="T1" fmla="*/ 0 h 69"/>
                <a:gd name="T2" fmla="*/ 7 w 74"/>
                <a:gd name="T3" fmla="*/ 4 h 69"/>
                <a:gd name="T4" fmla="*/ 0 w 74"/>
                <a:gd name="T5" fmla="*/ 27 h 69"/>
                <a:gd name="T6" fmla="*/ 37 w 74"/>
                <a:gd name="T7" fmla="*/ 48 h 69"/>
                <a:gd name="T8" fmla="*/ 74 w 74"/>
                <a:gd name="T9" fmla="*/ 69 h 69"/>
                <a:gd name="T10" fmla="*/ 68 w 74"/>
                <a:gd name="T11" fmla="*/ 38 h 69"/>
                <a:gd name="T12" fmla="*/ 45 w 74"/>
                <a:gd name="T13" fmla="*/ 9 h 69"/>
                <a:gd name="T14" fmla="*/ 30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30" y="0"/>
                  </a:moveTo>
                  <a:cubicBezTo>
                    <a:pt x="14" y="0"/>
                    <a:pt x="9" y="2"/>
                    <a:pt x="7" y="4"/>
                  </a:cubicBezTo>
                  <a:cubicBezTo>
                    <a:pt x="4" y="5"/>
                    <a:pt x="2" y="17"/>
                    <a:pt x="0" y="27"/>
                  </a:cubicBezTo>
                  <a:cubicBezTo>
                    <a:pt x="37" y="48"/>
                    <a:pt x="37" y="48"/>
                    <a:pt x="37" y="48"/>
                  </a:cubicBezTo>
                  <a:cubicBezTo>
                    <a:pt x="74" y="69"/>
                    <a:pt x="74" y="69"/>
                    <a:pt x="74" y="69"/>
                  </a:cubicBezTo>
                  <a:cubicBezTo>
                    <a:pt x="72" y="57"/>
                    <a:pt x="71" y="43"/>
                    <a:pt x="68" y="38"/>
                  </a:cubicBezTo>
                  <a:cubicBezTo>
                    <a:pt x="66" y="35"/>
                    <a:pt x="61" y="28"/>
                    <a:pt x="45" y="9"/>
                  </a:cubicBezTo>
                  <a:cubicBezTo>
                    <a:pt x="30" y="0"/>
                    <a:pt x="30" y="0"/>
                    <a:pt x="3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0" name="i$ľíḋè">
              <a:extLst>
                <a:ext uri="{FF2B5EF4-FFF2-40B4-BE49-F238E27FC236}">
                  <a16:creationId xmlns:a16="http://schemas.microsoft.com/office/drawing/2014/main" id="{58A7A5F5-4C47-4840-B3D5-A6CBAF387F97}"/>
                </a:ext>
              </a:extLst>
            </p:cNvPr>
            <p:cNvSpPr/>
            <p:nvPr/>
          </p:nvSpPr>
          <p:spPr bwMode="auto">
            <a:xfrm>
              <a:off x="6173788" y="3471863"/>
              <a:ext cx="53975" cy="161925"/>
            </a:xfrm>
            <a:custGeom>
              <a:avLst/>
              <a:gdLst>
                <a:gd name="T0" fmla="*/ 0 w 16"/>
                <a:gd name="T1" fmla="*/ 13 h 49"/>
                <a:gd name="T2" fmla="*/ 0 w 16"/>
                <a:gd name="T3" fmla="*/ 28 h 49"/>
                <a:gd name="T4" fmla="*/ 0 w 16"/>
                <a:gd name="T5" fmla="*/ 36 h 49"/>
                <a:gd name="T6" fmla="*/ 16 w 16"/>
                <a:gd name="T7" fmla="*/ 45 h 49"/>
                <a:gd name="T8" fmla="*/ 16 w 16"/>
                <a:gd name="T9" fmla="*/ 37 h 49"/>
                <a:gd name="T10" fmla="*/ 16 w 16"/>
                <a:gd name="T11" fmla="*/ 22 h 49"/>
                <a:gd name="T12" fmla="*/ 0 w 16"/>
                <a:gd name="T13" fmla="*/ 13 h 49"/>
              </a:gdLst>
              <a:ahLst/>
              <a:cxnLst>
                <a:cxn ang="0">
                  <a:pos x="T0" y="T1"/>
                </a:cxn>
                <a:cxn ang="0">
                  <a:pos x="T2" y="T3"/>
                </a:cxn>
                <a:cxn ang="0">
                  <a:pos x="T4" y="T5"/>
                </a:cxn>
                <a:cxn ang="0">
                  <a:pos x="T6" y="T7"/>
                </a:cxn>
                <a:cxn ang="0">
                  <a:pos x="T8" y="T9"/>
                </a:cxn>
                <a:cxn ang="0">
                  <a:pos x="T10" y="T11"/>
                </a:cxn>
                <a:cxn ang="0">
                  <a:pos x="T12" y="T13"/>
                </a:cxn>
              </a:cxnLst>
              <a:rect l="0" t="0" r="r" b="b"/>
              <a:pathLst>
                <a:path w="16" h="49">
                  <a:moveTo>
                    <a:pt x="0" y="13"/>
                  </a:moveTo>
                  <a:cubicBezTo>
                    <a:pt x="0" y="28"/>
                    <a:pt x="0" y="28"/>
                    <a:pt x="0" y="28"/>
                  </a:cubicBezTo>
                  <a:cubicBezTo>
                    <a:pt x="0" y="36"/>
                    <a:pt x="0" y="36"/>
                    <a:pt x="0" y="36"/>
                  </a:cubicBezTo>
                  <a:cubicBezTo>
                    <a:pt x="5" y="45"/>
                    <a:pt x="12" y="49"/>
                    <a:pt x="16" y="45"/>
                  </a:cubicBezTo>
                  <a:cubicBezTo>
                    <a:pt x="16" y="37"/>
                    <a:pt x="16" y="37"/>
                    <a:pt x="16" y="37"/>
                  </a:cubicBezTo>
                  <a:cubicBezTo>
                    <a:pt x="16" y="22"/>
                    <a:pt x="16" y="22"/>
                    <a:pt x="16" y="22"/>
                  </a:cubicBezTo>
                  <a:cubicBezTo>
                    <a:pt x="16" y="9"/>
                    <a:pt x="0" y="0"/>
                    <a:pt x="0" y="13"/>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1" name="îšḷiḍè">
              <a:extLst>
                <a:ext uri="{FF2B5EF4-FFF2-40B4-BE49-F238E27FC236}">
                  <a16:creationId xmlns:a16="http://schemas.microsoft.com/office/drawing/2014/main" id="{B6741B84-141E-477D-9A05-B5AE71CCBA6C}"/>
                </a:ext>
              </a:extLst>
            </p:cNvPr>
            <p:cNvSpPr/>
            <p:nvPr/>
          </p:nvSpPr>
          <p:spPr bwMode="auto">
            <a:xfrm>
              <a:off x="6142038" y="3449638"/>
              <a:ext cx="19050" cy="42863"/>
            </a:xfrm>
            <a:custGeom>
              <a:avLst/>
              <a:gdLst>
                <a:gd name="T0" fmla="*/ 2 w 6"/>
                <a:gd name="T1" fmla="*/ 0 h 13"/>
                <a:gd name="T2" fmla="*/ 6 w 6"/>
                <a:gd name="T3" fmla="*/ 7 h 13"/>
                <a:gd name="T4" fmla="*/ 5 w 6"/>
                <a:gd name="T5" fmla="*/ 13 h 13"/>
                <a:gd name="T6" fmla="*/ 1 w 6"/>
                <a:gd name="T7" fmla="*/ 6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3" y="0"/>
                    <a:pt x="5" y="3"/>
                    <a:pt x="6" y="7"/>
                  </a:cubicBezTo>
                  <a:cubicBezTo>
                    <a:pt x="6" y="10"/>
                    <a:pt x="6" y="13"/>
                    <a:pt x="5" y="13"/>
                  </a:cubicBezTo>
                  <a:cubicBezTo>
                    <a:pt x="3" y="13"/>
                    <a:pt x="1" y="10"/>
                    <a:pt x="1" y="6"/>
                  </a:cubicBezTo>
                  <a:cubicBezTo>
                    <a:pt x="0" y="3"/>
                    <a:pt x="0" y="0"/>
                    <a:pt x="2" y="0"/>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2" name="íSḷiďè">
              <a:extLst>
                <a:ext uri="{FF2B5EF4-FFF2-40B4-BE49-F238E27FC236}">
                  <a16:creationId xmlns:a16="http://schemas.microsoft.com/office/drawing/2014/main" id="{72F8DDB7-4113-49C6-88E9-DEBBD53B632B}"/>
                </a:ext>
              </a:extLst>
            </p:cNvPr>
            <p:cNvSpPr/>
            <p:nvPr/>
          </p:nvSpPr>
          <p:spPr bwMode="auto">
            <a:xfrm>
              <a:off x="6240463" y="3505201"/>
              <a:ext cx="22225" cy="42863"/>
            </a:xfrm>
            <a:custGeom>
              <a:avLst/>
              <a:gdLst>
                <a:gd name="T0" fmla="*/ 5 w 7"/>
                <a:gd name="T1" fmla="*/ 2 h 13"/>
                <a:gd name="T2" fmla="*/ 1 w 7"/>
                <a:gd name="T3" fmla="*/ 4 h 13"/>
                <a:gd name="T4" fmla="*/ 2 w 7"/>
                <a:gd name="T5" fmla="*/ 12 h 13"/>
                <a:gd name="T6" fmla="*/ 6 w 7"/>
                <a:gd name="T7" fmla="*/ 9 h 13"/>
                <a:gd name="T8" fmla="*/ 5 w 7"/>
                <a:gd name="T9" fmla="*/ 2 h 13"/>
              </a:gdLst>
              <a:ahLst/>
              <a:cxnLst>
                <a:cxn ang="0">
                  <a:pos x="T0" y="T1"/>
                </a:cxn>
                <a:cxn ang="0">
                  <a:pos x="T2" y="T3"/>
                </a:cxn>
                <a:cxn ang="0">
                  <a:pos x="T4" y="T5"/>
                </a:cxn>
                <a:cxn ang="0">
                  <a:pos x="T6" y="T7"/>
                </a:cxn>
                <a:cxn ang="0">
                  <a:pos x="T8" y="T9"/>
                </a:cxn>
              </a:cxnLst>
              <a:rect l="0" t="0" r="r" b="b"/>
              <a:pathLst>
                <a:path w="7" h="13">
                  <a:moveTo>
                    <a:pt x="5" y="2"/>
                  </a:moveTo>
                  <a:cubicBezTo>
                    <a:pt x="3" y="0"/>
                    <a:pt x="2" y="2"/>
                    <a:pt x="1" y="4"/>
                  </a:cubicBezTo>
                  <a:cubicBezTo>
                    <a:pt x="0" y="7"/>
                    <a:pt x="0" y="10"/>
                    <a:pt x="2" y="12"/>
                  </a:cubicBezTo>
                  <a:cubicBezTo>
                    <a:pt x="3" y="13"/>
                    <a:pt x="5" y="12"/>
                    <a:pt x="6" y="9"/>
                  </a:cubicBezTo>
                  <a:cubicBezTo>
                    <a:pt x="7" y="7"/>
                    <a:pt x="6" y="3"/>
                    <a:pt x="5" y="2"/>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3" name="îš1îḋê">
              <a:extLst>
                <a:ext uri="{FF2B5EF4-FFF2-40B4-BE49-F238E27FC236}">
                  <a16:creationId xmlns:a16="http://schemas.microsoft.com/office/drawing/2014/main" id="{62913BA1-51CF-4061-95A1-7963FFB9437F}"/>
                </a:ext>
              </a:extLst>
            </p:cNvPr>
            <p:cNvSpPr/>
            <p:nvPr/>
          </p:nvSpPr>
          <p:spPr bwMode="auto">
            <a:xfrm>
              <a:off x="6164263" y="3614738"/>
              <a:ext cx="69850" cy="131763"/>
            </a:xfrm>
            <a:custGeom>
              <a:avLst/>
              <a:gdLst>
                <a:gd name="T0" fmla="*/ 11 w 21"/>
                <a:gd name="T1" fmla="*/ 3 h 40"/>
                <a:gd name="T2" fmla="*/ 0 w 21"/>
                <a:gd name="T3" fmla="*/ 1 h 40"/>
                <a:gd name="T4" fmla="*/ 4 w 21"/>
                <a:gd name="T5" fmla="*/ 32 h 40"/>
                <a:gd name="T6" fmla="*/ 19 w 21"/>
                <a:gd name="T7" fmla="*/ 40 h 40"/>
                <a:gd name="T8" fmla="*/ 21 w 21"/>
                <a:gd name="T9" fmla="*/ 13 h 40"/>
                <a:gd name="T10" fmla="*/ 11 w 21"/>
                <a:gd name="T11" fmla="*/ 3 h 40"/>
              </a:gdLst>
              <a:ahLst/>
              <a:cxnLst>
                <a:cxn ang="0">
                  <a:pos x="T0" y="T1"/>
                </a:cxn>
                <a:cxn ang="0">
                  <a:pos x="T2" y="T3"/>
                </a:cxn>
                <a:cxn ang="0">
                  <a:pos x="T4" y="T5"/>
                </a:cxn>
                <a:cxn ang="0">
                  <a:pos x="T6" y="T7"/>
                </a:cxn>
                <a:cxn ang="0">
                  <a:pos x="T8" y="T9"/>
                </a:cxn>
                <a:cxn ang="0">
                  <a:pos x="T10" y="T11"/>
                </a:cxn>
              </a:cxnLst>
              <a:rect l="0" t="0" r="r" b="b"/>
              <a:pathLst>
                <a:path w="21" h="40">
                  <a:moveTo>
                    <a:pt x="11" y="3"/>
                  </a:moveTo>
                  <a:cubicBezTo>
                    <a:pt x="11" y="3"/>
                    <a:pt x="0" y="0"/>
                    <a:pt x="0" y="1"/>
                  </a:cubicBezTo>
                  <a:cubicBezTo>
                    <a:pt x="0" y="1"/>
                    <a:pt x="4" y="32"/>
                    <a:pt x="4" y="32"/>
                  </a:cubicBezTo>
                  <a:cubicBezTo>
                    <a:pt x="19" y="40"/>
                    <a:pt x="19" y="40"/>
                    <a:pt x="19" y="40"/>
                  </a:cubicBezTo>
                  <a:cubicBezTo>
                    <a:pt x="21" y="13"/>
                    <a:pt x="21" y="13"/>
                    <a:pt x="21" y="13"/>
                  </a:cubicBezTo>
                  <a:cubicBezTo>
                    <a:pt x="11" y="3"/>
                    <a:pt x="11" y="3"/>
                    <a:pt x="1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4" name="î$líďè">
              <a:extLst>
                <a:ext uri="{FF2B5EF4-FFF2-40B4-BE49-F238E27FC236}">
                  <a16:creationId xmlns:a16="http://schemas.microsoft.com/office/drawing/2014/main" id="{BA2DF45B-4F77-4C77-82C9-C287FEA5E3B3}"/>
                </a:ext>
              </a:extLst>
            </p:cNvPr>
            <p:cNvSpPr/>
            <p:nvPr/>
          </p:nvSpPr>
          <p:spPr bwMode="auto">
            <a:xfrm>
              <a:off x="6191250" y="3624263"/>
              <a:ext cx="22225" cy="28575"/>
            </a:xfrm>
            <a:custGeom>
              <a:avLst/>
              <a:gdLst>
                <a:gd name="T0" fmla="*/ 0 w 7"/>
                <a:gd name="T1" fmla="*/ 2 h 9"/>
                <a:gd name="T2" fmla="*/ 2 w 7"/>
                <a:gd name="T3" fmla="*/ 7 h 9"/>
                <a:gd name="T4" fmla="*/ 5 w 7"/>
                <a:gd name="T5" fmla="*/ 9 h 9"/>
                <a:gd name="T6" fmla="*/ 7 w 7"/>
                <a:gd name="T7" fmla="*/ 6 h 9"/>
                <a:gd name="T8" fmla="*/ 3 w 7"/>
                <a:gd name="T9" fmla="*/ 0 h 9"/>
                <a:gd name="T10" fmla="*/ 0 w 7"/>
                <a:gd name="T11" fmla="*/ 2 h 9"/>
              </a:gdLst>
              <a:ahLst/>
              <a:cxnLst>
                <a:cxn ang="0">
                  <a:pos x="T0" y="T1"/>
                </a:cxn>
                <a:cxn ang="0">
                  <a:pos x="T2" y="T3"/>
                </a:cxn>
                <a:cxn ang="0">
                  <a:pos x="T4" y="T5"/>
                </a:cxn>
                <a:cxn ang="0">
                  <a:pos x="T6" y="T7"/>
                </a:cxn>
                <a:cxn ang="0">
                  <a:pos x="T8" y="T9"/>
                </a:cxn>
                <a:cxn ang="0">
                  <a:pos x="T10" y="T11"/>
                </a:cxn>
              </a:cxnLst>
              <a:rect l="0" t="0" r="r" b="b"/>
              <a:pathLst>
                <a:path w="7" h="9">
                  <a:moveTo>
                    <a:pt x="0" y="2"/>
                  </a:moveTo>
                  <a:cubicBezTo>
                    <a:pt x="2" y="7"/>
                    <a:pt x="2" y="7"/>
                    <a:pt x="2" y="7"/>
                  </a:cubicBezTo>
                  <a:cubicBezTo>
                    <a:pt x="3" y="8"/>
                    <a:pt x="4" y="8"/>
                    <a:pt x="5" y="9"/>
                  </a:cubicBezTo>
                  <a:cubicBezTo>
                    <a:pt x="7" y="6"/>
                    <a:pt x="7" y="6"/>
                    <a:pt x="7" y="6"/>
                  </a:cubicBezTo>
                  <a:cubicBezTo>
                    <a:pt x="3" y="0"/>
                    <a:pt x="3" y="0"/>
                    <a:pt x="3" y="0"/>
                  </a:cubicBezTo>
                  <a:cubicBezTo>
                    <a:pt x="0" y="2"/>
                    <a:pt x="0" y="2"/>
                    <a:pt x="0" y="2"/>
                  </a:cubicBezTo>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5" name="îŝļíḑê">
              <a:extLst>
                <a:ext uri="{FF2B5EF4-FFF2-40B4-BE49-F238E27FC236}">
                  <a16:creationId xmlns:a16="http://schemas.microsoft.com/office/drawing/2014/main" id="{D4E86261-76D1-4281-828D-3D3B6111455B}"/>
                </a:ext>
              </a:extLst>
            </p:cNvPr>
            <p:cNvSpPr/>
            <p:nvPr/>
          </p:nvSpPr>
          <p:spPr bwMode="auto">
            <a:xfrm>
              <a:off x="6188075" y="3646488"/>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close/>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6" name="iSḻïḑê">
              <a:extLst>
                <a:ext uri="{FF2B5EF4-FFF2-40B4-BE49-F238E27FC236}">
                  <a16:creationId xmlns:a16="http://schemas.microsoft.com/office/drawing/2014/main" id="{9E5D4C57-3038-4CA9-91D9-48EBD7501CD5}"/>
                </a:ext>
              </a:extLst>
            </p:cNvPr>
            <p:cNvSpPr/>
            <p:nvPr/>
          </p:nvSpPr>
          <p:spPr bwMode="auto">
            <a:xfrm>
              <a:off x="6188075" y="3646488"/>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7" name="iš1ïḍè">
              <a:extLst>
                <a:ext uri="{FF2B5EF4-FFF2-40B4-BE49-F238E27FC236}">
                  <a16:creationId xmlns:a16="http://schemas.microsoft.com/office/drawing/2014/main" id="{65FED8D5-2A54-45EB-BADD-F811C678380F}"/>
                </a:ext>
              </a:extLst>
            </p:cNvPr>
            <p:cNvSpPr/>
            <p:nvPr/>
          </p:nvSpPr>
          <p:spPr bwMode="auto">
            <a:xfrm>
              <a:off x="6173788" y="3563938"/>
              <a:ext cx="26988" cy="76200"/>
            </a:xfrm>
            <a:custGeom>
              <a:avLst/>
              <a:gdLst>
                <a:gd name="T0" fmla="*/ 0 w 17"/>
                <a:gd name="T1" fmla="*/ 0 h 48"/>
                <a:gd name="T2" fmla="*/ 0 w 17"/>
                <a:gd name="T3" fmla="*/ 7 h 48"/>
                <a:gd name="T4" fmla="*/ 4 w 17"/>
                <a:gd name="T5" fmla="*/ 48 h 48"/>
                <a:gd name="T6" fmla="*/ 17 w 17"/>
                <a:gd name="T7" fmla="*/ 38 h 48"/>
                <a:gd name="T8" fmla="*/ 0 w 17"/>
                <a:gd name="T9" fmla="*/ 0 h 48"/>
              </a:gdLst>
              <a:ahLst/>
              <a:cxnLst>
                <a:cxn ang="0">
                  <a:pos x="T0" y="T1"/>
                </a:cxn>
                <a:cxn ang="0">
                  <a:pos x="T2" y="T3"/>
                </a:cxn>
                <a:cxn ang="0">
                  <a:pos x="T4" y="T5"/>
                </a:cxn>
                <a:cxn ang="0">
                  <a:pos x="T6" y="T7"/>
                </a:cxn>
                <a:cxn ang="0">
                  <a:pos x="T8" y="T9"/>
                </a:cxn>
              </a:cxnLst>
              <a:rect l="0" t="0" r="r" b="b"/>
              <a:pathLst>
                <a:path w="17" h="48">
                  <a:moveTo>
                    <a:pt x="0" y="0"/>
                  </a:moveTo>
                  <a:lnTo>
                    <a:pt x="0" y="7"/>
                  </a:lnTo>
                  <a:lnTo>
                    <a:pt x="4" y="48"/>
                  </a:lnTo>
                  <a:lnTo>
                    <a:pt x="17"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8" name="íṣ1îďé">
              <a:extLst>
                <a:ext uri="{FF2B5EF4-FFF2-40B4-BE49-F238E27FC236}">
                  <a16:creationId xmlns:a16="http://schemas.microsoft.com/office/drawing/2014/main" id="{C0E25981-270D-440D-BA43-B517126253E7}"/>
                </a:ext>
              </a:extLst>
            </p:cNvPr>
            <p:cNvSpPr/>
            <p:nvPr/>
          </p:nvSpPr>
          <p:spPr bwMode="auto">
            <a:xfrm>
              <a:off x="6173788" y="3563938"/>
              <a:ext cx="26988" cy="76200"/>
            </a:xfrm>
            <a:custGeom>
              <a:avLst/>
              <a:gdLst>
                <a:gd name="T0" fmla="*/ 0 w 17"/>
                <a:gd name="T1" fmla="*/ 0 h 48"/>
                <a:gd name="T2" fmla="*/ 0 w 17"/>
                <a:gd name="T3" fmla="*/ 7 h 48"/>
                <a:gd name="T4" fmla="*/ 4 w 17"/>
                <a:gd name="T5" fmla="*/ 48 h 48"/>
                <a:gd name="T6" fmla="*/ 17 w 17"/>
                <a:gd name="T7" fmla="*/ 38 h 48"/>
                <a:gd name="T8" fmla="*/ 0 w 17"/>
                <a:gd name="T9" fmla="*/ 0 h 48"/>
              </a:gdLst>
              <a:ahLst/>
              <a:cxnLst>
                <a:cxn ang="0">
                  <a:pos x="T0" y="T1"/>
                </a:cxn>
                <a:cxn ang="0">
                  <a:pos x="T2" y="T3"/>
                </a:cxn>
                <a:cxn ang="0">
                  <a:pos x="T4" y="T5"/>
                </a:cxn>
                <a:cxn ang="0">
                  <a:pos x="T6" y="T7"/>
                </a:cxn>
                <a:cxn ang="0">
                  <a:pos x="T8" y="T9"/>
                </a:cxn>
              </a:cxnLst>
              <a:rect l="0" t="0" r="r" b="b"/>
              <a:pathLst>
                <a:path w="17" h="48">
                  <a:moveTo>
                    <a:pt x="0" y="0"/>
                  </a:moveTo>
                  <a:lnTo>
                    <a:pt x="0" y="7"/>
                  </a:lnTo>
                  <a:lnTo>
                    <a:pt x="4" y="48"/>
                  </a:lnTo>
                  <a:lnTo>
                    <a:pt x="17"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9" name="ïṥḻîďe">
              <a:extLst>
                <a:ext uri="{FF2B5EF4-FFF2-40B4-BE49-F238E27FC236}">
                  <a16:creationId xmlns:a16="http://schemas.microsoft.com/office/drawing/2014/main" id="{C1CBD029-AC6E-45ED-BE0F-6548222DF29B}"/>
                </a:ext>
              </a:extLst>
            </p:cNvPr>
            <p:cNvSpPr/>
            <p:nvPr/>
          </p:nvSpPr>
          <p:spPr bwMode="auto">
            <a:xfrm>
              <a:off x="6173788" y="3551238"/>
              <a:ext cx="53975" cy="39688"/>
            </a:xfrm>
            <a:custGeom>
              <a:avLst/>
              <a:gdLst>
                <a:gd name="T0" fmla="*/ 0 w 16"/>
                <a:gd name="T1" fmla="*/ 0 h 12"/>
                <a:gd name="T2" fmla="*/ 0 w 16"/>
                <a:gd name="T3" fmla="*/ 1 h 12"/>
                <a:gd name="T4" fmla="*/ 8 w 16"/>
                <a:gd name="T5" fmla="*/ 12 h 12"/>
                <a:gd name="T6" fmla="*/ 11 w 16"/>
                <a:gd name="T7" fmla="*/ 12 h 12"/>
                <a:gd name="T8" fmla="*/ 16 w 16"/>
                <a:gd name="T9" fmla="*/ 10 h 12"/>
                <a:gd name="T10" fmla="*/ 16 w 16"/>
                <a:gd name="T11" fmla="*/ 9 h 12"/>
                <a:gd name="T12" fmla="*/ 11 w 16"/>
                <a:gd name="T13" fmla="*/ 10 h 12"/>
                <a:gd name="T14" fmla="*/ 8 w 16"/>
                <a:gd name="T15" fmla="*/ 9 h 12"/>
                <a:gd name="T16" fmla="*/ 0 w 1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0" y="0"/>
                  </a:moveTo>
                  <a:cubicBezTo>
                    <a:pt x="0" y="1"/>
                    <a:pt x="0" y="1"/>
                    <a:pt x="0" y="1"/>
                  </a:cubicBezTo>
                  <a:cubicBezTo>
                    <a:pt x="0" y="1"/>
                    <a:pt x="4" y="9"/>
                    <a:pt x="8" y="12"/>
                  </a:cubicBezTo>
                  <a:cubicBezTo>
                    <a:pt x="9" y="12"/>
                    <a:pt x="10" y="12"/>
                    <a:pt x="11" y="12"/>
                  </a:cubicBezTo>
                  <a:cubicBezTo>
                    <a:pt x="14" y="12"/>
                    <a:pt x="16" y="10"/>
                    <a:pt x="16" y="10"/>
                  </a:cubicBezTo>
                  <a:cubicBezTo>
                    <a:pt x="16" y="9"/>
                    <a:pt x="16" y="9"/>
                    <a:pt x="16" y="9"/>
                  </a:cubicBezTo>
                  <a:cubicBezTo>
                    <a:pt x="15" y="10"/>
                    <a:pt x="13" y="10"/>
                    <a:pt x="11" y="10"/>
                  </a:cubicBezTo>
                  <a:cubicBezTo>
                    <a:pt x="10" y="10"/>
                    <a:pt x="9" y="10"/>
                    <a:pt x="8" y="9"/>
                  </a:cubicBezTo>
                  <a:cubicBezTo>
                    <a:pt x="6" y="8"/>
                    <a:pt x="3" y="4"/>
                    <a:pt x="0" y="0"/>
                  </a:cubicBezTo>
                </a:path>
              </a:pathLst>
            </a:custGeom>
            <a:solidFill>
              <a:srgbClr val="CC96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0" name="iṩḻíḋê">
              <a:extLst>
                <a:ext uri="{FF2B5EF4-FFF2-40B4-BE49-F238E27FC236}">
                  <a16:creationId xmlns:a16="http://schemas.microsoft.com/office/drawing/2014/main" id="{8C325738-F7F2-4AC0-A5BF-9FD0583B6856}"/>
                </a:ext>
              </a:extLst>
            </p:cNvPr>
            <p:cNvSpPr/>
            <p:nvPr/>
          </p:nvSpPr>
          <p:spPr bwMode="auto">
            <a:xfrm>
              <a:off x="6121400" y="3343276"/>
              <a:ext cx="161925" cy="247650"/>
            </a:xfrm>
            <a:custGeom>
              <a:avLst/>
              <a:gdLst>
                <a:gd name="T0" fmla="*/ 24 w 49"/>
                <a:gd name="T1" fmla="*/ 14 h 75"/>
                <a:gd name="T2" fmla="*/ 11 w 49"/>
                <a:gd name="T3" fmla="*/ 53 h 75"/>
                <a:gd name="T4" fmla="*/ 24 w 49"/>
                <a:gd name="T5" fmla="*/ 72 h 75"/>
                <a:gd name="T6" fmla="*/ 38 w 49"/>
                <a:gd name="T7" fmla="*/ 68 h 75"/>
                <a:gd name="T8" fmla="*/ 24 w 49"/>
                <a:gd name="T9" fmla="*/ 14 h 75"/>
              </a:gdLst>
              <a:ahLst/>
              <a:cxnLst>
                <a:cxn ang="0">
                  <a:pos x="T0" y="T1"/>
                </a:cxn>
                <a:cxn ang="0">
                  <a:pos x="T2" y="T3"/>
                </a:cxn>
                <a:cxn ang="0">
                  <a:pos x="T4" y="T5"/>
                </a:cxn>
                <a:cxn ang="0">
                  <a:pos x="T6" y="T7"/>
                </a:cxn>
                <a:cxn ang="0">
                  <a:pos x="T8" y="T9"/>
                </a:cxn>
              </a:cxnLst>
              <a:rect l="0" t="0" r="r" b="b"/>
              <a:pathLst>
                <a:path w="49" h="75">
                  <a:moveTo>
                    <a:pt x="24" y="14"/>
                  </a:moveTo>
                  <a:cubicBezTo>
                    <a:pt x="0" y="0"/>
                    <a:pt x="9" y="49"/>
                    <a:pt x="11" y="53"/>
                  </a:cubicBezTo>
                  <a:cubicBezTo>
                    <a:pt x="13" y="58"/>
                    <a:pt x="20" y="70"/>
                    <a:pt x="24" y="72"/>
                  </a:cubicBezTo>
                  <a:cubicBezTo>
                    <a:pt x="28" y="75"/>
                    <a:pt x="36" y="71"/>
                    <a:pt x="38" y="68"/>
                  </a:cubicBezTo>
                  <a:cubicBezTo>
                    <a:pt x="39" y="66"/>
                    <a:pt x="49" y="28"/>
                    <a:pt x="24" y="14"/>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1" name="îşľïdê">
              <a:extLst>
                <a:ext uri="{FF2B5EF4-FFF2-40B4-BE49-F238E27FC236}">
                  <a16:creationId xmlns:a16="http://schemas.microsoft.com/office/drawing/2014/main" id="{EFB07013-9F0C-48C0-81BB-A0AEF4642460}"/>
                </a:ext>
              </a:extLst>
            </p:cNvPr>
            <p:cNvSpPr/>
            <p:nvPr/>
          </p:nvSpPr>
          <p:spPr bwMode="auto">
            <a:xfrm>
              <a:off x="6142038" y="3363913"/>
              <a:ext cx="125413" cy="177800"/>
            </a:xfrm>
            <a:custGeom>
              <a:avLst/>
              <a:gdLst>
                <a:gd name="T0" fmla="*/ 29 w 38"/>
                <a:gd name="T1" fmla="*/ 16 h 54"/>
                <a:gd name="T2" fmla="*/ 4 w 38"/>
                <a:gd name="T3" fmla="*/ 5 h 54"/>
                <a:gd name="T4" fmla="*/ 2 w 38"/>
                <a:gd name="T5" fmla="*/ 36 h 54"/>
                <a:gd name="T6" fmla="*/ 2 w 38"/>
                <a:gd name="T7" fmla="*/ 36 h 54"/>
                <a:gd name="T8" fmla="*/ 2 w 38"/>
                <a:gd name="T9" fmla="*/ 36 h 54"/>
                <a:gd name="T10" fmla="*/ 3 w 38"/>
                <a:gd name="T11" fmla="*/ 37 h 54"/>
                <a:gd name="T12" fmla="*/ 3 w 38"/>
                <a:gd name="T13" fmla="*/ 37 h 54"/>
                <a:gd name="T14" fmla="*/ 3 w 38"/>
                <a:gd name="T15" fmla="*/ 37 h 54"/>
                <a:gd name="T16" fmla="*/ 3 w 38"/>
                <a:gd name="T17" fmla="*/ 34 h 54"/>
                <a:gd name="T18" fmla="*/ 3 w 38"/>
                <a:gd name="T19" fmla="*/ 30 h 54"/>
                <a:gd name="T20" fmla="*/ 7 w 38"/>
                <a:gd name="T21" fmla="*/ 17 h 54"/>
                <a:gd name="T22" fmla="*/ 8 w 38"/>
                <a:gd name="T23" fmla="*/ 16 h 54"/>
                <a:gd name="T24" fmla="*/ 9 w 38"/>
                <a:gd name="T25" fmla="*/ 15 h 54"/>
                <a:gd name="T26" fmla="*/ 9 w 38"/>
                <a:gd name="T27" fmla="*/ 15 h 54"/>
                <a:gd name="T28" fmla="*/ 23 w 38"/>
                <a:gd name="T29" fmla="*/ 25 h 54"/>
                <a:gd name="T30" fmla="*/ 28 w 38"/>
                <a:gd name="T31" fmla="*/ 30 h 54"/>
                <a:gd name="T32" fmla="*/ 29 w 38"/>
                <a:gd name="T33" fmla="*/ 29 h 54"/>
                <a:gd name="T34" fmla="*/ 34 w 38"/>
                <a:gd name="T35" fmla="*/ 48 h 54"/>
                <a:gd name="T36" fmla="*/ 33 w 38"/>
                <a:gd name="T37" fmla="*/ 51 h 54"/>
                <a:gd name="T38" fmla="*/ 33 w 38"/>
                <a:gd name="T39" fmla="*/ 54 h 54"/>
                <a:gd name="T40" fmla="*/ 33 w 38"/>
                <a:gd name="T41" fmla="*/ 54 h 54"/>
                <a:gd name="T42" fmla="*/ 34 w 38"/>
                <a:gd name="T43" fmla="*/ 54 h 54"/>
                <a:gd name="T44" fmla="*/ 34 w 38"/>
                <a:gd name="T45" fmla="*/ 54 h 54"/>
                <a:gd name="T46" fmla="*/ 34 w 38"/>
                <a:gd name="T47" fmla="*/ 53 h 54"/>
                <a:gd name="T48" fmla="*/ 34 w 38"/>
                <a:gd name="T49" fmla="*/ 52 h 54"/>
                <a:gd name="T50" fmla="*/ 29 w 38"/>
                <a:gd name="T51" fmla="*/ 16 h 54"/>
                <a:gd name="T52" fmla="*/ 17 w 38"/>
                <a:gd name="T53" fmla="*/ 17 h 54"/>
                <a:gd name="T54" fmla="*/ 16 w 38"/>
                <a:gd name="T55" fmla="*/ 16 h 54"/>
                <a:gd name="T56" fmla="*/ 17 w 38"/>
                <a:gd name="T57"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29" y="16"/>
                  </a:moveTo>
                  <a:cubicBezTo>
                    <a:pt x="21" y="2"/>
                    <a:pt x="8" y="0"/>
                    <a:pt x="4" y="5"/>
                  </a:cubicBezTo>
                  <a:cubicBezTo>
                    <a:pt x="0" y="11"/>
                    <a:pt x="1" y="25"/>
                    <a:pt x="2" y="36"/>
                  </a:cubicBezTo>
                  <a:cubicBezTo>
                    <a:pt x="2" y="36"/>
                    <a:pt x="2" y="36"/>
                    <a:pt x="2" y="36"/>
                  </a:cubicBezTo>
                  <a:cubicBezTo>
                    <a:pt x="2" y="36"/>
                    <a:pt x="2" y="36"/>
                    <a:pt x="2" y="36"/>
                  </a:cubicBezTo>
                  <a:cubicBezTo>
                    <a:pt x="3" y="37"/>
                    <a:pt x="3" y="37"/>
                    <a:pt x="3" y="37"/>
                  </a:cubicBezTo>
                  <a:cubicBezTo>
                    <a:pt x="3" y="37"/>
                    <a:pt x="3" y="37"/>
                    <a:pt x="3" y="37"/>
                  </a:cubicBezTo>
                  <a:cubicBezTo>
                    <a:pt x="3" y="37"/>
                    <a:pt x="3" y="37"/>
                    <a:pt x="3" y="37"/>
                  </a:cubicBezTo>
                  <a:cubicBezTo>
                    <a:pt x="3" y="36"/>
                    <a:pt x="3" y="34"/>
                    <a:pt x="3" y="34"/>
                  </a:cubicBezTo>
                  <a:cubicBezTo>
                    <a:pt x="3" y="33"/>
                    <a:pt x="3" y="31"/>
                    <a:pt x="3" y="30"/>
                  </a:cubicBezTo>
                  <a:cubicBezTo>
                    <a:pt x="3" y="24"/>
                    <a:pt x="6" y="24"/>
                    <a:pt x="7" y="17"/>
                  </a:cubicBezTo>
                  <a:cubicBezTo>
                    <a:pt x="7" y="17"/>
                    <a:pt x="7" y="16"/>
                    <a:pt x="8" y="16"/>
                  </a:cubicBezTo>
                  <a:cubicBezTo>
                    <a:pt x="8" y="16"/>
                    <a:pt x="8" y="15"/>
                    <a:pt x="9" y="15"/>
                  </a:cubicBezTo>
                  <a:cubicBezTo>
                    <a:pt x="9" y="15"/>
                    <a:pt x="9" y="15"/>
                    <a:pt x="9" y="15"/>
                  </a:cubicBezTo>
                  <a:cubicBezTo>
                    <a:pt x="14" y="15"/>
                    <a:pt x="18" y="20"/>
                    <a:pt x="23" y="25"/>
                  </a:cubicBezTo>
                  <a:cubicBezTo>
                    <a:pt x="24" y="27"/>
                    <a:pt x="26" y="29"/>
                    <a:pt x="28" y="30"/>
                  </a:cubicBezTo>
                  <a:cubicBezTo>
                    <a:pt x="28" y="30"/>
                    <a:pt x="29" y="30"/>
                    <a:pt x="29" y="29"/>
                  </a:cubicBezTo>
                  <a:cubicBezTo>
                    <a:pt x="31" y="38"/>
                    <a:pt x="33" y="42"/>
                    <a:pt x="34" y="48"/>
                  </a:cubicBezTo>
                  <a:cubicBezTo>
                    <a:pt x="34" y="49"/>
                    <a:pt x="33" y="50"/>
                    <a:pt x="33" y="51"/>
                  </a:cubicBezTo>
                  <a:cubicBezTo>
                    <a:pt x="33" y="51"/>
                    <a:pt x="33" y="53"/>
                    <a:pt x="33" y="54"/>
                  </a:cubicBezTo>
                  <a:cubicBezTo>
                    <a:pt x="33" y="54"/>
                    <a:pt x="33" y="54"/>
                    <a:pt x="33" y="54"/>
                  </a:cubicBezTo>
                  <a:cubicBezTo>
                    <a:pt x="34" y="54"/>
                    <a:pt x="34" y="54"/>
                    <a:pt x="34" y="54"/>
                  </a:cubicBezTo>
                  <a:cubicBezTo>
                    <a:pt x="34" y="54"/>
                    <a:pt x="34" y="54"/>
                    <a:pt x="34" y="54"/>
                  </a:cubicBezTo>
                  <a:cubicBezTo>
                    <a:pt x="34" y="54"/>
                    <a:pt x="34" y="53"/>
                    <a:pt x="34" y="53"/>
                  </a:cubicBezTo>
                  <a:cubicBezTo>
                    <a:pt x="34" y="53"/>
                    <a:pt x="34" y="52"/>
                    <a:pt x="34" y="52"/>
                  </a:cubicBezTo>
                  <a:cubicBezTo>
                    <a:pt x="36" y="46"/>
                    <a:pt x="38" y="23"/>
                    <a:pt x="29" y="16"/>
                  </a:cubicBezTo>
                  <a:close/>
                  <a:moveTo>
                    <a:pt x="17" y="17"/>
                  </a:moveTo>
                  <a:cubicBezTo>
                    <a:pt x="16" y="16"/>
                    <a:pt x="16" y="16"/>
                    <a:pt x="16" y="16"/>
                  </a:cubicBezTo>
                  <a:cubicBezTo>
                    <a:pt x="17" y="17"/>
                    <a:pt x="17" y="17"/>
                    <a:pt x="17" y="17"/>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2" name="íŝlíḍè">
              <a:extLst>
                <a:ext uri="{FF2B5EF4-FFF2-40B4-BE49-F238E27FC236}">
                  <a16:creationId xmlns:a16="http://schemas.microsoft.com/office/drawing/2014/main" id="{FABAF74E-5357-47D8-962C-2AD6D473ABCE}"/>
                </a:ext>
              </a:extLst>
            </p:cNvPr>
            <p:cNvSpPr/>
            <p:nvPr/>
          </p:nvSpPr>
          <p:spPr bwMode="auto">
            <a:xfrm>
              <a:off x="6200775" y="3594101"/>
              <a:ext cx="30163" cy="69850"/>
            </a:xfrm>
            <a:custGeom>
              <a:avLst/>
              <a:gdLst>
                <a:gd name="T0" fmla="*/ 17 w 19"/>
                <a:gd name="T1" fmla="*/ 0 h 44"/>
                <a:gd name="T2" fmla="*/ 19 w 19"/>
                <a:gd name="T3" fmla="*/ 8 h 44"/>
                <a:gd name="T4" fmla="*/ 14 w 19"/>
                <a:gd name="T5" fmla="*/ 44 h 44"/>
                <a:gd name="T6" fmla="*/ 0 w 19"/>
                <a:gd name="T7" fmla="*/ 19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4" y="44"/>
                  </a:lnTo>
                  <a:lnTo>
                    <a:pt x="0" y="19"/>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3" name="ïṧḷïḓè">
              <a:extLst>
                <a:ext uri="{FF2B5EF4-FFF2-40B4-BE49-F238E27FC236}">
                  <a16:creationId xmlns:a16="http://schemas.microsoft.com/office/drawing/2014/main" id="{B9CD7063-B16F-4361-826E-0055DECC281D}"/>
                </a:ext>
              </a:extLst>
            </p:cNvPr>
            <p:cNvSpPr/>
            <p:nvPr/>
          </p:nvSpPr>
          <p:spPr bwMode="auto">
            <a:xfrm>
              <a:off x="6200775" y="3594101"/>
              <a:ext cx="30163" cy="69850"/>
            </a:xfrm>
            <a:custGeom>
              <a:avLst/>
              <a:gdLst>
                <a:gd name="T0" fmla="*/ 17 w 19"/>
                <a:gd name="T1" fmla="*/ 0 h 44"/>
                <a:gd name="T2" fmla="*/ 19 w 19"/>
                <a:gd name="T3" fmla="*/ 8 h 44"/>
                <a:gd name="T4" fmla="*/ 14 w 19"/>
                <a:gd name="T5" fmla="*/ 44 h 44"/>
                <a:gd name="T6" fmla="*/ 0 w 19"/>
                <a:gd name="T7" fmla="*/ 19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4" y="44"/>
                  </a:lnTo>
                  <a:lnTo>
                    <a:pt x="0" y="19"/>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4" name="isḷïḍê">
              <a:extLst>
                <a:ext uri="{FF2B5EF4-FFF2-40B4-BE49-F238E27FC236}">
                  <a16:creationId xmlns:a16="http://schemas.microsoft.com/office/drawing/2014/main" id="{225A5D62-5ED6-4617-955A-A242C04DA5FA}"/>
                </a:ext>
              </a:extLst>
            </p:cNvPr>
            <p:cNvSpPr/>
            <p:nvPr/>
          </p:nvSpPr>
          <p:spPr bwMode="auto">
            <a:xfrm>
              <a:off x="6173788" y="3563938"/>
              <a:ext cx="53975" cy="60325"/>
            </a:xfrm>
            <a:custGeom>
              <a:avLst/>
              <a:gdLst>
                <a:gd name="T0" fmla="*/ 0 w 34"/>
                <a:gd name="T1" fmla="*/ 0 h 38"/>
                <a:gd name="T2" fmla="*/ 0 w 34"/>
                <a:gd name="T3" fmla="*/ 0 h 38"/>
                <a:gd name="T4" fmla="*/ 17 w 34"/>
                <a:gd name="T5" fmla="*/ 38 h 38"/>
                <a:gd name="T6" fmla="*/ 34 w 34"/>
                <a:gd name="T7" fmla="*/ 19 h 38"/>
                <a:gd name="T8" fmla="*/ 34 w 34"/>
                <a:gd name="T9" fmla="*/ 19 h 38"/>
                <a:gd name="T10" fmla="*/ 17 w 34"/>
                <a:gd name="T11" fmla="*/ 36 h 38"/>
                <a:gd name="T12" fmla="*/ 0 w 34"/>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0" y="0"/>
                  </a:moveTo>
                  <a:lnTo>
                    <a:pt x="0" y="0"/>
                  </a:lnTo>
                  <a:lnTo>
                    <a:pt x="17" y="38"/>
                  </a:lnTo>
                  <a:lnTo>
                    <a:pt x="34" y="19"/>
                  </a:lnTo>
                  <a:lnTo>
                    <a:pt x="34" y="19"/>
                  </a:lnTo>
                  <a:lnTo>
                    <a:pt x="17" y="36"/>
                  </a:lnTo>
                  <a:lnTo>
                    <a:pt x="0" y="0"/>
                  </a:lnTo>
                  <a:close/>
                </a:path>
              </a:pathLst>
            </a:custGeom>
            <a:solidFill>
              <a:srgbClr val="F2B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5" name="ïṥlïḑe">
              <a:extLst>
                <a:ext uri="{FF2B5EF4-FFF2-40B4-BE49-F238E27FC236}">
                  <a16:creationId xmlns:a16="http://schemas.microsoft.com/office/drawing/2014/main" id="{3AB4D7E2-98FE-4172-8E0B-5726A21113AD}"/>
                </a:ext>
              </a:extLst>
            </p:cNvPr>
            <p:cNvSpPr/>
            <p:nvPr/>
          </p:nvSpPr>
          <p:spPr bwMode="auto">
            <a:xfrm>
              <a:off x="6173788" y="3563938"/>
              <a:ext cx="53975" cy="60325"/>
            </a:xfrm>
            <a:custGeom>
              <a:avLst/>
              <a:gdLst>
                <a:gd name="T0" fmla="*/ 0 w 34"/>
                <a:gd name="T1" fmla="*/ 0 h 38"/>
                <a:gd name="T2" fmla="*/ 0 w 34"/>
                <a:gd name="T3" fmla="*/ 0 h 38"/>
                <a:gd name="T4" fmla="*/ 17 w 34"/>
                <a:gd name="T5" fmla="*/ 38 h 38"/>
                <a:gd name="T6" fmla="*/ 34 w 34"/>
                <a:gd name="T7" fmla="*/ 19 h 38"/>
                <a:gd name="T8" fmla="*/ 34 w 34"/>
                <a:gd name="T9" fmla="*/ 19 h 38"/>
                <a:gd name="T10" fmla="*/ 17 w 34"/>
                <a:gd name="T11" fmla="*/ 36 h 38"/>
                <a:gd name="T12" fmla="*/ 0 w 34"/>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4" h="38">
                  <a:moveTo>
                    <a:pt x="0" y="0"/>
                  </a:moveTo>
                  <a:lnTo>
                    <a:pt x="0" y="0"/>
                  </a:lnTo>
                  <a:lnTo>
                    <a:pt x="17" y="38"/>
                  </a:lnTo>
                  <a:lnTo>
                    <a:pt x="34" y="19"/>
                  </a:lnTo>
                  <a:lnTo>
                    <a:pt x="34" y="19"/>
                  </a:lnTo>
                  <a:lnTo>
                    <a:pt x="17"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6" name="ïṣļíḋè">
              <a:extLst>
                <a:ext uri="{FF2B5EF4-FFF2-40B4-BE49-F238E27FC236}">
                  <a16:creationId xmlns:a16="http://schemas.microsoft.com/office/drawing/2014/main" id="{6E8783DD-9532-491A-9872-DD8265164E81}"/>
                </a:ext>
              </a:extLst>
            </p:cNvPr>
            <p:cNvSpPr/>
            <p:nvPr/>
          </p:nvSpPr>
          <p:spPr bwMode="auto">
            <a:xfrm>
              <a:off x="6197600" y="3646488"/>
              <a:ext cx="9525" cy="6350"/>
            </a:xfrm>
            <a:custGeom>
              <a:avLst/>
              <a:gdLst>
                <a:gd name="T0" fmla="*/ 6 w 6"/>
                <a:gd name="T1" fmla="*/ 4 h 4"/>
                <a:gd name="T2" fmla="*/ 6 w 6"/>
                <a:gd name="T3" fmla="*/ 4 h 4"/>
                <a:gd name="T4" fmla="*/ 6 w 6"/>
                <a:gd name="T5" fmla="*/ 4 h 4"/>
                <a:gd name="T6" fmla="*/ 6 w 6"/>
                <a:gd name="T7" fmla="*/ 4 h 4"/>
                <a:gd name="T8" fmla="*/ 6 w 6"/>
                <a:gd name="T9" fmla="*/ 4 h 4"/>
                <a:gd name="T10" fmla="*/ 0 w 6"/>
                <a:gd name="T11" fmla="*/ 0 h 4"/>
                <a:gd name="T12" fmla="*/ 0 w 6"/>
                <a:gd name="T13" fmla="*/ 0 h 4"/>
                <a:gd name="T14" fmla="*/ 0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4"/>
                  </a:lnTo>
                  <a:lnTo>
                    <a:pt x="6" y="4"/>
                  </a:lnTo>
                  <a:lnTo>
                    <a:pt x="6" y="4"/>
                  </a:lnTo>
                  <a:lnTo>
                    <a:pt x="6" y="4"/>
                  </a:lnTo>
                  <a:close/>
                  <a:moveTo>
                    <a:pt x="0" y="0"/>
                  </a:moveTo>
                  <a:lnTo>
                    <a:pt x="0" y="0"/>
                  </a:lnTo>
                  <a:lnTo>
                    <a:pt x="0"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7" name="ïṣļíḋe">
              <a:extLst>
                <a:ext uri="{FF2B5EF4-FFF2-40B4-BE49-F238E27FC236}">
                  <a16:creationId xmlns:a16="http://schemas.microsoft.com/office/drawing/2014/main" id="{E497344D-DC83-40CC-A916-676BDA143597}"/>
                </a:ext>
              </a:extLst>
            </p:cNvPr>
            <p:cNvSpPr/>
            <p:nvPr/>
          </p:nvSpPr>
          <p:spPr bwMode="auto">
            <a:xfrm>
              <a:off x="6197600" y="3646488"/>
              <a:ext cx="9525" cy="6350"/>
            </a:xfrm>
            <a:custGeom>
              <a:avLst/>
              <a:gdLst>
                <a:gd name="T0" fmla="*/ 6 w 6"/>
                <a:gd name="T1" fmla="*/ 4 h 4"/>
                <a:gd name="T2" fmla="*/ 6 w 6"/>
                <a:gd name="T3" fmla="*/ 4 h 4"/>
                <a:gd name="T4" fmla="*/ 6 w 6"/>
                <a:gd name="T5" fmla="*/ 4 h 4"/>
                <a:gd name="T6" fmla="*/ 6 w 6"/>
                <a:gd name="T7" fmla="*/ 4 h 4"/>
                <a:gd name="T8" fmla="*/ 6 w 6"/>
                <a:gd name="T9" fmla="*/ 4 h 4"/>
                <a:gd name="T10" fmla="*/ 0 w 6"/>
                <a:gd name="T11" fmla="*/ 0 h 4"/>
                <a:gd name="T12" fmla="*/ 0 w 6"/>
                <a:gd name="T13" fmla="*/ 0 h 4"/>
                <a:gd name="T14" fmla="*/ 0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4"/>
                  </a:lnTo>
                  <a:lnTo>
                    <a:pt x="6" y="4"/>
                  </a:lnTo>
                  <a:lnTo>
                    <a:pt x="6" y="4"/>
                  </a:lnTo>
                  <a:lnTo>
                    <a:pt x="6" y="4"/>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8" name="íṣ1íḓe">
              <a:extLst>
                <a:ext uri="{FF2B5EF4-FFF2-40B4-BE49-F238E27FC236}">
                  <a16:creationId xmlns:a16="http://schemas.microsoft.com/office/drawing/2014/main" id="{5EAA4611-0A29-49A5-BF89-473EC3F95FF8}"/>
                </a:ext>
              </a:extLst>
            </p:cNvPr>
            <p:cNvSpPr/>
            <p:nvPr/>
          </p:nvSpPr>
          <p:spPr bwMode="auto">
            <a:xfrm>
              <a:off x="6197600" y="3646488"/>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close/>
                </a:path>
              </a:pathLst>
            </a:custGeom>
            <a:solidFill>
              <a:srgbClr val="3232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9" name="í$ḷîḍe">
              <a:extLst>
                <a:ext uri="{FF2B5EF4-FFF2-40B4-BE49-F238E27FC236}">
                  <a16:creationId xmlns:a16="http://schemas.microsoft.com/office/drawing/2014/main" id="{A8AC573A-A6CC-4806-B8CB-9CF1984A323E}"/>
                </a:ext>
              </a:extLst>
            </p:cNvPr>
            <p:cNvSpPr/>
            <p:nvPr/>
          </p:nvSpPr>
          <p:spPr bwMode="auto">
            <a:xfrm>
              <a:off x="6197600" y="3646488"/>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0" name="ïṣľîďè">
              <a:extLst>
                <a:ext uri="{FF2B5EF4-FFF2-40B4-BE49-F238E27FC236}">
                  <a16:creationId xmlns:a16="http://schemas.microsoft.com/office/drawing/2014/main" id="{F12A49DD-8D3D-4C03-B3C6-C0AC07C93A89}"/>
                </a:ext>
              </a:extLst>
            </p:cNvPr>
            <p:cNvSpPr/>
            <p:nvPr/>
          </p:nvSpPr>
          <p:spPr bwMode="auto">
            <a:xfrm>
              <a:off x="6151563" y="3486151"/>
              <a:ext cx="104775" cy="107950"/>
            </a:xfrm>
            <a:custGeom>
              <a:avLst/>
              <a:gdLst>
                <a:gd name="T0" fmla="*/ 7 w 32"/>
                <a:gd name="T1" fmla="*/ 11 h 33"/>
                <a:gd name="T2" fmla="*/ 15 w 32"/>
                <a:gd name="T3" fmla="*/ 8 h 33"/>
                <a:gd name="T4" fmla="*/ 20 w 32"/>
                <a:gd name="T5" fmla="*/ 12 h 33"/>
                <a:gd name="T6" fmla="*/ 23 w 32"/>
                <a:gd name="T7" fmla="*/ 18 h 33"/>
                <a:gd name="T8" fmla="*/ 31 w 32"/>
                <a:gd name="T9" fmla="*/ 11 h 33"/>
                <a:gd name="T10" fmla="*/ 32 w 32"/>
                <a:gd name="T11" fmla="*/ 10 h 33"/>
                <a:gd name="T12" fmla="*/ 29 w 32"/>
                <a:gd name="T13" fmla="*/ 26 h 33"/>
                <a:gd name="T14" fmla="*/ 16 w 32"/>
                <a:gd name="T15" fmla="*/ 31 h 33"/>
                <a:gd name="T16" fmla="*/ 1 w 32"/>
                <a:gd name="T17" fmla="*/ 10 h 33"/>
                <a:gd name="T18" fmla="*/ 0 w 32"/>
                <a:gd name="T19" fmla="*/ 0 h 33"/>
                <a:gd name="T20" fmla="*/ 7 w 32"/>
                <a:gd name="T21" fmla="*/ 12 h 33"/>
                <a:gd name="T22" fmla="*/ 7 w 32"/>
                <a:gd name="T2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7" y="11"/>
                  </a:moveTo>
                  <a:cubicBezTo>
                    <a:pt x="9" y="8"/>
                    <a:pt x="13" y="7"/>
                    <a:pt x="15" y="8"/>
                  </a:cubicBezTo>
                  <a:cubicBezTo>
                    <a:pt x="17" y="10"/>
                    <a:pt x="20" y="11"/>
                    <a:pt x="20" y="12"/>
                  </a:cubicBezTo>
                  <a:cubicBezTo>
                    <a:pt x="22" y="14"/>
                    <a:pt x="23" y="18"/>
                    <a:pt x="23" y="18"/>
                  </a:cubicBezTo>
                  <a:cubicBezTo>
                    <a:pt x="31" y="11"/>
                    <a:pt x="31" y="11"/>
                    <a:pt x="31" y="11"/>
                  </a:cubicBezTo>
                  <a:cubicBezTo>
                    <a:pt x="32" y="10"/>
                    <a:pt x="32" y="10"/>
                    <a:pt x="32" y="10"/>
                  </a:cubicBezTo>
                  <a:cubicBezTo>
                    <a:pt x="29" y="26"/>
                    <a:pt x="29" y="26"/>
                    <a:pt x="29" y="26"/>
                  </a:cubicBezTo>
                  <a:cubicBezTo>
                    <a:pt x="29" y="26"/>
                    <a:pt x="23" y="33"/>
                    <a:pt x="16" y="31"/>
                  </a:cubicBezTo>
                  <a:cubicBezTo>
                    <a:pt x="9" y="30"/>
                    <a:pt x="1" y="10"/>
                    <a:pt x="1" y="10"/>
                  </a:cubicBezTo>
                  <a:cubicBezTo>
                    <a:pt x="0" y="0"/>
                    <a:pt x="0" y="0"/>
                    <a:pt x="0" y="0"/>
                  </a:cubicBezTo>
                  <a:cubicBezTo>
                    <a:pt x="7" y="12"/>
                    <a:pt x="7" y="12"/>
                    <a:pt x="7" y="12"/>
                  </a:cubicBezTo>
                  <a:lnTo>
                    <a:pt x="7" y="11"/>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1" name="îṥ1iḍê">
              <a:extLst>
                <a:ext uri="{FF2B5EF4-FFF2-40B4-BE49-F238E27FC236}">
                  <a16:creationId xmlns:a16="http://schemas.microsoft.com/office/drawing/2014/main" id="{E40184A1-AE6B-4421-ABBC-AA1A2DC4717E}"/>
                </a:ext>
              </a:extLst>
            </p:cNvPr>
            <p:cNvSpPr/>
            <p:nvPr/>
          </p:nvSpPr>
          <p:spPr bwMode="auto">
            <a:xfrm>
              <a:off x="7504113" y="4432301"/>
              <a:ext cx="244475" cy="227013"/>
            </a:xfrm>
            <a:custGeom>
              <a:avLst/>
              <a:gdLst>
                <a:gd name="T0" fmla="*/ 30 w 74"/>
                <a:gd name="T1" fmla="*/ 0 h 69"/>
                <a:gd name="T2" fmla="*/ 7 w 74"/>
                <a:gd name="T3" fmla="*/ 3 h 69"/>
                <a:gd name="T4" fmla="*/ 0 w 74"/>
                <a:gd name="T5" fmla="*/ 27 h 69"/>
                <a:gd name="T6" fmla="*/ 37 w 74"/>
                <a:gd name="T7" fmla="*/ 48 h 69"/>
                <a:gd name="T8" fmla="*/ 74 w 74"/>
                <a:gd name="T9" fmla="*/ 69 h 69"/>
                <a:gd name="T10" fmla="*/ 68 w 74"/>
                <a:gd name="T11" fmla="*/ 38 h 69"/>
                <a:gd name="T12" fmla="*/ 45 w 74"/>
                <a:gd name="T13" fmla="*/ 9 h 69"/>
                <a:gd name="T14" fmla="*/ 30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30" y="0"/>
                  </a:moveTo>
                  <a:cubicBezTo>
                    <a:pt x="13" y="0"/>
                    <a:pt x="9" y="2"/>
                    <a:pt x="7" y="3"/>
                  </a:cubicBezTo>
                  <a:cubicBezTo>
                    <a:pt x="4" y="5"/>
                    <a:pt x="2" y="17"/>
                    <a:pt x="0" y="27"/>
                  </a:cubicBezTo>
                  <a:cubicBezTo>
                    <a:pt x="37" y="48"/>
                    <a:pt x="37" y="48"/>
                    <a:pt x="37" y="48"/>
                  </a:cubicBezTo>
                  <a:cubicBezTo>
                    <a:pt x="74" y="69"/>
                    <a:pt x="74" y="69"/>
                    <a:pt x="74" y="69"/>
                  </a:cubicBezTo>
                  <a:cubicBezTo>
                    <a:pt x="72" y="57"/>
                    <a:pt x="71" y="43"/>
                    <a:pt x="68" y="38"/>
                  </a:cubicBezTo>
                  <a:cubicBezTo>
                    <a:pt x="66" y="35"/>
                    <a:pt x="61" y="27"/>
                    <a:pt x="45" y="9"/>
                  </a:cubicBezTo>
                  <a:cubicBezTo>
                    <a:pt x="30" y="0"/>
                    <a:pt x="30" y="0"/>
                    <a:pt x="30"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2" name="ïṩļíde">
              <a:extLst>
                <a:ext uri="{FF2B5EF4-FFF2-40B4-BE49-F238E27FC236}">
                  <a16:creationId xmlns:a16="http://schemas.microsoft.com/office/drawing/2014/main" id="{DCEE0B76-87FB-40DF-A964-94AD4034F43E}"/>
                </a:ext>
              </a:extLst>
            </p:cNvPr>
            <p:cNvSpPr/>
            <p:nvPr/>
          </p:nvSpPr>
          <p:spPr bwMode="auto">
            <a:xfrm>
              <a:off x="7504113" y="4432301"/>
              <a:ext cx="244475" cy="227013"/>
            </a:xfrm>
            <a:custGeom>
              <a:avLst/>
              <a:gdLst>
                <a:gd name="T0" fmla="*/ 30 w 74"/>
                <a:gd name="T1" fmla="*/ 0 h 69"/>
                <a:gd name="T2" fmla="*/ 7 w 74"/>
                <a:gd name="T3" fmla="*/ 3 h 69"/>
                <a:gd name="T4" fmla="*/ 0 w 74"/>
                <a:gd name="T5" fmla="*/ 27 h 69"/>
                <a:gd name="T6" fmla="*/ 37 w 74"/>
                <a:gd name="T7" fmla="*/ 48 h 69"/>
                <a:gd name="T8" fmla="*/ 74 w 74"/>
                <a:gd name="T9" fmla="*/ 69 h 69"/>
                <a:gd name="T10" fmla="*/ 68 w 74"/>
                <a:gd name="T11" fmla="*/ 38 h 69"/>
                <a:gd name="T12" fmla="*/ 45 w 74"/>
                <a:gd name="T13" fmla="*/ 9 h 69"/>
                <a:gd name="T14" fmla="*/ 30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30" y="0"/>
                  </a:moveTo>
                  <a:cubicBezTo>
                    <a:pt x="13" y="0"/>
                    <a:pt x="9" y="2"/>
                    <a:pt x="7" y="3"/>
                  </a:cubicBezTo>
                  <a:cubicBezTo>
                    <a:pt x="4" y="5"/>
                    <a:pt x="2" y="17"/>
                    <a:pt x="0" y="27"/>
                  </a:cubicBezTo>
                  <a:cubicBezTo>
                    <a:pt x="37" y="48"/>
                    <a:pt x="37" y="48"/>
                    <a:pt x="37" y="48"/>
                  </a:cubicBezTo>
                  <a:cubicBezTo>
                    <a:pt x="74" y="69"/>
                    <a:pt x="74" y="69"/>
                    <a:pt x="74" y="69"/>
                  </a:cubicBezTo>
                  <a:cubicBezTo>
                    <a:pt x="72" y="57"/>
                    <a:pt x="71" y="43"/>
                    <a:pt x="68" y="38"/>
                  </a:cubicBezTo>
                  <a:cubicBezTo>
                    <a:pt x="66" y="35"/>
                    <a:pt x="61" y="27"/>
                    <a:pt x="45" y="9"/>
                  </a:cubicBezTo>
                  <a:cubicBezTo>
                    <a:pt x="30" y="0"/>
                    <a:pt x="30" y="0"/>
                    <a:pt x="30" y="0"/>
                  </a:cubicBezTo>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3" name="ïṧḻîḑê">
              <a:extLst>
                <a:ext uri="{FF2B5EF4-FFF2-40B4-BE49-F238E27FC236}">
                  <a16:creationId xmlns:a16="http://schemas.microsoft.com/office/drawing/2014/main" id="{AA05481D-6DAD-4885-99CC-B686D9F35381}"/>
                </a:ext>
              </a:extLst>
            </p:cNvPr>
            <p:cNvSpPr/>
            <p:nvPr/>
          </p:nvSpPr>
          <p:spPr bwMode="auto">
            <a:xfrm>
              <a:off x="7599363" y="4329113"/>
              <a:ext cx="53975" cy="161925"/>
            </a:xfrm>
            <a:custGeom>
              <a:avLst/>
              <a:gdLst>
                <a:gd name="T0" fmla="*/ 0 w 16"/>
                <a:gd name="T1" fmla="*/ 12 h 49"/>
                <a:gd name="T2" fmla="*/ 0 w 16"/>
                <a:gd name="T3" fmla="*/ 28 h 49"/>
                <a:gd name="T4" fmla="*/ 0 w 16"/>
                <a:gd name="T5" fmla="*/ 36 h 49"/>
                <a:gd name="T6" fmla="*/ 16 w 16"/>
                <a:gd name="T7" fmla="*/ 45 h 49"/>
                <a:gd name="T8" fmla="*/ 16 w 16"/>
                <a:gd name="T9" fmla="*/ 37 h 49"/>
                <a:gd name="T10" fmla="*/ 16 w 16"/>
                <a:gd name="T11" fmla="*/ 21 h 49"/>
                <a:gd name="T12" fmla="*/ 0 w 16"/>
                <a:gd name="T13" fmla="*/ 12 h 49"/>
              </a:gdLst>
              <a:ahLst/>
              <a:cxnLst>
                <a:cxn ang="0">
                  <a:pos x="T0" y="T1"/>
                </a:cxn>
                <a:cxn ang="0">
                  <a:pos x="T2" y="T3"/>
                </a:cxn>
                <a:cxn ang="0">
                  <a:pos x="T4" y="T5"/>
                </a:cxn>
                <a:cxn ang="0">
                  <a:pos x="T6" y="T7"/>
                </a:cxn>
                <a:cxn ang="0">
                  <a:pos x="T8" y="T9"/>
                </a:cxn>
                <a:cxn ang="0">
                  <a:pos x="T10" y="T11"/>
                </a:cxn>
                <a:cxn ang="0">
                  <a:pos x="T12" y="T13"/>
                </a:cxn>
              </a:cxnLst>
              <a:rect l="0" t="0" r="r" b="b"/>
              <a:pathLst>
                <a:path w="16" h="49">
                  <a:moveTo>
                    <a:pt x="0" y="12"/>
                  </a:moveTo>
                  <a:cubicBezTo>
                    <a:pt x="0" y="28"/>
                    <a:pt x="0" y="28"/>
                    <a:pt x="0" y="28"/>
                  </a:cubicBezTo>
                  <a:cubicBezTo>
                    <a:pt x="0" y="36"/>
                    <a:pt x="0" y="36"/>
                    <a:pt x="0" y="36"/>
                  </a:cubicBezTo>
                  <a:cubicBezTo>
                    <a:pt x="5" y="45"/>
                    <a:pt x="12" y="49"/>
                    <a:pt x="16" y="45"/>
                  </a:cubicBezTo>
                  <a:cubicBezTo>
                    <a:pt x="16" y="37"/>
                    <a:pt x="16" y="37"/>
                    <a:pt x="16" y="37"/>
                  </a:cubicBezTo>
                  <a:cubicBezTo>
                    <a:pt x="16" y="21"/>
                    <a:pt x="16" y="21"/>
                    <a:pt x="16" y="21"/>
                  </a:cubicBezTo>
                  <a:cubicBezTo>
                    <a:pt x="16" y="9"/>
                    <a:pt x="0" y="0"/>
                    <a:pt x="0" y="12"/>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4" name="ïṩḻiḑè">
              <a:extLst>
                <a:ext uri="{FF2B5EF4-FFF2-40B4-BE49-F238E27FC236}">
                  <a16:creationId xmlns:a16="http://schemas.microsoft.com/office/drawing/2014/main" id="{AEF1B212-82F6-4074-9FB0-CD54CF6FAD3E}"/>
                </a:ext>
              </a:extLst>
            </p:cNvPr>
            <p:cNvSpPr/>
            <p:nvPr/>
          </p:nvSpPr>
          <p:spPr bwMode="auto">
            <a:xfrm>
              <a:off x="7566025" y="4306888"/>
              <a:ext cx="20638" cy="42863"/>
            </a:xfrm>
            <a:custGeom>
              <a:avLst/>
              <a:gdLst>
                <a:gd name="T0" fmla="*/ 2 w 6"/>
                <a:gd name="T1" fmla="*/ 0 h 13"/>
                <a:gd name="T2" fmla="*/ 6 w 6"/>
                <a:gd name="T3" fmla="*/ 7 h 13"/>
                <a:gd name="T4" fmla="*/ 5 w 6"/>
                <a:gd name="T5" fmla="*/ 13 h 13"/>
                <a:gd name="T6" fmla="*/ 1 w 6"/>
                <a:gd name="T7" fmla="*/ 6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3" y="0"/>
                    <a:pt x="5" y="3"/>
                    <a:pt x="6" y="7"/>
                  </a:cubicBezTo>
                  <a:cubicBezTo>
                    <a:pt x="6" y="10"/>
                    <a:pt x="6" y="13"/>
                    <a:pt x="5" y="13"/>
                  </a:cubicBezTo>
                  <a:cubicBezTo>
                    <a:pt x="3" y="13"/>
                    <a:pt x="1" y="10"/>
                    <a:pt x="1" y="6"/>
                  </a:cubicBezTo>
                  <a:cubicBezTo>
                    <a:pt x="0" y="2"/>
                    <a:pt x="0" y="0"/>
                    <a:pt x="2" y="0"/>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5" name="íślíḍé">
              <a:extLst>
                <a:ext uri="{FF2B5EF4-FFF2-40B4-BE49-F238E27FC236}">
                  <a16:creationId xmlns:a16="http://schemas.microsoft.com/office/drawing/2014/main" id="{4B27636C-5569-42C3-A931-C2710188BF1D}"/>
                </a:ext>
              </a:extLst>
            </p:cNvPr>
            <p:cNvSpPr/>
            <p:nvPr/>
          </p:nvSpPr>
          <p:spPr bwMode="auto">
            <a:xfrm>
              <a:off x="7666038" y="4362451"/>
              <a:ext cx="22225" cy="42863"/>
            </a:xfrm>
            <a:custGeom>
              <a:avLst/>
              <a:gdLst>
                <a:gd name="T0" fmla="*/ 5 w 7"/>
                <a:gd name="T1" fmla="*/ 2 h 13"/>
                <a:gd name="T2" fmla="*/ 1 w 7"/>
                <a:gd name="T3" fmla="*/ 4 h 13"/>
                <a:gd name="T4" fmla="*/ 2 w 7"/>
                <a:gd name="T5" fmla="*/ 11 h 13"/>
                <a:gd name="T6" fmla="*/ 6 w 7"/>
                <a:gd name="T7" fmla="*/ 9 h 13"/>
                <a:gd name="T8" fmla="*/ 5 w 7"/>
                <a:gd name="T9" fmla="*/ 2 h 13"/>
              </a:gdLst>
              <a:ahLst/>
              <a:cxnLst>
                <a:cxn ang="0">
                  <a:pos x="T0" y="T1"/>
                </a:cxn>
                <a:cxn ang="0">
                  <a:pos x="T2" y="T3"/>
                </a:cxn>
                <a:cxn ang="0">
                  <a:pos x="T4" y="T5"/>
                </a:cxn>
                <a:cxn ang="0">
                  <a:pos x="T6" y="T7"/>
                </a:cxn>
                <a:cxn ang="0">
                  <a:pos x="T8" y="T9"/>
                </a:cxn>
              </a:cxnLst>
              <a:rect l="0" t="0" r="r" b="b"/>
              <a:pathLst>
                <a:path w="7" h="13">
                  <a:moveTo>
                    <a:pt x="5" y="2"/>
                  </a:moveTo>
                  <a:cubicBezTo>
                    <a:pt x="3" y="0"/>
                    <a:pt x="1" y="1"/>
                    <a:pt x="1" y="4"/>
                  </a:cubicBezTo>
                  <a:cubicBezTo>
                    <a:pt x="0" y="7"/>
                    <a:pt x="0" y="10"/>
                    <a:pt x="2" y="11"/>
                  </a:cubicBezTo>
                  <a:cubicBezTo>
                    <a:pt x="3" y="13"/>
                    <a:pt x="5" y="12"/>
                    <a:pt x="6" y="9"/>
                  </a:cubicBezTo>
                  <a:cubicBezTo>
                    <a:pt x="7" y="6"/>
                    <a:pt x="6" y="3"/>
                    <a:pt x="5" y="2"/>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6" name="ïśļiḓé">
              <a:extLst>
                <a:ext uri="{FF2B5EF4-FFF2-40B4-BE49-F238E27FC236}">
                  <a16:creationId xmlns:a16="http://schemas.microsoft.com/office/drawing/2014/main" id="{33B33925-7BD4-4066-A47E-3CF9EA33D2A5}"/>
                </a:ext>
              </a:extLst>
            </p:cNvPr>
            <p:cNvSpPr/>
            <p:nvPr/>
          </p:nvSpPr>
          <p:spPr bwMode="auto">
            <a:xfrm>
              <a:off x="7589838" y="4467226"/>
              <a:ext cx="69850" cy="136525"/>
            </a:xfrm>
            <a:custGeom>
              <a:avLst/>
              <a:gdLst>
                <a:gd name="T0" fmla="*/ 11 w 21"/>
                <a:gd name="T1" fmla="*/ 3 h 41"/>
                <a:gd name="T2" fmla="*/ 0 w 21"/>
                <a:gd name="T3" fmla="*/ 1 h 41"/>
                <a:gd name="T4" fmla="*/ 4 w 21"/>
                <a:gd name="T5" fmla="*/ 33 h 41"/>
                <a:gd name="T6" fmla="*/ 19 w 21"/>
                <a:gd name="T7" fmla="*/ 41 h 41"/>
                <a:gd name="T8" fmla="*/ 21 w 21"/>
                <a:gd name="T9" fmla="*/ 13 h 41"/>
                <a:gd name="T10" fmla="*/ 11 w 21"/>
                <a:gd name="T11" fmla="*/ 3 h 41"/>
              </a:gdLst>
              <a:ahLst/>
              <a:cxnLst>
                <a:cxn ang="0">
                  <a:pos x="T0" y="T1"/>
                </a:cxn>
                <a:cxn ang="0">
                  <a:pos x="T2" y="T3"/>
                </a:cxn>
                <a:cxn ang="0">
                  <a:pos x="T4" y="T5"/>
                </a:cxn>
                <a:cxn ang="0">
                  <a:pos x="T6" y="T7"/>
                </a:cxn>
                <a:cxn ang="0">
                  <a:pos x="T8" y="T9"/>
                </a:cxn>
                <a:cxn ang="0">
                  <a:pos x="T10" y="T11"/>
                </a:cxn>
              </a:cxnLst>
              <a:rect l="0" t="0" r="r" b="b"/>
              <a:pathLst>
                <a:path w="21" h="41">
                  <a:moveTo>
                    <a:pt x="11" y="3"/>
                  </a:moveTo>
                  <a:cubicBezTo>
                    <a:pt x="11" y="3"/>
                    <a:pt x="0" y="0"/>
                    <a:pt x="0" y="1"/>
                  </a:cubicBezTo>
                  <a:cubicBezTo>
                    <a:pt x="0" y="2"/>
                    <a:pt x="4" y="33"/>
                    <a:pt x="4" y="33"/>
                  </a:cubicBezTo>
                  <a:cubicBezTo>
                    <a:pt x="19" y="41"/>
                    <a:pt x="19" y="41"/>
                    <a:pt x="19" y="41"/>
                  </a:cubicBezTo>
                  <a:cubicBezTo>
                    <a:pt x="21" y="13"/>
                    <a:pt x="21" y="13"/>
                    <a:pt x="21" y="13"/>
                  </a:cubicBezTo>
                  <a:cubicBezTo>
                    <a:pt x="11" y="3"/>
                    <a:pt x="11" y="3"/>
                    <a:pt x="1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7" name="iśliḑe">
              <a:extLst>
                <a:ext uri="{FF2B5EF4-FFF2-40B4-BE49-F238E27FC236}">
                  <a16:creationId xmlns:a16="http://schemas.microsoft.com/office/drawing/2014/main" id="{D413F2AC-D57D-4116-B0A8-3DB95E5F8E91}"/>
                </a:ext>
              </a:extLst>
            </p:cNvPr>
            <p:cNvSpPr/>
            <p:nvPr/>
          </p:nvSpPr>
          <p:spPr bwMode="auto">
            <a:xfrm>
              <a:off x="7566025" y="4432301"/>
              <a:ext cx="47625" cy="147638"/>
            </a:xfrm>
            <a:custGeom>
              <a:avLst/>
              <a:gdLst>
                <a:gd name="T0" fmla="*/ 21 w 30"/>
                <a:gd name="T1" fmla="*/ 0 h 93"/>
                <a:gd name="T2" fmla="*/ 21 w 30"/>
                <a:gd name="T3" fmla="*/ 10 h 93"/>
                <a:gd name="T4" fmla="*/ 30 w 30"/>
                <a:gd name="T5" fmla="*/ 93 h 93"/>
                <a:gd name="T6" fmla="*/ 17 w 30"/>
                <a:gd name="T7" fmla="*/ 87 h 93"/>
                <a:gd name="T8" fmla="*/ 3 w 30"/>
                <a:gd name="T9" fmla="*/ 43 h 93"/>
                <a:gd name="T10" fmla="*/ 15 w 30"/>
                <a:gd name="T11" fmla="*/ 39 h 93"/>
                <a:gd name="T12" fmla="*/ 0 w 30"/>
                <a:gd name="T13" fmla="*/ 20 h 93"/>
                <a:gd name="T14" fmla="*/ 15 w 30"/>
                <a:gd name="T15" fmla="*/ 0 h 93"/>
                <a:gd name="T16" fmla="*/ 21 w 30"/>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93">
                  <a:moveTo>
                    <a:pt x="21" y="0"/>
                  </a:moveTo>
                  <a:lnTo>
                    <a:pt x="21" y="10"/>
                  </a:lnTo>
                  <a:lnTo>
                    <a:pt x="30" y="93"/>
                  </a:lnTo>
                  <a:lnTo>
                    <a:pt x="17" y="87"/>
                  </a:lnTo>
                  <a:lnTo>
                    <a:pt x="3" y="43"/>
                  </a:lnTo>
                  <a:lnTo>
                    <a:pt x="15" y="39"/>
                  </a:lnTo>
                  <a:lnTo>
                    <a:pt x="0" y="20"/>
                  </a:lnTo>
                  <a:lnTo>
                    <a:pt x="15" y="0"/>
                  </a:lnTo>
                  <a:lnTo>
                    <a:pt x="21"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8" name="íşlíḓé">
              <a:extLst>
                <a:ext uri="{FF2B5EF4-FFF2-40B4-BE49-F238E27FC236}">
                  <a16:creationId xmlns:a16="http://schemas.microsoft.com/office/drawing/2014/main" id="{625297F6-89A0-477F-8318-FA90D11D05AD}"/>
                </a:ext>
              </a:extLst>
            </p:cNvPr>
            <p:cNvSpPr/>
            <p:nvPr/>
          </p:nvSpPr>
          <p:spPr bwMode="auto">
            <a:xfrm>
              <a:off x="7566025" y="4432301"/>
              <a:ext cx="47625" cy="147638"/>
            </a:xfrm>
            <a:custGeom>
              <a:avLst/>
              <a:gdLst>
                <a:gd name="T0" fmla="*/ 21 w 30"/>
                <a:gd name="T1" fmla="*/ 0 h 93"/>
                <a:gd name="T2" fmla="*/ 21 w 30"/>
                <a:gd name="T3" fmla="*/ 10 h 93"/>
                <a:gd name="T4" fmla="*/ 30 w 30"/>
                <a:gd name="T5" fmla="*/ 93 h 93"/>
                <a:gd name="T6" fmla="*/ 17 w 30"/>
                <a:gd name="T7" fmla="*/ 87 h 93"/>
                <a:gd name="T8" fmla="*/ 3 w 30"/>
                <a:gd name="T9" fmla="*/ 43 h 93"/>
                <a:gd name="T10" fmla="*/ 15 w 30"/>
                <a:gd name="T11" fmla="*/ 39 h 93"/>
                <a:gd name="T12" fmla="*/ 0 w 30"/>
                <a:gd name="T13" fmla="*/ 20 h 93"/>
                <a:gd name="T14" fmla="*/ 15 w 30"/>
                <a:gd name="T15" fmla="*/ 0 h 93"/>
                <a:gd name="T16" fmla="*/ 21 w 30"/>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93">
                  <a:moveTo>
                    <a:pt x="21" y="0"/>
                  </a:moveTo>
                  <a:lnTo>
                    <a:pt x="21" y="10"/>
                  </a:lnTo>
                  <a:lnTo>
                    <a:pt x="30" y="93"/>
                  </a:lnTo>
                  <a:lnTo>
                    <a:pt x="17" y="87"/>
                  </a:lnTo>
                  <a:lnTo>
                    <a:pt x="3" y="43"/>
                  </a:lnTo>
                  <a:lnTo>
                    <a:pt x="15" y="39"/>
                  </a:lnTo>
                  <a:lnTo>
                    <a:pt x="0" y="20"/>
                  </a:lnTo>
                  <a:lnTo>
                    <a:pt x="15"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9" name="íṩ1îḑè">
              <a:extLst>
                <a:ext uri="{FF2B5EF4-FFF2-40B4-BE49-F238E27FC236}">
                  <a16:creationId xmlns:a16="http://schemas.microsoft.com/office/drawing/2014/main" id="{BEFAC178-7F97-463A-A6C4-A9EA942967B5}"/>
                </a:ext>
              </a:extLst>
            </p:cNvPr>
            <p:cNvSpPr/>
            <p:nvPr/>
          </p:nvSpPr>
          <p:spPr bwMode="auto">
            <a:xfrm>
              <a:off x="7642225" y="4460876"/>
              <a:ext cx="42863" cy="149225"/>
            </a:xfrm>
            <a:custGeom>
              <a:avLst/>
              <a:gdLst>
                <a:gd name="T0" fmla="*/ 7 w 27"/>
                <a:gd name="T1" fmla="*/ 0 h 94"/>
                <a:gd name="T2" fmla="*/ 7 w 27"/>
                <a:gd name="T3" fmla="*/ 11 h 94"/>
                <a:gd name="T4" fmla="*/ 0 w 27"/>
                <a:gd name="T5" fmla="*/ 85 h 94"/>
                <a:gd name="T6" fmla="*/ 13 w 27"/>
                <a:gd name="T7" fmla="*/ 94 h 94"/>
                <a:gd name="T8" fmla="*/ 25 w 27"/>
                <a:gd name="T9" fmla="*/ 65 h 94"/>
                <a:gd name="T10" fmla="*/ 13 w 27"/>
                <a:gd name="T11" fmla="*/ 46 h 94"/>
                <a:gd name="T12" fmla="*/ 27 w 27"/>
                <a:gd name="T13" fmla="*/ 46 h 94"/>
                <a:gd name="T14" fmla="*/ 15 w 27"/>
                <a:gd name="T15" fmla="*/ 11 h 94"/>
                <a:gd name="T16" fmla="*/ 7 w 27"/>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4">
                  <a:moveTo>
                    <a:pt x="7" y="0"/>
                  </a:moveTo>
                  <a:lnTo>
                    <a:pt x="7" y="11"/>
                  </a:lnTo>
                  <a:lnTo>
                    <a:pt x="0" y="85"/>
                  </a:lnTo>
                  <a:lnTo>
                    <a:pt x="13" y="94"/>
                  </a:lnTo>
                  <a:lnTo>
                    <a:pt x="25" y="65"/>
                  </a:lnTo>
                  <a:lnTo>
                    <a:pt x="13" y="46"/>
                  </a:lnTo>
                  <a:lnTo>
                    <a:pt x="27" y="46"/>
                  </a:lnTo>
                  <a:lnTo>
                    <a:pt x="15" y="11"/>
                  </a:lnTo>
                  <a:lnTo>
                    <a:pt x="7"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0" name="îṩḻîḓe">
              <a:extLst>
                <a:ext uri="{FF2B5EF4-FFF2-40B4-BE49-F238E27FC236}">
                  <a16:creationId xmlns:a16="http://schemas.microsoft.com/office/drawing/2014/main" id="{1F4EAF15-3461-4339-AC89-281BB22C40CC}"/>
                </a:ext>
              </a:extLst>
            </p:cNvPr>
            <p:cNvSpPr/>
            <p:nvPr/>
          </p:nvSpPr>
          <p:spPr bwMode="auto">
            <a:xfrm>
              <a:off x="7642225" y="4460876"/>
              <a:ext cx="42863" cy="149225"/>
            </a:xfrm>
            <a:custGeom>
              <a:avLst/>
              <a:gdLst>
                <a:gd name="T0" fmla="*/ 7 w 27"/>
                <a:gd name="T1" fmla="*/ 0 h 94"/>
                <a:gd name="T2" fmla="*/ 7 w 27"/>
                <a:gd name="T3" fmla="*/ 11 h 94"/>
                <a:gd name="T4" fmla="*/ 0 w 27"/>
                <a:gd name="T5" fmla="*/ 85 h 94"/>
                <a:gd name="T6" fmla="*/ 13 w 27"/>
                <a:gd name="T7" fmla="*/ 94 h 94"/>
                <a:gd name="T8" fmla="*/ 25 w 27"/>
                <a:gd name="T9" fmla="*/ 65 h 94"/>
                <a:gd name="T10" fmla="*/ 13 w 27"/>
                <a:gd name="T11" fmla="*/ 46 h 94"/>
                <a:gd name="T12" fmla="*/ 27 w 27"/>
                <a:gd name="T13" fmla="*/ 46 h 94"/>
                <a:gd name="T14" fmla="*/ 15 w 27"/>
                <a:gd name="T15" fmla="*/ 11 h 94"/>
                <a:gd name="T16" fmla="*/ 7 w 27"/>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4">
                  <a:moveTo>
                    <a:pt x="7" y="0"/>
                  </a:moveTo>
                  <a:lnTo>
                    <a:pt x="7" y="11"/>
                  </a:lnTo>
                  <a:lnTo>
                    <a:pt x="0" y="85"/>
                  </a:lnTo>
                  <a:lnTo>
                    <a:pt x="13" y="94"/>
                  </a:lnTo>
                  <a:lnTo>
                    <a:pt x="25" y="65"/>
                  </a:lnTo>
                  <a:lnTo>
                    <a:pt x="13" y="46"/>
                  </a:lnTo>
                  <a:lnTo>
                    <a:pt x="27" y="46"/>
                  </a:lnTo>
                  <a:lnTo>
                    <a:pt x="15"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1" name="îṩ1iḍé">
              <a:extLst>
                <a:ext uri="{FF2B5EF4-FFF2-40B4-BE49-F238E27FC236}">
                  <a16:creationId xmlns:a16="http://schemas.microsoft.com/office/drawing/2014/main" id="{F3CBB33B-F805-4EA9-A362-9D6B9D0037B8}"/>
                </a:ext>
              </a:extLst>
            </p:cNvPr>
            <p:cNvSpPr/>
            <p:nvPr/>
          </p:nvSpPr>
          <p:spPr bwMode="auto">
            <a:xfrm>
              <a:off x="7616825" y="4478338"/>
              <a:ext cx="22225" cy="31750"/>
            </a:xfrm>
            <a:custGeom>
              <a:avLst/>
              <a:gdLst>
                <a:gd name="T0" fmla="*/ 0 w 7"/>
                <a:gd name="T1" fmla="*/ 3 h 10"/>
                <a:gd name="T2" fmla="*/ 2 w 7"/>
                <a:gd name="T3" fmla="*/ 8 h 10"/>
                <a:gd name="T4" fmla="*/ 5 w 7"/>
                <a:gd name="T5" fmla="*/ 10 h 10"/>
                <a:gd name="T6" fmla="*/ 7 w 7"/>
                <a:gd name="T7" fmla="*/ 7 h 10"/>
                <a:gd name="T8" fmla="*/ 3 w 7"/>
                <a:gd name="T9" fmla="*/ 0 h 10"/>
                <a:gd name="T10" fmla="*/ 0 w 7"/>
                <a:gd name="T11" fmla="*/ 3 h 10"/>
              </a:gdLst>
              <a:ahLst/>
              <a:cxnLst>
                <a:cxn ang="0">
                  <a:pos x="T0" y="T1"/>
                </a:cxn>
                <a:cxn ang="0">
                  <a:pos x="T2" y="T3"/>
                </a:cxn>
                <a:cxn ang="0">
                  <a:pos x="T4" y="T5"/>
                </a:cxn>
                <a:cxn ang="0">
                  <a:pos x="T6" y="T7"/>
                </a:cxn>
                <a:cxn ang="0">
                  <a:pos x="T8" y="T9"/>
                </a:cxn>
                <a:cxn ang="0">
                  <a:pos x="T10" y="T11"/>
                </a:cxn>
              </a:cxnLst>
              <a:rect l="0" t="0" r="r" b="b"/>
              <a:pathLst>
                <a:path w="7" h="10">
                  <a:moveTo>
                    <a:pt x="0" y="3"/>
                  </a:moveTo>
                  <a:cubicBezTo>
                    <a:pt x="2" y="8"/>
                    <a:pt x="2" y="8"/>
                    <a:pt x="2" y="8"/>
                  </a:cubicBezTo>
                  <a:cubicBezTo>
                    <a:pt x="3" y="9"/>
                    <a:pt x="4" y="9"/>
                    <a:pt x="5" y="10"/>
                  </a:cubicBezTo>
                  <a:cubicBezTo>
                    <a:pt x="7" y="7"/>
                    <a:pt x="7" y="7"/>
                    <a:pt x="7" y="7"/>
                  </a:cubicBezTo>
                  <a:cubicBezTo>
                    <a:pt x="3" y="0"/>
                    <a:pt x="3" y="0"/>
                    <a:pt x="3" y="0"/>
                  </a:cubicBezTo>
                  <a:cubicBezTo>
                    <a:pt x="0" y="3"/>
                    <a:pt x="0" y="3"/>
                    <a:pt x="0" y="3"/>
                  </a:cubicBezTo>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2" name="îŝ1iḍè">
              <a:extLst>
                <a:ext uri="{FF2B5EF4-FFF2-40B4-BE49-F238E27FC236}">
                  <a16:creationId xmlns:a16="http://schemas.microsoft.com/office/drawing/2014/main" id="{B72A760C-3ADB-4A3F-B74C-C22E0AF2B2A6}"/>
                </a:ext>
              </a:extLst>
            </p:cNvPr>
            <p:cNvSpPr/>
            <p:nvPr/>
          </p:nvSpPr>
          <p:spPr bwMode="auto">
            <a:xfrm>
              <a:off x="7613650" y="4503738"/>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close/>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3" name="îŝḻîḓé">
              <a:extLst>
                <a:ext uri="{FF2B5EF4-FFF2-40B4-BE49-F238E27FC236}">
                  <a16:creationId xmlns:a16="http://schemas.microsoft.com/office/drawing/2014/main" id="{7061F8A5-AC71-4E30-9049-C597AB22B657}"/>
                </a:ext>
              </a:extLst>
            </p:cNvPr>
            <p:cNvSpPr/>
            <p:nvPr/>
          </p:nvSpPr>
          <p:spPr bwMode="auto">
            <a:xfrm>
              <a:off x="7613650" y="4503738"/>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4" name="íşļïdê">
              <a:extLst>
                <a:ext uri="{FF2B5EF4-FFF2-40B4-BE49-F238E27FC236}">
                  <a16:creationId xmlns:a16="http://schemas.microsoft.com/office/drawing/2014/main" id="{6656A5A1-D593-4776-810B-C858D45A2A0E}"/>
                </a:ext>
              </a:extLst>
            </p:cNvPr>
            <p:cNvSpPr/>
            <p:nvPr/>
          </p:nvSpPr>
          <p:spPr bwMode="auto">
            <a:xfrm>
              <a:off x="7599363" y="4421188"/>
              <a:ext cx="26988" cy="73025"/>
            </a:xfrm>
            <a:custGeom>
              <a:avLst/>
              <a:gdLst>
                <a:gd name="T0" fmla="*/ 0 w 17"/>
                <a:gd name="T1" fmla="*/ 0 h 46"/>
                <a:gd name="T2" fmla="*/ 0 w 17"/>
                <a:gd name="T3" fmla="*/ 7 h 46"/>
                <a:gd name="T4" fmla="*/ 2 w 17"/>
                <a:gd name="T5" fmla="*/ 46 h 46"/>
                <a:gd name="T6" fmla="*/ 17 w 17"/>
                <a:gd name="T7" fmla="*/ 36 h 46"/>
                <a:gd name="T8" fmla="*/ 0 w 17"/>
                <a:gd name="T9" fmla="*/ 0 h 46"/>
              </a:gdLst>
              <a:ahLst/>
              <a:cxnLst>
                <a:cxn ang="0">
                  <a:pos x="T0" y="T1"/>
                </a:cxn>
                <a:cxn ang="0">
                  <a:pos x="T2" y="T3"/>
                </a:cxn>
                <a:cxn ang="0">
                  <a:pos x="T4" y="T5"/>
                </a:cxn>
                <a:cxn ang="0">
                  <a:pos x="T6" y="T7"/>
                </a:cxn>
                <a:cxn ang="0">
                  <a:pos x="T8" y="T9"/>
                </a:cxn>
              </a:cxnLst>
              <a:rect l="0" t="0" r="r" b="b"/>
              <a:pathLst>
                <a:path w="17" h="46">
                  <a:moveTo>
                    <a:pt x="0" y="0"/>
                  </a:moveTo>
                  <a:lnTo>
                    <a:pt x="0" y="7"/>
                  </a:lnTo>
                  <a:lnTo>
                    <a:pt x="2" y="46"/>
                  </a:lnTo>
                  <a:lnTo>
                    <a:pt x="17"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5" name="íṡḷiḍè">
              <a:extLst>
                <a:ext uri="{FF2B5EF4-FFF2-40B4-BE49-F238E27FC236}">
                  <a16:creationId xmlns:a16="http://schemas.microsoft.com/office/drawing/2014/main" id="{4F673541-B67F-4C43-9CB0-31C1A2C4A7FA}"/>
                </a:ext>
              </a:extLst>
            </p:cNvPr>
            <p:cNvSpPr/>
            <p:nvPr/>
          </p:nvSpPr>
          <p:spPr bwMode="auto">
            <a:xfrm>
              <a:off x="7599363" y="4421188"/>
              <a:ext cx="26988" cy="73025"/>
            </a:xfrm>
            <a:custGeom>
              <a:avLst/>
              <a:gdLst>
                <a:gd name="T0" fmla="*/ 0 w 17"/>
                <a:gd name="T1" fmla="*/ 0 h 46"/>
                <a:gd name="T2" fmla="*/ 0 w 17"/>
                <a:gd name="T3" fmla="*/ 7 h 46"/>
                <a:gd name="T4" fmla="*/ 2 w 17"/>
                <a:gd name="T5" fmla="*/ 46 h 46"/>
                <a:gd name="T6" fmla="*/ 17 w 17"/>
                <a:gd name="T7" fmla="*/ 36 h 46"/>
                <a:gd name="T8" fmla="*/ 0 w 17"/>
                <a:gd name="T9" fmla="*/ 0 h 46"/>
              </a:gdLst>
              <a:ahLst/>
              <a:cxnLst>
                <a:cxn ang="0">
                  <a:pos x="T0" y="T1"/>
                </a:cxn>
                <a:cxn ang="0">
                  <a:pos x="T2" y="T3"/>
                </a:cxn>
                <a:cxn ang="0">
                  <a:pos x="T4" y="T5"/>
                </a:cxn>
                <a:cxn ang="0">
                  <a:pos x="T6" y="T7"/>
                </a:cxn>
                <a:cxn ang="0">
                  <a:pos x="T8" y="T9"/>
                </a:cxn>
              </a:cxnLst>
              <a:rect l="0" t="0" r="r" b="b"/>
              <a:pathLst>
                <a:path w="17" h="46">
                  <a:moveTo>
                    <a:pt x="0" y="0"/>
                  </a:moveTo>
                  <a:lnTo>
                    <a:pt x="0" y="7"/>
                  </a:lnTo>
                  <a:lnTo>
                    <a:pt x="2" y="46"/>
                  </a:lnTo>
                  <a:lnTo>
                    <a:pt x="17"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6" name="îṥļiḓe">
              <a:extLst>
                <a:ext uri="{FF2B5EF4-FFF2-40B4-BE49-F238E27FC236}">
                  <a16:creationId xmlns:a16="http://schemas.microsoft.com/office/drawing/2014/main" id="{A32E08DD-2075-40CD-9CB6-2CC3EE679102}"/>
                </a:ext>
              </a:extLst>
            </p:cNvPr>
            <p:cNvSpPr/>
            <p:nvPr/>
          </p:nvSpPr>
          <p:spPr bwMode="auto">
            <a:xfrm>
              <a:off x="7599363" y="4408488"/>
              <a:ext cx="53975" cy="39688"/>
            </a:xfrm>
            <a:custGeom>
              <a:avLst/>
              <a:gdLst>
                <a:gd name="T0" fmla="*/ 0 w 16"/>
                <a:gd name="T1" fmla="*/ 0 h 12"/>
                <a:gd name="T2" fmla="*/ 0 w 16"/>
                <a:gd name="T3" fmla="*/ 0 h 12"/>
                <a:gd name="T4" fmla="*/ 8 w 16"/>
                <a:gd name="T5" fmla="*/ 11 h 12"/>
                <a:gd name="T6" fmla="*/ 11 w 16"/>
                <a:gd name="T7" fmla="*/ 12 h 12"/>
                <a:gd name="T8" fmla="*/ 16 w 16"/>
                <a:gd name="T9" fmla="*/ 10 h 12"/>
                <a:gd name="T10" fmla="*/ 16 w 16"/>
                <a:gd name="T11" fmla="*/ 9 h 12"/>
                <a:gd name="T12" fmla="*/ 11 w 16"/>
                <a:gd name="T13" fmla="*/ 10 h 12"/>
                <a:gd name="T14" fmla="*/ 8 w 16"/>
                <a:gd name="T15" fmla="*/ 9 h 12"/>
                <a:gd name="T16" fmla="*/ 0 w 1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0" y="0"/>
                  </a:moveTo>
                  <a:cubicBezTo>
                    <a:pt x="0" y="0"/>
                    <a:pt x="0" y="0"/>
                    <a:pt x="0" y="0"/>
                  </a:cubicBezTo>
                  <a:cubicBezTo>
                    <a:pt x="0" y="0"/>
                    <a:pt x="4" y="9"/>
                    <a:pt x="8" y="11"/>
                  </a:cubicBezTo>
                  <a:cubicBezTo>
                    <a:pt x="9" y="12"/>
                    <a:pt x="10" y="12"/>
                    <a:pt x="11" y="12"/>
                  </a:cubicBezTo>
                  <a:cubicBezTo>
                    <a:pt x="14" y="12"/>
                    <a:pt x="16" y="10"/>
                    <a:pt x="16" y="10"/>
                  </a:cubicBezTo>
                  <a:cubicBezTo>
                    <a:pt x="16" y="9"/>
                    <a:pt x="16" y="9"/>
                    <a:pt x="16" y="9"/>
                  </a:cubicBezTo>
                  <a:cubicBezTo>
                    <a:pt x="15" y="9"/>
                    <a:pt x="13" y="10"/>
                    <a:pt x="11" y="10"/>
                  </a:cubicBezTo>
                  <a:cubicBezTo>
                    <a:pt x="10" y="10"/>
                    <a:pt x="9" y="10"/>
                    <a:pt x="8" y="9"/>
                  </a:cubicBezTo>
                  <a:cubicBezTo>
                    <a:pt x="6" y="8"/>
                    <a:pt x="3" y="4"/>
                    <a:pt x="0" y="0"/>
                  </a:cubicBezTo>
                </a:path>
              </a:pathLst>
            </a:custGeom>
            <a:solidFill>
              <a:srgbClr val="CC96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7" name="iṡļíďe">
              <a:extLst>
                <a:ext uri="{FF2B5EF4-FFF2-40B4-BE49-F238E27FC236}">
                  <a16:creationId xmlns:a16="http://schemas.microsoft.com/office/drawing/2014/main" id="{1AE5AF2C-415E-443C-AD31-31D1969A5485}"/>
                </a:ext>
              </a:extLst>
            </p:cNvPr>
            <p:cNvSpPr/>
            <p:nvPr/>
          </p:nvSpPr>
          <p:spPr bwMode="auto">
            <a:xfrm>
              <a:off x="7546975" y="4200526"/>
              <a:ext cx="161925" cy="244475"/>
            </a:xfrm>
            <a:custGeom>
              <a:avLst/>
              <a:gdLst>
                <a:gd name="T0" fmla="*/ 24 w 49"/>
                <a:gd name="T1" fmla="*/ 14 h 74"/>
                <a:gd name="T2" fmla="*/ 11 w 49"/>
                <a:gd name="T3" fmla="*/ 53 h 74"/>
                <a:gd name="T4" fmla="*/ 24 w 49"/>
                <a:gd name="T5" fmla="*/ 72 h 74"/>
                <a:gd name="T6" fmla="*/ 38 w 49"/>
                <a:gd name="T7" fmla="*/ 68 h 74"/>
                <a:gd name="T8" fmla="*/ 24 w 49"/>
                <a:gd name="T9" fmla="*/ 14 h 74"/>
              </a:gdLst>
              <a:ahLst/>
              <a:cxnLst>
                <a:cxn ang="0">
                  <a:pos x="T0" y="T1"/>
                </a:cxn>
                <a:cxn ang="0">
                  <a:pos x="T2" y="T3"/>
                </a:cxn>
                <a:cxn ang="0">
                  <a:pos x="T4" y="T5"/>
                </a:cxn>
                <a:cxn ang="0">
                  <a:pos x="T6" y="T7"/>
                </a:cxn>
                <a:cxn ang="0">
                  <a:pos x="T8" y="T9"/>
                </a:cxn>
              </a:cxnLst>
              <a:rect l="0" t="0" r="r" b="b"/>
              <a:pathLst>
                <a:path w="49" h="74">
                  <a:moveTo>
                    <a:pt x="24" y="14"/>
                  </a:moveTo>
                  <a:cubicBezTo>
                    <a:pt x="0" y="0"/>
                    <a:pt x="9" y="49"/>
                    <a:pt x="11" y="53"/>
                  </a:cubicBezTo>
                  <a:cubicBezTo>
                    <a:pt x="12" y="57"/>
                    <a:pt x="20" y="70"/>
                    <a:pt x="24" y="72"/>
                  </a:cubicBezTo>
                  <a:cubicBezTo>
                    <a:pt x="28" y="74"/>
                    <a:pt x="36" y="71"/>
                    <a:pt x="38" y="68"/>
                  </a:cubicBezTo>
                  <a:cubicBezTo>
                    <a:pt x="39" y="66"/>
                    <a:pt x="49" y="28"/>
                    <a:pt x="24" y="14"/>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8" name="íS1ïďê">
              <a:extLst>
                <a:ext uri="{FF2B5EF4-FFF2-40B4-BE49-F238E27FC236}">
                  <a16:creationId xmlns:a16="http://schemas.microsoft.com/office/drawing/2014/main" id="{AA25AC20-2F77-442D-8964-D6A34F0232E9}"/>
                </a:ext>
              </a:extLst>
            </p:cNvPr>
            <p:cNvSpPr/>
            <p:nvPr/>
          </p:nvSpPr>
          <p:spPr bwMode="auto">
            <a:xfrm>
              <a:off x="7566025" y="4221163"/>
              <a:ext cx="125413" cy="177800"/>
            </a:xfrm>
            <a:custGeom>
              <a:avLst/>
              <a:gdLst>
                <a:gd name="T0" fmla="*/ 29 w 38"/>
                <a:gd name="T1" fmla="*/ 15 h 54"/>
                <a:gd name="T2" fmla="*/ 4 w 38"/>
                <a:gd name="T3" fmla="*/ 5 h 54"/>
                <a:gd name="T4" fmla="*/ 2 w 38"/>
                <a:gd name="T5" fmla="*/ 36 h 54"/>
                <a:gd name="T6" fmla="*/ 2 w 38"/>
                <a:gd name="T7" fmla="*/ 35 h 54"/>
                <a:gd name="T8" fmla="*/ 2 w 38"/>
                <a:gd name="T9" fmla="*/ 36 h 54"/>
                <a:gd name="T10" fmla="*/ 3 w 38"/>
                <a:gd name="T11" fmla="*/ 36 h 54"/>
                <a:gd name="T12" fmla="*/ 3 w 38"/>
                <a:gd name="T13" fmla="*/ 36 h 54"/>
                <a:gd name="T14" fmla="*/ 3 w 38"/>
                <a:gd name="T15" fmla="*/ 36 h 54"/>
                <a:gd name="T16" fmla="*/ 3 w 38"/>
                <a:gd name="T17" fmla="*/ 34 h 54"/>
                <a:gd name="T18" fmla="*/ 3 w 38"/>
                <a:gd name="T19" fmla="*/ 29 h 54"/>
                <a:gd name="T20" fmla="*/ 7 w 38"/>
                <a:gd name="T21" fmla="*/ 17 h 54"/>
                <a:gd name="T22" fmla="*/ 8 w 38"/>
                <a:gd name="T23" fmla="*/ 16 h 54"/>
                <a:gd name="T24" fmla="*/ 9 w 38"/>
                <a:gd name="T25" fmla="*/ 15 h 54"/>
                <a:gd name="T26" fmla="*/ 9 w 38"/>
                <a:gd name="T27" fmla="*/ 15 h 54"/>
                <a:gd name="T28" fmla="*/ 23 w 38"/>
                <a:gd name="T29" fmla="*/ 25 h 54"/>
                <a:gd name="T30" fmla="*/ 28 w 38"/>
                <a:gd name="T31" fmla="*/ 29 h 54"/>
                <a:gd name="T32" fmla="*/ 29 w 38"/>
                <a:gd name="T33" fmla="*/ 29 h 54"/>
                <a:gd name="T34" fmla="*/ 34 w 38"/>
                <a:gd name="T35" fmla="*/ 48 h 54"/>
                <a:gd name="T36" fmla="*/ 33 w 38"/>
                <a:gd name="T37" fmla="*/ 51 h 54"/>
                <a:gd name="T38" fmla="*/ 33 w 38"/>
                <a:gd name="T39" fmla="*/ 54 h 54"/>
                <a:gd name="T40" fmla="*/ 33 w 38"/>
                <a:gd name="T41" fmla="*/ 54 h 54"/>
                <a:gd name="T42" fmla="*/ 34 w 38"/>
                <a:gd name="T43" fmla="*/ 54 h 54"/>
                <a:gd name="T44" fmla="*/ 34 w 38"/>
                <a:gd name="T45" fmla="*/ 54 h 54"/>
                <a:gd name="T46" fmla="*/ 34 w 38"/>
                <a:gd name="T47" fmla="*/ 53 h 54"/>
                <a:gd name="T48" fmla="*/ 34 w 38"/>
                <a:gd name="T49" fmla="*/ 51 h 54"/>
                <a:gd name="T50" fmla="*/ 29 w 38"/>
                <a:gd name="T51" fmla="*/ 15 h 54"/>
                <a:gd name="T52" fmla="*/ 17 w 38"/>
                <a:gd name="T53" fmla="*/ 16 h 54"/>
                <a:gd name="T54" fmla="*/ 16 w 38"/>
                <a:gd name="T55" fmla="*/ 16 h 54"/>
                <a:gd name="T56" fmla="*/ 17 w 38"/>
                <a:gd name="T57" fmla="*/ 17 h 54"/>
                <a:gd name="T58" fmla="*/ 17 w 38"/>
                <a:gd name="T59"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54">
                  <a:moveTo>
                    <a:pt x="29" y="15"/>
                  </a:moveTo>
                  <a:cubicBezTo>
                    <a:pt x="21" y="2"/>
                    <a:pt x="8" y="0"/>
                    <a:pt x="4" y="5"/>
                  </a:cubicBezTo>
                  <a:cubicBezTo>
                    <a:pt x="0" y="11"/>
                    <a:pt x="1" y="25"/>
                    <a:pt x="2" y="36"/>
                  </a:cubicBezTo>
                  <a:cubicBezTo>
                    <a:pt x="2" y="35"/>
                    <a:pt x="2" y="35"/>
                    <a:pt x="2" y="35"/>
                  </a:cubicBezTo>
                  <a:cubicBezTo>
                    <a:pt x="2" y="36"/>
                    <a:pt x="2" y="36"/>
                    <a:pt x="2" y="36"/>
                  </a:cubicBezTo>
                  <a:cubicBezTo>
                    <a:pt x="3" y="36"/>
                    <a:pt x="3" y="36"/>
                    <a:pt x="3" y="36"/>
                  </a:cubicBezTo>
                  <a:cubicBezTo>
                    <a:pt x="3" y="36"/>
                    <a:pt x="3" y="36"/>
                    <a:pt x="3" y="36"/>
                  </a:cubicBezTo>
                  <a:cubicBezTo>
                    <a:pt x="3" y="36"/>
                    <a:pt x="3" y="36"/>
                    <a:pt x="3" y="36"/>
                  </a:cubicBezTo>
                  <a:cubicBezTo>
                    <a:pt x="3" y="36"/>
                    <a:pt x="3" y="34"/>
                    <a:pt x="3" y="34"/>
                  </a:cubicBezTo>
                  <a:cubicBezTo>
                    <a:pt x="3" y="32"/>
                    <a:pt x="3" y="31"/>
                    <a:pt x="3" y="29"/>
                  </a:cubicBezTo>
                  <a:cubicBezTo>
                    <a:pt x="3" y="24"/>
                    <a:pt x="6" y="24"/>
                    <a:pt x="7" y="17"/>
                  </a:cubicBezTo>
                  <a:cubicBezTo>
                    <a:pt x="8" y="16"/>
                    <a:pt x="8" y="16"/>
                    <a:pt x="8" y="16"/>
                  </a:cubicBezTo>
                  <a:cubicBezTo>
                    <a:pt x="8" y="15"/>
                    <a:pt x="8" y="15"/>
                    <a:pt x="9" y="15"/>
                  </a:cubicBezTo>
                  <a:cubicBezTo>
                    <a:pt x="9" y="15"/>
                    <a:pt x="9" y="15"/>
                    <a:pt x="9" y="15"/>
                  </a:cubicBezTo>
                  <a:cubicBezTo>
                    <a:pt x="14" y="15"/>
                    <a:pt x="18" y="20"/>
                    <a:pt x="23" y="25"/>
                  </a:cubicBezTo>
                  <a:cubicBezTo>
                    <a:pt x="24" y="26"/>
                    <a:pt x="26" y="28"/>
                    <a:pt x="28" y="29"/>
                  </a:cubicBezTo>
                  <a:cubicBezTo>
                    <a:pt x="28" y="30"/>
                    <a:pt x="29" y="29"/>
                    <a:pt x="29" y="29"/>
                  </a:cubicBezTo>
                  <a:cubicBezTo>
                    <a:pt x="31" y="37"/>
                    <a:pt x="33" y="42"/>
                    <a:pt x="34" y="48"/>
                  </a:cubicBezTo>
                  <a:cubicBezTo>
                    <a:pt x="34" y="49"/>
                    <a:pt x="33" y="50"/>
                    <a:pt x="33" y="51"/>
                  </a:cubicBezTo>
                  <a:cubicBezTo>
                    <a:pt x="33" y="51"/>
                    <a:pt x="33" y="53"/>
                    <a:pt x="33" y="54"/>
                  </a:cubicBezTo>
                  <a:cubicBezTo>
                    <a:pt x="33" y="54"/>
                    <a:pt x="33" y="54"/>
                    <a:pt x="33" y="54"/>
                  </a:cubicBezTo>
                  <a:cubicBezTo>
                    <a:pt x="34" y="54"/>
                    <a:pt x="34" y="54"/>
                    <a:pt x="34" y="54"/>
                  </a:cubicBezTo>
                  <a:cubicBezTo>
                    <a:pt x="34" y="54"/>
                    <a:pt x="34" y="54"/>
                    <a:pt x="34" y="54"/>
                  </a:cubicBezTo>
                  <a:cubicBezTo>
                    <a:pt x="34" y="54"/>
                    <a:pt x="34" y="53"/>
                    <a:pt x="34" y="53"/>
                  </a:cubicBezTo>
                  <a:cubicBezTo>
                    <a:pt x="34" y="52"/>
                    <a:pt x="34" y="52"/>
                    <a:pt x="34" y="51"/>
                  </a:cubicBezTo>
                  <a:cubicBezTo>
                    <a:pt x="36" y="46"/>
                    <a:pt x="38" y="23"/>
                    <a:pt x="29" y="15"/>
                  </a:cubicBezTo>
                  <a:close/>
                  <a:moveTo>
                    <a:pt x="17" y="16"/>
                  </a:moveTo>
                  <a:cubicBezTo>
                    <a:pt x="16" y="16"/>
                    <a:pt x="16" y="16"/>
                    <a:pt x="16" y="16"/>
                  </a:cubicBezTo>
                  <a:cubicBezTo>
                    <a:pt x="17" y="17"/>
                    <a:pt x="17" y="17"/>
                    <a:pt x="17" y="17"/>
                  </a:cubicBezTo>
                  <a:lnTo>
                    <a:pt x="17" y="16"/>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9" name="îşḷíḍê">
              <a:extLst>
                <a:ext uri="{FF2B5EF4-FFF2-40B4-BE49-F238E27FC236}">
                  <a16:creationId xmlns:a16="http://schemas.microsoft.com/office/drawing/2014/main" id="{80BA9E30-5D4B-40C2-87EE-7EC127789EAE}"/>
                </a:ext>
              </a:extLst>
            </p:cNvPr>
            <p:cNvSpPr/>
            <p:nvPr/>
          </p:nvSpPr>
          <p:spPr bwMode="auto">
            <a:xfrm>
              <a:off x="7626350" y="4451351"/>
              <a:ext cx="30163" cy="69850"/>
            </a:xfrm>
            <a:custGeom>
              <a:avLst/>
              <a:gdLst>
                <a:gd name="T0" fmla="*/ 17 w 19"/>
                <a:gd name="T1" fmla="*/ 0 h 44"/>
                <a:gd name="T2" fmla="*/ 19 w 19"/>
                <a:gd name="T3" fmla="*/ 8 h 44"/>
                <a:gd name="T4" fmla="*/ 14 w 19"/>
                <a:gd name="T5" fmla="*/ 44 h 44"/>
                <a:gd name="T6" fmla="*/ 0 w 19"/>
                <a:gd name="T7" fmla="*/ 17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4" y="44"/>
                  </a:lnTo>
                  <a:lnTo>
                    <a:pt x="0" y="17"/>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0" name="íṧliḑê">
              <a:extLst>
                <a:ext uri="{FF2B5EF4-FFF2-40B4-BE49-F238E27FC236}">
                  <a16:creationId xmlns:a16="http://schemas.microsoft.com/office/drawing/2014/main" id="{7E293352-C536-481B-85E5-99365BEBAF1B}"/>
                </a:ext>
              </a:extLst>
            </p:cNvPr>
            <p:cNvSpPr/>
            <p:nvPr/>
          </p:nvSpPr>
          <p:spPr bwMode="auto">
            <a:xfrm>
              <a:off x="7626350" y="4451351"/>
              <a:ext cx="30163" cy="69850"/>
            </a:xfrm>
            <a:custGeom>
              <a:avLst/>
              <a:gdLst>
                <a:gd name="T0" fmla="*/ 17 w 19"/>
                <a:gd name="T1" fmla="*/ 0 h 44"/>
                <a:gd name="T2" fmla="*/ 19 w 19"/>
                <a:gd name="T3" fmla="*/ 8 h 44"/>
                <a:gd name="T4" fmla="*/ 14 w 19"/>
                <a:gd name="T5" fmla="*/ 44 h 44"/>
                <a:gd name="T6" fmla="*/ 0 w 19"/>
                <a:gd name="T7" fmla="*/ 17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4" y="44"/>
                  </a:lnTo>
                  <a:lnTo>
                    <a:pt x="0" y="17"/>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1" name="ïślïḍê">
              <a:extLst>
                <a:ext uri="{FF2B5EF4-FFF2-40B4-BE49-F238E27FC236}">
                  <a16:creationId xmlns:a16="http://schemas.microsoft.com/office/drawing/2014/main" id="{FCE757E3-2D63-47EA-8636-663BB3A376A7}"/>
                </a:ext>
              </a:extLst>
            </p:cNvPr>
            <p:cNvSpPr/>
            <p:nvPr/>
          </p:nvSpPr>
          <p:spPr bwMode="auto">
            <a:xfrm>
              <a:off x="7626350" y="447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182E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2" name="îṩḻîḍè">
              <a:extLst>
                <a:ext uri="{FF2B5EF4-FFF2-40B4-BE49-F238E27FC236}">
                  <a16:creationId xmlns:a16="http://schemas.microsoft.com/office/drawing/2014/main" id="{7A5CDAA8-498B-4581-ABBF-B6B5153F37DB}"/>
                </a:ext>
              </a:extLst>
            </p:cNvPr>
            <p:cNvSpPr/>
            <p:nvPr/>
          </p:nvSpPr>
          <p:spPr bwMode="auto">
            <a:xfrm>
              <a:off x="7599363" y="4421188"/>
              <a:ext cx="53975" cy="57150"/>
            </a:xfrm>
            <a:custGeom>
              <a:avLst/>
              <a:gdLst>
                <a:gd name="T0" fmla="*/ 0 w 16"/>
                <a:gd name="T1" fmla="*/ 0 h 17"/>
                <a:gd name="T2" fmla="*/ 0 w 16"/>
                <a:gd name="T3" fmla="*/ 0 h 17"/>
                <a:gd name="T4" fmla="*/ 8 w 16"/>
                <a:gd name="T5" fmla="*/ 17 h 17"/>
                <a:gd name="T6" fmla="*/ 8 w 16"/>
                <a:gd name="T7" fmla="*/ 17 h 17"/>
                <a:gd name="T8" fmla="*/ 16 w 16"/>
                <a:gd name="T9" fmla="*/ 9 h 17"/>
                <a:gd name="T10" fmla="*/ 16 w 16"/>
                <a:gd name="T11" fmla="*/ 9 h 17"/>
                <a:gd name="T12" fmla="*/ 8 w 16"/>
                <a:gd name="T13" fmla="*/ 17 h 17"/>
                <a:gd name="T14" fmla="*/ 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0" y="0"/>
                  </a:moveTo>
                  <a:cubicBezTo>
                    <a:pt x="0" y="0"/>
                    <a:pt x="0" y="0"/>
                    <a:pt x="0" y="0"/>
                  </a:cubicBezTo>
                  <a:cubicBezTo>
                    <a:pt x="8" y="17"/>
                    <a:pt x="8" y="17"/>
                    <a:pt x="8" y="17"/>
                  </a:cubicBezTo>
                  <a:cubicBezTo>
                    <a:pt x="8" y="17"/>
                    <a:pt x="8" y="17"/>
                    <a:pt x="8" y="17"/>
                  </a:cubicBezTo>
                  <a:cubicBezTo>
                    <a:pt x="16" y="9"/>
                    <a:pt x="16" y="9"/>
                    <a:pt x="16" y="9"/>
                  </a:cubicBezTo>
                  <a:cubicBezTo>
                    <a:pt x="16" y="9"/>
                    <a:pt x="16" y="9"/>
                    <a:pt x="16" y="9"/>
                  </a:cubicBezTo>
                  <a:cubicBezTo>
                    <a:pt x="8" y="17"/>
                    <a:pt x="8" y="17"/>
                    <a:pt x="8" y="17"/>
                  </a:cubicBezTo>
                  <a:cubicBezTo>
                    <a:pt x="0" y="0"/>
                    <a:pt x="0" y="0"/>
                    <a:pt x="0" y="0"/>
                  </a:cubicBezTo>
                </a:path>
              </a:pathLst>
            </a:custGeom>
            <a:solidFill>
              <a:srgbClr val="F2B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3" name="ïṧḻîḋe">
              <a:extLst>
                <a:ext uri="{FF2B5EF4-FFF2-40B4-BE49-F238E27FC236}">
                  <a16:creationId xmlns:a16="http://schemas.microsoft.com/office/drawing/2014/main" id="{C1DFCA59-1101-4585-83B0-5163DF6130D7}"/>
                </a:ext>
              </a:extLst>
            </p:cNvPr>
            <p:cNvSpPr/>
            <p:nvPr/>
          </p:nvSpPr>
          <p:spPr bwMode="auto">
            <a:xfrm>
              <a:off x="7623175" y="4503738"/>
              <a:ext cx="9525" cy="6350"/>
            </a:xfrm>
            <a:custGeom>
              <a:avLst/>
              <a:gdLst>
                <a:gd name="T0" fmla="*/ 6 w 6"/>
                <a:gd name="T1" fmla="*/ 4 h 4"/>
                <a:gd name="T2" fmla="*/ 6 w 6"/>
                <a:gd name="T3" fmla="*/ 4 h 4"/>
                <a:gd name="T4" fmla="*/ 6 w 6"/>
                <a:gd name="T5" fmla="*/ 4 h 4"/>
                <a:gd name="T6" fmla="*/ 6 w 6"/>
                <a:gd name="T7" fmla="*/ 4 h 4"/>
                <a:gd name="T8" fmla="*/ 6 w 6"/>
                <a:gd name="T9" fmla="*/ 4 h 4"/>
                <a:gd name="T10" fmla="*/ 0 w 6"/>
                <a:gd name="T11" fmla="*/ 0 h 4"/>
                <a:gd name="T12" fmla="*/ 0 w 6"/>
                <a:gd name="T13" fmla="*/ 0 h 4"/>
                <a:gd name="T14" fmla="*/ 0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4"/>
                  </a:lnTo>
                  <a:lnTo>
                    <a:pt x="6" y="4"/>
                  </a:lnTo>
                  <a:lnTo>
                    <a:pt x="6" y="4"/>
                  </a:lnTo>
                  <a:lnTo>
                    <a:pt x="6" y="4"/>
                  </a:lnTo>
                  <a:close/>
                  <a:moveTo>
                    <a:pt x="0" y="0"/>
                  </a:moveTo>
                  <a:lnTo>
                    <a:pt x="0" y="0"/>
                  </a:lnTo>
                  <a:lnTo>
                    <a:pt x="0"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4" name="ïṥľïḑé">
              <a:extLst>
                <a:ext uri="{FF2B5EF4-FFF2-40B4-BE49-F238E27FC236}">
                  <a16:creationId xmlns:a16="http://schemas.microsoft.com/office/drawing/2014/main" id="{AFD8E382-870D-4D7F-A760-987C0CE9F3F7}"/>
                </a:ext>
              </a:extLst>
            </p:cNvPr>
            <p:cNvSpPr/>
            <p:nvPr/>
          </p:nvSpPr>
          <p:spPr bwMode="auto">
            <a:xfrm>
              <a:off x="7623175" y="4503738"/>
              <a:ext cx="9525" cy="6350"/>
            </a:xfrm>
            <a:custGeom>
              <a:avLst/>
              <a:gdLst>
                <a:gd name="T0" fmla="*/ 6 w 6"/>
                <a:gd name="T1" fmla="*/ 4 h 4"/>
                <a:gd name="T2" fmla="*/ 6 w 6"/>
                <a:gd name="T3" fmla="*/ 4 h 4"/>
                <a:gd name="T4" fmla="*/ 6 w 6"/>
                <a:gd name="T5" fmla="*/ 4 h 4"/>
                <a:gd name="T6" fmla="*/ 6 w 6"/>
                <a:gd name="T7" fmla="*/ 4 h 4"/>
                <a:gd name="T8" fmla="*/ 6 w 6"/>
                <a:gd name="T9" fmla="*/ 4 h 4"/>
                <a:gd name="T10" fmla="*/ 0 w 6"/>
                <a:gd name="T11" fmla="*/ 0 h 4"/>
                <a:gd name="T12" fmla="*/ 0 w 6"/>
                <a:gd name="T13" fmla="*/ 0 h 4"/>
                <a:gd name="T14" fmla="*/ 0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4"/>
                  </a:lnTo>
                  <a:lnTo>
                    <a:pt x="6" y="4"/>
                  </a:lnTo>
                  <a:lnTo>
                    <a:pt x="6" y="4"/>
                  </a:lnTo>
                  <a:lnTo>
                    <a:pt x="6" y="4"/>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5" name="îś1ïḓê">
              <a:extLst>
                <a:ext uri="{FF2B5EF4-FFF2-40B4-BE49-F238E27FC236}">
                  <a16:creationId xmlns:a16="http://schemas.microsoft.com/office/drawing/2014/main" id="{703084AE-2311-4B37-8D4A-B80A9CFD308F}"/>
                </a:ext>
              </a:extLst>
            </p:cNvPr>
            <p:cNvSpPr/>
            <p:nvPr/>
          </p:nvSpPr>
          <p:spPr bwMode="auto">
            <a:xfrm>
              <a:off x="7623175" y="4503738"/>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close/>
                </a:path>
              </a:pathLst>
            </a:custGeom>
            <a:solidFill>
              <a:srgbClr val="3232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6" name="ïSḷîḍé">
              <a:extLst>
                <a:ext uri="{FF2B5EF4-FFF2-40B4-BE49-F238E27FC236}">
                  <a16:creationId xmlns:a16="http://schemas.microsoft.com/office/drawing/2014/main" id="{B6F16505-3491-4A92-A72E-19FB35410BF9}"/>
                </a:ext>
              </a:extLst>
            </p:cNvPr>
            <p:cNvSpPr/>
            <p:nvPr/>
          </p:nvSpPr>
          <p:spPr bwMode="auto">
            <a:xfrm>
              <a:off x="7623175" y="4503738"/>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7" name="ïŝļiḋè">
              <a:extLst>
                <a:ext uri="{FF2B5EF4-FFF2-40B4-BE49-F238E27FC236}">
                  <a16:creationId xmlns:a16="http://schemas.microsoft.com/office/drawing/2014/main" id="{60442E0E-39DD-415B-8FDC-41F0DE151252}"/>
                </a:ext>
              </a:extLst>
            </p:cNvPr>
            <p:cNvSpPr/>
            <p:nvPr/>
          </p:nvSpPr>
          <p:spPr bwMode="auto">
            <a:xfrm>
              <a:off x="7048500" y="3003551"/>
              <a:ext cx="244475" cy="225425"/>
            </a:xfrm>
            <a:custGeom>
              <a:avLst/>
              <a:gdLst>
                <a:gd name="T0" fmla="*/ 30 w 74"/>
                <a:gd name="T1" fmla="*/ 0 h 68"/>
                <a:gd name="T2" fmla="*/ 6 w 74"/>
                <a:gd name="T3" fmla="*/ 3 h 68"/>
                <a:gd name="T4" fmla="*/ 0 w 74"/>
                <a:gd name="T5" fmla="*/ 26 h 68"/>
                <a:gd name="T6" fmla="*/ 37 w 74"/>
                <a:gd name="T7" fmla="*/ 47 h 68"/>
                <a:gd name="T8" fmla="*/ 74 w 74"/>
                <a:gd name="T9" fmla="*/ 68 h 68"/>
                <a:gd name="T10" fmla="*/ 67 w 74"/>
                <a:gd name="T11" fmla="*/ 38 h 68"/>
                <a:gd name="T12" fmla="*/ 44 w 74"/>
                <a:gd name="T13" fmla="*/ 9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3" y="0"/>
                    <a:pt x="8" y="2"/>
                    <a:pt x="6" y="3"/>
                  </a:cubicBezTo>
                  <a:cubicBezTo>
                    <a:pt x="3" y="5"/>
                    <a:pt x="2" y="17"/>
                    <a:pt x="0" y="26"/>
                  </a:cubicBezTo>
                  <a:cubicBezTo>
                    <a:pt x="37" y="47"/>
                    <a:pt x="37" y="47"/>
                    <a:pt x="37" y="47"/>
                  </a:cubicBezTo>
                  <a:cubicBezTo>
                    <a:pt x="74" y="68"/>
                    <a:pt x="74" y="68"/>
                    <a:pt x="74" y="68"/>
                  </a:cubicBezTo>
                  <a:cubicBezTo>
                    <a:pt x="72" y="57"/>
                    <a:pt x="70" y="43"/>
                    <a:pt x="67" y="38"/>
                  </a:cubicBezTo>
                  <a:cubicBezTo>
                    <a:pt x="66" y="35"/>
                    <a:pt x="61" y="27"/>
                    <a:pt x="44" y="9"/>
                  </a:cubicBezTo>
                  <a:cubicBezTo>
                    <a:pt x="30" y="0"/>
                    <a:pt x="30" y="0"/>
                    <a:pt x="30"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8" name="ïşľíḑé">
              <a:extLst>
                <a:ext uri="{FF2B5EF4-FFF2-40B4-BE49-F238E27FC236}">
                  <a16:creationId xmlns:a16="http://schemas.microsoft.com/office/drawing/2014/main" id="{E842E984-6814-4EAF-90A0-50F073EBE428}"/>
                </a:ext>
              </a:extLst>
            </p:cNvPr>
            <p:cNvSpPr/>
            <p:nvPr/>
          </p:nvSpPr>
          <p:spPr bwMode="auto">
            <a:xfrm>
              <a:off x="7048500" y="3003551"/>
              <a:ext cx="244475" cy="225425"/>
            </a:xfrm>
            <a:custGeom>
              <a:avLst/>
              <a:gdLst>
                <a:gd name="T0" fmla="*/ 30 w 74"/>
                <a:gd name="T1" fmla="*/ 0 h 68"/>
                <a:gd name="T2" fmla="*/ 6 w 74"/>
                <a:gd name="T3" fmla="*/ 3 h 68"/>
                <a:gd name="T4" fmla="*/ 0 w 74"/>
                <a:gd name="T5" fmla="*/ 26 h 68"/>
                <a:gd name="T6" fmla="*/ 37 w 74"/>
                <a:gd name="T7" fmla="*/ 47 h 68"/>
                <a:gd name="T8" fmla="*/ 74 w 74"/>
                <a:gd name="T9" fmla="*/ 68 h 68"/>
                <a:gd name="T10" fmla="*/ 67 w 74"/>
                <a:gd name="T11" fmla="*/ 38 h 68"/>
                <a:gd name="T12" fmla="*/ 44 w 74"/>
                <a:gd name="T13" fmla="*/ 9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3" y="0"/>
                    <a:pt x="8" y="2"/>
                    <a:pt x="6" y="3"/>
                  </a:cubicBezTo>
                  <a:cubicBezTo>
                    <a:pt x="3" y="5"/>
                    <a:pt x="2" y="17"/>
                    <a:pt x="0" y="26"/>
                  </a:cubicBezTo>
                  <a:cubicBezTo>
                    <a:pt x="37" y="47"/>
                    <a:pt x="37" y="47"/>
                    <a:pt x="37" y="47"/>
                  </a:cubicBezTo>
                  <a:cubicBezTo>
                    <a:pt x="74" y="68"/>
                    <a:pt x="74" y="68"/>
                    <a:pt x="74" y="68"/>
                  </a:cubicBezTo>
                  <a:cubicBezTo>
                    <a:pt x="72" y="57"/>
                    <a:pt x="70" y="43"/>
                    <a:pt x="67" y="38"/>
                  </a:cubicBezTo>
                  <a:cubicBezTo>
                    <a:pt x="66" y="35"/>
                    <a:pt x="61" y="27"/>
                    <a:pt x="44" y="9"/>
                  </a:cubicBezTo>
                  <a:cubicBezTo>
                    <a:pt x="30" y="0"/>
                    <a:pt x="30" y="0"/>
                    <a:pt x="30" y="0"/>
                  </a:cubicBezTo>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9" name="ïšľiḋe">
              <a:extLst>
                <a:ext uri="{FF2B5EF4-FFF2-40B4-BE49-F238E27FC236}">
                  <a16:creationId xmlns:a16="http://schemas.microsoft.com/office/drawing/2014/main" id="{5FCD704F-7767-4291-AC38-4B0CB0C1D8DD}"/>
                </a:ext>
              </a:extLst>
            </p:cNvPr>
            <p:cNvSpPr/>
            <p:nvPr/>
          </p:nvSpPr>
          <p:spPr bwMode="auto">
            <a:xfrm>
              <a:off x="7143750" y="2901951"/>
              <a:ext cx="53975" cy="161925"/>
            </a:xfrm>
            <a:custGeom>
              <a:avLst/>
              <a:gdLst>
                <a:gd name="T0" fmla="*/ 0 w 16"/>
                <a:gd name="T1" fmla="*/ 12 h 49"/>
                <a:gd name="T2" fmla="*/ 0 w 16"/>
                <a:gd name="T3" fmla="*/ 28 h 49"/>
                <a:gd name="T4" fmla="*/ 0 w 16"/>
                <a:gd name="T5" fmla="*/ 36 h 49"/>
                <a:gd name="T6" fmla="*/ 16 w 16"/>
                <a:gd name="T7" fmla="*/ 45 h 49"/>
                <a:gd name="T8" fmla="*/ 16 w 16"/>
                <a:gd name="T9" fmla="*/ 37 h 49"/>
                <a:gd name="T10" fmla="*/ 16 w 16"/>
                <a:gd name="T11" fmla="*/ 21 h 49"/>
                <a:gd name="T12" fmla="*/ 0 w 16"/>
                <a:gd name="T13" fmla="*/ 12 h 49"/>
              </a:gdLst>
              <a:ahLst/>
              <a:cxnLst>
                <a:cxn ang="0">
                  <a:pos x="T0" y="T1"/>
                </a:cxn>
                <a:cxn ang="0">
                  <a:pos x="T2" y="T3"/>
                </a:cxn>
                <a:cxn ang="0">
                  <a:pos x="T4" y="T5"/>
                </a:cxn>
                <a:cxn ang="0">
                  <a:pos x="T6" y="T7"/>
                </a:cxn>
                <a:cxn ang="0">
                  <a:pos x="T8" y="T9"/>
                </a:cxn>
                <a:cxn ang="0">
                  <a:pos x="T10" y="T11"/>
                </a:cxn>
                <a:cxn ang="0">
                  <a:pos x="T12" y="T13"/>
                </a:cxn>
              </a:cxnLst>
              <a:rect l="0" t="0" r="r" b="b"/>
              <a:pathLst>
                <a:path w="16" h="49">
                  <a:moveTo>
                    <a:pt x="0" y="12"/>
                  </a:moveTo>
                  <a:cubicBezTo>
                    <a:pt x="0" y="28"/>
                    <a:pt x="0" y="28"/>
                    <a:pt x="0" y="28"/>
                  </a:cubicBezTo>
                  <a:cubicBezTo>
                    <a:pt x="0" y="36"/>
                    <a:pt x="0" y="36"/>
                    <a:pt x="0" y="36"/>
                  </a:cubicBezTo>
                  <a:cubicBezTo>
                    <a:pt x="4" y="45"/>
                    <a:pt x="12" y="49"/>
                    <a:pt x="16" y="45"/>
                  </a:cubicBezTo>
                  <a:cubicBezTo>
                    <a:pt x="16" y="37"/>
                    <a:pt x="16" y="37"/>
                    <a:pt x="16" y="37"/>
                  </a:cubicBezTo>
                  <a:cubicBezTo>
                    <a:pt x="16" y="21"/>
                    <a:pt x="16" y="21"/>
                    <a:pt x="16" y="21"/>
                  </a:cubicBezTo>
                  <a:cubicBezTo>
                    <a:pt x="16" y="9"/>
                    <a:pt x="0" y="0"/>
                    <a:pt x="0" y="12"/>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0" name="î$ļîḋe">
              <a:extLst>
                <a:ext uri="{FF2B5EF4-FFF2-40B4-BE49-F238E27FC236}">
                  <a16:creationId xmlns:a16="http://schemas.microsoft.com/office/drawing/2014/main" id="{CDCDBA09-2914-4F20-910B-864E53EDAF96}"/>
                </a:ext>
              </a:extLst>
            </p:cNvPr>
            <p:cNvSpPr/>
            <p:nvPr/>
          </p:nvSpPr>
          <p:spPr bwMode="auto">
            <a:xfrm>
              <a:off x="7112000" y="2874963"/>
              <a:ext cx="19050" cy="47625"/>
            </a:xfrm>
            <a:custGeom>
              <a:avLst/>
              <a:gdLst>
                <a:gd name="T0" fmla="*/ 1 w 6"/>
                <a:gd name="T1" fmla="*/ 1 h 14"/>
                <a:gd name="T2" fmla="*/ 5 w 6"/>
                <a:gd name="T3" fmla="*/ 7 h 14"/>
                <a:gd name="T4" fmla="*/ 4 w 6"/>
                <a:gd name="T5" fmla="*/ 14 h 14"/>
                <a:gd name="T6" fmla="*/ 0 w 6"/>
                <a:gd name="T7" fmla="*/ 7 h 14"/>
                <a:gd name="T8" fmla="*/ 1 w 6"/>
                <a:gd name="T9" fmla="*/ 1 h 14"/>
              </a:gdLst>
              <a:ahLst/>
              <a:cxnLst>
                <a:cxn ang="0">
                  <a:pos x="T0" y="T1"/>
                </a:cxn>
                <a:cxn ang="0">
                  <a:pos x="T2" y="T3"/>
                </a:cxn>
                <a:cxn ang="0">
                  <a:pos x="T4" y="T5"/>
                </a:cxn>
                <a:cxn ang="0">
                  <a:pos x="T6" y="T7"/>
                </a:cxn>
                <a:cxn ang="0">
                  <a:pos x="T8" y="T9"/>
                </a:cxn>
              </a:cxnLst>
              <a:rect l="0" t="0" r="r" b="b"/>
              <a:pathLst>
                <a:path w="6" h="14">
                  <a:moveTo>
                    <a:pt x="1" y="1"/>
                  </a:moveTo>
                  <a:cubicBezTo>
                    <a:pt x="3" y="1"/>
                    <a:pt x="5" y="4"/>
                    <a:pt x="5" y="7"/>
                  </a:cubicBezTo>
                  <a:cubicBezTo>
                    <a:pt x="6" y="11"/>
                    <a:pt x="6" y="14"/>
                    <a:pt x="4" y="14"/>
                  </a:cubicBezTo>
                  <a:cubicBezTo>
                    <a:pt x="3" y="13"/>
                    <a:pt x="1" y="10"/>
                    <a:pt x="0" y="7"/>
                  </a:cubicBezTo>
                  <a:cubicBezTo>
                    <a:pt x="0" y="3"/>
                    <a:pt x="0" y="0"/>
                    <a:pt x="1" y="1"/>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1" name="îšḷiḓè">
              <a:extLst>
                <a:ext uri="{FF2B5EF4-FFF2-40B4-BE49-F238E27FC236}">
                  <a16:creationId xmlns:a16="http://schemas.microsoft.com/office/drawing/2014/main" id="{C977B6A7-DD88-4FCA-B6ED-734750098734}"/>
                </a:ext>
              </a:extLst>
            </p:cNvPr>
            <p:cNvSpPr/>
            <p:nvPr/>
          </p:nvSpPr>
          <p:spPr bwMode="auto">
            <a:xfrm>
              <a:off x="7210425" y="2935288"/>
              <a:ext cx="19050" cy="42863"/>
            </a:xfrm>
            <a:custGeom>
              <a:avLst/>
              <a:gdLst>
                <a:gd name="T0" fmla="*/ 4 w 6"/>
                <a:gd name="T1" fmla="*/ 1 h 13"/>
                <a:gd name="T2" fmla="*/ 0 w 6"/>
                <a:gd name="T3" fmla="*/ 4 h 13"/>
                <a:gd name="T4" fmla="*/ 2 w 6"/>
                <a:gd name="T5" fmla="*/ 11 h 13"/>
                <a:gd name="T6" fmla="*/ 5 w 6"/>
                <a:gd name="T7" fmla="*/ 9 h 13"/>
                <a:gd name="T8" fmla="*/ 4 w 6"/>
                <a:gd name="T9" fmla="*/ 1 h 13"/>
              </a:gdLst>
              <a:ahLst/>
              <a:cxnLst>
                <a:cxn ang="0">
                  <a:pos x="T0" y="T1"/>
                </a:cxn>
                <a:cxn ang="0">
                  <a:pos x="T2" y="T3"/>
                </a:cxn>
                <a:cxn ang="0">
                  <a:pos x="T4" y="T5"/>
                </a:cxn>
                <a:cxn ang="0">
                  <a:pos x="T6" y="T7"/>
                </a:cxn>
                <a:cxn ang="0">
                  <a:pos x="T8" y="T9"/>
                </a:cxn>
              </a:cxnLst>
              <a:rect l="0" t="0" r="r" b="b"/>
              <a:pathLst>
                <a:path w="6" h="13">
                  <a:moveTo>
                    <a:pt x="4" y="1"/>
                  </a:moveTo>
                  <a:cubicBezTo>
                    <a:pt x="3" y="0"/>
                    <a:pt x="1" y="1"/>
                    <a:pt x="0" y="4"/>
                  </a:cubicBezTo>
                  <a:cubicBezTo>
                    <a:pt x="0" y="6"/>
                    <a:pt x="0" y="10"/>
                    <a:pt x="2" y="11"/>
                  </a:cubicBezTo>
                  <a:cubicBezTo>
                    <a:pt x="3" y="13"/>
                    <a:pt x="5" y="11"/>
                    <a:pt x="5" y="9"/>
                  </a:cubicBezTo>
                  <a:cubicBezTo>
                    <a:pt x="6" y="6"/>
                    <a:pt x="6" y="3"/>
                    <a:pt x="4" y="1"/>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2" name="îśľíḓé">
              <a:extLst>
                <a:ext uri="{FF2B5EF4-FFF2-40B4-BE49-F238E27FC236}">
                  <a16:creationId xmlns:a16="http://schemas.microsoft.com/office/drawing/2014/main" id="{4D50FDF4-5D8B-4A40-A377-0B9001A47E0D}"/>
                </a:ext>
              </a:extLst>
            </p:cNvPr>
            <p:cNvSpPr/>
            <p:nvPr/>
          </p:nvSpPr>
          <p:spPr bwMode="auto">
            <a:xfrm>
              <a:off x="7140575" y="2994026"/>
              <a:ext cx="30163" cy="73025"/>
            </a:xfrm>
            <a:custGeom>
              <a:avLst/>
              <a:gdLst>
                <a:gd name="T0" fmla="*/ 2 w 19"/>
                <a:gd name="T1" fmla="*/ 0 h 46"/>
                <a:gd name="T2" fmla="*/ 0 w 19"/>
                <a:gd name="T3" fmla="*/ 6 h 46"/>
                <a:gd name="T4" fmla="*/ 5 w 19"/>
                <a:gd name="T5" fmla="*/ 46 h 46"/>
                <a:gd name="T6" fmla="*/ 19 w 19"/>
                <a:gd name="T7" fmla="*/ 35 h 46"/>
                <a:gd name="T8" fmla="*/ 2 w 19"/>
                <a:gd name="T9" fmla="*/ 0 h 46"/>
              </a:gdLst>
              <a:ahLst/>
              <a:cxnLst>
                <a:cxn ang="0">
                  <a:pos x="T0" y="T1"/>
                </a:cxn>
                <a:cxn ang="0">
                  <a:pos x="T2" y="T3"/>
                </a:cxn>
                <a:cxn ang="0">
                  <a:pos x="T4" y="T5"/>
                </a:cxn>
                <a:cxn ang="0">
                  <a:pos x="T6" y="T7"/>
                </a:cxn>
                <a:cxn ang="0">
                  <a:pos x="T8" y="T9"/>
                </a:cxn>
              </a:cxnLst>
              <a:rect l="0" t="0" r="r" b="b"/>
              <a:pathLst>
                <a:path w="19" h="46">
                  <a:moveTo>
                    <a:pt x="2" y="0"/>
                  </a:moveTo>
                  <a:lnTo>
                    <a:pt x="0" y="6"/>
                  </a:lnTo>
                  <a:lnTo>
                    <a:pt x="5" y="46"/>
                  </a:lnTo>
                  <a:lnTo>
                    <a:pt x="19" y="3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3" name="íŝľïďé">
              <a:extLst>
                <a:ext uri="{FF2B5EF4-FFF2-40B4-BE49-F238E27FC236}">
                  <a16:creationId xmlns:a16="http://schemas.microsoft.com/office/drawing/2014/main" id="{F6A46BDB-7133-49C4-883A-4CE37992F677}"/>
                </a:ext>
              </a:extLst>
            </p:cNvPr>
            <p:cNvSpPr/>
            <p:nvPr/>
          </p:nvSpPr>
          <p:spPr bwMode="auto">
            <a:xfrm>
              <a:off x="7140575" y="2994026"/>
              <a:ext cx="30163" cy="73025"/>
            </a:xfrm>
            <a:custGeom>
              <a:avLst/>
              <a:gdLst>
                <a:gd name="T0" fmla="*/ 2 w 19"/>
                <a:gd name="T1" fmla="*/ 0 h 46"/>
                <a:gd name="T2" fmla="*/ 0 w 19"/>
                <a:gd name="T3" fmla="*/ 6 h 46"/>
                <a:gd name="T4" fmla="*/ 5 w 19"/>
                <a:gd name="T5" fmla="*/ 46 h 46"/>
                <a:gd name="T6" fmla="*/ 19 w 19"/>
                <a:gd name="T7" fmla="*/ 35 h 46"/>
                <a:gd name="T8" fmla="*/ 2 w 19"/>
                <a:gd name="T9" fmla="*/ 0 h 46"/>
              </a:gdLst>
              <a:ahLst/>
              <a:cxnLst>
                <a:cxn ang="0">
                  <a:pos x="T0" y="T1"/>
                </a:cxn>
                <a:cxn ang="0">
                  <a:pos x="T2" y="T3"/>
                </a:cxn>
                <a:cxn ang="0">
                  <a:pos x="T4" y="T5"/>
                </a:cxn>
                <a:cxn ang="0">
                  <a:pos x="T6" y="T7"/>
                </a:cxn>
                <a:cxn ang="0">
                  <a:pos x="T8" y="T9"/>
                </a:cxn>
              </a:cxnLst>
              <a:rect l="0" t="0" r="r" b="b"/>
              <a:pathLst>
                <a:path w="19" h="46">
                  <a:moveTo>
                    <a:pt x="2" y="0"/>
                  </a:moveTo>
                  <a:lnTo>
                    <a:pt x="0" y="6"/>
                  </a:lnTo>
                  <a:lnTo>
                    <a:pt x="5" y="46"/>
                  </a:lnTo>
                  <a:lnTo>
                    <a:pt x="19" y="35"/>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4" name="i$ḷîdê">
              <a:extLst>
                <a:ext uri="{FF2B5EF4-FFF2-40B4-BE49-F238E27FC236}">
                  <a16:creationId xmlns:a16="http://schemas.microsoft.com/office/drawing/2014/main" id="{9E036769-79A4-4A0D-801E-9F15EA78D7C5}"/>
                </a:ext>
              </a:extLst>
            </p:cNvPr>
            <p:cNvSpPr/>
            <p:nvPr/>
          </p:nvSpPr>
          <p:spPr bwMode="auto">
            <a:xfrm>
              <a:off x="7143750" y="2981326"/>
              <a:ext cx="53975" cy="39688"/>
            </a:xfrm>
            <a:custGeom>
              <a:avLst/>
              <a:gdLst>
                <a:gd name="T0" fmla="*/ 0 w 16"/>
                <a:gd name="T1" fmla="*/ 0 h 12"/>
                <a:gd name="T2" fmla="*/ 0 w 16"/>
                <a:gd name="T3" fmla="*/ 0 h 12"/>
                <a:gd name="T4" fmla="*/ 8 w 16"/>
                <a:gd name="T5" fmla="*/ 11 h 12"/>
                <a:gd name="T6" fmla="*/ 11 w 16"/>
                <a:gd name="T7" fmla="*/ 12 h 12"/>
                <a:gd name="T8" fmla="*/ 16 w 16"/>
                <a:gd name="T9" fmla="*/ 10 h 12"/>
                <a:gd name="T10" fmla="*/ 16 w 16"/>
                <a:gd name="T11" fmla="*/ 9 h 12"/>
                <a:gd name="T12" fmla="*/ 11 w 16"/>
                <a:gd name="T13" fmla="*/ 10 h 12"/>
                <a:gd name="T14" fmla="*/ 8 w 16"/>
                <a:gd name="T15" fmla="*/ 9 h 12"/>
                <a:gd name="T16" fmla="*/ 0 w 1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0" y="0"/>
                  </a:moveTo>
                  <a:cubicBezTo>
                    <a:pt x="0" y="0"/>
                    <a:pt x="0" y="0"/>
                    <a:pt x="0" y="0"/>
                  </a:cubicBezTo>
                  <a:cubicBezTo>
                    <a:pt x="0" y="0"/>
                    <a:pt x="4" y="9"/>
                    <a:pt x="8" y="11"/>
                  </a:cubicBezTo>
                  <a:cubicBezTo>
                    <a:pt x="9" y="12"/>
                    <a:pt x="10" y="12"/>
                    <a:pt x="11" y="12"/>
                  </a:cubicBezTo>
                  <a:cubicBezTo>
                    <a:pt x="13" y="12"/>
                    <a:pt x="16" y="10"/>
                    <a:pt x="16" y="10"/>
                  </a:cubicBezTo>
                  <a:cubicBezTo>
                    <a:pt x="16" y="9"/>
                    <a:pt x="16" y="9"/>
                    <a:pt x="16" y="9"/>
                  </a:cubicBezTo>
                  <a:cubicBezTo>
                    <a:pt x="14" y="9"/>
                    <a:pt x="13" y="10"/>
                    <a:pt x="11" y="10"/>
                  </a:cubicBezTo>
                  <a:cubicBezTo>
                    <a:pt x="10" y="10"/>
                    <a:pt x="9" y="9"/>
                    <a:pt x="8" y="9"/>
                  </a:cubicBezTo>
                  <a:cubicBezTo>
                    <a:pt x="6" y="8"/>
                    <a:pt x="3" y="4"/>
                    <a:pt x="0" y="0"/>
                  </a:cubicBezTo>
                </a:path>
              </a:pathLst>
            </a:custGeom>
            <a:solidFill>
              <a:srgbClr val="CC96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5" name="íṣḷîdè">
              <a:extLst>
                <a:ext uri="{FF2B5EF4-FFF2-40B4-BE49-F238E27FC236}">
                  <a16:creationId xmlns:a16="http://schemas.microsoft.com/office/drawing/2014/main" id="{E42DF1D9-551D-44EB-B23E-01FEC2C769E9}"/>
                </a:ext>
              </a:extLst>
            </p:cNvPr>
            <p:cNvSpPr/>
            <p:nvPr/>
          </p:nvSpPr>
          <p:spPr bwMode="auto">
            <a:xfrm>
              <a:off x="7091363" y="2773363"/>
              <a:ext cx="158750" cy="244475"/>
            </a:xfrm>
            <a:custGeom>
              <a:avLst/>
              <a:gdLst>
                <a:gd name="T0" fmla="*/ 24 w 48"/>
                <a:gd name="T1" fmla="*/ 14 h 74"/>
                <a:gd name="T2" fmla="*/ 11 w 48"/>
                <a:gd name="T3" fmla="*/ 53 h 74"/>
                <a:gd name="T4" fmla="*/ 24 w 48"/>
                <a:gd name="T5" fmla="*/ 72 h 74"/>
                <a:gd name="T6" fmla="*/ 37 w 48"/>
                <a:gd name="T7" fmla="*/ 68 h 74"/>
                <a:gd name="T8" fmla="*/ 24 w 48"/>
                <a:gd name="T9" fmla="*/ 14 h 74"/>
              </a:gdLst>
              <a:ahLst/>
              <a:cxnLst>
                <a:cxn ang="0">
                  <a:pos x="T0" y="T1"/>
                </a:cxn>
                <a:cxn ang="0">
                  <a:pos x="T2" y="T3"/>
                </a:cxn>
                <a:cxn ang="0">
                  <a:pos x="T4" y="T5"/>
                </a:cxn>
                <a:cxn ang="0">
                  <a:pos x="T6" y="T7"/>
                </a:cxn>
                <a:cxn ang="0">
                  <a:pos x="T8" y="T9"/>
                </a:cxn>
              </a:cxnLst>
              <a:rect l="0" t="0" r="r" b="b"/>
              <a:pathLst>
                <a:path w="48" h="74">
                  <a:moveTo>
                    <a:pt x="24" y="14"/>
                  </a:moveTo>
                  <a:cubicBezTo>
                    <a:pt x="0" y="0"/>
                    <a:pt x="9" y="48"/>
                    <a:pt x="11" y="53"/>
                  </a:cubicBezTo>
                  <a:cubicBezTo>
                    <a:pt x="12" y="57"/>
                    <a:pt x="20" y="70"/>
                    <a:pt x="24" y="72"/>
                  </a:cubicBezTo>
                  <a:cubicBezTo>
                    <a:pt x="28" y="74"/>
                    <a:pt x="36" y="71"/>
                    <a:pt x="37" y="68"/>
                  </a:cubicBezTo>
                  <a:cubicBezTo>
                    <a:pt x="39" y="66"/>
                    <a:pt x="48" y="28"/>
                    <a:pt x="24" y="14"/>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6" name="iSľíḍè">
              <a:extLst>
                <a:ext uri="{FF2B5EF4-FFF2-40B4-BE49-F238E27FC236}">
                  <a16:creationId xmlns:a16="http://schemas.microsoft.com/office/drawing/2014/main" id="{2CCFAB24-47E2-4A26-A56B-7375160A1982}"/>
                </a:ext>
              </a:extLst>
            </p:cNvPr>
            <p:cNvSpPr/>
            <p:nvPr/>
          </p:nvSpPr>
          <p:spPr bwMode="auto">
            <a:xfrm>
              <a:off x="7104063" y="2794001"/>
              <a:ext cx="133350" cy="177800"/>
            </a:xfrm>
            <a:custGeom>
              <a:avLst/>
              <a:gdLst>
                <a:gd name="T0" fmla="*/ 31 w 40"/>
                <a:gd name="T1" fmla="*/ 15 h 54"/>
                <a:gd name="T2" fmla="*/ 6 w 40"/>
                <a:gd name="T3" fmla="*/ 5 h 54"/>
                <a:gd name="T4" fmla="*/ 4 w 40"/>
                <a:gd name="T5" fmla="*/ 35 h 54"/>
                <a:gd name="T6" fmla="*/ 5 w 40"/>
                <a:gd name="T7" fmla="*/ 36 h 54"/>
                <a:gd name="T8" fmla="*/ 5 w 40"/>
                <a:gd name="T9" fmla="*/ 28 h 54"/>
                <a:gd name="T10" fmla="*/ 29 w 40"/>
                <a:gd name="T11" fmla="*/ 29 h 54"/>
                <a:gd name="T12" fmla="*/ 31 w 40"/>
                <a:gd name="T13" fmla="*/ 28 h 54"/>
                <a:gd name="T14" fmla="*/ 35 w 40"/>
                <a:gd name="T15" fmla="*/ 48 h 54"/>
                <a:gd name="T16" fmla="*/ 35 w 40"/>
                <a:gd name="T17" fmla="*/ 51 h 54"/>
                <a:gd name="T18" fmla="*/ 35 w 40"/>
                <a:gd name="T19" fmla="*/ 53 h 54"/>
                <a:gd name="T20" fmla="*/ 35 w 40"/>
                <a:gd name="T21" fmla="*/ 54 h 54"/>
                <a:gd name="T22" fmla="*/ 36 w 40"/>
                <a:gd name="T23" fmla="*/ 54 h 54"/>
                <a:gd name="T24" fmla="*/ 36 w 40"/>
                <a:gd name="T25" fmla="*/ 54 h 54"/>
                <a:gd name="T26" fmla="*/ 36 w 40"/>
                <a:gd name="T27" fmla="*/ 53 h 54"/>
                <a:gd name="T28" fmla="*/ 36 w 40"/>
                <a:gd name="T29" fmla="*/ 51 h 54"/>
                <a:gd name="T30" fmla="*/ 31 w 40"/>
                <a:gd name="T31"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31" y="15"/>
                  </a:moveTo>
                  <a:cubicBezTo>
                    <a:pt x="23" y="2"/>
                    <a:pt x="10" y="0"/>
                    <a:pt x="6" y="5"/>
                  </a:cubicBezTo>
                  <a:cubicBezTo>
                    <a:pt x="0" y="12"/>
                    <a:pt x="3" y="27"/>
                    <a:pt x="4" y="35"/>
                  </a:cubicBezTo>
                  <a:cubicBezTo>
                    <a:pt x="4" y="36"/>
                    <a:pt x="4" y="36"/>
                    <a:pt x="5" y="36"/>
                  </a:cubicBezTo>
                  <a:cubicBezTo>
                    <a:pt x="5" y="34"/>
                    <a:pt x="2" y="28"/>
                    <a:pt x="5" y="28"/>
                  </a:cubicBezTo>
                  <a:cubicBezTo>
                    <a:pt x="25" y="34"/>
                    <a:pt x="28" y="28"/>
                    <a:pt x="29" y="29"/>
                  </a:cubicBezTo>
                  <a:cubicBezTo>
                    <a:pt x="30" y="29"/>
                    <a:pt x="31" y="29"/>
                    <a:pt x="31" y="28"/>
                  </a:cubicBezTo>
                  <a:cubicBezTo>
                    <a:pt x="33" y="37"/>
                    <a:pt x="34" y="42"/>
                    <a:pt x="35" y="48"/>
                  </a:cubicBezTo>
                  <a:cubicBezTo>
                    <a:pt x="35" y="49"/>
                    <a:pt x="35" y="50"/>
                    <a:pt x="35" y="51"/>
                  </a:cubicBezTo>
                  <a:cubicBezTo>
                    <a:pt x="35" y="51"/>
                    <a:pt x="35" y="53"/>
                    <a:pt x="35" y="53"/>
                  </a:cubicBezTo>
                  <a:cubicBezTo>
                    <a:pt x="35" y="54"/>
                    <a:pt x="35" y="54"/>
                    <a:pt x="35" y="54"/>
                  </a:cubicBezTo>
                  <a:cubicBezTo>
                    <a:pt x="36" y="54"/>
                    <a:pt x="36" y="54"/>
                    <a:pt x="36" y="54"/>
                  </a:cubicBezTo>
                  <a:cubicBezTo>
                    <a:pt x="36" y="54"/>
                    <a:pt x="36" y="54"/>
                    <a:pt x="36" y="54"/>
                  </a:cubicBezTo>
                  <a:cubicBezTo>
                    <a:pt x="36" y="53"/>
                    <a:pt x="36" y="53"/>
                    <a:pt x="36" y="53"/>
                  </a:cubicBezTo>
                  <a:cubicBezTo>
                    <a:pt x="36" y="52"/>
                    <a:pt x="36" y="52"/>
                    <a:pt x="36" y="51"/>
                  </a:cubicBezTo>
                  <a:cubicBezTo>
                    <a:pt x="37" y="46"/>
                    <a:pt x="40" y="23"/>
                    <a:pt x="31" y="15"/>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7" name="îşliďè">
              <a:extLst>
                <a:ext uri="{FF2B5EF4-FFF2-40B4-BE49-F238E27FC236}">
                  <a16:creationId xmlns:a16="http://schemas.microsoft.com/office/drawing/2014/main" id="{9836BC8F-551D-4A0F-B61C-66702421EFF3}"/>
                </a:ext>
              </a:extLst>
            </p:cNvPr>
            <p:cNvSpPr/>
            <p:nvPr/>
          </p:nvSpPr>
          <p:spPr bwMode="auto">
            <a:xfrm>
              <a:off x="7170738" y="3024188"/>
              <a:ext cx="26988" cy="68263"/>
            </a:xfrm>
            <a:custGeom>
              <a:avLst/>
              <a:gdLst>
                <a:gd name="T0" fmla="*/ 17 w 17"/>
                <a:gd name="T1" fmla="*/ 0 h 43"/>
                <a:gd name="T2" fmla="*/ 17 w 17"/>
                <a:gd name="T3" fmla="*/ 8 h 43"/>
                <a:gd name="T4" fmla="*/ 15 w 17"/>
                <a:gd name="T5" fmla="*/ 43 h 43"/>
                <a:gd name="T6" fmla="*/ 0 w 17"/>
                <a:gd name="T7" fmla="*/ 16 h 43"/>
                <a:gd name="T8" fmla="*/ 17 w 17"/>
                <a:gd name="T9" fmla="*/ 0 h 43"/>
              </a:gdLst>
              <a:ahLst/>
              <a:cxnLst>
                <a:cxn ang="0">
                  <a:pos x="T0" y="T1"/>
                </a:cxn>
                <a:cxn ang="0">
                  <a:pos x="T2" y="T3"/>
                </a:cxn>
                <a:cxn ang="0">
                  <a:pos x="T4" y="T5"/>
                </a:cxn>
                <a:cxn ang="0">
                  <a:pos x="T6" y="T7"/>
                </a:cxn>
                <a:cxn ang="0">
                  <a:pos x="T8" y="T9"/>
                </a:cxn>
              </a:cxnLst>
              <a:rect l="0" t="0" r="r" b="b"/>
              <a:pathLst>
                <a:path w="17" h="43">
                  <a:moveTo>
                    <a:pt x="17" y="0"/>
                  </a:moveTo>
                  <a:lnTo>
                    <a:pt x="17" y="8"/>
                  </a:lnTo>
                  <a:lnTo>
                    <a:pt x="15" y="43"/>
                  </a:lnTo>
                  <a:lnTo>
                    <a:pt x="0" y="16"/>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8" name="iṩ1ïḓé">
              <a:extLst>
                <a:ext uri="{FF2B5EF4-FFF2-40B4-BE49-F238E27FC236}">
                  <a16:creationId xmlns:a16="http://schemas.microsoft.com/office/drawing/2014/main" id="{DE77B7A2-A44D-491E-9867-9DF042FF3219}"/>
                </a:ext>
              </a:extLst>
            </p:cNvPr>
            <p:cNvSpPr/>
            <p:nvPr/>
          </p:nvSpPr>
          <p:spPr bwMode="auto">
            <a:xfrm>
              <a:off x="7170738" y="3024188"/>
              <a:ext cx="26988" cy="68263"/>
            </a:xfrm>
            <a:custGeom>
              <a:avLst/>
              <a:gdLst>
                <a:gd name="T0" fmla="*/ 17 w 17"/>
                <a:gd name="T1" fmla="*/ 0 h 43"/>
                <a:gd name="T2" fmla="*/ 17 w 17"/>
                <a:gd name="T3" fmla="*/ 8 h 43"/>
                <a:gd name="T4" fmla="*/ 15 w 17"/>
                <a:gd name="T5" fmla="*/ 43 h 43"/>
                <a:gd name="T6" fmla="*/ 0 w 17"/>
                <a:gd name="T7" fmla="*/ 16 h 43"/>
                <a:gd name="T8" fmla="*/ 17 w 17"/>
                <a:gd name="T9" fmla="*/ 0 h 43"/>
              </a:gdLst>
              <a:ahLst/>
              <a:cxnLst>
                <a:cxn ang="0">
                  <a:pos x="T0" y="T1"/>
                </a:cxn>
                <a:cxn ang="0">
                  <a:pos x="T2" y="T3"/>
                </a:cxn>
                <a:cxn ang="0">
                  <a:pos x="T4" y="T5"/>
                </a:cxn>
                <a:cxn ang="0">
                  <a:pos x="T6" y="T7"/>
                </a:cxn>
                <a:cxn ang="0">
                  <a:pos x="T8" y="T9"/>
                </a:cxn>
              </a:cxnLst>
              <a:rect l="0" t="0" r="r" b="b"/>
              <a:pathLst>
                <a:path w="17" h="43">
                  <a:moveTo>
                    <a:pt x="17" y="0"/>
                  </a:moveTo>
                  <a:lnTo>
                    <a:pt x="17" y="8"/>
                  </a:lnTo>
                  <a:lnTo>
                    <a:pt x="15" y="43"/>
                  </a:lnTo>
                  <a:lnTo>
                    <a:pt x="0" y="1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9" name="îŝľïḑe">
              <a:extLst>
                <a:ext uri="{FF2B5EF4-FFF2-40B4-BE49-F238E27FC236}">
                  <a16:creationId xmlns:a16="http://schemas.microsoft.com/office/drawing/2014/main" id="{6F22FB32-0D5B-41C2-9B59-CB84E9F2F3D4}"/>
                </a:ext>
              </a:extLst>
            </p:cNvPr>
            <p:cNvSpPr/>
            <p:nvPr/>
          </p:nvSpPr>
          <p:spPr bwMode="auto">
            <a:xfrm>
              <a:off x="7143750" y="2994026"/>
              <a:ext cx="53975" cy="55563"/>
            </a:xfrm>
            <a:custGeom>
              <a:avLst/>
              <a:gdLst>
                <a:gd name="T0" fmla="*/ 0 w 34"/>
                <a:gd name="T1" fmla="*/ 0 h 35"/>
                <a:gd name="T2" fmla="*/ 0 w 34"/>
                <a:gd name="T3" fmla="*/ 0 h 35"/>
                <a:gd name="T4" fmla="*/ 17 w 34"/>
                <a:gd name="T5" fmla="*/ 35 h 35"/>
                <a:gd name="T6" fmla="*/ 34 w 34"/>
                <a:gd name="T7" fmla="*/ 19 h 35"/>
                <a:gd name="T8" fmla="*/ 34 w 34"/>
                <a:gd name="T9" fmla="*/ 19 h 35"/>
                <a:gd name="T10" fmla="*/ 17 w 34"/>
                <a:gd name="T11" fmla="*/ 35 h 35"/>
                <a:gd name="T12" fmla="*/ 0 w 3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4" h="35">
                  <a:moveTo>
                    <a:pt x="0" y="0"/>
                  </a:moveTo>
                  <a:lnTo>
                    <a:pt x="0" y="0"/>
                  </a:lnTo>
                  <a:lnTo>
                    <a:pt x="17" y="35"/>
                  </a:lnTo>
                  <a:lnTo>
                    <a:pt x="34" y="19"/>
                  </a:lnTo>
                  <a:lnTo>
                    <a:pt x="34" y="19"/>
                  </a:lnTo>
                  <a:lnTo>
                    <a:pt x="17" y="35"/>
                  </a:lnTo>
                  <a:lnTo>
                    <a:pt x="0" y="0"/>
                  </a:lnTo>
                  <a:close/>
                </a:path>
              </a:pathLst>
            </a:custGeom>
            <a:solidFill>
              <a:srgbClr val="F2B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0" name="í$ḻiḑe">
              <a:extLst>
                <a:ext uri="{FF2B5EF4-FFF2-40B4-BE49-F238E27FC236}">
                  <a16:creationId xmlns:a16="http://schemas.microsoft.com/office/drawing/2014/main" id="{25748A8F-C03D-4462-A39C-45330B80BC51}"/>
                </a:ext>
              </a:extLst>
            </p:cNvPr>
            <p:cNvSpPr/>
            <p:nvPr/>
          </p:nvSpPr>
          <p:spPr bwMode="auto">
            <a:xfrm>
              <a:off x="7143750" y="2994026"/>
              <a:ext cx="53975" cy="55563"/>
            </a:xfrm>
            <a:custGeom>
              <a:avLst/>
              <a:gdLst>
                <a:gd name="T0" fmla="*/ 0 w 34"/>
                <a:gd name="T1" fmla="*/ 0 h 35"/>
                <a:gd name="T2" fmla="*/ 0 w 34"/>
                <a:gd name="T3" fmla="*/ 0 h 35"/>
                <a:gd name="T4" fmla="*/ 17 w 34"/>
                <a:gd name="T5" fmla="*/ 35 h 35"/>
                <a:gd name="T6" fmla="*/ 34 w 34"/>
                <a:gd name="T7" fmla="*/ 19 h 35"/>
                <a:gd name="T8" fmla="*/ 34 w 34"/>
                <a:gd name="T9" fmla="*/ 19 h 35"/>
                <a:gd name="T10" fmla="*/ 17 w 34"/>
                <a:gd name="T11" fmla="*/ 35 h 35"/>
                <a:gd name="T12" fmla="*/ 0 w 3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4" h="35">
                  <a:moveTo>
                    <a:pt x="0" y="0"/>
                  </a:moveTo>
                  <a:lnTo>
                    <a:pt x="0" y="0"/>
                  </a:lnTo>
                  <a:lnTo>
                    <a:pt x="17" y="35"/>
                  </a:lnTo>
                  <a:lnTo>
                    <a:pt x="34" y="19"/>
                  </a:lnTo>
                  <a:lnTo>
                    <a:pt x="34" y="19"/>
                  </a:lnTo>
                  <a:lnTo>
                    <a:pt x="17" y="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1" name="îṧliḋé">
              <a:extLst>
                <a:ext uri="{FF2B5EF4-FFF2-40B4-BE49-F238E27FC236}">
                  <a16:creationId xmlns:a16="http://schemas.microsoft.com/office/drawing/2014/main" id="{7A30C596-CEB1-4554-8A50-57E29B701210}"/>
                </a:ext>
              </a:extLst>
            </p:cNvPr>
            <p:cNvSpPr/>
            <p:nvPr/>
          </p:nvSpPr>
          <p:spPr bwMode="auto">
            <a:xfrm>
              <a:off x="7164388" y="3076576"/>
              <a:ext cx="9525" cy="6350"/>
            </a:xfrm>
            <a:custGeom>
              <a:avLst/>
              <a:gdLst>
                <a:gd name="T0" fmla="*/ 0 w 6"/>
                <a:gd name="T1" fmla="*/ 0 h 4"/>
                <a:gd name="T2" fmla="*/ 0 w 6"/>
                <a:gd name="T3" fmla="*/ 0 h 4"/>
                <a:gd name="T4" fmla="*/ 6 w 6"/>
                <a:gd name="T5" fmla="*/ 4 h 4"/>
                <a:gd name="T6" fmla="*/ 6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lnTo>
                    <a:pt x="6" y="4"/>
                  </a:lnTo>
                  <a:lnTo>
                    <a:pt x="6" y="4"/>
                  </a:lnTo>
                  <a:lnTo>
                    <a:pt x="0" y="0"/>
                  </a:lnTo>
                  <a:close/>
                </a:path>
              </a:pathLst>
            </a:custGeom>
            <a:solidFill>
              <a:srgbClr val="162B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2" name="işliḋê">
              <a:extLst>
                <a:ext uri="{FF2B5EF4-FFF2-40B4-BE49-F238E27FC236}">
                  <a16:creationId xmlns:a16="http://schemas.microsoft.com/office/drawing/2014/main" id="{37E131D4-BA87-49DC-BCF5-A58C8CAD38DF}"/>
                </a:ext>
              </a:extLst>
            </p:cNvPr>
            <p:cNvSpPr/>
            <p:nvPr/>
          </p:nvSpPr>
          <p:spPr bwMode="auto">
            <a:xfrm>
              <a:off x="7164388" y="3076576"/>
              <a:ext cx="9525" cy="6350"/>
            </a:xfrm>
            <a:custGeom>
              <a:avLst/>
              <a:gdLst>
                <a:gd name="T0" fmla="*/ 0 w 6"/>
                <a:gd name="T1" fmla="*/ 0 h 4"/>
                <a:gd name="T2" fmla="*/ 0 w 6"/>
                <a:gd name="T3" fmla="*/ 0 h 4"/>
                <a:gd name="T4" fmla="*/ 6 w 6"/>
                <a:gd name="T5" fmla="*/ 4 h 4"/>
                <a:gd name="T6" fmla="*/ 6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lnTo>
                    <a:pt x="6" y="4"/>
                  </a:lnTo>
                  <a:lnTo>
                    <a:pt x="6"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3" name="íSlíḋé">
              <a:extLst>
                <a:ext uri="{FF2B5EF4-FFF2-40B4-BE49-F238E27FC236}">
                  <a16:creationId xmlns:a16="http://schemas.microsoft.com/office/drawing/2014/main" id="{52088496-0079-42E1-8063-30779B6497A3}"/>
                </a:ext>
              </a:extLst>
            </p:cNvPr>
            <p:cNvSpPr/>
            <p:nvPr/>
          </p:nvSpPr>
          <p:spPr bwMode="auto">
            <a:xfrm>
              <a:off x="7137400" y="2760663"/>
              <a:ext cx="79375" cy="92075"/>
            </a:xfrm>
            <a:custGeom>
              <a:avLst/>
              <a:gdLst>
                <a:gd name="T0" fmla="*/ 22 w 24"/>
                <a:gd name="T1" fmla="*/ 14 h 28"/>
                <a:gd name="T2" fmla="*/ 15 w 24"/>
                <a:gd name="T3" fmla="*/ 28 h 28"/>
                <a:gd name="T4" fmla="*/ 2 w 24"/>
                <a:gd name="T5" fmla="*/ 14 h 28"/>
                <a:gd name="T6" fmla="*/ 9 w 24"/>
                <a:gd name="T7" fmla="*/ 0 h 28"/>
                <a:gd name="T8" fmla="*/ 22 w 24"/>
                <a:gd name="T9" fmla="*/ 14 h 28"/>
              </a:gdLst>
              <a:ahLst/>
              <a:cxnLst>
                <a:cxn ang="0">
                  <a:pos x="T0" y="T1"/>
                </a:cxn>
                <a:cxn ang="0">
                  <a:pos x="T2" y="T3"/>
                </a:cxn>
                <a:cxn ang="0">
                  <a:pos x="T4" y="T5"/>
                </a:cxn>
                <a:cxn ang="0">
                  <a:pos x="T6" y="T7"/>
                </a:cxn>
                <a:cxn ang="0">
                  <a:pos x="T8" y="T9"/>
                </a:cxn>
              </a:cxnLst>
              <a:rect l="0" t="0" r="r" b="b"/>
              <a:pathLst>
                <a:path w="24" h="28">
                  <a:moveTo>
                    <a:pt x="22" y="14"/>
                  </a:moveTo>
                  <a:cubicBezTo>
                    <a:pt x="24" y="21"/>
                    <a:pt x="21" y="28"/>
                    <a:pt x="15" y="28"/>
                  </a:cubicBezTo>
                  <a:cubicBezTo>
                    <a:pt x="10" y="28"/>
                    <a:pt x="4" y="21"/>
                    <a:pt x="2" y="14"/>
                  </a:cubicBezTo>
                  <a:cubicBezTo>
                    <a:pt x="0" y="6"/>
                    <a:pt x="3" y="0"/>
                    <a:pt x="9" y="0"/>
                  </a:cubicBezTo>
                  <a:cubicBezTo>
                    <a:pt x="14" y="0"/>
                    <a:pt x="20" y="6"/>
                    <a:pt x="22" y="14"/>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4" name="îṣḻídè">
              <a:extLst>
                <a:ext uri="{FF2B5EF4-FFF2-40B4-BE49-F238E27FC236}">
                  <a16:creationId xmlns:a16="http://schemas.microsoft.com/office/drawing/2014/main" id="{45C1010E-A84A-4790-810F-5B9656E620EF}"/>
                </a:ext>
              </a:extLst>
            </p:cNvPr>
            <p:cNvSpPr/>
            <p:nvPr/>
          </p:nvSpPr>
          <p:spPr bwMode="auto">
            <a:xfrm>
              <a:off x="5626100" y="2143126"/>
              <a:ext cx="244475" cy="225425"/>
            </a:xfrm>
            <a:custGeom>
              <a:avLst/>
              <a:gdLst>
                <a:gd name="T0" fmla="*/ 30 w 74"/>
                <a:gd name="T1" fmla="*/ 0 h 68"/>
                <a:gd name="T2" fmla="*/ 7 w 74"/>
                <a:gd name="T3" fmla="*/ 3 h 68"/>
                <a:gd name="T4" fmla="*/ 0 w 74"/>
                <a:gd name="T5" fmla="*/ 26 h 68"/>
                <a:gd name="T6" fmla="*/ 37 w 74"/>
                <a:gd name="T7" fmla="*/ 47 h 68"/>
                <a:gd name="T8" fmla="*/ 74 w 74"/>
                <a:gd name="T9" fmla="*/ 68 h 68"/>
                <a:gd name="T10" fmla="*/ 68 w 74"/>
                <a:gd name="T11" fmla="*/ 38 h 68"/>
                <a:gd name="T12" fmla="*/ 45 w 74"/>
                <a:gd name="T13" fmla="*/ 9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4" y="0"/>
                    <a:pt x="9" y="2"/>
                    <a:pt x="7" y="3"/>
                  </a:cubicBezTo>
                  <a:cubicBezTo>
                    <a:pt x="4" y="5"/>
                    <a:pt x="2" y="17"/>
                    <a:pt x="0" y="26"/>
                  </a:cubicBezTo>
                  <a:cubicBezTo>
                    <a:pt x="37" y="47"/>
                    <a:pt x="37" y="47"/>
                    <a:pt x="37" y="47"/>
                  </a:cubicBezTo>
                  <a:cubicBezTo>
                    <a:pt x="74" y="68"/>
                    <a:pt x="74" y="68"/>
                    <a:pt x="74" y="68"/>
                  </a:cubicBezTo>
                  <a:cubicBezTo>
                    <a:pt x="72" y="57"/>
                    <a:pt x="71" y="43"/>
                    <a:pt x="68" y="38"/>
                  </a:cubicBezTo>
                  <a:cubicBezTo>
                    <a:pt x="66" y="35"/>
                    <a:pt x="61" y="27"/>
                    <a:pt x="45" y="9"/>
                  </a:cubicBezTo>
                  <a:cubicBezTo>
                    <a:pt x="30" y="0"/>
                    <a:pt x="30" y="0"/>
                    <a:pt x="30"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5" name="ïSľíde">
              <a:extLst>
                <a:ext uri="{FF2B5EF4-FFF2-40B4-BE49-F238E27FC236}">
                  <a16:creationId xmlns:a16="http://schemas.microsoft.com/office/drawing/2014/main" id="{E7AB64E3-E66B-4B2E-BBB3-47D879B9E98C}"/>
                </a:ext>
              </a:extLst>
            </p:cNvPr>
            <p:cNvSpPr/>
            <p:nvPr/>
          </p:nvSpPr>
          <p:spPr bwMode="auto">
            <a:xfrm>
              <a:off x="5626100" y="2143126"/>
              <a:ext cx="244475" cy="225425"/>
            </a:xfrm>
            <a:custGeom>
              <a:avLst/>
              <a:gdLst>
                <a:gd name="T0" fmla="*/ 30 w 74"/>
                <a:gd name="T1" fmla="*/ 0 h 68"/>
                <a:gd name="T2" fmla="*/ 7 w 74"/>
                <a:gd name="T3" fmla="*/ 3 h 68"/>
                <a:gd name="T4" fmla="*/ 0 w 74"/>
                <a:gd name="T5" fmla="*/ 26 h 68"/>
                <a:gd name="T6" fmla="*/ 37 w 74"/>
                <a:gd name="T7" fmla="*/ 47 h 68"/>
                <a:gd name="T8" fmla="*/ 74 w 74"/>
                <a:gd name="T9" fmla="*/ 68 h 68"/>
                <a:gd name="T10" fmla="*/ 68 w 74"/>
                <a:gd name="T11" fmla="*/ 38 h 68"/>
                <a:gd name="T12" fmla="*/ 45 w 74"/>
                <a:gd name="T13" fmla="*/ 9 h 68"/>
                <a:gd name="T14" fmla="*/ 30 w 74"/>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8">
                  <a:moveTo>
                    <a:pt x="30" y="0"/>
                  </a:moveTo>
                  <a:cubicBezTo>
                    <a:pt x="14" y="0"/>
                    <a:pt x="9" y="2"/>
                    <a:pt x="7" y="3"/>
                  </a:cubicBezTo>
                  <a:cubicBezTo>
                    <a:pt x="4" y="5"/>
                    <a:pt x="2" y="17"/>
                    <a:pt x="0" y="26"/>
                  </a:cubicBezTo>
                  <a:cubicBezTo>
                    <a:pt x="37" y="47"/>
                    <a:pt x="37" y="47"/>
                    <a:pt x="37" y="47"/>
                  </a:cubicBezTo>
                  <a:cubicBezTo>
                    <a:pt x="74" y="68"/>
                    <a:pt x="74" y="68"/>
                    <a:pt x="74" y="68"/>
                  </a:cubicBezTo>
                  <a:cubicBezTo>
                    <a:pt x="72" y="57"/>
                    <a:pt x="71" y="43"/>
                    <a:pt x="68" y="38"/>
                  </a:cubicBezTo>
                  <a:cubicBezTo>
                    <a:pt x="66" y="35"/>
                    <a:pt x="61" y="27"/>
                    <a:pt x="45" y="9"/>
                  </a:cubicBezTo>
                  <a:cubicBezTo>
                    <a:pt x="30" y="0"/>
                    <a:pt x="30" y="0"/>
                    <a:pt x="30" y="0"/>
                  </a:cubicBezTo>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6" name="íŝľiḍe">
              <a:extLst>
                <a:ext uri="{FF2B5EF4-FFF2-40B4-BE49-F238E27FC236}">
                  <a16:creationId xmlns:a16="http://schemas.microsoft.com/office/drawing/2014/main" id="{B01A6EEB-ACBF-4255-99C2-B8102962CE54}"/>
                </a:ext>
              </a:extLst>
            </p:cNvPr>
            <p:cNvSpPr/>
            <p:nvPr/>
          </p:nvSpPr>
          <p:spPr bwMode="auto">
            <a:xfrm>
              <a:off x="5722938" y="2041526"/>
              <a:ext cx="52388" cy="161925"/>
            </a:xfrm>
            <a:custGeom>
              <a:avLst/>
              <a:gdLst>
                <a:gd name="T0" fmla="*/ 0 w 16"/>
                <a:gd name="T1" fmla="*/ 12 h 49"/>
                <a:gd name="T2" fmla="*/ 0 w 16"/>
                <a:gd name="T3" fmla="*/ 28 h 49"/>
                <a:gd name="T4" fmla="*/ 0 w 16"/>
                <a:gd name="T5" fmla="*/ 36 h 49"/>
                <a:gd name="T6" fmla="*/ 16 w 16"/>
                <a:gd name="T7" fmla="*/ 45 h 49"/>
                <a:gd name="T8" fmla="*/ 16 w 16"/>
                <a:gd name="T9" fmla="*/ 37 h 49"/>
                <a:gd name="T10" fmla="*/ 16 w 16"/>
                <a:gd name="T11" fmla="*/ 21 h 49"/>
                <a:gd name="T12" fmla="*/ 0 w 16"/>
                <a:gd name="T13" fmla="*/ 12 h 49"/>
              </a:gdLst>
              <a:ahLst/>
              <a:cxnLst>
                <a:cxn ang="0">
                  <a:pos x="T0" y="T1"/>
                </a:cxn>
                <a:cxn ang="0">
                  <a:pos x="T2" y="T3"/>
                </a:cxn>
                <a:cxn ang="0">
                  <a:pos x="T4" y="T5"/>
                </a:cxn>
                <a:cxn ang="0">
                  <a:pos x="T6" y="T7"/>
                </a:cxn>
                <a:cxn ang="0">
                  <a:pos x="T8" y="T9"/>
                </a:cxn>
                <a:cxn ang="0">
                  <a:pos x="T10" y="T11"/>
                </a:cxn>
                <a:cxn ang="0">
                  <a:pos x="T12" y="T13"/>
                </a:cxn>
              </a:cxnLst>
              <a:rect l="0" t="0" r="r" b="b"/>
              <a:pathLst>
                <a:path w="16" h="49">
                  <a:moveTo>
                    <a:pt x="0" y="12"/>
                  </a:moveTo>
                  <a:cubicBezTo>
                    <a:pt x="0" y="28"/>
                    <a:pt x="0" y="28"/>
                    <a:pt x="0" y="28"/>
                  </a:cubicBezTo>
                  <a:cubicBezTo>
                    <a:pt x="0" y="36"/>
                    <a:pt x="0" y="36"/>
                    <a:pt x="0" y="36"/>
                  </a:cubicBezTo>
                  <a:cubicBezTo>
                    <a:pt x="5" y="45"/>
                    <a:pt x="12" y="49"/>
                    <a:pt x="16" y="45"/>
                  </a:cubicBezTo>
                  <a:cubicBezTo>
                    <a:pt x="16" y="37"/>
                    <a:pt x="16" y="37"/>
                    <a:pt x="16" y="37"/>
                  </a:cubicBezTo>
                  <a:cubicBezTo>
                    <a:pt x="16" y="21"/>
                    <a:pt x="16" y="21"/>
                    <a:pt x="16" y="21"/>
                  </a:cubicBezTo>
                  <a:cubicBezTo>
                    <a:pt x="16" y="9"/>
                    <a:pt x="0" y="0"/>
                    <a:pt x="0" y="12"/>
                  </a:cubicBezTo>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7" name="is1íḓê">
              <a:extLst>
                <a:ext uri="{FF2B5EF4-FFF2-40B4-BE49-F238E27FC236}">
                  <a16:creationId xmlns:a16="http://schemas.microsoft.com/office/drawing/2014/main" id="{E3E3B6BF-EDB5-45D9-BCBE-8712EDC17A9F}"/>
                </a:ext>
              </a:extLst>
            </p:cNvPr>
            <p:cNvSpPr/>
            <p:nvPr/>
          </p:nvSpPr>
          <p:spPr bwMode="auto">
            <a:xfrm>
              <a:off x="5689600" y="2014538"/>
              <a:ext cx="19050" cy="47625"/>
            </a:xfrm>
            <a:custGeom>
              <a:avLst/>
              <a:gdLst>
                <a:gd name="T0" fmla="*/ 2 w 6"/>
                <a:gd name="T1" fmla="*/ 1 h 14"/>
                <a:gd name="T2" fmla="*/ 6 w 6"/>
                <a:gd name="T3" fmla="*/ 7 h 14"/>
                <a:gd name="T4" fmla="*/ 5 w 6"/>
                <a:gd name="T5" fmla="*/ 14 h 14"/>
                <a:gd name="T6" fmla="*/ 1 w 6"/>
                <a:gd name="T7" fmla="*/ 7 h 14"/>
                <a:gd name="T8" fmla="*/ 2 w 6"/>
                <a:gd name="T9" fmla="*/ 1 h 14"/>
              </a:gdLst>
              <a:ahLst/>
              <a:cxnLst>
                <a:cxn ang="0">
                  <a:pos x="T0" y="T1"/>
                </a:cxn>
                <a:cxn ang="0">
                  <a:pos x="T2" y="T3"/>
                </a:cxn>
                <a:cxn ang="0">
                  <a:pos x="T4" y="T5"/>
                </a:cxn>
                <a:cxn ang="0">
                  <a:pos x="T6" y="T7"/>
                </a:cxn>
                <a:cxn ang="0">
                  <a:pos x="T8" y="T9"/>
                </a:cxn>
              </a:cxnLst>
              <a:rect l="0" t="0" r="r" b="b"/>
              <a:pathLst>
                <a:path w="6" h="14">
                  <a:moveTo>
                    <a:pt x="2" y="1"/>
                  </a:moveTo>
                  <a:cubicBezTo>
                    <a:pt x="3" y="1"/>
                    <a:pt x="5" y="4"/>
                    <a:pt x="6" y="7"/>
                  </a:cubicBezTo>
                  <a:cubicBezTo>
                    <a:pt x="6" y="11"/>
                    <a:pt x="6" y="14"/>
                    <a:pt x="5" y="14"/>
                  </a:cubicBezTo>
                  <a:cubicBezTo>
                    <a:pt x="3" y="13"/>
                    <a:pt x="1" y="10"/>
                    <a:pt x="1" y="7"/>
                  </a:cubicBezTo>
                  <a:cubicBezTo>
                    <a:pt x="0" y="3"/>
                    <a:pt x="0" y="0"/>
                    <a:pt x="2" y="1"/>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8" name="iṣļíḍé">
              <a:extLst>
                <a:ext uri="{FF2B5EF4-FFF2-40B4-BE49-F238E27FC236}">
                  <a16:creationId xmlns:a16="http://schemas.microsoft.com/office/drawing/2014/main" id="{C5F08C30-0FE7-4CBA-B955-9A9045C8A2A1}"/>
                </a:ext>
              </a:extLst>
            </p:cNvPr>
            <p:cNvSpPr/>
            <p:nvPr/>
          </p:nvSpPr>
          <p:spPr bwMode="auto">
            <a:xfrm>
              <a:off x="5788025" y="2074863"/>
              <a:ext cx="23813" cy="39688"/>
            </a:xfrm>
            <a:custGeom>
              <a:avLst/>
              <a:gdLst>
                <a:gd name="T0" fmla="*/ 5 w 7"/>
                <a:gd name="T1" fmla="*/ 1 h 12"/>
                <a:gd name="T2" fmla="*/ 1 w 7"/>
                <a:gd name="T3" fmla="*/ 4 h 12"/>
                <a:gd name="T4" fmla="*/ 2 w 7"/>
                <a:gd name="T5" fmla="*/ 11 h 12"/>
                <a:gd name="T6" fmla="*/ 6 w 7"/>
                <a:gd name="T7" fmla="*/ 9 h 12"/>
                <a:gd name="T8" fmla="*/ 5 w 7"/>
                <a:gd name="T9" fmla="*/ 1 h 12"/>
              </a:gdLst>
              <a:ahLst/>
              <a:cxnLst>
                <a:cxn ang="0">
                  <a:pos x="T0" y="T1"/>
                </a:cxn>
                <a:cxn ang="0">
                  <a:pos x="T2" y="T3"/>
                </a:cxn>
                <a:cxn ang="0">
                  <a:pos x="T4" y="T5"/>
                </a:cxn>
                <a:cxn ang="0">
                  <a:pos x="T6" y="T7"/>
                </a:cxn>
                <a:cxn ang="0">
                  <a:pos x="T8" y="T9"/>
                </a:cxn>
              </a:cxnLst>
              <a:rect l="0" t="0" r="r" b="b"/>
              <a:pathLst>
                <a:path w="7" h="12">
                  <a:moveTo>
                    <a:pt x="5" y="1"/>
                  </a:moveTo>
                  <a:cubicBezTo>
                    <a:pt x="3" y="0"/>
                    <a:pt x="2" y="1"/>
                    <a:pt x="1" y="4"/>
                  </a:cubicBezTo>
                  <a:cubicBezTo>
                    <a:pt x="0" y="6"/>
                    <a:pt x="0" y="10"/>
                    <a:pt x="2" y="11"/>
                  </a:cubicBezTo>
                  <a:cubicBezTo>
                    <a:pt x="3" y="12"/>
                    <a:pt x="5" y="11"/>
                    <a:pt x="6" y="9"/>
                  </a:cubicBezTo>
                  <a:cubicBezTo>
                    <a:pt x="7" y="6"/>
                    <a:pt x="6" y="3"/>
                    <a:pt x="5" y="1"/>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9" name="ïşḻiḍê">
              <a:extLst>
                <a:ext uri="{FF2B5EF4-FFF2-40B4-BE49-F238E27FC236}">
                  <a16:creationId xmlns:a16="http://schemas.microsoft.com/office/drawing/2014/main" id="{27579FCD-8B8C-4C3F-9C01-DCDBE6386781}"/>
                </a:ext>
              </a:extLst>
            </p:cNvPr>
            <p:cNvSpPr/>
            <p:nvPr/>
          </p:nvSpPr>
          <p:spPr bwMode="auto">
            <a:xfrm>
              <a:off x="5711825" y="2179638"/>
              <a:ext cx="69850" cy="134938"/>
            </a:xfrm>
            <a:custGeom>
              <a:avLst/>
              <a:gdLst>
                <a:gd name="T0" fmla="*/ 11 w 21"/>
                <a:gd name="T1" fmla="*/ 3 h 41"/>
                <a:gd name="T2" fmla="*/ 0 w 21"/>
                <a:gd name="T3" fmla="*/ 1 h 41"/>
                <a:gd name="T4" fmla="*/ 4 w 21"/>
                <a:gd name="T5" fmla="*/ 32 h 41"/>
                <a:gd name="T6" fmla="*/ 19 w 21"/>
                <a:gd name="T7" fmla="*/ 41 h 41"/>
                <a:gd name="T8" fmla="*/ 21 w 21"/>
                <a:gd name="T9" fmla="*/ 13 h 41"/>
                <a:gd name="T10" fmla="*/ 11 w 21"/>
                <a:gd name="T11" fmla="*/ 3 h 41"/>
              </a:gdLst>
              <a:ahLst/>
              <a:cxnLst>
                <a:cxn ang="0">
                  <a:pos x="T0" y="T1"/>
                </a:cxn>
                <a:cxn ang="0">
                  <a:pos x="T2" y="T3"/>
                </a:cxn>
                <a:cxn ang="0">
                  <a:pos x="T4" y="T5"/>
                </a:cxn>
                <a:cxn ang="0">
                  <a:pos x="T6" y="T7"/>
                </a:cxn>
                <a:cxn ang="0">
                  <a:pos x="T8" y="T9"/>
                </a:cxn>
                <a:cxn ang="0">
                  <a:pos x="T10" y="T11"/>
                </a:cxn>
              </a:cxnLst>
              <a:rect l="0" t="0" r="r" b="b"/>
              <a:pathLst>
                <a:path w="21" h="41">
                  <a:moveTo>
                    <a:pt x="11" y="3"/>
                  </a:moveTo>
                  <a:cubicBezTo>
                    <a:pt x="11" y="3"/>
                    <a:pt x="0" y="0"/>
                    <a:pt x="0" y="1"/>
                  </a:cubicBezTo>
                  <a:cubicBezTo>
                    <a:pt x="0" y="2"/>
                    <a:pt x="4" y="32"/>
                    <a:pt x="4" y="32"/>
                  </a:cubicBezTo>
                  <a:cubicBezTo>
                    <a:pt x="19" y="41"/>
                    <a:pt x="19" y="41"/>
                    <a:pt x="19" y="41"/>
                  </a:cubicBezTo>
                  <a:cubicBezTo>
                    <a:pt x="21" y="13"/>
                    <a:pt x="21" y="13"/>
                    <a:pt x="21" y="13"/>
                  </a:cubicBezTo>
                  <a:cubicBezTo>
                    <a:pt x="11" y="3"/>
                    <a:pt x="11" y="3"/>
                    <a:pt x="1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0" name="iṡḷïdè">
              <a:extLst>
                <a:ext uri="{FF2B5EF4-FFF2-40B4-BE49-F238E27FC236}">
                  <a16:creationId xmlns:a16="http://schemas.microsoft.com/office/drawing/2014/main" id="{668DB488-8CA9-42EA-AD5D-39E0CAEEE0E4}"/>
                </a:ext>
              </a:extLst>
            </p:cNvPr>
            <p:cNvSpPr/>
            <p:nvPr/>
          </p:nvSpPr>
          <p:spPr bwMode="auto">
            <a:xfrm>
              <a:off x="5689600" y="2143126"/>
              <a:ext cx="46038" cy="149225"/>
            </a:xfrm>
            <a:custGeom>
              <a:avLst/>
              <a:gdLst>
                <a:gd name="T0" fmla="*/ 21 w 29"/>
                <a:gd name="T1" fmla="*/ 0 h 94"/>
                <a:gd name="T2" fmla="*/ 21 w 29"/>
                <a:gd name="T3" fmla="*/ 11 h 94"/>
                <a:gd name="T4" fmla="*/ 29 w 29"/>
                <a:gd name="T5" fmla="*/ 94 h 94"/>
                <a:gd name="T6" fmla="*/ 16 w 29"/>
                <a:gd name="T7" fmla="*/ 86 h 94"/>
                <a:gd name="T8" fmla="*/ 2 w 29"/>
                <a:gd name="T9" fmla="*/ 44 h 94"/>
                <a:gd name="T10" fmla="*/ 16 w 29"/>
                <a:gd name="T11" fmla="*/ 40 h 94"/>
                <a:gd name="T12" fmla="*/ 0 w 29"/>
                <a:gd name="T13" fmla="*/ 21 h 94"/>
                <a:gd name="T14" fmla="*/ 14 w 29"/>
                <a:gd name="T15" fmla="*/ 0 h 94"/>
                <a:gd name="T16" fmla="*/ 21 w 29"/>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94">
                  <a:moveTo>
                    <a:pt x="21" y="0"/>
                  </a:moveTo>
                  <a:lnTo>
                    <a:pt x="21" y="11"/>
                  </a:lnTo>
                  <a:lnTo>
                    <a:pt x="29" y="94"/>
                  </a:lnTo>
                  <a:lnTo>
                    <a:pt x="16" y="86"/>
                  </a:lnTo>
                  <a:lnTo>
                    <a:pt x="2" y="44"/>
                  </a:lnTo>
                  <a:lnTo>
                    <a:pt x="16" y="40"/>
                  </a:lnTo>
                  <a:lnTo>
                    <a:pt x="0" y="21"/>
                  </a:lnTo>
                  <a:lnTo>
                    <a:pt x="14" y="0"/>
                  </a:lnTo>
                  <a:lnTo>
                    <a:pt x="21"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1" name="íṣḻiḓé">
              <a:extLst>
                <a:ext uri="{FF2B5EF4-FFF2-40B4-BE49-F238E27FC236}">
                  <a16:creationId xmlns:a16="http://schemas.microsoft.com/office/drawing/2014/main" id="{11A3E939-0F74-4DB4-9C95-8F78235897FB}"/>
                </a:ext>
              </a:extLst>
            </p:cNvPr>
            <p:cNvSpPr/>
            <p:nvPr/>
          </p:nvSpPr>
          <p:spPr bwMode="auto">
            <a:xfrm>
              <a:off x="5689600" y="2143126"/>
              <a:ext cx="46038" cy="149225"/>
            </a:xfrm>
            <a:custGeom>
              <a:avLst/>
              <a:gdLst>
                <a:gd name="T0" fmla="*/ 21 w 29"/>
                <a:gd name="T1" fmla="*/ 0 h 94"/>
                <a:gd name="T2" fmla="*/ 21 w 29"/>
                <a:gd name="T3" fmla="*/ 11 h 94"/>
                <a:gd name="T4" fmla="*/ 29 w 29"/>
                <a:gd name="T5" fmla="*/ 94 h 94"/>
                <a:gd name="T6" fmla="*/ 16 w 29"/>
                <a:gd name="T7" fmla="*/ 86 h 94"/>
                <a:gd name="T8" fmla="*/ 2 w 29"/>
                <a:gd name="T9" fmla="*/ 44 h 94"/>
                <a:gd name="T10" fmla="*/ 16 w 29"/>
                <a:gd name="T11" fmla="*/ 40 h 94"/>
                <a:gd name="T12" fmla="*/ 0 w 29"/>
                <a:gd name="T13" fmla="*/ 21 h 94"/>
                <a:gd name="T14" fmla="*/ 14 w 29"/>
                <a:gd name="T15" fmla="*/ 0 h 94"/>
                <a:gd name="T16" fmla="*/ 21 w 29"/>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94">
                  <a:moveTo>
                    <a:pt x="21" y="0"/>
                  </a:moveTo>
                  <a:lnTo>
                    <a:pt x="21" y="11"/>
                  </a:lnTo>
                  <a:lnTo>
                    <a:pt x="29" y="94"/>
                  </a:lnTo>
                  <a:lnTo>
                    <a:pt x="16" y="86"/>
                  </a:lnTo>
                  <a:lnTo>
                    <a:pt x="2" y="44"/>
                  </a:lnTo>
                  <a:lnTo>
                    <a:pt x="16" y="40"/>
                  </a:lnTo>
                  <a:lnTo>
                    <a:pt x="0" y="21"/>
                  </a:lnTo>
                  <a:lnTo>
                    <a:pt x="14"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2" name="îṡļiḍe">
              <a:extLst>
                <a:ext uri="{FF2B5EF4-FFF2-40B4-BE49-F238E27FC236}">
                  <a16:creationId xmlns:a16="http://schemas.microsoft.com/office/drawing/2014/main" id="{A6A8FA6B-AA90-4673-8280-6F69F8F88C68}"/>
                </a:ext>
              </a:extLst>
            </p:cNvPr>
            <p:cNvSpPr/>
            <p:nvPr/>
          </p:nvSpPr>
          <p:spPr bwMode="auto">
            <a:xfrm>
              <a:off x="5765800" y="2173288"/>
              <a:ext cx="42863" cy="144463"/>
            </a:xfrm>
            <a:custGeom>
              <a:avLst/>
              <a:gdLst>
                <a:gd name="T0" fmla="*/ 6 w 27"/>
                <a:gd name="T1" fmla="*/ 0 h 91"/>
                <a:gd name="T2" fmla="*/ 6 w 27"/>
                <a:gd name="T3" fmla="*/ 11 h 91"/>
                <a:gd name="T4" fmla="*/ 0 w 27"/>
                <a:gd name="T5" fmla="*/ 85 h 91"/>
                <a:gd name="T6" fmla="*/ 12 w 27"/>
                <a:gd name="T7" fmla="*/ 91 h 91"/>
                <a:gd name="T8" fmla="*/ 25 w 27"/>
                <a:gd name="T9" fmla="*/ 65 h 91"/>
                <a:gd name="T10" fmla="*/ 12 w 27"/>
                <a:gd name="T11" fmla="*/ 46 h 91"/>
                <a:gd name="T12" fmla="*/ 27 w 27"/>
                <a:gd name="T13" fmla="*/ 46 h 91"/>
                <a:gd name="T14" fmla="*/ 14 w 27"/>
                <a:gd name="T15" fmla="*/ 11 h 91"/>
                <a:gd name="T16" fmla="*/ 6 w 2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1">
                  <a:moveTo>
                    <a:pt x="6" y="0"/>
                  </a:moveTo>
                  <a:lnTo>
                    <a:pt x="6" y="11"/>
                  </a:lnTo>
                  <a:lnTo>
                    <a:pt x="0" y="85"/>
                  </a:lnTo>
                  <a:lnTo>
                    <a:pt x="12" y="91"/>
                  </a:lnTo>
                  <a:lnTo>
                    <a:pt x="25" y="65"/>
                  </a:lnTo>
                  <a:lnTo>
                    <a:pt x="12" y="46"/>
                  </a:lnTo>
                  <a:lnTo>
                    <a:pt x="27" y="46"/>
                  </a:lnTo>
                  <a:lnTo>
                    <a:pt x="14" y="11"/>
                  </a:lnTo>
                  <a:lnTo>
                    <a:pt x="6" y="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3" name="î$ḻidè">
              <a:extLst>
                <a:ext uri="{FF2B5EF4-FFF2-40B4-BE49-F238E27FC236}">
                  <a16:creationId xmlns:a16="http://schemas.microsoft.com/office/drawing/2014/main" id="{45FBBFA1-6C10-43B3-8145-DA2A5C3F1399}"/>
                </a:ext>
              </a:extLst>
            </p:cNvPr>
            <p:cNvSpPr/>
            <p:nvPr/>
          </p:nvSpPr>
          <p:spPr bwMode="auto">
            <a:xfrm>
              <a:off x="5738813" y="2190751"/>
              <a:ext cx="22225" cy="31750"/>
            </a:xfrm>
            <a:custGeom>
              <a:avLst/>
              <a:gdLst>
                <a:gd name="T0" fmla="*/ 0 w 7"/>
                <a:gd name="T1" fmla="*/ 3 h 10"/>
                <a:gd name="T2" fmla="*/ 2 w 7"/>
                <a:gd name="T3" fmla="*/ 8 h 10"/>
                <a:gd name="T4" fmla="*/ 5 w 7"/>
                <a:gd name="T5" fmla="*/ 10 h 10"/>
                <a:gd name="T6" fmla="*/ 7 w 7"/>
                <a:gd name="T7" fmla="*/ 7 h 10"/>
                <a:gd name="T8" fmla="*/ 3 w 7"/>
                <a:gd name="T9" fmla="*/ 0 h 10"/>
                <a:gd name="T10" fmla="*/ 0 w 7"/>
                <a:gd name="T11" fmla="*/ 3 h 10"/>
              </a:gdLst>
              <a:ahLst/>
              <a:cxnLst>
                <a:cxn ang="0">
                  <a:pos x="T0" y="T1"/>
                </a:cxn>
                <a:cxn ang="0">
                  <a:pos x="T2" y="T3"/>
                </a:cxn>
                <a:cxn ang="0">
                  <a:pos x="T4" y="T5"/>
                </a:cxn>
                <a:cxn ang="0">
                  <a:pos x="T6" y="T7"/>
                </a:cxn>
                <a:cxn ang="0">
                  <a:pos x="T8" y="T9"/>
                </a:cxn>
                <a:cxn ang="0">
                  <a:pos x="T10" y="T11"/>
                </a:cxn>
              </a:cxnLst>
              <a:rect l="0" t="0" r="r" b="b"/>
              <a:pathLst>
                <a:path w="7" h="10">
                  <a:moveTo>
                    <a:pt x="0" y="3"/>
                  </a:moveTo>
                  <a:cubicBezTo>
                    <a:pt x="2" y="8"/>
                    <a:pt x="2" y="8"/>
                    <a:pt x="2" y="8"/>
                  </a:cubicBezTo>
                  <a:cubicBezTo>
                    <a:pt x="3" y="8"/>
                    <a:pt x="4" y="9"/>
                    <a:pt x="5" y="10"/>
                  </a:cubicBezTo>
                  <a:cubicBezTo>
                    <a:pt x="7" y="7"/>
                    <a:pt x="7" y="7"/>
                    <a:pt x="7" y="7"/>
                  </a:cubicBezTo>
                  <a:cubicBezTo>
                    <a:pt x="3" y="0"/>
                    <a:pt x="3" y="0"/>
                    <a:pt x="3" y="0"/>
                  </a:cubicBezTo>
                  <a:cubicBezTo>
                    <a:pt x="0" y="3"/>
                    <a:pt x="0" y="3"/>
                    <a:pt x="0" y="3"/>
                  </a:cubicBezTo>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4" name="ïṥļïḓe">
              <a:extLst>
                <a:ext uri="{FF2B5EF4-FFF2-40B4-BE49-F238E27FC236}">
                  <a16:creationId xmlns:a16="http://schemas.microsoft.com/office/drawing/2014/main" id="{EF782580-DF99-4698-85AA-0ADF241740B3}"/>
                </a:ext>
              </a:extLst>
            </p:cNvPr>
            <p:cNvSpPr/>
            <p:nvPr/>
          </p:nvSpPr>
          <p:spPr bwMode="auto">
            <a:xfrm>
              <a:off x="5735638" y="2216151"/>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close/>
                </a:path>
              </a:pathLst>
            </a:custGeom>
            <a:solidFill>
              <a:srgbClr val="383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5" name="í$lîďe">
              <a:extLst>
                <a:ext uri="{FF2B5EF4-FFF2-40B4-BE49-F238E27FC236}">
                  <a16:creationId xmlns:a16="http://schemas.microsoft.com/office/drawing/2014/main" id="{F9BBBEC0-3711-48FF-84DD-1E07D3279E41}"/>
                </a:ext>
              </a:extLst>
            </p:cNvPr>
            <p:cNvSpPr/>
            <p:nvPr/>
          </p:nvSpPr>
          <p:spPr bwMode="auto">
            <a:xfrm>
              <a:off x="5735638" y="2216151"/>
              <a:ext cx="25400" cy="92075"/>
            </a:xfrm>
            <a:custGeom>
              <a:avLst/>
              <a:gdLst>
                <a:gd name="T0" fmla="*/ 6 w 16"/>
                <a:gd name="T1" fmla="*/ 0 h 58"/>
                <a:gd name="T2" fmla="*/ 0 w 16"/>
                <a:gd name="T3" fmla="*/ 48 h 58"/>
                <a:gd name="T4" fmla="*/ 16 w 16"/>
                <a:gd name="T5" fmla="*/ 58 h 58"/>
                <a:gd name="T6" fmla="*/ 12 w 16"/>
                <a:gd name="T7" fmla="*/ 4 h 58"/>
                <a:gd name="T8" fmla="*/ 6 w 16"/>
                <a:gd name="T9" fmla="*/ 0 h 58"/>
              </a:gdLst>
              <a:ahLst/>
              <a:cxnLst>
                <a:cxn ang="0">
                  <a:pos x="T0" y="T1"/>
                </a:cxn>
                <a:cxn ang="0">
                  <a:pos x="T2" y="T3"/>
                </a:cxn>
                <a:cxn ang="0">
                  <a:pos x="T4" y="T5"/>
                </a:cxn>
                <a:cxn ang="0">
                  <a:pos x="T6" y="T7"/>
                </a:cxn>
                <a:cxn ang="0">
                  <a:pos x="T8" y="T9"/>
                </a:cxn>
              </a:cxnLst>
              <a:rect l="0" t="0" r="r" b="b"/>
              <a:pathLst>
                <a:path w="16" h="58">
                  <a:moveTo>
                    <a:pt x="6" y="0"/>
                  </a:moveTo>
                  <a:lnTo>
                    <a:pt x="0" y="48"/>
                  </a:lnTo>
                  <a:lnTo>
                    <a:pt x="16" y="5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6" name="ís1ïde">
              <a:extLst>
                <a:ext uri="{FF2B5EF4-FFF2-40B4-BE49-F238E27FC236}">
                  <a16:creationId xmlns:a16="http://schemas.microsoft.com/office/drawing/2014/main" id="{2511CBF0-D908-48F3-A3B4-AC75D693DC9F}"/>
                </a:ext>
              </a:extLst>
            </p:cNvPr>
            <p:cNvSpPr/>
            <p:nvPr/>
          </p:nvSpPr>
          <p:spPr bwMode="auto">
            <a:xfrm>
              <a:off x="5722938" y="2133601"/>
              <a:ext cx="25400" cy="73025"/>
            </a:xfrm>
            <a:custGeom>
              <a:avLst/>
              <a:gdLst>
                <a:gd name="T0" fmla="*/ 0 w 16"/>
                <a:gd name="T1" fmla="*/ 0 h 46"/>
                <a:gd name="T2" fmla="*/ 0 w 16"/>
                <a:gd name="T3" fmla="*/ 6 h 46"/>
                <a:gd name="T4" fmla="*/ 4 w 16"/>
                <a:gd name="T5" fmla="*/ 46 h 46"/>
                <a:gd name="T6" fmla="*/ 16 w 16"/>
                <a:gd name="T7" fmla="*/ 36 h 46"/>
                <a:gd name="T8" fmla="*/ 0 w 16"/>
                <a:gd name="T9" fmla="*/ 0 h 46"/>
              </a:gdLst>
              <a:ahLst/>
              <a:cxnLst>
                <a:cxn ang="0">
                  <a:pos x="T0" y="T1"/>
                </a:cxn>
                <a:cxn ang="0">
                  <a:pos x="T2" y="T3"/>
                </a:cxn>
                <a:cxn ang="0">
                  <a:pos x="T4" y="T5"/>
                </a:cxn>
                <a:cxn ang="0">
                  <a:pos x="T6" y="T7"/>
                </a:cxn>
                <a:cxn ang="0">
                  <a:pos x="T8" y="T9"/>
                </a:cxn>
              </a:cxnLst>
              <a:rect l="0" t="0" r="r" b="b"/>
              <a:pathLst>
                <a:path w="16" h="46">
                  <a:moveTo>
                    <a:pt x="0" y="0"/>
                  </a:moveTo>
                  <a:lnTo>
                    <a:pt x="0" y="6"/>
                  </a:lnTo>
                  <a:lnTo>
                    <a:pt x="4" y="46"/>
                  </a:lnTo>
                  <a:lnTo>
                    <a:pt x="16"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7" name="ïsḻïďe">
              <a:extLst>
                <a:ext uri="{FF2B5EF4-FFF2-40B4-BE49-F238E27FC236}">
                  <a16:creationId xmlns:a16="http://schemas.microsoft.com/office/drawing/2014/main" id="{08C43DF0-F016-43A8-AE52-57977C53652B}"/>
                </a:ext>
              </a:extLst>
            </p:cNvPr>
            <p:cNvSpPr/>
            <p:nvPr/>
          </p:nvSpPr>
          <p:spPr bwMode="auto">
            <a:xfrm>
              <a:off x="5722938" y="2133601"/>
              <a:ext cx="25400" cy="73025"/>
            </a:xfrm>
            <a:custGeom>
              <a:avLst/>
              <a:gdLst>
                <a:gd name="T0" fmla="*/ 0 w 16"/>
                <a:gd name="T1" fmla="*/ 0 h 46"/>
                <a:gd name="T2" fmla="*/ 0 w 16"/>
                <a:gd name="T3" fmla="*/ 6 h 46"/>
                <a:gd name="T4" fmla="*/ 4 w 16"/>
                <a:gd name="T5" fmla="*/ 46 h 46"/>
                <a:gd name="T6" fmla="*/ 16 w 16"/>
                <a:gd name="T7" fmla="*/ 36 h 46"/>
                <a:gd name="T8" fmla="*/ 0 w 16"/>
                <a:gd name="T9" fmla="*/ 0 h 46"/>
              </a:gdLst>
              <a:ahLst/>
              <a:cxnLst>
                <a:cxn ang="0">
                  <a:pos x="T0" y="T1"/>
                </a:cxn>
                <a:cxn ang="0">
                  <a:pos x="T2" y="T3"/>
                </a:cxn>
                <a:cxn ang="0">
                  <a:pos x="T4" y="T5"/>
                </a:cxn>
                <a:cxn ang="0">
                  <a:pos x="T6" y="T7"/>
                </a:cxn>
                <a:cxn ang="0">
                  <a:pos x="T8" y="T9"/>
                </a:cxn>
              </a:cxnLst>
              <a:rect l="0" t="0" r="r" b="b"/>
              <a:pathLst>
                <a:path w="16" h="46">
                  <a:moveTo>
                    <a:pt x="0" y="0"/>
                  </a:moveTo>
                  <a:lnTo>
                    <a:pt x="0" y="6"/>
                  </a:lnTo>
                  <a:lnTo>
                    <a:pt x="4" y="46"/>
                  </a:lnTo>
                  <a:lnTo>
                    <a:pt x="1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8" name="iṥļîḓe">
              <a:extLst>
                <a:ext uri="{FF2B5EF4-FFF2-40B4-BE49-F238E27FC236}">
                  <a16:creationId xmlns:a16="http://schemas.microsoft.com/office/drawing/2014/main" id="{267C462E-66BF-4194-926D-F706F3D8C7C8}"/>
                </a:ext>
              </a:extLst>
            </p:cNvPr>
            <p:cNvSpPr/>
            <p:nvPr/>
          </p:nvSpPr>
          <p:spPr bwMode="auto">
            <a:xfrm>
              <a:off x="5722938" y="2120901"/>
              <a:ext cx="52388" cy="39688"/>
            </a:xfrm>
            <a:custGeom>
              <a:avLst/>
              <a:gdLst>
                <a:gd name="T0" fmla="*/ 0 w 16"/>
                <a:gd name="T1" fmla="*/ 0 h 12"/>
                <a:gd name="T2" fmla="*/ 0 w 16"/>
                <a:gd name="T3" fmla="*/ 0 h 12"/>
                <a:gd name="T4" fmla="*/ 8 w 16"/>
                <a:gd name="T5" fmla="*/ 11 h 12"/>
                <a:gd name="T6" fmla="*/ 11 w 16"/>
                <a:gd name="T7" fmla="*/ 12 h 12"/>
                <a:gd name="T8" fmla="*/ 16 w 16"/>
                <a:gd name="T9" fmla="*/ 10 h 12"/>
                <a:gd name="T10" fmla="*/ 16 w 16"/>
                <a:gd name="T11" fmla="*/ 9 h 12"/>
                <a:gd name="T12" fmla="*/ 0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0" y="0"/>
                  </a:moveTo>
                  <a:cubicBezTo>
                    <a:pt x="0" y="0"/>
                    <a:pt x="0" y="0"/>
                    <a:pt x="0" y="0"/>
                  </a:cubicBezTo>
                  <a:cubicBezTo>
                    <a:pt x="0" y="0"/>
                    <a:pt x="4" y="9"/>
                    <a:pt x="8" y="11"/>
                  </a:cubicBezTo>
                  <a:cubicBezTo>
                    <a:pt x="9" y="12"/>
                    <a:pt x="10" y="12"/>
                    <a:pt x="11" y="12"/>
                  </a:cubicBezTo>
                  <a:cubicBezTo>
                    <a:pt x="14" y="12"/>
                    <a:pt x="16" y="10"/>
                    <a:pt x="16" y="10"/>
                  </a:cubicBezTo>
                  <a:cubicBezTo>
                    <a:pt x="16" y="9"/>
                    <a:pt x="16" y="9"/>
                    <a:pt x="16" y="9"/>
                  </a:cubicBezTo>
                  <a:cubicBezTo>
                    <a:pt x="0" y="0"/>
                    <a:pt x="0" y="0"/>
                    <a:pt x="0" y="0"/>
                  </a:cubicBezTo>
                </a:path>
              </a:pathLst>
            </a:custGeom>
            <a:solidFill>
              <a:srgbClr val="CC96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9" name="i$ľídé">
              <a:extLst>
                <a:ext uri="{FF2B5EF4-FFF2-40B4-BE49-F238E27FC236}">
                  <a16:creationId xmlns:a16="http://schemas.microsoft.com/office/drawing/2014/main" id="{F3DCDEB7-7CA2-4685-9630-53CE36E37C2F}"/>
                </a:ext>
              </a:extLst>
            </p:cNvPr>
            <p:cNvSpPr/>
            <p:nvPr/>
          </p:nvSpPr>
          <p:spPr bwMode="auto">
            <a:xfrm>
              <a:off x="5672138" y="1903413"/>
              <a:ext cx="161925" cy="254000"/>
            </a:xfrm>
            <a:custGeom>
              <a:avLst/>
              <a:gdLst>
                <a:gd name="T0" fmla="*/ 24 w 49"/>
                <a:gd name="T1" fmla="*/ 14 h 77"/>
                <a:gd name="T2" fmla="*/ 10 w 49"/>
                <a:gd name="T3" fmla="*/ 56 h 77"/>
                <a:gd name="T4" fmla="*/ 23 w 49"/>
                <a:gd name="T5" fmla="*/ 75 h 77"/>
                <a:gd name="T6" fmla="*/ 37 w 49"/>
                <a:gd name="T7" fmla="*/ 71 h 77"/>
                <a:gd name="T8" fmla="*/ 24 w 49"/>
                <a:gd name="T9" fmla="*/ 14 h 77"/>
              </a:gdLst>
              <a:ahLst/>
              <a:cxnLst>
                <a:cxn ang="0">
                  <a:pos x="T0" y="T1"/>
                </a:cxn>
                <a:cxn ang="0">
                  <a:pos x="T2" y="T3"/>
                </a:cxn>
                <a:cxn ang="0">
                  <a:pos x="T4" y="T5"/>
                </a:cxn>
                <a:cxn ang="0">
                  <a:pos x="T6" y="T7"/>
                </a:cxn>
                <a:cxn ang="0">
                  <a:pos x="T8" y="T9"/>
                </a:cxn>
              </a:cxnLst>
              <a:rect l="0" t="0" r="r" b="b"/>
              <a:pathLst>
                <a:path w="49" h="77">
                  <a:moveTo>
                    <a:pt x="24" y="14"/>
                  </a:moveTo>
                  <a:cubicBezTo>
                    <a:pt x="0" y="0"/>
                    <a:pt x="8" y="51"/>
                    <a:pt x="10" y="56"/>
                  </a:cubicBezTo>
                  <a:cubicBezTo>
                    <a:pt x="12" y="60"/>
                    <a:pt x="19" y="73"/>
                    <a:pt x="23" y="75"/>
                  </a:cubicBezTo>
                  <a:cubicBezTo>
                    <a:pt x="27" y="77"/>
                    <a:pt x="35" y="74"/>
                    <a:pt x="37" y="71"/>
                  </a:cubicBezTo>
                  <a:cubicBezTo>
                    <a:pt x="38" y="69"/>
                    <a:pt x="49" y="28"/>
                    <a:pt x="24" y="14"/>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0" name="îṩḻïḓé">
              <a:extLst>
                <a:ext uri="{FF2B5EF4-FFF2-40B4-BE49-F238E27FC236}">
                  <a16:creationId xmlns:a16="http://schemas.microsoft.com/office/drawing/2014/main" id="{6D9878CD-A54A-4A0D-BE19-1F1230A4C682}"/>
                </a:ext>
              </a:extLst>
            </p:cNvPr>
            <p:cNvSpPr/>
            <p:nvPr/>
          </p:nvSpPr>
          <p:spPr bwMode="auto">
            <a:xfrm>
              <a:off x="5689600" y="1933576"/>
              <a:ext cx="125413" cy="177800"/>
            </a:xfrm>
            <a:custGeom>
              <a:avLst/>
              <a:gdLst>
                <a:gd name="T0" fmla="*/ 29 w 38"/>
                <a:gd name="T1" fmla="*/ 15 h 54"/>
                <a:gd name="T2" fmla="*/ 4 w 38"/>
                <a:gd name="T3" fmla="*/ 5 h 54"/>
                <a:gd name="T4" fmla="*/ 2 w 38"/>
                <a:gd name="T5" fmla="*/ 35 h 54"/>
                <a:gd name="T6" fmla="*/ 2 w 38"/>
                <a:gd name="T7" fmla="*/ 35 h 54"/>
                <a:gd name="T8" fmla="*/ 2 w 38"/>
                <a:gd name="T9" fmla="*/ 36 h 54"/>
                <a:gd name="T10" fmla="*/ 3 w 38"/>
                <a:gd name="T11" fmla="*/ 36 h 54"/>
                <a:gd name="T12" fmla="*/ 3 w 38"/>
                <a:gd name="T13" fmla="*/ 36 h 54"/>
                <a:gd name="T14" fmla="*/ 3 w 38"/>
                <a:gd name="T15" fmla="*/ 36 h 54"/>
                <a:gd name="T16" fmla="*/ 3 w 38"/>
                <a:gd name="T17" fmla="*/ 34 h 54"/>
                <a:gd name="T18" fmla="*/ 3 w 38"/>
                <a:gd name="T19" fmla="*/ 29 h 54"/>
                <a:gd name="T20" fmla="*/ 7 w 38"/>
                <a:gd name="T21" fmla="*/ 17 h 54"/>
                <a:gd name="T22" fmla="*/ 8 w 38"/>
                <a:gd name="T23" fmla="*/ 15 h 54"/>
                <a:gd name="T24" fmla="*/ 16 w 38"/>
                <a:gd name="T25" fmla="*/ 4 h 54"/>
                <a:gd name="T26" fmla="*/ 28 w 38"/>
                <a:gd name="T27" fmla="*/ 16 h 54"/>
                <a:gd name="T28" fmla="*/ 34 w 38"/>
                <a:gd name="T29" fmla="*/ 48 h 54"/>
                <a:gd name="T30" fmla="*/ 33 w 38"/>
                <a:gd name="T31" fmla="*/ 51 h 54"/>
                <a:gd name="T32" fmla="*/ 33 w 38"/>
                <a:gd name="T33" fmla="*/ 53 h 54"/>
                <a:gd name="T34" fmla="*/ 33 w 38"/>
                <a:gd name="T35" fmla="*/ 54 h 54"/>
                <a:gd name="T36" fmla="*/ 34 w 38"/>
                <a:gd name="T37" fmla="*/ 54 h 54"/>
                <a:gd name="T38" fmla="*/ 34 w 38"/>
                <a:gd name="T39" fmla="*/ 54 h 54"/>
                <a:gd name="T40" fmla="*/ 34 w 38"/>
                <a:gd name="T41" fmla="*/ 53 h 54"/>
                <a:gd name="T42" fmla="*/ 34 w 38"/>
                <a:gd name="T43" fmla="*/ 51 h 54"/>
                <a:gd name="T44" fmla="*/ 29 w 38"/>
                <a:gd name="T45"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4">
                  <a:moveTo>
                    <a:pt x="29" y="15"/>
                  </a:moveTo>
                  <a:cubicBezTo>
                    <a:pt x="21" y="2"/>
                    <a:pt x="8" y="0"/>
                    <a:pt x="4" y="5"/>
                  </a:cubicBezTo>
                  <a:cubicBezTo>
                    <a:pt x="0" y="11"/>
                    <a:pt x="1" y="25"/>
                    <a:pt x="2" y="35"/>
                  </a:cubicBezTo>
                  <a:cubicBezTo>
                    <a:pt x="2" y="35"/>
                    <a:pt x="2" y="35"/>
                    <a:pt x="2" y="35"/>
                  </a:cubicBezTo>
                  <a:cubicBezTo>
                    <a:pt x="2" y="36"/>
                    <a:pt x="2" y="36"/>
                    <a:pt x="2" y="36"/>
                  </a:cubicBezTo>
                  <a:cubicBezTo>
                    <a:pt x="3" y="36"/>
                    <a:pt x="3" y="36"/>
                    <a:pt x="3" y="36"/>
                  </a:cubicBezTo>
                  <a:cubicBezTo>
                    <a:pt x="3" y="36"/>
                    <a:pt x="3" y="36"/>
                    <a:pt x="3" y="36"/>
                  </a:cubicBezTo>
                  <a:cubicBezTo>
                    <a:pt x="3" y="36"/>
                    <a:pt x="3" y="36"/>
                    <a:pt x="3" y="36"/>
                  </a:cubicBezTo>
                  <a:cubicBezTo>
                    <a:pt x="3" y="35"/>
                    <a:pt x="3" y="34"/>
                    <a:pt x="3" y="34"/>
                  </a:cubicBezTo>
                  <a:cubicBezTo>
                    <a:pt x="3" y="32"/>
                    <a:pt x="3" y="31"/>
                    <a:pt x="3" y="29"/>
                  </a:cubicBezTo>
                  <a:cubicBezTo>
                    <a:pt x="3" y="23"/>
                    <a:pt x="6" y="23"/>
                    <a:pt x="7" y="17"/>
                  </a:cubicBezTo>
                  <a:cubicBezTo>
                    <a:pt x="7" y="16"/>
                    <a:pt x="7" y="16"/>
                    <a:pt x="8" y="15"/>
                  </a:cubicBezTo>
                  <a:cubicBezTo>
                    <a:pt x="8" y="15"/>
                    <a:pt x="10" y="2"/>
                    <a:pt x="16" y="4"/>
                  </a:cubicBezTo>
                  <a:cubicBezTo>
                    <a:pt x="25" y="8"/>
                    <a:pt x="26" y="13"/>
                    <a:pt x="28" y="16"/>
                  </a:cubicBezTo>
                  <a:cubicBezTo>
                    <a:pt x="28" y="17"/>
                    <a:pt x="33" y="42"/>
                    <a:pt x="34" y="48"/>
                  </a:cubicBezTo>
                  <a:cubicBezTo>
                    <a:pt x="34" y="49"/>
                    <a:pt x="33" y="50"/>
                    <a:pt x="33" y="51"/>
                  </a:cubicBezTo>
                  <a:cubicBezTo>
                    <a:pt x="33" y="51"/>
                    <a:pt x="33" y="53"/>
                    <a:pt x="33" y="53"/>
                  </a:cubicBezTo>
                  <a:cubicBezTo>
                    <a:pt x="33" y="54"/>
                    <a:pt x="33" y="54"/>
                    <a:pt x="33" y="54"/>
                  </a:cubicBezTo>
                  <a:cubicBezTo>
                    <a:pt x="34" y="54"/>
                    <a:pt x="34" y="54"/>
                    <a:pt x="34" y="54"/>
                  </a:cubicBezTo>
                  <a:cubicBezTo>
                    <a:pt x="34" y="54"/>
                    <a:pt x="34" y="54"/>
                    <a:pt x="34" y="54"/>
                  </a:cubicBezTo>
                  <a:cubicBezTo>
                    <a:pt x="34" y="53"/>
                    <a:pt x="34" y="53"/>
                    <a:pt x="34" y="53"/>
                  </a:cubicBezTo>
                  <a:cubicBezTo>
                    <a:pt x="34" y="52"/>
                    <a:pt x="34" y="52"/>
                    <a:pt x="34" y="51"/>
                  </a:cubicBezTo>
                  <a:cubicBezTo>
                    <a:pt x="36" y="46"/>
                    <a:pt x="38" y="23"/>
                    <a:pt x="29" y="15"/>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1" name="işľîďè">
              <a:extLst>
                <a:ext uri="{FF2B5EF4-FFF2-40B4-BE49-F238E27FC236}">
                  <a16:creationId xmlns:a16="http://schemas.microsoft.com/office/drawing/2014/main" id="{B68B3CCF-4ABF-4383-91AF-B8FE91EB0548}"/>
                </a:ext>
              </a:extLst>
            </p:cNvPr>
            <p:cNvSpPr/>
            <p:nvPr/>
          </p:nvSpPr>
          <p:spPr bwMode="auto">
            <a:xfrm>
              <a:off x="5748338" y="2163763"/>
              <a:ext cx="30163" cy="69850"/>
            </a:xfrm>
            <a:custGeom>
              <a:avLst/>
              <a:gdLst>
                <a:gd name="T0" fmla="*/ 17 w 19"/>
                <a:gd name="T1" fmla="*/ 0 h 44"/>
                <a:gd name="T2" fmla="*/ 19 w 19"/>
                <a:gd name="T3" fmla="*/ 8 h 44"/>
                <a:gd name="T4" fmla="*/ 15 w 19"/>
                <a:gd name="T5" fmla="*/ 44 h 44"/>
                <a:gd name="T6" fmla="*/ 0 w 19"/>
                <a:gd name="T7" fmla="*/ 17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5" y="44"/>
                  </a:lnTo>
                  <a:lnTo>
                    <a:pt x="0" y="17"/>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2" name="iŝ1ïḋê">
              <a:extLst>
                <a:ext uri="{FF2B5EF4-FFF2-40B4-BE49-F238E27FC236}">
                  <a16:creationId xmlns:a16="http://schemas.microsoft.com/office/drawing/2014/main" id="{85AA090D-EC78-4999-961E-CD9B2E79E16F}"/>
                </a:ext>
              </a:extLst>
            </p:cNvPr>
            <p:cNvSpPr/>
            <p:nvPr/>
          </p:nvSpPr>
          <p:spPr bwMode="auto">
            <a:xfrm>
              <a:off x="5748338" y="2163763"/>
              <a:ext cx="30163" cy="69850"/>
            </a:xfrm>
            <a:custGeom>
              <a:avLst/>
              <a:gdLst>
                <a:gd name="T0" fmla="*/ 17 w 19"/>
                <a:gd name="T1" fmla="*/ 0 h 44"/>
                <a:gd name="T2" fmla="*/ 19 w 19"/>
                <a:gd name="T3" fmla="*/ 8 h 44"/>
                <a:gd name="T4" fmla="*/ 15 w 19"/>
                <a:gd name="T5" fmla="*/ 44 h 44"/>
                <a:gd name="T6" fmla="*/ 0 w 19"/>
                <a:gd name="T7" fmla="*/ 17 h 44"/>
                <a:gd name="T8" fmla="*/ 17 w 19"/>
                <a:gd name="T9" fmla="*/ 0 h 44"/>
              </a:gdLst>
              <a:ahLst/>
              <a:cxnLst>
                <a:cxn ang="0">
                  <a:pos x="T0" y="T1"/>
                </a:cxn>
                <a:cxn ang="0">
                  <a:pos x="T2" y="T3"/>
                </a:cxn>
                <a:cxn ang="0">
                  <a:pos x="T4" y="T5"/>
                </a:cxn>
                <a:cxn ang="0">
                  <a:pos x="T6" y="T7"/>
                </a:cxn>
                <a:cxn ang="0">
                  <a:pos x="T8" y="T9"/>
                </a:cxn>
              </a:cxnLst>
              <a:rect l="0" t="0" r="r" b="b"/>
              <a:pathLst>
                <a:path w="19" h="44">
                  <a:moveTo>
                    <a:pt x="17" y="0"/>
                  </a:moveTo>
                  <a:lnTo>
                    <a:pt x="19" y="8"/>
                  </a:lnTo>
                  <a:lnTo>
                    <a:pt x="15" y="44"/>
                  </a:lnTo>
                  <a:lnTo>
                    <a:pt x="0" y="17"/>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3" name="îšļíḓe">
              <a:extLst>
                <a:ext uri="{FF2B5EF4-FFF2-40B4-BE49-F238E27FC236}">
                  <a16:creationId xmlns:a16="http://schemas.microsoft.com/office/drawing/2014/main" id="{C40B8BB7-0283-416A-99C1-D608BC3D457B}"/>
                </a:ext>
              </a:extLst>
            </p:cNvPr>
            <p:cNvSpPr/>
            <p:nvPr/>
          </p:nvSpPr>
          <p:spPr bwMode="auto">
            <a:xfrm>
              <a:off x="5748338" y="2190751"/>
              <a:ext cx="1588" cy="1588"/>
            </a:xfrm>
            <a:prstGeom prst="rect">
              <a:avLst/>
            </a:prstGeom>
            <a:solidFill>
              <a:srgbClr val="182E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204" name="íṣľiḍé">
              <a:extLst>
                <a:ext uri="{FF2B5EF4-FFF2-40B4-BE49-F238E27FC236}">
                  <a16:creationId xmlns:a16="http://schemas.microsoft.com/office/drawing/2014/main" id="{16160DEC-1228-4C86-9532-7C4627309FE8}"/>
                </a:ext>
              </a:extLst>
            </p:cNvPr>
            <p:cNvSpPr/>
            <p:nvPr/>
          </p:nvSpPr>
          <p:spPr bwMode="auto">
            <a:xfrm>
              <a:off x="5748338" y="2190751"/>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5" name="îş1ídé">
              <a:extLst>
                <a:ext uri="{FF2B5EF4-FFF2-40B4-BE49-F238E27FC236}">
                  <a16:creationId xmlns:a16="http://schemas.microsoft.com/office/drawing/2014/main" id="{FAAA36B1-66B1-48CD-BCEC-7724E514BA50}"/>
                </a:ext>
              </a:extLst>
            </p:cNvPr>
            <p:cNvSpPr/>
            <p:nvPr/>
          </p:nvSpPr>
          <p:spPr bwMode="auto">
            <a:xfrm>
              <a:off x="5722938" y="2133601"/>
              <a:ext cx="52388" cy="57150"/>
            </a:xfrm>
            <a:custGeom>
              <a:avLst/>
              <a:gdLst>
                <a:gd name="T0" fmla="*/ 0 w 33"/>
                <a:gd name="T1" fmla="*/ 0 h 36"/>
                <a:gd name="T2" fmla="*/ 0 w 33"/>
                <a:gd name="T3" fmla="*/ 0 h 36"/>
                <a:gd name="T4" fmla="*/ 16 w 33"/>
                <a:gd name="T5" fmla="*/ 36 h 36"/>
                <a:gd name="T6" fmla="*/ 16 w 33"/>
                <a:gd name="T7" fmla="*/ 36 h 36"/>
                <a:gd name="T8" fmla="*/ 33 w 33"/>
                <a:gd name="T9" fmla="*/ 19 h 36"/>
                <a:gd name="T10" fmla="*/ 33 w 33"/>
                <a:gd name="T11" fmla="*/ 19 h 36"/>
                <a:gd name="T12" fmla="*/ 16 w 33"/>
                <a:gd name="T13" fmla="*/ 36 h 36"/>
                <a:gd name="T14" fmla="*/ 0 w 3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6">
                  <a:moveTo>
                    <a:pt x="0" y="0"/>
                  </a:moveTo>
                  <a:lnTo>
                    <a:pt x="0" y="0"/>
                  </a:lnTo>
                  <a:lnTo>
                    <a:pt x="16" y="36"/>
                  </a:lnTo>
                  <a:lnTo>
                    <a:pt x="16" y="36"/>
                  </a:lnTo>
                  <a:lnTo>
                    <a:pt x="33" y="19"/>
                  </a:lnTo>
                  <a:lnTo>
                    <a:pt x="33" y="19"/>
                  </a:lnTo>
                  <a:lnTo>
                    <a:pt x="16" y="36"/>
                  </a:lnTo>
                  <a:lnTo>
                    <a:pt x="0" y="0"/>
                  </a:lnTo>
                  <a:close/>
                </a:path>
              </a:pathLst>
            </a:custGeom>
            <a:solidFill>
              <a:srgbClr val="F2B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6" name="iṧľíḓê">
              <a:extLst>
                <a:ext uri="{FF2B5EF4-FFF2-40B4-BE49-F238E27FC236}">
                  <a16:creationId xmlns:a16="http://schemas.microsoft.com/office/drawing/2014/main" id="{67E0C9AB-CE17-49E3-A5EE-5136B3FD9592}"/>
                </a:ext>
              </a:extLst>
            </p:cNvPr>
            <p:cNvSpPr/>
            <p:nvPr/>
          </p:nvSpPr>
          <p:spPr bwMode="auto">
            <a:xfrm>
              <a:off x="5722938" y="2133601"/>
              <a:ext cx="52388" cy="57150"/>
            </a:xfrm>
            <a:custGeom>
              <a:avLst/>
              <a:gdLst>
                <a:gd name="T0" fmla="*/ 0 w 33"/>
                <a:gd name="T1" fmla="*/ 0 h 36"/>
                <a:gd name="T2" fmla="*/ 0 w 33"/>
                <a:gd name="T3" fmla="*/ 0 h 36"/>
                <a:gd name="T4" fmla="*/ 16 w 33"/>
                <a:gd name="T5" fmla="*/ 36 h 36"/>
                <a:gd name="T6" fmla="*/ 16 w 33"/>
                <a:gd name="T7" fmla="*/ 36 h 36"/>
                <a:gd name="T8" fmla="*/ 33 w 33"/>
                <a:gd name="T9" fmla="*/ 19 h 36"/>
                <a:gd name="T10" fmla="*/ 33 w 33"/>
                <a:gd name="T11" fmla="*/ 19 h 36"/>
                <a:gd name="T12" fmla="*/ 16 w 33"/>
                <a:gd name="T13" fmla="*/ 36 h 36"/>
                <a:gd name="T14" fmla="*/ 0 w 3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6">
                  <a:moveTo>
                    <a:pt x="0" y="0"/>
                  </a:moveTo>
                  <a:lnTo>
                    <a:pt x="0" y="0"/>
                  </a:lnTo>
                  <a:lnTo>
                    <a:pt x="16" y="36"/>
                  </a:lnTo>
                  <a:lnTo>
                    <a:pt x="16" y="36"/>
                  </a:lnTo>
                  <a:lnTo>
                    <a:pt x="33" y="19"/>
                  </a:lnTo>
                  <a:lnTo>
                    <a:pt x="33" y="19"/>
                  </a:lnTo>
                  <a:lnTo>
                    <a:pt x="1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7" name="îṩḷiḑe">
              <a:extLst>
                <a:ext uri="{FF2B5EF4-FFF2-40B4-BE49-F238E27FC236}">
                  <a16:creationId xmlns:a16="http://schemas.microsoft.com/office/drawing/2014/main" id="{CAD58BD0-E93E-4F82-B863-3DAFBAC90188}"/>
                </a:ext>
              </a:extLst>
            </p:cNvPr>
            <p:cNvSpPr/>
            <p:nvPr/>
          </p:nvSpPr>
          <p:spPr bwMode="auto">
            <a:xfrm>
              <a:off x="5745163" y="2216151"/>
              <a:ext cx="1588" cy="1588"/>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208" name="iśḻíďè">
              <a:extLst>
                <a:ext uri="{FF2B5EF4-FFF2-40B4-BE49-F238E27FC236}">
                  <a16:creationId xmlns:a16="http://schemas.microsoft.com/office/drawing/2014/main" id="{AEEEDDF8-71DD-4D4B-9F81-85A6C35C5BE3}"/>
                </a:ext>
              </a:extLst>
            </p:cNvPr>
            <p:cNvSpPr/>
            <p:nvPr/>
          </p:nvSpPr>
          <p:spPr bwMode="auto">
            <a:xfrm>
              <a:off x="5745163" y="2216151"/>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9" name="iśļïḍe">
              <a:extLst>
                <a:ext uri="{FF2B5EF4-FFF2-40B4-BE49-F238E27FC236}">
                  <a16:creationId xmlns:a16="http://schemas.microsoft.com/office/drawing/2014/main" id="{43228295-B712-495F-A838-392B6015E4E2}"/>
                </a:ext>
              </a:extLst>
            </p:cNvPr>
            <p:cNvSpPr/>
            <p:nvPr/>
          </p:nvSpPr>
          <p:spPr bwMode="auto">
            <a:xfrm>
              <a:off x="5745163" y="2216151"/>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close/>
                </a:path>
              </a:pathLst>
            </a:custGeom>
            <a:solidFill>
              <a:srgbClr val="3232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0" name="işļïďê">
              <a:extLst>
                <a:ext uri="{FF2B5EF4-FFF2-40B4-BE49-F238E27FC236}">
                  <a16:creationId xmlns:a16="http://schemas.microsoft.com/office/drawing/2014/main" id="{C6AF42D2-9DC9-4699-A618-5F4CD3488C13}"/>
                </a:ext>
              </a:extLst>
            </p:cNvPr>
            <p:cNvSpPr/>
            <p:nvPr/>
          </p:nvSpPr>
          <p:spPr bwMode="auto">
            <a:xfrm>
              <a:off x="5745163" y="2216151"/>
              <a:ext cx="9525" cy="6350"/>
            </a:xfrm>
            <a:custGeom>
              <a:avLst/>
              <a:gdLst>
                <a:gd name="T0" fmla="*/ 0 w 6"/>
                <a:gd name="T1" fmla="*/ 0 h 4"/>
                <a:gd name="T2" fmla="*/ 0 w 6"/>
                <a:gd name="T3" fmla="*/ 0 h 4"/>
                <a:gd name="T4" fmla="*/ 0 w 6"/>
                <a:gd name="T5" fmla="*/ 0 h 4"/>
                <a:gd name="T6" fmla="*/ 6 w 6"/>
                <a:gd name="T7" fmla="*/ 4 h 4"/>
                <a:gd name="T8" fmla="*/ 6 w 6"/>
                <a:gd name="T9" fmla="*/ 4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0"/>
                  </a:lnTo>
                  <a:lnTo>
                    <a:pt x="0" y="0"/>
                  </a:lnTo>
                  <a:lnTo>
                    <a:pt x="6" y="4"/>
                  </a:lnTo>
                  <a:lnTo>
                    <a:pt x="6"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1" name="íṧļíḑè">
              <a:extLst>
                <a:ext uri="{FF2B5EF4-FFF2-40B4-BE49-F238E27FC236}">
                  <a16:creationId xmlns:a16="http://schemas.microsoft.com/office/drawing/2014/main" id="{20B49FAF-13B9-407E-8AEC-256CC72EDE2D}"/>
                </a:ext>
              </a:extLst>
            </p:cNvPr>
            <p:cNvSpPr/>
            <p:nvPr/>
          </p:nvSpPr>
          <p:spPr bwMode="auto">
            <a:xfrm>
              <a:off x="4606925" y="3768726"/>
              <a:ext cx="2487613" cy="1279525"/>
            </a:xfrm>
            <a:custGeom>
              <a:avLst/>
              <a:gdLst>
                <a:gd name="T0" fmla="*/ 52 w 1567"/>
                <a:gd name="T1" fmla="*/ 789 h 806"/>
                <a:gd name="T2" fmla="*/ 4 w 1567"/>
                <a:gd name="T3" fmla="*/ 800 h 806"/>
                <a:gd name="T4" fmla="*/ 39 w 1567"/>
                <a:gd name="T5" fmla="*/ 779 h 806"/>
                <a:gd name="T6" fmla="*/ 102 w 1567"/>
                <a:gd name="T7" fmla="*/ 779 h 806"/>
                <a:gd name="T8" fmla="*/ 104 w 1567"/>
                <a:gd name="T9" fmla="*/ 787 h 806"/>
                <a:gd name="T10" fmla="*/ 233 w 1567"/>
                <a:gd name="T11" fmla="*/ 752 h 806"/>
                <a:gd name="T12" fmla="*/ 83 w 1567"/>
                <a:gd name="T13" fmla="*/ 752 h 806"/>
                <a:gd name="T14" fmla="*/ 116 w 1567"/>
                <a:gd name="T15" fmla="*/ 729 h 806"/>
                <a:gd name="T16" fmla="*/ 281 w 1567"/>
                <a:gd name="T17" fmla="*/ 741 h 806"/>
                <a:gd name="T18" fmla="*/ 283 w 1567"/>
                <a:gd name="T19" fmla="*/ 750 h 806"/>
                <a:gd name="T20" fmla="*/ 412 w 1567"/>
                <a:gd name="T21" fmla="*/ 712 h 806"/>
                <a:gd name="T22" fmla="*/ 461 w 1567"/>
                <a:gd name="T23" fmla="*/ 710 h 806"/>
                <a:gd name="T24" fmla="*/ 501 w 1567"/>
                <a:gd name="T25" fmla="*/ 702 h 806"/>
                <a:gd name="T26" fmla="*/ 156 w 1567"/>
                <a:gd name="T27" fmla="*/ 696 h 806"/>
                <a:gd name="T28" fmla="*/ 160 w 1567"/>
                <a:gd name="T29" fmla="*/ 702 h 806"/>
                <a:gd name="T30" fmla="*/ 590 w 1567"/>
                <a:gd name="T31" fmla="*/ 675 h 806"/>
                <a:gd name="T32" fmla="*/ 640 w 1567"/>
                <a:gd name="T33" fmla="*/ 673 h 806"/>
                <a:gd name="T34" fmla="*/ 682 w 1567"/>
                <a:gd name="T35" fmla="*/ 665 h 806"/>
                <a:gd name="T36" fmla="*/ 727 w 1567"/>
                <a:gd name="T37" fmla="*/ 646 h 806"/>
                <a:gd name="T38" fmla="*/ 730 w 1567"/>
                <a:gd name="T39" fmla="*/ 654 h 806"/>
                <a:gd name="T40" fmla="*/ 268 w 1567"/>
                <a:gd name="T41" fmla="*/ 625 h 806"/>
                <a:gd name="T42" fmla="*/ 819 w 1567"/>
                <a:gd name="T43" fmla="*/ 636 h 806"/>
                <a:gd name="T44" fmla="*/ 861 w 1567"/>
                <a:gd name="T45" fmla="*/ 627 h 806"/>
                <a:gd name="T46" fmla="*/ 906 w 1567"/>
                <a:gd name="T47" fmla="*/ 609 h 806"/>
                <a:gd name="T48" fmla="*/ 908 w 1567"/>
                <a:gd name="T49" fmla="*/ 617 h 806"/>
                <a:gd name="T50" fmla="*/ 345 w 1567"/>
                <a:gd name="T51" fmla="*/ 575 h 806"/>
                <a:gd name="T52" fmla="*/ 998 w 1567"/>
                <a:gd name="T53" fmla="*/ 598 h 806"/>
                <a:gd name="T54" fmla="*/ 1039 w 1567"/>
                <a:gd name="T55" fmla="*/ 588 h 806"/>
                <a:gd name="T56" fmla="*/ 1085 w 1567"/>
                <a:gd name="T57" fmla="*/ 569 h 806"/>
                <a:gd name="T58" fmla="*/ 1087 w 1567"/>
                <a:gd name="T59" fmla="*/ 577 h 806"/>
                <a:gd name="T60" fmla="*/ 1197 w 1567"/>
                <a:gd name="T61" fmla="*/ 546 h 806"/>
                <a:gd name="T62" fmla="*/ 1201 w 1567"/>
                <a:gd name="T63" fmla="*/ 555 h 806"/>
                <a:gd name="T64" fmla="*/ 387 w 1567"/>
                <a:gd name="T65" fmla="*/ 548 h 806"/>
                <a:gd name="T66" fmla="*/ 391 w 1567"/>
                <a:gd name="T67" fmla="*/ 557 h 806"/>
                <a:gd name="T68" fmla="*/ 499 w 1567"/>
                <a:gd name="T69" fmla="*/ 478 h 806"/>
                <a:gd name="T70" fmla="*/ 1241 w 1567"/>
                <a:gd name="T71" fmla="*/ 496 h 806"/>
                <a:gd name="T72" fmla="*/ 1264 w 1567"/>
                <a:gd name="T73" fmla="*/ 461 h 806"/>
                <a:gd name="T74" fmla="*/ 540 w 1567"/>
                <a:gd name="T75" fmla="*/ 451 h 806"/>
                <a:gd name="T76" fmla="*/ 547 w 1567"/>
                <a:gd name="T77" fmla="*/ 457 h 806"/>
                <a:gd name="T78" fmla="*/ 1307 w 1567"/>
                <a:gd name="T79" fmla="*/ 380 h 806"/>
                <a:gd name="T80" fmla="*/ 624 w 1567"/>
                <a:gd name="T81" fmla="*/ 409 h 806"/>
                <a:gd name="T82" fmla="*/ 659 w 1567"/>
                <a:gd name="T83" fmla="*/ 386 h 806"/>
                <a:gd name="T84" fmla="*/ 696 w 1567"/>
                <a:gd name="T85" fmla="*/ 353 h 806"/>
                <a:gd name="T86" fmla="*/ 700 w 1567"/>
                <a:gd name="T87" fmla="*/ 359 h 806"/>
                <a:gd name="T88" fmla="*/ 1357 w 1567"/>
                <a:gd name="T89" fmla="*/ 305 h 806"/>
                <a:gd name="T90" fmla="*/ 1393 w 1567"/>
                <a:gd name="T91" fmla="*/ 268 h 806"/>
                <a:gd name="T92" fmla="*/ 1416 w 1567"/>
                <a:gd name="T93" fmla="*/ 233 h 806"/>
                <a:gd name="T94" fmla="*/ 1436 w 1567"/>
                <a:gd name="T95" fmla="*/ 187 h 806"/>
                <a:gd name="T96" fmla="*/ 1443 w 1567"/>
                <a:gd name="T97" fmla="*/ 191 h 806"/>
                <a:gd name="T98" fmla="*/ 1509 w 1567"/>
                <a:gd name="T99" fmla="*/ 77 h 806"/>
                <a:gd name="T100" fmla="*/ 1544 w 1567"/>
                <a:gd name="T101" fmla="*/ 40 h 806"/>
                <a:gd name="T102" fmla="*/ 1567 w 1567"/>
                <a:gd name="T103" fmla="*/ 4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7" h="806">
                  <a:moveTo>
                    <a:pt x="15" y="806"/>
                  </a:moveTo>
                  <a:lnTo>
                    <a:pt x="12" y="798"/>
                  </a:lnTo>
                  <a:lnTo>
                    <a:pt x="52" y="789"/>
                  </a:lnTo>
                  <a:lnTo>
                    <a:pt x="54" y="798"/>
                  </a:lnTo>
                  <a:lnTo>
                    <a:pt x="15" y="806"/>
                  </a:lnTo>
                  <a:close/>
                  <a:moveTo>
                    <a:pt x="4" y="800"/>
                  </a:moveTo>
                  <a:lnTo>
                    <a:pt x="0" y="793"/>
                  </a:lnTo>
                  <a:lnTo>
                    <a:pt x="35" y="771"/>
                  </a:lnTo>
                  <a:lnTo>
                    <a:pt x="39" y="779"/>
                  </a:lnTo>
                  <a:lnTo>
                    <a:pt x="4" y="800"/>
                  </a:lnTo>
                  <a:close/>
                  <a:moveTo>
                    <a:pt x="104" y="787"/>
                  </a:moveTo>
                  <a:lnTo>
                    <a:pt x="102" y="779"/>
                  </a:lnTo>
                  <a:lnTo>
                    <a:pt x="141" y="771"/>
                  </a:lnTo>
                  <a:lnTo>
                    <a:pt x="143" y="779"/>
                  </a:lnTo>
                  <a:lnTo>
                    <a:pt x="104" y="787"/>
                  </a:lnTo>
                  <a:close/>
                  <a:moveTo>
                    <a:pt x="193" y="768"/>
                  </a:moveTo>
                  <a:lnTo>
                    <a:pt x="191" y="760"/>
                  </a:lnTo>
                  <a:lnTo>
                    <a:pt x="233" y="752"/>
                  </a:lnTo>
                  <a:lnTo>
                    <a:pt x="233" y="760"/>
                  </a:lnTo>
                  <a:lnTo>
                    <a:pt x="193" y="768"/>
                  </a:lnTo>
                  <a:close/>
                  <a:moveTo>
                    <a:pt x="83" y="752"/>
                  </a:moveTo>
                  <a:lnTo>
                    <a:pt x="77" y="744"/>
                  </a:lnTo>
                  <a:lnTo>
                    <a:pt x="112" y="723"/>
                  </a:lnTo>
                  <a:lnTo>
                    <a:pt x="116" y="729"/>
                  </a:lnTo>
                  <a:lnTo>
                    <a:pt x="83" y="752"/>
                  </a:lnTo>
                  <a:close/>
                  <a:moveTo>
                    <a:pt x="283" y="750"/>
                  </a:moveTo>
                  <a:lnTo>
                    <a:pt x="281" y="741"/>
                  </a:lnTo>
                  <a:lnTo>
                    <a:pt x="322" y="733"/>
                  </a:lnTo>
                  <a:lnTo>
                    <a:pt x="322" y="741"/>
                  </a:lnTo>
                  <a:lnTo>
                    <a:pt x="283" y="750"/>
                  </a:lnTo>
                  <a:close/>
                  <a:moveTo>
                    <a:pt x="372" y="731"/>
                  </a:moveTo>
                  <a:lnTo>
                    <a:pt x="370" y="723"/>
                  </a:lnTo>
                  <a:lnTo>
                    <a:pt x="412" y="712"/>
                  </a:lnTo>
                  <a:lnTo>
                    <a:pt x="412" y="721"/>
                  </a:lnTo>
                  <a:lnTo>
                    <a:pt x="372" y="731"/>
                  </a:lnTo>
                  <a:close/>
                  <a:moveTo>
                    <a:pt x="461" y="710"/>
                  </a:moveTo>
                  <a:lnTo>
                    <a:pt x="459" y="702"/>
                  </a:lnTo>
                  <a:lnTo>
                    <a:pt x="501" y="694"/>
                  </a:lnTo>
                  <a:lnTo>
                    <a:pt x="501" y="702"/>
                  </a:lnTo>
                  <a:lnTo>
                    <a:pt x="461" y="710"/>
                  </a:lnTo>
                  <a:close/>
                  <a:moveTo>
                    <a:pt x="160" y="702"/>
                  </a:moveTo>
                  <a:lnTo>
                    <a:pt x="156" y="696"/>
                  </a:lnTo>
                  <a:lnTo>
                    <a:pt x="189" y="673"/>
                  </a:lnTo>
                  <a:lnTo>
                    <a:pt x="195" y="679"/>
                  </a:lnTo>
                  <a:lnTo>
                    <a:pt x="160" y="702"/>
                  </a:lnTo>
                  <a:close/>
                  <a:moveTo>
                    <a:pt x="551" y="692"/>
                  </a:moveTo>
                  <a:lnTo>
                    <a:pt x="549" y="683"/>
                  </a:lnTo>
                  <a:lnTo>
                    <a:pt x="590" y="675"/>
                  </a:lnTo>
                  <a:lnTo>
                    <a:pt x="592" y="683"/>
                  </a:lnTo>
                  <a:lnTo>
                    <a:pt x="551" y="692"/>
                  </a:lnTo>
                  <a:close/>
                  <a:moveTo>
                    <a:pt x="640" y="673"/>
                  </a:moveTo>
                  <a:lnTo>
                    <a:pt x="638" y="665"/>
                  </a:lnTo>
                  <a:lnTo>
                    <a:pt x="680" y="656"/>
                  </a:lnTo>
                  <a:lnTo>
                    <a:pt x="682" y="665"/>
                  </a:lnTo>
                  <a:lnTo>
                    <a:pt x="640" y="673"/>
                  </a:lnTo>
                  <a:close/>
                  <a:moveTo>
                    <a:pt x="730" y="654"/>
                  </a:moveTo>
                  <a:lnTo>
                    <a:pt x="727" y="646"/>
                  </a:lnTo>
                  <a:lnTo>
                    <a:pt x="769" y="638"/>
                  </a:lnTo>
                  <a:lnTo>
                    <a:pt x="771" y="646"/>
                  </a:lnTo>
                  <a:lnTo>
                    <a:pt x="730" y="654"/>
                  </a:lnTo>
                  <a:close/>
                  <a:moveTo>
                    <a:pt x="237" y="654"/>
                  </a:moveTo>
                  <a:lnTo>
                    <a:pt x="233" y="646"/>
                  </a:lnTo>
                  <a:lnTo>
                    <a:pt x="268" y="625"/>
                  </a:lnTo>
                  <a:lnTo>
                    <a:pt x="272" y="631"/>
                  </a:lnTo>
                  <a:lnTo>
                    <a:pt x="237" y="654"/>
                  </a:lnTo>
                  <a:close/>
                  <a:moveTo>
                    <a:pt x="819" y="636"/>
                  </a:moveTo>
                  <a:lnTo>
                    <a:pt x="817" y="627"/>
                  </a:lnTo>
                  <a:lnTo>
                    <a:pt x="858" y="619"/>
                  </a:lnTo>
                  <a:lnTo>
                    <a:pt x="861" y="627"/>
                  </a:lnTo>
                  <a:lnTo>
                    <a:pt x="819" y="636"/>
                  </a:lnTo>
                  <a:close/>
                  <a:moveTo>
                    <a:pt x="908" y="617"/>
                  </a:moveTo>
                  <a:lnTo>
                    <a:pt x="906" y="609"/>
                  </a:lnTo>
                  <a:lnTo>
                    <a:pt x="948" y="600"/>
                  </a:lnTo>
                  <a:lnTo>
                    <a:pt x="950" y="609"/>
                  </a:lnTo>
                  <a:lnTo>
                    <a:pt x="908" y="617"/>
                  </a:lnTo>
                  <a:close/>
                  <a:moveTo>
                    <a:pt x="314" y="604"/>
                  </a:moveTo>
                  <a:lnTo>
                    <a:pt x="310" y="598"/>
                  </a:lnTo>
                  <a:lnTo>
                    <a:pt x="345" y="575"/>
                  </a:lnTo>
                  <a:lnTo>
                    <a:pt x="349" y="582"/>
                  </a:lnTo>
                  <a:lnTo>
                    <a:pt x="314" y="604"/>
                  </a:lnTo>
                  <a:close/>
                  <a:moveTo>
                    <a:pt x="998" y="598"/>
                  </a:moveTo>
                  <a:lnTo>
                    <a:pt x="996" y="590"/>
                  </a:lnTo>
                  <a:lnTo>
                    <a:pt x="1037" y="580"/>
                  </a:lnTo>
                  <a:lnTo>
                    <a:pt x="1039" y="588"/>
                  </a:lnTo>
                  <a:lnTo>
                    <a:pt x="998" y="598"/>
                  </a:lnTo>
                  <a:close/>
                  <a:moveTo>
                    <a:pt x="1087" y="577"/>
                  </a:moveTo>
                  <a:lnTo>
                    <a:pt x="1085" y="569"/>
                  </a:lnTo>
                  <a:lnTo>
                    <a:pt x="1127" y="561"/>
                  </a:lnTo>
                  <a:lnTo>
                    <a:pt x="1129" y="569"/>
                  </a:lnTo>
                  <a:lnTo>
                    <a:pt x="1087" y="577"/>
                  </a:lnTo>
                  <a:close/>
                  <a:moveTo>
                    <a:pt x="1176" y="559"/>
                  </a:moveTo>
                  <a:lnTo>
                    <a:pt x="1174" y="550"/>
                  </a:lnTo>
                  <a:lnTo>
                    <a:pt x="1197" y="546"/>
                  </a:lnTo>
                  <a:lnTo>
                    <a:pt x="1206" y="534"/>
                  </a:lnTo>
                  <a:lnTo>
                    <a:pt x="1212" y="538"/>
                  </a:lnTo>
                  <a:lnTo>
                    <a:pt x="1201" y="555"/>
                  </a:lnTo>
                  <a:lnTo>
                    <a:pt x="1176" y="559"/>
                  </a:lnTo>
                  <a:close/>
                  <a:moveTo>
                    <a:pt x="391" y="557"/>
                  </a:moveTo>
                  <a:lnTo>
                    <a:pt x="387" y="548"/>
                  </a:lnTo>
                  <a:lnTo>
                    <a:pt x="422" y="526"/>
                  </a:lnTo>
                  <a:lnTo>
                    <a:pt x="426" y="534"/>
                  </a:lnTo>
                  <a:lnTo>
                    <a:pt x="391" y="557"/>
                  </a:lnTo>
                  <a:close/>
                  <a:moveTo>
                    <a:pt x="468" y="507"/>
                  </a:moveTo>
                  <a:lnTo>
                    <a:pt x="464" y="501"/>
                  </a:lnTo>
                  <a:lnTo>
                    <a:pt x="499" y="478"/>
                  </a:lnTo>
                  <a:lnTo>
                    <a:pt x="503" y="484"/>
                  </a:lnTo>
                  <a:lnTo>
                    <a:pt x="468" y="507"/>
                  </a:lnTo>
                  <a:close/>
                  <a:moveTo>
                    <a:pt x="1241" y="496"/>
                  </a:moveTo>
                  <a:lnTo>
                    <a:pt x="1233" y="492"/>
                  </a:lnTo>
                  <a:lnTo>
                    <a:pt x="1255" y="457"/>
                  </a:lnTo>
                  <a:lnTo>
                    <a:pt x="1264" y="461"/>
                  </a:lnTo>
                  <a:lnTo>
                    <a:pt x="1241" y="496"/>
                  </a:lnTo>
                  <a:close/>
                  <a:moveTo>
                    <a:pt x="547" y="457"/>
                  </a:moveTo>
                  <a:lnTo>
                    <a:pt x="540" y="451"/>
                  </a:lnTo>
                  <a:lnTo>
                    <a:pt x="576" y="428"/>
                  </a:lnTo>
                  <a:lnTo>
                    <a:pt x="580" y="436"/>
                  </a:lnTo>
                  <a:lnTo>
                    <a:pt x="547" y="457"/>
                  </a:lnTo>
                  <a:close/>
                  <a:moveTo>
                    <a:pt x="1291" y="420"/>
                  </a:moveTo>
                  <a:lnTo>
                    <a:pt x="1285" y="415"/>
                  </a:lnTo>
                  <a:lnTo>
                    <a:pt x="1307" y="380"/>
                  </a:lnTo>
                  <a:lnTo>
                    <a:pt x="1314" y="386"/>
                  </a:lnTo>
                  <a:lnTo>
                    <a:pt x="1291" y="420"/>
                  </a:lnTo>
                  <a:close/>
                  <a:moveTo>
                    <a:pt x="624" y="409"/>
                  </a:moveTo>
                  <a:lnTo>
                    <a:pt x="619" y="403"/>
                  </a:lnTo>
                  <a:lnTo>
                    <a:pt x="653" y="380"/>
                  </a:lnTo>
                  <a:lnTo>
                    <a:pt x="659" y="386"/>
                  </a:lnTo>
                  <a:lnTo>
                    <a:pt x="624" y="409"/>
                  </a:lnTo>
                  <a:close/>
                  <a:moveTo>
                    <a:pt x="700" y="359"/>
                  </a:moveTo>
                  <a:lnTo>
                    <a:pt x="696" y="353"/>
                  </a:lnTo>
                  <a:lnTo>
                    <a:pt x="732" y="330"/>
                  </a:lnTo>
                  <a:lnTo>
                    <a:pt x="736" y="339"/>
                  </a:lnTo>
                  <a:lnTo>
                    <a:pt x="700" y="359"/>
                  </a:lnTo>
                  <a:close/>
                  <a:moveTo>
                    <a:pt x="1341" y="345"/>
                  </a:moveTo>
                  <a:lnTo>
                    <a:pt x="1334" y="339"/>
                  </a:lnTo>
                  <a:lnTo>
                    <a:pt x="1357" y="305"/>
                  </a:lnTo>
                  <a:lnTo>
                    <a:pt x="1366" y="310"/>
                  </a:lnTo>
                  <a:lnTo>
                    <a:pt x="1341" y="345"/>
                  </a:lnTo>
                  <a:close/>
                  <a:moveTo>
                    <a:pt x="1393" y="268"/>
                  </a:moveTo>
                  <a:lnTo>
                    <a:pt x="1384" y="264"/>
                  </a:lnTo>
                  <a:lnTo>
                    <a:pt x="1409" y="229"/>
                  </a:lnTo>
                  <a:lnTo>
                    <a:pt x="1416" y="233"/>
                  </a:lnTo>
                  <a:lnTo>
                    <a:pt x="1393" y="268"/>
                  </a:lnTo>
                  <a:close/>
                  <a:moveTo>
                    <a:pt x="1443" y="191"/>
                  </a:moveTo>
                  <a:lnTo>
                    <a:pt x="1436" y="187"/>
                  </a:lnTo>
                  <a:lnTo>
                    <a:pt x="1459" y="152"/>
                  </a:lnTo>
                  <a:lnTo>
                    <a:pt x="1465" y="158"/>
                  </a:lnTo>
                  <a:lnTo>
                    <a:pt x="1443" y="191"/>
                  </a:lnTo>
                  <a:close/>
                  <a:moveTo>
                    <a:pt x="1494" y="116"/>
                  </a:moveTo>
                  <a:lnTo>
                    <a:pt x="1486" y="112"/>
                  </a:lnTo>
                  <a:lnTo>
                    <a:pt x="1509" y="77"/>
                  </a:lnTo>
                  <a:lnTo>
                    <a:pt x="1517" y="81"/>
                  </a:lnTo>
                  <a:lnTo>
                    <a:pt x="1494" y="116"/>
                  </a:lnTo>
                  <a:close/>
                  <a:moveTo>
                    <a:pt x="1544" y="40"/>
                  </a:moveTo>
                  <a:lnTo>
                    <a:pt x="1538" y="35"/>
                  </a:lnTo>
                  <a:lnTo>
                    <a:pt x="1561" y="0"/>
                  </a:lnTo>
                  <a:lnTo>
                    <a:pt x="1567" y="4"/>
                  </a:lnTo>
                  <a:lnTo>
                    <a:pt x="1544" y="40"/>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2" name="í$1îḓè">
              <a:extLst>
                <a:ext uri="{FF2B5EF4-FFF2-40B4-BE49-F238E27FC236}">
                  <a16:creationId xmlns:a16="http://schemas.microsoft.com/office/drawing/2014/main" id="{9D0E4DC9-9C62-4F08-9D6A-F728037976F6}"/>
                </a:ext>
              </a:extLst>
            </p:cNvPr>
            <p:cNvSpPr/>
            <p:nvPr/>
          </p:nvSpPr>
          <p:spPr bwMode="auto">
            <a:xfrm>
              <a:off x="4570413" y="2911476"/>
              <a:ext cx="2505075" cy="2173288"/>
            </a:xfrm>
            <a:custGeom>
              <a:avLst/>
              <a:gdLst>
                <a:gd name="T0" fmla="*/ 1536 w 1578"/>
                <a:gd name="T1" fmla="*/ 1360 h 1369"/>
                <a:gd name="T2" fmla="*/ 1486 w 1578"/>
                <a:gd name="T3" fmla="*/ 1367 h 1369"/>
                <a:gd name="T4" fmla="*/ 1486 w 1578"/>
                <a:gd name="T5" fmla="*/ 1358 h 1369"/>
                <a:gd name="T6" fmla="*/ 1353 w 1578"/>
                <a:gd name="T7" fmla="*/ 1367 h 1369"/>
                <a:gd name="T8" fmla="*/ 1395 w 1578"/>
                <a:gd name="T9" fmla="*/ 1367 h 1369"/>
                <a:gd name="T10" fmla="*/ 1262 w 1578"/>
                <a:gd name="T11" fmla="*/ 1356 h 1369"/>
                <a:gd name="T12" fmla="*/ 1212 w 1578"/>
                <a:gd name="T13" fmla="*/ 1365 h 1369"/>
                <a:gd name="T14" fmla="*/ 1212 w 1578"/>
                <a:gd name="T15" fmla="*/ 1356 h 1369"/>
                <a:gd name="T16" fmla="*/ 1079 w 1578"/>
                <a:gd name="T17" fmla="*/ 1362 h 1369"/>
                <a:gd name="T18" fmla="*/ 1120 w 1578"/>
                <a:gd name="T19" fmla="*/ 1365 h 1369"/>
                <a:gd name="T20" fmla="*/ 987 w 1578"/>
                <a:gd name="T21" fmla="*/ 1354 h 1369"/>
                <a:gd name="T22" fmla="*/ 938 w 1578"/>
                <a:gd name="T23" fmla="*/ 1362 h 1369"/>
                <a:gd name="T24" fmla="*/ 938 w 1578"/>
                <a:gd name="T25" fmla="*/ 1354 h 1369"/>
                <a:gd name="T26" fmla="*/ 805 w 1578"/>
                <a:gd name="T27" fmla="*/ 1360 h 1369"/>
                <a:gd name="T28" fmla="*/ 846 w 1578"/>
                <a:gd name="T29" fmla="*/ 1360 h 1369"/>
                <a:gd name="T30" fmla="*/ 713 w 1578"/>
                <a:gd name="T31" fmla="*/ 1352 h 1369"/>
                <a:gd name="T32" fmla="*/ 663 w 1578"/>
                <a:gd name="T33" fmla="*/ 1358 h 1369"/>
                <a:gd name="T34" fmla="*/ 663 w 1578"/>
                <a:gd name="T35" fmla="*/ 1350 h 1369"/>
                <a:gd name="T36" fmla="*/ 530 w 1578"/>
                <a:gd name="T37" fmla="*/ 1358 h 1369"/>
                <a:gd name="T38" fmla="*/ 572 w 1578"/>
                <a:gd name="T39" fmla="*/ 1358 h 1369"/>
                <a:gd name="T40" fmla="*/ 439 w 1578"/>
                <a:gd name="T41" fmla="*/ 1348 h 1369"/>
                <a:gd name="T42" fmla="*/ 389 w 1578"/>
                <a:gd name="T43" fmla="*/ 1356 h 1369"/>
                <a:gd name="T44" fmla="*/ 389 w 1578"/>
                <a:gd name="T45" fmla="*/ 1348 h 1369"/>
                <a:gd name="T46" fmla="*/ 256 w 1578"/>
                <a:gd name="T47" fmla="*/ 1354 h 1369"/>
                <a:gd name="T48" fmla="*/ 297 w 1578"/>
                <a:gd name="T49" fmla="*/ 1354 h 1369"/>
                <a:gd name="T50" fmla="*/ 164 w 1578"/>
                <a:gd name="T51" fmla="*/ 1346 h 1369"/>
                <a:gd name="T52" fmla="*/ 114 w 1578"/>
                <a:gd name="T53" fmla="*/ 1354 h 1369"/>
                <a:gd name="T54" fmla="*/ 114 w 1578"/>
                <a:gd name="T55" fmla="*/ 1346 h 1369"/>
                <a:gd name="T56" fmla="*/ 0 w 1578"/>
                <a:gd name="T57" fmla="*/ 1352 h 1369"/>
                <a:gd name="T58" fmla="*/ 15 w 1578"/>
                <a:gd name="T59" fmla="*/ 1344 h 1369"/>
                <a:gd name="T60" fmla="*/ 46 w 1578"/>
                <a:gd name="T61" fmla="*/ 1284 h 1369"/>
                <a:gd name="T62" fmla="*/ 67 w 1578"/>
                <a:gd name="T63" fmla="*/ 1246 h 1369"/>
                <a:gd name="T64" fmla="*/ 81 w 1578"/>
                <a:gd name="T65" fmla="*/ 1198 h 1369"/>
                <a:gd name="T66" fmla="*/ 90 w 1578"/>
                <a:gd name="T67" fmla="*/ 1203 h 1369"/>
                <a:gd name="T68" fmla="*/ 144 w 1578"/>
                <a:gd name="T69" fmla="*/ 1080 h 1369"/>
                <a:gd name="T70" fmla="*/ 175 w 1578"/>
                <a:gd name="T71" fmla="*/ 1041 h 1369"/>
                <a:gd name="T72" fmla="*/ 193 w 1578"/>
                <a:gd name="T73" fmla="*/ 1003 h 1369"/>
                <a:gd name="T74" fmla="*/ 210 w 1578"/>
                <a:gd name="T75" fmla="*/ 955 h 1369"/>
                <a:gd name="T76" fmla="*/ 216 w 1578"/>
                <a:gd name="T77" fmla="*/ 960 h 1369"/>
                <a:gd name="T78" fmla="*/ 272 w 1578"/>
                <a:gd name="T79" fmla="*/ 839 h 1369"/>
                <a:gd name="T80" fmla="*/ 302 w 1578"/>
                <a:gd name="T81" fmla="*/ 798 h 1369"/>
                <a:gd name="T82" fmla="*/ 322 w 1578"/>
                <a:gd name="T83" fmla="*/ 762 h 1369"/>
                <a:gd name="T84" fmla="*/ 337 w 1578"/>
                <a:gd name="T85" fmla="*/ 713 h 1369"/>
                <a:gd name="T86" fmla="*/ 345 w 1578"/>
                <a:gd name="T87" fmla="*/ 717 h 1369"/>
                <a:gd name="T88" fmla="*/ 399 w 1578"/>
                <a:gd name="T89" fmla="*/ 596 h 1369"/>
                <a:gd name="T90" fmla="*/ 430 w 1578"/>
                <a:gd name="T91" fmla="*/ 555 h 1369"/>
                <a:gd name="T92" fmla="*/ 449 w 1578"/>
                <a:gd name="T93" fmla="*/ 519 h 1369"/>
                <a:gd name="T94" fmla="*/ 466 w 1578"/>
                <a:gd name="T95" fmla="*/ 472 h 1369"/>
                <a:gd name="T96" fmla="*/ 474 w 1578"/>
                <a:gd name="T97" fmla="*/ 474 h 1369"/>
                <a:gd name="T98" fmla="*/ 516 w 1578"/>
                <a:gd name="T99" fmla="*/ 349 h 1369"/>
                <a:gd name="T100" fmla="*/ 538 w 1578"/>
                <a:gd name="T101" fmla="*/ 303 h 1369"/>
                <a:gd name="T102" fmla="*/ 551 w 1578"/>
                <a:gd name="T103" fmla="*/ 264 h 1369"/>
                <a:gd name="T104" fmla="*/ 559 w 1578"/>
                <a:gd name="T105" fmla="*/ 214 h 1369"/>
                <a:gd name="T106" fmla="*/ 568 w 1578"/>
                <a:gd name="T107" fmla="*/ 216 h 1369"/>
                <a:gd name="T108" fmla="*/ 599 w 1578"/>
                <a:gd name="T109" fmla="*/ 87 h 1369"/>
                <a:gd name="T110" fmla="*/ 624 w 1578"/>
                <a:gd name="T111" fmla="*/ 44 h 1369"/>
                <a:gd name="T112" fmla="*/ 636 w 1578"/>
                <a:gd name="T113" fmla="*/ 4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8" h="1369">
                  <a:moveTo>
                    <a:pt x="1578" y="1369"/>
                  </a:moveTo>
                  <a:lnTo>
                    <a:pt x="1536" y="1369"/>
                  </a:lnTo>
                  <a:lnTo>
                    <a:pt x="1536" y="1360"/>
                  </a:lnTo>
                  <a:lnTo>
                    <a:pt x="1578" y="1360"/>
                  </a:lnTo>
                  <a:lnTo>
                    <a:pt x="1578" y="1369"/>
                  </a:lnTo>
                  <a:close/>
                  <a:moveTo>
                    <a:pt x="1486" y="1367"/>
                  </a:moveTo>
                  <a:lnTo>
                    <a:pt x="1445" y="1367"/>
                  </a:lnTo>
                  <a:lnTo>
                    <a:pt x="1445" y="1358"/>
                  </a:lnTo>
                  <a:lnTo>
                    <a:pt x="1486" y="1358"/>
                  </a:lnTo>
                  <a:lnTo>
                    <a:pt x="1486" y="1367"/>
                  </a:lnTo>
                  <a:close/>
                  <a:moveTo>
                    <a:pt x="1395" y="1367"/>
                  </a:moveTo>
                  <a:lnTo>
                    <a:pt x="1353" y="1367"/>
                  </a:lnTo>
                  <a:lnTo>
                    <a:pt x="1353" y="1358"/>
                  </a:lnTo>
                  <a:lnTo>
                    <a:pt x="1395" y="1358"/>
                  </a:lnTo>
                  <a:lnTo>
                    <a:pt x="1395" y="1367"/>
                  </a:lnTo>
                  <a:close/>
                  <a:moveTo>
                    <a:pt x="1303" y="1365"/>
                  </a:moveTo>
                  <a:lnTo>
                    <a:pt x="1262" y="1365"/>
                  </a:lnTo>
                  <a:lnTo>
                    <a:pt x="1262" y="1356"/>
                  </a:lnTo>
                  <a:lnTo>
                    <a:pt x="1303" y="1356"/>
                  </a:lnTo>
                  <a:lnTo>
                    <a:pt x="1303" y="1365"/>
                  </a:lnTo>
                  <a:close/>
                  <a:moveTo>
                    <a:pt x="1212" y="1365"/>
                  </a:moveTo>
                  <a:lnTo>
                    <a:pt x="1170" y="1365"/>
                  </a:lnTo>
                  <a:lnTo>
                    <a:pt x="1170" y="1356"/>
                  </a:lnTo>
                  <a:lnTo>
                    <a:pt x="1212" y="1356"/>
                  </a:lnTo>
                  <a:lnTo>
                    <a:pt x="1212" y="1365"/>
                  </a:lnTo>
                  <a:close/>
                  <a:moveTo>
                    <a:pt x="1120" y="1365"/>
                  </a:moveTo>
                  <a:lnTo>
                    <a:pt x="1079" y="1362"/>
                  </a:lnTo>
                  <a:lnTo>
                    <a:pt x="1079" y="1354"/>
                  </a:lnTo>
                  <a:lnTo>
                    <a:pt x="1120" y="1356"/>
                  </a:lnTo>
                  <a:lnTo>
                    <a:pt x="1120" y="1365"/>
                  </a:lnTo>
                  <a:close/>
                  <a:moveTo>
                    <a:pt x="1029" y="1362"/>
                  </a:moveTo>
                  <a:lnTo>
                    <a:pt x="987" y="1362"/>
                  </a:lnTo>
                  <a:lnTo>
                    <a:pt x="987" y="1354"/>
                  </a:lnTo>
                  <a:lnTo>
                    <a:pt x="1029" y="1354"/>
                  </a:lnTo>
                  <a:lnTo>
                    <a:pt x="1029" y="1362"/>
                  </a:lnTo>
                  <a:close/>
                  <a:moveTo>
                    <a:pt x="938" y="1362"/>
                  </a:moveTo>
                  <a:lnTo>
                    <a:pt x="896" y="1360"/>
                  </a:lnTo>
                  <a:lnTo>
                    <a:pt x="896" y="1352"/>
                  </a:lnTo>
                  <a:lnTo>
                    <a:pt x="938" y="1354"/>
                  </a:lnTo>
                  <a:lnTo>
                    <a:pt x="938" y="1362"/>
                  </a:lnTo>
                  <a:close/>
                  <a:moveTo>
                    <a:pt x="846" y="1360"/>
                  </a:moveTo>
                  <a:lnTo>
                    <a:pt x="805" y="1360"/>
                  </a:lnTo>
                  <a:lnTo>
                    <a:pt x="805" y="1352"/>
                  </a:lnTo>
                  <a:lnTo>
                    <a:pt x="846" y="1352"/>
                  </a:lnTo>
                  <a:lnTo>
                    <a:pt x="846" y="1360"/>
                  </a:lnTo>
                  <a:close/>
                  <a:moveTo>
                    <a:pt x="755" y="1360"/>
                  </a:moveTo>
                  <a:lnTo>
                    <a:pt x="713" y="1360"/>
                  </a:lnTo>
                  <a:lnTo>
                    <a:pt x="713" y="1352"/>
                  </a:lnTo>
                  <a:lnTo>
                    <a:pt x="755" y="1352"/>
                  </a:lnTo>
                  <a:lnTo>
                    <a:pt x="755" y="1360"/>
                  </a:lnTo>
                  <a:close/>
                  <a:moveTo>
                    <a:pt x="663" y="1358"/>
                  </a:moveTo>
                  <a:lnTo>
                    <a:pt x="622" y="1358"/>
                  </a:lnTo>
                  <a:lnTo>
                    <a:pt x="622" y="1350"/>
                  </a:lnTo>
                  <a:lnTo>
                    <a:pt x="663" y="1350"/>
                  </a:lnTo>
                  <a:lnTo>
                    <a:pt x="663" y="1358"/>
                  </a:lnTo>
                  <a:close/>
                  <a:moveTo>
                    <a:pt x="572" y="1358"/>
                  </a:moveTo>
                  <a:lnTo>
                    <a:pt x="530" y="1358"/>
                  </a:lnTo>
                  <a:lnTo>
                    <a:pt x="530" y="1350"/>
                  </a:lnTo>
                  <a:lnTo>
                    <a:pt x="572" y="1350"/>
                  </a:lnTo>
                  <a:lnTo>
                    <a:pt x="572" y="1358"/>
                  </a:lnTo>
                  <a:close/>
                  <a:moveTo>
                    <a:pt x="480" y="1356"/>
                  </a:moveTo>
                  <a:lnTo>
                    <a:pt x="439" y="1356"/>
                  </a:lnTo>
                  <a:lnTo>
                    <a:pt x="439" y="1348"/>
                  </a:lnTo>
                  <a:lnTo>
                    <a:pt x="480" y="1348"/>
                  </a:lnTo>
                  <a:lnTo>
                    <a:pt x="480" y="1356"/>
                  </a:lnTo>
                  <a:close/>
                  <a:moveTo>
                    <a:pt x="389" y="1356"/>
                  </a:moveTo>
                  <a:lnTo>
                    <a:pt x="347" y="1356"/>
                  </a:lnTo>
                  <a:lnTo>
                    <a:pt x="347" y="1348"/>
                  </a:lnTo>
                  <a:lnTo>
                    <a:pt x="389" y="1348"/>
                  </a:lnTo>
                  <a:lnTo>
                    <a:pt x="389" y="1356"/>
                  </a:lnTo>
                  <a:close/>
                  <a:moveTo>
                    <a:pt x="297" y="1354"/>
                  </a:moveTo>
                  <a:lnTo>
                    <a:pt x="256" y="1354"/>
                  </a:lnTo>
                  <a:lnTo>
                    <a:pt x="256" y="1346"/>
                  </a:lnTo>
                  <a:lnTo>
                    <a:pt x="297" y="1346"/>
                  </a:lnTo>
                  <a:lnTo>
                    <a:pt x="297" y="1354"/>
                  </a:lnTo>
                  <a:close/>
                  <a:moveTo>
                    <a:pt x="206" y="1354"/>
                  </a:moveTo>
                  <a:lnTo>
                    <a:pt x="164" y="1354"/>
                  </a:lnTo>
                  <a:lnTo>
                    <a:pt x="164" y="1346"/>
                  </a:lnTo>
                  <a:lnTo>
                    <a:pt x="206" y="1346"/>
                  </a:lnTo>
                  <a:lnTo>
                    <a:pt x="206" y="1354"/>
                  </a:lnTo>
                  <a:close/>
                  <a:moveTo>
                    <a:pt x="114" y="1354"/>
                  </a:moveTo>
                  <a:lnTo>
                    <a:pt x="73" y="1352"/>
                  </a:lnTo>
                  <a:lnTo>
                    <a:pt x="73" y="1344"/>
                  </a:lnTo>
                  <a:lnTo>
                    <a:pt x="114" y="1346"/>
                  </a:lnTo>
                  <a:lnTo>
                    <a:pt x="114" y="1354"/>
                  </a:lnTo>
                  <a:close/>
                  <a:moveTo>
                    <a:pt x="23" y="1352"/>
                  </a:moveTo>
                  <a:lnTo>
                    <a:pt x="0" y="1352"/>
                  </a:lnTo>
                  <a:lnTo>
                    <a:pt x="17" y="1323"/>
                  </a:lnTo>
                  <a:lnTo>
                    <a:pt x="23" y="1327"/>
                  </a:lnTo>
                  <a:lnTo>
                    <a:pt x="15" y="1344"/>
                  </a:lnTo>
                  <a:lnTo>
                    <a:pt x="23" y="1344"/>
                  </a:lnTo>
                  <a:lnTo>
                    <a:pt x="23" y="1352"/>
                  </a:lnTo>
                  <a:close/>
                  <a:moveTo>
                    <a:pt x="46" y="1284"/>
                  </a:moveTo>
                  <a:lnTo>
                    <a:pt x="40" y="1279"/>
                  </a:lnTo>
                  <a:lnTo>
                    <a:pt x="58" y="1242"/>
                  </a:lnTo>
                  <a:lnTo>
                    <a:pt x="67" y="1246"/>
                  </a:lnTo>
                  <a:lnTo>
                    <a:pt x="46" y="1284"/>
                  </a:lnTo>
                  <a:close/>
                  <a:moveTo>
                    <a:pt x="90" y="1203"/>
                  </a:moveTo>
                  <a:lnTo>
                    <a:pt x="81" y="1198"/>
                  </a:lnTo>
                  <a:lnTo>
                    <a:pt x="102" y="1161"/>
                  </a:lnTo>
                  <a:lnTo>
                    <a:pt x="108" y="1165"/>
                  </a:lnTo>
                  <a:lnTo>
                    <a:pt x="90" y="1203"/>
                  </a:lnTo>
                  <a:close/>
                  <a:moveTo>
                    <a:pt x="131" y="1122"/>
                  </a:moveTo>
                  <a:lnTo>
                    <a:pt x="125" y="1117"/>
                  </a:lnTo>
                  <a:lnTo>
                    <a:pt x="144" y="1080"/>
                  </a:lnTo>
                  <a:lnTo>
                    <a:pt x="152" y="1084"/>
                  </a:lnTo>
                  <a:lnTo>
                    <a:pt x="131" y="1122"/>
                  </a:lnTo>
                  <a:close/>
                  <a:moveTo>
                    <a:pt x="175" y="1041"/>
                  </a:moveTo>
                  <a:lnTo>
                    <a:pt x="166" y="1036"/>
                  </a:lnTo>
                  <a:lnTo>
                    <a:pt x="187" y="999"/>
                  </a:lnTo>
                  <a:lnTo>
                    <a:pt x="193" y="1003"/>
                  </a:lnTo>
                  <a:lnTo>
                    <a:pt x="175" y="1041"/>
                  </a:lnTo>
                  <a:close/>
                  <a:moveTo>
                    <a:pt x="216" y="960"/>
                  </a:moveTo>
                  <a:lnTo>
                    <a:pt x="210" y="955"/>
                  </a:lnTo>
                  <a:lnTo>
                    <a:pt x="229" y="918"/>
                  </a:lnTo>
                  <a:lnTo>
                    <a:pt x="237" y="922"/>
                  </a:lnTo>
                  <a:lnTo>
                    <a:pt x="216" y="960"/>
                  </a:lnTo>
                  <a:close/>
                  <a:moveTo>
                    <a:pt x="260" y="879"/>
                  </a:moveTo>
                  <a:lnTo>
                    <a:pt x="252" y="874"/>
                  </a:lnTo>
                  <a:lnTo>
                    <a:pt x="272" y="839"/>
                  </a:lnTo>
                  <a:lnTo>
                    <a:pt x="279" y="841"/>
                  </a:lnTo>
                  <a:lnTo>
                    <a:pt x="260" y="879"/>
                  </a:lnTo>
                  <a:close/>
                  <a:moveTo>
                    <a:pt x="302" y="798"/>
                  </a:moveTo>
                  <a:lnTo>
                    <a:pt x="295" y="794"/>
                  </a:lnTo>
                  <a:lnTo>
                    <a:pt x="314" y="758"/>
                  </a:lnTo>
                  <a:lnTo>
                    <a:pt x="322" y="762"/>
                  </a:lnTo>
                  <a:lnTo>
                    <a:pt x="302" y="798"/>
                  </a:lnTo>
                  <a:close/>
                  <a:moveTo>
                    <a:pt x="345" y="717"/>
                  </a:moveTo>
                  <a:lnTo>
                    <a:pt x="337" y="713"/>
                  </a:lnTo>
                  <a:lnTo>
                    <a:pt x="358" y="677"/>
                  </a:lnTo>
                  <a:lnTo>
                    <a:pt x="364" y="681"/>
                  </a:lnTo>
                  <a:lnTo>
                    <a:pt x="345" y="717"/>
                  </a:lnTo>
                  <a:close/>
                  <a:moveTo>
                    <a:pt x="387" y="636"/>
                  </a:moveTo>
                  <a:lnTo>
                    <a:pt x="381" y="632"/>
                  </a:lnTo>
                  <a:lnTo>
                    <a:pt x="399" y="596"/>
                  </a:lnTo>
                  <a:lnTo>
                    <a:pt x="408" y="600"/>
                  </a:lnTo>
                  <a:lnTo>
                    <a:pt x="387" y="636"/>
                  </a:lnTo>
                  <a:close/>
                  <a:moveTo>
                    <a:pt x="430" y="555"/>
                  </a:moveTo>
                  <a:lnTo>
                    <a:pt x="422" y="553"/>
                  </a:lnTo>
                  <a:lnTo>
                    <a:pt x="443" y="515"/>
                  </a:lnTo>
                  <a:lnTo>
                    <a:pt x="449" y="519"/>
                  </a:lnTo>
                  <a:lnTo>
                    <a:pt x="430" y="555"/>
                  </a:lnTo>
                  <a:close/>
                  <a:moveTo>
                    <a:pt x="474" y="474"/>
                  </a:moveTo>
                  <a:lnTo>
                    <a:pt x="466" y="472"/>
                  </a:lnTo>
                  <a:lnTo>
                    <a:pt x="484" y="434"/>
                  </a:lnTo>
                  <a:lnTo>
                    <a:pt x="493" y="438"/>
                  </a:lnTo>
                  <a:lnTo>
                    <a:pt x="474" y="474"/>
                  </a:lnTo>
                  <a:close/>
                  <a:moveTo>
                    <a:pt x="511" y="391"/>
                  </a:moveTo>
                  <a:lnTo>
                    <a:pt x="503" y="389"/>
                  </a:lnTo>
                  <a:lnTo>
                    <a:pt x="516" y="349"/>
                  </a:lnTo>
                  <a:lnTo>
                    <a:pt x="524" y="351"/>
                  </a:lnTo>
                  <a:lnTo>
                    <a:pt x="511" y="391"/>
                  </a:lnTo>
                  <a:close/>
                  <a:moveTo>
                    <a:pt x="538" y="303"/>
                  </a:moveTo>
                  <a:lnTo>
                    <a:pt x="530" y="301"/>
                  </a:lnTo>
                  <a:lnTo>
                    <a:pt x="545" y="262"/>
                  </a:lnTo>
                  <a:lnTo>
                    <a:pt x="551" y="264"/>
                  </a:lnTo>
                  <a:lnTo>
                    <a:pt x="538" y="303"/>
                  </a:lnTo>
                  <a:close/>
                  <a:moveTo>
                    <a:pt x="568" y="216"/>
                  </a:moveTo>
                  <a:lnTo>
                    <a:pt x="559" y="214"/>
                  </a:lnTo>
                  <a:lnTo>
                    <a:pt x="572" y="175"/>
                  </a:lnTo>
                  <a:lnTo>
                    <a:pt x="580" y="177"/>
                  </a:lnTo>
                  <a:lnTo>
                    <a:pt x="568" y="216"/>
                  </a:lnTo>
                  <a:close/>
                  <a:moveTo>
                    <a:pt x="595" y="131"/>
                  </a:moveTo>
                  <a:lnTo>
                    <a:pt x="586" y="127"/>
                  </a:lnTo>
                  <a:lnTo>
                    <a:pt x="599" y="87"/>
                  </a:lnTo>
                  <a:lnTo>
                    <a:pt x="607" y="92"/>
                  </a:lnTo>
                  <a:lnTo>
                    <a:pt x="595" y="131"/>
                  </a:lnTo>
                  <a:close/>
                  <a:moveTo>
                    <a:pt x="624" y="44"/>
                  </a:moveTo>
                  <a:lnTo>
                    <a:pt x="615" y="40"/>
                  </a:lnTo>
                  <a:lnTo>
                    <a:pt x="628" y="0"/>
                  </a:lnTo>
                  <a:lnTo>
                    <a:pt x="636" y="4"/>
                  </a:lnTo>
                  <a:lnTo>
                    <a:pt x="624" y="44"/>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3" name="íś1íḋe">
              <a:extLst>
                <a:ext uri="{FF2B5EF4-FFF2-40B4-BE49-F238E27FC236}">
                  <a16:creationId xmlns:a16="http://schemas.microsoft.com/office/drawing/2014/main" id="{56D4C171-A8A7-47BF-80E0-F700DFA4DE01}"/>
                </a:ext>
              </a:extLst>
            </p:cNvPr>
            <p:cNvSpPr/>
            <p:nvPr/>
          </p:nvSpPr>
          <p:spPr bwMode="auto">
            <a:xfrm>
              <a:off x="4537075" y="3548063"/>
              <a:ext cx="53975" cy="1503363"/>
            </a:xfrm>
            <a:custGeom>
              <a:avLst/>
              <a:gdLst>
                <a:gd name="T0" fmla="*/ 25 w 34"/>
                <a:gd name="T1" fmla="*/ 947 h 947"/>
                <a:gd name="T2" fmla="*/ 23 w 34"/>
                <a:gd name="T3" fmla="*/ 914 h 947"/>
                <a:gd name="T4" fmla="*/ 32 w 34"/>
                <a:gd name="T5" fmla="*/ 914 h 947"/>
                <a:gd name="T6" fmla="*/ 34 w 34"/>
                <a:gd name="T7" fmla="*/ 947 h 947"/>
                <a:gd name="T8" fmla="*/ 25 w 34"/>
                <a:gd name="T9" fmla="*/ 947 h 947"/>
                <a:gd name="T10" fmla="*/ 23 w 34"/>
                <a:gd name="T11" fmla="*/ 864 h 947"/>
                <a:gd name="T12" fmla="*/ 21 w 34"/>
                <a:gd name="T13" fmla="*/ 822 h 947"/>
                <a:gd name="T14" fmla="*/ 29 w 34"/>
                <a:gd name="T15" fmla="*/ 822 h 947"/>
                <a:gd name="T16" fmla="*/ 32 w 34"/>
                <a:gd name="T17" fmla="*/ 864 h 947"/>
                <a:gd name="T18" fmla="*/ 23 w 34"/>
                <a:gd name="T19" fmla="*/ 864 h 947"/>
                <a:gd name="T20" fmla="*/ 21 w 34"/>
                <a:gd name="T21" fmla="*/ 773 h 947"/>
                <a:gd name="T22" fmla="*/ 19 w 34"/>
                <a:gd name="T23" fmla="*/ 731 h 947"/>
                <a:gd name="T24" fmla="*/ 27 w 34"/>
                <a:gd name="T25" fmla="*/ 731 h 947"/>
                <a:gd name="T26" fmla="*/ 29 w 34"/>
                <a:gd name="T27" fmla="*/ 773 h 947"/>
                <a:gd name="T28" fmla="*/ 21 w 34"/>
                <a:gd name="T29" fmla="*/ 773 h 947"/>
                <a:gd name="T30" fmla="*/ 17 w 34"/>
                <a:gd name="T31" fmla="*/ 681 h 947"/>
                <a:gd name="T32" fmla="*/ 17 w 34"/>
                <a:gd name="T33" fmla="*/ 640 h 947"/>
                <a:gd name="T34" fmla="*/ 25 w 34"/>
                <a:gd name="T35" fmla="*/ 640 h 947"/>
                <a:gd name="T36" fmla="*/ 25 w 34"/>
                <a:gd name="T37" fmla="*/ 681 h 947"/>
                <a:gd name="T38" fmla="*/ 17 w 34"/>
                <a:gd name="T39" fmla="*/ 681 h 947"/>
                <a:gd name="T40" fmla="*/ 15 w 34"/>
                <a:gd name="T41" fmla="*/ 590 h 947"/>
                <a:gd name="T42" fmla="*/ 15 w 34"/>
                <a:gd name="T43" fmla="*/ 548 h 947"/>
                <a:gd name="T44" fmla="*/ 23 w 34"/>
                <a:gd name="T45" fmla="*/ 548 h 947"/>
                <a:gd name="T46" fmla="*/ 23 w 34"/>
                <a:gd name="T47" fmla="*/ 590 h 947"/>
                <a:gd name="T48" fmla="*/ 15 w 34"/>
                <a:gd name="T49" fmla="*/ 590 h 947"/>
                <a:gd name="T50" fmla="*/ 13 w 34"/>
                <a:gd name="T51" fmla="*/ 498 h 947"/>
                <a:gd name="T52" fmla="*/ 13 w 34"/>
                <a:gd name="T53" fmla="*/ 457 h 947"/>
                <a:gd name="T54" fmla="*/ 21 w 34"/>
                <a:gd name="T55" fmla="*/ 457 h 947"/>
                <a:gd name="T56" fmla="*/ 21 w 34"/>
                <a:gd name="T57" fmla="*/ 498 h 947"/>
                <a:gd name="T58" fmla="*/ 13 w 34"/>
                <a:gd name="T59" fmla="*/ 498 h 947"/>
                <a:gd name="T60" fmla="*/ 11 w 34"/>
                <a:gd name="T61" fmla="*/ 407 h 947"/>
                <a:gd name="T62" fmla="*/ 9 w 34"/>
                <a:gd name="T63" fmla="*/ 366 h 947"/>
                <a:gd name="T64" fmla="*/ 17 w 34"/>
                <a:gd name="T65" fmla="*/ 366 h 947"/>
                <a:gd name="T66" fmla="*/ 19 w 34"/>
                <a:gd name="T67" fmla="*/ 407 h 947"/>
                <a:gd name="T68" fmla="*/ 11 w 34"/>
                <a:gd name="T69" fmla="*/ 407 h 947"/>
                <a:gd name="T70" fmla="*/ 9 w 34"/>
                <a:gd name="T71" fmla="*/ 316 h 947"/>
                <a:gd name="T72" fmla="*/ 7 w 34"/>
                <a:gd name="T73" fmla="*/ 274 h 947"/>
                <a:gd name="T74" fmla="*/ 15 w 34"/>
                <a:gd name="T75" fmla="*/ 274 h 947"/>
                <a:gd name="T76" fmla="*/ 17 w 34"/>
                <a:gd name="T77" fmla="*/ 316 h 947"/>
                <a:gd name="T78" fmla="*/ 9 w 34"/>
                <a:gd name="T79" fmla="*/ 316 h 947"/>
                <a:gd name="T80" fmla="*/ 7 w 34"/>
                <a:gd name="T81" fmla="*/ 224 h 947"/>
                <a:gd name="T82" fmla="*/ 5 w 34"/>
                <a:gd name="T83" fmla="*/ 183 h 947"/>
                <a:gd name="T84" fmla="*/ 13 w 34"/>
                <a:gd name="T85" fmla="*/ 183 h 947"/>
                <a:gd name="T86" fmla="*/ 15 w 34"/>
                <a:gd name="T87" fmla="*/ 224 h 947"/>
                <a:gd name="T88" fmla="*/ 7 w 34"/>
                <a:gd name="T89" fmla="*/ 224 h 947"/>
                <a:gd name="T90" fmla="*/ 2 w 34"/>
                <a:gd name="T91" fmla="*/ 133 h 947"/>
                <a:gd name="T92" fmla="*/ 2 w 34"/>
                <a:gd name="T93" fmla="*/ 91 h 947"/>
                <a:gd name="T94" fmla="*/ 11 w 34"/>
                <a:gd name="T95" fmla="*/ 91 h 947"/>
                <a:gd name="T96" fmla="*/ 11 w 34"/>
                <a:gd name="T97" fmla="*/ 133 h 947"/>
                <a:gd name="T98" fmla="*/ 2 w 34"/>
                <a:gd name="T99" fmla="*/ 133 h 947"/>
                <a:gd name="T100" fmla="*/ 0 w 34"/>
                <a:gd name="T101" fmla="*/ 42 h 947"/>
                <a:gd name="T102" fmla="*/ 0 w 34"/>
                <a:gd name="T103" fmla="*/ 0 h 947"/>
                <a:gd name="T104" fmla="*/ 9 w 34"/>
                <a:gd name="T105" fmla="*/ 0 h 947"/>
                <a:gd name="T106" fmla="*/ 9 w 34"/>
                <a:gd name="T107" fmla="*/ 42 h 947"/>
                <a:gd name="T108" fmla="*/ 0 w 34"/>
                <a:gd name="T109" fmla="*/ 4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947">
                  <a:moveTo>
                    <a:pt x="25" y="947"/>
                  </a:moveTo>
                  <a:lnTo>
                    <a:pt x="23" y="914"/>
                  </a:lnTo>
                  <a:lnTo>
                    <a:pt x="32" y="914"/>
                  </a:lnTo>
                  <a:lnTo>
                    <a:pt x="34" y="947"/>
                  </a:lnTo>
                  <a:lnTo>
                    <a:pt x="25" y="947"/>
                  </a:lnTo>
                  <a:close/>
                  <a:moveTo>
                    <a:pt x="23" y="864"/>
                  </a:moveTo>
                  <a:lnTo>
                    <a:pt x="21" y="822"/>
                  </a:lnTo>
                  <a:lnTo>
                    <a:pt x="29" y="822"/>
                  </a:lnTo>
                  <a:lnTo>
                    <a:pt x="32" y="864"/>
                  </a:lnTo>
                  <a:lnTo>
                    <a:pt x="23" y="864"/>
                  </a:lnTo>
                  <a:close/>
                  <a:moveTo>
                    <a:pt x="21" y="773"/>
                  </a:moveTo>
                  <a:lnTo>
                    <a:pt x="19" y="731"/>
                  </a:lnTo>
                  <a:lnTo>
                    <a:pt x="27" y="731"/>
                  </a:lnTo>
                  <a:lnTo>
                    <a:pt x="29" y="773"/>
                  </a:lnTo>
                  <a:lnTo>
                    <a:pt x="21" y="773"/>
                  </a:lnTo>
                  <a:close/>
                  <a:moveTo>
                    <a:pt x="17" y="681"/>
                  </a:moveTo>
                  <a:lnTo>
                    <a:pt x="17" y="640"/>
                  </a:lnTo>
                  <a:lnTo>
                    <a:pt x="25" y="640"/>
                  </a:lnTo>
                  <a:lnTo>
                    <a:pt x="25" y="681"/>
                  </a:lnTo>
                  <a:lnTo>
                    <a:pt x="17" y="681"/>
                  </a:lnTo>
                  <a:close/>
                  <a:moveTo>
                    <a:pt x="15" y="590"/>
                  </a:moveTo>
                  <a:lnTo>
                    <a:pt x="15" y="548"/>
                  </a:lnTo>
                  <a:lnTo>
                    <a:pt x="23" y="548"/>
                  </a:lnTo>
                  <a:lnTo>
                    <a:pt x="23" y="590"/>
                  </a:lnTo>
                  <a:lnTo>
                    <a:pt x="15" y="590"/>
                  </a:lnTo>
                  <a:close/>
                  <a:moveTo>
                    <a:pt x="13" y="498"/>
                  </a:moveTo>
                  <a:lnTo>
                    <a:pt x="13" y="457"/>
                  </a:lnTo>
                  <a:lnTo>
                    <a:pt x="21" y="457"/>
                  </a:lnTo>
                  <a:lnTo>
                    <a:pt x="21" y="498"/>
                  </a:lnTo>
                  <a:lnTo>
                    <a:pt x="13" y="498"/>
                  </a:lnTo>
                  <a:close/>
                  <a:moveTo>
                    <a:pt x="11" y="407"/>
                  </a:moveTo>
                  <a:lnTo>
                    <a:pt x="9" y="366"/>
                  </a:lnTo>
                  <a:lnTo>
                    <a:pt x="17" y="366"/>
                  </a:lnTo>
                  <a:lnTo>
                    <a:pt x="19" y="407"/>
                  </a:lnTo>
                  <a:lnTo>
                    <a:pt x="11" y="407"/>
                  </a:lnTo>
                  <a:close/>
                  <a:moveTo>
                    <a:pt x="9" y="316"/>
                  </a:moveTo>
                  <a:lnTo>
                    <a:pt x="7" y="274"/>
                  </a:lnTo>
                  <a:lnTo>
                    <a:pt x="15" y="274"/>
                  </a:lnTo>
                  <a:lnTo>
                    <a:pt x="17" y="316"/>
                  </a:lnTo>
                  <a:lnTo>
                    <a:pt x="9" y="316"/>
                  </a:lnTo>
                  <a:close/>
                  <a:moveTo>
                    <a:pt x="7" y="224"/>
                  </a:moveTo>
                  <a:lnTo>
                    <a:pt x="5" y="183"/>
                  </a:lnTo>
                  <a:lnTo>
                    <a:pt x="13" y="183"/>
                  </a:lnTo>
                  <a:lnTo>
                    <a:pt x="15" y="224"/>
                  </a:lnTo>
                  <a:lnTo>
                    <a:pt x="7" y="224"/>
                  </a:lnTo>
                  <a:close/>
                  <a:moveTo>
                    <a:pt x="2" y="133"/>
                  </a:moveTo>
                  <a:lnTo>
                    <a:pt x="2" y="91"/>
                  </a:lnTo>
                  <a:lnTo>
                    <a:pt x="11" y="91"/>
                  </a:lnTo>
                  <a:lnTo>
                    <a:pt x="11" y="133"/>
                  </a:lnTo>
                  <a:lnTo>
                    <a:pt x="2" y="133"/>
                  </a:lnTo>
                  <a:close/>
                  <a:moveTo>
                    <a:pt x="0" y="42"/>
                  </a:moveTo>
                  <a:lnTo>
                    <a:pt x="0" y="0"/>
                  </a:lnTo>
                  <a:lnTo>
                    <a:pt x="9" y="0"/>
                  </a:lnTo>
                  <a:lnTo>
                    <a:pt x="9" y="42"/>
                  </a:lnTo>
                  <a:lnTo>
                    <a:pt x="0" y="42"/>
                  </a:ln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4" name="ï$1îḍé">
              <a:extLst>
                <a:ext uri="{FF2B5EF4-FFF2-40B4-BE49-F238E27FC236}">
                  <a16:creationId xmlns:a16="http://schemas.microsoft.com/office/drawing/2014/main" id="{A310219D-A490-4DED-A646-C0249180FB1B}"/>
                </a:ext>
              </a:extLst>
            </p:cNvPr>
            <p:cNvSpPr/>
            <p:nvPr/>
          </p:nvSpPr>
          <p:spPr bwMode="auto">
            <a:xfrm>
              <a:off x="4313238" y="3324226"/>
              <a:ext cx="498475" cy="701675"/>
            </a:xfrm>
            <a:custGeom>
              <a:avLst/>
              <a:gdLst>
                <a:gd name="T0" fmla="*/ 22 w 151"/>
                <a:gd name="T1" fmla="*/ 1 h 213"/>
                <a:gd name="T2" fmla="*/ 17 w 151"/>
                <a:gd name="T3" fmla="*/ 0 h 213"/>
                <a:gd name="T4" fmla="*/ 17 w 151"/>
                <a:gd name="T5" fmla="*/ 1 h 213"/>
                <a:gd name="T6" fmla="*/ 16 w 151"/>
                <a:gd name="T7" fmla="*/ 1 h 213"/>
                <a:gd name="T8" fmla="*/ 15 w 151"/>
                <a:gd name="T9" fmla="*/ 1 h 213"/>
                <a:gd name="T10" fmla="*/ 14 w 151"/>
                <a:gd name="T11" fmla="*/ 2 h 213"/>
                <a:gd name="T12" fmla="*/ 13 w 151"/>
                <a:gd name="T13" fmla="*/ 2 h 213"/>
                <a:gd name="T14" fmla="*/ 12 w 151"/>
                <a:gd name="T15" fmla="*/ 2 h 213"/>
                <a:gd name="T16" fmla="*/ 11 w 151"/>
                <a:gd name="T17" fmla="*/ 2 h 213"/>
                <a:gd name="T18" fmla="*/ 11 w 151"/>
                <a:gd name="T19" fmla="*/ 3 h 213"/>
                <a:gd name="T20" fmla="*/ 10 w 151"/>
                <a:gd name="T21" fmla="*/ 3 h 213"/>
                <a:gd name="T22" fmla="*/ 9 w 151"/>
                <a:gd name="T23" fmla="*/ 3 h 213"/>
                <a:gd name="T24" fmla="*/ 8 w 151"/>
                <a:gd name="T25" fmla="*/ 4 h 213"/>
                <a:gd name="T26" fmla="*/ 7 w 151"/>
                <a:gd name="T27" fmla="*/ 4 h 213"/>
                <a:gd name="T28" fmla="*/ 6 w 151"/>
                <a:gd name="T29" fmla="*/ 4 h 213"/>
                <a:gd name="T30" fmla="*/ 5 w 151"/>
                <a:gd name="T31" fmla="*/ 4 h 213"/>
                <a:gd name="T32" fmla="*/ 0 w 151"/>
                <a:gd name="T33" fmla="*/ 15 h 213"/>
                <a:gd name="T34" fmla="*/ 9 w 151"/>
                <a:gd name="T35" fmla="*/ 144 h 213"/>
                <a:gd name="T36" fmla="*/ 26 w 151"/>
                <a:gd name="T37" fmla="*/ 188 h 213"/>
                <a:gd name="T38" fmla="*/ 26 w 151"/>
                <a:gd name="T39" fmla="*/ 188 h 213"/>
                <a:gd name="T40" fmla="*/ 27 w 151"/>
                <a:gd name="T41" fmla="*/ 188 h 213"/>
                <a:gd name="T42" fmla="*/ 27 w 151"/>
                <a:gd name="T43" fmla="*/ 187 h 213"/>
                <a:gd name="T44" fmla="*/ 28 w 151"/>
                <a:gd name="T45" fmla="*/ 187 h 213"/>
                <a:gd name="T46" fmla="*/ 28 w 151"/>
                <a:gd name="T47" fmla="*/ 187 h 213"/>
                <a:gd name="T48" fmla="*/ 28 w 151"/>
                <a:gd name="T49" fmla="*/ 187 h 213"/>
                <a:gd name="T50" fmla="*/ 29 w 151"/>
                <a:gd name="T51" fmla="*/ 187 h 213"/>
                <a:gd name="T52" fmla="*/ 29 w 151"/>
                <a:gd name="T53" fmla="*/ 187 h 213"/>
                <a:gd name="T54" fmla="*/ 30 w 151"/>
                <a:gd name="T55" fmla="*/ 187 h 213"/>
                <a:gd name="T56" fmla="*/ 30 w 151"/>
                <a:gd name="T57" fmla="*/ 186 h 213"/>
                <a:gd name="T58" fmla="*/ 31 w 151"/>
                <a:gd name="T59" fmla="*/ 186 h 213"/>
                <a:gd name="T60" fmla="*/ 31 w 151"/>
                <a:gd name="T61" fmla="*/ 186 h 213"/>
                <a:gd name="T62" fmla="*/ 32 w 151"/>
                <a:gd name="T63" fmla="*/ 186 h 213"/>
                <a:gd name="T64" fmla="*/ 32 w 151"/>
                <a:gd name="T65" fmla="*/ 186 h 213"/>
                <a:gd name="T66" fmla="*/ 32 w 151"/>
                <a:gd name="T67" fmla="*/ 186 h 213"/>
                <a:gd name="T68" fmla="*/ 33 w 151"/>
                <a:gd name="T69" fmla="*/ 186 h 213"/>
                <a:gd name="T70" fmla="*/ 33 w 151"/>
                <a:gd name="T71" fmla="*/ 185 h 213"/>
                <a:gd name="T72" fmla="*/ 34 w 151"/>
                <a:gd name="T73" fmla="*/ 185 h 213"/>
                <a:gd name="T74" fmla="*/ 34 w 151"/>
                <a:gd name="T75" fmla="*/ 185 h 213"/>
                <a:gd name="T76" fmla="*/ 35 w 151"/>
                <a:gd name="T77" fmla="*/ 185 h 213"/>
                <a:gd name="T78" fmla="*/ 35 w 151"/>
                <a:gd name="T79" fmla="*/ 185 h 213"/>
                <a:gd name="T80" fmla="*/ 35 w 151"/>
                <a:gd name="T81" fmla="*/ 185 h 213"/>
                <a:gd name="T82" fmla="*/ 36 w 151"/>
                <a:gd name="T83" fmla="*/ 185 h 213"/>
                <a:gd name="T84" fmla="*/ 36 w 151"/>
                <a:gd name="T85" fmla="*/ 184 h 213"/>
                <a:gd name="T86" fmla="*/ 37 w 151"/>
                <a:gd name="T87" fmla="*/ 184 h 213"/>
                <a:gd name="T88" fmla="*/ 37 w 151"/>
                <a:gd name="T89" fmla="*/ 184 h 213"/>
                <a:gd name="T90" fmla="*/ 38 w 151"/>
                <a:gd name="T91" fmla="*/ 184 h 213"/>
                <a:gd name="T92" fmla="*/ 38 w 151"/>
                <a:gd name="T93" fmla="*/ 184 h 213"/>
                <a:gd name="T94" fmla="*/ 38 w 151"/>
                <a:gd name="T95" fmla="*/ 184 h 213"/>
                <a:gd name="T96" fmla="*/ 39 w 151"/>
                <a:gd name="T97" fmla="*/ 184 h 213"/>
                <a:gd name="T98" fmla="*/ 39 w 151"/>
                <a:gd name="T99" fmla="*/ 183 h 213"/>
                <a:gd name="T100" fmla="*/ 132 w 151"/>
                <a:gd name="T101" fmla="*/ 212 h 213"/>
                <a:gd name="T102" fmla="*/ 137 w 151"/>
                <a:gd name="T103" fmla="*/ 212 h 213"/>
                <a:gd name="T104" fmla="*/ 151 w 151"/>
                <a:gd name="T105" fmla="*/ 198 h 213"/>
                <a:gd name="T106" fmla="*/ 142 w 151"/>
                <a:gd name="T107" fmla="*/ 6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213">
                  <a:moveTo>
                    <a:pt x="142" y="69"/>
                  </a:moveTo>
                  <a:cubicBezTo>
                    <a:pt x="22" y="1"/>
                    <a:pt x="22" y="1"/>
                    <a:pt x="22" y="1"/>
                  </a:cubicBezTo>
                  <a:cubicBezTo>
                    <a:pt x="21" y="0"/>
                    <a:pt x="19" y="0"/>
                    <a:pt x="18" y="0"/>
                  </a:cubicBezTo>
                  <a:cubicBezTo>
                    <a:pt x="17" y="0"/>
                    <a:pt x="17" y="0"/>
                    <a:pt x="17" y="0"/>
                  </a:cubicBezTo>
                  <a:cubicBezTo>
                    <a:pt x="17" y="1"/>
                    <a:pt x="17" y="1"/>
                    <a:pt x="17" y="1"/>
                  </a:cubicBezTo>
                  <a:cubicBezTo>
                    <a:pt x="17" y="1"/>
                    <a:pt x="17" y="1"/>
                    <a:pt x="17" y="1"/>
                  </a:cubicBezTo>
                  <a:cubicBezTo>
                    <a:pt x="16" y="1"/>
                    <a:pt x="16" y="1"/>
                    <a:pt x="16" y="1"/>
                  </a:cubicBezTo>
                  <a:cubicBezTo>
                    <a:pt x="16" y="1"/>
                    <a:pt x="16" y="1"/>
                    <a:pt x="16" y="1"/>
                  </a:cubicBezTo>
                  <a:cubicBezTo>
                    <a:pt x="15" y="1"/>
                    <a:pt x="15" y="1"/>
                    <a:pt x="15" y="1"/>
                  </a:cubicBezTo>
                  <a:cubicBezTo>
                    <a:pt x="15" y="1"/>
                    <a:pt x="15" y="1"/>
                    <a:pt x="15" y="1"/>
                  </a:cubicBezTo>
                  <a:cubicBezTo>
                    <a:pt x="14" y="1"/>
                    <a:pt x="14" y="1"/>
                    <a:pt x="14" y="1"/>
                  </a:cubicBezTo>
                  <a:cubicBezTo>
                    <a:pt x="14" y="2"/>
                    <a:pt x="14" y="2"/>
                    <a:pt x="14" y="2"/>
                  </a:cubicBezTo>
                  <a:cubicBezTo>
                    <a:pt x="14" y="2"/>
                    <a:pt x="14" y="2"/>
                    <a:pt x="14"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3"/>
                    <a:pt x="11" y="3"/>
                    <a:pt x="11" y="3"/>
                  </a:cubicBezTo>
                  <a:cubicBezTo>
                    <a:pt x="11" y="3"/>
                    <a:pt x="11" y="3"/>
                    <a:pt x="11" y="3"/>
                  </a:cubicBezTo>
                  <a:cubicBezTo>
                    <a:pt x="10" y="3"/>
                    <a:pt x="10" y="3"/>
                    <a:pt x="10" y="3"/>
                  </a:cubicBezTo>
                  <a:cubicBezTo>
                    <a:pt x="10" y="3"/>
                    <a:pt x="10" y="3"/>
                    <a:pt x="10" y="3"/>
                  </a:cubicBezTo>
                  <a:cubicBezTo>
                    <a:pt x="9" y="3"/>
                    <a:pt x="9" y="3"/>
                    <a:pt x="9" y="3"/>
                  </a:cubicBezTo>
                  <a:cubicBezTo>
                    <a:pt x="9" y="3"/>
                    <a:pt x="9" y="3"/>
                    <a:pt x="9"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6" y="4"/>
                    <a:pt x="6" y="4"/>
                    <a:pt x="6" y="4"/>
                  </a:cubicBezTo>
                  <a:cubicBezTo>
                    <a:pt x="6" y="4"/>
                    <a:pt x="6" y="4"/>
                    <a:pt x="6" y="4"/>
                  </a:cubicBezTo>
                  <a:cubicBezTo>
                    <a:pt x="5" y="4"/>
                    <a:pt x="5" y="4"/>
                    <a:pt x="5" y="4"/>
                  </a:cubicBezTo>
                  <a:cubicBezTo>
                    <a:pt x="5" y="5"/>
                    <a:pt x="5" y="5"/>
                    <a:pt x="5" y="5"/>
                  </a:cubicBezTo>
                  <a:cubicBezTo>
                    <a:pt x="2" y="5"/>
                    <a:pt x="0" y="9"/>
                    <a:pt x="0" y="15"/>
                  </a:cubicBezTo>
                  <a:cubicBezTo>
                    <a:pt x="0" y="124"/>
                    <a:pt x="0" y="124"/>
                    <a:pt x="0" y="124"/>
                  </a:cubicBezTo>
                  <a:cubicBezTo>
                    <a:pt x="0" y="133"/>
                    <a:pt x="4" y="141"/>
                    <a:pt x="9" y="144"/>
                  </a:cubicBezTo>
                  <a:cubicBezTo>
                    <a:pt x="26" y="154"/>
                    <a:pt x="26" y="154"/>
                    <a:pt x="26" y="154"/>
                  </a:cubicBezTo>
                  <a:cubicBezTo>
                    <a:pt x="26" y="188"/>
                    <a:pt x="26" y="188"/>
                    <a:pt x="26" y="188"/>
                  </a:cubicBezTo>
                  <a:cubicBezTo>
                    <a:pt x="26" y="187"/>
                    <a:pt x="26" y="187"/>
                    <a:pt x="26" y="187"/>
                  </a:cubicBezTo>
                  <a:cubicBezTo>
                    <a:pt x="26" y="188"/>
                    <a:pt x="26" y="188"/>
                    <a:pt x="26" y="188"/>
                  </a:cubicBezTo>
                  <a:cubicBezTo>
                    <a:pt x="27" y="187"/>
                    <a:pt x="27" y="187"/>
                    <a:pt x="27" y="187"/>
                  </a:cubicBezTo>
                  <a:cubicBezTo>
                    <a:pt x="27" y="188"/>
                    <a:pt x="27" y="188"/>
                    <a:pt x="27" y="188"/>
                  </a:cubicBezTo>
                  <a:cubicBezTo>
                    <a:pt x="27" y="187"/>
                    <a:pt x="27" y="187"/>
                    <a:pt x="27" y="187"/>
                  </a:cubicBezTo>
                  <a:cubicBezTo>
                    <a:pt x="27" y="187"/>
                    <a:pt x="27" y="187"/>
                    <a:pt x="27" y="187"/>
                  </a:cubicBezTo>
                  <a:cubicBezTo>
                    <a:pt x="28" y="187"/>
                    <a:pt x="28" y="187"/>
                    <a:pt x="28" y="187"/>
                  </a:cubicBezTo>
                  <a:cubicBezTo>
                    <a:pt x="28" y="187"/>
                    <a:pt x="28" y="187"/>
                    <a:pt x="28" y="187"/>
                  </a:cubicBezTo>
                  <a:cubicBezTo>
                    <a:pt x="28" y="187"/>
                    <a:pt x="28" y="187"/>
                    <a:pt x="28" y="187"/>
                  </a:cubicBezTo>
                  <a:cubicBezTo>
                    <a:pt x="28" y="187"/>
                    <a:pt x="28" y="187"/>
                    <a:pt x="28" y="187"/>
                  </a:cubicBezTo>
                  <a:cubicBezTo>
                    <a:pt x="28" y="187"/>
                    <a:pt x="28" y="187"/>
                    <a:pt x="28" y="187"/>
                  </a:cubicBezTo>
                  <a:cubicBezTo>
                    <a:pt x="28" y="187"/>
                    <a:pt x="28" y="187"/>
                    <a:pt x="28" y="187"/>
                  </a:cubicBezTo>
                  <a:cubicBezTo>
                    <a:pt x="29" y="187"/>
                    <a:pt x="29" y="187"/>
                    <a:pt x="29" y="187"/>
                  </a:cubicBezTo>
                  <a:cubicBezTo>
                    <a:pt x="29" y="187"/>
                    <a:pt x="29" y="187"/>
                    <a:pt x="29" y="187"/>
                  </a:cubicBezTo>
                  <a:cubicBezTo>
                    <a:pt x="29" y="186"/>
                    <a:pt x="29" y="186"/>
                    <a:pt x="29" y="186"/>
                  </a:cubicBezTo>
                  <a:cubicBezTo>
                    <a:pt x="29" y="187"/>
                    <a:pt x="29" y="187"/>
                    <a:pt x="29" y="187"/>
                  </a:cubicBezTo>
                  <a:cubicBezTo>
                    <a:pt x="30" y="186"/>
                    <a:pt x="30" y="186"/>
                    <a:pt x="30" y="186"/>
                  </a:cubicBezTo>
                  <a:cubicBezTo>
                    <a:pt x="30" y="187"/>
                    <a:pt x="30" y="187"/>
                    <a:pt x="30" y="187"/>
                  </a:cubicBezTo>
                  <a:cubicBezTo>
                    <a:pt x="30" y="186"/>
                    <a:pt x="30" y="186"/>
                    <a:pt x="30" y="186"/>
                  </a:cubicBezTo>
                  <a:cubicBezTo>
                    <a:pt x="30" y="186"/>
                    <a:pt x="30" y="186"/>
                    <a:pt x="30" y="186"/>
                  </a:cubicBezTo>
                  <a:cubicBezTo>
                    <a:pt x="31" y="186"/>
                    <a:pt x="31" y="186"/>
                    <a:pt x="31" y="186"/>
                  </a:cubicBezTo>
                  <a:cubicBezTo>
                    <a:pt x="31" y="186"/>
                    <a:pt x="31" y="186"/>
                    <a:pt x="31" y="186"/>
                  </a:cubicBezTo>
                  <a:cubicBezTo>
                    <a:pt x="31" y="186"/>
                    <a:pt x="31" y="186"/>
                    <a:pt x="31" y="186"/>
                  </a:cubicBezTo>
                  <a:cubicBezTo>
                    <a:pt x="31" y="186"/>
                    <a:pt x="31" y="186"/>
                    <a:pt x="31" y="186"/>
                  </a:cubicBezTo>
                  <a:cubicBezTo>
                    <a:pt x="32" y="186"/>
                    <a:pt x="32" y="186"/>
                    <a:pt x="32" y="186"/>
                  </a:cubicBezTo>
                  <a:cubicBezTo>
                    <a:pt x="32" y="186"/>
                    <a:pt x="32" y="186"/>
                    <a:pt x="32" y="186"/>
                  </a:cubicBezTo>
                  <a:cubicBezTo>
                    <a:pt x="32" y="186"/>
                    <a:pt x="32" y="186"/>
                    <a:pt x="32" y="186"/>
                  </a:cubicBezTo>
                  <a:cubicBezTo>
                    <a:pt x="32" y="186"/>
                    <a:pt x="32" y="186"/>
                    <a:pt x="32" y="186"/>
                  </a:cubicBezTo>
                  <a:cubicBezTo>
                    <a:pt x="32" y="185"/>
                    <a:pt x="32" y="185"/>
                    <a:pt x="32" y="185"/>
                  </a:cubicBezTo>
                  <a:cubicBezTo>
                    <a:pt x="32" y="186"/>
                    <a:pt x="32" y="186"/>
                    <a:pt x="32" y="186"/>
                  </a:cubicBezTo>
                  <a:cubicBezTo>
                    <a:pt x="33" y="185"/>
                    <a:pt x="33" y="185"/>
                    <a:pt x="33" y="185"/>
                  </a:cubicBezTo>
                  <a:cubicBezTo>
                    <a:pt x="33" y="186"/>
                    <a:pt x="33" y="186"/>
                    <a:pt x="33" y="186"/>
                  </a:cubicBezTo>
                  <a:cubicBezTo>
                    <a:pt x="33" y="185"/>
                    <a:pt x="33" y="185"/>
                    <a:pt x="33" y="185"/>
                  </a:cubicBezTo>
                  <a:cubicBezTo>
                    <a:pt x="33" y="185"/>
                    <a:pt x="33" y="185"/>
                    <a:pt x="33" y="185"/>
                  </a:cubicBezTo>
                  <a:cubicBezTo>
                    <a:pt x="34" y="185"/>
                    <a:pt x="34" y="185"/>
                    <a:pt x="34" y="185"/>
                  </a:cubicBezTo>
                  <a:cubicBezTo>
                    <a:pt x="34" y="185"/>
                    <a:pt x="34" y="185"/>
                    <a:pt x="34" y="185"/>
                  </a:cubicBezTo>
                  <a:cubicBezTo>
                    <a:pt x="34" y="185"/>
                    <a:pt x="34" y="185"/>
                    <a:pt x="34" y="185"/>
                  </a:cubicBezTo>
                  <a:cubicBezTo>
                    <a:pt x="34" y="185"/>
                    <a:pt x="34" y="185"/>
                    <a:pt x="34" y="185"/>
                  </a:cubicBezTo>
                  <a:cubicBezTo>
                    <a:pt x="35" y="185"/>
                    <a:pt x="35" y="185"/>
                    <a:pt x="35" y="185"/>
                  </a:cubicBezTo>
                  <a:cubicBezTo>
                    <a:pt x="35" y="185"/>
                    <a:pt x="35" y="185"/>
                    <a:pt x="35" y="185"/>
                  </a:cubicBezTo>
                  <a:cubicBezTo>
                    <a:pt x="35" y="185"/>
                    <a:pt x="35" y="185"/>
                    <a:pt x="35" y="185"/>
                  </a:cubicBezTo>
                  <a:cubicBezTo>
                    <a:pt x="35" y="185"/>
                    <a:pt x="35" y="185"/>
                    <a:pt x="35" y="185"/>
                  </a:cubicBezTo>
                  <a:cubicBezTo>
                    <a:pt x="35" y="184"/>
                    <a:pt x="35" y="184"/>
                    <a:pt x="35" y="184"/>
                  </a:cubicBezTo>
                  <a:cubicBezTo>
                    <a:pt x="35" y="185"/>
                    <a:pt x="35" y="185"/>
                    <a:pt x="35" y="185"/>
                  </a:cubicBezTo>
                  <a:cubicBezTo>
                    <a:pt x="36" y="184"/>
                    <a:pt x="36" y="184"/>
                    <a:pt x="36" y="184"/>
                  </a:cubicBezTo>
                  <a:cubicBezTo>
                    <a:pt x="36" y="185"/>
                    <a:pt x="36" y="185"/>
                    <a:pt x="36" y="185"/>
                  </a:cubicBezTo>
                  <a:cubicBezTo>
                    <a:pt x="36" y="184"/>
                    <a:pt x="36" y="184"/>
                    <a:pt x="36" y="184"/>
                  </a:cubicBezTo>
                  <a:cubicBezTo>
                    <a:pt x="36" y="184"/>
                    <a:pt x="36" y="184"/>
                    <a:pt x="36" y="184"/>
                  </a:cubicBezTo>
                  <a:cubicBezTo>
                    <a:pt x="37" y="184"/>
                    <a:pt x="37" y="184"/>
                    <a:pt x="37" y="184"/>
                  </a:cubicBezTo>
                  <a:cubicBezTo>
                    <a:pt x="37" y="184"/>
                    <a:pt x="37" y="184"/>
                    <a:pt x="37" y="184"/>
                  </a:cubicBezTo>
                  <a:cubicBezTo>
                    <a:pt x="37" y="184"/>
                    <a:pt x="37" y="184"/>
                    <a:pt x="37" y="184"/>
                  </a:cubicBezTo>
                  <a:cubicBezTo>
                    <a:pt x="37" y="184"/>
                    <a:pt x="37" y="184"/>
                    <a:pt x="37"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3"/>
                    <a:pt x="38" y="183"/>
                    <a:pt x="38" y="183"/>
                  </a:cubicBezTo>
                  <a:cubicBezTo>
                    <a:pt x="38" y="184"/>
                    <a:pt x="38" y="184"/>
                    <a:pt x="38" y="184"/>
                  </a:cubicBezTo>
                  <a:cubicBezTo>
                    <a:pt x="39" y="183"/>
                    <a:pt x="39" y="183"/>
                    <a:pt x="39" y="183"/>
                  </a:cubicBezTo>
                  <a:cubicBezTo>
                    <a:pt x="39" y="184"/>
                    <a:pt x="39" y="184"/>
                    <a:pt x="39" y="184"/>
                  </a:cubicBezTo>
                  <a:cubicBezTo>
                    <a:pt x="39" y="183"/>
                    <a:pt x="39" y="183"/>
                    <a:pt x="39" y="183"/>
                  </a:cubicBezTo>
                  <a:cubicBezTo>
                    <a:pt x="39" y="183"/>
                    <a:pt x="39" y="183"/>
                    <a:pt x="39" y="183"/>
                  </a:cubicBezTo>
                  <a:cubicBezTo>
                    <a:pt x="53" y="171"/>
                    <a:pt x="53" y="171"/>
                    <a:pt x="53" y="171"/>
                  </a:cubicBezTo>
                  <a:cubicBezTo>
                    <a:pt x="132" y="212"/>
                    <a:pt x="132" y="212"/>
                    <a:pt x="132" y="212"/>
                  </a:cubicBezTo>
                  <a:cubicBezTo>
                    <a:pt x="134" y="213"/>
                    <a:pt x="135" y="213"/>
                    <a:pt x="136" y="212"/>
                  </a:cubicBezTo>
                  <a:cubicBezTo>
                    <a:pt x="137" y="212"/>
                    <a:pt x="137" y="212"/>
                    <a:pt x="137" y="212"/>
                  </a:cubicBezTo>
                  <a:cubicBezTo>
                    <a:pt x="137" y="212"/>
                    <a:pt x="137" y="212"/>
                    <a:pt x="137" y="212"/>
                  </a:cubicBezTo>
                  <a:cubicBezTo>
                    <a:pt x="146" y="209"/>
                    <a:pt x="151" y="209"/>
                    <a:pt x="151" y="198"/>
                  </a:cubicBezTo>
                  <a:cubicBezTo>
                    <a:pt x="151" y="88"/>
                    <a:pt x="151" y="88"/>
                    <a:pt x="151" y="88"/>
                  </a:cubicBezTo>
                  <a:cubicBezTo>
                    <a:pt x="151" y="80"/>
                    <a:pt x="147" y="71"/>
                    <a:pt x="142" y="69"/>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5" name="iṩľíḋê">
              <a:extLst>
                <a:ext uri="{FF2B5EF4-FFF2-40B4-BE49-F238E27FC236}">
                  <a16:creationId xmlns:a16="http://schemas.microsoft.com/office/drawing/2014/main" id="{0E2356FD-C6AB-4AC7-9E7A-8B1BCA951120}"/>
                </a:ext>
              </a:extLst>
            </p:cNvPr>
            <p:cNvSpPr/>
            <p:nvPr/>
          </p:nvSpPr>
          <p:spPr bwMode="auto">
            <a:xfrm>
              <a:off x="4313238" y="3333751"/>
              <a:ext cx="465138" cy="698500"/>
            </a:xfrm>
            <a:custGeom>
              <a:avLst/>
              <a:gdLst>
                <a:gd name="T0" fmla="*/ 132 w 141"/>
                <a:gd name="T1" fmla="*/ 70 h 212"/>
                <a:gd name="T2" fmla="*/ 9 w 141"/>
                <a:gd name="T3" fmla="*/ 2 h 212"/>
                <a:gd name="T4" fmla="*/ 0 w 141"/>
                <a:gd name="T5" fmla="*/ 12 h 212"/>
                <a:gd name="T6" fmla="*/ 0 w 141"/>
                <a:gd name="T7" fmla="*/ 121 h 212"/>
                <a:gd name="T8" fmla="*/ 9 w 141"/>
                <a:gd name="T9" fmla="*/ 141 h 212"/>
                <a:gd name="T10" fmla="*/ 26 w 141"/>
                <a:gd name="T11" fmla="*/ 151 h 212"/>
                <a:gd name="T12" fmla="*/ 26 w 141"/>
                <a:gd name="T13" fmla="*/ 185 h 212"/>
                <a:gd name="T14" fmla="*/ 48 w 141"/>
                <a:gd name="T15" fmla="*/ 165 h 212"/>
                <a:gd name="T16" fmla="*/ 132 w 141"/>
                <a:gd name="T17" fmla="*/ 209 h 212"/>
                <a:gd name="T18" fmla="*/ 141 w 141"/>
                <a:gd name="T19" fmla="*/ 199 h 212"/>
                <a:gd name="T20" fmla="*/ 141 w 141"/>
                <a:gd name="T21" fmla="*/ 90 h 212"/>
                <a:gd name="T22" fmla="*/ 132 w 141"/>
                <a:gd name="T23" fmla="*/ 7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212">
                  <a:moveTo>
                    <a:pt x="132" y="70"/>
                  </a:moveTo>
                  <a:cubicBezTo>
                    <a:pt x="9" y="2"/>
                    <a:pt x="9" y="2"/>
                    <a:pt x="9" y="2"/>
                  </a:cubicBezTo>
                  <a:cubicBezTo>
                    <a:pt x="4" y="0"/>
                    <a:pt x="0" y="4"/>
                    <a:pt x="0" y="12"/>
                  </a:cubicBezTo>
                  <a:cubicBezTo>
                    <a:pt x="0" y="121"/>
                    <a:pt x="0" y="121"/>
                    <a:pt x="0" y="121"/>
                  </a:cubicBezTo>
                  <a:cubicBezTo>
                    <a:pt x="0" y="130"/>
                    <a:pt x="4" y="138"/>
                    <a:pt x="9" y="141"/>
                  </a:cubicBezTo>
                  <a:cubicBezTo>
                    <a:pt x="26" y="151"/>
                    <a:pt x="26" y="151"/>
                    <a:pt x="26" y="151"/>
                  </a:cubicBezTo>
                  <a:cubicBezTo>
                    <a:pt x="26" y="185"/>
                    <a:pt x="26" y="185"/>
                    <a:pt x="26" y="185"/>
                  </a:cubicBezTo>
                  <a:cubicBezTo>
                    <a:pt x="48" y="165"/>
                    <a:pt x="48" y="165"/>
                    <a:pt x="48" y="165"/>
                  </a:cubicBezTo>
                  <a:cubicBezTo>
                    <a:pt x="132" y="209"/>
                    <a:pt x="132" y="209"/>
                    <a:pt x="132" y="209"/>
                  </a:cubicBezTo>
                  <a:cubicBezTo>
                    <a:pt x="137" y="212"/>
                    <a:pt x="141" y="207"/>
                    <a:pt x="141" y="199"/>
                  </a:cubicBezTo>
                  <a:cubicBezTo>
                    <a:pt x="141" y="90"/>
                    <a:pt x="141" y="90"/>
                    <a:pt x="141" y="90"/>
                  </a:cubicBezTo>
                  <a:cubicBezTo>
                    <a:pt x="141" y="82"/>
                    <a:pt x="137" y="73"/>
                    <a:pt x="132" y="70"/>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6" name="íšļïďê">
              <a:extLst>
                <a:ext uri="{FF2B5EF4-FFF2-40B4-BE49-F238E27FC236}">
                  <a16:creationId xmlns:a16="http://schemas.microsoft.com/office/drawing/2014/main" id="{E8B8F083-568D-4361-BB58-516676AE83F1}"/>
                </a:ext>
              </a:extLst>
            </p:cNvPr>
            <p:cNvSpPr/>
            <p:nvPr/>
          </p:nvSpPr>
          <p:spPr bwMode="auto">
            <a:xfrm>
              <a:off x="4435475" y="3609976"/>
              <a:ext cx="30163" cy="63500"/>
            </a:xfrm>
            <a:custGeom>
              <a:avLst/>
              <a:gdLst>
                <a:gd name="T0" fmla="*/ 9 w 9"/>
                <a:gd name="T1" fmla="*/ 12 h 19"/>
                <a:gd name="T2" fmla="*/ 4 w 9"/>
                <a:gd name="T3" fmla="*/ 18 h 19"/>
                <a:gd name="T4" fmla="*/ 0 w 9"/>
                <a:gd name="T5" fmla="*/ 7 h 19"/>
                <a:gd name="T6" fmla="*/ 4 w 9"/>
                <a:gd name="T7" fmla="*/ 2 h 19"/>
                <a:gd name="T8" fmla="*/ 9 w 9"/>
                <a:gd name="T9" fmla="*/ 12 h 19"/>
              </a:gdLst>
              <a:ahLst/>
              <a:cxnLst>
                <a:cxn ang="0">
                  <a:pos x="T0" y="T1"/>
                </a:cxn>
                <a:cxn ang="0">
                  <a:pos x="T2" y="T3"/>
                </a:cxn>
                <a:cxn ang="0">
                  <a:pos x="T4" y="T5"/>
                </a:cxn>
                <a:cxn ang="0">
                  <a:pos x="T6" y="T7"/>
                </a:cxn>
                <a:cxn ang="0">
                  <a:pos x="T8" y="T9"/>
                </a:cxn>
              </a:cxnLst>
              <a:rect l="0" t="0" r="r" b="b"/>
              <a:pathLst>
                <a:path w="9" h="19">
                  <a:moveTo>
                    <a:pt x="9" y="12"/>
                  </a:moveTo>
                  <a:cubicBezTo>
                    <a:pt x="9" y="17"/>
                    <a:pt x="7" y="19"/>
                    <a:pt x="4" y="18"/>
                  </a:cubicBezTo>
                  <a:cubicBezTo>
                    <a:pt x="2" y="16"/>
                    <a:pt x="0" y="11"/>
                    <a:pt x="0" y="7"/>
                  </a:cubicBezTo>
                  <a:cubicBezTo>
                    <a:pt x="0" y="3"/>
                    <a:pt x="2" y="0"/>
                    <a:pt x="4" y="2"/>
                  </a:cubicBezTo>
                  <a:cubicBezTo>
                    <a:pt x="7" y="3"/>
                    <a:pt x="9" y="8"/>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7" name="íṣḷíďé">
              <a:extLst>
                <a:ext uri="{FF2B5EF4-FFF2-40B4-BE49-F238E27FC236}">
                  <a16:creationId xmlns:a16="http://schemas.microsoft.com/office/drawing/2014/main" id="{811B1108-8320-4944-99EF-55633711C167}"/>
                </a:ext>
              </a:extLst>
            </p:cNvPr>
            <p:cNvSpPr/>
            <p:nvPr/>
          </p:nvSpPr>
          <p:spPr bwMode="auto">
            <a:xfrm>
              <a:off x="4521200" y="3663951"/>
              <a:ext cx="30163" cy="61913"/>
            </a:xfrm>
            <a:custGeom>
              <a:avLst/>
              <a:gdLst>
                <a:gd name="T0" fmla="*/ 9 w 9"/>
                <a:gd name="T1" fmla="*/ 12 h 19"/>
                <a:gd name="T2" fmla="*/ 5 w 9"/>
                <a:gd name="T3" fmla="*/ 17 h 19"/>
                <a:gd name="T4" fmla="*/ 0 w 9"/>
                <a:gd name="T5" fmla="*/ 7 h 19"/>
                <a:gd name="T6" fmla="*/ 5 w 9"/>
                <a:gd name="T7" fmla="*/ 2 h 19"/>
                <a:gd name="T8" fmla="*/ 9 w 9"/>
                <a:gd name="T9" fmla="*/ 12 h 19"/>
              </a:gdLst>
              <a:ahLst/>
              <a:cxnLst>
                <a:cxn ang="0">
                  <a:pos x="T0" y="T1"/>
                </a:cxn>
                <a:cxn ang="0">
                  <a:pos x="T2" y="T3"/>
                </a:cxn>
                <a:cxn ang="0">
                  <a:pos x="T4" y="T5"/>
                </a:cxn>
                <a:cxn ang="0">
                  <a:pos x="T6" y="T7"/>
                </a:cxn>
                <a:cxn ang="0">
                  <a:pos x="T8" y="T9"/>
                </a:cxn>
              </a:cxnLst>
              <a:rect l="0" t="0" r="r" b="b"/>
              <a:pathLst>
                <a:path w="9" h="19">
                  <a:moveTo>
                    <a:pt x="9" y="12"/>
                  </a:moveTo>
                  <a:cubicBezTo>
                    <a:pt x="9" y="17"/>
                    <a:pt x="7" y="19"/>
                    <a:pt x="5" y="17"/>
                  </a:cubicBezTo>
                  <a:cubicBezTo>
                    <a:pt x="2" y="16"/>
                    <a:pt x="0" y="11"/>
                    <a:pt x="0" y="7"/>
                  </a:cubicBezTo>
                  <a:cubicBezTo>
                    <a:pt x="0" y="3"/>
                    <a:pt x="2" y="0"/>
                    <a:pt x="5" y="2"/>
                  </a:cubicBezTo>
                  <a:cubicBezTo>
                    <a:pt x="7" y="3"/>
                    <a:pt x="9" y="8"/>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8" name="iśļíḍe">
              <a:extLst>
                <a:ext uri="{FF2B5EF4-FFF2-40B4-BE49-F238E27FC236}">
                  <a16:creationId xmlns:a16="http://schemas.microsoft.com/office/drawing/2014/main" id="{872AB6EF-C761-42E9-88D6-198C3F6BDC27}"/>
                </a:ext>
              </a:extLst>
            </p:cNvPr>
            <p:cNvSpPr/>
            <p:nvPr/>
          </p:nvSpPr>
          <p:spPr bwMode="auto">
            <a:xfrm>
              <a:off x="4610100" y="3716338"/>
              <a:ext cx="30163" cy="61913"/>
            </a:xfrm>
            <a:custGeom>
              <a:avLst/>
              <a:gdLst>
                <a:gd name="T0" fmla="*/ 9 w 9"/>
                <a:gd name="T1" fmla="*/ 12 h 19"/>
                <a:gd name="T2" fmla="*/ 5 w 9"/>
                <a:gd name="T3" fmla="*/ 17 h 19"/>
                <a:gd name="T4" fmla="*/ 0 w 9"/>
                <a:gd name="T5" fmla="*/ 7 h 19"/>
                <a:gd name="T6" fmla="*/ 5 w 9"/>
                <a:gd name="T7" fmla="*/ 2 h 19"/>
                <a:gd name="T8" fmla="*/ 9 w 9"/>
                <a:gd name="T9" fmla="*/ 12 h 19"/>
              </a:gdLst>
              <a:ahLst/>
              <a:cxnLst>
                <a:cxn ang="0">
                  <a:pos x="T0" y="T1"/>
                </a:cxn>
                <a:cxn ang="0">
                  <a:pos x="T2" y="T3"/>
                </a:cxn>
                <a:cxn ang="0">
                  <a:pos x="T4" y="T5"/>
                </a:cxn>
                <a:cxn ang="0">
                  <a:pos x="T6" y="T7"/>
                </a:cxn>
                <a:cxn ang="0">
                  <a:pos x="T8" y="T9"/>
                </a:cxn>
              </a:cxnLst>
              <a:rect l="0" t="0" r="r" b="b"/>
              <a:pathLst>
                <a:path w="9" h="19">
                  <a:moveTo>
                    <a:pt x="9" y="12"/>
                  </a:moveTo>
                  <a:cubicBezTo>
                    <a:pt x="9" y="16"/>
                    <a:pt x="7" y="19"/>
                    <a:pt x="5" y="17"/>
                  </a:cubicBezTo>
                  <a:cubicBezTo>
                    <a:pt x="2" y="16"/>
                    <a:pt x="0" y="11"/>
                    <a:pt x="0" y="7"/>
                  </a:cubicBezTo>
                  <a:cubicBezTo>
                    <a:pt x="0" y="2"/>
                    <a:pt x="2" y="0"/>
                    <a:pt x="5" y="2"/>
                  </a:cubicBezTo>
                  <a:cubicBezTo>
                    <a:pt x="7" y="3"/>
                    <a:pt x="9" y="8"/>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9" name="ïŝḷíďé">
              <a:extLst>
                <a:ext uri="{FF2B5EF4-FFF2-40B4-BE49-F238E27FC236}">
                  <a16:creationId xmlns:a16="http://schemas.microsoft.com/office/drawing/2014/main" id="{E948EE6F-A8D2-4479-BEA9-4513D2C89764}"/>
                </a:ext>
              </a:extLst>
            </p:cNvPr>
            <p:cNvSpPr/>
            <p:nvPr/>
          </p:nvSpPr>
          <p:spPr bwMode="auto">
            <a:xfrm>
              <a:off x="4078288" y="5113338"/>
              <a:ext cx="168275" cy="106363"/>
            </a:xfrm>
            <a:custGeom>
              <a:avLst/>
              <a:gdLst>
                <a:gd name="T0" fmla="*/ 3 w 51"/>
                <a:gd name="T1" fmla="*/ 15 h 32"/>
                <a:gd name="T2" fmla="*/ 1 w 51"/>
                <a:gd name="T3" fmla="*/ 26 h 32"/>
                <a:gd name="T4" fmla="*/ 2 w 51"/>
                <a:gd name="T5" fmla="*/ 30 h 32"/>
                <a:gd name="T6" fmla="*/ 11 w 51"/>
                <a:gd name="T7" fmla="*/ 32 h 32"/>
                <a:gd name="T8" fmla="*/ 23 w 51"/>
                <a:gd name="T9" fmla="*/ 27 h 32"/>
                <a:gd name="T10" fmla="*/ 26 w 51"/>
                <a:gd name="T11" fmla="*/ 24 h 32"/>
                <a:gd name="T12" fmla="*/ 29 w 51"/>
                <a:gd name="T13" fmla="*/ 24 h 32"/>
                <a:gd name="T14" fmla="*/ 48 w 51"/>
                <a:gd name="T15" fmla="*/ 13 h 32"/>
                <a:gd name="T16" fmla="*/ 47 w 51"/>
                <a:gd name="T17" fmla="*/ 5 h 32"/>
                <a:gd name="T18" fmla="*/ 28 w 51"/>
                <a:gd name="T19" fmla="*/ 7 h 32"/>
                <a:gd name="T20" fmla="*/ 3 w 51"/>
                <a:gd name="T2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2">
                  <a:moveTo>
                    <a:pt x="3" y="15"/>
                  </a:moveTo>
                  <a:cubicBezTo>
                    <a:pt x="1" y="26"/>
                    <a:pt x="1" y="26"/>
                    <a:pt x="1" y="26"/>
                  </a:cubicBezTo>
                  <a:cubicBezTo>
                    <a:pt x="1" y="26"/>
                    <a:pt x="0" y="29"/>
                    <a:pt x="2" y="30"/>
                  </a:cubicBezTo>
                  <a:cubicBezTo>
                    <a:pt x="4" y="31"/>
                    <a:pt x="7" y="32"/>
                    <a:pt x="11" y="32"/>
                  </a:cubicBezTo>
                  <a:cubicBezTo>
                    <a:pt x="15" y="31"/>
                    <a:pt x="23" y="27"/>
                    <a:pt x="23" y="27"/>
                  </a:cubicBezTo>
                  <a:cubicBezTo>
                    <a:pt x="23" y="27"/>
                    <a:pt x="26" y="23"/>
                    <a:pt x="26" y="24"/>
                  </a:cubicBezTo>
                  <a:cubicBezTo>
                    <a:pt x="27" y="24"/>
                    <a:pt x="29" y="24"/>
                    <a:pt x="29" y="24"/>
                  </a:cubicBezTo>
                  <a:cubicBezTo>
                    <a:pt x="29" y="24"/>
                    <a:pt x="46" y="16"/>
                    <a:pt x="48" y="13"/>
                  </a:cubicBezTo>
                  <a:cubicBezTo>
                    <a:pt x="51" y="9"/>
                    <a:pt x="47" y="5"/>
                    <a:pt x="47" y="5"/>
                  </a:cubicBezTo>
                  <a:cubicBezTo>
                    <a:pt x="47" y="5"/>
                    <a:pt x="42" y="0"/>
                    <a:pt x="28" y="7"/>
                  </a:cubicBezTo>
                  <a:cubicBezTo>
                    <a:pt x="13" y="13"/>
                    <a:pt x="3" y="15"/>
                    <a:pt x="3" y="15"/>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0" name="ïṥľïḍe">
              <a:extLst>
                <a:ext uri="{FF2B5EF4-FFF2-40B4-BE49-F238E27FC236}">
                  <a16:creationId xmlns:a16="http://schemas.microsoft.com/office/drawing/2014/main" id="{6727699A-170E-4B91-A917-039BD3EBBB11}"/>
                </a:ext>
              </a:extLst>
            </p:cNvPr>
            <p:cNvSpPr/>
            <p:nvPr/>
          </p:nvSpPr>
          <p:spPr bwMode="auto">
            <a:xfrm>
              <a:off x="4251325" y="5202238"/>
              <a:ext cx="168275" cy="106363"/>
            </a:xfrm>
            <a:custGeom>
              <a:avLst/>
              <a:gdLst>
                <a:gd name="T0" fmla="*/ 3 w 51"/>
                <a:gd name="T1" fmla="*/ 15 h 32"/>
                <a:gd name="T2" fmla="*/ 1 w 51"/>
                <a:gd name="T3" fmla="*/ 26 h 32"/>
                <a:gd name="T4" fmla="*/ 2 w 51"/>
                <a:gd name="T5" fmla="*/ 30 h 32"/>
                <a:gd name="T6" fmla="*/ 11 w 51"/>
                <a:gd name="T7" fmla="*/ 31 h 32"/>
                <a:gd name="T8" fmla="*/ 23 w 51"/>
                <a:gd name="T9" fmla="*/ 26 h 32"/>
                <a:gd name="T10" fmla="*/ 26 w 51"/>
                <a:gd name="T11" fmla="*/ 23 h 32"/>
                <a:gd name="T12" fmla="*/ 29 w 51"/>
                <a:gd name="T13" fmla="*/ 23 h 32"/>
                <a:gd name="T14" fmla="*/ 48 w 51"/>
                <a:gd name="T15" fmla="*/ 12 h 32"/>
                <a:gd name="T16" fmla="*/ 47 w 51"/>
                <a:gd name="T17" fmla="*/ 4 h 32"/>
                <a:gd name="T18" fmla="*/ 28 w 51"/>
                <a:gd name="T19" fmla="*/ 6 h 32"/>
                <a:gd name="T20" fmla="*/ 3 w 51"/>
                <a:gd name="T2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2">
                  <a:moveTo>
                    <a:pt x="3" y="15"/>
                  </a:moveTo>
                  <a:cubicBezTo>
                    <a:pt x="1" y="26"/>
                    <a:pt x="1" y="26"/>
                    <a:pt x="1" y="26"/>
                  </a:cubicBezTo>
                  <a:cubicBezTo>
                    <a:pt x="1" y="26"/>
                    <a:pt x="0" y="29"/>
                    <a:pt x="2" y="30"/>
                  </a:cubicBezTo>
                  <a:cubicBezTo>
                    <a:pt x="4" y="30"/>
                    <a:pt x="7" y="32"/>
                    <a:pt x="11" y="31"/>
                  </a:cubicBezTo>
                  <a:cubicBezTo>
                    <a:pt x="15" y="31"/>
                    <a:pt x="23" y="26"/>
                    <a:pt x="23" y="26"/>
                  </a:cubicBezTo>
                  <a:cubicBezTo>
                    <a:pt x="23" y="26"/>
                    <a:pt x="26" y="23"/>
                    <a:pt x="26" y="23"/>
                  </a:cubicBezTo>
                  <a:cubicBezTo>
                    <a:pt x="27" y="23"/>
                    <a:pt x="29" y="23"/>
                    <a:pt x="29" y="23"/>
                  </a:cubicBezTo>
                  <a:cubicBezTo>
                    <a:pt x="29" y="23"/>
                    <a:pt x="46" y="16"/>
                    <a:pt x="48" y="12"/>
                  </a:cubicBezTo>
                  <a:cubicBezTo>
                    <a:pt x="51" y="9"/>
                    <a:pt x="47" y="4"/>
                    <a:pt x="47" y="4"/>
                  </a:cubicBezTo>
                  <a:cubicBezTo>
                    <a:pt x="47" y="4"/>
                    <a:pt x="42" y="0"/>
                    <a:pt x="28" y="6"/>
                  </a:cubicBezTo>
                  <a:cubicBezTo>
                    <a:pt x="13" y="13"/>
                    <a:pt x="3" y="15"/>
                    <a:pt x="3" y="15"/>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1" name="isḻiḋê">
              <a:extLst>
                <a:ext uri="{FF2B5EF4-FFF2-40B4-BE49-F238E27FC236}">
                  <a16:creationId xmlns:a16="http://schemas.microsoft.com/office/drawing/2014/main" id="{91B7A7F2-D36D-4DC4-89F8-1E9DDC5545AA}"/>
                </a:ext>
              </a:extLst>
            </p:cNvPr>
            <p:cNvSpPr/>
            <p:nvPr/>
          </p:nvSpPr>
          <p:spPr bwMode="auto">
            <a:xfrm>
              <a:off x="4078288" y="4560888"/>
              <a:ext cx="182563" cy="631825"/>
            </a:xfrm>
            <a:custGeom>
              <a:avLst/>
              <a:gdLst>
                <a:gd name="T0" fmla="*/ 49 w 55"/>
                <a:gd name="T1" fmla="*/ 14 h 192"/>
                <a:gd name="T2" fmla="*/ 47 w 55"/>
                <a:gd name="T3" fmla="*/ 13 h 192"/>
                <a:gd name="T4" fmla="*/ 41 w 55"/>
                <a:gd name="T5" fmla="*/ 11 h 192"/>
                <a:gd name="T6" fmla="*/ 35 w 55"/>
                <a:gd name="T7" fmla="*/ 8 h 192"/>
                <a:gd name="T8" fmla="*/ 16 w 55"/>
                <a:gd name="T9" fmla="*/ 0 h 192"/>
                <a:gd name="T10" fmla="*/ 2 w 55"/>
                <a:gd name="T11" fmla="*/ 174 h 192"/>
                <a:gd name="T12" fmla="*/ 0 w 55"/>
                <a:gd name="T13" fmla="*/ 189 h 192"/>
                <a:gd name="T14" fmla="*/ 2 w 55"/>
                <a:gd name="T15" fmla="*/ 191 h 192"/>
                <a:gd name="T16" fmla="*/ 4 w 55"/>
                <a:gd name="T17" fmla="*/ 192 h 192"/>
                <a:gd name="T18" fmla="*/ 12 w 55"/>
                <a:gd name="T19" fmla="*/ 192 h 192"/>
                <a:gd name="T20" fmla="*/ 13 w 55"/>
                <a:gd name="T21" fmla="*/ 192 h 192"/>
                <a:gd name="T22" fmla="*/ 32 w 55"/>
                <a:gd name="T23" fmla="*/ 181 h 192"/>
                <a:gd name="T24" fmla="*/ 32 w 55"/>
                <a:gd name="T25" fmla="*/ 180 h 192"/>
                <a:gd name="T26" fmla="*/ 55 w 55"/>
                <a:gd name="T27" fmla="*/ 41 h 192"/>
                <a:gd name="T28" fmla="*/ 49 w 55"/>
                <a:gd name="T29"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92">
                  <a:moveTo>
                    <a:pt x="49" y="14"/>
                  </a:moveTo>
                  <a:cubicBezTo>
                    <a:pt x="48" y="14"/>
                    <a:pt x="47" y="13"/>
                    <a:pt x="47" y="13"/>
                  </a:cubicBezTo>
                  <a:cubicBezTo>
                    <a:pt x="45" y="13"/>
                    <a:pt x="43" y="12"/>
                    <a:pt x="41" y="11"/>
                  </a:cubicBezTo>
                  <a:cubicBezTo>
                    <a:pt x="39" y="10"/>
                    <a:pt x="37" y="9"/>
                    <a:pt x="35" y="8"/>
                  </a:cubicBezTo>
                  <a:cubicBezTo>
                    <a:pt x="33" y="7"/>
                    <a:pt x="18" y="1"/>
                    <a:pt x="16" y="0"/>
                  </a:cubicBezTo>
                  <a:cubicBezTo>
                    <a:pt x="16" y="0"/>
                    <a:pt x="4" y="146"/>
                    <a:pt x="2" y="174"/>
                  </a:cubicBezTo>
                  <a:cubicBezTo>
                    <a:pt x="1" y="179"/>
                    <a:pt x="0" y="189"/>
                    <a:pt x="0" y="189"/>
                  </a:cubicBezTo>
                  <a:cubicBezTo>
                    <a:pt x="1" y="190"/>
                    <a:pt x="1" y="191"/>
                    <a:pt x="2" y="191"/>
                  </a:cubicBezTo>
                  <a:cubicBezTo>
                    <a:pt x="3" y="192"/>
                    <a:pt x="3" y="192"/>
                    <a:pt x="4" y="192"/>
                  </a:cubicBezTo>
                  <a:cubicBezTo>
                    <a:pt x="7" y="192"/>
                    <a:pt x="10" y="192"/>
                    <a:pt x="12" y="192"/>
                  </a:cubicBezTo>
                  <a:cubicBezTo>
                    <a:pt x="13" y="192"/>
                    <a:pt x="13" y="192"/>
                    <a:pt x="13" y="192"/>
                  </a:cubicBezTo>
                  <a:cubicBezTo>
                    <a:pt x="20" y="191"/>
                    <a:pt x="28" y="187"/>
                    <a:pt x="32" y="181"/>
                  </a:cubicBezTo>
                  <a:cubicBezTo>
                    <a:pt x="32" y="180"/>
                    <a:pt x="32" y="180"/>
                    <a:pt x="32" y="180"/>
                  </a:cubicBezTo>
                  <a:cubicBezTo>
                    <a:pt x="55" y="41"/>
                    <a:pt x="55" y="41"/>
                    <a:pt x="55" y="41"/>
                  </a:cubicBezTo>
                  <a:cubicBezTo>
                    <a:pt x="55" y="40"/>
                    <a:pt x="49" y="25"/>
                    <a:pt x="49" y="14"/>
                  </a:cubicBezTo>
                  <a:close/>
                </a:path>
              </a:pathLst>
            </a:custGeom>
            <a:solidFill>
              <a:srgbClr val="2754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2" name="ïṣľídé">
              <a:extLst>
                <a:ext uri="{FF2B5EF4-FFF2-40B4-BE49-F238E27FC236}">
                  <a16:creationId xmlns:a16="http://schemas.microsoft.com/office/drawing/2014/main" id="{7507D8E4-E068-4AAE-9C66-441275A261D5}"/>
                </a:ext>
              </a:extLst>
            </p:cNvPr>
            <p:cNvSpPr/>
            <p:nvPr/>
          </p:nvSpPr>
          <p:spPr bwMode="auto">
            <a:xfrm>
              <a:off x="4468813" y="4065588"/>
              <a:ext cx="282575" cy="190500"/>
            </a:xfrm>
            <a:custGeom>
              <a:avLst/>
              <a:gdLst>
                <a:gd name="T0" fmla="*/ 176 w 178"/>
                <a:gd name="T1" fmla="*/ 21 h 120"/>
                <a:gd name="T2" fmla="*/ 91 w 178"/>
                <a:gd name="T3" fmla="*/ 0 h 120"/>
                <a:gd name="T4" fmla="*/ 0 w 178"/>
                <a:gd name="T5" fmla="*/ 91 h 120"/>
                <a:gd name="T6" fmla="*/ 0 w 178"/>
                <a:gd name="T7" fmla="*/ 91 h 120"/>
                <a:gd name="T8" fmla="*/ 2 w 178"/>
                <a:gd name="T9" fmla="*/ 94 h 120"/>
                <a:gd name="T10" fmla="*/ 2 w 178"/>
                <a:gd name="T11" fmla="*/ 94 h 120"/>
                <a:gd name="T12" fmla="*/ 2 w 178"/>
                <a:gd name="T13" fmla="*/ 94 h 120"/>
                <a:gd name="T14" fmla="*/ 2 w 178"/>
                <a:gd name="T15" fmla="*/ 94 h 120"/>
                <a:gd name="T16" fmla="*/ 2 w 178"/>
                <a:gd name="T17" fmla="*/ 94 h 120"/>
                <a:gd name="T18" fmla="*/ 2 w 178"/>
                <a:gd name="T19" fmla="*/ 94 h 120"/>
                <a:gd name="T20" fmla="*/ 2 w 178"/>
                <a:gd name="T21" fmla="*/ 94 h 120"/>
                <a:gd name="T22" fmla="*/ 2 w 178"/>
                <a:gd name="T23" fmla="*/ 94 h 120"/>
                <a:gd name="T24" fmla="*/ 2 w 178"/>
                <a:gd name="T25" fmla="*/ 94 h 120"/>
                <a:gd name="T26" fmla="*/ 2 w 178"/>
                <a:gd name="T27" fmla="*/ 94 h 120"/>
                <a:gd name="T28" fmla="*/ 2 w 178"/>
                <a:gd name="T29" fmla="*/ 94 h 120"/>
                <a:gd name="T30" fmla="*/ 2 w 178"/>
                <a:gd name="T31" fmla="*/ 94 h 120"/>
                <a:gd name="T32" fmla="*/ 2 w 178"/>
                <a:gd name="T33" fmla="*/ 94 h 120"/>
                <a:gd name="T34" fmla="*/ 2 w 178"/>
                <a:gd name="T35" fmla="*/ 94 h 120"/>
                <a:gd name="T36" fmla="*/ 2 w 178"/>
                <a:gd name="T37" fmla="*/ 96 h 120"/>
                <a:gd name="T38" fmla="*/ 2 w 178"/>
                <a:gd name="T39" fmla="*/ 96 h 120"/>
                <a:gd name="T40" fmla="*/ 2 w 178"/>
                <a:gd name="T41" fmla="*/ 96 h 120"/>
                <a:gd name="T42" fmla="*/ 2 w 178"/>
                <a:gd name="T43" fmla="*/ 96 h 120"/>
                <a:gd name="T44" fmla="*/ 2 w 178"/>
                <a:gd name="T45" fmla="*/ 96 h 120"/>
                <a:gd name="T46" fmla="*/ 2 w 178"/>
                <a:gd name="T47" fmla="*/ 96 h 120"/>
                <a:gd name="T48" fmla="*/ 2 w 178"/>
                <a:gd name="T49" fmla="*/ 96 h 120"/>
                <a:gd name="T50" fmla="*/ 2 w 178"/>
                <a:gd name="T51" fmla="*/ 96 h 120"/>
                <a:gd name="T52" fmla="*/ 2 w 178"/>
                <a:gd name="T53" fmla="*/ 96 h 120"/>
                <a:gd name="T54" fmla="*/ 2 w 178"/>
                <a:gd name="T55" fmla="*/ 96 h 120"/>
                <a:gd name="T56" fmla="*/ 2 w 178"/>
                <a:gd name="T57" fmla="*/ 96 h 120"/>
                <a:gd name="T58" fmla="*/ 2 w 178"/>
                <a:gd name="T59" fmla="*/ 96 h 120"/>
                <a:gd name="T60" fmla="*/ 2 w 178"/>
                <a:gd name="T61" fmla="*/ 98 h 120"/>
                <a:gd name="T62" fmla="*/ 85 w 178"/>
                <a:gd name="T63" fmla="*/ 120 h 120"/>
                <a:gd name="T64" fmla="*/ 178 w 178"/>
                <a:gd name="T65" fmla="*/ 27 h 120"/>
                <a:gd name="T66" fmla="*/ 178 w 178"/>
                <a:gd name="T67" fmla="*/ 27 h 120"/>
                <a:gd name="T68" fmla="*/ 178 w 178"/>
                <a:gd name="T69" fmla="*/ 27 h 120"/>
                <a:gd name="T70" fmla="*/ 178 w 178"/>
                <a:gd name="T71" fmla="*/ 25 h 120"/>
                <a:gd name="T72" fmla="*/ 178 w 178"/>
                <a:gd name="T73" fmla="*/ 25 h 120"/>
                <a:gd name="T74" fmla="*/ 178 w 178"/>
                <a:gd name="T75" fmla="*/ 25 h 120"/>
                <a:gd name="T76" fmla="*/ 178 w 178"/>
                <a:gd name="T77" fmla="*/ 25 h 120"/>
                <a:gd name="T78" fmla="*/ 178 w 178"/>
                <a:gd name="T79" fmla="*/ 25 h 120"/>
                <a:gd name="T80" fmla="*/ 176 w 178"/>
                <a:gd name="T81" fmla="*/ 25 h 120"/>
                <a:gd name="T82" fmla="*/ 176 w 178"/>
                <a:gd name="T83" fmla="*/ 25 h 120"/>
                <a:gd name="T84" fmla="*/ 176 w 178"/>
                <a:gd name="T85" fmla="*/ 25 h 120"/>
                <a:gd name="T86" fmla="*/ 176 w 178"/>
                <a:gd name="T87" fmla="*/ 25 h 120"/>
                <a:gd name="T88" fmla="*/ 176 w 178"/>
                <a:gd name="T89" fmla="*/ 25 h 120"/>
                <a:gd name="T90" fmla="*/ 176 w 178"/>
                <a:gd name="T91" fmla="*/ 25 h 120"/>
                <a:gd name="T92" fmla="*/ 176 w 178"/>
                <a:gd name="T93" fmla="*/ 25 h 120"/>
                <a:gd name="T94" fmla="*/ 176 w 178"/>
                <a:gd name="T95" fmla="*/ 25 h 120"/>
                <a:gd name="T96" fmla="*/ 176 w 178"/>
                <a:gd name="T97" fmla="*/ 25 h 120"/>
                <a:gd name="T98" fmla="*/ 176 w 178"/>
                <a:gd name="T99" fmla="*/ 25 h 120"/>
                <a:gd name="T100" fmla="*/ 176 w 178"/>
                <a:gd name="T101" fmla="*/ 23 h 120"/>
                <a:gd name="T102" fmla="*/ 176 w 178"/>
                <a:gd name="T103" fmla="*/ 23 h 120"/>
                <a:gd name="T104" fmla="*/ 176 w 178"/>
                <a:gd name="T105" fmla="*/ 23 h 120"/>
                <a:gd name="T106" fmla="*/ 176 w 178"/>
                <a:gd name="T107" fmla="*/ 23 h 120"/>
                <a:gd name="T108" fmla="*/ 176 w 178"/>
                <a:gd name="T109" fmla="*/ 23 h 120"/>
                <a:gd name="T110" fmla="*/ 176 w 178"/>
                <a:gd name="T111" fmla="*/ 23 h 120"/>
                <a:gd name="T112" fmla="*/ 176 w 178"/>
                <a:gd name="T113" fmla="*/ 23 h 120"/>
                <a:gd name="T114" fmla="*/ 176 w 178"/>
                <a:gd name="T115" fmla="*/ 23 h 120"/>
                <a:gd name="T116" fmla="*/ 176 w 178"/>
                <a:gd name="T117" fmla="*/ 23 h 120"/>
                <a:gd name="T118" fmla="*/ 176 w 178"/>
                <a:gd name="T119" fmla="*/ 23 h 120"/>
                <a:gd name="T120" fmla="*/ 176 w 178"/>
                <a:gd name="T121"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 h="120">
                  <a:moveTo>
                    <a:pt x="176" y="23"/>
                  </a:moveTo>
                  <a:lnTo>
                    <a:pt x="176" y="21"/>
                  </a:lnTo>
                  <a:lnTo>
                    <a:pt x="93" y="0"/>
                  </a:lnTo>
                  <a:lnTo>
                    <a:pt x="91" y="0"/>
                  </a:lnTo>
                  <a:lnTo>
                    <a:pt x="2" y="91"/>
                  </a:lnTo>
                  <a:lnTo>
                    <a:pt x="0" y="91"/>
                  </a:lnTo>
                  <a:lnTo>
                    <a:pt x="0" y="91"/>
                  </a:lnTo>
                  <a:lnTo>
                    <a:pt x="0" y="91"/>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4"/>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6"/>
                  </a:lnTo>
                  <a:lnTo>
                    <a:pt x="2" y="98"/>
                  </a:lnTo>
                  <a:lnTo>
                    <a:pt x="4" y="98"/>
                  </a:lnTo>
                  <a:lnTo>
                    <a:pt x="85" y="120"/>
                  </a:lnTo>
                  <a:lnTo>
                    <a:pt x="87" y="118"/>
                  </a:lnTo>
                  <a:lnTo>
                    <a:pt x="178" y="27"/>
                  </a:lnTo>
                  <a:lnTo>
                    <a:pt x="178" y="27"/>
                  </a:lnTo>
                  <a:lnTo>
                    <a:pt x="178" y="27"/>
                  </a:lnTo>
                  <a:lnTo>
                    <a:pt x="178" y="27"/>
                  </a:lnTo>
                  <a:lnTo>
                    <a:pt x="178" y="27"/>
                  </a:lnTo>
                  <a:lnTo>
                    <a:pt x="178" y="27"/>
                  </a:lnTo>
                  <a:lnTo>
                    <a:pt x="178" y="25"/>
                  </a:lnTo>
                  <a:lnTo>
                    <a:pt x="178" y="25"/>
                  </a:lnTo>
                  <a:lnTo>
                    <a:pt x="178" y="25"/>
                  </a:lnTo>
                  <a:lnTo>
                    <a:pt x="178" y="25"/>
                  </a:lnTo>
                  <a:lnTo>
                    <a:pt x="178" y="25"/>
                  </a:lnTo>
                  <a:lnTo>
                    <a:pt x="178" y="25"/>
                  </a:lnTo>
                  <a:lnTo>
                    <a:pt x="178" y="25"/>
                  </a:lnTo>
                  <a:lnTo>
                    <a:pt x="178" y="25"/>
                  </a:lnTo>
                  <a:lnTo>
                    <a:pt x="178"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5"/>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lnTo>
                    <a:pt x="17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3" name="îślíḑe">
              <a:extLst>
                <a:ext uri="{FF2B5EF4-FFF2-40B4-BE49-F238E27FC236}">
                  <a16:creationId xmlns:a16="http://schemas.microsoft.com/office/drawing/2014/main" id="{D25DCF4A-5133-41C3-B37C-4E4241882BCB}"/>
                </a:ext>
              </a:extLst>
            </p:cNvPr>
            <p:cNvSpPr/>
            <p:nvPr/>
          </p:nvSpPr>
          <p:spPr bwMode="auto">
            <a:xfrm>
              <a:off x="4468813" y="4203701"/>
              <a:ext cx="134938" cy="52388"/>
            </a:xfrm>
            <a:custGeom>
              <a:avLst/>
              <a:gdLst>
                <a:gd name="T0" fmla="*/ 0 w 85"/>
                <a:gd name="T1" fmla="*/ 4 h 33"/>
                <a:gd name="T2" fmla="*/ 2 w 85"/>
                <a:gd name="T3" fmla="*/ 7 h 33"/>
                <a:gd name="T4" fmla="*/ 2 w 85"/>
                <a:gd name="T5" fmla="*/ 7 h 33"/>
                <a:gd name="T6" fmla="*/ 2 w 85"/>
                <a:gd name="T7" fmla="*/ 7 h 33"/>
                <a:gd name="T8" fmla="*/ 2 w 85"/>
                <a:gd name="T9" fmla="*/ 7 h 33"/>
                <a:gd name="T10" fmla="*/ 2 w 85"/>
                <a:gd name="T11" fmla="*/ 7 h 33"/>
                <a:gd name="T12" fmla="*/ 2 w 85"/>
                <a:gd name="T13" fmla="*/ 7 h 33"/>
                <a:gd name="T14" fmla="*/ 2 w 85"/>
                <a:gd name="T15" fmla="*/ 7 h 33"/>
                <a:gd name="T16" fmla="*/ 2 w 85"/>
                <a:gd name="T17" fmla="*/ 7 h 33"/>
                <a:gd name="T18" fmla="*/ 2 w 85"/>
                <a:gd name="T19" fmla="*/ 7 h 33"/>
                <a:gd name="T20" fmla="*/ 2 w 85"/>
                <a:gd name="T21" fmla="*/ 7 h 33"/>
                <a:gd name="T22" fmla="*/ 2 w 85"/>
                <a:gd name="T23" fmla="*/ 7 h 33"/>
                <a:gd name="T24" fmla="*/ 2 w 85"/>
                <a:gd name="T25" fmla="*/ 7 h 33"/>
                <a:gd name="T26" fmla="*/ 2 w 85"/>
                <a:gd name="T27" fmla="*/ 7 h 33"/>
                <a:gd name="T28" fmla="*/ 2 w 85"/>
                <a:gd name="T29" fmla="*/ 7 h 33"/>
                <a:gd name="T30" fmla="*/ 2 w 85"/>
                <a:gd name="T31" fmla="*/ 9 h 33"/>
                <a:gd name="T32" fmla="*/ 2 w 85"/>
                <a:gd name="T33" fmla="*/ 9 h 33"/>
                <a:gd name="T34" fmla="*/ 2 w 85"/>
                <a:gd name="T35" fmla="*/ 9 h 33"/>
                <a:gd name="T36" fmla="*/ 2 w 85"/>
                <a:gd name="T37" fmla="*/ 9 h 33"/>
                <a:gd name="T38" fmla="*/ 2 w 85"/>
                <a:gd name="T39" fmla="*/ 9 h 33"/>
                <a:gd name="T40" fmla="*/ 2 w 85"/>
                <a:gd name="T41" fmla="*/ 9 h 33"/>
                <a:gd name="T42" fmla="*/ 2 w 85"/>
                <a:gd name="T43" fmla="*/ 9 h 33"/>
                <a:gd name="T44" fmla="*/ 2 w 85"/>
                <a:gd name="T45" fmla="*/ 9 h 33"/>
                <a:gd name="T46" fmla="*/ 2 w 85"/>
                <a:gd name="T47" fmla="*/ 9 h 33"/>
                <a:gd name="T48" fmla="*/ 2 w 85"/>
                <a:gd name="T49" fmla="*/ 9 h 33"/>
                <a:gd name="T50" fmla="*/ 2 w 85"/>
                <a:gd name="T51" fmla="*/ 9 h 33"/>
                <a:gd name="T52" fmla="*/ 2 w 85"/>
                <a:gd name="T53" fmla="*/ 9 h 33"/>
                <a:gd name="T54" fmla="*/ 2 w 85"/>
                <a:gd name="T55" fmla="*/ 9 h 33"/>
                <a:gd name="T56" fmla="*/ 4 w 85"/>
                <a:gd name="T57" fmla="*/ 11 h 33"/>
                <a:gd name="T58" fmla="*/ 85 w 85"/>
                <a:gd name="T59" fmla="*/ 33 h 33"/>
                <a:gd name="T60" fmla="*/ 4 w 85"/>
                <a:gd name="T61" fmla="*/ 0 h 33"/>
                <a:gd name="T62" fmla="*/ 0 w 85"/>
                <a:gd name="T6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33">
                  <a:moveTo>
                    <a:pt x="0" y="4"/>
                  </a:moveTo>
                  <a:lnTo>
                    <a:pt x="0" y="4"/>
                  </a:lnTo>
                  <a:lnTo>
                    <a:pt x="0" y="4"/>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11"/>
                  </a:lnTo>
                  <a:lnTo>
                    <a:pt x="4" y="11"/>
                  </a:lnTo>
                  <a:lnTo>
                    <a:pt x="85" y="33"/>
                  </a:lnTo>
                  <a:lnTo>
                    <a:pt x="85" y="33"/>
                  </a:lnTo>
                  <a:lnTo>
                    <a:pt x="83" y="25"/>
                  </a:lnTo>
                  <a:lnTo>
                    <a:pt x="4" y="0"/>
                  </a:lnTo>
                  <a:lnTo>
                    <a:pt x="2" y="4"/>
                  </a:lnTo>
                  <a:lnTo>
                    <a:pt x="0" y="4"/>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4" name="iŝ1iḍé">
              <a:extLst>
                <a:ext uri="{FF2B5EF4-FFF2-40B4-BE49-F238E27FC236}">
                  <a16:creationId xmlns:a16="http://schemas.microsoft.com/office/drawing/2014/main" id="{BFA5284D-CE16-437F-92A8-CBD53DE0A829}"/>
                </a:ext>
              </a:extLst>
            </p:cNvPr>
            <p:cNvSpPr/>
            <p:nvPr/>
          </p:nvSpPr>
          <p:spPr bwMode="auto">
            <a:xfrm>
              <a:off x="4468813" y="4065588"/>
              <a:ext cx="279400" cy="180975"/>
            </a:xfrm>
            <a:custGeom>
              <a:avLst/>
              <a:gdLst>
                <a:gd name="T0" fmla="*/ 1 w 85"/>
                <a:gd name="T1" fmla="*/ 44 h 55"/>
                <a:gd name="T2" fmla="*/ 44 w 85"/>
                <a:gd name="T3" fmla="*/ 0 h 55"/>
                <a:gd name="T4" fmla="*/ 45 w 85"/>
                <a:gd name="T5" fmla="*/ 0 h 55"/>
                <a:gd name="T6" fmla="*/ 85 w 85"/>
                <a:gd name="T7" fmla="*/ 10 h 55"/>
                <a:gd name="T8" fmla="*/ 85 w 85"/>
                <a:gd name="T9" fmla="*/ 11 h 55"/>
                <a:gd name="T10" fmla="*/ 41 w 85"/>
                <a:gd name="T11" fmla="*/ 55 h 55"/>
                <a:gd name="T12" fmla="*/ 40 w 85"/>
                <a:gd name="T13" fmla="*/ 55 h 55"/>
                <a:gd name="T14" fmla="*/ 1 w 85"/>
                <a:gd name="T15" fmla="*/ 45 h 55"/>
                <a:gd name="T16" fmla="*/ 1 w 85"/>
                <a:gd name="T17"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1" y="44"/>
                  </a:moveTo>
                  <a:cubicBezTo>
                    <a:pt x="44" y="0"/>
                    <a:pt x="44" y="0"/>
                    <a:pt x="44" y="0"/>
                  </a:cubicBezTo>
                  <a:cubicBezTo>
                    <a:pt x="45" y="0"/>
                    <a:pt x="45" y="0"/>
                    <a:pt x="45" y="0"/>
                  </a:cubicBezTo>
                  <a:cubicBezTo>
                    <a:pt x="85" y="10"/>
                    <a:pt x="85" y="10"/>
                    <a:pt x="85" y="10"/>
                  </a:cubicBezTo>
                  <a:cubicBezTo>
                    <a:pt x="85" y="10"/>
                    <a:pt x="85" y="11"/>
                    <a:pt x="85" y="11"/>
                  </a:cubicBezTo>
                  <a:cubicBezTo>
                    <a:pt x="41" y="55"/>
                    <a:pt x="41" y="55"/>
                    <a:pt x="41" y="55"/>
                  </a:cubicBezTo>
                  <a:cubicBezTo>
                    <a:pt x="40" y="55"/>
                    <a:pt x="40" y="55"/>
                    <a:pt x="40" y="55"/>
                  </a:cubicBezTo>
                  <a:cubicBezTo>
                    <a:pt x="1" y="45"/>
                    <a:pt x="1" y="45"/>
                    <a:pt x="1" y="45"/>
                  </a:cubicBezTo>
                  <a:cubicBezTo>
                    <a:pt x="0" y="45"/>
                    <a:pt x="0" y="44"/>
                    <a:pt x="1" y="44"/>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5" name="isḻïďè">
              <a:extLst>
                <a:ext uri="{FF2B5EF4-FFF2-40B4-BE49-F238E27FC236}">
                  <a16:creationId xmlns:a16="http://schemas.microsoft.com/office/drawing/2014/main" id="{1F75E2C9-87C6-4A31-A3B0-07F762E470F4}"/>
                </a:ext>
              </a:extLst>
            </p:cNvPr>
            <p:cNvSpPr/>
            <p:nvPr/>
          </p:nvSpPr>
          <p:spPr bwMode="auto">
            <a:xfrm>
              <a:off x="4487863" y="4075113"/>
              <a:ext cx="244475" cy="161925"/>
            </a:xfrm>
            <a:custGeom>
              <a:avLst/>
              <a:gdLst>
                <a:gd name="T0" fmla="*/ 0 w 154"/>
                <a:gd name="T1" fmla="*/ 83 h 102"/>
                <a:gd name="T2" fmla="*/ 71 w 154"/>
                <a:gd name="T3" fmla="*/ 102 h 102"/>
                <a:gd name="T4" fmla="*/ 154 w 154"/>
                <a:gd name="T5" fmla="*/ 19 h 102"/>
                <a:gd name="T6" fmla="*/ 83 w 154"/>
                <a:gd name="T7" fmla="*/ 0 h 102"/>
                <a:gd name="T8" fmla="*/ 0 w 154"/>
                <a:gd name="T9" fmla="*/ 83 h 102"/>
              </a:gdLst>
              <a:ahLst/>
              <a:cxnLst>
                <a:cxn ang="0">
                  <a:pos x="T0" y="T1"/>
                </a:cxn>
                <a:cxn ang="0">
                  <a:pos x="T2" y="T3"/>
                </a:cxn>
                <a:cxn ang="0">
                  <a:pos x="T4" y="T5"/>
                </a:cxn>
                <a:cxn ang="0">
                  <a:pos x="T6" y="T7"/>
                </a:cxn>
                <a:cxn ang="0">
                  <a:pos x="T8" y="T9"/>
                </a:cxn>
              </a:cxnLst>
              <a:rect l="0" t="0" r="r" b="b"/>
              <a:pathLst>
                <a:path w="154" h="102">
                  <a:moveTo>
                    <a:pt x="0" y="83"/>
                  </a:moveTo>
                  <a:lnTo>
                    <a:pt x="71" y="102"/>
                  </a:lnTo>
                  <a:lnTo>
                    <a:pt x="154" y="19"/>
                  </a:lnTo>
                  <a:lnTo>
                    <a:pt x="83" y="0"/>
                  </a:lnTo>
                  <a:lnTo>
                    <a:pt x="0"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6" name="íṥlîḍê">
              <a:extLst>
                <a:ext uri="{FF2B5EF4-FFF2-40B4-BE49-F238E27FC236}">
                  <a16:creationId xmlns:a16="http://schemas.microsoft.com/office/drawing/2014/main" id="{BF6EBE26-CB85-4A59-9030-0927A924911B}"/>
                </a:ext>
              </a:extLst>
            </p:cNvPr>
            <p:cNvSpPr/>
            <p:nvPr/>
          </p:nvSpPr>
          <p:spPr bwMode="auto">
            <a:xfrm>
              <a:off x="4487863" y="4075113"/>
              <a:ext cx="244475" cy="131763"/>
            </a:xfrm>
            <a:custGeom>
              <a:avLst/>
              <a:gdLst>
                <a:gd name="T0" fmla="*/ 0 w 154"/>
                <a:gd name="T1" fmla="*/ 83 h 83"/>
                <a:gd name="T2" fmla="*/ 83 w 154"/>
                <a:gd name="T3" fmla="*/ 2 h 83"/>
                <a:gd name="T4" fmla="*/ 152 w 154"/>
                <a:gd name="T5" fmla="*/ 19 h 83"/>
                <a:gd name="T6" fmla="*/ 154 w 154"/>
                <a:gd name="T7" fmla="*/ 19 h 83"/>
                <a:gd name="T8" fmla="*/ 83 w 154"/>
                <a:gd name="T9" fmla="*/ 0 h 83"/>
                <a:gd name="T10" fmla="*/ 0 w 154"/>
                <a:gd name="T11" fmla="*/ 83 h 83"/>
                <a:gd name="T12" fmla="*/ 0 w 154"/>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54" h="83">
                  <a:moveTo>
                    <a:pt x="0" y="83"/>
                  </a:moveTo>
                  <a:lnTo>
                    <a:pt x="83" y="2"/>
                  </a:lnTo>
                  <a:lnTo>
                    <a:pt x="152" y="19"/>
                  </a:lnTo>
                  <a:lnTo>
                    <a:pt x="154" y="19"/>
                  </a:lnTo>
                  <a:lnTo>
                    <a:pt x="83" y="0"/>
                  </a:lnTo>
                  <a:lnTo>
                    <a:pt x="0" y="83"/>
                  </a:lnTo>
                  <a:lnTo>
                    <a:pt x="0" y="83"/>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7" name="ïSḻîḑé">
              <a:extLst>
                <a:ext uri="{FF2B5EF4-FFF2-40B4-BE49-F238E27FC236}">
                  <a16:creationId xmlns:a16="http://schemas.microsoft.com/office/drawing/2014/main" id="{9B198EA4-9113-4850-B15B-A1DC2BC3A7A5}"/>
                </a:ext>
              </a:extLst>
            </p:cNvPr>
            <p:cNvSpPr/>
            <p:nvPr/>
          </p:nvSpPr>
          <p:spPr bwMode="auto">
            <a:xfrm>
              <a:off x="4533900" y="4224338"/>
              <a:ext cx="11113" cy="6350"/>
            </a:xfrm>
            <a:custGeom>
              <a:avLst/>
              <a:gdLst>
                <a:gd name="T0" fmla="*/ 3 w 3"/>
                <a:gd name="T1" fmla="*/ 1 h 2"/>
                <a:gd name="T2" fmla="*/ 2 w 3"/>
                <a:gd name="T3" fmla="*/ 1 h 2"/>
                <a:gd name="T4" fmla="*/ 1 w 3"/>
                <a:gd name="T5" fmla="*/ 1 h 2"/>
                <a:gd name="T6" fmla="*/ 1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3" y="1"/>
                    <a:pt x="2" y="1"/>
                    <a:pt x="2" y="1"/>
                  </a:cubicBezTo>
                  <a:cubicBezTo>
                    <a:pt x="1" y="2"/>
                    <a:pt x="1" y="1"/>
                    <a:pt x="1" y="1"/>
                  </a:cubicBezTo>
                  <a:cubicBezTo>
                    <a:pt x="0" y="1"/>
                    <a:pt x="1" y="1"/>
                    <a:pt x="1" y="0"/>
                  </a:cubicBezTo>
                  <a:cubicBezTo>
                    <a:pt x="2" y="0"/>
                    <a:pt x="3" y="0"/>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8" name="îŝļiḓé">
              <a:extLst>
                <a:ext uri="{FF2B5EF4-FFF2-40B4-BE49-F238E27FC236}">
                  <a16:creationId xmlns:a16="http://schemas.microsoft.com/office/drawing/2014/main" id="{FCEFDE64-F920-4C54-8866-53174169662A}"/>
                </a:ext>
              </a:extLst>
            </p:cNvPr>
            <p:cNvSpPr/>
            <p:nvPr/>
          </p:nvSpPr>
          <p:spPr bwMode="auto">
            <a:xfrm>
              <a:off x="4597400" y="4144963"/>
              <a:ext cx="22225" cy="12700"/>
            </a:xfrm>
            <a:custGeom>
              <a:avLst/>
              <a:gdLst>
                <a:gd name="T0" fmla="*/ 0 w 14"/>
                <a:gd name="T1" fmla="*/ 8 h 8"/>
                <a:gd name="T2" fmla="*/ 8 w 14"/>
                <a:gd name="T3" fmla="*/ 0 h 8"/>
                <a:gd name="T4" fmla="*/ 14 w 14"/>
                <a:gd name="T5" fmla="*/ 6 h 8"/>
                <a:gd name="T6" fmla="*/ 0 w 14"/>
                <a:gd name="T7" fmla="*/ 8 h 8"/>
              </a:gdLst>
              <a:ahLst/>
              <a:cxnLst>
                <a:cxn ang="0">
                  <a:pos x="T0" y="T1"/>
                </a:cxn>
                <a:cxn ang="0">
                  <a:pos x="T2" y="T3"/>
                </a:cxn>
                <a:cxn ang="0">
                  <a:pos x="T4" y="T5"/>
                </a:cxn>
                <a:cxn ang="0">
                  <a:pos x="T6" y="T7"/>
                </a:cxn>
              </a:cxnLst>
              <a:rect l="0" t="0" r="r" b="b"/>
              <a:pathLst>
                <a:path w="14" h="8">
                  <a:moveTo>
                    <a:pt x="0" y="8"/>
                  </a:moveTo>
                  <a:lnTo>
                    <a:pt x="8" y="0"/>
                  </a:lnTo>
                  <a:lnTo>
                    <a:pt x="14" y="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9" name="íṩ1íḑé">
              <a:extLst>
                <a:ext uri="{FF2B5EF4-FFF2-40B4-BE49-F238E27FC236}">
                  <a16:creationId xmlns:a16="http://schemas.microsoft.com/office/drawing/2014/main" id="{B42E1AF3-3C0B-4E7F-9E3D-37E33C404128}"/>
                </a:ext>
              </a:extLst>
            </p:cNvPr>
            <p:cNvSpPr/>
            <p:nvPr/>
          </p:nvSpPr>
          <p:spPr bwMode="auto">
            <a:xfrm>
              <a:off x="4583113" y="4221163"/>
              <a:ext cx="69850" cy="58738"/>
            </a:xfrm>
            <a:custGeom>
              <a:avLst/>
              <a:gdLst>
                <a:gd name="T0" fmla="*/ 18 w 21"/>
                <a:gd name="T1" fmla="*/ 10 h 18"/>
                <a:gd name="T2" fmla="*/ 21 w 21"/>
                <a:gd name="T3" fmla="*/ 15 h 18"/>
                <a:gd name="T4" fmla="*/ 18 w 21"/>
                <a:gd name="T5" fmla="*/ 18 h 18"/>
                <a:gd name="T6" fmla="*/ 18 w 21"/>
                <a:gd name="T7" fmla="*/ 18 h 18"/>
                <a:gd name="T8" fmla="*/ 2 w 21"/>
                <a:gd name="T9" fmla="*/ 5 h 18"/>
                <a:gd name="T10" fmla="*/ 0 w 21"/>
                <a:gd name="T11" fmla="*/ 4 h 18"/>
                <a:gd name="T12" fmla="*/ 0 w 21"/>
                <a:gd name="T13" fmla="*/ 4 h 18"/>
                <a:gd name="T14" fmla="*/ 3 w 21"/>
                <a:gd name="T15" fmla="*/ 1 h 18"/>
                <a:gd name="T16" fmla="*/ 4 w 21"/>
                <a:gd name="T17" fmla="*/ 0 h 18"/>
                <a:gd name="T18" fmla="*/ 8 w 21"/>
                <a:gd name="T19" fmla="*/ 2 h 18"/>
                <a:gd name="T20" fmla="*/ 18 w 21"/>
                <a:gd name="T2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8">
                  <a:moveTo>
                    <a:pt x="18" y="10"/>
                  </a:moveTo>
                  <a:cubicBezTo>
                    <a:pt x="19" y="12"/>
                    <a:pt x="20" y="13"/>
                    <a:pt x="21" y="15"/>
                  </a:cubicBezTo>
                  <a:cubicBezTo>
                    <a:pt x="20" y="16"/>
                    <a:pt x="19" y="17"/>
                    <a:pt x="18" y="18"/>
                  </a:cubicBezTo>
                  <a:cubicBezTo>
                    <a:pt x="18" y="18"/>
                    <a:pt x="18" y="18"/>
                    <a:pt x="18" y="18"/>
                  </a:cubicBezTo>
                  <a:cubicBezTo>
                    <a:pt x="15" y="12"/>
                    <a:pt x="8" y="7"/>
                    <a:pt x="2" y="5"/>
                  </a:cubicBezTo>
                  <a:cubicBezTo>
                    <a:pt x="2" y="4"/>
                    <a:pt x="1" y="4"/>
                    <a:pt x="0" y="4"/>
                  </a:cubicBezTo>
                  <a:cubicBezTo>
                    <a:pt x="0" y="4"/>
                    <a:pt x="0" y="4"/>
                    <a:pt x="0" y="4"/>
                  </a:cubicBezTo>
                  <a:cubicBezTo>
                    <a:pt x="1" y="3"/>
                    <a:pt x="2" y="2"/>
                    <a:pt x="3" y="1"/>
                  </a:cubicBezTo>
                  <a:cubicBezTo>
                    <a:pt x="4" y="0"/>
                    <a:pt x="4" y="0"/>
                    <a:pt x="4" y="0"/>
                  </a:cubicBezTo>
                  <a:cubicBezTo>
                    <a:pt x="5" y="1"/>
                    <a:pt x="6" y="1"/>
                    <a:pt x="8" y="2"/>
                  </a:cubicBezTo>
                  <a:cubicBezTo>
                    <a:pt x="12" y="3"/>
                    <a:pt x="15" y="7"/>
                    <a:pt x="1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0" name="išḷíḋe">
              <a:extLst>
                <a:ext uri="{FF2B5EF4-FFF2-40B4-BE49-F238E27FC236}">
                  <a16:creationId xmlns:a16="http://schemas.microsoft.com/office/drawing/2014/main" id="{E943EFA0-EDE3-485E-843E-8A9E91A9A414}"/>
                </a:ext>
              </a:extLst>
            </p:cNvPr>
            <p:cNvSpPr/>
            <p:nvPr/>
          </p:nvSpPr>
          <p:spPr bwMode="auto">
            <a:xfrm>
              <a:off x="4237038" y="4579938"/>
              <a:ext cx="171450" cy="704850"/>
            </a:xfrm>
            <a:custGeom>
              <a:avLst/>
              <a:gdLst>
                <a:gd name="T0" fmla="*/ 27 w 52"/>
                <a:gd name="T1" fmla="*/ 9 h 214"/>
                <a:gd name="T2" fmla="*/ 7 w 52"/>
                <a:gd name="T3" fmla="*/ 8 h 214"/>
                <a:gd name="T4" fmla="*/ 0 w 52"/>
                <a:gd name="T5" fmla="*/ 6 h 214"/>
                <a:gd name="T6" fmla="*/ 2 w 52"/>
                <a:gd name="T7" fmla="*/ 91 h 214"/>
                <a:gd name="T8" fmla="*/ 2 w 52"/>
                <a:gd name="T9" fmla="*/ 94 h 214"/>
                <a:gd name="T10" fmla="*/ 2 w 52"/>
                <a:gd name="T11" fmla="*/ 163 h 214"/>
                <a:gd name="T12" fmla="*/ 3 w 52"/>
                <a:gd name="T13" fmla="*/ 182 h 214"/>
                <a:gd name="T14" fmla="*/ 5 w 52"/>
                <a:gd name="T15" fmla="*/ 210 h 214"/>
                <a:gd name="T16" fmla="*/ 5 w 52"/>
                <a:gd name="T17" fmla="*/ 212 h 214"/>
                <a:gd name="T18" fmla="*/ 7 w 52"/>
                <a:gd name="T19" fmla="*/ 213 h 214"/>
                <a:gd name="T20" fmla="*/ 15 w 52"/>
                <a:gd name="T21" fmla="*/ 213 h 214"/>
                <a:gd name="T22" fmla="*/ 37 w 52"/>
                <a:gd name="T23" fmla="*/ 202 h 214"/>
                <a:gd name="T24" fmla="*/ 52 w 52"/>
                <a:gd name="T25" fmla="*/ 0 h 214"/>
                <a:gd name="T26" fmla="*/ 27 w 52"/>
                <a:gd name="T27" fmla="*/ 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214">
                  <a:moveTo>
                    <a:pt x="27" y="9"/>
                  </a:moveTo>
                  <a:cubicBezTo>
                    <a:pt x="20" y="10"/>
                    <a:pt x="13" y="9"/>
                    <a:pt x="7" y="8"/>
                  </a:cubicBezTo>
                  <a:cubicBezTo>
                    <a:pt x="5" y="7"/>
                    <a:pt x="2" y="7"/>
                    <a:pt x="0" y="6"/>
                  </a:cubicBezTo>
                  <a:cubicBezTo>
                    <a:pt x="0" y="17"/>
                    <a:pt x="1" y="68"/>
                    <a:pt x="2" y="91"/>
                  </a:cubicBezTo>
                  <a:cubicBezTo>
                    <a:pt x="2" y="92"/>
                    <a:pt x="2" y="93"/>
                    <a:pt x="2" y="94"/>
                  </a:cubicBezTo>
                  <a:cubicBezTo>
                    <a:pt x="3" y="105"/>
                    <a:pt x="2" y="152"/>
                    <a:pt x="2" y="163"/>
                  </a:cubicBezTo>
                  <a:cubicBezTo>
                    <a:pt x="2" y="170"/>
                    <a:pt x="2" y="176"/>
                    <a:pt x="3" y="182"/>
                  </a:cubicBezTo>
                  <a:cubicBezTo>
                    <a:pt x="4" y="197"/>
                    <a:pt x="5" y="208"/>
                    <a:pt x="5" y="210"/>
                  </a:cubicBezTo>
                  <a:cubicBezTo>
                    <a:pt x="5" y="210"/>
                    <a:pt x="5" y="211"/>
                    <a:pt x="5" y="212"/>
                  </a:cubicBezTo>
                  <a:cubicBezTo>
                    <a:pt x="6" y="212"/>
                    <a:pt x="6" y="213"/>
                    <a:pt x="7" y="213"/>
                  </a:cubicBezTo>
                  <a:cubicBezTo>
                    <a:pt x="9" y="214"/>
                    <a:pt x="12" y="214"/>
                    <a:pt x="15" y="213"/>
                  </a:cubicBezTo>
                  <a:cubicBezTo>
                    <a:pt x="22" y="212"/>
                    <a:pt x="31" y="209"/>
                    <a:pt x="37" y="202"/>
                  </a:cubicBezTo>
                  <a:cubicBezTo>
                    <a:pt x="43" y="145"/>
                    <a:pt x="45" y="61"/>
                    <a:pt x="52" y="0"/>
                  </a:cubicBezTo>
                  <a:cubicBezTo>
                    <a:pt x="44" y="6"/>
                    <a:pt x="36" y="9"/>
                    <a:pt x="27" y="9"/>
                  </a:cubicBezTo>
                  <a:close/>
                </a:path>
              </a:pathLst>
            </a:custGeom>
            <a:solidFill>
              <a:srgbClr val="3E65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1" name="iṧḷiďè">
              <a:extLst>
                <a:ext uri="{FF2B5EF4-FFF2-40B4-BE49-F238E27FC236}">
                  <a16:creationId xmlns:a16="http://schemas.microsoft.com/office/drawing/2014/main" id="{C9ACE69D-6098-4B2D-9CAB-983D8C30083A}"/>
                </a:ext>
              </a:extLst>
            </p:cNvPr>
            <p:cNvSpPr/>
            <p:nvPr/>
          </p:nvSpPr>
          <p:spPr bwMode="auto">
            <a:xfrm>
              <a:off x="4276725" y="3979863"/>
              <a:ext cx="12700" cy="9525"/>
            </a:xfrm>
            <a:custGeom>
              <a:avLst/>
              <a:gdLst>
                <a:gd name="T0" fmla="*/ 0 w 4"/>
                <a:gd name="T1" fmla="*/ 3 h 3"/>
                <a:gd name="T2" fmla="*/ 4 w 4"/>
                <a:gd name="T3" fmla="*/ 2 h 3"/>
                <a:gd name="T4" fmla="*/ 0 w 4"/>
                <a:gd name="T5" fmla="*/ 3 h 3"/>
              </a:gdLst>
              <a:ahLst/>
              <a:cxnLst>
                <a:cxn ang="0">
                  <a:pos x="T0" y="T1"/>
                </a:cxn>
                <a:cxn ang="0">
                  <a:pos x="T2" y="T3"/>
                </a:cxn>
                <a:cxn ang="0">
                  <a:pos x="T4" y="T5"/>
                </a:cxn>
              </a:cxnLst>
              <a:rect l="0" t="0" r="r" b="b"/>
              <a:pathLst>
                <a:path w="4" h="3">
                  <a:moveTo>
                    <a:pt x="0" y="3"/>
                  </a:moveTo>
                  <a:cubicBezTo>
                    <a:pt x="4" y="2"/>
                    <a:pt x="4" y="2"/>
                    <a:pt x="4" y="2"/>
                  </a:cubicBezTo>
                  <a:cubicBezTo>
                    <a:pt x="2" y="0"/>
                    <a:pt x="0" y="1"/>
                    <a:pt x="0" y="3"/>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2" name="íşḻíḑé">
              <a:extLst>
                <a:ext uri="{FF2B5EF4-FFF2-40B4-BE49-F238E27FC236}">
                  <a16:creationId xmlns:a16="http://schemas.microsoft.com/office/drawing/2014/main" id="{5ECEC7F8-6C7E-4AD4-AD8D-8F4653D43CD6}"/>
                </a:ext>
              </a:extLst>
            </p:cNvPr>
            <p:cNvSpPr/>
            <p:nvPr/>
          </p:nvSpPr>
          <p:spPr bwMode="auto">
            <a:xfrm>
              <a:off x="4217988" y="3940176"/>
              <a:ext cx="141288" cy="231775"/>
            </a:xfrm>
            <a:custGeom>
              <a:avLst/>
              <a:gdLst>
                <a:gd name="T0" fmla="*/ 42 w 43"/>
                <a:gd name="T1" fmla="*/ 19 h 70"/>
                <a:gd name="T2" fmla="*/ 40 w 43"/>
                <a:gd name="T3" fmla="*/ 7 h 70"/>
                <a:gd name="T4" fmla="*/ 39 w 43"/>
                <a:gd name="T5" fmla="*/ 0 h 70"/>
                <a:gd name="T6" fmla="*/ 38 w 43"/>
                <a:gd name="T7" fmla="*/ 0 h 70"/>
                <a:gd name="T8" fmla="*/ 36 w 43"/>
                <a:gd name="T9" fmla="*/ 12 h 70"/>
                <a:gd name="T10" fmla="*/ 26 w 43"/>
                <a:gd name="T11" fmla="*/ 5 h 70"/>
                <a:gd name="T12" fmla="*/ 25 w 43"/>
                <a:gd name="T13" fmla="*/ 12 h 70"/>
                <a:gd name="T14" fmla="*/ 22 w 43"/>
                <a:gd name="T15" fmla="*/ 14 h 70"/>
                <a:gd name="T16" fmla="*/ 25 w 43"/>
                <a:gd name="T17" fmla="*/ 21 h 70"/>
                <a:gd name="T18" fmla="*/ 25 w 43"/>
                <a:gd name="T19" fmla="*/ 23 h 70"/>
                <a:gd name="T20" fmla="*/ 7 w 43"/>
                <a:gd name="T21" fmla="*/ 22 h 70"/>
                <a:gd name="T22" fmla="*/ 4 w 43"/>
                <a:gd name="T23" fmla="*/ 31 h 70"/>
                <a:gd name="T24" fmla="*/ 8 w 43"/>
                <a:gd name="T25" fmla="*/ 39 h 70"/>
                <a:gd name="T26" fmla="*/ 8 w 43"/>
                <a:gd name="T27" fmla="*/ 40 h 70"/>
                <a:gd name="T28" fmla="*/ 8 w 43"/>
                <a:gd name="T29" fmla="*/ 40 h 70"/>
                <a:gd name="T30" fmla="*/ 1 w 43"/>
                <a:gd name="T31" fmla="*/ 39 h 70"/>
                <a:gd name="T32" fmla="*/ 0 w 43"/>
                <a:gd name="T33" fmla="*/ 61 h 70"/>
                <a:gd name="T34" fmla="*/ 27 w 43"/>
                <a:gd name="T35" fmla="*/ 70 h 70"/>
                <a:gd name="T36" fmla="*/ 27 w 43"/>
                <a:gd name="T37" fmla="*/ 45 h 70"/>
                <a:gd name="T38" fmla="*/ 36 w 43"/>
                <a:gd name="T39" fmla="*/ 44 h 70"/>
                <a:gd name="T40" fmla="*/ 38 w 43"/>
                <a:gd name="T41" fmla="*/ 43 h 70"/>
                <a:gd name="T42" fmla="*/ 42 w 43"/>
                <a:gd name="T43"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70">
                  <a:moveTo>
                    <a:pt x="42" y="19"/>
                  </a:moveTo>
                  <a:cubicBezTo>
                    <a:pt x="42" y="17"/>
                    <a:pt x="40" y="9"/>
                    <a:pt x="40" y="7"/>
                  </a:cubicBezTo>
                  <a:cubicBezTo>
                    <a:pt x="40" y="5"/>
                    <a:pt x="39" y="3"/>
                    <a:pt x="39" y="0"/>
                  </a:cubicBezTo>
                  <a:cubicBezTo>
                    <a:pt x="38" y="0"/>
                    <a:pt x="38" y="0"/>
                    <a:pt x="38" y="0"/>
                  </a:cubicBezTo>
                  <a:cubicBezTo>
                    <a:pt x="39" y="7"/>
                    <a:pt x="36" y="8"/>
                    <a:pt x="36" y="12"/>
                  </a:cubicBezTo>
                  <a:cubicBezTo>
                    <a:pt x="35" y="19"/>
                    <a:pt x="26" y="2"/>
                    <a:pt x="26" y="5"/>
                  </a:cubicBezTo>
                  <a:cubicBezTo>
                    <a:pt x="26" y="5"/>
                    <a:pt x="25" y="14"/>
                    <a:pt x="25" y="12"/>
                  </a:cubicBezTo>
                  <a:cubicBezTo>
                    <a:pt x="22" y="14"/>
                    <a:pt x="22" y="14"/>
                    <a:pt x="22" y="14"/>
                  </a:cubicBezTo>
                  <a:cubicBezTo>
                    <a:pt x="24" y="15"/>
                    <a:pt x="25" y="17"/>
                    <a:pt x="25" y="21"/>
                  </a:cubicBezTo>
                  <a:cubicBezTo>
                    <a:pt x="25" y="21"/>
                    <a:pt x="25" y="22"/>
                    <a:pt x="25" y="23"/>
                  </a:cubicBezTo>
                  <a:cubicBezTo>
                    <a:pt x="25" y="25"/>
                    <a:pt x="6" y="20"/>
                    <a:pt x="7" y="22"/>
                  </a:cubicBezTo>
                  <a:cubicBezTo>
                    <a:pt x="5" y="25"/>
                    <a:pt x="5" y="28"/>
                    <a:pt x="4" y="31"/>
                  </a:cubicBezTo>
                  <a:cubicBezTo>
                    <a:pt x="2" y="31"/>
                    <a:pt x="9" y="39"/>
                    <a:pt x="8" y="39"/>
                  </a:cubicBezTo>
                  <a:cubicBezTo>
                    <a:pt x="7" y="39"/>
                    <a:pt x="8" y="40"/>
                    <a:pt x="8" y="40"/>
                  </a:cubicBezTo>
                  <a:cubicBezTo>
                    <a:pt x="8" y="40"/>
                    <a:pt x="8" y="40"/>
                    <a:pt x="8" y="40"/>
                  </a:cubicBezTo>
                  <a:cubicBezTo>
                    <a:pt x="4" y="40"/>
                    <a:pt x="3" y="39"/>
                    <a:pt x="1" y="39"/>
                  </a:cubicBezTo>
                  <a:cubicBezTo>
                    <a:pt x="0" y="40"/>
                    <a:pt x="1" y="59"/>
                    <a:pt x="0" y="61"/>
                  </a:cubicBezTo>
                  <a:cubicBezTo>
                    <a:pt x="4" y="61"/>
                    <a:pt x="24" y="68"/>
                    <a:pt x="27" y="70"/>
                  </a:cubicBezTo>
                  <a:cubicBezTo>
                    <a:pt x="27" y="68"/>
                    <a:pt x="27" y="48"/>
                    <a:pt x="27" y="45"/>
                  </a:cubicBezTo>
                  <a:cubicBezTo>
                    <a:pt x="31" y="45"/>
                    <a:pt x="36" y="44"/>
                    <a:pt x="36" y="44"/>
                  </a:cubicBezTo>
                  <a:cubicBezTo>
                    <a:pt x="37" y="44"/>
                    <a:pt x="37" y="44"/>
                    <a:pt x="38" y="43"/>
                  </a:cubicBezTo>
                  <a:cubicBezTo>
                    <a:pt x="39" y="41"/>
                    <a:pt x="43" y="24"/>
                    <a:pt x="42" y="19"/>
                  </a:cubicBezTo>
                  <a:close/>
                </a:path>
              </a:pathLst>
            </a:cu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3" name="iŝ1íḍé">
              <a:extLst>
                <a:ext uri="{FF2B5EF4-FFF2-40B4-BE49-F238E27FC236}">
                  <a16:creationId xmlns:a16="http://schemas.microsoft.com/office/drawing/2014/main" id="{C602E48A-7F3A-44C2-BCFB-C6CEF1668BC7}"/>
                </a:ext>
              </a:extLst>
            </p:cNvPr>
            <p:cNvSpPr/>
            <p:nvPr/>
          </p:nvSpPr>
          <p:spPr bwMode="auto">
            <a:xfrm>
              <a:off x="4154488" y="3867151"/>
              <a:ext cx="207963" cy="214313"/>
            </a:xfrm>
            <a:custGeom>
              <a:avLst/>
              <a:gdLst>
                <a:gd name="T0" fmla="*/ 51 w 63"/>
                <a:gd name="T1" fmla="*/ 5 h 65"/>
                <a:gd name="T2" fmla="*/ 51 w 63"/>
                <a:gd name="T3" fmla="*/ 5 h 65"/>
                <a:gd name="T4" fmla="*/ 43 w 63"/>
                <a:gd name="T5" fmla="*/ 1 h 65"/>
                <a:gd name="T6" fmla="*/ 36 w 63"/>
                <a:gd name="T7" fmla="*/ 0 h 65"/>
                <a:gd name="T8" fmla="*/ 14 w 63"/>
                <a:gd name="T9" fmla="*/ 6 h 65"/>
                <a:gd name="T10" fmla="*/ 6 w 63"/>
                <a:gd name="T11" fmla="*/ 12 h 65"/>
                <a:gd name="T12" fmla="*/ 4 w 63"/>
                <a:gd name="T13" fmla="*/ 38 h 65"/>
                <a:gd name="T14" fmla="*/ 9 w 63"/>
                <a:gd name="T15" fmla="*/ 46 h 65"/>
                <a:gd name="T16" fmla="*/ 19 w 63"/>
                <a:gd name="T17" fmla="*/ 60 h 65"/>
                <a:gd name="T18" fmla="*/ 24 w 63"/>
                <a:gd name="T19" fmla="*/ 62 h 65"/>
                <a:gd name="T20" fmla="*/ 40 w 63"/>
                <a:gd name="T21" fmla="*/ 58 h 65"/>
                <a:gd name="T22" fmla="*/ 44 w 63"/>
                <a:gd name="T23" fmla="*/ 45 h 65"/>
                <a:gd name="T24" fmla="*/ 44 w 63"/>
                <a:gd name="T25" fmla="*/ 43 h 65"/>
                <a:gd name="T26" fmla="*/ 50 w 63"/>
                <a:gd name="T27" fmla="*/ 43 h 65"/>
                <a:gd name="T28" fmla="*/ 52 w 63"/>
                <a:gd name="T29" fmla="*/ 43 h 65"/>
                <a:gd name="T30" fmla="*/ 58 w 63"/>
                <a:gd name="T31" fmla="*/ 22 h 65"/>
                <a:gd name="T32" fmla="*/ 51 w 63"/>
                <a:gd name="T33"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65">
                  <a:moveTo>
                    <a:pt x="51" y="5"/>
                  </a:moveTo>
                  <a:cubicBezTo>
                    <a:pt x="51" y="5"/>
                    <a:pt x="51" y="5"/>
                    <a:pt x="51" y="5"/>
                  </a:cubicBezTo>
                  <a:cubicBezTo>
                    <a:pt x="48" y="4"/>
                    <a:pt x="45" y="2"/>
                    <a:pt x="43" y="1"/>
                  </a:cubicBezTo>
                  <a:cubicBezTo>
                    <a:pt x="40" y="1"/>
                    <a:pt x="37" y="0"/>
                    <a:pt x="36" y="0"/>
                  </a:cubicBezTo>
                  <a:cubicBezTo>
                    <a:pt x="28" y="0"/>
                    <a:pt x="20" y="1"/>
                    <a:pt x="14" y="6"/>
                  </a:cubicBezTo>
                  <a:cubicBezTo>
                    <a:pt x="11" y="7"/>
                    <a:pt x="8" y="9"/>
                    <a:pt x="6" y="12"/>
                  </a:cubicBezTo>
                  <a:cubicBezTo>
                    <a:pt x="1" y="19"/>
                    <a:pt x="0" y="30"/>
                    <a:pt x="4" y="38"/>
                  </a:cubicBezTo>
                  <a:cubicBezTo>
                    <a:pt x="5" y="41"/>
                    <a:pt x="7" y="43"/>
                    <a:pt x="9" y="46"/>
                  </a:cubicBezTo>
                  <a:cubicBezTo>
                    <a:pt x="12" y="49"/>
                    <a:pt x="15" y="57"/>
                    <a:pt x="19" y="60"/>
                  </a:cubicBezTo>
                  <a:cubicBezTo>
                    <a:pt x="20" y="61"/>
                    <a:pt x="22" y="62"/>
                    <a:pt x="24" y="62"/>
                  </a:cubicBezTo>
                  <a:cubicBezTo>
                    <a:pt x="31" y="63"/>
                    <a:pt x="37" y="65"/>
                    <a:pt x="40" y="58"/>
                  </a:cubicBezTo>
                  <a:cubicBezTo>
                    <a:pt x="41" y="55"/>
                    <a:pt x="44" y="49"/>
                    <a:pt x="44" y="45"/>
                  </a:cubicBezTo>
                  <a:cubicBezTo>
                    <a:pt x="44" y="44"/>
                    <a:pt x="44" y="43"/>
                    <a:pt x="44" y="43"/>
                  </a:cubicBezTo>
                  <a:cubicBezTo>
                    <a:pt x="45" y="35"/>
                    <a:pt x="49" y="39"/>
                    <a:pt x="50" y="43"/>
                  </a:cubicBezTo>
                  <a:cubicBezTo>
                    <a:pt x="52" y="43"/>
                    <a:pt x="52" y="43"/>
                    <a:pt x="52" y="43"/>
                  </a:cubicBezTo>
                  <a:cubicBezTo>
                    <a:pt x="55" y="44"/>
                    <a:pt x="60" y="21"/>
                    <a:pt x="58" y="22"/>
                  </a:cubicBezTo>
                  <a:cubicBezTo>
                    <a:pt x="63" y="19"/>
                    <a:pt x="56" y="6"/>
                    <a:pt x="51" y="5"/>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4" name="ïšľiḑè">
              <a:extLst>
                <a:ext uri="{FF2B5EF4-FFF2-40B4-BE49-F238E27FC236}">
                  <a16:creationId xmlns:a16="http://schemas.microsoft.com/office/drawing/2014/main" id="{1ADF9B6E-93C7-4801-8F5D-87EECE2FE0C7}"/>
                </a:ext>
              </a:extLst>
            </p:cNvPr>
            <p:cNvSpPr/>
            <p:nvPr/>
          </p:nvSpPr>
          <p:spPr bwMode="auto">
            <a:xfrm>
              <a:off x="4062413" y="4089401"/>
              <a:ext cx="584200" cy="533400"/>
            </a:xfrm>
            <a:custGeom>
              <a:avLst/>
              <a:gdLst>
                <a:gd name="T0" fmla="*/ 177 w 177"/>
                <a:gd name="T1" fmla="*/ 60 h 162"/>
                <a:gd name="T2" fmla="*/ 160 w 177"/>
                <a:gd name="T3" fmla="*/ 45 h 162"/>
                <a:gd name="T4" fmla="*/ 158 w 177"/>
                <a:gd name="T5" fmla="*/ 44 h 162"/>
                <a:gd name="T6" fmla="*/ 153 w 177"/>
                <a:gd name="T7" fmla="*/ 48 h 162"/>
                <a:gd name="T8" fmla="*/ 151 w 177"/>
                <a:gd name="T9" fmla="*/ 50 h 162"/>
                <a:gd name="T10" fmla="*/ 148 w 177"/>
                <a:gd name="T11" fmla="*/ 52 h 162"/>
                <a:gd name="T12" fmla="*/ 148 w 177"/>
                <a:gd name="T13" fmla="*/ 52 h 162"/>
                <a:gd name="T14" fmla="*/ 132 w 177"/>
                <a:gd name="T15" fmla="*/ 69 h 162"/>
                <a:gd name="T16" fmla="*/ 106 w 177"/>
                <a:gd name="T17" fmla="*/ 32 h 162"/>
                <a:gd name="T18" fmla="*/ 40 w 177"/>
                <a:gd name="T19" fmla="*/ 4 h 162"/>
                <a:gd name="T20" fmla="*/ 19 w 177"/>
                <a:gd name="T21" fmla="*/ 142 h 162"/>
                <a:gd name="T22" fmla="*/ 25 w 177"/>
                <a:gd name="T23" fmla="*/ 146 h 162"/>
                <a:gd name="T24" fmla="*/ 49 w 177"/>
                <a:gd name="T25" fmla="*/ 159 h 162"/>
                <a:gd name="T26" fmla="*/ 105 w 177"/>
                <a:gd name="T27" fmla="*/ 149 h 162"/>
                <a:gd name="T28" fmla="*/ 108 w 177"/>
                <a:gd name="T29" fmla="*/ 148 h 162"/>
                <a:gd name="T30" fmla="*/ 103 w 177"/>
                <a:gd name="T31" fmla="*/ 74 h 162"/>
                <a:gd name="T32" fmla="*/ 119 w 177"/>
                <a:gd name="T33" fmla="*/ 101 h 162"/>
                <a:gd name="T34" fmla="*/ 127 w 177"/>
                <a:gd name="T35" fmla="*/ 105 h 162"/>
                <a:gd name="T36" fmla="*/ 134 w 177"/>
                <a:gd name="T37" fmla="*/ 103 h 162"/>
                <a:gd name="T38" fmla="*/ 177 w 177"/>
                <a:gd name="T39"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2">
                  <a:moveTo>
                    <a:pt x="177" y="60"/>
                  </a:moveTo>
                  <a:cubicBezTo>
                    <a:pt x="174" y="53"/>
                    <a:pt x="166" y="47"/>
                    <a:pt x="160" y="45"/>
                  </a:cubicBezTo>
                  <a:cubicBezTo>
                    <a:pt x="160" y="44"/>
                    <a:pt x="159" y="44"/>
                    <a:pt x="158" y="44"/>
                  </a:cubicBezTo>
                  <a:cubicBezTo>
                    <a:pt x="157" y="45"/>
                    <a:pt x="155" y="46"/>
                    <a:pt x="153" y="48"/>
                  </a:cubicBezTo>
                  <a:cubicBezTo>
                    <a:pt x="153" y="48"/>
                    <a:pt x="152" y="49"/>
                    <a:pt x="151" y="50"/>
                  </a:cubicBezTo>
                  <a:cubicBezTo>
                    <a:pt x="150" y="50"/>
                    <a:pt x="149" y="51"/>
                    <a:pt x="148" y="52"/>
                  </a:cubicBezTo>
                  <a:cubicBezTo>
                    <a:pt x="148" y="52"/>
                    <a:pt x="148" y="52"/>
                    <a:pt x="148" y="52"/>
                  </a:cubicBezTo>
                  <a:cubicBezTo>
                    <a:pt x="142" y="58"/>
                    <a:pt x="137" y="64"/>
                    <a:pt x="132" y="69"/>
                  </a:cubicBezTo>
                  <a:cubicBezTo>
                    <a:pt x="135" y="66"/>
                    <a:pt x="108" y="35"/>
                    <a:pt x="106" y="32"/>
                  </a:cubicBezTo>
                  <a:cubicBezTo>
                    <a:pt x="89" y="13"/>
                    <a:pt x="64" y="6"/>
                    <a:pt x="40" y="4"/>
                  </a:cubicBezTo>
                  <a:cubicBezTo>
                    <a:pt x="0" y="0"/>
                    <a:pt x="15" y="138"/>
                    <a:pt x="19" y="142"/>
                  </a:cubicBezTo>
                  <a:cubicBezTo>
                    <a:pt x="20" y="143"/>
                    <a:pt x="22" y="144"/>
                    <a:pt x="25" y="146"/>
                  </a:cubicBezTo>
                  <a:cubicBezTo>
                    <a:pt x="28" y="148"/>
                    <a:pt x="40" y="157"/>
                    <a:pt x="49" y="159"/>
                  </a:cubicBezTo>
                  <a:cubicBezTo>
                    <a:pt x="68" y="162"/>
                    <a:pt x="89" y="162"/>
                    <a:pt x="105" y="149"/>
                  </a:cubicBezTo>
                  <a:cubicBezTo>
                    <a:pt x="106" y="149"/>
                    <a:pt x="107" y="148"/>
                    <a:pt x="108" y="148"/>
                  </a:cubicBezTo>
                  <a:cubicBezTo>
                    <a:pt x="108" y="145"/>
                    <a:pt x="103" y="90"/>
                    <a:pt x="103" y="74"/>
                  </a:cubicBezTo>
                  <a:cubicBezTo>
                    <a:pt x="106" y="78"/>
                    <a:pt x="116" y="96"/>
                    <a:pt x="119" y="101"/>
                  </a:cubicBezTo>
                  <a:cubicBezTo>
                    <a:pt x="121" y="103"/>
                    <a:pt x="124" y="105"/>
                    <a:pt x="127" y="105"/>
                  </a:cubicBezTo>
                  <a:cubicBezTo>
                    <a:pt x="130" y="106"/>
                    <a:pt x="132" y="105"/>
                    <a:pt x="134" y="103"/>
                  </a:cubicBezTo>
                  <a:cubicBezTo>
                    <a:pt x="151" y="90"/>
                    <a:pt x="163" y="75"/>
                    <a:pt x="177" y="60"/>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5" name="i$ḻíḍé">
              <a:extLst>
                <a:ext uri="{FF2B5EF4-FFF2-40B4-BE49-F238E27FC236}">
                  <a16:creationId xmlns:a16="http://schemas.microsoft.com/office/drawing/2014/main" id="{23BE1A6D-4DAD-41DF-BFEF-030EA0290543}"/>
                </a:ext>
              </a:extLst>
            </p:cNvPr>
            <p:cNvSpPr/>
            <p:nvPr/>
          </p:nvSpPr>
          <p:spPr bwMode="auto">
            <a:xfrm>
              <a:off x="4610100" y="4181476"/>
              <a:ext cx="63500" cy="61913"/>
            </a:xfrm>
            <a:prstGeom prst="ellipse">
              <a:avLst/>
            </a:prstGeom>
            <a:solidFill>
              <a:srgbClr val="FFB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6" name="iṥḻïḍê">
              <a:extLst>
                <a:ext uri="{FF2B5EF4-FFF2-40B4-BE49-F238E27FC236}">
                  <a16:creationId xmlns:a16="http://schemas.microsoft.com/office/drawing/2014/main" id="{FD045501-E14A-4B92-BD22-A4D066FDFC41}"/>
                </a:ext>
              </a:extLst>
            </p:cNvPr>
            <p:cNvSpPr/>
            <p:nvPr/>
          </p:nvSpPr>
          <p:spPr bwMode="auto">
            <a:xfrm>
              <a:off x="4206875" y="4078288"/>
              <a:ext cx="122238" cy="66675"/>
            </a:xfrm>
            <a:custGeom>
              <a:avLst/>
              <a:gdLst>
                <a:gd name="T0" fmla="*/ 0 w 77"/>
                <a:gd name="T1" fmla="*/ 23 h 42"/>
                <a:gd name="T2" fmla="*/ 0 w 77"/>
                <a:gd name="T3" fmla="*/ 0 h 42"/>
                <a:gd name="T4" fmla="*/ 69 w 77"/>
                <a:gd name="T5" fmla="*/ 19 h 42"/>
                <a:gd name="T6" fmla="*/ 77 w 77"/>
                <a:gd name="T7" fmla="*/ 42 h 42"/>
                <a:gd name="T8" fmla="*/ 0 w 77"/>
                <a:gd name="T9" fmla="*/ 23 h 42"/>
              </a:gdLst>
              <a:ahLst/>
              <a:cxnLst>
                <a:cxn ang="0">
                  <a:pos x="T0" y="T1"/>
                </a:cxn>
                <a:cxn ang="0">
                  <a:pos x="T2" y="T3"/>
                </a:cxn>
                <a:cxn ang="0">
                  <a:pos x="T4" y="T5"/>
                </a:cxn>
                <a:cxn ang="0">
                  <a:pos x="T6" y="T7"/>
                </a:cxn>
                <a:cxn ang="0">
                  <a:pos x="T8" y="T9"/>
                </a:cxn>
              </a:cxnLst>
              <a:rect l="0" t="0" r="r" b="b"/>
              <a:pathLst>
                <a:path w="77" h="42">
                  <a:moveTo>
                    <a:pt x="0" y="23"/>
                  </a:moveTo>
                  <a:lnTo>
                    <a:pt x="0" y="0"/>
                  </a:lnTo>
                  <a:lnTo>
                    <a:pt x="69" y="19"/>
                  </a:lnTo>
                  <a:lnTo>
                    <a:pt x="77" y="42"/>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7" name="ïṣḻiḓé">
              <a:extLst>
                <a:ext uri="{FF2B5EF4-FFF2-40B4-BE49-F238E27FC236}">
                  <a16:creationId xmlns:a16="http://schemas.microsoft.com/office/drawing/2014/main" id="{33939137-36A4-4B90-B5A7-7B49DFC6AC48}"/>
                </a:ext>
              </a:extLst>
            </p:cNvPr>
            <p:cNvSpPr/>
            <p:nvPr/>
          </p:nvSpPr>
          <p:spPr bwMode="auto">
            <a:xfrm>
              <a:off x="4352925" y="3940176"/>
              <a:ext cx="22225" cy="60325"/>
            </a:xfrm>
            <a:custGeom>
              <a:avLst/>
              <a:gdLst>
                <a:gd name="T0" fmla="*/ 6 w 7"/>
                <a:gd name="T1" fmla="*/ 9 h 18"/>
                <a:gd name="T2" fmla="*/ 5 w 7"/>
                <a:gd name="T3" fmla="*/ 9 h 18"/>
                <a:gd name="T4" fmla="*/ 5 w 7"/>
                <a:gd name="T5" fmla="*/ 14 h 18"/>
                <a:gd name="T6" fmla="*/ 4 w 7"/>
                <a:gd name="T7" fmla="*/ 16 h 18"/>
                <a:gd name="T8" fmla="*/ 4 w 7"/>
                <a:gd name="T9" fmla="*/ 16 h 18"/>
                <a:gd name="T10" fmla="*/ 4 w 7"/>
                <a:gd name="T11" fmla="*/ 16 h 18"/>
                <a:gd name="T12" fmla="*/ 4 w 7"/>
                <a:gd name="T13" fmla="*/ 16 h 18"/>
                <a:gd name="T14" fmla="*/ 4 w 7"/>
                <a:gd name="T15" fmla="*/ 16 h 18"/>
                <a:gd name="T16" fmla="*/ 4 w 7"/>
                <a:gd name="T17" fmla="*/ 16 h 18"/>
                <a:gd name="T18" fmla="*/ 4 w 7"/>
                <a:gd name="T19" fmla="*/ 16 h 18"/>
                <a:gd name="T20" fmla="*/ 4 w 7"/>
                <a:gd name="T21" fmla="*/ 16 h 18"/>
                <a:gd name="T22" fmla="*/ 4 w 7"/>
                <a:gd name="T23" fmla="*/ 16 h 18"/>
                <a:gd name="T24" fmla="*/ 4 w 7"/>
                <a:gd name="T25" fmla="*/ 16 h 18"/>
                <a:gd name="T26" fmla="*/ 4 w 7"/>
                <a:gd name="T27" fmla="*/ 16 h 18"/>
                <a:gd name="T28" fmla="*/ 4 w 7"/>
                <a:gd name="T29" fmla="*/ 16 h 18"/>
                <a:gd name="T30" fmla="*/ 4 w 7"/>
                <a:gd name="T31" fmla="*/ 16 h 18"/>
                <a:gd name="T32" fmla="*/ 4 w 7"/>
                <a:gd name="T33" fmla="*/ 16 h 18"/>
                <a:gd name="T34" fmla="*/ 3 w 7"/>
                <a:gd name="T35" fmla="*/ 14 h 18"/>
                <a:gd name="T36" fmla="*/ 2 w 7"/>
                <a:gd name="T37" fmla="*/ 9 h 18"/>
                <a:gd name="T38" fmla="*/ 3 w 7"/>
                <a:gd name="T39" fmla="*/ 3 h 18"/>
                <a:gd name="T40" fmla="*/ 3 w 7"/>
                <a:gd name="T41" fmla="*/ 2 h 18"/>
                <a:gd name="T42" fmla="*/ 4 w 7"/>
                <a:gd name="T43" fmla="*/ 2 h 18"/>
                <a:gd name="T44" fmla="*/ 4 w 7"/>
                <a:gd name="T45" fmla="*/ 2 h 18"/>
                <a:gd name="T46" fmla="*/ 4 w 7"/>
                <a:gd name="T47" fmla="*/ 2 h 18"/>
                <a:gd name="T48" fmla="*/ 4 w 7"/>
                <a:gd name="T49" fmla="*/ 2 h 18"/>
                <a:gd name="T50" fmla="*/ 4 w 7"/>
                <a:gd name="T51" fmla="*/ 2 h 18"/>
                <a:gd name="T52" fmla="*/ 4 w 7"/>
                <a:gd name="T53" fmla="*/ 2 h 18"/>
                <a:gd name="T54" fmla="*/ 4 w 7"/>
                <a:gd name="T55" fmla="*/ 2 h 18"/>
                <a:gd name="T56" fmla="*/ 4 w 7"/>
                <a:gd name="T57" fmla="*/ 2 h 18"/>
                <a:gd name="T58" fmla="*/ 4 w 7"/>
                <a:gd name="T59" fmla="*/ 2 h 18"/>
                <a:gd name="T60" fmla="*/ 4 w 7"/>
                <a:gd name="T61" fmla="*/ 2 h 18"/>
                <a:gd name="T62" fmla="*/ 4 w 7"/>
                <a:gd name="T63" fmla="*/ 2 h 18"/>
                <a:gd name="T64" fmla="*/ 4 w 7"/>
                <a:gd name="T65" fmla="*/ 2 h 18"/>
                <a:gd name="T66" fmla="*/ 4 w 7"/>
                <a:gd name="T67" fmla="*/ 2 h 18"/>
                <a:gd name="T68" fmla="*/ 5 w 7"/>
                <a:gd name="T69" fmla="*/ 4 h 18"/>
                <a:gd name="T70" fmla="*/ 5 w 7"/>
                <a:gd name="T71" fmla="*/ 9 h 18"/>
                <a:gd name="T72" fmla="*/ 6 w 7"/>
                <a:gd name="T73" fmla="*/ 9 h 18"/>
                <a:gd name="T74" fmla="*/ 7 w 7"/>
                <a:gd name="T75" fmla="*/ 9 h 18"/>
                <a:gd name="T76" fmla="*/ 6 w 7"/>
                <a:gd name="T77" fmla="*/ 3 h 18"/>
                <a:gd name="T78" fmla="*/ 5 w 7"/>
                <a:gd name="T79" fmla="*/ 1 h 18"/>
                <a:gd name="T80" fmla="*/ 4 w 7"/>
                <a:gd name="T81" fmla="*/ 0 h 18"/>
                <a:gd name="T82" fmla="*/ 2 w 7"/>
                <a:gd name="T83" fmla="*/ 1 h 18"/>
                <a:gd name="T84" fmla="*/ 1 w 7"/>
                <a:gd name="T85" fmla="*/ 4 h 18"/>
                <a:gd name="T86" fmla="*/ 0 w 7"/>
                <a:gd name="T87" fmla="*/ 9 h 18"/>
                <a:gd name="T88" fmla="*/ 1 w 7"/>
                <a:gd name="T89" fmla="*/ 15 h 18"/>
                <a:gd name="T90" fmla="*/ 2 w 7"/>
                <a:gd name="T91" fmla="*/ 17 h 18"/>
                <a:gd name="T92" fmla="*/ 4 w 7"/>
                <a:gd name="T93" fmla="*/ 18 h 18"/>
                <a:gd name="T94" fmla="*/ 5 w 7"/>
                <a:gd name="T95" fmla="*/ 17 h 18"/>
                <a:gd name="T96" fmla="*/ 7 w 7"/>
                <a:gd name="T97" fmla="*/ 14 h 18"/>
                <a:gd name="T98" fmla="*/ 7 w 7"/>
                <a:gd name="T99" fmla="*/ 9 h 18"/>
                <a:gd name="T100" fmla="*/ 6 w 7"/>
                <a:gd name="T10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8">
                  <a:moveTo>
                    <a:pt x="6" y="9"/>
                  </a:moveTo>
                  <a:cubicBezTo>
                    <a:pt x="5" y="9"/>
                    <a:pt x="5" y="9"/>
                    <a:pt x="5" y="9"/>
                  </a:cubicBezTo>
                  <a:cubicBezTo>
                    <a:pt x="5" y="11"/>
                    <a:pt x="5" y="13"/>
                    <a:pt x="5" y="14"/>
                  </a:cubicBezTo>
                  <a:cubicBezTo>
                    <a:pt x="4" y="15"/>
                    <a:pt x="4" y="15"/>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3" y="16"/>
                    <a:pt x="3" y="15"/>
                    <a:pt x="3" y="14"/>
                  </a:cubicBezTo>
                  <a:cubicBezTo>
                    <a:pt x="2" y="12"/>
                    <a:pt x="2" y="11"/>
                    <a:pt x="2" y="9"/>
                  </a:cubicBezTo>
                  <a:cubicBezTo>
                    <a:pt x="2" y="7"/>
                    <a:pt x="2" y="5"/>
                    <a:pt x="3" y="3"/>
                  </a:cubicBezTo>
                  <a:cubicBezTo>
                    <a:pt x="3" y="3"/>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3"/>
                    <a:pt x="5" y="4"/>
                  </a:cubicBezTo>
                  <a:cubicBezTo>
                    <a:pt x="5" y="5"/>
                    <a:pt x="5" y="7"/>
                    <a:pt x="5" y="9"/>
                  </a:cubicBezTo>
                  <a:cubicBezTo>
                    <a:pt x="6" y="9"/>
                    <a:pt x="6" y="9"/>
                    <a:pt x="6" y="9"/>
                  </a:cubicBezTo>
                  <a:cubicBezTo>
                    <a:pt x="7" y="9"/>
                    <a:pt x="7" y="9"/>
                    <a:pt x="7" y="9"/>
                  </a:cubicBezTo>
                  <a:cubicBezTo>
                    <a:pt x="7" y="7"/>
                    <a:pt x="7" y="4"/>
                    <a:pt x="6" y="3"/>
                  </a:cubicBezTo>
                  <a:cubicBezTo>
                    <a:pt x="6" y="2"/>
                    <a:pt x="6" y="1"/>
                    <a:pt x="5" y="1"/>
                  </a:cubicBezTo>
                  <a:cubicBezTo>
                    <a:pt x="5" y="0"/>
                    <a:pt x="5" y="0"/>
                    <a:pt x="4" y="0"/>
                  </a:cubicBezTo>
                  <a:cubicBezTo>
                    <a:pt x="3" y="0"/>
                    <a:pt x="2" y="0"/>
                    <a:pt x="2" y="1"/>
                  </a:cubicBezTo>
                  <a:cubicBezTo>
                    <a:pt x="1" y="2"/>
                    <a:pt x="1" y="3"/>
                    <a:pt x="1" y="4"/>
                  </a:cubicBezTo>
                  <a:cubicBezTo>
                    <a:pt x="0" y="5"/>
                    <a:pt x="0" y="7"/>
                    <a:pt x="0" y="9"/>
                  </a:cubicBezTo>
                  <a:cubicBezTo>
                    <a:pt x="0" y="11"/>
                    <a:pt x="0" y="13"/>
                    <a:pt x="1" y="15"/>
                  </a:cubicBezTo>
                  <a:cubicBezTo>
                    <a:pt x="1" y="16"/>
                    <a:pt x="1" y="16"/>
                    <a:pt x="2" y="17"/>
                  </a:cubicBezTo>
                  <a:cubicBezTo>
                    <a:pt x="2" y="17"/>
                    <a:pt x="3" y="18"/>
                    <a:pt x="4" y="18"/>
                  </a:cubicBezTo>
                  <a:cubicBezTo>
                    <a:pt x="5" y="18"/>
                    <a:pt x="5" y="17"/>
                    <a:pt x="5" y="17"/>
                  </a:cubicBezTo>
                  <a:cubicBezTo>
                    <a:pt x="6" y="16"/>
                    <a:pt x="7" y="15"/>
                    <a:pt x="7" y="14"/>
                  </a:cubicBezTo>
                  <a:cubicBezTo>
                    <a:pt x="7" y="12"/>
                    <a:pt x="7" y="11"/>
                    <a:pt x="7" y="9"/>
                  </a:cubicBezTo>
                  <a:lnTo>
                    <a:pt x="6" y="9"/>
                  </a:ln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8" name="ïSḷîdê">
              <a:extLst>
                <a:ext uri="{FF2B5EF4-FFF2-40B4-BE49-F238E27FC236}">
                  <a16:creationId xmlns:a16="http://schemas.microsoft.com/office/drawing/2014/main" id="{966324EF-508A-4BFD-8A77-DFC4585E48A6}"/>
                </a:ext>
              </a:extLst>
            </p:cNvPr>
            <p:cNvSpPr/>
            <p:nvPr/>
          </p:nvSpPr>
          <p:spPr bwMode="auto">
            <a:xfrm>
              <a:off x="4316413" y="3967163"/>
              <a:ext cx="58738" cy="42863"/>
            </a:xfrm>
            <a:custGeom>
              <a:avLst/>
              <a:gdLst>
                <a:gd name="T0" fmla="*/ 18 w 18"/>
                <a:gd name="T1" fmla="*/ 0 h 13"/>
                <a:gd name="T2" fmla="*/ 17 w 18"/>
                <a:gd name="T3" fmla="*/ 0 h 13"/>
                <a:gd name="T4" fmla="*/ 16 w 18"/>
                <a:gd name="T5" fmla="*/ 0 h 13"/>
                <a:gd name="T6" fmla="*/ 13 w 18"/>
                <a:gd name="T7" fmla="*/ 3 h 13"/>
                <a:gd name="T8" fmla="*/ 0 w 18"/>
                <a:gd name="T9" fmla="*/ 12 h 13"/>
                <a:gd name="T10" fmla="*/ 2 w 18"/>
                <a:gd name="T11" fmla="*/ 13 h 13"/>
                <a:gd name="T12" fmla="*/ 9 w 18"/>
                <a:gd name="T13" fmla="*/ 8 h 13"/>
                <a:gd name="T14" fmla="*/ 15 w 18"/>
                <a:gd name="T15" fmla="*/ 4 h 13"/>
                <a:gd name="T16" fmla="*/ 17 w 18"/>
                <a:gd name="T17" fmla="*/ 2 h 13"/>
                <a:gd name="T18" fmla="*/ 17 w 18"/>
                <a:gd name="T19" fmla="*/ 2 h 13"/>
                <a:gd name="T20" fmla="*/ 17 w 18"/>
                <a:gd name="T21" fmla="*/ 2 h 13"/>
                <a:gd name="T22" fmla="*/ 17 w 18"/>
                <a:gd name="T23" fmla="*/ 1 h 13"/>
                <a:gd name="T24" fmla="*/ 17 w 18"/>
                <a:gd name="T25" fmla="*/ 2 h 13"/>
                <a:gd name="T26" fmla="*/ 17 w 18"/>
                <a:gd name="T27" fmla="*/ 2 h 13"/>
                <a:gd name="T28" fmla="*/ 17 w 18"/>
                <a:gd name="T29" fmla="*/ 1 h 13"/>
                <a:gd name="T30" fmla="*/ 17 w 18"/>
                <a:gd name="T31" fmla="*/ 2 h 13"/>
                <a:gd name="T32" fmla="*/ 17 w 18"/>
                <a:gd name="T33" fmla="*/ 1 h 13"/>
                <a:gd name="T34" fmla="*/ 17 w 18"/>
                <a:gd name="T35" fmla="*/ 2 h 13"/>
                <a:gd name="T36" fmla="*/ 17 w 18"/>
                <a:gd name="T37" fmla="*/ 2 h 13"/>
                <a:gd name="T38" fmla="*/ 17 w 18"/>
                <a:gd name="T39" fmla="*/ 1 h 13"/>
                <a:gd name="T40" fmla="*/ 17 w 18"/>
                <a:gd name="T41" fmla="*/ 2 h 13"/>
                <a:gd name="T42" fmla="*/ 18 w 18"/>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3">
                  <a:moveTo>
                    <a:pt x="18" y="0"/>
                  </a:moveTo>
                  <a:cubicBezTo>
                    <a:pt x="17" y="0"/>
                    <a:pt x="17" y="0"/>
                    <a:pt x="17" y="0"/>
                  </a:cubicBezTo>
                  <a:cubicBezTo>
                    <a:pt x="17" y="0"/>
                    <a:pt x="17" y="0"/>
                    <a:pt x="16" y="0"/>
                  </a:cubicBezTo>
                  <a:cubicBezTo>
                    <a:pt x="16" y="0"/>
                    <a:pt x="14" y="1"/>
                    <a:pt x="13" y="3"/>
                  </a:cubicBezTo>
                  <a:cubicBezTo>
                    <a:pt x="8" y="6"/>
                    <a:pt x="0" y="12"/>
                    <a:pt x="0" y="12"/>
                  </a:cubicBezTo>
                  <a:cubicBezTo>
                    <a:pt x="2" y="13"/>
                    <a:pt x="2" y="13"/>
                    <a:pt x="2" y="13"/>
                  </a:cubicBezTo>
                  <a:cubicBezTo>
                    <a:pt x="2" y="13"/>
                    <a:pt x="5" y="11"/>
                    <a:pt x="9" y="8"/>
                  </a:cubicBezTo>
                  <a:cubicBezTo>
                    <a:pt x="11" y="6"/>
                    <a:pt x="13" y="5"/>
                    <a:pt x="15" y="4"/>
                  </a:cubicBezTo>
                  <a:cubicBezTo>
                    <a:pt x="15" y="3"/>
                    <a:pt x="16" y="3"/>
                    <a:pt x="17" y="2"/>
                  </a:cubicBezTo>
                  <a:cubicBezTo>
                    <a:pt x="17" y="2"/>
                    <a:pt x="17" y="2"/>
                    <a:pt x="17" y="2"/>
                  </a:cubicBezTo>
                  <a:cubicBezTo>
                    <a:pt x="17" y="2"/>
                    <a:pt x="17" y="2"/>
                    <a:pt x="17" y="2"/>
                  </a:cubicBezTo>
                  <a:cubicBezTo>
                    <a:pt x="17" y="1"/>
                    <a:pt x="17" y="1"/>
                    <a:pt x="17" y="1"/>
                  </a:cubicBezTo>
                  <a:cubicBezTo>
                    <a:pt x="17" y="2"/>
                    <a:pt x="17" y="2"/>
                    <a:pt x="17" y="2"/>
                  </a:cubicBezTo>
                  <a:cubicBezTo>
                    <a:pt x="17" y="2"/>
                    <a:pt x="17" y="2"/>
                    <a:pt x="17" y="2"/>
                  </a:cubicBezTo>
                  <a:cubicBezTo>
                    <a:pt x="17" y="1"/>
                    <a:pt x="17" y="1"/>
                    <a:pt x="17" y="1"/>
                  </a:cubicBezTo>
                  <a:cubicBezTo>
                    <a:pt x="17" y="2"/>
                    <a:pt x="17" y="2"/>
                    <a:pt x="17" y="2"/>
                  </a:cubicBezTo>
                  <a:cubicBezTo>
                    <a:pt x="17" y="1"/>
                    <a:pt x="17" y="1"/>
                    <a:pt x="17" y="1"/>
                  </a:cubicBezTo>
                  <a:cubicBezTo>
                    <a:pt x="17" y="2"/>
                    <a:pt x="17" y="2"/>
                    <a:pt x="17" y="2"/>
                  </a:cubicBezTo>
                  <a:cubicBezTo>
                    <a:pt x="17" y="2"/>
                    <a:pt x="17" y="2"/>
                    <a:pt x="17" y="2"/>
                  </a:cubicBezTo>
                  <a:cubicBezTo>
                    <a:pt x="17" y="1"/>
                    <a:pt x="17" y="1"/>
                    <a:pt x="17" y="1"/>
                  </a:cubicBezTo>
                  <a:cubicBezTo>
                    <a:pt x="17" y="2"/>
                    <a:pt x="17" y="2"/>
                    <a:pt x="17" y="2"/>
                  </a:cubicBezTo>
                  <a:cubicBezTo>
                    <a:pt x="18" y="0"/>
                    <a:pt x="18" y="0"/>
                    <a:pt x="18" y="0"/>
                  </a:cubicBezTo>
                  <a:close/>
                </a:path>
              </a:pathLst>
            </a:custGeom>
            <a:solidFill>
              <a:srgbClr val="19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spTree>
    <p:extLst>
      <p:ext uri="{BB962C8B-B14F-4D97-AF65-F5344CB8AC3E}">
        <p14:creationId xmlns:p14="http://schemas.microsoft.com/office/powerpoint/2010/main" val="37634789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upo 17">
            <a:extLst>
              <a:ext uri="{FF2B5EF4-FFF2-40B4-BE49-F238E27FC236}">
                <a16:creationId xmlns:a16="http://schemas.microsoft.com/office/drawing/2014/main" id="{1FE707FF-409A-4A6B-ABF3-983CC71F2F44}"/>
              </a:ext>
            </a:extLst>
          </p:cNvPr>
          <p:cNvGrpSpPr/>
          <p:nvPr/>
        </p:nvGrpSpPr>
        <p:grpSpPr>
          <a:xfrm>
            <a:off x="563449" y="1016676"/>
            <a:ext cx="10496900" cy="5512953"/>
            <a:chOff x="563449" y="1016676"/>
            <a:chExt cx="7860715" cy="4128433"/>
          </a:xfrm>
        </p:grpSpPr>
        <p:sp>
          <p:nvSpPr>
            <p:cNvPr id="2" name="Up Arrow 64">
              <a:extLst>
                <a:ext uri="{FF2B5EF4-FFF2-40B4-BE49-F238E27FC236}">
                  <a16:creationId xmlns:a16="http://schemas.microsoft.com/office/drawing/2014/main" id="{9ADB092D-A57A-4898-B270-D95D62CD9973}"/>
                </a:ext>
              </a:extLst>
            </p:cNvPr>
            <p:cNvSpPr/>
            <p:nvPr/>
          </p:nvSpPr>
          <p:spPr>
            <a:xfrm>
              <a:off x="4272112" y="1016676"/>
              <a:ext cx="370550" cy="4128430"/>
            </a:xfrm>
            <a:prstGeom prst="upArrow">
              <a:avLst>
                <a:gd name="adj1" fmla="val 50000"/>
                <a:gd name="adj2" fmla="val 671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5032" tIns="32516" rIns="65032" bIns="32516" rtlCol="0" anchor="ctr"/>
            <a:lstStyle/>
            <a:p>
              <a:pPr algn="ctr"/>
              <a:endParaRPr lang="en-US" dirty="0">
                <a:latin typeface="印品黑体" panose="00000500000000000000" pitchFamily="2" charset="-122"/>
              </a:endParaRPr>
            </a:p>
          </p:txBody>
        </p:sp>
        <p:sp>
          <p:nvSpPr>
            <p:cNvPr id="3" name="Bent Arrow 65">
              <a:extLst>
                <a:ext uri="{FF2B5EF4-FFF2-40B4-BE49-F238E27FC236}">
                  <a16:creationId xmlns:a16="http://schemas.microsoft.com/office/drawing/2014/main" id="{52C59972-EC96-481D-9312-24AA2A48B251}"/>
                </a:ext>
              </a:extLst>
            </p:cNvPr>
            <p:cNvSpPr/>
            <p:nvPr/>
          </p:nvSpPr>
          <p:spPr>
            <a:xfrm>
              <a:off x="4363680" y="1734086"/>
              <a:ext cx="2337603" cy="3411020"/>
            </a:xfrm>
            <a:prstGeom prst="bentArrow">
              <a:avLst>
                <a:gd name="adj1" fmla="val 8879"/>
                <a:gd name="adj2" fmla="val 9038"/>
                <a:gd name="adj3" fmla="val 15734"/>
                <a:gd name="adj4" fmla="val 194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5032" tIns="32516" rIns="65032" bIns="32516" rtlCol="0" anchor="ctr"/>
            <a:lstStyle/>
            <a:p>
              <a:pPr algn="ctr"/>
              <a:endParaRPr lang="en-US" dirty="0">
                <a:solidFill>
                  <a:schemeClr val="tx1"/>
                </a:solidFill>
                <a:latin typeface="印品黑体" panose="00000500000000000000" pitchFamily="2" charset="-122"/>
              </a:endParaRPr>
            </a:p>
          </p:txBody>
        </p:sp>
        <p:sp>
          <p:nvSpPr>
            <p:cNvPr id="4" name="Bent Arrow 53">
              <a:extLst>
                <a:ext uri="{FF2B5EF4-FFF2-40B4-BE49-F238E27FC236}">
                  <a16:creationId xmlns:a16="http://schemas.microsoft.com/office/drawing/2014/main" id="{4067304E-BF04-46DC-9988-5904E4878F4B}"/>
                </a:ext>
              </a:extLst>
            </p:cNvPr>
            <p:cNvSpPr/>
            <p:nvPr/>
          </p:nvSpPr>
          <p:spPr>
            <a:xfrm flipH="1">
              <a:off x="2235193" y="2420099"/>
              <a:ext cx="2337603" cy="2725008"/>
            </a:xfrm>
            <a:prstGeom prst="bentArrow">
              <a:avLst>
                <a:gd name="adj1" fmla="val 8879"/>
                <a:gd name="adj2" fmla="val 9038"/>
                <a:gd name="adj3" fmla="val 15734"/>
                <a:gd name="adj4" fmla="val 194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5032" tIns="32516" rIns="65032" bIns="32516" rtlCol="0" anchor="ctr"/>
            <a:lstStyle/>
            <a:p>
              <a:pPr algn="ctr"/>
              <a:endParaRPr lang="en-US" dirty="0">
                <a:solidFill>
                  <a:schemeClr val="tx1"/>
                </a:solidFill>
                <a:latin typeface="印品黑体" panose="00000500000000000000" pitchFamily="2" charset="-122"/>
              </a:endParaRPr>
            </a:p>
          </p:txBody>
        </p:sp>
        <p:sp>
          <p:nvSpPr>
            <p:cNvPr id="5" name="Bent Arrow 50">
              <a:extLst>
                <a:ext uri="{FF2B5EF4-FFF2-40B4-BE49-F238E27FC236}">
                  <a16:creationId xmlns:a16="http://schemas.microsoft.com/office/drawing/2014/main" id="{E9FBEDD9-50D9-431F-8378-4EFB3F717528}"/>
                </a:ext>
              </a:extLst>
            </p:cNvPr>
            <p:cNvSpPr/>
            <p:nvPr/>
          </p:nvSpPr>
          <p:spPr>
            <a:xfrm>
              <a:off x="4364798" y="2801217"/>
              <a:ext cx="2074098" cy="2343891"/>
            </a:xfrm>
            <a:prstGeom prst="bentArrow">
              <a:avLst>
                <a:gd name="adj1" fmla="val 10194"/>
                <a:gd name="adj2" fmla="val 9038"/>
                <a:gd name="adj3" fmla="val 14263"/>
                <a:gd name="adj4" fmla="val 2493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5032" tIns="32516" rIns="65032" bIns="32516" rtlCol="0" anchor="ctr"/>
            <a:lstStyle/>
            <a:p>
              <a:pPr algn="ctr"/>
              <a:endParaRPr lang="en-US" dirty="0">
                <a:solidFill>
                  <a:schemeClr val="tx1"/>
                </a:solidFill>
                <a:latin typeface="印品黑体" panose="00000500000000000000" pitchFamily="2" charset="-122"/>
              </a:endParaRPr>
            </a:p>
          </p:txBody>
        </p:sp>
        <p:sp>
          <p:nvSpPr>
            <p:cNvPr id="6" name="Bent Arrow 56">
              <a:extLst>
                <a:ext uri="{FF2B5EF4-FFF2-40B4-BE49-F238E27FC236}">
                  <a16:creationId xmlns:a16="http://schemas.microsoft.com/office/drawing/2014/main" id="{3FAAC3C0-A68A-406D-B520-3CCE0BCFE2A1}"/>
                </a:ext>
              </a:extLst>
            </p:cNvPr>
            <p:cNvSpPr/>
            <p:nvPr/>
          </p:nvSpPr>
          <p:spPr>
            <a:xfrm flipH="1">
              <a:off x="2790803" y="3396804"/>
              <a:ext cx="1781993" cy="1748305"/>
            </a:xfrm>
            <a:prstGeom prst="bentArrow">
              <a:avLst>
                <a:gd name="adj1" fmla="val 13458"/>
                <a:gd name="adj2" fmla="val 12349"/>
                <a:gd name="adj3" fmla="val 17061"/>
                <a:gd name="adj4" fmla="val 300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5032" tIns="32516" rIns="65032" bIns="32516" rtlCol="0" anchor="ctr"/>
            <a:lstStyle/>
            <a:p>
              <a:pPr algn="ctr"/>
              <a:endParaRPr lang="en-US" dirty="0">
                <a:solidFill>
                  <a:schemeClr val="tx1"/>
                </a:solidFill>
                <a:latin typeface="印品黑体" panose="00000500000000000000" pitchFamily="2" charset="-122"/>
              </a:endParaRPr>
            </a:p>
          </p:txBody>
        </p:sp>
        <p:sp>
          <p:nvSpPr>
            <p:cNvPr id="7" name="TextBox 66">
              <a:extLst>
                <a:ext uri="{FF2B5EF4-FFF2-40B4-BE49-F238E27FC236}">
                  <a16:creationId xmlns:a16="http://schemas.microsoft.com/office/drawing/2014/main" id="{41FFA3AC-942E-4ABD-8A31-B6104A0F1094}"/>
                </a:ext>
              </a:extLst>
            </p:cNvPr>
            <p:cNvSpPr txBox="1"/>
            <p:nvPr/>
          </p:nvSpPr>
          <p:spPr>
            <a:xfrm>
              <a:off x="907539" y="3893280"/>
              <a:ext cx="1722880" cy="1154096"/>
            </a:xfrm>
            <a:prstGeom prst="rect">
              <a:avLst/>
            </a:prstGeom>
            <a:noFill/>
          </p:spPr>
          <p:txBody>
            <a:bodyPr wrap="square" lIns="65032" tIns="32516" rIns="65032" bIns="32516" rtlCol="0">
              <a:spAutoFit/>
            </a:bodyPr>
            <a:lstStyle/>
            <a:p>
              <a:pPr algn="r"/>
              <a:r>
                <a:rPr lang="en-US" altLang="zh-CN" sz="1400" b="1" dirty="0">
                  <a:solidFill>
                    <a:schemeClr val="bg1">
                      <a:lumMod val="50000"/>
                    </a:schemeClr>
                  </a:solidFill>
                  <a:latin typeface="印品黑体" panose="00000500000000000000" pitchFamily="2" charset="-122"/>
                  <a:ea typeface="印品黑体" panose="00000500000000000000" pitchFamily="2" charset="-122"/>
                </a:rPr>
                <a:t>Text content</a:t>
              </a:r>
              <a:br>
                <a:rPr lang="en-US" sz="1200" b="1" dirty="0">
                  <a:solidFill>
                    <a:schemeClr val="accent4"/>
                  </a:solidFill>
                  <a:latin typeface="印品黑体" panose="00000500000000000000" pitchFamily="2" charset="-122"/>
                  <a:ea typeface="印品黑体" panose="00000500000000000000" pitchFamily="2" charset="-122"/>
                </a:rPr>
              </a:br>
              <a:endParaRPr lang="en-US" sz="1200" b="1" dirty="0">
                <a:solidFill>
                  <a:schemeClr val="accent4"/>
                </a:solidFill>
                <a:latin typeface="印品黑体" panose="00000500000000000000" pitchFamily="2" charset="-122"/>
                <a:ea typeface="印品黑体" panose="00000500000000000000" pitchFamily="2" charset="-122"/>
              </a:endParaRPr>
            </a:p>
            <a:p>
              <a:pPr algn="r">
                <a:lnSpc>
                  <a:spcPct val="150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8" name="TextBox 68">
              <a:extLst>
                <a:ext uri="{FF2B5EF4-FFF2-40B4-BE49-F238E27FC236}">
                  <a16:creationId xmlns:a16="http://schemas.microsoft.com/office/drawing/2014/main" id="{A6631629-965B-4D3C-B665-2690A9EAA793}"/>
                </a:ext>
              </a:extLst>
            </p:cNvPr>
            <p:cNvSpPr txBox="1"/>
            <p:nvPr/>
          </p:nvSpPr>
          <p:spPr>
            <a:xfrm>
              <a:off x="563449" y="2408242"/>
              <a:ext cx="1700415" cy="1361530"/>
            </a:xfrm>
            <a:prstGeom prst="rect">
              <a:avLst/>
            </a:prstGeom>
            <a:noFill/>
          </p:spPr>
          <p:txBody>
            <a:bodyPr wrap="square" lIns="65032" tIns="32516" rIns="65032" bIns="32516" rtlCol="0">
              <a:spAutoFit/>
            </a:bodyPr>
            <a:lstStyle/>
            <a:p>
              <a:pPr algn="r"/>
              <a:r>
                <a:rPr lang="en-US" altLang="zh-CN" sz="1400" b="1" dirty="0">
                  <a:solidFill>
                    <a:schemeClr val="bg1">
                      <a:lumMod val="50000"/>
                    </a:schemeClr>
                  </a:solidFill>
                  <a:latin typeface="印品黑体" panose="00000500000000000000" pitchFamily="2" charset="-122"/>
                  <a:ea typeface="印品黑体" panose="00000500000000000000" pitchFamily="2" charset="-122"/>
                </a:rPr>
                <a:t>Text content</a:t>
              </a:r>
              <a:br>
                <a:rPr lang="en-US" altLang="zh-CN" sz="1200" b="1" dirty="0">
                  <a:solidFill>
                    <a:schemeClr val="accent4"/>
                  </a:solidFill>
                  <a:latin typeface="印品黑体" panose="00000500000000000000" pitchFamily="2" charset="-122"/>
                  <a:ea typeface="印品黑体" panose="00000500000000000000" pitchFamily="2" charset="-122"/>
                </a:rPr>
              </a:br>
              <a:endParaRPr lang="en-US" altLang="zh-CN" sz="1200" b="1" dirty="0">
                <a:solidFill>
                  <a:schemeClr val="bg1">
                    <a:lumMod val="50000"/>
                  </a:schemeClr>
                </a:solidFill>
                <a:latin typeface="印品黑体" panose="00000500000000000000" pitchFamily="2" charset="-122"/>
                <a:ea typeface="印品黑体" panose="00000500000000000000" pitchFamily="2" charset="-122"/>
              </a:endParaRPr>
            </a:p>
            <a:p>
              <a:pPr algn="r">
                <a:lnSpc>
                  <a:spcPct val="150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 Click to add text Related title text</a:t>
              </a: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9" name="TextBox 69">
              <a:extLst>
                <a:ext uri="{FF2B5EF4-FFF2-40B4-BE49-F238E27FC236}">
                  <a16:creationId xmlns:a16="http://schemas.microsoft.com/office/drawing/2014/main" id="{8EB99324-DF09-42CA-92D2-235C79C29764}"/>
                </a:ext>
              </a:extLst>
            </p:cNvPr>
            <p:cNvSpPr txBox="1"/>
            <p:nvPr/>
          </p:nvSpPr>
          <p:spPr>
            <a:xfrm>
              <a:off x="6650915" y="2928636"/>
              <a:ext cx="1700415" cy="1223240"/>
            </a:xfrm>
            <a:prstGeom prst="rect">
              <a:avLst/>
            </a:prstGeom>
            <a:noFill/>
          </p:spPr>
          <p:txBody>
            <a:bodyPr wrap="square" lIns="65032" tIns="32516" rIns="65032" bIns="32516" rtlCol="0">
              <a:spAutoFit/>
            </a:bodyPr>
            <a:lstStyle/>
            <a:p>
              <a:r>
                <a:rPr lang="en-US" altLang="zh-CN" sz="1400" b="1" dirty="0">
                  <a:solidFill>
                    <a:schemeClr val="bg1">
                      <a:lumMod val="50000"/>
                    </a:schemeClr>
                  </a:solidFill>
                  <a:latin typeface="印品黑体" panose="00000500000000000000" pitchFamily="2" charset="-122"/>
                  <a:ea typeface="印品黑体" panose="00000500000000000000" pitchFamily="2" charset="-122"/>
                </a:rPr>
                <a:t>Text content</a:t>
              </a:r>
              <a:endParaRPr lang="en-US" altLang="zh-CN" sz="1400" b="1" dirty="0">
                <a:solidFill>
                  <a:schemeClr val="accent4"/>
                </a:solidFill>
                <a:latin typeface="印品黑体" panose="00000500000000000000" pitchFamily="2" charset="-122"/>
                <a:ea typeface="印品黑体" panose="00000500000000000000" pitchFamily="2" charset="-122"/>
              </a:endParaRPr>
            </a:p>
            <a:p>
              <a:pPr>
                <a:lnSpc>
                  <a:spcPct val="150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 Click to add text Related title text</a:t>
              </a: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0" name="TextBox 70">
              <a:extLst>
                <a:ext uri="{FF2B5EF4-FFF2-40B4-BE49-F238E27FC236}">
                  <a16:creationId xmlns:a16="http://schemas.microsoft.com/office/drawing/2014/main" id="{5ADB4021-83D4-42BB-B0ED-BBD042A13E02}"/>
                </a:ext>
              </a:extLst>
            </p:cNvPr>
            <p:cNvSpPr txBox="1"/>
            <p:nvPr/>
          </p:nvSpPr>
          <p:spPr>
            <a:xfrm>
              <a:off x="2510102" y="1106889"/>
              <a:ext cx="1700415" cy="1154096"/>
            </a:xfrm>
            <a:prstGeom prst="rect">
              <a:avLst/>
            </a:prstGeom>
            <a:noFill/>
          </p:spPr>
          <p:txBody>
            <a:bodyPr wrap="square" lIns="65032" tIns="32516" rIns="65032" bIns="32516" rtlCol="0">
              <a:spAutoFit/>
            </a:bodyPr>
            <a:lstStyle/>
            <a:p>
              <a:pPr algn="r"/>
              <a:r>
                <a:rPr lang="en-US" altLang="zh-CN" sz="1400" b="1" dirty="0">
                  <a:solidFill>
                    <a:schemeClr val="bg1">
                      <a:lumMod val="50000"/>
                    </a:schemeClr>
                  </a:solidFill>
                  <a:latin typeface="印品黑体" panose="00000500000000000000" pitchFamily="2" charset="-122"/>
                  <a:ea typeface="印品黑体" panose="00000500000000000000" pitchFamily="2" charset="-122"/>
                </a:rPr>
                <a:t>Text content</a:t>
              </a:r>
              <a:br>
                <a:rPr lang="en-US" altLang="zh-CN" sz="1200" b="1" dirty="0">
                  <a:solidFill>
                    <a:schemeClr val="accent4"/>
                  </a:solidFill>
                  <a:latin typeface="印品黑体" panose="00000500000000000000" pitchFamily="2" charset="-122"/>
                  <a:ea typeface="印品黑体" panose="00000500000000000000" pitchFamily="2" charset="-122"/>
                </a:rPr>
              </a:br>
              <a:endParaRPr lang="en-US" altLang="zh-CN" sz="1200" b="1" dirty="0">
                <a:solidFill>
                  <a:schemeClr val="accent4"/>
                </a:solidFill>
                <a:latin typeface="印品黑体" panose="00000500000000000000" pitchFamily="2" charset="-122"/>
                <a:ea typeface="印品黑体" panose="00000500000000000000" pitchFamily="2" charset="-122"/>
              </a:endParaRPr>
            </a:p>
            <a:p>
              <a:pPr algn="r">
                <a:lnSpc>
                  <a:spcPct val="150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1" name="TextBox 71">
              <a:extLst>
                <a:ext uri="{FF2B5EF4-FFF2-40B4-BE49-F238E27FC236}">
                  <a16:creationId xmlns:a16="http://schemas.microsoft.com/office/drawing/2014/main" id="{26D5EFEF-C773-42D9-92A8-8CAFF1819E00}"/>
                </a:ext>
              </a:extLst>
            </p:cNvPr>
            <p:cNvSpPr txBox="1"/>
            <p:nvPr/>
          </p:nvSpPr>
          <p:spPr>
            <a:xfrm>
              <a:off x="6723749" y="1567953"/>
              <a:ext cx="1700415" cy="1154096"/>
            </a:xfrm>
            <a:prstGeom prst="rect">
              <a:avLst/>
            </a:prstGeom>
            <a:noFill/>
          </p:spPr>
          <p:txBody>
            <a:bodyPr wrap="square" lIns="65032" tIns="32516" rIns="65032" bIns="32516" rtlCol="0">
              <a:spAutoFit/>
            </a:bodyPr>
            <a:lstStyle/>
            <a:p>
              <a:r>
                <a:rPr lang="en-US" altLang="zh-CN" sz="1400" b="1" dirty="0">
                  <a:solidFill>
                    <a:schemeClr val="bg1">
                      <a:lumMod val="50000"/>
                    </a:schemeClr>
                  </a:solidFill>
                  <a:latin typeface="印品黑体" panose="00000500000000000000" pitchFamily="2" charset="-122"/>
                  <a:ea typeface="印品黑体" panose="00000500000000000000" pitchFamily="2" charset="-122"/>
                </a:rPr>
                <a:t>Text content</a:t>
              </a:r>
              <a:br>
                <a:rPr lang="en-US" altLang="zh-CN" sz="1200" b="1" dirty="0">
                  <a:solidFill>
                    <a:schemeClr val="accent4"/>
                  </a:solidFill>
                  <a:latin typeface="印品黑体" panose="00000500000000000000" pitchFamily="2" charset="-122"/>
                  <a:ea typeface="印品黑体" panose="00000500000000000000" pitchFamily="2" charset="-122"/>
                </a:rPr>
              </a:br>
              <a:endParaRPr lang="en-US" altLang="zh-CN" sz="1200" b="1" dirty="0">
                <a:solidFill>
                  <a:schemeClr val="accent4"/>
                </a:solidFill>
                <a:latin typeface="印品黑体" panose="00000500000000000000" pitchFamily="2" charset="-122"/>
                <a:ea typeface="印品黑体" panose="00000500000000000000" pitchFamily="2" charset="-122"/>
              </a:endParaRPr>
            </a:p>
            <a:p>
              <a:pPr>
                <a:lnSpc>
                  <a:spcPct val="150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2" name="Freeform 245">
              <a:extLst>
                <a:ext uri="{FF2B5EF4-FFF2-40B4-BE49-F238E27FC236}">
                  <a16:creationId xmlns:a16="http://schemas.microsoft.com/office/drawing/2014/main" id="{B47CB738-40D7-466C-9522-C84FA3399B13}"/>
                </a:ext>
              </a:extLst>
            </p:cNvPr>
            <p:cNvSpPr>
              <a:spLocks/>
            </p:cNvSpPr>
            <p:nvPr/>
          </p:nvSpPr>
          <p:spPr bwMode="auto">
            <a:xfrm>
              <a:off x="3780077" y="3852852"/>
              <a:ext cx="331652" cy="331715"/>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w="9525">
              <a:noFill/>
              <a:round/>
              <a:headEnd/>
              <a:tailEnd/>
            </a:ln>
          </p:spPr>
          <p:txBody>
            <a:bodyPr vert="horz" wrap="square" lIns="91446" tIns="45723" rIns="91446" bIns="45723" numCol="1" anchor="t" anchorCtr="0" compatLnSpc="1">
              <a:prstTxWarp prst="textNoShape">
                <a:avLst/>
              </a:prstTxWarp>
            </a:bodyPr>
            <a:lstStyle/>
            <a:p>
              <a:endParaRPr lang="en-US" dirty="0">
                <a:latin typeface="印品黑体" panose="00000500000000000000" pitchFamily="2" charset="-122"/>
                <a:ea typeface="印品黑体" panose="00000500000000000000" pitchFamily="2" charset="-122"/>
              </a:endParaRPr>
            </a:p>
          </p:txBody>
        </p:sp>
        <p:sp>
          <p:nvSpPr>
            <p:cNvPr id="13" name="Freeform 5">
              <a:extLst>
                <a:ext uri="{FF2B5EF4-FFF2-40B4-BE49-F238E27FC236}">
                  <a16:creationId xmlns:a16="http://schemas.microsoft.com/office/drawing/2014/main" id="{0AA5258A-FDD6-4D0D-8A5D-AB1F164A8393}"/>
                </a:ext>
              </a:extLst>
            </p:cNvPr>
            <p:cNvSpPr>
              <a:spLocks noEditPoints="1"/>
            </p:cNvSpPr>
            <p:nvPr/>
          </p:nvSpPr>
          <p:spPr bwMode="auto">
            <a:xfrm>
              <a:off x="4719761" y="1247175"/>
              <a:ext cx="370414" cy="370484"/>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4"/>
            </a:solidFill>
            <a:ln w="9525">
              <a:noFill/>
              <a:round/>
              <a:headEnd/>
              <a:tailEnd/>
            </a:ln>
          </p:spPr>
          <p:txBody>
            <a:bodyPr vert="horz" wrap="square" lIns="91446" tIns="45723" rIns="91446" bIns="45723" numCol="1" anchor="t" anchorCtr="0" compatLnSpc="1">
              <a:prstTxWarp prst="textNoShape">
                <a:avLst/>
              </a:prstTxWarp>
            </a:bodyPr>
            <a:lstStyle/>
            <a:p>
              <a:endParaRPr lang="en-US" dirty="0">
                <a:latin typeface="印品黑体" panose="00000500000000000000" pitchFamily="2" charset="-122"/>
                <a:ea typeface="印品黑体" panose="00000500000000000000" pitchFamily="2" charset="-122"/>
              </a:endParaRPr>
            </a:p>
          </p:txBody>
        </p:sp>
        <p:sp>
          <p:nvSpPr>
            <p:cNvPr id="14" name="Freeform 217">
              <a:extLst>
                <a:ext uri="{FF2B5EF4-FFF2-40B4-BE49-F238E27FC236}">
                  <a16:creationId xmlns:a16="http://schemas.microsoft.com/office/drawing/2014/main" id="{829B101B-E821-4C69-B551-3542E8AD2C51}"/>
                </a:ext>
              </a:extLst>
            </p:cNvPr>
            <p:cNvSpPr>
              <a:spLocks noEditPoints="1"/>
            </p:cNvSpPr>
            <p:nvPr/>
          </p:nvSpPr>
          <p:spPr bwMode="auto">
            <a:xfrm>
              <a:off x="3831593" y="2898085"/>
              <a:ext cx="378925" cy="284248"/>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accent2"/>
            </a:solidFill>
            <a:ln w="9525">
              <a:solidFill>
                <a:schemeClr val="bg1">
                  <a:lumMod val="65000"/>
                </a:schemeClr>
              </a:solidFill>
              <a:round/>
              <a:headEnd/>
              <a:tailEnd/>
            </a:ln>
          </p:spPr>
          <p:txBody>
            <a:bodyPr vert="horz" wrap="square" lIns="91446" tIns="45723" rIns="91446" bIns="45723" numCol="1" anchor="t" anchorCtr="0" compatLnSpc="1">
              <a:prstTxWarp prst="textNoShape">
                <a:avLst/>
              </a:prstTxWarp>
            </a:bodyPr>
            <a:lstStyle/>
            <a:p>
              <a:endParaRPr lang="en-US" dirty="0">
                <a:latin typeface="印品黑体" panose="00000500000000000000" pitchFamily="2" charset="-122"/>
                <a:ea typeface="印品黑体" panose="00000500000000000000" pitchFamily="2" charset="-122"/>
              </a:endParaRPr>
            </a:p>
          </p:txBody>
        </p:sp>
        <p:sp>
          <p:nvSpPr>
            <p:cNvPr id="15" name="Freeform 216">
              <a:extLst>
                <a:ext uri="{FF2B5EF4-FFF2-40B4-BE49-F238E27FC236}">
                  <a16:creationId xmlns:a16="http://schemas.microsoft.com/office/drawing/2014/main" id="{0D8B0664-D2B9-40A2-B516-6609DCB66B9F}"/>
                </a:ext>
              </a:extLst>
            </p:cNvPr>
            <p:cNvSpPr>
              <a:spLocks noEditPoints="1"/>
            </p:cNvSpPr>
            <p:nvPr/>
          </p:nvSpPr>
          <p:spPr bwMode="auto">
            <a:xfrm>
              <a:off x="4732187" y="3255848"/>
              <a:ext cx="339134" cy="341505"/>
            </a:xfrm>
            <a:custGeom>
              <a:avLst/>
              <a:gdLst/>
              <a:ahLst/>
              <a:cxnLst>
                <a:cxn ang="0">
                  <a:pos x="68" y="34"/>
                </a:cxn>
                <a:cxn ang="0">
                  <a:pos x="34" y="68"/>
                </a:cxn>
                <a:cxn ang="0">
                  <a:pos x="0" y="34"/>
                </a:cxn>
                <a:cxn ang="0">
                  <a:pos x="34" y="0"/>
                </a:cxn>
                <a:cxn ang="0">
                  <a:pos x="68" y="34"/>
                </a:cxn>
                <a:cxn ang="0">
                  <a:pos x="15" y="40"/>
                </a:cxn>
                <a:cxn ang="0">
                  <a:pos x="14" y="34"/>
                </a:cxn>
                <a:cxn ang="0">
                  <a:pos x="15" y="27"/>
                </a:cxn>
                <a:cxn ang="0">
                  <a:pos x="8" y="20"/>
                </a:cxn>
                <a:cxn ang="0">
                  <a:pos x="5" y="34"/>
                </a:cxn>
                <a:cxn ang="0">
                  <a:pos x="8" y="47"/>
                </a:cxn>
                <a:cxn ang="0">
                  <a:pos x="15" y="40"/>
                </a:cxn>
                <a:cxn ang="0">
                  <a:pos x="48" y="34"/>
                </a:cxn>
                <a:cxn ang="0">
                  <a:pos x="34" y="19"/>
                </a:cxn>
                <a:cxn ang="0">
                  <a:pos x="19" y="34"/>
                </a:cxn>
                <a:cxn ang="0">
                  <a:pos x="34" y="48"/>
                </a:cxn>
                <a:cxn ang="0">
                  <a:pos x="48" y="34"/>
                </a:cxn>
                <a:cxn ang="0">
                  <a:pos x="20" y="8"/>
                </a:cxn>
                <a:cxn ang="0">
                  <a:pos x="27" y="15"/>
                </a:cxn>
                <a:cxn ang="0">
                  <a:pos x="34" y="14"/>
                </a:cxn>
                <a:cxn ang="0">
                  <a:pos x="40" y="15"/>
                </a:cxn>
                <a:cxn ang="0">
                  <a:pos x="47" y="8"/>
                </a:cxn>
                <a:cxn ang="0">
                  <a:pos x="34" y="5"/>
                </a:cxn>
                <a:cxn ang="0">
                  <a:pos x="20" y="8"/>
                </a:cxn>
                <a:cxn ang="0">
                  <a:pos x="47" y="59"/>
                </a:cxn>
                <a:cxn ang="0">
                  <a:pos x="40" y="52"/>
                </a:cxn>
                <a:cxn ang="0">
                  <a:pos x="34" y="53"/>
                </a:cxn>
                <a:cxn ang="0">
                  <a:pos x="27" y="52"/>
                </a:cxn>
                <a:cxn ang="0">
                  <a:pos x="20" y="59"/>
                </a:cxn>
                <a:cxn ang="0">
                  <a:pos x="34" y="63"/>
                </a:cxn>
                <a:cxn ang="0">
                  <a:pos x="47" y="59"/>
                </a:cxn>
                <a:cxn ang="0">
                  <a:pos x="60" y="47"/>
                </a:cxn>
                <a:cxn ang="0">
                  <a:pos x="63" y="34"/>
                </a:cxn>
                <a:cxn ang="0">
                  <a:pos x="60" y="20"/>
                </a:cxn>
                <a:cxn ang="0">
                  <a:pos x="52" y="27"/>
                </a:cxn>
                <a:cxn ang="0">
                  <a:pos x="53" y="34"/>
                </a:cxn>
                <a:cxn ang="0">
                  <a:pos x="52" y="40"/>
                </a:cxn>
                <a:cxn ang="0">
                  <a:pos x="60" y="4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1"/>
            </a:solidFill>
            <a:ln w="9525">
              <a:noFill/>
              <a:round/>
              <a:headEnd/>
              <a:tailEnd/>
            </a:ln>
          </p:spPr>
          <p:txBody>
            <a:bodyPr vert="horz" wrap="square" lIns="91446" tIns="45723" rIns="91446" bIns="45723" numCol="1" anchor="t" anchorCtr="0" compatLnSpc="1">
              <a:prstTxWarp prst="textNoShape">
                <a:avLst/>
              </a:prstTxWarp>
            </a:bodyPr>
            <a:lstStyle/>
            <a:p>
              <a:endParaRPr lang="en-US" dirty="0">
                <a:latin typeface="印品黑体" panose="00000500000000000000" pitchFamily="2" charset="-122"/>
                <a:ea typeface="印品黑体" panose="00000500000000000000" pitchFamily="2" charset="-122"/>
              </a:endParaRPr>
            </a:p>
          </p:txBody>
        </p:sp>
        <p:sp>
          <p:nvSpPr>
            <p:cNvPr id="16" name="Freeform 135">
              <a:extLst>
                <a:ext uri="{FF2B5EF4-FFF2-40B4-BE49-F238E27FC236}">
                  <a16:creationId xmlns:a16="http://schemas.microsoft.com/office/drawing/2014/main" id="{51D0C190-6A7A-490F-8279-0B31905D3388}"/>
                </a:ext>
              </a:extLst>
            </p:cNvPr>
            <p:cNvSpPr>
              <a:spLocks noEditPoints="1"/>
            </p:cNvSpPr>
            <p:nvPr/>
          </p:nvSpPr>
          <p:spPr bwMode="auto">
            <a:xfrm>
              <a:off x="4697471" y="2212074"/>
              <a:ext cx="303397" cy="284248"/>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accent3"/>
            </a:solidFill>
            <a:ln w="9525">
              <a:noFill/>
              <a:round/>
              <a:headEnd/>
              <a:tailEnd/>
            </a:ln>
          </p:spPr>
          <p:txBody>
            <a:bodyPr vert="horz" wrap="square" lIns="91446" tIns="45723" rIns="91446" bIns="45723" numCol="1" anchor="t" anchorCtr="0" compatLnSpc="1">
              <a:prstTxWarp prst="textNoShape">
                <a:avLst/>
              </a:prstTxWarp>
            </a:bodyPr>
            <a:lstStyle/>
            <a:p>
              <a:endParaRPr lang="en-US" dirty="0">
                <a:latin typeface="印品黑体" panose="00000500000000000000" pitchFamily="2" charset="-122"/>
                <a:ea typeface="印品黑体" panose="00000500000000000000" pitchFamily="2" charset="-122"/>
              </a:endParaRPr>
            </a:p>
          </p:txBody>
        </p:sp>
      </p:grpSp>
      <p:sp>
        <p:nvSpPr>
          <p:cNvPr id="17" name="矩形 8">
            <a:extLst>
              <a:ext uri="{FF2B5EF4-FFF2-40B4-BE49-F238E27FC236}">
                <a16:creationId xmlns:a16="http://schemas.microsoft.com/office/drawing/2014/main" id="{BA8DADFA-F346-4263-BBE3-82C6223C2F6E}"/>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44597742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994">
            <a:extLst>
              <a:ext uri="{FF2B5EF4-FFF2-40B4-BE49-F238E27FC236}">
                <a16:creationId xmlns:a16="http://schemas.microsoft.com/office/drawing/2014/main" id="{47BC905A-BFE0-4DAE-889F-A7F69E230378}"/>
              </a:ext>
            </a:extLst>
          </p:cNvPr>
          <p:cNvPicPr>
            <a:picLocks noChangeAspect="1"/>
          </p:cNvPicPr>
          <p:nvPr/>
        </p:nvPicPr>
        <p:blipFill>
          <a:blip r:embed="rId3"/>
          <a:stretch>
            <a:fillRect/>
          </a:stretch>
        </p:blipFill>
        <p:spPr>
          <a:xfrm>
            <a:off x="6096000" y="1612635"/>
            <a:ext cx="5401524" cy="4371211"/>
          </a:xfrm>
          <a:prstGeom prst="rect">
            <a:avLst/>
          </a:prstGeom>
        </p:spPr>
      </p:pic>
      <p:sp>
        <p:nvSpPr>
          <p:cNvPr id="3" name="矩形 8">
            <a:extLst>
              <a:ext uri="{FF2B5EF4-FFF2-40B4-BE49-F238E27FC236}">
                <a16:creationId xmlns:a16="http://schemas.microsoft.com/office/drawing/2014/main" id="{E7C50EEF-4EF9-4DD4-B596-5F1833872120}"/>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
        <p:nvSpPr>
          <p:cNvPr id="13" name="Oval 10">
            <a:extLst>
              <a:ext uri="{FF2B5EF4-FFF2-40B4-BE49-F238E27FC236}">
                <a16:creationId xmlns:a16="http://schemas.microsoft.com/office/drawing/2014/main" id="{7A17763F-7391-462E-975D-2F8C21BE38D5}"/>
              </a:ext>
            </a:extLst>
          </p:cNvPr>
          <p:cNvSpPr>
            <a:spLocks noChangeArrowheads="1"/>
          </p:cNvSpPr>
          <p:nvPr/>
        </p:nvSpPr>
        <p:spPr bwMode="auto">
          <a:xfrm>
            <a:off x="963929" y="3872478"/>
            <a:ext cx="570083" cy="572563"/>
          </a:xfrm>
          <a:prstGeom prst="ellipse">
            <a:avLst/>
          </a:prstGeom>
          <a:solidFill>
            <a:schemeClr val="accent1"/>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4" name="Oval 11">
            <a:extLst>
              <a:ext uri="{FF2B5EF4-FFF2-40B4-BE49-F238E27FC236}">
                <a16:creationId xmlns:a16="http://schemas.microsoft.com/office/drawing/2014/main" id="{7082BF85-BA84-4DDC-B217-5CC5147D59DB}"/>
              </a:ext>
            </a:extLst>
          </p:cNvPr>
          <p:cNvSpPr>
            <a:spLocks noChangeArrowheads="1"/>
          </p:cNvSpPr>
          <p:nvPr/>
        </p:nvSpPr>
        <p:spPr bwMode="auto">
          <a:xfrm>
            <a:off x="2311194" y="3872478"/>
            <a:ext cx="572310" cy="572563"/>
          </a:xfrm>
          <a:prstGeom prst="ellipse">
            <a:avLst/>
          </a:prstGeom>
          <a:solidFill>
            <a:schemeClr val="accent3"/>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5" name="Oval 12">
            <a:extLst>
              <a:ext uri="{FF2B5EF4-FFF2-40B4-BE49-F238E27FC236}">
                <a16:creationId xmlns:a16="http://schemas.microsoft.com/office/drawing/2014/main" id="{55F26A29-117C-4784-9894-7FB144B0705C}"/>
              </a:ext>
            </a:extLst>
          </p:cNvPr>
          <p:cNvSpPr>
            <a:spLocks noChangeArrowheads="1"/>
          </p:cNvSpPr>
          <p:nvPr/>
        </p:nvSpPr>
        <p:spPr bwMode="auto">
          <a:xfrm>
            <a:off x="3758669" y="3872478"/>
            <a:ext cx="570083" cy="572563"/>
          </a:xfrm>
          <a:prstGeom prst="ellipse">
            <a:avLst/>
          </a:prstGeom>
          <a:solidFill>
            <a:schemeClr val="accent2"/>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6" name="Oval 13">
            <a:extLst>
              <a:ext uri="{FF2B5EF4-FFF2-40B4-BE49-F238E27FC236}">
                <a16:creationId xmlns:a16="http://schemas.microsoft.com/office/drawing/2014/main" id="{C50120E2-81C7-42CD-A511-E3FDB1AAA180}"/>
              </a:ext>
            </a:extLst>
          </p:cNvPr>
          <p:cNvSpPr>
            <a:spLocks noChangeArrowheads="1"/>
          </p:cNvSpPr>
          <p:nvPr/>
        </p:nvSpPr>
        <p:spPr bwMode="auto">
          <a:xfrm>
            <a:off x="5206144" y="3872478"/>
            <a:ext cx="570083" cy="572563"/>
          </a:xfrm>
          <a:prstGeom prst="ellipse">
            <a:avLst/>
          </a:prstGeom>
          <a:solidFill>
            <a:schemeClr val="accent4"/>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nvGrpSpPr>
          <p:cNvPr id="17" name="Group 14">
            <a:extLst>
              <a:ext uri="{FF2B5EF4-FFF2-40B4-BE49-F238E27FC236}">
                <a16:creationId xmlns:a16="http://schemas.microsoft.com/office/drawing/2014/main" id="{1E3992F1-C667-4425-8A1F-963E014B0F9B}"/>
              </a:ext>
            </a:extLst>
          </p:cNvPr>
          <p:cNvGrpSpPr>
            <a:grpSpLocks/>
          </p:cNvGrpSpPr>
          <p:nvPr/>
        </p:nvGrpSpPr>
        <p:grpSpPr bwMode="auto">
          <a:xfrm>
            <a:off x="5350894" y="4017288"/>
            <a:ext cx="285041" cy="280713"/>
            <a:chOff x="0" y="0"/>
            <a:chExt cx="140" cy="139"/>
          </a:xfrm>
          <a:solidFill>
            <a:schemeClr val="bg1"/>
          </a:solidFill>
        </p:grpSpPr>
        <p:sp>
          <p:nvSpPr>
            <p:cNvPr id="40" name="Freeform 15">
              <a:extLst>
                <a:ext uri="{FF2B5EF4-FFF2-40B4-BE49-F238E27FC236}">
                  <a16:creationId xmlns:a16="http://schemas.microsoft.com/office/drawing/2014/main" id="{F9EF18B9-EFBB-48AC-B997-7E9DDCC880BE}"/>
                </a:ext>
              </a:extLst>
            </p:cNvPr>
            <p:cNvSpPr>
              <a:spLocks noEditPoints="1"/>
            </p:cNvSpPr>
            <p:nvPr/>
          </p:nvSpPr>
          <p:spPr bwMode="auto">
            <a:xfrm>
              <a:off x="0" y="0"/>
              <a:ext cx="140" cy="139"/>
            </a:xfrm>
            <a:custGeom>
              <a:avLst/>
              <a:gdLst>
                <a:gd name="T0" fmla="*/ 70 w 79"/>
                <a:gd name="T1" fmla="*/ 35 h 78"/>
                <a:gd name="T2" fmla="*/ 63 w 79"/>
                <a:gd name="T3" fmla="*/ 20 h 78"/>
                <a:gd name="T4" fmla="*/ 69 w 79"/>
                <a:gd name="T5" fmla="*/ 13 h 78"/>
                <a:gd name="T6" fmla="*/ 65 w 79"/>
                <a:gd name="T7" fmla="*/ 9 h 78"/>
                <a:gd name="T8" fmla="*/ 58 w 79"/>
                <a:gd name="T9" fmla="*/ 15 h 78"/>
                <a:gd name="T10" fmla="*/ 43 w 79"/>
                <a:gd name="T11" fmla="*/ 9 h 78"/>
                <a:gd name="T12" fmla="*/ 43 w 79"/>
                <a:gd name="T13" fmla="*/ 0 h 78"/>
                <a:gd name="T14" fmla="*/ 36 w 79"/>
                <a:gd name="T15" fmla="*/ 0 h 78"/>
                <a:gd name="T16" fmla="*/ 36 w 79"/>
                <a:gd name="T17" fmla="*/ 9 h 78"/>
                <a:gd name="T18" fmla="*/ 20 w 79"/>
                <a:gd name="T19" fmla="*/ 15 h 78"/>
                <a:gd name="T20" fmla="*/ 14 w 79"/>
                <a:gd name="T21" fmla="*/ 9 h 78"/>
                <a:gd name="T22" fmla="*/ 9 w 79"/>
                <a:gd name="T23" fmla="*/ 13 h 78"/>
                <a:gd name="T24" fmla="*/ 16 w 79"/>
                <a:gd name="T25" fmla="*/ 20 h 78"/>
                <a:gd name="T26" fmla="*/ 9 w 79"/>
                <a:gd name="T27" fmla="*/ 35 h 78"/>
                <a:gd name="T28" fmla="*/ 0 w 79"/>
                <a:gd name="T29" fmla="*/ 35 h 78"/>
                <a:gd name="T30" fmla="*/ 0 w 79"/>
                <a:gd name="T31" fmla="*/ 42 h 78"/>
                <a:gd name="T32" fmla="*/ 9 w 79"/>
                <a:gd name="T33" fmla="*/ 42 h 78"/>
                <a:gd name="T34" fmla="*/ 16 w 79"/>
                <a:gd name="T35" fmla="*/ 58 h 78"/>
                <a:gd name="T36" fmla="*/ 9 w 79"/>
                <a:gd name="T37" fmla="*/ 64 h 78"/>
                <a:gd name="T38" fmla="*/ 14 w 79"/>
                <a:gd name="T39" fmla="*/ 69 h 78"/>
                <a:gd name="T40" fmla="*/ 20 w 79"/>
                <a:gd name="T41" fmla="*/ 63 h 78"/>
                <a:gd name="T42" fmla="*/ 36 w 79"/>
                <a:gd name="T43" fmla="*/ 69 h 78"/>
                <a:gd name="T44" fmla="*/ 36 w 79"/>
                <a:gd name="T45" fmla="*/ 78 h 78"/>
                <a:gd name="T46" fmla="*/ 43 w 79"/>
                <a:gd name="T47" fmla="*/ 78 h 78"/>
                <a:gd name="T48" fmla="*/ 43 w 79"/>
                <a:gd name="T49" fmla="*/ 69 h 78"/>
                <a:gd name="T50" fmla="*/ 58 w 79"/>
                <a:gd name="T51" fmla="*/ 63 h 78"/>
                <a:gd name="T52" fmla="*/ 65 w 79"/>
                <a:gd name="T53" fmla="*/ 69 h 78"/>
                <a:gd name="T54" fmla="*/ 69 w 79"/>
                <a:gd name="T55" fmla="*/ 64 h 78"/>
                <a:gd name="T56" fmla="*/ 63 w 79"/>
                <a:gd name="T57" fmla="*/ 58 h 78"/>
                <a:gd name="T58" fmla="*/ 70 w 79"/>
                <a:gd name="T59" fmla="*/ 42 h 78"/>
                <a:gd name="T60" fmla="*/ 79 w 79"/>
                <a:gd name="T61" fmla="*/ 42 h 78"/>
                <a:gd name="T62" fmla="*/ 79 w 79"/>
                <a:gd name="T63" fmla="*/ 35 h 78"/>
                <a:gd name="T64" fmla="*/ 70 w 79"/>
                <a:gd name="T65" fmla="*/ 35 h 78"/>
                <a:gd name="T66" fmla="*/ 16 w 79"/>
                <a:gd name="T67" fmla="*/ 39 h 78"/>
                <a:gd name="T68" fmla="*/ 39 w 79"/>
                <a:gd name="T69" fmla="*/ 15 h 78"/>
                <a:gd name="T70" fmla="*/ 63 w 79"/>
                <a:gd name="T71" fmla="*/ 39 h 78"/>
                <a:gd name="T72" fmla="*/ 39 w 79"/>
                <a:gd name="T73" fmla="*/ 62 h 78"/>
                <a:gd name="T74" fmla="*/ 16 w 79"/>
                <a:gd name="T7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8">
                  <a:moveTo>
                    <a:pt x="70" y="35"/>
                  </a:moveTo>
                  <a:cubicBezTo>
                    <a:pt x="69" y="30"/>
                    <a:pt x="67" y="24"/>
                    <a:pt x="63" y="20"/>
                  </a:cubicBezTo>
                  <a:cubicBezTo>
                    <a:pt x="69" y="13"/>
                    <a:pt x="69" y="13"/>
                    <a:pt x="69" y="13"/>
                  </a:cubicBezTo>
                  <a:cubicBezTo>
                    <a:pt x="65" y="9"/>
                    <a:pt x="65" y="9"/>
                    <a:pt x="65" y="9"/>
                  </a:cubicBezTo>
                  <a:cubicBezTo>
                    <a:pt x="58" y="15"/>
                    <a:pt x="58" y="15"/>
                    <a:pt x="58" y="15"/>
                  </a:cubicBezTo>
                  <a:cubicBezTo>
                    <a:pt x="54" y="12"/>
                    <a:pt x="49" y="9"/>
                    <a:pt x="43" y="9"/>
                  </a:cubicBezTo>
                  <a:cubicBezTo>
                    <a:pt x="43" y="0"/>
                    <a:pt x="43" y="0"/>
                    <a:pt x="43" y="0"/>
                  </a:cubicBezTo>
                  <a:cubicBezTo>
                    <a:pt x="36" y="0"/>
                    <a:pt x="36" y="0"/>
                    <a:pt x="36" y="0"/>
                  </a:cubicBezTo>
                  <a:cubicBezTo>
                    <a:pt x="36" y="9"/>
                    <a:pt x="36" y="9"/>
                    <a:pt x="36" y="9"/>
                  </a:cubicBezTo>
                  <a:cubicBezTo>
                    <a:pt x="30" y="9"/>
                    <a:pt x="25" y="12"/>
                    <a:pt x="20" y="15"/>
                  </a:cubicBezTo>
                  <a:cubicBezTo>
                    <a:pt x="14" y="9"/>
                    <a:pt x="14" y="9"/>
                    <a:pt x="14" y="9"/>
                  </a:cubicBezTo>
                  <a:cubicBezTo>
                    <a:pt x="9" y="13"/>
                    <a:pt x="9" y="13"/>
                    <a:pt x="9" y="13"/>
                  </a:cubicBezTo>
                  <a:cubicBezTo>
                    <a:pt x="16" y="20"/>
                    <a:pt x="16" y="20"/>
                    <a:pt x="16" y="20"/>
                  </a:cubicBezTo>
                  <a:cubicBezTo>
                    <a:pt x="12" y="24"/>
                    <a:pt x="10" y="30"/>
                    <a:pt x="9" y="35"/>
                  </a:cubicBezTo>
                  <a:cubicBezTo>
                    <a:pt x="0" y="35"/>
                    <a:pt x="0" y="35"/>
                    <a:pt x="0" y="35"/>
                  </a:cubicBezTo>
                  <a:cubicBezTo>
                    <a:pt x="0" y="42"/>
                    <a:pt x="0" y="42"/>
                    <a:pt x="0" y="42"/>
                  </a:cubicBezTo>
                  <a:cubicBezTo>
                    <a:pt x="9" y="42"/>
                    <a:pt x="9" y="42"/>
                    <a:pt x="9" y="42"/>
                  </a:cubicBezTo>
                  <a:cubicBezTo>
                    <a:pt x="10" y="48"/>
                    <a:pt x="12" y="53"/>
                    <a:pt x="16" y="58"/>
                  </a:cubicBezTo>
                  <a:cubicBezTo>
                    <a:pt x="9" y="64"/>
                    <a:pt x="9" y="64"/>
                    <a:pt x="9" y="64"/>
                  </a:cubicBezTo>
                  <a:cubicBezTo>
                    <a:pt x="14" y="69"/>
                    <a:pt x="14" y="69"/>
                    <a:pt x="14" y="69"/>
                  </a:cubicBezTo>
                  <a:cubicBezTo>
                    <a:pt x="20" y="63"/>
                    <a:pt x="20" y="63"/>
                    <a:pt x="20" y="63"/>
                  </a:cubicBezTo>
                  <a:cubicBezTo>
                    <a:pt x="25" y="66"/>
                    <a:pt x="30" y="68"/>
                    <a:pt x="36" y="69"/>
                  </a:cubicBezTo>
                  <a:cubicBezTo>
                    <a:pt x="36" y="78"/>
                    <a:pt x="36" y="78"/>
                    <a:pt x="36" y="78"/>
                  </a:cubicBezTo>
                  <a:cubicBezTo>
                    <a:pt x="43" y="78"/>
                    <a:pt x="43" y="78"/>
                    <a:pt x="43" y="78"/>
                  </a:cubicBezTo>
                  <a:cubicBezTo>
                    <a:pt x="43" y="69"/>
                    <a:pt x="43" y="69"/>
                    <a:pt x="43" y="69"/>
                  </a:cubicBezTo>
                  <a:cubicBezTo>
                    <a:pt x="49" y="68"/>
                    <a:pt x="54" y="66"/>
                    <a:pt x="58" y="63"/>
                  </a:cubicBezTo>
                  <a:cubicBezTo>
                    <a:pt x="65" y="69"/>
                    <a:pt x="65" y="69"/>
                    <a:pt x="65" y="69"/>
                  </a:cubicBezTo>
                  <a:cubicBezTo>
                    <a:pt x="69" y="64"/>
                    <a:pt x="69" y="64"/>
                    <a:pt x="69" y="64"/>
                  </a:cubicBezTo>
                  <a:cubicBezTo>
                    <a:pt x="63" y="58"/>
                    <a:pt x="63" y="58"/>
                    <a:pt x="63" y="58"/>
                  </a:cubicBezTo>
                  <a:cubicBezTo>
                    <a:pt x="67" y="53"/>
                    <a:pt x="69" y="48"/>
                    <a:pt x="70" y="42"/>
                  </a:cubicBezTo>
                  <a:cubicBezTo>
                    <a:pt x="79" y="42"/>
                    <a:pt x="79" y="42"/>
                    <a:pt x="79" y="42"/>
                  </a:cubicBezTo>
                  <a:cubicBezTo>
                    <a:pt x="79" y="35"/>
                    <a:pt x="79" y="35"/>
                    <a:pt x="79" y="35"/>
                  </a:cubicBezTo>
                  <a:lnTo>
                    <a:pt x="70" y="35"/>
                  </a:lnTo>
                  <a:close/>
                  <a:moveTo>
                    <a:pt x="16" y="39"/>
                  </a:moveTo>
                  <a:cubicBezTo>
                    <a:pt x="16" y="26"/>
                    <a:pt x="26" y="15"/>
                    <a:pt x="39" y="15"/>
                  </a:cubicBezTo>
                  <a:cubicBezTo>
                    <a:pt x="52" y="15"/>
                    <a:pt x="63" y="26"/>
                    <a:pt x="63" y="39"/>
                  </a:cubicBezTo>
                  <a:cubicBezTo>
                    <a:pt x="63" y="52"/>
                    <a:pt x="52" y="62"/>
                    <a:pt x="39" y="62"/>
                  </a:cubicBezTo>
                  <a:cubicBezTo>
                    <a:pt x="26" y="62"/>
                    <a:pt x="16" y="52"/>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1" name="Freeform 16">
              <a:extLst>
                <a:ext uri="{FF2B5EF4-FFF2-40B4-BE49-F238E27FC236}">
                  <a16:creationId xmlns:a16="http://schemas.microsoft.com/office/drawing/2014/main" id="{EE32EC44-5CA8-4D72-BD63-D050ABD2C745}"/>
                </a:ext>
              </a:extLst>
            </p:cNvPr>
            <p:cNvSpPr>
              <a:spLocks noEditPoints="1"/>
            </p:cNvSpPr>
            <p:nvPr/>
          </p:nvSpPr>
          <p:spPr bwMode="auto">
            <a:xfrm>
              <a:off x="50" y="50"/>
              <a:ext cx="41" cy="39"/>
            </a:xfrm>
            <a:custGeom>
              <a:avLst/>
              <a:gdLst>
                <a:gd name="T0" fmla="*/ 23 w 23"/>
                <a:gd name="T1" fmla="*/ 11 h 22"/>
                <a:gd name="T2" fmla="*/ 11 w 23"/>
                <a:gd name="T3" fmla="*/ 0 h 22"/>
                <a:gd name="T4" fmla="*/ 0 w 23"/>
                <a:gd name="T5" fmla="*/ 11 h 22"/>
                <a:gd name="T6" fmla="*/ 11 w 23"/>
                <a:gd name="T7" fmla="*/ 22 h 22"/>
                <a:gd name="T8" fmla="*/ 23 w 23"/>
                <a:gd name="T9" fmla="*/ 11 h 22"/>
                <a:gd name="T10" fmla="*/ 7 w 23"/>
                <a:gd name="T11" fmla="*/ 11 h 22"/>
                <a:gd name="T12" fmla="*/ 11 w 23"/>
                <a:gd name="T13" fmla="*/ 6 h 22"/>
                <a:gd name="T14" fmla="*/ 16 w 23"/>
                <a:gd name="T15" fmla="*/ 11 h 22"/>
                <a:gd name="T16" fmla="*/ 11 w 23"/>
                <a:gd name="T17" fmla="*/ 15 h 22"/>
                <a:gd name="T18" fmla="*/ 7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1" y="0"/>
                  </a:cubicBezTo>
                  <a:cubicBezTo>
                    <a:pt x="5" y="0"/>
                    <a:pt x="0" y="5"/>
                    <a:pt x="0" y="11"/>
                  </a:cubicBezTo>
                  <a:cubicBezTo>
                    <a:pt x="0" y="17"/>
                    <a:pt x="5" y="22"/>
                    <a:pt x="11" y="22"/>
                  </a:cubicBezTo>
                  <a:cubicBezTo>
                    <a:pt x="18" y="22"/>
                    <a:pt x="23" y="17"/>
                    <a:pt x="23" y="11"/>
                  </a:cubicBezTo>
                  <a:close/>
                  <a:moveTo>
                    <a:pt x="7" y="11"/>
                  </a:moveTo>
                  <a:cubicBezTo>
                    <a:pt x="7" y="8"/>
                    <a:pt x="9" y="6"/>
                    <a:pt x="11" y="6"/>
                  </a:cubicBezTo>
                  <a:cubicBezTo>
                    <a:pt x="14" y="6"/>
                    <a:pt x="16" y="8"/>
                    <a:pt x="16" y="11"/>
                  </a:cubicBezTo>
                  <a:cubicBezTo>
                    <a:pt x="16" y="13"/>
                    <a:pt x="14" y="15"/>
                    <a:pt x="11" y="15"/>
                  </a:cubicBezTo>
                  <a:cubicBezTo>
                    <a:pt x="9" y="15"/>
                    <a:pt x="7" y="13"/>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18" name="Group 17">
            <a:extLst>
              <a:ext uri="{FF2B5EF4-FFF2-40B4-BE49-F238E27FC236}">
                <a16:creationId xmlns:a16="http://schemas.microsoft.com/office/drawing/2014/main" id="{88B8F152-7A62-47CD-9F99-0862BB51C5D0}"/>
              </a:ext>
            </a:extLst>
          </p:cNvPr>
          <p:cNvGrpSpPr>
            <a:grpSpLocks/>
          </p:cNvGrpSpPr>
          <p:nvPr/>
        </p:nvGrpSpPr>
        <p:grpSpPr bwMode="auto">
          <a:xfrm>
            <a:off x="2509389" y="4035111"/>
            <a:ext cx="187058" cy="240610"/>
            <a:chOff x="0" y="0"/>
            <a:chExt cx="109" cy="141"/>
          </a:xfrm>
          <a:solidFill>
            <a:schemeClr val="bg1"/>
          </a:solidFill>
        </p:grpSpPr>
        <p:sp>
          <p:nvSpPr>
            <p:cNvPr id="37" name="Freeform 18">
              <a:extLst>
                <a:ext uri="{FF2B5EF4-FFF2-40B4-BE49-F238E27FC236}">
                  <a16:creationId xmlns:a16="http://schemas.microsoft.com/office/drawing/2014/main" id="{60A89B29-9153-4A0B-94F3-CAF32524B430}"/>
                </a:ext>
              </a:extLst>
            </p:cNvPr>
            <p:cNvSpPr>
              <a:spLocks noEditPoints="1"/>
            </p:cNvSpPr>
            <p:nvPr/>
          </p:nvSpPr>
          <p:spPr bwMode="auto">
            <a:xfrm>
              <a:off x="0" y="0"/>
              <a:ext cx="109" cy="141"/>
            </a:xfrm>
            <a:custGeom>
              <a:avLst/>
              <a:gdLst>
                <a:gd name="T0" fmla="*/ 75 w 109"/>
                <a:gd name="T1" fmla="*/ 0 h 141"/>
                <a:gd name="T2" fmla="*/ 0 w 109"/>
                <a:gd name="T3" fmla="*/ 0 h 141"/>
                <a:gd name="T4" fmla="*/ 0 w 109"/>
                <a:gd name="T5" fmla="*/ 141 h 141"/>
                <a:gd name="T6" fmla="*/ 109 w 109"/>
                <a:gd name="T7" fmla="*/ 141 h 141"/>
                <a:gd name="T8" fmla="*/ 109 w 109"/>
                <a:gd name="T9" fmla="*/ 34 h 141"/>
                <a:gd name="T10" fmla="*/ 75 w 109"/>
                <a:gd name="T11" fmla="*/ 0 h 141"/>
                <a:gd name="T12" fmla="*/ 13 w 109"/>
                <a:gd name="T13" fmla="*/ 128 h 141"/>
                <a:gd name="T14" fmla="*/ 13 w 109"/>
                <a:gd name="T15" fmla="*/ 13 h 141"/>
                <a:gd name="T16" fmla="*/ 68 w 109"/>
                <a:gd name="T17" fmla="*/ 13 h 141"/>
                <a:gd name="T18" fmla="*/ 68 w 109"/>
                <a:gd name="T19" fmla="*/ 43 h 141"/>
                <a:gd name="T20" fmla="*/ 96 w 109"/>
                <a:gd name="T21" fmla="*/ 43 h 141"/>
                <a:gd name="T22" fmla="*/ 96 w 109"/>
                <a:gd name="T23" fmla="*/ 128 h 141"/>
                <a:gd name="T24" fmla="*/ 13 w 109"/>
                <a:gd name="T25" fmla="*/ 12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41">
                  <a:moveTo>
                    <a:pt x="75" y="0"/>
                  </a:moveTo>
                  <a:lnTo>
                    <a:pt x="0" y="0"/>
                  </a:lnTo>
                  <a:lnTo>
                    <a:pt x="0" y="141"/>
                  </a:lnTo>
                  <a:lnTo>
                    <a:pt x="109" y="141"/>
                  </a:lnTo>
                  <a:lnTo>
                    <a:pt x="109" y="34"/>
                  </a:lnTo>
                  <a:lnTo>
                    <a:pt x="75" y="0"/>
                  </a:lnTo>
                  <a:close/>
                  <a:moveTo>
                    <a:pt x="13" y="128"/>
                  </a:moveTo>
                  <a:lnTo>
                    <a:pt x="13" y="13"/>
                  </a:lnTo>
                  <a:lnTo>
                    <a:pt x="68" y="13"/>
                  </a:lnTo>
                  <a:lnTo>
                    <a:pt x="68" y="43"/>
                  </a:lnTo>
                  <a:lnTo>
                    <a:pt x="96" y="43"/>
                  </a:lnTo>
                  <a:lnTo>
                    <a:pt x="96" y="128"/>
                  </a:lnTo>
                  <a:lnTo>
                    <a:pt x="13"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8" name="Freeform 19">
              <a:extLst>
                <a:ext uri="{FF2B5EF4-FFF2-40B4-BE49-F238E27FC236}">
                  <a16:creationId xmlns:a16="http://schemas.microsoft.com/office/drawing/2014/main" id="{817F5250-2045-4809-933C-D87FA66E0CC0}"/>
                </a:ext>
              </a:extLst>
            </p:cNvPr>
            <p:cNvSpPr>
              <a:spLocks/>
            </p:cNvSpPr>
            <p:nvPr/>
          </p:nvSpPr>
          <p:spPr bwMode="auto">
            <a:xfrm>
              <a:off x="32" y="48"/>
              <a:ext cx="43" cy="47"/>
            </a:xfrm>
            <a:custGeom>
              <a:avLst/>
              <a:gdLst>
                <a:gd name="T0" fmla="*/ 29 w 43"/>
                <a:gd name="T1" fmla="*/ 23 h 47"/>
                <a:gd name="T2" fmla="*/ 29 w 43"/>
                <a:gd name="T3" fmla="*/ 0 h 47"/>
                <a:gd name="T4" fmla="*/ 16 w 43"/>
                <a:gd name="T5" fmla="*/ 0 h 47"/>
                <a:gd name="T6" fmla="*/ 16 w 43"/>
                <a:gd name="T7" fmla="*/ 23 h 47"/>
                <a:gd name="T8" fmla="*/ 9 w 43"/>
                <a:gd name="T9" fmla="*/ 16 h 47"/>
                <a:gd name="T10" fmla="*/ 0 w 43"/>
                <a:gd name="T11" fmla="*/ 25 h 47"/>
                <a:gd name="T12" fmla="*/ 21 w 43"/>
                <a:gd name="T13" fmla="*/ 47 h 47"/>
                <a:gd name="T14" fmla="*/ 43 w 43"/>
                <a:gd name="T15" fmla="*/ 25 h 47"/>
                <a:gd name="T16" fmla="*/ 36 w 43"/>
                <a:gd name="T17" fmla="*/ 16 h 47"/>
                <a:gd name="T18" fmla="*/ 29 w 43"/>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7">
                  <a:moveTo>
                    <a:pt x="29" y="23"/>
                  </a:moveTo>
                  <a:lnTo>
                    <a:pt x="29" y="0"/>
                  </a:lnTo>
                  <a:lnTo>
                    <a:pt x="16" y="0"/>
                  </a:lnTo>
                  <a:lnTo>
                    <a:pt x="16" y="23"/>
                  </a:lnTo>
                  <a:lnTo>
                    <a:pt x="9" y="16"/>
                  </a:lnTo>
                  <a:lnTo>
                    <a:pt x="0" y="25"/>
                  </a:lnTo>
                  <a:lnTo>
                    <a:pt x="21" y="47"/>
                  </a:lnTo>
                  <a:lnTo>
                    <a:pt x="43" y="25"/>
                  </a:lnTo>
                  <a:lnTo>
                    <a:pt x="36" y="16"/>
                  </a:lnTo>
                  <a:lnTo>
                    <a:pt x="2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9" name="Rectangle 20">
              <a:extLst>
                <a:ext uri="{FF2B5EF4-FFF2-40B4-BE49-F238E27FC236}">
                  <a16:creationId xmlns:a16="http://schemas.microsoft.com/office/drawing/2014/main" id="{9455EB0E-E454-481E-87DA-189C78D58686}"/>
                </a:ext>
              </a:extLst>
            </p:cNvPr>
            <p:cNvSpPr>
              <a:spLocks noChangeArrowheads="1"/>
            </p:cNvSpPr>
            <p:nvPr/>
          </p:nvSpPr>
          <p:spPr bwMode="auto">
            <a:xfrm>
              <a:off x="37" y="102"/>
              <a:ext cx="34"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19" name="Group 21">
            <a:extLst>
              <a:ext uri="{FF2B5EF4-FFF2-40B4-BE49-F238E27FC236}">
                <a16:creationId xmlns:a16="http://schemas.microsoft.com/office/drawing/2014/main" id="{C7AC137F-1AAE-4707-A825-ACBF39B2AC14}"/>
              </a:ext>
            </a:extLst>
          </p:cNvPr>
          <p:cNvGrpSpPr>
            <a:grpSpLocks/>
          </p:cNvGrpSpPr>
          <p:nvPr/>
        </p:nvGrpSpPr>
        <p:grpSpPr bwMode="auto">
          <a:xfrm>
            <a:off x="3923460" y="4039567"/>
            <a:ext cx="244957" cy="236155"/>
            <a:chOff x="0" y="0"/>
            <a:chExt cx="141" cy="139"/>
          </a:xfrm>
        </p:grpSpPr>
        <p:sp>
          <p:nvSpPr>
            <p:cNvPr id="35" name="Freeform 22">
              <a:extLst>
                <a:ext uri="{FF2B5EF4-FFF2-40B4-BE49-F238E27FC236}">
                  <a16:creationId xmlns:a16="http://schemas.microsoft.com/office/drawing/2014/main" id="{0C85E23F-C1F3-44CC-90C1-BCD3CB191A82}"/>
                </a:ext>
              </a:extLst>
            </p:cNvPr>
            <p:cNvSpPr>
              <a:spLocks noEditPoints="1"/>
            </p:cNvSpPr>
            <p:nvPr/>
          </p:nvSpPr>
          <p:spPr bwMode="auto">
            <a:xfrm>
              <a:off x="0" y="0"/>
              <a:ext cx="141" cy="139"/>
            </a:xfrm>
            <a:custGeom>
              <a:avLst/>
              <a:gdLst>
                <a:gd name="T0" fmla="*/ 128 w 141"/>
                <a:gd name="T1" fmla="*/ 101 h 139"/>
                <a:gd name="T2" fmla="*/ 37 w 141"/>
                <a:gd name="T3" fmla="*/ 101 h 139"/>
                <a:gd name="T4" fmla="*/ 37 w 141"/>
                <a:gd name="T5" fmla="*/ 11 h 139"/>
                <a:gd name="T6" fmla="*/ 68 w 141"/>
                <a:gd name="T7" fmla="*/ 11 h 139"/>
                <a:gd name="T8" fmla="*/ 68 w 141"/>
                <a:gd name="T9" fmla="*/ 0 h 139"/>
                <a:gd name="T10" fmla="*/ 25 w 141"/>
                <a:gd name="T11" fmla="*/ 0 h 139"/>
                <a:gd name="T12" fmla="*/ 25 w 141"/>
                <a:gd name="T13" fmla="*/ 25 h 139"/>
                <a:gd name="T14" fmla="*/ 0 w 141"/>
                <a:gd name="T15" fmla="*/ 25 h 139"/>
                <a:gd name="T16" fmla="*/ 0 w 141"/>
                <a:gd name="T17" fmla="*/ 139 h 139"/>
                <a:gd name="T18" fmla="*/ 114 w 141"/>
                <a:gd name="T19" fmla="*/ 139 h 139"/>
                <a:gd name="T20" fmla="*/ 114 w 141"/>
                <a:gd name="T21" fmla="*/ 114 h 139"/>
                <a:gd name="T22" fmla="*/ 141 w 141"/>
                <a:gd name="T23" fmla="*/ 114 h 139"/>
                <a:gd name="T24" fmla="*/ 141 w 141"/>
                <a:gd name="T25" fmla="*/ 71 h 139"/>
                <a:gd name="T26" fmla="*/ 128 w 141"/>
                <a:gd name="T27" fmla="*/ 71 h 139"/>
                <a:gd name="T28" fmla="*/ 128 w 141"/>
                <a:gd name="T29" fmla="*/ 101 h 139"/>
                <a:gd name="T30" fmla="*/ 103 w 141"/>
                <a:gd name="T31" fmla="*/ 126 h 139"/>
                <a:gd name="T32" fmla="*/ 12 w 141"/>
                <a:gd name="T33" fmla="*/ 126 h 139"/>
                <a:gd name="T34" fmla="*/ 12 w 141"/>
                <a:gd name="T35" fmla="*/ 37 h 139"/>
                <a:gd name="T36" fmla="*/ 25 w 141"/>
                <a:gd name="T37" fmla="*/ 37 h 139"/>
                <a:gd name="T38" fmla="*/ 25 w 141"/>
                <a:gd name="T39" fmla="*/ 114 h 139"/>
                <a:gd name="T40" fmla="*/ 103 w 141"/>
                <a:gd name="T41" fmla="*/ 114 h 139"/>
                <a:gd name="T42" fmla="*/ 103 w 141"/>
                <a:gd name="T4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139">
                  <a:moveTo>
                    <a:pt x="128" y="101"/>
                  </a:moveTo>
                  <a:lnTo>
                    <a:pt x="37" y="101"/>
                  </a:lnTo>
                  <a:lnTo>
                    <a:pt x="37" y="11"/>
                  </a:lnTo>
                  <a:lnTo>
                    <a:pt x="68" y="11"/>
                  </a:lnTo>
                  <a:lnTo>
                    <a:pt x="68" y="0"/>
                  </a:lnTo>
                  <a:lnTo>
                    <a:pt x="25" y="0"/>
                  </a:lnTo>
                  <a:lnTo>
                    <a:pt x="25" y="25"/>
                  </a:lnTo>
                  <a:lnTo>
                    <a:pt x="0" y="25"/>
                  </a:lnTo>
                  <a:lnTo>
                    <a:pt x="0" y="139"/>
                  </a:lnTo>
                  <a:lnTo>
                    <a:pt x="114" y="139"/>
                  </a:lnTo>
                  <a:lnTo>
                    <a:pt x="114" y="114"/>
                  </a:lnTo>
                  <a:lnTo>
                    <a:pt x="141" y="114"/>
                  </a:lnTo>
                  <a:lnTo>
                    <a:pt x="141" y="71"/>
                  </a:lnTo>
                  <a:lnTo>
                    <a:pt x="128" y="71"/>
                  </a:lnTo>
                  <a:lnTo>
                    <a:pt x="128" y="101"/>
                  </a:lnTo>
                  <a:close/>
                  <a:moveTo>
                    <a:pt x="103" y="126"/>
                  </a:moveTo>
                  <a:lnTo>
                    <a:pt x="12" y="126"/>
                  </a:lnTo>
                  <a:lnTo>
                    <a:pt x="12" y="37"/>
                  </a:lnTo>
                  <a:lnTo>
                    <a:pt x="25" y="37"/>
                  </a:lnTo>
                  <a:lnTo>
                    <a:pt x="25" y="114"/>
                  </a:lnTo>
                  <a:lnTo>
                    <a:pt x="103" y="114"/>
                  </a:lnTo>
                  <a:lnTo>
                    <a:pt x="103"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6" name="Freeform 23">
              <a:extLst>
                <a:ext uri="{FF2B5EF4-FFF2-40B4-BE49-F238E27FC236}">
                  <a16:creationId xmlns:a16="http://schemas.microsoft.com/office/drawing/2014/main" id="{B0E0C505-1AC2-4CCF-B503-B56E7780CE13}"/>
                </a:ext>
              </a:extLst>
            </p:cNvPr>
            <p:cNvSpPr>
              <a:spLocks/>
            </p:cNvSpPr>
            <p:nvPr/>
          </p:nvSpPr>
          <p:spPr bwMode="auto">
            <a:xfrm>
              <a:off x="78" y="0"/>
              <a:ext cx="63" cy="61"/>
            </a:xfrm>
            <a:custGeom>
              <a:avLst/>
              <a:gdLst>
                <a:gd name="T0" fmla="*/ 11 w 63"/>
                <a:gd name="T1" fmla="*/ 0 h 61"/>
                <a:gd name="T2" fmla="*/ 11 w 63"/>
                <a:gd name="T3" fmla="*/ 11 h 61"/>
                <a:gd name="T4" fmla="*/ 41 w 63"/>
                <a:gd name="T5" fmla="*/ 11 h 61"/>
                <a:gd name="T6" fmla="*/ 0 w 63"/>
                <a:gd name="T7" fmla="*/ 52 h 61"/>
                <a:gd name="T8" fmla="*/ 9 w 63"/>
                <a:gd name="T9" fmla="*/ 61 h 61"/>
                <a:gd name="T10" fmla="*/ 50 w 63"/>
                <a:gd name="T11" fmla="*/ 20 h 61"/>
                <a:gd name="T12" fmla="*/ 50 w 63"/>
                <a:gd name="T13" fmla="*/ 50 h 61"/>
                <a:gd name="T14" fmla="*/ 63 w 63"/>
                <a:gd name="T15" fmla="*/ 50 h 61"/>
                <a:gd name="T16" fmla="*/ 63 w 63"/>
                <a:gd name="T17" fmla="*/ 0 h 61"/>
                <a:gd name="T18" fmla="*/ 11 w 63"/>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1">
                  <a:moveTo>
                    <a:pt x="11" y="0"/>
                  </a:moveTo>
                  <a:lnTo>
                    <a:pt x="11" y="11"/>
                  </a:lnTo>
                  <a:lnTo>
                    <a:pt x="41" y="11"/>
                  </a:lnTo>
                  <a:lnTo>
                    <a:pt x="0" y="52"/>
                  </a:lnTo>
                  <a:lnTo>
                    <a:pt x="9" y="61"/>
                  </a:lnTo>
                  <a:lnTo>
                    <a:pt x="50" y="20"/>
                  </a:lnTo>
                  <a:lnTo>
                    <a:pt x="50" y="50"/>
                  </a:lnTo>
                  <a:lnTo>
                    <a:pt x="63" y="50"/>
                  </a:lnTo>
                  <a:lnTo>
                    <a:pt x="63"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0" name="Group 24">
            <a:extLst>
              <a:ext uri="{FF2B5EF4-FFF2-40B4-BE49-F238E27FC236}">
                <a16:creationId xmlns:a16="http://schemas.microsoft.com/office/drawing/2014/main" id="{1E9AA6C7-D759-4434-9BBB-76F1AB758C1F}"/>
              </a:ext>
            </a:extLst>
          </p:cNvPr>
          <p:cNvGrpSpPr>
            <a:grpSpLocks/>
          </p:cNvGrpSpPr>
          <p:nvPr/>
        </p:nvGrpSpPr>
        <p:grpSpPr bwMode="auto">
          <a:xfrm>
            <a:off x="1126493" y="4035111"/>
            <a:ext cx="244957" cy="240610"/>
            <a:chOff x="0" y="0"/>
            <a:chExt cx="141" cy="141"/>
          </a:xfrm>
        </p:grpSpPr>
        <p:sp>
          <p:nvSpPr>
            <p:cNvPr id="31" name="Freeform 25">
              <a:extLst>
                <a:ext uri="{FF2B5EF4-FFF2-40B4-BE49-F238E27FC236}">
                  <a16:creationId xmlns:a16="http://schemas.microsoft.com/office/drawing/2014/main" id="{4E63474D-162D-4BE1-A6A8-3B68C582A2DC}"/>
                </a:ext>
              </a:extLst>
            </p:cNvPr>
            <p:cNvSpPr>
              <a:spLocks noEditPoints="1"/>
            </p:cNvSpPr>
            <p:nvPr/>
          </p:nvSpPr>
          <p:spPr bwMode="auto">
            <a:xfrm>
              <a:off x="79" y="79"/>
              <a:ext cx="62" cy="62"/>
            </a:xfrm>
            <a:custGeom>
              <a:avLst/>
              <a:gdLst>
                <a:gd name="T0" fmla="*/ 62 w 62"/>
                <a:gd name="T1" fmla="*/ 62 h 62"/>
                <a:gd name="T2" fmla="*/ 0 w 62"/>
                <a:gd name="T3" fmla="*/ 62 h 62"/>
                <a:gd name="T4" fmla="*/ 0 w 62"/>
                <a:gd name="T5" fmla="*/ 0 h 62"/>
                <a:gd name="T6" fmla="*/ 62 w 62"/>
                <a:gd name="T7" fmla="*/ 0 h 62"/>
                <a:gd name="T8" fmla="*/ 62 w 62"/>
                <a:gd name="T9" fmla="*/ 62 h 62"/>
                <a:gd name="T10" fmla="*/ 10 w 62"/>
                <a:gd name="T11" fmla="*/ 49 h 62"/>
                <a:gd name="T12" fmla="*/ 49 w 62"/>
                <a:gd name="T13" fmla="*/ 49 h 62"/>
                <a:gd name="T14" fmla="*/ 49 w 62"/>
                <a:gd name="T15" fmla="*/ 12 h 62"/>
                <a:gd name="T16" fmla="*/ 10 w 62"/>
                <a:gd name="T17" fmla="*/ 12 h 62"/>
                <a:gd name="T18" fmla="*/ 10 w 62"/>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62"/>
                  </a:moveTo>
                  <a:lnTo>
                    <a:pt x="0" y="62"/>
                  </a:lnTo>
                  <a:lnTo>
                    <a:pt x="0" y="0"/>
                  </a:lnTo>
                  <a:lnTo>
                    <a:pt x="62" y="0"/>
                  </a:lnTo>
                  <a:lnTo>
                    <a:pt x="62" y="62"/>
                  </a:lnTo>
                  <a:close/>
                  <a:moveTo>
                    <a:pt x="10" y="49"/>
                  </a:moveTo>
                  <a:lnTo>
                    <a:pt x="49" y="49"/>
                  </a:lnTo>
                  <a:lnTo>
                    <a:pt x="49" y="12"/>
                  </a:lnTo>
                  <a:lnTo>
                    <a:pt x="10" y="12"/>
                  </a:lnTo>
                  <a:lnTo>
                    <a:pt x="1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2" name="Freeform 26">
              <a:extLst>
                <a:ext uri="{FF2B5EF4-FFF2-40B4-BE49-F238E27FC236}">
                  <a16:creationId xmlns:a16="http://schemas.microsoft.com/office/drawing/2014/main" id="{A150B828-226E-48D1-B429-F3FF40D78E80}"/>
                </a:ext>
              </a:extLst>
            </p:cNvPr>
            <p:cNvSpPr>
              <a:spLocks noEditPoints="1"/>
            </p:cNvSpPr>
            <p:nvPr/>
          </p:nvSpPr>
          <p:spPr bwMode="auto">
            <a:xfrm>
              <a:off x="0" y="79"/>
              <a:ext cx="63" cy="62"/>
            </a:xfrm>
            <a:custGeom>
              <a:avLst/>
              <a:gdLst>
                <a:gd name="T0" fmla="*/ 63 w 63"/>
                <a:gd name="T1" fmla="*/ 62 h 62"/>
                <a:gd name="T2" fmla="*/ 0 w 63"/>
                <a:gd name="T3" fmla="*/ 62 h 62"/>
                <a:gd name="T4" fmla="*/ 0 w 63"/>
                <a:gd name="T5" fmla="*/ 0 h 62"/>
                <a:gd name="T6" fmla="*/ 63 w 63"/>
                <a:gd name="T7" fmla="*/ 0 h 62"/>
                <a:gd name="T8" fmla="*/ 63 w 63"/>
                <a:gd name="T9" fmla="*/ 62 h 62"/>
                <a:gd name="T10" fmla="*/ 13 w 63"/>
                <a:gd name="T11" fmla="*/ 49 h 62"/>
                <a:gd name="T12" fmla="*/ 50 w 63"/>
                <a:gd name="T13" fmla="*/ 49 h 62"/>
                <a:gd name="T14" fmla="*/ 50 w 63"/>
                <a:gd name="T15" fmla="*/ 12 h 62"/>
                <a:gd name="T16" fmla="*/ 13 w 63"/>
                <a:gd name="T17" fmla="*/ 12 h 62"/>
                <a:gd name="T18" fmla="*/ 13 w 63"/>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62"/>
                  </a:moveTo>
                  <a:lnTo>
                    <a:pt x="0" y="62"/>
                  </a:lnTo>
                  <a:lnTo>
                    <a:pt x="0" y="0"/>
                  </a:lnTo>
                  <a:lnTo>
                    <a:pt x="63" y="0"/>
                  </a:lnTo>
                  <a:lnTo>
                    <a:pt x="63" y="62"/>
                  </a:lnTo>
                  <a:close/>
                  <a:moveTo>
                    <a:pt x="13" y="49"/>
                  </a:moveTo>
                  <a:lnTo>
                    <a:pt x="50" y="49"/>
                  </a:lnTo>
                  <a:lnTo>
                    <a:pt x="50" y="12"/>
                  </a:lnTo>
                  <a:lnTo>
                    <a:pt x="13" y="12"/>
                  </a:lnTo>
                  <a:lnTo>
                    <a:pt x="13"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3" name="Freeform 27">
              <a:extLst>
                <a:ext uri="{FF2B5EF4-FFF2-40B4-BE49-F238E27FC236}">
                  <a16:creationId xmlns:a16="http://schemas.microsoft.com/office/drawing/2014/main" id="{177C5838-6185-44FE-9494-1439ED17F689}"/>
                </a:ext>
              </a:extLst>
            </p:cNvPr>
            <p:cNvSpPr>
              <a:spLocks noEditPoints="1"/>
            </p:cNvSpPr>
            <p:nvPr/>
          </p:nvSpPr>
          <p:spPr bwMode="auto">
            <a:xfrm>
              <a:off x="79" y="0"/>
              <a:ext cx="62" cy="63"/>
            </a:xfrm>
            <a:custGeom>
              <a:avLst/>
              <a:gdLst>
                <a:gd name="T0" fmla="*/ 62 w 62"/>
                <a:gd name="T1" fmla="*/ 63 h 63"/>
                <a:gd name="T2" fmla="*/ 0 w 62"/>
                <a:gd name="T3" fmla="*/ 63 h 63"/>
                <a:gd name="T4" fmla="*/ 0 w 62"/>
                <a:gd name="T5" fmla="*/ 0 h 63"/>
                <a:gd name="T6" fmla="*/ 62 w 62"/>
                <a:gd name="T7" fmla="*/ 0 h 63"/>
                <a:gd name="T8" fmla="*/ 62 w 62"/>
                <a:gd name="T9" fmla="*/ 63 h 63"/>
                <a:gd name="T10" fmla="*/ 10 w 62"/>
                <a:gd name="T11" fmla="*/ 52 h 63"/>
                <a:gd name="T12" fmla="*/ 49 w 62"/>
                <a:gd name="T13" fmla="*/ 52 h 63"/>
                <a:gd name="T14" fmla="*/ 49 w 62"/>
                <a:gd name="T15" fmla="*/ 13 h 63"/>
                <a:gd name="T16" fmla="*/ 10 w 62"/>
                <a:gd name="T17" fmla="*/ 13 h 63"/>
                <a:gd name="T18" fmla="*/ 10 w 62"/>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62" y="63"/>
                  </a:moveTo>
                  <a:lnTo>
                    <a:pt x="0" y="63"/>
                  </a:lnTo>
                  <a:lnTo>
                    <a:pt x="0" y="0"/>
                  </a:lnTo>
                  <a:lnTo>
                    <a:pt x="62" y="0"/>
                  </a:lnTo>
                  <a:lnTo>
                    <a:pt x="62" y="63"/>
                  </a:lnTo>
                  <a:close/>
                  <a:moveTo>
                    <a:pt x="10" y="52"/>
                  </a:moveTo>
                  <a:lnTo>
                    <a:pt x="49" y="52"/>
                  </a:lnTo>
                  <a:lnTo>
                    <a:pt x="49" y="13"/>
                  </a:lnTo>
                  <a:lnTo>
                    <a:pt x="10" y="13"/>
                  </a:lnTo>
                  <a:lnTo>
                    <a:pt x="1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4" name="Freeform 28">
              <a:extLst>
                <a:ext uri="{FF2B5EF4-FFF2-40B4-BE49-F238E27FC236}">
                  <a16:creationId xmlns:a16="http://schemas.microsoft.com/office/drawing/2014/main" id="{B49A9E65-AB61-45BB-83C3-7D4AFEF60768}"/>
                </a:ext>
              </a:extLst>
            </p:cNvPr>
            <p:cNvSpPr>
              <a:spLocks noEditPoints="1"/>
            </p:cNvSpPr>
            <p:nvPr/>
          </p:nvSpPr>
          <p:spPr bwMode="auto">
            <a:xfrm>
              <a:off x="0" y="0"/>
              <a:ext cx="63" cy="63"/>
            </a:xfrm>
            <a:custGeom>
              <a:avLst/>
              <a:gdLst>
                <a:gd name="T0" fmla="*/ 63 w 63"/>
                <a:gd name="T1" fmla="*/ 63 h 63"/>
                <a:gd name="T2" fmla="*/ 0 w 63"/>
                <a:gd name="T3" fmla="*/ 63 h 63"/>
                <a:gd name="T4" fmla="*/ 0 w 63"/>
                <a:gd name="T5" fmla="*/ 0 h 63"/>
                <a:gd name="T6" fmla="*/ 63 w 63"/>
                <a:gd name="T7" fmla="*/ 0 h 63"/>
                <a:gd name="T8" fmla="*/ 63 w 63"/>
                <a:gd name="T9" fmla="*/ 63 h 63"/>
                <a:gd name="T10" fmla="*/ 13 w 63"/>
                <a:gd name="T11" fmla="*/ 52 h 63"/>
                <a:gd name="T12" fmla="*/ 50 w 63"/>
                <a:gd name="T13" fmla="*/ 52 h 63"/>
                <a:gd name="T14" fmla="*/ 50 w 63"/>
                <a:gd name="T15" fmla="*/ 13 h 63"/>
                <a:gd name="T16" fmla="*/ 13 w 63"/>
                <a:gd name="T17" fmla="*/ 13 h 63"/>
                <a:gd name="T18" fmla="*/ 13 w 63"/>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63"/>
                  </a:moveTo>
                  <a:lnTo>
                    <a:pt x="0" y="63"/>
                  </a:lnTo>
                  <a:lnTo>
                    <a:pt x="0" y="0"/>
                  </a:lnTo>
                  <a:lnTo>
                    <a:pt x="63" y="0"/>
                  </a:lnTo>
                  <a:lnTo>
                    <a:pt x="63" y="63"/>
                  </a:lnTo>
                  <a:close/>
                  <a:moveTo>
                    <a:pt x="13" y="52"/>
                  </a:moveTo>
                  <a:lnTo>
                    <a:pt x="50" y="52"/>
                  </a:lnTo>
                  <a:lnTo>
                    <a:pt x="50" y="13"/>
                  </a:lnTo>
                  <a:lnTo>
                    <a:pt x="13" y="1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sp>
        <p:nvSpPr>
          <p:cNvPr id="21" name="Rectangle 29">
            <a:extLst>
              <a:ext uri="{FF2B5EF4-FFF2-40B4-BE49-F238E27FC236}">
                <a16:creationId xmlns:a16="http://schemas.microsoft.com/office/drawing/2014/main" id="{33EAFA7A-9974-463A-B2D0-391EC32204B0}"/>
              </a:ext>
            </a:extLst>
          </p:cNvPr>
          <p:cNvSpPr>
            <a:spLocks noChangeArrowheads="1"/>
          </p:cNvSpPr>
          <p:nvPr/>
        </p:nvSpPr>
        <p:spPr bwMode="auto">
          <a:xfrm>
            <a:off x="694476" y="1874076"/>
            <a:ext cx="5556079" cy="211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nSpc>
                <a:spcPct val="120000"/>
              </a:lnSpc>
            </a:pP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 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2" name="Rectangle 30">
            <a:extLst>
              <a:ext uri="{FF2B5EF4-FFF2-40B4-BE49-F238E27FC236}">
                <a16:creationId xmlns:a16="http://schemas.microsoft.com/office/drawing/2014/main" id="{66418A2E-59D3-405D-882D-508A899C20C2}"/>
              </a:ext>
            </a:extLst>
          </p:cNvPr>
          <p:cNvSpPr>
            <a:spLocks noChangeArrowheads="1"/>
          </p:cNvSpPr>
          <p:nvPr/>
        </p:nvSpPr>
        <p:spPr bwMode="auto">
          <a:xfrm>
            <a:off x="694476" y="5233708"/>
            <a:ext cx="5556079" cy="42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p:txBody>
      </p:sp>
      <p:sp>
        <p:nvSpPr>
          <p:cNvPr id="23" name="Rectangle 31">
            <a:extLst>
              <a:ext uri="{FF2B5EF4-FFF2-40B4-BE49-F238E27FC236}">
                <a16:creationId xmlns:a16="http://schemas.microsoft.com/office/drawing/2014/main" id="{8A22A1B9-8419-4893-8364-581EE04BFCB7}"/>
              </a:ext>
            </a:extLst>
          </p:cNvPr>
          <p:cNvSpPr>
            <a:spLocks noChangeArrowheads="1"/>
          </p:cNvSpPr>
          <p:nvPr/>
        </p:nvSpPr>
        <p:spPr bwMode="auto">
          <a:xfrm>
            <a:off x="4846971" y="4600992"/>
            <a:ext cx="1315159"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r>
              <a:rPr lang="zh-CN" altLang="zh-CN" sz="1200" b="1" dirty="0">
                <a:solidFill>
                  <a:schemeClr val="bg1">
                    <a:lumMod val="50000"/>
                  </a:schemeClr>
                </a:solidFill>
                <a:latin typeface="印品黑体" panose="00000500000000000000" pitchFamily="2" charset="-122"/>
                <a:ea typeface="印品黑体" panose="00000500000000000000" pitchFamily="2" charset="-122"/>
              </a:rPr>
              <a:t>t </a:t>
            </a:r>
          </a:p>
        </p:txBody>
      </p:sp>
      <p:sp>
        <p:nvSpPr>
          <p:cNvPr id="24" name="Rectangle 32">
            <a:extLst>
              <a:ext uri="{FF2B5EF4-FFF2-40B4-BE49-F238E27FC236}">
                <a16:creationId xmlns:a16="http://schemas.microsoft.com/office/drawing/2014/main" id="{F07695E6-8E96-47BB-96EB-06DE0C45D6CB}"/>
              </a:ext>
            </a:extLst>
          </p:cNvPr>
          <p:cNvSpPr>
            <a:spLocks noChangeArrowheads="1"/>
          </p:cNvSpPr>
          <p:nvPr/>
        </p:nvSpPr>
        <p:spPr bwMode="auto">
          <a:xfrm>
            <a:off x="3431417" y="460099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5" name="Rectangle 33">
            <a:extLst>
              <a:ext uri="{FF2B5EF4-FFF2-40B4-BE49-F238E27FC236}">
                <a16:creationId xmlns:a16="http://schemas.microsoft.com/office/drawing/2014/main" id="{DB183304-E91D-4C35-9786-6B71A585247B}"/>
              </a:ext>
            </a:extLst>
          </p:cNvPr>
          <p:cNvSpPr>
            <a:spLocks noChangeArrowheads="1"/>
          </p:cNvSpPr>
          <p:nvPr/>
        </p:nvSpPr>
        <p:spPr bwMode="auto">
          <a:xfrm>
            <a:off x="1954993" y="460099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6" name="Rectangle 34">
            <a:extLst>
              <a:ext uri="{FF2B5EF4-FFF2-40B4-BE49-F238E27FC236}">
                <a16:creationId xmlns:a16="http://schemas.microsoft.com/office/drawing/2014/main" id="{A543820F-C073-4E32-9A2B-8FEEFA7F74AA}"/>
              </a:ext>
            </a:extLst>
          </p:cNvPr>
          <p:cNvSpPr>
            <a:spLocks noChangeArrowheads="1"/>
          </p:cNvSpPr>
          <p:nvPr/>
        </p:nvSpPr>
        <p:spPr bwMode="auto">
          <a:xfrm>
            <a:off x="651151" y="460099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Tree>
    <p:extLst>
      <p:ext uri="{BB962C8B-B14F-4D97-AF65-F5344CB8AC3E}">
        <p14:creationId xmlns:p14="http://schemas.microsoft.com/office/powerpoint/2010/main" val="91351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8">
            <a:extLst>
              <a:ext uri="{FF2B5EF4-FFF2-40B4-BE49-F238E27FC236}">
                <a16:creationId xmlns:a16="http://schemas.microsoft.com/office/drawing/2014/main" id="{4409B55A-9DFE-4EDA-A9F5-F47DA1BC45A2}"/>
              </a:ext>
            </a:extLst>
          </p:cNvPr>
          <p:cNvGrpSpPr/>
          <p:nvPr/>
        </p:nvGrpSpPr>
        <p:grpSpPr>
          <a:xfrm>
            <a:off x="7267692" y="2075578"/>
            <a:ext cx="3347378" cy="1048925"/>
            <a:chOff x="2741785" y="2343753"/>
            <a:chExt cx="3347378" cy="1048925"/>
          </a:xfrm>
        </p:grpSpPr>
        <p:sp>
          <p:nvSpPr>
            <p:cNvPr id="3" name="文本框 149">
              <a:extLst>
                <a:ext uri="{FF2B5EF4-FFF2-40B4-BE49-F238E27FC236}">
                  <a16:creationId xmlns:a16="http://schemas.microsoft.com/office/drawing/2014/main" id="{816E1D75-546F-4FF2-86DD-AA565D48904B}"/>
                </a:ext>
              </a:extLst>
            </p:cNvPr>
            <p:cNvSpPr txBox="1"/>
            <p:nvPr/>
          </p:nvSpPr>
          <p:spPr>
            <a:xfrm>
              <a:off x="2741785" y="2343753"/>
              <a:ext cx="1862835" cy="276999"/>
            </a:xfrm>
            <a:prstGeom prst="rect">
              <a:avLst/>
            </a:prstGeom>
            <a:noFill/>
          </p:spPr>
          <p:txBody>
            <a:bodyPr wrap="square" rtlCol="0">
              <a:spAutoFit/>
              <a:scene3d>
                <a:camera prst="orthographicFront"/>
                <a:lightRig rig="threePt" dir="t"/>
              </a:scene3d>
              <a:sp3d contourW="12700"/>
            </a:bodyPr>
            <a:lstStyle/>
            <a:p>
              <a:r>
                <a:rPr lang="en-US" altLang="zh-CN" sz="1200" b="1" dirty="0">
                  <a:latin typeface="Century Gothic" panose="020B0502020202020204" pitchFamily="34" charset="0"/>
                  <a:ea typeface="印品黑体" panose="00000500000000000000"/>
                </a:rPr>
                <a:t>Title text added</a:t>
              </a:r>
              <a:endParaRPr lang="zh-CN" altLang="en-US" sz="1200" b="1" dirty="0">
                <a:latin typeface="Century Gothic" panose="020B0502020202020204" pitchFamily="34" charset="0"/>
                <a:ea typeface="印品黑体" panose="00000500000000000000"/>
              </a:endParaRPr>
            </a:p>
          </p:txBody>
        </p:sp>
        <p:sp>
          <p:nvSpPr>
            <p:cNvPr id="4" name="文本框 150">
              <a:extLst>
                <a:ext uri="{FF2B5EF4-FFF2-40B4-BE49-F238E27FC236}">
                  <a16:creationId xmlns:a16="http://schemas.microsoft.com/office/drawing/2014/main" id="{38B460B8-18C0-4ED1-BB5B-796574375C08}"/>
                </a:ext>
              </a:extLst>
            </p:cNvPr>
            <p:cNvSpPr txBox="1"/>
            <p:nvPr/>
          </p:nvSpPr>
          <p:spPr>
            <a:xfrm>
              <a:off x="2741785" y="2687228"/>
              <a:ext cx="3347378" cy="705450"/>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1200" dirty="0">
                  <a:latin typeface="Century Gothic" panose="020B0502020202020204" pitchFamily="34" charset="0"/>
                  <a:ea typeface="印品黑体" panose="00000500000000000000"/>
                </a:rPr>
                <a:t>The user print the presentation and make it into a film to be user presentation and make wider field</a:t>
              </a:r>
            </a:p>
          </p:txBody>
        </p:sp>
      </p:grpSp>
      <p:grpSp>
        <p:nvGrpSpPr>
          <p:cNvPr id="5" name="组合 157">
            <a:extLst>
              <a:ext uri="{FF2B5EF4-FFF2-40B4-BE49-F238E27FC236}">
                <a16:creationId xmlns:a16="http://schemas.microsoft.com/office/drawing/2014/main" id="{5BA28E96-11E0-4346-9451-C981C923618C}"/>
              </a:ext>
            </a:extLst>
          </p:cNvPr>
          <p:cNvGrpSpPr/>
          <p:nvPr/>
        </p:nvGrpSpPr>
        <p:grpSpPr>
          <a:xfrm>
            <a:off x="1576931" y="2075578"/>
            <a:ext cx="3347378" cy="1049822"/>
            <a:chOff x="2741785" y="2343753"/>
            <a:chExt cx="3347378" cy="1049822"/>
          </a:xfrm>
        </p:grpSpPr>
        <p:sp>
          <p:nvSpPr>
            <p:cNvPr id="6" name="文本框 158">
              <a:extLst>
                <a:ext uri="{FF2B5EF4-FFF2-40B4-BE49-F238E27FC236}">
                  <a16:creationId xmlns:a16="http://schemas.microsoft.com/office/drawing/2014/main" id="{A51F1933-0F42-4539-AB92-4F861B20CBEF}"/>
                </a:ext>
              </a:extLst>
            </p:cNvPr>
            <p:cNvSpPr txBox="1"/>
            <p:nvPr/>
          </p:nvSpPr>
          <p:spPr>
            <a:xfrm>
              <a:off x="4226328" y="2343753"/>
              <a:ext cx="1862835" cy="276999"/>
            </a:xfrm>
            <a:prstGeom prst="rect">
              <a:avLst/>
            </a:prstGeom>
            <a:noFill/>
          </p:spPr>
          <p:txBody>
            <a:bodyPr wrap="square" rtlCol="0">
              <a:spAutoFit/>
              <a:scene3d>
                <a:camera prst="orthographicFront"/>
                <a:lightRig rig="threePt" dir="t"/>
              </a:scene3d>
              <a:sp3d contourW="12700"/>
            </a:bodyPr>
            <a:lstStyle/>
            <a:p>
              <a:pPr algn="r"/>
              <a:r>
                <a:rPr lang="en-US" altLang="zh-CN" sz="1200" b="1" dirty="0">
                  <a:latin typeface="Century Gothic" panose="020B0502020202020204" pitchFamily="34" charset="0"/>
                  <a:ea typeface="印品黑体" panose="00000500000000000000"/>
                </a:rPr>
                <a:t>Title text added</a:t>
              </a:r>
              <a:endParaRPr lang="zh-CN" altLang="en-US" sz="1200" b="1" dirty="0">
                <a:latin typeface="Century Gothic" panose="020B0502020202020204" pitchFamily="34" charset="0"/>
                <a:ea typeface="印品黑体" panose="00000500000000000000"/>
              </a:endParaRPr>
            </a:p>
          </p:txBody>
        </p:sp>
        <p:sp>
          <p:nvSpPr>
            <p:cNvPr id="7" name="文本框 159">
              <a:extLst>
                <a:ext uri="{FF2B5EF4-FFF2-40B4-BE49-F238E27FC236}">
                  <a16:creationId xmlns:a16="http://schemas.microsoft.com/office/drawing/2014/main" id="{423C369B-B591-45E2-AD42-D1E0F4C26DBC}"/>
                </a:ext>
              </a:extLst>
            </p:cNvPr>
            <p:cNvSpPr txBox="1"/>
            <p:nvPr/>
          </p:nvSpPr>
          <p:spPr>
            <a:xfrm>
              <a:off x="2741785" y="2687228"/>
              <a:ext cx="3347378" cy="706347"/>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1200" dirty="0">
                  <a:latin typeface="Century Gothic" panose="020B0502020202020204" pitchFamily="34" charset="0"/>
                  <a:ea typeface="印品黑体" panose="00000500000000000000"/>
                </a:rPr>
                <a:t>The user print the presentation and make it into a film to be user presentation and make wider field</a:t>
              </a:r>
            </a:p>
          </p:txBody>
        </p:sp>
      </p:grpSp>
      <p:grpSp>
        <p:nvGrpSpPr>
          <p:cNvPr id="8" name="组合 151">
            <a:extLst>
              <a:ext uri="{FF2B5EF4-FFF2-40B4-BE49-F238E27FC236}">
                <a16:creationId xmlns:a16="http://schemas.microsoft.com/office/drawing/2014/main" id="{BC7DCE0A-90C5-4629-A7AF-8A2503D6B9B0}"/>
              </a:ext>
            </a:extLst>
          </p:cNvPr>
          <p:cNvGrpSpPr/>
          <p:nvPr/>
        </p:nvGrpSpPr>
        <p:grpSpPr>
          <a:xfrm>
            <a:off x="7927279" y="3831485"/>
            <a:ext cx="2611935" cy="1259431"/>
            <a:chOff x="2741785" y="2343753"/>
            <a:chExt cx="3347378" cy="1259431"/>
          </a:xfrm>
        </p:grpSpPr>
        <p:sp>
          <p:nvSpPr>
            <p:cNvPr id="9" name="文本框 152">
              <a:extLst>
                <a:ext uri="{FF2B5EF4-FFF2-40B4-BE49-F238E27FC236}">
                  <a16:creationId xmlns:a16="http://schemas.microsoft.com/office/drawing/2014/main" id="{01436509-F22D-41DA-B3FB-016181251868}"/>
                </a:ext>
              </a:extLst>
            </p:cNvPr>
            <p:cNvSpPr txBox="1"/>
            <p:nvPr/>
          </p:nvSpPr>
          <p:spPr>
            <a:xfrm>
              <a:off x="2741785" y="2343753"/>
              <a:ext cx="2984795" cy="276999"/>
            </a:xfrm>
            <a:prstGeom prst="rect">
              <a:avLst/>
            </a:prstGeom>
            <a:noFill/>
          </p:spPr>
          <p:txBody>
            <a:bodyPr wrap="square" rtlCol="0">
              <a:spAutoFit/>
              <a:scene3d>
                <a:camera prst="orthographicFront"/>
                <a:lightRig rig="threePt" dir="t"/>
              </a:scene3d>
              <a:sp3d contourW="12700"/>
            </a:bodyPr>
            <a:lstStyle/>
            <a:p>
              <a:r>
                <a:rPr lang="en-US" altLang="zh-CN" sz="1200" b="1" dirty="0">
                  <a:latin typeface="Century Gothic" panose="020B0502020202020204" pitchFamily="34" charset="0"/>
                  <a:ea typeface="印品黑体" panose="00000500000000000000"/>
                </a:rPr>
                <a:t>Title text added</a:t>
              </a:r>
              <a:endParaRPr lang="zh-CN" altLang="en-US" sz="1200" b="1" dirty="0">
                <a:latin typeface="Century Gothic" panose="020B0502020202020204" pitchFamily="34" charset="0"/>
                <a:ea typeface="印品黑体" panose="00000500000000000000"/>
              </a:endParaRPr>
            </a:p>
          </p:txBody>
        </p:sp>
        <p:sp>
          <p:nvSpPr>
            <p:cNvPr id="10" name="文本框 153">
              <a:extLst>
                <a:ext uri="{FF2B5EF4-FFF2-40B4-BE49-F238E27FC236}">
                  <a16:creationId xmlns:a16="http://schemas.microsoft.com/office/drawing/2014/main" id="{89262B5A-78C4-41A0-8342-A2C5F370A889}"/>
                </a:ext>
              </a:extLst>
            </p:cNvPr>
            <p:cNvSpPr txBox="1"/>
            <p:nvPr/>
          </p:nvSpPr>
          <p:spPr>
            <a:xfrm>
              <a:off x="2741785" y="2687228"/>
              <a:ext cx="3347378" cy="915956"/>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1200" dirty="0">
                  <a:latin typeface="Century Gothic" panose="020B0502020202020204" pitchFamily="34" charset="0"/>
                  <a:ea typeface="印品黑体" panose="00000500000000000000"/>
                </a:rPr>
                <a:t>The user print the presentation and make it into a film to be user presentation and make wider field</a:t>
              </a:r>
            </a:p>
          </p:txBody>
        </p:sp>
      </p:grpSp>
      <p:grpSp>
        <p:nvGrpSpPr>
          <p:cNvPr id="11" name="组合 160">
            <a:extLst>
              <a:ext uri="{FF2B5EF4-FFF2-40B4-BE49-F238E27FC236}">
                <a16:creationId xmlns:a16="http://schemas.microsoft.com/office/drawing/2014/main" id="{90DF2CCC-1E82-4218-8DC3-DB331F16D891}"/>
              </a:ext>
            </a:extLst>
          </p:cNvPr>
          <p:cNvGrpSpPr/>
          <p:nvPr/>
        </p:nvGrpSpPr>
        <p:grpSpPr>
          <a:xfrm>
            <a:off x="1661098" y="3831485"/>
            <a:ext cx="2611935" cy="1259431"/>
            <a:chOff x="2741785" y="2343753"/>
            <a:chExt cx="3347378" cy="1259431"/>
          </a:xfrm>
        </p:grpSpPr>
        <p:sp>
          <p:nvSpPr>
            <p:cNvPr id="12" name="文本框 161">
              <a:extLst>
                <a:ext uri="{FF2B5EF4-FFF2-40B4-BE49-F238E27FC236}">
                  <a16:creationId xmlns:a16="http://schemas.microsoft.com/office/drawing/2014/main" id="{8ADDEA96-4617-426A-B07C-5A7C3F97DD85}"/>
                </a:ext>
              </a:extLst>
            </p:cNvPr>
            <p:cNvSpPr txBox="1"/>
            <p:nvPr/>
          </p:nvSpPr>
          <p:spPr>
            <a:xfrm>
              <a:off x="3717547" y="2343753"/>
              <a:ext cx="2371616" cy="276999"/>
            </a:xfrm>
            <a:prstGeom prst="rect">
              <a:avLst/>
            </a:prstGeom>
            <a:noFill/>
          </p:spPr>
          <p:txBody>
            <a:bodyPr wrap="square" rtlCol="0">
              <a:spAutoFit/>
              <a:scene3d>
                <a:camera prst="orthographicFront"/>
                <a:lightRig rig="threePt" dir="t"/>
              </a:scene3d>
              <a:sp3d contourW="12700"/>
            </a:bodyPr>
            <a:lstStyle/>
            <a:p>
              <a:pPr algn="r"/>
              <a:r>
                <a:rPr lang="en-US" altLang="zh-CN" sz="1200" b="1" dirty="0">
                  <a:latin typeface="Century Gothic" panose="020B0502020202020204" pitchFamily="34" charset="0"/>
                  <a:ea typeface="印品黑体" panose="00000500000000000000"/>
                </a:rPr>
                <a:t>Title text added</a:t>
              </a:r>
              <a:endParaRPr lang="zh-CN" altLang="en-US" sz="1200" b="1" dirty="0">
                <a:latin typeface="Century Gothic" panose="020B0502020202020204" pitchFamily="34" charset="0"/>
                <a:ea typeface="印品黑体" panose="00000500000000000000"/>
              </a:endParaRPr>
            </a:p>
          </p:txBody>
        </p:sp>
        <p:sp>
          <p:nvSpPr>
            <p:cNvPr id="13" name="文本框 162">
              <a:extLst>
                <a:ext uri="{FF2B5EF4-FFF2-40B4-BE49-F238E27FC236}">
                  <a16:creationId xmlns:a16="http://schemas.microsoft.com/office/drawing/2014/main" id="{23C090B5-0E09-4C91-8BB4-96B4CAFE907E}"/>
                </a:ext>
              </a:extLst>
            </p:cNvPr>
            <p:cNvSpPr txBox="1"/>
            <p:nvPr/>
          </p:nvSpPr>
          <p:spPr>
            <a:xfrm>
              <a:off x="2741785" y="2687228"/>
              <a:ext cx="3347378" cy="915956"/>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1200" dirty="0">
                  <a:latin typeface="Century Gothic" panose="020B0502020202020204" pitchFamily="34" charset="0"/>
                  <a:ea typeface="印品黑体" panose="00000500000000000000"/>
                </a:rPr>
                <a:t>The user print the presentation and make it into a film to be user presentation and make wider field</a:t>
              </a:r>
            </a:p>
          </p:txBody>
        </p:sp>
      </p:grpSp>
      <p:grpSp>
        <p:nvGrpSpPr>
          <p:cNvPr id="14" name="组合 173">
            <a:extLst>
              <a:ext uri="{FF2B5EF4-FFF2-40B4-BE49-F238E27FC236}">
                <a16:creationId xmlns:a16="http://schemas.microsoft.com/office/drawing/2014/main" id="{AAD97B20-E539-430F-91DD-3595B3C45CEB}"/>
              </a:ext>
            </a:extLst>
          </p:cNvPr>
          <p:cNvGrpSpPr/>
          <p:nvPr/>
        </p:nvGrpSpPr>
        <p:grpSpPr>
          <a:xfrm>
            <a:off x="4439816" y="2284884"/>
            <a:ext cx="3312368" cy="3656039"/>
            <a:chOff x="4439816" y="2284884"/>
            <a:chExt cx="3312368" cy="3656039"/>
          </a:xfrm>
        </p:grpSpPr>
        <p:grpSp>
          <p:nvGrpSpPr>
            <p:cNvPr id="15" name="组合 147">
              <a:extLst>
                <a:ext uri="{FF2B5EF4-FFF2-40B4-BE49-F238E27FC236}">
                  <a16:creationId xmlns:a16="http://schemas.microsoft.com/office/drawing/2014/main" id="{34AEAAAD-6D31-4B1A-AEAD-D4C1EFED6479}"/>
                </a:ext>
              </a:extLst>
            </p:cNvPr>
            <p:cNvGrpSpPr/>
            <p:nvPr/>
          </p:nvGrpSpPr>
          <p:grpSpPr>
            <a:xfrm>
              <a:off x="4439816" y="2284884"/>
              <a:ext cx="3312368" cy="3390178"/>
              <a:chOff x="7320136" y="1484784"/>
              <a:chExt cx="3312368" cy="3390178"/>
            </a:xfrm>
          </p:grpSpPr>
          <p:grpSp>
            <p:nvGrpSpPr>
              <p:cNvPr id="17" name="í$1idê">
                <a:extLst>
                  <a:ext uri="{FF2B5EF4-FFF2-40B4-BE49-F238E27FC236}">
                    <a16:creationId xmlns:a16="http://schemas.microsoft.com/office/drawing/2014/main" id="{9538B12A-EE41-499D-A572-3B70F549806A}"/>
                  </a:ext>
                </a:extLst>
              </p:cNvPr>
              <p:cNvGrpSpPr/>
              <p:nvPr/>
            </p:nvGrpSpPr>
            <p:grpSpPr>
              <a:xfrm>
                <a:off x="7320136" y="1484784"/>
                <a:ext cx="3312368" cy="3243388"/>
                <a:chOff x="3659914" y="2601919"/>
                <a:chExt cx="4879540" cy="4777929"/>
              </a:xfrm>
            </p:grpSpPr>
            <p:sp>
              <p:nvSpPr>
                <p:cNvPr id="19" name="işļîḓê">
                  <a:extLst>
                    <a:ext uri="{FF2B5EF4-FFF2-40B4-BE49-F238E27FC236}">
                      <a16:creationId xmlns:a16="http://schemas.microsoft.com/office/drawing/2014/main" id="{D52BB5AD-2B78-4DC0-B762-B8DE5F539E19}"/>
                    </a:ext>
                  </a:extLst>
                </p:cNvPr>
                <p:cNvSpPr>
                  <a:spLocks/>
                </p:cNvSpPr>
                <p:nvPr/>
              </p:nvSpPr>
              <p:spPr bwMode="auto">
                <a:xfrm>
                  <a:off x="3827317" y="2601919"/>
                  <a:ext cx="4544734" cy="4543272"/>
                </a:xfrm>
                <a:custGeom>
                  <a:avLst/>
                  <a:gdLst>
                    <a:gd name="T0" fmla="*/ 2621 w 2629"/>
                    <a:gd name="T1" fmla="*/ 1303 h 2628"/>
                    <a:gd name="T2" fmla="*/ 2607 w 2629"/>
                    <a:gd name="T3" fmla="*/ 1188 h 2628"/>
                    <a:gd name="T4" fmla="*/ 2560 w 2629"/>
                    <a:gd name="T5" fmla="*/ 946 h 2628"/>
                    <a:gd name="T6" fmla="*/ 2528 w 2629"/>
                    <a:gd name="T7" fmla="*/ 851 h 2628"/>
                    <a:gd name="T8" fmla="*/ 2489 w 2629"/>
                    <a:gd name="T9" fmla="*/ 742 h 2628"/>
                    <a:gd name="T10" fmla="*/ 2432 w 2629"/>
                    <a:gd name="T11" fmla="*/ 622 h 2628"/>
                    <a:gd name="T12" fmla="*/ 2346 w 2629"/>
                    <a:gd name="T13" fmla="*/ 500 h 2628"/>
                    <a:gd name="T14" fmla="*/ 2253 w 2629"/>
                    <a:gd name="T15" fmla="*/ 405 h 2628"/>
                    <a:gd name="T16" fmla="*/ 2163 w 2629"/>
                    <a:gd name="T17" fmla="*/ 331 h 2628"/>
                    <a:gd name="T18" fmla="*/ 1962 w 2629"/>
                    <a:gd name="T19" fmla="*/ 188 h 2628"/>
                    <a:gd name="T20" fmla="*/ 1874 w 2629"/>
                    <a:gd name="T21" fmla="*/ 142 h 2628"/>
                    <a:gd name="T22" fmla="*/ 1770 w 2629"/>
                    <a:gd name="T23" fmla="*/ 89 h 2628"/>
                    <a:gd name="T24" fmla="*/ 1646 w 2629"/>
                    <a:gd name="T25" fmla="*/ 41 h 2628"/>
                    <a:gd name="T26" fmla="*/ 1499 w 2629"/>
                    <a:gd name="T27" fmla="*/ 12 h 2628"/>
                    <a:gd name="T28" fmla="*/ 1366 w 2629"/>
                    <a:gd name="T29" fmla="*/ 8 h 2628"/>
                    <a:gd name="T30" fmla="*/ 1250 w 2629"/>
                    <a:gd name="T31" fmla="*/ 17 h 2628"/>
                    <a:gd name="T32" fmla="*/ 1006 w 2629"/>
                    <a:gd name="T33" fmla="*/ 52 h 2628"/>
                    <a:gd name="T34" fmla="*/ 910 w 2629"/>
                    <a:gd name="T35" fmla="*/ 79 h 2628"/>
                    <a:gd name="T36" fmla="*/ 799 w 2629"/>
                    <a:gd name="T37" fmla="*/ 113 h 2628"/>
                    <a:gd name="T38" fmla="*/ 677 w 2629"/>
                    <a:gd name="T39" fmla="*/ 164 h 2628"/>
                    <a:gd name="T40" fmla="*/ 551 w 2629"/>
                    <a:gd name="T41" fmla="*/ 244 h 2628"/>
                    <a:gd name="T42" fmla="*/ 452 w 2629"/>
                    <a:gd name="T43" fmla="*/ 333 h 2628"/>
                    <a:gd name="T44" fmla="*/ 374 w 2629"/>
                    <a:gd name="T45" fmla="*/ 419 h 2628"/>
                    <a:gd name="T46" fmla="*/ 221 w 2629"/>
                    <a:gd name="T47" fmla="*/ 613 h 2628"/>
                    <a:gd name="T48" fmla="*/ 170 w 2629"/>
                    <a:gd name="T49" fmla="*/ 699 h 2628"/>
                    <a:gd name="T50" fmla="*/ 113 w 2629"/>
                    <a:gd name="T51" fmla="*/ 800 h 2628"/>
                    <a:gd name="T52" fmla="*/ 59 w 2629"/>
                    <a:gd name="T53" fmla="*/ 922 h 2628"/>
                    <a:gd name="T54" fmla="*/ 23 w 2629"/>
                    <a:gd name="T55" fmla="*/ 1067 h 2628"/>
                    <a:gd name="T56" fmla="*/ 13 w 2629"/>
                    <a:gd name="T57" fmla="*/ 1199 h 2628"/>
                    <a:gd name="T58" fmla="*/ 0 w 2629"/>
                    <a:gd name="T59" fmla="*/ 1315 h 2628"/>
                    <a:gd name="T60" fmla="*/ 14 w 2629"/>
                    <a:gd name="T61" fmla="*/ 1448 h 2628"/>
                    <a:gd name="T62" fmla="*/ 39 w 2629"/>
                    <a:gd name="T63" fmla="*/ 1561 h 2628"/>
                    <a:gd name="T64" fmla="*/ 109 w 2629"/>
                    <a:gd name="T65" fmla="*/ 1798 h 2628"/>
                    <a:gd name="T66" fmla="*/ 150 w 2629"/>
                    <a:gd name="T67" fmla="*/ 1889 h 2628"/>
                    <a:gd name="T68" fmla="*/ 198 w 2629"/>
                    <a:gd name="T69" fmla="*/ 1994 h 2628"/>
                    <a:gd name="T70" fmla="*/ 267 w 2629"/>
                    <a:gd name="T71" fmla="*/ 2108 h 2628"/>
                    <a:gd name="T72" fmla="*/ 363 w 2629"/>
                    <a:gd name="T73" fmla="*/ 2222 h 2628"/>
                    <a:gd name="T74" fmla="*/ 465 w 2629"/>
                    <a:gd name="T75" fmla="*/ 2307 h 2628"/>
                    <a:gd name="T76" fmla="*/ 562 w 2629"/>
                    <a:gd name="T77" fmla="*/ 2372 h 2628"/>
                    <a:gd name="T78" fmla="*/ 776 w 2629"/>
                    <a:gd name="T79" fmla="*/ 2496 h 2628"/>
                    <a:gd name="T80" fmla="*/ 868 w 2629"/>
                    <a:gd name="T81" fmla="*/ 2534 h 2628"/>
                    <a:gd name="T82" fmla="*/ 976 w 2629"/>
                    <a:gd name="T83" fmla="*/ 2576 h 2628"/>
                    <a:gd name="T84" fmla="*/ 1104 w 2629"/>
                    <a:gd name="T85" fmla="*/ 2612 h 2628"/>
                    <a:gd name="T86" fmla="*/ 1253 w 2629"/>
                    <a:gd name="T87" fmla="*/ 2627 h 2628"/>
                    <a:gd name="T88" fmla="*/ 1385 w 2629"/>
                    <a:gd name="T89" fmla="*/ 2619 h 2628"/>
                    <a:gd name="T90" fmla="*/ 1500 w 2629"/>
                    <a:gd name="T91" fmla="*/ 2599 h 2628"/>
                    <a:gd name="T92" fmla="*/ 1740 w 2629"/>
                    <a:gd name="T93" fmla="*/ 2541 h 2628"/>
                    <a:gd name="T94" fmla="*/ 1832 w 2629"/>
                    <a:gd name="T95" fmla="*/ 2505 h 2628"/>
                    <a:gd name="T96" fmla="*/ 1940 w 2629"/>
                    <a:gd name="T97" fmla="*/ 2461 h 2628"/>
                    <a:gd name="T98" fmla="*/ 2057 w 2629"/>
                    <a:gd name="T99" fmla="*/ 2399 h 2628"/>
                    <a:gd name="T100" fmla="*/ 2175 w 2629"/>
                    <a:gd name="T101" fmla="*/ 2308 h 2628"/>
                    <a:gd name="T102" fmla="*/ 2266 w 2629"/>
                    <a:gd name="T103" fmla="*/ 2210 h 2628"/>
                    <a:gd name="T104" fmla="*/ 2335 w 2629"/>
                    <a:gd name="T105" fmla="*/ 2117 h 2628"/>
                    <a:gd name="T106" fmla="*/ 2469 w 2629"/>
                    <a:gd name="T107" fmla="*/ 1909 h 2628"/>
                    <a:gd name="T108" fmla="*/ 2511 w 2629"/>
                    <a:gd name="T109" fmla="*/ 1819 h 2628"/>
                    <a:gd name="T110" fmla="*/ 2559 w 2629"/>
                    <a:gd name="T111" fmla="*/ 1713 h 2628"/>
                    <a:gd name="T112" fmla="*/ 2601 w 2629"/>
                    <a:gd name="T113" fmla="*/ 1586 h 2628"/>
                    <a:gd name="T114" fmla="*/ 2623 w 2629"/>
                    <a:gd name="T115" fmla="*/ 1439 h 2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9" h="2628">
                      <a:moveTo>
                        <a:pt x="2613" y="1311"/>
                      </a:moveTo>
                      <a:cubicBezTo>
                        <a:pt x="2613" y="1312"/>
                        <a:pt x="2613" y="1313"/>
                        <a:pt x="2613" y="1314"/>
                      </a:cubicBezTo>
                      <a:cubicBezTo>
                        <a:pt x="2613" y="1322"/>
                        <a:pt x="2613" y="1330"/>
                        <a:pt x="2613" y="1338"/>
                      </a:cubicBezTo>
                      <a:cubicBezTo>
                        <a:pt x="2613" y="1342"/>
                        <a:pt x="2616" y="1346"/>
                        <a:pt x="2621" y="1346"/>
                      </a:cubicBezTo>
                      <a:cubicBezTo>
                        <a:pt x="2625" y="1346"/>
                        <a:pt x="2629" y="1343"/>
                        <a:pt x="2629" y="1338"/>
                      </a:cubicBezTo>
                      <a:cubicBezTo>
                        <a:pt x="2629" y="1330"/>
                        <a:pt x="2629" y="1322"/>
                        <a:pt x="2629" y="1314"/>
                      </a:cubicBezTo>
                      <a:cubicBezTo>
                        <a:pt x="2629" y="1313"/>
                        <a:pt x="2629" y="1312"/>
                        <a:pt x="2629" y="1311"/>
                      </a:cubicBezTo>
                      <a:cubicBezTo>
                        <a:pt x="2629" y="1307"/>
                        <a:pt x="2625" y="1303"/>
                        <a:pt x="2621" y="1303"/>
                      </a:cubicBezTo>
                      <a:cubicBezTo>
                        <a:pt x="2617" y="1303"/>
                        <a:pt x="2613" y="1307"/>
                        <a:pt x="2613" y="1311"/>
                      </a:cubicBezTo>
                      <a:close/>
                      <a:moveTo>
                        <a:pt x="2607" y="1188"/>
                      </a:moveTo>
                      <a:cubicBezTo>
                        <a:pt x="2608" y="1196"/>
                        <a:pt x="2608" y="1204"/>
                        <a:pt x="2609" y="1212"/>
                      </a:cubicBezTo>
                      <a:cubicBezTo>
                        <a:pt x="2609" y="1216"/>
                        <a:pt x="2613" y="1219"/>
                        <a:pt x="2618" y="1219"/>
                      </a:cubicBezTo>
                      <a:cubicBezTo>
                        <a:pt x="2622" y="1219"/>
                        <a:pt x="2625" y="1215"/>
                        <a:pt x="2625" y="1210"/>
                      </a:cubicBezTo>
                      <a:cubicBezTo>
                        <a:pt x="2624" y="1202"/>
                        <a:pt x="2624" y="1194"/>
                        <a:pt x="2623" y="1186"/>
                      </a:cubicBezTo>
                      <a:cubicBezTo>
                        <a:pt x="2622" y="1182"/>
                        <a:pt x="2619" y="1179"/>
                        <a:pt x="2614" y="1179"/>
                      </a:cubicBezTo>
                      <a:cubicBezTo>
                        <a:pt x="2610" y="1179"/>
                        <a:pt x="2607" y="1183"/>
                        <a:pt x="2607" y="1188"/>
                      </a:cubicBezTo>
                      <a:close/>
                      <a:moveTo>
                        <a:pt x="2589" y="1066"/>
                      </a:moveTo>
                      <a:cubicBezTo>
                        <a:pt x="2591" y="1073"/>
                        <a:pt x="2592" y="1081"/>
                        <a:pt x="2594" y="1089"/>
                      </a:cubicBezTo>
                      <a:cubicBezTo>
                        <a:pt x="2594" y="1093"/>
                        <a:pt x="2598" y="1096"/>
                        <a:pt x="2603" y="1096"/>
                      </a:cubicBezTo>
                      <a:cubicBezTo>
                        <a:pt x="2607" y="1095"/>
                        <a:pt x="2610" y="1091"/>
                        <a:pt x="2609" y="1086"/>
                      </a:cubicBezTo>
                      <a:cubicBezTo>
                        <a:pt x="2608" y="1078"/>
                        <a:pt x="2606" y="1070"/>
                        <a:pt x="2605" y="1062"/>
                      </a:cubicBezTo>
                      <a:cubicBezTo>
                        <a:pt x="2604" y="1058"/>
                        <a:pt x="2600" y="1055"/>
                        <a:pt x="2596" y="1056"/>
                      </a:cubicBezTo>
                      <a:cubicBezTo>
                        <a:pt x="2591" y="1057"/>
                        <a:pt x="2588" y="1061"/>
                        <a:pt x="2589" y="1066"/>
                      </a:cubicBezTo>
                      <a:close/>
                      <a:moveTo>
                        <a:pt x="2560" y="946"/>
                      </a:moveTo>
                      <a:cubicBezTo>
                        <a:pt x="2562" y="953"/>
                        <a:pt x="2564" y="961"/>
                        <a:pt x="2567" y="969"/>
                      </a:cubicBezTo>
                      <a:cubicBezTo>
                        <a:pt x="2568" y="973"/>
                        <a:pt x="2572" y="975"/>
                        <a:pt x="2576" y="974"/>
                      </a:cubicBezTo>
                      <a:cubicBezTo>
                        <a:pt x="2581" y="973"/>
                        <a:pt x="2583" y="969"/>
                        <a:pt x="2582" y="964"/>
                      </a:cubicBezTo>
                      <a:cubicBezTo>
                        <a:pt x="2580" y="956"/>
                        <a:pt x="2578" y="949"/>
                        <a:pt x="2575" y="941"/>
                      </a:cubicBezTo>
                      <a:cubicBezTo>
                        <a:pt x="2574" y="937"/>
                        <a:pt x="2570" y="934"/>
                        <a:pt x="2565" y="936"/>
                      </a:cubicBezTo>
                      <a:cubicBezTo>
                        <a:pt x="2561" y="937"/>
                        <a:pt x="2559" y="941"/>
                        <a:pt x="2560" y="946"/>
                      </a:cubicBezTo>
                      <a:close/>
                      <a:moveTo>
                        <a:pt x="2519" y="829"/>
                      </a:moveTo>
                      <a:cubicBezTo>
                        <a:pt x="2522" y="836"/>
                        <a:pt x="2525" y="844"/>
                        <a:pt x="2528" y="851"/>
                      </a:cubicBezTo>
                      <a:cubicBezTo>
                        <a:pt x="2530" y="855"/>
                        <a:pt x="2534" y="857"/>
                        <a:pt x="2538" y="856"/>
                      </a:cubicBezTo>
                      <a:cubicBezTo>
                        <a:pt x="2543" y="854"/>
                        <a:pt x="2545" y="850"/>
                        <a:pt x="2543" y="845"/>
                      </a:cubicBezTo>
                      <a:cubicBezTo>
                        <a:pt x="2540" y="838"/>
                        <a:pt x="2537" y="830"/>
                        <a:pt x="2534" y="823"/>
                      </a:cubicBezTo>
                      <a:cubicBezTo>
                        <a:pt x="2533" y="819"/>
                        <a:pt x="2528" y="817"/>
                        <a:pt x="2524" y="818"/>
                      </a:cubicBezTo>
                      <a:cubicBezTo>
                        <a:pt x="2520" y="820"/>
                        <a:pt x="2518" y="825"/>
                        <a:pt x="2519" y="829"/>
                      </a:cubicBezTo>
                      <a:close/>
                      <a:moveTo>
                        <a:pt x="2468" y="717"/>
                      </a:moveTo>
                      <a:cubicBezTo>
                        <a:pt x="2471" y="724"/>
                        <a:pt x="2475" y="731"/>
                        <a:pt x="2479" y="738"/>
                      </a:cubicBezTo>
                      <a:cubicBezTo>
                        <a:pt x="2481" y="742"/>
                        <a:pt x="2485" y="744"/>
                        <a:pt x="2489" y="742"/>
                      </a:cubicBezTo>
                      <a:cubicBezTo>
                        <a:pt x="2493" y="740"/>
                        <a:pt x="2495" y="735"/>
                        <a:pt x="2493" y="731"/>
                      </a:cubicBezTo>
                      <a:cubicBezTo>
                        <a:pt x="2489" y="724"/>
                        <a:pt x="2486" y="716"/>
                        <a:pt x="2482" y="709"/>
                      </a:cubicBezTo>
                      <a:cubicBezTo>
                        <a:pt x="2480" y="705"/>
                        <a:pt x="2475" y="704"/>
                        <a:pt x="2471" y="706"/>
                      </a:cubicBezTo>
                      <a:cubicBezTo>
                        <a:pt x="2467" y="708"/>
                        <a:pt x="2466" y="713"/>
                        <a:pt x="2468" y="717"/>
                      </a:cubicBezTo>
                      <a:close/>
                      <a:moveTo>
                        <a:pt x="2406" y="610"/>
                      </a:moveTo>
                      <a:cubicBezTo>
                        <a:pt x="2410" y="617"/>
                        <a:pt x="2414" y="623"/>
                        <a:pt x="2419" y="630"/>
                      </a:cubicBezTo>
                      <a:cubicBezTo>
                        <a:pt x="2421" y="634"/>
                        <a:pt x="2426" y="635"/>
                        <a:pt x="2430" y="633"/>
                      </a:cubicBezTo>
                      <a:cubicBezTo>
                        <a:pt x="2433" y="630"/>
                        <a:pt x="2434" y="625"/>
                        <a:pt x="2432" y="622"/>
                      </a:cubicBezTo>
                      <a:cubicBezTo>
                        <a:pt x="2428" y="615"/>
                        <a:pt x="2424" y="608"/>
                        <a:pt x="2419" y="601"/>
                      </a:cubicBezTo>
                      <a:cubicBezTo>
                        <a:pt x="2417" y="598"/>
                        <a:pt x="2412" y="597"/>
                        <a:pt x="2408" y="599"/>
                      </a:cubicBezTo>
                      <a:cubicBezTo>
                        <a:pt x="2404" y="601"/>
                        <a:pt x="2403" y="606"/>
                        <a:pt x="2406" y="610"/>
                      </a:cubicBezTo>
                      <a:close/>
                      <a:moveTo>
                        <a:pt x="2334" y="510"/>
                      </a:moveTo>
                      <a:cubicBezTo>
                        <a:pt x="2339" y="516"/>
                        <a:pt x="2344" y="522"/>
                        <a:pt x="2349" y="528"/>
                      </a:cubicBezTo>
                      <a:cubicBezTo>
                        <a:pt x="2351" y="532"/>
                        <a:pt x="2356" y="533"/>
                        <a:pt x="2360" y="530"/>
                      </a:cubicBezTo>
                      <a:cubicBezTo>
                        <a:pt x="2363" y="527"/>
                        <a:pt x="2364" y="522"/>
                        <a:pt x="2361" y="519"/>
                      </a:cubicBezTo>
                      <a:cubicBezTo>
                        <a:pt x="2356" y="512"/>
                        <a:pt x="2351" y="506"/>
                        <a:pt x="2346" y="500"/>
                      </a:cubicBezTo>
                      <a:cubicBezTo>
                        <a:pt x="2344" y="496"/>
                        <a:pt x="2339" y="496"/>
                        <a:pt x="2335" y="498"/>
                      </a:cubicBezTo>
                      <a:cubicBezTo>
                        <a:pt x="2332" y="501"/>
                        <a:pt x="2331" y="506"/>
                        <a:pt x="2334" y="510"/>
                      </a:cubicBezTo>
                      <a:close/>
                      <a:moveTo>
                        <a:pt x="2253" y="416"/>
                      </a:moveTo>
                      <a:cubicBezTo>
                        <a:pt x="2258" y="422"/>
                        <a:pt x="2264" y="428"/>
                        <a:pt x="2269" y="434"/>
                      </a:cubicBezTo>
                      <a:cubicBezTo>
                        <a:pt x="2272" y="437"/>
                        <a:pt x="2277" y="437"/>
                        <a:pt x="2280" y="434"/>
                      </a:cubicBezTo>
                      <a:cubicBezTo>
                        <a:pt x="2284" y="431"/>
                        <a:pt x="2284" y="426"/>
                        <a:pt x="2281" y="423"/>
                      </a:cubicBezTo>
                      <a:cubicBezTo>
                        <a:pt x="2275" y="417"/>
                        <a:pt x="2270" y="411"/>
                        <a:pt x="2264" y="405"/>
                      </a:cubicBezTo>
                      <a:cubicBezTo>
                        <a:pt x="2261" y="402"/>
                        <a:pt x="2256" y="402"/>
                        <a:pt x="2253" y="405"/>
                      </a:cubicBezTo>
                      <a:cubicBezTo>
                        <a:pt x="2250" y="408"/>
                        <a:pt x="2250" y="413"/>
                        <a:pt x="2253" y="416"/>
                      </a:cubicBezTo>
                      <a:close/>
                      <a:moveTo>
                        <a:pt x="2163" y="331"/>
                      </a:moveTo>
                      <a:cubicBezTo>
                        <a:pt x="2169" y="336"/>
                        <a:pt x="2175" y="342"/>
                        <a:pt x="2181" y="347"/>
                      </a:cubicBezTo>
                      <a:cubicBezTo>
                        <a:pt x="2184" y="350"/>
                        <a:pt x="2190" y="350"/>
                        <a:pt x="2192" y="346"/>
                      </a:cubicBezTo>
                      <a:cubicBezTo>
                        <a:pt x="2195" y="343"/>
                        <a:pt x="2195" y="338"/>
                        <a:pt x="2192" y="335"/>
                      </a:cubicBezTo>
                      <a:cubicBezTo>
                        <a:pt x="2186" y="330"/>
                        <a:pt x="2180" y="324"/>
                        <a:pt x="2174" y="319"/>
                      </a:cubicBezTo>
                      <a:cubicBezTo>
                        <a:pt x="2170" y="316"/>
                        <a:pt x="2165" y="317"/>
                        <a:pt x="2162" y="320"/>
                      </a:cubicBezTo>
                      <a:cubicBezTo>
                        <a:pt x="2160" y="323"/>
                        <a:pt x="2160" y="328"/>
                        <a:pt x="2163" y="331"/>
                      </a:cubicBezTo>
                      <a:close/>
                      <a:moveTo>
                        <a:pt x="2066" y="255"/>
                      </a:moveTo>
                      <a:cubicBezTo>
                        <a:pt x="2073" y="260"/>
                        <a:pt x="2079" y="264"/>
                        <a:pt x="2085" y="269"/>
                      </a:cubicBezTo>
                      <a:cubicBezTo>
                        <a:pt x="2089" y="272"/>
                        <a:pt x="2094" y="271"/>
                        <a:pt x="2097" y="267"/>
                      </a:cubicBezTo>
                      <a:cubicBezTo>
                        <a:pt x="2099" y="264"/>
                        <a:pt x="2098" y="259"/>
                        <a:pt x="2095" y="256"/>
                      </a:cubicBezTo>
                      <a:cubicBezTo>
                        <a:pt x="2088" y="251"/>
                        <a:pt x="2082" y="247"/>
                        <a:pt x="2075" y="242"/>
                      </a:cubicBezTo>
                      <a:cubicBezTo>
                        <a:pt x="2072" y="239"/>
                        <a:pt x="2067" y="240"/>
                        <a:pt x="2064" y="244"/>
                      </a:cubicBezTo>
                      <a:cubicBezTo>
                        <a:pt x="2062" y="247"/>
                        <a:pt x="2062" y="252"/>
                        <a:pt x="2066" y="255"/>
                      </a:cubicBezTo>
                      <a:close/>
                      <a:moveTo>
                        <a:pt x="1962" y="188"/>
                      </a:moveTo>
                      <a:cubicBezTo>
                        <a:pt x="1969" y="192"/>
                        <a:pt x="1976" y="196"/>
                        <a:pt x="1983" y="200"/>
                      </a:cubicBezTo>
                      <a:cubicBezTo>
                        <a:pt x="1986" y="203"/>
                        <a:pt x="1991" y="201"/>
                        <a:pt x="1994" y="198"/>
                      </a:cubicBezTo>
                      <a:cubicBezTo>
                        <a:pt x="1996" y="194"/>
                        <a:pt x="1995" y="189"/>
                        <a:pt x="1991" y="187"/>
                      </a:cubicBezTo>
                      <a:cubicBezTo>
                        <a:pt x="1984" y="182"/>
                        <a:pt x="1977" y="178"/>
                        <a:pt x="1970" y="174"/>
                      </a:cubicBezTo>
                      <a:cubicBezTo>
                        <a:pt x="1966" y="172"/>
                        <a:pt x="1961" y="173"/>
                        <a:pt x="1959" y="177"/>
                      </a:cubicBezTo>
                      <a:cubicBezTo>
                        <a:pt x="1957" y="181"/>
                        <a:pt x="1958" y="186"/>
                        <a:pt x="1962" y="188"/>
                      </a:cubicBezTo>
                      <a:close/>
                      <a:moveTo>
                        <a:pt x="1852" y="132"/>
                      </a:moveTo>
                      <a:cubicBezTo>
                        <a:pt x="1859" y="135"/>
                        <a:pt x="1866" y="138"/>
                        <a:pt x="1874" y="142"/>
                      </a:cubicBezTo>
                      <a:cubicBezTo>
                        <a:pt x="1878" y="144"/>
                        <a:pt x="1882" y="142"/>
                        <a:pt x="1884" y="138"/>
                      </a:cubicBezTo>
                      <a:cubicBezTo>
                        <a:pt x="1886" y="134"/>
                        <a:pt x="1885" y="129"/>
                        <a:pt x="1881" y="127"/>
                      </a:cubicBezTo>
                      <a:cubicBezTo>
                        <a:pt x="1873" y="124"/>
                        <a:pt x="1866" y="120"/>
                        <a:pt x="1859" y="117"/>
                      </a:cubicBezTo>
                      <a:cubicBezTo>
                        <a:pt x="1855" y="115"/>
                        <a:pt x="1850" y="117"/>
                        <a:pt x="1848" y="121"/>
                      </a:cubicBezTo>
                      <a:cubicBezTo>
                        <a:pt x="1846" y="125"/>
                        <a:pt x="1848" y="130"/>
                        <a:pt x="1852" y="132"/>
                      </a:cubicBezTo>
                      <a:close/>
                      <a:moveTo>
                        <a:pt x="1737" y="86"/>
                      </a:moveTo>
                      <a:cubicBezTo>
                        <a:pt x="1745" y="88"/>
                        <a:pt x="1752" y="91"/>
                        <a:pt x="1760" y="94"/>
                      </a:cubicBezTo>
                      <a:cubicBezTo>
                        <a:pt x="1764" y="95"/>
                        <a:pt x="1768" y="93"/>
                        <a:pt x="1770" y="89"/>
                      </a:cubicBezTo>
                      <a:cubicBezTo>
                        <a:pt x="1771" y="85"/>
                        <a:pt x="1769" y="80"/>
                        <a:pt x="1765" y="79"/>
                      </a:cubicBezTo>
                      <a:cubicBezTo>
                        <a:pt x="1758" y="76"/>
                        <a:pt x="1750" y="73"/>
                        <a:pt x="1742" y="71"/>
                      </a:cubicBezTo>
                      <a:cubicBezTo>
                        <a:pt x="1738" y="69"/>
                        <a:pt x="1734" y="71"/>
                        <a:pt x="1732" y="76"/>
                      </a:cubicBezTo>
                      <a:cubicBezTo>
                        <a:pt x="1731" y="80"/>
                        <a:pt x="1733" y="84"/>
                        <a:pt x="1737" y="86"/>
                      </a:cubicBezTo>
                      <a:close/>
                      <a:moveTo>
                        <a:pt x="1618" y="51"/>
                      </a:moveTo>
                      <a:cubicBezTo>
                        <a:pt x="1626" y="53"/>
                        <a:pt x="1634" y="55"/>
                        <a:pt x="1642" y="57"/>
                      </a:cubicBezTo>
                      <a:cubicBezTo>
                        <a:pt x="1646" y="58"/>
                        <a:pt x="1650" y="56"/>
                        <a:pt x="1651" y="51"/>
                      </a:cubicBezTo>
                      <a:cubicBezTo>
                        <a:pt x="1652" y="47"/>
                        <a:pt x="1650" y="43"/>
                        <a:pt x="1646" y="41"/>
                      </a:cubicBezTo>
                      <a:cubicBezTo>
                        <a:pt x="1638" y="39"/>
                        <a:pt x="1630" y="37"/>
                        <a:pt x="1622" y="36"/>
                      </a:cubicBezTo>
                      <a:cubicBezTo>
                        <a:pt x="1618" y="35"/>
                        <a:pt x="1614" y="37"/>
                        <a:pt x="1612" y="42"/>
                      </a:cubicBezTo>
                      <a:cubicBezTo>
                        <a:pt x="1611" y="46"/>
                        <a:pt x="1614" y="50"/>
                        <a:pt x="1618" y="51"/>
                      </a:cubicBezTo>
                      <a:close/>
                      <a:moveTo>
                        <a:pt x="1497" y="28"/>
                      </a:moveTo>
                      <a:cubicBezTo>
                        <a:pt x="1505" y="29"/>
                        <a:pt x="1513" y="30"/>
                        <a:pt x="1521" y="32"/>
                      </a:cubicBezTo>
                      <a:cubicBezTo>
                        <a:pt x="1525" y="32"/>
                        <a:pt x="1529" y="29"/>
                        <a:pt x="1530" y="25"/>
                      </a:cubicBezTo>
                      <a:cubicBezTo>
                        <a:pt x="1531" y="21"/>
                        <a:pt x="1528" y="17"/>
                        <a:pt x="1523" y="16"/>
                      </a:cubicBezTo>
                      <a:cubicBezTo>
                        <a:pt x="1515" y="15"/>
                        <a:pt x="1507" y="13"/>
                        <a:pt x="1499" y="12"/>
                      </a:cubicBezTo>
                      <a:cubicBezTo>
                        <a:pt x="1495" y="12"/>
                        <a:pt x="1491" y="15"/>
                        <a:pt x="1490" y="19"/>
                      </a:cubicBezTo>
                      <a:cubicBezTo>
                        <a:pt x="1490" y="23"/>
                        <a:pt x="1493" y="28"/>
                        <a:pt x="1497" y="28"/>
                      </a:cubicBezTo>
                      <a:close/>
                      <a:moveTo>
                        <a:pt x="1374" y="17"/>
                      </a:moveTo>
                      <a:cubicBezTo>
                        <a:pt x="1382" y="17"/>
                        <a:pt x="1390" y="18"/>
                        <a:pt x="1398" y="18"/>
                      </a:cubicBezTo>
                      <a:cubicBezTo>
                        <a:pt x="1402" y="18"/>
                        <a:pt x="1406" y="15"/>
                        <a:pt x="1406" y="11"/>
                      </a:cubicBezTo>
                      <a:cubicBezTo>
                        <a:pt x="1407" y="6"/>
                        <a:pt x="1403" y="2"/>
                        <a:pt x="1399" y="2"/>
                      </a:cubicBezTo>
                      <a:cubicBezTo>
                        <a:pt x="1391" y="2"/>
                        <a:pt x="1383" y="1"/>
                        <a:pt x="1375" y="1"/>
                      </a:cubicBezTo>
                      <a:cubicBezTo>
                        <a:pt x="1370" y="1"/>
                        <a:pt x="1367" y="4"/>
                        <a:pt x="1366" y="8"/>
                      </a:cubicBezTo>
                      <a:cubicBezTo>
                        <a:pt x="1366" y="13"/>
                        <a:pt x="1370" y="17"/>
                        <a:pt x="1374" y="17"/>
                      </a:cubicBezTo>
                      <a:close/>
                      <a:moveTo>
                        <a:pt x="1250" y="17"/>
                      </a:moveTo>
                      <a:cubicBezTo>
                        <a:pt x="1258" y="17"/>
                        <a:pt x="1266" y="16"/>
                        <a:pt x="1274" y="16"/>
                      </a:cubicBezTo>
                      <a:cubicBezTo>
                        <a:pt x="1279" y="16"/>
                        <a:pt x="1282" y="12"/>
                        <a:pt x="1282" y="8"/>
                      </a:cubicBezTo>
                      <a:cubicBezTo>
                        <a:pt x="1282" y="3"/>
                        <a:pt x="1278" y="0"/>
                        <a:pt x="1274" y="0"/>
                      </a:cubicBezTo>
                      <a:cubicBezTo>
                        <a:pt x="1266" y="0"/>
                        <a:pt x="1258" y="1"/>
                        <a:pt x="1250" y="1"/>
                      </a:cubicBezTo>
                      <a:cubicBezTo>
                        <a:pt x="1245" y="1"/>
                        <a:pt x="1242" y="5"/>
                        <a:pt x="1242" y="9"/>
                      </a:cubicBezTo>
                      <a:cubicBezTo>
                        <a:pt x="1242" y="14"/>
                        <a:pt x="1246" y="17"/>
                        <a:pt x="1250" y="17"/>
                      </a:cubicBezTo>
                      <a:close/>
                      <a:moveTo>
                        <a:pt x="1127" y="29"/>
                      </a:moveTo>
                      <a:cubicBezTo>
                        <a:pt x="1135" y="28"/>
                        <a:pt x="1143" y="27"/>
                        <a:pt x="1151" y="26"/>
                      </a:cubicBezTo>
                      <a:cubicBezTo>
                        <a:pt x="1156" y="25"/>
                        <a:pt x="1159" y="21"/>
                        <a:pt x="1158" y="17"/>
                      </a:cubicBezTo>
                      <a:cubicBezTo>
                        <a:pt x="1158" y="12"/>
                        <a:pt x="1154" y="9"/>
                        <a:pt x="1149" y="10"/>
                      </a:cubicBezTo>
                      <a:cubicBezTo>
                        <a:pt x="1141" y="11"/>
                        <a:pt x="1133" y="12"/>
                        <a:pt x="1125" y="13"/>
                      </a:cubicBezTo>
                      <a:cubicBezTo>
                        <a:pt x="1121" y="14"/>
                        <a:pt x="1118" y="18"/>
                        <a:pt x="1118" y="22"/>
                      </a:cubicBezTo>
                      <a:cubicBezTo>
                        <a:pt x="1119" y="26"/>
                        <a:pt x="1123" y="29"/>
                        <a:pt x="1127" y="29"/>
                      </a:cubicBezTo>
                      <a:close/>
                      <a:moveTo>
                        <a:pt x="1006" y="52"/>
                      </a:moveTo>
                      <a:cubicBezTo>
                        <a:pt x="1014" y="50"/>
                        <a:pt x="1022" y="48"/>
                        <a:pt x="1029" y="47"/>
                      </a:cubicBezTo>
                      <a:cubicBezTo>
                        <a:pt x="1034" y="46"/>
                        <a:pt x="1037" y="41"/>
                        <a:pt x="1036" y="37"/>
                      </a:cubicBezTo>
                      <a:cubicBezTo>
                        <a:pt x="1035" y="33"/>
                        <a:pt x="1030" y="30"/>
                        <a:pt x="1026" y="31"/>
                      </a:cubicBezTo>
                      <a:cubicBezTo>
                        <a:pt x="1018" y="33"/>
                        <a:pt x="1010" y="35"/>
                        <a:pt x="1002" y="37"/>
                      </a:cubicBezTo>
                      <a:cubicBezTo>
                        <a:pt x="998" y="38"/>
                        <a:pt x="995" y="42"/>
                        <a:pt x="997" y="46"/>
                      </a:cubicBezTo>
                      <a:cubicBezTo>
                        <a:pt x="998" y="51"/>
                        <a:pt x="1002" y="53"/>
                        <a:pt x="1006" y="52"/>
                      </a:cubicBezTo>
                      <a:close/>
                      <a:moveTo>
                        <a:pt x="888" y="87"/>
                      </a:moveTo>
                      <a:cubicBezTo>
                        <a:pt x="895" y="85"/>
                        <a:pt x="903" y="82"/>
                        <a:pt x="910" y="79"/>
                      </a:cubicBezTo>
                      <a:cubicBezTo>
                        <a:pt x="915" y="78"/>
                        <a:pt x="917" y="74"/>
                        <a:pt x="915" y="69"/>
                      </a:cubicBezTo>
                      <a:cubicBezTo>
                        <a:pt x="914" y="65"/>
                        <a:pt x="910" y="63"/>
                        <a:pt x="905" y="64"/>
                      </a:cubicBezTo>
                      <a:cubicBezTo>
                        <a:pt x="898" y="67"/>
                        <a:pt x="890" y="69"/>
                        <a:pt x="882" y="72"/>
                      </a:cubicBezTo>
                      <a:cubicBezTo>
                        <a:pt x="878" y="73"/>
                        <a:pt x="876" y="78"/>
                        <a:pt x="878" y="82"/>
                      </a:cubicBezTo>
                      <a:cubicBezTo>
                        <a:pt x="879" y="86"/>
                        <a:pt x="884" y="89"/>
                        <a:pt x="888" y="87"/>
                      </a:cubicBezTo>
                      <a:close/>
                      <a:moveTo>
                        <a:pt x="773" y="133"/>
                      </a:moveTo>
                      <a:cubicBezTo>
                        <a:pt x="780" y="130"/>
                        <a:pt x="788" y="127"/>
                        <a:pt x="795" y="123"/>
                      </a:cubicBezTo>
                      <a:cubicBezTo>
                        <a:pt x="799" y="122"/>
                        <a:pt x="801" y="117"/>
                        <a:pt x="799" y="113"/>
                      </a:cubicBezTo>
                      <a:cubicBezTo>
                        <a:pt x="797" y="109"/>
                        <a:pt x="793" y="107"/>
                        <a:pt x="789" y="109"/>
                      </a:cubicBezTo>
                      <a:cubicBezTo>
                        <a:pt x="781" y="112"/>
                        <a:pt x="774" y="115"/>
                        <a:pt x="767" y="119"/>
                      </a:cubicBezTo>
                      <a:cubicBezTo>
                        <a:pt x="763" y="120"/>
                        <a:pt x="761" y="125"/>
                        <a:pt x="763" y="129"/>
                      </a:cubicBezTo>
                      <a:cubicBezTo>
                        <a:pt x="764" y="133"/>
                        <a:pt x="769" y="135"/>
                        <a:pt x="773" y="133"/>
                      </a:cubicBezTo>
                      <a:close/>
                      <a:moveTo>
                        <a:pt x="664" y="190"/>
                      </a:moveTo>
                      <a:cubicBezTo>
                        <a:pt x="671" y="186"/>
                        <a:pt x="677" y="182"/>
                        <a:pt x="684" y="178"/>
                      </a:cubicBezTo>
                      <a:cubicBezTo>
                        <a:pt x="688" y="176"/>
                        <a:pt x="690" y="171"/>
                        <a:pt x="688" y="167"/>
                      </a:cubicBezTo>
                      <a:cubicBezTo>
                        <a:pt x="685" y="163"/>
                        <a:pt x="680" y="162"/>
                        <a:pt x="677" y="164"/>
                      </a:cubicBezTo>
                      <a:cubicBezTo>
                        <a:pt x="670" y="168"/>
                        <a:pt x="663" y="172"/>
                        <a:pt x="656" y="176"/>
                      </a:cubicBezTo>
                      <a:cubicBezTo>
                        <a:pt x="652" y="178"/>
                        <a:pt x="651" y="183"/>
                        <a:pt x="653" y="187"/>
                      </a:cubicBezTo>
                      <a:cubicBezTo>
                        <a:pt x="655" y="191"/>
                        <a:pt x="660" y="192"/>
                        <a:pt x="664" y="190"/>
                      </a:cubicBezTo>
                      <a:close/>
                      <a:moveTo>
                        <a:pt x="560" y="257"/>
                      </a:moveTo>
                      <a:cubicBezTo>
                        <a:pt x="566" y="252"/>
                        <a:pt x="573" y="248"/>
                        <a:pt x="579" y="243"/>
                      </a:cubicBezTo>
                      <a:cubicBezTo>
                        <a:pt x="583" y="241"/>
                        <a:pt x="584" y="236"/>
                        <a:pt x="582" y="232"/>
                      </a:cubicBezTo>
                      <a:cubicBezTo>
                        <a:pt x="579" y="228"/>
                        <a:pt x="574" y="228"/>
                        <a:pt x="570" y="230"/>
                      </a:cubicBezTo>
                      <a:cubicBezTo>
                        <a:pt x="564" y="235"/>
                        <a:pt x="557" y="239"/>
                        <a:pt x="551" y="244"/>
                      </a:cubicBezTo>
                      <a:cubicBezTo>
                        <a:pt x="547" y="246"/>
                        <a:pt x="546" y="251"/>
                        <a:pt x="549" y="255"/>
                      </a:cubicBezTo>
                      <a:cubicBezTo>
                        <a:pt x="551" y="259"/>
                        <a:pt x="556" y="259"/>
                        <a:pt x="560" y="257"/>
                      </a:cubicBezTo>
                      <a:close/>
                      <a:moveTo>
                        <a:pt x="463" y="333"/>
                      </a:moveTo>
                      <a:cubicBezTo>
                        <a:pt x="469" y="328"/>
                        <a:pt x="475" y="323"/>
                        <a:pt x="481" y="318"/>
                      </a:cubicBezTo>
                      <a:cubicBezTo>
                        <a:pt x="485" y="315"/>
                        <a:pt x="485" y="310"/>
                        <a:pt x="482" y="307"/>
                      </a:cubicBezTo>
                      <a:cubicBezTo>
                        <a:pt x="479" y="303"/>
                        <a:pt x="474" y="303"/>
                        <a:pt x="471" y="306"/>
                      </a:cubicBezTo>
                      <a:cubicBezTo>
                        <a:pt x="465" y="311"/>
                        <a:pt x="459" y="316"/>
                        <a:pt x="452" y="321"/>
                      </a:cubicBezTo>
                      <a:cubicBezTo>
                        <a:pt x="449" y="324"/>
                        <a:pt x="449" y="329"/>
                        <a:pt x="452" y="333"/>
                      </a:cubicBezTo>
                      <a:cubicBezTo>
                        <a:pt x="455" y="336"/>
                        <a:pt x="460" y="336"/>
                        <a:pt x="463" y="333"/>
                      </a:cubicBezTo>
                      <a:close/>
                      <a:moveTo>
                        <a:pt x="374" y="419"/>
                      </a:moveTo>
                      <a:cubicBezTo>
                        <a:pt x="379" y="413"/>
                        <a:pt x="385" y="407"/>
                        <a:pt x="390" y="402"/>
                      </a:cubicBezTo>
                      <a:cubicBezTo>
                        <a:pt x="393" y="398"/>
                        <a:pt x="393" y="393"/>
                        <a:pt x="390" y="390"/>
                      </a:cubicBezTo>
                      <a:cubicBezTo>
                        <a:pt x="387" y="387"/>
                        <a:pt x="382" y="387"/>
                        <a:pt x="379" y="390"/>
                      </a:cubicBezTo>
                      <a:cubicBezTo>
                        <a:pt x="373" y="396"/>
                        <a:pt x="368" y="402"/>
                        <a:pt x="362" y="408"/>
                      </a:cubicBezTo>
                      <a:cubicBezTo>
                        <a:pt x="359" y="411"/>
                        <a:pt x="359" y="416"/>
                        <a:pt x="362" y="419"/>
                      </a:cubicBezTo>
                      <a:cubicBezTo>
                        <a:pt x="366" y="422"/>
                        <a:pt x="371" y="422"/>
                        <a:pt x="374" y="419"/>
                      </a:cubicBezTo>
                      <a:close/>
                      <a:moveTo>
                        <a:pt x="293" y="512"/>
                      </a:moveTo>
                      <a:cubicBezTo>
                        <a:pt x="298" y="506"/>
                        <a:pt x="303" y="500"/>
                        <a:pt x="308" y="494"/>
                      </a:cubicBezTo>
                      <a:cubicBezTo>
                        <a:pt x="310" y="490"/>
                        <a:pt x="310" y="485"/>
                        <a:pt x="307" y="482"/>
                      </a:cubicBezTo>
                      <a:cubicBezTo>
                        <a:pt x="303" y="480"/>
                        <a:pt x="298" y="480"/>
                        <a:pt x="295" y="483"/>
                      </a:cubicBezTo>
                      <a:cubicBezTo>
                        <a:pt x="290" y="490"/>
                        <a:pt x="285" y="496"/>
                        <a:pt x="280" y="502"/>
                      </a:cubicBezTo>
                      <a:cubicBezTo>
                        <a:pt x="277" y="506"/>
                        <a:pt x="278" y="511"/>
                        <a:pt x="282" y="514"/>
                      </a:cubicBezTo>
                      <a:cubicBezTo>
                        <a:pt x="285" y="516"/>
                        <a:pt x="290" y="516"/>
                        <a:pt x="293" y="512"/>
                      </a:cubicBezTo>
                      <a:close/>
                      <a:moveTo>
                        <a:pt x="221" y="613"/>
                      </a:moveTo>
                      <a:cubicBezTo>
                        <a:pt x="225" y="606"/>
                        <a:pt x="230" y="600"/>
                        <a:pt x="234" y="593"/>
                      </a:cubicBezTo>
                      <a:cubicBezTo>
                        <a:pt x="237" y="589"/>
                        <a:pt x="236" y="584"/>
                        <a:pt x="232" y="582"/>
                      </a:cubicBezTo>
                      <a:cubicBezTo>
                        <a:pt x="228" y="579"/>
                        <a:pt x="223" y="580"/>
                        <a:pt x="221" y="584"/>
                      </a:cubicBezTo>
                      <a:cubicBezTo>
                        <a:pt x="216" y="591"/>
                        <a:pt x="212" y="598"/>
                        <a:pt x="208" y="604"/>
                      </a:cubicBezTo>
                      <a:cubicBezTo>
                        <a:pt x="205" y="608"/>
                        <a:pt x="206" y="613"/>
                        <a:pt x="210" y="615"/>
                      </a:cubicBezTo>
                      <a:cubicBezTo>
                        <a:pt x="214" y="618"/>
                        <a:pt x="219" y="617"/>
                        <a:pt x="221" y="613"/>
                      </a:cubicBezTo>
                      <a:close/>
                      <a:moveTo>
                        <a:pt x="159" y="720"/>
                      </a:moveTo>
                      <a:cubicBezTo>
                        <a:pt x="163" y="713"/>
                        <a:pt x="167" y="706"/>
                        <a:pt x="170" y="699"/>
                      </a:cubicBezTo>
                      <a:cubicBezTo>
                        <a:pt x="173" y="695"/>
                        <a:pt x="171" y="690"/>
                        <a:pt x="167" y="688"/>
                      </a:cubicBezTo>
                      <a:cubicBezTo>
                        <a:pt x="163" y="686"/>
                        <a:pt x="158" y="687"/>
                        <a:pt x="156" y="691"/>
                      </a:cubicBezTo>
                      <a:cubicBezTo>
                        <a:pt x="152" y="698"/>
                        <a:pt x="149" y="706"/>
                        <a:pt x="145" y="713"/>
                      </a:cubicBezTo>
                      <a:cubicBezTo>
                        <a:pt x="143" y="717"/>
                        <a:pt x="145" y="722"/>
                        <a:pt x="148" y="724"/>
                      </a:cubicBezTo>
                      <a:cubicBezTo>
                        <a:pt x="152" y="726"/>
                        <a:pt x="157" y="724"/>
                        <a:pt x="159" y="720"/>
                      </a:cubicBezTo>
                      <a:close/>
                      <a:moveTo>
                        <a:pt x="108" y="833"/>
                      </a:moveTo>
                      <a:cubicBezTo>
                        <a:pt x="111" y="825"/>
                        <a:pt x="114" y="818"/>
                        <a:pt x="117" y="810"/>
                      </a:cubicBezTo>
                      <a:cubicBezTo>
                        <a:pt x="119" y="806"/>
                        <a:pt x="117" y="802"/>
                        <a:pt x="113" y="800"/>
                      </a:cubicBezTo>
                      <a:cubicBezTo>
                        <a:pt x="109" y="798"/>
                        <a:pt x="104" y="800"/>
                        <a:pt x="102" y="804"/>
                      </a:cubicBezTo>
                      <a:cubicBezTo>
                        <a:pt x="99" y="812"/>
                        <a:pt x="96" y="819"/>
                        <a:pt x="93" y="827"/>
                      </a:cubicBezTo>
                      <a:cubicBezTo>
                        <a:pt x="91" y="831"/>
                        <a:pt x="93" y="835"/>
                        <a:pt x="98" y="837"/>
                      </a:cubicBezTo>
                      <a:cubicBezTo>
                        <a:pt x="102" y="839"/>
                        <a:pt x="106" y="837"/>
                        <a:pt x="108" y="833"/>
                      </a:cubicBezTo>
                      <a:close/>
                      <a:moveTo>
                        <a:pt x="68" y="950"/>
                      </a:moveTo>
                      <a:cubicBezTo>
                        <a:pt x="70" y="942"/>
                        <a:pt x="72" y="934"/>
                        <a:pt x="75" y="927"/>
                      </a:cubicBezTo>
                      <a:cubicBezTo>
                        <a:pt x="76" y="922"/>
                        <a:pt x="73" y="918"/>
                        <a:pt x="69" y="917"/>
                      </a:cubicBezTo>
                      <a:cubicBezTo>
                        <a:pt x="65" y="915"/>
                        <a:pt x="61" y="918"/>
                        <a:pt x="59" y="922"/>
                      </a:cubicBezTo>
                      <a:cubicBezTo>
                        <a:pt x="57" y="930"/>
                        <a:pt x="55" y="937"/>
                        <a:pt x="52" y="945"/>
                      </a:cubicBezTo>
                      <a:cubicBezTo>
                        <a:pt x="51" y="949"/>
                        <a:pt x="53" y="954"/>
                        <a:pt x="58" y="955"/>
                      </a:cubicBezTo>
                      <a:cubicBezTo>
                        <a:pt x="62" y="956"/>
                        <a:pt x="66" y="954"/>
                        <a:pt x="68" y="950"/>
                      </a:cubicBezTo>
                      <a:close/>
                      <a:moveTo>
                        <a:pt x="39" y="1070"/>
                      </a:moveTo>
                      <a:cubicBezTo>
                        <a:pt x="40" y="1062"/>
                        <a:pt x="42" y="1054"/>
                        <a:pt x="43" y="1046"/>
                      </a:cubicBezTo>
                      <a:cubicBezTo>
                        <a:pt x="44" y="1042"/>
                        <a:pt x="42" y="1038"/>
                        <a:pt x="37" y="1037"/>
                      </a:cubicBezTo>
                      <a:cubicBezTo>
                        <a:pt x="33" y="1036"/>
                        <a:pt x="29" y="1039"/>
                        <a:pt x="28" y="1043"/>
                      </a:cubicBezTo>
                      <a:cubicBezTo>
                        <a:pt x="26" y="1051"/>
                        <a:pt x="25" y="1059"/>
                        <a:pt x="23" y="1067"/>
                      </a:cubicBezTo>
                      <a:cubicBezTo>
                        <a:pt x="22" y="1071"/>
                        <a:pt x="25" y="1075"/>
                        <a:pt x="29" y="1076"/>
                      </a:cubicBezTo>
                      <a:cubicBezTo>
                        <a:pt x="34" y="1077"/>
                        <a:pt x="38" y="1074"/>
                        <a:pt x="39" y="1070"/>
                      </a:cubicBezTo>
                      <a:close/>
                      <a:moveTo>
                        <a:pt x="21" y="1192"/>
                      </a:moveTo>
                      <a:cubicBezTo>
                        <a:pt x="22" y="1184"/>
                        <a:pt x="23" y="1176"/>
                        <a:pt x="24" y="1168"/>
                      </a:cubicBezTo>
                      <a:cubicBezTo>
                        <a:pt x="24" y="1164"/>
                        <a:pt x="21" y="1160"/>
                        <a:pt x="17" y="1159"/>
                      </a:cubicBezTo>
                      <a:cubicBezTo>
                        <a:pt x="12" y="1159"/>
                        <a:pt x="8" y="1162"/>
                        <a:pt x="8" y="1166"/>
                      </a:cubicBezTo>
                      <a:cubicBezTo>
                        <a:pt x="7" y="1174"/>
                        <a:pt x="6" y="1182"/>
                        <a:pt x="6" y="1191"/>
                      </a:cubicBezTo>
                      <a:cubicBezTo>
                        <a:pt x="5" y="1195"/>
                        <a:pt x="8" y="1199"/>
                        <a:pt x="13" y="1199"/>
                      </a:cubicBezTo>
                      <a:cubicBezTo>
                        <a:pt x="17" y="1200"/>
                        <a:pt x="21" y="1196"/>
                        <a:pt x="21" y="1192"/>
                      </a:cubicBezTo>
                      <a:close/>
                      <a:moveTo>
                        <a:pt x="16" y="1315"/>
                      </a:moveTo>
                      <a:cubicBezTo>
                        <a:pt x="16" y="1315"/>
                        <a:pt x="16" y="1314"/>
                        <a:pt x="16" y="1314"/>
                      </a:cubicBezTo>
                      <a:cubicBezTo>
                        <a:pt x="16" y="1306"/>
                        <a:pt x="16" y="1299"/>
                        <a:pt x="16" y="1291"/>
                      </a:cubicBezTo>
                      <a:cubicBezTo>
                        <a:pt x="16" y="1287"/>
                        <a:pt x="13" y="1283"/>
                        <a:pt x="8" y="1283"/>
                      </a:cubicBezTo>
                      <a:cubicBezTo>
                        <a:pt x="4" y="1283"/>
                        <a:pt x="0" y="1287"/>
                        <a:pt x="0" y="1291"/>
                      </a:cubicBezTo>
                      <a:cubicBezTo>
                        <a:pt x="0" y="1299"/>
                        <a:pt x="0" y="1306"/>
                        <a:pt x="0" y="1314"/>
                      </a:cubicBezTo>
                      <a:cubicBezTo>
                        <a:pt x="0" y="1314"/>
                        <a:pt x="0" y="1315"/>
                        <a:pt x="0" y="1315"/>
                      </a:cubicBezTo>
                      <a:cubicBezTo>
                        <a:pt x="0" y="1320"/>
                        <a:pt x="3" y="1323"/>
                        <a:pt x="8" y="1323"/>
                      </a:cubicBezTo>
                      <a:cubicBezTo>
                        <a:pt x="12" y="1323"/>
                        <a:pt x="16" y="1320"/>
                        <a:pt x="16" y="1315"/>
                      </a:cubicBezTo>
                      <a:close/>
                      <a:moveTo>
                        <a:pt x="22" y="1439"/>
                      </a:moveTo>
                      <a:cubicBezTo>
                        <a:pt x="21" y="1431"/>
                        <a:pt x="20" y="1423"/>
                        <a:pt x="20" y="1415"/>
                      </a:cubicBezTo>
                      <a:cubicBezTo>
                        <a:pt x="19" y="1411"/>
                        <a:pt x="15" y="1407"/>
                        <a:pt x="11" y="1408"/>
                      </a:cubicBezTo>
                      <a:cubicBezTo>
                        <a:pt x="7" y="1408"/>
                        <a:pt x="3" y="1412"/>
                        <a:pt x="4" y="1416"/>
                      </a:cubicBezTo>
                      <a:cubicBezTo>
                        <a:pt x="4" y="1424"/>
                        <a:pt x="5" y="1432"/>
                        <a:pt x="6" y="1440"/>
                      </a:cubicBezTo>
                      <a:cubicBezTo>
                        <a:pt x="6" y="1445"/>
                        <a:pt x="10" y="1448"/>
                        <a:pt x="14" y="1448"/>
                      </a:cubicBezTo>
                      <a:cubicBezTo>
                        <a:pt x="19" y="1447"/>
                        <a:pt x="22" y="1443"/>
                        <a:pt x="22" y="1439"/>
                      </a:cubicBezTo>
                      <a:close/>
                      <a:moveTo>
                        <a:pt x="39" y="1561"/>
                      </a:moveTo>
                      <a:cubicBezTo>
                        <a:pt x="38" y="1553"/>
                        <a:pt x="36" y="1545"/>
                        <a:pt x="35" y="1538"/>
                      </a:cubicBezTo>
                      <a:cubicBezTo>
                        <a:pt x="34" y="1533"/>
                        <a:pt x="30" y="1530"/>
                        <a:pt x="26" y="1531"/>
                      </a:cubicBezTo>
                      <a:cubicBezTo>
                        <a:pt x="21" y="1532"/>
                        <a:pt x="18" y="1536"/>
                        <a:pt x="19" y="1540"/>
                      </a:cubicBezTo>
                      <a:cubicBezTo>
                        <a:pt x="21" y="1548"/>
                        <a:pt x="22" y="1556"/>
                        <a:pt x="24" y="1564"/>
                      </a:cubicBezTo>
                      <a:cubicBezTo>
                        <a:pt x="24" y="1568"/>
                        <a:pt x="29" y="1571"/>
                        <a:pt x="33" y="1570"/>
                      </a:cubicBezTo>
                      <a:cubicBezTo>
                        <a:pt x="37" y="1570"/>
                        <a:pt x="40" y="1565"/>
                        <a:pt x="39" y="1561"/>
                      </a:cubicBezTo>
                      <a:close/>
                      <a:moveTo>
                        <a:pt x="68" y="1681"/>
                      </a:moveTo>
                      <a:cubicBezTo>
                        <a:pt x="66" y="1674"/>
                        <a:pt x="64" y="1666"/>
                        <a:pt x="62" y="1658"/>
                      </a:cubicBezTo>
                      <a:cubicBezTo>
                        <a:pt x="61" y="1654"/>
                        <a:pt x="56" y="1651"/>
                        <a:pt x="52" y="1653"/>
                      </a:cubicBezTo>
                      <a:cubicBezTo>
                        <a:pt x="48" y="1654"/>
                        <a:pt x="45" y="1658"/>
                        <a:pt x="46" y="1662"/>
                      </a:cubicBezTo>
                      <a:cubicBezTo>
                        <a:pt x="49" y="1670"/>
                        <a:pt x="51" y="1678"/>
                        <a:pt x="53" y="1686"/>
                      </a:cubicBezTo>
                      <a:cubicBezTo>
                        <a:pt x="54" y="1690"/>
                        <a:pt x="59" y="1692"/>
                        <a:pt x="63" y="1691"/>
                      </a:cubicBezTo>
                      <a:cubicBezTo>
                        <a:pt x="67" y="1690"/>
                        <a:pt x="70" y="1685"/>
                        <a:pt x="68" y="1681"/>
                      </a:cubicBezTo>
                      <a:close/>
                      <a:moveTo>
                        <a:pt x="109" y="1798"/>
                      </a:moveTo>
                      <a:cubicBezTo>
                        <a:pt x="106" y="1790"/>
                        <a:pt x="103" y="1783"/>
                        <a:pt x="100" y="1776"/>
                      </a:cubicBezTo>
                      <a:cubicBezTo>
                        <a:pt x="99" y="1771"/>
                        <a:pt x="94" y="1769"/>
                        <a:pt x="90" y="1771"/>
                      </a:cubicBezTo>
                      <a:cubicBezTo>
                        <a:pt x="86" y="1773"/>
                        <a:pt x="84" y="1777"/>
                        <a:pt x="85" y="1781"/>
                      </a:cubicBezTo>
                      <a:cubicBezTo>
                        <a:pt x="88" y="1789"/>
                        <a:pt x="91" y="1796"/>
                        <a:pt x="94" y="1804"/>
                      </a:cubicBezTo>
                      <a:cubicBezTo>
                        <a:pt x="96" y="1808"/>
                        <a:pt x="100" y="1810"/>
                        <a:pt x="104" y="1808"/>
                      </a:cubicBezTo>
                      <a:cubicBezTo>
                        <a:pt x="109" y="1807"/>
                        <a:pt x="111" y="1802"/>
                        <a:pt x="109" y="1798"/>
                      </a:cubicBezTo>
                      <a:close/>
                      <a:moveTo>
                        <a:pt x="160" y="1910"/>
                      </a:moveTo>
                      <a:cubicBezTo>
                        <a:pt x="157" y="1903"/>
                        <a:pt x="153" y="1896"/>
                        <a:pt x="150" y="1889"/>
                      </a:cubicBezTo>
                      <a:cubicBezTo>
                        <a:pt x="148" y="1885"/>
                        <a:pt x="143" y="1883"/>
                        <a:pt x="139" y="1885"/>
                      </a:cubicBezTo>
                      <a:cubicBezTo>
                        <a:pt x="135" y="1887"/>
                        <a:pt x="133" y="1892"/>
                        <a:pt x="135" y="1896"/>
                      </a:cubicBezTo>
                      <a:cubicBezTo>
                        <a:pt x="139" y="1903"/>
                        <a:pt x="142" y="1910"/>
                        <a:pt x="146" y="1917"/>
                      </a:cubicBezTo>
                      <a:cubicBezTo>
                        <a:pt x="148" y="1921"/>
                        <a:pt x="153" y="1923"/>
                        <a:pt x="157" y="1921"/>
                      </a:cubicBezTo>
                      <a:cubicBezTo>
                        <a:pt x="161" y="1919"/>
                        <a:pt x="162" y="1914"/>
                        <a:pt x="160" y="1910"/>
                      </a:cubicBezTo>
                      <a:close/>
                      <a:moveTo>
                        <a:pt x="222" y="2017"/>
                      </a:moveTo>
                      <a:cubicBezTo>
                        <a:pt x="218" y="2010"/>
                        <a:pt x="214" y="2003"/>
                        <a:pt x="209" y="1997"/>
                      </a:cubicBezTo>
                      <a:cubicBezTo>
                        <a:pt x="207" y="1993"/>
                        <a:pt x="202" y="1992"/>
                        <a:pt x="198" y="1994"/>
                      </a:cubicBezTo>
                      <a:cubicBezTo>
                        <a:pt x="195" y="1996"/>
                        <a:pt x="194" y="2001"/>
                        <a:pt x="196" y="2005"/>
                      </a:cubicBezTo>
                      <a:cubicBezTo>
                        <a:pt x="200" y="2012"/>
                        <a:pt x="204" y="2019"/>
                        <a:pt x="209" y="2026"/>
                      </a:cubicBezTo>
                      <a:cubicBezTo>
                        <a:pt x="211" y="2029"/>
                        <a:pt x="216" y="2030"/>
                        <a:pt x="220" y="2028"/>
                      </a:cubicBezTo>
                      <a:cubicBezTo>
                        <a:pt x="224" y="2026"/>
                        <a:pt x="225" y="2021"/>
                        <a:pt x="222" y="2017"/>
                      </a:cubicBezTo>
                      <a:close/>
                      <a:moveTo>
                        <a:pt x="294" y="2117"/>
                      </a:moveTo>
                      <a:cubicBezTo>
                        <a:pt x="289" y="2111"/>
                        <a:pt x="284" y="2105"/>
                        <a:pt x="279" y="2098"/>
                      </a:cubicBezTo>
                      <a:cubicBezTo>
                        <a:pt x="277" y="2095"/>
                        <a:pt x="272" y="2094"/>
                        <a:pt x="268" y="2097"/>
                      </a:cubicBezTo>
                      <a:cubicBezTo>
                        <a:pt x="265" y="2100"/>
                        <a:pt x="264" y="2105"/>
                        <a:pt x="267" y="2108"/>
                      </a:cubicBezTo>
                      <a:cubicBezTo>
                        <a:pt x="272" y="2115"/>
                        <a:pt x="276" y="2121"/>
                        <a:pt x="281" y="2127"/>
                      </a:cubicBezTo>
                      <a:cubicBezTo>
                        <a:pt x="284" y="2131"/>
                        <a:pt x="289" y="2131"/>
                        <a:pt x="293" y="2129"/>
                      </a:cubicBezTo>
                      <a:cubicBezTo>
                        <a:pt x="296" y="2126"/>
                        <a:pt x="297" y="2121"/>
                        <a:pt x="294" y="2117"/>
                      </a:cubicBezTo>
                      <a:close/>
                      <a:moveTo>
                        <a:pt x="375" y="2211"/>
                      </a:moveTo>
                      <a:cubicBezTo>
                        <a:pt x="370" y="2205"/>
                        <a:pt x="364" y="2199"/>
                        <a:pt x="359" y="2193"/>
                      </a:cubicBezTo>
                      <a:cubicBezTo>
                        <a:pt x="356" y="2190"/>
                        <a:pt x="351" y="2190"/>
                        <a:pt x="347" y="2193"/>
                      </a:cubicBezTo>
                      <a:cubicBezTo>
                        <a:pt x="344" y="2196"/>
                        <a:pt x="344" y="2201"/>
                        <a:pt x="347" y="2204"/>
                      </a:cubicBezTo>
                      <a:cubicBezTo>
                        <a:pt x="352" y="2210"/>
                        <a:pt x="358" y="2216"/>
                        <a:pt x="363" y="2222"/>
                      </a:cubicBezTo>
                      <a:cubicBezTo>
                        <a:pt x="366" y="2225"/>
                        <a:pt x="372" y="2225"/>
                        <a:pt x="375" y="2222"/>
                      </a:cubicBezTo>
                      <a:cubicBezTo>
                        <a:pt x="378" y="2219"/>
                        <a:pt x="378" y="2214"/>
                        <a:pt x="375" y="2211"/>
                      </a:cubicBezTo>
                      <a:close/>
                      <a:moveTo>
                        <a:pt x="464" y="2296"/>
                      </a:moveTo>
                      <a:cubicBezTo>
                        <a:pt x="458" y="2291"/>
                        <a:pt x="452" y="2285"/>
                        <a:pt x="447" y="2280"/>
                      </a:cubicBezTo>
                      <a:cubicBezTo>
                        <a:pt x="443" y="2277"/>
                        <a:pt x="438" y="2277"/>
                        <a:pt x="435" y="2281"/>
                      </a:cubicBezTo>
                      <a:cubicBezTo>
                        <a:pt x="432" y="2284"/>
                        <a:pt x="433" y="2289"/>
                        <a:pt x="436" y="2292"/>
                      </a:cubicBezTo>
                      <a:cubicBezTo>
                        <a:pt x="442" y="2297"/>
                        <a:pt x="448" y="2303"/>
                        <a:pt x="454" y="2308"/>
                      </a:cubicBezTo>
                      <a:cubicBezTo>
                        <a:pt x="457" y="2311"/>
                        <a:pt x="462" y="2311"/>
                        <a:pt x="465" y="2307"/>
                      </a:cubicBezTo>
                      <a:cubicBezTo>
                        <a:pt x="468" y="2304"/>
                        <a:pt x="468" y="2299"/>
                        <a:pt x="464" y="2296"/>
                      </a:cubicBezTo>
                      <a:close/>
                      <a:moveTo>
                        <a:pt x="562" y="2372"/>
                      </a:moveTo>
                      <a:cubicBezTo>
                        <a:pt x="555" y="2368"/>
                        <a:pt x="549" y="2363"/>
                        <a:pt x="542" y="2358"/>
                      </a:cubicBezTo>
                      <a:cubicBezTo>
                        <a:pt x="539" y="2356"/>
                        <a:pt x="534" y="2356"/>
                        <a:pt x="531" y="2360"/>
                      </a:cubicBezTo>
                      <a:cubicBezTo>
                        <a:pt x="528" y="2363"/>
                        <a:pt x="529" y="2368"/>
                        <a:pt x="533" y="2371"/>
                      </a:cubicBezTo>
                      <a:cubicBezTo>
                        <a:pt x="539" y="2376"/>
                        <a:pt x="546" y="2381"/>
                        <a:pt x="552" y="2385"/>
                      </a:cubicBezTo>
                      <a:cubicBezTo>
                        <a:pt x="556" y="2388"/>
                        <a:pt x="561" y="2387"/>
                        <a:pt x="564" y="2383"/>
                      </a:cubicBezTo>
                      <a:cubicBezTo>
                        <a:pt x="566" y="2380"/>
                        <a:pt x="565" y="2375"/>
                        <a:pt x="562" y="2372"/>
                      </a:cubicBezTo>
                      <a:close/>
                      <a:moveTo>
                        <a:pt x="666" y="2439"/>
                      </a:moveTo>
                      <a:cubicBezTo>
                        <a:pt x="659" y="2435"/>
                        <a:pt x="652" y="2431"/>
                        <a:pt x="645" y="2427"/>
                      </a:cubicBezTo>
                      <a:cubicBezTo>
                        <a:pt x="641" y="2425"/>
                        <a:pt x="636" y="2426"/>
                        <a:pt x="634" y="2430"/>
                      </a:cubicBezTo>
                      <a:cubicBezTo>
                        <a:pt x="632" y="2434"/>
                        <a:pt x="633" y="2438"/>
                        <a:pt x="637" y="2441"/>
                      </a:cubicBezTo>
                      <a:cubicBezTo>
                        <a:pt x="644" y="2445"/>
                        <a:pt x="651" y="2449"/>
                        <a:pt x="658" y="2453"/>
                      </a:cubicBezTo>
                      <a:cubicBezTo>
                        <a:pt x="661" y="2455"/>
                        <a:pt x="666" y="2454"/>
                        <a:pt x="669" y="2450"/>
                      </a:cubicBezTo>
                      <a:cubicBezTo>
                        <a:pt x="671" y="2446"/>
                        <a:pt x="669" y="2441"/>
                        <a:pt x="666" y="2439"/>
                      </a:cubicBezTo>
                      <a:close/>
                      <a:moveTo>
                        <a:pt x="776" y="2496"/>
                      </a:moveTo>
                      <a:cubicBezTo>
                        <a:pt x="768" y="2493"/>
                        <a:pt x="761" y="2489"/>
                        <a:pt x="754" y="2486"/>
                      </a:cubicBezTo>
                      <a:cubicBezTo>
                        <a:pt x="750" y="2484"/>
                        <a:pt x="745" y="2485"/>
                        <a:pt x="743" y="2489"/>
                      </a:cubicBezTo>
                      <a:cubicBezTo>
                        <a:pt x="741" y="2493"/>
                        <a:pt x="743" y="2498"/>
                        <a:pt x="747" y="2500"/>
                      </a:cubicBezTo>
                      <a:cubicBezTo>
                        <a:pt x="754" y="2504"/>
                        <a:pt x="762" y="2507"/>
                        <a:pt x="769" y="2510"/>
                      </a:cubicBezTo>
                      <a:cubicBezTo>
                        <a:pt x="773" y="2512"/>
                        <a:pt x="778" y="2511"/>
                        <a:pt x="780" y="2506"/>
                      </a:cubicBezTo>
                      <a:cubicBezTo>
                        <a:pt x="781" y="2502"/>
                        <a:pt x="780" y="2498"/>
                        <a:pt x="776" y="2496"/>
                      </a:cubicBezTo>
                      <a:close/>
                      <a:moveTo>
                        <a:pt x="890" y="2542"/>
                      </a:moveTo>
                      <a:cubicBezTo>
                        <a:pt x="883" y="2539"/>
                        <a:pt x="875" y="2537"/>
                        <a:pt x="868" y="2534"/>
                      </a:cubicBezTo>
                      <a:cubicBezTo>
                        <a:pt x="864" y="2532"/>
                        <a:pt x="859" y="2534"/>
                        <a:pt x="858" y="2539"/>
                      </a:cubicBezTo>
                      <a:cubicBezTo>
                        <a:pt x="856" y="2543"/>
                        <a:pt x="858" y="2547"/>
                        <a:pt x="862" y="2549"/>
                      </a:cubicBezTo>
                      <a:cubicBezTo>
                        <a:pt x="870" y="2552"/>
                        <a:pt x="878" y="2554"/>
                        <a:pt x="885" y="2557"/>
                      </a:cubicBezTo>
                      <a:cubicBezTo>
                        <a:pt x="889" y="2558"/>
                        <a:pt x="894" y="2556"/>
                        <a:pt x="895" y="2552"/>
                      </a:cubicBezTo>
                      <a:cubicBezTo>
                        <a:pt x="897" y="2548"/>
                        <a:pt x="895" y="2543"/>
                        <a:pt x="890" y="2542"/>
                      </a:cubicBezTo>
                      <a:close/>
                      <a:moveTo>
                        <a:pt x="1009" y="2577"/>
                      </a:moveTo>
                      <a:cubicBezTo>
                        <a:pt x="1001" y="2575"/>
                        <a:pt x="994" y="2573"/>
                        <a:pt x="986" y="2571"/>
                      </a:cubicBezTo>
                      <a:cubicBezTo>
                        <a:pt x="982" y="2570"/>
                        <a:pt x="977" y="2572"/>
                        <a:pt x="976" y="2576"/>
                      </a:cubicBezTo>
                      <a:cubicBezTo>
                        <a:pt x="975" y="2581"/>
                        <a:pt x="977" y="2585"/>
                        <a:pt x="982" y="2586"/>
                      </a:cubicBezTo>
                      <a:cubicBezTo>
                        <a:pt x="990" y="2588"/>
                        <a:pt x="997" y="2590"/>
                        <a:pt x="1005" y="2592"/>
                      </a:cubicBezTo>
                      <a:cubicBezTo>
                        <a:pt x="1010" y="2593"/>
                        <a:pt x="1014" y="2590"/>
                        <a:pt x="1015" y="2586"/>
                      </a:cubicBezTo>
                      <a:cubicBezTo>
                        <a:pt x="1016" y="2582"/>
                        <a:pt x="1013" y="2578"/>
                        <a:pt x="1009" y="2577"/>
                      </a:cubicBezTo>
                      <a:close/>
                      <a:moveTo>
                        <a:pt x="1130" y="2600"/>
                      </a:moveTo>
                      <a:cubicBezTo>
                        <a:pt x="1122" y="2599"/>
                        <a:pt x="1115" y="2597"/>
                        <a:pt x="1107" y="2596"/>
                      </a:cubicBezTo>
                      <a:cubicBezTo>
                        <a:pt x="1102" y="2595"/>
                        <a:pt x="1098" y="2598"/>
                        <a:pt x="1098" y="2603"/>
                      </a:cubicBezTo>
                      <a:cubicBezTo>
                        <a:pt x="1097" y="2607"/>
                        <a:pt x="1100" y="2611"/>
                        <a:pt x="1104" y="2612"/>
                      </a:cubicBezTo>
                      <a:cubicBezTo>
                        <a:pt x="1112" y="2613"/>
                        <a:pt x="1120" y="2614"/>
                        <a:pt x="1128" y="2616"/>
                      </a:cubicBezTo>
                      <a:cubicBezTo>
                        <a:pt x="1132" y="2616"/>
                        <a:pt x="1137" y="2613"/>
                        <a:pt x="1137" y="2609"/>
                      </a:cubicBezTo>
                      <a:cubicBezTo>
                        <a:pt x="1138" y="2604"/>
                        <a:pt x="1135" y="2600"/>
                        <a:pt x="1130" y="2600"/>
                      </a:cubicBezTo>
                      <a:close/>
                      <a:moveTo>
                        <a:pt x="1253" y="2611"/>
                      </a:moveTo>
                      <a:cubicBezTo>
                        <a:pt x="1245" y="2611"/>
                        <a:pt x="1237" y="2610"/>
                        <a:pt x="1229" y="2610"/>
                      </a:cubicBezTo>
                      <a:cubicBezTo>
                        <a:pt x="1225" y="2610"/>
                        <a:pt x="1221" y="2613"/>
                        <a:pt x="1221" y="2617"/>
                      </a:cubicBezTo>
                      <a:cubicBezTo>
                        <a:pt x="1221" y="2622"/>
                        <a:pt x="1224" y="2626"/>
                        <a:pt x="1228" y="2626"/>
                      </a:cubicBezTo>
                      <a:cubicBezTo>
                        <a:pt x="1236" y="2626"/>
                        <a:pt x="1245" y="2627"/>
                        <a:pt x="1253" y="2627"/>
                      </a:cubicBezTo>
                      <a:cubicBezTo>
                        <a:pt x="1257" y="2627"/>
                        <a:pt x="1261" y="2624"/>
                        <a:pt x="1261" y="2620"/>
                      </a:cubicBezTo>
                      <a:cubicBezTo>
                        <a:pt x="1261" y="2615"/>
                        <a:pt x="1258" y="2611"/>
                        <a:pt x="1253" y="2611"/>
                      </a:cubicBezTo>
                      <a:close/>
                      <a:moveTo>
                        <a:pt x="1377" y="2611"/>
                      </a:moveTo>
                      <a:cubicBezTo>
                        <a:pt x="1369" y="2612"/>
                        <a:pt x="1361" y="2612"/>
                        <a:pt x="1353" y="2612"/>
                      </a:cubicBezTo>
                      <a:cubicBezTo>
                        <a:pt x="1349" y="2612"/>
                        <a:pt x="1345" y="2616"/>
                        <a:pt x="1345" y="2620"/>
                      </a:cubicBezTo>
                      <a:cubicBezTo>
                        <a:pt x="1345" y="2625"/>
                        <a:pt x="1349" y="2628"/>
                        <a:pt x="1353" y="2628"/>
                      </a:cubicBezTo>
                      <a:cubicBezTo>
                        <a:pt x="1362" y="2628"/>
                        <a:pt x="1370" y="2627"/>
                        <a:pt x="1378" y="2627"/>
                      </a:cubicBezTo>
                      <a:cubicBezTo>
                        <a:pt x="1382" y="2627"/>
                        <a:pt x="1386" y="2623"/>
                        <a:pt x="1385" y="2619"/>
                      </a:cubicBezTo>
                      <a:cubicBezTo>
                        <a:pt x="1385" y="2614"/>
                        <a:pt x="1381" y="2611"/>
                        <a:pt x="1377" y="2611"/>
                      </a:cubicBezTo>
                      <a:close/>
                      <a:moveTo>
                        <a:pt x="1500" y="2599"/>
                      </a:moveTo>
                      <a:cubicBezTo>
                        <a:pt x="1492" y="2601"/>
                        <a:pt x="1484" y="2602"/>
                        <a:pt x="1476" y="2603"/>
                      </a:cubicBezTo>
                      <a:cubicBezTo>
                        <a:pt x="1472" y="2603"/>
                        <a:pt x="1469" y="2607"/>
                        <a:pt x="1469" y="2612"/>
                      </a:cubicBezTo>
                      <a:cubicBezTo>
                        <a:pt x="1470" y="2616"/>
                        <a:pt x="1474" y="2619"/>
                        <a:pt x="1478" y="2619"/>
                      </a:cubicBezTo>
                      <a:cubicBezTo>
                        <a:pt x="1486" y="2618"/>
                        <a:pt x="1494" y="2616"/>
                        <a:pt x="1502" y="2615"/>
                      </a:cubicBezTo>
                      <a:cubicBezTo>
                        <a:pt x="1507" y="2615"/>
                        <a:pt x="1510" y="2611"/>
                        <a:pt x="1509" y="2606"/>
                      </a:cubicBezTo>
                      <a:cubicBezTo>
                        <a:pt x="1508" y="2602"/>
                        <a:pt x="1504" y="2599"/>
                        <a:pt x="1500" y="2599"/>
                      </a:cubicBezTo>
                      <a:close/>
                      <a:moveTo>
                        <a:pt x="1621" y="2576"/>
                      </a:moveTo>
                      <a:cubicBezTo>
                        <a:pt x="1613" y="2578"/>
                        <a:pt x="1606" y="2580"/>
                        <a:pt x="1598" y="2582"/>
                      </a:cubicBezTo>
                      <a:cubicBezTo>
                        <a:pt x="1594" y="2583"/>
                        <a:pt x="1591" y="2587"/>
                        <a:pt x="1592" y="2591"/>
                      </a:cubicBezTo>
                      <a:cubicBezTo>
                        <a:pt x="1593" y="2595"/>
                        <a:pt x="1597" y="2598"/>
                        <a:pt x="1601" y="2597"/>
                      </a:cubicBezTo>
                      <a:cubicBezTo>
                        <a:pt x="1609" y="2595"/>
                        <a:pt x="1617" y="2594"/>
                        <a:pt x="1625" y="2592"/>
                      </a:cubicBezTo>
                      <a:cubicBezTo>
                        <a:pt x="1629" y="2591"/>
                        <a:pt x="1632" y="2586"/>
                        <a:pt x="1631" y="2582"/>
                      </a:cubicBezTo>
                      <a:cubicBezTo>
                        <a:pt x="1630" y="2578"/>
                        <a:pt x="1626" y="2575"/>
                        <a:pt x="1621" y="2576"/>
                      </a:cubicBezTo>
                      <a:close/>
                      <a:moveTo>
                        <a:pt x="1740" y="2541"/>
                      </a:moveTo>
                      <a:cubicBezTo>
                        <a:pt x="1732" y="2544"/>
                        <a:pt x="1725" y="2546"/>
                        <a:pt x="1717" y="2549"/>
                      </a:cubicBezTo>
                      <a:cubicBezTo>
                        <a:pt x="1713" y="2550"/>
                        <a:pt x="1711" y="2555"/>
                        <a:pt x="1712" y="2559"/>
                      </a:cubicBezTo>
                      <a:cubicBezTo>
                        <a:pt x="1713" y="2563"/>
                        <a:pt x="1718" y="2566"/>
                        <a:pt x="1722" y="2564"/>
                      </a:cubicBezTo>
                      <a:cubicBezTo>
                        <a:pt x="1730" y="2562"/>
                        <a:pt x="1737" y="2559"/>
                        <a:pt x="1745" y="2556"/>
                      </a:cubicBezTo>
                      <a:cubicBezTo>
                        <a:pt x="1749" y="2555"/>
                        <a:pt x="1751" y="2550"/>
                        <a:pt x="1750" y="2546"/>
                      </a:cubicBezTo>
                      <a:cubicBezTo>
                        <a:pt x="1749" y="2542"/>
                        <a:pt x="1744" y="2540"/>
                        <a:pt x="1740" y="2541"/>
                      </a:cubicBezTo>
                      <a:close/>
                      <a:moveTo>
                        <a:pt x="1854" y="2495"/>
                      </a:moveTo>
                      <a:cubicBezTo>
                        <a:pt x="1847" y="2499"/>
                        <a:pt x="1840" y="2502"/>
                        <a:pt x="1832" y="2505"/>
                      </a:cubicBezTo>
                      <a:cubicBezTo>
                        <a:pt x="1828" y="2507"/>
                        <a:pt x="1827" y="2512"/>
                        <a:pt x="1828" y="2516"/>
                      </a:cubicBezTo>
                      <a:cubicBezTo>
                        <a:pt x="1830" y="2520"/>
                        <a:pt x="1835" y="2522"/>
                        <a:pt x="1839" y="2520"/>
                      </a:cubicBezTo>
                      <a:cubicBezTo>
                        <a:pt x="1846" y="2517"/>
                        <a:pt x="1854" y="2513"/>
                        <a:pt x="1861" y="2510"/>
                      </a:cubicBezTo>
                      <a:cubicBezTo>
                        <a:pt x="1865" y="2508"/>
                        <a:pt x="1867" y="2503"/>
                        <a:pt x="1865" y="2499"/>
                      </a:cubicBezTo>
                      <a:cubicBezTo>
                        <a:pt x="1863" y="2495"/>
                        <a:pt x="1858" y="2494"/>
                        <a:pt x="1854" y="2495"/>
                      </a:cubicBezTo>
                      <a:close/>
                      <a:moveTo>
                        <a:pt x="1964" y="2439"/>
                      </a:moveTo>
                      <a:cubicBezTo>
                        <a:pt x="1957" y="2443"/>
                        <a:pt x="1950" y="2447"/>
                        <a:pt x="1943" y="2451"/>
                      </a:cubicBezTo>
                      <a:cubicBezTo>
                        <a:pt x="1939" y="2453"/>
                        <a:pt x="1938" y="2458"/>
                        <a:pt x="1940" y="2461"/>
                      </a:cubicBezTo>
                      <a:cubicBezTo>
                        <a:pt x="1942" y="2465"/>
                        <a:pt x="1947" y="2467"/>
                        <a:pt x="1951" y="2465"/>
                      </a:cubicBezTo>
                      <a:cubicBezTo>
                        <a:pt x="1958" y="2461"/>
                        <a:pt x="1965" y="2457"/>
                        <a:pt x="1972" y="2453"/>
                      </a:cubicBezTo>
                      <a:cubicBezTo>
                        <a:pt x="1976" y="2450"/>
                        <a:pt x="1977" y="2445"/>
                        <a:pt x="1975" y="2442"/>
                      </a:cubicBezTo>
                      <a:cubicBezTo>
                        <a:pt x="1973" y="2438"/>
                        <a:pt x="1968" y="2437"/>
                        <a:pt x="1964" y="2439"/>
                      </a:cubicBezTo>
                      <a:close/>
                      <a:moveTo>
                        <a:pt x="2068" y="2372"/>
                      </a:moveTo>
                      <a:cubicBezTo>
                        <a:pt x="2061" y="2377"/>
                        <a:pt x="2055" y="2381"/>
                        <a:pt x="2048" y="2386"/>
                      </a:cubicBezTo>
                      <a:cubicBezTo>
                        <a:pt x="2045" y="2388"/>
                        <a:pt x="2044" y="2393"/>
                        <a:pt x="2046" y="2397"/>
                      </a:cubicBezTo>
                      <a:cubicBezTo>
                        <a:pt x="2049" y="2400"/>
                        <a:pt x="2054" y="2401"/>
                        <a:pt x="2057" y="2399"/>
                      </a:cubicBezTo>
                      <a:cubicBezTo>
                        <a:pt x="2064" y="2394"/>
                        <a:pt x="2070" y="2390"/>
                        <a:pt x="2077" y="2385"/>
                      </a:cubicBezTo>
                      <a:cubicBezTo>
                        <a:pt x="2081" y="2382"/>
                        <a:pt x="2081" y="2377"/>
                        <a:pt x="2079" y="2374"/>
                      </a:cubicBezTo>
                      <a:cubicBezTo>
                        <a:pt x="2076" y="2370"/>
                        <a:pt x="2071" y="2369"/>
                        <a:pt x="2068" y="2372"/>
                      </a:cubicBezTo>
                      <a:close/>
                      <a:moveTo>
                        <a:pt x="2165" y="2295"/>
                      </a:moveTo>
                      <a:cubicBezTo>
                        <a:pt x="2159" y="2301"/>
                        <a:pt x="2153" y="2306"/>
                        <a:pt x="2147" y="2311"/>
                      </a:cubicBezTo>
                      <a:cubicBezTo>
                        <a:pt x="2143" y="2314"/>
                        <a:pt x="2143" y="2319"/>
                        <a:pt x="2146" y="2322"/>
                      </a:cubicBezTo>
                      <a:cubicBezTo>
                        <a:pt x="2148" y="2326"/>
                        <a:pt x="2153" y="2326"/>
                        <a:pt x="2157" y="2323"/>
                      </a:cubicBezTo>
                      <a:cubicBezTo>
                        <a:pt x="2163" y="2318"/>
                        <a:pt x="2169" y="2313"/>
                        <a:pt x="2175" y="2308"/>
                      </a:cubicBezTo>
                      <a:cubicBezTo>
                        <a:pt x="2179" y="2305"/>
                        <a:pt x="2179" y="2300"/>
                        <a:pt x="2176" y="2296"/>
                      </a:cubicBezTo>
                      <a:cubicBezTo>
                        <a:pt x="2173" y="2293"/>
                        <a:pt x="2168" y="2293"/>
                        <a:pt x="2165" y="2295"/>
                      </a:cubicBezTo>
                      <a:close/>
                      <a:moveTo>
                        <a:pt x="2254" y="2210"/>
                      </a:moveTo>
                      <a:cubicBezTo>
                        <a:pt x="2249" y="2216"/>
                        <a:pt x="2243" y="2222"/>
                        <a:pt x="2238" y="2227"/>
                      </a:cubicBezTo>
                      <a:cubicBezTo>
                        <a:pt x="2234" y="2230"/>
                        <a:pt x="2234" y="2236"/>
                        <a:pt x="2238" y="2239"/>
                      </a:cubicBezTo>
                      <a:cubicBezTo>
                        <a:pt x="2241" y="2242"/>
                        <a:pt x="2246" y="2242"/>
                        <a:pt x="2249" y="2239"/>
                      </a:cubicBezTo>
                      <a:cubicBezTo>
                        <a:pt x="2255" y="2233"/>
                        <a:pt x="2260" y="2227"/>
                        <a:pt x="2266" y="2221"/>
                      </a:cubicBezTo>
                      <a:cubicBezTo>
                        <a:pt x="2269" y="2218"/>
                        <a:pt x="2269" y="2213"/>
                        <a:pt x="2266" y="2210"/>
                      </a:cubicBezTo>
                      <a:cubicBezTo>
                        <a:pt x="2262" y="2207"/>
                        <a:pt x="2257" y="2207"/>
                        <a:pt x="2254" y="2210"/>
                      </a:cubicBezTo>
                      <a:close/>
                      <a:moveTo>
                        <a:pt x="2335" y="2117"/>
                      </a:moveTo>
                      <a:cubicBezTo>
                        <a:pt x="2330" y="2123"/>
                        <a:pt x="2325" y="2129"/>
                        <a:pt x="2320" y="2136"/>
                      </a:cubicBezTo>
                      <a:cubicBezTo>
                        <a:pt x="2317" y="2139"/>
                        <a:pt x="2318" y="2144"/>
                        <a:pt x="2321" y="2147"/>
                      </a:cubicBezTo>
                      <a:cubicBezTo>
                        <a:pt x="2325" y="2150"/>
                        <a:pt x="2330" y="2149"/>
                        <a:pt x="2333" y="2146"/>
                      </a:cubicBezTo>
                      <a:cubicBezTo>
                        <a:pt x="2338" y="2139"/>
                        <a:pt x="2343" y="2133"/>
                        <a:pt x="2348" y="2127"/>
                      </a:cubicBezTo>
                      <a:cubicBezTo>
                        <a:pt x="2350" y="2123"/>
                        <a:pt x="2350" y="2118"/>
                        <a:pt x="2346" y="2115"/>
                      </a:cubicBezTo>
                      <a:cubicBezTo>
                        <a:pt x="2343" y="2113"/>
                        <a:pt x="2338" y="2113"/>
                        <a:pt x="2335" y="2117"/>
                      </a:cubicBezTo>
                      <a:close/>
                      <a:moveTo>
                        <a:pt x="2407" y="2016"/>
                      </a:moveTo>
                      <a:cubicBezTo>
                        <a:pt x="2403" y="2023"/>
                        <a:pt x="2398" y="2030"/>
                        <a:pt x="2394" y="2036"/>
                      </a:cubicBezTo>
                      <a:cubicBezTo>
                        <a:pt x="2391" y="2040"/>
                        <a:pt x="2392" y="2045"/>
                        <a:pt x="2396" y="2047"/>
                      </a:cubicBezTo>
                      <a:cubicBezTo>
                        <a:pt x="2400" y="2050"/>
                        <a:pt x="2405" y="2049"/>
                        <a:pt x="2407" y="2045"/>
                      </a:cubicBezTo>
                      <a:cubicBezTo>
                        <a:pt x="2412" y="2038"/>
                        <a:pt x="2416" y="2032"/>
                        <a:pt x="2420" y="2025"/>
                      </a:cubicBezTo>
                      <a:cubicBezTo>
                        <a:pt x="2423" y="2021"/>
                        <a:pt x="2422" y="2016"/>
                        <a:pt x="2418" y="2014"/>
                      </a:cubicBezTo>
                      <a:cubicBezTo>
                        <a:pt x="2414" y="2011"/>
                        <a:pt x="2409" y="2012"/>
                        <a:pt x="2407" y="2016"/>
                      </a:cubicBezTo>
                      <a:close/>
                      <a:moveTo>
                        <a:pt x="2469" y="1909"/>
                      </a:moveTo>
                      <a:cubicBezTo>
                        <a:pt x="2465" y="1916"/>
                        <a:pt x="2461" y="1923"/>
                        <a:pt x="2458" y="1930"/>
                      </a:cubicBezTo>
                      <a:cubicBezTo>
                        <a:pt x="2456" y="1934"/>
                        <a:pt x="2457" y="1939"/>
                        <a:pt x="2461" y="1941"/>
                      </a:cubicBezTo>
                      <a:cubicBezTo>
                        <a:pt x="2465" y="1943"/>
                        <a:pt x="2470" y="1942"/>
                        <a:pt x="2472" y="1938"/>
                      </a:cubicBezTo>
                      <a:cubicBezTo>
                        <a:pt x="2476" y="1931"/>
                        <a:pt x="2479" y="1924"/>
                        <a:pt x="2483" y="1917"/>
                      </a:cubicBezTo>
                      <a:cubicBezTo>
                        <a:pt x="2485" y="1913"/>
                        <a:pt x="2484" y="1908"/>
                        <a:pt x="2480" y="1906"/>
                      </a:cubicBezTo>
                      <a:cubicBezTo>
                        <a:pt x="2476" y="1904"/>
                        <a:pt x="2471" y="1905"/>
                        <a:pt x="2469" y="1909"/>
                      </a:cubicBezTo>
                      <a:close/>
                      <a:moveTo>
                        <a:pt x="2520" y="1797"/>
                      </a:moveTo>
                      <a:cubicBezTo>
                        <a:pt x="2517" y="1804"/>
                        <a:pt x="2514" y="1811"/>
                        <a:pt x="2511" y="1819"/>
                      </a:cubicBezTo>
                      <a:cubicBezTo>
                        <a:pt x="2509" y="1823"/>
                        <a:pt x="2511" y="1828"/>
                        <a:pt x="2515" y="1829"/>
                      </a:cubicBezTo>
                      <a:cubicBezTo>
                        <a:pt x="2520" y="1831"/>
                        <a:pt x="2524" y="1829"/>
                        <a:pt x="2526" y="1825"/>
                      </a:cubicBezTo>
                      <a:cubicBezTo>
                        <a:pt x="2529" y="1818"/>
                        <a:pt x="2532" y="1810"/>
                        <a:pt x="2535" y="1803"/>
                      </a:cubicBezTo>
                      <a:cubicBezTo>
                        <a:pt x="2537" y="1799"/>
                        <a:pt x="2535" y="1794"/>
                        <a:pt x="2531" y="1792"/>
                      </a:cubicBezTo>
                      <a:cubicBezTo>
                        <a:pt x="2527" y="1791"/>
                        <a:pt x="2522" y="1793"/>
                        <a:pt x="2520" y="1797"/>
                      </a:cubicBezTo>
                      <a:close/>
                      <a:moveTo>
                        <a:pt x="2561" y="1680"/>
                      </a:moveTo>
                      <a:cubicBezTo>
                        <a:pt x="2559" y="1687"/>
                        <a:pt x="2556" y="1695"/>
                        <a:pt x="2554" y="1703"/>
                      </a:cubicBezTo>
                      <a:cubicBezTo>
                        <a:pt x="2553" y="1707"/>
                        <a:pt x="2555" y="1711"/>
                        <a:pt x="2559" y="1713"/>
                      </a:cubicBezTo>
                      <a:cubicBezTo>
                        <a:pt x="2563" y="1714"/>
                        <a:pt x="2568" y="1712"/>
                        <a:pt x="2569" y="1707"/>
                      </a:cubicBezTo>
                      <a:cubicBezTo>
                        <a:pt x="2572" y="1700"/>
                        <a:pt x="2574" y="1692"/>
                        <a:pt x="2576" y="1684"/>
                      </a:cubicBezTo>
                      <a:cubicBezTo>
                        <a:pt x="2577" y="1680"/>
                        <a:pt x="2575" y="1676"/>
                        <a:pt x="2571" y="1674"/>
                      </a:cubicBezTo>
                      <a:cubicBezTo>
                        <a:pt x="2566" y="1673"/>
                        <a:pt x="2562" y="1676"/>
                        <a:pt x="2561" y="1680"/>
                      </a:cubicBezTo>
                      <a:close/>
                      <a:moveTo>
                        <a:pt x="2590" y="1560"/>
                      </a:moveTo>
                      <a:cubicBezTo>
                        <a:pt x="2588" y="1568"/>
                        <a:pt x="2587" y="1575"/>
                        <a:pt x="2585" y="1583"/>
                      </a:cubicBezTo>
                      <a:cubicBezTo>
                        <a:pt x="2584" y="1587"/>
                        <a:pt x="2587" y="1592"/>
                        <a:pt x="2591" y="1593"/>
                      </a:cubicBezTo>
                      <a:cubicBezTo>
                        <a:pt x="2596" y="1594"/>
                        <a:pt x="2600" y="1591"/>
                        <a:pt x="2601" y="1586"/>
                      </a:cubicBezTo>
                      <a:cubicBezTo>
                        <a:pt x="2602" y="1579"/>
                        <a:pt x="2604" y="1571"/>
                        <a:pt x="2606" y="1563"/>
                      </a:cubicBezTo>
                      <a:cubicBezTo>
                        <a:pt x="2606" y="1558"/>
                        <a:pt x="2603" y="1554"/>
                        <a:pt x="2599" y="1553"/>
                      </a:cubicBezTo>
                      <a:cubicBezTo>
                        <a:pt x="2595" y="1553"/>
                        <a:pt x="2591" y="1555"/>
                        <a:pt x="2590" y="1560"/>
                      </a:cubicBezTo>
                      <a:close/>
                      <a:moveTo>
                        <a:pt x="2607" y="1437"/>
                      </a:moveTo>
                      <a:cubicBezTo>
                        <a:pt x="2606" y="1445"/>
                        <a:pt x="2606" y="1453"/>
                        <a:pt x="2605" y="1461"/>
                      </a:cubicBezTo>
                      <a:cubicBezTo>
                        <a:pt x="2604" y="1466"/>
                        <a:pt x="2607" y="1470"/>
                        <a:pt x="2612" y="1470"/>
                      </a:cubicBezTo>
                      <a:cubicBezTo>
                        <a:pt x="2616" y="1471"/>
                        <a:pt x="2620" y="1467"/>
                        <a:pt x="2621" y="1463"/>
                      </a:cubicBezTo>
                      <a:cubicBezTo>
                        <a:pt x="2622" y="1455"/>
                        <a:pt x="2622" y="1447"/>
                        <a:pt x="2623" y="1439"/>
                      </a:cubicBezTo>
                      <a:cubicBezTo>
                        <a:pt x="2624" y="1435"/>
                        <a:pt x="2620" y="1431"/>
                        <a:pt x="2616" y="1430"/>
                      </a:cubicBezTo>
                      <a:cubicBezTo>
                        <a:pt x="2612" y="1430"/>
                        <a:pt x="2608" y="1433"/>
                        <a:pt x="2607" y="1437"/>
                      </a:cubicBezTo>
                      <a:close/>
                    </a:path>
                  </a:pathLst>
                </a:custGeom>
                <a:solidFill>
                  <a:schemeClr val="tx2">
                    <a:lumMod val="20000"/>
                    <a:lumOff val="80000"/>
                    <a:alpha val="3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0" name="íṧ1îdê">
                  <a:extLst>
                    <a:ext uri="{FF2B5EF4-FFF2-40B4-BE49-F238E27FC236}">
                      <a16:creationId xmlns:a16="http://schemas.microsoft.com/office/drawing/2014/main" id="{05AABCD4-47EF-48CB-82C4-3DDBFC0DA936}"/>
                    </a:ext>
                  </a:extLst>
                </p:cNvPr>
                <p:cNvSpPr>
                  <a:spLocks/>
                </p:cNvSpPr>
                <p:nvPr/>
              </p:nvSpPr>
              <p:spPr bwMode="auto">
                <a:xfrm>
                  <a:off x="4086827" y="3160416"/>
                  <a:ext cx="4025712" cy="4025712"/>
                </a:xfrm>
                <a:custGeom>
                  <a:avLst/>
                  <a:gdLst>
                    <a:gd name="T0" fmla="*/ 2329 w 2329"/>
                    <a:gd name="T1" fmla="*/ 1162 h 2329"/>
                    <a:gd name="T2" fmla="*/ 2325 w 2329"/>
                    <a:gd name="T3" fmla="*/ 1062 h 2329"/>
                    <a:gd name="T4" fmla="*/ 2301 w 2329"/>
                    <a:gd name="T5" fmla="*/ 949 h 2329"/>
                    <a:gd name="T6" fmla="*/ 2262 w 2329"/>
                    <a:gd name="T7" fmla="*/ 824 h 2329"/>
                    <a:gd name="T8" fmla="*/ 2219 w 2329"/>
                    <a:gd name="T9" fmla="*/ 709 h 2329"/>
                    <a:gd name="T10" fmla="*/ 2165 w 2329"/>
                    <a:gd name="T11" fmla="*/ 600 h 2329"/>
                    <a:gd name="T12" fmla="*/ 2099 w 2329"/>
                    <a:gd name="T13" fmla="*/ 497 h 2329"/>
                    <a:gd name="T14" fmla="*/ 2007 w 2329"/>
                    <a:gd name="T15" fmla="*/ 384 h 2329"/>
                    <a:gd name="T16" fmla="*/ 2007 w 2329"/>
                    <a:gd name="T17" fmla="*/ 384 h 2329"/>
                    <a:gd name="T18" fmla="*/ 1919 w 2329"/>
                    <a:gd name="T19" fmla="*/ 299 h 2329"/>
                    <a:gd name="T20" fmla="*/ 1821 w 2329"/>
                    <a:gd name="T21" fmla="*/ 212 h 2329"/>
                    <a:gd name="T22" fmla="*/ 1716 w 2329"/>
                    <a:gd name="T23" fmla="*/ 148 h 2329"/>
                    <a:gd name="T24" fmla="*/ 1605 w 2329"/>
                    <a:gd name="T25" fmla="*/ 95 h 2329"/>
                    <a:gd name="T26" fmla="*/ 1489 w 2329"/>
                    <a:gd name="T27" fmla="*/ 54 h 2329"/>
                    <a:gd name="T28" fmla="*/ 1369 w 2329"/>
                    <a:gd name="T29" fmla="*/ 26 h 2329"/>
                    <a:gd name="T30" fmla="*/ 1247 w 2329"/>
                    <a:gd name="T31" fmla="*/ 11 h 2329"/>
                    <a:gd name="T32" fmla="*/ 1124 w 2329"/>
                    <a:gd name="T33" fmla="*/ 9 h 2329"/>
                    <a:gd name="T34" fmla="*/ 1001 w 2329"/>
                    <a:gd name="T35" fmla="*/ 19 h 2329"/>
                    <a:gd name="T36" fmla="*/ 886 w 2329"/>
                    <a:gd name="T37" fmla="*/ 33 h 2329"/>
                    <a:gd name="T38" fmla="*/ 768 w 2329"/>
                    <a:gd name="T39" fmla="*/ 69 h 2329"/>
                    <a:gd name="T40" fmla="*/ 675 w 2329"/>
                    <a:gd name="T41" fmla="*/ 107 h 2329"/>
                    <a:gd name="T42" fmla="*/ 566 w 2329"/>
                    <a:gd name="T43" fmla="*/ 165 h 2329"/>
                    <a:gd name="T44" fmla="*/ 463 w 2329"/>
                    <a:gd name="T45" fmla="*/ 235 h 2329"/>
                    <a:gd name="T46" fmla="*/ 368 w 2329"/>
                    <a:gd name="T47" fmla="*/ 315 h 2329"/>
                    <a:gd name="T48" fmla="*/ 283 w 2329"/>
                    <a:gd name="T49" fmla="*/ 404 h 2329"/>
                    <a:gd name="T50" fmla="*/ 207 w 2329"/>
                    <a:gd name="T51" fmla="*/ 502 h 2329"/>
                    <a:gd name="T52" fmla="*/ 141 w 2329"/>
                    <a:gd name="T53" fmla="*/ 607 h 2329"/>
                    <a:gd name="T54" fmla="*/ 88 w 2329"/>
                    <a:gd name="T55" fmla="*/ 719 h 2329"/>
                    <a:gd name="T56" fmla="*/ 47 w 2329"/>
                    <a:gd name="T57" fmla="*/ 836 h 2329"/>
                    <a:gd name="T58" fmla="*/ 28 w 2329"/>
                    <a:gd name="T59" fmla="*/ 950 h 2329"/>
                    <a:gd name="T60" fmla="*/ 11 w 2329"/>
                    <a:gd name="T61" fmla="*/ 1072 h 2329"/>
                    <a:gd name="T62" fmla="*/ 8 w 2329"/>
                    <a:gd name="T63" fmla="*/ 1195 h 2329"/>
                    <a:gd name="T64" fmla="*/ 18 w 2329"/>
                    <a:gd name="T65" fmla="*/ 1318 h 2329"/>
                    <a:gd name="T66" fmla="*/ 41 w 2329"/>
                    <a:gd name="T67" fmla="*/ 1439 h 2329"/>
                    <a:gd name="T68" fmla="*/ 76 w 2329"/>
                    <a:gd name="T69" fmla="*/ 1557 h 2329"/>
                    <a:gd name="T70" fmla="*/ 135 w 2329"/>
                    <a:gd name="T71" fmla="*/ 1674 h 2329"/>
                    <a:gd name="T72" fmla="*/ 195 w 2329"/>
                    <a:gd name="T73" fmla="*/ 1780 h 2329"/>
                    <a:gd name="T74" fmla="*/ 281 w 2329"/>
                    <a:gd name="T75" fmla="*/ 1898 h 2329"/>
                    <a:gd name="T76" fmla="*/ 281 w 2329"/>
                    <a:gd name="T77" fmla="*/ 1898 h 2329"/>
                    <a:gd name="T78" fmla="*/ 364 w 2329"/>
                    <a:gd name="T79" fmla="*/ 1988 h 2329"/>
                    <a:gd name="T80" fmla="*/ 456 w 2329"/>
                    <a:gd name="T81" fmla="*/ 2068 h 2329"/>
                    <a:gd name="T82" fmla="*/ 556 w 2329"/>
                    <a:gd name="T83" fmla="*/ 2139 h 2329"/>
                    <a:gd name="T84" fmla="*/ 663 w 2329"/>
                    <a:gd name="T85" fmla="*/ 2198 h 2329"/>
                    <a:gd name="T86" fmla="*/ 775 w 2329"/>
                    <a:gd name="T87" fmla="*/ 2246 h 2329"/>
                    <a:gd name="T88" fmla="*/ 892 w 2329"/>
                    <a:gd name="T89" fmla="*/ 2281 h 2329"/>
                    <a:gd name="T90" fmla="*/ 1013 w 2329"/>
                    <a:gd name="T91" fmla="*/ 2303 h 2329"/>
                    <a:gd name="T92" fmla="*/ 1134 w 2329"/>
                    <a:gd name="T93" fmla="*/ 2313 h 2329"/>
                    <a:gd name="T94" fmla="*/ 1257 w 2329"/>
                    <a:gd name="T95" fmla="*/ 2309 h 2329"/>
                    <a:gd name="T96" fmla="*/ 1378 w 2329"/>
                    <a:gd name="T97" fmla="*/ 2293 h 2329"/>
                    <a:gd name="T98" fmla="*/ 1497 w 2329"/>
                    <a:gd name="T99" fmla="*/ 2264 h 2329"/>
                    <a:gd name="T100" fmla="*/ 1622 w 2329"/>
                    <a:gd name="T101" fmla="*/ 2227 h 2329"/>
                    <a:gd name="T102" fmla="*/ 1732 w 2329"/>
                    <a:gd name="T103" fmla="*/ 2172 h 2329"/>
                    <a:gd name="T104" fmla="*/ 1836 w 2329"/>
                    <a:gd name="T105" fmla="*/ 2106 h 2329"/>
                    <a:gd name="T106" fmla="*/ 1931 w 2329"/>
                    <a:gd name="T107" fmla="*/ 2041 h 2329"/>
                    <a:gd name="T108" fmla="*/ 2020 w 2329"/>
                    <a:gd name="T109" fmla="*/ 1954 h 2329"/>
                    <a:gd name="T110" fmla="*/ 2099 w 2329"/>
                    <a:gd name="T111" fmla="*/ 1859 h 2329"/>
                    <a:gd name="T112" fmla="*/ 2155 w 2329"/>
                    <a:gd name="T113" fmla="*/ 1776 h 2329"/>
                    <a:gd name="T114" fmla="*/ 2215 w 2329"/>
                    <a:gd name="T115" fmla="*/ 1668 h 2329"/>
                    <a:gd name="T116" fmla="*/ 2263 w 2329"/>
                    <a:gd name="T117" fmla="*/ 1553 h 2329"/>
                    <a:gd name="T118" fmla="*/ 2298 w 2329"/>
                    <a:gd name="T119" fmla="*/ 1434 h 2329"/>
                    <a:gd name="T120" fmla="*/ 2320 w 2329"/>
                    <a:gd name="T121" fmla="*/ 1312 h 2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9" h="2329">
                      <a:moveTo>
                        <a:pt x="2313" y="1162"/>
                      </a:moveTo>
                      <a:cubicBezTo>
                        <a:pt x="2313" y="1163"/>
                        <a:pt x="2313" y="1164"/>
                        <a:pt x="2313" y="1165"/>
                      </a:cubicBezTo>
                      <a:cubicBezTo>
                        <a:pt x="2313" y="1172"/>
                        <a:pt x="2313" y="1180"/>
                        <a:pt x="2313" y="1188"/>
                      </a:cubicBezTo>
                      <a:cubicBezTo>
                        <a:pt x="2313" y="1193"/>
                        <a:pt x="2316" y="1196"/>
                        <a:pt x="2321" y="1196"/>
                      </a:cubicBezTo>
                      <a:cubicBezTo>
                        <a:pt x="2325" y="1196"/>
                        <a:pt x="2329" y="1193"/>
                        <a:pt x="2329" y="1189"/>
                      </a:cubicBezTo>
                      <a:cubicBezTo>
                        <a:pt x="2329" y="1181"/>
                        <a:pt x="2329" y="1173"/>
                        <a:pt x="2329" y="1165"/>
                      </a:cubicBezTo>
                      <a:cubicBezTo>
                        <a:pt x="2329" y="1164"/>
                        <a:pt x="2329" y="1163"/>
                        <a:pt x="2329" y="1162"/>
                      </a:cubicBezTo>
                      <a:cubicBezTo>
                        <a:pt x="2329" y="1158"/>
                        <a:pt x="2325" y="1154"/>
                        <a:pt x="2321" y="1154"/>
                      </a:cubicBezTo>
                      <a:cubicBezTo>
                        <a:pt x="2317" y="1154"/>
                        <a:pt x="2313" y="1158"/>
                        <a:pt x="2313" y="1162"/>
                      </a:cubicBezTo>
                      <a:cubicBezTo>
                        <a:pt x="2313" y="1162"/>
                        <a:pt x="2313" y="1162"/>
                        <a:pt x="2313" y="1162"/>
                      </a:cubicBezTo>
                      <a:moveTo>
                        <a:pt x="2306" y="1040"/>
                      </a:moveTo>
                      <a:cubicBezTo>
                        <a:pt x="2307" y="1048"/>
                        <a:pt x="2308" y="1056"/>
                        <a:pt x="2309" y="1063"/>
                      </a:cubicBezTo>
                      <a:cubicBezTo>
                        <a:pt x="2309" y="1068"/>
                        <a:pt x="2313" y="1071"/>
                        <a:pt x="2317" y="1071"/>
                      </a:cubicBezTo>
                      <a:cubicBezTo>
                        <a:pt x="2322" y="1070"/>
                        <a:pt x="2325" y="1066"/>
                        <a:pt x="2325" y="1062"/>
                      </a:cubicBezTo>
                      <a:cubicBezTo>
                        <a:pt x="2324" y="1054"/>
                        <a:pt x="2323" y="1046"/>
                        <a:pt x="2322" y="1038"/>
                      </a:cubicBezTo>
                      <a:cubicBezTo>
                        <a:pt x="2322" y="1034"/>
                        <a:pt x="2318" y="1031"/>
                        <a:pt x="2313" y="1031"/>
                      </a:cubicBezTo>
                      <a:cubicBezTo>
                        <a:pt x="2309" y="1032"/>
                        <a:pt x="2306" y="1036"/>
                        <a:pt x="2306" y="1040"/>
                      </a:cubicBezTo>
                      <a:cubicBezTo>
                        <a:pt x="2306" y="1040"/>
                        <a:pt x="2306" y="1040"/>
                        <a:pt x="2306" y="1040"/>
                      </a:cubicBezTo>
                      <a:moveTo>
                        <a:pt x="2287" y="919"/>
                      </a:moveTo>
                      <a:cubicBezTo>
                        <a:pt x="2288" y="927"/>
                        <a:pt x="2290" y="935"/>
                        <a:pt x="2291" y="942"/>
                      </a:cubicBezTo>
                      <a:cubicBezTo>
                        <a:pt x="2292" y="947"/>
                        <a:pt x="2297" y="950"/>
                        <a:pt x="2301" y="949"/>
                      </a:cubicBezTo>
                      <a:cubicBezTo>
                        <a:pt x="2305" y="948"/>
                        <a:pt x="2308" y="944"/>
                        <a:pt x="2307" y="939"/>
                      </a:cubicBezTo>
                      <a:cubicBezTo>
                        <a:pt x="2306" y="932"/>
                        <a:pt x="2304" y="924"/>
                        <a:pt x="2302" y="916"/>
                      </a:cubicBezTo>
                      <a:cubicBezTo>
                        <a:pt x="2301" y="912"/>
                        <a:pt x="2297" y="909"/>
                        <a:pt x="2293" y="910"/>
                      </a:cubicBezTo>
                      <a:cubicBezTo>
                        <a:pt x="2289" y="911"/>
                        <a:pt x="2286" y="915"/>
                        <a:pt x="2287" y="919"/>
                      </a:cubicBezTo>
                      <a:cubicBezTo>
                        <a:pt x="2287" y="919"/>
                        <a:pt x="2287" y="919"/>
                        <a:pt x="2287" y="919"/>
                      </a:cubicBezTo>
                      <a:moveTo>
                        <a:pt x="2254" y="801"/>
                      </a:moveTo>
                      <a:cubicBezTo>
                        <a:pt x="2257" y="809"/>
                        <a:pt x="2259" y="816"/>
                        <a:pt x="2262" y="824"/>
                      </a:cubicBezTo>
                      <a:cubicBezTo>
                        <a:pt x="2263" y="828"/>
                        <a:pt x="2267" y="831"/>
                        <a:pt x="2272" y="829"/>
                      </a:cubicBezTo>
                      <a:cubicBezTo>
                        <a:pt x="2276" y="828"/>
                        <a:pt x="2278" y="823"/>
                        <a:pt x="2277" y="819"/>
                      </a:cubicBezTo>
                      <a:cubicBezTo>
                        <a:pt x="2275" y="812"/>
                        <a:pt x="2272" y="804"/>
                        <a:pt x="2270" y="796"/>
                      </a:cubicBezTo>
                      <a:cubicBezTo>
                        <a:pt x="2268" y="792"/>
                        <a:pt x="2264" y="790"/>
                        <a:pt x="2259" y="791"/>
                      </a:cubicBezTo>
                      <a:cubicBezTo>
                        <a:pt x="2255" y="793"/>
                        <a:pt x="2253" y="797"/>
                        <a:pt x="2254" y="801"/>
                      </a:cubicBezTo>
                      <a:moveTo>
                        <a:pt x="2210" y="688"/>
                      </a:moveTo>
                      <a:cubicBezTo>
                        <a:pt x="2213" y="695"/>
                        <a:pt x="2216" y="702"/>
                        <a:pt x="2219" y="709"/>
                      </a:cubicBezTo>
                      <a:cubicBezTo>
                        <a:pt x="2221" y="713"/>
                        <a:pt x="2226" y="715"/>
                        <a:pt x="2230" y="714"/>
                      </a:cubicBezTo>
                      <a:cubicBezTo>
                        <a:pt x="2234" y="712"/>
                        <a:pt x="2236" y="707"/>
                        <a:pt x="2234" y="703"/>
                      </a:cubicBezTo>
                      <a:cubicBezTo>
                        <a:pt x="2231" y="696"/>
                        <a:pt x="2228" y="688"/>
                        <a:pt x="2224" y="681"/>
                      </a:cubicBezTo>
                      <a:cubicBezTo>
                        <a:pt x="2222" y="677"/>
                        <a:pt x="2218" y="675"/>
                        <a:pt x="2214" y="677"/>
                      </a:cubicBezTo>
                      <a:cubicBezTo>
                        <a:pt x="2210" y="679"/>
                        <a:pt x="2208" y="684"/>
                        <a:pt x="2210" y="688"/>
                      </a:cubicBezTo>
                      <a:moveTo>
                        <a:pt x="2153" y="580"/>
                      </a:moveTo>
                      <a:cubicBezTo>
                        <a:pt x="2157" y="586"/>
                        <a:pt x="2161" y="593"/>
                        <a:pt x="2165" y="600"/>
                      </a:cubicBezTo>
                      <a:cubicBezTo>
                        <a:pt x="2167" y="604"/>
                        <a:pt x="2172" y="605"/>
                        <a:pt x="2176" y="603"/>
                      </a:cubicBezTo>
                      <a:cubicBezTo>
                        <a:pt x="2180" y="601"/>
                        <a:pt x="2181" y="596"/>
                        <a:pt x="2179" y="592"/>
                      </a:cubicBezTo>
                      <a:cubicBezTo>
                        <a:pt x="2175" y="585"/>
                        <a:pt x="2171" y="578"/>
                        <a:pt x="2167" y="571"/>
                      </a:cubicBezTo>
                      <a:cubicBezTo>
                        <a:pt x="2165" y="568"/>
                        <a:pt x="2160" y="566"/>
                        <a:pt x="2156" y="569"/>
                      </a:cubicBezTo>
                      <a:cubicBezTo>
                        <a:pt x="2152" y="571"/>
                        <a:pt x="2151" y="576"/>
                        <a:pt x="2153" y="580"/>
                      </a:cubicBezTo>
                      <a:moveTo>
                        <a:pt x="2085" y="478"/>
                      </a:moveTo>
                      <a:cubicBezTo>
                        <a:pt x="2090" y="484"/>
                        <a:pt x="2095" y="491"/>
                        <a:pt x="2099" y="497"/>
                      </a:cubicBezTo>
                      <a:cubicBezTo>
                        <a:pt x="2102" y="501"/>
                        <a:pt x="2107" y="501"/>
                        <a:pt x="2110" y="499"/>
                      </a:cubicBezTo>
                      <a:cubicBezTo>
                        <a:pt x="2114" y="496"/>
                        <a:pt x="2115" y="491"/>
                        <a:pt x="2112" y="488"/>
                      </a:cubicBezTo>
                      <a:cubicBezTo>
                        <a:pt x="2108" y="481"/>
                        <a:pt x="2103" y="475"/>
                        <a:pt x="2098" y="468"/>
                      </a:cubicBezTo>
                      <a:cubicBezTo>
                        <a:pt x="2095" y="465"/>
                        <a:pt x="2090" y="464"/>
                        <a:pt x="2087" y="467"/>
                      </a:cubicBezTo>
                      <a:cubicBezTo>
                        <a:pt x="2083" y="469"/>
                        <a:pt x="2083" y="474"/>
                        <a:pt x="2085" y="478"/>
                      </a:cubicBezTo>
                      <a:cubicBezTo>
                        <a:pt x="2085" y="478"/>
                        <a:pt x="2085" y="478"/>
                        <a:pt x="2085" y="478"/>
                      </a:cubicBezTo>
                      <a:moveTo>
                        <a:pt x="2007" y="384"/>
                      </a:moveTo>
                      <a:cubicBezTo>
                        <a:pt x="2012" y="390"/>
                        <a:pt x="2018" y="396"/>
                        <a:pt x="2023" y="402"/>
                      </a:cubicBezTo>
                      <a:cubicBezTo>
                        <a:pt x="2026" y="405"/>
                        <a:pt x="2031" y="405"/>
                        <a:pt x="2034" y="402"/>
                      </a:cubicBezTo>
                      <a:cubicBezTo>
                        <a:pt x="2037" y="399"/>
                        <a:pt x="2038" y="394"/>
                        <a:pt x="2035" y="391"/>
                      </a:cubicBezTo>
                      <a:cubicBezTo>
                        <a:pt x="2030" y="385"/>
                        <a:pt x="2024" y="379"/>
                        <a:pt x="2019" y="373"/>
                      </a:cubicBezTo>
                      <a:cubicBezTo>
                        <a:pt x="2016" y="370"/>
                        <a:pt x="2011" y="370"/>
                        <a:pt x="2007" y="373"/>
                      </a:cubicBezTo>
                      <a:cubicBezTo>
                        <a:pt x="2004" y="376"/>
                        <a:pt x="2004" y="381"/>
                        <a:pt x="2007" y="384"/>
                      </a:cubicBezTo>
                      <a:cubicBezTo>
                        <a:pt x="2007" y="384"/>
                        <a:pt x="2007" y="384"/>
                        <a:pt x="2007" y="384"/>
                      </a:cubicBezTo>
                      <a:moveTo>
                        <a:pt x="1919" y="299"/>
                      </a:moveTo>
                      <a:cubicBezTo>
                        <a:pt x="1925" y="304"/>
                        <a:pt x="1931" y="309"/>
                        <a:pt x="1937" y="315"/>
                      </a:cubicBezTo>
                      <a:cubicBezTo>
                        <a:pt x="1940" y="318"/>
                        <a:pt x="1945" y="317"/>
                        <a:pt x="1948" y="314"/>
                      </a:cubicBezTo>
                      <a:cubicBezTo>
                        <a:pt x="1951" y="311"/>
                        <a:pt x="1951" y="306"/>
                        <a:pt x="1948" y="303"/>
                      </a:cubicBezTo>
                      <a:cubicBezTo>
                        <a:pt x="1942" y="297"/>
                        <a:pt x="1936" y="292"/>
                        <a:pt x="1930" y="287"/>
                      </a:cubicBezTo>
                      <a:cubicBezTo>
                        <a:pt x="1926" y="284"/>
                        <a:pt x="1921" y="284"/>
                        <a:pt x="1919" y="288"/>
                      </a:cubicBezTo>
                      <a:cubicBezTo>
                        <a:pt x="1916" y="291"/>
                        <a:pt x="1916" y="296"/>
                        <a:pt x="1919" y="299"/>
                      </a:cubicBezTo>
                      <a:cubicBezTo>
                        <a:pt x="1919" y="299"/>
                        <a:pt x="1919" y="299"/>
                        <a:pt x="1919" y="299"/>
                      </a:cubicBezTo>
                      <a:moveTo>
                        <a:pt x="1823" y="223"/>
                      </a:moveTo>
                      <a:cubicBezTo>
                        <a:pt x="1829" y="228"/>
                        <a:pt x="1836" y="233"/>
                        <a:pt x="1842" y="237"/>
                      </a:cubicBezTo>
                      <a:cubicBezTo>
                        <a:pt x="1846" y="240"/>
                        <a:pt x="1851" y="239"/>
                        <a:pt x="1853" y="236"/>
                      </a:cubicBezTo>
                      <a:cubicBezTo>
                        <a:pt x="1856" y="232"/>
                        <a:pt x="1855" y="227"/>
                        <a:pt x="1852" y="224"/>
                      </a:cubicBezTo>
                      <a:cubicBezTo>
                        <a:pt x="1845" y="220"/>
                        <a:pt x="1839" y="215"/>
                        <a:pt x="1832" y="210"/>
                      </a:cubicBezTo>
                      <a:cubicBezTo>
                        <a:pt x="1829" y="208"/>
                        <a:pt x="1824" y="209"/>
                        <a:pt x="1821" y="212"/>
                      </a:cubicBezTo>
                      <a:cubicBezTo>
                        <a:pt x="1819" y="216"/>
                        <a:pt x="1819" y="221"/>
                        <a:pt x="1823" y="223"/>
                      </a:cubicBezTo>
                      <a:moveTo>
                        <a:pt x="1719" y="159"/>
                      </a:moveTo>
                      <a:cubicBezTo>
                        <a:pt x="1726" y="162"/>
                        <a:pt x="1733" y="166"/>
                        <a:pt x="1740" y="170"/>
                      </a:cubicBezTo>
                      <a:cubicBezTo>
                        <a:pt x="1744" y="173"/>
                        <a:pt x="1749" y="171"/>
                        <a:pt x="1751" y="167"/>
                      </a:cubicBezTo>
                      <a:cubicBezTo>
                        <a:pt x="1753" y="164"/>
                        <a:pt x="1752" y="159"/>
                        <a:pt x="1748" y="157"/>
                      </a:cubicBezTo>
                      <a:cubicBezTo>
                        <a:pt x="1741" y="152"/>
                        <a:pt x="1734" y="149"/>
                        <a:pt x="1727" y="145"/>
                      </a:cubicBezTo>
                      <a:cubicBezTo>
                        <a:pt x="1723" y="143"/>
                        <a:pt x="1718" y="144"/>
                        <a:pt x="1716" y="148"/>
                      </a:cubicBezTo>
                      <a:cubicBezTo>
                        <a:pt x="1714" y="152"/>
                        <a:pt x="1715" y="157"/>
                        <a:pt x="1719" y="159"/>
                      </a:cubicBezTo>
                      <a:moveTo>
                        <a:pt x="1609" y="105"/>
                      </a:moveTo>
                      <a:cubicBezTo>
                        <a:pt x="1617" y="108"/>
                        <a:pt x="1624" y="111"/>
                        <a:pt x="1631" y="115"/>
                      </a:cubicBezTo>
                      <a:cubicBezTo>
                        <a:pt x="1635" y="117"/>
                        <a:pt x="1640" y="115"/>
                        <a:pt x="1642" y="111"/>
                      </a:cubicBezTo>
                      <a:cubicBezTo>
                        <a:pt x="1643" y="107"/>
                        <a:pt x="1642" y="102"/>
                        <a:pt x="1637" y="100"/>
                      </a:cubicBezTo>
                      <a:cubicBezTo>
                        <a:pt x="1630" y="97"/>
                        <a:pt x="1623" y="94"/>
                        <a:pt x="1615" y="91"/>
                      </a:cubicBezTo>
                      <a:cubicBezTo>
                        <a:pt x="1611" y="89"/>
                        <a:pt x="1607" y="91"/>
                        <a:pt x="1605" y="95"/>
                      </a:cubicBezTo>
                      <a:cubicBezTo>
                        <a:pt x="1603" y="99"/>
                        <a:pt x="1605" y="104"/>
                        <a:pt x="1609" y="105"/>
                      </a:cubicBezTo>
                      <a:moveTo>
                        <a:pt x="1494" y="64"/>
                      </a:moveTo>
                      <a:cubicBezTo>
                        <a:pt x="1502" y="66"/>
                        <a:pt x="1509" y="69"/>
                        <a:pt x="1517" y="71"/>
                      </a:cubicBezTo>
                      <a:cubicBezTo>
                        <a:pt x="1521" y="72"/>
                        <a:pt x="1525" y="70"/>
                        <a:pt x="1527" y="66"/>
                      </a:cubicBezTo>
                      <a:cubicBezTo>
                        <a:pt x="1528" y="62"/>
                        <a:pt x="1526" y="57"/>
                        <a:pt x="1522" y="56"/>
                      </a:cubicBezTo>
                      <a:cubicBezTo>
                        <a:pt x="1514" y="53"/>
                        <a:pt x="1506" y="51"/>
                        <a:pt x="1499" y="49"/>
                      </a:cubicBezTo>
                      <a:cubicBezTo>
                        <a:pt x="1494" y="47"/>
                        <a:pt x="1490" y="50"/>
                        <a:pt x="1489" y="54"/>
                      </a:cubicBezTo>
                      <a:cubicBezTo>
                        <a:pt x="1487" y="58"/>
                        <a:pt x="1490" y="63"/>
                        <a:pt x="1494" y="64"/>
                      </a:cubicBezTo>
                      <a:moveTo>
                        <a:pt x="1375" y="35"/>
                      </a:moveTo>
                      <a:cubicBezTo>
                        <a:pt x="1383" y="37"/>
                        <a:pt x="1391" y="38"/>
                        <a:pt x="1399" y="40"/>
                      </a:cubicBezTo>
                      <a:cubicBezTo>
                        <a:pt x="1403" y="41"/>
                        <a:pt x="1407" y="38"/>
                        <a:pt x="1408" y="34"/>
                      </a:cubicBezTo>
                      <a:cubicBezTo>
                        <a:pt x="1409" y="29"/>
                        <a:pt x="1406" y="25"/>
                        <a:pt x="1402" y="24"/>
                      </a:cubicBezTo>
                      <a:cubicBezTo>
                        <a:pt x="1394" y="23"/>
                        <a:pt x="1386" y="21"/>
                        <a:pt x="1378" y="20"/>
                      </a:cubicBezTo>
                      <a:cubicBezTo>
                        <a:pt x="1374" y="19"/>
                        <a:pt x="1370" y="22"/>
                        <a:pt x="1369" y="26"/>
                      </a:cubicBezTo>
                      <a:cubicBezTo>
                        <a:pt x="1368" y="30"/>
                        <a:pt x="1371" y="34"/>
                        <a:pt x="1375" y="35"/>
                      </a:cubicBezTo>
                      <a:moveTo>
                        <a:pt x="1254" y="19"/>
                      </a:moveTo>
                      <a:cubicBezTo>
                        <a:pt x="1262" y="20"/>
                        <a:pt x="1270" y="21"/>
                        <a:pt x="1278" y="21"/>
                      </a:cubicBezTo>
                      <a:cubicBezTo>
                        <a:pt x="1282" y="22"/>
                        <a:pt x="1286" y="19"/>
                        <a:pt x="1286" y="14"/>
                      </a:cubicBezTo>
                      <a:cubicBezTo>
                        <a:pt x="1287" y="10"/>
                        <a:pt x="1284" y="6"/>
                        <a:pt x="1279" y="6"/>
                      </a:cubicBezTo>
                      <a:cubicBezTo>
                        <a:pt x="1271" y="5"/>
                        <a:pt x="1263" y="4"/>
                        <a:pt x="1255" y="3"/>
                      </a:cubicBezTo>
                      <a:cubicBezTo>
                        <a:pt x="1251" y="3"/>
                        <a:pt x="1247" y="6"/>
                        <a:pt x="1247" y="11"/>
                      </a:cubicBezTo>
                      <a:cubicBezTo>
                        <a:pt x="1246" y="15"/>
                        <a:pt x="1250" y="19"/>
                        <a:pt x="1254" y="19"/>
                      </a:cubicBezTo>
                      <a:moveTo>
                        <a:pt x="1132" y="16"/>
                      </a:moveTo>
                      <a:cubicBezTo>
                        <a:pt x="1140" y="16"/>
                        <a:pt x="1148" y="16"/>
                        <a:pt x="1156" y="16"/>
                      </a:cubicBezTo>
                      <a:cubicBezTo>
                        <a:pt x="1160" y="16"/>
                        <a:pt x="1164" y="12"/>
                        <a:pt x="1164" y="8"/>
                      </a:cubicBezTo>
                      <a:cubicBezTo>
                        <a:pt x="1163" y="4"/>
                        <a:pt x="1160" y="0"/>
                        <a:pt x="1155" y="0"/>
                      </a:cubicBezTo>
                      <a:cubicBezTo>
                        <a:pt x="1147" y="0"/>
                        <a:pt x="1139" y="0"/>
                        <a:pt x="1131" y="0"/>
                      </a:cubicBezTo>
                      <a:cubicBezTo>
                        <a:pt x="1127" y="1"/>
                        <a:pt x="1124" y="4"/>
                        <a:pt x="1124" y="9"/>
                      </a:cubicBezTo>
                      <a:cubicBezTo>
                        <a:pt x="1124" y="13"/>
                        <a:pt x="1128" y="17"/>
                        <a:pt x="1132" y="16"/>
                      </a:cubicBezTo>
                      <a:moveTo>
                        <a:pt x="1010" y="26"/>
                      </a:moveTo>
                      <a:cubicBezTo>
                        <a:pt x="1018" y="25"/>
                        <a:pt x="1026" y="24"/>
                        <a:pt x="1034" y="23"/>
                      </a:cubicBezTo>
                      <a:cubicBezTo>
                        <a:pt x="1038" y="23"/>
                        <a:pt x="1041" y="19"/>
                        <a:pt x="1041" y="14"/>
                      </a:cubicBezTo>
                      <a:cubicBezTo>
                        <a:pt x="1040" y="10"/>
                        <a:pt x="1036" y="7"/>
                        <a:pt x="1032" y="7"/>
                      </a:cubicBezTo>
                      <a:cubicBezTo>
                        <a:pt x="1024" y="8"/>
                        <a:pt x="1016" y="9"/>
                        <a:pt x="1008" y="10"/>
                      </a:cubicBezTo>
                      <a:cubicBezTo>
                        <a:pt x="1004" y="11"/>
                        <a:pt x="1001" y="15"/>
                        <a:pt x="1001" y="19"/>
                      </a:cubicBezTo>
                      <a:cubicBezTo>
                        <a:pt x="1002" y="24"/>
                        <a:pt x="1006" y="27"/>
                        <a:pt x="1010" y="26"/>
                      </a:cubicBezTo>
                      <a:cubicBezTo>
                        <a:pt x="1010" y="26"/>
                        <a:pt x="1010" y="26"/>
                        <a:pt x="1010" y="26"/>
                      </a:cubicBezTo>
                      <a:moveTo>
                        <a:pt x="890" y="49"/>
                      </a:moveTo>
                      <a:cubicBezTo>
                        <a:pt x="898" y="47"/>
                        <a:pt x="905" y="45"/>
                        <a:pt x="913" y="44"/>
                      </a:cubicBezTo>
                      <a:cubicBezTo>
                        <a:pt x="917" y="43"/>
                        <a:pt x="920" y="38"/>
                        <a:pt x="919" y="34"/>
                      </a:cubicBezTo>
                      <a:cubicBezTo>
                        <a:pt x="918" y="30"/>
                        <a:pt x="914" y="27"/>
                        <a:pt x="910" y="28"/>
                      </a:cubicBezTo>
                      <a:cubicBezTo>
                        <a:pt x="902" y="30"/>
                        <a:pt x="894" y="32"/>
                        <a:pt x="886" y="33"/>
                      </a:cubicBezTo>
                      <a:cubicBezTo>
                        <a:pt x="882" y="34"/>
                        <a:pt x="879" y="39"/>
                        <a:pt x="880" y="43"/>
                      </a:cubicBezTo>
                      <a:cubicBezTo>
                        <a:pt x="881" y="47"/>
                        <a:pt x="886" y="50"/>
                        <a:pt x="890" y="49"/>
                      </a:cubicBezTo>
                      <a:moveTo>
                        <a:pt x="773" y="84"/>
                      </a:moveTo>
                      <a:cubicBezTo>
                        <a:pt x="780" y="82"/>
                        <a:pt x="788" y="79"/>
                        <a:pt x="795" y="77"/>
                      </a:cubicBezTo>
                      <a:cubicBezTo>
                        <a:pt x="800" y="75"/>
                        <a:pt x="802" y="71"/>
                        <a:pt x="800" y="66"/>
                      </a:cubicBezTo>
                      <a:cubicBezTo>
                        <a:pt x="799" y="62"/>
                        <a:pt x="794" y="60"/>
                        <a:pt x="790" y="61"/>
                      </a:cubicBezTo>
                      <a:cubicBezTo>
                        <a:pt x="783" y="64"/>
                        <a:pt x="775" y="67"/>
                        <a:pt x="768" y="69"/>
                      </a:cubicBezTo>
                      <a:cubicBezTo>
                        <a:pt x="763" y="71"/>
                        <a:pt x="761" y="75"/>
                        <a:pt x="763" y="80"/>
                      </a:cubicBezTo>
                      <a:cubicBezTo>
                        <a:pt x="764" y="84"/>
                        <a:pt x="769" y="86"/>
                        <a:pt x="773" y="84"/>
                      </a:cubicBezTo>
                      <a:cubicBezTo>
                        <a:pt x="773" y="84"/>
                        <a:pt x="773" y="84"/>
                        <a:pt x="773" y="84"/>
                      </a:cubicBezTo>
                      <a:moveTo>
                        <a:pt x="661" y="132"/>
                      </a:moveTo>
                      <a:cubicBezTo>
                        <a:pt x="668" y="129"/>
                        <a:pt x="675" y="125"/>
                        <a:pt x="682" y="122"/>
                      </a:cubicBezTo>
                      <a:cubicBezTo>
                        <a:pt x="686" y="120"/>
                        <a:pt x="688" y="115"/>
                        <a:pt x="686" y="111"/>
                      </a:cubicBezTo>
                      <a:cubicBezTo>
                        <a:pt x="684" y="107"/>
                        <a:pt x="679" y="106"/>
                        <a:pt x="675" y="107"/>
                      </a:cubicBezTo>
                      <a:cubicBezTo>
                        <a:pt x="668" y="111"/>
                        <a:pt x="661" y="114"/>
                        <a:pt x="654" y="118"/>
                      </a:cubicBezTo>
                      <a:cubicBezTo>
                        <a:pt x="650" y="120"/>
                        <a:pt x="648" y="124"/>
                        <a:pt x="650" y="128"/>
                      </a:cubicBezTo>
                      <a:cubicBezTo>
                        <a:pt x="652" y="132"/>
                        <a:pt x="657" y="134"/>
                        <a:pt x="661" y="132"/>
                      </a:cubicBezTo>
                      <a:moveTo>
                        <a:pt x="554" y="191"/>
                      </a:moveTo>
                      <a:cubicBezTo>
                        <a:pt x="561" y="187"/>
                        <a:pt x="567" y="183"/>
                        <a:pt x="574" y="179"/>
                      </a:cubicBezTo>
                      <a:cubicBezTo>
                        <a:pt x="578" y="177"/>
                        <a:pt x="579" y="172"/>
                        <a:pt x="577" y="168"/>
                      </a:cubicBezTo>
                      <a:cubicBezTo>
                        <a:pt x="575" y="164"/>
                        <a:pt x="570" y="163"/>
                        <a:pt x="566" y="165"/>
                      </a:cubicBezTo>
                      <a:cubicBezTo>
                        <a:pt x="559" y="169"/>
                        <a:pt x="552" y="174"/>
                        <a:pt x="545" y="178"/>
                      </a:cubicBezTo>
                      <a:cubicBezTo>
                        <a:pt x="542" y="180"/>
                        <a:pt x="541" y="185"/>
                        <a:pt x="543" y="189"/>
                      </a:cubicBezTo>
                      <a:cubicBezTo>
                        <a:pt x="545" y="193"/>
                        <a:pt x="550" y="194"/>
                        <a:pt x="554" y="191"/>
                      </a:cubicBezTo>
                      <a:moveTo>
                        <a:pt x="454" y="262"/>
                      </a:moveTo>
                      <a:cubicBezTo>
                        <a:pt x="460" y="257"/>
                        <a:pt x="466" y="252"/>
                        <a:pt x="473" y="247"/>
                      </a:cubicBezTo>
                      <a:cubicBezTo>
                        <a:pt x="476" y="245"/>
                        <a:pt x="477" y="240"/>
                        <a:pt x="474" y="236"/>
                      </a:cubicBezTo>
                      <a:cubicBezTo>
                        <a:pt x="472" y="233"/>
                        <a:pt x="467" y="232"/>
                        <a:pt x="463" y="235"/>
                      </a:cubicBezTo>
                      <a:cubicBezTo>
                        <a:pt x="457" y="240"/>
                        <a:pt x="450" y="244"/>
                        <a:pt x="444" y="249"/>
                      </a:cubicBezTo>
                      <a:cubicBezTo>
                        <a:pt x="441" y="252"/>
                        <a:pt x="440" y="257"/>
                        <a:pt x="443" y="261"/>
                      </a:cubicBezTo>
                      <a:cubicBezTo>
                        <a:pt x="446" y="264"/>
                        <a:pt x="451" y="265"/>
                        <a:pt x="454" y="262"/>
                      </a:cubicBezTo>
                      <a:moveTo>
                        <a:pt x="362" y="343"/>
                      </a:moveTo>
                      <a:cubicBezTo>
                        <a:pt x="368" y="337"/>
                        <a:pt x="374" y="332"/>
                        <a:pt x="379" y="326"/>
                      </a:cubicBezTo>
                      <a:cubicBezTo>
                        <a:pt x="383" y="323"/>
                        <a:pt x="383" y="318"/>
                        <a:pt x="380" y="315"/>
                      </a:cubicBezTo>
                      <a:cubicBezTo>
                        <a:pt x="377" y="312"/>
                        <a:pt x="372" y="311"/>
                        <a:pt x="368" y="315"/>
                      </a:cubicBezTo>
                      <a:cubicBezTo>
                        <a:pt x="363" y="320"/>
                        <a:pt x="357" y="326"/>
                        <a:pt x="351" y="331"/>
                      </a:cubicBezTo>
                      <a:cubicBezTo>
                        <a:pt x="348" y="334"/>
                        <a:pt x="348" y="339"/>
                        <a:pt x="351" y="342"/>
                      </a:cubicBezTo>
                      <a:cubicBezTo>
                        <a:pt x="354" y="346"/>
                        <a:pt x="359" y="346"/>
                        <a:pt x="362" y="343"/>
                      </a:cubicBezTo>
                      <a:moveTo>
                        <a:pt x="279" y="432"/>
                      </a:moveTo>
                      <a:cubicBezTo>
                        <a:pt x="284" y="426"/>
                        <a:pt x="289" y="420"/>
                        <a:pt x="295" y="414"/>
                      </a:cubicBezTo>
                      <a:cubicBezTo>
                        <a:pt x="298" y="411"/>
                        <a:pt x="297" y="406"/>
                        <a:pt x="294" y="403"/>
                      </a:cubicBezTo>
                      <a:cubicBezTo>
                        <a:pt x="290" y="400"/>
                        <a:pt x="285" y="401"/>
                        <a:pt x="283" y="404"/>
                      </a:cubicBezTo>
                      <a:cubicBezTo>
                        <a:pt x="277" y="410"/>
                        <a:pt x="272" y="416"/>
                        <a:pt x="267" y="422"/>
                      </a:cubicBezTo>
                      <a:cubicBezTo>
                        <a:pt x="264" y="426"/>
                        <a:pt x="265" y="431"/>
                        <a:pt x="268" y="434"/>
                      </a:cubicBezTo>
                      <a:cubicBezTo>
                        <a:pt x="271" y="436"/>
                        <a:pt x="277" y="436"/>
                        <a:pt x="279" y="432"/>
                      </a:cubicBezTo>
                      <a:moveTo>
                        <a:pt x="206" y="531"/>
                      </a:moveTo>
                      <a:cubicBezTo>
                        <a:pt x="211" y="524"/>
                        <a:pt x="215" y="518"/>
                        <a:pt x="220" y="511"/>
                      </a:cubicBezTo>
                      <a:cubicBezTo>
                        <a:pt x="222" y="507"/>
                        <a:pt x="221" y="502"/>
                        <a:pt x="218" y="500"/>
                      </a:cubicBezTo>
                      <a:cubicBezTo>
                        <a:pt x="214" y="497"/>
                        <a:pt x="209" y="498"/>
                        <a:pt x="207" y="502"/>
                      </a:cubicBezTo>
                      <a:cubicBezTo>
                        <a:pt x="202" y="508"/>
                        <a:pt x="198" y="515"/>
                        <a:pt x="193" y="522"/>
                      </a:cubicBezTo>
                      <a:cubicBezTo>
                        <a:pt x="191" y="525"/>
                        <a:pt x="192" y="530"/>
                        <a:pt x="195" y="533"/>
                      </a:cubicBezTo>
                      <a:cubicBezTo>
                        <a:pt x="199" y="535"/>
                        <a:pt x="204" y="534"/>
                        <a:pt x="206" y="531"/>
                      </a:cubicBezTo>
                      <a:moveTo>
                        <a:pt x="144" y="636"/>
                      </a:moveTo>
                      <a:cubicBezTo>
                        <a:pt x="148" y="629"/>
                        <a:pt x="152" y="622"/>
                        <a:pt x="156" y="615"/>
                      </a:cubicBezTo>
                      <a:cubicBezTo>
                        <a:pt x="158" y="611"/>
                        <a:pt x="156" y="606"/>
                        <a:pt x="152" y="604"/>
                      </a:cubicBezTo>
                      <a:cubicBezTo>
                        <a:pt x="148" y="602"/>
                        <a:pt x="144" y="604"/>
                        <a:pt x="141" y="607"/>
                      </a:cubicBezTo>
                      <a:cubicBezTo>
                        <a:pt x="138" y="614"/>
                        <a:pt x="134" y="622"/>
                        <a:pt x="130" y="629"/>
                      </a:cubicBezTo>
                      <a:cubicBezTo>
                        <a:pt x="128" y="633"/>
                        <a:pt x="130" y="637"/>
                        <a:pt x="134" y="639"/>
                      </a:cubicBezTo>
                      <a:cubicBezTo>
                        <a:pt x="138" y="641"/>
                        <a:pt x="142" y="640"/>
                        <a:pt x="144" y="636"/>
                      </a:cubicBezTo>
                      <a:moveTo>
                        <a:pt x="94" y="747"/>
                      </a:moveTo>
                      <a:cubicBezTo>
                        <a:pt x="97" y="740"/>
                        <a:pt x="100" y="733"/>
                        <a:pt x="103" y="725"/>
                      </a:cubicBezTo>
                      <a:cubicBezTo>
                        <a:pt x="104" y="721"/>
                        <a:pt x="103" y="717"/>
                        <a:pt x="98" y="715"/>
                      </a:cubicBezTo>
                      <a:cubicBezTo>
                        <a:pt x="94" y="713"/>
                        <a:pt x="90" y="715"/>
                        <a:pt x="88" y="719"/>
                      </a:cubicBezTo>
                      <a:cubicBezTo>
                        <a:pt x="85" y="727"/>
                        <a:pt x="82" y="734"/>
                        <a:pt x="79" y="742"/>
                      </a:cubicBezTo>
                      <a:cubicBezTo>
                        <a:pt x="77" y="746"/>
                        <a:pt x="79" y="750"/>
                        <a:pt x="84" y="752"/>
                      </a:cubicBezTo>
                      <a:cubicBezTo>
                        <a:pt x="88" y="754"/>
                        <a:pt x="92" y="752"/>
                        <a:pt x="94" y="747"/>
                      </a:cubicBezTo>
                      <a:moveTo>
                        <a:pt x="56" y="864"/>
                      </a:moveTo>
                      <a:cubicBezTo>
                        <a:pt x="58" y="856"/>
                        <a:pt x="60" y="848"/>
                        <a:pt x="62" y="841"/>
                      </a:cubicBezTo>
                      <a:cubicBezTo>
                        <a:pt x="63" y="837"/>
                        <a:pt x="61" y="832"/>
                        <a:pt x="57" y="831"/>
                      </a:cubicBezTo>
                      <a:cubicBezTo>
                        <a:pt x="52" y="830"/>
                        <a:pt x="48" y="832"/>
                        <a:pt x="47" y="836"/>
                      </a:cubicBezTo>
                      <a:cubicBezTo>
                        <a:pt x="44" y="844"/>
                        <a:pt x="42" y="852"/>
                        <a:pt x="40" y="859"/>
                      </a:cubicBezTo>
                      <a:cubicBezTo>
                        <a:pt x="39" y="864"/>
                        <a:pt x="42" y="868"/>
                        <a:pt x="46" y="869"/>
                      </a:cubicBezTo>
                      <a:cubicBezTo>
                        <a:pt x="50" y="870"/>
                        <a:pt x="55" y="868"/>
                        <a:pt x="56" y="864"/>
                      </a:cubicBezTo>
                      <a:cubicBezTo>
                        <a:pt x="56" y="864"/>
                        <a:pt x="56" y="864"/>
                        <a:pt x="56" y="864"/>
                      </a:cubicBezTo>
                      <a:moveTo>
                        <a:pt x="30" y="983"/>
                      </a:moveTo>
                      <a:cubicBezTo>
                        <a:pt x="31" y="975"/>
                        <a:pt x="33" y="967"/>
                        <a:pt x="34" y="960"/>
                      </a:cubicBezTo>
                      <a:cubicBezTo>
                        <a:pt x="35" y="955"/>
                        <a:pt x="32" y="951"/>
                        <a:pt x="28" y="950"/>
                      </a:cubicBezTo>
                      <a:cubicBezTo>
                        <a:pt x="23" y="950"/>
                        <a:pt x="19" y="953"/>
                        <a:pt x="18" y="957"/>
                      </a:cubicBezTo>
                      <a:cubicBezTo>
                        <a:pt x="17" y="965"/>
                        <a:pt x="16" y="973"/>
                        <a:pt x="14" y="981"/>
                      </a:cubicBezTo>
                      <a:cubicBezTo>
                        <a:pt x="14" y="985"/>
                        <a:pt x="17" y="989"/>
                        <a:pt x="21" y="990"/>
                      </a:cubicBezTo>
                      <a:cubicBezTo>
                        <a:pt x="25" y="990"/>
                        <a:pt x="29" y="987"/>
                        <a:pt x="30" y="983"/>
                      </a:cubicBezTo>
                      <a:moveTo>
                        <a:pt x="17" y="1105"/>
                      </a:moveTo>
                      <a:cubicBezTo>
                        <a:pt x="18" y="1097"/>
                        <a:pt x="18" y="1089"/>
                        <a:pt x="19" y="1081"/>
                      </a:cubicBezTo>
                      <a:cubicBezTo>
                        <a:pt x="19" y="1077"/>
                        <a:pt x="16" y="1073"/>
                        <a:pt x="11" y="1072"/>
                      </a:cubicBezTo>
                      <a:cubicBezTo>
                        <a:pt x="7" y="1072"/>
                        <a:pt x="3" y="1075"/>
                        <a:pt x="3" y="1080"/>
                      </a:cubicBezTo>
                      <a:cubicBezTo>
                        <a:pt x="2" y="1088"/>
                        <a:pt x="2" y="1096"/>
                        <a:pt x="1" y="1104"/>
                      </a:cubicBezTo>
                      <a:cubicBezTo>
                        <a:pt x="1" y="1108"/>
                        <a:pt x="5" y="1112"/>
                        <a:pt x="9" y="1112"/>
                      </a:cubicBezTo>
                      <a:cubicBezTo>
                        <a:pt x="13" y="1112"/>
                        <a:pt x="17" y="1109"/>
                        <a:pt x="17" y="1105"/>
                      </a:cubicBezTo>
                      <a:moveTo>
                        <a:pt x="17" y="1227"/>
                      </a:moveTo>
                      <a:cubicBezTo>
                        <a:pt x="17" y="1219"/>
                        <a:pt x="17" y="1211"/>
                        <a:pt x="16" y="1203"/>
                      </a:cubicBezTo>
                      <a:cubicBezTo>
                        <a:pt x="16" y="1199"/>
                        <a:pt x="13" y="1195"/>
                        <a:pt x="8" y="1195"/>
                      </a:cubicBezTo>
                      <a:cubicBezTo>
                        <a:pt x="4" y="1196"/>
                        <a:pt x="0" y="1199"/>
                        <a:pt x="0" y="1204"/>
                      </a:cubicBezTo>
                      <a:cubicBezTo>
                        <a:pt x="1" y="1212"/>
                        <a:pt x="1" y="1220"/>
                        <a:pt x="2" y="1228"/>
                      </a:cubicBezTo>
                      <a:cubicBezTo>
                        <a:pt x="2" y="1232"/>
                        <a:pt x="6" y="1236"/>
                        <a:pt x="10" y="1235"/>
                      </a:cubicBezTo>
                      <a:cubicBezTo>
                        <a:pt x="14" y="1235"/>
                        <a:pt x="18" y="1231"/>
                        <a:pt x="17" y="1227"/>
                      </a:cubicBezTo>
                      <a:moveTo>
                        <a:pt x="30" y="1348"/>
                      </a:moveTo>
                      <a:cubicBezTo>
                        <a:pt x="29" y="1341"/>
                        <a:pt x="28" y="1333"/>
                        <a:pt x="27" y="1325"/>
                      </a:cubicBezTo>
                      <a:cubicBezTo>
                        <a:pt x="26" y="1321"/>
                        <a:pt x="22" y="1318"/>
                        <a:pt x="18" y="1318"/>
                      </a:cubicBezTo>
                      <a:cubicBezTo>
                        <a:pt x="14" y="1319"/>
                        <a:pt x="10" y="1323"/>
                        <a:pt x="11" y="1327"/>
                      </a:cubicBezTo>
                      <a:cubicBezTo>
                        <a:pt x="12" y="1335"/>
                        <a:pt x="13" y="1343"/>
                        <a:pt x="15" y="1351"/>
                      </a:cubicBezTo>
                      <a:cubicBezTo>
                        <a:pt x="15" y="1355"/>
                        <a:pt x="19" y="1358"/>
                        <a:pt x="24" y="1358"/>
                      </a:cubicBezTo>
                      <a:cubicBezTo>
                        <a:pt x="28" y="1357"/>
                        <a:pt x="31" y="1353"/>
                        <a:pt x="30" y="1348"/>
                      </a:cubicBezTo>
                      <a:moveTo>
                        <a:pt x="56" y="1468"/>
                      </a:moveTo>
                      <a:cubicBezTo>
                        <a:pt x="54" y="1460"/>
                        <a:pt x="52" y="1453"/>
                        <a:pt x="50" y="1445"/>
                      </a:cubicBezTo>
                      <a:cubicBezTo>
                        <a:pt x="49" y="1441"/>
                        <a:pt x="45" y="1438"/>
                        <a:pt x="41" y="1439"/>
                      </a:cubicBezTo>
                      <a:cubicBezTo>
                        <a:pt x="36" y="1440"/>
                        <a:pt x="34" y="1445"/>
                        <a:pt x="35" y="1449"/>
                      </a:cubicBezTo>
                      <a:cubicBezTo>
                        <a:pt x="37" y="1457"/>
                        <a:pt x="39" y="1464"/>
                        <a:pt x="41" y="1472"/>
                      </a:cubicBezTo>
                      <a:cubicBezTo>
                        <a:pt x="42" y="1476"/>
                        <a:pt x="46" y="1479"/>
                        <a:pt x="51" y="1478"/>
                      </a:cubicBezTo>
                      <a:cubicBezTo>
                        <a:pt x="55" y="1477"/>
                        <a:pt x="57" y="1472"/>
                        <a:pt x="56" y="1468"/>
                      </a:cubicBezTo>
                      <a:moveTo>
                        <a:pt x="95" y="1584"/>
                      </a:moveTo>
                      <a:cubicBezTo>
                        <a:pt x="92" y="1577"/>
                        <a:pt x="89" y="1569"/>
                        <a:pt x="86" y="1562"/>
                      </a:cubicBezTo>
                      <a:cubicBezTo>
                        <a:pt x="85" y="1558"/>
                        <a:pt x="80" y="1555"/>
                        <a:pt x="76" y="1557"/>
                      </a:cubicBezTo>
                      <a:cubicBezTo>
                        <a:pt x="72" y="1559"/>
                        <a:pt x="70" y="1563"/>
                        <a:pt x="71" y="1567"/>
                      </a:cubicBezTo>
                      <a:cubicBezTo>
                        <a:pt x="74" y="1575"/>
                        <a:pt x="77" y="1582"/>
                        <a:pt x="80" y="1590"/>
                      </a:cubicBezTo>
                      <a:cubicBezTo>
                        <a:pt x="81" y="1594"/>
                        <a:pt x="86" y="1596"/>
                        <a:pt x="90" y="1594"/>
                      </a:cubicBezTo>
                      <a:cubicBezTo>
                        <a:pt x="94" y="1593"/>
                        <a:pt x="96" y="1588"/>
                        <a:pt x="95" y="1584"/>
                      </a:cubicBezTo>
                      <a:cubicBezTo>
                        <a:pt x="95" y="1584"/>
                        <a:pt x="95" y="1584"/>
                        <a:pt x="95" y="1584"/>
                      </a:cubicBezTo>
                      <a:moveTo>
                        <a:pt x="145" y="1695"/>
                      </a:moveTo>
                      <a:cubicBezTo>
                        <a:pt x="142" y="1688"/>
                        <a:pt x="138" y="1681"/>
                        <a:pt x="135" y="1674"/>
                      </a:cubicBezTo>
                      <a:cubicBezTo>
                        <a:pt x="133" y="1670"/>
                        <a:pt x="128" y="1668"/>
                        <a:pt x="124" y="1670"/>
                      </a:cubicBezTo>
                      <a:cubicBezTo>
                        <a:pt x="120" y="1672"/>
                        <a:pt x="118" y="1677"/>
                        <a:pt x="120" y="1681"/>
                      </a:cubicBezTo>
                      <a:cubicBezTo>
                        <a:pt x="124" y="1688"/>
                        <a:pt x="128" y="1695"/>
                        <a:pt x="131" y="1702"/>
                      </a:cubicBezTo>
                      <a:cubicBezTo>
                        <a:pt x="133" y="1706"/>
                        <a:pt x="138" y="1708"/>
                        <a:pt x="142" y="1706"/>
                      </a:cubicBezTo>
                      <a:cubicBezTo>
                        <a:pt x="146" y="1704"/>
                        <a:pt x="147" y="1699"/>
                        <a:pt x="145" y="1695"/>
                      </a:cubicBezTo>
                      <a:moveTo>
                        <a:pt x="208" y="1800"/>
                      </a:moveTo>
                      <a:cubicBezTo>
                        <a:pt x="203" y="1794"/>
                        <a:pt x="199" y="1787"/>
                        <a:pt x="195" y="1780"/>
                      </a:cubicBezTo>
                      <a:cubicBezTo>
                        <a:pt x="192" y="1777"/>
                        <a:pt x="187" y="1776"/>
                        <a:pt x="184" y="1778"/>
                      </a:cubicBezTo>
                      <a:cubicBezTo>
                        <a:pt x="180" y="1780"/>
                        <a:pt x="179" y="1785"/>
                        <a:pt x="181" y="1789"/>
                      </a:cubicBezTo>
                      <a:cubicBezTo>
                        <a:pt x="185" y="1796"/>
                        <a:pt x="190" y="1802"/>
                        <a:pt x="194" y="1809"/>
                      </a:cubicBezTo>
                      <a:cubicBezTo>
                        <a:pt x="197" y="1813"/>
                        <a:pt x="202" y="1814"/>
                        <a:pt x="205" y="1811"/>
                      </a:cubicBezTo>
                      <a:cubicBezTo>
                        <a:pt x="209" y="1809"/>
                        <a:pt x="210" y="1804"/>
                        <a:pt x="208" y="1800"/>
                      </a:cubicBezTo>
                      <a:cubicBezTo>
                        <a:pt x="208" y="1800"/>
                        <a:pt x="208" y="1800"/>
                        <a:pt x="208" y="1800"/>
                      </a:cubicBezTo>
                      <a:moveTo>
                        <a:pt x="281" y="1898"/>
                      </a:moveTo>
                      <a:cubicBezTo>
                        <a:pt x="276" y="1892"/>
                        <a:pt x="271" y="1886"/>
                        <a:pt x="266" y="1880"/>
                      </a:cubicBezTo>
                      <a:cubicBezTo>
                        <a:pt x="263" y="1876"/>
                        <a:pt x="258" y="1876"/>
                        <a:pt x="254" y="1879"/>
                      </a:cubicBezTo>
                      <a:cubicBezTo>
                        <a:pt x="251" y="1881"/>
                        <a:pt x="250" y="1886"/>
                        <a:pt x="253" y="1890"/>
                      </a:cubicBezTo>
                      <a:cubicBezTo>
                        <a:pt x="258" y="1896"/>
                        <a:pt x="263" y="1902"/>
                        <a:pt x="268" y="1908"/>
                      </a:cubicBezTo>
                      <a:cubicBezTo>
                        <a:pt x="271" y="1912"/>
                        <a:pt x="276" y="1912"/>
                        <a:pt x="280" y="1909"/>
                      </a:cubicBezTo>
                      <a:cubicBezTo>
                        <a:pt x="283" y="1907"/>
                        <a:pt x="283" y="1902"/>
                        <a:pt x="281" y="1898"/>
                      </a:cubicBezTo>
                      <a:cubicBezTo>
                        <a:pt x="281" y="1898"/>
                        <a:pt x="281" y="1898"/>
                        <a:pt x="281" y="1898"/>
                      </a:cubicBezTo>
                      <a:moveTo>
                        <a:pt x="364" y="1988"/>
                      </a:moveTo>
                      <a:cubicBezTo>
                        <a:pt x="358" y="1982"/>
                        <a:pt x="352" y="1977"/>
                        <a:pt x="347" y="1971"/>
                      </a:cubicBezTo>
                      <a:cubicBezTo>
                        <a:pt x="344" y="1968"/>
                        <a:pt x="339" y="1968"/>
                        <a:pt x="335" y="1971"/>
                      </a:cubicBezTo>
                      <a:cubicBezTo>
                        <a:pt x="332" y="1974"/>
                        <a:pt x="332" y="1979"/>
                        <a:pt x="335" y="1982"/>
                      </a:cubicBezTo>
                      <a:cubicBezTo>
                        <a:pt x="341" y="1988"/>
                        <a:pt x="347" y="1994"/>
                        <a:pt x="352" y="1999"/>
                      </a:cubicBezTo>
                      <a:cubicBezTo>
                        <a:pt x="356" y="2002"/>
                        <a:pt x="361" y="2002"/>
                        <a:pt x="364" y="1999"/>
                      </a:cubicBezTo>
                      <a:cubicBezTo>
                        <a:pt x="367" y="1996"/>
                        <a:pt x="367" y="1991"/>
                        <a:pt x="364" y="1988"/>
                      </a:cubicBezTo>
                      <a:moveTo>
                        <a:pt x="456" y="2068"/>
                      </a:moveTo>
                      <a:cubicBezTo>
                        <a:pt x="449" y="2064"/>
                        <a:pt x="443" y="2059"/>
                        <a:pt x="437" y="2054"/>
                      </a:cubicBezTo>
                      <a:cubicBezTo>
                        <a:pt x="434" y="2051"/>
                        <a:pt x="429" y="2051"/>
                        <a:pt x="426" y="2055"/>
                      </a:cubicBezTo>
                      <a:cubicBezTo>
                        <a:pt x="423" y="2058"/>
                        <a:pt x="424" y="2063"/>
                        <a:pt x="427" y="2066"/>
                      </a:cubicBezTo>
                      <a:cubicBezTo>
                        <a:pt x="433" y="2071"/>
                        <a:pt x="439" y="2076"/>
                        <a:pt x="446" y="2081"/>
                      </a:cubicBezTo>
                      <a:cubicBezTo>
                        <a:pt x="449" y="2084"/>
                        <a:pt x="454" y="2083"/>
                        <a:pt x="457" y="2080"/>
                      </a:cubicBezTo>
                      <a:cubicBezTo>
                        <a:pt x="460" y="2076"/>
                        <a:pt x="459" y="2071"/>
                        <a:pt x="456" y="2068"/>
                      </a:cubicBezTo>
                      <a:moveTo>
                        <a:pt x="556" y="2139"/>
                      </a:moveTo>
                      <a:cubicBezTo>
                        <a:pt x="549" y="2135"/>
                        <a:pt x="542" y="2130"/>
                        <a:pt x="536" y="2126"/>
                      </a:cubicBezTo>
                      <a:cubicBezTo>
                        <a:pt x="532" y="2123"/>
                        <a:pt x="527" y="2125"/>
                        <a:pt x="525" y="2128"/>
                      </a:cubicBezTo>
                      <a:cubicBezTo>
                        <a:pt x="522" y="2132"/>
                        <a:pt x="523" y="2137"/>
                        <a:pt x="527" y="2139"/>
                      </a:cubicBezTo>
                      <a:cubicBezTo>
                        <a:pt x="534" y="2144"/>
                        <a:pt x="540" y="2148"/>
                        <a:pt x="547" y="2152"/>
                      </a:cubicBezTo>
                      <a:cubicBezTo>
                        <a:pt x="551" y="2155"/>
                        <a:pt x="556" y="2153"/>
                        <a:pt x="558" y="2150"/>
                      </a:cubicBezTo>
                      <a:cubicBezTo>
                        <a:pt x="561" y="2146"/>
                        <a:pt x="559" y="2141"/>
                        <a:pt x="556" y="2139"/>
                      </a:cubicBezTo>
                      <a:moveTo>
                        <a:pt x="663" y="2198"/>
                      </a:moveTo>
                      <a:cubicBezTo>
                        <a:pt x="656" y="2195"/>
                        <a:pt x="648" y="2191"/>
                        <a:pt x="641" y="2187"/>
                      </a:cubicBezTo>
                      <a:cubicBezTo>
                        <a:pt x="637" y="2185"/>
                        <a:pt x="633" y="2187"/>
                        <a:pt x="631" y="2191"/>
                      </a:cubicBezTo>
                      <a:cubicBezTo>
                        <a:pt x="629" y="2195"/>
                        <a:pt x="630" y="2200"/>
                        <a:pt x="634" y="2202"/>
                      </a:cubicBezTo>
                      <a:cubicBezTo>
                        <a:pt x="641" y="2205"/>
                        <a:pt x="648" y="2209"/>
                        <a:pt x="656" y="2212"/>
                      </a:cubicBezTo>
                      <a:cubicBezTo>
                        <a:pt x="660" y="2214"/>
                        <a:pt x="664" y="2213"/>
                        <a:pt x="666" y="2209"/>
                      </a:cubicBezTo>
                      <a:cubicBezTo>
                        <a:pt x="668" y="2205"/>
                        <a:pt x="667" y="2200"/>
                        <a:pt x="663" y="2198"/>
                      </a:cubicBezTo>
                      <a:moveTo>
                        <a:pt x="775" y="2246"/>
                      </a:moveTo>
                      <a:cubicBezTo>
                        <a:pt x="768" y="2243"/>
                        <a:pt x="761" y="2240"/>
                        <a:pt x="753" y="2237"/>
                      </a:cubicBezTo>
                      <a:cubicBezTo>
                        <a:pt x="749" y="2236"/>
                        <a:pt x="744" y="2238"/>
                        <a:pt x="743" y="2242"/>
                      </a:cubicBezTo>
                      <a:cubicBezTo>
                        <a:pt x="741" y="2246"/>
                        <a:pt x="743" y="2251"/>
                        <a:pt x="747" y="2252"/>
                      </a:cubicBezTo>
                      <a:cubicBezTo>
                        <a:pt x="755" y="2255"/>
                        <a:pt x="762" y="2258"/>
                        <a:pt x="770" y="2261"/>
                      </a:cubicBezTo>
                      <a:cubicBezTo>
                        <a:pt x="774" y="2262"/>
                        <a:pt x="779" y="2260"/>
                        <a:pt x="780" y="2256"/>
                      </a:cubicBezTo>
                      <a:cubicBezTo>
                        <a:pt x="782" y="2252"/>
                        <a:pt x="780" y="2247"/>
                        <a:pt x="775" y="2246"/>
                      </a:cubicBezTo>
                      <a:moveTo>
                        <a:pt x="892" y="2281"/>
                      </a:moveTo>
                      <a:cubicBezTo>
                        <a:pt x="885" y="2279"/>
                        <a:pt x="877" y="2277"/>
                        <a:pt x="869" y="2275"/>
                      </a:cubicBezTo>
                      <a:cubicBezTo>
                        <a:pt x="865" y="2274"/>
                        <a:pt x="861" y="2276"/>
                        <a:pt x="860" y="2281"/>
                      </a:cubicBezTo>
                      <a:cubicBezTo>
                        <a:pt x="859" y="2285"/>
                        <a:pt x="861" y="2289"/>
                        <a:pt x="865" y="2290"/>
                      </a:cubicBezTo>
                      <a:cubicBezTo>
                        <a:pt x="873" y="2292"/>
                        <a:pt x="881" y="2294"/>
                        <a:pt x="889" y="2296"/>
                      </a:cubicBezTo>
                      <a:cubicBezTo>
                        <a:pt x="893" y="2297"/>
                        <a:pt x="897" y="2295"/>
                        <a:pt x="898" y="2290"/>
                      </a:cubicBezTo>
                      <a:cubicBezTo>
                        <a:pt x="899" y="2286"/>
                        <a:pt x="897" y="2282"/>
                        <a:pt x="892" y="2281"/>
                      </a:cubicBezTo>
                      <a:moveTo>
                        <a:pt x="1013" y="2303"/>
                      </a:moveTo>
                      <a:cubicBezTo>
                        <a:pt x="1005" y="2302"/>
                        <a:pt x="997" y="2301"/>
                        <a:pt x="989" y="2300"/>
                      </a:cubicBezTo>
                      <a:cubicBezTo>
                        <a:pt x="985" y="2299"/>
                        <a:pt x="981" y="2302"/>
                        <a:pt x="980" y="2307"/>
                      </a:cubicBezTo>
                      <a:cubicBezTo>
                        <a:pt x="979" y="2311"/>
                        <a:pt x="982" y="2315"/>
                        <a:pt x="987" y="2316"/>
                      </a:cubicBezTo>
                      <a:cubicBezTo>
                        <a:pt x="995" y="2317"/>
                        <a:pt x="1003" y="2318"/>
                        <a:pt x="1010" y="2319"/>
                      </a:cubicBezTo>
                      <a:cubicBezTo>
                        <a:pt x="1015" y="2320"/>
                        <a:pt x="1019" y="2317"/>
                        <a:pt x="1019" y="2312"/>
                      </a:cubicBezTo>
                      <a:cubicBezTo>
                        <a:pt x="1020" y="2308"/>
                        <a:pt x="1017" y="2304"/>
                        <a:pt x="1013" y="2303"/>
                      </a:cubicBezTo>
                      <a:moveTo>
                        <a:pt x="1134" y="2313"/>
                      </a:moveTo>
                      <a:cubicBezTo>
                        <a:pt x="1127" y="2313"/>
                        <a:pt x="1119" y="2312"/>
                        <a:pt x="1111" y="2312"/>
                      </a:cubicBezTo>
                      <a:cubicBezTo>
                        <a:pt x="1106" y="2312"/>
                        <a:pt x="1103" y="2315"/>
                        <a:pt x="1102" y="2319"/>
                      </a:cubicBezTo>
                      <a:cubicBezTo>
                        <a:pt x="1102" y="2324"/>
                        <a:pt x="1106" y="2328"/>
                        <a:pt x="1110" y="2328"/>
                      </a:cubicBezTo>
                      <a:cubicBezTo>
                        <a:pt x="1118" y="2328"/>
                        <a:pt x="1126" y="2329"/>
                        <a:pt x="1134" y="2329"/>
                      </a:cubicBezTo>
                      <a:cubicBezTo>
                        <a:pt x="1138" y="2329"/>
                        <a:pt x="1142" y="2325"/>
                        <a:pt x="1142" y="2321"/>
                      </a:cubicBezTo>
                      <a:cubicBezTo>
                        <a:pt x="1142" y="2316"/>
                        <a:pt x="1139" y="2313"/>
                        <a:pt x="1134" y="2313"/>
                      </a:cubicBezTo>
                      <a:moveTo>
                        <a:pt x="1257" y="2309"/>
                      </a:moveTo>
                      <a:cubicBezTo>
                        <a:pt x="1249" y="2310"/>
                        <a:pt x="1241" y="2311"/>
                        <a:pt x="1233" y="2311"/>
                      </a:cubicBezTo>
                      <a:cubicBezTo>
                        <a:pt x="1229" y="2311"/>
                        <a:pt x="1225" y="2315"/>
                        <a:pt x="1226" y="2320"/>
                      </a:cubicBezTo>
                      <a:cubicBezTo>
                        <a:pt x="1226" y="2324"/>
                        <a:pt x="1230" y="2327"/>
                        <a:pt x="1234" y="2327"/>
                      </a:cubicBezTo>
                      <a:cubicBezTo>
                        <a:pt x="1242" y="2327"/>
                        <a:pt x="1250" y="2326"/>
                        <a:pt x="1258" y="2325"/>
                      </a:cubicBezTo>
                      <a:cubicBezTo>
                        <a:pt x="1262" y="2325"/>
                        <a:pt x="1266" y="2321"/>
                        <a:pt x="1265" y="2317"/>
                      </a:cubicBezTo>
                      <a:cubicBezTo>
                        <a:pt x="1265" y="2312"/>
                        <a:pt x="1261" y="2309"/>
                        <a:pt x="1257" y="2309"/>
                      </a:cubicBezTo>
                      <a:moveTo>
                        <a:pt x="1378" y="2293"/>
                      </a:moveTo>
                      <a:cubicBezTo>
                        <a:pt x="1370" y="2295"/>
                        <a:pt x="1362" y="2296"/>
                        <a:pt x="1354" y="2297"/>
                      </a:cubicBezTo>
                      <a:cubicBezTo>
                        <a:pt x="1350" y="2298"/>
                        <a:pt x="1347" y="2302"/>
                        <a:pt x="1348" y="2307"/>
                      </a:cubicBezTo>
                      <a:cubicBezTo>
                        <a:pt x="1349" y="2311"/>
                        <a:pt x="1353" y="2314"/>
                        <a:pt x="1357" y="2313"/>
                      </a:cubicBezTo>
                      <a:cubicBezTo>
                        <a:pt x="1365" y="2312"/>
                        <a:pt x="1373" y="2311"/>
                        <a:pt x="1381" y="2309"/>
                      </a:cubicBezTo>
                      <a:cubicBezTo>
                        <a:pt x="1385" y="2308"/>
                        <a:pt x="1388" y="2304"/>
                        <a:pt x="1387" y="2300"/>
                      </a:cubicBezTo>
                      <a:cubicBezTo>
                        <a:pt x="1386" y="2295"/>
                        <a:pt x="1382" y="2292"/>
                        <a:pt x="1378" y="2293"/>
                      </a:cubicBezTo>
                      <a:moveTo>
                        <a:pt x="1497" y="2264"/>
                      </a:moveTo>
                      <a:cubicBezTo>
                        <a:pt x="1489" y="2267"/>
                        <a:pt x="1481" y="2269"/>
                        <a:pt x="1474" y="2271"/>
                      </a:cubicBezTo>
                      <a:cubicBezTo>
                        <a:pt x="1470" y="2272"/>
                        <a:pt x="1467" y="2277"/>
                        <a:pt x="1468" y="2281"/>
                      </a:cubicBezTo>
                      <a:cubicBezTo>
                        <a:pt x="1469" y="2285"/>
                        <a:pt x="1474" y="2288"/>
                        <a:pt x="1478" y="2286"/>
                      </a:cubicBezTo>
                      <a:cubicBezTo>
                        <a:pt x="1486" y="2284"/>
                        <a:pt x="1493" y="2282"/>
                        <a:pt x="1501" y="2280"/>
                      </a:cubicBezTo>
                      <a:cubicBezTo>
                        <a:pt x="1505" y="2278"/>
                        <a:pt x="1508" y="2274"/>
                        <a:pt x="1506" y="2270"/>
                      </a:cubicBezTo>
                      <a:cubicBezTo>
                        <a:pt x="1505" y="2265"/>
                        <a:pt x="1501" y="2263"/>
                        <a:pt x="1497" y="2264"/>
                      </a:cubicBezTo>
                      <a:cubicBezTo>
                        <a:pt x="1497" y="2264"/>
                        <a:pt x="1497" y="2264"/>
                        <a:pt x="1497" y="2264"/>
                      </a:cubicBezTo>
                      <a:moveTo>
                        <a:pt x="1611" y="2223"/>
                      </a:moveTo>
                      <a:cubicBezTo>
                        <a:pt x="1604" y="2226"/>
                        <a:pt x="1597" y="2229"/>
                        <a:pt x="1590" y="2232"/>
                      </a:cubicBezTo>
                      <a:cubicBezTo>
                        <a:pt x="1585" y="2233"/>
                        <a:pt x="1583" y="2238"/>
                        <a:pt x="1585" y="2242"/>
                      </a:cubicBezTo>
                      <a:cubicBezTo>
                        <a:pt x="1587" y="2246"/>
                        <a:pt x="1591" y="2248"/>
                        <a:pt x="1596" y="2247"/>
                      </a:cubicBezTo>
                      <a:cubicBezTo>
                        <a:pt x="1603" y="2244"/>
                        <a:pt x="1610" y="2241"/>
                        <a:pt x="1618" y="2238"/>
                      </a:cubicBezTo>
                      <a:cubicBezTo>
                        <a:pt x="1622" y="2236"/>
                        <a:pt x="1624" y="2231"/>
                        <a:pt x="1622" y="2227"/>
                      </a:cubicBezTo>
                      <a:cubicBezTo>
                        <a:pt x="1620" y="2223"/>
                        <a:pt x="1615" y="2221"/>
                        <a:pt x="1611" y="2223"/>
                      </a:cubicBezTo>
                      <a:moveTo>
                        <a:pt x="1721" y="2169"/>
                      </a:moveTo>
                      <a:cubicBezTo>
                        <a:pt x="1714" y="2173"/>
                        <a:pt x="1707" y="2177"/>
                        <a:pt x="1700" y="2181"/>
                      </a:cubicBezTo>
                      <a:cubicBezTo>
                        <a:pt x="1697" y="2183"/>
                        <a:pt x="1695" y="2188"/>
                        <a:pt x="1697" y="2191"/>
                      </a:cubicBezTo>
                      <a:cubicBezTo>
                        <a:pt x="1699" y="2195"/>
                        <a:pt x="1704" y="2197"/>
                        <a:pt x="1708" y="2195"/>
                      </a:cubicBezTo>
                      <a:cubicBezTo>
                        <a:pt x="1715" y="2191"/>
                        <a:pt x="1722" y="2187"/>
                        <a:pt x="1729" y="2183"/>
                      </a:cubicBezTo>
                      <a:cubicBezTo>
                        <a:pt x="1733" y="2181"/>
                        <a:pt x="1734" y="2176"/>
                        <a:pt x="1732" y="2172"/>
                      </a:cubicBezTo>
                      <a:cubicBezTo>
                        <a:pt x="1730" y="2169"/>
                        <a:pt x="1725" y="2167"/>
                        <a:pt x="1721" y="2169"/>
                      </a:cubicBezTo>
                      <a:moveTo>
                        <a:pt x="1825" y="2104"/>
                      </a:moveTo>
                      <a:cubicBezTo>
                        <a:pt x="1818" y="2109"/>
                        <a:pt x="1812" y="2113"/>
                        <a:pt x="1805" y="2118"/>
                      </a:cubicBezTo>
                      <a:cubicBezTo>
                        <a:pt x="1802" y="2120"/>
                        <a:pt x="1801" y="2125"/>
                        <a:pt x="1803" y="2129"/>
                      </a:cubicBezTo>
                      <a:cubicBezTo>
                        <a:pt x="1806" y="2133"/>
                        <a:pt x="1810" y="2134"/>
                        <a:pt x="1814" y="2131"/>
                      </a:cubicBezTo>
                      <a:cubicBezTo>
                        <a:pt x="1821" y="2127"/>
                        <a:pt x="1827" y="2122"/>
                        <a:pt x="1834" y="2118"/>
                      </a:cubicBezTo>
                      <a:cubicBezTo>
                        <a:pt x="1837" y="2115"/>
                        <a:pt x="1838" y="2110"/>
                        <a:pt x="1836" y="2106"/>
                      </a:cubicBezTo>
                      <a:cubicBezTo>
                        <a:pt x="1833" y="2103"/>
                        <a:pt x="1828" y="2102"/>
                        <a:pt x="1825" y="2104"/>
                      </a:cubicBezTo>
                      <a:cubicBezTo>
                        <a:pt x="1825" y="2104"/>
                        <a:pt x="1825" y="2104"/>
                        <a:pt x="1825" y="2104"/>
                      </a:cubicBezTo>
                      <a:moveTo>
                        <a:pt x="1921" y="2029"/>
                      </a:moveTo>
                      <a:cubicBezTo>
                        <a:pt x="1915" y="2034"/>
                        <a:pt x="1909" y="2039"/>
                        <a:pt x="1903" y="2044"/>
                      </a:cubicBezTo>
                      <a:cubicBezTo>
                        <a:pt x="1899" y="2047"/>
                        <a:pt x="1899" y="2052"/>
                        <a:pt x="1902" y="2056"/>
                      </a:cubicBezTo>
                      <a:cubicBezTo>
                        <a:pt x="1905" y="2059"/>
                        <a:pt x="1910" y="2059"/>
                        <a:pt x="1913" y="2057"/>
                      </a:cubicBezTo>
                      <a:cubicBezTo>
                        <a:pt x="1919" y="2051"/>
                        <a:pt x="1925" y="2046"/>
                        <a:pt x="1931" y="2041"/>
                      </a:cubicBezTo>
                      <a:cubicBezTo>
                        <a:pt x="1935" y="2038"/>
                        <a:pt x="1935" y="2033"/>
                        <a:pt x="1932" y="2030"/>
                      </a:cubicBezTo>
                      <a:cubicBezTo>
                        <a:pt x="1929" y="2026"/>
                        <a:pt x="1924" y="2026"/>
                        <a:pt x="1921" y="2029"/>
                      </a:cubicBezTo>
                      <a:moveTo>
                        <a:pt x="2008" y="1944"/>
                      </a:moveTo>
                      <a:cubicBezTo>
                        <a:pt x="2003" y="1949"/>
                        <a:pt x="1998" y="1955"/>
                        <a:pt x="1992" y="1961"/>
                      </a:cubicBezTo>
                      <a:cubicBezTo>
                        <a:pt x="1989" y="1964"/>
                        <a:pt x="1989" y="1969"/>
                        <a:pt x="1992" y="1972"/>
                      </a:cubicBezTo>
                      <a:cubicBezTo>
                        <a:pt x="1995" y="1975"/>
                        <a:pt x="2001" y="1975"/>
                        <a:pt x="2004" y="1972"/>
                      </a:cubicBezTo>
                      <a:cubicBezTo>
                        <a:pt x="2009" y="1966"/>
                        <a:pt x="2015" y="1960"/>
                        <a:pt x="2020" y="1954"/>
                      </a:cubicBezTo>
                      <a:cubicBezTo>
                        <a:pt x="2023" y="1951"/>
                        <a:pt x="2023" y="1946"/>
                        <a:pt x="2020" y="1943"/>
                      </a:cubicBezTo>
                      <a:cubicBezTo>
                        <a:pt x="2016" y="1940"/>
                        <a:pt x="2011" y="1940"/>
                        <a:pt x="2008" y="1944"/>
                      </a:cubicBezTo>
                      <a:moveTo>
                        <a:pt x="2086" y="1850"/>
                      </a:moveTo>
                      <a:cubicBezTo>
                        <a:pt x="2082" y="1856"/>
                        <a:pt x="2077" y="1862"/>
                        <a:pt x="2072" y="1868"/>
                      </a:cubicBezTo>
                      <a:cubicBezTo>
                        <a:pt x="2069" y="1872"/>
                        <a:pt x="2070" y="1877"/>
                        <a:pt x="2073" y="1880"/>
                      </a:cubicBezTo>
                      <a:cubicBezTo>
                        <a:pt x="2077" y="1882"/>
                        <a:pt x="2082" y="1882"/>
                        <a:pt x="2085" y="1878"/>
                      </a:cubicBezTo>
                      <a:cubicBezTo>
                        <a:pt x="2090" y="1872"/>
                        <a:pt x="2094" y="1866"/>
                        <a:pt x="2099" y="1859"/>
                      </a:cubicBezTo>
                      <a:cubicBezTo>
                        <a:pt x="2102" y="1856"/>
                        <a:pt x="2101" y="1851"/>
                        <a:pt x="2098" y="1848"/>
                      </a:cubicBezTo>
                      <a:cubicBezTo>
                        <a:pt x="2094" y="1845"/>
                        <a:pt x="2089" y="1846"/>
                        <a:pt x="2086" y="1850"/>
                      </a:cubicBezTo>
                      <a:cubicBezTo>
                        <a:pt x="2086" y="1850"/>
                        <a:pt x="2086" y="1850"/>
                        <a:pt x="2086" y="1850"/>
                      </a:cubicBezTo>
                      <a:moveTo>
                        <a:pt x="2154" y="1748"/>
                      </a:moveTo>
                      <a:cubicBezTo>
                        <a:pt x="2150" y="1754"/>
                        <a:pt x="2146" y="1761"/>
                        <a:pt x="2142" y="1768"/>
                      </a:cubicBezTo>
                      <a:cubicBezTo>
                        <a:pt x="2140" y="1772"/>
                        <a:pt x="2141" y="1777"/>
                        <a:pt x="2144" y="1779"/>
                      </a:cubicBezTo>
                      <a:cubicBezTo>
                        <a:pt x="2148" y="1781"/>
                        <a:pt x="2153" y="1780"/>
                        <a:pt x="2155" y="1776"/>
                      </a:cubicBezTo>
                      <a:cubicBezTo>
                        <a:pt x="2160" y="1770"/>
                        <a:pt x="2164" y="1763"/>
                        <a:pt x="2168" y="1756"/>
                      </a:cubicBezTo>
                      <a:cubicBezTo>
                        <a:pt x="2170" y="1752"/>
                        <a:pt x="2169" y="1747"/>
                        <a:pt x="2165" y="1745"/>
                      </a:cubicBezTo>
                      <a:cubicBezTo>
                        <a:pt x="2161" y="1743"/>
                        <a:pt x="2156" y="1744"/>
                        <a:pt x="2154" y="1748"/>
                      </a:cubicBezTo>
                      <a:moveTo>
                        <a:pt x="2211" y="1639"/>
                      </a:moveTo>
                      <a:cubicBezTo>
                        <a:pt x="2207" y="1646"/>
                        <a:pt x="2204" y="1654"/>
                        <a:pt x="2201" y="1661"/>
                      </a:cubicBezTo>
                      <a:cubicBezTo>
                        <a:pt x="2199" y="1665"/>
                        <a:pt x="2200" y="1669"/>
                        <a:pt x="2204" y="1671"/>
                      </a:cubicBezTo>
                      <a:cubicBezTo>
                        <a:pt x="2208" y="1673"/>
                        <a:pt x="2213" y="1672"/>
                        <a:pt x="2215" y="1668"/>
                      </a:cubicBezTo>
                      <a:cubicBezTo>
                        <a:pt x="2218" y="1660"/>
                        <a:pt x="2222" y="1653"/>
                        <a:pt x="2225" y="1646"/>
                      </a:cubicBezTo>
                      <a:cubicBezTo>
                        <a:pt x="2227" y="1642"/>
                        <a:pt x="2225" y="1637"/>
                        <a:pt x="2221" y="1635"/>
                      </a:cubicBezTo>
                      <a:cubicBezTo>
                        <a:pt x="2217" y="1633"/>
                        <a:pt x="2212" y="1635"/>
                        <a:pt x="2211" y="1639"/>
                      </a:cubicBezTo>
                      <a:moveTo>
                        <a:pt x="2255" y="1525"/>
                      </a:moveTo>
                      <a:cubicBezTo>
                        <a:pt x="2253" y="1533"/>
                        <a:pt x="2250" y="1540"/>
                        <a:pt x="2247" y="1548"/>
                      </a:cubicBezTo>
                      <a:cubicBezTo>
                        <a:pt x="2246" y="1552"/>
                        <a:pt x="2248" y="1556"/>
                        <a:pt x="2252" y="1558"/>
                      </a:cubicBezTo>
                      <a:cubicBezTo>
                        <a:pt x="2257" y="1559"/>
                        <a:pt x="2261" y="1557"/>
                        <a:pt x="2263" y="1553"/>
                      </a:cubicBezTo>
                      <a:cubicBezTo>
                        <a:pt x="2265" y="1545"/>
                        <a:pt x="2268" y="1538"/>
                        <a:pt x="2270" y="1530"/>
                      </a:cubicBezTo>
                      <a:cubicBezTo>
                        <a:pt x="2272" y="1526"/>
                        <a:pt x="2269" y="1522"/>
                        <a:pt x="2265" y="1520"/>
                      </a:cubicBezTo>
                      <a:cubicBezTo>
                        <a:pt x="2261" y="1519"/>
                        <a:pt x="2257" y="1521"/>
                        <a:pt x="2255" y="1525"/>
                      </a:cubicBezTo>
                      <a:moveTo>
                        <a:pt x="2287" y="1407"/>
                      </a:moveTo>
                      <a:cubicBezTo>
                        <a:pt x="2286" y="1415"/>
                        <a:pt x="2284" y="1423"/>
                        <a:pt x="2282" y="1430"/>
                      </a:cubicBezTo>
                      <a:cubicBezTo>
                        <a:pt x="2281" y="1435"/>
                        <a:pt x="2284" y="1439"/>
                        <a:pt x="2288" y="1440"/>
                      </a:cubicBezTo>
                      <a:cubicBezTo>
                        <a:pt x="2292" y="1441"/>
                        <a:pt x="2297" y="1438"/>
                        <a:pt x="2298" y="1434"/>
                      </a:cubicBezTo>
                      <a:cubicBezTo>
                        <a:pt x="2299" y="1426"/>
                        <a:pt x="2301" y="1418"/>
                        <a:pt x="2303" y="1411"/>
                      </a:cubicBezTo>
                      <a:cubicBezTo>
                        <a:pt x="2304" y="1406"/>
                        <a:pt x="2301" y="1402"/>
                        <a:pt x="2297" y="1401"/>
                      </a:cubicBezTo>
                      <a:cubicBezTo>
                        <a:pt x="2292" y="1400"/>
                        <a:pt x="2288" y="1403"/>
                        <a:pt x="2287" y="1407"/>
                      </a:cubicBezTo>
                      <a:moveTo>
                        <a:pt x="2307" y="1287"/>
                      </a:moveTo>
                      <a:cubicBezTo>
                        <a:pt x="2306" y="1294"/>
                        <a:pt x="2305" y="1302"/>
                        <a:pt x="2304" y="1310"/>
                      </a:cubicBezTo>
                      <a:cubicBezTo>
                        <a:pt x="2303" y="1314"/>
                        <a:pt x="2306" y="1318"/>
                        <a:pt x="2311" y="1319"/>
                      </a:cubicBezTo>
                      <a:cubicBezTo>
                        <a:pt x="2315" y="1320"/>
                        <a:pt x="2319" y="1317"/>
                        <a:pt x="2320" y="1312"/>
                      </a:cubicBezTo>
                      <a:cubicBezTo>
                        <a:pt x="2321" y="1304"/>
                        <a:pt x="2322" y="1296"/>
                        <a:pt x="2322" y="1288"/>
                      </a:cubicBezTo>
                      <a:cubicBezTo>
                        <a:pt x="2323" y="1284"/>
                        <a:pt x="2320" y="1280"/>
                        <a:pt x="2315" y="1279"/>
                      </a:cubicBezTo>
                      <a:cubicBezTo>
                        <a:pt x="2311" y="1279"/>
                        <a:pt x="2307" y="1282"/>
                        <a:pt x="2307" y="1287"/>
                      </a:cubicBezTo>
                    </a:path>
                  </a:pathLst>
                </a:custGeom>
                <a:solidFill>
                  <a:schemeClr val="tx2">
                    <a:lumMod val="20000"/>
                    <a:lumOff val="80000"/>
                    <a:alpha val="57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1" name="îsļîḑê">
                  <a:extLst>
                    <a:ext uri="{FF2B5EF4-FFF2-40B4-BE49-F238E27FC236}">
                      <a16:creationId xmlns:a16="http://schemas.microsoft.com/office/drawing/2014/main" id="{10A5CDEB-2112-496A-A3AF-D6049CC7E1A9}"/>
                    </a:ext>
                  </a:extLst>
                </p:cNvPr>
                <p:cNvSpPr>
                  <a:spLocks/>
                </p:cNvSpPr>
                <p:nvPr/>
              </p:nvSpPr>
              <p:spPr bwMode="auto">
                <a:xfrm>
                  <a:off x="4259348" y="3566131"/>
                  <a:ext cx="3680672" cy="3677748"/>
                </a:xfrm>
                <a:custGeom>
                  <a:avLst/>
                  <a:gdLst>
                    <a:gd name="T0" fmla="*/ 2129 w 2129"/>
                    <a:gd name="T1" fmla="*/ 1064 h 2127"/>
                    <a:gd name="T2" fmla="*/ 2117 w 2129"/>
                    <a:gd name="T3" fmla="*/ 970 h 2127"/>
                    <a:gd name="T4" fmla="*/ 2089 w 2129"/>
                    <a:gd name="T5" fmla="*/ 843 h 2127"/>
                    <a:gd name="T6" fmla="*/ 2049 w 2129"/>
                    <a:gd name="T7" fmla="*/ 703 h 2127"/>
                    <a:gd name="T8" fmla="*/ 2049 w 2129"/>
                    <a:gd name="T9" fmla="*/ 703 h 2127"/>
                    <a:gd name="T10" fmla="*/ 2004 w 2129"/>
                    <a:gd name="T11" fmla="*/ 581 h 2127"/>
                    <a:gd name="T12" fmla="*/ 1953 w 2129"/>
                    <a:gd name="T13" fmla="*/ 477 h 2127"/>
                    <a:gd name="T14" fmla="*/ 1894 w 2129"/>
                    <a:gd name="T15" fmla="*/ 397 h 2127"/>
                    <a:gd name="T16" fmla="*/ 1811 w 2129"/>
                    <a:gd name="T17" fmla="*/ 316 h 2127"/>
                    <a:gd name="T18" fmla="*/ 1708 w 2129"/>
                    <a:gd name="T19" fmla="*/ 236 h 2127"/>
                    <a:gd name="T20" fmla="*/ 1587 w 2129"/>
                    <a:gd name="T21" fmla="*/ 155 h 2127"/>
                    <a:gd name="T22" fmla="*/ 1587 w 2129"/>
                    <a:gd name="T23" fmla="*/ 155 h 2127"/>
                    <a:gd name="T24" fmla="*/ 1474 w 2129"/>
                    <a:gd name="T25" fmla="*/ 90 h 2127"/>
                    <a:gd name="T26" fmla="*/ 1368 w 2129"/>
                    <a:gd name="T27" fmla="*/ 43 h 2127"/>
                    <a:gd name="T28" fmla="*/ 1271 w 2129"/>
                    <a:gd name="T29" fmla="*/ 19 h 2127"/>
                    <a:gd name="T30" fmla="*/ 1156 w 2129"/>
                    <a:gd name="T31" fmla="*/ 11 h 2127"/>
                    <a:gd name="T32" fmla="*/ 1025 w 2129"/>
                    <a:gd name="T33" fmla="*/ 16 h 2127"/>
                    <a:gd name="T34" fmla="*/ 881 w 2129"/>
                    <a:gd name="T35" fmla="*/ 32 h 2127"/>
                    <a:gd name="T36" fmla="*/ 881 w 2129"/>
                    <a:gd name="T37" fmla="*/ 32 h 2127"/>
                    <a:gd name="T38" fmla="*/ 752 w 2129"/>
                    <a:gd name="T39" fmla="*/ 54 h 2127"/>
                    <a:gd name="T40" fmla="*/ 641 w 2129"/>
                    <a:gd name="T41" fmla="*/ 87 h 2127"/>
                    <a:gd name="T42" fmla="*/ 552 w 2129"/>
                    <a:gd name="T43" fmla="*/ 131 h 2127"/>
                    <a:gd name="T44" fmla="*/ 458 w 2129"/>
                    <a:gd name="T45" fmla="*/ 199 h 2127"/>
                    <a:gd name="T46" fmla="*/ 361 w 2129"/>
                    <a:gd name="T47" fmla="*/ 286 h 2127"/>
                    <a:gd name="T48" fmla="*/ 261 w 2129"/>
                    <a:gd name="T49" fmla="*/ 391 h 2127"/>
                    <a:gd name="T50" fmla="*/ 261 w 2129"/>
                    <a:gd name="T51" fmla="*/ 391 h 2127"/>
                    <a:gd name="T52" fmla="*/ 177 w 2129"/>
                    <a:gd name="T53" fmla="*/ 491 h 2127"/>
                    <a:gd name="T54" fmla="*/ 113 w 2129"/>
                    <a:gd name="T55" fmla="*/ 587 h 2127"/>
                    <a:gd name="T56" fmla="*/ 72 w 2129"/>
                    <a:gd name="T57" fmla="*/ 678 h 2127"/>
                    <a:gd name="T58" fmla="*/ 44 w 2129"/>
                    <a:gd name="T59" fmla="*/ 790 h 2127"/>
                    <a:gd name="T60" fmla="*/ 26 w 2129"/>
                    <a:gd name="T61" fmla="*/ 920 h 2127"/>
                    <a:gd name="T62" fmla="*/ 16 w 2129"/>
                    <a:gd name="T63" fmla="*/ 1065 h 2127"/>
                    <a:gd name="T64" fmla="*/ 0 w 2129"/>
                    <a:gd name="T65" fmla="*/ 1065 h 2127"/>
                    <a:gd name="T66" fmla="*/ 5 w 2129"/>
                    <a:gd name="T67" fmla="*/ 1165 h 2127"/>
                    <a:gd name="T68" fmla="*/ 30 w 2129"/>
                    <a:gd name="T69" fmla="*/ 1277 h 2127"/>
                    <a:gd name="T70" fmla="*/ 72 w 2129"/>
                    <a:gd name="T71" fmla="*/ 1401 h 2127"/>
                    <a:gd name="T72" fmla="*/ 128 w 2129"/>
                    <a:gd name="T73" fmla="*/ 1535 h 2127"/>
                    <a:gd name="T74" fmla="*/ 128 w 2129"/>
                    <a:gd name="T75" fmla="*/ 1535 h 2127"/>
                    <a:gd name="T76" fmla="*/ 187 w 2129"/>
                    <a:gd name="T77" fmla="*/ 1652 h 2127"/>
                    <a:gd name="T78" fmla="*/ 250 w 2129"/>
                    <a:gd name="T79" fmla="*/ 1748 h 2127"/>
                    <a:gd name="T80" fmla="*/ 317 w 2129"/>
                    <a:gd name="T81" fmla="*/ 1822 h 2127"/>
                    <a:gd name="T82" fmla="*/ 409 w 2129"/>
                    <a:gd name="T83" fmla="*/ 1892 h 2127"/>
                    <a:gd name="T84" fmla="*/ 520 w 2129"/>
                    <a:gd name="T85" fmla="*/ 1960 h 2127"/>
                    <a:gd name="T86" fmla="*/ 650 w 2129"/>
                    <a:gd name="T87" fmla="*/ 2027 h 2127"/>
                    <a:gd name="T88" fmla="*/ 650 w 2129"/>
                    <a:gd name="T89" fmla="*/ 2027 h 2127"/>
                    <a:gd name="T90" fmla="*/ 770 w 2129"/>
                    <a:gd name="T91" fmla="*/ 2078 h 2127"/>
                    <a:gd name="T92" fmla="*/ 880 w 2129"/>
                    <a:gd name="T93" fmla="*/ 2112 h 2127"/>
                    <a:gd name="T94" fmla="*/ 979 w 2129"/>
                    <a:gd name="T95" fmla="*/ 2125 h 2127"/>
                    <a:gd name="T96" fmla="*/ 1095 w 2129"/>
                    <a:gd name="T97" fmla="*/ 2120 h 2127"/>
                    <a:gd name="T98" fmla="*/ 1224 w 2129"/>
                    <a:gd name="T99" fmla="*/ 2100 h 2127"/>
                    <a:gd name="T100" fmla="*/ 1366 w 2129"/>
                    <a:gd name="T101" fmla="*/ 2068 h 2127"/>
                    <a:gd name="T102" fmla="*/ 1366 w 2129"/>
                    <a:gd name="T103" fmla="*/ 2068 h 2127"/>
                    <a:gd name="T104" fmla="*/ 1490 w 2129"/>
                    <a:gd name="T105" fmla="*/ 2031 h 2127"/>
                    <a:gd name="T106" fmla="*/ 1597 w 2129"/>
                    <a:gd name="T107" fmla="*/ 1985 h 2127"/>
                    <a:gd name="T108" fmla="*/ 1681 w 2129"/>
                    <a:gd name="T109" fmla="*/ 1931 h 2127"/>
                    <a:gd name="T110" fmla="*/ 1766 w 2129"/>
                    <a:gd name="T111" fmla="*/ 1853 h 2127"/>
                    <a:gd name="T112" fmla="*/ 1852 w 2129"/>
                    <a:gd name="T113" fmla="*/ 1755 h 2127"/>
                    <a:gd name="T114" fmla="*/ 1940 w 2129"/>
                    <a:gd name="T115" fmla="*/ 1640 h 2127"/>
                    <a:gd name="T116" fmla="*/ 1940 w 2129"/>
                    <a:gd name="T117" fmla="*/ 1640 h 2127"/>
                    <a:gd name="T118" fmla="*/ 2012 w 2129"/>
                    <a:gd name="T119" fmla="*/ 1531 h 2127"/>
                    <a:gd name="T120" fmla="*/ 2065 w 2129"/>
                    <a:gd name="T121" fmla="*/ 1428 h 2127"/>
                    <a:gd name="T122" fmla="*/ 2094 w 2129"/>
                    <a:gd name="T123" fmla="*/ 1332 h 2127"/>
                    <a:gd name="T124" fmla="*/ 2110 w 2129"/>
                    <a:gd name="T125" fmla="*/ 1218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9" h="2127">
                      <a:moveTo>
                        <a:pt x="2113" y="1061"/>
                      </a:moveTo>
                      <a:cubicBezTo>
                        <a:pt x="2113" y="1062"/>
                        <a:pt x="2113" y="1063"/>
                        <a:pt x="2113" y="1064"/>
                      </a:cubicBezTo>
                      <a:cubicBezTo>
                        <a:pt x="2113" y="1072"/>
                        <a:pt x="2113" y="1079"/>
                        <a:pt x="2112" y="1087"/>
                      </a:cubicBezTo>
                      <a:cubicBezTo>
                        <a:pt x="2112" y="1092"/>
                        <a:pt x="2116" y="1095"/>
                        <a:pt x="2120" y="1096"/>
                      </a:cubicBezTo>
                      <a:cubicBezTo>
                        <a:pt x="2125" y="1096"/>
                        <a:pt x="2128" y="1092"/>
                        <a:pt x="2128" y="1088"/>
                      </a:cubicBezTo>
                      <a:cubicBezTo>
                        <a:pt x="2129" y="1080"/>
                        <a:pt x="2129" y="1072"/>
                        <a:pt x="2129" y="1064"/>
                      </a:cubicBezTo>
                      <a:cubicBezTo>
                        <a:pt x="2129" y="1063"/>
                        <a:pt x="2129" y="1062"/>
                        <a:pt x="2129" y="1061"/>
                      </a:cubicBezTo>
                      <a:cubicBezTo>
                        <a:pt x="2129" y="1057"/>
                        <a:pt x="2125" y="1053"/>
                        <a:pt x="2121" y="1053"/>
                      </a:cubicBezTo>
                      <a:cubicBezTo>
                        <a:pt x="2116" y="1053"/>
                        <a:pt x="2113" y="1057"/>
                        <a:pt x="2113" y="1061"/>
                      </a:cubicBezTo>
                      <a:close/>
                      <a:moveTo>
                        <a:pt x="2105" y="940"/>
                      </a:moveTo>
                      <a:cubicBezTo>
                        <a:pt x="2106" y="948"/>
                        <a:pt x="2107" y="955"/>
                        <a:pt x="2108" y="963"/>
                      </a:cubicBezTo>
                      <a:cubicBezTo>
                        <a:pt x="2108" y="968"/>
                        <a:pt x="2112" y="971"/>
                        <a:pt x="2117" y="970"/>
                      </a:cubicBezTo>
                      <a:cubicBezTo>
                        <a:pt x="2121" y="970"/>
                        <a:pt x="2124" y="966"/>
                        <a:pt x="2124" y="962"/>
                      </a:cubicBezTo>
                      <a:cubicBezTo>
                        <a:pt x="2123" y="954"/>
                        <a:pt x="2122" y="946"/>
                        <a:pt x="2121" y="938"/>
                      </a:cubicBezTo>
                      <a:cubicBezTo>
                        <a:pt x="2121" y="933"/>
                        <a:pt x="2117" y="930"/>
                        <a:pt x="2112" y="931"/>
                      </a:cubicBezTo>
                      <a:cubicBezTo>
                        <a:pt x="2108" y="931"/>
                        <a:pt x="2105" y="935"/>
                        <a:pt x="2105" y="940"/>
                      </a:cubicBezTo>
                      <a:close/>
                      <a:moveTo>
                        <a:pt x="2084" y="820"/>
                      </a:moveTo>
                      <a:cubicBezTo>
                        <a:pt x="2086" y="827"/>
                        <a:pt x="2088" y="835"/>
                        <a:pt x="2089" y="843"/>
                      </a:cubicBezTo>
                      <a:cubicBezTo>
                        <a:pt x="2090" y="847"/>
                        <a:pt x="2095" y="850"/>
                        <a:pt x="2099" y="849"/>
                      </a:cubicBezTo>
                      <a:cubicBezTo>
                        <a:pt x="2103" y="848"/>
                        <a:pt x="2106" y="844"/>
                        <a:pt x="2105" y="839"/>
                      </a:cubicBezTo>
                      <a:cubicBezTo>
                        <a:pt x="2103" y="832"/>
                        <a:pt x="2102" y="824"/>
                        <a:pt x="2100" y="816"/>
                      </a:cubicBezTo>
                      <a:cubicBezTo>
                        <a:pt x="2099" y="812"/>
                        <a:pt x="2094" y="809"/>
                        <a:pt x="2090" y="810"/>
                      </a:cubicBezTo>
                      <a:cubicBezTo>
                        <a:pt x="2086" y="811"/>
                        <a:pt x="2083" y="815"/>
                        <a:pt x="2084" y="820"/>
                      </a:cubicBezTo>
                      <a:close/>
                      <a:moveTo>
                        <a:pt x="2049" y="703"/>
                      </a:moveTo>
                      <a:cubicBezTo>
                        <a:pt x="2052" y="710"/>
                        <a:pt x="2054" y="718"/>
                        <a:pt x="2057" y="725"/>
                      </a:cubicBezTo>
                      <a:cubicBezTo>
                        <a:pt x="2058" y="730"/>
                        <a:pt x="2063" y="732"/>
                        <a:pt x="2067" y="730"/>
                      </a:cubicBezTo>
                      <a:cubicBezTo>
                        <a:pt x="2071" y="729"/>
                        <a:pt x="2073" y="724"/>
                        <a:pt x="2072" y="720"/>
                      </a:cubicBezTo>
                      <a:cubicBezTo>
                        <a:pt x="2069" y="713"/>
                        <a:pt x="2067" y="705"/>
                        <a:pt x="2064" y="698"/>
                      </a:cubicBezTo>
                      <a:cubicBezTo>
                        <a:pt x="2062" y="693"/>
                        <a:pt x="2058" y="691"/>
                        <a:pt x="2054" y="693"/>
                      </a:cubicBezTo>
                      <a:cubicBezTo>
                        <a:pt x="2050" y="694"/>
                        <a:pt x="2047" y="699"/>
                        <a:pt x="2049" y="703"/>
                      </a:cubicBezTo>
                      <a:close/>
                      <a:moveTo>
                        <a:pt x="2000" y="591"/>
                      </a:moveTo>
                      <a:cubicBezTo>
                        <a:pt x="2004" y="598"/>
                        <a:pt x="2007" y="605"/>
                        <a:pt x="2011" y="612"/>
                      </a:cubicBezTo>
                      <a:cubicBezTo>
                        <a:pt x="2013" y="616"/>
                        <a:pt x="2018" y="618"/>
                        <a:pt x="2022" y="616"/>
                      </a:cubicBezTo>
                      <a:cubicBezTo>
                        <a:pt x="2025" y="614"/>
                        <a:pt x="2027" y="610"/>
                        <a:pt x="2025" y="606"/>
                      </a:cubicBezTo>
                      <a:cubicBezTo>
                        <a:pt x="2022" y="598"/>
                        <a:pt x="2018" y="591"/>
                        <a:pt x="2015" y="584"/>
                      </a:cubicBezTo>
                      <a:cubicBezTo>
                        <a:pt x="2013" y="580"/>
                        <a:pt x="2008" y="579"/>
                        <a:pt x="2004" y="581"/>
                      </a:cubicBezTo>
                      <a:cubicBezTo>
                        <a:pt x="2000" y="583"/>
                        <a:pt x="1998" y="587"/>
                        <a:pt x="2000" y="591"/>
                      </a:cubicBezTo>
                      <a:close/>
                      <a:moveTo>
                        <a:pt x="1939" y="486"/>
                      </a:moveTo>
                      <a:cubicBezTo>
                        <a:pt x="1944" y="493"/>
                        <a:pt x="1948" y="499"/>
                        <a:pt x="1952" y="506"/>
                      </a:cubicBezTo>
                      <a:cubicBezTo>
                        <a:pt x="1954" y="510"/>
                        <a:pt x="1959" y="511"/>
                        <a:pt x="1963" y="508"/>
                      </a:cubicBezTo>
                      <a:cubicBezTo>
                        <a:pt x="1967" y="506"/>
                        <a:pt x="1968" y="501"/>
                        <a:pt x="1966" y="497"/>
                      </a:cubicBezTo>
                      <a:cubicBezTo>
                        <a:pt x="1961" y="491"/>
                        <a:pt x="1957" y="484"/>
                        <a:pt x="1953" y="477"/>
                      </a:cubicBezTo>
                      <a:cubicBezTo>
                        <a:pt x="1950" y="474"/>
                        <a:pt x="1945" y="473"/>
                        <a:pt x="1941" y="475"/>
                      </a:cubicBezTo>
                      <a:cubicBezTo>
                        <a:pt x="1938" y="477"/>
                        <a:pt x="1937" y="482"/>
                        <a:pt x="1939" y="486"/>
                      </a:cubicBezTo>
                      <a:close/>
                      <a:moveTo>
                        <a:pt x="1866" y="388"/>
                      </a:moveTo>
                      <a:cubicBezTo>
                        <a:pt x="1871" y="394"/>
                        <a:pt x="1876" y="401"/>
                        <a:pt x="1881" y="407"/>
                      </a:cubicBezTo>
                      <a:cubicBezTo>
                        <a:pt x="1884" y="410"/>
                        <a:pt x="1889" y="411"/>
                        <a:pt x="1892" y="408"/>
                      </a:cubicBezTo>
                      <a:cubicBezTo>
                        <a:pt x="1896" y="405"/>
                        <a:pt x="1896" y="400"/>
                        <a:pt x="1894" y="397"/>
                      </a:cubicBezTo>
                      <a:cubicBezTo>
                        <a:pt x="1889" y="390"/>
                        <a:pt x="1884" y="384"/>
                        <a:pt x="1878" y="378"/>
                      </a:cubicBezTo>
                      <a:cubicBezTo>
                        <a:pt x="1876" y="375"/>
                        <a:pt x="1871" y="374"/>
                        <a:pt x="1867" y="377"/>
                      </a:cubicBezTo>
                      <a:cubicBezTo>
                        <a:pt x="1864" y="380"/>
                        <a:pt x="1863" y="385"/>
                        <a:pt x="1866" y="388"/>
                      </a:cubicBezTo>
                      <a:close/>
                      <a:moveTo>
                        <a:pt x="1782" y="300"/>
                      </a:moveTo>
                      <a:cubicBezTo>
                        <a:pt x="1788" y="305"/>
                        <a:pt x="1794" y="311"/>
                        <a:pt x="1799" y="316"/>
                      </a:cubicBezTo>
                      <a:cubicBezTo>
                        <a:pt x="1803" y="319"/>
                        <a:pt x="1808" y="319"/>
                        <a:pt x="1811" y="316"/>
                      </a:cubicBezTo>
                      <a:cubicBezTo>
                        <a:pt x="1814" y="313"/>
                        <a:pt x="1814" y="308"/>
                        <a:pt x="1811" y="305"/>
                      </a:cubicBezTo>
                      <a:cubicBezTo>
                        <a:pt x="1805" y="299"/>
                        <a:pt x="1799" y="294"/>
                        <a:pt x="1793" y="288"/>
                      </a:cubicBezTo>
                      <a:cubicBezTo>
                        <a:pt x="1790" y="285"/>
                        <a:pt x="1785" y="285"/>
                        <a:pt x="1782" y="289"/>
                      </a:cubicBezTo>
                      <a:cubicBezTo>
                        <a:pt x="1779" y="292"/>
                        <a:pt x="1779" y="297"/>
                        <a:pt x="1782" y="300"/>
                      </a:cubicBezTo>
                      <a:close/>
                      <a:moveTo>
                        <a:pt x="1689" y="222"/>
                      </a:moveTo>
                      <a:cubicBezTo>
                        <a:pt x="1695" y="226"/>
                        <a:pt x="1701" y="231"/>
                        <a:pt x="1708" y="236"/>
                      </a:cubicBezTo>
                      <a:cubicBezTo>
                        <a:pt x="1711" y="239"/>
                        <a:pt x="1716" y="238"/>
                        <a:pt x="1719" y="235"/>
                      </a:cubicBezTo>
                      <a:cubicBezTo>
                        <a:pt x="1722" y="231"/>
                        <a:pt x="1721" y="226"/>
                        <a:pt x="1718" y="223"/>
                      </a:cubicBezTo>
                      <a:cubicBezTo>
                        <a:pt x="1711" y="218"/>
                        <a:pt x="1705" y="214"/>
                        <a:pt x="1698" y="209"/>
                      </a:cubicBezTo>
                      <a:cubicBezTo>
                        <a:pt x="1695" y="206"/>
                        <a:pt x="1690" y="207"/>
                        <a:pt x="1687" y="211"/>
                      </a:cubicBezTo>
                      <a:cubicBezTo>
                        <a:pt x="1685" y="214"/>
                        <a:pt x="1685" y="219"/>
                        <a:pt x="1689" y="222"/>
                      </a:cubicBezTo>
                      <a:close/>
                      <a:moveTo>
                        <a:pt x="1587" y="155"/>
                      </a:moveTo>
                      <a:cubicBezTo>
                        <a:pt x="1594" y="159"/>
                        <a:pt x="1601" y="163"/>
                        <a:pt x="1607" y="167"/>
                      </a:cubicBezTo>
                      <a:cubicBezTo>
                        <a:pt x="1611" y="169"/>
                        <a:pt x="1616" y="168"/>
                        <a:pt x="1618" y="164"/>
                      </a:cubicBezTo>
                      <a:cubicBezTo>
                        <a:pt x="1621" y="160"/>
                        <a:pt x="1619" y="155"/>
                        <a:pt x="1616" y="153"/>
                      </a:cubicBezTo>
                      <a:cubicBezTo>
                        <a:pt x="1609" y="149"/>
                        <a:pt x="1602" y="145"/>
                        <a:pt x="1595" y="141"/>
                      </a:cubicBezTo>
                      <a:cubicBezTo>
                        <a:pt x="1591" y="139"/>
                        <a:pt x="1586" y="140"/>
                        <a:pt x="1584" y="144"/>
                      </a:cubicBezTo>
                      <a:cubicBezTo>
                        <a:pt x="1582" y="148"/>
                        <a:pt x="1583" y="153"/>
                        <a:pt x="1587" y="155"/>
                      </a:cubicBezTo>
                      <a:close/>
                      <a:moveTo>
                        <a:pt x="1478" y="100"/>
                      </a:moveTo>
                      <a:cubicBezTo>
                        <a:pt x="1485" y="103"/>
                        <a:pt x="1492" y="107"/>
                        <a:pt x="1500" y="110"/>
                      </a:cubicBezTo>
                      <a:cubicBezTo>
                        <a:pt x="1504" y="112"/>
                        <a:pt x="1508" y="110"/>
                        <a:pt x="1510" y="106"/>
                      </a:cubicBezTo>
                      <a:cubicBezTo>
                        <a:pt x="1512" y="102"/>
                        <a:pt x="1510" y="97"/>
                        <a:pt x="1506" y="95"/>
                      </a:cubicBezTo>
                      <a:cubicBezTo>
                        <a:pt x="1499" y="92"/>
                        <a:pt x="1492" y="89"/>
                        <a:pt x="1484" y="85"/>
                      </a:cubicBezTo>
                      <a:cubicBezTo>
                        <a:pt x="1480" y="84"/>
                        <a:pt x="1475" y="86"/>
                        <a:pt x="1474" y="90"/>
                      </a:cubicBezTo>
                      <a:cubicBezTo>
                        <a:pt x="1472" y="94"/>
                        <a:pt x="1474" y="98"/>
                        <a:pt x="1478" y="100"/>
                      </a:cubicBezTo>
                      <a:close/>
                      <a:moveTo>
                        <a:pt x="1363" y="59"/>
                      </a:moveTo>
                      <a:cubicBezTo>
                        <a:pt x="1371" y="61"/>
                        <a:pt x="1378" y="63"/>
                        <a:pt x="1386" y="66"/>
                      </a:cubicBezTo>
                      <a:cubicBezTo>
                        <a:pt x="1390" y="67"/>
                        <a:pt x="1395" y="65"/>
                        <a:pt x="1396" y="61"/>
                      </a:cubicBezTo>
                      <a:cubicBezTo>
                        <a:pt x="1397" y="56"/>
                        <a:pt x="1395" y="52"/>
                        <a:pt x="1391" y="50"/>
                      </a:cubicBezTo>
                      <a:cubicBezTo>
                        <a:pt x="1383" y="48"/>
                        <a:pt x="1376" y="46"/>
                        <a:pt x="1368" y="43"/>
                      </a:cubicBezTo>
                      <a:cubicBezTo>
                        <a:pt x="1364" y="42"/>
                        <a:pt x="1359" y="45"/>
                        <a:pt x="1358" y="49"/>
                      </a:cubicBezTo>
                      <a:cubicBezTo>
                        <a:pt x="1357" y="53"/>
                        <a:pt x="1359" y="57"/>
                        <a:pt x="1363" y="59"/>
                      </a:cubicBezTo>
                      <a:close/>
                      <a:moveTo>
                        <a:pt x="1245" y="31"/>
                      </a:moveTo>
                      <a:cubicBezTo>
                        <a:pt x="1252" y="32"/>
                        <a:pt x="1260" y="34"/>
                        <a:pt x="1268" y="35"/>
                      </a:cubicBezTo>
                      <a:cubicBezTo>
                        <a:pt x="1272" y="36"/>
                        <a:pt x="1276" y="33"/>
                        <a:pt x="1277" y="29"/>
                      </a:cubicBezTo>
                      <a:cubicBezTo>
                        <a:pt x="1278" y="25"/>
                        <a:pt x="1275" y="20"/>
                        <a:pt x="1271" y="19"/>
                      </a:cubicBezTo>
                      <a:cubicBezTo>
                        <a:pt x="1263" y="18"/>
                        <a:pt x="1255" y="17"/>
                        <a:pt x="1247" y="15"/>
                      </a:cubicBezTo>
                      <a:cubicBezTo>
                        <a:pt x="1243" y="14"/>
                        <a:pt x="1239" y="17"/>
                        <a:pt x="1238" y="22"/>
                      </a:cubicBezTo>
                      <a:cubicBezTo>
                        <a:pt x="1237" y="26"/>
                        <a:pt x="1240" y="30"/>
                        <a:pt x="1245" y="31"/>
                      </a:cubicBezTo>
                      <a:close/>
                      <a:moveTo>
                        <a:pt x="1124" y="17"/>
                      </a:moveTo>
                      <a:cubicBezTo>
                        <a:pt x="1131" y="18"/>
                        <a:pt x="1139" y="18"/>
                        <a:pt x="1147" y="19"/>
                      </a:cubicBezTo>
                      <a:cubicBezTo>
                        <a:pt x="1152" y="19"/>
                        <a:pt x="1155" y="16"/>
                        <a:pt x="1156" y="11"/>
                      </a:cubicBezTo>
                      <a:cubicBezTo>
                        <a:pt x="1156" y="7"/>
                        <a:pt x="1153" y="3"/>
                        <a:pt x="1148" y="3"/>
                      </a:cubicBezTo>
                      <a:cubicBezTo>
                        <a:pt x="1140" y="2"/>
                        <a:pt x="1132" y="2"/>
                        <a:pt x="1124" y="1"/>
                      </a:cubicBezTo>
                      <a:cubicBezTo>
                        <a:pt x="1120" y="1"/>
                        <a:pt x="1116" y="4"/>
                        <a:pt x="1116" y="9"/>
                      </a:cubicBezTo>
                      <a:cubicBezTo>
                        <a:pt x="1116" y="13"/>
                        <a:pt x="1119" y="17"/>
                        <a:pt x="1124" y="17"/>
                      </a:cubicBezTo>
                      <a:close/>
                      <a:moveTo>
                        <a:pt x="1002" y="17"/>
                      </a:moveTo>
                      <a:cubicBezTo>
                        <a:pt x="1010" y="17"/>
                        <a:pt x="1017" y="16"/>
                        <a:pt x="1025" y="16"/>
                      </a:cubicBezTo>
                      <a:cubicBezTo>
                        <a:pt x="1030" y="16"/>
                        <a:pt x="1033" y="12"/>
                        <a:pt x="1033" y="8"/>
                      </a:cubicBezTo>
                      <a:cubicBezTo>
                        <a:pt x="1033" y="3"/>
                        <a:pt x="1029" y="0"/>
                        <a:pt x="1025" y="0"/>
                      </a:cubicBezTo>
                      <a:cubicBezTo>
                        <a:pt x="1017" y="0"/>
                        <a:pt x="1009" y="1"/>
                        <a:pt x="1001" y="1"/>
                      </a:cubicBezTo>
                      <a:cubicBezTo>
                        <a:pt x="996" y="2"/>
                        <a:pt x="993" y="5"/>
                        <a:pt x="993" y="10"/>
                      </a:cubicBezTo>
                      <a:cubicBezTo>
                        <a:pt x="993" y="14"/>
                        <a:pt x="997" y="18"/>
                        <a:pt x="1002" y="17"/>
                      </a:cubicBezTo>
                      <a:close/>
                      <a:moveTo>
                        <a:pt x="881" y="32"/>
                      </a:moveTo>
                      <a:cubicBezTo>
                        <a:pt x="888" y="30"/>
                        <a:pt x="896" y="29"/>
                        <a:pt x="904" y="28"/>
                      </a:cubicBezTo>
                      <a:cubicBezTo>
                        <a:pt x="908" y="27"/>
                        <a:pt x="911" y="23"/>
                        <a:pt x="911" y="19"/>
                      </a:cubicBezTo>
                      <a:cubicBezTo>
                        <a:pt x="910" y="14"/>
                        <a:pt x="906" y="11"/>
                        <a:pt x="902" y="12"/>
                      </a:cubicBezTo>
                      <a:cubicBezTo>
                        <a:pt x="894" y="13"/>
                        <a:pt x="886" y="14"/>
                        <a:pt x="878" y="16"/>
                      </a:cubicBezTo>
                      <a:cubicBezTo>
                        <a:pt x="874" y="17"/>
                        <a:pt x="871" y="21"/>
                        <a:pt x="871" y="25"/>
                      </a:cubicBezTo>
                      <a:cubicBezTo>
                        <a:pt x="872" y="29"/>
                        <a:pt x="876" y="32"/>
                        <a:pt x="881" y="32"/>
                      </a:cubicBezTo>
                      <a:close/>
                      <a:moveTo>
                        <a:pt x="762" y="60"/>
                      </a:moveTo>
                      <a:cubicBezTo>
                        <a:pt x="770" y="57"/>
                        <a:pt x="777" y="55"/>
                        <a:pt x="785" y="53"/>
                      </a:cubicBezTo>
                      <a:cubicBezTo>
                        <a:pt x="789" y="52"/>
                        <a:pt x="792" y="48"/>
                        <a:pt x="790" y="43"/>
                      </a:cubicBezTo>
                      <a:cubicBezTo>
                        <a:pt x="789" y="39"/>
                        <a:pt x="785" y="37"/>
                        <a:pt x="781" y="38"/>
                      </a:cubicBezTo>
                      <a:cubicBezTo>
                        <a:pt x="773" y="40"/>
                        <a:pt x="765" y="42"/>
                        <a:pt x="757" y="44"/>
                      </a:cubicBezTo>
                      <a:cubicBezTo>
                        <a:pt x="753" y="46"/>
                        <a:pt x="751" y="50"/>
                        <a:pt x="752" y="54"/>
                      </a:cubicBezTo>
                      <a:cubicBezTo>
                        <a:pt x="753" y="59"/>
                        <a:pt x="758" y="61"/>
                        <a:pt x="762" y="60"/>
                      </a:cubicBezTo>
                      <a:close/>
                      <a:moveTo>
                        <a:pt x="648" y="102"/>
                      </a:moveTo>
                      <a:cubicBezTo>
                        <a:pt x="655" y="98"/>
                        <a:pt x="662" y="95"/>
                        <a:pt x="669" y="92"/>
                      </a:cubicBezTo>
                      <a:cubicBezTo>
                        <a:pt x="674" y="91"/>
                        <a:pt x="675" y="86"/>
                        <a:pt x="674" y="82"/>
                      </a:cubicBezTo>
                      <a:cubicBezTo>
                        <a:pt x="672" y="78"/>
                        <a:pt x="667" y="76"/>
                        <a:pt x="663" y="78"/>
                      </a:cubicBezTo>
                      <a:cubicBezTo>
                        <a:pt x="656" y="81"/>
                        <a:pt x="649" y="84"/>
                        <a:pt x="641" y="87"/>
                      </a:cubicBezTo>
                      <a:cubicBezTo>
                        <a:pt x="637" y="89"/>
                        <a:pt x="635" y="93"/>
                        <a:pt x="637" y="97"/>
                      </a:cubicBezTo>
                      <a:cubicBezTo>
                        <a:pt x="639" y="101"/>
                        <a:pt x="644" y="103"/>
                        <a:pt x="648" y="102"/>
                      </a:cubicBezTo>
                      <a:close/>
                      <a:moveTo>
                        <a:pt x="539" y="156"/>
                      </a:moveTo>
                      <a:cubicBezTo>
                        <a:pt x="546" y="152"/>
                        <a:pt x="553" y="149"/>
                        <a:pt x="559" y="145"/>
                      </a:cubicBezTo>
                      <a:cubicBezTo>
                        <a:pt x="563" y="143"/>
                        <a:pt x="565" y="138"/>
                        <a:pt x="563" y="134"/>
                      </a:cubicBezTo>
                      <a:cubicBezTo>
                        <a:pt x="561" y="130"/>
                        <a:pt x="556" y="129"/>
                        <a:pt x="552" y="131"/>
                      </a:cubicBezTo>
                      <a:cubicBezTo>
                        <a:pt x="545" y="135"/>
                        <a:pt x="538" y="139"/>
                        <a:pt x="531" y="143"/>
                      </a:cubicBezTo>
                      <a:cubicBezTo>
                        <a:pt x="527" y="145"/>
                        <a:pt x="526" y="150"/>
                        <a:pt x="528" y="154"/>
                      </a:cubicBezTo>
                      <a:cubicBezTo>
                        <a:pt x="530" y="157"/>
                        <a:pt x="535" y="159"/>
                        <a:pt x="539" y="156"/>
                      </a:cubicBezTo>
                      <a:close/>
                      <a:moveTo>
                        <a:pt x="437" y="224"/>
                      </a:moveTo>
                      <a:cubicBezTo>
                        <a:pt x="444" y="219"/>
                        <a:pt x="450" y="214"/>
                        <a:pt x="456" y="210"/>
                      </a:cubicBezTo>
                      <a:cubicBezTo>
                        <a:pt x="460" y="207"/>
                        <a:pt x="461" y="202"/>
                        <a:pt x="458" y="199"/>
                      </a:cubicBezTo>
                      <a:cubicBezTo>
                        <a:pt x="456" y="195"/>
                        <a:pt x="451" y="194"/>
                        <a:pt x="447" y="197"/>
                      </a:cubicBezTo>
                      <a:cubicBezTo>
                        <a:pt x="441" y="201"/>
                        <a:pt x="434" y="206"/>
                        <a:pt x="428" y="211"/>
                      </a:cubicBezTo>
                      <a:cubicBezTo>
                        <a:pt x="424" y="213"/>
                        <a:pt x="423" y="218"/>
                        <a:pt x="426" y="222"/>
                      </a:cubicBezTo>
                      <a:cubicBezTo>
                        <a:pt x="429" y="226"/>
                        <a:pt x="434" y="226"/>
                        <a:pt x="437" y="224"/>
                      </a:cubicBezTo>
                      <a:close/>
                      <a:moveTo>
                        <a:pt x="344" y="302"/>
                      </a:moveTo>
                      <a:cubicBezTo>
                        <a:pt x="350" y="297"/>
                        <a:pt x="356" y="291"/>
                        <a:pt x="361" y="286"/>
                      </a:cubicBezTo>
                      <a:cubicBezTo>
                        <a:pt x="365" y="283"/>
                        <a:pt x="365" y="278"/>
                        <a:pt x="362" y="275"/>
                      </a:cubicBezTo>
                      <a:cubicBezTo>
                        <a:pt x="359" y="272"/>
                        <a:pt x="354" y="271"/>
                        <a:pt x="351" y="274"/>
                      </a:cubicBezTo>
                      <a:cubicBezTo>
                        <a:pt x="345" y="280"/>
                        <a:pt x="339" y="285"/>
                        <a:pt x="333" y="290"/>
                      </a:cubicBezTo>
                      <a:cubicBezTo>
                        <a:pt x="330" y="294"/>
                        <a:pt x="330" y="299"/>
                        <a:pt x="333" y="302"/>
                      </a:cubicBezTo>
                      <a:cubicBezTo>
                        <a:pt x="336" y="305"/>
                        <a:pt x="341" y="305"/>
                        <a:pt x="344" y="302"/>
                      </a:cubicBezTo>
                      <a:close/>
                      <a:moveTo>
                        <a:pt x="261" y="391"/>
                      </a:moveTo>
                      <a:cubicBezTo>
                        <a:pt x="266" y="385"/>
                        <a:pt x="271" y="379"/>
                        <a:pt x="276" y="373"/>
                      </a:cubicBezTo>
                      <a:cubicBezTo>
                        <a:pt x="279" y="370"/>
                        <a:pt x="278" y="365"/>
                        <a:pt x="275" y="362"/>
                      </a:cubicBezTo>
                      <a:cubicBezTo>
                        <a:pt x="272" y="359"/>
                        <a:pt x="267" y="359"/>
                        <a:pt x="264" y="362"/>
                      </a:cubicBezTo>
                      <a:cubicBezTo>
                        <a:pt x="259" y="368"/>
                        <a:pt x="253" y="374"/>
                        <a:pt x="248" y="381"/>
                      </a:cubicBezTo>
                      <a:cubicBezTo>
                        <a:pt x="245" y="384"/>
                        <a:pt x="246" y="389"/>
                        <a:pt x="249" y="392"/>
                      </a:cubicBezTo>
                      <a:cubicBezTo>
                        <a:pt x="253" y="395"/>
                        <a:pt x="258" y="394"/>
                        <a:pt x="261" y="391"/>
                      </a:cubicBezTo>
                      <a:close/>
                      <a:moveTo>
                        <a:pt x="188" y="489"/>
                      </a:moveTo>
                      <a:cubicBezTo>
                        <a:pt x="192" y="482"/>
                        <a:pt x="197" y="476"/>
                        <a:pt x="201" y="469"/>
                      </a:cubicBezTo>
                      <a:cubicBezTo>
                        <a:pt x="203" y="465"/>
                        <a:pt x="203" y="460"/>
                        <a:pt x="199" y="458"/>
                      </a:cubicBezTo>
                      <a:cubicBezTo>
                        <a:pt x="195" y="455"/>
                        <a:pt x="190" y="456"/>
                        <a:pt x="188" y="460"/>
                      </a:cubicBezTo>
                      <a:cubicBezTo>
                        <a:pt x="183" y="467"/>
                        <a:pt x="179" y="473"/>
                        <a:pt x="174" y="480"/>
                      </a:cubicBezTo>
                      <a:cubicBezTo>
                        <a:pt x="172" y="484"/>
                        <a:pt x="173" y="489"/>
                        <a:pt x="177" y="491"/>
                      </a:cubicBezTo>
                      <a:cubicBezTo>
                        <a:pt x="180" y="493"/>
                        <a:pt x="185" y="492"/>
                        <a:pt x="188" y="489"/>
                      </a:cubicBezTo>
                      <a:close/>
                      <a:moveTo>
                        <a:pt x="127" y="594"/>
                      </a:moveTo>
                      <a:cubicBezTo>
                        <a:pt x="130" y="587"/>
                        <a:pt x="134" y="580"/>
                        <a:pt x="138" y="573"/>
                      </a:cubicBezTo>
                      <a:cubicBezTo>
                        <a:pt x="140" y="569"/>
                        <a:pt x="138" y="565"/>
                        <a:pt x="134" y="562"/>
                      </a:cubicBezTo>
                      <a:cubicBezTo>
                        <a:pt x="130" y="560"/>
                        <a:pt x="126" y="562"/>
                        <a:pt x="124" y="566"/>
                      </a:cubicBezTo>
                      <a:cubicBezTo>
                        <a:pt x="120" y="573"/>
                        <a:pt x="116" y="580"/>
                        <a:pt x="113" y="587"/>
                      </a:cubicBezTo>
                      <a:cubicBezTo>
                        <a:pt x="111" y="591"/>
                        <a:pt x="112" y="596"/>
                        <a:pt x="116" y="598"/>
                      </a:cubicBezTo>
                      <a:cubicBezTo>
                        <a:pt x="120" y="600"/>
                        <a:pt x="125" y="598"/>
                        <a:pt x="127" y="594"/>
                      </a:cubicBezTo>
                      <a:close/>
                      <a:moveTo>
                        <a:pt x="79" y="706"/>
                      </a:moveTo>
                      <a:cubicBezTo>
                        <a:pt x="81" y="699"/>
                        <a:pt x="84" y="692"/>
                        <a:pt x="87" y="684"/>
                      </a:cubicBezTo>
                      <a:cubicBezTo>
                        <a:pt x="89" y="680"/>
                        <a:pt x="86" y="675"/>
                        <a:pt x="82" y="674"/>
                      </a:cubicBezTo>
                      <a:cubicBezTo>
                        <a:pt x="78" y="672"/>
                        <a:pt x="74" y="674"/>
                        <a:pt x="72" y="678"/>
                      </a:cubicBezTo>
                      <a:cubicBezTo>
                        <a:pt x="69" y="686"/>
                        <a:pt x="66" y="693"/>
                        <a:pt x="64" y="701"/>
                      </a:cubicBezTo>
                      <a:cubicBezTo>
                        <a:pt x="62" y="705"/>
                        <a:pt x="64" y="710"/>
                        <a:pt x="68" y="711"/>
                      </a:cubicBezTo>
                      <a:cubicBezTo>
                        <a:pt x="73" y="713"/>
                        <a:pt x="77" y="711"/>
                        <a:pt x="79" y="706"/>
                      </a:cubicBezTo>
                      <a:close/>
                      <a:moveTo>
                        <a:pt x="44" y="823"/>
                      </a:moveTo>
                      <a:cubicBezTo>
                        <a:pt x="46" y="815"/>
                        <a:pt x="48" y="808"/>
                        <a:pt x="50" y="800"/>
                      </a:cubicBezTo>
                      <a:cubicBezTo>
                        <a:pt x="51" y="796"/>
                        <a:pt x="48" y="792"/>
                        <a:pt x="44" y="790"/>
                      </a:cubicBezTo>
                      <a:cubicBezTo>
                        <a:pt x="39" y="789"/>
                        <a:pt x="35" y="792"/>
                        <a:pt x="34" y="796"/>
                      </a:cubicBezTo>
                      <a:cubicBezTo>
                        <a:pt x="32" y="804"/>
                        <a:pt x="30" y="812"/>
                        <a:pt x="28" y="820"/>
                      </a:cubicBezTo>
                      <a:cubicBezTo>
                        <a:pt x="27" y="824"/>
                        <a:pt x="30" y="828"/>
                        <a:pt x="34" y="829"/>
                      </a:cubicBezTo>
                      <a:cubicBezTo>
                        <a:pt x="39" y="830"/>
                        <a:pt x="43" y="827"/>
                        <a:pt x="44" y="823"/>
                      </a:cubicBezTo>
                      <a:close/>
                      <a:moveTo>
                        <a:pt x="23" y="943"/>
                      </a:moveTo>
                      <a:cubicBezTo>
                        <a:pt x="24" y="935"/>
                        <a:pt x="25" y="928"/>
                        <a:pt x="26" y="920"/>
                      </a:cubicBezTo>
                      <a:cubicBezTo>
                        <a:pt x="27" y="915"/>
                        <a:pt x="23" y="911"/>
                        <a:pt x="19" y="911"/>
                      </a:cubicBezTo>
                      <a:cubicBezTo>
                        <a:pt x="15" y="910"/>
                        <a:pt x="11" y="913"/>
                        <a:pt x="10" y="918"/>
                      </a:cubicBezTo>
                      <a:cubicBezTo>
                        <a:pt x="9" y="926"/>
                        <a:pt x="8" y="933"/>
                        <a:pt x="7" y="941"/>
                      </a:cubicBezTo>
                      <a:cubicBezTo>
                        <a:pt x="7" y="946"/>
                        <a:pt x="10" y="950"/>
                        <a:pt x="14" y="950"/>
                      </a:cubicBezTo>
                      <a:cubicBezTo>
                        <a:pt x="19" y="951"/>
                        <a:pt x="22" y="948"/>
                        <a:pt x="23" y="943"/>
                      </a:cubicBezTo>
                      <a:close/>
                      <a:moveTo>
                        <a:pt x="16" y="1065"/>
                      </a:moveTo>
                      <a:cubicBezTo>
                        <a:pt x="16" y="1065"/>
                        <a:pt x="16" y="1064"/>
                        <a:pt x="16" y="1064"/>
                      </a:cubicBezTo>
                      <a:cubicBezTo>
                        <a:pt x="16" y="1056"/>
                        <a:pt x="16" y="1049"/>
                        <a:pt x="16" y="1041"/>
                      </a:cubicBezTo>
                      <a:cubicBezTo>
                        <a:pt x="16" y="1037"/>
                        <a:pt x="13" y="1033"/>
                        <a:pt x="9" y="1033"/>
                      </a:cubicBezTo>
                      <a:cubicBezTo>
                        <a:pt x="4" y="1033"/>
                        <a:pt x="0" y="1037"/>
                        <a:pt x="0" y="1041"/>
                      </a:cubicBezTo>
                      <a:cubicBezTo>
                        <a:pt x="0" y="1049"/>
                        <a:pt x="0" y="1056"/>
                        <a:pt x="0" y="1064"/>
                      </a:cubicBezTo>
                      <a:cubicBezTo>
                        <a:pt x="0" y="1064"/>
                        <a:pt x="0" y="1065"/>
                        <a:pt x="0" y="1065"/>
                      </a:cubicBezTo>
                      <a:cubicBezTo>
                        <a:pt x="0" y="1069"/>
                        <a:pt x="4" y="1073"/>
                        <a:pt x="8" y="1073"/>
                      </a:cubicBezTo>
                      <a:cubicBezTo>
                        <a:pt x="13" y="1073"/>
                        <a:pt x="16" y="1069"/>
                        <a:pt x="16" y="1065"/>
                      </a:cubicBezTo>
                      <a:close/>
                      <a:moveTo>
                        <a:pt x="23" y="1187"/>
                      </a:moveTo>
                      <a:cubicBezTo>
                        <a:pt x="22" y="1179"/>
                        <a:pt x="22" y="1171"/>
                        <a:pt x="21" y="1163"/>
                      </a:cubicBezTo>
                      <a:cubicBezTo>
                        <a:pt x="20" y="1159"/>
                        <a:pt x="16" y="1155"/>
                        <a:pt x="12" y="1156"/>
                      </a:cubicBezTo>
                      <a:cubicBezTo>
                        <a:pt x="8" y="1156"/>
                        <a:pt x="4" y="1160"/>
                        <a:pt x="5" y="1165"/>
                      </a:cubicBezTo>
                      <a:cubicBezTo>
                        <a:pt x="6" y="1173"/>
                        <a:pt x="6" y="1181"/>
                        <a:pt x="7" y="1188"/>
                      </a:cubicBezTo>
                      <a:cubicBezTo>
                        <a:pt x="8" y="1193"/>
                        <a:pt x="12" y="1196"/>
                        <a:pt x="16" y="1195"/>
                      </a:cubicBezTo>
                      <a:cubicBezTo>
                        <a:pt x="21" y="1195"/>
                        <a:pt x="24" y="1191"/>
                        <a:pt x="23" y="1187"/>
                      </a:cubicBezTo>
                      <a:close/>
                      <a:moveTo>
                        <a:pt x="44" y="1307"/>
                      </a:moveTo>
                      <a:cubicBezTo>
                        <a:pt x="43" y="1299"/>
                        <a:pt x="41" y="1291"/>
                        <a:pt x="39" y="1284"/>
                      </a:cubicBezTo>
                      <a:cubicBezTo>
                        <a:pt x="38" y="1279"/>
                        <a:pt x="34" y="1276"/>
                        <a:pt x="30" y="1277"/>
                      </a:cubicBezTo>
                      <a:cubicBezTo>
                        <a:pt x="25" y="1278"/>
                        <a:pt x="23" y="1283"/>
                        <a:pt x="24" y="1287"/>
                      </a:cubicBezTo>
                      <a:cubicBezTo>
                        <a:pt x="25" y="1295"/>
                        <a:pt x="27" y="1303"/>
                        <a:pt x="29" y="1310"/>
                      </a:cubicBezTo>
                      <a:cubicBezTo>
                        <a:pt x="30" y="1315"/>
                        <a:pt x="34" y="1317"/>
                        <a:pt x="38" y="1316"/>
                      </a:cubicBezTo>
                      <a:cubicBezTo>
                        <a:pt x="43" y="1315"/>
                        <a:pt x="45" y="1311"/>
                        <a:pt x="44" y="1307"/>
                      </a:cubicBezTo>
                      <a:close/>
                      <a:moveTo>
                        <a:pt x="79" y="1423"/>
                      </a:moveTo>
                      <a:cubicBezTo>
                        <a:pt x="77" y="1416"/>
                        <a:pt x="74" y="1408"/>
                        <a:pt x="72" y="1401"/>
                      </a:cubicBezTo>
                      <a:cubicBezTo>
                        <a:pt x="70" y="1397"/>
                        <a:pt x="66" y="1395"/>
                        <a:pt x="61" y="1396"/>
                      </a:cubicBezTo>
                      <a:cubicBezTo>
                        <a:pt x="57" y="1397"/>
                        <a:pt x="55" y="1402"/>
                        <a:pt x="56" y="1406"/>
                      </a:cubicBezTo>
                      <a:cubicBezTo>
                        <a:pt x="59" y="1414"/>
                        <a:pt x="62" y="1421"/>
                        <a:pt x="64" y="1429"/>
                      </a:cubicBezTo>
                      <a:cubicBezTo>
                        <a:pt x="66" y="1433"/>
                        <a:pt x="70" y="1435"/>
                        <a:pt x="75" y="1434"/>
                      </a:cubicBezTo>
                      <a:cubicBezTo>
                        <a:pt x="79" y="1432"/>
                        <a:pt x="81" y="1427"/>
                        <a:pt x="79" y="1423"/>
                      </a:cubicBezTo>
                      <a:close/>
                      <a:moveTo>
                        <a:pt x="128" y="1535"/>
                      </a:moveTo>
                      <a:cubicBezTo>
                        <a:pt x="124" y="1528"/>
                        <a:pt x="121" y="1521"/>
                        <a:pt x="117" y="1514"/>
                      </a:cubicBezTo>
                      <a:cubicBezTo>
                        <a:pt x="116" y="1510"/>
                        <a:pt x="111" y="1508"/>
                        <a:pt x="107" y="1510"/>
                      </a:cubicBezTo>
                      <a:cubicBezTo>
                        <a:pt x="103" y="1512"/>
                        <a:pt x="101" y="1517"/>
                        <a:pt x="103" y="1521"/>
                      </a:cubicBezTo>
                      <a:cubicBezTo>
                        <a:pt x="106" y="1528"/>
                        <a:pt x="110" y="1535"/>
                        <a:pt x="114" y="1542"/>
                      </a:cubicBezTo>
                      <a:cubicBezTo>
                        <a:pt x="116" y="1546"/>
                        <a:pt x="120" y="1548"/>
                        <a:pt x="124" y="1546"/>
                      </a:cubicBezTo>
                      <a:cubicBezTo>
                        <a:pt x="128" y="1544"/>
                        <a:pt x="130" y="1539"/>
                        <a:pt x="128" y="1535"/>
                      </a:cubicBezTo>
                      <a:close/>
                      <a:moveTo>
                        <a:pt x="189" y="1640"/>
                      </a:moveTo>
                      <a:cubicBezTo>
                        <a:pt x="185" y="1634"/>
                        <a:pt x="180" y="1627"/>
                        <a:pt x="176" y="1621"/>
                      </a:cubicBezTo>
                      <a:cubicBezTo>
                        <a:pt x="174" y="1617"/>
                        <a:pt x="169" y="1616"/>
                        <a:pt x="165" y="1618"/>
                      </a:cubicBezTo>
                      <a:cubicBezTo>
                        <a:pt x="161" y="1620"/>
                        <a:pt x="160" y="1625"/>
                        <a:pt x="163" y="1629"/>
                      </a:cubicBezTo>
                      <a:cubicBezTo>
                        <a:pt x="167" y="1636"/>
                        <a:pt x="171" y="1643"/>
                        <a:pt x="176" y="1649"/>
                      </a:cubicBezTo>
                      <a:cubicBezTo>
                        <a:pt x="178" y="1653"/>
                        <a:pt x="183" y="1654"/>
                        <a:pt x="187" y="1652"/>
                      </a:cubicBezTo>
                      <a:cubicBezTo>
                        <a:pt x="190" y="1649"/>
                        <a:pt x="191" y="1644"/>
                        <a:pt x="189" y="1640"/>
                      </a:cubicBezTo>
                      <a:close/>
                      <a:moveTo>
                        <a:pt x="262" y="1738"/>
                      </a:moveTo>
                      <a:cubicBezTo>
                        <a:pt x="257" y="1732"/>
                        <a:pt x="252" y="1726"/>
                        <a:pt x="247" y="1720"/>
                      </a:cubicBezTo>
                      <a:cubicBezTo>
                        <a:pt x="244" y="1716"/>
                        <a:pt x="239" y="1716"/>
                        <a:pt x="236" y="1719"/>
                      </a:cubicBezTo>
                      <a:cubicBezTo>
                        <a:pt x="232" y="1721"/>
                        <a:pt x="232" y="1726"/>
                        <a:pt x="234" y="1730"/>
                      </a:cubicBezTo>
                      <a:cubicBezTo>
                        <a:pt x="239" y="1736"/>
                        <a:pt x="244" y="1742"/>
                        <a:pt x="250" y="1748"/>
                      </a:cubicBezTo>
                      <a:cubicBezTo>
                        <a:pt x="252" y="1752"/>
                        <a:pt x="257" y="1752"/>
                        <a:pt x="261" y="1749"/>
                      </a:cubicBezTo>
                      <a:cubicBezTo>
                        <a:pt x="264" y="1747"/>
                        <a:pt x="265" y="1741"/>
                        <a:pt x="262" y="1738"/>
                      </a:cubicBezTo>
                      <a:close/>
                      <a:moveTo>
                        <a:pt x="346" y="1827"/>
                      </a:moveTo>
                      <a:cubicBezTo>
                        <a:pt x="340" y="1821"/>
                        <a:pt x="334" y="1816"/>
                        <a:pt x="329" y="1810"/>
                      </a:cubicBezTo>
                      <a:cubicBezTo>
                        <a:pt x="325" y="1807"/>
                        <a:pt x="320" y="1807"/>
                        <a:pt x="317" y="1810"/>
                      </a:cubicBezTo>
                      <a:cubicBezTo>
                        <a:pt x="314" y="1814"/>
                        <a:pt x="314" y="1819"/>
                        <a:pt x="317" y="1822"/>
                      </a:cubicBezTo>
                      <a:cubicBezTo>
                        <a:pt x="323" y="1827"/>
                        <a:pt x="329" y="1833"/>
                        <a:pt x="335" y="1838"/>
                      </a:cubicBezTo>
                      <a:cubicBezTo>
                        <a:pt x="338" y="1841"/>
                        <a:pt x="343" y="1841"/>
                        <a:pt x="346" y="1838"/>
                      </a:cubicBezTo>
                      <a:cubicBezTo>
                        <a:pt x="349" y="1835"/>
                        <a:pt x="349" y="1830"/>
                        <a:pt x="346" y="1827"/>
                      </a:cubicBezTo>
                      <a:close/>
                      <a:moveTo>
                        <a:pt x="439" y="1905"/>
                      </a:moveTo>
                      <a:cubicBezTo>
                        <a:pt x="433" y="1900"/>
                        <a:pt x="426" y="1896"/>
                        <a:pt x="420" y="1891"/>
                      </a:cubicBezTo>
                      <a:cubicBezTo>
                        <a:pt x="417" y="1888"/>
                        <a:pt x="412" y="1889"/>
                        <a:pt x="409" y="1892"/>
                      </a:cubicBezTo>
                      <a:cubicBezTo>
                        <a:pt x="406" y="1896"/>
                        <a:pt x="407" y="1901"/>
                        <a:pt x="410" y="1903"/>
                      </a:cubicBezTo>
                      <a:cubicBezTo>
                        <a:pt x="417" y="1908"/>
                        <a:pt x="423" y="1913"/>
                        <a:pt x="429" y="1918"/>
                      </a:cubicBezTo>
                      <a:cubicBezTo>
                        <a:pt x="433" y="1921"/>
                        <a:pt x="438" y="1920"/>
                        <a:pt x="441" y="1916"/>
                      </a:cubicBezTo>
                      <a:cubicBezTo>
                        <a:pt x="443" y="1913"/>
                        <a:pt x="442" y="1908"/>
                        <a:pt x="439" y="1905"/>
                      </a:cubicBezTo>
                      <a:close/>
                      <a:moveTo>
                        <a:pt x="541" y="1972"/>
                      </a:moveTo>
                      <a:cubicBezTo>
                        <a:pt x="534" y="1968"/>
                        <a:pt x="527" y="1964"/>
                        <a:pt x="520" y="1960"/>
                      </a:cubicBezTo>
                      <a:cubicBezTo>
                        <a:pt x="517" y="1958"/>
                        <a:pt x="512" y="1959"/>
                        <a:pt x="509" y="1963"/>
                      </a:cubicBezTo>
                      <a:cubicBezTo>
                        <a:pt x="507" y="1966"/>
                        <a:pt x="508" y="1971"/>
                        <a:pt x="512" y="1974"/>
                      </a:cubicBezTo>
                      <a:cubicBezTo>
                        <a:pt x="519" y="1978"/>
                        <a:pt x="526" y="1982"/>
                        <a:pt x="533" y="1986"/>
                      </a:cubicBezTo>
                      <a:cubicBezTo>
                        <a:pt x="537" y="1988"/>
                        <a:pt x="542" y="1987"/>
                        <a:pt x="544" y="1983"/>
                      </a:cubicBezTo>
                      <a:cubicBezTo>
                        <a:pt x="546" y="1979"/>
                        <a:pt x="545" y="1974"/>
                        <a:pt x="541" y="1972"/>
                      </a:cubicBezTo>
                      <a:close/>
                      <a:moveTo>
                        <a:pt x="650" y="2027"/>
                      </a:moveTo>
                      <a:cubicBezTo>
                        <a:pt x="643" y="2024"/>
                        <a:pt x="635" y="2020"/>
                        <a:pt x="628" y="2017"/>
                      </a:cubicBezTo>
                      <a:cubicBezTo>
                        <a:pt x="624" y="2015"/>
                        <a:pt x="619" y="2017"/>
                        <a:pt x="618" y="2021"/>
                      </a:cubicBezTo>
                      <a:cubicBezTo>
                        <a:pt x="616" y="2025"/>
                        <a:pt x="617" y="2030"/>
                        <a:pt x="621" y="2032"/>
                      </a:cubicBezTo>
                      <a:cubicBezTo>
                        <a:pt x="629" y="2035"/>
                        <a:pt x="636" y="2038"/>
                        <a:pt x="643" y="2042"/>
                      </a:cubicBezTo>
                      <a:cubicBezTo>
                        <a:pt x="647" y="2043"/>
                        <a:pt x="652" y="2041"/>
                        <a:pt x="654" y="2037"/>
                      </a:cubicBezTo>
                      <a:cubicBezTo>
                        <a:pt x="656" y="2033"/>
                        <a:pt x="654" y="2029"/>
                        <a:pt x="650" y="2027"/>
                      </a:cubicBezTo>
                      <a:close/>
                      <a:moveTo>
                        <a:pt x="764" y="2068"/>
                      </a:moveTo>
                      <a:cubicBezTo>
                        <a:pt x="757" y="2066"/>
                        <a:pt x="749" y="2064"/>
                        <a:pt x="742" y="2061"/>
                      </a:cubicBezTo>
                      <a:cubicBezTo>
                        <a:pt x="738" y="2060"/>
                        <a:pt x="733" y="2062"/>
                        <a:pt x="732" y="2067"/>
                      </a:cubicBezTo>
                      <a:cubicBezTo>
                        <a:pt x="730" y="2071"/>
                        <a:pt x="733" y="2075"/>
                        <a:pt x="737" y="2077"/>
                      </a:cubicBezTo>
                      <a:cubicBezTo>
                        <a:pt x="744" y="2079"/>
                        <a:pt x="752" y="2081"/>
                        <a:pt x="760" y="2084"/>
                      </a:cubicBezTo>
                      <a:cubicBezTo>
                        <a:pt x="764" y="2085"/>
                        <a:pt x="768" y="2083"/>
                        <a:pt x="770" y="2078"/>
                      </a:cubicBezTo>
                      <a:cubicBezTo>
                        <a:pt x="771" y="2074"/>
                        <a:pt x="769" y="2070"/>
                        <a:pt x="764" y="2068"/>
                      </a:cubicBezTo>
                      <a:close/>
                      <a:moveTo>
                        <a:pt x="883" y="2096"/>
                      </a:moveTo>
                      <a:cubicBezTo>
                        <a:pt x="875" y="2095"/>
                        <a:pt x="867" y="2094"/>
                        <a:pt x="860" y="2092"/>
                      </a:cubicBezTo>
                      <a:cubicBezTo>
                        <a:pt x="855" y="2091"/>
                        <a:pt x="851" y="2094"/>
                        <a:pt x="850" y="2098"/>
                      </a:cubicBezTo>
                      <a:cubicBezTo>
                        <a:pt x="850" y="2103"/>
                        <a:pt x="852" y="2107"/>
                        <a:pt x="857" y="2108"/>
                      </a:cubicBezTo>
                      <a:cubicBezTo>
                        <a:pt x="864" y="2109"/>
                        <a:pt x="872" y="2111"/>
                        <a:pt x="880" y="2112"/>
                      </a:cubicBezTo>
                      <a:cubicBezTo>
                        <a:pt x="885" y="2113"/>
                        <a:pt x="889" y="2110"/>
                        <a:pt x="889" y="2106"/>
                      </a:cubicBezTo>
                      <a:cubicBezTo>
                        <a:pt x="890" y="2101"/>
                        <a:pt x="887" y="2097"/>
                        <a:pt x="883" y="2096"/>
                      </a:cubicBezTo>
                      <a:close/>
                      <a:moveTo>
                        <a:pt x="1004" y="2110"/>
                      </a:moveTo>
                      <a:cubicBezTo>
                        <a:pt x="996" y="2110"/>
                        <a:pt x="988" y="2109"/>
                        <a:pt x="980" y="2109"/>
                      </a:cubicBezTo>
                      <a:cubicBezTo>
                        <a:pt x="976" y="2108"/>
                        <a:pt x="972" y="2112"/>
                        <a:pt x="972" y="2116"/>
                      </a:cubicBezTo>
                      <a:cubicBezTo>
                        <a:pt x="972" y="2120"/>
                        <a:pt x="975" y="2124"/>
                        <a:pt x="979" y="2125"/>
                      </a:cubicBezTo>
                      <a:cubicBezTo>
                        <a:pt x="987" y="2125"/>
                        <a:pt x="995" y="2126"/>
                        <a:pt x="1003" y="2126"/>
                      </a:cubicBezTo>
                      <a:cubicBezTo>
                        <a:pt x="1008" y="2127"/>
                        <a:pt x="1011" y="2123"/>
                        <a:pt x="1012" y="2119"/>
                      </a:cubicBezTo>
                      <a:cubicBezTo>
                        <a:pt x="1012" y="2114"/>
                        <a:pt x="1008" y="2111"/>
                        <a:pt x="1004" y="2110"/>
                      </a:cubicBezTo>
                      <a:close/>
                      <a:moveTo>
                        <a:pt x="1126" y="2110"/>
                      </a:moveTo>
                      <a:cubicBezTo>
                        <a:pt x="1118" y="2111"/>
                        <a:pt x="1110" y="2111"/>
                        <a:pt x="1102" y="2111"/>
                      </a:cubicBezTo>
                      <a:cubicBezTo>
                        <a:pt x="1098" y="2111"/>
                        <a:pt x="1094" y="2115"/>
                        <a:pt x="1095" y="2120"/>
                      </a:cubicBezTo>
                      <a:cubicBezTo>
                        <a:pt x="1095" y="2124"/>
                        <a:pt x="1098" y="2127"/>
                        <a:pt x="1103" y="2127"/>
                      </a:cubicBezTo>
                      <a:cubicBezTo>
                        <a:pt x="1111" y="2127"/>
                        <a:pt x="1119" y="2127"/>
                        <a:pt x="1127" y="2126"/>
                      </a:cubicBezTo>
                      <a:cubicBezTo>
                        <a:pt x="1131" y="2126"/>
                        <a:pt x="1135" y="2122"/>
                        <a:pt x="1134" y="2118"/>
                      </a:cubicBezTo>
                      <a:cubicBezTo>
                        <a:pt x="1134" y="2113"/>
                        <a:pt x="1130" y="2110"/>
                        <a:pt x="1126" y="2110"/>
                      </a:cubicBezTo>
                      <a:close/>
                      <a:moveTo>
                        <a:pt x="1247" y="2096"/>
                      </a:moveTo>
                      <a:cubicBezTo>
                        <a:pt x="1239" y="2098"/>
                        <a:pt x="1231" y="2099"/>
                        <a:pt x="1224" y="2100"/>
                      </a:cubicBezTo>
                      <a:cubicBezTo>
                        <a:pt x="1219" y="2101"/>
                        <a:pt x="1216" y="2105"/>
                        <a:pt x="1217" y="2109"/>
                      </a:cubicBezTo>
                      <a:cubicBezTo>
                        <a:pt x="1218" y="2113"/>
                        <a:pt x="1222" y="2116"/>
                        <a:pt x="1226" y="2116"/>
                      </a:cubicBezTo>
                      <a:cubicBezTo>
                        <a:pt x="1234" y="2115"/>
                        <a:pt x="1242" y="2113"/>
                        <a:pt x="1250" y="2112"/>
                      </a:cubicBezTo>
                      <a:cubicBezTo>
                        <a:pt x="1254" y="2111"/>
                        <a:pt x="1257" y="2107"/>
                        <a:pt x="1256" y="2103"/>
                      </a:cubicBezTo>
                      <a:cubicBezTo>
                        <a:pt x="1255" y="2098"/>
                        <a:pt x="1251" y="2095"/>
                        <a:pt x="1247" y="2096"/>
                      </a:cubicBezTo>
                      <a:close/>
                      <a:moveTo>
                        <a:pt x="1366" y="2068"/>
                      </a:moveTo>
                      <a:cubicBezTo>
                        <a:pt x="1358" y="2070"/>
                        <a:pt x="1350" y="2073"/>
                        <a:pt x="1343" y="2075"/>
                      </a:cubicBezTo>
                      <a:cubicBezTo>
                        <a:pt x="1339" y="2076"/>
                        <a:pt x="1336" y="2080"/>
                        <a:pt x="1337" y="2084"/>
                      </a:cubicBezTo>
                      <a:cubicBezTo>
                        <a:pt x="1338" y="2089"/>
                        <a:pt x="1343" y="2091"/>
                        <a:pt x="1347" y="2090"/>
                      </a:cubicBezTo>
                      <a:cubicBezTo>
                        <a:pt x="1355" y="2088"/>
                        <a:pt x="1363" y="2086"/>
                        <a:pt x="1370" y="2083"/>
                      </a:cubicBezTo>
                      <a:cubicBezTo>
                        <a:pt x="1374" y="2082"/>
                        <a:pt x="1377" y="2078"/>
                        <a:pt x="1376" y="2073"/>
                      </a:cubicBezTo>
                      <a:cubicBezTo>
                        <a:pt x="1374" y="2069"/>
                        <a:pt x="1370" y="2067"/>
                        <a:pt x="1366" y="2068"/>
                      </a:cubicBezTo>
                      <a:close/>
                      <a:moveTo>
                        <a:pt x="1480" y="2026"/>
                      </a:moveTo>
                      <a:cubicBezTo>
                        <a:pt x="1473" y="2030"/>
                        <a:pt x="1466" y="2033"/>
                        <a:pt x="1458" y="2035"/>
                      </a:cubicBezTo>
                      <a:cubicBezTo>
                        <a:pt x="1454" y="2037"/>
                        <a:pt x="1452" y="2042"/>
                        <a:pt x="1454" y="2046"/>
                      </a:cubicBezTo>
                      <a:cubicBezTo>
                        <a:pt x="1456" y="2050"/>
                        <a:pt x="1460" y="2052"/>
                        <a:pt x="1464" y="2050"/>
                      </a:cubicBezTo>
                      <a:cubicBezTo>
                        <a:pt x="1472" y="2047"/>
                        <a:pt x="1479" y="2044"/>
                        <a:pt x="1486" y="2041"/>
                      </a:cubicBezTo>
                      <a:cubicBezTo>
                        <a:pt x="1490" y="2039"/>
                        <a:pt x="1492" y="2035"/>
                        <a:pt x="1490" y="2031"/>
                      </a:cubicBezTo>
                      <a:cubicBezTo>
                        <a:pt x="1489" y="2027"/>
                        <a:pt x="1484" y="2025"/>
                        <a:pt x="1480" y="2026"/>
                      </a:cubicBezTo>
                      <a:close/>
                      <a:moveTo>
                        <a:pt x="1589" y="1972"/>
                      </a:moveTo>
                      <a:cubicBezTo>
                        <a:pt x="1582" y="1976"/>
                        <a:pt x="1575" y="1979"/>
                        <a:pt x="1568" y="1983"/>
                      </a:cubicBezTo>
                      <a:cubicBezTo>
                        <a:pt x="1564" y="1985"/>
                        <a:pt x="1563" y="1990"/>
                        <a:pt x="1565" y="1994"/>
                      </a:cubicBezTo>
                      <a:cubicBezTo>
                        <a:pt x="1567" y="1998"/>
                        <a:pt x="1572" y="1999"/>
                        <a:pt x="1576" y="1997"/>
                      </a:cubicBezTo>
                      <a:cubicBezTo>
                        <a:pt x="1583" y="1993"/>
                        <a:pt x="1590" y="1989"/>
                        <a:pt x="1597" y="1985"/>
                      </a:cubicBezTo>
                      <a:cubicBezTo>
                        <a:pt x="1601" y="1983"/>
                        <a:pt x="1602" y="1978"/>
                        <a:pt x="1600" y="1975"/>
                      </a:cubicBezTo>
                      <a:cubicBezTo>
                        <a:pt x="1597" y="1971"/>
                        <a:pt x="1593" y="1969"/>
                        <a:pt x="1589" y="1972"/>
                      </a:cubicBezTo>
                      <a:close/>
                      <a:moveTo>
                        <a:pt x="1691" y="1905"/>
                      </a:moveTo>
                      <a:cubicBezTo>
                        <a:pt x="1684" y="1909"/>
                        <a:pt x="1678" y="1914"/>
                        <a:pt x="1671" y="1918"/>
                      </a:cubicBezTo>
                      <a:cubicBezTo>
                        <a:pt x="1668" y="1921"/>
                        <a:pt x="1667" y="1926"/>
                        <a:pt x="1670" y="1930"/>
                      </a:cubicBezTo>
                      <a:cubicBezTo>
                        <a:pt x="1672" y="1933"/>
                        <a:pt x="1677" y="1934"/>
                        <a:pt x="1681" y="1931"/>
                      </a:cubicBezTo>
                      <a:cubicBezTo>
                        <a:pt x="1687" y="1927"/>
                        <a:pt x="1694" y="1922"/>
                        <a:pt x="1700" y="1917"/>
                      </a:cubicBezTo>
                      <a:cubicBezTo>
                        <a:pt x="1704" y="1915"/>
                        <a:pt x="1704" y="1910"/>
                        <a:pt x="1702" y="1906"/>
                      </a:cubicBezTo>
                      <a:cubicBezTo>
                        <a:pt x="1699" y="1903"/>
                        <a:pt x="1694" y="1902"/>
                        <a:pt x="1691" y="1905"/>
                      </a:cubicBezTo>
                      <a:close/>
                      <a:moveTo>
                        <a:pt x="1784" y="1826"/>
                      </a:moveTo>
                      <a:cubicBezTo>
                        <a:pt x="1778" y="1832"/>
                        <a:pt x="1772" y="1837"/>
                        <a:pt x="1766" y="1842"/>
                      </a:cubicBezTo>
                      <a:cubicBezTo>
                        <a:pt x="1763" y="1845"/>
                        <a:pt x="1763" y="1850"/>
                        <a:pt x="1766" y="1853"/>
                      </a:cubicBezTo>
                      <a:cubicBezTo>
                        <a:pt x="1769" y="1857"/>
                        <a:pt x="1774" y="1857"/>
                        <a:pt x="1777" y="1854"/>
                      </a:cubicBezTo>
                      <a:cubicBezTo>
                        <a:pt x="1783" y="1849"/>
                        <a:pt x="1789" y="1843"/>
                        <a:pt x="1795" y="1838"/>
                      </a:cubicBezTo>
                      <a:cubicBezTo>
                        <a:pt x="1798" y="1835"/>
                        <a:pt x="1798" y="1830"/>
                        <a:pt x="1795" y="1826"/>
                      </a:cubicBezTo>
                      <a:cubicBezTo>
                        <a:pt x="1792" y="1823"/>
                        <a:pt x="1787" y="1823"/>
                        <a:pt x="1784" y="1826"/>
                      </a:cubicBezTo>
                      <a:close/>
                      <a:moveTo>
                        <a:pt x="1867" y="1737"/>
                      </a:moveTo>
                      <a:cubicBezTo>
                        <a:pt x="1862" y="1744"/>
                        <a:pt x="1857" y="1749"/>
                        <a:pt x="1852" y="1755"/>
                      </a:cubicBezTo>
                      <a:cubicBezTo>
                        <a:pt x="1849" y="1759"/>
                        <a:pt x="1850" y="1764"/>
                        <a:pt x="1853" y="1767"/>
                      </a:cubicBezTo>
                      <a:cubicBezTo>
                        <a:pt x="1856" y="1770"/>
                        <a:pt x="1861" y="1769"/>
                        <a:pt x="1864" y="1766"/>
                      </a:cubicBezTo>
                      <a:cubicBezTo>
                        <a:pt x="1869" y="1760"/>
                        <a:pt x="1875" y="1754"/>
                        <a:pt x="1880" y="1748"/>
                      </a:cubicBezTo>
                      <a:cubicBezTo>
                        <a:pt x="1883" y="1744"/>
                        <a:pt x="1882" y="1739"/>
                        <a:pt x="1879" y="1737"/>
                      </a:cubicBezTo>
                      <a:cubicBezTo>
                        <a:pt x="1875" y="1734"/>
                        <a:pt x="1870" y="1734"/>
                        <a:pt x="1867" y="1737"/>
                      </a:cubicBezTo>
                      <a:close/>
                      <a:moveTo>
                        <a:pt x="1940" y="1640"/>
                      </a:moveTo>
                      <a:cubicBezTo>
                        <a:pt x="1936" y="1646"/>
                        <a:pt x="1932" y="1653"/>
                        <a:pt x="1927" y="1659"/>
                      </a:cubicBezTo>
                      <a:cubicBezTo>
                        <a:pt x="1925" y="1663"/>
                        <a:pt x="1926" y="1668"/>
                        <a:pt x="1929" y="1670"/>
                      </a:cubicBezTo>
                      <a:cubicBezTo>
                        <a:pt x="1933" y="1673"/>
                        <a:pt x="1938" y="1672"/>
                        <a:pt x="1940" y="1668"/>
                      </a:cubicBezTo>
                      <a:cubicBezTo>
                        <a:pt x="1945" y="1662"/>
                        <a:pt x="1949" y="1655"/>
                        <a:pt x="1954" y="1649"/>
                      </a:cubicBezTo>
                      <a:cubicBezTo>
                        <a:pt x="1956" y="1645"/>
                        <a:pt x="1955" y="1640"/>
                        <a:pt x="1951" y="1637"/>
                      </a:cubicBezTo>
                      <a:cubicBezTo>
                        <a:pt x="1948" y="1635"/>
                        <a:pt x="1943" y="1636"/>
                        <a:pt x="1940" y="1640"/>
                      </a:cubicBezTo>
                      <a:close/>
                      <a:moveTo>
                        <a:pt x="2001" y="1534"/>
                      </a:moveTo>
                      <a:cubicBezTo>
                        <a:pt x="1998" y="1541"/>
                        <a:pt x="1994" y="1548"/>
                        <a:pt x="1991" y="1555"/>
                      </a:cubicBezTo>
                      <a:cubicBezTo>
                        <a:pt x="1988" y="1559"/>
                        <a:pt x="1990" y="1564"/>
                        <a:pt x="1994" y="1566"/>
                      </a:cubicBezTo>
                      <a:cubicBezTo>
                        <a:pt x="1998" y="1568"/>
                        <a:pt x="2003" y="1567"/>
                        <a:pt x="2005" y="1563"/>
                      </a:cubicBezTo>
                      <a:cubicBezTo>
                        <a:pt x="2008" y="1556"/>
                        <a:pt x="2012" y="1549"/>
                        <a:pt x="2016" y="1541"/>
                      </a:cubicBezTo>
                      <a:cubicBezTo>
                        <a:pt x="2018" y="1537"/>
                        <a:pt x="2016" y="1533"/>
                        <a:pt x="2012" y="1531"/>
                      </a:cubicBezTo>
                      <a:cubicBezTo>
                        <a:pt x="2008" y="1529"/>
                        <a:pt x="2003" y="1530"/>
                        <a:pt x="2001" y="1534"/>
                      </a:cubicBezTo>
                      <a:close/>
                      <a:moveTo>
                        <a:pt x="2050" y="1422"/>
                      </a:moveTo>
                      <a:cubicBezTo>
                        <a:pt x="2047" y="1430"/>
                        <a:pt x="2044" y="1437"/>
                        <a:pt x="2041" y="1444"/>
                      </a:cubicBezTo>
                      <a:cubicBezTo>
                        <a:pt x="2040" y="1448"/>
                        <a:pt x="2042" y="1453"/>
                        <a:pt x="2046" y="1455"/>
                      </a:cubicBezTo>
                      <a:cubicBezTo>
                        <a:pt x="2050" y="1456"/>
                        <a:pt x="2055" y="1454"/>
                        <a:pt x="2056" y="1450"/>
                      </a:cubicBezTo>
                      <a:cubicBezTo>
                        <a:pt x="2059" y="1443"/>
                        <a:pt x="2062" y="1435"/>
                        <a:pt x="2065" y="1428"/>
                      </a:cubicBezTo>
                      <a:cubicBezTo>
                        <a:pt x="2066" y="1424"/>
                        <a:pt x="2064" y="1419"/>
                        <a:pt x="2060" y="1417"/>
                      </a:cubicBezTo>
                      <a:cubicBezTo>
                        <a:pt x="2056" y="1416"/>
                        <a:pt x="2051" y="1418"/>
                        <a:pt x="2050" y="1422"/>
                      </a:cubicBezTo>
                      <a:close/>
                      <a:moveTo>
                        <a:pt x="2085" y="1305"/>
                      </a:moveTo>
                      <a:cubicBezTo>
                        <a:pt x="2083" y="1313"/>
                        <a:pt x="2081" y="1321"/>
                        <a:pt x="2079" y="1328"/>
                      </a:cubicBezTo>
                      <a:cubicBezTo>
                        <a:pt x="2078" y="1333"/>
                        <a:pt x="2080" y="1337"/>
                        <a:pt x="2085" y="1338"/>
                      </a:cubicBezTo>
                      <a:cubicBezTo>
                        <a:pt x="2089" y="1339"/>
                        <a:pt x="2093" y="1337"/>
                        <a:pt x="2094" y="1332"/>
                      </a:cubicBezTo>
                      <a:cubicBezTo>
                        <a:pt x="2096" y="1325"/>
                        <a:pt x="2098" y="1317"/>
                        <a:pt x="2100" y="1309"/>
                      </a:cubicBezTo>
                      <a:cubicBezTo>
                        <a:pt x="2101" y="1305"/>
                        <a:pt x="2099" y="1301"/>
                        <a:pt x="2094" y="1299"/>
                      </a:cubicBezTo>
                      <a:cubicBezTo>
                        <a:pt x="2090" y="1298"/>
                        <a:pt x="2086" y="1301"/>
                        <a:pt x="2085" y="1305"/>
                      </a:cubicBezTo>
                      <a:close/>
                      <a:moveTo>
                        <a:pt x="2106" y="1185"/>
                      </a:moveTo>
                      <a:cubicBezTo>
                        <a:pt x="2105" y="1193"/>
                        <a:pt x="2104" y="1201"/>
                        <a:pt x="2103" y="1209"/>
                      </a:cubicBezTo>
                      <a:cubicBezTo>
                        <a:pt x="2102" y="1213"/>
                        <a:pt x="2105" y="1217"/>
                        <a:pt x="2110" y="1218"/>
                      </a:cubicBezTo>
                      <a:cubicBezTo>
                        <a:pt x="2114" y="1218"/>
                        <a:pt x="2118" y="1215"/>
                        <a:pt x="2119" y="1211"/>
                      </a:cubicBezTo>
                      <a:cubicBezTo>
                        <a:pt x="2120" y="1203"/>
                        <a:pt x="2121" y="1195"/>
                        <a:pt x="2122" y="1187"/>
                      </a:cubicBezTo>
                      <a:cubicBezTo>
                        <a:pt x="2122" y="1183"/>
                        <a:pt x="2119" y="1179"/>
                        <a:pt x="2115" y="1178"/>
                      </a:cubicBezTo>
                      <a:cubicBezTo>
                        <a:pt x="2110" y="1178"/>
                        <a:pt x="2106" y="1181"/>
                        <a:pt x="2106" y="1185"/>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2" name="î$1iďè">
                  <a:extLst>
                    <a:ext uri="{FF2B5EF4-FFF2-40B4-BE49-F238E27FC236}">
                      <a16:creationId xmlns:a16="http://schemas.microsoft.com/office/drawing/2014/main" id="{052DE3AD-FA6B-4C2E-96FE-A1B07EE610C9}"/>
                    </a:ext>
                  </a:extLst>
                </p:cNvPr>
                <p:cNvSpPr>
                  <a:spLocks/>
                </p:cNvSpPr>
                <p:nvPr/>
              </p:nvSpPr>
              <p:spPr bwMode="auto">
                <a:xfrm>
                  <a:off x="4278355" y="3735727"/>
                  <a:ext cx="3644121" cy="3644121"/>
                </a:xfrm>
                <a:prstGeom prst="ellipse">
                  <a:avLst/>
                </a:pr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grpSp>
              <p:nvGrpSpPr>
                <p:cNvPr id="23" name="ïšľïḍe">
                  <a:extLst>
                    <a:ext uri="{FF2B5EF4-FFF2-40B4-BE49-F238E27FC236}">
                      <a16:creationId xmlns:a16="http://schemas.microsoft.com/office/drawing/2014/main" id="{E6EC06D0-8B2B-44DF-9841-46CA1102CE89}"/>
                    </a:ext>
                  </a:extLst>
                </p:cNvPr>
                <p:cNvGrpSpPr/>
                <p:nvPr/>
              </p:nvGrpSpPr>
              <p:grpSpPr>
                <a:xfrm>
                  <a:off x="4347801" y="4161179"/>
                  <a:ext cx="3512538" cy="2733273"/>
                  <a:chOff x="4355413" y="4161179"/>
                  <a:chExt cx="3512538" cy="2733273"/>
                </a:xfrm>
              </p:grpSpPr>
              <p:sp>
                <p:nvSpPr>
                  <p:cNvPr id="28" name="íṥ1iḍê">
                    <a:extLst>
                      <a:ext uri="{FF2B5EF4-FFF2-40B4-BE49-F238E27FC236}">
                        <a16:creationId xmlns:a16="http://schemas.microsoft.com/office/drawing/2014/main" id="{ECA61434-EB4B-4332-B0F4-86DC2A8F05B7}"/>
                      </a:ext>
                    </a:extLst>
                  </p:cNvPr>
                  <p:cNvSpPr>
                    <a:spLocks/>
                  </p:cNvSpPr>
                  <p:nvPr/>
                </p:nvSpPr>
                <p:spPr bwMode="auto">
                  <a:xfrm>
                    <a:off x="5316701" y="6028197"/>
                    <a:ext cx="1589963" cy="610400"/>
                  </a:xfrm>
                  <a:custGeom>
                    <a:avLst/>
                    <a:gdLst>
                      <a:gd name="T0" fmla="*/ 2028 w 2175"/>
                      <a:gd name="T1" fmla="*/ 835 h 835"/>
                      <a:gd name="T2" fmla="*/ 141 w 2175"/>
                      <a:gd name="T3" fmla="*/ 835 h 835"/>
                      <a:gd name="T4" fmla="*/ 0 w 2175"/>
                      <a:gd name="T5" fmla="*/ 0 h 835"/>
                      <a:gd name="T6" fmla="*/ 2175 w 2175"/>
                      <a:gd name="T7" fmla="*/ 0 h 835"/>
                      <a:gd name="T8" fmla="*/ 2028 w 2175"/>
                      <a:gd name="T9" fmla="*/ 835 h 835"/>
                    </a:gdLst>
                    <a:ahLst/>
                    <a:cxnLst>
                      <a:cxn ang="0">
                        <a:pos x="T0" y="T1"/>
                      </a:cxn>
                      <a:cxn ang="0">
                        <a:pos x="T2" y="T3"/>
                      </a:cxn>
                      <a:cxn ang="0">
                        <a:pos x="T4" y="T5"/>
                      </a:cxn>
                      <a:cxn ang="0">
                        <a:pos x="T6" y="T7"/>
                      </a:cxn>
                      <a:cxn ang="0">
                        <a:pos x="T8" y="T9"/>
                      </a:cxn>
                    </a:cxnLst>
                    <a:rect l="0" t="0" r="r" b="b"/>
                    <a:pathLst>
                      <a:path w="2175" h="835">
                        <a:moveTo>
                          <a:pt x="2028" y="835"/>
                        </a:moveTo>
                        <a:lnTo>
                          <a:pt x="141" y="835"/>
                        </a:lnTo>
                        <a:lnTo>
                          <a:pt x="0" y="0"/>
                        </a:lnTo>
                        <a:lnTo>
                          <a:pt x="2175" y="0"/>
                        </a:lnTo>
                        <a:lnTo>
                          <a:pt x="2028" y="83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9" name="isļiḋê">
                    <a:extLst>
                      <a:ext uri="{FF2B5EF4-FFF2-40B4-BE49-F238E27FC236}">
                        <a16:creationId xmlns:a16="http://schemas.microsoft.com/office/drawing/2014/main" id="{14CB7641-DB85-4E55-B4B0-5B58EDB582D7}"/>
                      </a:ext>
                    </a:extLst>
                  </p:cNvPr>
                  <p:cNvSpPr>
                    <a:spLocks/>
                  </p:cNvSpPr>
                  <p:nvPr/>
                </p:nvSpPr>
                <p:spPr bwMode="auto">
                  <a:xfrm>
                    <a:off x="5316701" y="6028197"/>
                    <a:ext cx="1589963" cy="610400"/>
                  </a:xfrm>
                  <a:custGeom>
                    <a:avLst/>
                    <a:gdLst>
                      <a:gd name="T0" fmla="*/ 2028 w 2175"/>
                      <a:gd name="T1" fmla="*/ 835 h 835"/>
                      <a:gd name="T2" fmla="*/ 141 w 2175"/>
                      <a:gd name="T3" fmla="*/ 835 h 835"/>
                      <a:gd name="T4" fmla="*/ 0 w 2175"/>
                      <a:gd name="T5" fmla="*/ 0 h 835"/>
                      <a:gd name="T6" fmla="*/ 2175 w 2175"/>
                      <a:gd name="T7" fmla="*/ 0 h 835"/>
                      <a:gd name="T8" fmla="*/ 2028 w 2175"/>
                      <a:gd name="T9" fmla="*/ 835 h 835"/>
                    </a:gdLst>
                    <a:ahLst/>
                    <a:cxnLst>
                      <a:cxn ang="0">
                        <a:pos x="T0" y="T1"/>
                      </a:cxn>
                      <a:cxn ang="0">
                        <a:pos x="T2" y="T3"/>
                      </a:cxn>
                      <a:cxn ang="0">
                        <a:pos x="T4" y="T5"/>
                      </a:cxn>
                      <a:cxn ang="0">
                        <a:pos x="T6" y="T7"/>
                      </a:cxn>
                      <a:cxn ang="0">
                        <a:pos x="T8" y="T9"/>
                      </a:cxn>
                    </a:cxnLst>
                    <a:rect l="0" t="0" r="r" b="b"/>
                    <a:pathLst>
                      <a:path w="2175" h="835">
                        <a:moveTo>
                          <a:pt x="2028" y="835"/>
                        </a:moveTo>
                        <a:lnTo>
                          <a:pt x="141" y="835"/>
                        </a:lnTo>
                        <a:lnTo>
                          <a:pt x="0" y="0"/>
                        </a:lnTo>
                        <a:lnTo>
                          <a:pt x="2175" y="0"/>
                        </a:lnTo>
                        <a:lnTo>
                          <a:pt x="2028" y="8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0" name="ísḷiḑè">
                    <a:extLst>
                      <a:ext uri="{FF2B5EF4-FFF2-40B4-BE49-F238E27FC236}">
                        <a16:creationId xmlns:a16="http://schemas.microsoft.com/office/drawing/2014/main" id="{3E1602A5-C93E-4961-BCB9-6B0E9480AFA8}"/>
                      </a:ext>
                    </a:extLst>
                  </p:cNvPr>
                  <p:cNvSpPr>
                    <a:spLocks/>
                  </p:cNvSpPr>
                  <p:nvPr/>
                </p:nvSpPr>
                <p:spPr bwMode="auto">
                  <a:xfrm>
                    <a:off x="5316701" y="5264284"/>
                    <a:ext cx="1589963" cy="763913"/>
                  </a:xfrm>
                  <a:custGeom>
                    <a:avLst/>
                    <a:gdLst>
                      <a:gd name="T0" fmla="*/ 874 w 920"/>
                      <a:gd name="T1" fmla="*/ 115 h 442"/>
                      <a:gd name="T2" fmla="*/ 591 w 920"/>
                      <a:gd name="T3" fmla="*/ 0 h 442"/>
                      <a:gd name="T4" fmla="*/ 459 w 920"/>
                      <a:gd name="T5" fmla="*/ 0 h 442"/>
                      <a:gd name="T6" fmla="*/ 328 w 920"/>
                      <a:gd name="T7" fmla="*/ 0 h 442"/>
                      <a:gd name="T8" fmla="*/ 45 w 920"/>
                      <a:gd name="T9" fmla="*/ 115 h 442"/>
                      <a:gd name="T10" fmla="*/ 0 w 920"/>
                      <a:gd name="T11" fmla="*/ 319 h 442"/>
                      <a:gd name="T12" fmla="*/ 0 w 920"/>
                      <a:gd name="T13" fmla="*/ 442 h 442"/>
                      <a:gd name="T14" fmla="*/ 920 w 920"/>
                      <a:gd name="T15" fmla="*/ 442 h 442"/>
                      <a:gd name="T16" fmla="*/ 920 w 920"/>
                      <a:gd name="T17" fmla="*/ 319 h 442"/>
                      <a:gd name="T18" fmla="*/ 920 w 920"/>
                      <a:gd name="T19" fmla="*/ 319 h 442"/>
                      <a:gd name="T20" fmla="*/ 874 w 920"/>
                      <a:gd name="T21" fmla="*/ 11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0" h="442">
                        <a:moveTo>
                          <a:pt x="874" y="115"/>
                        </a:moveTo>
                        <a:cubicBezTo>
                          <a:pt x="849" y="99"/>
                          <a:pt x="787" y="68"/>
                          <a:pt x="591" y="0"/>
                        </a:cubicBezTo>
                        <a:cubicBezTo>
                          <a:pt x="459" y="0"/>
                          <a:pt x="459" y="0"/>
                          <a:pt x="459" y="0"/>
                        </a:cubicBezTo>
                        <a:cubicBezTo>
                          <a:pt x="328" y="0"/>
                          <a:pt x="328" y="0"/>
                          <a:pt x="328" y="0"/>
                        </a:cubicBezTo>
                        <a:cubicBezTo>
                          <a:pt x="131" y="68"/>
                          <a:pt x="70" y="99"/>
                          <a:pt x="45" y="115"/>
                        </a:cubicBezTo>
                        <a:cubicBezTo>
                          <a:pt x="5" y="141"/>
                          <a:pt x="0" y="176"/>
                          <a:pt x="0" y="319"/>
                        </a:cubicBezTo>
                        <a:cubicBezTo>
                          <a:pt x="0" y="442"/>
                          <a:pt x="0" y="442"/>
                          <a:pt x="0" y="442"/>
                        </a:cubicBezTo>
                        <a:cubicBezTo>
                          <a:pt x="920" y="442"/>
                          <a:pt x="920" y="442"/>
                          <a:pt x="920" y="442"/>
                        </a:cubicBezTo>
                        <a:cubicBezTo>
                          <a:pt x="920" y="319"/>
                          <a:pt x="920" y="319"/>
                          <a:pt x="920" y="319"/>
                        </a:cubicBezTo>
                        <a:cubicBezTo>
                          <a:pt x="920" y="319"/>
                          <a:pt x="920" y="319"/>
                          <a:pt x="920" y="319"/>
                        </a:cubicBezTo>
                        <a:cubicBezTo>
                          <a:pt x="920" y="175"/>
                          <a:pt x="915" y="141"/>
                          <a:pt x="874" y="115"/>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1" name="íṧlïďé">
                    <a:extLst>
                      <a:ext uri="{FF2B5EF4-FFF2-40B4-BE49-F238E27FC236}">
                        <a16:creationId xmlns:a16="http://schemas.microsoft.com/office/drawing/2014/main" id="{6D8184A9-2E86-4EDC-8E93-241C6629C2E1}"/>
                      </a:ext>
                    </a:extLst>
                  </p:cNvPr>
                  <p:cNvSpPr>
                    <a:spLocks/>
                  </p:cNvSpPr>
                  <p:nvPr/>
                </p:nvSpPr>
                <p:spPr bwMode="auto">
                  <a:xfrm>
                    <a:off x="5918328" y="4681663"/>
                    <a:ext cx="376474" cy="784382"/>
                  </a:xfrm>
                  <a:custGeom>
                    <a:avLst/>
                    <a:gdLst>
                      <a:gd name="T0" fmla="*/ 0 w 218"/>
                      <a:gd name="T1" fmla="*/ 135 h 454"/>
                      <a:gd name="T2" fmla="*/ 0 w 218"/>
                      <a:gd name="T3" fmla="*/ 299 h 454"/>
                      <a:gd name="T4" fmla="*/ 0 w 218"/>
                      <a:gd name="T5" fmla="*/ 381 h 454"/>
                      <a:gd name="T6" fmla="*/ 218 w 218"/>
                      <a:gd name="T7" fmla="*/ 381 h 454"/>
                      <a:gd name="T8" fmla="*/ 218 w 218"/>
                      <a:gd name="T9" fmla="*/ 299 h 454"/>
                      <a:gd name="T10" fmla="*/ 218 w 218"/>
                      <a:gd name="T11" fmla="*/ 135 h 454"/>
                      <a:gd name="T12" fmla="*/ 0 w 218"/>
                      <a:gd name="T13" fmla="*/ 135 h 454"/>
                    </a:gdLst>
                    <a:ahLst/>
                    <a:cxnLst>
                      <a:cxn ang="0">
                        <a:pos x="T0" y="T1"/>
                      </a:cxn>
                      <a:cxn ang="0">
                        <a:pos x="T2" y="T3"/>
                      </a:cxn>
                      <a:cxn ang="0">
                        <a:pos x="T4" y="T5"/>
                      </a:cxn>
                      <a:cxn ang="0">
                        <a:pos x="T6" y="T7"/>
                      </a:cxn>
                      <a:cxn ang="0">
                        <a:pos x="T8" y="T9"/>
                      </a:cxn>
                      <a:cxn ang="0">
                        <a:pos x="T10" y="T11"/>
                      </a:cxn>
                      <a:cxn ang="0">
                        <a:pos x="T12" y="T13"/>
                      </a:cxn>
                    </a:cxnLst>
                    <a:rect l="0" t="0" r="r" b="b"/>
                    <a:pathLst>
                      <a:path w="218" h="454">
                        <a:moveTo>
                          <a:pt x="0" y="135"/>
                        </a:moveTo>
                        <a:cubicBezTo>
                          <a:pt x="0" y="299"/>
                          <a:pt x="0" y="299"/>
                          <a:pt x="0" y="299"/>
                        </a:cubicBezTo>
                        <a:cubicBezTo>
                          <a:pt x="0" y="381"/>
                          <a:pt x="0" y="381"/>
                          <a:pt x="0" y="381"/>
                        </a:cubicBezTo>
                        <a:cubicBezTo>
                          <a:pt x="63" y="451"/>
                          <a:pt x="161" y="454"/>
                          <a:pt x="218" y="381"/>
                        </a:cubicBezTo>
                        <a:cubicBezTo>
                          <a:pt x="218" y="299"/>
                          <a:pt x="218" y="299"/>
                          <a:pt x="218" y="299"/>
                        </a:cubicBezTo>
                        <a:cubicBezTo>
                          <a:pt x="218" y="135"/>
                          <a:pt x="218" y="135"/>
                          <a:pt x="218" y="135"/>
                        </a:cubicBezTo>
                        <a:cubicBezTo>
                          <a:pt x="218" y="0"/>
                          <a:pt x="0" y="0"/>
                          <a:pt x="0" y="135"/>
                        </a:cubicBezTo>
                      </a:path>
                    </a:pathLst>
                  </a:custGeom>
                  <a:solidFill>
                    <a:srgbClr val="EAB9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2" name="ïṥlïḓè">
                    <a:extLst>
                      <a:ext uri="{FF2B5EF4-FFF2-40B4-BE49-F238E27FC236}">
                        <a16:creationId xmlns:a16="http://schemas.microsoft.com/office/drawing/2014/main" id="{44939004-F67D-4571-B61E-F56C3BECFBDB}"/>
                      </a:ext>
                    </a:extLst>
                  </p:cNvPr>
                  <p:cNvSpPr>
                    <a:spLocks/>
                  </p:cNvSpPr>
                  <p:nvPr/>
                </p:nvSpPr>
                <p:spPr bwMode="auto">
                  <a:xfrm>
                    <a:off x="5918328" y="5165597"/>
                    <a:ext cx="376474" cy="126466"/>
                  </a:xfrm>
                  <a:custGeom>
                    <a:avLst/>
                    <a:gdLst>
                      <a:gd name="T0" fmla="*/ 218 w 218"/>
                      <a:gd name="T1" fmla="*/ 0 h 73"/>
                      <a:gd name="T2" fmla="*/ 0 w 218"/>
                      <a:gd name="T3" fmla="*/ 0 h 73"/>
                      <a:gd name="T4" fmla="*/ 0 w 218"/>
                      <a:gd name="T5" fmla="*/ 6 h 73"/>
                      <a:gd name="T6" fmla="*/ 98 w 218"/>
                      <a:gd name="T7" fmla="*/ 73 h 73"/>
                      <a:gd name="T8" fmla="*/ 126 w 218"/>
                      <a:gd name="T9" fmla="*/ 73 h 73"/>
                      <a:gd name="T10" fmla="*/ 213 w 218"/>
                      <a:gd name="T11" fmla="*/ 17 h 73"/>
                      <a:gd name="T12" fmla="*/ 218 w 218"/>
                      <a:gd name="T13" fmla="*/ 11 h 73"/>
                      <a:gd name="T14" fmla="*/ 218 w 218"/>
                      <a:gd name="T15" fmla="*/ 11 h 73"/>
                      <a:gd name="T16" fmla="*/ 218 w 218"/>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73">
                        <a:moveTo>
                          <a:pt x="218" y="0"/>
                        </a:moveTo>
                        <a:cubicBezTo>
                          <a:pt x="0" y="0"/>
                          <a:pt x="0" y="0"/>
                          <a:pt x="0" y="0"/>
                        </a:cubicBezTo>
                        <a:cubicBezTo>
                          <a:pt x="0" y="6"/>
                          <a:pt x="0" y="6"/>
                          <a:pt x="0" y="6"/>
                        </a:cubicBezTo>
                        <a:cubicBezTo>
                          <a:pt x="0" y="6"/>
                          <a:pt x="49" y="63"/>
                          <a:pt x="98" y="73"/>
                        </a:cubicBezTo>
                        <a:cubicBezTo>
                          <a:pt x="126" y="73"/>
                          <a:pt x="126" y="73"/>
                          <a:pt x="126" y="73"/>
                        </a:cubicBezTo>
                        <a:cubicBezTo>
                          <a:pt x="164" y="65"/>
                          <a:pt x="200" y="30"/>
                          <a:pt x="213" y="17"/>
                        </a:cubicBezTo>
                        <a:cubicBezTo>
                          <a:pt x="218" y="11"/>
                          <a:pt x="218" y="11"/>
                          <a:pt x="218" y="11"/>
                        </a:cubicBezTo>
                        <a:cubicBezTo>
                          <a:pt x="218" y="11"/>
                          <a:pt x="218" y="11"/>
                          <a:pt x="218" y="11"/>
                        </a:cubicBezTo>
                        <a:cubicBezTo>
                          <a:pt x="218" y="0"/>
                          <a:pt x="218" y="0"/>
                          <a:pt x="218" y="0"/>
                        </a:cubicBezTo>
                      </a:path>
                    </a:pathLst>
                  </a:custGeom>
                  <a:solidFill>
                    <a:srgbClr val="D7A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3" name="ïS1íḋe">
                    <a:extLst>
                      <a:ext uri="{FF2B5EF4-FFF2-40B4-BE49-F238E27FC236}">
                        <a16:creationId xmlns:a16="http://schemas.microsoft.com/office/drawing/2014/main" id="{10CC6D96-3F1A-4AD3-BF5F-43483923E3C5}"/>
                      </a:ext>
                    </a:extLst>
                  </p:cNvPr>
                  <p:cNvSpPr>
                    <a:spLocks/>
                  </p:cNvSpPr>
                  <p:nvPr/>
                </p:nvSpPr>
                <p:spPr bwMode="auto">
                  <a:xfrm>
                    <a:off x="5566709" y="4247439"/>
                    <a:ext cx="1087754" cy="1004417"/>
                  </a:xfrm>
                  <a:custGeom>
                    <a:avLst/>
                    <a:gdLst>
                      <a:gd name="T0" fmla="*/ 314 w 629"/>
                      <a:gd name="T1" fmla="*/ 0 h 581"/>
                      <a:gd name="T2" fmla="*/ 141 w 629"/>
                      <a:gd name="T3" fmla="*/ 464 h 581"/>
                      <a:gd name="T4" fmla="*/ 314 w 629"/>
                      <a:gd name="T5" fmla="*/ 581 h 581"/>
                      <a:gd name="T6" fmla="*/ 488 w 629"/>
                      <a:gd name="T7" fmla="*/ 464 h 581"/>
                      <a:gd name="T8" fmla="*/ 314 w 629"/>
                      <a:gd name="T9" fmla="*/ 0 h 581"/>
                    </a:gdLst>
                    <a:ahLst/>
                    <a:cxnLst>
                      <a:cxn ang="0">
                        <a:pos x="T0" y="T1"/>
                      </a:cxn>
                      <a:cxn ang="0">
                        <a:pos x="T2" y="T3"/>
                      </a:cxn>
                      <a:cxn ang="0">
                        <a:pos x="T4" y="T5"/>
                      </a:cxn>
                      <a:cxn ang="0">
                        <a:pos x="T6" y="T7"/>
                      </a:cxn>
                      <a:cxn ang="0">
                        <a:pos x="T8" y="T9"/>
                      </a:cxn>
                    </a:cxnLst>
                    <a:rect l="0" t="0" r="r" b="b"/>
                    <a:pathLst>
                      <a:path w="629" h="581">
                        <a:moveTo>
                          <a:pt x="314" y="0"/>
                        </a:moveTo>
                        <a:cubicBezTo>
                          <a:pt x="0" y="0"/>
                          <a:pt x="120" y="431"/>
                          <a:pt x="141" y="464"/>
                        </a:cubicBezTo>
                        <a:cubicBezTo>
                          <a:pt x="163" y="501"/>
                          <a:pt x="263" y="581"/>
                          <a:pt x="314" y="581"/>
                        </a:cubicBezTo>
                        <a:cubicBezTo>
                          <a:pt x="365" y="581"/>
                          <a:pt x="465" y="501"/>
                          <a:pt x="488" y="464"/>
                        </a:cubicBezTo>
                        <a:cubicBezTo>
                          <a:pt x="508" y="431"/>
                          <a:pt x="629" y="0"/>
                          <a:pt x="314" y="0"/>
                        </a:cubicBezTo>
                      </a:path>
                    </a:pathLst>
                  </a:custGeom>
                  <a:solidFill>
                    <a:srgbClr val="EAB9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4" name="îśliḍê">
                    <a:extLst>
                      <a:ext uri="{FF2B5EF4-FFF2-40B4-BE49-F238E27FC236}">
                        <a16:creationId xmlns:a16="http://schemas.microsoft.com/office/drawing/2014/main" id="{8E1C02C4-11B2-4A3A-8353-8E8CA60175E8}"/>
                      </a:ext>
                    </a:extLst>
                  </p:cNvPr>
                  <p:cNvSpPr>
                    <a:spLocks/>
                  </p:cNvSpPr>
                  <p:nvPr/>
                </p:nvSpPr>
                <p:spPr bwMode="auto">
                  <a:xfrm>
                    <a:off x="5847419" y="5422914"/>
                    <a:ext cx="494167" cy="605283"/>
                  </a:xfrm>
                  <a:custGeom>
                    <a:avLst/>
                    <a:gdLst>
                      <a:gd name="T0" fmla="*/ 152 w 286"/>
                      <a:gd name="T1" fmla="*/ 0 h 350"/>
                      <a:gd name="T2" fmla="*/ 0 w 286"/>
                      <a:gd name="T3" fmla="*/ 44 h 350"/>
                      <a:gd name="T4" fmla="*/ 58 w 286"/>
                      <a:gd name="T5" fmla="*/ 350 h 350"/>
                      <a:gd name="T6" fmla="*/ 263 w 286"/>
                      <a:gd name="T7" fmla="*/ 350 h 350"/>
                      <a:gd name="T8" fmla="*/ 286 w 286"/>
                      <a:gd name="T9" fmla="*/ 45 h 350"/>
                      <a:gd name="T10" fmla="*/ 152 w 286"/>
                      <a:gd name="T11" fmla="*/ 0 h 350"/>
                    </a:gdLst>
                    <a:ahLst/>
                    <a:cxnLst>
                      <a:cxn ang="0">
                        <a:pos x="T0" y="T1"/>
                      </a:cxn>
                      <a:cxn ang="0">
                        <a:pos x="T2" y="T3"/>
                      </a:cxn>
                      <a:cxn ang="0">
                        <a:pos x="T4" y="T5"/>
                      </a:cxn>
                      <a:cxn ang="0">
                        <a:pos x="T6" y="T7"/>
                      </a:cxn>
                      <a:cxn ang="0">
                        <a:pos x="T8" y="T9"/>
                      </a:cxn>
                      <a:cxn ang="0">
                        <a:pos x="T10" y="T11"/>
                      </a:cxn>
                    </a:cxnLst>
                    <a:rect l="0" t="0" r="r" b="b"/>
                    <a:pathLst>
                      <a:path w="286" h="350">
                        <a:moveTo>
                          <a:pt x="152" y="0"/>
                        </a:moveTo>
                        <a:cubicBezTo>
                          <a:pt x="152" y="0"/>
                          <a:pt x="0" y="35"/>
                          <a:pt x="0" y="44"/>
                        </a:cubicBezTo>
                        <a:cubicBezTo>
                          <a:pt x="0" y="53"/>
                          <a:pt x="58" y="350"/>
                          <a:pt x="58" y="350"/>
                        </a:cubicBezTo>
                        <a:cubicBezTo>
                          <a:pt x="263" y="350"/>
                          <a:pt x="263" y="350"/>
                          <a:pt x="263" y="350"/>
                        </a:cubicBezTo>
                        <a:cubicBezTo>
                          <a:pt x="286" y="45"/>
                          <a:pt x="286" y="45"/>
                          <a:pt x="286" y="45"/>
                        </a:cubicBezTo>
                        <a:cubicBezTo>
                          <a:pt x="152" y="0"/>
                          <a:pt x="152" y="0"/>
                          <a:pt x="15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5" name="íśḷîḋè">
                    <a:extLst>
                      <a:ext uri="{FF2B5EF4-FFF2-40B4-BE49-F238E27FC236}">
                        <a16:creationId xmlns:a16="http://schemas.microsoft.com/office/drawing/2014/main" id="{5783104A-420F-4C14-A3A8-CA33D9AA6F89}"/>
                      </a:ext>
                    </a:extLst>
                  </p:cNvPr>
                  <p:cNvSpPr>
                    <a:spLocks/>
                  </p:cNvSpPr>
                  <p:nvPr/>
                </p:nvSpPr>
                <p:spPr bwMode="auto">
                  <a:xfrm>
                    <a:off x="6026519" y="5421453"/>
                    <a:ext cx="160824" cy="157168"/>
                  </a:xfrm>
                  <a:custGeom>
                    <a:avLst/>
                    <a:gdLst>
                      <a:gd name="T0" fmla="*/ 0 w 220"/>
                      <a:gd name="T1" fmla="*/ 121 h 215"/>
                      <a:gd name="T2" fmla="*/ 64 w 220"/>
                      <a:gd name="T3" fmla="*/ 215 h 215"/>
                      <a:gd name="T4" fmla="*/ 159 w 220"/>
                      <a:gd name="T5" fmla="*/ 215 h 215"/>
                      <a:gd name="T6" fmla="*/ 220 w 220"/>
                      <a:gd name="T7" fmla="*/ 121 h 215"/>
                      <a:gd name="T8" fmla="*/ 114 w 220"/>
                      <a:gd name="T9" fmla="*/ 0 h 215"/>
                      <a:gd name="T10" fmla="*/ 0 w 220"/>
                      <a:gd name="T11" fmla="*/ 121 h 215"/>
                    </a:gdLst>
                    <a:ahLst/>
                    <a:cxnLst>
                      <a:cxn ang="0">
                        <a:pos x="T0" y="T1"/>
                      </a:cxn>
                      <a:cxn ang="0">
                        <a:pos x="T2" y="T3"/>
                      </a:cxn>
                      <a:cxn ang="0">
                        <a:pos x="T4" y="T5"/>
                      </a:cxn>
                      <a:cxn ang="0">
                        <a:pos x="T6" y="T7"/>
                      </a:cxn>
                      <a:cxn ang="0">
                        <a:pos x="T8" y="T9"/>
                      </a:cxn>
                      <a:cxn ang="0">
                        <a:pos x="T10" y="T11"/>
                      </a:cxn>
                    </a:cxnLst>
                    <a:rect l="0" t="0" r="r" b="b"/>
                    <a:pathLst>
                      <a:path w="220" h="215">
                        <a:moveTo>
                          <a:pt x="0" y="121"/>
                        </a:moveTo>
                        <a:lnTo>
                          <a:pt x="64" y="215"/>
                        </a:lnTo>
                        <a:lnTo>
                          <a:pt x="159" y="215"/>
                        </a:lnTo>
                        <a:lnTo>
                          <a:pt x="220" y="121"/>
                        </a:lnTo>
                        <a:lnTo>
                          <a:pt x="114" y="0"/>
                        </a:lnTo>
                        <a:lnTo>
                          <a:pt x="0" y="121"/>
                        </a:lnTo>
                        <a:close/>
                      </a:path>
                    </a:pathLst>
                  </a:custGeom>
                  <a:solidFill>
                    <a:srgbClr val="E74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6" name="íśļïḓe">
                    <a:extLst>
                      <a:ext uri="{FF2B5EF4-FFF2-40B4-BE49-F238E27FC236}">
                        <a16:creationId xmlns:a16="http://schemas.microsoft.com/office/drawing/2014/main" id="{01761F1D-81B3-49CA-8ABD-CB169D6718B5}"/>
                      </a:ext>
                    </a:extLst>
                  </p:cNvPr>
                  <p:cNvSpPr>
                    <a:spLocks/>
                  </p:cNvSpPr>
                  <p:nvPr/>
                </p:nvSpPr>
                <p:spPr bwMode="auto">
                  <a:xfrm>
                    <a:off x="6026519" y="5421453"/>
                    <a:ext cx="160824" cy="157168"/>
                  </a:xfrm>
                  <a:custGeom>
                    <a:avLst/>
                    <a:gdLst>
                      <a:gd name="T0" fmla="*/ 0 w 220"/>
                      <a:gd name="T1" fmla="*/ 121 h 215"/>
                      <a:gd name="T2" fmla="*/ 64 w 220"/>
                      <a:gd name="T3" fmla="*/ 215 h 215"/>
                      <a:gd name="T4" fmla="*/ 159 w 220"/>
                      <a:gd name="T5" fmla="*/ 215 h 215"/>
                      <a:gd name="T6" fmla="*/ 220 w 220"/>
                      <a:gd name="T7" fmla="*/ 121 h 215"/>
                      <a:gd name="T8" fmla="*/ 114 w 220"/>
                      <a:gd name="T9" fmla="*/ 0 h 215"/>
                      <a:gd name="T10" fmla="*/ 0 w 220"/>
                      <a:gd name="T11" fmla="*/ 121 h 215"/>
                    </a:gdLst>
                    <a:ahLst/>
                    <a:cxnLst>
                      <a:cxn ang="0">
                        <a:pos x="T0" y="T1"/>
                      </a:cxn>
                      <a:cxn ang="0">
                        <a:pos x="T2" y="T3"/>
                      </a:cxn>
                      <a:cxn ang="0">
                        <a:pos x="T4" y="T5"/>
                      </a:cxn>
                      <a:cxn ang="0">
                        <a:pos x="T6" y="T7"/>
                      </a:cxn>
                      <a:cxn ang="0">
                        <a:pos x="T8" y="T9"/>
                      </a:cxn>
                      <a:cxn ang="0">
                        <a:pos x="T10" y="T11"/>
                      </a:cxn>
                    </a:cxnLst>
                    <a:rect l="0" t="0" r="r" b="b"/>
                    <a:pathLst>
                      <a:path w="220" h="215">
                        <a:moveTo>
                          <a:pt x="0" y="121"/>
                        </a:moveTo>
                        <a:lnTo>
                          <a:pt x="64" y="215"/>
                        </a:lnTo>
                        <a:lnTo>
                          <a:pt x="159" y="215"/>
                        </a:lnTo>
                        <a:lnTo>
                          <a:pt x="220" y="121"/>
                        </a:lnTo>
                        <a:lnTo>
                          <a:pt x="114" y="0"/>
                        </a:lnTo>
                        <a:lnTo>
                          <a:pt x="0"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7" name="iṥḷídê">
                    <a:extLst>
                      <a:ext uri="{FF2B5EF4-FFF2-40B4-BE49-F238E27FC236}">
                        <a16:creationId xmlns:a16="http://schemas.microsoft.com/office/drawing/2014/main" id="{B9256483-2609-4CE9-BA0C-D3535A77A615}"/>
                      </a:ext>
                    </a:extLst>
                  </p:cNvPr>
                  <p:cNvSpPr>
                    <a:spLocks/>
                  </p:cNvSpPr>
                  <p:nvPr/>
                </p:nvSpPr>
                <p:spPr bwMode="auto">
                  <a:xfrm>
                    <a:off x="6007512" y="5578621"/>
                    <a:ext cx="201030" cy="449576"/>
                  </a:xfrm>
                  <a:custGeom>
                    <a:avLst/>
                    <a:gdLst>
                      <a:gd name="T0" fmla="*/ 90 w 275"/>
                      <a:gd name="T1" fmla="*/ 0 h 615"/>
                      <a:gd name="T2" fmla="*/ 0 w 275"/>
                      <a:gd name="T3" fmla="*/ 615 h 615"/>
                      <a:gd name="T4" fmla="*/ 275 w 275"/>
                      <a:gd name="T5" fmla="*/ 615 h 615"/>
                      <a:gd name="T6" fmla="*/ 185 w 275"/>
                      <a:gd name="T7" fmla="*/ 0 h 615"/>
                      <a:gd name="T8" fmla="*/ 90 w 275"/>
                      <a:gd name="T9" fmla="*/ 0 h 615"/>
                    </a:gdLst>
                    <a:ahLst/>
                    <a:cxnLst>
                      <a:cxn ang="0">
                        <a:pos x="T0" y="T1"/>
                      </a:cxn>
                      <a:cxn ang="0">
                        <a:pos x="T2" y="T3"/>
                      </a:cxn>
                      <a:cxn ang="0">
                        <a:pos x="T4" y="T5"/>
                      </a:cxn>
                      <a:cxn ang="0">
                        <a:pos x="T6" y="T7"/>
                      </a:cxn>
                      <a:cxn ang="0">
                        <a:pos x="T8" y="T9"/>
                      </a:cxn>
                    </a:cxnLst>
                    <a:rect l="0" t="0" r="r" b="b"/>
                    <a:pathLst>
                      <a:path w="275" h="615">
                        <a:moveTo>
                          <a:pt x="90" y="0"/>
                        </a:moveTo>
                        <a:lnTo>
                          <a:pt x="0" y="615"/>
                        </a:lnTo>
                        <a:lnTo>
                          <a:pt x="275" y="615"/>
                        </a:lnTo>
                        <a:lnTo>
                          <a:pt x="185" y="0"/>
                        </a:lnTo>
                        <a:lnTo>
                          <a:pt x="90" y="0"/>
                        </a:lnTo>
                        <a:close/>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8" name="î$ľiḍe">
                    <a:extLst>
                      <a:ext uri="{FF2B5EF4-FFF2-40B4-BE49-F238E27FC236}">
                        <a16:creationId xmlns:a16="http://schemas.microsoft.com/office/drawing/2014/main" id="{4E2DA805-A86C-4B55-9D88-4E22FFD4193D}"/>
                      </a:ext>
                    </a:extLst>
                  </p:cNvPr>
                  <p:cNvSpPr>
                    <a:spLocks/>
                  </p:cNvSpPr>
                  <p:nvPr/>
                </p:nvSpPr>
                <p:spPr bwMode="auto">
                  <a:xfrm>
                    <a:off x="6007512" y="5578621"/>
                    <a:ext cx="201030" cy="449576"/>
                  </a:xfrm>
                  <a:custGeom>
                    <a:avLst/>
                    <a:gdLst>
                      <a:gd name="T0" fmla="*/ 90 w 275"/>
                      <a:gd name="T1" fmla="*/ 0 h 615"/>
                      <a:gd name="T2" fmla="*/ 0 w 275"/>
                      <a:gd name="T3" fmla="*/ 615 h 615"/>
                      <a:gd name="T4" fmla="*/ 275 w 275"/>
                      <a:gd name="T5" fmla="*/ 615 h 615"/>
                      <a:gd name="T6" fmla="*/ 185 w 275"/>
                      <a:gd name="T7" fmla="*/ 0 h 615"/>
                      <a:gd name="T8" fmla="*/ 90 w 275"/>
                      <a:gd name="T9" fmla="*/ 0 h 615"/>
                    </a:gdLst>
                    <a:ahLst/>
                    <a:cxnLst>
                      <a:cxn ang="0">
                        <a:pos x="T0" y="T1"/>
                      </a:cxn>
                      <a:cxn ang="0">
                        <a:pos x="T2" y="T3"/>
                      </a:cxn>
                      <a:cxn ang="0">
                        <a:pos x="T4" y="T5"/>
                      </a:cxn>
                      <a:cxn ang="0">
                        <a:pos x="T6" y="T7"/>
                      </a:cxn>
                      <a:cxn ang="0">
                        <a:pos x="T8" y="T9"/>
                      </a:cxn>
                    </a:cxnLst>
                    <a:rect l="0" t="0" r="r" b="b"/>
                    <a:pathLst>
                      <a:path w="275" h="615">
                        <a:moveTo>
                          <a:pt x="90" y="0"/>
                        </a:moveTo>
                        <a:lnTo>
                          <a:pt x="0" y="615"/>
                        </a:lnTo>
                        <a:lnTo>
                          <a:pt x="275" y="615"/>
                        </a:lnTo>
                        <a:lnTo>
                          <a:pt x="185" y="0"/>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39" name="ïSḷîḑè">
                    <a:extLst>
                      <a:ext uri="{FF2B5EF4-FFF2-40B4-BE49-F238E27FC236}">
                        <a16:creationId xmlns:a16="http://schemas.microsoft.com/office/drawing/2014/main" id="{15313578-DC74-4F21-8EB8-7F39B1D62594}"/>
                      </a:ext>
                    </a:extLst>
                  </p:cNvPr>
                  <p:cNvSpPr>
                    <a:spLocks/>
                  </p:cNvSpPr>
                  <p:nvPr/>
                </p:nvSpPr>
                <p:spPr bwMode="auto">
                  <a:xfrm>
                    <a:off x="5904439" y="5188258"/>
                    <a:ext cx="205416" cy="395480"/>
                  </a:xfrm>
                  <a:custGeom>
                    <a:avLst/>
                    <a:gdLst>
                      <a:gd name="T0" fmla="*/ 23 w 281"/>
                      <a:gd name="T1" fmla="*/ 0 h 541"/>
                      <a:gd name="T2" fmla="*/ 0 w 281"/>
                      <a:gd name="T3" fmla="*/ 87 h 541"/>
                      <a:gd name="T4" fmla="*/ 63 w 281"/>
                      <a:gd name="T5" fmla="*/ 541 h 541"/>
                      <a:gd name="T6" fmla="*/ 281 w 281"/>
                      <a:gd name="T7" fmla="*/ 321 h 541"/>
                      <a:gd name="T8" fmla="*/ 23 w 281"/>
                      <a:gd name="T9" fmla="*/ 0 h 541"/>
                    </a:gdLst>
                    <a:ahLst/>
                    <a:cxnLst>
                      <a:cxn ang="0">
                        <a:pos x="T0" y="T1"/>
                      </a:cxn>
                      <a:cxn ang="0">
                        <a:pos x="T2" y="T3"/>
                      </a:cxn>
                      <a:cxn ang="0">
                        <a:pos x="T4" y="T5"/>
                      </a:cxn>
                      <a:cxn ang="0">
                        <a:pos x="T6" y="T7"/>
                      </a:cxn>
                      <a:cxn ang="0">
                        <a:pos x="T8" y="T9"/>
                      </a:cxn>
                    </a:cxnLst>
                    <a:rect l="0" t="0" r="r" b="b"/>
                    <a:pathLst>
                      <a:path w="281" h="541">
                        <a:moveTo>
                          <a:pt x="23" y="0"/>
                        </a:moveTo>
                        <a:lnTo>
                          <a:pt x="0" y="87"/>
                        </a:lnTo>
                        <a:lnTo>
                          <a:pt x="63" y="541"/>
                        </a:lnTo>
                        <a:lnTo>
                          <a:pt x="281" y="321"/>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0" name="ï$líḍé">
                    <a:extLst>
                      <a:ext uri="{FF2B5EF4-FFF2-40B4-BE49-F238E27FC236}">
                        <a16:creationId xmlns:a16="http://schemas.microsoft.com/office/drawing/2014/main" id="{E664C5AE-82FF-4B32-A152-84A6BF51E054}"/>
                      </a:ext>
                    </a:extLst>
                  </p:cNvPr>
                  <p:cNvSpPr>
                    <a:spLocks/>
                  </p:cNvSpPr>
                  <p:nvPr/>
                </p:nvSpPr>
                <p:spPr bwMode="auto">
                  <a:xfrm>
                    <a:off x="5904439" y="5188258"/>
                    <a:ext cx="205416" cy="395480"/>
                  </a:xfrm>
                  <a:custGeom>
                    <a:avLst/>
                    <a:gdLst>
                      <a:gd name="T0" fmla="*/ 23 w 281"/>
                      <a:gd name="T1" fmla="*/ 0 h 541"/>
                      <a:gd name="T2" fmla="*/ 0 w 281"/>
                      <a:gd name="T3" fmla="*/ 87 h 541"/>
                      <a:gd name="T4" fmla="*/ 63 w 281"/>
                      <a:gd name="T5" fmla="*/ 541 h 541"/>
                      <a:gd name="T6" fmla="*/ 281 w 281"/>
                      <a:gd name="T7" fmla="*/ 321 h 541"/>
                      <a:gd name="T8" fmla="*/ 23 w 281"/>
                      <a:gd name="T9" fmla="*/ 0 h 541"/>
                    </a:gdLst>
                    <a:ahLst/>
                    <a:cxnLst>
                      <a:cxn ang="0">
                        <a:pos x="T0" y="T1"/>
                      </a:cxn>
                      <a:cxn ang="0">
                        <a:pos x="T2" y="T3"/>
                      </a:cxn>
                      <a:cxn ang="0">
                        <a:pos x="T4" y="T5"/>
                      </a:cxn>
                      <a:cxn ang="0">
                        <a:pos x="T6" y="T7"/>
                      </a:cxn>
                      <a:cxn ang="0">
                        <a:pos x="T8" y="T9"/>
                      </a:cxn>
                    </a:cxnLst>
                    <a:rect l="0" t="0" r="r" b="b"/>
                    <a:pathLst>
                      <a:path w="281" h="541">
                        <a:moveTo>
                          <a:pt x="23" y="0"/>
                        </a:moveTo>
                        <a:lnTo>
                          <a:pt x="0" y="87"/>
                        </a:lnTo>
                        <a:lnTo>
                          <a:pt x="63" y="541"/>
                        </a:lnTo>
                        <a:lnTo>
                          <a:pt x="281" y="321"/>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1" name="ïślïḓè">
                    <a:extLst>
                      <a:ext uri="{FF2B5EF4-FFF2-40B4-BE49-F238E27FC236}">
                        <a16:creationId xmlns:a16="http://schemas.microsoft.com/office/drawing/2014/main" id="{2A6A00E2-36F5-4342-BBF8-66F6F811C241}"/>
                      </a:ext>
                    </a:extLst>
                  </p:cNvPr>
                  <p:cNvSpPr>
                    <a:spLocks/>
                  </p:cNvSpPr>
                  <p:nvPr/>
                </p:nvSpPr>
                <p:spPr bwMode="auto">
                  <a:xfrm>
                    <a:off x="6109854" y="5188258"/>
                    <a:ext cx="198837" cy="399136"/>
                  </a:xfrm>
                  <a:custGeom>
                    <a:avLst/>
                    <a:gdLst>
                      <a:gd name="T0" fmla="*/ 253 w 272"/>
                      <a:gd name="T1" fmla="*/ 0 h 546"/>
                      <a:gd name="T2" fmla="*/ 272 w 272"/>
                      <a:gd name="T3" fmla="*/ 85 h 546"/>
                      <a:gd name="T4" fmla="*/ 213 w 272"/>
                      <a:gd name="T5" fmla="*/ 546 h 546"/>
                      <a:gd name="T6" fmla="*/ 0 w 272"/>
                      <a:gd name="T7" fmla="*/ 321 h 546"/>
                      <a:gd name="T8" fmla="*/ 253 w 272"/>
                      <a:gd name="T9" fmla="*/ 0 h 546"/>
                    </a:gdLst>
                    <a:ahLst/>
                    <a:cxnLst>
                      <a:cxn ang="0">
                        <a:pos x="T0" y="T1"/>
                      </a:cxn>
                      <a:cxn ang="0">
                        <a:pos x="T2" y="T3"/>
                      </a:cxn>
                      <a:cxn ang="0">
                        <a:pos x="T4" y="T5"/>
                      </a:cxn>
                      <a:cxn ang="0">
                        <a:pos x="T6" y="T7"/>
                      </a:cxn>
                      <a:cxn ang="0">
                        <a:pos x="T8" y="T9"/>
                      </a:cxn>
                    </a:cxnLst>
                    <a:rect l="0" t="0" r="r" b="b"/>
                    <a:pathLst>
                      <a:path w="272" h="546">
                        <a:moveTo>
                          <a:pt x="253" y="0"/>
                        </a:moveTo>
                        <a:lnTo>
                          <a:pt x="272" y="85"/>
                        </a:lnTo>
                        <a:lnTo>
                          <a:pt x="213" y="546"/>
                        </a:lnTo>
                        <a:lnTo>
                          <a:pt x="0" y="321"/>
                        </a:lnTo>
                        <a:lnTo>
                          <a:pt x="2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2" name="ïşliḋê">
                    <a:extLst>
                      <a:ext uri="{FF2B5EF4-FFF2-40B4-BE49-F238E27FC236}">
                        <a16:creationId xmlns:a16="http://schemas.microsoft.com/office/drawing/2014/main" id="{4CBDA0E1-F945-44CC-B72B-516AF3F7E28C}"/>
                      </a:ext>
                    </a:extLst>
                  </p:cNvPr>
                  <p:cNvSpPr>
                    <a:spLocks/>
                  </p:cNvSpPr>
                  <p:nvPr/>
                </p:nvSpPr>
                <p:spPr bwMode="auto">
                  <a:xfrm>
                    <a:off x="5918328" y="5184603"/>
                    <a:ext cx="187871" cy="235387"/>
                  </a:xfrm>
                  <a:custGeom>
                    <a:avLst/>
                    <a:gdLst>
                      <a:gd name="T0" fmla="*/ 2 w 257"/>
                      <a:gd name="T1" fmla="*/ 0 h 322"/>
                      <a:gd name="T2" fmla="*/ 0 w 257"/>
                      <a:gd name="T3" fmla="*/ 0 h 322"/>
                      <a:gd name="T4" fmla="*/ 0 w 257"/>
                      <a:gd name="T5" fmla="*/ 5 h 322"/>
                      <a:gd name="T6" fmla="*/ 2 w 257"/>
                      <a:gd name="T7" fmla="*/ 7 h 322"/>
                      <a:gd name="T8" fmla="*/ 4 w 257"/>
                      <a:gd name="T9" fmla="*/ 5 h 322"/>
                      <a:gd name="T10" fmla="*/ 257 w 257"/>
                      <a:gd name="T11" fmla="*/ 322 h 322"/>
                      <a:gd name="T12" fmla="*/ 257 w 257"/>
                      <a:gd name="T13" fmla="*/ 315 h 322"/>
                      <a:gd name="T14" fmla="*/ 2 w 257"/>
                      <a:gd name="T15" fmla="*/ 0 h 3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322">
                        <a:moveTo>
                          <a:pt x="2" y="0"/>
                        </a:moveTo>
                        <a:lnTo>
                          <a:pt x="0" y="0"/>
                        </a:lnTo>
                        <a:lnTo>
                          <a:pt x="0" y="5"/>
                        </a:lnTo>
                        <a:lnTo>
                          <a:pt x="2" y="7"/>
                        </a:lnTo>
                        <a:lnTo>
                          <a:pt x="4" y="5"/>
                        </a:lnTo>
                        <a:lnTo>
                          <a:pt x="257" y="322"/>
                        </a:lnTo>
                        <a:lnTo>
                          <a:pt x="257" y="315"/>
                        </a:lnTo>
                        <a:lnTo>
                          <a:pt x="2" y="0"/>
                        </a:lnTo>
                        <a:close/>
                      </a:path>
                    </a:pathLst>
                  </a:custGeom>
                  <a:solidFill>
                    <a:srgbClr val="DEB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3" name="î$líḑè">
                    <a:extLst>
                      <a:ext uri="{FF2B5EF4-FFF2-40B4-BE49-F238E27FC236}">
                        <a16:creationId xmlns:a16="http://schemas.microsoft.com/office/drawing/2014/main" id="{87ECDB23-2A76-4A6D-9795-913EEE9FC8E1}"/>
                      </a:ext>
                    </a:extLst>
                  </p:cNvPr>
                  <p:cNvSpPr>
                    <a:spLocks/>
                  </p:cNvSpPr>
                  <p:nvPr/>
                </p:nvSpPr>
                <p:spPr bwMode="auto">
                  <a:xfrm>
                    <a:off x="5918328" y="5184603"/>
                    <a:ext cx="187871" cy="235387"/>
                  </a:xfrm>
                  <a:custGeom>
                    <a:avLst/>
                    <a:gdLst>
                      <a:gd name="T0" fmla="*/ 2 w 257"/>
                      <a:gd name="T1" fmla="*/ 0 h 322"/>
                      <a:gd name="T2" fmla="*/ 0 w 257"/>
                      <a:gd name="T3" fmla="*/ 0 h 322"/>
                      <a:gd name="T4" fmla="*/ 0 w 257"/>
                      <a:gd name="T5" fmla="*/ 5 h 322"/>
                      <a:gd name="T6" fmla="*/ 2 w 257"/>
                      <a:gd name="T7" fmla="*/ 7 h 322"/>
                      <a:gd name="T8" fmla="*/ 4 w 257"/>
                      <a:gd name="T9" fmla="*/ 5 h 322"/>
                      <a:gd name="T10" fmla="*/ 257 w 257"/>
                      <a:gd name="T11" fmla="*/ 322 h 322"/>
                      <a:gd name="T12" fmla="*/ 257 w 257"/>
                      <a:gd name="T13" fmla="*/ 315 h 322"/>
                      <a:gd name="T14" fmla="*/ 2 w 257"/>
                      <a:gd name="T15" fmla="*/ 0 h 3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322">
                        <a:moveTo>
                          <a:pt x="2" y="0"/>
                        </a:moveTo>
                        <a:lnTo>
                          <a:pt x="0" y="0"/>
                        </a:lnTo>
                        <a:lnTo>
                          <a:pt x="0" y="5"/>
                        </a:lnTo>
                        <a:lnTo>
                          <a:pt x="2" y="7"/>
                        </a:lnTo>
                        <a:lnTo>
                          <a:pt x="4" y="5"/>
                        </a:lnTo>
                        <a:lnTo>
                          <a:pt x="257" y="322"/>
                        </a:lnTo>
                        <a:lnTo>
                          <a:pt x="257" y="315"/>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4" name="îśḷîďe">
                    <a:extLst>
                      <a:ext uri="{FF2B5EF4-FFF2-40B4-BE49-F238E27FC236}">
                        <a16:creationId xmlns:a16="http://schemas.microsoft.com/office/drawing/2014/main" id="{31C566BC-57F9-465A-BE17-46AD20EFBE34}"/>
                      </a:ext>
                    </a:extLst>
                  </p:cNvPr>
                  <p:cNvSpPr>
                    <a:spLocks/>
                  </p:cNvSpPr>
                  <p:nvPr/>
                </p:nvSpPr>
                <p:spPr bwMode="auto">
                  <a:xfrm>
                    <a:off x="5919790" y="5188258"/>
                    <a:ext cx="186410" cy="233194"/>
                  </a:xfrm>
                  <a:custGeom>
                    <a:avLst/>
                    <a:gdLst>
                      <a:gd name="T0" fmla="*/ 2 w 255"/>
                      <a:gd name="T1" fmla="*/ 0 h 319"/>
                      <a:gd name="T2" fmla="*/ 0 w 255"/>
                      <a:gd name="T3" fmla="*/ 2 h 319"/>
                      <a:gd name="T4" fmla="*/ 255 w 255"/>
                      <a:gd name="T5" fmla="*/ 319 h 319"/>
                      <a:gd name="T6" fmla="*/ 255 w 255"/>
                      <a:gd name="T7" fmla="*/ 317 h 319"/>
                      <a:gd name="T8" fmla="*/ 2 w 255"/>
                      <a:gd name="T9" fmla="*/ 0 h 319"/>
                    </a:gdLst>
                    <a:ahLst/>
                    <a:cxnLst>
                      <a:cxn ang="0">
                        <a:pos x="T0" y="T1"/>
                      </a:cxn>
                      <a:cxn ang="0">
                        <a:pos x="T2" y="T3"/>
                      </a:cxn>
                      <a:cxn ang="0">
                        <a:pos x="T4" y="T5"/>
                      </a:cxn>
                      <a:cxn ang="0">
                        <a:pos x="T6" y="T7"/>
                      </a:cxn>
                      <a:cxn ang="0">
                        <a:pos x="T8" y="T9"/>
                      </a:cxn>
                    </a:cxnLst>
                    <a:rect l="0" t="0" r="r" b="b"/>
                    <a:pathLst>
                      <a:path w="255" h="319">
                        <a:moveTo>
                          <a:pt x="2" y="0"/>
                        </a:moveTo>
                        <a:lnTo>
                          <a:pt x="0" y="2"/>
                        </a:lnTo>
                        <a:lnTo>
                          <a:pt x="255" y="319"/>
                        </a:lnTo>
                        <a:lnTo>
                          <a:pt x="255" y="317"/>
                        </a:lnTo>
                        <a:lnTo>
                          <a:pt x="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5" name="îŝḷíďé">
                    <a:extLst>
                      <a:ext uri="{FF2B5EF4-FFF2-40B4-BE49-F238E27FC236}">
                        <a16:creationId xmlns:a16="http://schemas.microsoft.com/office/drawing/2014/main" id="{B15A08DB-F4A2-4341-86FC-9EEB8A819909}"/>
                      </a:ext>
                    </a:extLst>
                  </p:cNvPr>
                  <p:cNvSpPr>
                    <a:spLocks/>
                  </p:cNvSpPr>
                  <p:nvPr/>
                </p:nvSpPr>
                <p:spPr bwMode="auto">
                  <a:xfrm>
                    <a:off x="5919790" y="5188258"/>
                    <a:ext cx="186410" cy="233194"/>
                  </a:xfrm>
                  <a:custGeom>
                    <a:avLst/>
                    <a:gdLst>
                      <a:gd name="T0" fmla="*/ 2 w 255"/>
                      <a:gd name="T1" fmla="*/ 0 h 319"/>
                      <a:gd name="T2" fmla="*/ 0 w 255"/>
                      <a:gd name="T3" fmla="*/ 2 h 319"/>
                      <a:gd name="T4" fmla="*/ 255 w 255"/>
                      <a:gd name="T5" fmla="*/ 319 h 319"/>
                      <a:gd name="T6" fmla="*/ 255 w 255"/>
                      <a:gd name="T7" fmla="*/ 317 h 319"/>
                      <a:gd name="T8" fmla="*/ 2 w 255"/>
                      <a:gd name="T9" fmla="*/ 0 h 319"/>
                    </a:gdLst>
                    <a:ahLst/>
                    <a:cxnLst>
                      <a:cxn ang="0">
                        <a:pos x="T0" y="T1"/>
                      </a:cxn>
                      <a:cxn ang="0">
                        <a:pos x="T2" y="T3"/>
                      </a:cxn>
                      <a:cxn ang="0">
                        <a:pos x="T4" y="T5"/>
                      </a:cxn>
                      <a:cxn ang="0">
                        <a:pos x="T6" y="T7"/>
                      </a:cxn>
                      <a:cxn ang="0">
                        <a:pos x="T8" y="T9"/>
                      </a:cxn>
                    </a:cxnLst>
                    <a:rect l="0" t="0" r="r" b="b"/>
                    <a:pathLst>
                      <a:path w="255" h="319">
                        <a:moveTo>
                          <a:pt x="2" y="0"/>
                        </a:moveTo>
                        <a:lnTo>
                          <a:pt x="0" y="2"/>
                        </a:lnTo>
                        <a:lnTo>
                          <a:pt x="255" y="319"/>
                        </a:lnTo>
                        <a:lnTo>
                          <a:pt x="255" y="317"/>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6" name="ïŝ1iḍê">
                    <a:extLst>
                      <a:ext uri="{FF2B5EF4-FFF2-40B4-BE49-F238E27FC236}">
                        <a16:creationId xmlns:a16="http://schemas.microsoft.com/office/drawing/2014/main" id="{67D85E5E-0539-4AD7-9A78-E0378DD84DB4}"/>
                      </a:ext>
                    </a:extLst>
                  </p:cNvPr>
                  <p:cNvSpPr>
                    <a:spLocks/>
                  </p:cNvSpPr>
                  <p:nvPr/>
                </p:nvSpPr>
                <p:spPr bwMode="auto">
                  <a:xfrm>
                    <a:off x="5952686" y="5426570"/>
                    <a:ext cx="152052" cy="207609"/>
                  </a:xfrm>
                  <a:custGeom>
                    <a:avLst/>
                    <a:gdLst>
                      <a:gd name="T0" fmla="*/ 111 w 208"/>
                      <a:gd name="T1" fmla="*/ 123 h 284"/>
                      <a:gd name="T2" fmla="*/ 2 w 208"/>
                      <a:gd name="T3" fmla="*/ 255 h 284"/>
                      <a:gd name="T4" fmla="*/ 0 w 208"/>
                      <a:gd name="T5" fmla="*/ 232 h 284"/>
                      <a:gd name="T6" fmla="*/ 7 w 208"/>
                      <a:gd name="T7" fmla="*/ 284 h 284"/>
                      <a:gd name="T8" fmla="*/ 116 w 208"/>
                      <a:gd name="T9" fmla="*/ 132 h 284"/>
                      <a:gd name="T10" fmla="*/ 111 w 208"/>
                      <a:gd name="T11" fmla="*/ 123 h 284"/>
                      <a:gd name="T12" fmla="*/ 104 w 208"/>
                      <a:gd name="T13" fmla="*/ 114 h 284"/>
                      <a:gd name="T14" fmla="*/ 0 w 208"/>
                      <a:gd name="T15" fmla="*/ 225 h 284"/>
                      <a:gd name="T16" fmla="*/ 0 w 208"/>
                      <a:gd name="T17" fmla="*/ 227 h 284"/>
                      <a:gd name="T18" fmla="*/ 104 w 208"/>
                      <a:gd name="T19" fmla="*/ 114 h 284"/>
                      <a:gd name="T20" fmla="*/ 104 w 208"/>
                      <a:gd name="T21" fmla="*/ 114 h 284"/>
                      <a:gd name="T22" fmla="*/ 208 w 208"/>
                      <a:gd name="T23" fmla="*/ 0 h 284"/>
                      <a:gd name="T24" fmla="*/ 196 w 208"/>
                      <a:gd name="T25" fmla="*/ 12 h 284"/>
                      <a:gd name="T26" fmla="*/ 165 w 208"/>
                      <a:gd name="T27" fmla="*/ 45 h 284"/>
                      <a:gd name="T28" fmla="*/ 208 w 208"/>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84">
                        <a:moveTo>
                          <a:pt x="111" y="123"/>
                        </a:moveTo>
                        <a:lnTo>
                          <a:pt x="2" y="255"/>
                        </a:lnTo>
                        <a:lnTo>
                          <a:pt x="0" y="232"/>
                        </a:lnTo>
                        <a:lnTo>
                          <a:pt x="7" y="284"/>
                        </a:lnTo>
                        <a:lnTo>
                          <a:pt x="116" y="132"/>
                        </a:lnTo>
                        <a:lnTo>
                          <a:pt x="111" y="123"/>
                        </a:lnTo>
                        <a:close/>
                        <a:moveTo>
                          <a:pt x="104" y="114"/>
                        </a:moveTo>
                        <a:lnTo>
                          <a:pt x="0" y="225"/>
                        </a:lnTo>
                        <a:lnTo>
                          <a:pt x="0" y="227"/>
                        </a:lnTo>
                        <a:lnTo>
                          <a:pt x="104" y="114"/>
                        </a:lnTo>
                        <a:lnTo>
                          <a:pt x="104" y="114"/>
                        </a:lnTo>
                        <a:close/>
                        <a:moveTo>
                          <a:pt x="208" y="0"/>
                        </a:moveTo>
                        <a:lnTo>
                          <a:pt x="196" y="12"/>
                        </a:lnTo>
                        <a:lnTo>
                          <a:pt x="165" y="45"/>
                        </a:lnTo>
                        <a:lnTo>
                          <a:pt x="208"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7" name="îŝļïdé">
                    <a:extLst>
                      <a:ext uri="{FF2B5EF4-FFF2-40B4-BE49-F238E27FC236}">
                        <a16:creationId xmlns:a16="http://schemas.microsoft.com/office/drawing/2014/main" id="{FF0C003F-736A-4C9E-A0CC-8CEEFE7005F5}"/>
                      </a:ext>
                    </a:extLst>
                  </p:cNvPr>
                  <p:cNvSpPr>
                    <a:spLocks/>
                  </p:cNvSpPr>
                  <p:nvPr/>
                </p:nvSpPr>
                <p:spPr bwMode="auto">
                  <a:xfrm>
                    <a:off x="5952686" y="5426570"/>
                    <a:ext cx="152052" cy="207609"/>
                  </a:xfrm>
                  <a:custGeom>
                    <a:avLst/>
                    <a:gdLst>
                      <a:gd name="T0" fmla="*/ 111 w 208"/>
                      <a:gd name="T1" fmla="*/ 123 h 284"/>
                      <a:gd name="T2" fmla="*/ 2 w 208"/>
                      <a:gd name="T3" fmla="*/ 255 h 284"/>
                      <a:gd name="T4" fmla="*/ 0 w 208"/>
                      <a:gd name="T5" fmla="*/ 232 h 284"/>
                      <a:gd name="T6" fmla="*/ 7 w 208"/>
                      <a:gd name="T7" fmla="*/ 284 h 284"/>
                      <a:gd name="T8" fmla="*/ 116 w 208"/>
                      <a:gd name="T9" fmla="*/ 132 h 284"/>
                      <a:gd name="T10" fmla="*/ 111 w 208"/>
                      <a:gd name="T11" fmla="*/ 123 h 284"/>
                      <a:gd name="T12" fmla="*/ 104 w 208"/>
                      <a:gd name="T13" fmla="*/ 114 h 284"/>
                      <a:gd name="T14" fmla="*/ 0 w 208"/>
                      <a:gd name="T15" fmla="*/ 225 h 284"/>
                      <a:gd name="T16" fmla="*/ 0 w 208"/>
                      <a:gd name="T17" fmla="*/ 227 h 284"/>
                      <a:gd name="T18" fmla="*/ 104 w 208"/>
                      <a:gd name="T19" fmla="*/ 114 h 284"/>
                      <a:gd name="T20" fmla="*/ 104 w 208"/>
                      <a:gd name="T21" fmla="*/ 114 h 284"/>
                      <a:gd name="T22" fmla="*/ 208 w 208"/>
                      <a:gd name="T23" fmla="*/ 0 h 284"/>
                      <a:gd name="T24" fmla="*/ 196 w 208"/>
                      <a:gd name="T25" fmla="*/ 12 h 284"/>
                      <a:gd name="T26" fmla="*/ 165 w 208"/>
                      <a:gd name="T27" fmla="*/ 45 h 284"/>
                      <a:gd name="T28" fmla="*/ 208 w 208"/>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84">
                        <a:moveTo>
                          <a:pt x="111" y="123"/>
                        </a:moveTo>
                        <a:lnTo>
                          <a:pt x="2" y="255"/>
                        </a:lnTo>
                        <a:lnTo>
                          <a:pt x="0" y="232"/>
                        </a:lnTo>
                        <a:lnTo>
                          <a:pt x="7" y="284"/>
                        </a:lnTo>
                        <a:lnTo>
                          <a:pt x="116" y="132"/>
                        </a:lnTo>
                        <a:lnTo>
                          <a:pt x="111" y="123"/>
                        </a:lnTo>
                        <a:moveTo>
                          <a:pt x="104" y="114"/>
                        </a:moveTo>
                        <a:lnTo>
                          <a:pt x="0" y="225"/>
                        </a:lnTo>
                        <a:lnTo>
                          <a:pt x="0" y="227"/>
                        </a:lnTo>
                        <a:lnTo>
                          <a:pt x="104" y="114"/>
                        </a:lnTo>
                        <a:lnTo>
                          <a:pt x="104" y="114"/>
                        </a:lnTo>
                        <a:moveTo>
                          <a:pt x="208" y="0"/>
                        </a:moveTo>
                        <a:lnTo>
                          <a:pt x="196" y="12"/>
                        </a:lnTo>
                        <a:lnTo>
                          <a:pt x="165" y="45"/>
                        </a:lnTo>
                        <a:lnTo>
                          <a:pt x="2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8" name="ïṧḷidè">
                    <a:extLst>
                      <a:ext uri="{FF2B5EF4-FFF2-40B4-BE49-F238E27FC236}">
                        <a16:creationId xmlns:a16="http://schemas.microsoft.com/office/drawing/2014/main" id="{0CADC121-C6E9-413A-82A0-18B4A2A1C3F6}"/>
                      </a:ext>
                    </a:extLst>
                  </p:cNvPr>
                  <p:cNvSpPr>
                    <a:spLocks/>
                  </p:cNvSpPr>
                  <p:nvPr/>
                </p:nvSpPr>
                <p:spPr bwMode="auto">
                  <a:xfrm>
                    <a:off x="6028712" y="5425107"/>
                    <a:ext cx="77488" cy="97956"/>
                  </a:xfrm>
                  <a:custGeom>
                    <a:avLst/>
                    <a:gdLst>
                      <a:gd name="T0" fmla="*/ 92 w 106"/>
                      <a:gd name="T1" fmla="*/ 21 h 134"/>
                      <a:gd name="T2" fmla="*/ 7 w 106"/>
                      <a:gd name="T3" fmla="*/ 125 h 134"/>
                      <a:gd name="T4" fmla="*/ 12 w 106"/>
                      <a:gd name="T5" fmla="*/ 134 h 134"/>
                      <a:gd name="T6" fmla="*/ 92 w 106"/>
                      <a:gd name="T7" fmla="*/ 21 h 134"/>
                      <a:gd name="T8" fmla="*/ 106 w 106"/>
                      <a:gd name="T9" fmla="*/ 0 h 134"/>
                      <a:gd name="T10" fmla="*/ 104 w 106"/>
                      <a:gd name="T11" fmla="*/ 2 h 134"/>
                      <a:gd name="T12" fmla="*/ 61 w 106"/>
                      <a:gd name="T13" fmla="*/ 47 h 134"/>
                      <a:gd name="T14" fmla="*/ 0 w 106"/>
                      <a:gd name="T15" fmla="*/ 116 h 134"/>
                      <a:gd name="T16" fmla="*/ 0 w 106"/>
                      <a:gd name="T17" fmla="*/ 116 h 134"/>
                      <a:gd name="T18" fmla="*/ 102 w 106"/>
                      <a:gd name="T19" fmla="*/ 7 h 134"/>
                      <a:gd name="T20" fmla="*/ 106 w 106"/>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4">
                        <a:moveTo>
                          <a:pt x="92" y="21"/>
                        </a:moveTo>
                        <a:lnTo>
                          <a:pt x="7" y="125"/>
                        </a:lnTo>
                        <a:lnTo>
                          <a:pt x="12" y="134"/>
                        </a:lnTo>
                        <a:lnTo>
                          <a:pt x="92" y="21"/>
                        </a:lnTo>
                        <a:close/>
                        <a:moveTo>
                          <a:pt x="106" y="0"/>
                        </a:moveTo>
                        <a:lnTo>
                          <a:pt x="104" y="2"/>
                        </a:lnTo>
                        <a:lnTo>
                          <a:pt x="61" y="47"/>
                        </a:lnTo>
                        <a:lnTo>
                          <a:pt x="0" y="116"/>
                        </a:lnTo>
                        <a:lnTo>
                          <a:pt x="0" y="116"/>
                        </a:lnTo>
                        <a:lnTo>
                          <a:pt x="102" y="7"/>
                        </a:lnTo>
                        <a:lnTo>
                          <a:pt x="106" y="0"/>
                        </a:lnTo>
                        <a:close/>
                      </a:path>
                    </a:pathLst>
                  </a:custGeom>
                  <a:solidFill>
                    <a:srgbClr val="D0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49" name="ïṥļiḓe">
                    <a:extLst>
                      <a:ext uri="{FF2B5EF4-FFF2-40B4-BE49-F238E27FC236}">
                        <a16:creationId xmlns:a16="http://schemas.microsoft.com/office/drawing/2014/main" id="{F7DF0F52-61CF-4792-81EA-26D42EC096F3}"/>
                      </a:ext>
                    </a:extLst>
                  </p:cNvPr>
                  <p:cNvSpPr>
                    <a:spLocks/>
                  </p:cNvSpPr>
                  <p:nvPr/>
                </p:nvSpPr>
                <p:spPr bwMode="auto">
                  <a:xfrm>
                    <a:off x="6028712" y="5425107"/>
                    <a:ext cx="77488" cy="97956"/>
                  </a:xfrm>
                  <a:custGeom>
                    <a:avLst/>
                    <a:gdLst>
                      <a:gd name="T0" fmla="*/ 92 w 106"/>
                      <a:gd name="T1" fmla="*/ 21 h 134"/>
                      <a:gd name="T2" fmla="*/ 7 w 106"/>
                      <a:gd name="T3" fmla="*/ 125 h 134"/>
                      <a:gd name="T4" fmla="*/ 12 w 106"/>
                      <a:gd name="T5" fmla="*/ 134 h 134"/>
                      <a:gd name="T6" fmla="*/ 92 w 106"/>
                      <a:gd name="T7" fmla="*/ 21 h 134"/>
                      <a:gd name="T8" fmla="*/ 106 w 106"/>
                      <a:gd name="T9" fmla="*/ 0 h 134"/>
                      <a:gd name="T10" fmla="*/ 104 w 106"/>
                      <a:gd name="T11" fmla="*/ 2 h 134"/>
                      <a:gd name="T12" fmla="*/ 61 w 106"/>
                      <a:gd name="T13" fmla="*/ 47 h 134"/>
                      <a:gd name="T14" fmla="*/ 0 w 106"/>
                      <a:gd name="T15" fmla="*/ 116 h 134"/>
                      <a:gd name="T16" fmla="*/ 0 w 106"/>
                      <a:gd name="T17" fmla="*/ 116 h 134"/>
                      <a:gd name="T18" fmla="*/ 102 w 106"/>
                      <a:gd name="T19" fmla="*/ 7 h 134"/>
                      <a:gd name="T20" fmla="*/ 106 w 106"/>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4">
                        <a:moveTo>
                          <a:pt x="92" y="21"/>
                        </a:moveTo>
                        <a:lnTo>
                          <a:pt x="7" y="125"/>
                        </a:lnTo>
                        <a:lnTo>
                          <a:pt x="12" y="134"/>
                        </a:lnTo>
                        <a:lnTo>
                          <a:pt x="92" y="21"/>
                        </a:lnTo>
                        <a:moveTo>
                          <a:pt x="106" y="0"/>
                        </a:moveTo>
                        <a:lnTo>
                          <a:pt x="104" y="2"/>
                        </a:lnTo>
                        <a:lnTo>
                          <a:pt x="61" y="47"/>
                        </a:lnTo>
                        <a:lnTo>
                          <a:pt x="0" y="116"/>
                        </a:lnTo>
                        <a:lnTo>
                          <a:pt x="0" y="116"/>
                        </a:lnTo>
                        <a:lnTo>
                          <a:pt x="102" y="7"/>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0" name="ïṡľiḍê">
                    <a:extLst>
                      <a:ext uri="{FF2B5EF4-FFF2-40B4-BE49-F238E27FC236}">
                        <a16:creationId xmlns:a16="http://schemas.microsoft.com/office/drawing/2014/main" id="{C5DB2F76-E1E6-48E7-9B0E-AE89EA3E7711}"/>
                      </a:ext>
                    </a:extLst>
                  </p:cNvPr>
                  <p:cNvSpPr>
                    <a:spLocks/>
                  </p:cNvSpPr>
                  <p:nvPr/>
                </p:nvSpPr>
                <p:spPr bwMode="auto">
                  <a:xfrm>
                    <a:off x="6095965" y="5422914"/>
                    <a:ext cx="10235" cy="12428"/>
                  </a:xfrm>
                  <a:custGeom>
                    <a:avLst/>
                    <a:gdLst>
                      <a:gd name="T0" fmla="*/ 14 w 14"/>
                      <a:gd name="T1" fmla="*/ 0 h 17"/>
                      <a:gd name="T2" fmla="*/ 0 w 14"/>
                      <a:gd name="T3" fmla="*/ 17 h 17"/>
                      <a:gd name="T4" fmla="*/ 12 w 14"/>
                      <a:gd name="T5" fmla="*/ 5 h 17"/>
                      <a:gd name="T6" fmla="*/ 14 w 14"/>
                      <a:gd name="T7" fmla="*/ 3 h 17"/>
                      <a:gd name="T8" fmla="*/ 14 w 14"/>
                      <a:gd name="T9" fmla="*/ 0 h 17"/>
                      <a:gd name="T10" fmla="*/ 14 w 14"/>
                      <a:gd name="T11" fmla="*/ 0 h 17"/>
                    </a:gdLst>
                    <a:ahLst/>
                    <a:cxnLst>
                      <a:cxn ang="0">
                        <a:pos x="T0" y="T1"/>
                      </a:cxn>
                      <a:cxn ang="0">
                        <a:pos x="T2" y="T3"/>
                      </a:cxn>
                      <a:cxn ang="0">
                        <a:pos x="T4" y="T5"/>
                      </a:cxn>
                      <a:cxn ang="0">
                        <a:pos x="T6" y="T7"/>
                      </a:cxn>
                      <a:cxn ang="0">
                        <a:pos x="T8" y="T9"/>
                      </a:cxn>
                      <a:cxn ang="0">
                        <a:pos x="T10" y="T11"/>
                      </a:cxn>
                    </a:cxnLst>
                    <a:rect l="0" t="0" r="r" b="b"/>
                    <a:pathLst>
                      <a:path w="14" h="17">
                        <a:moveTo>
                          <a:pt x="14" y="0"/>
                        </a:moveTo>
                        <a:lnTo>
                          <a:pt x="0" y="17"/>
                        </a:lnTo>
                        <a:lnTo>
                          <a:pt x="12" y="5"/>
                        </a:lnTo>
                        <a:lnTo>
                          <a:pt x="14" y="3"/>
                        </a:lnTo>
                        <a:lnTo>
                          <a:pt x="14" y="0"/>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1" name="îṥ1ïḋé">
                    <a:extLst>
                      <a:ext uri="{FF2B5EF4-FFF2-40B4-BE49-F238E27FC236}">
                        <a16:creationId xmlns:a16="http://schemas.microsoft.com/office/drawing/2014/main" id="{692D2174-12CA-4518-B5C4-CF2144758709}"/>
                      </a:ext>
                    </a:extLst>
                  </p:cNvPr>
                  <p:cNvSpPr>
                    <a:spLocks/>
                  </p:cNvSpPr>
                  <p:nvPr/>
                </p:nvSpPr>
                <p:spPr bwMode="auto">
                  <a:xfrm>
                    <a:off x="6095965" y="5422914"/>
                    <a:ext cx="10235" cy="12428"/>
                  </a:xfrm>
                  <a:custGeom>
                    <a:avLst/>
                    <a:gdLst>
                      <a:gd name="T0" fmla="*/ 14 w 14"/>
                      <a:gd name="T1" fmla="*/ 0 h 17"/>
                      <a:gd name="T2" fmla="*/ 0 w 14"/>
                      <a:gd name="T3" fmla="*/ 17 h 17"/>
                      <a:gd name="T4" fmla="*/ 12 w 14"/>
                      <a:gd name="T5" fmla="*/ 5 h 17"/>
                      <a:gd name="T6" fmla="*/ 14 w 14"/>
                      <a:gd name="T7" fmla="*/ 3 h 17"/>
                      <a:gd name="T8" fmla="*/ 14 w 14"/>
                      <a:gd name="T9" fmla="*/ 0 h 17"/>
                      <a:gd name="T10" fmla="*/ 14 w 14"/>
                      <a:gd name="T11" fmla="*/ 0 h 17"/>
                    </a:gdLst>
                    <a:ahLst/>
                    <a:cxnLst>
                      <a:cxn ang="0">
                        <a:pos x="T0" y="T1"/>
                      </a:cxn>
                      <a:cxn ang="0">
                        <a:pos x="T2" y="T3"/>
                      </a:cxn>
                      <a:cxn ang="0">
                        <a:pos x="T4" y="T5"/>
                      </a:cxn>
                      <a:cxn ang="0">
                        <a:pos x="T6" y="T7"/>
                      </a:cxn>
                      <a:cxn ang="0">
                        <a:pos x="T8" y="T9"/>
                      </a:cxn>
                      <a:cxn ang="0">
                        <a:pos x="T10" y="T11"/>
                      </a:cxn>
                    </a:cxnLst>
                    <a:rect l="0" t="0" r="r" b="b"/>
                    <a:pathLst>
                      <a:path w="14" h="17">
                        <a:moveTo>
                          <a:pt x="14" y="0"/>
                        </a:moveTo>
                        <a:lnTo>
                          <a:pt x="0" y="17"/>
                        </a:lnTo>
                        <a:lnTo>
                          <a:pt x="12" y="5"/>
                        </a:lnTo>
                        <a:lnTo>
                          <a:pt x="14" y="3"/>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2" name="îṡḷîḓê">
                    <a:extLst>
                      <a:ext uri="{FF2B5EF4-FFF2-40B4-BE49-F238E27FC236}">
                        <a16:creationId xmlns:a16="http://schemas.microsoft.com/office/drawing/2014/main" id="{B5FEA384-1027-4915-8DAB-ACEA06DDE9A7}"/>
                      </a:ext>
                    </a:extLst>
                  </p:cNvPr>
                  <p:cNvSpPr>
                    <a:spLocks/>
                  </p:cNvSpPr>
                  <p:nvPr/>
                </p:nvSpPr>
                <p:spPr bwMode="auto">
                  <a:xfrm>
                    <a:off x="5675630" y="5251857"/>
                    <a:ext cx="326764" cy="776340"/>
                  </a:xfrm>
                  <a:custGeom>
                    <a:avLst/>
                    <a:gdLst>
                      <a:gd name="T0" fmla="*/ 313 w 447"/>
                      <a:gd name="T1" fmla="*/ 0 h 1062"/>
                      <a:gd name="T2" fmla="*/ 336 w 447"/>
                      <a:gd name="T3" fmla="*/ 102 h 1062"/>
                      <a:gd name="T4" fmla="*/ 447 w 447"/>
                      <a:gd name="T5" fmla="*/ 1062 h 1062"/>
                      <a:gd name="T6" fmla="*/ 256 w 447"/>
                      <a:gd name="T7" fmla="*/ 1062 h 1062"/>
                      <a:gd name="T8" fmla="*/ 45 w 447"/>
                      <a:gd name="T9" fmla="*/ 634 h 1062"/>
                      <a:gd name="T10" fmla="*/ 246 w 447"/>
                      <a:gd name="T11" fmla="*/ 499 h 1062"/>
                      <a:gd name="T12" fmla="*/ 0 w 447"/>
                      <a:gd name="T13" fmla="*/ 383 h 1062"/>
                      <a:gd name="T14" fmla="*/ 213 w 447"/>
                      <a:gd name="T15" fmla="*/ 45 h 1062"/>
                      <a:gd name="T16" fmla="*/ 313 w 447"/>
                      <a:gd name="T17" fmla="*/ 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7" h="1062">
                        <a:moveTo>
                          <a:pt x="313" y="0"/>
                        </a:moveTo>
                        <a:lnTo>
                          <a:pt x="336" y="102"/>
                        </a:lnTo>
                        <a:lnTo>
                          <a:pt x="447" y="1062"/>
                        </a:lnTo>
                        <a:lnTo>
                          <a:pt x="256" y="1062"/>
                        </a:lnTo>
                        <a:lnTo>
                          <a:pt x="45" y="634"/>
                        </a:lnTo>
                        <a:lnTo>
                          <a:pt x="246" y="499"/>
                        </a:lnTo>
                        <a:lnTo>
                          <a:pt x="0" y="383"/>
                        </a:lnTo>
                        <a:lnTo>
                          <a:pt x="213" y="45"/>
                        </a:lnTo>
                        <a:lnTo>
                          <a:pt x="313" y="0"/>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3" name="îṣ1íḑe">
                    <a:extLst>
                      <a:ext uri="{FF2B5EF4-FFF2-40B4-BE49-F238E27FC236}">
                        <a16:creationId xmlns:a16="http://schemas.microsoft.com/office/drawing/2014/main" id="{E8B9B483-E3CD-4F70-AD41-3E917592D40C}"/>
                      </a:ext>
                    </a:extLst>
                  </p:cNvPr>
                  <p:cNvSpPr>
                    <a:spLocks/>
                  </p:cNvSpPr>
                  <p:nvPr/>
                </p:nvSpPr>
                <p:spPr bwMode="auto">
                  <a:xfrm>
                    <a:off x="5675630" y="5251857"/>
                    <a:ext cx="326764" cy="776340"/>
                  </a:xfrm>
                  <a:custGeom>
                    <a:avLst/>
                    <a:gdLst>
                      <a:gd name="T0" fmla="*/ 313 w 447"/>
                      <a:gd name="T1" fmla="*/ 0 h 1062"/>
                      <a:gd name="T2" fmla="*/ 336 w 447"/>
                      <a:gd name="T3" fmla="*/ 102 h 1062"/>
                      <a:gd name="T4" fmla="*/ 447 w 447"/>
                      <a:gd name="T5" fmla="*/ 1062 h 1062"/>
                      <a:gd name="T6" fmla="*/ 256 w 447"/>
                      <a:gd name="T7" fmla="*/ 1062 h 1062"/>
                      <a:gd name="T8" fmla="*/ 45 w 447"/>
                      <a:gd name="T9" fmla="*/ 634 h 1062"/>
                      <a:gd name="T10" fmla="*/ 246 w 447"/>
                      <a:gd name="T11" fmla="*/ 499 h 1062"/>
                      <a:gd name="T12" fmla="*/ 0 w 447"/>
                      <a:gd name="T13" fmla="*/ 383 h 1062"/>
                      <a:gd name="T14" fmla="*/ 213 w 447"/>
                      <a:gd name="T15" fmla="*/ 45 h 1062"/>
                      <a:gd name="T16" fmla="*/ 313 w 447"/>
                      <a:gd name="T17" fmla="*/ 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7" h="1062">
                        <a:moveTo>
                          <a:pt x="313" y="0"/>
                        </a:moveTo>
                        <a:lnTo>
                          <a:pt x="336" y="102"/>
                        </a:lnTo>
                        <a:lnTo>
                          <a:pt x="447" y="1062"/>
                        </a:lnTo>
                        <a:lnTo>
                          <a:pt x="256" y="1062"/>
                        </a:lnTo>
                        <a:lnTo>
                          <a:pt x="45" y="634"/>
                        </a:lnTo>
                        <a:lnTo>
                          <a:pt x="246" y="499"/>
                        </a:lnTo>
                        <a:lnTo>
                          <a:pt x="0" y="383"/>
                        </a:lnTo>
                        <a:lnTo>
                          <a:pt x="213" y="45"/>
                        </a:lnTo>
                        <a:lnTo>
                          <a:pt x="3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4" name="îṥḷíḍè">
                    <a:extLst>
                      <a:ext uri="{FF2B5EF4-FFF2-40B4-BE49-F238E27FC236}">
                        <a16:creationId xmlns:a16="http://schemas.microsoft.com/office/drawing/2014/main" id="{2DCFCC62-985A-4E91-8434-304CD260B47D}"/>
                      </a:ext>
                    </a:extLst>
                  </p:cNvPr>
                  <p:cNvSpPr>
                    <a:spLocks/>
                  </p:cNvSpPr>
                  <p:nvPr/>
                </p:nvSpPr>
                <p:spPr bwMode="auto">
                  <a:xfrm>
                    <a:off x="6213659" y="5240160"/>
                    <a:ext cx="326764" cy="788037"/>
                  </a:xfrm>
                  <a:custGeom>
                    <a:avLst/>
                    <a:gdLst>
                      <a:gd name="T0" fmla="*/ 111 w 447"/>
                      <a:gd name="T1" fmla="*/ 0 h 1078"/>
                      <a:gd name="T2" fmla="*/ 111 w 447"/>
                      <a:gd name="T3" fmla="*/ 116 h 1078"/>
                      <a:gd name="T4" fmla="*/ 0 w 447"/>
                      <a:gd name="T5" fmla="*/ 1078 h 1078"/>
                      <a:gd name="T6" fmla="*/ 191 w 447"/>
                      <a:gd name="T7" fmla="*/ 1078 h 1078"/>
                      <a:gd name="T8" fmla="*/ 402 w 447"/>
                      <a:gd name="T9" fmla="*/ 650 h 1078"/>
                      <a:gd name="T10" fmla="*/ 201 w 447"/>
                      <a:gd name="T11" fmla="*/ 515 h 1078"/>
                      <a:gd name="T12" fmla="*/ 447 w 447"/>
                      <a:gd name="T13" fmla="*/ 399 h 1078"/>
                      <a:gd name="T14" fmla="*/ 246 w 447"/>
                      <a:gd name="T15" fmla="*/ 61 h 1078"/>
                      <a:gd name="T16" fmla="*/ 111 w 447"/>
                      <a:gd name="T17" fmla="*/ 0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7" h="1078">
                        <a:moveTo>
                          <a:pt x="111" y="0"/>
                        </a:moveTo>
                        <a:lnTo>
                          <a:pt x="111" y="116"/>
                        </a:lnTo>
                        <a:lnTo>
                          <a:pt x="0" y="1078"/>
                        </a:lnTo>
                        <a:lnTo>
                          <a:pt x="191" y="1078"/>
                        </a:lnTo>
                        <a:lnTo>
                          <a:pt x="402" y="650"/>
                        </a:lnTo>
                        <a:lnTo>
                          <a:pt x="201" y="515"/>
                        </a:lnTo>
                        <a:lnTo>
                          <a:pt x="447" y="399"/>
                        </a:lnTo>
                        <a:lnTo>
                          <a:pt x="246" y="61"/>
                        </a:lnTo>
                        <a:lnTo>
                          <a:pt x="111" y="0"/>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5" name="ïŝḻïḋe">
                    <a:extLst>
                      <a:ext uri="{FF2B5EF4-FFF2-40B4-BE49-F238E27FC236}">
                        <a16:creationId xmlns:a16="http://schemas.microsoft.com/office/drawing/2014/main" id="{99F12FA8-5D4D-402B-90A2-C7FDE21F11BF}"/>
                      </a:ext>
                    </a:extLst>
                  </p:cNvPr>
                  <p:cNvSpPr>
                    <a:spLocks/>
                  </p:cNvSpPr>
                  <p:nvPr/>
                </p:nvSpPr>
                <p:spPr bwMode="auto">
                  <a:xfrm>
                    <a:off x="5878122" y="5422914"/>
                    <a:ext cx="494167" cy="605283"/>
                  </a:xfrm>
                  <a:custGeom>
                    <a:avLst/>
                    <a:gdLst>
                      <a:gd name="T0" fmla="*/ 135 w 286"/>
                      <a:gd name="T1" fmla="*/ 0 h 350"/>
                      <a:gd name="T2" fmla="*/ 286 w 286"/>
                      <a:gd name="T3" fmla="*/ 44 h 350"/>
                      <a:gd name="T4" fmla="*/ 228 w 286"/>
                      <a:gd name="T5" fmla="*/ 350 h 350"/>
                      <a:gd name="T6" fmla="*/ 23 w 286"/>
                      <a:gd name="T7" fmla="*/ 350 h 350"/>
                      <a:gd name="T8" fmla="*/ 0 w 286"/>
                      <a:gd name="T9" fmla="*/ 45 h 350"/>
                      <a:gd name="T10" fmla="*/ 135 w 286"/>
                      <a:gd name="T11" fmla="*/ 0 h 350"/>
                    </a:gdLst>
                    <a:ahLst/>
                    <a:cxnLst>
                      <a:cxn ang="0">
                        <a:pos x="T0" y="T1"/>
                      </a:cxn>
                      <a:cxn ang="0">
                        <a:pos x="T2" y="T3"/>
                      </a:cxn>
                      <a:cxn ang="0">
                        <a:pos x="T4" y="T5"/>
                      </a:cxn>
                      <a:cxn ang="0">
                        <a:pos x="T6" y="T7"/>
                      </a:cxn>
                      <a:cxn ang="0">
                        <a:pos x="T8" y="T9"/>
                      </a:cxn>
                      <a:cxn ang="0">
                        <a:pos x="T10" y="T11"/>
                      </a:cxn>
                    </a:cxnLst>
                    <a:rect l="0" t="0" r="r" b="b"/>
                    <a:pathLst>
                      <a:path w="286" h="350">
                        <a:moveTo>
                          <a:pt x="135" y="0"/>
                        </a:moveTo>
                        <a:cubicBezTo>
                          <a:pt x="135" y="0"/>
                          <a:pt x="286" y="35"/>
                          <a:pt x="286" y="44"/>
                        </a:cubicBezTo>
                        <a:cubicBezTo>
                          <a:pt x="286" y="53"/>
                          <a:pt x="228" y="350"/>
                          <a:pt x="228" y="350"/>
                        </a:cubicBezTo>
                        <a:cubicBezTo>
                          <a:pt x="23" y="350"/>
                          <a:pt x="23" y="350"/>
                          <a:pt x="23" y="350"/>
                        </a:cubicBezTo>
                        <a:cubicBezTo>
                          <a:pt x="0" y="45"/>
                          <a:pt x="0" y="45"/>
                          <a:pt x="0" y="45"/>
                        </a:cubicBezTo>
                        <a:cubicBezTo>
                          <a:pt x="135" y="0"/>
                          <a:pt x="135" y="0"/>
                          <a:pt x="13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6" name="íŝľîḋé">
                    <a:extLst>
                      <a:ext uri="{FF2B5EF4-FFF2-40B4-BE49-F238E27FC236}">
                        <a16:creationId xmlns:a16="http://schemas.microsoft.com/office/drawing/2014/main" id="{0E9D34C7-4B6F-4022-999D-F7AC65479ECF}"/>
                      </a:ext>
                    </a:extLst>
                  </p:cNvPr>
                  <p:cNvSpPr>
                    <a:spLocks/>
                  </p:cNvSpPr>
                  <p:nvPr/>
                </p:nvSpPr>
                <p:spPr bwMode="auto">
                  <a:xfrm>
                    <a:off x="6032366" y="5421453"/>
                    <a:ext cx="160093" cy="157168"/>
                  </a:xfrm>
                  <a:custGeom>
                    <a:avLst/>
                    <a:gdLst>
                      <a:gd name="T0" fmla="*/ 219 w 219"/>
                      <a:gd name="T1" fmla="*/ 121 h 215"/>
                      <a:gd name="T2" fmla="*/ 158 w 219"/>
                      <a:gd name="T3" fmla="*/ 215 h 215"/>
                      <a:gd name="T4" fmla="*/ 61 w 219"/>
                      <a:gd name="T5" fmla="*/ 215 h 215"/>
                      <a:gd name="T6" fmla="*/ 0 w 219"/>
                      <a:gd name="T7" fmla="*/ 121 h 215"/>
                      <a:gd name="T8" fmla="*/ 108 w 219"/>
                      <a:gd name="T9" fmla="*/ 0 h 215"/>
                      <a:gd name="T10" fmla="*/ 219 w 219"/>
                      <a:gd name="T11" fmla="*/ 121 h 215"/>
                    </a:gdLst>
                    <a:ahLst/>
                    <a:cxnLst>
                      <a:cxn ang="0">
                        <a:pos x="T0" y="T1"/>
                      </a:cxn>
                      <a:cxn ang="0">
                        <a:pos x="T2" y="T3"/>
                      </a:cxn>
                      <a:cxn ang="0">
                        <a:pos x="T4" y="T5"/>
                      </a:cxn>
                      <a:cxn ang="0">
                        <a:pos x="T6" y="T7"/>
                      </a:cxn>
                      <a:cxn ang="0">
                        <a:pos x="T8" y="T9"/>
                      </a:cxn>
                      <a:cxn ang="0">
                        <a:pos x="T10" y="T11"/>
                      </a:cxn>
                    </a:cxnLst>
                    <a:rect l="0" t="0" r="r" b="b"/>
                    <a:pathLst>
                      <a:path w="219" h="215">
                        <a:moveTo>
                          <a:pt x="219" y="121"/>
                        </a:moveTo>
                        <a:lnTo>
                          <a:pt x="158" y="215"/>
                        </a:lnTo>
                        <a:lnTo>
                          <a:pt x="61" y="215"/>
                        </a:lnTo>
                        <a:lnTo>
                          <a:pt x="0" y="121"/>
                        </a:lnTo>
                        <a:lnTo>
                          <a:pt x="108" y="0"/>
                        </a:lnTo>
                        <a:lnTo>
                          <a:pt x="219" y="121"/>
                        </a:ln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7" name="ísľiḍé">
                    <a:extLst>
                      <a:ext uri="{FF2B5EF4-FFF2-40B4-BE49-F238E27FC236}">
                        <a16:creationId xmlns:a16="http://schemas.microsoft.com/office/drawing/2014/main" id="{F16063AC-100A-4E80-8B88-5B7A55C4EC48}"/>
                      </a:ext>
                    </a:extLst>
                  </p:cNvPr>
                  <p:cNvSpPr>
                    <a:spLocks/>
                  </p:cNvSpPr>
                  <p:nvPr/>
                </p:nvSpPr>
                <p:spPr bwMode="auto">
                  <a:xfrm>
                    <a:off x="6032366" y="5421453"/>
                    <a:ext cx="160093" cy="157168"/>
                  </a:xfrm>
                  <a:custGeom>
                    <a:avLst/>
                    <a:gdLst>
                      <a:gd name="T0" fmla="*/ 219 w 219"/>
                      <a:gd name="T1" fmla="*/ 121 h 215"/>
                      <a:gd name="T2" fmla="*/ 158 w 219"/>
                      <a:gd name="T3" fmla="*/ 215 h 215"/>
                      <a:gd name="T4" fmla="*/ 61 w 219"/>
                      <a:gd name="T5" fmla="*/ 215 h 215"/>
                      <a:gd name="T6" fmla="*/ 0 w 219"/>
                      <a:gd name="T7" fmla="*/ 121 h 215"/>
                      <a:gd name="T8" fmla="*/ 108 w 219"/>
                      <a:gd name="T9" fmla="*/ 0 h 215"/>
                      <a:gd name="T10" fmla="*/ 219 w 219"/>
                      <a:gd name="T11" fmla="*/ 121 h 215"/>
                    </a:gdLst>
                    <a:ahLst/>
                    <a:cxnLst>
                      <a:cxn ang="0">
                        <a:pos x="T0" y="T1"/>
                      </a:cxn>
                      <a:cxn ang="0">
                        <a:pos x="T2" y="T3"/>
                      </a:cxn>
                      <a:cxn ang="0">
                        <a:pos x="T4" y="T5"/>
                      </a:cxn>
                      <a:cxn ang="0">
                        <a:pos x="T6" y="T7"/>
                      </a:cxn>
                      <a:cxn ang="0">
                        <a:pos x="T8" y="T9"/>
                      </a:cxn>
                      <a:cxn ang="0">
                        <a:pos x="T10" y="T11"/>
                      </a:cxn>
                    </a:cxnLst>
                    <a:rect l="0" t="0" r="r" b="b"/>
                    <a:pathLst>
                      <a:path w="219" h="215">
                        <a:moveTo>
                          <a:pt x="219" y="121"/>
                        </a:moveTo>
                        <a:lnTo>
                          <a:pt x="158" y="215"/>
                        </a:lnTo>
                        <a:lnTo>
                          <a:pt x="61" y="215"/>
                        </a:lnTo>
                        <a:lnTo>
                          <a:pt x="0" y="121"/>
                        </a:lnTo>
                        <a:lnTo>
                          <a:pt x="108" y="0"/>
                        </a:lnTo>
                        <a:lnTo>
                          <a:pt x="219"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8" name="îṩḻïḋe">
                    <a:extLst>
                      <a:ext uri="{FF2B5EF4-FFF2-40B4-BE49-F238E27FC236}">
                        <a16:creationId xmlns:a16="http://schemas.microsoft.com/office/drawing/2014/main" id="{60B618B7-A4E4-4287-8EA1-74CD105D539D}"/>
                      </a:ext>
                    </a:extLst>
                  </p:cNvPr>
                  <p:cNvSpPr>
                    <a:spLocks/>
                  </p:cNvSpPr>
                  <p:nvPr/>
                </p:nvSpPr>
                <p:spPr bwMode="auto">
                  <a:xfrm>
                    <a:off x="6013360" y="5578621"/>
                    <a:ext cx="198106" cy="449576"/>
                  </a:xfrm>
                  <a:custGeom>
                    <a:avLst/>
                    <a:gdLst>
                      <a:gd name="T0" fmla="*/ 184 w 271"/>
                      <a:gd name="T1" fmla="*/ 0 h 615"/>
                      <a:gd name="T2" fmla="*/ 271 w 271"/>
                      <a:gd name="T3" fmla="*/ 615 h 615"/>
                      <a:gd name="T4" fmla="*/ 0 w 271"/>
                      <a:gd name="T5" fmla="*/ 615 h 615"/>
                      <a:gd name="T6" fmla="*/ 87 w 271"/>
                      <a:gd name="T7" fmla="*/ 0 h 615"/>
                      <a:gd name="T8" fmla="*/ 184 w 271"/>
                      <a:gd name="T9" fmla="*/ 0 h 615"/>
                    </a:gdLst>
                    <a:ahLst/>
                    <a:cxnLst>
                      <a:cxn ang="0">
                        <a:pos x="T0" y="T1"/>
                      </a:cxn>
                      <a:cxn ang="0">
                        <a:pos x="T2" y="T3"/>
                      </a:cxn>
                      <a:cxn ang="0">
                        <a:pos x="T4" y="T5"/>
                      </a:cxn>
                      <a:cxn ang="0">
                        <a:pos x="T6" y="T7"/>
                      </a:cxn>
                      <a:cxn ang="0">
                        <a:pos x="T8" y="T9"/>
                      </a:cxn>
                    </a:cxnLst>
                    <a:rect l="0" t="0" r="r" b="b"/>
                    <a:pathLst>
                      <a:path w="271" h="615">
                        <a:moveTo>
                          <a:pt x="184" y="0"/>
                        </a:moveTo>
                        <a:lnTo>
                          <a:pt x="271" y="615"/>
                        </a:lnTo>
                        <a:lnTo>
                          <a:pt x="0" y="615"/>
                        </a:lnTo>
                        <a:lnTo>
                          <a:pt x="87" y="0"/>
                        </a:lnTo>
                        <a:lnTo>
                          <a:pt x="184" y="0"/>
                        </a:lnTo>
                        <a:close/>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59" name="ïṩḷíḍê">
                    <a:extLst>
                      <a:ext uri="{FF2B5EF4-FFF2-40B4-BE49-F238E27FC236}">
                        <a16:creationId xmlns:a16="http://schemas.microsoft.com/office/drawing/2014/main" id="{28650F12-42FD-4365-93C8-379EADEA8F74}"/>
                      </a:ext>
                    </a:extLst>
                  </p:cNvPr>
                  <p:cNvSpPr>
                    <a:spLocks/>
                  </p:cNvSpPr>
                  <p:nvPr/>
                </p:nvSpPr>
                <p:spPr bwMode="auto">
                  <a:xfrm>
                    <a:off x="6013360" y="5578621"/>
                    <a:ext cx="198106" cy="449576"/>
                  </a:xfrm>
                  <a:custGeom>
                    <a:avLst/>
                    <a:gdLst>
                      <a:gd name="T0" fmla="*/ 184 w 271"/>
                      <a:gd name="T1" fmla="*/ 0 h 615"/>
                      <a:gd name="T2" fmla="*/ 271 w 271"/>
                      <a:gd name="T3" fmla="*/ 615 h 615"/>
                      <a:gd name="T4" fmla="*/ 0 w 271"/>
                      <a:gd name="T5" fmla="*/ 615 h 615"/>
                      <a:gd name="T6" fmla="*/ 87 w 271"/>
                      <a:gd name="T7" fmla="*/ 0 h 615"/>
                      <a:gd name="T8" fmla="*/ 184 w 271"/>
                      <a:gd name="T9" fmla="*/ 0 h 615"/>
                    </a:gdLst>
                    <a:ahLst/>
                    <a:cxnLst>
                      <a:cxn ang="0">
                        <a:pos x="T0" y="T1"/>
                      </a:cxn>
                      <a:cxn ang="0">
                        <a:pos x="T2" y="T3"/>
                      </a:cxn>
                      <a:cxn ang="0">
                        <a:pos x="T4" y="T5"/>
                      </a:cxn>
                      <a:cxn ang="0">
                        <a:pos x="T6" y="T7"/>
                      </a:cxn>
                      <a:cxn ang="0">
                        <a:pos x="T8" y="T9"/>
                      </a:cxn>
                    </a:cxnLst>
                    <a:rect l="0" t="0" r="r" b="b"/>
                    <a:pathLst>
                      <a:path w="271" h="615">
                        <a:moveTo>
                          <a:pt x="184" y="0"/>
                        </a:moveTo>
                        <a:lnTo>
                          <a:pt x="271" y="615"/>
                        </a:lnTo>
                        <a:lnTo>
                          <a:pt x="0" y="615"/>
                        </a:lnTo>
                        <a:lnTo>
                          <a:pt x="87" y="0"/>
                        </a:lnTo>
                        <a:lnTo>
                          <a:pt x="1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0" name="iś1ïďé">
                    <a:extLst>
                      <a:ext uri="{FF2B5EF4-FFF2-40B4-BE49-F238E27FC236}">
                        <a16:creationId xmlns:a16="http://schemas.microsoft.com/office/drawing/2014/main" id="{28490936-4648-446C-8623-366115ADAFD2}"/>
                      </a:ext>
                    </a:extLst>
                  </p:cNvPr>
                  <p:cNvSpPr>
                    <a:spLocks/>
                  </p:cNvSpPr>
                  <p:nvPr/>
                </p:nvSpPr>
                <p:spPr bwMode="auto">
                  <a:xfrm>
                    <a:off x="6111317" y="5188258"/>
                    <a:ext cx="203954" cy="395480"/>
                  </a:xfrm>
                  <a:custGeom>
                    <a:avLst/>
                    <a:gdLst>
                      <a:gd name="T0" fmla="*/ 256 w 279"/>
                      <a:gd name="T1" fmla="*/ 0 h 541"/>
                      <a:gd name="T2" fmla="*/ 279 w 279"/>
                      <a:gd name="T3" fmla="*/ 87 h 541"/>
                      <a:gd name="T4" fmla="*/ 216 w 279"/>
                      <a:gd name="T5" fmla="*/ 541 h 541"/>
                      <a:gd name="T6" fmla="*/ 0 w 279"/>
                      <a:gd name="T7" fmla="*/ 321 h 541"/>
                      <a:gd name="T8" fmla="*/ 256 w 279"/>
                      <a:gd name="T9" fmla="*/ 0 h 541"/>
                    </a:gdLst>
                    <a:ahLst/>
                    <a:cxnLst>
                      <a:cxn ang="0">
                        <a:pos x="T0" y="T1"/>
                      </a:cxn>
                      <a:cxn ang="0">
                        <a:pos x="T2" y="T3"/>
                      </a:cxn>
                      <a:cxn ang="0">
                        <a:pos x="T4" y="T5"/>
                      </a:cxn>
                      <a:cxn ang="0">
                        <a:pos x="T6" y="T7"/>
                      </a:cxn>
                      <a:cxn ang="0">
                        <a:pos x="T8" y="T9"/>
                      </a:cxn>
                    </a:cxnLst>
                    <a:rect l="0" t="0" r="r" b="b"/>
                    <a:pathLst>
                      <a:path w="279" h="541">
                        <a:moveTo>
                          <a:pt x="256" y="0"/>
                        </a:moveTo>
                        <a:lnTo>
                          <a:pt x="279" y="87"/>
                        </a:lnTo>
                        <a:lnTo>
                          <a:pt x="216" y="541"/>
                        </a:lnTo>
                        <a:lnTo>
                          <a:pt x="0" y="321"/>
                        </a:lnTo>
                        <a:lnTo>
                          <a:pt x="2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1" name="îŝ1ïḋê">
                    <a:extLst>
                      <a:ext uri="{FF2B5EF4-FFF2-40B4-BE49-F238E27FC236}">
                        <a16:creationId xmlns:a16="http://schemas.microsoft.com/office/drawing/2014/main" id="{14540CA1-1C82-4EA8-BE49-894681252473}"/>
                      </a:ext>
                    </a:extLst>
                  </p:cNvPr>
                  <p:cNvSpPr>
                    <a:spLocks/>
                  </p:cNvSpPr>
                  <p:nvPr/>
                </p:nvSpPr>
                <p:spPr bwMode="auto">
                  <a:xfrm>
                    <a:off x="6111317" y="5188258"/>
                    <a:ext cx="203954" cy="395480"/>
                  </a:xfrm>
                  <a:custGeom>
                    <a:avLst/>
                    <a:gdLst>
                      <a:gd name="T0" fmla="*/ 256 w 279"/>
                      <a:gd name="T1" fmla="*/ 0 h 541"/>
                      <a:gd name="T2" fmla="*/ 279 w 279"/>
                      <a:gd name="T3" fmla="*/ 87 h 541"/>
                      <a:gd name="T4" fmla="*/ 216 w 279"/>
                      <a:gd name="T5" fmla="*/ 541 h 541"/>
                      <a:gd name="T6" fmla="*/ 0 w 279"/>
                      <a:gd name="T7" fmla="*/ 321 h 541"/>
                      <a:gd name="T8" fmla="*/ 256 w 279"/>
                      <a:gd name="T9" fmla="*/ 0 h 541"/>
                    </a:gdLst>
                    <a:ahLst/>
                    <a:cxnLst>
                      <a:cxn ang="0">
                        <a:pos x="T0" y="T1"/>
                      </a:cxn>
                      <a:cxn ang="0">
                        <a:pos x="T2" y="T3"/>
                      </a:cxn>
                      <a:cxn ang="0">
                        <a:pos x="T4" y="T5"/>
                      </a:cxn>
                      <a:cxn ang="0">
                        <a:pos x="T6" y="T7"/>
                      </a:cxn>
                      <a:cxn ang="0">
                        <a:pos x="T8" y="T9"/>
                      </a:cxn>
                    </a:cxnLst>
                    <a:rect l="0" t="0" r="r" b="b"/>
                    <a:pathLst>
                      <a:path w="279" h="541">
                        <a:moveTo>
                          <a:pt x="256" y="0"/>
                        </a:moveTo>
                        <a:lnTo>
                          <a:pt x="279" y="87"/>
                        </a:lnTo>
                        <a:lnTo>
                          <a:pt x="216" y="541"/>
                        </a:lnTo>
                        <a:lnTo>
                          <a:pt x="0" y="321"/>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2" name="íslîďè">
                    <a:extLst>
                      <a:ext uri="{FF2B5EF4-FFF2-40B4-BE49-F238E27FC236}">
                        <a16:creationId xmlns:a16="http://schemas.microsoft.com/office/drawing/2014/main" id="{0CAE91B1-3FCB-4823-9AE5-1C63CB2B278F}"/>
                      </a:ext>
                    </a:extLst>
                  </p:cNvPr>
                  <p:cNvSpPr>
                    <a:spLocks/>
                  </p:cNvSpPr>
                  <p:nvPr/>
                </p:nvSpPr>
                <p:spPr bwMode="auto">
                  <a:xfrm>
                    <a:off x="5912480" y="5188258"/>
                    <a:ext cx="198837" cy="399136"/>
                  </a:xfrm>
                  <a:custGeom>
                    <a:avLst/>
                    <a:gdLst>
                      <a:gd name="T0" fmla="*/ 17 w 272"/>
                      <a:gd name="T1" fmla="*/ 0 h 546"/>
                      <a:gd name="T2" fmla="*/ 0 w 272"/>
                      <a:gd name="T3" fmla="*/ 85 h 546"/>
                      <a:gd name="T4" fmla="*/ 57 w 272"/>
                      <a:gd name="T5" fmla="*/ 546 h 546"/>
                      <a:gd name="T6" fmla="*/ 272 w 272"/>
                      <a:gd name="T7" fmla="*/ 321 h 546"/>
                      <a:gd name="T8" fmla="*/ 17 w 272"/>
                      <a:gd name="T9" fmla="*/ 0 h 546"/>
                    </a:gdLst>
                    <a:ahLst/>
                    <a:cxnLst>
                      <a:cxn ang="0">
                        <a:pos x="T0" y="T1"/>
                      </a:cxn>
                      <a:cxn ang="0">
                        <a:pos x="T2" y="T3"/>
                      </a:cxn>
                      <a:cxn ang="0">
                        <a:pos x="T4" y="T5"/>
                      </a:cxn>
                      <a:cxn ang="0">
                        <a:pos x="T6" y="T7"/>
                      </a:cxn>
                      <a:cxn ang="0">
                        <a:pos x="T8" y="T9"/>
                      </a:cxn>
                    </a:cxnLst>
                    <a:rect l="0" t="0" r="r" b="b"/>
                    <a:pathLst>
                      <a:path w="272" h="546">
                        <a:moveTo>
                          <a:pt x="17" y="0"/>
                        </a:moveTo>
                        <a:lnTo>
                          <a:pt x="0" y="85"/>
                        </a:lnTo>
                        <a:lnTo>
                          <a:pt x="57" y="546"/>
                        </a:lnTo>
                        <a:lnTo>
                          <a:pt x="272" y="321"/>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3" name="îṡ1iďê">
                    <a:extLst>
                      <a:ext uri="{FF2B5EF4-FFF2-40B4-BE49-F238E27FC236}">
                        <a16:creationId xmlns:a16="http://schemas.microsoft.com/office/drawing/2014/main" id="{F56D0433-D9A9-4495-BA77-3B77DE7F4181}"/>
                      </a:ext>
                    </a:extLst>
                  </p:cNvPr>
                  <p:cNvSpPr>
                    <a:spLocks/>
                  </p:cNvSpPr>
                  <p:nvPr/>
                </p:nvSpPr>
                <p:spPr bwMode="auto">
                  <a:xfrm>
                    <a:off x="5912480" y="5188258"/>
                    <a:ext cx="198837" cy="399136"/>
                  </a:xfrm>
                  <a:custGeom>
                    <a:avLst/>
                    <a:gdLst>
                      <a:gd name="T0" fmla="*/ 17 w 272"/>
                      <a:gd name="T1" fmla="*/ 0 h 546"/>
                      <a:gd name="T2" fmla="*/ 0 w 272"/>
                      <a:gd name="T3" fmla="*/ 85 h 546"/>
                      <a:gd name="T4" fmla="*/ 57 w 272"/>
                      <a:gd name="T5" fmla="*/ 546 h 546"/>
                      <a:gd name="T6" fmla="*/ 272 w 272"/>
                      <a:gd name="T7" fmla="*/ 321 h 546"/>
                      <a:gd name="T8" fmla="*/ 17 w 272"/>
                      <a:gd name="T9" fmla="*/ 0 h 546"/>
                    </a:gdLst>
                    <a:ahLst/>
                    <a:cxnLst>
                      <a:cxn ang="0">
                        <a:pos x="T0" y="T1"/>
                      </a:cxn>
                      <a:cxn ang="0">
                        <a:pos x="T2" y="T3"/>
                      </a:cxn>
                      <a:cxn ang="0">
                        <a:pos x="T4" y="T5"/>
                      </a:cxn>
                      <a:cxn ang="0">
                        <a:pos x="T6" y="T7"/>
                      </a:cxn>
                      <a:cxn ang="0">
                        <a:pos x="T8" y="T9"/>
                      </a:cxn>
                    </a:cxnLst>
                    <a:rect l="0" t="0" r="r" b="b"/>
                    <a:pathLst>
                      <a:path w="272" h="546">
                        <a:moveTo>
                          <a:pt x="17" y="0"/>
                        </a:moveTo>
                        <a:lnTo>
                          <a:pt x="0" y="85"/>
                        </a:lnTo>
                        <a:lnTo>
                          <a:pt x="57" y="546"/>
                        </a:lnTo>
                        <a:lnTo>
                          <a:pt x="272" y="321"/>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4" name="íSľïďê">
                    <a:extLst>
                      <a:ext uri="{FF2B5EF4-FFF2-40B4-BE49-F238E27FC236}">
                        <a16:creationId xmlns:a16="http://schemas.microsoft.com/office/drawing/2014/main" id="{4ECCEE86-02EE-4F07-A01A-128425B63D94}"/>
                      </a:ext>
                    </a:extLst>
                  </p:cNvPr>
                  <p:cNvSpPr>
                    <a:spLocks/>
                  </p:cNvSpPr>
                  <p:nvPr/>
                </p:nvSpPr>
                <p:spPr bwMode="auto">
                  <a:xfrm>
                    <a:off x="6106199" y="5184603"/>
                    <a:ext cx="188603" cy="236850"/>
                  </a:xfrm>
                  <a:custGeom>
                    <a:avLst/>
                    <a:gdLst>
                      <a:gd name="T0" fmla="*/ 109 w 109"/>
                      <a:gd name="T1" fmla="*/ 0 h 137"/>
                      <a:gd name="T2" fmla="*/ 104 w 109"/>
                      <a:gd name="T3" fmla="*/ 6 h 137"/>
                      <a:gd name="T4" fmla="*/ 2 w 109"/>
                      <a:gd name="T5" fmla="*/ 134 h 137"/>
                      <a:gd name="T6" fmla="*/ 0 w 109"/>
                      <a:gd name="T7" fmla="*/ 131 h 137"/>
                      <a:gd name="T8" fmla="*/ 0 w 109"/>
                      <a:gd name="T9" fmla="*/ 135 h 137"/>
                      <a:gd name="T10" fmla="*/ 3 w 109"/>
                      <a:gd name="T11" fmla="*/ 137 h 137"/>
                      <a:gd name="T12" fmla="*/ 109 w 109"/>
                      <a:gd name="T13" fmla="*/ 2 h 137"/>
                      <a:gd name="T14" fmla="*/ 109 w 109"/>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37">
                        <a:moveTo>
                          <a:pt x="109" y="0"/>
                        </a:moveTo>
                        <a:cubicBezTo>
                          <a:pt x="109" y="0"/>
                          <a:pt x="108" y="2"/>
                          <a:pt x="104" y="6"/>
                        </a:cubicBezTo>
                        <a:cubicBezTo>
                          <a:pt x="2" y="134"/>
                          <a:pt x="2" y="134"/>
                          <a:pt x="2" y="134"/>
                        </a:cubicBezTo>
                        <a:cubicBezTo>
                          <a:pt x="0" y="131"/>
                          <a:pt x="0" y="131"/>
                          <a:pt x="0" y="131"/>
                        </a:cubicBezTo>
                        <a:cubicBezTo>
                          <a:pt x="0" y="135"/>
                          <a:pt x="0" y="135"/>
                          <a:pt x="0" y="135"/>
                        </a:cubicBezTo>
                        <a:cubicBezTo>
                          <a:pt x="3" y="137"/>
                          <a:pt x="3" y="137"/>
                          <a:pt x="3" y="137"/>
                        </a:cubicBezTo>
                        <a:cubicBezTo>
                          <a:pt x="109" y="2"/>
                          <a:pt x="109" y="2"/>
                          <a:pt x="109" y="2"/>
                        </a:cubicBezTo>
                        <a:cubicBezTo>
                          <a:pt x="109" y="0"/>
                          <a:pt x="109" y="0"/>
                          <a:pt x="109" y="0"/>
                        </a:cubicBezTo>
                      </a:path>
                    </a:pathLst>
                  </a:custGeom>
                  <a:solidFill>
                    <a:srgbClr val="DEB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5" name="íşlíḍê">
                    <a:extLst>
                      <a:ext uri="{FF2B5EF4-FFF2-40B4-BE49-F238E27FC236}">
                        <a16:creationId xmlns:a16="http://schemas.microsoft.com/office/drawing/2014/main" id="{42E5E38D-A8FD-4BC6-9B86-8AB3E566E849}"/>
                      </a:ext>
                    </a:extLst>
                  </p:cNvPr>
                  <p:cNvSpPr>
                    <a:spLocks/>
                  </p:cNvSpPr>
                  <p:nvPr/>
                </p:nvSpPr>
                <p:spPr bwMode="auto">
                  <a:xfrm>
                    <a:off x="6286029" y="5184603"/>
                    <a:ext cx="8772" cy="10235"/>
                  </a:xfrm>
                  <a:custGeom>
                    <a:avLst/>
                    <a:gdLst>
                      <a:gd name="T0" fmla="*/ 5 w 5"/>
                      <a:gd name="T1" fmla="*/ 0 h 6"/>
                      <a:gd name="T2" fmla="*/ 5 w 5"/>
                      <a:gd name="T3" fmla="*/ 0 h 6"/>
                      <a:gd name="T4" fmla="*/ 0 w 5"/>
                      <a:gd name="T5" fmla="*/ 6 h 6"/>
                      <a:gd name="T6" fmla="*/ 5 w 5"/>
                      <a:gd name="T7" fmla="*/ 0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5" y="0"/>
                          <a:pt x="5" y="0"/>
                          <a:pt x="5" y="0"/>
                        </a:cubicBezTo>
                        <a:cubicBezTo>
                          <a:pt x="0" y="6"/>
                          <a:pt x="0" y="6"/>
                          <a:pt x="0" y="6"/>
                        </a:cubicBezTo>
                        <a:cubicBezTo>
                          <a:pt x="4" y="2"/>
                          <a:pt x="5" y="0"/>
                          <a:pt x="5" y="0"/>
                        </a:cubicBezTo>
                        <a:cubicBezTo>
                          <a:pt x="5" y="0"/>
                          <a:pt x="5" y="0"/>
                          <a:pt x="5" y="0"/>
                        </a:cubicBezTo>
                      </a:path>
                    </a:pathLst>
                  </a:custGeom>
                  <a:solidFill>
                    <a:srgbClr val="CC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6" name="íṣlïḍé">
                    <a:extLst>
                      <a:ext uri="{FF2B5EF4-FFF2-40B4-BE49-F238E27FC236}">
                        <a16:creationId xmlns:a16="http://schemas.microsoft.com/office/drawing/2014/main" id="{7F08989B-F8BC-465E-A570-E7B4FD9D7E59}"/>
                      </a:ext>
                    </a:extLst>
                  </p:cNvPr>
                  <p:cNvSpPr>
                    <a:spLocks/>
                  </p:cNvSpPr>
                  <p:nvPr/>
                </p:nvSpPr>
                <p:spPr bwMode="auto">
                  <a:xfrm>
                    <a:off x="6106199" y="5417798"/>
                    <a:ext cx="5117" cy="5117"/>
                  </a:xfrm>
                  <a:custGeom>
                    <a:avLst/>
                    <a:gdLst>
                      <a:gd name="T0" fmla="*/ 0 w 7"/>
                      <a:gd name="T1" fmla="*/ 0 h 7"/>
                      <a:gd name="T2" fmla="*/ 0 w 7"/>
                      <a:gd name="T3" fmla="*/ 0 h 7"/>
                      <a:gd name="T4" fmla="*/ 5 w 7"/>
                      <a:gd name="T5" fmla="*/ 7 h 7"/>
                      <a:gd name="T6" fmla="*/ 7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5" y="7"/>
                        </a:lnTo>
                        <a:lnTo>
                          <a:pt x="7" y="5"/>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7" name="îŝlïḍe">
                    <a:extLst>
                      <a:ext uri="{FF2B5EF4-FFF2-40B4-BE49-F238E27FC236}">
                        <a16:creationId xmlns:a16="http://schemas.microsoft.com/office/drawing/2014/main" id="{87309912-440C-4332-91B7-63277DEA478F}"/>
                      </a:ext>
                    </a:extLst>
                  </p:cNvPr>
                  <p:cNvSpPr>
                    <a:spLocks/>
                  </p:cNvSpPr>
                  <p:nvPr/>
                </p:nvSpPr>
                <p:spPr bwMode="auto">
                  <a:xfrm>
                    <a:off x="6106199" y="5417798"/>
                    <a:ext cx="5117" cy="5117"/>
                  </a:xfrm>
                  <a:custGeom>
                    <a:avLst/>
                    <a:gdLst>
                      <a:gd name="T0" fmla="*/ 0 w 7"/>
                      <a:gd name="T1" fmla="*/ 0 h 7"/>
                      <a:gd name="T2" fmla="*/ 0 w 7"/>
                      <a:gd name="T3" fmla="*/ 0 h 7"/>
                      <a:gd name="T4" fmla="*/ 5 w 7"/>
                      <a:gd name="T5" fmla="*/ 7 h 7"/>
                      <a:gd name="T6" fmla="*/ 7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5" y="7"/>
                        </a:lnTo>
                        <a:lnTo>
                          <a:pt x="7"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8" name="ïṩļíḓe">
                    <a:extLst>
                      <a:ext uri="{FF2B5EF4-FFF2-40B4-BE49-F238E27FC236}">
                        <a16:creationId xmlns:a16="http://schemas.microsoft.com/office/drawing/2014/main" id="{C92600FA-C7DC-4076-8408-8031EA5275AD}"/>
                      </a:ext>
                    </a:extLst>
                  </p:cNvPr>
                  <p:cNvSpPr>
                    <a:spLocks/>
                  </p:cNvSpPr>
                  <p:nvPr/>
                </p:nvSpPr>
                <p:spPr bwMode="auto">
                  <a:xfrm>
                    <a:off x="6114971" y="5426570"/>
                    <a:ext cx="154245" cy="207609"/>
                  </a:xfrm>
                  <a:custGeom>
                    <a:avLst/>
                    <a:gdLst>
                      <a:gd name="T0" fmla="*/ 99 w 211"/>
                      <a:gd name="T1" fmla="*/ 123 h 284"/>
                      <a:gd name="T2" fmla="*/ 92 w 211"/>
                      <a:gd name="T3" fmla="*/ 132 h 284"/>
                      <a:gd name="T4" fmla="*/ 201 w 211"/>
                      <a:gd name="T5" fmla="*/ 284 h 284"/>
                      <a:gd name="T6" fmla="*/ 211 w 211"/>
                      <a:gd name="T7" fmla="*/ 222 h 284"/>
                      <a:gd name="T8" fmla="*/ 206 w 211"/>
                      <a:gd name="T9" fmla="*/ 255 h 284"/>
                      <a:gd name="T10" fmla="*/ 99 w 211"/>
                      <a:gd name="T11" fmla="*/ 123 h 284"/>
                      <a:gd name="T12" fmla="*/ 0 w 211"/>
                      <a:gd name="T13" fmla="*/ 0 h 284"/>
                      <a:gd name="T14" fmla="*/ 106 w 211"/>
                      <a:gd name="T15" fmla="*/ 114 h 284"/>
                      <a:gd name="T16" fmla="*/ 106 w 211"/>
                      <a:gd name="T17" fmla="*/ 114 h 284"/>
                      <a:gd name="T18" fmla="*/ 211 w 211"/>
                      <a:gd name="T19" fmla="*/ 222 h 284"/>
                      <a:gd name="T20" fmla="*/ 17 w 211"/>
                      <a:gd name="T21" fmla="*/ 17 h 284"/>
                      <a:gd name="T22" fmla="*/ 0 w 211"/>
                      <a:gd name="T2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284">
                        <a:moveTo>
                          <a:pt x="99" y="123"/>
                        </a:moveTo>
                        <a:lnTo>
                          <a:pt x="92" y="132"/>
                        </a:lnTo>
                        <a:lnTo>
                          <a:pt x="201" y="284"/>
                        </a:lnTo>
                        <a:lnTo>
                          <a:pt x="211" y="222"/>
                        </a:lnTo>
                        <a:lnTo>
                          <a:pt x="206" y="255"/>
                        </a:lnTo>
                        <a:lnTo>
                          <a:pt x="99" y="123"/>
                        </a:lnTo>
                        <a:moveTo>
                          <a:pt x="0" y="0"/>
                        </a:moveTo>
                        <a:lnTo>
                          <a:pt x="106" y="114"/>
                        </a:lnTo>
                        <a:lnTo>
                          <a:pt x="106" y="114"/>
                        </a:lnTo>
                        <a:lnTo>
                          <a:pt x="211" y="222"/>
                        </a:lnTo>
                        <a:lnTo>
                          <a:pt x="17"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69" name="îSľíḍê">
                    <a:extLst>
                      <a:ext uri="{FF2B5EF4-FFF2-40B4-BE49-F238E27FC236}">
                        <a16:creationId xmlns:a16="http://schemas.microsoft.com/office/drawing/2014/main" id="{08C4BA6B-F5C6-4045-AD2B-11F569C55B81}"/>
                      </a:ext>
                    </a:extLst>
                  </p:cNvPr>
                  <p:cNvSpPr>
                    <a:spLocks/>
                  </p:cNvSpPr>
                  <p:nvPr/>
                </p:nvSpPr>
                <p:spPr bwMode="auto">
                  <a:xfrm>
                    <a:off x="6113510" y="5425107"/>
                    <a:ext cx="78950" cy="97956"/>
                  </a:xfrm>
                  <a:custGeom>
                    <a:avLst/>
                    <a:gdLst>
                      <a:gd name="T0" fmla="*/ 16 w 108"/>
                      <a:gd name="T1" fmla="*/ 21 h 134"/>
                      <a:gd name="T2" fmla="*/ 94 w 108"/>
                      <a:gd name="T3" fmla="*/ 134 h 134"/>
                      <a:gd name="T4" fmla="*/ 101 w 108"/>
                      <a:gd name="T5" fmla="*/ 125 h 134"/>
                      <a:gd name="T6" fmla="*/ 16 w 108"/>
                      <a:gd name="T7" fmla="*/ 21 h 134"/>
                      <a:gd name="T8" fmla="*/ 0 w 108"/>
                      <a:gd name="T9" fmla="*/ 0 h 134"/>
                      <a:gd name="T10" fmla="*/ 4 w 108"/>
                      <a:gd name="T11" fmla="*/ 7 h 134"/>
                      <a:gd name="T12" fmla="*/ 108 w 108"/>
                      <a:gd name="T13" fmla="*/ 116 h 134"/>
                      <a:gd name="T14" fmla="*/ 108 w 108"/>
                      <a:gd name="T15" fmla="*/ 116 h 134"/>
                      <a:gd name="T16" fmla="*/ 2 w 108"/>
                      <a:gd name="T17" fmla="*/ 2 h 134"/>
                      <a:gd name="T18" fmla="*/ 0 w 108"/>
                      <a:gd name="T1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34">
                        <a:moveTo>
                          <a:pt x="16" y="21"/>
                        </a:moveTo>
                        <a:lnTo>
                          <a:pt x="94" y="134"/>
                        </a:lnTo>
                        <a:lnTo>
                          <a:pt x="101" y="125"/>
                        </a:lnTo>
                        <a:lnTo>
                          <a:pt x="16" y="21"/>
                        </a:lnTo>
                        <a:moveTo>
                          <a:pt x="0" y="0"/>
                        </a:moveTo>
                        <a:lnTo>
                          <a:pt x="4" y="7"/>
                        </a:lnTo>
                        <a:lnTo>
                          <a:pt x="108" y="116"/>
                        </a:lnTo>
                        <a:lnTo>
                          <a:pt x="108" y="116"/>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0" name="išḷiḑe">
                    <a:extLst>
                      <a:ext uri="{FF2B5EF4-FFF2-40B4-BE49-F238E27FC236}">
                        <a16:creationId xmlns:a16="http://schemas.microsoft.com/office/drawing/2014/main" id="{57B3FAA3-F139-4DE8-A7F5-A32D011BA809}"/>
                      </a:ext>
                    </a:extLst>
                  </p:cNvPr>
                  <p:cNvSpPr>
                    <a:spLocks/>
                  </p:cNvSpPr>
                  <p:nvPr/>
                </p:nvSpPr>
                <p:spPr bwMode="auto">
                  <a:xfrm>
                    <a:off x="6111317" y="5422914"/>
                    <a:ext cx="16082" cy="16082"/>
                  </a:xfrm>
                  <a:custGeom>
                    <a:avLst/>
                    <a:gdLst>
                      <a:gd name="T0" fmla="*/ 0 w 22"/>
                      <a:gd name="T1" fmla="*/ 0 h 22"/>
                      <a:gd name="T2" fmla="*/ 3 w 22"/>
                      <a:gd name="T3" fmla="*/ 3 h 22"/>
                      <a:gd name="T4" fmla="*/ 5 w 22"/>
                      <a:gd name="T5" fmla="*/ 5 h 22"/>
                      <a:gd name="T6" fmla="*/ 22 w 22"/>
                      <a:gd name="T7" fmla="*/ 22 h 22"/>
                      <a:gd name="T8" fmla="*/ 0 w 22"/>
                      <a:gd name="T9" fmla="*/ 0 h 22"/>
                    </a:gdLst>
                    <a:ahLst/>
                    <a:cxnLst>
                      <a:cxn ang="0">
                        <a:pos x="T0" y="T1"/>
                      </a:cxn>
                      <a:cxn ang="0">
                        <a:pos x="T2" y="T3"/>
                      </a:cxn>
                      <a:cxn ang="0">
                        <a:pos x="T4" y="T5"/>
                      </a:cxn>
                      <a:cxn ang="0">
                        <a:pos x="T6" y="T7"/>
                      </a:cxn>
                      <a:cxn ang="0">
                        <a:pos x="T8" y="T9"/>
                      </a:cxn>
                    </a:cxnLst>
                    <a:rect l="0" t="0" r="r" b="b"/>
                    <a:pathLst>
                      <a:path w="22" h="22">
                        <a:moveTo>
                          <a:pt x="0" y="0"/>
                        </a:moveTo>
                        <a:lnTo>
                          <a:pt x="3" y="3"/>
                        </a:lnTo>
                        <a:lnTo>
                          <a:pt x="5" y="5"/>
                        </a:lnTo>
                        <a:lnTo>
                          <a:pt x="22" y="22"/>
                        </a:ln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1" name="ïşḷídè">
                    <a:extLst>
                      <a:ext uri="{FF2B5EF4-FFF2-40B4-BE49-F238E27FC236}">
                        <a16:creationId xmlns:a16="http://schemas.microsoft.com/office/drawing/2014/main" id="{B62EEC46-D8CE-482E-A3DE-58058C07177D}"/>
                      </a:ext>
                    </a:extLst>
                  </p:cNvPr>
                  <p:cNvSpPr>
                    <a:spLocks/>
                  </p:cNvSpPr>
                  <p:nvPr/>
                </p:nvSpPr>
                <p:spPr bwMode="auto">
                  <a:xfrm>
                    <a:off x="6111317" y="5422914"/>
                    <a:ext cx="16082" cy="16082"/>
                  </a:xfrm>
                  <a:custGeom>
                    <a:avLst/>
                    <a:gdLst>
                      <a:gd name="T0" fmla="*/ 0 w 22"/>
                      <a:gd name="T1" fmla="*/ 0 h 22"/>
                      <a:gd name="T2" fmla="*/ 3 w 22"/>
                      <a:gd name="T3" fmla="*/ 3 h 22"/>
                      <a:gd name="T4" fmla="*/ 5 w 22"/>
                      <a:gd name="T5" fmla="*/ 5 h 22"/>
                      <a:gd name="T6" fmla="*/ 22 w 22"/>
                      <a:gd name="T7" fmla="*/ 22 h 22"/>
                      <a:gd name="T8" fmla="*/ 0 w 22"/>
                      <a:gd name="T9" fmla="*/ 0 h 22"/>
                    </a:gdLst>
                    <a:ahLst/>
                    <a:cxnLst>
                      <a:cxn ang="0">
                        <a:pos x="T0" y="T1"/>
                      </a:cxn>
                      <a:cxn ang="0">
                        <a:pos x="T2" y="T3"/>
                      </a:cxn>
                      <a:cxn ang="0">
                        <a:pos x="T4" y="T5"/>
                      </a:cxn>
                      <a:cxn ang="0">
                        <a:pos x="T6" y="T7"/>
                      </a:cxn>
                      <a:cxn ang="0">
                        <a:pos x="T8" y="T9"/>
                      </a:cxn>
                    </a:cxnLst>
                    <a:rect l="0" t="0" r="r" b="b"/>
                    <a:pathLst>
                      <a:path w="22" h="22">
                        <a:moveTo>
                          <a:pt x="0" y="0"/>
                        </a:moveTo>
                        <a:lnTo>
                          <a:pt x="3" y="3"/>
                        </a:lnTo>
                        <a:lnTo>
                          <a:pt x="5" y="5"/>
                        </a:lnTo>
                        <a:lnTo>
                          <a:pt x="22" y="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2" name="iŝḻíḑe">
                    <a:extLst>
                      <a:ext uri="{FF2B5EF4-FFF2-40B4-BE49-F238E27FC236}">
                        <a16:creationId xmlns:a16="http://schemas.microsoft.com/office/drawing/2014/main" id="{F99601DD-BB42-4516-9191-8CF62FCBEDEF}"/>
                      </a:ext>
                    </a:extLst>
                  </p:cNvPr>
                  <p:cNvSpPr>
                    <a:spLocks/>
                  </p:cNvSpPr>
                  <p:nvPr/>
                </p:nvSpPr>
                <p:spPr bwMode="auto">
                  <a:xfrm>
                    <a:off x="6106199" y="5422914"/>
                    <a:ext cx="5117" cy="3655"/>
                  </a:xfrm>
                  <a:custGeom>
                    <a:avLst/>
                    <a:gdLst>
                      <a:gd name="T0" fmla="*/ 5 w 7"/>
                      <a:gd name="T1" fmla="*/ 0 h 5"/>
                      <a:gd name="T2" fmla="*/ 0 w 7"/>
                      <a:gd name="T3" fmla="*/ 5 h 5"/>
                      <a:gd name="T4" fmla="*/ 0 w 7"/>
                      <a:gd name="T5" fmla="*/ 5 h 5"/>
                      <a:gd name="T6" fmla="*/ 0 w 7"/>
                      <a:gd name="T7" fmla="*/ 5 h 5"/>
                      <a:gd name="T8" fmla="*/ 5 w 7"/>
                      <a:gd name="T9" fmla="*/ 0 h 5"/>
                      <a:gd name="T10" fmla="*/ 5 w 7"/>
                      <a:gd name="T11" fmla="*/ 0 h 5"/>
                      <a:gd name="T12" fmla="*/ 7 w 7"/>
                      <a:gd name="T13" fmla="*/ 0 h 5"/>
                      <a:gd name="T14" fmla="*/ 5 w 7"/>
                      <a:gd name="T15" fmla="*/ 0 h 5"/>
                      <a:gd name="T16" fmla="*/ 5 w 7"/>
                      <a:gd name="T17" fmla="*/ 0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0"/>
                        </a:moveTo>
                        <a:lnTo>
                          <a:pt x="0" y="5"/>
                        </a:lnTo>
                        <a:lnTo>
                          <a:pt x="0" y="5"/>
                        </a:lnTo>
                        <a:lnTo>
                          <a:pt x="0" y="5"/>
                        </a:lnTo>
                        <a:lnTo>
                          <a:pt x="5" y="0"/>
                        </a:lnTo>
                        <a:lnTo>
                          <a:pt x="5" y="0"/>
                        </a:lnTo>
                        <a:close/>
                        <a:moveTo>
                          <a:pt x="7" y="0"/>
                        </a:moveTo>
                        <a:lnTo>
                          <a:pt x="5" y="0"/>
                        </a:lnTo>
                        <a:lnTo>
                          <a:pt x="5" y="0"/>
                        </a:lnTo>
                        <a:lnTo>
                          <a:pt x="7" y="0"/>
                        </a:lnTo>
                        <a:close/>
                      </a:path>
                    </a:pathLst>
                  </a:custGeom>
                  <a:solidFill>
                    <a:srgbClr val="D0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3" name="îṩļiďé">
                    <a:extLst>
                      <a:ext uri="{FF2B5EF4-FFF2-40B4-BE49-F238E27FC236}">
                        <a16:creationId xmlns:a16="http://schemas.microsoft.com/office/drawing/2014/main" id="{7306149C-B98D-484B-B930-D7215A043352}"/>
                      </a:ext>
                    </a:extLst>
                  </p:cNvPr>
                  <p:cNvSpPr>
                    <a:spLocks/>
                  </p:cNvSpPr>
                  <p:nvPr/>
                </p:nvSpPr>
                <p:spPr bwMode="auto">
                  <a:xfrm>
                    <a:off x="6106199" y="5422914"/>
                    <a:ext cx="5117" cy="3655"/>
                  </a:xfrm>
                  <a:custGeom>
                    <a:avLst/>
                    <a:gdLst>
                      <a:gd name="T0" fmla="*/ 5 w 7"/>
                      <a:gd name="T1" fmla="*/ 0 h 5"/>
                      <a:gd name="T2" fmla="*/ 0 w 7"/>
                      <a:gd name="T3" fmla="*/ 5 h 5"/>
                      <a:gd name="T4" fmla="*/ 0 w 7"/>
                      <a:gd name="T5" fmla="*/ 5 h 5"/>
                      <a:gd name="T6" fmla="*/ 0 w 7"/>
                      <a:gd name="T7" fmla="*/ 5 h 5"/>
                      <a:gd name="T8" fmla="*/ 5 w 7"/>
                      <a:gd name="T9" fmla="*/ 0 h 5"/>
                      <a:gd name="T10" fmla="*/ 5 w 7"/>
                      <a:gd name="T11" fmla="*/ 0 h 5"/>
                      <a:gd name="T12" fmla="*/ 7 w 7"/>
                      <a:gd name="T13" fmla="*/ 0 h 5"/>
                      <a:gd name="T14" fmla="*/ 5 w 7"/>
                      <a:gd name="T15" fmla="*/ 0 h 5"/>
                      <a:gd name="T16" fmla="*/ 5 w 7"/>
                      <a:gd name="T17" fmla="*/ 0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5" y="0"/>
                        </a:moveTo>
                        <a:lnTo>
                          <a:pt x="0" y="5"/>
                        </a:lnTo>
                        <a:lnTo>
                          <a:pt x="0" y="5"/>
                        </a:lnTo>
                        <a:lnTo>
                          <a:pt x="0" y="5"/>
                        </a:lnTo>
                        <a:lnTo>
                          <a:pt x="5" y="0"/>
                        </a:lnTo>
                        <a:lnTo>
                          <a:pt x="5" y="0"/>
                        </a:lnTo>
                        <a:moveTo>
                          <a:pt x="7" y="0"/>
                        </a:moveTo>
                        <a:lnTo>
                          <a:pt x="5" y="0"/>
                        </a:lnTo>
                        <a:lnTo>
                          <a:pt x="5"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4" name="işliḓè">
                    <a:extLst>
                      <a:ext uri="{FF2B5EF4-FFF2-40B4-BE49-F238E27FC236}">
                        <a16:creationId xmlns:a16="http://schemas.microsoft.com/office/drawing/2014/main" id="{CA054527-FFE4-4F17-BCC9-009AFC9121E4}"/>
                      </a:ext>
                    </a:extLst>
                  </p:cNvPr>
                  <p:cNvSpPr>
                    <a:spLocks/>
                  </p:cNvSpPr>
                  <p:nvPr/>
                </p:nvSpPr>
                <p:spPr bwMode="auto">
                  <a:xfrm>
                    <a:off x="6106199" y="5422914"/>
                    <a:ext cx="5117" cy="3655"/>
                  </a:xfrm>
                  <a:custGeom>
                    <a:avLst/>
                    <a:gdLst>
                      <a:gd name="T0" fmla="*/ 5 w 7"/>
                      <a:gd name="T1" fmla="*/ 0 h 5"/>
                      <a:gd name="T2" fmla="*/ 3 w 7"/>
                      <a:gd name="T3" fmla="*/ 3 h 5"/>
                      <a:gd name="T4" fmla="*/ 0 w 7"/>
                      <a:gd name="T5" fmla="*/ 5 h 5"/>
                      <a:gd name="T6" fmla="*/ 5 w 7"/>
                      <a:gd name="T7" fmla="*/ 0 h 5"/>
                      <a:gd name="T8" fmla="*/ 5 w 7"/>
                      <a:gd name="T9" fmla="*/ 0 h 5"/>
                      <a:gd name="T10" fmla="*/ 7 w 7"/>
                      <a:gd name="T11" fmla="*/ 0 h 5"/>
                      <a:gd name="T12" fmla="*/ 5 w 7"/>
                      <a:gd name="T13" fmla="*/ 0 h 5"/>
                      <a:gd name="T14" fmla="*/ 5 w 7"/>
                      <a:gd name="T15" fmla="*/ 0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0"/>
                        </a:moveTo>
                        <a:lnTo>
                          <a:pt x="3" y="3"/>
                        </a:lnTo>
                        <a:lnTo>
                          <a:pt x="0" y="5"/>
                        </a:lnTo>
                        <a:lnTo>
                          <a:pt x="5" y="0"/>
                        </a:lnTo>
                        <a:lnTo>
                          <a:pt x="5" y="0"/>
                        </a:lnTo>
                        <a:close/>
                        <a:moveTo>
                          <a:pt x="7" y="0"/>
                        </a:moveTo>
                        <a:lnTo>
                          <a:pt x="5" y="0"/>
                        </a:lnTo>
                        <a:lnTo>
                          <a:pt x="5" y="0"/>
                        </a:lnTo>
                        <a:lnTo>
                          <a:pt x="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5" name="î$1îḓé">
                    <a:extLst>
                      <a:ext uri="{FF2B5EF4-FFF2-40B4-BE49-F238E27FC236}">
                        <a16:creationId xmlns:a16="http://schemas.microsoft.com/office/drawing/2014/main" id="{6B7CF6E6-7A44-43B9-AF7F-D358FC1EF624}"/>
                      </a:ext>
                    </a:extLst>
                  </p:cNvPr>
                  <p:cNvSpPr>
                    <a:spLocks/>
                  </p:cNvSpPr>
                  <p:nvPr/>
                </p:nvSpPr>
                <p:spPr bwMode="auto">
                  <a:xfrm>
                    <a:off x="6106199" y="5422914"/>
                    <a:ext cx="5117" cy="3655"/>
                  </a:xfrm>
                  <a:custGeom>
                    <a:avLst/>
                    <a:gdLst>
                      <a:gd name="T0" fmla="*/ 5 w 7"/>
                      <a:gd name="T1" fmla="*/ 0 h 5"/>
                      <a:gd name="T2" fmla="*/ 3 w 7"/>
                      <a:gd name="T3" fmla="*/ 3 h 5"/>
                      <a:gd name="T4" fmla="*/ 0 w 7"/>
                      <a:gd name="T5" fmla="*/ 5 h 5"/>
                      <a:gd name="T6" fmla="*/ 5 w 7"/>
                      <a:gd name="T7" fmla="*/ 0 h 5"/>
                      <a:gd name="T8" fmla="*/ 5 w 7"/>
                      <a:gd name="T9" fmla="*/ 0 h 5"/>
                      <a:gd name="T10" fmla="*/ 7 w 7"/>
                      <a:gd name="T11" fmla="*/ 0 h 5"/>
                      <a:gd name="T12" fmla="*/ 5 w 7"/>
                      <a:gd name="T13" fmla="*/ 0 h 5"/>
                      <a:gd name="T14" fmla="*/ 5 w 7"/>
                      <a:gd name="T15" fmla="*/ 0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5" y="0"/>
                        </a:moveTo>
                        <a:lnTo>
                          <a:pt x="3" y="3"/>
                        </a:lnTo>
                        <a:lnTo>
                          <a:pt x="0" y="5"/>
                        </a:lnTo>
                        <a:lnTo>
                          <a:pt x="5" y="0"/>
                        </a:lnTo>
                        <a:lnTo>
                          <a:pt x="5" y="0"/>
                        </a:lnTo>
                        <a:moveTo>
                          <a:pt x="7" y="0"/>
                        </a:moveTo>
                        <a:lnTo>
                          <a:pt x="5" y="0"/>
                        </a:lnTo>
                        <a:lnTo>
                          <a:pt x="5"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6" name="ïślidè">
                    <a:extLst>
                      <a:ext uri="{FF2B5EF4-FFF2-40B4-BE49-F238E27FC236}">
                        <a16:creationId xmlns:a16="http://schemas.microsoft.com/office/drawing/2014/main" id="{5D4C2F72-0E4A-4059-80C0-5011AE5205D6}"/>
                      </a:ext>
                    </a:extLst>
                  </p:cNvPr>
                  <p:cNvSpPr>
                    <a:spLocks/>
                  </p:cNvSpPr>
                  <p:nvPr/>
                </p:nvSpPr>
                <p:spPr bwMode="auto">
                  <a:xfrm>
                    <a:off x="6106199" y="5422914"/>
                    <a:ext cx="3655" cy="2193"/>
                  </a:xfrm>
                  <a:custGeom>
                    <a:avLst/>
                    <a:gdLst>
                      <a:gd name="T0" fmla="*/ 5 w 5"/>
                      <a:gd name="T1" fmla="*/ 0 h 3"/>
                      <a:gd name="T2" fmla="*/ 0 w 5"/>
                      <a:gd name="T3" fmla="*/ 3 h 3"/>
                      <a:gd name="T4" fmla="*/ 0 w 5"/>
                      <a:gd name="T5" fmla="*/ 3 h 3"/>
                      <a:gd name="T6" fmla="*/ 5 w 5"/>
                      <a:gd name="T7" fmla="*/ 0 h 3"/>
                      <a:gd name="T8" fmla="*/ 5 w 5"/>
                      <a:gd name="T9" fmla="*/ 0 h 3"/>
                      <a:gd name="T10" fmla="*/ 5 w 5"/>
                      <a:gd name="T11" fmla="*/ 0 h 3"/>
                      <a:gd name="T12" fmla="*/ 3 w 5"/>
                      <a:gd name="T13" fmla="*/ 3 h 3"/>
                      <a:gd name="T14" fmla="*/ 3 w 5"/>
                      <a:gd name="T15" fmla="*/ 3 h 3"/>
                      <a:gd name="T16" fmla="*/ 5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0"/>
                        </a:moveTo>
                        <a:lnTo>
                          <a:pt x="0" y="3"/>
                        </a:lnTo>
                        <a:lnTo>
                          <a:pt x="0" y="3"/>
                        </a:lnTo>
                        <a:lnTo>
                          <a:pt x="5" y="0"/>
                        </a:lnTo>
                        <a:close/>
                        <a:moveTo>
                          <a:pt x="5" y="0"/>
                        </a:moveTo>
                        <a:lnTo>
                          <a:pt x="5" y="0"/>
                        </a:lnTo>
                        <a:lnTo>
                          <a:pt x="3" y="3"/>
                        </a:lnTo>
                        <a:lnTo>
                          <a:pt x="3" y="3"/>
                        </a:lnTo>
                        <a:lnTo>
                          <a:pt x="5"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7" name="íṩľíde">
                    <a:extLst>
                      <a:ext uri="{FF2B5EF4-FFF2-40B4-BE49-F238E27FC236}">
                        <a16:creationId xmlns:a16="http://schemas.microsoft.com/office/drawing/2014/main" id="{74ED5BF5-F87C-4172-9F3A-1A679B18FDB3}"/>
                      </a:ext>
                    </a:extLst>
                  </p:cNvPr>
                  <p:cNvSpPr>
                    <a:spLocks/>
                  </p:cNvSpPr>
                  <p:nvPr/>
                </p:nvSpPr>
                <p:spPr bwMode="auto">
                  <a:xfrm>
                    <a:off x="6106199" y="5422914"/>
                    <a:ext cx="3655" cy="2193"/>
                  </a:xfrm>
                  <a:custGeom>
                    <a:avLst/>
                    <a:gdLst>
                      <a:gd name="T0" fmla="*/ 5 w 5"/>
                      <a:gd name="T1" fmla="*/ 0 h 3"/>
                      <a:gd name="T2" fmla="*/ 0 w 5"/>
                      <a:gd name="T3" fmla="*/ 3 h 3"/>
                      <a:gd name="T4" fmla="*/ 0 w 5"/>
                      <a:gd name="T5" fmla="*/ 3 h 3"/>
                      <a:gd name="T6" fmla="*/ 5 w 5"/>
                      <a:gd name="T7" fmla="*/ 0 h 3"/>
                      <a:gd name="T8" fmla="*/ 5 w 5"/>
                      <a:gd name="T9" fmla="*/ 0 h 3"/>
                      <a:gd name="T10" fmla="*/ 5 w 5"/>
                      <a:gd name="T11" fmla="*/ 0 h 3"/>
                      <a:gd name="T12" fmla="*/ 3 w 5"/>
                      <a:gd name="T13" fmla="*/ 3 h 3"/>
                      <a:gd name="T14" fmla="*/ 3 w 5"/>
                      <a:gd name="T15" fmla="*/ 3 h 3"/>
                      <a:gd name="T16" fmla="*/ 5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0"/>
                        </a:moveTo>
                        <a:lnTo>
                          <a:pt x="0" y="3"/>
                        </a:lnTo>
                        <a:lnTo>
                          <a:pt x="0" y="3"/>
                        </a:lnTo>
                        <a:lnTo>
                          <a:pt x="5" y="0"/>
                        </a:lnTo>
                        <a:moveTo>
                          <a:pt x="5" y="0"/>
                        </a:moveTo>
                        <a:lnTo>
                          <a:pt x="5" y="0"/>
                        </a:lnTo>
                        <a:lnTo>
                          <a:pt x="3" y="3"/>
                        </a:lnTo>
                        <a:lnTo>
                          <a:pt x="3" y="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8" name="íśľíḓê">
                    <a:extLst>
                      <a:ext uri="{FF2B5EF4-FFF2-40B4-BE49-F238E27FC236}">
                        <a16:creationId xmlns:a16="http://schemas.microsoft.com/office/drawing/2014/main" id="{D4E2EF0C-E014-4071-A615-13893B41BED8}"/>
                      </a:ext>
                    </a:extLst>
                  </p:cNvPr>
                  <p:cNvSpPr>
                    <a:spLocks/>
                  </p:cNvSpPr>
                  <p:nvPr/>
                </p:nvSpPr>
                <p:spPr bwMode="auto">
                  <a:xfrm>
                    <a:off x="6106199" y="5426570"/>
                    <a:ext cx="731" cy="731"/>
                  </a:xfrm>
                  <a:prstGeom prst="rect">
                    <a:avLst/>
                  </a:prstGeom>
                  <a:solidFill>
                    <a:srgbClr val="BC3E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79" name="işḻiďé">
                    <a:extLst>
                      <a:ext uri="{FF2B5EF4-FFF2-40B4-BE49-F238E27FC236}">
                        <a16:creationId xmlns:a16="http://schemas.microsoft.com/office/drawing/2014/main" id="{1A9103C7-7A31-4B9C-A6C8-E0363E1C635C}"/>
                      </a:ext>
                    </a:extLst>
                  </p:cNvPr>
                  <p:cNvSpPr>
                    <a:spLocks/>
                  </p:cNvSpPr>
                  <p:nvPr/>
                </p:nvSpPr>
                <p:spPr bwMode="auto">
                  <a:xfrm>
                    <a:off x="6106199" y="542657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0" name="iŝlíḓê">
                    <a:extLst>
                      <a:ext uri="{FF2B5EF4-FFF2-40B4-BE49-F238E27FC236}">
                        <a16:creationId xmlns:a16="http://schemas.microsoft.com/office/drawing/2014/main" id="{9283F43C-1433-4D37-8102-46912EECEFAE}"/>
                      </a:ext>
                    </a:extLst>
                  </p:cNvPr>
                  <p:cNvSpPr>
                    <a:spLocks/>
                  </p:cNvSpPr>
                  <p:nvPr/>
                </p:nvSpPr>
                <p:spPr bwMode="auto">
                  <a:xfrm>
                    <a:off x="6106199" y="5425107"/>
                    <a:ext cx="2193" cy="1462"/>
                  </a:xfrm>
                  <a:custGeom>
                    <a:avLst/>
                    <a:gdLst>
                      <a:gd name="T0" fmla="*/ 3 w 3"/>
                      <a:gd name="T1" fmla="*/ 0 h 2"/>
                      <a:gd name="T2" fmla="*/ 3 w 3"/>
                      <a:gd name="T3" fmla="*/ 0 h 2"/>
                      <a:gd name="T4" fmla="*/ 0 w 3"/>
                      <a:gd name="T5" fmla="*/ 2 h 2"/>
                      <a:gd name="T6" fmla="*/ 0 w 3"/>
                      <a:gd name="T7" fmla="*/ 2 h 2"/>
                      <a:gd name="T8" fmla="*/ 0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0" y="2"/>
                        </a:lnTo>
                        <a:lnTo>
                          <a:pt x="0" y="2"/>
                        </a:lnTo>
                        <a:lnTo>
                          <a:pt x="3"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1" name="iṣ1íḑè">
                    <a:extLst>
                      <a:ext uri="{FF2B5EF4-FFF2-40B4-BE49-F238E27FC236}">
                        <a16:creationId xmlns:a16="http://schemas.microsoft.com/office/drawing/2014/main" id="{2A74ADED-43DF-47F8-B1D6-59E134AD3CAA}"/>
                      </a:ext>
                    </a:extLst>
                  </p:cNvPr>
                  <p:cNvSpPr>
                    <a:spLocks/>
                  </p:cNvSpPr>
                  <p:nvPr/>
                </p:nvSpPr>
                <p:spPr bwMode="auto">
                  <a:xfrm>
                    <a:off x="6106199" y="5425107"/>
                    <a:ext cx="2193" cy="1462"/>
                  </a:xfrm>
                  <a:custGeom>
                    <a:avLst/>
                    <a:gdLst>
                      <a:gd name="T0" fmla="*/ 3 w 3"/>
                      <a:gd name="T1" fmla="*/ 0 h 2"/>
                      <a:gd name="T2" fmla="*/ 3 w 3"/>
                      <a:gd name="T3" fmla="*/ 0 h 2"/>
                      <a:gd name="T4" fmla="*/ 0 w 3"/>
                      <a:gd name="T5" fmla="*/ 2 h 2"/>
                      <a:gd name="T6" fmla="*/ 0 w 3"/>
                      <a:gd name="T7" fmla="*/ 2 h 2"/>
                      <a:gd name="T8" fmla="*/ 0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0" y="2"/>
                        </a:lnTo>
                        <a:lnTo>
                          <a:pt x="0"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2" name="ïṩľíḓè">
                    <a:extLst>
                      <a:ext uri="{FF2B5EF4-FFF2-40B4-BE49-F238E27FC236}">
                        <a16:creationId xmlns:a16="http://schemas.microsoft.com/office/drawing/2014/main" id="{CE4FCD04-5122-43E1-A15E-4868806C9A59}"/>
                      </a:ext>
                    </a:extLst>
                  </p:cNvPr>
                  <p:cNvSpPr>
                    <a:spLocks/>
                  </p:cNvSpPr>
                  <p:nvPr/>
                </p:nvSpPr>
                <p:spPr bwMode="auto">
                  <a:xfrm>
                    <a:off x="6217314" y="5251857"/>
                    <a:ext cx="326034" cy="776340"/>
                  </a:xfrm>
                  <a:custGeom>
                    <a:avLst/>
                    <a:gdLst>
                      <a:gd name="T0" fmla="*/ 134 w 446"/>
                      <a:gd name="T1" fmla="*/ 0 h 1062"/>
                      <a:gd name="T2" fmla="*/ 111 w 446"/>
                      <a:gd name="T3" fmla="*/ 102 h 1062"/>
                      <a:gd name="T4" fmla="*/ 0 w 446"/>
                      <a:gd name="T5" fmla="*/ 1062 h 1062"/>
                      <a:gd name="T6" fmla="*/ 191 w 446"/>
                      <a:gd name="T7" fmla="*/ 1062 h 1062"/>
                      <a:gd name="T8" fmla="*/ 402 w 446"/>
                      <a:gd name="T9" fmla="*/ 634 h 1062"/>
                      <a:gd name="T10" fmla="*/ 201 w 446"/>
                      <a:gd name="T11" fmla="*/ 499 h 1062"/>
                      <a:gd name="T12" fmla="*/ 446 w 446"/>
                      <a:gd name="T13" fmla="*/ 383 h 1062"/>
                      <a:gd name="T14" fmla="*/ 227 w 446"/>
                      <a:gd name="T15" fmla="*/ 43 h 1062"/>
                      <a:gd name="T16" fmla="*/ 134 w 446"/>
                      <a:gd name="T17" fmla="*/ 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062">
                        <a:moveTo>
                          <a:pt x="134" y="0"/>
                        </a:moveTo>
                        <a:lnTo>
                          <a:pt x="111" y="102"/>
                        </a:lnTo>
                        <a:lnTo>
                          <a:pt x="0" y="1062"/>
                        </a:lnTo>
                        <a:lnTo>
                          <a:pt x="191" y="1062"/>
                        </a:lnTo>
                        <a:lnTo>
                          <a:pt x="402" y="634"/>
                        </a:lnTo>
                        <a:lnTo>
                          <a:pt x="201" y="499"/>
                        </a:lnTo>
                        <a:lnTo>
                          <a:pt x="446" y="383"/>
                        </a:lnTo>
                        <a:lnTo>
                          <a:pt x="227" y="43"/>
                        </a:lnTo>
                        <a:lnTo>
                          <a:pt x="1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3" name="išḻiḓè">
                    <a:extLst>
                      <a:ext uri="{FF2B5EF4-FFF2-40B4-BE49-F238E27FC236}">
                        <a16:creationId xmlns:a16="http://schemas.microsoft.com/office/drawing/2014/main" id="{EEB7D723-B38C-44F0-AD48-7D5B0A5B80BB}"/>
                      </a:ext>
                    </a:extLst>
                  </p:cNvPr>
                  <p:cNvSpPr>
                    <a:spLocks/>
                  </p:cNvSpPr>
                  <p:nvPr/>
                </p:nvSpPr>
                <p:spPr bwMode="auto">
                  <a:xfrm>
                    <a:off x="6217314" y="5251857"/>
                    <a:ext cx="326034" cy="776340"/>
                  </a:xfrm>
                  <a:custGeom>
                    <a:avLst/>
                    <a:gdLst>
                      <a:gd name="T0" fmla="*/ 134 w 446"/>
                      <a:gd name="T1" fmla="*/ 0 h 1062"/>
                      <a:gd name="T2" fmla="*/ 111 w 446"/>
                      <a:gd name="T3" fmla="*/ 102 h 1062"/>
                      <a:gd name="T4" fmla="*/ 0 w 446"/>
                      <a:gd name="T5" fmla="*/ 1062 h 1062"/>
                      <a:gd name="T6" fmla="*/ 191 w 446"/>
                      <a:gd name="T7" fmla="*/ 1062 h 1062"/>
                      <a:gd name="T8" fmla="*/ 402 w 446"/>
                      <a:gd name="T9" fmla="*/ 634 h 1062"/>
                      <a:gd name="T10" fmla="*/ 201 w 446"/>
                      <a:gd name="T11" fmla="*/ 499 h 1062"/>
                      <a:gd name="T12" fmla="*/ 446 w 446"/>
                      <a:gd name="T13" fmla="*/ 383 h 1062"/>
                      <a:gd name="T14" fmla="*/ 227 w 446"/>
                      <a:gd name="T15" fmla="*/ 43 h 1062"/>
                      <a:gd name="T16" fmla="*/ 134 w 446"/>
                      <a:gd name="T17" fmla="*/ 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062">
                        <a:moveTo>
                          <a:pt x="134" y="0"/>
                        </a:moveTo>
                        <a:lnTo>
                          <a:pt x="111" y="102"/>
                        </a:lnTo>
                        <a:lnTo>
                          <a:pt x="0" y="1062"/>
                        </a:lnTo>
                        <a:lnTo>
                          <a:pt x="191" y="1062"/>
                        </a:lnTo>
                        <a:lnTo>
                          <a:pt x="402" y="634"/>
                        </a:lnTo>
                        <a:lnTo>
                          <a:pt x="201" y="499"/>
                        </a:lnTo>
                        <a:lnTo>
                          <a:pt x="446" y="383"/>
                        </a:lnTo>
                        <a:lnTo>
                          <a:pt x="227" y="43"/>
                        </a:lnTo>
                        <a:lnTo>
                          <a:pt x="1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4" name="ïśľiḍé">
                    <a:extLst>
                      <a:ext uri="{FF2B5EF4-FFF2-40B4-BE49-F238E27FC236}">
                        <a16:creationId xmlns:a16="http://schemas.microsoft.com/office/drawing/2014/main" id="{CC38E693-6D60-4ACB-ADBD-98A0F68BBCE7}"/>
                      </a:ext>
                    </a:extLst>
                  </p:cNvPr>
                  <p:cNvSpPr>
                    <a:spLocks/>
                  </p:cNvSpPr>
                  <p:nvPr/>
                </p:nvSpPr>
                <p:spPr bwMode="auto">
                  <a:xfrm>
                    <a:off x="5681478" y="5240160"/>
                    <a:ext cx="324571" cy="788037"/>
                  </a:xfrm>
                  <a:custGeom>
                    <a:avLst/>
                    <a:gdLst>
                      <a:gd name="T0" fmla="*/ 338 w 444"/>
                      <a:gd name="T1" fmla="*/ 0 h 1078"/>
                      <a:gd name="T2" fmla="*/ 338 w 444"/>
                      <a:gd name="T3" fmla="*/ 116 h 1078"/>
                      <a:gd name="T4" fmla="*/ 444 w 444"/>
                      <a:gd name="T5" fmla="*/ 1078 h 1078"/>
                      <a:gd name="T6" fmla="*/ 253 w 444"/>
                      <a:gd name="T7" fmla="*/ 1078 h 1078"/>
                      <a:gd name="T8" fmla="*/ 42 w 444"/>
                      <a:gd name="T9" fmla="*/ 650 h 1078"/>
                      <a:gd name="T10" fmla="*/ 243 w 444"/>
                      <a:gd name="T11" fmla="*/ 515 h 1078"/>
                      <a:gd name="T12" fmla="*/ 0 w 444"/>
                      <a:gd name="T13" fmla="*/ 399 h 1078"/>
                      <a:gd name="T14" fmla="*/ 201 w 444"/>
                      <a:gd name="T15" fmla="*/ 61 h 1078"/>
                      <a:gd name="T16" fmla="*/ 338 w 444"/>
                      <a:gd name="T17" fmla="*/ 0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1078">
                        <a:moveTo>
                          <a:pt x="338" y="0"/>
                        </a:moveTo>
                        <a:lnTo>
                          <a:pt x="338" y="116"/>
                        </a:lnTo>
                        <a:lnTo>
                          <a:pt x="444" y="1078"/>
                        </a:lnTo>
                        <a:lnTo>
                          <a:pt x="253" y="1078"/>
                        </a:lnTo>
                        <a:lnTo>
                          <a:pt x="42" y="650"/>
                        </a:lnTo>
                        <a:lnTo>
                          <a:pt x="243" y="515"/>
                        </a:lnTo>
                        <a:lnTo>
                          <a:pt x="0" y="399"/>
                        </a:lnTo>
                        <a:lnTo>
                          <a:pt x="201" y="61"/>
                        </a:lnTo>
                        <a:lnTo>
                          <a:pt x="33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5" name="îṧlîdè">
                    <a:extLst>
                      <a:ext uri="{FF2B5EF4-FFF2-40B4-BE49-F238E27FC236}">
                        <a16:creationId xmlns:a16="http://schemas.microsoft.com/office/drawing/2014/main" id="{2408DD05-15A8-4B93-A525-432634DFF342}"/>
                      </a:ext>
                    </a:extLst>
                  </p:cNvPr>
                  <p:cNvSpPr>
                    <a:spLocks/>
                  </p:cNvSpPr>
                  <p:nvPr/>
                </p:nvSpPr>
                <p:spPr bwMode="auto">
                  <a:xfrm>
                    <a:off x="6007512" y="5578621"/>
                    <a:ext cx="203954" cy="449576"/>
                  </a:xfrm>
                  <a:custGeom>
                    <a:avLst/>
                    <a:gdLst>
                      <a:gd name="T0" fmla="*/ 192 w 279"/>
                      <a:gd name="T1" fmla="*/ 0 h 615"/>
                      <a:gd name="T2" fmla="*/ 279 w 279"/>
                      <a:gd name="T3" fmla="*/ 615 h 615"/>
                      <a:gd name="T4" fmla="*/ 0 w 279"/>
                      <a:gd name="T5" fmla="*/ 615 h 615"/>
                      <a:gd name="T6" fmla="*/ 88 w 279"/>
                      <a:gd name="T7" fmla="*/ 0 h 615"/>
                      <a:gd name="T8" fmla="*/ 192 w 279"/>
                      <a:gd name="T9" fmla="*/ 0 h 615"/>
                    </a:gdLst>
                    <a:ahLst/>
                    <a:cxnLst>
                      <a:cxn ang="0">
                        <a:pos x="T0" y="T1"/>
                      </a:cxn>
                      <a:cxn ang="0">
                        <a:pos x="T2" y="T3"/>
                      </a:cxn>
                      <a:cxn ang="0">
                        <a:pos x="T4" y="T5"/>
                      </a:cxn>
                      <a:cxn ang="0">
                        <a:pos x="T6" y="T7"/>
                      </a:cxn>
                      <a:cxn ang="0">
                        <a:pos x="T8" y="T9"/>
                      </a:cxn>
                    </a:cxnLst>
                    <a:rect l="0" t="0" r="r" b="b"/>
                    <a:pathLst>
                      <a:path w="279" h="615">
                        <a:moveTo>
                          <a:pt x="192" y="0"/>
                        </a:moveTo>
                        <a:lnTo>
                          <a:pt x="279" y="615"/>
                        </a:lnTo>
                        <a:lnTo>
                          <a:pt x="0" y="615"/>
                        </a:lnTo>
                        <a:lnTo>
                          <a:pt x="88" y="0"/>
                        </a:lnTo>
                        <a:lnTo>
                          <a:pt x="192" y="0"/>
                        </a:ln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6" name="işḷîḋè">
                    <a:extLst>
                      <a:ext uri="{FF2B5EF4-FFF2-40B4-BE49-F238E27FC236}">
                        <a16:creationId xmlns:a16="http://schemas.microsoft.com/office/drawing/2014/main" id="{E6CCB6CC-41AA-495B-8FBA-4BF20E27E1C3}"/>
                      </a:ext>
                    </a:extLst>
                  </p:cNvPr>
                  <p:cNvSpPr>
                    <a:spLocks/>
                  </p:cNvSpPr>
                  <p:nvPr/>
                </p:nvSpPr>
                <p:spPr bwMode="auto">
                  <a:xfrm>
                    <a:off x="6007512" y="5578621"/>
                    <a:ext cx="203954" cy="449576"/>
                  </a:xfrm>
                  <a:custGeom>
                    <a:avLst/>
                    <a:gdLst>
                      <a:gd name="T0" fmla="*/ 192 w 279"/>
                      <a:gd name="T1" fmla="*/ 0 h 615"/>
                      <a:gd name="T2" fmla="*/ 279 w 279"/>
                      <a:gd name="T3" fmla="*/ 615 h 615"/>
                      <a:gd name="T4" fmla="*/ 0 w 279"/>
                      <a:gd name="T5" fmla="*/ 615 h 615"/>
                      <a:gd name="T6" fmla="*/ 88 w 279"/>
                      <a:gd name="T7" fmla="*/ 0 h 615"/>
                      <a:gd name="T8" fmla="*/ 192 w 279"/>
                      <a:gd name="T9" fmla="*/ 0 h 615"/>
                    </a:gdLst>
                    <a:ahLst/>
                    <a:cxnLst>
                      <a:cxn ang="0">
                        <a:pos x="T0" y="T1"/>
                      </a:cxn>
                      <a:cxn ang="0">
                        <a:pos x="T2" y="T3"/>
                      </a:cxn>
                      <a:cxn ang="0">
                        <a:pos x="T4" y="T5"/>
                      </a:cxn>
                      <a:cxn ang="0">
                        <a:pos x="T6" y="T7"/>
                      </a:cxn>
                      <a:cxn ang="0">
                        <a:pos x="T8" y="T9"/>
                      </a:cxn>
                    </a:cxnLst>
                    <a:rect l="0" t="0" r="r" b="b"/>
                    <a:pathLst>
                      <a:path w="279" h="615">
                        <a:moveTo>
                          <a:pt x="192" y="0"/>
                        </a:moveTo>
                        <a:lnTo>
                          <a:pt x="279" y="615"/>
                        </a:lnTo>
                        <a:lnTo>
                          <a:pt x="0" y="615"/>
                        </a:lnTo>
                        <a:lnTo>
                          <a:pt x="88" y="0"/>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7" name="iSḷiḋe">
                    <a:extLst>
                      <a:ext uri="{FF2B5EF4-FFF2-40B4-BE49-F238E27FC236}">
                        <a16:creationId xmlns:a16="http://schemas.microsoft.com/office/drawing/2014/main" id="{601D026C-70C1-406C-B85D-60012F35C3CF}"/>
                      </a:ext>
                    </a:extLst>
                  </p:cNvPr>
                  <p:cNvSpPr>
                    <a:spLocks/>
                  </p:cNvSpPr>
                  <p:nvPr/>
                </p:nvSpPr>
                <p:spPr bwMode="auto">
                  <a:xfrm>
                    <a:off x="5952686" y="5592510"/>
                    <a:ext cx="0" cy="365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8" name="îš1îde">
                    <a:extLst>
                      <a:ext uri="{FF2B5EF4-FFF2-40B4-BE49-F238E27FC236}">
                        <a16:creationId xmlns:a16="http://schemas.microsoft.com/office/drawing/2014/main" id="{0A141B9B-B571-4820-8031-8520CDB39B5F}"/>
                      </a:ext>
                    </a:extLst>
                  </p:cNvPr>
                  <p:cNvSpPr>
                    <a:spLocks/>
                  </p:cNvSpPr>
                  <p:nvPr/>
                </p:nvSpPr>
                <p:spPr bwMode="auto">
                  <a:xfrm>
                    <a:off x="5952686" y="5592510"/>
                    <a:ext cx="0" cy="365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89" name="îšḻïḑè">
                    <a:extLst>
                      <a:ext uri="{FF2B5EF4-FFF2-40B4-BE49-F238E27FC236}">
                        <a16:creationId xmlns:a16="http://schemas.microsoft.com/office/drawing/2014/main" id="{051A78D3-1104-4CA8-B914-1F2F3686D828}"/>
                      </a:ext>
                    </a:extLst>
                  </p:cNvPr>
                  <p:cNvSpPr>
                    <a:spLocks/>
                  </p:cNvSpPr>
                  <p:nvPr/>
                </p:nvSpPr>
                <p:spPr bwMode="auto">
                  <a:xfrm>
                    <a:off x="6095965" y="5425107"/>
                    <a:ext cx="10235" cy="15351"/>
                  </a:xfrm>
                  <a:custGeom>
                    <a:avLst/>
                    <a:gdLst>
                      <a:gd name="T0" fmla="*/ 14 w 14"/>
                      <a:gd name="T1" fmla="*/ 0 h 21"/>
                      <a:gd name="T2" fmla="*/ 10 w 14"/>
                      <a:gd name="T3" fmla="*/ 7 h 21"/>
                      <a:gd name="T4" fmla="*/ 0 w 14"/>
                      <a:gd name="T5" fmla="*/ 21 h 21"/>
                      <a:gd name="T6" fmla="*/ 14 w 14"/>
                      <a:gd name="T7" fmla="*/ 2 h 21"/>
                      <a:gd name="T8" fmla="*/ 14 w 14"/>
                      <a:gd name="T9" fmla="*/ 0 h 21"/>
                    </a:gdLst>
                    <a:ahLst/>
                    <a:cxnLst>
                      <a:cxn ang="0">
                        <a:pos x="T0" y="T1"/>
                      </a:cxn>
                      <a:cxn ang="0">
                        <a:pos x="T2" y="T3"/>
                      </a:cxn>
                      <a:cxn ang="0">
                        <a:pos x="T4" y="T5"/>
                      </a:cxn>
                      <a:cxn ang="0">
                        <a:pos x="T6" y="T7"/>
                      </a:cxn>
                      <a:cxn ang="0">
                        <a:pos x="T8" y="T9"/>
                      </a:cxn>
                    </a:cxnLst>
                    <a:rect l="0" t="0" r="r" b="b"/>
                    <a:pathLst>
                      <a:path w="14" h="21">
                        <a:moveTo>
                          <a:pt x="14" y="0"/>
                        </a:moveTo>
                        <a:lnTo>
                          <a:pt x="10" y="7"/>
                        </a:lnTo>
                        <a:lnTo>
                          <a:pt x="0" y="21"/>
                        </a:lnTo>
                        <a:lnTo>
                          <a:pt x="14" y="2"/>
                        </a:lnTo>
                        <a:lnTo>
                          <a:pt x="14" y="0"/>
                        </a:lnTo>
                        <a:close/>
                      </a:path>
                    </a:pathLst>
                  </a:custGeom>
                  <a:solidFill>
                    <a:srgbClr val="D0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0" name="íşlíḑê">
                    <a:extLst>
                      <a:ext uri="{FF2B5EF4-FFF2-40B4-BE49-F238E27FC236}">
                        <a16:creationId xmlns:a16="http://schemas.microsoft.com/office/drawing/2014/main" id="{A530D273-A364-43D3-BBA6-8A8BB657A306}"/>
                      </a:ext>
                    </a:extLst>
                  </p:cNvPr>
                  <p:cNvSpPr>
                    <a:spLocks/>
                  </p:cNvSpPr>
                  <p:nvPr/>
                </p:nvSpPr>
                <p:spPr bwMode="auto">
                  <a:xfrm>
                    <a:off x="6095965" y="5425107"/>
                    <a:ext cx="10235" cy="15351"/>
                  </a:xfrm>
                  <a:custGeom>
                    <a:avLst/>
                    <a:gdLst>
                      <a:gd name="T0" fmla="*/ 14 w 14"/>
                      <a:gd name="T1" fmla="*/ 0 h 21"/>
                      <a:gd name="T2" fmla="*/ 10 w 14"/>
                      <a:gd name="T3" fmla="*/ 7 h 21"/>
                      <a:gd name="T4" fmla="*/ 0 w 14"/>
                      <a:gd name="T5" fmla="*/ 21 h 21"/>
                      <a:gd name="T6" fmla="*/ 14 w 14"/>
                      <a:gd name="T7" fmla="*/ 2 h 21"/>
                      <a:gd name="T8" fmla="*/ 14 w 14"/>
                      <a:gd name="T9" fmla="*/ 0 h 21"/>
                    </a:gdLst>
                    <a:ahLst/>
                    <a:cxnLst>
                      <a:cxn ang="0">
                        <a:pos x="T0" y="T1"/>
                      </a:cxn>
                      <a:cxn ang="0">
                        <a:pos x="T2" y="T3"/>
                      </a:cxn>
                      <a:cxn ang="0">
                        <a:pos x="T4" y="T5"/>
                      </a:cxn>
                      <a:cxn ang="0">
                        <a:pos x="T6" y="T7"/>
                      </a:cxn>
                      <a:cxn ang="0">
                        <a:pos x="T8" y="T9"/>
                      </a:cxn>
                    </a:cxnLst>
                    <a:rect l="0" t="0" r="r" b="b"/>
                    <a:pathLst>
                      <a:path w="14" h="21">
                        <a:moveTo>
                          <a:pt x="14" y="0"/>
                        </a:moveTo>
                        <a:lnTo>
                          <a:pt x="10" y="7"/>
                        </a:lnTo>
                        <a:lnTo>
                          <a:pt x="0" y="21"/>
                        </a:lnTo>
                        <a:lnTo>
                          <a:pt x="14"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1" name="ïśľïdê">
                    <a:extLst>
                      <a:ext uri="{FF2B5EF4-FFF2-40B4-BE49-F238E27FC236}">
                        <a16:creationId xmlns:a16="http://schemas.microsoft.com/office/drawing/2014/main" id="{172FE073-7D00-4667-BB6B-52DF6863BA3D}"/>
                      </a:ext>
                    </a:extLst>
                  </p:cNvPr>
                  <p:cNvSpPr>
                    <a:spLocks/>
                  </p:cNvSpPr>
                  <p:nvPr/>
                </p:nvSpPr>
                <p:spPr bwMode="auto">
                  <a:xfrm>
                    <a:off x="5952686" y="5509905"/>
                    <a:ext cx="81143" cy="103073"/>
                  </a:xfrm>
                  <a:custGeom>
                    <a:avLst/>
                    <a:gdLst>
                      <a:gd name="T0" fmla="*/ 104 w 111"/>
                      <a:gd name="T1" fmla="*/ 0 h 141"/>
                      <a:gd name="T2" fmla="*/ 0 w 111"/>
                      <a:gd name="T3" fmla="*/ 113 h 141"/>
                      <a:gd name="T4" fmla="*/ 0 w 111"/>
                      <a:gd name="T5" fmla="*/ 118 h 141"/>
                      <a:gd name="T6" fmla="*/ 2 w 111"/>
                      <a:gd name="T7" fmla="*/ 141 h 141"/>
                      <a:gd name="T8" fmla="*/ 111 w 111"/>
                      <a:gd name="T9" fmla="*/ 9 h 141"/>
                      <a:gd name="T10" fmla="*/ 104 w 111"/>
                      <a:gd name="T11" fmla="*/ 0 h 141"/>
                    </a:gdLst>
                    <a:ahLst/>
                    <a:cxnLst>
                      <a:cxn ang="0">
                        <a:pos x="T0" y="T1"/>
                      </a:cxn>
                      <a:cxn ang="0">
                        <a:pos x="T2" y="T3"/>
                      </a:cxn>
                      <a:cxn ang="0">
                        <a:pos x="T4" y="T5"/>
                      </a:cxn>
                      <a:cxn ang="0">
                        <a:pos x="T6" y="T7"/>
                      </a:cxn>
                      <a:cxn ang="0">
                        <a:pos x="T8" y="T9"/>
                      </a:cxn>
                      <a:cxn ang="0">
                        <a:pos x="T10" y="T11"/>
                      </a:cxn>
                    </a:cxnLst>
                    <a:rect l="0" t="0" r="r" b="b"/>
                    <a:pathLst>
                      <a:path w="111" h="141">
                        <a:moveTo>
                          <a:pt x="104" y="0"/>
                        </a:moveTo>
                        <a:lnTo>
                          <a:pt x="0" y="113"/>
                        </a:lnTo>
                        <a:lnTo>
                          <a:pt x="0" y="118"/>
                        </a:lnTo>
                        <a:lnTo>
                          <a:pt x="2" y="141"/>
                        </a:lnTo>
                        <a:lnTo>
                          <a:pt x="111" y="9"/>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2" name="îṡḷídê">
                    <a:extLst>
                      <a:ext uri="{FF2B5EF4-FFF2-40B4-BE49-F238E27FC236}">
                        <a16:creationId xmlns:a16="http://schemas.microsoft.com/office/drawing/2014/main" id="{809FF3A5-E81D-409D-A296-35A751D6C2C7}"/>
                      </a:ext>
                    </a:extLst>
                  </p:cNvPr>
                  <p:cNvSpPr>
                    <a:spLocks/>
                  </p:cNvSpPr>
                  <p:nvPr/>
                </p:nvSpPr>
                <p:spPr bwMode="auto">
                  <a:xfrm>
                    <a:off x="6028712" y="5430225"/>
                    <a:ext cx="74563" cy="86260"/>
                  </a:xfrm>
                  <a:custGeom>
                    <a:avLst/>
                    <a:gdLst>
                      <a:gd name="T0" fmla="*/ 102 w 102"/>
                      <a:gd name="T1" fmla="*/ 0 h 118"/>
                      <a:gd name="T2" fmla="*/ 0 w 102"/>
                      <a:gd name="T3" fmla="*/ 109 h 118"/>
                      <a:gd name="T4" fmla="*/ 7 w 102"/>
                      <a:gd name="T5" fmla="*/ 118 h 118"/>
                      <a:gd name="T6" fmla="*/ 92 w 102"/>
                      <a:gd name="T7" fmla="*/ 14 h 118"/>
                      <a:gd name="T8" fmla="*/ 102 w 102"/>
                      <a:gd name="T9" fmla="*/ 0 h 118"/>
                    </a:gdLst>
                    <a:ahLst/>
                    <a:cxnLst>
                      <a:cxn ang="0">
                        <a:pos x="T0" y="T1"/>
                      </a:cxn>
                      <a:cxn ang="0">
                        <a:pos x="T2" y="T3"/>
                      </a:cxn>
                      <a:cxn ang="0">
                        <a:pos x="T4" y="T5"/>
                      </a:cxn>
                      <a:cxn ang="0">
                        <a:pos x="T6" y="T7"/>
                      </a:cxn>
                      <a:cxn ang="0">
                        <a:pos x="T8" y="T9"/>
                      </a:cxn>
                    </a:cxnLst>
                    <a:rect l="0" t="0" r="r" b="b"/>
                    <a:pathLst>
                      <a:path w="102" h="118">
                        <a:moveTo>
                          <a:pt x="102" y="0"/>
                        </a:moveTo>
                        <a:lnTo>
                          <a:pt x="0" y="109"/>
                        </a:lnTo>
                        <a:lnTo>
                          <a:pt x="7" y="118"/>
                        </a:lnTo>
                        <a:lnTo>
                          <a:pt x="92" y="14"/>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3" name="îŝḻíḑé">
                    <a:extLst>
                      <a:ext uri="{FF2B5EF4-FFF2-40B4-BE49-F238E27FC236}">
                        <a16:creationId xmlns:a16="http://schemas.microsoft.com/office/drawing/2014/main" id="{87E9FE5F-A4AB-4273-9871-7572B19081E6}"/>
                      </a:ext>
                    </a:extLst>
                  </p:cNvPr>
                  <p:cNvSpPr>
                    <a:spLocks/>
                  </p:cNvSpPr>
                  <p:nvPr/>
                </p:nvSpPr>
                <p:spPr bwMode="auto">
                  <a:xfrm>
                    <a:off x="6109854" y="5422914"/>
                    <a:ext cx="731" cy="731"/>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4" name="îsļide">
                    <a:extLst>
                      <a:ext uri="{FF2B5EF4-FFF2-40B4-BE49-F238E27FC236}">
                        <a16:creationId xmlns:a16="http://schemas.microsoft.com/office/drawing/2014/main" id="{C0824A06-D8FE-42A1-A6B5-40A720EEA45E}"/>
                      </a:ext>
                    </a:extLst>
                  </p:cNvPr>
                  <p:cNvSpPr>
                    <a:spLocks/>
                  </p:cNvSpPr>
                  <p:nvPr/>
                </p:nvSpPr>
                <p:spPr bwMode="auto">
                  <a:xfrm>
                    <a:off x="6109854" y="542291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5" name="íślíḋe">
                    <a:extLst>
                      <a:ext uri="{FF2B5EF4-FFF2-40B4-BE49-F238E27FC236}">
                        <a16:creationId xmlns:a16="http://schemas.microsoft.com/office/drawing/2014/main" id="{A36AC096-9D3B-422C-9AD2-F3CE24610105}"/>
                      </a:ext>
                    </a:extLst>
                  </p:cNvPr>
                  <p:cNvSpPr>
                    <a:spLocks/>
                  </p:cNvSpPr>
                  <p:nvPr/>
                </p:nvSpPr>
                <p:spPr bwMode="auto">
                  <a:xfrm>
                    <a:off x="6106199" y="5422914"/>
                    <a:ext cx="3655" cy="2193"/>
                  </a:xfrm>
                  <a:custGeom>
                    <a:avLst/>
                    <a:gdLst>
                      <a:gd name="T0" fmla="*/ 5 w 5"/>
                      <a:gd name="T1" fmla="*/ 0 h 3"/>
                      <a:gd name="T2" fmla="*/ 5 w 5"/>
                      <a:gd name="T3" fmla="*/ 0 h 3"/>
                      <a:gd name="T4" fmla="*/ 0 w 5"/>
                      <a:gd name="T5" fmla="*/ 3 h 3"/>
                      <a:gd name="T6" fmla="*/ 0 w 5"/>
                      <a:gd name="T7" fmla="*/ 3 h 3"/>
                      <a:gd name="T8" fmla="*/ 3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5" y="0"/>
                        </a:lnTo>
                        <a:lnTo>
                          <a:pt x="0" y="3"/>
                        </a:lnTo>
                        <a:lnTo>
                          <a:pt x="0" y="3"/>
                        </a:lnTo>
                        <a:lnTo>
                          <a:pt x="3" y="3"/>
                        </a:lnTo>
                        <a:lnTo>
                          <a:pt x="5" y="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6" name="iŝľïḋe">
                    <a:extLst>
                      <a:ext uri="{FF2B5EF4-FFF2-40B4-BE49-F238E27FC236}">
                        <a16:creationId xmlns:a16="http://schemas.microsoft.com/office/drawing/2014/main" id="{B8BA2C17-E88B-49D3-8D2B-4A23914342B9}"/>
                      </a:ext>
                    </a:extLst>
                  </p:cNvPr>
                  <p:cNvSpPr>
                    <a:spLocks/>
                  </p:cNvSpPr>
                  <p:nvPr/>
                </p:nvSpPr>
                <p:spPr bwMode="auto">
                  <a:xfrm>
                    <a:off x="6106199" y="5422914"/>
                    <a:ext cx="3655" cy="2193"/>
                  </a:xfrm>
                  <a:custGeom>
                    <a:avLst/>
                    <a:gdLst>
                      <a:gd name="T0" fmla="*/ 5 w 5"/>
                      <a:gd name="T1" fmla="*/ 0 h 3"/>
                      <a:gd name="T2" fmla="*/ 5 w 5"/>
                      <a:gd name="T3" fmla="*/ 0 h 3"/>
                      <a:gd name="T4" fmla="*/ 0 w 5"/>
                      <a:gd name="T5" fmla="*/ 3 h 3"/>
                      <a:gd name="T6" fmla="*/ 0 w 5"/>
                      <a:gd name="T7" fmla="*/ 3 h 3"/>
                      <a:gd name="T8" fmla="*/ 3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5" y="0"/>
                        </a:lnTo>
                        <a:lnTo>
                          <a:pt x="0" y="3"/>
                        </a:lnTo>
                        <a:lnTo>
                          <a:pt x="0" y="3"/>
                        </a:lnTo>
                        <a:lnTo>
                          <a:pt x="3" y="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7" name="ïŝḷiḓê">
                    <a:extLst>
                      <a:ext uri="{FF2B5EF4-FFF2-40B4-BE49-F238E27FC236}">
                        <a16:creationId xmlns:a16="http://schemas.microsoft.com/office/drawing/2014/main" id="{DC8467B6-2785-493D-9B63-3C155B0DD5E0}"/>
                      </a:ext>
                    </a:extLst>
                  </p:cNvPr>
                  <p:cNvSpPr>
                    <a:spLocks/>
                  </p:cNvSpPr>
                  <p:nvPr/>
                </p:nvSpPr>
                <p:spPr bwMode="auto">
                  <a:xfrm>
                    <a:off x="6106199" y="5425107"/>
                    <a:ext cx="2193" cy="146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8" name="í$ḷidê">
                    <a:extLst>
                      <a:ext uri="{FF2B5EF4-FFF2-40B4-BE49-F238E27FC236}">
                        <a16:creationId xmlns:a16="http://schemas.microsoft.com/office/drawing/2014/main" id="{C74BAD5D-038A-4F9A-9812-7E39EC5E6D18}"/>
                      </a:ext>
                    </a:extLst>
                  </p:cNvPr>
                  <p:cNvSpPr>
                    <a:spLocks/>
                  </p:cNvSpPr>
                  <p:nvPr/>
                </p:nvSpPr>
                <p:spPr bwMode="auto">
                  <a:xfrm>
                    <a:off x="6106199" y="5425107"/>
                    <a:ext cx="2193" cy="146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99" name="íSľîḓè">
                    <a:extLst>
                      <a:ext uri="{FF2B5EF4-FFF2-40B4-BE49-F238E27FC236}">
                        <a16:creationId xmlns:a16="http://schemas.microsoft.com/office/drawing/2014/main" id="{B6E36BD0-399D-43CA-AA00-5DDA4796D036}"/>
                      </a:ext>
                    </a:extLst>
                  </p:cNvPr>
                  <p:cNvSpPr>
                    <a:spLocks/>
                  </p:cNvSpPr>
                  <p:nvPr/>
                </p:nvSpPr>
                <p:spPr bwMode="auto">
                  <a:xfrm>
                    <a:off x="6109854" y="5422914"/>
                    <a:ext cx="15351" cy="17544"/>
                  </a:xfrm>
                  <a:custGeom>
                    <a:avLst/>
                    <a:gdLst>
                      <a:gd name="T0" fmla="*/ 0 w 21"/>
                      <a:gd name="T1" fmla="*/ 0 h 24"/>
                      <a:gd name="T2" fmla="*/ 0 w 21"/>
                      <a:gd name="T3" fmla="*/ 0 h 24"/>
                      <a:gd name="T4" fmla="*/ 21 w 21"/>
                      <a:gd name="T5" fmla="*/ 24 h 24"/>
                      <a:gd name="T6" fmla="*/ 9 w 21"/>
                      <a:gd name="T7" fmla="*/ 10 h 24"/>
                      <a:gd name="T8" fmla="*/ 0 w 21"/>
                      <a:gd name="T9" fmla="*/ 0 h 24"/>
                    </a:gdLst>
                    <a:ahLst/>
                    <a:cxnLst>
                      <a:cxn ang="0">
                        <a:pos x="T0" y="T1"/>
                      </a:cxn>
                      <a:cxn ang="0">
                        <a:pos x="T2" y="T3"/>
                      </a:cxn>
                      <a:cxn ang="0">
                        <a:pos x="T4" y="T5"/>
                      </a:cxn>
                      <a:cxn ang="0">
                        <a:pos x="T6" y="T7"/>
                      </a:cxn>
                      <a:cxn ang="0">
                        <a:pos x="T8" y="T9"/>
                      </a:cxn>
                    </a:cxnLst>
                    <a:rect l="0" t="0" r="r" b="b"/>
                    <a:pathLst>
                      <a:path w="21" h="24">
                        <a:moveTo>
                          <a:pt x="0" y="0"/>
                        </a:moveTo>
                        <a:lnTo>
                          <a:pt x="0" y="0"/>
                        </a:lnTo>
                        <a:lnTo>
                          <a:pt x="21" y="24"/>
                        </a:lnTo>
                        <a:lnTo>
                          <a:pt x="9" y="10"/>
                        </a:lnTo>
                        <a:lnTo>
                          <a:pt x="0" y="0"/>
                        </a:lnTo>
                        <a:close/>
                      </a:path>
                    </a:pathLst>
                  </a:custGeom>
                  <a:solidFill>
                    <a:srgbClr val="D0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0" name="iŝlíḑê">
                    <a:extLst>
                      <a:ext uri="{FF2B5EF4-FFF2-40B4-BE49-F238E27FC236}">
                        <a16:creationId xmlns:a16="http://schemas.microsoft.com/office/drawing/2014/main" id="{1D1182BA-154D-48D4-A88E-305DD8D8E163}"/>
                      </a:ext>
                    </a:extLst>
                  </p:cNvPr>
                  <p:cNvSpPr>
                    <a:spLocks/>
                  </p:cNvSpPr>
                  <p:nvPr/>
                </p:nvSpPr>
                <p:spPr bwMode="auto">
                  <a:xfrm>
                    <a:off x="6109854" y="5422914"/>
                    <a:ext cx="15351" cy="17544"/>
                  </a:xfrm>
                  <a:custGeom>
                    <a:avLst/>
                    <a:gdLst>
                      <a:gd name="T0" fmla="*/ 0 w 21"/>
                      <a:gd name="T1" fmla="*/ 0 h 24"/>
                      <a:gd name="T2" fmla="*/ 0 w 21"/>
                      <a:gd name="T3" fmla="*/ 0 h 24"/>
                      <a:gd name="T4" fmla="*/ 21 w 21"/>
                      <a:gd name="T5" fmla="*/ 24 h 24"/>
                      <a:gd name="T6" fmla="*/ 9 w 21"/>
                      <a:gd name="T7" fmla="*/ 10 h 24"/>
                      <a:gd name="T8" fmla="*/ 0 w 21"/>
                      <a:gd name="T9" fmla="*/ 0 h 24"/>
                    </a:gdLst>
                    <a:ahLst/>
                    <a:cxnLst>
                      <a:cxn ang="0">
                        <a:pos x="T0" y="T1"/>
                      </a:cxn>
                      <a:cxn ang="0">
                        <a:pos x="T2" y="T3"/>
                      </a:cxn>
                      <a:cxn ang="0">
                        <a:pos x="T4" y="T5"/>
                      </a:cxn>
                      <a:cxn ang="0">
                        <a:pos x="T6" y="T7"/>
                      </a:cxn>
                      <a:cxn ang="0">
                        <a:pos x="T8" y="T9"/>
                      </a:cxn>
                    </a:cxnLst>
                    <a:rect l="0" t="0" r="r" b="b"/>
                    <a:pathLst>
                      <a:path w="21" h="24">
                        <a:moveTo>
                          <a:pt x="0" y="0"/>
                        </a:moveTo>
                        <a:lnTo>
                          <a:pt x="0" y="0"/>
                        </a:lnTo>
                        <a:lnTo>
                          <a:pt x="21" y="24"/>
                        </a:lnTo>
                        <a:lnTo>
                          <a:pt x="9"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1" name="îṩ1íḋè">
                    <a:extLst>
                      <a:ext uri="{FF2B5EF4-FFF2-40B4-BE49-F238E27FC236}">
                        <a16:creationId xmlns:a16="http://schemas.microsoft.com/office/drawing/2014/main" id="{08171717-085C-4723-A68A-692CEC256169}"/>
                      </a:ext>
                    </a:extLst>
                  </p:cNvPr>
                  <p:cNvSpPr>
                    <a:spLocks/>
                  </p:cNvSpPr>
                  <p:nvPr/>
                </p:nvSpPr>
                <p:spPr bwMode="auto">
                  <a:xfrm>
                    <a:off x="6109854" y="5422914"/>
                    <a:ext cx="731" cy="731"/>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2" name="íṧļïḍê">
                    <a:extLst>
                      <a:ext uri="{FF2B5EF4-FFF2-40B4-BE49-F238E27FC236}">
                        <a16:creationId xmlns:a16="http://schemas.microsoft.com/office/drawing/2014/main" id="{55EF68AA-2176-47B0-811F-CFD388AFB37D}"/>
                      </a:ext>
                    </a:extLst>
                  </p:cNvPr>
                  <p:cNvSpPr>
                    <a:spLocks/>
                  </p:cNvSpPr>
                  <p:nvPr/>
                </p:nvSpPr>
                <p:spPr bwMode="auto">
                  <a:xfrm>
                    <a:off x="6109854" y="542291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3" name="ïṡlïďê">
                    <a:extLst>
                      <a:ext uri="{FF2B5EF4-FFF2-40B4-BE49-F238E27FC236}">
                        <a16:creationId xmlns:a16="http://schemas.microsoft.com/office/drawing/2014/main" id="{03E74D86-941B-4445-9D18-67FEE8BBE5E6}"/>
                      </a:ext>
                    </a:extLst>
                  </p:cNvPr>
                  <p:cNvSpPr>
                    <a:spLocks/>
                  </p:cNvSpPr>
                  <p:nvPr/>
                </p:nvSpPr>
                <p:spPr bwMode="auto">
                  <a:xfrm>
                    <a:off x="6187342" y="5509905"/>
                    <a:ext cx="81874" cy="103073"/>
                  </a:xfrm>
                  <a:custGeom>
                    <a:avLst/>
                    <a:gdLst>
                      <a:gd name="T0" fmla="*/ 7 w 112"/>
                      <a:gd name="T1" fmla="*/ 0 h 141"/>
                      <a:gd name="T2" fmla="*/ 0 w 112"/>
                      <a:gd name="T3" fmla="*/ 9 h 141"/>
                      <a:gd name="T4" fmla="*/ 107 w 112"/>
                      <a:gd name="T5" fmla="*/ 141 h 141"/>
                      <a:gd name="T6" fmla="*/ 112 w 112"/>
                      <a:gd name="T7" fmla="*/ 108 h 141"/>
                      <a:gd name="T8" fmla="*/ 7 w 112"/>
                      <a:gd name="T9" fmla="*/ 0 h 141"/>
                    </a:gdLst>
                    <a:ahLst/>
                    <a:cxnLst>
                      <a:cxn ang="0">
                        <a:pos x="T0" y="T1"/>
                      </a:cxn>
                      <a:cxn ang="0">
                        <a:pos x="T2" y="T3"/>
                      </a:cxn>
                      <a:cxn ang="0">
                        <a:pos x="T4" y="T5"/>
                      </a:cxn>
                      <a:cxn ang="0">
                        <a:pos x="T6" y="T7"/>
                      </a:cxn>
                      <a:cxn ang="0">
                        <a:pos x="T8" y="T9"/>
                      </a:cxn>
                    </a:cxnLst>
                    <a:rect l="0" t="0" r="r" b="b"/>
                    <a:pathLst>
                      <a:path w="112" h="141">
                        <a:moveTo>
                          <a:pt x="7" y="0"/>
                        </a:moveTo>
                        <a:lnTo>
                          <a:pt x="0" y="9"/>
                        </a:lnTo>
                        <a:lnTo>
                          <a:pt x="107" y="141"/>
                        </a:lnTo>
                        <a:lnTo>
                          <a:pt x="112" y="10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4" name="í$líḓè">
                    <a:extLst>
                      <a:ext uri="{FF2B5EF4-FFF2-40B4-BE49-F238E27FC236}">
                        <a16:creationId xmlns:a16="http://schemas.microsoft.com/office/drawing/2014/main" id="{1B2C93D5-781B-4EDC-8C9B-EECC41D3E74B}"/>
                      </a:ext>
                    </a:extLst>
                  </p:cNvPr>
                  <p:cNvSpPr>
                    <a:spLocks/>
                  </p:cNvSpPr>
                  <p:nvPr/>
                </p:nvSpPr>
                <p:spPr bwMode="auto">
                  <a:xfrm>
                    <a:off x="6116433" y="5430225"/>
                    <a:ext cx="76026" cy="86260"/>
                  </a:xfrm>
                  <a:custGeom>
                    <a:avLst/>
                    <a:gdLst>
                      <a:gd name="T0" fmla="*/ 0 w 104"/>
                      <a:gd name="T1" fmla="*/ 0 h 118"/>
                      <a:gd name="T2" fmla="*/ 12 w 104"/>
                      <a:gd name="T3" fmla="*/ 14 h 118"/>
                      <a:gd name="T4" fmla="*/ 97 w 104"/>
                      <a:gd name="T5" fmla="*/ 118 h 118"/>
                      <a:gd name="T6" fmla="*/ 104 w 104"/>
                      <a:gd name="T7" fmla="*/ 109 h 118"/>
                      <a:gd name="T8" fmla="*/ 0 w 104"/>
                      <a:gd name="T9" fmla="*/ 0 h 118"/>
                    </a:gdLst>
                    <a:ahLst/>
                    <a:cxnLst>
                      <a:cxn ang="0">
                        <a:pos x="T0" y="T1"/>
                      </a:cxn>
                      <a:cxn ang="0">
                        <a:pos x="T2" y="T3"/>
                      </a:cxn>
                      <a:cxn ang="0">
                        <a:pos x="T4" y="T5"/>
                      </a:cxn>
                      <a:cxn ang="0">
                        <a:pos x="T6" y="T7"/>
                      </a:cxn>
                      <a:cxn ang="0">
                        <a:pos x="T8" y="T9"/>
                      </a:cxn>
                    </a:cxnLst>
                    <a:rect l="0" t="0" r="r" b="b"/>
                    <a:pathLst>
                      <a:path w="104" h="118">
                        <a:moveTo>
                          <a:pt x="0" y="0"/>
                        </a:moveTo>
                        <a:lnTo>
                          <a:pt x="12" y="14"/>
                        </a:lnTo>
                        <a:lnTo>
                          <a:pt x="97" y="118"/>
                        </a:lnTo>
                        <a:lnTo>
                          <a:pt x="104" y="1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5" name="ïṥḻïḓè">
                    <a:extLst>
                      <a:ext uri="{FF2B5EF4-FFF2-40B4-BE49-F238E27FC236}">
                        <a16:creationId xmlns:a16="http://schemas.microsoft.com/office/drawing/2014/main" id="{E93FF720-850D-45E3-8AD1-B5741EDF16FA}"/>
                      </a:ext>
                    </a:extLst>
                  </p:cNvPr>
                  <p:cNvSpPr>
                    <a:spLocks/>
                  </p:cNvSpPr>
                  <p:nvPr/>
                </p:nvSpPr>
                <p:spPr bwMode="auto">
                  <a:xfrm>
                    <a:off x="6109854" y="5422914"/>
                    <a:ext cx="731" cy="731"/>
                  </a:xfrm>
                  <a:prstGeom prst="rect">
                    <a:avLst/>
                  </a:prstGeom>
                  <a:solidFill>
                    <a:srgbClr val="BC3E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6" name="ïṥlïḑè">
                    <a:extLst>
                      <a:ext uri="{FF2B5EF4-FFF2-40B4-BE49-F238E27FC236}">
                        <a16:creationId xmlns:a16="http://schemas.microsoft.com/office/drawing/2014/main" id="{273228BC-9B4C-4F95-BBE4-EED9D19AE478}"/>
                      </a:ext>
                    </a:extLst>
                  </p:cNvPr>
                  <p:cNvSpPr>
                    <a:spLocks/>
                  </p:cNvSpPr>
                  <p:nvPr/>
                </p:nvSpPr>
                <p:spPr bwMode="auto">
                  <a:xfrm>
                    <a:off x="6109854" y="5422914"/>
                    <a:ext cx="731" cy="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7" name="îšḻíďè">
                    <a:extLst>
                      <a:ext uri="{FF2B5EF4-FFF2-40B4-BE49-F238E27FC236}">
                        <a16:creationId xmlns:a16="http://schemas.microsoft.com/office/drawing/2014/main" id="{830BB3E1-5C49-4A00-A6DA-B5C12CE006A7}"/>
                      </a:ext>
                    </a:extLst>
                  </p:cNvPr>
                  <p:cNvSpPr>
                    <a:spLocks/>
                  </p:cNvSpPr>
                  <p:nvPr/>
                </p:nvSpPr>
                <p:spPr bwMode="auto">
                  <a:xfrm>
                    <a:off x="6109854" y="5422914"/>
                    <a:ext cx="731" cy="73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8" name="íṥļîďè">
                    <a:extLst>
                      <a:ext uri="{FF2B5EF4-FFF2-40B4-BE49-F238E27FC236}">
                        <a16:creationId xmlns:a16="http://schemas.microsoft.com/office/drawing/2014/main" id="{E5671090-CEC1-4861-8F1C-A674EA2E4295}"/>
                      </a:ext>
                    </a:extLst>
                  </p:cNvPr>
                  <p:cNvSpPr>
                    <a:spLocks/>
                  </p:cNvSpPr>
                  <p:nvPr/>
                </p:nvSpPr>
                <p:spPr bwMode="auto">
                  <a:xfrm>
                    <a:off x="6109854" y="5422914"/>
                    <a:ext cx="731" cy="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09" name="iṡḻíḓè">
                    <a:extLst>
                      <a:ext uri="{FF2B5EF4-FFF2-40B4-BE49-F238E27FC236}">
                        <a16:creationId xmlns:a16="http://schemas.microsoft.com/office/drawing/2014/main" id="{46998040-2D8B-4336-8BCF-B3F2F4E171E3}"/>
                      </a:ext>
                    </a:extLst>
                  </p:cNvPr>
                  <p:cNvSpPr>
                    <a:spLocks/>
                  </p:cNvSpPr>
                  <p:nvPr/>
                </p:nvSpPr>
                <p:spPr bwMode="auto">
                  <a:xfrm>
                    <a:off x="6070380" y="5578621"/>
                    <a:ext cx="78950" cy="17544"/>
                  </a:xfrm>
                  <a:custGeom>
                    <a:avLst/>
                    <a:gdLst>
                      <a:gd name="T0" fmla="*/ 106 w 108"/>
                      <a:gd name="T1" fmla="*/ 0 h 24"/>
                      <a:gd name="T2" fmla="*/ 106 w 108"/>
                      <a:gd name="T3" fmla="*/ 0 h 24"/>
                      <a:gd name="T4" fmla="*/ 49 w 108"/>
                      <a:gd name="T5" fmla="*/ 0 h 24"/>
                      <a:gd name="T6" fmla="*/ 4 w 108"/>
                      <a:gd name="T7" fmla="*/ 0 h 24"/>
                      <a:gd name="T8" fmla="*/ 2 w 108"/>
                      <a:gd name="T9" fmla="*/ 0 h 24"/>
                      <a:gd name="T10" fmla="*/ 0 w 108"/>
                      <a:gd name="T11" fmla="*/ 24 h 24"/>
                      <a:gd name="T12" fmla="*/ 108 w 108"/>
                      <a:gd name="T13" fmla="*/ 24 h 24"/>
                      <a:gd name="T14" fmla="*/ 106 w 10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4">
                        <a:moveTo>
                          <a:pt x="106" y="0"/>
                        </a:moveTo>
                        <a:lnTo>
                          <a:pt x="106" y="0"/>
                        </a:lnTo>
                        <a:lnTo>
                          <a:pt x="49" y="0"/>
                        </a:lnTo>
                        <a:lnTo>
                          <a:pt x="4" y="0"/>
                        </a:lnTo>
                        <a:lnTo>
                          <a:pt x="2" y="0"/>
                        </a:lnTo>
                        <a:lnTo>
                          <a:pt x="0" y="24"/>
                        </a:lnTo>
                        <a:lnTo>
                          <a:pt x="108" y="24"/>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0" name="î$ḷïḓé">
                    <a:extLst>
                      <a:ext uri="{FF2B5EF4-FFF2-40B4-BE49-F238E27FC236}">
                        <a16:creationId xmlns:a16="http://schemas.microsoft.com/office/drawing/2014/main" id="{1B9CF849-5741-48B3-95B7-B30FBE47BDFB}"/>
                      </a:ext>
                    </a:extLst>
                  </p:cNvPr>
                  <p:cNvSpPr>
                    <a:spLocks/>
                  </p:cNvSpPr>
                  <p:nvPr/>
                </p:nvSpPr>
                <p:spPr bwMode="auto">
                  <a:xfrm>
                    <a:off x="6547002" y="5705087"/>
                    <a:ext cx="206147" cy="62137"/>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1" name="îṡ1iḋê">
                    <a:extLst>
                      <a:ext uri="{FF2B5EF4-FFF2-40B4-BE49-F238E27FC236}">
                        <a16:creationId xmlns:a16="http://schemas.microsoft.com/office/drawing/2014/main" id="{6D5A4780-4F5F-475E-9516-4A5BD01A10A7}"/>
                      </a:ext>
                    </a:extLst>
                  </p:cNvPr>
                  <p:cNvSpPr>
                    <a:spLocks/>
                  </p:cNvSpPr>
                  <p:nvPr/>
                </p:nvSpPr>
                <p:spPr bwMode="auto">
                  <a:xfrm>
                    <a:off x="6547002" y="5705087"/>
                    <a:ext cx="206147" cy="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2" name="îšḷïde">
                    <a:extLst>
                      <a:ext uri="{FF2B5EF4-FFF2-40B4-BE49-F238E27FC236}">
                        <a16:creationId xmlns:a16="http://schemas.microsoft.com/office/drawing/2014/main" id="{CB69245C-16C7-465F-A1FF-3E44FBB00857}"/>
                      </a:ext>
                    </a:extLst>
                  </p:cNvPr>
                  <p:cNvSpPr>
                    <a:spLocks/>
                  </p:cNvSpPr>
                  <p:nvPr/>
                </p:nvSpPr>
                <p:spPr bwMode="auto">
                  <a:xfrm>
                    <a:off x="6560892" y="5578621"/>
                    <a:ext cx="181292" cy="126466"/>
                  </a:xfrm>
                  <a:custGeom>
                    <a:avLst/>
                    <a:gdLst>
                      <a:gd name="T0" fmla="*/ 0 w 248"/>
                      <a:gd name="T1" fmla="*/ 173 h 173"/>
                      <a:gd name="T2" fmla="*/ 107 w 248"/>
                      <a:gd name="T3" fmla="*/ 0 h 173"/>
                      <a:gd name="T4" fmla="*/ 248 w 248"/>
                      <a:gd name="T5" fmla="*/ 173 h 173"/>
                      <a:gd name="T6" fmla="*/ 0 w 248"/>
                      <a:gd name="T7" fmla="*/ 173 h 173"/>
                    </a:gdLst>
                    <a:ahLst/>
                    <a:cxnLst>
                      <a:cxn ang="0">
                        <a:pos x="T0" y="T1"/>
                      </a:cxn>
                      <a:cxn ang="0">
                        <a:pos x="T2" y="T3"/>
                      </a:cxn>
                      <a:cxn ang="0">
                        <a:pos x="T4" y="T5"/>
                      </a:cxn>
                      <a:cxn ang="0">
                        <a:pos x="T6" y="T7"/>
                      </a:cxn>
                    </a:cxnLst>
                    <a:rect l="0" t="0" r="r" b="b"/>
                    <a:pathLst>
                      <a:path w="248" h="173">
                        <a:moveTo>
                          <a:pt x="0" y="173"/>
                        </a:moveTo>
                        <a:lnTo>
                          <a:pt x="107" y="0"/>
                        </a:lnTo>
                        <a:lnTo>
                          <a:pt x="248" y="173"/>
                        </a:lnTo>
                        <a:lnTo>
                          <a:pt x="0" y="173"/>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3" name="ï$ľïďè">
                    <a:extLst>
                      <a:ext uri="{FF2B5EF4-FFF2-40B4-BE49-F238E27FC236}">
                        <a16:creationId xmlns:a16="http://schemas.microsoft.com/office/drawing/2014/main" id="{8547E5EC-DB81-406B-8C43-DA7935A7C480}"/>
                      </a:ext>
                    </a:extLst>
                  </p:cNvPr>
                  <p:cNvSpPr>
                    <a:spLocks/>
                  </p:cNvSpPr>
                  <p:nvPr/>
                </p:nvSpPr>
                <p:spPr bwMode="auto">
                  <a:xfrm>
                    <a:off x="6560892" y="5578621"/>
                    <a:ext cx="181292" cy="126466"/>
                  </a:xfrm>
                  <a:custGeom>
                    <a:avLst/>
                    <a:gdLst>
                      <a:gd name="T0" fmla="*/ 0 w 248"/>
                      <a:gd name="T1" fmla="*/ 173 h 173"/>
                      <a:gd name="T2" fmla="*/ 107 w 248"/>
                      <a:gd name="T3" fmla="*/ 0 h 173"/>
                      <a:gd name="T4" fmla="*/ 248 w 248"/>
                      <a:gd name="T5" fmla="*/ 173 h 173"/>
                      <a:gd name="T6" fmla="*/ 0 w 248"/>
                      <a:gd name="T7" fmla="*/ 173 h 173"/>
                    </a:gdLst>
                    <a:ahLst/>
                    <a:cxnLst>
                      <a:cxn ang="0">
                        <a:pos x="T0" y="T1"/>
                      </a:cxn>
                      <a:cxn ang="0">
                        <a:pos x="T2" y="T3"/>
                      </a:cxn>
                      <a:cxn ang="0">
                        <a:pos x="T4" y="T5"/>
                      </a:cxn>
                      <a:cxn ang="0">
                        <a:pos x="T6" y="T7"/>
                      </a:cxn>
                    </a:cxnLst>
                    <a:rect l="0" t="0" r="r" b="b"/>
                    <a:pathLst>
                      <a:path w="248" h="173">
                        <a:moveTo>
                          <a:pt x="0" y="173"/>
                        </a:moveTo>
                        <a:lnTo>
                          <a:pt x="107" y="0"/>
                        </a:lnTo>
                        <a:lnTo>
                          <a:pt x="248" y="173"/>
                        </a:lnTo>
                        <a:lnTo>
                          <a:pt x="0" y="1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4" name="ïsļîďè">
                    <a:extLst>
                      <a:ext uri="{FF2B5EF4-FFF2-40B4-BE49-F238E27FC236}">
                        <a16:creationId xmlns:a16="http://schemas.microsoft.com/office/drawing/2014/main" id="{0F0B405D-4052-4F8F-BF49-5F84DA91B4F1}"/>
                      </a:ext>
                    </a:extLst>
                  </p:cNvPr>
                  <p:cNvSpPr>
                    <a:spLocks/>
                  </p:cNvSpPr>
                  <p:nvPr/>
                </p:nvSpPr>
                <p:spPr bwMode="auto">
                  <a:xfrm>
                    <a:off x="6652269" y="5587394"/>
                    <a:ext cx="89915" cy="117694"/>
                  </a:xfrm>
                  <a:custGeom>
                    <a:avLst/>
                    <a:gdLst>
                      <a:gd name="T0" fmla="*/ 4 w 52"/>
                      <a:gd name="T1" fmla="*/ 11 h 68"/>
                      <a:gd name="T2" fmla="*/ 14 w 52"/>
                      <a:gd name="T3" fmla="*/ 0 h 68"/>
                      <a:gd name="T4" fmla="*/ 52 w 52"/>
                      <a:gd name="T5" fmla="*/ 68 h 68"/>
                      <a:gd name="T6" fmla="*/ 4 w 52"/>
                      <a:gd name="T7" fmla="*/ 11 h 68"/>
                    </a:gdLst>
                    <a:ahLst/>
                    <a:cxnLst>
                      <a:cxn ang="0">
                        <a:pos x="T0" y="T1"/>
                      </a:cxn>
                      <a:cxn ang="0">
                        <a:pos x="T2" y="T3"/>
                      </a:cxn>
                      <a:cxn ang="0">
                        <a:pos x="T4" y="T5"/>
                      </a:cxn>
                      <a:cxn ang="0">
                        <a:pos x="T6" y="T7"/>
                      </a:cxn>
                    </a:cxnLst>
                    <a:rect l="0" t="0" r="r" b="b"/>
                    <a:pathLst>
                      <a:path w="52" h="68">
                        <a:moveTo>
                          <a:pt x="4" y="11"/>
                        </a:moveTo>
                        <a:cubicBezTo>
                          <a:pt x="14" y="0"/>
                          <a:pt x="14" y="0"/>
                          <a:pt x="14" y="0"/>
                        </a:cubicBezTo>
                        <a:cubicBezTo>
                          <a:pt x="52" y="68"/>
                          <a:pt x="52" y="68"/>
                          <a:pt x="52" y="68"/>
                        </a:cubicBezTo>
                        <a:cubicBezTo>
                          <a:pt x="52" y="68"/>
                          <a:pt x="0" y="8"/>
                          <a:pt x="4" y="11"/>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5" name="îśḷïḋè">
                    <a:extLst>
                      <a:ext uri="{FF2B5EF4-FFF2-40B4-BE49-F238E27FC236}">
                        <a16:creationId xmlns:a16="http://schemas.microsoft.com/office/drawing/2014/main" id="{47BF649B-340D-4389-897A-82C99C4FDD07}"/>
                      </a:ext>
                    </a:extLst>
                  </p:cNvPr>
                  <p:cNvSpPr>
                    <a:spLocks/>
                  </p:cNvSpPr>
                  <p:nvPr/>
                </p:nvSpPr>
                <p:spPr bwMode="auto">
                  <a:xfrm>
                    <a:off x="6659579" y="5593973"/>
                    <a:ext cx="10235" cy="12428"/>
                  </a:xfrm>
                  <a:custGeom>
                    <a:avLst/>
                    <a:gdLst>
                      <a:gd name="T0" fmla="*/ 14 w 14"/>
                      <a:gd name="T1" fmla="*/ 0 h 17"/>
                      <a:gd name="T2" fmla="*/ 0 w 14"/>
                      <a:gd name="T3" fmla="*/ 17 h 17"/>
                      <a:gd name="T4" fmla="*/ 14 w 14"/>
                      <a:gd name="T5" fmla="*/ 0 h 17"/>
                      <a:gd name="T6" fmla="*/ 14 w 14"/>
                      <a:gd name="T7" fmla="*/ 0 h 17"/>
                    </a:gdLst>
                    <a:ahLst/>
                    <a:cxnLst>
                      <a:cxn ang="0">
                        <a:pos x="T0" y="T1"/>
                      </a:cxn>
                      <a:cxn ang="0">
                        <a:pos x="T2" y="T3"/>
                      </a:cxn>
                      <a:cxn ang="0">
                        <a:pos x="T4" y="T5"/>
                      </a:cxn>
                      <a:cxn ang="0">
                        <a:pos x="T6" y="T7"/>
                      </a:cxn>
                    </a:cxnLst>
                    <a:rect l="0" t="0" r="r" b="b"/>
                    <a:pathLst>
                      <a:path w="14" h="17">
                        <a:moveTo>
                          <a:pt x="14" y="0"/>
                        </a:moveTo>
                        <a:lnTo>
                          <a:pt x="0" y="17"/>
                        </a:lnTo>
                        <a:lnTo>
                          <a:pt x="14" y="0"/>
                        </a:lnTo>
                        <a:lnTo>
                          <a:pt x="14" y="0"/>
                        </a:lnTo>
                        <a:close/>
                      </a:path>
                    </a:pathLst>
                  </a:custGeom>
                  <a:solidFill>
                    <a:srgbClr val="283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6" name="îş1iḓè">
                    <a:extLst>
                      <a:ext uri="{FF2B5EF4-FFF2-40B4-BE49-F238E27FC236}">
                        <a16:creationId xmlns:a16="http://schemas.microsoft.com/office/drawing/2014/main" id="{DC46B236-50F1-4EC1-87A1-D3847E4B5D4D}"/>
                      </a:ext>
                    </a:extLst>
                  </p:cNvPr>
                  <p:cNvSpPr>
                    <a:spLocks/>
                  </p:cNvSpPr>
                  <p:nvPr/>
                </p:nvSpPr>
                <p:spPr bwMode="auto">
                  <a:xfrm>
                    <a:off x="6659579" y="5593973"/>
                    <a:ext cx="10235" cy="12428"/>
                  </a:xfrm>
                  <a:custGeom>
                    <a:avLst/>
                    <a:gdLst>
                      <a:gd name="T0" fmla="*/ 14 w 14"/>
                      <a:gd name="T1" fmla="*/ 0 h 17"/>
                      <a:gd name="T2" fmla="*/ 0 w 14"/>
                      <a:gd name="T3" fmla="*/ 17 h 17"/>
                      <a:gd name="T4" fmla="*/ 14 w 14"/>
                      <a:gd name="T5" fmla="*/ 0 h 17"/>
                      <a:gd name="T6" fmla="*/ 14 w 14"/>
                      <a:gd name="T7" fmla="*/ 0 h 17"/>
                    </a:gdLst>
                    <a:ahLst/>
                    <a:cxnLst>
                      <a:cxn ang="0">
                        <a:pos x="T0" y="T1"/>
                      </a:cxn>
                      <a:cxn ang="0">
                        <a:pos x="T2" y="T3"/>
                      </a:cxn>
                      <a:cxn ang="0">
                        <a:pos x="T4" y="T5"/>
                      </a:cxn>
                      <a:cxn ang="0">
                        <a:pos x="T6" y="T7"/>
                      </a:cxn>
                    </a:cxnLst>
                    <a:rect l="0" t="0" r="r" b="b"/>
                    <a:pathLst>
                      <a:path w="14" h="17">
                        <a:moveTo>
                          <a:pt x="14" y="0"/>
                        </a:moveTo>
                        <a:lnTo>
                          <a:pt x="0" y="17"/>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7" name="íṡlîďê">
                    <a:extLst>
                      <a:ext uri="{FF2B5EF4-FFF2-40B4-BE49-F238E27FC236}">
                        <a16:creationId xmlns:a16="http://schemas.microsoft.com/office/drawing/2014/main" id="{298FC7C7-62FD-4D86-B872-4F69A50AA572}"/>
                      </a:ext>
                    </a:extLst>
                  </p:cNvPr>
                  <p:cNvSpPr>
                    <a:spLocks/>
                  </p:cNvSpPr>
                  <p:nvPr/>
                </p:nvSpPr>
                <p:spPr bwMode="auto">
                  <a:xfrm>
                    <a:off x="6659579" y="5593973"/>
                    <a:ext cx="82605" cy="111114"/>
                  </a:xfrm>
                  <a:custGeom>
                    <a:avLst/>
                    <a:gdLst>
                      <a:gd name="T0" fmla="*/ 14 w 113"/>
                      <a:gd name="T1" fmla="*/ 0 h 152"/>
                      <a:gd name="T2" fmla="*/ 0 w 113"/>
                      <a:gd name="T3" fmla="*/ 17 h 152"/>
                      <a:gd name="T4" fmla="*/ 0 w 113"/>
                      <a:gd name="T5" fmla="*/ 17 h 152"/>
                      <a:gd name="T6" fmla="*/ 9 w 113"/>
                      <a:gd name="T7" fmla="*/ 8 h 152"/>
                      <a:gd name="T8" fmla="*/ 113 w 113"/>
                      <a:gd name="T9" fmla="*/ 152 h 152"/>
                      <a:gd name="T10" fmla="*/ 0 w 113"/>
                      <a:gd name="T11" fmla="*/ 17 h 152"/>
                      <a:gd name="T12" fmla="*/ 113 w 113"/>
                      <a:gd name="T13" fmla="*/ 152 h 152"/>
                      <a:gd name="T14" fmla="*/ 14 w 113"/>
                      <a:gd name="T15" fmla="*/ 0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152">
                        <a:moveTo>
                          <a:pt x="14" y="0"/>
                        </a:moveTo>
                        <a:lnTo>
                          <a:pt x="0" y="17"/>
                        </a:lnTo>
                        <a:lnTo>
                          <a:pt x="0" y="17"/>
                        </a:lnTo>
                        <a:lnTo>
                          <a:pt x="9" y="8"/>
                        </a:lnTo>
                        <a:lnTo>
                          <a:pt x="113" y="152"/>
                        </a:lnTo>
                        <a:lnTo>
                          <a:pt x="0" y="17"/>
                        </a:lnTo>
                        <a:lnTo>
                          <a:pt x="113" y="152"/>
                        </a:lnTo>
                        <a:lnTo>
                          <a:pt x="14" y="0"/>
                        </a:lnTo>
                        <a:close/>
                      </a:path>
                    </a:pathLst>
                  </a:custGeom>
                  <a:solidFill>
                    <a:srgbClr val="DADA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8" name="îslïḑé">
                    <a:extLst>
                      <a:ext uri="{FF2B5EF4-FFF2-40B4-BE49-F238E27FC236}">
                        <a16:creationId xmlns:a16="http://schemas.microsoft.com/office/drawing/2014/main" id="{36CF6FD1-E132-4C43-B60F-25BF03436610}"/>
                      </a:ext>
                    </a:extLst>
                  </p:cNvPr>
                  <p:cNvSpPr>
                    <a:spLocks/>
                  </p:cNvSpPr>
                  <p:nvPr/>
                </p:nvSpPr>
                <p:spPr bwMode="auto">
                  <a:xfrm>
                    <a:off x="6659579" y="5593973"/>
                    <a:ext cx="82605" cy="111114"/>
                  </a:xfrm>
                  <a:custGeom>
                    <a:avLst/>
                    <a:gdLst>
                      <a:gd name="T0" fmla="*/ 14 w 113"/>
                      <a:gd name="T1" fmla="*/ 0 h 152"/>
                      <a:gd name="T2" fmla="*/ 0 w 113"/>
                      <a:gd name="T3" fmla="*/ 17 h 152"/>
                      <a:gd name="T4" fmla="*/ 0 w 113"/>
                      <a:gd name="T5" fmla="*/ 17 h 152"/>
                      <a:gd name="T6" fmla="*/ 9 w 113"/>
                      <a:gd name="T7" fmla="*/ 8 h 152"/>
                      <a:gd name="T8" fmla="*/ 113 w 113"/>
                      <a:gd name="T9" fmla="*/ 152 h 152"/>
                      <a:gd name="T10" fmla="*/ 0 w 113"/>
                      <a:gd name="T11" fmla="*/ 17 h 152"/>
                      <a:gd name="T12" fmla="*/ 113 w 113"/>
                      <a:gd name="T13" fmla="*/ 152 h 152"/>
                      <a:gd name="T14" fmla="*/ 14 w 113"/>
                      <a:gd name="T15" fmla="*/ 0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152">
                        <a:moveTo>
                          <a:pt x="14" y="0"/>
                        </a:moveTo>
                        <a:lnTo>
                          <a:pt x="0" y="17"/>
                        </a:lnTo>
                        <a:lnTo>
                          <a:pt x="0" y="17"/>
                        </a:lnTo>
                        <a:lnTo>
                          <a:pt x="9" y="8"/>
                        </a:lnTo>
                        <a:lnTo>
                          <a:pt x="113" y="152"/>
                        </a:lnTo>
                        <a:lnTo>
                          <a:pt x="0" y="17"/>
                        </a:lnTo>
                        <a:lnTo>
                          <a:pt x="113" y="15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19" name="ïŝlídé">
                    <a:extLst>
                      <a:ext uri="{FF2B5EF4-FFF2-40B4-BE49-F238E27FC236}">
                        <a16:creationId xmlns:a16="http://schemas.microsoft.com/office/drawing/2014/main" id="{DC662C7A-F5EE-48BB-88E3-7305905748D2}"/>
                      </a:ext>
                    </a:extLst>
                  </p:cNvPr>
                  <p:cNvSpPr>
                    <a:spLocks/>
                  </p:cNvSpPr>
                  <p:nvPr/>
                </p:nvSpPr>
                <p:spPr bwMode="auto">
                  <a:xfrm>
                    <a:off x="6659579" y="5599821"/>
                    <a:ext cx="82605" cy="105266"/>
                  </a:xfrm>
                  <a:custGeom>
                    <a:avLst/>
                    <a:gdLst>
                      <a:gd name="T0" fmla="*/ 9 w 113"/>
                      <a:gd name="T1" fmla="*/ 0 h 144"/>
                      <a:gd name="T2" fmla="*/ 0 w 113"/>
                      <a:gd name="T3" fmla="*/ 9 h 144"/>
                      <a:gd name="T4" fmla="*/ 113 w 113"/>
                      <a:gd name="T5" fmla="*/ 144 h 144"/>
                      <a:gd name="T6" fmla="*/ 9 w 113"/>
                      <a:gd name="T7" fmla="*/ 0 h 144"/>
                    </a:gdLst>
                    <a:ahLst/>
                    <a:cxnLst>
                      <a:cxn ang="0">
                        <a:pos x="T0" y="T1"/>
                      </a:cxn>
                      <a:cxn ang="0">
                        <a:pos x="T2" y="T3"/>
                      </a:cxn>
                      <a:cxn ang="0">
                        <a:pos x="T4" y="T5"/>
                      </a:cxn>
                      <a:cxn ang="0">
                        <a:pos x="T6" y="T7"/>
                      </a:cxn>
                    </a:cxnLst>
                    <a:rect l="0" t="0" r="r" b="b"/>
                    <a:pathLst>
                      <a:path w="113" h="144">
                        <a:moveTo>
                          <a:pt x="9" y="0"/>
                        </a:moveTo>
                        <a:lnTo>
                          <a:pt x="0" y="9"/>
                        </a:lnTo>
                        <a:lnTo>
                          <a:pt x="113" y="144"/>
                        </a:lnTo>
                        <a:lnTo>
                          <a:pt x="9" y="0"/>
                        </a:lnTo>
                        <a:close/>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0" name="işļîḑê">
                    <a:extLst>
                      <a:ext uri="{FF2B5EF4-FFF2-40B4-BE49-F238E27FC236}">
                        <a16:creationId xmlns:a16="http://schemas.microsoft.com/office/drawing/2014/main" id="{7451E97C-D72C-4518-AA68-247D71A47AF8}"/>
                      </a:ext>
                    </a:extLst>
                  </p:cNvPr>
                  <p:cNvSpPr>
                    <a:spLocks/>
                  </p:cNvSpPr>
                  <p:nvPr/>
                </p:nvSpPr>
                <p:spPr bwMode="auto">
                  <a:xfrm>
                    <a:off x="6659579" y="5599821"/>
                    <a:ext cx="82605" cy="105266"/>
                  </a:xfrm>
                  <a:custGeom>
                    <a:avLst/>
                    <a:gdLst>
                      <a:gd name="T0" fmla="*/ 9 w 113"/>
                      <a:gd name="T1" fmla="*/ 0 h 144"/>
                      <a:gd name="T2" fmla="*/ 0 w 113"/>
                      <a:gd name="T3" fmla="*/ 9 h 144"/>
                      <a:gd name="T4" fmla="*/ 113 w 113"/>
                      <a:gd name="T5" fmla="*/ 144 h 144"/>
                      <a:gd name="T6" fmla="*/ 9 w 113"/>
                      <a:gd name="T7" fmla="*/ 0 h 144"/>
                    </a:gdLst>
                    <a:ahLst/>
                    <a:cxnLst>
                      <a:cxn ang="0">
                        <a:pos x="T0" y="T1"/>
                      </a:cxn>
                      <a:cxn ang="0">
                        <a:pos x="T2" y="T3"/>
                      </a:cxn>
                      <a:cxn ang="0">
                        <a:pos x="T4" y="T5"/>
                      </a:cxn>
                      <a:cxn ang="0">
                        <a:pos x="T6" y="T7"/>
                      </a:cxn>
                    </a:cxnLst>
                    <a:rect l="0" t="0" r="r" b="b"/>
                    <a:pathLst>
                      <a:path w="113" h="144">
                        <a:moveTo>
                          <a:pt x="9" y="0"/>
                        </a:moveTo>
                        <a:lnTo>
                          <a:pt x="0" y="9"/>
                        </a:lnTo>
                        <a:lnTo>
                          <a:pt x="113" y="144"/>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1" name="íṧļíḋe">
                    <a:extLst>
                      <a:ext uri="{FF2B5EF4-FFF2-40B4-BE49-F238E27FC236}">
                        <a16:creationId xmlns:a16="http://schemas.microsoft.com/office/drawing/2014/main" id="{DBCCFA7F-7A8D-4A23-918A-DF812E0F91BF}"/>
                      </a:ext>
                    </a:extLst>
                  </p:cNvPr>
                  <p:cNvSpPr>
                    <a:spLocks/>
                  </p:cNvSpPr>
                  <p:nvPr/>
                </p:nvSpPr>
                <p:spPr bwMode="auto">
                  <a:xfrm>
                    <a:off x="5713643" y="4161179"/>
                    <a:ext cx="776340" cy="639640"/>
                  </a:xfrm>
                  <a:custGeom>
                    <a:avLst/>
                    <a:gdLst>
                      <a:gd name="T0" fmla="*/ 439 w 449"/>
                      <a:gd name="T1" fmla="*/ 166 h 370"/>
                      <a:gd name="T2" fmla="*/ 439 w 449"/>
                      <a:gd name="T3" fmla="*/ 166 h 370"/>
                      <a:gd name="T4" fmla="*/ 425 w 449"/>
                      <a:gd name="T5" fmla="*/ 111 h 370"/>
                      <a:gd name="T6" fmla="*/ 372 w 449"/>
                      <a:gd name="T7" fmla="*/ 53 h 370"/>
                      <a:gd name="T8" fmla="*/ 372 w 449"/>
                      <a:gd name="T9" fmla="*/ 53 h 370"/>
                      <a:gd name="T10" fmla="*/ 371 w 449"/>
                      <a:gd name="T11" fmla="*/ 52 h 370"/>
                      <a:gd name="T12" fmla="*/ 355 w 449"/>
                      <a:gd name="T13" fmla="*/ 43 h 370"/>
                      <a:gd name="T14" fmla="*/ 135 w 449"/>
                      <a:gd name="T15" fmla="*/ 25 h 370"/>
                      <a:gd name="T16" fmla="*/ 102 w 449"/>
                      <a:gd name="T17" fmla="*/ 36 h 370"/>
                      <a:gd name="T18" fmla="*/ 102 w 449"/>
                      <a:gd name="T19" fmla="*/ 36 h 370"/>
                      <a:gd name="T20" fmla="*/ 102 w 449"/>
                      <a:gd name="T21" fmla="*/ 36 h 370"/>
                      <a:gd name="T22" fmla="*/ 72 w 449"/>
                      <a:gd name="T23" fmla="*/ 75 h 370"/>
                      <a:gd name="T24" fmla="*/ 6 w 449"/>
                      <a:gd name="T25" fmla="*/ 147 h 370"/>
                      <a:gd name="T26" fmla="*/ 4 w 449"/>
                      <a:gd name="T27" fmla="*/ 162 h 370"/>
                      <a:gd name="T28" fmla="*/ 3 w 449"/>
                      <a:gd name="T29" fmla="*/ 169 h 370"/>
                      <a:gd name="T30" fmla="*/ 3 w 449"/>
                      <a:gd name="T31" fmla="*/ 170 h 370"/>
                      <a:gd name="T32" fmla="*/ 20 w 449"/>
                      <a:gd name="T33" fmla="*/ 370 h 370"/>
                      <a:gd name="T34" fmla="*/ 70 w 449"/>
                      <a:gd name="T35" fmla="*/ 204 h 370"/>
                      <a:gd name="T36" fmla="*/ 70 w 449"/>
                      <a:gd name="T37" fmla="*/ 204 h 370"/>
                      <a:gd name="T38" fmla="*/ 79 w 449"/>
                      <a:gd name="T39" fmla="*/ 197 h 370"/>
                      <a:gd name="T40" fmla="*/ 79 w 449"/>
                      <a:gd name="T41" fmla="*/ 197 h 370"/>
                      <a:gd name="T42" fmla="*/ 81 w 449"/>
                      <a:gd name="T43" fmla="*/ 196 h 370"/>
                      <a:gd name="T44" fmla="*/ 81 w 449"/>
                      <a:gd name="T45" fmla="*/ 196 h 370"/>
                      <a:gd name="T46" fmla="*/ 83 w 449"/>
                      <a:gd name="T47" fmla="*/ 196 h 370"/>
                      <a:gd name="T48" fmla="*/ 84 w 449"/>
                      <a:gd name="T49" fmla="*/ 195 h 370"/>
                      <a:gd name="T50" fmla="*/ 84 w 449"/>
                      <a:gd name="T51" fmla="*/ 195 h 370"/>
                      <a:gd name="T52" fmla="*/ 89 w 449"/>
                      <a:gd name="T53" fmla="*/ 194 h 370"/>
                      <a:gd name="T54" fmla="*/ 332 w 449"/>
                      <a:gd name="T55" fmla="*/ 253 h 370"/>
                      <a:gd name="T56" fmla="*/ 331 w 449"/>
                      <a:gd name="T57" fmla="*/ 254 h 370"/>
                      <a:gd name="T58" fmla="*/ 332 w 449"/>
                      <a:gd name="T59" fmla="*/ 254 h 370"/>
                      <a:gd name="T60" fmla="*/ 329 w 449"/>
                      <a:gd name="T61" fmla="*/ 252 h 370"/>
                      <a:gd name="T62" fmla="*/ 329 w 449"/>
                      <a:gd name="T63" fmla="*/ 252 h 370"/>
                      <a:gd name="T64" fmla="*/ 268 w 449"/>
                      <a:gd name="T65" fmla="*/ 211 h 370"/>
                      <a:gd name="T66" fmla="*/ 268 w 449"/>
                      <a:gd name="T67" fmla="*/ 211 h 370"/>
                      <a:gd name="T68" fmla="*/ 261 w 449"/>
                      <a:gd name="T69" fmla="*/ 198 h 370"/>
                      <a:gd name="T70" fmla="*/ 357 w 449"/>
                      <a:gd name="T71" fmla="*/ 243 h 370"/>
                      <a:gd name="T72" fmla="*/ 357 w 449"/>
                      <a:gd name="T73" fmla="*/ 244 h 370"/>
                      <a:gd name="T74" fmla="*/ 357 w 449"/>
                      <a:gd name="T75" fmla="*/ 244 h 370"/>
                      <a:gd name="T76" fmla="*/ 357 w 449"/>
                      <a:gd name="T77" fmla="*/ 243 h 370"/>
                      <a:gd name="T78" fmla="*/ 330 w 449"/>
                      <a:gd name="T79" fmla="*/ 185 h 370"/>
                      <a:gd name="T80" fmla="*/ 437 w 449"/>
                      <a:gd name="T81" fmla="*/ 370 h 370"/>
                      <a:gd name="T82" fmla="*/ 439 w 449"/>
                      <a:gd name="T83" fmla="*/ 166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9" h="370">
                        <a:moveTo>
                          <a:pt x="439" y="166"/>
                        </a:moveTo>
                        <a:cubicBezTo>
                          <a:pt x="439" y="166"/>
                          <a:pt x="439" y="166"/>
                          <a:pt x="439" y="166"/>
                        </a:cubicBezTo>
                        <a:cubicBezTo>
                          <a:pt x="436" y="144"/>
                          <a:pt x="431" y="125"/>
                          <a:pt x="425" y="111"/>
                        </a:cubicBezTo>
                        <a:cubicBezTo>
                          <a:pt x="414" y="86"/>
                          <a:pt x="395" y="67"/>
                          <a:pt x="372" y="53"/>
                        </a:cubicBezTo>
                        <a:cubicBezTo>
                          <a:pt x="372" y="53"/>
                          <a:pt x="372" y="53"/>
                          <a:pt x="372" y="53"/>
                        </a:cubicBezTo>
                        <a:cubicBezTo>
                          <a:pt x="372" y="52"/>
                          <a:pt x="371" y="52"/>
                          <a:pt x="371" y="52"/>
                        </a:cubicBezTo>
                        <a:cubicBezTo>
                          <a:pt x="366" y="49"/>
                          <a:pt x="360" y="46"/>
                          <a:pt x="355" y="43"/>
                        </a:cubicBezTo>
                        <a:cubicBezTo>
                          <a:pt x="267" y="0"/>
                          <a:pt x="180" y="13"/>
                          <a:pt x="135" y="25"/>
                        </a:cubicBezTo>
                        <a:cubicBezTo>
                          <a:pt x="121" y="28"/>
                          <a:pt x="111" y="32"/>
                          <a:pt x="102" y="36"/>
                        </a:cubicBezTo>
                        <a:cubicBezTo>
                          <a:pt x="102" y="36"/>
                          <a:pt x="102" y="36"/>
                          <a:pt x="102" y="36"/>
                        </a:cubicBezTo>
                        <a:cubicBezTo>
                          <a:pt x="102" y="36"/>
                          <a:pt x="102" y="36"/>
                          <a:pt x="102" y="36"/>
                        </a:cubicBezTo>
                        <a:cubicBezTo>
                          <a:pt x="69" y="52"/>
                          <a:pt x="72" y="75"/>
                          <a:pt x="72" y="75"/>
                        </a:cubicBezTo>
                        <a:cubicBezTo>
                          <a:pt x="30" y="55"/>
                          <a:pt x="12" y="110"/>
                          <a:pt x="6" y="147"/>
                        </a:cubicBezTo>
                        <a:cubicBezTo>
                          <a:pt x="5" y="153"/>
                          <a:pt x="4" y="158"/>
                          <a:pt x="4" y="162"/>
                        </a:cubicBezTo>
                        <a:cubicBezTo>
                          <a:pt x="3" y="165"/>
                          <a:pt x="3" y="167"/>
                          <a:pt x="3" y="169"/>
                        </a:cubicBezTo>
                        <a:cubicBezTo>
                          <a:pt x="3" y="170"/>
                          <a:pt x="3" y="170"/>
                          <a:pt x="3" y="170"/>
                        </a:cubicBezTo>
                        <a:cubicBezTo>
                          <a:pt x="0" y="223"/>
                          <a:pt x="10" y="314"/>
                          <a:pt x="20" y="370"/>
                        </a:cubicBezTo>
                        <a:cubicBezTo>
                          <a:pt x="20" y="370"/>
                          <a:pt x="33" y="241"/>
                          <a:pt x="70" y="204"/>
                        </a:cubicBezTo>
                        <a:cubicBezTo>
                          <a:pt x="70" y="204"/>
                          <a:pt x="70" y="204"/>
                          <a:pt x="70" y="204"/>
                        </a:cubicBezTo>
                        <a:cubicBezTo>
                          <a:pt x="72" y="201"/>
                          <a:pt x="75" y="199"/>
                          <a:pt x="79" y="197"/>
                        </a:cubicBezTo>
                        <a:cubicBezTo>
                          <a:pt x="79" y="197"/>
                          <a:pt x="79" y="197"/>
                          <a:pt x="79" y="197"/>
                        </a:cubicBezTo>
                        <a:cubicBezTo>
                          <a:pt x="79" y="197"/>
                          <a:pt x="80" y="197"/>
                          <a:pt x="81" y="196"/>
                        </a:cubicBezTo>
                        <a:cubicBezTo>
                          <a:pt x="81" y="196"/>
                          <a:pt x="81" y="196"/>
                          <a:pt x="81" y="196"/>
                        </a:cubicBezTo>
                        <a:cubicBezTo>
                          <a:pt x="83" y="196"/>
                          <a:pt x="83" y="196"/>
                          <a:pt x="83" y="196"/>
                        </a:cubicBezTo>
                        <a:cubicBezTo>
                          <a:pt x="83" y="195"/>
                          <a:pt x="84" y="195"/>
                          <a:pt x="84" y="195"/>
                        </a:cubicBezTo>
                        <a:cubicBezTo>
                          <a:pt x="84" y="195"/>
                          <a:pt x="84" y="195"/>
                          <a:pt x="84" y="195"/>
                        </a:cubicBezTo>
                        <a:cubicBezTo>
                          <a:pt x="86" y="195"/>
                          <a:pt x="87" y="194"/>
                          <a:pt x="89" y="194"/>
                        </a:cubicBezTo>
                        <a:cubicBezTo>
                          <a:pt x="136" y="235"/>
                          <a:pt x="260" y="252"/>
                          <a:pt x="332" y="253"/>
                        </a:cubicBezTo>
                        <a:cubicBezTo>
                          <a:pt x="331" y="254"/>
                          <a:pt x="331" y="254"/>
                          <a:pt x="331" y="254"/>
                        </a:cubicBezTo>
                        <a:cubicBezTo>
                          <a:pt x="332" y="254"/>
                          <a:pt x="332" y="254"/>
                          <a:pt x="332" y="254"/>
                        </a:cubicBezTo>
                        <a:cubicBezTo>
                          <a:pt x="331" y="254"/>
                          <a:pt x="330" y="253"/>
                          <a:pt x="329" y="252"/>
                        </a:cubicBezTo>
                        <a:cubicBezTo>
                          <a:pt x="329" y="252"/>
                          <a:pt x="329" y="252"/>
                          <a:pt x="329" y="252"/>
                        </a:cubicBezTo>
                        <a:cubicBezTo>
                          <a:pt x="296" y="237"/>
                          <a:pt x="277" y="222"/>
                          <a:pt x="268" y="211"/>
                        </a:cubicBezTo>
                        <a:cubicBezTo>
                          <a:pt x="268" y="211"/>
                          <a:pt x="268" y="211"/>
                          <a:pt x="268" y="211"/>
                        </a:cubicBezTo>
                        <a:cubicBezTo>
                          <a:pt x="264" y="206"/>
                          <a:pt x="261" y="202"/>
                          <a:pt x="261" y="198"/>
                        </a:cubicBezTo>
                        <a:cubicBezTo>
                          <a:pt x="306" y="230"/>
                          <a:pt x="357" y="243"/>
                          <a:pt x="357" y="243"/>
                        </a:cubicBezTo>
                        <a:cubicBezTo>
                          <a:pt x="357" y="244"/>
                          <a:pt x="357" y="244"/>
                          <a:pt x="357" y="244"/>
                        </a:cubicBezTo>
                        <a:cubicBezTo>
                          <a:pt x="357" y="244"/>
                          <a:pt x="357" y="244"/>
                          <a:pt x="357" y="244"/>
                        </a:cubicBezTo>
                        <a:cubicBezTo>
                          <a:pt x="357" y="243"/>
                          <a:pt x="357" y="243"/>
                          <a:pt x="357" y="243"/>
                        </a:cubicBezTo>
                        <a:cubicBezTo>
                          <a:pt x="342" y="221"/>
                          <a:pt x="330" y="185"/>
                          <a:pt x="330" y="185"/>
                        </a:cubicBezTo>
                        <a:cubicBezTo>
                          <a:pt x="433" y="176"/>
                          <a:pt x="437" y="370"/>
                          <a:pt x="437" y="370"/>
                        </a:cubicBezTo>
                        <a:cubicBezTo>
                          <a:pt x="446" y="320"/>
                          <a:pt x="449" y="231"/>
                          <a:pt x="439" y="16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2" name="ïṣľïḑé">
                    <a:extLst>
                      <a:ext uri="{FF2B5EF4-FFF2-40B4-BE49-F238E27FC236}">
                        <a16:creationId xmlns:a16="http://schemas.microsoft.com/office/drawing/2014/main" id="{90407DEE-8138-4492-8901-EBE5DAD38F4A}"/>
                      </a:ext>
                    </a:extLst>
                  </p:cNvPr>
                  <p:cNvSpPr>
                    <a:spLocks/>
                  </p:cNvSpPr>
                  <p:nvPr/>
                </p:nvSpPr>
                <p:spPr bwMode="auto">
                  <a:xfrm>
                    <a:off x="5419774" y="5829360"/>
                    <a:ext cx="1379430" cy="839939"/>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3" name="ï$lîďé">
                    <a:extLst>
                      <a:ext uri="{FF2B5EF4-FFF2-40B4-BE49-F238E27FC236}">
                        <a16:creationId xmlns:a16="http://schemas.microsoft.com/office/drawing/2014/main" id="{4DFDE98B-9D2F-4C40-B482-531F3C06AD6D}"/>
                      </a:ext>
                    </a:extLst>
                  </p:cNvPr>
                  <p:cNvSpPr>
                    <a:spLocks/>
                  </p:cNvSpPr>
                  <p:nvPr/>
                </p:nvSpPr>
                <p:spPr bwMode="auto">
                  <a:xfrm>
                    <a:off x="5419774" y="5829360"/>
                    <a:ext cx="1379430" cy="839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4" name="iŝļidé">
                    <a:extLst>
                      <a:ext uri="{FF2B5EF4-FFF2-40B4-BE49-F238E27FC236}">
                        <a16:creationId xmlns:a16="http://schemas.microsoft.com/office/drawing/2014/main" id="{C09E058B-BCA4-4990-89C7-47F17B5EE4BF}"/>
                      </a:ext>
                    </a:extLst>
                  </p:cNvPr>
                  <p:cNvSpPr>
                    <a:spLocks/>
                  </p:cNvSpPr>
                  <p:nvPr/>
                </p:nvSpPr>
                <p:spPr bwMode="auto">
                  <a:xfrm>
                    <a:off x="4355413" y="6799420"/>
                    <a:ext cx="3512538" cy="95032"/>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5" name="iśḻîdê">
                    <a:extLst>
                      <a:ext uri="{FF2B5EF4-FFF2-40B4-BE49-F238E27FC236}">
                        <a16:creationId xmlns:a16="http://schemas.microsoft.com/office/drawing/2014/main" id="{9E367326-7838-4311-AA83-32B77EFE91A3}"/>
                      </a:ext>
                    </a:extLst>
                  </p:cNvPr>
                  <p:cNvSpPr>
                    <a:spLocks/>
                  </p:cNvSpPr>
                  <p:nvPr/>
                </p:nvSpPr>
                <p:spPr bwMode="auto">
                  <a:xfrm>
                    <a:off x="5419774" y="6669299"/>
                    <a:ext cx="1379430" cy="130121"/>
                  </a:xfrm>
                  <a:prstGeom prst="rect">
                    <a:avLst/>
                  </a:prstGeom>
                  <a:solidFill>
                    <a:schemeClr val="tx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6" name="ïŝḷíḋe">
                    <a:extLst>
                      <a:ext uri="{FF2B5EF4-FFF2-40B4-BE49-F238E27FC236}">
                        <a16:creationId xmlns:a16="http://schemas.microsoft.com/office/drawing/2014/main" id="{CBA4DAC3-F840-4454-95F2-5751E450BA5E}"/>
                      </a:ext>
                    </a:extLst>
                  </p:cNvPr>
                  <p:cNvSpPr>
                    <a:spLocks/>
                  </p:cNvSpPr>
                  <p:nvPr/>
                </p:nvSpPr>
                <p:spPr bwMode="auto">
                  <a:xfrm>
                    <a:off x="5210703" y="5558153"/>
                    <a:ext cx="209071" cy="1111146"/>
                  </a:xfrm>
                  <a:custGeom>
                    <a:avLst/>
                    <a:gdLst>
                      <a:gd name="T0" fmla="*/ 121 w 121"/>
                      <a:gd name="T1" fmla="*/ 643 h 643"/>
                      <a:gd name="T2" fmla="*/ 103 w 121"/>
                      <a:gd name="T3" fmla="*/ 368 h 643"/>
                      <a:gd name="T4" fmla="*/ 92 w 121"/>
                      <a:gd name="T5" fmla="*/ 198 h 643"/>
                      <a:gd name="T6" fmla="*/ 69 w 121"/>
                      <a:gd name="T7" fmla="*/ 0 h 643"/>
                      <a:gd name="T8" fmla="*/ 3 w 121"/>
                      <a:gd name="T9" fmla="*/ 262 h 643"/>
                      <a:gd name="T10" fmla="*/ 3 w 121"/>
                      <a:gd name="T11" fmla="*/ 262 h 643"/>
                      <a:gd name="T12" fmla="*/ 0 w 121"/>
                      <a:gd name="T13" fmla="*/ 284 h 643"/>
                      <a:gd name="T14" fmla="*/ 6 w 121"/>
                      <a:gd name="T15" fmla="*/ 313 h 643"/>
                      <a:gd name="T16" fmla="*/ 6 w 121"/>
                      <a:gd name="T17" fmla="*/ 314 h 643"/>
                      <a:gd name="T18" fmla="*/ 121 w 121"/>
                      <a:gd name="T19"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43">
                        <a:moveTo>
                          <a:pt x="121" y="643"/>
                        </a:moveTo>
                        <a:cubicBezTo>
                          <a:pt x="103" y="368"/>
                          <a:pt x="103" y="368"/>
                          <a:pt x="103" y="368"/>
                        </a:cubicBezTo>
                        <a:cubicBezTo>
                          <a:pt x="92" y="198"/>
                          <a:pt x="92" y="198"/>
                          <a:pt x="92" y="198"/>
                        </a:cubicBezTo>
                        <a:cubicBezTo>
                          <a:pt x="69" y="0"/>
                          <a:pt x="69" y="0"/>
                          <a:pt x="69" y="0"/>
                        </a:cubicBezTo>
                        <a:cubicBezTo>
                          <a:pt x="3" y="262"/>
                          <a:pt x="3" y="262"/>
                          <a:pt x="3" y="262"/>
                        </a:cubicBezTo>
                        <a:cubicBezTo>
                          <a:pt x="3" y="262"/>
                          <a:pt x="3" y="262"/>
                          <a:pt x="3" y="262"/>
                        </a:cubicBezTo>
                        <a:cubicBezTo>
                          <a:pt x="1" y="269"/>
                          <a:pt x="0" y="276"/>
                          <a:pt x="0" y="284"/>
                        </a:cubicBezTo>
                        <a:cubicBezTo>
                          <a:pt x="0" y="294"/>
                          <a:pt x="2" y="304"/>
                          <a:pt x="6" y="313"/>
                        </a:cubicBezTo>
                        <a:cubicBezTo>
                          <a:pt x="6" y="314"/>
                          <a:pt x="6" y="314"/>
                          <a:pt x="6" y="314"/>
                        </a:cubicBezTo>
                        <a:lnTo>
                          <a:pt x="121" y="6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7" name="íṡḻiďê">
                    <a:extLst>
                      <a:ext uri="{FF2B5EF4-FFF2-40B4-BE49-F238E27FC236}">
                        <a16:creationId xmlns:a16="http://schemas.microsoft.com/office/drawing/2014/main" id="{035A7E38-D91E-4AEB-8F5A-6161336E8341}"/>
                      </a:ext>
                    </a:extLst>
                  </p:cNvPr>
                  <p:cNvSpPr>
                    <a:spLocks/>
                  </p:cNvSpPr>
                  <p:nvPr/>
                </p:nvSpPr>
                <p:spPr bwMode="auto">
                  <a:xfrm>
                    <a:off x="6799203" y="5558153"/>
                    <a:ext cx="209802" cy="1111146"/>
                  </a:xfrm>
                  <a:custGeom>
                    <a:avLst/>
                    <a:gdLst>
                      <a:gd name="T0" fmla="*/ 0 w 121"/>
                      <a:gd name="T1" fmla="*/ 643 h 643"/>
                      <a:gd name="T2" fmla="*/ 18 w 121"/>
                      <a:gd name="T3" fmla="*/ 368 h 643"/>
                      <a:gd name="T4" fmla="*/ 30 w 121"/>
                      <a:gd name="T5" fmla="*/ 198 h 643"/>
                      <a:gd name="T6" fmla="*/ 53 w 121"/>
                      <a:gd name="T7" fmla="*/ 0 h 643"/>
                      <a:gd name="T8" fmla="*/ 118 w 121"/>
                      <a:gd name="T9" fmla="*/ 262 h 643"/>
                      <a:gd name="T10" fmla="*/ 118 w 121"/>
                      <a:gd name="T11" fmla="*/ 262 h 643"/>
                      <a:gd name="T12" fmla="*/ 121 w 121"/>
                      <a:gd name="T13" fmla="*/ 284 h 643"/>
                      <a:gd name="T14" fmla="*/ 115 w 121"/>
                      <a:gd name="T15" fmla="*/ 313 h 643"/>
                      <a:gd name="T16" fmla="*/ 115 w 121"/>
                      <a:gd name="T17" fmla="*/ 314 h 643"/>
                      <a:gd name="T18" fmla="*/ 0 w 121"/>
                      <a:gd name="T19"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43">
                        <a:moveTo>
                          <a:pt x="0" y="643"/>
                        </a:moveTo>
                        <a:cubicBezTo>
                          <a:pt x="18" y="368"/>
                          <a:pt x="18" y="368"/>
                          <a:pt x="18" y="368"/>
                        </a:cubicBezTo>
                        <a:cubicBezTo>
                          <a:pt x="30" y="198"/>
                          <a:pt x="30" y="198"/>
                          <a:pt x="30" y="198"/>
                        </a:cubicBezTo>
                        <a:cubicBezTo>
                          <a:pt x="53" y="0"/>
                          <a:pt x="53" y="0"/>
                          <a:pt x="53" y="0"/>
                        </a:cubicBezTo>
                        <a:cubicBezTo>
                          <a:pt x="118" y="262"/>
                          <a:pt x="118" y="262"/>
                          <a:pt x="118" y="262"/>
                        </a:cubicBezTo>
                        <a:cubicBezTo>
                          <a:pt x="118" y="262"/>
                          <a:pt x="118" y="262"/>
                          <a:pt x="118" y="262"/>
                        </a:cubicBezTo>
                        <a:cubicBezTo>
                          <a:pt x="120" y="269"/>
                          <a:pt x="121" y="276"/>
                          <a:pt x="121" y="284"/>
                        </a:cubicBezTo>
                        <a:cubicBezTo>
                          <a:pt x="121" y="294"/>
                          <a:pt x="119" y="304"/>
                          <a:pt x="115" y="313"/>
                        </a:cubicBezTo>
                        <a:cubicBezTo>
                          <a:pt x="115" y="314"/>
                          <a:pt x="115" y="314"/>
                          <a:pt x="115" y="314"/>
                        </a:cubicBezTo>
                        <a:lnTo>
                          <a:pt x="0" y="6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8" name="işlîḍê">
                    <a:extLst>
                      <a:ext uri="{FF2B5EF4-FFF2-40B4-BE49-F238E27FC236}">
                        <a16:creationId xmlns:a16="http://schemas.microsoft.com/office/drawing/2014/main" id="{0A93588C-552A-42B7-B47F-38A6DEB2FA9C}"/>
                      </a:ext>
                    </a:extLst>
                  </p:cNvPr>
                  <p:cNvSpPr>
                    <a:spLocks/>
                  </p:cNvSpPr>
                  <p:nvPr/>
                </p:nvSpPr>
                <p:spPr bwMode="auto">
                  <a:xfrm>
                    <a:off x="6013360" y="6161242"/>
                    <a:ext cx="176175" cy="176175"/>
                  </a:xfrm>
                  <a:prstGeom prst="ellipse">
                    <a:avLst/>
                  </a:pr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29" name="íṡ1ïḍê">
                    <a:extLst>
                      <a:ext uri="{FF2B5EF4-FFF2-40B4-BE49-F238E27FC236}">
                        <a16:creationId xmlns:a16="http://schemas.microsoft.com/office/drawing/2014/main" id="{B7ECE0F8-7D37-4196-8904-B587B0F942B0}"/>
                      </a:ext>
                    </a:extLst>
                  </p:cNvPr>
                  <p:cNvSpPr>
                    <a:spLocks/>
                  </p:cNvSpPr>
                  <p:nvPr/>
                </p:nvSpPr>
                <p:spPr bwMode="auto">
                  <a:xfrm>
                    <a:off x="7055060" y="6444877"/>
                    <a:ext cx="363315" cy="354543"/>
                  </a:xfrm>
                  <a:custGeom>
                    <a:avLst/>
                    <a:gdLst>
                      <a:gd name="T0" fmla="*/ 52 w 210"/>
                      <a:gd name="T1" fmla="*/ 0 h 205"/>
                      <a:gd name="T2" fmla="*/ 52 w 210"/>
                      <a:gd name="T3" fmla="*/ 16 h 205"/>
                      <a:gd name="T4" fmla="*/ 0 w 210"/>
                      <a:gd name="T5" fmla="*/ 97 h 205"/>
                      <a:gd name="T6" fmla="*/ 52 w 210"/>
                      <a:gd name="T7" fmla="*/ 178 h 205"/>
                      <a:gd name="T8" fmla="*/ 52 w 210"/>
                      <a:gd name="T9" fmla="*/ 205 h 205"/>
                      <a:gd name="T10" fmla="*/ 210 w 210"/>
                      <a:gd name="T11" fmla="*/ 205 h 205"/>
                      <a:gd name="T12" fmla="*/ 210 w 210"/>
                      <a:gd name="T13" fmla="*/ 0 h 205"/>
                      <a:gd name="T14" fmla="*/ 52 w 210"/>
                      <a:gd name="T15" fmla="*/ 0 h 205"/>
                      <a:gd name="T16" fmla="*/ 29 w 210"/>
                      <a:gd name="T17" fmla="*/ 147 h 205"/>
                      <a:gd name="T18" fmla="*/ 26 w 210"/>
                      <a:gd name="T19" fmla="*/ 97 h 205"/>
                      <a:gd name="T20" fmla="*/ 52 w 210"/>
                      <a:gd name="T21" fmla="*/ 42 h 205"/>
                      <a:gd name="T22" fmla="*/ 52 w 210"/>
                      <a:gd name="T23" fmla="*/ 152 h 205"/>
                      <a:gd name="T24" fmla="*/ 29 w 210"/>
                      <a:gd name="T25" fmla="*/ 14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05">
                        <a:moveTo>
                          <a:pt x="52" y="0"/>
                        </a:moveTo>
                        <a:cubicBezTo>
                          <a:pt x="52" y="16"/>
                          <a:pt x="52" y="16"/>
                          <a:pt x="52" y="16"/>
                        </a:cubicBezTo>
                        <a:cubicBezTo>
                          <a:pt x="7" y="16"/>
                          <a:pt x="0" y="34"/>
                          <a:pt x="0" y="97"/>
                        </a:cubicBezTo>
                        <a:cubicBezTo>
                          <a:pt x="0" y="154"/>
                          <a:pt x="0" y="178"/>
                          <a:pt x="52" y="178"/>
                        </a:cubicBezTo>
                        <a:cubicBezTo>
                          <a:pt x="52" y="205"/>
                          <a:pt x="52" y="205"/>
                          <a:pt x="52" y="205"/>
                        </a:cubicBezTo>
                        <a:cubicBezTo>
                          <a:pt x="210" y="205"/>
                          <a:pt x="210" y="205"/>
                          <a:pt x="210" y="205"/>
                        </a:cubicBezTo>
                        <a:cubicBezTo>
                          <a:pt x="210" y="0"/>
                          <a:pt x="210" y="0"/>
                          <a:pt x="210" y="0"/>
                        </a:cubicBezTo>
                        <a:lnTo>
                          <a:pt x="52" y="0"/>
                        </a:lnTo>
                        <a:close/>
                        <a:moveTo>
                          <a:pt x="29" y="147"/>
                        </a:moveTo>
                        <a:cubicBezTo>
                          <a:pt x="26" y="140"/>
                          <a:pt x="26" y="122"/>
                          <a:pt x="26" y="97"/>
                        </a:cubicBezTo>
                        <a:cubicBezTo>
                          <a:pt x="26" y="42"/>
                          <a:pt x="28" y="42"/>
                          <a:pt x="52" y="42"/>
                        </a:cubicBezTo>
                        <a:cubicBezTo>
                          <a:pt x="52" y="152"/>
                          <a:pt x="52" y="152"/>
                          <a:pt x="52" y="152"/>
                        </a:cubicBezTo>
                        <a:cubicBezTo>
                          <a:pt x="32" y="152"/>
                          <a:pt x="30" y="149"/>
                          <a:pt x="29" y="1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30" name="í$ḷide">
                    <a:extLst>
                      <a:ext uri="{FF2B5EF4-FFF2-40B4-BE49-F238E27FC236}">
                        <a16:creationId xmlns:a16="http://schemas.microsoft.com/office/drawing/2014/main" id="{DE754B7C-26DD-47FC-9061-AB13B4D65FBC}"/>
                      </a:ext>
                    </a:extLst>
                  </p:cNvPr>
                  <p:cNvSpPr>
                    <a:spLocks/>
                  </p:cNvSpPr>
                  <p:nvPr/>
                </p:nvSpPr>
                <p:spPr bwMode="auto">
                  <a:xfrm>
                    <a:off x="6671276" y="6709505"/>
                    <a:ext cx="60675" cy="51902"/>
                  </a:xfrm>
                  <a:custGeom>
                    <a:avLst/>
                    <a:gdLst>
                      <a:gd name="T0" fmla="*/ 19 w 83"/>
                      <a:gd name="T1" fmla="*/ 71 h 71"/>
                      <a:gd name="T2" fmla="*/ 0 w 83"/>
                      <a:gd name="T3" fmla="*/ 35 h 71"/>
                      <a:gd name="T4" fmla="*/ 19 w 83"/>
                      <a:gd name="T5" fmla="*/ 0 h 71"/>
                      <a:gd name="T6" fmla="*/ 62 w 83"/>
                      <a:gd name="T7" fmla="*/ 0 h 71"/>
                      <a:gd name="T8" fmla="*/ 83 w 83"/>
                      <a:gd name="T9" fmla="*/ 35 h 71"/>
                      <a:gd name="T10" fmla="*/ 62 w 83"/>
                      <a:gd name="T11" fmla="*/ 71 h 71"/>
                      <a:gd name="T12" fmla="*/ 19 w 83"/>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83" h="71">
                        <a:moveTo>
                          <a:pt x="19" y="71"/>
                        </a:moveTo>
                        <a:lnTo>
                          <a:pt x="0" y="35"/>
                        </a:lnTo>
                        <a:lnTo>
                          <a:pt x="19" y="0"/>
                        </a:lnTo>
                        <a:lnTo>
                          <a:pt x="62" y="0"/>
                        </a:lnTo>
                        <a:lnTo>
                          <a:pt x="83" y="35"/>
                        </a:lnTo>
                        <a:lnTo>
                          <a:pt x="62" y="71"/>
                        </a:lnTo>
                        <a:lnTo>
                          <a:pt x="19" y="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31" name="iśļîdê">
                    <a:extLst>
                      <a:ext uri="{FF2B5EF4-FFF2-40B4-BE49-F238E27FC236}">
                        <a16:creationId xmlns:a16="http://schemas.microsoft.com/office/drawing/2014/main" id="{31AA8AEB-FB77-4610-9CA3-1264AA08E0F1}"/>
                      </a:ext>
                    </a:extLst>
                  </p:cNvPr>
                  <p:cNvSpPr>
                    <a:spLocks/>
                  </p:cNvSpPr>
                  <p:nvPr/>
                </p:nvSpPr>
                <p:spPr bwMode="auto">
                  <a:xfrm>
                    <a:off x="6592326" y="6709505"/>
                    <a:ext cx="58481" cy="51902"/>
                  </a:xfrm>
                  <a:custGeom>
                    <a:avLst/>
                    <a:gdLst>
                      <a:gd name="T0" fmla="*/ 19 w 80"/>
                      <a:gd name="T1" fmla="*/ 71 h 71"/>
                      <a:gd name="T2" fmla="*/ 0 w 80"/>
                      <a:gd name="T3" fmla="*/ 35 h 71"/>
                      <a:gd name="T4" fmla="*/ 19 w 80"/>
                      <a:gd name="T5" fmla="*/ 0 h 71"/>
                      <a:gd name="T6" fmla="*/ 61 w 80"/>
                      <a:gd name="T7" fmla="*/ 0 h 71"/>
                      <a:gd name="T8" fmla="*/ 80 w 80"/>
                      <a:gd name="T9" fmla="*/ 35 h 71"/>
                      <a:gd name="T10" fmla="*/ 61 w 80"/>
                      <a:gd name="T11" fmla="*/ 71 h 71"/>
                      <a:gd name="T12" fmla="*/ 19 w 80"/>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80" h="71">
                        <a:moveTo>
                          <a:pt x="19" y="71"/>
                        </a:moveTo>
                        <a:lnTo>
                          <a:pt x="0" y="35"/>
                        </a:lnTo>
                        <a:lnTo>
                          <a:pt x="19" y="0"/>
                        </a:lnTo>
                        <a:lnTo>
                          <a:pt x="61" y="0"/>
                        </a:lnTo>
                        <a:lnTo>
                          <a:pt x="80" y="35"/>
                        </a:lnTo>
                        <a:lnTo>
                          <a:pt x="61" y="71"/>
                        </a:lnTo>
                        <a:lnTo>
                          <a:pt x="19" y="7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32" name="ïṣḻïḍé">
                    <a:extLst>
                      <a:ext uri="{FF2B5EF4-FFF2-40B4-BE49-F238E27FC236}">
                        <a16:creationId xmlns:a16="http://schemas.microsoft.com/office/drawing/2014/main" id="{B3FFAA88-07E3-45D7-BE97-D5C82E7AC4F2}"/>
                      </a:ext>
                    </a:extLst>
                  </p:cNvPr>
                  <p:cNvSpPr>
                    <a:spLocks/>
                  </p:cNvSpPr>
                  <p:nvPr/>
                </p:nvSpPr>
                <p:spPr bwMode="auto">
                  <a:xfrm>
                    <a:off x="6516300" y="6709505"/>
                    <a:ext cx="59944" cy="51902"/>
                  </a:xfrm>
                  <a:custGeom>
                    <a:avLst/>
                    <a:gdLst>
                      <a:gd name="T0" fmla="*/ 21 w 82"/>
                      <a:gd name="T1" fmla="*/ 71 h 71"/>
                      <a:gd name="T2" fmla="*/ 0 w 82"/>
                      <a:gd name="T3" fmla="*/ 35 h 71"/>
                      <a:gd name="T4" fmla="*/ 21 w 82"/>
                      <a:gd name="T5" fmla="*/ 0 h 71"/>
                      <a:gd name="T6" fmla="*/ 64 w 82"/>
                      <a:gd name="T7" fmla="*/ 0 h 71"/>
                      <a:gd name="T8" fmla="*/ 82 w 82"/>
                      <a:gd name="T9" fmla="*/ 35 h 71"/>
                      <a:gd name="T10" fmla="*/ 64 w 82"/>
                      <a:gd name="T11" fmla="*/ 71 h 71"/>
                      <a:gd name="T12" fmla="*/ 21 w 82"/>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82" h="71">
                        <a:moveTo>
                          <a:pt x="21" y="71"/>
                        </a:moveTo>
                        <a:lnTo>
                          <a:pt x="0" y="35"/>
                        </a:lnTo>
                        <a:lnTo>
                          <a:pt x="21" y="0"/>
                        </a:lnTo>
                        <a:lnTo>
                          <a:pt x="64" y="0"/>
                        </a:lnTo>
                        <a:lnTo>
                          <a:pt x="82" y="35"/>
                        </a:lnTo>
                        <a:lnTo>
                          <a:pt x="64" y="71"/>
                        </a:lnTo>
                        <a:lnTo>
                          <a:pt x="21" y="71"/>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133" name="ïSḷîďe">
                    <a:extLst>
                      <a:ext uri="{FF2B5EF4-FFF2-40B4-BE49-F238E27FC236}">
                        <a16:creationId xmlns:a16="http://schemas.microsoft.com/office/drawing/2014/main" id="{2202CBA2-D4F4-4871-937B-40D1BAFA6639}"/>
                      </a:ext>
                    </a:extLst>
                  </p:cNvPr>
                  <p:cNvSpPr>
                    <a:spLocks/>
                  </p:cNvSpPr>
                  <p:nvPr/>
                </p:nvSpPr>
                <p:spPr bwMode="auto">
                  <a:xfrm>
                    <a:off x="5739960" y="4828598"/>
                    <a:ext cx="285097" cy="207609"/>
                  </a:xfrm>
                  <a:custGeom>
                    <a:avLst/>
                    <a:gdLst>
                      <a:gd name="T0" fmla="*/ 145 w 165"/>
                      <a:gd name="T1" fmla="*/ 81 h 120"/>
                      <a:gd name="T2" fmla="*/ 128 w 165"/>
                      <a:gd name="T3" fmla="*/ 92 h 120"/>
                      <a:gd name="T4" fmla="*/ 8 w 165"/>
                      <a:gd name="T5" fmla="*/ 0 h 120"/>
                      <a:gd name="T6" fmla="*/ 1 w 165"/>
                      <a:gd name="T7" fmla="*/ 8 h 120"/>
                      <a:gd name="T8" fmla="*/ 127 w 165"/>
                      <a:gd name="T9" fmla="*/ 108 h 120"/>
                      <a:gd name="T10" fmla="*/ 145 w 165"/>
                      <a:gd name="T11" fmla="*/ 120 h 120"/>
                      <a:gd name="T12" fmla="*/ 165 w 165"/>
                      <a:gd name="T13" fmla="*/ 100 h 120"/>
                      <a:gd name="T14" fmla="*/ 145 w 165"/>
                      <a:gd name="T15" fmla="*/ 81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20">
                        <a:moveTo>
                          <a:pt x="145" y="81"/>
                        </a:moveTo>
                        <a:cubicBezTo>
                          <a:pt x="138" y="81"/>
                          <a:pt x="131" y="85"/>
                          <a:pt x="128" y="92"/>
                        </a:cubicBezTo>
                        <a:cubicBezTo>
                          <a:pt x="18" y="72"/>
                          <a:pt x="8" y="3"/>
                          <a:pt x="8" y="0"/>
                        </a:cubicBezTo>
                        <a:cubicBezTo>
                          <a:pt x="5" y="0"/>
                          <a:pt x="1" y="4"/>
                          <a:pt x="1" y="8"/>
                        </a:cubicBezTo>
                        <a:cubicBezTo>
                          <a:pt x="1" y="10"/>
                          <a:pt x="0" y="86"/>
                          <a:pt x="127" y="108"/>
                        </a:cubicBezTo>
                        <a:cubicBezTo>
                          <a:pt x="130" y="115"/>
                          <a:pt x="137" y="120"/>
                          <a:pt x="145" y="120"/>
                        </a:cubicBezTo>
                        <a:cubicBezTo>
                          <a:pt x="156" y="120"/>
                          <a:pt x="165" y="111"/>
                          <a:pt x="165" y="100"/>
                        </a:cubicBezTo>
                        <a:cubicBezTo>
                          <a:pt x="165" y="90"/>
                          <a:pt x="156" y="81"/>
                          <a:pt x="145" y="8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grpSp>
            <p:sp>
              <p:nvSpPr>
                <p:cNvPr id="24" name="íṣḻidê">
                  <a:extLst>
                    <a:ext uri="{FF2B5EF4-FFF2-40B4-BE49-F238E27FC236}">
                      <a16:creationId xmlns:a16="http://schemas.microsoft.com/office/drawing/2014/main" id="{00B9F88C-2EF1-49F6-8C5F-7B12107E690E}"/>
                    </a:ext>
                  </a:extLst>
                </p:cNvPr>
                <p:cNvSpPr>
                  <a:spLocks/>
                </p:cNvSpPr>
                <p:nvPr/>
              </p:nvSpPr>
              <p:spPr bwMode="auto">
                <a:xfrm>
                  <a:off x="8176869" y="4311768"/>
                  <a:ext cx="362585" cy="362586"/>
                </a:xfrm>
                <a:prstGeom prst="ellipse">
                  <a:avLst/>
                </a:prstGeom>
                <a:gradFill>
                  <a:gsLst>
                    <a:gs pos="0">
                      <a:schemeClr val="accent2"/>
                    </a:gs>
                    <a:gs pos="100000">
                      <a:schemeClr val="accent2">
                        <a:lumMod val="60000"/>
                        <a:lumOff val="4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5" name="ïSlide">
                  <a:extLst>
                    <a:ext uri="{FF2B5EF4-FFF2-40B4-BE49-F238E27FC236}">
                      <a16:creationId xmlns:a16="http://schemas.microsoft.com/office/drawing/2014/main" id="{0992D432-C66A-42F2-8BC6-0D179905E69D}"/>
                    </a:ext>
                  </a:extLst>
                </p:cNvPr>
                <p:cNvSpPr>
                  <a:spLocks/>
                </p:cNvSpPr>
                <p:nvPr/>
              </p:nvSpPr>
              <p:spPr bwMode="auto">
                <a:xfrm>
                  <a:off x="6812791" y="3215241"/>
                  <a:ext cx="362585" cy="363315"/>
                </a:xfrm>
                <a:prstGeom prst="ellipse">
                  <a:avLst/>
                </a:prstGeom>
                <a:gradFill>
                  <a:gsLst>
                    <a:gs pos="0">
                      <a:schemeClr val="accent1"/>
                    </a:gs>
                    <a:gs pos="100000">
                      <a:schemeClr val="accent1">
                        <a:lumMod val="60000"/>
                        <a:lumOff val="4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6" name="í$ľïďé">
                  <a:extLst>
                    <a:ext uri="{FF2B5EF4-FFF2-40B4-BE49-F238E27FC236}">
                      <a16:creationId xmlns:a16="http://schemas.microsoft.com/office/drawing/2014/main" id="{D0EAA0D6-E4AF-49B1-8069-737EC9993086}"/>
                    </a:ext>
                  </a:extLst>
                </p:cNvPr>
                <p:cNvSpPr>
                  <a:spLocks/>
                </p:cNvSpPr>
                <p:nvPr/>
              </p:nvSpPr>
              <p:spPr bwMode="auto">
                <a:xfrm>
                  <a:off x="3659914" y="4311768"/>
                  <a:ext cx="362585" cy="362586"/>
                </a:xfrm>
                <a:prstGeom prst="ellipse">
                  <a:avLst/>
                </a:prstGeom>
                <a:gradFill>
                  <a:gsLst>
                    <a:gs pos="0">
                      <a:schemeClr val="accent1"/>
                    </a:gs>
                    <a:gs pos="100000">
                      <a:schemeClr val="accent1">
                        <a:lumMod val="60000"/>
                        <a:lumOff val="4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sp>
              <p:nvSpPr>
                <p:cNvPr id="27" name="íṥḻíḓê">
                  <a:extLst>
                    <a:ext uri="{FF2B5EF4-FFF2-40B4-BE49-F238E27FC236}">
                      <a16:creationId xmlns:a16="http://schemas.microsoft.com/office/drawing/2014/main" id="{5E19BCB8-531B-4719-B82B-FBB2380120DA}"/>
                    </a:ext>
                  </a:extLst>
                </p:cNvPr>
                <p:cNvSpPr>
                  <a:spLocks/>
                </p:cNvSpPr>
                <p:nvPr/>
              </p:nvSpPr>
              <p:spPr bwMode="auto">
                <a:xfrm>
                  <a:off x="4945773" y="3215241"/>
                  <a:ext cx="363314" cy="363315"/>
                </a:xfrm>
                <a:prstGeom prst="ellipse">
                  <a:avLst/>
                </a:prstGeom>
                <a:gradFill>
                  <a:gsLst>
                    <a:gs pos="0">
                      <a:schemeClr val="accent2"/>
                    </a:gs>
                    <a:gs pos="100000">
                      <a:schemeClr val="accent2">
                        <a:lumMod val="60000"/>
                        <a:lumOff val="4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latin typeface="Century Gothic" panose="020B0502020202020204" pitchFamily="34" charset="0"/>
                  </a:endParaRPr>
                </a:p>
              </p:txBody>
            </p:sp>
          </p:grpSp>
          <p:sp>
            <p:nvSpPr>
              <p:cNvPr id="18" name="ïṡḻídè">
                <a:extLst>
                  <a:ext uri="{FF2B5EF4-FFF2-40B4-BE49-F238E27FC236}">
                    <a16:creationId xmlns:a16="http://schemas.microsoft.com/office/drawing/2014/main" id="{B14312DD-0997-4531-9088-85CFD1F43539}"/>
                  </a:ext>
                </a:extLst>
              </p:cNvPr>
              <p:cNvSpPr/>
              <p:nvPr/>
            </p:nvSpPr>
            <p:spPr>
              <a:xfrm>
                <a:off x="8230727" y="4567491"/>
                <a:ext cx="1475802" cy="307471"/>
              </a:xfrm>
              <a:prstGeom prst="roundRect">
                <a:avLst>
                  <a:gd name="adj" fmla="val 50000"/>
                </a:avLst>
              </a:prstGeom>
              <a:gradFill>
                <a:gsLst>
                  <a:gs pos="0">
                    <a:schemeClr val="accent3"/>
                  </a:gs>
                  <a:gs pos="100000">
                    <a:schemeClr val="accent3">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normAutofit fontScale="70000" lnSpcReduction="20000"/>
              </a:bodyPr>
              <a:lstStyle/>
              <a:p>
                <a:pPr algn="ctr"/>
                <a:endParaRPr lang="zh-CN" altLang="en-US" sz="1400" b="1" dirty="0">
                  <a:latin typeface="Century Gothic" panose="020B0502020202020204" pitchFamily="34" charset="0"/>
                </a:endParaRPr>
              </a:p>
            </p:txBody>
          </p:sp>
        </p:grpSp>
        <p:sp>
          <p:nvSpPr>
            <p:cNvPr id="16" name="文本框 168">
              <a:extLst>
                <a:ext uri="{FF2B5EF4-FFF2-40B4-BE49-F238E27FC236}">
                  <a16:creationId xmlns:a16="http://schemas.microsoft.com/office/drawing/2014/main" id="{84DBEB10-0200-40E5-9D51-C62B1496348A}"/>
                </a:ext>
              </a:extLst>
            </p:cNvPr>
            <p:cNvSpPr txBox="1"/>
            <p:nvPr/>
          </p:nvSpPr>
          <p:spPr>
            <a:xfrm>
              <a:off x="5363107" y="5356148"/>
              <a:ext cx="1453557" cy="584775"/>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bg1"/>
                  </a:solidFill>
                  <a:latin typeface="Century Gothic" panose="020B0502020202020204" pitchFamily="34" charset="0"/>
                </a:rPr>
                <a:t>Title text added</a:t>
              </a:r>
              <a:endParaRPr lang="zh-CN" altLang="en-US" sz="1600" b="1" dirty="0">
                <a:solidFill>
                  <a:schemeClr val="bg1"/>
                </a:solidFill>
                <a:latin typeface="Century Gothic" panose="020B0502020202020204" pitchFamily="34" charset="0"/>
              </a:endParaRPr>
            </a:p>
          </p:txBody>
        </p:sp>
      </p:grpSp>
      <p:sp>
        <p:nvSpPr>
          <p:cNvPr id="134" name="文本框 171">
            <a:extLst>
              <a:ext uri="{FF2B5EF4-FFF2-40B4-BE49-F238E27FC236}">
                <a16:creationId xmlns:a16="http://schemas.microsoft.com/office/drawing/2014/main" id="{D8FBB484-5036-4474-9453-6FB5E668AC86}"/>
              </a:ext>
            </a:extLst>
          </p:cNvPr>
          <p:cNvSpPr txBox="1"/>
          <p:nvPr/>
        </p:nvSpPr>
        <p:spPr>
          <a:xfrm>
            <a:off x="3527220" y="294307"/>
            <a:ext cx="5194628" cy="584775"/>
          </a:xfrm>
          <a:prstGeom prst="rect">
            <a:avLst/>
          </a:prstGeom>
          <a:noFill/>
        </p:spPr>
        <p:txBody>
          <a:bodyPr wrap="none" rtlCol="0">
            <a:spAutoFit/>
            <a:scene3d>
              <a:camera prst="orthographicFront"/>
              <a:lightRig rig="threePt" dir="t"/>
            </a:scene3d>
            <a:sp3d contourW="12700"/>
          </a:bodyPr>
          <a:lstStyle/>
          <a:p>
            <a:pPr algn="ctr"/>
            <a:r>
              <a:rPr lang="en-US" altLang="zh-CN" sz="3200" dirty="0">
                <a:solidFill>
                  <a:schemeClr val="accent1"/>
                </a:solidFill>
                <a:latin typeface="造字工房力黑（非商用）常规体" pitchFamily="50" charset="-122"/>
                <a:ea typeface="造字工房力黑（非商用）常规体" pitchFamily="50" charset="-122"/>
              </a:rPr>
              <a:t>Marketing execution plan</a:t>
            </a:r>
            <a:endParaRPr lang="zh-CN" altLang="en-US" sz="3200" dirty="0">
              <a:solidFill>
                <a:schemeClr val="accent1"/>
              </a:solidFill>
              <a:latin typeface="造字工房力黑（非商用）常规体" pitchFamily="50" charset="-122"/>
              <a:ea typeface="造字工房力黑（非商用）常规体" pitchFamily="50" charset="-122"/>
            </a:endParaRPr>
          </a:p>
        </p:txBody>
      </p:sp>
      <p:sp>
        <p:nvSpPr>
          <p:cNvPr id="135" name="文本框 172">
            <a:extLst>
              <a:ext uri="{FF2B5EF4-FFF2-40B4-BE49-F238E27FC236}">
                <a16:creationId xmlns:a16="http://schemas.microsoft.com/office/drawing/2014/main" id="{5838AFC7-9CA1-4488-8448-BC1F73D922FE}"/>
              </a:ext>
            </a:extLst>
          </p:cNvPr>
          <p:cNvSpPr txBox="1"/>
          <p:nvPr/>
        </p:nvSpPr>
        <p:spPr>
          <a:xfrm>
            <a:off x="3800351" y="1375027"/>
            <a:ext cx="4600699"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印品黑体" panose="00000500000000000000"/>
              </a:rPr>
              <a:t>The user can demonstrate on a projector or computer, or print the presentation and make it into a film to be used in a wider field</a:t>
            </a:r>
          </a:p>
        </p:txBody>
      </p:sp>
    </p:spTree>
    <p:extLst>
      <p:ext uri="{BB962C8B-B14F-4D97-AF65-F5344CB8AC3E}">
        <p14:creationId xmlns:p14="http://schemas.microsoft.com/office/powerpoint/2010/main" val="1463422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2"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p:tgtEl>
                                          <p:spTgt spid="11"/>
                                        </p:tgtEl>
                                        <p:attrNameLst>
                                          <p:attrName>ppt_x</p:attrName>
                                        </p:attrNameLst>
                                      </p:cBhvr>
                                      <p:tavLst>
                                        <p:tav tm="0">
                                          <p:val>
                                            <p:strVal val="#ppt_x+#ppt_w*1.125000"/>
                                          </p:val>
                                        </p:tav>
                                        <p:tav tm="100000">
                                          <p:val>
                                            <p:strVal val="#ppt_x"/>
                                          </p:val>
                                        </p:tav>
                                      </p:tavLst>
                                    </p:anim>
                                    <p:animEffect transition="in" filter="wipe(left)">
                                      <p:cBhvr>
                                        <p:cTn id="14" dur="500"/>
                                        <p:tgtEl>
                                          <p:spTgt spid="11"/>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ppt_x</p:attrName>
                                        </p:attrNameLst>
                                      </p:cBhvr>
                                      <p:tavLst>
                                        <p:tav tm="0">
                                          <p:val>
                                            <p:strVal val="#ppt_x+#ppt_w*1.125000"/>
                                          </p:val>
                                        </p:tav>
                                        <p:tav tm="100000">
                                          <p:val>
                                            <p:strVal val="#ppt_x"/>
                                          </p:val>
                                        </p:tav>
                                      </p:tavLst>
                                    </p:anim>
                                    <p:animEffect transition="in" filter="wipe(left)">
                                      <p:cBhvr>
                                        <p:cTn id="19" dur="500"/>
                                        <p:tgtEl>
                                          <p:spTgt spid="5"/>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p:tgtEl>
                                          <p:spTgt spid="2"/>
                                        </p:tgtEl>
                                        <p:attrNameLst>
                                          <p:attrName>ppt_x</p:attrName>
                                        </p:attrNameLst>
                                      </p:cBhvr>
                                      <p:tavLst>
                                        <p:tav tm="0">
                                          <p:val>
                                            <p:strVal val="#ppt_x-#ppt_w*1.125000"/>
                                          </p:val>
                                        </p:tav>
                                        <p:tav tm="100000">
                                          <p:val>
                                            <p:strVal val="#ppt_x"/>
                                          </p:val>
                                        </p:tav>
                                      </p:tavLst>
                                    </p:anim>
                                    <p:animEffect transition="in" filter="wipe(right)">
                                      <p:cBhvr>
                                        <p:cTn id="24" dur="500"/>
                                        <p:tgtEl>
                                          <p:spTgt spid="2"/>
                                        </p:tgtEl>
                                      </p:cBhvr>
                                    </p:animEffect>
                                  </p:childTnLst>
                                </p:cTn>
                              </p:par>
                            </p:childTnLst>
                          </p:cTn>
                        </p:par>
                        <p:par>
                          <p:cTn id="25" fill="hold">
                            <p:stCondLst>
                              <p:cond delay="2500"/>
                            </p:stCondLst>
                            <p:childTnLst>
                              <p:par>
                                <p:cTn id="26" presetID="12" presetClass="entr" presetSubtype="8"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p:tgtEl>
                                          <p:spTgt spid="8"/>
                                        </p:tgtEl>
                                        <p:attrNameLst>
                                          <p:attrName>ppt_x</p:attrName>
                                        </p:attrNameLst>
                                      </p:cBhvr>
                                      <p:tavLst>
                                        <p:tav tm="0">
                                          <p:val>
                                            <p:strVal val="#ppt_x-#ppt_w*1.125000"/>
                                          </p:val>
                                        </p:tav>
                                        <p:tav tm="100000">
                                          <p:val>
                                            <p:strVal val="#ppt_x"/>
                                          </p:val>
                                        </p:tav>
                                      </p:tavLst>
                                    </p:anim>
                                    <p:animEffect transition="in" filter="wipe(right)">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46">
            <a:extLst>
              <a:ext uri="{FF2B5EF4-FFF2-40B4-BE49-F238E27FC236}">
                <a16:creationId xmlns:a16="http://schemas.microsoft.com/office/drawing/2014/main" id="{A316163B-90A4-4F0A-BCE5-EFF35CFE3817}"/>
              </a:ext>
            </a:extLst>
          </p:cNvPr>
          <p:cNvGrpSpPr/>
          <p:nvPr/>
        </p:nvGrpSpPr>
        <p:grpSpPr>
          <a:xfrm>
            <a:off x="4154739" y="3881666"/>
            <a:ext cx="3873388" cy="2291042"/>
            <a:chOff x="3892727" y="3429000"/>
            <a:chExt cx="4397412" cy="2600992"/>
          </a:xfrm>
        </p:grpSpPr>
        <p:sp>
          <p:nvSpPr>
            <p:cNvPr id="3" name="îṡḻiďé">
              <a:extLst>
                <a:ext uri="{FF2B5EF4-FFF2-40B4-BE49-F238E27FC236}">
                  <a16:creationId xmlns:a16="http://schemas.microsoft.com/office/drawing/2014/main" id="{9E847190-4E6C-4ABF-A6E5-11EF56439487}"/>
                </a:ext>
              </a:extLst>
            </p:cNvPr>
            <p:cNvSpPr/>
            <p:nvPr/>
          </p:nvSpPr>
          <p:spPr bwMode="auto">
            <a:xfrm>
              <a:off x="6739056" y="3655666"/>
              <a:ext cx="1132114" cy="494766"/>
            </a:xfrm>
            <a:custGeom>
              <a:avLst/>
              <a:gdLst>
                <a:gd name="T0" fmla="*/ 287 w 568"/>
                <a:gd name="T1" fmla="*/ 248 h 248"/>
                <a:gd name="T2" fmla="*/ 272 w 568"/>
                <a:gd name="T3" fmla="*/ 235 h 248"/>
                <a:gd name="T4" fmla="*/ 253 w 568"/>
                <a:gd name="T5" fmla="*/ 220 h 248"/>
                <a:gd name="T6" fmla="*/ 231 w 568"/>
                <a:gd name="T7" fmla="*/ 210 h 248"/>
                <a:gd name="T8" fmla="*/ 214 w 568"/>
                <a:gd name="T9" fmla="*/ 204 h 248"/>
                <a:gd name="T10" fmla="*/ 214 w 568"/>
                <a:gd name="T11" fmla="*/ 204 h 248"/>
                <a:gd name="T12" fmla="*/ 198 w 568"/>
                <a:gd name="T13" fmla="*/ 193 h 248"/>
                <a:gd name="T14" fmla="*/ 184 w 568"/>
                <a:gd name="T15" fmla="*/ 181 h 248"/>
                <a:gd name="T16" fmla="*/ 165 w 568"/>
                <a:gd name="T17" fmla="*/ 165 h 248"/>
                <a:gd name="T18" fmla="*/ 142 w 568"/>
                <a:gd name="T19" fmla="*/ 156 h 248"/>
                <a:gd name="T20" fmla="*/ 126 w 568"/>
                <a:gd name="T21" fmla="*/ 150 h 248"/>
                <a:gd name="T22" fmla="*/ 126 w 568"/>
                <a:gd name="T23" fmla="*/ 150 h 248"/>
                <a:gd name="T24" fmla="*/ 110 w 568"/>
                <a:gd name="T25" fmla="*/ 139 h 248"/>
                <a:gd name="T26" fmla="*/ 95 w 568"/>
                <a:gd name="T27" fmla="*/ 127 h 248"/>
                <a:gd name="T28" fmla="*/ 76 w 568"/>
                <a:gd name="T29" fmla="*/ 111 h 248"/>
                <a:gd name="T30" fmla="*/ 54 w 568"/>
                <a:gd name="T31" fmla="*/ 101 h 248"/>
                <a:gd name="T32" fmla="*/ 37 w 568"/>
                <a:gd name="T33" fmla="*/ 95 h 248"/>
                <a:gd name="T34" fmla="*/ 37 w 568"/>
                <a:gd name="T35" fmla="*/ 95 h 248"/>
                <a:gd name="T36" fmla="*/ 22 w 568"/>
                <a:gd name="T37" fmla="*/ 85 h 248"/>
                <a:gd name="T38" fmla="*/ 7 w 568"/>
                <a:gd name="T39" fmla="*/ 72 h 248"/>
                <a:gd name="T40" fmla="*/ 11 w 568"/>
                <a:gd name="T41" fmla="*/ 64 h 248"/>
                <a:gd name="T42" fmla="*/ 27 w 568"/>
                <a:gd name="T43" fmla="*/ 59 h 248"/>
                <a:gd name="T44" fmla="*/ 45 w 568"/>
                <a:gd name="T45" fmla="*/ 60 h 248"/>
                <a:gd name="T46" fmla="*/ 45 w 568"/>
                <a:gd name="T47" fmla="*/ 60 h 248"/>
                <a:gd name="T48" fmla="*/ 69 w 568"/>
                <a:gd name="T49" fmla="*/ 61 h 248"/>
                <a:gd name="T50" fmla="*/ 90 w 568"/>
                <a:gd name="T51" fmla="*/ 59 h 248"/>
                <a:gd name="T52" fmla="*/ 114 w 568"/>
                <a:gd name="T53" fmla="*/ 53 h 248"/>
                <a:gd name="T54" fmla="*/ 131 w 568"/>
                <a:gd name="T55" fmla="*/ 47 h 248"/>
                <a:gd name="T56" fmla="*/ 148 w 568"/>
                <a:gd name="T57" fmla="*/ 49 h 248"/>
                <a:gd name="T58" fmla="*/ 148 w 568"/>
                <a:gd name="T59" fmla="*/ 49 h 248"/>
                <a:gd name="T60" fmla="*/ 172 w 568"/>
                <a:gd name="T61" fmla="*/ 50 h 248"/>
                <a:gd name="T62" fmla="*/ 193 w 568"/>
                <a:gd name="T63" fmla="*/ 47 h 248"/>
                <a:gd name="T64" fmla="*/ 217 w 568"/>
                <a:gd name="T65" fmla="*/ 41 h 248"/>
                <a:gd name="T66" fmla="*/ 234 w 568"/>
                <a:gd name="T67" fmla="*/ 36 h 248"/>
                <a:gd name="T68" fmla="*/ 251 w 568"/>
                <a:gd name="T69" fmla="*/ 38 h 248"/>
                <a:gd name="T70" fmla="*/ 251 w 568"/>
                <a:gd name="T71" fmla="*/ 38 h 248"/>
                <a:gd name="T72" fmla="*/ 275 w 568"/>
                <a:gd name="T73" fmla="*/ 38 h 248"/>
                <a:gd name="T74" fmla="*/ 296 w 568"/>
                <a:gd name="T75" fmla="*/ 36 h 248"/>
                <a:gd name="T76" fmla="*/ 320 w 568"/>
                <a:gd name="T77" fmla="*/ 30 h 248"/>
                <a:gd name="T78" fmla="*/ 337 w 568"/>
                <a:gd name="T79" fmla="*/ 25 h 248"/>
                <a:gd name="T80" fmla="*/ 354 w 568"/>
                <a:gd name="T81" fmla="*/ 26 h 248"/>
                <a:gd name="T82" fmla="*/ 354 w 568"/>
                <a:gd name="T83" fmla="*/ 26 h 248"/>
                <a:gd name="T84" fmla="*/ 378 w 568"/>
                <a:gd name="T85" fmla="*/ 27 h 248"/>
                <a:gd name="T86" fmla="*/ 399 w 568"/>
                <a:gd name="T87" fmla="*/ 25 h 248"/>
                <a:gd name="T88" fmla="*/ 423 w 568"/>
                <a:gd name="T89" fmla="*/ 19 h 248"/>
                <a:gd name="T90" fmla="*/ 440 w 568"/>
                <a:gd name="T91" fmla="*/ 13 h 248"/>
                <a:gd name="T92" fmla="*/ 457 w 568"/>
                <a:gd name="T93" fmla="*/ 15 h 248"/>
                <a:gd name="T94" fmla="*/ 457 w 568"/>
                <a:gd name="T95" fmla="*/ 15 h 248"/>
                <a:gd name="T96" fmla="*/ 481 w 568"/>
                <a:gd name="T97" fmla="*/ 16 h 248"/>
                <a:gd name="T98" fmla="*/ 502 w 568"/>
                <a:gd name="T99" fmla="*/ 14 h 248"/>
                <a:gd name="T100" fmla="*/ 526 w 568"/>
                <a:gd name="T101" fmla="*/ 8 h 248"/>
                <a:gd name="T102" fmla="*/ 543 w 568"/>
                <a:gd name="T103" fmla="*/ 2 h 248"/>
                <a:gd name="T104" fmla="*/ 560 w 568"/>
                <a:gd name="T105" fmla="*/ 4 h 248"/>
                <a:gd name="T106" fmla="*/ 560 w 568"/>
                <a:gd name="T107" fmla="*/ 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8" h="248">
                  <a:moveTo>
                    <a:pt x="285" y="247"/>
                  </a:moveTo>
                  <a:cubicBezTo>
                    <a:pt x="283" y="246"/>
                    <a:pt x="283" y="244"/>
                    <a:pt x="284" y="243"/>
                  </a:cubicBezTo>
                  <a:cubicBezTo>
                    <a:pt x="285" y="241"/>
                    <a:pt x="287" y="240"/>
                    <a:pt x="288" y="241"/>
                  </a:cubicBezTo>
                  <a:cubicBezTo>
                    <a:pt x="290" y="242"/>
                    <a:pt x="291" y="245"/>
                    <a:pt x="289" y="246"/>
                  </a:cubicBezTo>
                  <a:cubicBezTo>
                    <a:pt x="289" y="247"/>
                    <a:pt x="288" y="248"/>
                    <a:pt x="287" y="248"/>
                  </a:cubicBezTo>
                  <a:cubicBezTo>
                    <a:pt x="286" y="248"/>
                    <a:pt x="285" y="248"/>
                    <a:pt x="285" y="247"/>
                  </a:cubicBezTo>
                  <a:close/>
                  <a:moveTo>
                    <a:pt x="267" y="236"/>
                  </a:moveTo>
                  <a:cubicBezTo>
                    <a:pt x="265" y="235"/>
                    <a:pt x="265" y="233"/>
                    <a:pt x="266" y="232"/>
                  </a:cubicBezTo>
                  <a:cubicBezTo>
                    <a:pt x="267" y="230"/>
                    <a:pt x="269" y="230"/>
                    <a:pt x="271" y="231"/>
                  </a:cubicBezTo>
                  <a:cubicBezTo>
                    <a:pt x="272" y="232"/>
                    <a:pt x="273" y="234"/>
                    <a:pt x="272" y="235"/>
                  </a:cubicBezTo>
                  <a:cubicBezTo>
                    <a:pt x="271" y="236"/>
                    <a:pt x="270" y="237"/>
                    <a:pt x="269" y="237"/>
                  </a:cubicBezTo>
                  <a:cubicBezTo>
                    <a:pt x="268" y="237"/>
                    <a:pt x="268" y="237"/>
                    <a:pt x="267" y="236"/>
                  </a:cubicBezTo>
                  <a:close/>
                  <a:moveTo>
                    <a:pt x="249" y="226"/>
                  </a:moveTo>
                  <a:cubicBezTo>
                    <a:pt x="248" y="225"/>
                    <a:pt x="247" y="222"/>
                    <a:pt x="248" y="221"/>
                  </a:cubicBezTo>
                  <a:cubicBezTo>
                    <a:pt x="249" y="219"/>
                    <a:pt x="251" y="219"/>
                    <a:pt x="253" y="220"/>
                  </a:cubicBezTo>
                  <a:cubicBezTo>
                    <a:pt x="255" y="221"/>
                    <a:pt x="255" y="223"/>
                    <a:pt x="254" y="224"/>
                  </a:cubicBezTo>
                  <a:cubicBezTo>
                    <a:pt x="253" y="225"/>
                    <a:pt x="252" y="226"/>
                    <a:pt x="251" y="226"/>
                  </a:cubicBezTo>
                  <a:cubicBezTo>
                    <a:pt x="251" y="226"/>
                    <a:pt x="250" y="226"/>
                    <a:pt x="249" y="226"/>
                  </a:cubicBezTo>
                  <a:close/>
                  <a:moveTo>
                    <a:pt x="232" y="215"/>
                  </a:moveTo>
                  <a:cubicBezTo>
                    <a:pt x="230" y="214"/>
                    <a:pt x="230" y="212"/>
                    <a:pt x="231" y="210"/>
                  </a:cubicBezTo>
                  <a:cubicBezTo>
                    <a:pt x="232" y="208"/>
                    <a:pt x="234" y="208"/>
                    <a:pt x="235" y="209"/>
                  </a:cubicBezTo>
                  <a:cubicBezTo>
                    <a:pt x="237" y="210"/>
                    <a:pt x="237" y="212"/>
                    <a:pt x="236" y="214"/>
                  </a:cubicBezTo>
                  <a:cubicBezTo>
                    <a:pt x="236" y="215"/>
                    <a:pt x="235" y="215"/>
                    <a:pt x="234" y="215"/>
                  </a:cubicBezTo>
                  <a:cubicBezTo>
                    <a:pt x="233" y="215"/>
                    <a:pt x="232" y="215"/>
                    <a:pt x="232" y="215"/>
                  </a:cubicBezTo>
                  <a:close/>
                  <a:moveTo>
                    <a:pt x="214" y="204"/>
                  </a:moveTo>
                  <a:cubicBezTo>
                    <a:pt x="212" y="203"/>
                    <a:pt x="212" y="201"/>
                    <a:pt x="213" y="199"/>
                  </a:cubicBezTo>
                  <a:cubicBezTo>
                    <a:pt x="214" y="197"/>
                    <a:pt x="216" y="197"/>
                    <a:pt x="218" y="198"/>
                  </a:cubicBezTo>
                  <a:cubicBezTo>
                    <a:pt x="219" y="199"/>
                    <a:pt x="220" y="201"/>
                    <a:pt x="219" y="203"/>
                  </a:cubicBezTo>
                  <a:cubicBezTo>
                    <a:pt x="218" y="204"/>
                    <a:pt x="217" y="204"/>
                    <a:pt x="216" y="204"/>
                  </a:cubicBezTo>
                  <a:cubicBezTo>
                    <a:pt x="215" y="204"/>
                    <a:pt x="215" y="204"/>
                    <a:pt x="214" y="204"/>
                  </a:cubicBezTo>
                  <a:close/>
                  <a:moveTo>
                    <a:pt x="196" y="193"/>
                  </a:moveTo>
                  <a:cubicBezTo>
                    <a:pt x="195" y="192"/>
                    <a:pt x="194" y="190"/>
                    <a:pt x="195" y="188"/>
                  </a:cubicBezTo>
                  <a:cubicBezTo>
                    <a:pt x="196" y="187"/>
                    <a:pt x="198" y="186"/>
                    <a:pt x="200" y="187"/>
                  </a:cubicBezTo>
                  <a:cubicBezTo>
                    <a:pt x="202" y="188"/>
                    <a:pt x="202" y="190"/>
                    <a:pt x="201" y="192"/>
                  </a:cubicBezTo>
                  <a:cubicBezTo>
                    <a:pt x="201" y="193"/>
                    <a:pt x="199" y="193"/>
                    <a:pt x="198" y="193"/>
                  </a:cubicBezTo>
                  <a:cubicBezTo>
                    <a:pt x="198" y="193"/>
                    <a:pt x="197" y="193"/>
                    <a:pt x="196" y="193"/>
                  </a:cubicBezTo>
                  <a:close/>
                  <a:moveTo>
                    <a:pt x="179" y="182"/>
                  </a:moveTo>
                  <a:cubicBezTo>
                    <a:pt x="177" y="181"/>
                    <a:pt x="177" y="179"/>
                    <a:pt x="178" y="177"/>
                  </a:cubicBezTo>
                  <a:cubicBezTo>
                    <a:pt x="179" y="176"/>
                    <a:pt x="181" y="175"/>
                    <a:pt x="182" y="176"/>
                  </a:cubicBezTo>
                  <a:cubicBezTo>
                    <a:pt x="184" y="177"/>
                    <a:pt x="184" y="179"/>
                    <a:pt x="184" y="181"/>
                  </a:cubicBezTo>
                  <a:cubicBezTo>
                    <a:pt x="183" y="182"/>
                    <a:pt x="182" y="183"/>
                    <a:pt x="181" y="183"/>
                  </a:cubicBezTo>
                  <a:cubicBezTo>
                    <a:pt x="180" y="183"/>
                    <a:pt x="179" y="182"/>
                    <a:pt x="179" y="182"/>
                  </a:cubicBezTo>
                  <a:close/>
                  <a:moveTo>
                    <a:pt x="161" y="171"/>
                  </a:moveTo>
                  <a:cubicBezTo>
                    <a:pt x="159" y="170"/>
                    <a:pt x="159" y="168"/>
                    <a:pt x="160" y="167"/>
                  </a:cubicBezTo>
                  <a:cubicBezTo>
                    <a:pt x="161" y="165"/>
                    <a:pt x="163" y="164"/>
                    <a:pt x="165" y="165"/>
                  </a:cubicBezTo>
                  <a:cubicBezTo>
                    <a:pt x="166" y="166"/>
                    <a:pt x="167" y="169"/>
                    <a:pt x="166" y="170"/>
                  </a:cubicBezTo>
                  <a:cubicBezTo>
                    <a:pt x="165" y="171"/>
                    <a:pt x="164" y="172"/>
                    <a:pt x="163" y="172"/>
                  </a:cubicBezTo>
                  <a:cubicBezTo>
                    <a:pt x="162" y="172"/>
                    <a:pt x="162" y="172"/>
                    <a:pt x="161" y="171"/>
                  </a:cubicBezTo>
                  <a:close/>
                  <a:moveTo>
                    <a:pt x="143" y="160"/>
                  </a:moveTo>
                  <a:cubicBezTo>
                    <a:pt x="142" y="159"/>
                    <a:pt x="141" y="157"/>
                    <a:pt x="142" y="156"/>
                  </a:cubicBezTo>
                  <a:cubicBezTo>
                    <a:pt x="143" y="154"/>
                    <a:pt x="145" y="154"/>
                    <a:pt x="147" y="154"/>
                  </a:cubicBezTo>
                  <a:cubicBezTo>
                    <a:pt x="149" y="156"/>
                    <a:pt x="149" y="158"/>
                    <a:pt x="148" y="159"/>
                  </a:cubicBezTo>
                  <a:cubicBezTo>
                    <a:pt x="147" y="160"/>
                    <a:pt x="146" y="161"/>
                    <a:pt x="145" y="161"/>
                  </a:cubicBezTo>
                  <a:cubicBezTo>
                    <a:pt x="145" y="161"/>
                    <a:pt x="144" y="161"/>
                    <a:pt x="143" y="160"/>
                  </a:cubicBezTo>
                  <a:close/>
                  <a:moveTo>
                    <a:pt x="126" y="150"/>
                  </a:moveTo>
                  <a:cubicBezTo>
                    <a:pt x="124" y="149"/>
                    <a:pt x="124" y="146"/>
                    <a:pt x="125" y="145"/>
                  </a:cubicBezTo>
                  <a:cubicBezTo>
                    <a:pt x="126" y="143"/>
                    <a:pt x="128" y="143"/>
                    <a:pt x="129" y="144"/>
                  </a:cubicBezTo>
                  <a:cubicBezTo>
                    <a:pt x="131" y="145"/>
                    <a:pt x="132" y="147"/>
                    <a:pt x="130" y="148"/>
                  </a:cubicBezTo>
                  <a:cubicBezTo>
                    <a:pt x="130" y="149"/>
                    <a:pt x="129" y="150"/>
                    <a:pt x="128" y="150"/>
                  </a:cubicBezTo>
                  <a:cubicBezTo>
                    <a:pt x="127" y="150"/>
                    <a:pt x="126" y="150"/>
                    <a:pt x="126" y="150"/>
                  </a:cubicBezTo>
                  <a:close/>
                  <a:moveTo>
                    <a:pt x="108" y="139"/>
                  </a:moveTo>
                  <a:cubicBezTo>
                    <a:pt x="106" y="138"/>
                    <a:pt x="106" y="136"/>
                    <a:pt x="107" y="134"/>
                  </a:cubicBezTo>
                  <a:cubicBezTo>
                    <a:pt x="108" y="132"/>
                    <a:pt x="110" y="132"/>
                    <a:pt x="112" y="133"/>
                  </a:cubicBezTo>
                  <a:cubicBezTo>
                    <a:pt x="113" y="134"/>
                    <a:pt x="114" y="136"/>
                    <a:pt x="113" y="138"/>
                  </a:cubicBezTo>
                  <a:cubicBezTo>
                    <a:pt x="112" y="139"/>
                    <a:pt x="111" y="139"/>
                    <a:pt x="110" y="139"/>
                  </a:cubicBezTo>
                  <a:cubicBezTo>
                    <a:pt x="109" y="139"/>
                    <a:pt x="109" y="139"/>
                    <a:pt x="108" y="139"/>
                  </a:cubicBezTo>
                  <a:close/>
                  <a:moveTo>
                    <a:pt x="90" y="128"/>
                  </a:moveTo>
                  <a:cubicBezTo>
                    <a:pt x="89" y="127"/>
                    <a:pt x="88" y="125"/>
                    <a:pt x="89" y="123"/>
                  </a:cubicBezTo>
                  <a:cubicBezTo>
                    <a:pt x="90" y="121"/>
                    <a:pt x="92" y="121"/>
                    <a:pt x="94" y="122"/>
                  </a:cubicBezTo>
                  <a:cubicBezTo>
                    <a:pt x="96" y="123"/>
                    <a:pt x="96" y="125"/>
                    <a:pt x="95" y="127"/>
                  </a:cubicBezTo>
                  <a:cubicBezTo>
                    <a:pt x="95" y="128"/>
                    <a:pt x="93" y="128"/>
                    <a:pt x="92" y="128"/>
                  </a:cubicBezTo>
                  <a:cubicBezTo>
                    <a:pt x="92" y="128"/>
                    <a:pt x="91" y="128"/>
                    <a:pt x="90" y="128"/>
                  </a:cubicBezTo>
                  <a:close/>
                  <a:moveTo>
                    <a:pt x="73" y="117"/>
                  </a:moveTo>
                  <a:cubicBezTo>
                    <a:pt x="71" y="116"/>
                    <a:pt x="71" y="114"/>
                    <a:pt x="72" y="112"/>
                  </a:cubicBezTo>
                  <a:cubicBezTo>
                    <a:pt x="73" y="111"/>
                    <a:pt x="75" y="110"/>
                    <a:pt x="76" y="111"/>
                  </a:cubicBezTo>
                  <a:cubicBezTo>
                    <a:pt x="78" y="112"/>
                    <a:pt x="79" y="114"/>
                    <a:pt x="78" y="116"/>
                  </a:cubicBezTo>
                  <a:cubicBezTo>
                    <a:pt x="77" y="117"/>
                    <a:pt x="76" y="117"/>
                    <a:pt x="75" y="117"/>
                  </a:cubicBezTo>
                  <a:cubicBezTo>
                    <a:pt x="74" y="117"/>
                    <a:pt x="73" y="117"/>
                    <a:pt x="73" y="117"/>
                  </a:cubicBezTo>
                  <a:close/>
                  <a:moveTo>
                    <a:pt x="55" y="106"/>
                  </a:moveTo>
                  <a:cubicBezTo>
                    <a:pt x="53" y="105"/>
                    <a:pt x="53" y="103"/>
                    <a:pt x="54" y="101"/>
                  </a:cubicBezTo>
                  <a:cubicBezTo>
                    <a:pt x="55" y="100"/>
                    <a:pt x="57" y="99"/>
                    <a:pt x="59" y="100"/>
                  </a:cubicBezTo>
                  <a:cubicBezTo>
                    <a:pt x="60" y="101"/>
                    <a:pt x="61" y="103"/>
                    <a:pt x="60" y="105"/>
                  </a:cubicBezTo>
                  <a:cubicBezTo>
                    <a:pt x="59" y="106"/>
                    <a:pt x="58" y="107"/>
                    <a:pt x="57" y="107"/>
                  </a:cubicBezTo>
                  <a:cubicBezTo>
                    <a:pt x="56" y="107"/>
                    <a:pt x="56" y="106"/>
                    <a:pt x="55" y="106"/>
                  </a:cubicBezTo>
                  <a:close/>
                  <a:moveTo>
                    <a:pt x="37" y="95"/>
                  </a:moveTo>
                  <a:cubicBezTo>
                    <a:pt x="36" y="94"/>
                    <a:pt x="35" y="92"/>
                    <a:pt x="36" y="90"/>
                  </a:cubicBezTo>
                  <a:cubicBezTo>
                    <a:pt x="37" y="89"/>
                    <a:pt x="39" y="88"/>
                    <a:pt x="41" y="89"/>
                  </a:cubicBezTo>
                  <a:cubicBezTo>
                    <a:pt x="43" y="90"/>
                    <a:pt x="43" y="92"/>
                    <a:pt x="42" y="94"/>
                  </a:cubicBezTo>
                  <a:cubicBezTo>
                    <a:pt x="42" y="95"/>
                    <a:pt x="40" y="96"/>
                    <a:pt x="39" y="96"/>
                  </a:cubicBezTo>
                  <a:cubicBezTo>
                    <a:pt x="39" y="96"/>
                    <a:pt x="38" y="96"/>
                    <a:pt x="37" y="95"/>
                  </a:cubicBezTo>
                  <a:close/>
                  <a:moveTo>
                    <a:pt x="20" y="84"/>
                  </a:moveTo>
                  <a:cubicBezTo>
                    <a:pt x="18" y="83"/>
                    <a:pt x="18" y="81"/>
                    <a:pt x="19" y="80"/>
                  </a:cubicBezTo>
                  <a:cubicBezTo>
                    <a:pt x="20" y="78"/>
                    <a:pt x="22" y="77"/>
                    <a:pt x="23" y="78"/>
                  </a:cubicBezTo>
                  <a:cubicBezTo>
                    <a:pt x="25" y="79"/>
                    <a:pt x="25" y="82"/>
                    <a:pt x="25" y="83"/>
                  </a:cubicBezTo>
                  <a:cubicBezTo>
                    <a:pt x="24" y="84"/>
                    <a:pt x="23" y="85"/>
                    <a:pt x="22" y="85"/>
                  </a:cubicBezTo>
                  <a:cubicBezTo>
                    <a:pt x="21" y="85"/>
                    <a:pt x="20" y="85"/>
                    <a:pt x="20" y="84"/>
                  </a:cubicBezTo>
                  <a:close/>
                  <a:moveTo>
                    <a:pt x="2" y="73"/>
                  </a:moveTo>
                  <a:cubicBezTo>
                    <a:pt x="0" y="73"/>
                    <a:pt x="0" y="70"/>
                    <a:pt x="1" y="69"/>
                  </a:cubicBezTo>
                  <a:cubicBezTo>
                    <a:pt x="2" y="67"/>
                    <a:pt x="4" y="67"/>
                    <a:pt x="6" y="68"/>
                  </a:cubicBezTo>
                  <a:cubicBezTo>
                    <a:pt x="7" y="69"/>
                    <a:pt x="8" y="71"/>
                    <a:pt x="7" y="72"/>
                  </a:cubicBezTo>
                  <a:cubicBezTo>
                    <a:pt x="6" y="73"/>
                    <a:pt x="5" y="74"/>
                    <a:pt x="4" y="74"/>
                  </a:cubicBezTo>
                  <a:cubicBezTo>
                    <a:pt x="3" y="74"/>
                    <a:pt x="3" y="74"/>
                    <a:pt x="2" y="73"/>
                  </a:cubicBezTo>
                  <a:close/>
                  <a:moveTo>
                    <a:pt x="4" y="65"/>
                  </a:moveTo>
                  <a:cubicBezTo>
                    <a:pt x="4" y="63"/>
                    <a:pt x="5" y="61"/>
                    <a:pt x="7" y="61"/>
                  </a:cubicBezTo>
                  <a:cubicBezTo>
                    <a:pt x="9" y="61"/>
                    <a:pt x="10" y="62"/>
                    <a:pt x="11" y="64"/>
                  </a:cubicBezTo>
                  <a:cubicBezTo>
                    <a:pt x="11" y="66"/>
                    <a:pt x="10" y="68"/>
                    <a:pt x="8" y="68"/>
                  </a:cubicBezTo>
                  <a:cubicBezTo>
                    <a:pt x="7" y="68"/>
                    <a:pt x="7" y="68"/>
                    <a:pt x="7" y="68"/>
                  </a:cubicBezTo>
                  <a:cubicBezTo>
                    <a:pt x="6" y="68"/>
                    <a:pt x="4" y="67"/>
                    <a:pt x="4" y="65"/>
                  </a:cubicBezTo>
                  <a:close/>
                  <a:moveTo>
                    <a:pt x="24" y="62"/>
                  </a:moveTo>
                  <a:cubicBezTo>
                    <a:pt x="24" y="61"/>
                    <a:pt x="26" y="59"/>
                    <a:pt x="27" y="59"/>
                  </a:cubicBezTo>
                  <a:cubicBezTo>
                    <a:pt x="29" y="58"/>
                    <a:pt x="31" y="60"/>
                    <a:pt x="31" y="62"/>
                  </a:cubicBezTo>
                  <a:cubicBezTo>
                    <a:pt x="32" y="64"/>
                    <a:pt x="30" y="65"/>
                    <a:pt x="28" y="66"/>
                  </a:cubicBezTo>
                  <a:cubicBezTo>
                    <a:pt x="28" y="66"/>
                    <a:pt x="28" y="66"/>
                    <a:pt x="28" y="66"/>
                  </a:cubicBezTo>
                  <a:cubicBezTo>
                    <a:pt x="26" y="66"/>
                    <a:pt x="25" y="64"/>
                    <a:pt x="24" y="62"/>
                  </a:cubicBezTo>
                  <a:close/>
                  <a:moveTo>
                    <a:pt x="45" y="60"/>
                  </a:moveTo>
                  <a:cubicBezTo>
                    <a:pt x="45" y="58"/>
                    <a:pt x="46" y="57"/>
                    <a:pt x="48" y="56"/>
                  </a:cubicBezTo>
                  <a:cubicBezTo>
                    <a:pt x="50" y="56"/>
                    <a:pt x="52" y="58"/>
                    <a:pt x="52" y="60"/>
                  </a:cubicBezTo>
                  <a:cubicBezTo>
                    <a:pt x="52" y="61"/>
                    <a:pt x="51" y="63"/>
                    <a:pt x="49" y="63"/>
                  </a:cubicBezTo>
                  <a:cubicBezTo>
                    <a:pt x="48" y="63"/>
                    <a:pt x="48" y="63"/>
                    <a:pt x="48" y="63"/>
                  </a:cubicBezTo>
                  <a:cubicBezTo>
                    <a:pt x="47" y="63"/>
                    <a:pt x="45" y="62"/>
                    <a:pt x="45" y="60"/>
                  </a:cubicBezTo>
                  <a:close/>
                  <a:moveTo>
                    <a:pt x="66" y="58"/>
                  </a:moveTo>
                  <a:cubicBezTo>
                    <a:pt x="65" y="56"/>
                    <a:pt x="67" y="54"/>
                    <a:pt x="69" y="54"/>
                  </a:cubicBezTo>
                  <a:cubicBezTo>
                    <a:pt x="71" y="54"/>
                    <a:pt x="72" y="55"/>
                    <a:pt x="73" y="57"/>
                  </a:cubicBezTo>
                  <a:cubicBezTo>
                    <a:pt x="73" y="59"/>
                    <a:pt x="71" y="61"/>
                    <a:pt x="69" y="61"/>
                  </a:cubicBezTo>
                  <a:cubicBezTo>
                    <a:pt x="69" y="61"/>
                    <a:pt x="69" y="61"/>
                    <a:pt x="69" y="61"/>
                  </a:cubicBezTo>
                  <a:cubicBezTo>
                    <a:pt x="67" y="61"/>
                    <a:pt x="66" y="60"/>
                    <a:pt x="66" y="58"/>
                  </a:cubicBezTo>
                  <a:close/>
                  <a:moveTo>
                    <a:pt x="86" y="56"/>
                  </a:moveTo>
                  <a:cubicBezTo>
                    <a:pt x="86" y="54"/>
                    <a:pt x="87" y="52"/>
                    <a:pt x="89" y="52"/>
                  </a:cubicBezTo>
                  <a:cubicBezTo>
                    <a:pt x="91" y="52"/>
                    <a:pt x="93" y="53"/>
                    <a:pt x="93" y="55"/>
                  </a:cubicBezTo>
                  <a:cubicBezTo>
                    <a:pt x="93" y="57"/>
                    <a:pt x="92" y="59"/>
                    <a:pt x="90" y="59"/>
                  </a:cubicBezTo>
                  <a:cubicBezTo>
                    <a:pt x="90" y="59"/>
                    <a:pt x="90" y="59"/>
                    <a:pt x="90" y="59"/>
                  </a:cubicBezTo>
                  <a:cubicBezTo>
                    <a:pt x="88" y="59"/>
                    <a:pt x="86" y="57"/>
                    <a:pt x="86" y="56"/>
                  </a:cubicBezTo>
                  <a:close/>
                  <a:moveTo>
                    <a:pt x="107" y="53"/>
                  </a:moveTo>
                  <a:cubicBezTo>
                    <a:pt x="107" y="52"/>
                    <a:pt x="108" y="50"/>
                    <a:pt x="110" y="50"/>
                  </a:cubicBezTo>
                  <a:cubicBezTo>
                    <a:pt x="112" y="49"/>
                    <a:pt x="114" y="51"/>
                    <a:pt x="114" y="53"/>
                  </a:cubicBezTo>
                  <a:cubicBezTo>
                    <a:pt x="114" y="55"/>
                    <a:pt x="113" y="56"/>
                    <a:pt x="111" y="57"/>
                  </a:cubicBezTo>
                  <a:cubicBezTo>
                    <a:pt x="110" y="57"/>
                    <a:pt x="110" y="57"/>
                    <a:pt x="110" y="57"/>
                  </a:cubicBezTo>
                  <a:cubicBezTo>
                    <a:pt x="109" y="57"/>
                    <a:pt x="107" y="55"/>
                    <a:pt x="107" y="53"/>
                  </a:cubicBezTo>
                  <a:close/>
                  <a:moveTo>
                    <a:pt x="128" y="51"/>
                  </a:moveTo>
                  <a:cubicBezTo>
                    <a:pt x="127" y="49"/>
                    <a:pt x="129" y="48"/>
                    <a:pt x="131" y="47"/>
                  </a:cubicBezTo>
                  <a:cubicBezTo>
                    <a:pt x="132" y="47"/>
                    <a:pt x="134" y="49"/>
                    <a:pt x="134" y="50"/>
                  </a:cubicBezTo>
                  <a:cubicBezTo>
                    <a:pt x="135" y="52"/>
                    <a:pt x="133" y="54"/>
                    <a:pt x="131" y="54"/>
                  </a:cubicBezTo>
                  <a:cubicBezTo>
                    <a:pt x="131" y="54"/>
                    <a:pt x="131" y="54"/>
                    <a:pt x="131" y="54"/>
                  </a:cubicBezTo>
                  <a:cubicBezTo>
                    <a:pt x="129" y="54"/>
                    <a:pt x="128" y="53"/>
                    <a:pt x="128" y="51"/>
                  </a:cubicBezTo>
                  <a:close/>
                  <a:moveTo>
                    <a:pt x="148" y="49"/>
                  </a:moveTo>
                  <a:cubicBezTo>
                    <a:pt x="148" y="47"/>
                    <a:pt x="149" y="45"/>
                    <a:pt x="151" y="45"/>
                  </a:cubicBezTo>
                  <a:cubicBezTo>
                    <a:pt x="153" y="45"/>
                    <a:pt x="155" y="46"/>
                    <a:pt x="155" y="48"/>
                  </a:cubicBezTo>
                  <a:cubicBezTo>
                    <a:pt x="155" y="50"/>
                    <a:pt x="154" y="52"/>
                    <a:pt x="152" y="52"/>
                  </a:cubicBezTo>
                  <a:cubicBezTo>
                    <a:pt x="152" y="52"/>
                    <a:pt x="152" y="52"/>
                    <a:pt x="152" y="52"/>
                  </a:cubicBezTo>
                  <a:cubicBezTo>
                    <a:pt x="150" y="52"/>
                    <a:pt x="148" y="51"/>
                    <a:pt x="148" y="49"/>
                  </a:cubicBezTo>
                  <a:close/>
                  <a:moveTo>
                    <a:pt x="169" y="47"/>
                  </a:moveTo>
                  <a:cubicBezTo>
                    <a:pt x="169" y="45"/>
                    <a:pt x="170" y="43"/>
                    <a:pt x="172" y="43"/>
                  </a:cubicBezTo>
                  <a:cubicBezTo>
                    <a:pt x="174" y="43"/>
                    <a:pt x="175" y="44"/>
                    <a:pt x="176" y="46"/>
                  </a:cubicBezTo>
                  <a:cubicBezTo>
                    <a:pt x="176" y="48"/>
                    <a:pt x="174" y="50"/>
                    <a:pt x="173" y="50"/>
                  </a:cubicBezTo>
                  <a:cubicBezTo>
                    <a:pt x="172" y="50"/>
                    <a:pt x="172" y="50"/>
                    <a:pt x="172" y="50"/>
                  </a:cubicBezTo>
                  <a:cubicBezTo>
                    <a:pt x="170" y="50"/>
                    <a:pt x="169" y="48"/>
                    <a:pt x="169" y="47"/>
                  </a:cubicBezTo>
                  <a:close/>
                  <a:moveTo>
                    <a:pt x="189" y="44"/>
                  </a:moveTo>
                  <a:cubicBezTo>
                    <a:pt x="189" y="42"/>
                    <a:pt x="190" y="41"/>
                    <a:pt x="192" y="41"/>
                  </a:cubicBezTo>
                  <a:cubicBezTo>
                    <a:pt x="194" y="40"/>
                    <a:pt x="196" y="42"/>
                    <a:pt x="196" y="44"/>
                  </a:cubicBezTo>
                  <a:cubicBezTo>
                    <a:pt x="196" y="46"/>
                    <a:pt x="195" y="47"/>
                    <a:pt x="193" y="47"/>
                  </a:cubicBezTo>
                  <a:cubicBezTo>
                    <a:pt x="193" y="47"/>
                    <a:pt x="193" y="47"/>
                    <a:pt x="193" y="47"/>
                  </a:cubicBezTo>
                  <a:cubicBezTo>
                    <a:pt x="191" y="47"/>
                    <a:pt x="190" y="46"/>
                    <a:pt x="189" y="44"/>
                  </a:cubicBezTo>
                  <a:close/>
                  <a:moveTo>
                    <a:pt x="210" y="42"/>
                  </a:moveTo>
                  <a:cubicBezTo>
                    <a:pt x="210" y="40"/>
                    <a:pt x="211" y="39"/>
                    <a:pt x="213" y="38"/>
                  </a:cubicBezTo>
                  <a:cubicBezTo>
                    <a:pt x="215" y="38"/>
                    <a:pt x="217" y="40"/>
                    <a:pt x="217" y="41"/>
                  </a:cubicBezTo>
                  <a:cubicBezTo>
                    <a:pt x="217" y="43"/>
                    <a:pt x="216" y="45"/>
                    <a:pt x="214" y="45"/>
                  </a:cubicBezTo>
                  <a:cubicBezTo>
                    <a:pt x="213" y="45"/>
                    <a:pt x="213" y="45"/>
                    <a:pt x="213" y="45"/>
                  </a:cubicBezTo>
                  <a:cubicBezTo>
                    <a:pt x="212" y="45"/>
                    <a:pt x="210" y="44"/>
                    <a:pt x="210" y="42"/>
                  </a:cubicBezTo>
                  <a:close/>
                  <a:moveTo>
                    <a:pt x="231" y="40"/>
                  </a:moveTo>
                  <a:cubicBezTo>
                    <a:pt x="230" y="38"/>
                    <a:pt x="232" y="36"/>
                    <a:pt x="234" y="36"/>
                  </a:cubicBezTo>
                  <a:cubicBezTo>
                    <a:pt x="235" y="36"/>
                    <a:pt x="237" y="37"/>
                    <a:pt x="237" y="39"/>
                  </a:cubicBezTo>
                  <a:cubicBezTo>
                    <a:pt x="238" y="41"/>
                    <a:pt x="236" y="43"/>
                    <a:pt x="234" y="43"/>
                  </a:cubicBezTo>
                  <a:cubicBezTo>
                    <a:pt x="234" y="43"/>
                    <a:pt x="234" y="43"/>
                    <a:pt x="234" y="43"/>
                  </a:cubicBezTo>
                  <a:cubicBezTo>
                    <a:pt x="232" y="43"/>
                    <a:pt x="231" y="42"/>
                    <a:pt x="231" y="40"/>
                  </a:cubicBezTo>
                  <a:close/>
                  <a:moveTo>
                    <a:pt x="251" y="38"/>
                  </a:moveTo>
                  <a:cubicBezTo>
                    <a:pt x="251" y="36"/>
                    <a:pt x="252" y="34"/>
                    <a:pt x="254" y="34"/>
                  </a:cubicBezTo>
                  <a:cubicBezTo>
                    <a:pt x="256" y="34"/>
                    <a:pt x="258" y="35"/>
                    <a:pt x="258" y="37"/>
                  </a:cubicBezTo>
                  <a:cubicBezTo>
                    <a:pt x="258" y="39"/>
                    <a:pt x="257" y="40"/>
                    <a:pt x="255" y="41"/>
                  </a:cubicBezTo>
                  <a:cubicBezTo>
                    <a:pt x="255" y="41"/>
                    <a:pt x="255" y="41"/>
                    <a:pt x="255" y="41"/>
                  </a:cubicBezTo>
                  <a:cubicBezTo>
                    <a:pt x="253" y="41"/>
                    <a:pt x="251" y="39"/>
                    <a:pt x="251" y="38"/>
                  </a:cubicBezTo>
                  <a:close/>
                  <a:moveTo>
                    <a:pt x="272" y="35"/>
                  </a:moveTo>
                  <a:cubicBezTo>
                    <a:pt x="272" y="34"/>
                    <a:pt x="273" y="32"/>
                    <a:pt x="275" y="32"/>
                  </a:cubicBezTo>
                  <a:cubicBezTo>
                    <a:pt x="277" y="31"/>
                    <a:pt x="278" y="33"/>
                    <a:pt x="279" y="35"/>
                  </a:cubicBezTo>
                  <a:cubicBezTo>
                    <a:pt x="279" y="36"/>
                    <a:pt x="278" y="38"/>
                    <a:pt x="276" y="38"/>
                  </a:cubicBezTo>
                  <a:cubicBezTo>
                    <a:pt x="275" y="38"/>
                    <a:pt x="275" y="38"/>
                    <a:pt x="275" y="38"/>
                  </a:cubicBezTo>
                  <a:cubicBezTo>
                    <a:pt x="274" y="38"/>
                    <a:pt x="272" y="37"/>
                    <a:pt x="272" y="35"/>
                  </a:cubicBezTo>
                  <a:close/>
                  <a:moveTo>
                    <a:pt x="292" y="33"/>
                  </a:moveTo>
                  <a:cubicBezTo>
                    <a:pt x="292" y="31"/>
                    <a:pt x="294" y="29"/>
                    <a:pt x="296" y="29"/>
                  </a:cubicBezTo>
                  <a:cubicBezTo>
                    <a:pt x="297" y="29"/>
                    <a:pt x="299" y="30"/>
                    <a:pt x="299" y="32"/>
                  </a:cubicBezTo>
                  <a:cubicBezTo>
                    <a:pt x="300" y="34"/>
                    <a:pt x="298" y="36"/>
                    <a:pt x="296" y="36"/>
                  </a:cubicBezTo>
                  <a:cubicBezTo>
                    <a:pt x="296" y="36"/>
                    <a:pt x="296" y="36"/>
                    <a:pt x="296" y="36"/>
                  </a:cubicBezTo>
                  <a:cubicBezTo>
                    <a:pt x="294" y="36"/>
                    <a:pt x="293" y="35"/>
                    <a:pt x="292" y="33"/>
                  </a:cubicBezTo>
                  <a:close/>
                  <a:moveTo>
                    <a:pt x="313" y="31"/>
                  </a:moveTo>
                  <a:cubicBezTo>
                    <a:pt x="313" y="29"/>
                    <a:pt x="314" y="27"/>
                    <a:pt x="316" y="27"/>
                  </a:cubicBezTo>
                  <a:cubicBezTo>
                    <a:pt x="318" y="27"/>
                    <a:pt x="320" y="28"/>
                    <a:pt x="320" y="30"/>
                  </a:cubicBezTo>
                  <a:cubicBezTo>
                    <a:pt x="320" y="32"/>
                    <a:pt x="319" y="34"/>
                    <a:pt x="317" y="34"/>
                  </a:cubicBezTo>
                  <a:cubicBezTo>
                    <a:pt x="316" y="34"/>
                    <a:pt x="316" y="34"/>
                    <a:pt x="316" y="34"/>
                  </a:cubicBezTo>
                  <a:cubicBezTo>
                    <a:pt x="315" y="34"/>
                    <a:pt x="313" y="33"/>
                    <a:pt x="313" y="31"/>
                  </a:cubicBezTo>
                  <a:close/>
                  <a:moveTo>
                    <a:pt x="334" y="29"/>
                  </a:moveTo>
                  <a:cubicBezTo>
                    <a:pt x="333" y="27"/>
                    <a:pt x="335" y="25"/>
                    <a:pt x="337" y="25"/>
                  </a:cubicBezTo>
                  <a:cubicBezTo>
                    <a:pt x="339" y="25"/>
                    <a:pt x="340" y="26"/>
                    <a:pt x="341" y="28"/>
                  </a:cubicBezTo>
                  <a:cubicBezTo>
                    <a:pt x="341" y="30"/>
                    <a:pt x="339" y="31"/>
                    <a:pt x="337" y="32"/>
                  </a:cubicBezTo>
                  <a:cubicBezTo>
                    <a:pt x="337" y="32"/>
                    <a:pt x="337" y="32"/>
                    <a:pt x="337" y="32"/>
                  </a:cubicBezTo>
                  <a:cubicBezTo>
                    <a:pt x="335" y="32"/>
                    <a:pt x="334" y="30"/>
                    <a:pt x="334" y="29"/>
                  </a:cubicBezTo>
                  <a:close/>
                  <a:moveTo>
                    <a:pt x="354" y="26"/>
                  </a:moveTo>
                  <a:cubicBezTo>
                    <a:pt x="354" y="24"/>
                    <a:pt x="355" y="23"/>
                    <a:pt x="357" y="23"/>
                  </a:cubicBezTo>
                  <a:cubicBezTo>
                    <a:pt x="359" y="22"/>
                    <a:pt x="361" y="24"/>
                    <a:pt x="361" y="26"/>
                  </a:cubicBezTo>
                  <a:cubicBezTo>
                    <a:pt x="361" y="27"/>
                    <a:pt x="360" y="29"/>
                    <a:pt x="358" y="29"/>
                  </a:cubicBezTo>
                  <a:cubicBezTo>
                    <a:pt x="358" y="29"/>
                    <a:pt x="358" y="29"/>
                    <a:pt x="358" y="29"/>
                  </a:cubicBezTo>
                  <a:cubicBezTo>
                    <a:pt x="356" y="29"/>
                    <a:pt x="354" y="28"/>
                    <a:pt x="354" y="26"/>
                  </a:cubicBezTo>
                  <a:close/>
                  <a:moveTo>
                    <a:pt x="375" y="24"/>
                  </a:moveTo>
                  <a:cubicBezTo>
                    <a:pt x="375" y="22"/>
                    <a:pt x="376" y="20"/>
                    <a:pt x="378" y="20"/>
                  </a:cubicBezTo>
                  <a:cubicBezTo>
                    <a:pt x="380" y="20"/>
                    <a:pt x="382" y="21"/>
                    <a:pt x="382" y="23"/>
                  </a:cubicBezTo>
                  <a:cubicBezTo>
                    <a:pt x="382" y="25"/>
                    <a:pt x="381" y="27"/>
                    <a:pt x="379" y="27"/>
                  </a:cubicBezTo>
                  <a:cubicBezTo>
                    <a:pt x="378" y="27"/>
                    <a:pt x="378" y="27"/>
                    <a:pt x="378" y="27"/>
                  </a:cubicBezTo>
                  <a:cubicBezTo>
                    <a:pt x="377" y="27"/>
                    <a:pt x="375" y="26"/>
                    <a:pt x="375" y="24"/>
                  </a:cubicBezTo>
                  <a:close/>
                  <a:moveTo>
                    <a:pt x="396" y="22"/>
                  </a:moveTo>
                  <a:cubicBezTo>
                    <a:pt x="395" y="20"/>
                    <a:pt x="397" y="18"/>
                    <a:pt x="399" y="18"/>
                  </a:cubicBezTo>
                  <a:cubicBezTo>
                    <a:pt x="400" y="18"/>
                    <a:pt x="402" y="19"/>
                    <a:pt x="402" y="21"/>
                  </a:cubicBezTo>
                  <a:cubicBezTo>
                    <a:pt x="403" y="23"/>
                    <a:pt x="401" y="25"/>
                    <a:pt x="399" y="25"/>
                  </a:cubicBezTo>
                  <a:cubicBezTo>
                    <a:pt x="399" y="25"/>
                    <a:pt x="399" y="25"/>
                    <a:pt x="399" y="25"/>
                  </a:cubicBezTo>
                  <a:cubicBezTo>
                    <a:pt x="397" y="25"/>
                    <a:pt x="396" y="24"/>
                    <a:pt x="396" y="22"/>
                  </a:cubicBezTo>
                  <a:close/>
                  <a:moveTo>
                    <a:pt x="416" y="20"/>
                  </a:moveTo>
                  <a:cubicBezTo>
                    <a:pt x="416" y="18"/>
                    <a:pt x="417" y="16"/>
                    <a:pt x="419" y="16"/>
                  </a:cubicBezTo>
                  <a:cubicBezTo>
                    <a:pt x="421" y="16"/>
                    <a:pt x="423" y="17"/>
                    <a:pt x="423" y="19"/>
                  </a:cubicBezTo>
                  <a:cubicBezTo>
                    <a:pt x="423" y="21"/>
                    <a:pt x="422" y="22"/>
                    <a:pt x="420" y="23"/>
                  </a:cubicBezTo>
                  <a:cubicBezTo>
                    <a:pt x="420" y="23"/>
                    <a:pt x="420" y="23"/>
                    <a:pt x="420" y="23"/>
                  </a:cubicBezTo>
                  <a:cubicBezTo>
                    <a:pt x="418" y="23"/>
                    <a:pt x="416" y="21"/>
                    <a:pt x="416" y="20"/>
                  </a:cubicBezTo>
                  <a:close/>
                  <a:moveTo>
                    <a:pt x="437" y="17"/>
                  </a:moveTo>
                  <a:cubicBezTo>
                    <a:pt x="437" y="15"/>
                    <a:pt x="438" y="14"/>
                    <a:pt x="440" y="13"/>
                  </a:cubicBezTo>
                  <a:cubicBezTo>
                    <a:pt x="442" y="13"/>
                    <a:pt x="443" y="15"/>
                    <a:pt x="444" y="17"/>
                  </a:cubicBezTo>
                  <a:cubicBezTo>
                    <a:pt x="444" y="18"/>
                    <a:pt x="442" y="20"/>
                    <a:pt x="441" y="20"/>
                  </a:cubicBezTo>
                  <a:cubicBezTo>
                    <a:pt x="440" y="20"/>
                    <a:pt x="440" y="20"/>
                    <a:pt x="440" y="20"/>
                  </a:cubicBezTo>
                  <a:cubicBezTo>
                    <a:pt x="438" y="20"/>
                    <a:pt x="437" y="19"/>
                    <a:pt x="437" y="17"/>
                  </a:cubicBezTo>
                  <a:close/>
                  <a:moveTo>
                    <a:pt x="457" y="15"/>
                  </a:moveTo>
                  <a:cubicBezTo>
                    <a:pt x="457" y="13"/>
                    <a:pt x="459" y="11"/>
                    <a:pt x="460" y="11"/>
                  </a:cubicBezTo>
                  <a:cubicBezTo>
                    <a:pt x="462" y="11"/>
                    <a:pt x="464" y="12"/>
                    <a:pt x="464" y="14"/>
                  </a:cubicBezTo>
                  <a:cubicBezTo>
                    <a:pt x="464" y="16"/>
                    <a:pt x="463" y="18"/>
                    <a:pt x="461" y="18"/>
                  </a:cubicBezTo>
                  <a:cubicBezTo>
                    <a:pt x="461" y="18"/>
                    <a:pt x="461" y="18"/>
                    <a:pt x="461" y="18"/>
                  </a:cubicBezTo>
                  <a:cubicBezTo>
                    <a:pt x="459" y="18"/>
                    <a:pt x="458" y="17"/>
                    <a:pt x="457" y="15"/>
                  </a:cubicBezTo>
                  <a:close/>
                  <a:moveTo>
                    <a:pt x="478" y="13"/>
                  </a:moveTo>
                  <a:cubicBezTo>
                    <a:pt x="478" y="11"/>
                    <a:pt x="479" y="9"/>
                    <a:pt x="481" y="9"/>
                  </a:cubicBezTo>
                  <a:cubicBezTo>
                    <a:pt x="483" y="9"/>
                    <a:pt x="485" y="10"/>
                    <a:pt x="485" y="12"/>
                  </a:cubicBezTo>
                  <a:cubicBezTo>
                    <a:pt x="485" y="14"/>
                    <a:pt x="484" y="16"/>
                    <a:pt x="482" y="16"/>
                  </a:cubicBezTo>
                  <a:cubicBezTo>
                    <a:pt x="481" y="16"/>
                    <a:pt x="481" y="16"/>
                    <a:pt x="481" y="16"/>
                  </a:cubicBezTo>
                  <a:cubicBezTo>
                    <a:pt x="480" y="16"/>
                    <a:pt x="478" y="14"/>
                    <a:pt x="478" y="13"/>
                  </a:cubicBezTo>
                  <a:close/>
                  <a:moveTo>
                    <a:pt x="499" y="10"/>
                  </a:moveTo>
                  <a:cubicBezTo>
                    <a:pt x="498" y="9"/>
                    <a:pt x="500" y="7"/>
                    <a:pt x="502" y="7"/>
                  </a:cubicBezTo>
                  <a:cubicBezTo>
                    <a:pt x="504" y="6"/>
                    <a:pt x="505" y="8"/>
                    <a:pt x="505" y="10"/>
                  </a:cubicBezTo>
                  <a:cubicBezTo>
                    <a:pt x="506" y="12"/>
                    <a:pt x="504" y="13"/>
                    <a:pt x="502" y="14"/>
                  </a:cubicBezTo>
                  <a:cubicBezTo>
                    <a:pt x="502" y="14"/>
                    <a:pt x="502" y="14"/>
                    <a:pt x="502" y="14"/>
                  </a:cubicBezTo>
                  <a:cubicBezTo>
                    <a:pt x="500" y="14"/>
                    <a:pt x="499" y="12"/>
                    <a:pt x="499" y="10"/>
                  </a:cubicBezTo>
                  <a:close/>
                  <a:moveTo>
                    <a:pt x="519" y="8"/>
                  </a:moveTo>
                  <a:cubicBezTo>
                    <a:pt x="519" y="6"/>
                    <a:pt x="520" y="5"/>
                    <a:pt x="522" y="4"/>
                  </a:cubicBezTo>
                  <a:cubicBezTo>
                    <a:pt x="524" y="4"/>
                    <a:pt x="526" y="6"/>
                    <a:pt x="526" y="8"/>
                  </a:cubicBezTo>
                  <a:cubicBezTo>
                    <a:pt x="526" y="9"/>
                    <a:pt x="525" y="11"/>
                    <a:pt x="523" y="11"/>
                  </a:cubicBezTo>
                  <a:cubicBezTo>
                    <a:pt x="523" y="11"/>
                    <a:pt x="523" y="11"/>
                    <a:pt x="523" y="11"/>
                  </a:cubicBezTo>
                  <a:cubicBezTo>
                    <a:pt x="521" y="11"/>
                    <a:pt x="519" y="10"/>
                    <a:pt x="519" y="8"/>
                  </a:cubicBezTo>
                  <a:close/>
                  <a:moveTo>
                    <a:pt x="540" y="6"/>
                  </a:moveTo>
                  <a:cubicBezTo>
                    <a:pt x="540" y="4"/>
                    <a:pt x="541" y="2"/>
                    <a:pt x="543" y="2"/>
                  </a:cubicBezTo>
                  <a:cubicBezTo>
                    <a:pt x="545" y="2"/>
                    <a:pt x="547" y="3"/>
                    <a:pt x="547" y="5"/>
                  </a:cubicBezTo>
                  <a:cubicBezTo>
                    <a:pt x="547" y="7"/>
                    <a:pt x="546" y="9"/>
                    <a:pt x="544" y="9"/>
                  </a:cubicBezTo>
                  <a:cubicBezTo>
                    <a:pt x="543" y="9"/>
                    <a:pt x="543" y="9"/>
                    <a:pt x="543" y="9"/>
                  </a:cubicBezTo>
                  <a:cubicBezTo>
                    <a:pt x="541" y="9"/>
                    <a:pt x="540" y="8"/>
                    <a:pt x="540" y="6"/>
                  </a:cubicBezTo>
                  <a:close/>
                  <a:moveTo>
                    <a:pt x="560" y="4"/>
                  </a:moveTo>
                  <a:cubicBezTo>
                    <a:pt x="560" y="2"/>
                    <a:pt x="562" y="0"/>
                    <a:pt x="563" y="0"/>
                  </a:cubicBezTo>
                  <a:cubicBezTo>
                    <a:pt x="565" y="0"/>
                    <a:pt x="567" y="1"/>
                    <a:pt x="567" y="3"/>
                  </a:cubicBezTo>
                  <a:cubicBezTo>
                    <a:pt x="568" y="5"/>
                    <a:pt x="566" y="7"/>
                    <a:pt x="564" y="7"/>
                  </a:cubicBezTo>
                  <a:cubicBezTo>
                    <a:pt x="564" y="7"/>
                    <a:pt x="564" y="7"/>
                    <a:pt x="564" y="7"/>
                  </a:cubicBezTo>
                  <a:cubicBezTo>
                    <a:pt x="562" y="7"/>
                    <a:pt x="561" y="6"/>
                    <a:pt x="560" y="4"/>
                  </a:cubicBezTo>
                  <a:close/>
                </a:path>
              </a:pathLst>
            </a:custGeom>
            <a:solidFill>
              <a:schemeClr val="bg1"/>
            </a:solidFill>
            <a:ln>
              <a:noFill/>
            </a:ln>
          </p:spPr>
          <p:txBody>
            <a:bodyPr anchor="ctr"/>
            <a:lstStyle/>
            <a:p>
              <a:pPr algn="ctr"/>
              <a:endParaRPr dirty="0"/>
            </a:p>
          </p:txBody>
        </p:sp>
        <p:sp>
          <p:nvSpPr>
            <p:cNvPr id="4" name="íṩḷïḋê">
              <a:extLst>
                <a:ext uri="{FF2B5EF4-FFF2-40B4-BE49-F238E27FC236}">
                  <a16:creationId xmlns:a16="http://schemas.microsoft.com/office/drawing/2014/main" id="{1CD436A9-6A14-4A95-B398-B6912E611290}"/>
                </a:ext>
              </a:extLst>
            </p:cNvPr>
            <p:cNvSpPr/>
            <p:nvPr/>
          </p:nvSpPr>
          <p:spPr bwMode="auto">
            <a:xfrm>
              <a:off x="4321281" y="3688570"/>
              <a:ext cx="584946" cy="257132"/>
            </a:xfrm>
            <a:custGeom>
              <a:avLst/>
              <a:gdLst>
                <a:gd name="T0" fmla="*/ 287 w 294"/>
                <a:gd name="T1" fmla="*/ 124 h 129"/>
                <a:gd name="T2" fmla="*/ 294 w 294"/>
                <a:gd name="T3" fmla="*/ 127 h 129"/>
                <a:gd name="T4" fmla="*/ 289 w 294"/>
                <a:gd name="T5" fmla="*/ 129 h 129"/>
                <a:gd name="T6" fmla="*/ 268 w 294"/>
                <a:gd name="T7" fmla="*/ 116 h 129"/>
                <a:gd name="T8" fmla="*/ 275 w 294"/>
                <a:gd name="T9" fmla="*/ 119 h 129"/>
                <a:gd name="T10" fmla="*/ 270 w 294"/>
                <a:gd name="T11" fmla="*/ 121 h 129"/>
                <a:gd name="T12" fmla="*/ 249 w 294"/>
                <a:gd name="T13" fmla="*/ 108 h 129"/>
                <a:gd name="T14" fmla="*/ 256 w 294"/>
                <a:gd name="T15" fmla="*/ 111 h 129"/>
                <a:gd name="T16" fmla="*/ 251 w 294"/>
                <a:gd name="T17" fmla="*/ 113 h 129"/>
                <a:gd name="T18" fmla="*/ 230 w 294"/>
                <a:gd name="T19" fmla="*/ 100 h 129"/>
                <a:gd name="T20" fmla="*/ 236 w 294"/>
                <a:gd name="T21" fmla="*/ 103 h 129"/>
                <a:gd name="T22" fmla="*/ 232 w 294"/>
                <a:gd name="T23" fmla="*/ 105 h 129"/>
                <a:gd name="T24" fmla="*/ 211 w 294"/>
                <a:gd name="T25" fmla="*/ 92 h 129"/>
                <a:gd name="T26" fmla="*/ 217 w 294"/>
                <a:gd name="T27" fmla="*/ 95 h 129"/>
                <a:gd name="T28" fmla="*/ 213 w 294"/>
                <a:gd name="T29" fmla="*/ 97 h 129"/>
                <a:gd name="T30" fmla="*/ 192 w 294"/>
                <a:gd name="T31" fmla="*/ 84 h 129"/>
                <a:gd name="T32" fmla="*/ 198 w 294"/>
                <a:gd name="T33" fmla="*/ 87 h 129"/>
                <a:gd name="T34" fmla="*/ 194 w 294"/>
                <a:gd name="T35" fmla="*/ 88 h 129"/>
                <a:gd name="T36" fmla="*/ 173 w 294"/>
                <a:gd name="T37" fmla="*/ 76 h 129"/>
                <a:gd name="T38" fmla="*/ 179 w 294"/>
                <a:gd name="T39" fmla="*/ 79 h 129"/>
                <a:gd name="T40" fmla="*/ 175 w 294"/>
                <a:gd name="T41" fmla="*/ 80 h 129"/>
                <a:gd name="T42" fmla="*/ 154 w 294"/>
                <a:gd name="T43" fmla="*/ 68 h 129"/>
                <a:gd name="T44" fmla="*/ 160 w 294"/>
                <a:gd name="T45" fmla="*/ 70 h 129"/>
                <a:gd name="T46" fmla="*/ 156 w 294"/>
                <a:gd name="T47" fmla="*/ 72 h 129"/>
                <a:gd name="T48" fmla="*/ 135 w 294"/>
                <a:gd name="T49" fmla="*/ 60 h 129"/>
                <a:gd name="T50" fmla="*/ 141 w 294"/>
                <a:gd name="T51" fmla="*/ 62 h 129"/>
                <a:gd name="T52" fmla="*/ 136 w 294"/>
                <a:gd name="T53" fmla="*/ 64 h 129"/>
                <a:gd name="T54" fmla="*/ 115 w 294"/>
                <a:gd name="T55" fmla="*/ 52 h 129"/>
                <a:gd name="T56" fmla="*/ 122 w 294"/>
                <a:gd name="T57" fmla="*/ 54 h 129"/>
                <a:gd name="T58" fmla="*/ 117 w 294"/>
                <a:gd name="T59" fmla="*/ 56 h 129"/>
                <a:gd name="T60" fmla="*/ 96 w 294"/>
                <a:gd name="T61" fmla="*/ 43 h 129"/>
                <a:gd name="T62" fmla="*/ 103 w 294"/>
                <a:gd name="T63" fmla="*/ 46 h 129"/>
                <a:gd name="T64" fmla="*/ 98 w 294"/>
                <a:gd name="T65" fmla="*/ 48 h 129"/>
                <a:gd name="T66" fmla="*/ 77 w 294"/>
                <a:gd name="T67" fmla="*/ 35 h 129"/>
                <a:gd name="T68" fmla="*/ 84 w 294"/>
                <a:gd name="T69" fmla="*/ 38 h 129"/>
                <a:gd name="T70" fmla="*/ 79 w 294"/>
                <a:gd name="T71" fmla="*/ 40 h 129"/>
                <a:gd name="T72" fmla="*/ 58 w 294"/>
                <a:gd name="T73" fmla="*/ 27 h 129"/>
                <a:gd name="T74" fmla="*/ 65 w 294"/>
                <a:gd name="T75" fmla="*/ 30 h 129"/>
                <a:gd name="T76" fmla="*/ 60 w 294"/>
                <a:gd name="T77" fmla="*/ 32 h 129"/>
                <a:gd name="T78" fmla="*/ 39 w 294"/>
                <a:gd name="T79" fmla="*/ 19 h 129"/>
                <a:gd name="T80" fmla="*/ 46 w 294"/>
                <a:gd name="T81" fmla="*/ 22 h 129"/>
                <a:gd name="T82" fmla="*/ 41 w 294"/>
                <a:gd name="T83" fmla="*/ 24 h 129"/>
                <a:gd name="T84" fmla="*/ 20 w 294"/>
                <a:gd name="T85" fmla="*/ 11 h 129"/>
                <a:gd name="T86" fmla="*/ 26 w 294"/>
                <a:gd name="T87" fmla="*/ 14 h 129"/>
                <a:gd name="T88" fmla="*/ 22 w 294"/>
                <a:gd name="T89" fmla="*/ 16 h 129"/>
                <a:gd name="T90" fmla="*/ 1 w 294"/>
                <a:gd name="T91" fmla="*/ 3 h 129"/>
                <a:gd name="T92" fmla="*/ 7 w 294"/>
                <a:gd name="T93" fmla="*/ 6 h 129"/>
                <a:gd name="T94" fmla="*/ 3 w 294"/>
                <a:gd name="T95" fmla="*/ 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4" h="129">
                  <a:moveTo>
                    <a:pt x="289" y="129"/>
                  </a:moveTo>
                  <a:cubicBezTo>
                    <a:pt x="287" y="128"/>
                    <a:pt x="287" y="126"/>
                    <a:pt x="287" y="124"/>
                  </a:cubicBezTo>
                  <a:cubicBezTo>
                    <a:pt x="288" y="123"/>
                    <a:pt x="290" y="122"/>
                    <a:pt x="292" y="123"/>
                  </a:cubicBezTo>
                  <a:cubicBezTo>
                    <a:pt x="294" y="123"/>
                    <a:pt x="294" y="125"/>
                    <a:pt x="294" y="127"/>
                  </a:cubicBezTo>
                  <a:cubicBezTo>
                    <a:pt x="293" y="128"/>
                    <a:pt x="292" y="129"/>
                    <a:pt x="291" y="129"/>
                  </a:cubicBezTo>
                  <a:cubicBezTo>
                    <a:pt x="290" y="129"/>
                    <a:pt x="290" y="129"/>
                    <a:pt x="289" y="129"/>
                  </a:cubicBezTo>
                  <a:close/>
                  <a:moveTo>
                    <a:pt x="270" y="121"/>
                  </a:moveTo>
                  <a:cubicBezTo>
                    <a:pt x="268" y="120"/>
                    <a:pt x="268" y="118"/>
                    <a:pt x="268" y="116"/>
                  </a:cubicBezTo>
                  <a:cubicBezTo>
                    <a:pt x="269" y="115"/>
                    <a:pt x="271" y="114"/>
                    <a:pt x="273" y="114"/>
                  </a:cubicBezTo>
                  <a:cubicBezTo>
                    <a:pt x="275" y="115"/>
                    <a:pt x="275" y="117"/>
                    <a:pt x="275" y="119"/>
                  </a:cubicBezTo>
                  <a:cubicBezTo>
                    <a:pt x="274" y="120"/>
                    <a:pt x="273" y="121"/>
                    <a:pt x="271" y="121"/>
                  </a:cubicBezTo>
                  <a:cubicBezTo>
                    <a:pt x="271" y="121"/>
                    <a:pt x="270" y="121"/>
                    <a:pt x="270" y="121"/>
                  </a:cubicBezTo>
                  <a:close/>
                  <a:moveTo>
                    <a:pt x="251" y="113"/>
                  </a:moveTo>
                  <a:cubicBezTo>
                    <a:pt x="249" y="112"/>
                    <a:pt x="248" y="110"/>
                    <a:pt x="249" y="108"/>
                  </a:cubicBezTo>
                  <a:cubicBezTo>
                    <a:pt x="250" y="106"/>
                    <a:pt x="252" y="106"/>
                    <a:pt x="254" y="106"/>
                  </a:cubicBezTo>
                  <a:cubicBezTo>
                    <a:pt x="255" y="107"/>
                    <a:pt x="256" y="109"/>
                    <a:pt x="256" y="111"/>
                  </a:cubicBezTo>
                  <a:cubicBezTo>
                    <a:pt x="255" y="112"/>
                    <a:pt x="254" y="113"/>
                    <a:pt x="252" y="113"/>
                  </a:cubicBezTo>
                  <a:cubicBezTo>
                    <a:pt x="252" y="113"/>
                    <a:pt x="251" y="113"/>
                    <a:pt x="251" y="113"/>
                  </a:cubicBezTo>
                  <a:close/>
                  <a:moveTo>
                    <a:pt x="232" y="105"/>
                  </a:moveTo>
                  <a:cubicBezTo>
                    <a:pt x="230" y="104"/>
                    <a:pt x="229" y="102"/>
                    <a:pt x="230" y="100"/>
                  </a:cubicBezTo>
                  <a:cubicBezTo>
                    <a:pt x="231" y="98"/>
                    <a:pt x="233" y="98"/>
                    <a:pt x="235" y="98"/>
                  </a:cubicBezTo>
                  <a:cubicBezTo>
                    <a:pt x="236" y="99"/>
                    <a:pt x="237" y="101"/>
                    <a:pt x="236" y="103"/>
                  </a:cubicBezTo>
                  <a:cubicBezTo>
                    <a:pt x="236" y="104"/>
                    <a:pt x="235" y="105"/>
                    <a:pt x="233" y="105"/>
                  </a:cubicBezTo>
                  <a:cubicBezTo>
                    <a:pt x="233" y="105"/>
                    <a:pt x="232" y="105"/>
                    <a:pt x="232" y="105"/>
                  </a:cubicBezTo>
                  <a:close/>
                  <a:moveTo>
                    <a:pt x="213" y="97"/>
                  </a:moveTo>
                  <a:cubicBezTo>
                    <a:pt x="211" y="96"/>
                    <a:pt x="210" y="94"/>
                    <a:pt x="211" y="92"/>
                  </a:cubicBezTo>
                  <a:cubicBezTo>
                    <a:pt x="212" y="90"/>
                    <a:pt x="214" y="89"/>
                    <a:pt x="216" y="90"/>
                  </a:cubicBezTo>
                  <a:cubicBezTo>
                    <a:pt x="217" y="91"/>
                    <a:pt x="218" y="93"/>
                    <a:pt x="217" y="95"/>
                  </a:cubicBezTo>
                  <a:cubicBezTo>
                    <a:pt x="217" y="96"/>
                    <a:pt x="216" y="97"/>
                    <a:pt x="214" y="97"/>
                  </a:cubicBezTo>
                  <a:cubicBezTo>
                    <a:pt x="214" y="97"/>
                    <a:pt x="213" y="97"/>
                    <a:pt x="213" y="97"/>
                  </a:cubicBezTo>
                  <a:close/>
                  <a:moveTo>
                    <a:pt x="194" y="88"/>
                  </a:moveTo>
                  <a:cubicBezTo>
                    <a:pt x="192" y="88"/>
                    <a:pt x="191" y="86"/>
                    <a:pt x="192" y="84"/>
                  </a:cubicBezTo>
                  <a:cubicBezTo>
                    <a:pt x="193" y="82"/>
                    <a:pt x="195" y="81"/>
                    <a:pt x="196" y="82"/>
                  </a:cubicBezTo>
                  <a:cubicBezTo>
                    <a:pt x="198" y="83"/>
                    <a:pt x="199" y="85"/>
                    <a:pt x="198" y="87"/>
                  </a:cubicBezTo>
                  <a:cubicBezTo>
                    <a:pt x="198" y="88"/>
                    <a:pt x="196" y="89"/>
                    <a:pt x="195" y="89"/>
                  </a:cubicBezTo>
                  <a:cubicBezTo>
                    <a:pt x="195" y="89"/>
                    <a:pt x="194" y="89"/>
                    <a:pt x="194" y="88"/>
                  </a:cubicBezTo>
                  <a:close/>
                  <a:moveTo>
                    <a:pt x="175" y="80"/>
                  </a:moveTo>
                  <a:cubicBezTo>
                    <a:pt x="173" y="80"/>
                    <a:pt x="172" y="78"/>
                    <a:pt x="173" y="76"/>
                  </a:cubicBezTo>
                  <a:cubicBezTo>
                    <a:pt x="174" y="74"/>
                    <a:pt x="176" y="73"/>
                    <a:pt x="177" y="74"/>
                  </a:cubicBezTo>
                  <a:cubicBezTo>
                    <a:pt x="179" y="75"/>
                    <a:pt x="180" y="77"/>
                    <a:pt x="179" y="79"/>
                  </a:cubicBezTo>
                  <a:cubicBezTo>
                    <a:pt x="179" y="80"/>
                    <a:pt x="177" y="81"/>
                    <a:pt x="176" y="81"/>
                  </a:cubicBezTo>
                  <a:cubicBezTo>
                    <a:pt x="175" y="81"/>
                    <a:pt x="175" y="81"/>
                    <a:pt x="175" y="80"/>
                  </a:cubicBezTo>
                  <a:close/>
                  <a:moveTo>
                    <a:pt x="156" y="72"/>
                  </a:moveTo>
                  <a:cubicBezTo>
                    <a:pt x="154" y="71"/>
                    <a:pt x="153" y="70"/>
                    <a:pt x="154" y="68"/>
                  </a:cubicBezTo>
                  <a:cubicBezTo>
                    <a:pt x="154" y="66"/>
                    <a:pt x="156" y="65"/>
                    <a:pt x="158" y="66"/>
                  </a:cubicBezTo>
                  <a:cubicBezTo>
                    <a:pt x="160" y="67"/>
                    <a:pt x="161" y="69"/>
                    <a:pt x="160" y="70"/>
                  </a:cubicBezTo>
                  <a:cubicBezTo>
                    <a:pt x="160" y="72"/>
                    <a:pt x="158" y="73"/>
                    <a:pt x="157" y="73"/>
                  </a:cubicBezTo>
                  <a:cubicBezTo>
                    <a:pt x="156" y="73"/>
                    <a:pt x="156" y="72"/>
                    <a:pt x="156" y="72"/>
                  </a:cubicBezTo>
                  <a:close/>
                  <a:moveTo>
                    <a:pt x="136" y="64"/>
                  </a:moveTo>
                  <a:cubicBezTo>
                    <a:pt x="135" y="63"/>
                    <a:pt x="134" y="61"/>
                    <a:pt x="135" y="60"/>
                  </a:cubicBezTo>
                  <a:cubicBezTo>
                    <a:pt x="135" y="58"/>
                    <a:pt x="137" y="57"/>
                    <a:pt x="139" y="58"/>
                  </a:cubicBezTo>
                  <a:cubicBezTo>
                    <a:pt x="141" y="59"/>
                    <a:pt x="142" y="61"/>
                    <a:pt x="141" y="62"/>
                  </a:cubicBezTo>
                  <a:cubicBezTo>
                    <a:pt x="140" y="64"/>
                    <a:pt x="139" y="64"/>
                    <a:pt x="138" y="64"/>
                  </a:cubicBezTo>
                  <a:cubicBezTo>
                    <a:pt x="137" y="64"/>
                    <a:pt x="137" y="64"/>
                    <a:pt x="136" y="64"/>
                  </a:cubicBezTo>
                  <a:close/>
                  <a:moveTo>
                    <a:pt x="117" y="56"/>
                  </a:moveTo>
                  <a:cubicBezTo>
                    <a:pt x="116" y="55"/>
                    <a:pt x="115" y="53"/>
                    <a:pt x="115" y="52"/>
                  </a:cubicBezTo>
                  <a:cubicBezTo>
                    <a:pt x="116" y="50"/>
                    <a:pt x="118" y="49"/>
                    <a:pt x="120" y="50"/>
                  </a:cubicBezTo>
                  <a:cubicBezTo>
                    <a:pt x="122" y="50"/>
                    <a:pt x="123" y="52"/>
                    <a:pt x="122" y="54"/>
                  </a:cubicBezTo>
                  <a:cubicBezTo>
                    <a:pt x="121" y="56"/>
                    <a:pt x="120" y="56"/>
                    <a:pt x="119" y="56"/>
                  </a:cubicBezTo>
                  <a:cubicBezTo>
                    <a:pt x="118" y="56"/>
                    <a:pt x="118" y="56"/>
                    <a:pt x="117" y="56"/>
                  </a:cubicBezTo>
                  <a:close/>
                  <a:moveTo>
                    <a:pt x="98" y="48"/>
                  </a:moveTo>
                  <a:cubicBezTo>
                    <a:pt x="96" y="47"/>
                    <a:pt x="96" y="45"/>
                    <a:pt x="96" y="43"/>
                  </a:cubicBezTo>
                  <a:cubicBezTo>
                    <a:pt x="97" y="42"/>
                    <a:pt x="99" y="41"/>
                    <a:pt x="101" y="42"/>
                  </a:cubicBezTo>
                  <a:cubicBezTo>
                    <a:pt x="103" y="42"/>
                    <a:pt x="104" y="44"/>
                    <a:pt x="103" y="46"/>
                  </a:cubicBezTo>
                  <a:cubicBezTo>
                    <a:pt x="102" y="47"/>
                    <a:pt x="101" y="48"/>
                    <a:pt x="100" y="48"/>
                  </a:cubicBezTo>
                  <a:cubicBezTo>
                    <a:pt x="99" y="48"/>
                    <a:pt x="99" y="48"/>
                    <a:pt x="98" y="48"/>
                  </a:cubicBezTo>
                  <a:close/>
                  <a:moveTo>
                    <a:pt x="79" y="40"/>
                  </a:moveTo>
                  <a:cubicBezTo>
                    <a:pt x="77" y="39"/>
                    <a:pt x="77" y="37"/>
                    <a:pt x="77" y="35"/>
                  </a:cubicBezTo>
                  <a:cubicBezTo>
                    <a:pt x="78" y="34"/>
                    <a:pt x="80" y="33"/>
                    <a:pt x="82" y="33"/>
                  </a:cubicBezTo>
                  <a:cubicBezTo>
                    <a:pt x="84" y="34"/>
                    <a:pt x="84" y="36"/>
                    <a:pt x="84" y="38"/>
                  </a:cubicBezTo>
                  <a:cubicBezTo>
                    <a:pt x="83" y="39"/>
                    <a:pt x="82" y="40"/>
                    <a:pt x="81" y="40"/>
                  </a:cubicBezTo>
                  <a:cubicBezTo>
                    <a:pt x="80" y="40"/>
                    <a:pt x="80" y="40"/>
                    <a:pt x="79" y="40"/>
                  </a:cubicBezTo>
                  <a:close/>
                  <a:moveTo>
                    <a:pt x="60" y="32"/>
                  </a:moveTo>
                  <a:cubicBezTo>
                    <a:pt x="58" y="31"/>
                    <a:pt x="57" y="29"/>
                    <a:pt x="58" y="27"/>
                  </a:cubicBezTo>
                  <a:cubicBezTo>
                    <a:pt x="59" y="25"/>
                    <a:pt x="61" y="25"/>
                    <a:pt x="63" y="25"/>
                  </a:cubicBezTo>
                  <a:cubicBezTo>
                    <a:pt x="65" y="26"/>
                    <a:pt x="65" y="28"/>
                    <a:pt x="65" y="30"/>
                  </a:cubicBezTo>
                  <a:cubicBezTo>
                    <a:pt x="64" y="31"/>
                    <a:pt x="63" y="32"/>
                    <a:pt x="61" y="32"/>
                  </a:cubicBezTo>
                  <a:cubicBezTo>
                    <a:pt x="61" y="32"/>
                    <a:pt x="61" y="32"/>
                    <a:pt x="60" y="32"/>
                  </a:cubicBezTo>
                  <a:close/>
                  <a:moveTo>
                    <a:pt x="41" y="24"/>
                  </a:moveTo>
                  <a:cubicBezTo>
                    <a:pt x="39" y="23"/>
                    <a:pt x="38" y="21"/>
                    <a:pt x="39" y="19"/>
                  </a:cubicBezTo>
                  <a:cubicBezTo>
                    <a:pt x="40" y="17"/>
                    <a:pt x="42" y="17"/>
                    <a:pt x="44" y="17"/>
                  </a:cubicBezTo>
                  <a:cubicBezTo>
                    <a:pt x="45" y="18"/>
                    <a:pt x="46" y="20"/>
                    <a:pt x="46" y="22"/>
                  </a:cubicBezTo>
                  <a:cubicBezTo>
                    <a:pt x="45" y="23"/>
                    <a:pt x="44" y="24"/>
                    <a:pt x="42" y="24"/>
                  </a:cubicBezTo>
                  <a:cubicBezTo>
                    <a:pt x="42" y="24"/>
                    <a:pt x="41" y="24"/>
                    <a:pt x="41" y="24"/>
                  </a:cubicBezTo>
                  <a:close/>
                  <a:moveTo>
                    <a:pt x="22" y="16"/>
                  </a:moveTo>
                  <a:cubicBezTo>
                    <a:pt x="20" y="15"/>
                    <a:pt x="19" y="13"/>
                    <a:pt x="20" y="11"/>
                  </a:cubicBezTo>
                  <a:cubicBezTo>
                    <a:pt x="21" y="9"/>
                    <a:pt x="23" y="8"/>
                    <a:pt x="25" y="9"/>
                  </a:cubicBezTo>
                  <a:cubicBezTo>
                    <a:pt x="26" y="10"/>
                    <a:pt x="27" y="12"/>
                    <a:pt x="26" y="14"/>
                  </a:cubicBezTo>
                  <a:cubicBezTo>
                    <a:pt x="26" y="15"/>
                    <a:pt x="25" y="16"/>
                    <a:pt x="23" y="16"/>
                  </a:cubicBezTo>
                  <a:cubicBezTo>
                    <a:pt x="23" y="16"/>
                    <a:pt x="22" y="16"/>
                    <a:pt x="22" y="16"/>
                  </a:cubicBezTo>
                  <a:close/>
                  <a:moveTo>
                    <a:pt x="3" y="7"/>
                  </a:moveTo>
                  <a:cubicBezTo>
                    <a:pt x="1" y="7"/>
                    <a:pt x="0" y="5"/>
                    <a:pt x="1" y="3"/>
                  </a:cubicBezTo>
                  <a:cubicBezTo>
                    <a:pt x="2" y="1"/>
                    <a:pt x="4" y="0"/>
                    <a:pt x="6" y="1"/>
                  </a:cubicBezTo>
                  <a:cubicBezTo>
                    <a:pt x="7" y="2"/>
                    <a:pt x="8" y="4"/>
                    <a:pt x="7" y="6"/>
                  </a:cubicBezTo>
                  <a:cubicBezTo>
                    <a:pt x="7" y="7"/>
                    <a:pt x="6" y="8"/>
                    <a:pt x="4" y="8"/>
                  </a:cubicBezTo>
                  <a:cubicBezTo>
                    <a:pt x="4" y="8"/>
                    <a:pt x="3" y="8"/>
                    <a:pt x="3" y="7"/>
                  </a:cubicBezTo>
                  <a:close/>
                </a:path>
              </a:pathLst>
            </a:custGeom>
            <a:solidFill>
              <a:schemeClr val="bg1"/>
            </a:solidFill>
            <a:ln>
              <a:noFill/>
            </a:ln>
          </p:spPr>
          <p:txBody>
            <a:bodyPr anchor="ctr"/>
            <a:lstStyle/>
            <a:p>
              <a:pPr algn="ctr"/>
              <a:endParaRPr dirty="0"/>
            </a:p>
          </p:txBody>
        </p:sp>
        <p:sp>
          <p:nvSpPr>
            <p:cNvPr id="5" name="išļïḓê">
              <a:extLst>
                <a:ext uri="{FF2B5EF4-FFF2-40B4-BE49-F238E27FC236}">
                  <a16:creationId xmlns:a16="http://schemas.microsoft.com/office/drawing/2014/main" id="{3AE5B86A-D94C-4E80-B3FC-41BB487518DB}"/>
                </a:ext>
              </a:extLst>
            </p:cNvPr>
            <p:cNvSpPr/>
            <p:nvPr/>
          </p:nvSpPr>
          <p:spPr bwMode="auto">
            <a:xfrm>
              <a:off x="3934160" y="4713441"/>
              <a:ext cx="528888" cy="494766"/>
            </a:xfrm>
            <a:custGeom>
              <a:avLst/>
              <a:gdLst>
                <a:gd name="T0" fmla="*/ 1 w 265"/>
                <a:gd name="T1" fmla="*/ 243 h 248"/>
                <a:gd name="T2" fmla="*/ 6 w 265"/>
                <a:gd name="T3" fmla="*/ 248 h 248"/>
                <a:gd name="T4" fmla="*/ 1 w 265"/>
                <a:gd name="T5" fmla="*/ 247 h 248"/>
                <a:gd name="T6" fmla="*/ 16 w 265"/>
                <a:gd name="T7" fmla="*/ 228 h 248"/>
                <a:gd name="T8" fmla="*/ 21 w 265"/>
                <a:gd name="T9" fmla="*/ 233 h 248"/>
                <a:gd name="T10" fmla="*/ 16 w 265"/>
                <a:gd name="T11" fmla="*/ 233 h 248"/>
                <a:gd name="T12" fmla="*/ 32 w 265"/>
                <a:gd name="T13" fmla="*/ 214 h 248"/>
                <a:gd name="T14" fmla="*/ 36 w 265"/>
                <a:gd name="T15" fmla="*/ 219 h 248"/>
                <a:gd name="T16" fmla="*/ 31 w 265"/>
                <a:gd name="T17" fmla="*/ 219 h 248"/>
                <a:gd name="T18" fmla="*/ 47 w 265"/>
                <a:gd name="T19" fmla="*/ 200 h 248"/>
                <a:gd name="T20" fmla="*/ 52 w 265"/>
                <a:gd name="T21" fmla="*/ 205 h 248"/>
                <a:gd name="T22" fmla="*/ 47 w 265"/>
                <a:gd name="T23" fmla="*/ 205 h 248"/>
                <a:gd name="T24" fmla="*/ 62 w 265"/>
                <a:gd name="T25" fmla="*/ 186 h 248"/>
                <a:gd name="T26" fmla="*/ 67 w 265"/>
                <a:gd name="T27" fmla="*/ 191 h 248"/>
                <a:gd name="T28" fmla="*/ 62 w 265"/>
                <a:gd name="T29" fmla="*/ 191 h 248"/>
                <a:gd name="T30" fmla="*/ 77 w 265"/>
                <a:gd name="T31" fmla="*/ 172 h 248"/>
                <a:gd name="T32" fmla="*/ 82 w 265"/>
                <a:gd name="T33" fmla="*/ 177 h 248"/>
                <a:gd name="T34" fmla="*/ 77 w 265"/>
                <a:gd name="T35" fmla="*/ 177 h 248"/>
                <a:gd name="T36" fmla="*/ 92 w 265"/>
                <a:gd name="T37" fmla="*/ 158 h 248"/>
                <a:gd name="T38" fmla="*/ 97 w 265"/>
                <a:gd name="T39" fmla="*/ 163 h 248"/>
                <a:gd name="T40" fmla="*/ 92 w 265"/>
                <a:gd name="T41" fmla="*/ 162 h 248"/>
                <a:gd name="T42" fmla="*/ 107 w 265"/>
                <a:gd name="T43" fmla="*/ 143 h 248"/>
                <a:gd name="T44" fmla="*/ 112 w 265"/>
                <a:gd name="T45" fmla="*/ 148 h 248"/>
                <a:gd name="T46" fmla="*/ 107 w 265"/>
                <a:gd name="T47" fmla="*/ 148 h 248"/>
                <a:gd name="T48" fmla="*/ 123 w 265"/>
                <a:gd name="T49" fmla="*/ 129 h 248"/>
                <a:gd name="T50" fmla="*/ 127 w 265"/>
                <a:gd name="T51" fmla="*/ 134 h 248"/>
                <a:gd name="T52" fmla="*/ 122 w 265"/>
                <a:gd name="T53" fmla="*/ 134 h 248"/>
                <a:gd name="T54" fmla="*/ 138 w 265"/>
                <a:gd name="T55" fmla="*/ 115 h 248"/>
                <a:gd name="T56" fmla="*/ 142 w 265"/>
                <a:gd name="T57" fmla="*/ 120 h 248"/>
                <a:gd name="T58" fmla="*/ 138 w 265"/>
                <a:gd name="T59" fmla="*/ 120 h 248"/>
                <a:gd name="T60" fmla="*/ 153 w 265"/>
                <a:gd name="T61" fmla="*/ 101 h 248"/>
                <a:gd name="T62" fmla="*/ 158 w 265"/>
                <a:gd name="T63" fmla="*/ 106 h 248"/>
                <a:gd name="T64" fmla="*/ 153 w 265"/>
                <a:gd name="T65" fmla="*/ 106 h 248"/>
                <a:gd name="T66" fmla="*/ 168 w 265"/>
                <a:gd name="T67" fmla="*/ 87 h 248"/>
                <a:gd name="T68" fmla="*/ 173 w 265"/>
                <a:gd name="T69" fmla="*/ 92 h 248"/>
                <a:gd name="T70" fmla="*/ 168 w 265"/>
                <a:gd name="T71" fmla="*/ 92 h 248"/>
                <a:gd name="T72" fmla="*/ 183 w 265"/>
                <a:gd name="T73" fmla="*/ 73 h 248"/>
                <a:gd name="T74" fmla="*/ 188 w 265"/>
                <a:gd name="T75" fmla="*/ 78 h 248"/>
                <a:gd name="T76" fmla="*/ 183 w 265"/>
                <a:gd name="T77" fmla="*/ 77 h 248"/>
                <a:gd name="T78" fmla="*/ 198 w 265"/>
                <a:gd name="T79" fmla="*/ 58 h 248"/>
                <a:gd name="T80" fmla="*/ 203 w 265"/>
                <a:gd name="T81" fmla="*/ 63 h 248"/>
                <a:gd name="T82" fmla="*/ 198 w 265"/>
                <a:gd name="T83" fmla="*/ 63 h 248"/>
                <a:gd name="T84" fmla="*/ 214 w 265"/>
                <a:gd name="T85" fmla="*/ 44 h 248"/>
                <a:gd name="T86" fmla="*/ 218 w 265"/>
                <a:gd name="T87" fmla="*/ 49 h 248"/>
                <a:gd name="T88" fmla="*/ 213 w 265"/>
                <a:gd name="T89" fmla="*/ 49 h 248"/>
                <a:gd name="T90" fmla="*/ 229 w 265"/>
                <a:gd name="T91" fmla="*/ 30 h 248"/>
                <a:gd name="T92" fmla="*/ 233 w 265"/>
                <a:gd name="T93" fmla="*/ 35 h 248"/>
                <a:gd name="T94" fmla="*/ 229 w 265"/>
                <a:gd name="T95" fmla="*/ 35 h 248"/>
                <a:gd name="T96" fmla="*/ 244 w 265"/>
                <a:gd name="T97" fmla="*/ 16 h 248"/>
                <a:gd name="T98" fmla="*/ 249 w 265"/>
                <a:gd name="T99" fmla="*/ 21 h 248"/>
                <a:gd name="T100" fmla="*/ 244 w 265"/>
                <a:gd name="T101" fmla="*/ 21 h 248"/>
                <a:gd name="T102" fmla="*/ 259 w 265"/>
                <a:gd name="T103" fmla="*/ 2 h 248"/>
                <a:gd name="T104" fmla="*/ 264 w 265"/>
                <a:gd name="T105" fmla="*/ 7 h 248"/>
                <a:gd name="T106" fmla="*/ 259 w 265"/>
                <a:gd name="T107" fmla="*/ 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248">
                  <a:moveTo>
                    <a:pt x="1" y="247"/>
                  </a:moveTo>
                  <a:cubicBezTo>
                    <a:pt x="0" y="246"/>
                    <a:pt x="0" y="244"/>
                    <a:pt x="1" y="243"/>
                  </a:cubicBezTo>
                  <a:cubicBezTo>
                    <a:pt x="3" y="241"/>
                    <a:pt x="5" y="241"/>
                    <a:pt x="6" y="243"/>
                  </a:cubicBezTo>
                  <a:cubicBezTo>
                    <a:pt x="8" y="244"/>
                    <a:pt x="7" y="246"/>
                    <a:pt x="6" y="248"/>
                  </a:cubicBezTo>
                  <a:cubicBezTo>
                    <a:pt x="5" y="248"/>
                    <a:pt x="5" y="248"/>
                    <a:pt x="4" y="248"/>
                  </a:cubicBezTo>
                  <a:cubicBezTo>
                    <a:pt x="3" y="248"/>
                    <a:pt x="2" y="248"/>
                    <a:pt x="1" y="247"/>
                  </a:cubicBezTo>
                  <a:close/>
                  <a:moveTo>
                    <a:pt x="16" y="233"/>
                  </a:moveTo>
                  <a:cubicBezTo>
                    <a:pt x="15" y="232"/>
                    <a:pt x="15" y="230"/>
                    <a:pt x="16" y="228"/>
                  </a:cubicBezTo>
                  <a:cubicBezTo>
                    <a:pt x="18" y="227"/>
                    <a:pt x="20" y="227"/>
                    <a:pt x="21" y="229"/>
                  </a:cubicBezTo>
                  <a:cubicBezTo>
                    <a:pt x="23" y="230"/>
                    <a:pt x="23" y="232"/>
                    <a:pt x="21" y="233"/>
                  </a:cubicBezTo>
                  <a:cubicBezTo>
                    <a:pt x="21" y="234"/>
                    <a:pt x="20" y="234"/>
                    <a:pt x="19" y="234"/>
                  </a:cubicBezTo>
                  <a:cubicBezTo>
                    <a:pt x="18" y="234"/>
                    <a:pt x="17" y="234"/>
                    <a:pt x="16" y="233"/>
                  </a:cubicBezTo>
                  <a:close/>
                  <a:moveTo>
                    <a:pt x="31" y="219"/>
                  </a:moveTo>
                  <a:cubicBezTo>
                    <a:pt x="30" y="218"/>
                    <a:pt x="30" y="215"/>
                    <a:pt x="32" y="214"/>
                  </a:cubicBezTo>
                  <a:cubicBezTo>
                    <a:pt x="33" y="213"/>
                    <a:pt x="35" y="213"/>
                    <a:pt x="37" y="214"/>
                  </a:cubicBezTo>
                  <a:cubicBezTo>
                    <a:pt x="38" y="216"/>
                    <a:pt x="38" y="218"/>
                    <a:pt x="36" y="219"/>
                  </a:cubicBezTo>
                  <a:cubicBezTo>
                    <a:pt x="36" y="220"/>
                    <a:pt x="35" y="220"/>
                    <a:pt x="34" y="220"/>
                  </a:cubicBezTo>
                  <a:cubicBezTo>
                    <a:pt x="33" y="220"/>
                    <a:pt x="32" y="220"/>
                    <a:pt x="31" y="219"/>
                  </a:cubicBezTo>
                  <a:close/>
                  <a:moveTo>
                    <a:pt x="47" y="205"/>
                  </a:moveTo>
                  <a:cubicBezTo>
                    <a:pt x="45" y="204"/>
                    <a:pt x="45" y="201"/>
                    <a:pt x="47" y="200"/>
                  </a:cubicBezTo>
                  <a:cubicBezTo>
                    <a:pt x="48" y="199"/>
                    <a:pt x="50" y="199"/>
                    <a:pt x="52" y="200"/>
                  </a:cubicBezTo>
                  <a:cubicBezTo>
                    <a:pt x="53" y="202"/>
                    <a:pt x="53" y="204"/>
                    <a:pt x="52" y="205"/>
                  </a:cubicBezTo>
                  <a:cubicBezTo>
                    <a:pt x="51" y="206"/>
                    <a:pt x="50" y="206"/>
                    <a:pt x="49" y="206"/>
                  </a:cubicBezTo>
                  <a:cubicBezTo>
                    <a:pt x="48" y="206"/>
                    <a:pt x="47" y="206"/>
                    <a:pt x="47" y="205"/>
                  </a:cubicBezTo>
                  <a:close/>
                  <a:moveTo>
                    <a:pt x="62" y="191"/>
                  </a:moveTo>
                  <a:cubicBezTo>
                    <a:pt x="61" y="189"/>
                    <a:pt x="61" y="187"/>
                    <a:pt x="62" y="186"/>
                  </a:cubicBezTo>
                  <a:cubicBezTo>
                    <a:pt x="63" y="185"/>
                    <a:pt x="66" y="185"/>
                    <a:pt x="67" y="186"/>
                  </a:cubicBezTo>
                  <a:cubicBezTo>
                    <a:pt x="68" y="187"/>
                    <a:pt x="68" y="190"/>
                    <a:pt x="67" y="191"/>
                  </a:cubicBezTo>
                  <a:cubicBezTo>
                    <a:pt x="66" y="192"/>
                    <a:pt x="65" y="192"/>
                    <a:pt x="64" y="192"/>
                  </a:cubicBezTo>
                  <a:cubicBezTo>
                    <a:pt x="63" y="192"/>
                    <a:pt x="62" y="191"/>
                    <a:pt x="62" y="191"/>
                  </a:cubicBezTo>
                  <a:close/>
                  <a:moveTo>
                    <a:pt x="77" y="177"/>
                  </a:moveTo>
                  <a:cubicBezTo>
                    <a:pt x="76" y="175"/>
                    <a:pt x="76" y="173"/>
                    <a:pt x="77" y="172"/>
                  </a:cubicBezTo>
                  <a:cubicBezTo>
                    <a:pt x="79" y="170"/>
                    <a:pt x="81" y="170"/>
                    <a:pt x="82" y="172"/>
                  </a:cubicBezTo>
                  <a:cubicBezTo>
                    <a:pt x="83" y="173"/>
                    <a:pt x="83" y="175"/>
                    <a:pt x="82" y="177"/>
                  </a:cubicBezTo>
                  <a:cubicBezTo>
                    <a:pt x="81" y="177"/>
                    <a:pt x="80" y="178"/>
                    <a:pt x="79" y="178"/>
                  </a:cubicBezTo>
                  <a:cubicBezTo>
                    <a:pt x="79" y="178"/>
                    <a:pt x="78" y="177"/>
                    <a:pt x="77" y="177"/>
                  </a:cubicBezTo>
                  <a:close/>
                  <a:moveTo>
                    <a:pt x="92" y="162"/>
                  </a:moveTo>
                  <a:cubicBezTo>
                    <a:pt x="91" y="161"/>
                    <a:pt x="91" y="159"/>
                    <a:pt x="92" y="158"/>
                  </a:cubicBezTo>
                  <a:cubicBezTo>
                    <a:pt x="94" y="156"/>
                    <a:pt x="96" y="156"/>
                    <a:pt x="97" y="158"/>
                  </a:cubicBezTo>
                  <a:cubicBezTo>
                    <a:pt x="98" y="159"/>
                    <a:pt x="98" y="161"/>
                    <a:pt x="97" y="163"/>
                  </a:cubicBezTo>
                  <a:cubicBezTo>
                    <a:pt x="96" y="163"/>
                    <a:pt x="96" y="164"/>
                    <a:pt x="95" y="164"/>
                  </a:cubicBezTo>
                  <a:cubicBezTo>
                    <a:pt x="94" y="164"/>
                    <a:pt x="93" y="163"/>
                    <a:pt x="92" y="162"/>
                  </a:cubicBezTo>
                  <a:close/>
                  <a:moveTo>
                    <a:pt x="107" y="148"/>
                  </a:moveTo>
                  <a:cubicBezTo>
                    <a:pt x="106" y="147"/>
                    <a:pt x="106" y="145"/>
                    <a:pt x="107" y="143"/>
                  </a:cubicBezTo>
                  <a:cubicBezTo>
                    <a:pt x="109" y="142"/>
                    <a:pt x="111" y="142"/>
                    <a:pt x="112" y="144"/>
                  </a:cubicBezTo>
                  <a:cubicBezTo>
                    <a:pt x="114" y="145"/>
                    <a:pt x="114" y="147"/>
                    <a:pt x="112" y="148"/>
                  </a:cubicBezTo>
                  <a:cubicBezTo>
                    <a:pt x="111" y="149"/>
                    <a:pt x="111" y="149"/>
                    <a:pt x="110" y="149"/>
                  </a:cubicBezTo>
                  <a:cubicBezTo>
                    <a:pt x="109" y="149"/>
                    <a:pt x="108" y="149"/>
                    <a:pt x="107" y="148"/>
                  </a:cubicBezTo>
                  <a:close/>
                  <a:moveTo>
                    <a:pt x="122" y="134"/>
                  </a:moveTo>
                  <a:cubicBezTo>
                    <a:pt x="121" y="133"/>
                    <a:pt x="121" y="131"/>
                    <a:pt x="123" y="129"/>
                  </a:cubicBezTo>
                  <a:cubicBezTo>
                    <a:pt x="124" y="128"/>
                    <a:pt x="126" y="128"/>
                    <a:pt x="127" y="129"/>
                  </a:cubicBezTo>
                  <a:cubicBezTo>
                    <a:pt x="129" y="131"/>
                    <a:pt x="129" y="133"/>
                    <a:pt x="127" y="134"/>
                  </a:cubicBezTo>
                  <a:cubicBezTo>
                    <a:pt x="127" y="135"/>
                    <a:pt x="126" y="135"/>
                    <a:pt x="125" y="135"/>
                  </a:cubicBezTo>
                  <a:cubicBezTo>
                    <a:pt x="124" y="135"/>
                    <a:pt x="123" y="135"/>
                    <a:pt x="122" y="134"/>
                  </a:cubicBezTo>
                  <a:close/>
                  <a:moveTo>
                    <a:pt x="138" y="120"/>
                  </a:moveTo>
                  <a:cubicBezTo>
                    <a:pt x="136" y="119"/>
                    <a:pt x="136" y="116"/>
                    <a:pt x="138" y="115"/>
                  </a:cubicBezTo>
                  <a:cubicBezTo>
                    <a:pt x="139" y="114"/>
                    <a:pt x="141" y="114"/>
                    <a:pt x="143" y="115"/>
                  </a:cubicBezTo>
                  <a:cubicBezTo>
                    <a:pt x="144" y="117"/>
                    <a:pt x="144" y="119"/>
                    <a:pt x="142" y="120"/>
                  </a:cubicBezTo>
                  <a:cubicBezTo>
                    <a:pt x="142" y="121"/>
                    <a:pt x="141" y="121"/>
                    <a:pt x="140" y="121"/>
                  </a:cubicBezTo>
                  <a:cubicBezTo>
                    <a:pt x="139" y="121"/>
                    <a:pt x="138" y="121"/>
                    <a:pt x="138" y="120"/>
                  </a:cubicBezTo>
                  <a:close/>
                  <a:moveTo>
                    <a:pt x="153" y="106"/>
                  </a:moveTo>
                  <a:cubicBezTo>
                    <a:pt x="151" y="104"/>
                    <a:pt x="152" y="102"/>
                    <a:pt x="153" y="101"/>
                  </a:cubicBezTo>
                  <a:cubicBezTo>
                    <a:pt x="154" y="100"/>
                    <a:pt x="156" y="100"/>
                    <a:pt x="158" y="101"/>
                  </a:cubicBezTo>
                  <a:cubicBezTo>
                    <a:pt x="159" y="102"/>
                    <a:pt x="159" y="105"/>
                    <a:pt x="158" y="106"/>
                  </a:cubicBezTo>
                  <a:cubicBezTo>
                    <a:pt x="157" y="107"/>
                    <a:pt x="156" y="107"/>
                    <a:pt x="155" y="107"/>
                  </a:cubicBezTo>
                  <a:cubicBezTo>
                    <a:pt x="154" y="107"/>
                    <a:pt x="153" y="107"/>
                    <a:pt x="153" y="106"/>
                  </a:cubicBezTo>
                  <a:close/>
                  <a:moveTo>
                    <a:pt x="168" y="92"/>
                  </a:moveTo>
                  <a:cubicBezTo>
                    <a:pt x="167" y="90"/>
                    <a:pt x="167" y="88"/>
                    <a:pt x="168" y="87"/>
                  </a:cubicBezTo>
                  <a:cubicBezTo>
                    <a:pt x="169" y="85"/>
                    <a:pt x="172" y="86"/>
                    <a:pt x="173" y="87"/>
                  </a:cubicBezTo>
                  <a:cubicBezTo>
                    <a:pt x="174" y="88"/>
                    <a:pt x="174" y="90"/>
                    <a:pt x="173" y="92"/>
                  </a:cubicBezTo>
                  <a:cubicBezTo>
                    <a:pt x="172" y="92"/>
                    <a:pt x="171" y="93"/>
                    <a:pt x="170" y="93"/>
                  </a:cubicBezTo>
                  <a:cubicBezTo>
                    <a:pt x="169" y="93"/>
                    <a:pt x="169" y="92"/>
                    <a:pt x="168" y="92"/>
                  </a:cubicBezTo>
                  <a:close/>
                  <a:moveTo>
                    <a:pt x="183" y="77"/>
                  </a:moveTo>
                  <a:cubicBezTo>
                    <a:pt x="182" y="76"/>
                    <a:pt x="182" y="74"/>
                    <a:pt x="183" y="73"/>
                  </a:cubicBezTo>
                  <a:cubicBezTo>
                    <a:pt x="185" y="71"/>
                    <a:pt x="187" y="71"/>
                    <a:pt x="188" y="73"/>
                  </a:cubicBezTo>
                  <a:cubicBezTo>
                    <a:pt x="189" y="74"/>
                    <a:pt x="189" y="76"/>
                    <a:pt x="188" y="78"/>
                  </a:cubicBezTo>
                  <a:cubicBezTo>
                    <a:pt x="187" y="78"/>
                    <a:pt x="186" y="79"/>
                    <a:pt x="186" y="79"/>
                  </a:cubicBezTo>
                  <a:cubicBezTo>
                    <a:pt x="185" y="79"/>
                    <a:pt x="184" y="78"/>
                    <a:pt x="183" y="77"/>
                  </a:cubicBezTo>
                  <a:close/>
                  <a:moveTo>
                    <a:pt x="198" y="63"/>
                  </a:moveTo>
                  <a:cubicBezTo>
                    <a:pt x="197" y="62"/>
                    <a:pt x="197" y="60"/>
                    <a:pt x="198" y="58"/>
                  </a:cubicBezTo>
                  <a:cubicBezTo>
                    <a:pt x="200" y="57"/>
                    <a:pt x="202" y="57"/>
                    <a:pt x="203" y="59"/>
                  </a:cubicBezTo>
                  <a:cubicBezTo>
                    <a:pt x="205" y="60"/>
                    <a:pt x="204" y="62"/>
                    <a:pt x="203" y="63"/>
                  </a:cubicBezTo>
                  <a:cubicBezTo>
                    <a:pt x="202" y="64"/>
                    <a:pt x="202" y="64"/>
                    <a:pt x="201" y="64"/>
                  </a:cubicBezTo>
                  <a:cubicBezTo>
                    <a:pt x="200" y="64"/>
                    <a:pt x="199" y="64"/>
                    <a:pt x="198" y="63"/>
                  </a:cubicBezTo>
                  <a:close/>
                  <a:moveTo>
                    <a:pt x="213" y="49"/>
                  </a:moveTo>
                  <a:cubicBezTo>
                    <a:pt x="212" y="48"/>
                    <a:pt x="212" y="46"/>
                    <a:pt x="214" y="44"/>
                  </a:cubicBezTo>
                  <a:cubicBezTo>
                    <a:pt x="215" y="43"/>
                    <a:pt x="217" y="43"/>
                    <a:pt x="218" y="44"/>
                  </a:cubicBezTo>
                  <a:cubicBezTo>
                    <a:pt x="220" y="46"/>
                    <a:pt x="220" y="48"/>
                    <a:pt x="218" y="49"/>
                  </a:cubicBezTo>
                  <a:cubicBezTo>
                    <a:pt x="218" y="50"/>
                    <a:pt x="217" y="50"/>
                    <a:pt x="216" y="50"/>
                  </a:cubicBezTo>
                  <a:cubicBezTo>
                    <a:pt x="215" y="50"/>
                    <a:pt x="214" y="50"/>
                    <a:pt x="213" y="49"/>
                  </a:cubicBezTo>
                  <a:close/>
                  <a:moveTo>
                    <a:pt x="229" y="35"/>
                  </a:moveTo>
                  <a:cubicBezTo>
                    <a:pt x="227" y="34"/>
                    <a:pt x="227" y="31"/>
                    <a:pt x="229" y="30"/>
                  </a:cubicBezTo>
                  <a:cubicBezTo>
                    <a:pt x="230" y="29"/>
                    <a:pt x="232" y="29"/>
                    <a:pt x="234" y="30"/>
                  </a:cubicBezTo>
                  <a:cubicBezTo>
                    <a:pt x="235" y="32"/>
                    <a:pt x="235" y="34"/>
                    <a:pt x="233" y="35"/>
                  </a:cubicBezTo>
                  <a:cubicBezTo>
                    <a:pt x="233" y="36"/>
                    <a:pt x="232" y="36"/>
                    <a:pt x="231" y="36"/>
                  </a:cubicBezTo>
                  <a:cubicBezTo>
                    <a:pt x="230" y="36"/>
                    <a:pt x="229" y="36"/>
                    <a:pt x="229" y="35"/>
                  </a:cubicBezTo>
                  <a:close/>
                  <a:moveTo>
                    <a:pt x="244" y="21"/>
                  </a:moveTo>
                  <a:cubicBezTo>
                    <a:pt x="242" y="19"/>
                    <a:pt x="242" y="17"/>
                    <a:pt x="244" y="16"/>
                  </a:cubicBezTo>
                  <a:cubicBezTo>
                    <a:pt x="245" y="15"/>
                    <a:pt x="247" y="15"/>
                    <a:pt x="249" y="16"/>
                  </a:cubicBezTo>
                  <a:cubicBezTo>
                    <a:pt x="250" y="17"/>
                    <a:pt x="250" y="20"/>
                    <a:pt x="249" y="21"/>
                  </a:cubicBezTo>
                  <a:cubicBezTo>
                    <a:pt x="248" y="22"/>
                    <a:pt x="247" y="22"/>
                    <a:pt x="246" y="22"/>
                  </a:cubicBezTo>
                  <a:cubicBezTo>
                    <a:pt x="245" y="22"/>
                    <a:pt x="244" y="22"/>
                    <a:pt x="244" y="21"/>
                  </a:cubicBezTo>
                  <a:close/>
                  <a:moveTo>
                    <a:pt x="259" y="7"/>
                  </a:moveTo>
                  <a:cubicBezTo>
                    <a:pt x="257" y="5"/>
                    <a:pt x="258" y="3"/>
                    <a:pt x="259" y="2"/>
                  </a:cubicBezTo>
                  <a:cubicBezTo>
                    <a:pt x="260" y="0"/>
                    <a:pt x="263" y="1"/>
                    <a:pt x="264" y="2"/>
                  </a:cubicBezTo>
                  <a:cubicBezTo>
                    <a:pt x="265" y="3"/>
                    <a:pt x="265" y="6"/>
                    <a:pt x="264" y="7"/>
                  </a:cubicBezTo>
                  <a:cubicBezTo>
                    <a:pt x="263" y="7"/>
                    <a:pt x="262" y="8"/>
                    <a:pt x="261" y="8"/>
                  </a:cubicBezTo>
                  <a:cubicBezTo>
                    <a:pt x="260" y="8"/>
                    <a:pt x="259" y="7"/>
                    <a:pt x="259" y="7"/>
                  </a:cubicBezTo>
                  <a:close/>
                </a:path>
              </a:pathLst>
            </a:custGeom>
            <a:solidFill>
              <a:schemeClr val="bg1"/>
            </a:solidFill>
            <a:ln>
              <a:noFill/>
            </a:ln>
          </p:spPr>
          <p:txBody>
            <a:bodyPr anchor="ctr"/>
            <a:lstStyle/>
            <a:p>
              <a:pPr algn="ctr"/>
              <a:endParaRPr dirty="0"/>
            </a:p>
          </p:txBody>
        </p:sp>
        <p:sp>
          <p:nvSpPr>
            <p:cNvPr id="6" name="işlîdê">
              <a:extLst>
                <a:ext uri="{FF2B5EF4-FFF2-40B4-BE49-F238E27FC236}">
                  <a16:creationId xmlns:a16="http://schemas.microsoft.com/office/drawing/2014/main" id="{8EF28DFC-0B16-4647-8B05-99E1CCD1794F}"/>
                </a:ext>
              </a:extLst>
            </p:cNvPr>
            <p:cNvSpPr/>
            <p:nvPr/>
          </p:nvSpPr>
          <p:spPr bwMode="auto">
            <a:xfrm>
              <a:off x="4466704" y="4015164"/>
              <a:ext cx="928601" cy="1097990"/>
            </a:xfrm>
            <a:custGeom>
              <a:avLst/>
              <a:gdLst>
                <a:gd name="T0" fmla="*/ 241 w 466"/>
                <a:gd name="T1" fmla="*/ 550 h 550"/>
                <a:gd name="T2" fmla="*/ 228 w 466"/>
                <a:gd name="T3" fmla="*/ 535 h 550"/>
                <a:gd name="T4" fmla="*/ 212 w 466"/>
                <a:gd name="T5" fmla="*/ 517 h 550"/>
                <a:gd name="T6" fmla="*/ 192 w 466"/>
                <a:gd name="T7" fmla="*/ 503 h 550"/>
                <a:gd name="T8" fmla="*/ 177 w 466"/>
                <a:gd name="T9" fmla="*/ 494 h 550"/>
                <a:gd name="T10" fmla="*/ 177 w 466"/>
                <a:gd name="T11" fmla="*/ 494 h 550"/>
                <a:gd name="T12" fmla="*/ 164 w 466"/>
                <a:gd name="T13" fmla="*/ 481 h 550"/>
                <a:gd name="T14" fmla="*/ 151 w 466"/>
                <a:gd name="T15" fmla="*/ 466 h 550"/>
                <a:gd name="T16" fmla="*/ 135 w 466"/>
                <a:gd name="T17" fmla="*/ 447 h 550"/>
                <a:gd name="T18" fmla="*/ 115 w 466"/>
                <a:gd name="T19" fmla="*/ 434 h 550"/>
                <a:gd name="T20" fmla="*/ 100 w 466"/>
                <a:gd name="T21" fmla="*/ 425 h 550"/>
                <a:gd name="T22" fmla="*/ 100 w 466"/>
                <a:gd name="T23" fmla="*/ 425 h 550"/>
                <a:gd name="T24" fmla="*/ 87 w 466"/>
                <a:gd name="T25" fmla="*/ 412 h 550"/>
                <a:gd name="T26" fmla="*/ 74 w 466"/>
                <a:gd name="T27" fmla="*/ 397 h 550"/>
                <a:gd name="T28" fmla="*/ 58 w 466"/>
                <a:gd name="T29" fmla="*/ 378 h 550"/>
                <a:gd name="T30" fmla="*/ 38 w 466"/>
                <a:gd name="T31" fmla="*/ 364 h 550"/>
                <a:gd name="T32" fmla="*/ 23 w 466"/>
                <a:gd name="T33" fmla="*/ 355 h 550"/>
                <a:gd name="T34" fmla="*/ 23 w 466"/>
                <a:gd name="T35" fmla="*/ 355 h 550"/>
                <a:gd name="T36" fmla="*/ 9 w 466"/>
                <a:gd name="T37" fmla="*/ 342 h 550"/>
                <a:gd name="T38" fmla="*/ 5 w 466"/>
                <a:gd name="T39" fmla="*/ 328 h 550"/>
                <a:gd name="T40" fmla="*/ 23 w 466"/>
                <a:gd name="T41" fmla="*/ 312 h 550"/>
                <a:gd name="T42" fmla="*/ 35 w 466"/>
                <a:gd name="T43" fmla="*/ 299 h 550"/>
                <a:gd name="T44" fmla="*/ 52 w 466"/>
                <a:gd name="T45" fmla="*/ 292 h 550"/>
                <a:gd name="T46" fmla="*/ 52 w 466"/>
                <a:gd name="T47" fmla="*/ 292 h 550"/>
                <a:gd name="T48" fmla="*/ 71 w 466"/>
                <a:gd name="T49" fmla="*/ 281 h 550"/>
                <a:gd name="T50" fmla="*/ 90 w 466"/>
                <a:gd name="T51" fmla="*/ 269 h 550"/>
                <a:gd name="T52" fmla="*/ 108 w 466"/>
                <a:gd name="T53" fmla="*/ 252 h 550"/>
                <a:gd name="T54" fmla="*/ 120 w 466"/>
                <a:gd name="T55" fmla="*/ 239 h 550"/>
                <a:gd name="T56" fmla="*/ 136 w 466"/>
                <a:gd name="T57" fmla="*/ 232 h 550"/>
                <a:gd name="T58" fmla="*/ 136 w 466"/>
                <a:gd name="T59" fmla="*/ 232 h 550"/>
                <a:gd name="T60" fmla="*/ 156 w 466"/>
                <a:gd name="T61" fmla="*/ 222 h 550"/>
                <a:gd name="T62" fmla="*/ 175 w 466"/>
                <a:gd name="T63" fmla="*/ 209 h 550"/>
                <a:gd name="T64" fmla="*/ 193 w 466"/>
                <a:gd name="T65" fmla="*/ 192 h 550"/>
                <a:gd name="T66" fmla="*/ 205 w 466"/>
                <a:gd name="T67" fmla="*/ 180 h 550"/>
                <a:gd name="T68" fmla="*/ 221 w 466"/>
                <a:gd name="T69" fmla="*/ 173 h 550"/>
                <a:gd name="T70" fmla="*/ 221 w 466"/>
                <a:gd name="T71" fmla="*/ 173 h 550"/>
                <a:gd name="T72" fmla="*/ 241 w 466"/>
                <a:gd name="T73" fmla="*/ 162 h 550"/>
                <a:gd name="T74" fmla="*/ 260 w 466"/>
                <a:gd name="T75" fmla="*/ 150 h 550"/>
                <a:gd name="T76" fmla="*/ 278 w 466"/>
                <a:gd name="T77" fmla="*/ 133 h 550"/>
                <a:gd name="T78" fmla="*/ 290 w 466"/>
                <a:gd name="T79" fmla="*/ 120 h 550"/>
                <a:gd name="T80" fmla="*/ 306 w 466"/>
                <a:gd name="T81" fmla="*/ 113 h 550"/>
                <a:gd name="T82" fmla="*/ 306 w 466"/>
                <a:gd name="T83" fmla="*/ 113 h 550"/>
                <a:gd name="T84" fmla="*/ 326 w 466"/>
                <a:gd name="T85" fmla="*/ 102 h 550"/>
                <a:gd name="T86" fmla="*/ 345 w 466"/>
                <a:gd name="T87" fmla="*/ 90 h 550"/>
                <a:gd name="T88" fmla="*/ 363 w 466"/>
                <a:gd name="T89" fmla="*/ 73 h 550"/>
                <a:gd name="T90" fmla="*/ 375 w 466"/>
                <a:gd name="T91" fmla="*/ 60 h 550"/>
                <a:gd name="T92" fmla="*/ 391 w 466"/>
                <a:gd name="T93" fmla="*/ 53 h 550"/>
                <a:gd name="T94" fmla="*/ 391 w 466"/>
                <a:gd name="T95" fmla="*/ 53 h 550"/>
                <a:gd name="T96" fmla="*/ 411 w 466"/>
                <a:gd name="T97" fmla="*/ 43 h 550"/>
                <a:gd name="T98" fmla="*/ 430 w 466"/>
                <a:gd name="T99" fmla="*/ 30 h 550"/>
                <a:gd name="T100" fmla="*/ 447 w 466"/>
                <a:gd name="T101" fmla="*/ 14 h 550"/>
                <a:gd name="T102" fmla="*/ 460 w 466"/>
                <a:gd name="T103" fmla="*/ 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550">
                  <a:moveTo>
                    <a:pt x="239" y="549"/>
                  </a:moveTo>
                  <a:cubicBezTo>
                    <a:pt x="237" y="548"/>
                    <a:pt x="237" y="546"/>
                    <a:pt x="238" y="545"/>
                  </a:cubicBezTo>
                  <a:cubicBezTo>
                    <a:pt x="240" y="543"/>
                    <a:pt x="242" y="543"/>
                    <a:pt x="243" y="544"/>
                  </a:cubicBezTo>
                  <a:cubicBezTo>
                    <a:pt x="245" y="546"/>
                    <a:pt x="245" y="548"/>
                    <a:pt x="243" y="549"/>
                  </a:cubicBezTo>
                  <a:cubicBezTo>
                    <a:pt x="243" y="550"/>
                    <a:pt x="242" y="550"/>
                    <a:pt x="241" y="550"/>
                  </a:cubicBezTo>
                  <a:cubicBezTo>
                    <a:pt x="240" y="550"/>
                    <a:pt x="239" y="550"/>
                    <a:pt x="239" y="549"/>
                  </a:cubicBezTo>
                  <a:close/>
                  <a:moveTo>
                    <a:pt x="223" y="535"/>
                  </a:moveTo>
                  <a:cubicBezTo>
                    <a:pt x="222" y="534"/>
                    <a:pt x="222" y="532"/>
                    <a:pt x="223" y="531"/>
                  </a:cubicBezTo>
                  <a:cubicBezTo>
                    <a:pt x="224" y="529"/>
                    <a:pt x="226" y="529"/>
                    <a:pt x="228" y="530"/>
                  </a:cubicBezTo>
                  <a:cubicBezTo>
                    <a:pt x="229" y="532"/>
                    <a:pt x="229" y="534"/>
                    <a:pt x="228" y="535"/>
                  </a:cubicBezTo>
                  <a:cubicBezTo>
                    <a:pt x="227" y="536"/>
                    <a:pt x="226" y="536"/>
                    <a:pt x="225" y="536"/>
                  </a:cubicBezTo>
                  <a:cubicBezTo>
                    <a:pt x="225" y="536"/>
                    <a:pt x="224" y="536"/>
                    <a:pt x="223" y="535"/>
                  </a:cubicBezTo>
                  <a:close/>
                  <a:moveTo>
                    <a:pt x="208" y="522"/>
                  </a:moveTo>
                  <a:cubicBezTo>
                    <a:pt x="206" y="520"/>
                    <a:pt x="206" y="518"/>
                    <a:pt x="207" y="517"/>
                  </a:cubicBezTo>
                  <a:cubicBezTo>
                    <a:pt x="209" y="515"/>
                    <a:pt x="211" y="515"/>
                    <a:pt x="212" y="517"/>
                  </a:cubicBezTo>
                  <a:cubicBezTo>
                    <a:pt x="214" y="518"/>
                    <a:pt x="214" y="520"/>
                    <a:pt x="213" y="521"/>
                  </a:cubicBezTo>
                  <a:cubicBezTo>
                    <a:pt x="212" y="522"/>
                    <a:pt x="211" y="523"/>
                    <a:pt x="210" y="523"/>
                  </a:cubicBezTo>
                  <a:cubicBezTo>
                    <a:pt x="209" y="523"/>
                    <a:pt x="208" y="522"/>
                    <a:pt x="208" y="522"/>
                  </a:cubicBezTo>
                  <a:close/>
                  <a:moveTo>
                    <a:pt x="192" y="508"/>
                  </a:moveTo>
                  <a:cubicBezTo>
                    <a:pt x="191" y="507"/>
                    <a:pt x="191" y="504"/>
                    <a:pt x="192" y="503"/>
                  </a:cubicBezTo>
                  <a:cubicBezTo>
                    <a:pt x="193" y="501"/>
                    <a:pt x="195" y="501"/>
                    <a:pt x="197" y="503"/>
                  </a:cubicBezTo>
                  <a:cubicBezTo>
                    <a:pt x="198" y="504"/>
                    <a:pt x="198" y="506"/>
                    <a:pt x="197" y="508"/>
                  </a:cubicBezTo>
                  <a:cubicBezTo>
                    <a:pt x="196" y="508"/>
                    <a:pt x="196" y="509"/>
                    <a:pt x="195" y="509"/>
                  </a:cubicBezTo>
                  <a:cubicBezTo>
                    <a:pt x="194" y="509"/>
                    <a:pt x="193" y="508"/>
                    <a:pt x="192" y="508"/>
                  </a:cubicBezTo>
                  <a:close/>
                  <a:moveTo>
                    <a:pt x="177" y="494"/>
                  </a:moveTo>
                  <a:cubicBezTo>
                    <a:pt x="175" y="493"/>
                    <a:pt x="175" y="490"/>
                    <a:pt x="177" y="489"/>
                  </a:cubicBezTo>
                  <a:cubicBezTo>
                    <a:pt x="178" y="488"/>
                    <a:pt x="180" y="488"/>
                    <a:pt x="181" y="489"/>
                  </a:cubicBezTo>
                  <a:cubicBezTo>
                    <a:pt x="183" y="490"/>
                    <a:pt x="183" y="492"/>
                    <a:pt x="182" y="494"/>
                  </a:cubicBezTo>
                  <a:cubicBezTo>
                    <a:pt x="181" y="494"/>
                    <a:pt x="180" y="495"/>
                    <a:pt x="179" y="495"/>
                  </a:cubicBezTo>
                  <a:cubicBezTo>
                    <a:pt x="178" y="495"/>
                    <a:pt x="177" y="494"/>
                    <a:pt x="177" y="494"/>
                  </a:cubicBezTo>
                  <a:close/>
                  <a:moveTo>
                    <a:pt x="161" y="480"/>
                  </a:moveTo>
                  <a:cubicBezTo>
                    <a:pt x="160" y="479"/>
                    <a:pt x="160" y="477"/>
                    <a:pt x="161" y="475"/>
                  </a:cubicBezTo>
                  <a:cubicBezTo>
                    <a:pt x="162" y="474"/>
                    <a:pt x="165" y="474"/>
                    <a:pt x="166" y="475"/>
                  </a:cubicBezTo>
                  <a:cubicBezTo>
                    <a:pt x="167" y="476"/>
                    <a:pt x="168" y="478"/>
                    <a:pt x="166" y="480"/>
                  </a:cubicBezTo>
                  <a:cubicBezTo>
                    <a:pt x="166" y="481"/>
                    <a:pt x="165" y="481"/>
                    <a:pt x="164" y="481"/>
                  </a:cubicBezTo>
                  <a:cubicBezTo>
                    <a:pt x="163" y="481"/>
                    <a:pt x="162" y="481"/>
                    <a:pt x="161" y="480"/>
                  </a:cubicBezTo>
                  <a:close/>
                  <a:moveTo>
                    <a:pt x="146" y="466"/>
                  </a:moveTo>
                  <a:cubicBezTo>
                    <a:pt x="145" y="465"/>
                    <a:pt x="145" y="463"/>
                    <a:pt x="146" y="461"/>
                  </a:cubicBezTo>
                  <a:cubicBezTo>
                    <a:pt x="147" y="460"/>
                    <a:pt x="149" y="460"/>
                    <a:pt x="151" y="461"/>
                  </a:cubicBezTo>
                  <a:cubicBezTo>
                    <a:pt x="152" y="462"/>
                    <a:pt x="152" y="464"/>
                    <a:pt x="151" y="466"/>
                  </a:cubicBezTo>
                  <a:cubicBezTo>
                    <a:pt x="150" y="467"/>
                    <a:pt x="149" y="467"/>
                    <a:pt x="148" y="467"/>
                  </a:cubicBezTo>
                  <a:cubicBezTo>
                    <a:pt x="147" y="467"/>
                    <a:pt x="147" y="467"/>
                    <a:pt x="146" y="466"/>
                  </a:cubicBezTo>
                  <a:close/>
                  <a:moveTo>
                    <a:pt x="131" y="452"/>
                  </a:moveTo>
                  <a:cubicBezTo>
                    <a:pt x="129" y="451"/>
                    <a:pt x="129" y="449"/>
                    <a:pt x="130" y="447"/>
                  </a:cubicBezTo>
                  <a:cubicBezTo>
                    <a:pt x="132" y="446"/>
                    <a:pt x="134" y="446"/>
                    <a:pt x="135" y="447"/>
                  </a:cubicBezTo>
                  <a:cubicBezTo>
                    <a:pt x="137" y="448"/>
                    <a:pt x="137" y="451"/>
                    <a:pt x="135" y="452"/>
                  </a:cubicBezTo>
                  <a:cubicBezTo>
                    <a:pt x="135" y="453"/>
                    <a:pt x="134" y="453"/>
                    <a:pt x="133" y="453"/>
                  </a:cubicBezTo>
                  <a:cubicBezTo>
                    <a:pt x="132" y="453"/>
                    <a:pt x="131" y="453"/>
                    <a:pt x="131" y="452"/>
                  </a:cubicBezTo>
                  <a:close/>
                  <a:moveTo>
                    <a:pt x="115" y="438"/>
                  </a:moveTo>
                  <a:cubicBezTo>
                    <a:pt x="114" y="437"/>
                    <a:pt x="114" y="435"/>
                    <a:pt x="115" y="434"/>
                  </a:cubicBezTo>
                  <a:cubicBezTo>
                    <a:pt x="116" y="432"/>
                    <a:pt x="118" y="432"/>
                    <a:pt x="120" y="433"/>
                  </a:cubicBezTo>
                  <a:cubicBezTo>
                    <a:pt x="121" y="435"/>
                    <a:pt x="121" y="437"/>
                    <a:pt x="120" y="438"/>
                  </a:cubicBezTo>
                  <a:cubicBezTo>
                    <a:pt x="119" y="439"/>
                    <a:pt x="118" y="439"/>
                    <a:pt x="117" y="439"/>
                  </a:cubicBezTo>
                  <a:cubicBezTo>
                    <a:pt x="117" y="439"/>
                    <a:pt x="116" y="439"/>
                    <a:pt x="115" y="438"/>
                  </a:cubicBezTo>
                  <a:close/>
                  <a:moveTo>
                    <a:pt x="100" y="425"/>
                  </a:moveTo>
                  <a:cubicBezTo>
                    <a:pt x="98" y="423"/>
                    <a:pt x="98" y="421"/>
                    <a:pt x="100" y="420"/>
                  </a:cubicBezTo>
                  <a:cubicBezTo>
                    <a:pt x="101" y="418"/>
                    <a:pt x="103" y="418"/>
                    <a:pt x="104" y="419"/>
                  </a:cubicBezTo>
                  <a:cubicBezTo>
                    <a:pt x="106" y="421"/>
                    <a:pt x="106" y="423"/>
                    <a:pt x="105" y="424"/>
                  </a:cubicBezTo>
                  <a:cubicBezTo>
                    <a:pt x="104" y="425"/>
                    <a:pt x="103" y="425"/>
                    <a:pt x="102" y="425"/>
                  </a:cubicBezTo>
                  <a:cubicBezTo>
                    <a:pt x="101" y="425"/>
                    <a:pt x="100" y="425"/>
                    <a:pt x="100" y="425"/>
                  </a:cubicBezTo>
                  <a:close/>
                  <a:moveTo>
                    <a:pt x="84" y="411"/>
                  </a:moveTo>
                  <a:cubicBezTo>
                    <a:pt x="83" y="409"/>
                    <a:pt x="83" y="407"/>
                    <a:pt x="84" y="406"/>
                  </a:cubicBezTo>
                  <a:cubicBezTo>
                    <a:pt x="85" y="404"/>
                    <a:pt x="88" y="404"/>
                    <a:pt x="89" y="406"/>
                  </a:cubicBezTo>
                  <a:cubicBezTo>
                    <a:pt x="90" y="407"/>
                    <a:pt x="90" y="409"/>
                    <a:pt x="89" y="410"/>
                  </a:cubicBezTo>
                  <a:cubicBezTo>
                    <a:pt x="89" y="411"/>
                    <a:pt x="88" y="412"/>
                    <a:pt x="87" y="412"/>
                  </a:cubicBezTo>
                  <a:cubicBezTo>
                    <a:pt x="86" y="412"/>
                    <a:pt x="85" y="411"/>
                    <a:pt x="84" y="411"/>
                  </a:cubicBezTo>
                  <a:close/>
                  <a:moveTo>
                    <a:pt x="69" y="397"/>
                  </a:moveTo>
                  <a:cubicBezTo>
                    <a:pt x="68" y="396"/>
                    <a:pt x="67" y="393"/>
                    <a:pt x="69" y="392"/>
                  </a:cubicBezTo>
                  <a:cubicBezTo>
                    <a:pt x="70" y="391"/>
                    <a:pt x="72" y="390"/>
                    <a:pt x="74" y="392"/>
                  </a:cubicBezTo>
                  <a:cubicBezTo>
                    <a:pt x="75" y="393"/>
                    <a:pt x="75" y="395"/>
                    <a:pt x="74" y="397"/>
                  </a:cubicBezTo>
                  <a:cubicBezTo>
                    <a:pt x="73" y="397"/>
                    <a:pt x="72" y="398"/>
                    <a:pt x="71" y="398"/>
                  </a:cubicBezTo>
                  <a:cubicBezTo>
                    <a:pt x="70" y="398"/>
                    <a:pt x="70" y="398"/>
                    <a:pt x="69" y="397"/>
                  </a:cubicBezTo>
                  <a:close/>
                  <a:moveTo>
                    <a:pt x="53" y="383"/>
                  </a:moveTo>
                  <a:cubicBezTo>
                    <a:pt x="52" y="382"/>
                    <a:pt x="52" y="380"/>
                    <a:pt x="53" y="378"/>
                  </a:cubicBezTo>
                  <a:cubicBezTo>
                    <a:pt x="54" y="377"/>
                    <a:pt x="57" y="377"/>
                    <a:pt x="58" y="378"/>
                  </a:cubicBezTo>
                  <a:cubicBezTo>
                    <a:pt x="59" y="379"/>
                    <a:pt x="60" y="381"/>
                    <a:pt x="58" y="383"/>
                  </a:cubicBezTo>
                  <a:cubicBezTo>
                    <a:pt x="58" y="384"/>
                    <a:pt x="57" y="384"/>
                    <a:pt x="56" y="384"/>
                  </a:cubicBezTo>
                  <a:cubicBezTo>
                    <a:pt x="55" y="384"/>
                    <a:pt x="54" y="384"/>
                    <a:pt x="53" y="383"/>
                  </a:cubicBezTo>
                  <a:close/>
                  <a:moveTo>
                    <a:pt x="38" y="369"/>
                  </a:moveTo>
                  <a:cubicBezTo>
                    <a:pt x="37" y="368"/>
                    <a:pt x="37" y="366"/>
                    <a:pt x="38" y="364"/>
                  </a:cubicBezTo>
                  <a:cubicBezTo>
                    <a:pt x="39" y="363"/>
                    <a:pt x="41" y="363"/>
                    <a:pt x="43" y="364"/>
                  </a:cubicBezTo>
                  <a:cubicBezTo>
                    <a:pt x="44" y="365"/>
                    <a:pt x="44" y="367"/>
                    <a:pt x="43" y="369"/>
                  </a:cubicBezTo>
                  <a:cubicBezTo>
                    <a:pt x="42" y="370"/>
                    <a:pt x="41" y="370"/>
                    <a:pt x="40" y="370"/>
                  </a:cubicBezTo>
                  <a:cubicBezTo>
                    <a:pt x="39" y="370"/>
                    <a:pt x="39" y="370"/>
                    <a:pt x="38" y="369"/>
                  </a:cubicBezTo>
                  <a:close/>
                  <a:moveTo>
                    <a:pt x="23" y="355"/>
                  </a:moveTo>
                  <a:cubicBezTo>
                    <a:pt x="21" y="354"/>
                    <a:pt x="21" y="352"/>
                    <a:pt x="22" y="350"/>
                  </a:cubicBezTo>
                  <a:cubicBezTo>
                    <a:pt x="24" y="349"/>
                    <a:pt x="26" y="349"/>
                    <a:pt x="27" y="350"/>
                  </a:cubicBezTo>
                  <a:cubicBezTo>
                    <a:pt x="29" y="351"/>
                    <a:pt x="29" y="354"/>
                    <a:pt x="27" y="355"/>
                  </a:cubicBezTo>
                  <a:cubicBezTo>
                    <a:pt x="27" y="356"/>
                    <a:pt x="26" y="356"/>
                    <a:pt x="25" y="356"/>
                  </a:cubicBezTo>
                  <a:cubicBezTo>
                    <a:pt x="24" y="356"/>
                    <a:pt x="23" y="356"/>
                    <a:pt x="23" y="355"/>
                  </a:cubicBezTo>
                  <a:close/>
                  <a:moveTo>
                    <a:pt x="7" y="341"/>
                  </a:moveTo>
                  <a:cubicBezTo>
                    <a:pt x="6" y="340"/>
                    <a:pt x="6" y="338"/>
                    <a:pt x="7" y="337"/>
                  </a:cubicBezTo>
                  <a:cubicBezTo>
                    <a:pt x="8" y="335"/>
                    <a:pt x="10" y="335"/>
                    <a:pt x="12" y="336"/>
                  </a:cubicBezTo>
                  <a:cubicBezTo>
                    <a:pt x="13" y="338"/>
                    <a:pt x="13" y="340"/>
                    <a:pt x="12" y="341"/>
                  </a:cubicBezTo>
                  <a:cubicBezTo>
                    <a:pt x="11" y="342"/>
                    <a:pt x="10" y="342"/>
                    <a:pt x="9" y="342"/>
                  </a:cubicBezTo>
                  <a:cubicBezTo>
                    <a:pt x="9" y="342"/>
                    <a:pt x="8" y="342"/>
                    <a:pt x="7" y="341"/>
                  </a:cubicBezTo>
                  <a:close/>
                  <a:moveTo>
                    <a:pt x="1" y="328"/>
                  </a:moveTo>
                  <a:cubicBezTo>
                    <a:pt x="0" y="326"/>
                    <a:pt x="0" y="324"/>
                    <a:pt x="1" y="323"/>
                  </a:cubicBezTo>
                  <a:cubicBezTo>
                    <a:pt x="3" y="322"/>
                    <a:pt x="5" y="322"/>
                    <a:pt x="6" y="324"/>
                  </a:cubicBezTo>
                  <a:cubicBezTo>
                    <a:pt x="7" y="325"/>
                    <a:pt x="7" y="327"/>
                    <a:pt x="5" y="328"/>
                  </a:cubicBezTo>
                  <a:cubicBezTo>
                    <a:pt x="5" y="329"/>
                    <a:pt x="4" y="329"/>
                    <a:pt x="3" y="329"/>
                  </a:cubicBezTo>
                  <a:cubicBezTo>
                    <a:pt x="2" y="329"/>
                    <a:pt x="1" y="329"/>
                    <a:pt x="1" y="328"/>
                  </a:cubicBezTo>
                  <a:close/>
                  <a:moveTo>
                    <a:pt x="18" y="316"/>
                  </a:moveTo>
                  <a:cubicBezTo>
                    <a:pt x="16" y="314"/>
                    <a:pt x="17" y="312"/>
                    <a:pt x="18" y="311"/>
                  </a:cubicBezTo>
                  <a:cubicBezTo>
                    <a:pt x="20" y="310"/>
                    <a:pt x="22" y="310"/>
                    <a:pt x="23" y="312"/>
                  </a:cubicBezTo>
                  <a:cubicBezTo>
                    <a:pt x="24" y="313"/>
                    <a:pt x="24" y="315"/>
                    <a:pt x="22" y="316"/>
                  </a:cubicBezTo>
                  <a:cubicBezTo>
                    <a:pt x="22" y="317"/>
                    <a:pt x="21" y="317"/>
                    <a:pt x="20" y="317"/>
                  </a:cubicBezTo>
                  <a:cubicBezTo>
                    <a:pt x="19" y="317"/>
                    <a:pt x="18" y="317"/>
                    <a:pt x="18" y="316"/>
                  </a:cubicBezTo>
                  <a:close/>
                  <a:moveTo>
                    <a:pt x="35" y="304"/>
                  </a:moveTo>
                  <a:cubicBezTo>
                    <a:pt x="33" y="302"/>
                    <a:pt x="34" y="300"/>
                    <a:pt x="35" y="299"/>
                  </a:cubicBezTo>
                  <a:cubicBezTo>
                    <a:pt x="37" y="298"/>
                    <a:pt x="39" y="298"/>
                    <a:pt x="40" y="300"/>
                  </a:cubicBezTo>
                  <a:cubicBezTo>
                    <a:pt x="41" y="301"/>
                    <a:pt x="41" y="303"/>
                    <a:pt x="39" y="305"/>
                  </a:cubicBezTo>
                  <a:cubicBezTo>
                    <a:pt x="39" y="305"/>
                    <a:pt x="38" y="305"/>
                    <a:pt x="37" y="305"/>
                  </a:cubicBezTo>
                  <a:cubicBezTo>
                    <a:pt x="36" y="305"/>
                    <a:pt x="35" y="305"/>
                    <a:pt x="35" y="304"/>
                  </a:cubicBezTo>
                  <a:close/>
                  <a:moveTo>
                    <a:pt x="52" y="292"/>
                  </a:moveTo>
                  <a:cubicBezTo>
                    <a:pt x="50" y="290"/>
                    <a:pt x="51" y="288"/>
                    <a:pt x="52" y="287"/>
                  </a:cubicBezTo>
                  <a:cubicBezTo>
                    <a:pt x="54" y="286"/>
                    <a:pt x="56" y="286"/>
                    <a:pt x="57" y="288"/>
                  </a:cubicBezTo>
                  <a:cubicBezTo>
                    <a:pt x="58" y="289"/>
                    <a:pt x="58" y="292"/>
                    <a:pt x="56" y="293"/>
                  </a:cubicBezTo>
                  <a:cubicBezTo>
                    <a:pt x="56" y="293"/>
                    <a:pt x="55" y="293"/>
                    <a:pt x="54" y="293"/>
                  </a:cubicBezTo>
                  <a:cubicBezTo>
                    <a:pt x="53" y="293"/>
                    <a:pt x="52" y="293"/>
                    <a:pt x="52" y="292"/>
                  </a:cubicBezTo>
                  <a:close/>
                  <a:moveTo>
                    <a:pt x="69" y="280"/>
                  </a:moveTo>
                  <a:cubicBezTo>
                    <a:pt x="67" y="278"/>
                    <a:pt x="68" y="276"/>
                    <a:pt x="69" y="275"/>
                  </a:cubicBezTo>
                  <a:cubicBezTo>
                    <a:pt x="71" y="274"/>
                    <a:pt x="73" y="274"/>
                    <a:pt x="74" y="276"/>
                  </a:cubicBezTo>
                  <a:cubicBezTo>
                    <a:pt x="75" y="277"/>
                    <a:pt x="75" y="280"/>
                    <a:pt x="73" y="281"/>
                  </a:cubicBezTo>
                  <a:cubicBezTo>
                    <a:pt x="73" y="281"/>
                    <a:pt x="72" y="281"/>
                    <a:pt x="71" y="281"/>
                  </a:cubicBezTo>
                  <a:cubicBezTo>
                    <a:pt x="70" y="281"/>
                    <a:pt x="69" y="281"/>
                    <a:pt x="69" y="280"/>
                  </a:cubicBezTo>
                  <a:close/>
                  <a:moveTo>
                    <a:pt x="85" y="268"/>
                  </a:moveTo>
                  <a:cubicBezTo>
                    <a:pt x="84" y="266"/>
                    <a:pt x="85" y="264"/>
                    <a:pt x="86" y="263"/>
                  </a:cubicBezTo>
                  <a:cubicBezTo>
                    <a:pt x="88" y="262"/>
                    <a:pt x="90" y="262"/>
                    <a:pt x="91" y="264"/>
                  </a:cubicBezTo>
                  <a:cubicBezTo>
                    <a:pt x="92" y="266"/>
                    <a:pt x="92" y="268"/>
                    <a:pt x="90" y="269"/>
                  </a:cubicBezTo>
                  <a:cubicBezTo>
                    <a:pt x="90" y="269"/>
                    <a:pt x="89" y="269"/>
                    <a:pt x="88" y="269"/>
                  </a:cubicBezTo>
                  <a:cubicBezTo>
                    <a:pt x="87" y="269"/>
                    <a:pt x="86" y="269"/>
                    <a:pt x="85" y="268"/>
                  </a:cubicBezTo>
                  <a:close/>
                  <a:moveTo>
                    <a:pt x="102" y="256"/>
                  </a:moveTo>
                  <a:cubicBezTo>
                    <a:pt x="101" y="254"/>
                    <a:pt x="102" y="252"/>
                    <a:pt x="103" y="251"/>
                  </a:cubicBezTo>
                  <a:cubicBezTo>
                    <a:pt x="105" y="250"/>
                    <a:pt x="107" y="250"/>
                    <a:pt x="108" y="252"/>
                  </a:cubicBezTo>
                  <a:cubicBezTo>
                    <a:pt x="109" y="254"/>
                    <a:pt x="109" y="256"/>
                    <a:pt x="107" y="257"/>
                  </a:cubicBezTo>
                  <a:cubicBezTo>
                    <a:pt x="107" y="257"/>
                    <a:pt x="106" y="257"/>
                    <a:pt x="105" y="257"/>
                  </a:cubicBezTo>
                  <a:cubicBezTo>
                    <a:pt x="104" y="257"/>
                    <a:pt x="103" y="257"/>
                    <a:pt x="102" y="256"/>
                  </a:cubicBezTo>
                  <a:close/>
                  <a:moveTo>
                    <a:pt x="119" y="244"/>
                  </a:moveTo>
                  <a:cubicBezTo>
                    <a:pt x="118" y="243"/>
                    <a:pt x="119" y="240"/>
                    <a:pt x="120" y="239"/>
                  </a:cubicBezTo>
                  <a:cubicBezTo>
                    <a:pt x="122" y="238"/>
                    <a:pt x="124" y="239"/>
                    <a:pt x="125" y="240"/>
                  </a:cubicBezTo>
                  <a:cubicBezTo>
                    <a:pt x="126" y="242"/>
                    <a:pt x="126" y="244"/>
                    <a:pt x="124" y="245"/>
                  </a:cubicBezTo>
                  <a:cubicBezTo>
                    <a:pt x="124" y="245"/>
                    <a:pt x="123" y="246"/>
                    <a:pt x="122" y="246"/>
                  </a:cubicBezTo>
                  <a:cubicBezTo>
                    <a:pt x="121" y="246"/>
                    <a:pt x="120" y="245"/>
                    <a:pt x="119" y="244"/>
                  </a:cubicBezTo>
                  <a:close/>
                  <a:moveTo>
                    <a:pt x="136" y="232"/>
                  </a:moveTo>
                  <a:cubicBezTo>
                    <a:pt x="135" y="231"/>
                    <a:pt x="136" y="228"/>
                    <a:pt x="137" y="227"/>
                  </a:cubicBezTo>
                  <a:cubicBezTo>
                    <a:pt x="139" y="226"/>
                    <a:pt x="141" y="227"/>
                    <a:pt x="142" y="228"/>
                  </a:cubicBezTo>
                  <a:cubicBezTo>
                    <a:pt x="143" y="230"/>
                    <a:pt x="143" y="232"/>
                    <a:pt x="141" y="233"/>
                  </a:cubicBezTo>
                  <a:cubicBezTo>
                    <a:pt x="141" y="233"/>
                    <a:pt x="140" y="234"/>
                    <a:pt x="139" y="234"/>
                  </a:cubicBezTo>
                  <a:cubicBezTo>
                    <a:pt x="138" y="234"/>
                    <a:pt x="137" y="233"/>
                    <a:pt x="136" y="232"/>
                  </a:cubicBezTo>
                  <a:close/>
                  <a:moveTo>
                    <a:pt x="153" y="220"/>
                  </a:moveTo>
                  <a:cubicBezTo>
                    <a:pt x="152" y="219"/>
                    <a:pt x="153" y="217"/>
                    <a:pt x="154" y="215"/>
                  </a:cubicBezTo>
                  <a:cubicBezTo>
                    <a:pt x="156" y="214"/>
                    <a:pt x="158" y="215"/>
                    <a:pt x="159" y="216"/>
                  </a:cubicBezTo>
                  <a:cubicBezTo>
                    <a:pt x="160" y="218"/>
                    <a:pt x="160" y="220"/>
                    <a:pt x="158" y="221"/>
                  </a:cubicBezTo>
                  <a:cubicBezTo>
                    <a:pt x="158" y="221"/>
                    <a:pt x="157" y="222"/>
                    <a:pt x="156" y="222"/>
                  </a:cubicBezTo>
                  <a:cubicBezTo>
                    <a:pt x="155" y="222"/>
                    <a:pt x="154" y="221"/>
                    <a:pt x="153" y="220"/>
                  </a:cubicBezTo>
                  <a:close/>
                  <a:moveTo>
                    <a:pt x="170" y="208"/>
                  </a:moveTo>
                  <a:cubicBezTo>
                    <a:pt x="169" y="207"/>
                    <a:pt x="170" y="205"/>
                    <a:pt x="171" y="204"/>
                  </a:cubicBezTo>
                  <a:cubicBezTo>
                    <a:pt x="173" y="202"/>
                    <a:pt x="175" y="203"/>
                    <a:pt x="176" y="204"/>
                  </a:cubicBezTo>
                  <a:cubicBezTo>
                    <a:pt x="177" y="206"/>
                    <a:pt x="177" y="208"/>
                    <a:pt x="175" y="209"/>
                  </a:cubicBezTo>
                  <a:cubicBezTo>
                    <a:pt x="175" y="210"/>
                    <a:pt x="174" y="210"/>
                    <a:pt x="173" y="210"/>
                  </a:cubicBezTo>
                  <a:cubicBezTo>
                    <a:pt x="172" y="210"/>
                    <a:pt x="171" y="209"/>
                    <a:pt x="170" y="208"/>
                  </a:cubicBezTo>
                  <a:close/>
                  <a:moveTo>
                    <a:pt x="187" y="196"/>
                  </a:moveTo>
                  <a:cubicBezTo>
                    <a:pt x="186" y="195"/>
                    <a:pt x="187" y="193"/>
                    <a:pt x="188" y="192"/>
                  </a:cubicBezTo>
                  <a:cubicBezTo>
                    <a:pt x="190" y="190"/>
                    <a:pt x="192" y="191"/>
                    <a:pt x="193" y="192"/>
                  </a:cubicBezTo>
                  <a:cubicBezTo>
                    <a:pt x="194" y="194"/>
                    <a:pt x="194" y="196"/>
                    <a:pt x="192" y="197"/>
                  </a:cubicBezTo>
                  <a:cubicBezTo>
                    <a:pt x="192" y="198"/>
                    <a:pt x="191" y="198"/>
                    <a:pt x="190" y="198"/>
                  </a:cubicBezTo>
                  <a:cubicBezTo>
                    <a:pt x="189" y="198"/>
                    <a:pt x="188" y="197"/>
                    <a:pt x="187" y="196"/>
                  </a:cubicBezTo>
                  <a:close/>
                  <a:moveTo>
                    <a:pt x="204" y="184"/>
                  </a:moveTo>
                  <a:cubicBezTo>
                    <a:pt x="203" y="183"/>
                    <a:pt x="204" y="181"/>
                    <a:pt x="205" y="180"/>
                  </a:cubicBezTo>
                  <a:cubicBezTo>
                    <a:pt x="207" y="179"/>
                    <a:pt x="209" y="179"/>
                    <a:pt x="210" y="180"/>
                  </a:cubicBezTo>
                  <a:cubicBezTo>
                    <a:pt x="211" y="182"/>
                    <a:pt x="211" y="184"/>
                    <a:pt x="209" y="185"/>
                  </a:cubicBezTo>
                  <a:cubicBezTo>
                    <a:pt x="208" y="186"/>
                    <a:pt x="208" y="186"/>
                    <a:pt x="207" y="186"/>
                  </a:cubicBezTo>
                  <a:cubicBezTo>
                    <a:pt x="206" y="186"/>
                    <a:pt x="205" y="185"/>
                    <a:pt x="204" y="184"/>
                  </a:cubicBezTo>
                  <a:close/>
                  <a:moveTo>
                    <a:pt x="221" y="173"/>
                  </a:moveTo>
                  <a:cubicBezTo>
                    <a:pt x="220" y="171"/>
                    <a:pt x="220" y="169"/>
                    <a:pt x="222" y="168"/>
                  </a:cubicBezTo>
                  <a:cubicBezTo>
                    <a:pt x="224" y="167"/>
                    <a:pt x="226" y="167"/>
                    <a:pt x="227" y="169"/>
                  </a:cubicBezTo>
                  <a:cubicBezTo>
                    <a:pt x="228" y="170"/>
                    <a:pt x="228" y="172"/>
                    <a:pt x="226" y="173"/>
                  </a:cubicBezTo>
                  <a:cubicBezTo>
                    <a:pt x="225" y="174"/>
                    <a:pt x="225" y="174"/>
                    <a:pt x="224" y="174"/>
                  </a:cubicBezTo>
                  <a:cubicBezTo>
                    <a:pt x="223" y="174"/>
                    <a:pt x="222" y="174"/>
                    <a:pt x="221" y="173"/>
                  </a:cubicBezTo>
                  <a:close/>
                  <a:moveTo>
                    <a:pt x="238" y="161"/>
                  </a:moveTo>
                  <a:cubicBezTo>
                    <a:pt x="237" y="159"/>
                    <a:pt x="237" y="157"/>
                    <a:pt x="239" y="156"/>
                  </a:cubicBezTo>
                  <a:cubicBezTo>
                    <a:pt x="241" y="155"/>
                    <a:pt x="243" y="155"/>
                    <a:pt x="244" y="157"/>
                  </a:cubicBezTo>
                  <a:cubicBezTo>
                    <a:pt x="245" y="158"/>
                    <a:pt x="245" y="160"/>
                    <a:pt x="243" y="161"/>
                  </a:cubicBezTo>
                  <a:cubicBezTo>
                    <a:pt x="242" y="162"/>
                    <a:pt x="242" y="162"/>
                    <a:pt x="241" y="162"/>
                  </a:cubicBezTo>
                  <a:cubicBezTo>
                    <a:pt x="240" y="162"/>
                    <a:pt x="239" y="162"/>
                    <a:pt x="238" y="161"/>
                  </a:cubicBezTo>
                  <a:close/>
                  <a:moveTo>
                    <a:pt x="255" y="149"/>
                  </a:moveTo>
                  <a:cubicBezTo>
                    <a:pt x="254" y="147"/>
                    <a:pt x="254" y="145"/>
                    <a:pt x="256" y="144"/>
                  </a:cubicBezTo>
                  <a:cubicBezTo>
                    <a:pt x="258" y="143"/>
                    <a:pt x="260" y="143"/>
                    <a:pt x="261" y="145"/>
                  </a:cubicBezTo>
                  <a:cubicBezTo>
                    <a:pt x="262" y="146"/>
                    <a:pt x="262" y="148"/>
                    <a:pt x="260" y="150"/>
                  </a:cubicBezTo>
                  <a:cubicBezTo>
                    <a:pt x="259" y="150"/>
                    <a:pt x="259" y="150"/>
                    <a:pt x="258" y="150"/>
                  </a:cubicBezTo>
                  <a:cubicBezTo>
                    <a:pt x="257" y="150"/>
                    <a:pt x="256" y="150"/>
                    <a:pt x="255" y="149"/>
                  </a:cubicBezTo>
                  <a:close/>
                  <a:moveTo>
                    <a:pt x="272" y="137"/>
                  </a:moveTo>
                  <a:cubicBezTo>
                    <a:pt x="271" y="135"/>
                    <a:pt x="271" y="133"/>
                    <a:pt x="273" y="132"/>
                  </a:cubicBezTo>
                  <a:cubicBezTo>
                    <a:pt x="275" y="131"/>
                    <a:pt x="277" y="131"/>
                    <a:pt x="278" y="133"/>
                  </a:cubicBezTo>
                  <a:cubicBezTo>
                    <a:pt x="279" y="134"/>
                    <a:pt x="278" y="136"/>
                    <a:pt x="277" y="138"/>
                  </a:cubicBezTo>
                  <a:cubicBezTo>
                    <a:pt x="276" y="138"/>
                    <a:pt x="276" y="138"/>
                    <a:pt x="275" y="138"/>
                  </a:cubicBezTo>
                  <a:cubicBezTo>
                    <a:pt x="274" y="138"/>
                    <a:pt x="273" y="138"/>
                    <a:pt x="272" y="137"/>
                  </a:cubicBezTo>
                  <a:close/>
                  <a:moveTo>
                    <a:pt x="289" y="125"/>
                  </a:moveTo>
                  <a:cubicBezTo>
                    <a:pt x="288" y="123"/>
                    <a:pt x="288" y="121"/>
                    <a:pt x="290" y="120"/>
                  </a:cubicBezTo>
                  <a:cubicBezTo>
                    <a:pt x="291" y="119"/>
                    <a:pt x="294" y="119"/>
                    <a:pt x="295" y="121"/>
                  </a:cubicBezTo>
                  <a:cubicBezTo>
                    <a:pt x="296" y="122"/>
                    <a:pt x="295" y="125"/>
                    <a:pt x="294" y="126"/>
                  </a:cubicBezTo>
                  <a:cubicBezTo>
                    <a:pt x="293" y="126"/>
                    <a:pt x="293" y="126"/>
                    <a:pt x="292" y="126"/>
                  </a:cubicBezTo>
                  <a:cubicBezTo>
                    <a:pt x="291" y="126"/>
                    <a:pt x="290" y="126"/>
                    <a:pt x="289" y="125"/>
                  </a:cubicBezTo>
                  <a:close/>
                  <a:moveTo>
                    <a:pt x="306" y="113"/>
                  </a:moveTo>
                  <a:cubicBezTo>
                    <a:pt x="305" y="111"/>
                    <a:pt x="305" y="109"/>
                    <a:pt x="307" y="108"/>
                  </a:cubicBezTo>
                  <a:cubicBezTo>
                    <a:pt x="308" y="107"/>
                    <a:pt x="311" y="107"/>
                    <a:pt x="312" y="109"/>
                  </a:cubicBezTo>
                  <a:cubicBezTo>
                    <a:pt x="313" y="110"/>
                    <a:pt x="312" y="113"/>
                    <a:pt x="311" y="114"/>
                  </a:cubicBezTo>
                  <a:cubicBezTo>
                    <a:pt x="310" y="114"/>
                    <a:pt x="310" y="114"/>
                    <a:pt x="309" y="114"/>
                  </a:cubicBezTo>
                  <a:cubicBezTo>
                    <a:pt x="308" y="114"/>
                    <a:pt x="307" y="114"/>
                    <a:pt x="306" y="113"/>
                  </a:cubicBezTo>
                  <a:close/>
                  <a:moveTo>
                    <a:pt x="323" y="101"/>
                  </a:moveTo>
                  <a:cubicBezTo>
                    <a:pt x="322" y="99"/>
                    <a:pt x="322" y="97"/>
                    <a:pt x="324" y="96"/>
                  </a:cubicBezTo>
                  <a:cubicBezTo>
                    <a:pt x="325" y="95"/>
                    <a:pt x="328" y="95"/>
                    <a:pt x="329" y="97"/>
                  </a:cubicBezTo>
                  <a:cubicBezTo>
                    <a:pt x="330" y="99"/>
                    <a:pt x="329" y="101"/>
                    <a:pt x="328" y="102"/>
                  </a:cubicBezTo>
                  <a:cubicBezTo>
                    <a:pt x="327" y="102"/>
                    <a:pt x="327" y="102"/>
                    <a:pt x="326" y="102"/>
                  </a:cubicBezTo>
                  <a:cubicBezTo>
                    <a:pt x="325" y="102"/>
                    <a:pt x="324" y="102"/>
                    <a:pt x="323" y="101"/>
                  </a:cubicBezTo>
                  <a:close/>
                  <a:moveTo>
                    <a:pt x="340" y="89"/>
                  </a:moveTo>
                  <a:cubicBezTo>
                    <a:pt x="339" y="88"/>
                    <a:pt x="339" y="85"/>
                    <a:pt x="341" y="84"/>
                  </a:cubicBezTo>
                  <a:cubicBezTo>
                    <a:pt x="342" y="83"/>
                    <a:pt x="345" y="84"/>
                    <a:pt x="346" y="85"/>
                  </a:cubicBezTo>
                  <a:cubicBezTo>
                    <a:pt x="347" y="87"/>
                    <a:pt x="346" y="89"/>
                    <a:pt x="345" y="90"/>
                  </a:cubicBezTo>
                  <a:cubicBezTo>
                    <a:pt x="344" y="90"/>
                    <a:pt x="344" y="91"/>
                    <a:pt x="343" y="91"/>
                  </a:cubicBezTo>
                  <a:cubicBezTo>
                    <a:pt x="342" y="91"/>
                    <a:pt x="341" y="90"/>
                    <a:pt x="340" y="89"/>
                  </a:cubicBezTo>
                  <a:close/>
                  <a:moveTo>
                    <a:pt x="357" y="77"/>
                  </a:moveTo>
                  <a:cubicBezTo>
                    <a:pt x="356" y="76"/>
                    <a:pt x="356" y="73"/>
                    <a:pt x="358" y="72"/>
                  </a:cubicBezTo>
                  <a:cubicBezTo>
                    <a:pt x="359" y="71"/>
                    <a:pt x="361" y="72"/>
                    <a:pt x="363" y="73"/>
                  </a:cubicBezTo>
                  <a:cubicBezTo>
                    <a:pt x="364" y="75"/>
                    <a:pt x="363" y="77"/>
                    <a:pt x="362" y="78"/>
                  </a:cubicBezTo>
                  <a:cubicBezTo>
                    <a:pt x="361" y="78"/>
                    <a:pt x="360" y="79"/>
                    <a:pt x="360" y="79"/>
                  </a:cubicBezTo>
                  <a:cubicBezTo>
                    <a:pt x="359" y="79"/>
                    <a:pt x="358" y="78"/>
                    <a:pt x="357" y="77"/>
                  </a:cubicBezTo>
                  <a:close/>
                  <a:moveTo>
                    <a:pt x="374" y="65"/>
                  </a:moveTo>
                  <a:cubicBezTo>
                    <a:pt x="373" y="64"/>
                    <a:pt x="373" y="62"/>
                    <a:pt x="375" y="60"/>
                  </a:cubicBezTo>
                  <a:cubicBezTo>
                    <a:pt x="376" y="59"/>
                    <a:pt x="379" y="60"/>
                    <a:pt x="380" y="61"/>
                  </a:cubicBezTo>
                  <a:cubicBezTo>
                    <a:pt x="381" y="63"/>
                    <a:pt x="380" y="65"/>
                    <a:pt x="379" y="66"/>
                  </a:cubicBezTo>
                  <a:cubicBezTo>
                    <a:pt x="378" y="67"/>
                    <a:pt x="377" y="67"/>
                    <a:pt x="377" y="67"/>
                  </a:cubicBezTo>
                  <a:cubicBezTo>
                    <a:pt x="376" y="67"/>
                    <a:pt x="375" y="66"/>
                    <a:pt x="374" y="65"/>
                  </a:cubicBezTo>
                  <a:close/>
                  <a:moveTo>
                    <a:pt x="391" y="53"/>
                  </a:moveTo>
                  <a:cubicBezTo>
                    <a:pt x="390" y="52"/>
                    <a:pt x="390" y="50"/>
                    <a:pt x="392" y="48"/>
                  </a:cubicBezTo>
                  <a:cubicBezTo>
                    <a:pt x="393" y="47"/>
                    <a:pt x="395" y="48"/>
                    <a:pt x="397" y="49"/>
                  </a:cubicBezTo>
                  <a:cubicBezTo>
                    <a:pt x="398" y="51"/>
                    <a:pt x="397" y="53"/>
                    <a:pt x="396" y="54"/>
                  </a:cubicBezTo>
                  <a:cubicBezTo>
                    <a:pt x="395" y="55"/>
                    <a:pt x="394" y="55"/>
                    <a:pt x="394" y="55"/>
                  </a:cubicBezTo>
                  <a:cubicBezTo>
                    <a:pt x="393" y="55"/>
                    <a:pt x="392" y="54"/>
                    <a:pt x="391" y="53"/>
                  </a:cubicBezTo>
                  <a:close/>
                  <a:moveTo>
                    <a:pt x="408" y="41"/>
                  </a:moveTo>
                  <a:cubicBezTo>
                    <a:pt x="407" y="40"/>
                    <a:pt x="407" y="38"/>
                    <a:pt x="409" y="37"/>
                  </a:cubicBezTo>
                  <a:cubicBezTo>
                    <a:pt x="410" y="35"/>
                    <a:pt x="412" y="36"/>
                    <a:pt x="413" y="37"/>
                  </a:cubicBezTo>
                  <a:cubicBezTo>
                    <a:pt x="415" y="39"/>
                    <a:pt x="414" y="41"/>
                    <a:pt x="413" y="42"/>
                  </a:cubicBezTo>
                  <a:cubicBezTo>
                    <a:pt x="412" y="43"/>
                    <a:pt x="411" y="43"/>
                    <a:pt x="411" y="43"/>
                  </a:cubicBezTo>
                  <a:cubicBezTo>
                    <a:pt x="410" y="43"/>
                    <a:pt x="409" y="42"/>
                    <a:pt x="408" y="41"/>
                  </a:cubicBezTo>
                  <a:close/>
                  <a:moveTo>
                    <a:pt x="425" y="29"/>
                  </a:moveTo>
                  <a:cubicBezTo>
                    <a:pt x="424" y="28"/>
                    <a:pt x="424" y="26"/>
                    <a:pt x="426" y="25"/>
                  </a:cubicBezTo>
                  <a:cubicBezTo>
                    <a:pt x="427" y="23"/>
                    <a:pt x="429" y="24"/>
                    <a:pt x="430" y="25"/>
                  </a:cubicBezTo>
                  <a:cubicBezTo>
                    <a:pt x="432" y="27"/>
                    <a:pt x="431" y="29"/>
                    <a:pt x="430" y="30"/>
                  </a:cubicBezTo>
                  <a:cubicBezTo>
                    <a:pt x="429" y="31"/>
                    <a:pt x="428" y="31"/>
                    <a:pt x="428" y="31"/>
                  </a:cubicBezTo>
                  <a:cubicBezTo>
                    <a:pt x="427" y="31"/>
                    <a:pt x="426" y="30"/>
                    <a:pt x="425" y="29"/>
                  </a:cubicBezTo>
                  <a:close/>
                  <a:moveTo>
                    <a:pt x="442" y="17"/>
                  </a:moveTo>
                  <a:cubicBezTo>
                    <a:pt x="441" y="16"/>
                    <a:pt x="441" y="14"/>
                    <a:pt x="443" y="13"/>
                  </a:cubicBezTo>
                  <a:cubicBezTo>
                    <a:pt x="444" y="12"/>
                    <a:pt x="446" y="12"/>
                    <a:pt x="447" y="14"/>
                  </a:cubicBezTo>
                  <a:cubicBezTo>
                    <a:pt x="449" y="15"/>
                    <a:pt x="448" y="17"/>
                    <a:pt x="447" y="18"/>
                  </a:cubicBezTo>
                  <a:cubicBezTo>
                    <a:pt x="446" y="19"/>
                    <a:pt x="445" y="19"/>
                    <a:pt x="445" y="19"/>
                  </a:cubicBezTo>
                  <a:cubicBezTo>
                    <a:pt x="444" y="19"/>
                    <a:pt x="442" y="18"/>
                    <a:pt x="442" y="17"/>
                  </a:cubicBezTo>
                  <a:close/>
                  <a:moveTo>
                    <a:pt x="459" y="6"/>
                  </a:moveTo>
                  <a:cubicBezTo>
                    <a:pt x="458" y="4"/>
                    <a:pt x="458" y="2"/>
                    <a:pt x="460" y="1"/>
                  </a:cubicBezTo>
                  <a:cubicBezTo>
                    <a:pt x="461" y="0"/>
                    <a:pt x="463" y="0"/>
                    <a:pt x="464" y="2"/>
                  </a:cubicBezTo>
                  <a:cubicBezTo>
                    <a:pt x="466" y="3"/>
                    <a:pt x="465" y="5"/>
                    <a:pt x="464" y="6"/>
                  </a:cubicBezTo>
                  <a:cubicBezTo>
                    <a:pt x="463" y="7"/>
                    <a:pt x="462" y="7"/>
                    <a:pt x="462" y="7"/>
                  </a:cubicBezTo>
                  <a:cubicBezTo>
                    <a:pt x="460" y="7"/>
                    <a:pt x="459" y="7"/>
                    <a:pt x="459" y="6"/>
                  </a:cubicBezTo>
                  <a:close/>
                </a:path>
              </a:pathLst>
            </a:custGeom>
            <a:solidFill>
              <a:schemeClr val="bg1"/>
            </a:solidFill>
            <a:ln>
              <a:noFill/>
            </a:ln>
          </p:spPr>
          <p:txBody>
            <a:bodyPr anchor="ctr"/>
            <a:lstStyle/>
            <a:p>
              <a:pPr algn="ctr"/>
              <a:endParaRPr dirty="0"/>
            </a:p>
          </p:txBody>
        </p:sp>
        <p:sp>
          <p:nvSpPr>
            <p:cNvPr id="7" name="íS1îḑê">
              <a:extLst>
                <a:ext uri="{FF2B5EF4-FFF2-40B4-BE49-F238E27FC236}">
                  <a16:creationId xmlns:a16="http://schemas.microsoft.com/office/drawing/2014/main" id="{23803608-5D10-477E-AE84-B2E8552B7C31}"/>
                </a:ext>
              </a:extLst>
            </p:cNvPr>
            <p:cNvSpPr/>
            <p:nvPr/>
          </p:nvSpPr>
          <p:spPr bwMode="auto">
            <a:xfrm>
              <a:off x="4012153" y="5100967"/>
              <a:ext cx="1000501" cy="131613"/>
            </a:xfrm>
            <a:custGeom>
              <a:avLst/>
              <a:gdLst>
                <a:gd name="T0" fmla="*/ 8 w 502"/>
                <a:gd name="T1" fmla="*/ 62 h 66"/>
                <a:gd name="T2" fmla="*/ 1 w 502"/>
                <a:gd name="T3" fmla="*/ 63 h 66"/>
                <a:gd name="T4" fmla="*/ 28 w 502"/>
                <a:gd name="T5" fmla="*/ 60 h 66"/>
                <a:gd name="T6" fmla="*/ 21 w 502"/>
                <a:gd name="T7" fmla="*/ 61 h 66"/>
                <a:gd name="T8" fmla="*/ 49 w 502"/>
                <a:gd name="T9" fmla="*/ 57 h 66"/>
                <a:gd name="T10" fmla="*/ 42 w 502"/>
                <a:gd name="T11" fmla="*/ 58 h 66"/>
                <a:gd name="T12" fmla="*/ 69 w 502"/>
                <a:gd name="T13" fmla="*/ 55 h 66"/>
                <a:gd name="T14" fmla="*/ 62 w 502"/>
                <a:gd name="T15" fmla="*/ 56 h 66"/>
                <a:gd name="T16" fmla="*/ 90 w 502"/>
                <a:gd name="T17" fmla="*/ 52 h 66"/>
                <a:gd name="T18" fmla="*/ 83 w 502"/>
                <a:gd name="T19" fmla="*/ 53 h 66"/>
                <a:gd name="T20" fmla="*/ 111 w 502"/>
                <a:gd name="T21" fmla="*/ 50 h 66"/>
                <a:gd name="T22" fmla="*/ 104 w 502"/>
                <a:gd name="T23" fmla="*/ 51 h 66"/>
                <a:gd name="T24" fmla="*/ 131 w 502"/>
                <a:gd name="T25" fmla="*/ 48 h 66"/>
                <a:gd name="T26" fmla="*/ 124 w 502"/>
                <a:gd name="T27" fmla="*/ 48 h 66"/>
                <a:gd name="T28" fmla="*/ 152 w 502"/>
                <a:gd name="T29" fmla="*/ 45 h 66"/>
                <a:gd name="T30" fmla="*/ 145 w 502"/>
                <a:gd name="T31" fmla="*/ 46 h 66"/>
                <a:gd name="T32" fmla="*/ 172 w 502"/>
                <a:gd name="T33" fmla="*/ 43 h 66"/>
                <a:gd name="T34" fmla="*/ 165 w 502"/>
                <a:gd name="T35" fmla="*/ 43 h 66"/>
                <a:gd name="T36" fmla="*/ 193 w 502"/>
                <a:gd name="T37" fmla="*/ 40 h 66"/>
                <a:gd name="T38" fmla="*/ 186 w 502"/>
                <a:gd name="T39" fmla="*/ 41 h 66"/>
                <a:gd name="T40" fmla="*/ 213 w 502"/>
                <a:gd name="T41" fmla="*/ 38 h 66"/>
                <a:gd name="T42" fmla="*/ 207 w 502"/>
                <a:gd name="T43" fmla="*/ 38 h 66"/>
                <a:gd name="T44" fmla="*/ 234 w 502"/>
                <a:gd name="T45" fmla="*/ 35 h 66"/>
                <a:gd name="T46" fmla="*/ 227 w 502"/>
                <a:gd name="T47" fmla="*/ 36 h 66"/>
                <a:gd name="T48" fmla="*/ 255 w 502"/>
                <a:gd name="T49" fmla="*/ 33 h 66"/>
                <a:gd name="T50" fmla="*/ 248 w 502"/>
                <a:gd name="T51" fmla="*/ 34 h 66"/>
                <a:gd name="T52" fmla="*/ 275 w 502"/>
                <a:gd name="T53" fmla="*/ 30 h 66"/>
                <a:gd name="T54" fmla="*/ 268 w 502"/>
                <a:gd name="T55" fmla="*/ 31 h 66"/>
                <a:gd name="T56" fmla="*/ 296 w 502"/>
                <a:gd name="T57" fmla="*/ 28 h 66"/>
                <a:gd name="T58" fmla="*/ 289 w 502"/>
                <a:gd name="T59" fmla="*/ 29 h 66"/>
                <a:gd name="T60" fmla="*/ 316 w 502"/>
                <a:gd name="T61" fmla="*/ 25 h 66"/>
                <a:gd name="T62" fmla="*/ 310 w 502"/>
                <a:gd name="T63" fmla="*/ 26 h 66"/>
                <a:gd name="T64" fmla="*/ 337 w 502"/>
                <a:gd name="T65" fmla="*/ 23 h 66"/>
                <a:gd name="T66" fmla="*/ 330 w 502"/>
                <a:gd name="T67" fmla="*/ 24 h 66"/>
                <a:gd name="T68" fmla="*/ 358 w 502"/>
                <a:gd name="T69" fmla="*/ 20 h 66"/>
                <a:gd name="T70" fmla="*/ 351 w 502"/>
                <a:gd name="T71" fmla="*/ 21 h 66"/>
                <a:gd name="T72" fmla="*/ 378 w 502"/>
                <a:gd name="T73" fmla="*/ 18 h 66"/>
                <a:gd name="T74" fmla="*/ 371 w 502"/>
                <a:gd name="T75" fmla="*/ 19 h 66"/>
                <a:gd name="T76" fmla="*/ 399 w 502"/>
                <a:gd name="T77" fmla="*/ 15 h 66"/>
                <a:gd name="T78" fmla="*/ 392 w 502"/>
                <a:gd name="T79" fmla="*/ 16 h 66"/>
                <a:gd name="T80" fmla="*/ 419 w 502"/>
                <a:gd name="T81" fmla="*/ 13 h 66"/>
                <a:gd name="T82" fmla="*/ 413 w 502"/>
                <a:gd name="T83" fmla="*/ 14 h 66"/>
                <a:gd name="T84" fmla="*/ 440 w 502"/>
                <a:gd name="T85" fmla="*/ 10 h 66"/>
                <a:gd name="T86" fmla="*/ 433 w 502"/>
                <a:gd name="T87" fmla="*/ 11 h 66"/>
                <a:gd name="T88" fmla="*/ 461 w 502"/>
                <a:gd name="T89" fmla="*/ 8 h 66"/>
                <a:gd name="T90" fmla="*/ 454 w 502"/>
                <a:gd name="T91" fmla="*/ 9 h 66"/>
                <a:gd name="T92" fmla="*/ 481 w 502"/>
                <a:gd name="T93" fmla="*/ 5 h 66"/>
                <a:gd name="T94" fmla="*/ 474 w 502"/>
                <a:gd name="T95" fmla="*/ 6 h 66"/>
                <a:gd name="T96" fmla="*/ 502 w 502"/>
                <a:gd name="T97" fmla="*/ 3 h 66"/>
                <a:gd name="T98" fmla="*/ 495 w 502"/>
                <a:gd name="T99"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2" h="66">
                  <a:moveTo>
                    <a:pt x="1" y="63"/>
                  </a:moveTo>
                  <a:cubicBezTo>
                    <a:pt x="0" y="61"/>
                    <a:pt x="2" y="60"/>
                    <a:pt x="4" y="59"/>
                  </a:cubicBezTo>
                  <a:cubicBezTo>
                    <a:pt x="6" y="59"/>
                    <a:pt x="7" y="60"/>
                    <a:pt x="8" y="62"/>
                  </a:cubicBezTo>
                  <a:cubicBezTo>
                    <a:pt x="8" y="64"/>
                    <a:pt x="6" y="66"/>
                    <a:pt x="5" y="66"/>
                  </a:cubicBezTo>
                  <a:cubicBezTo>
                    <a:pt x="4" y="66"/>
                    <a:pt x="4" y="66"/>
                    <a:pt x="4" y="66"/>
                  </a:cubicBezTo>
                  <a:cubicBezTo>
                    <a:pt x="2" y="66"/>
                    <a:pt x="1" y="65"/>
                    <a:pt x="1" y="63"/>
                  </a:cubicBezTo>
                  <a:close/>
                  <a:moveTo>
                    <a:pt x="21" y="61"/>
                  </a:moveTo>
                  <a:cubicBezTo>
                    <a:pt x="21" y="59"/>
                    <a:pt x="22" y="57"/>
                    <a:pt x="24" y="57"/>
                  </a:cubicBezTo>
                  <a:cubicBezTo>
                    <a:pt x="26" y="57"/>
                    <a:pt x="28" y="58"/>
                    <a:pt x="28" y="60"/>
                  </a:cubicBezTo>
                  <a:cubicBezTo>
                    <a:pt x="28" y="62"/>
                    <a:pt x="27" y="64"/>
                    <a:pt x="25" y="64"/>
                  </a:cubicBezTo>
                  <a:cubicBezTo>
                    <a:pt x="25" y="64"/>
                    <a:pt x="25" y="64"/>
                    <a:pt x="25" y="64"/>
                  </a:cubicBezTo>
                  <a:cubicBezTo>
                    <a:pt x="23" y="64"/>
                    <a:pt x="21" y="62"/>
                    <a:pt x="21" y="61"/>
                  </a:cubicBezTo>
                  <a:close/>
                  <a:moveTo>
                    <a:pt x="42" y="58"/>
                  </a:moveTo>
                  <a:cubicBezTo>
                    <a:pt x="42" y="56"/>
                    <a:pt x="43" y="55"/>
                    <a:pt x="45" y="54"/>
                  </a:cubicBezTo>
                  <a:cubicBezTo>
                    <a:pt x="47" y="54"/>
                    <a:pt x="48" y="56"/>
                    <a:pt x="49" y="57"/>
                  </a:cubicBezTo>
                  <a:cubicBezTo>
                    <a:pt x="49" y="59"/>
                    <a:pt x="48" y="61"/>
                    <a:pt x="46" y="61"/>
                  </a:cubicBezTo>
                  <a:cubicBezTo>
                    <a:pt x="45" y="61"/>
                    <a:pt x="45" y="61"/>
                    <a:pt x="45" y="61"/>
                  </a:cubicBezTo>
                  <a:cubicBezTo>
                    <a:pt x="44" y="61"/>
                    <a:pt x="42" y="60"/>
                    <a:pt x="42" y="58"/>
                  </a:cubicBezTo>
                  <a:close/>
                  <a:moveTo>
                    <a:pt x="62" y="56"/>
                  </a:moveTo>
                  <a:cubicBezTo>
                    <a:pt x="62" y="54"/>
                    <a:pt x="64" y="52"/>
                    <a:pt x="65" y="52"/>
                  </a:cubicBezTo>
                  <a:cubicBezTo>
                    <a:pt x="67" y="52"/>
                    <a:pt x="69" y="53"/>
                    <a:pt x="69" y="55"/>
                  </a:cubicBezTo>
                  <a:cubicBezTo>
                    <a:pt x="70" y="57"/>
                    <a:pt x="68" y="59"/>
                    <a:pt x="66" y="59"/>
                  </a:cubicBezTo>
                  <a:cubicBezTo>
                    <a:pt x="66" y="59"/>
                    <a:pt x="66" y="59"/>
                    <a:pt x="66" y="59"/>
                  </a:cubicBezTo>
                  <a:cubicBezTo>
                    <a:pt x="64" y="59"/>
                    <a:pt x="63" y="58"/>
                    <a:pt x="62" y="56"/>
                  </a:cubicBezTo>
                  <a:close/>
                  <a:moveTo>
                    <a:pt x="83" y="53"/>
                  </a:moveTo>
                  <a:cubicBezTo>
                    <a:pt x="83" y="51"/>
                    <a:pt x="84" y="50"/>
                    <a:pt x="86" y="49"/>
                  </a:cubicBezTo>
                  <a:cubicBezTo>
                    <a:pt x="88" y="49"/>
                    <a:pt x="90" y="51"/>
                    <a:pt x="90" y="52"/>
                  </a:cubicBezTo>
                  <a:cubicBezTo>
                    <a:pt x="90" y="54"/>
                    <a:pt x="89" y="56"/>
                    <a:pt x="87" y="56"/>
                  </a:cubicBezTo>
                  <a:cubicBezTo>
                    <a:pt x="87" y="56"/>
                    <a:pt x="87" y="56"/>
                    <a:pt x="87" y="56"/>
                  </a:cubicBezTo>
                  <a:cubicBezTo>
                    <a:pt x="85" y="56"/>
                    <a:pt x="83" y="55"/>
                    <a:pt x="83" y="53"/>
                  </a:cubicBezTo>
                  <a:close/>
                  <a:moveTo>
                    <a:pt x="104" y="51"/>
                  </a:moveTo>
                  <a:cubicBezTo>
                    <a:pt x="103" y="49"/>
                    <a:pt x="105" y="47"/>
                    <a:pt x="107" y="47"/>
                  </a:cubicBezTo>
                  <a:cubicBezTo>
                    <a:pt x="109" y="47"/>
                    <a:pt x="110" y="48"/>
                    <a:pt x="111" y="50"/>
                  </a:cubicBezTo>
                  <a:cubicBezTo>
                    <a:pt x="111" y="52"/>
                    <a:pt x="109" y="54"/>
                    <a:pt x="107" y="54"/>
                  </a:cubicBezTo>
                  <a:cubicBezTo>
                    <a:pt x="107" y="54"/>
                    <a:pt x="107" y="54"/>
                    <a:pt x="107" y="54"/>
                  </a:cubicBezTo>
                  <a:cubicBezTo>
                    <a:pt x="105" y="54"/>
                    <a:pt x="104" y="53"/>
                    <a:pt x="104" y="51"/>
                  </a:cubicBezTo>
                  <a:close/>
                  <a:moveTo>
                    <a:pt x="124" y="48"/>
                  </a:moveTo>
                  <a:cubicBezTo>
                    <a:pt x="124" y="46"/>
                    <a:pt x="125" y="45"/>
                    <a:pt x="127" y="45"/>
                  </a:cubicBezTo>
                  <a:cubicBezTo>
                    <a:pt x="129" y="44"/>
                    <a:pt x="131" y="46"/>
                    <a:pt x="131" y="48"/>
                  </a:cubicBezTo>
                  <a:cubicBezTo>
                    <a:pt x="131" y="49"/>
                    <a:pt x="130" y="51"/>
                    <a:pt x="128" y="51"/>
                  </a:cubicBezTo>
                  <a:cubicBezTo>
                    <a:pt x="128" y="51"/>
                    <a:pt x="128" y="51"/>
                    <a:pt x="128" y="51"/>
                  </a:cubicBezTo>
                  <a:cubicBezTo>
                    <a:pt x="126" y="51"/>
                    <a:pt x="124" y="50"/>
                    <a:pt x="124" y="48"/>
                  </a:cubicBezTo>
                  <a:close/>
                  <a:moveTo>
                    <a:pt x="145" y="46"/>
                  </a:moveTo>
                  <a:cubicBezTo>
                    <a:pt x="145" y="44"/>
                    <a:pt x="146" y="42"/>
                    <a:pt x="148" y="42"/>
                  </a:cubicBezTo>
                  <a:cubicBezTo>
                    <a:pt x="150" y="42"/>
                    <a:pt x="151" y="43"/>
                    <a:pt x="152" y="45"/>
                  </a:cubicBezTo>
                  <a:cubicBezTo>
                    <a:pt x="152" y="47"/>
                    <a:pt x="151" y="49"/>
                    <a:pt x="149" y="49"/>
                  </a:cubicBezTo>
                  <a:cubicBezTo>
                    <a:pt x="148" y="49"/>
                    <a:pt x="148" y="49"/>
                    <a:pt x="148" y="49"/>
                  </a:cubicBezTo>
                  <a:cubicBezTo>
                    <a:pt x="147" y="49"/>
                    <a:pt x="145" y="48"/>
                    <a:pt x="145" y="46"/>
                  </a:cubicBezTo>
                  <a:close/>
                  <a:moveTo>
                    <a:pt x="165" y="43"/>
                  </a:moveTo>
                  <a:cubicBezTo>
                    <a:pt x="165" y="42"/>
                    <a:pt x="167" y="40"/>
                    <a:pt x="168" y="40"/>
                  </a:cubicBezTo>
                  <a:cubicBezTo>
                    <a:pt x="170" y="39"/>
                    <a:pt x="172" y="41"/>
                    <a:pt x="172" y="43"/>
                  </a:cubicBezTo>
                  <a:cubicBezTo>
                    <a:pt x="173" y="45"/>
                    <a:pt x="171" y="46"/>
                    <a:pt x="169" y="46"/>
                  </a:cubicBezTo>
                  <a:cubicBezTo>
                    <a:pt x="169" y="46"/>
                    <a:pt x="169" y="46"/>
                    <a:pt x="169" y="46"/>
                  </a:cubicBezTo>
                  <a:cubicBezTo>
                    <a:pt x="167" y="46"/>
                    <a:pt x="166" y="45"/>
                    <a:pt x="165" y="43"/>
                  </a:cubicBezTo>
                  <a:close/>
                  <a:moveTo>
                    <a:pt x="186" y="41"/>
                  </a:moveTo>
                  <a:cubicBezTo>
                    <a:pt x="186" y="39"/>
                    <a:pt x="187" y="37"/>
                    <a:pt x="189" y="37"/>
                  </a:cubicBezTo>
                  <a:cubicBezTo>
                    <a:pt x="191" y="37"/>
                    <a:pt x="193" y="38"/>
                    <a:pt x="193" y="40"/>
                  </a:cubicBezTo>
                  <a:cubicBezTo>
                    <a:pt x="193" y="42"/>
                    <a:pt x="192" y="44"/>
                    <a:pt x="190" y="44"/>
                  </a:cubicBezTo>
                  <a:cubicBezTo>
                    <a:pt x="189" y="44"/>
                    <a:pt x="189" y="44"/>
                    <a:pt x="189" y="44"/>
                  </a:cubicBezTo>
                  <a:cubicBezTo>
                    <a:pt x="188" y="44"/>
                    <a:pt x="186" y="43"/>
                    <a:pt x="186" y="41"/>
                  </a:cubicBezTo>
                  <a:close/>
                  <a:moveTo>
                    <a:pt x="207" y="38"/>
                  </a:moveTo>
                  <a:cubicBezTo>
                    <a:pt x="206" y="37"/>
                    <a:pt x="208" y="35"/>
                    <a:pt x="210" y="35"/>
                  </a:cubicBezTo>
                  <a:cubicBezTo>
                    <a:pt x="212" y="34"/>
                    <a:pt x="213" y="36"/>
                    <a:pt x="213" y="38"/>
                  </a:cubicBezTo>
                  <a:cubicBezTo>
                    <a:pt x="214" y="40"/>
                    <a:pt x="212" y="41"/>
                    <a:pt x="210" y="41"/>
                  </a:cubicBezTo>
                  <a:cubicBezTo>
                    <a:pt x="210" y="42"/>
                    <a:pt x="210" y="42"/>
                    <a:pt x="210" y="42"/>
                  </a:cubicBezTo>
                  <a:cubicBezTo>
                    <a:pt x="208" y="42"/>
                    <a:pt x="207" y="40"/>
                    <a:pt x="207" y="38"/>
                  </a:cubicBezTo>
                  <a:close/>
                  <a:moveTo>
                    <a:pt x="227" y="36"/>
                  </a:moveTo>
                  <a:cubicBezTo>
                    <a:pt x="227" y="34"/>
                    <a:pt x="228" y="32"/>
                    <a:pt x="230" y="32"/>
                  </a:cubicBezTo>
                  <a:cubicBezTo>
                    <a:pt x="232" y="32"/>
                    <a:pt x="234" y="33"/>
                    <a:pt x="234" y="35"/>
                  </a:cubicBezTo>
                  <a:cubicBezTo>
                    <a:pt x="234" y="37"/>
                    <a:pt x="233" y="39"/>
                    <a:pt x="231" y="39"/>
                  </a:cubicBezTo>
                  <a:cubicBezTo>
                    <a:pt x="231" y="39"/>
                    <a:pt x="231" y="39"/>
                    <a:pt x="231" y="39"/>
                  </a:cubicBezTo>
                  <a:cubicBezTo>
                    <a:pt x="229" y="39"/>
                    <a:pt x="227" y="38"/>
                    <a:pt x="227" y="36"/>
                  </a:cubicBezTo>
                  <a:close/>
                  <a:moveTo>
                    <a:pt x="248" y="34"/>
                  </a:moveTo>
                  <a:cubicBezTo>
                    <a:pt x="248" y="32"/>
                    <a:pt x="249" y="30"/>
                    <a:pt x="251" y="30"/>
                  </a:cubicBezTo>
                  <a:cubicBezTo>
                    <a:pt x="253" y="29"/>
                    <a:pt x="254" y="31"/>
                    <a:pt x="255" y="33"/>
                  </a:cubicBezTo>
                  <a:cubicBezTo>
                    <a:pt x="255" y="35"/>
                    <a:pt x="254" y="36"/>
                    <a:pt x="252" y="37"/>
                  </a:cubicBezTo>
                  <a:cubicBezTo>
                    <a:pt x="251" y="37"/>
                    <a:pt x="251" y="37"/>
                    <a:pt x="251" y="37"/>
                  </a:cubicBezTo>
                  <a:cubicBezTo>
                    <a:pt x="250" y="37"/>
                    <a:pt x="248" y="35"/>
                    <a:pt x="248" y="34"/>
                  </a:cubicBezTo>
                  <a:close/>
                  <a:moveTo>
                    <a:pt x="268" y="31"/>
                  </a:moveTo>
                  <a:cubicBezTo>
                    <a:pt x="268" y="29"/>
                    <a:pt x="270" y="27"/>
                    <a:pt x="271" y="27"/>
                  </a:cubicBezTo>
                  <a:cubicBezTo>
                    <a:pt x="273" y="27"/>
                    <a:pt x="275" y="28"/>
                    <a:pt x="275" y="30"/>
                  </a:cubicBezTo>
                  <a:cubicBezTo>
                    <a:pt x="275" y="32"/>
                    <a:pt x="274" y="34"/>
                    <a:pt x="272" y="34"/>
                  </a:cubicBezTo>
                  <a:cubicBezTo>
                    <a:pt x="272" y="34"/>
                    <a:pt x="272" y="34"/>
                    <a:pt x="272" y="34"/>
                  </a:cubicBezTo>
                  <a:cubicBezTo>
                    <a:pt x="270" y="34"/>
                    <a:pt x="269" y="33"/>
                    <a:pt x="268" y="31"/>
                  </a:cubicBezTo>
                  <a:close/>
                  <a:moveTo>
                    <a:pt x="289" y="29"/>
                  </a:moveTo>
                  <a:cubicBezTo>
                    <a:pt x="289" y="27"/>
                    <a:pt x="290" y="25"/>
                    <a:pt x="292" y="25"/>
                  </a:cubicBezTo>
                  <a:cubicBezTo>
                    <a:pt x="294" y="24"/>
                    <a:pt x="296" y="26"/>
                    <a:pt x="296" y="28"/>
                  </a:cubicBezTo>
                  <a:cubicBezTo>
                    <a:pt x="296" y="30"/>
                    <a:pt x="295" y="31"/>
                    <a:pt x="293" y="32"/>
                  </a:cubicBezTo>
                  <a:cubicBezTo>
                    <a:pt x="292" y="32"/>
                    <a:pt x="292" y="32"/>
                    <a:pt x="292" y="32"/>
                  </a:cubicBezTo>
                  <a:cubicBezTo>
                    <a:pt x="291" y="32"/>
                    <a:pt x="289" y="30"/>
                    <a:pt x="289" y="29"/>
                  </a:cubicBezTo>
                  <a:close/>
                  <a:moveTo>
                    <a:pt x="310" y="26"/>
                  </a:moveTo>
                  <a:cubicBezTo>
                    <a:pt x="309" y="24"/>
                    <a:pt x="311" y="22"/>
                    <a:pt x="313" y="22"/>
                  </a:cubicBezTo>
                  <a:cubicBezTo>
                    <a:pt x="314" y="22"/>
                    <a:pt x="316" y="23"/>
                    <a:pt x="316" y="25"/>
                  </a:cubicBezTo>
                  <a:cubicBezTo>
                    <a:pt x="317" y="27"/>
                    <a:pt x="315" y="29"/>
                    <a:pt x="313" y="29"/>
                  </a:cubicBezTo>
                  <a:cubicBezTo>
                    <a:pt x="313" y="29"/>
                    <a:pt x="313" y="29"/>
                    <a:pt x="313" y="29"/>
                  </a:cubicBezTo>
                  <a:cubicBezTo>
                    <a:pt x="311" y="29"/>
                    <a:pt x="310" y="28"/>
                    <a:pt x="310" y="26"/>
                  </a:cubicBezTo>
                  <a:close/>
                  <a:moveTo>
                    <a:pt x="330" y="24"/>
                  </a:moveTo>
                  <a:cubicBezTo>
                    <a:pt x="330" y="22"/>
                    <a:pt x="331" y="20"/>
                    <a:pt x="333" y="20"/>
                  </a:cubicBezTo>
                  <a:cubicBezTo>
                    <a:pt x="335" y="20"/>
                    <a:pt x="337" y="21"/>
                    <a:pt x="337" y="23"/>
                  </a:cubicBezTo>
                  <a:cubicBezTo>
                    <a:pt x="337" y="25"/>
                    <a:pt x="336" y="26"/>
                    <a:pt x="334" y="27"/>
                  </a:cubicBezTo>
                  <a:cubicBezTo>
                    <a:pt x="334" y="27"/>
                    <a:pt x="334" y="27"/>
                    <a:pt x="334" y="27"/>
                  </a:cubicBezTo>
                  <a:cubicBezTo>
                    <a:pt x="332" y="27"/>
                    <a:pt x="330" y="25"/>
                    <a:pt x="330" y="24"/>
                  </a:cubicBezTo>
                  <a:close/>
                  <a:moveTo>
                    <a:pt x="351" y="21"/>
                  </a:moveTo>
                  <a:cubicBezTo>
                    <a:pt x="351" y="19"/>
                    <a:pt x="352" y="18"/>
                    <a:pt x="354" y="17"/>
                  </a:cubicBezTo>
                  <a:cubicBezTo>
                    <a:pt x="356" y="17"/>
                    <a:pt x="357" y="18"/>
                    <a:pt x="358" y="20"/>
                  </a:cubicBezTo>
                  <a:cubicBezTo>
                    <a:pt x="358" y="22"/>
                    <a:pt x="356" y="24"/>
                    <a:pt x="355" y="24"/>
                  </a:cubicBezTo>
                  <a:cubicBezTo>
                    <a:pt x="354" y="24"/>
                    <a:pt x="354" y="24"/>
                    <a:pt x="354" y="24"/>
                  </a:cubicBezTo>
                  <a:cubicBezTo>
                    <a:pt x="352" y="24"/>
                    <a:pt x="351" y="23"/>
                    <a:pt x="351" y="21"/>
                  </a:cubicBezTo>
                  <a:close/>
                  <a:moveTo>
                    <a:pt x="371" y="19"/>
                  </a:moveTo>
                  <a:cubicBezTo>
                    <a:pt x="371" y="17"/>
                    <a:pt x="372" y="15"/>
                    <a:pt x="374" y="15"/>
                  </a:cubicBezTo>
                  <a:cubicBezTo>
                    <a:pt x="376" y="15"/>
                    <a:pt x="378" y="16"/>
                    <a:pt x="378" y="18"/>
                  </a:cubicBezTo>
                  <a:cubicBezTo>
                    <a:pt x="378" y="20"/>
                    <a:pt x="377" y="21"/>
                    <a:pt x="375" y="22"/>
                  </a:cubicBezTo>
                  <a:cubicBezTo>
                    <a:pt x="375" y="22"/>
                    <a:pt x="375" y="22"/>
                    <a:pt x="375" y="22"/>
                  </a:cubicBezTo>
                  <a:cubicBezTo>
                    <a:pt x="373" y="22"/>
                    <a:pt x="372" y="20"/>
                    <a:pt x="371" y="19"/>
                  </a:cubicBezTo>
                  <a:close/>
                  <a:moveTo>
                    <a:pt x="392" y="16"/>
                  </a:moveTo>
                  <a:cubicBezTo>
                    <a:pt x="392" y="14"/>
                    <a:pt x="393" y="13"/>
                    <a:pt x="395" y="12"/>
                  </a:cubicBezTo>
                  <a:cubicBezTo>
                    <a:pt x="397" y="12"/>
                    <a:pt x="399" y="13"/>
                    <a:pt x="399" y="15"/>
                  </a:cubicBezTo>
                  <a:cubicBezTo>
                    <a:pt x="399" y="17"/>
                    <a:pt x="398" y="19"/>
                    <a:pt x="396" y="19"/>
                  </a:cubicBezTo>
                  <a:cubicBezTo>
                    <a:pt x="395" y="19"/>
                    <a:pt x="395" y="19"/>
                    <a:pt x="395" y="19"/>
                  </a:cubicBezTo>
                  <a:cubicBezTo>
                    <a:pt x="394" y="19"/>
                    <a:pt x="392" y="18"/>
                    <a:pt x="392" y="16"/>
                  </a:cubicBezTo>
                  <a:close/>
                  <a:moveTo>
                    <a:pt x="413" y="14"/>
                  </a:moveTo>
                  <a:cubicBezTo>
                    <a:pt x="412" y="12"/>
                    <a:pt x="414" y="10"/>
                    <a:pt x="416" y="10"/>
                  </a:cubicBezTo>
                  <a:cubicBezTo>
                    <a:pt x="417" y="10"/>
                    <a:pt x="419" y="11"/>
                    <a:pt x="419" y="13"/>
                  </a:cubicBezTo>
                  <a:cubicBezTo>
                    <a:pt x="420" y="15"/>
                    <a:pt x="418" y="17"/>
                    <a:pt x="416" y="17"/>
                  </a:cubicBezTo>
                  <a:cubicBezTo>
                    <a:pt x="416" y="17"/>
                    <a:pt x="416" y="17"/>
                    <a:pt x="416" y="17"/>
                  </a:cubicBezTo>
                  <a:cubicBezTo>
                    <a:pt x="414" y="17"/>
                    <a:pt x="413" y="15"/>
                    <a:pt x="413" y="14"/>
                  </a:cubicBezTo>
                  <a:close/>
                  <a:moveTo>
                    <a:pt x="433" y="11"/>
                  </a:moveTo>
                  <a:cubicBezTo>
                    <a:pt x="433" y="9"/>
                    <a:pt x="434" y="8"/>
                    <a:pt x="436" y="7"/>
                  </a:cubicBezTo>
                  <a:cubicBezTo>
                    <a:pt x="438" y="7"/>
                    <a:pt x="440" y="9"/>
                    <a:pt x="440" y="10"/>
                  </a:cubicBezTo>
                  <a:cubicBezTo>
                    <a:pt x="440" y="12"/>
                    <a:pt x="439" y="14"/>
                    <a:pt x="437" y="14"/>
                  </a:cubicBezTo>
                  <a:cubicBezTo>
                    <a:pt x="437" y="14"/>
                    <a:pt x="437" y="14"/>
                    <a:pt x="437" y="14"/>
                  </a:cubicBezTo>
                  <a:cubicBezTo>
                    <a:pt x="435" y="14"/>
                    <a:pt x="433" y="13"/>
                    <a:pt x="433" y="11"/>
                  </a:cubicBezTo>
                  <a:close/>
                  <a:moveTo>
                    <a:pt x="454" y="9"/>
                  </a:moveTo>
                  <a:cubicBezTo>
                    <a:pt x="453" y="7"/>
                    <a:pt x="455" y="5"/>
                    <a:pt x="457" y="5"/>
                  </a:cubicBezTo>
                  <a:cubicBezTo>
                    <a:pt x="459" y="5"/>
                    <a:pt x="460" y="6"/>
                    <a:pt x="461" y="8"/>
                  </a:cubicBezTo>
                  <a:cubicBezTo>
                    <a:pt x="461" y="10"/>
                    <a:pt x="459" y="12"/>
                    <a:pt x="458" y="12"/>
                  </a:cubicBezTo>
                  <a:cubicBezTo>
                    <a:pt x="457" y="12"/>
                    <a:pt x="457" y="12"/>
                    <a:pt x="457" y="12"/>
                  </a:cubicBezTo>
                  <a:cubicBezTo>
                    <a:pt x="455" y="12"/>
                    <a:pt x="454" y="10"/>
                    <a:pt x="454" y="9"/>
                  </a:cubicBezTo>
                  <a:close/>
                  <a:moveTo>
                    <a:pt x="474" y="6"/>
                  </a:moveTo>
                  <a:cubicBezTo>
                    <a:pt x="474" y="4"/>
                    <a:pt x="475" y="3"/>
                    <a:pt x="477" y="2"/>
                  </a:cubicBezTo>
                  <a:cubicBezTo>
                    <a:pt x="479" y="2"/>
                    <a:pt x="481" y="4"/>
                    <a:pt x="481" y="5"/>
                  </a:cubicBezTo>
                  <a:cubicBezTo>
                    <a:pt x="481" y="7"/>
                    <a:pt x="480" y="9"/>
                    <a:pt x="478" y="9"/>
                  </a:cubicBezTo>
                  <a:cubicBezTo>
                    <a:pt x="478" y="9"/>
                    <a:pt x="478" y="9"/>
                    <a:pt x="478" y="9"/>
                  </a:cubicBezTo>
                  <a:cubicBezTo>
                    <a:pt x="476" y="9"/>
                    <a:pt x="474" y="8"/>
                    <a:pt x="474" y="6"/>
                  </a:cubicBezTo>
                  <a:close/>
                  <a:moveTo>
                    <a:pt x="495" y="4"/>
                  </a:moveTo>
                  <a:cubicBezTo>
                    <a:pt x="495" y="2"/>
                    <a:pt x="496" y="0"/>
                    <a:pt x="498" y="0"/>
                  </a:cubicBezTo>
                  <a:cubicBezTo>
                    <a:pt x="500" y="0"/>
                    <a:pt x="502" y="1"/>
                    <a:pt x="502" y="3"/>
                  </a:cubicBezTo>
                  <a:cubicBezTo>
                    <a:pt x="502" y="5"/>
                    <a:pt x="501" y="7"/>
                    <a:pt x="499" y="7"/>
                  </a:cubicBezTo>
                  <a:cubicBezTo>
                    <a:pt x="498" y="7"/>
                    <a:pt x="498" y="7"/>
                    <a:pt x="498" y="7"/>
                  </a:cubicBezTo>
                  <a:cubicBezTo>
                    <a:pt x="497" y="7"/>
                    <a:pt x="495" y="6"/>
                    <a:pt x="495" y="4"/>
                  </a:cubicBezTo>
                  <a:close/>
                </a:path>
              </a:pathLst>
            </a:custGeom>
            <a:solidFill>
              <a:schemeClr val="bg1"/>
            </a:solidFill>
            <a:ln>
              <a:noFill/>
            </a:ln>
          </p:spPr>
          <p:txBody>
            <a:bodyPr anchor="ctr"/>
            <a:lstStyle/>
            <a:p>
              <a:pPr algn="ctr"/>
              <a:endParaRPr dirty="0"/>
            </a:p>
          </p:txBody>
        </p:sp>
        <p:sp>
          <p:nvSpPr>
            <p:cNvPr id="8" name="ïśļíḋè">
              <a:extLst>
                <a:ext uri="{FF2B5EF4-FFF2-40B4-BE49-F238E27FC236}">
                  <a16:creationId xmlns:a16="http://schemas.microsoft.com/office/drawing/2014/main" id="{4690791F-83D9-4D78-8A9C-956FB43CE6DB}"/>
                </a:ext>
              </a:extLst>
            </p:cNvPr>
            <p:cNvSpPr/>
            <p:nvPr/>
          </p:nvSpPr>
          <p:spPr bwMode="auto">
            <a:xfrm>
              <a:off x="5379463" y="4039536"/>
              <a:ext cx="374122" cy="940786"/>
            </a:xfrm>
            <a:custGeom>
              <a:avLst/>
              <a:gdLst>
                <a:gd name="T0" fmla="*/ 187 w 188"/>
                <a:gd name="T1" fmla="*/ 467 h 472"/>
                <a:gd name="T2" fmla="*/ 181 w 188"/>
                <a:gd name="T3" fmla="*/ 470 h 472"/>
                <a:gd name="T4" fmla="*/ 180 w 188"/>
                <a:gd name="T5" fmla="*/ 448 h 472"/>
                <a:gd name="T6" fmla="*/ 173 w 188"/>
                <a:gd name="T7" fmla="*/ 450 h 472"/>
                <a:gd name="T8" fmla="*/ 172 w 188"/>
                <a:gd name="T9" fmla="*/ 429 h 472"/>
                <a:gd name="T10" fmla="*/ 166 w 188"/>
                <a:gd name="T11" fmla="*/ 431 h 472"/>
                <a:gd name="T12" fmla="*/ 165 w 188"/>
                <a:gd name="T13" fmla="*/ 409 h 472"/>
                <a:gd name="T14" fmla="*/ 158 w 188"/>
                <a:gd name="T15" fmla="*/ 412 h 472"/>
                <a:gd name="T16" fmla="*/ 157 w 188"/>
                <a:gd name="T17" fmla="*/ 390 h 472"/>
                <a:gd name="T18" fmla="*/ 151 w 188"/>
                <a:gd name="T19" fmla="*/ 392 h 472"/>
                <a:gd name="T20" fmla="*/ 150 w 188"/>
                <a:gd name="T21" fmla="*/ 370 h 472"/>
                <a:gd name="T22" fmla="*/ 143 w 188"/>
                <a:gd name="T23" fmla="*/ 373 h 472"/>
                <a:gd name="T24" fmla="*/ 142 w 188"/>
                <a:gd name="T25" fmla="*/ 351 h 472"/>
                <a:gd name="T26" fmla="*/ 136 w 188"/>
                <a:gd name="T27" fmla="*/ 354 h 472"/>
                <a:gd name="T28" fmla="*/ 135 w 188"/>
                <a:gd name="T29" fmla="*/ 332 h 472"/>
                <a:gd name="T30" fmla="*/ 128 w 188"/>
                <a:gd name="T31" fmla="*/ 334 h 472"/>
                <a:gd name="T32" fmla="*/ 127 w 188"/>
                <a:gd name="T33" fmla="*/ 312 h 472"/>
                <a:gd name="T34" fmla="*/ 121 w 188"/>
                <a:gd name="T35" fmla="*/ 315 h 472"/>
                <a:gd name="T36" fmla="*/ 120 w 188"/>
                <a:gd name="T37" fmla="*/ 293 h 472"/>
                <a:gd name="T38" fmla="*/ 113 w 188"/>
                <a:gd name="T39" fmla="*/ 296 h 472"/>
                <a:gd name="T40" fmla="*/ 112 w 188"/>
                <a:gd name="T41" fmla="*/ 274 h 472"/>
                <a:gd name="T42" fmla="*/ 106 w 188"/>
                <a:gd name="T43" fmla="*/ 276 h 472"/>
                <a:gd name="T44" fmla="*/ 105 w 188"/>
                <a:gd name="T45" fmla="*/ 254 h 472"/>
                <a:gd name="T46" fmla="*/ 98 w 188"/>
                <a:gd name="T47" fmla="*/ 257 h 472"/>
                <a:gd name="T48" fmla="*/ 97 w 188"/>
                <a:gd name="T49" fmla="*/ 235 h 472"/>
                <a:gd name="T50" fmla="*/ 91 w 188"/>
                <a:gd name="T51" fmla="*/ 238 h 472"/>
                <a:gd name="T52" fmla="*/ 90 w 188"/>
                <a:gd name="T53" fmla="*/ 216 h 472"/>
                <a:gd name="T54" fmla="*/ 83 w 188"/>
                <a:gd name="T55" fmla="*/ 218 h 472"/>
                <a:gd name="T56" fmla="*/ 82 w 188"/>
                <a:gd name="T57" fmla="*/ 196 h 472"/>
                <a:gd name="T58" fmla="*/ 76 w 188"/>
                <a:gd name="T59" fmla="*/ 199 h 472"/>
                <a:gd name="T60" fmla="*/ 75 w 188"/>
                <a:gd name="T61" fmla="*/ 177 h 472"/>
                <a:gd name="T62" fmla="*/ 68 w 188"/>
                <a:gd name="T63" fmla="*/ 180 h 472"/>
                <a:gd name="T64" fmla="*/ 67 w 188"/>
                <a:gd name="T65" fmla="*/ 158 h 472"/>
                <a:gd name="T66" fmla="*/ 61 w 188"/>
                <a:gd name="T67" fmla="*/ 160 h 472"/>
                <a:gd name="T68" fmla="*/ 60 w 188"/>
                <a:gd name="T69" fmla="*/ 138 h 472"/>
                <a:gd name="T70" fmla="*/ 53 w 188"/>
                <a:gd name="T71" fmla="*/ 141 h 472"/>
                <a:gd name="T72" fmla="*/ 52 w 188"/>
                <a:gd name="T73" fmla="*/ 119 h 472"/>
                <a:gd name="T74" fmla="*/ 46 w 188"/>
                <a:gd name="T75" fmla="*/ 122 h 472"/>
                <a:gd name="T76" fmla="*/ 45 w 188"/>
                <a:gd name="T77" fmla="*/ 100 h 472"/>
                <a:gd name="T78" fmla="*/ 38 w 188"/>
                <a:gd name="T79" fmla="*/ 102 h 472"/>
                <a:gd name="T80" fmla="*/ 37 w 188"/>
                <a:gd name="T81" fmla="*/ 80 h 472"/>
                <a:gd name="T82" fmla="*/ 31 w 188"/>
                <a:gd name="T83" fmla="*/ 83 h 472"/>
                <a:gd name="T84" fmla="*/ 30 w 188"/>
                <a:gd name="T85" fmla="*/ 61 h 472"/>
                <a:gd name="T86" fmla="*/ 23 w 188"/>
                <a:gd name="T87" fmla="*/ 64 h 472"/>
                <a:gd name="T88" fmla="*/ 22 w 188"/>
                <a:gd name="T89" fmla="*/ 42 h 472"/>
                <a:gd name="T90" fmla="*/ 16 w 188"/>
                <a:gd name="T91" fmla="*/ 44 h 472"/>
                <a:gd name="T92" fmla="*/ 15 w 188"/>
                <a:gd name="T93" fmla="*/ 22 h 472"/>
                <a:gd name="T94" fmla="*/ 9 w 188"/>
                <a:gd name="T95" fmla="*/ 25 h 472"/>
                <a:gd name="T96" fmla="*/ 7 w 188"/>
                <a:gd name="T97" fmla="*/ 3 h 472"/>
                <a:gd name="T98" fmla="*/ 1 w 188"/>
                <a:gd name="T99" fmla="*/ 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8" h="472">
                  <a:moveTo>
                    <a:pt x="181" y="470"/>
                  </a:moveTo>
                  <a:cubicBezTo>
                    <a:pt x="180" y="468"/>
                    <a:pt x="181" y="466"/>
                    <a:pt x="183" y="465"/>
                  </a:cubicBezTo>
                  <a:cubicBezTo>
                    <a:pt x="184" y="465"/>
                    <a:pt x="186" y="465"/>
                    <a:pt x="187" y="467"/>
                  </a:cubicBezTo>
                  <a:cubicBezTo>
                    <a:pt x="188" y="469"/>
                    <a:pt x="187" y="471"/>
                    <a:pt x="185" y="472"/>
                  </a:cubicBezTo>
                  <a:cubicBezTo>
                    <a:pt x="185" y="472"/>
                    <a:pt x="184" y="472"/>
                    <a:pt x="184" y="472"/>
                  </a:cubicBezTo>
                  <a:cubicBezTo>
                    <a:pt x="183" y="472"/>
                    <a:pt x="181" y="471"/>
                    <a:pt x="181" y="470"/>
                  </a:cubicBezTo>
                  <a:close/>
                  <a:moveTo>
                    <a:pt x="173" y="450"/>
                  </a:moveTo>
                  <a:cubicBezTo>
                    <a:pt x="172" y="449"/>
                    <a:pt x="173" y="447"/>
                    <a:pt x="175" y="446"/>
                  </a:cubicBezTo>
                  <a:cubicBezTo>
                    <a:pt x="177" y="445"/>
                    <a:pt x="179" y="446"/>
                    <a:pt x="180" y="448"/>
                  </a:cubicBezTo>
                  <a:cubicBezTo>
                    <a:pt x="180" y="450"/>
                    <a:pt x="179" y="452"/>
                    <a:pt x="178" y="452"/>
                  </a:cubicBezTo>
                  <a:cubicBezTo>
                    <a:pt x="177" y="452"/>
                    <a:pt x="177" y="453"/>
                    <a:pt x="176" y="453"/>
                  </a:cubicBezTo>
                  <a:cubicBezTo>
                    <a:pt x="175" y="453"/>
                    <a:pt x="174" y="452"/>
                    <a:pt x="173" y="450"/>
                  </a:cubicBezTo>
                  <a:close/>
                  <a:moveTo>
                    <a:pt x="166" y="431"/>
                  </a:moveTo>
                  <a:cubicBezTo>
                    <a:pt x="165" y="429"/>
                    <a:pt x="166" y="427"/>
                    <a:pt x="168" y="427"/>
                  </a:cubicBezTo>
                  <a:cubicBezTo>
                    <a:pt x="169" y="426"/>
                    <a:pt x="171" y="427"/>
                    <a:pt x="172" y="429"/>
                  </a:cubicBezTo>
                  <a:cubicBezTo>
                    <a:pt x="173" y="430"/>
                    <a:pt x="172" y="432"/>
                    <a:pt x="170" y="433"/>
                  </a:cubicBezTo>
                  <a:cubicBezTo>
                    <a:pt x="170" y="433"/>
                    <a:pt x="169" y="433"/>
                    <a:pt x="169" y="433"/>
                  </a:cubicBezTo>
                  <a:cubicBezTo>
                    <a:pt x="168" y="433"/>
                    <a:pt x="166" y="432"/>
                    <a:pt x="166" y="431"/>
                  </a:cubicBezTo>
                  <a:close/>
                  <a:moveTo>
                    <a:pt x="158" y="412"/>
                  </a:moveTo>
                  <a:cubicBezTo>
                    <a:pt x="157" y="410"/>
                    <a:pt x="158" y="408"/>
                    <a:pt x="160" y="407"/>
                  </a:cubicBezTo>
                  <a:cubicBezTo>
                    <a:pt x="162" y="407"/>
                    <a:pt x="164" y="407"/>
                    <a:pt x="165" y="409"/>
                  </a:cubicBezTo>
                  <a:cubicBezTo>
                    <a:pt x="165" y="411"/>
                    <a:pt x="164" y="413"/>
                    <a:pt x="163" y="414"/>
                  </a:cubicBezTo>
                  <a:cubicBezTo>
                    <a:pt x="162" y="414"/>
                    <a:pt x="162" y="414"/>
                    <a:pt x="161" y="414"/>
                  </a:cubicBezTo>
                  <a:cubicBezTo>
                    <a:pt x="160" y="414"/>
                    <a:pt x="159" y="413"/>
                    <a:pt x="158" y="412"/>
                  </a:cubicBezTo>
                  <a:close/>
                  <a:moveTo>
                    <a:pt x="151" y="392"/>
                  </a:moveTo>
                  <a:cubicBezTo>
                    <a:pt x="150" y="391"/>
                    <a:pt x="151" y="389"/>
                    <a:pt x="153" y="388"/>
                  </a:cubicBezTo>
                  <a:cubicBezTo>
                    <a:pt x="154" y="387"/>
                    <a:pt x="156" y="388"/>
                    <a:pt x="157" y="390"/>
                  </a:cubicBezTo>
                  <a:cubicBezTo>
                    <a:pt x="158" y="392"/>
                    <a:pt x="157" y="394"/>
                    <a:pt x="155" y="394"/>
                  </a:cubicBezTo>
                  <a:cubicBezTo>
                    <a:pt x="155" y="394"/>
                    <a:pt x="154" y="395"/>
                    <a:pt x="154" y="395"/>
                  </a:cubicBezTo>
                  <a:cubicBezTo>
                    <a:pt x="153" y="395"/>
                    <a:pt x="151" y="394"/>
                    <a:pt x="151" y="392"/>
                  </a:cubicBezTo>
                  <a:close/>
                  <a:moveTo>
                    <a:pt x="143" y="373"/>
                  </a:moveTo>
                  <a:cubicBezTo>
                    <a:pt x="143" y="371"/>
                    <a:pt x="143" y="369"/>
                    <a:pt x="145" y="369"/>
                  </a:cubicBezTo>
                  <a:cubicBezTo>
                    <a:pt x="147" y="368"/>
                    <a:pt x="149" y="369"/>
                    <a:pt x="150" y="370"/>
                  </a:cubicBezTo>
                  <a:cubicBezTo>
                    <a:pt x="150" y="372"/>
                    <a:pt x="149" y="374"/>
                    <a:pt x="148" y="375"/>
                  </a:cubicBezTo>
                  <a:cubicBezTo>
                    <a:pt x="147" y="375"/>
                    <a:pt x="147" y="375"/>
                    <a:pt x="146" y="375"/>
                  </a:cubicBezTo>
                  <a:cubicBezTo>
                    <a:pt x="145" y="375"/>
                    <a:pt x="144" y="374"/>
                    <a:pt x="143" y="373"/>
                  </a:cubicBezTo>
                  <a:close/>
                  <a:moveTo>
                    <a:pt x="136" y="354"/>
                  </a:moveTo>
                  <a:cubicBezTo>
                    <a:pt x="135" y="352"/>
                    <a:pt x="136" y="350"/>
                    <a:pt x="138" y="349"/>
                  </a:cubicBezTo>
                  <a:cubicBezTo>
                    <a:pt x="139" y="349"/>
                    <a:pt x="141" y="349"/>
                    <a:pt x="142" y="351"/>
                  </a:cubicBezTo>
                  <a:cubicBezTo>
                    <a:pt x="143" y="353"/>
                    <a:pt x="142" y="355"/>
                    <a:pt x="140" y="356"/>
                  </a:cubicBezTo>
                  <a:cubicBezTo>
                    <a:pt x="140" y="356"/>
                    <a:pt x="139" y="356"/>
                    <a:pt x="139" y="356"/>
                  </a:cubicBezTo>
                  <a:cubicBezTo>
                    <a:pt x="138" y="356"/>
                    <a:pt x="136" y="355"/>
                    <a:pt x="136" y="354"/>
                  </a:cubicBezTo>
                  <a:close/>
                  <a:moveTo>
                    <a:pt x="128" y="334"/>
                  </a:moveTo>
                  <a:cubicBezTo>
                    <a:pt x="128" y="333"/>
                    <a:pt x="128" y="331"/>
                    <a:pt x="130" y="330"/>
                  </a:cubicBezTo>
                  <a:cubicBezTo>
                    <a:pt x="132" y="329"/>
                    <a:pt x="134" y="330"/>
                    <a:pt x="135" y="332"/>
                  </a:cubicBezTo>
                  <a:cubicBezTo>
                    <a:pt x="135" y="334"/>
                    <a:pt x="134" y="336"/>
                    <a:pt x="133" y="336"/>
                  </a:cubicBezTo>
                  <a:cubicBezTo>
                    <a:pt x="132" y="336"/>
                    <a:pt x="132" y="337"/>
                    <a:pt x="131" y="337"/>
                  </a:cubicBezTo>
                  <a:cubicBezTo>
                    <a:pt x="130" y="337"/>
                    <a:pt x="129" y="336"/>
                    <a:pt x="128" y="334"/>
                  </a:cubicBezTo>
                  <a:close/>
                  <a:moveTo>
                    <a:pt x="121" y="315"/>
                  </a:moveTo>
                  <a:cubicBezTo>
                    <a:pt x="120" y="313"/>
                    <a:pt x="121" y="311"/>
                    <a:pt x="123" y="310"/>
                  </a:cubicBezTo>
                  <a:cubicBezTo>
                    <a:pt x="125" y="310"/>
                    <a:pt x="127" y="311"/>
                    <a:pt x="127" y="312"/>
                  </a:cubicBezTo>
                  <a:cubicBezTo>
                    <a:pt x="128" y="314"/>
                    <a:pt x="127" y="316"/>
                    <a:pt x="125" y="317"/>
                  </a:cubicBezTo>
                  <a:cubicBezTo>
                    <a:pt x="125" y="317"/>
                    <a:pt x="124" y="317"/>
                    <a:pt x="124" y="317"/>
                  </a:cubicBezTo>
                  <a:cubicBezTo>
                    <a:pt x="123" y="317"/>
                    <a:pt x="121" y="316"/>
                    <a:pt x="121" y="315"/>
                  </a:cubicBezTo>
                  <a:close/>
                  <a:moveTo>
                    <a:pt x="113" y="296"/>
                  </a:moveTo>
                  <a:cubicBezTo>
                    <a:pt x="113" y="294"/>
                    <a:pt x="113" y="292"/>
                    <a:pt x="115" y="291"/>
                  </a:cubicBezTo>
                  <a:cubicBezTo>
                    <a:pt x="117" y="291"/>
                    <a:pt x="119" y="291"/>
                    <a:pt x="120" y="293"/>
                  </a:cubicBezTo>
                  <a:cubicBezTo>
                    <a:pt x="120" y="295"/>
                    <a:pt x="120" y="297"/>
                    <a:pt x="118" y="298"/>
                  </a:cubicBezTo>
                  <a:cubicBezTo>
                    <a:pt x="117" y="298"/>
                    <a:pt x="117" y="298"/>
                    <a:pt x="116" y="298"/>
                  </a:cubicBezTo>
                  <a:cubicBezTo>
                    <a:pt x="115" y="298"/>
                    <a:pt x="114" y="297"/>
                    <a:pt x="113" y="296"/>
                  </a:cubicBezTo>
                  <a:close/>
                  <a:moveTo>
                    <a:pt x="106" y="276"/>
                  </a:moveTo>
                  <a:cubicBezTo>
                    <a:pt x="105" y="275"/>
                    <a:pt x="106" y="273"/>
                    <a:pt x="108" y="272"/>
                  </a:cubicBezTo>
                  <a:cubicBezTo>
                    <a:pt x="110" y="271"/>
                    <a:pt x="112" y="272"/>
                    <a:pt x="112" y="274"/>
                  </a:cubicBezTo>
                  <a:cubicBezTo>
                    <a:pt x="113" y="276"/>
                    <a:pt x="112" y="278"/>
                    <a:pt x="110" y="278"/>
                  </a:cubicBezTo>
                  <a:cubicBezTo>
                    <a:pt x="110" y="278"/>
                    <a:pt x="109" y="278"/>
                    <a:pt x="109" y="278"/>
                  </a:cubicBezTo>
                  <a:cubicBezTo>
                    <a:pt x="108" y="278"/>
                    <a:pt x="106" y="278"/>
                    <a:pt x="106" y="276"/>
                  </a:cubicBezTo>
                  <a:close/>
                  <a:moveTo>
                    <a:pt x="98" y="257"/>
                  </a:moveTo>
                  <a:cubicBezTo>
                    <a:pt x="98" y="255"/>
                    <a:pt x="99" y="253"/>
                    <a:pt x="100" y="252"/>
                  </a:cubicBezTo>
                  <a:cubicBezTo>
                    <a:pt x="102" y="252"/>
                    <a:pt x="104" y="253"/>
                    <a:pt x="105" y="254"/>
                  </a:cubicBezTo>
                  <a:cubicBezTo>
                    <a:pt x="105" y="256"/>
                    <a:pt x="105" y="258"/>
                    <a:pt x="103" y="259"/>
                  </a:cubicBezTo>
                  <a:cubicBezTo>
                    <a:pt x="102" y="259"/>
                    <a:pt x="102" y="259"/>
                    <a:pt x="102" y="259"/>
                  </a:cubicBezTo>
                  <a:cubicBezTo>
                    <a:pt x="100" y="259"/>
                    <a:pt x="99" y="258"/>
                    <a:pt x="98" y="257"/>
                  </a:cubicBezTo>
                  <a:close/>
                  <a:moveTo>
                    <a:pt x="91" y="238"/>
                  </a:moveTo>
                  <a:cubicBezTo>
                    <a:pt x="90" y="236"/>
                    <a:pt x="91" y="234"/>
                    <a:pt x="93" y="233"/>
                  </a:cubicBezTo>
                  <a:cubicBezTo>
                    <a:pt x="95" y="232"/>
                    <a:pt x="97" y="233"/>
                    <a:pt x="97" y="235"/>
                  </a:cubicBezTo>
                  <a:cubicBezTo>
                    <a:pt x="98" y="237"/>
                    <a:pt x="97" y="239"/>
                    <a:pt x="95" y="240"/>
                  </a:cubicBezTo>
                  <a:cubicBezTo>
                    <a:pt x="95" y="240"/>
                    <a:pt x="94" y="240"/>
                    <a:pt x="94" y="240"/>
                  </a:cubicBezTo>
                  <a:cubicBezTo>
                    <a:pt x="93" y="240"/>
                    <a:pt x="91" y="239"/>
                    <a:pt x="91" y="238"/>
                  </a:cubicBezTo>
                  <a:close/>
                  <a:moveTo>
                    <a:pt x="83" y="218"/>
                  </a:moveTo>
                  <a:cubicBezTo>
                    <a:pt x="83" y="216"/>
                    <a:pt x="84" y="214"/>
                    <a:pt x="85" y="214"/>
                  </a:cubicBezTo>
                  <a:cubicBezTo>
                    <a:pt x="87" y="213"/>
                    <a:pt x="89" y="214"/>
                    <a:pt x="90" y="216"/>
                  </a:cubicBezTo>
                  <a:cubicBezTo>
                    <a:pt x="90" y="218"/>
                    <a:pt x="90" y="220"/>
                    <a:pt x="88" y="220"/>
                  </a:cubicBezTo>
                  <a:cubicBezTo>
                    <a:pt x="87" y="220"/>
                    <a:pt x="87" y="220"/>
                    <a:pt x="87" y="220"/>
                  </a:cubicBezTo>
                  <a:cubicBezTo>
                    <a:pt x="85" y="220"/>
                    <a:pt x="84" y="220"/>
                    <a:pt x="83" y="218"/>
                  </a:cubicBezTo>
                  <a:close/>
                  <a:moveTo>
                    <a:pt x="76" y="199"/>
                  </a:moveTo>
                  <a:cubicBezTo>
                    <a:pt x="75" y="197"/>
                    <a:pt x="76" y="195"/>
                    <a:pt x="78" y="194"/>
                  </a:cubicBezTo>
                  <a:cubicBezTo>
                    <a:pt x="80" y="194"/>
                    <a:pt x="82" y="195"/>
                    <a:pt x="82" y="196"/>
                  </a:cubicBezTo>
                  <a:cubicBezTo>
                    <a:pt x="83" y="198"/>
                    <a:pt x="82" y="200"/>
                    <a:pt x="80" y="201"/>
                  </a:cubicBezTo>
                  <a:cubicBezTo>
                    <a:pt x="80" y="201"/>
                    <a:pt x="80" y="201"/>
                    <a:pt x="79" y="201"/>
                  </a:cubicBezTo>
                  <a:cubicBezTo>
                    <a:pt x="78" y="201"/>
                    <a:pt x="76" y="200"/>
                    <a:pt x="76" y="199"/>
                  </a:cubicBezTo>
                  <a:close/>
                  <a:moveTo>
                    <a:pt x="68" y="180"/>
                  </a:moveTo>
                  <a:cubicBezTo>
                    <a:pt x="68" y="178"/>
                    <a:pt x="69" y="176"/>
                    <a:pt x="70" y="175"/>
                  </a:cubicBezTo>
                  <a:cubicBezTo>
                    <a:pt x="72" y="174"/>
                    <a:pt x="74" y="175"/>
                    <a:pt x="75" y="177"/>
                  </a:cubicBezTo>
                  <a:cubicBezTo>
                    <a:pt x="75" y="179"/>
                    <a:pt x="75" y="181"/>
                    <a:pt x="73" y="182"/>
                  </a:cubicBezTo>
                  <a:cubicBezTo>
                    <a:pt x="72" y="182"/>
                    <a:pt x="72" y="182"/>
                    <a:pt x="72" y="182"/>
                  </a:cubicBezTo>
                  <a:cubicBezTo>
                    <a:pt x="70" y="182"/>
                    <a:pt x="69" y="181"/>
                    <a:pt x="68" y="180"/>
                  </a:cubicBezTo>
                  <a:close/>
                  <a:moveTo>
                    <a:pt x="61" y="160"/>
                  </a:moveTo>
                  <a:cubicBezTo>
                    <a:pt x="60" y="158"/>
                    <a:pt x="61" y="156"/>
                    <a:pt x="63" y="156"/>
                  </a:cubicBezTo>
                  <a:cubicBezTo>
                    <a:pt x="65" y="155"/>
                    <a:pt x="67" y="156"/>
                    <a:pt x="67" y="158"/>
                  </a:cubicBezTo>
                  <a:cubicBezTo>
                    <a:pt x="68" y="160"/>
                    <a:pt x="67" y="162"/>
                    <a:pt x="65" y="162"/>
                  </a:cubicBezTo>
                  <a:cubicBezTo>
                    <a:pt x="65" y="162"/>
                    <a:pt x="64" y="162"/>
                    <a:pt x="64" y="162"/>
                  </a:cubicBezTo>
                  <a:cubicBezTo>
                    <a:pt x="63" y="162"/>
                    <a:pt x="61" y="162"/>
                    <a:pt x="61" y="160"/>
                  </a:cubicBezTo>
                  <a:close/>
                  <a:moveTo>
                    <a:pt x="53" y="141"/>
                  </a:moveTo>
                  <a:cubicBezTo>
                    <a:pt x="53" y="139"/>
                    <a:pt x="54" y="137"/>
                    <a:pt x="55" y="136"/>
                  </a:cubicBezTo>
                  <a:cubicBezTo>
                    <a:pt x="57" y="136"/>
                    <a:pt x="59" y="137"/>
                    <a:pt x="60" y="138"/>
                  </a:cubicBezTo>
                  <a:cubicBezTo>
                    <a:pt x="61" y="140"/>
                    <a:pt x="60" y="142"/>
                    <a:pt x="58" y="143"/>
                  </a:cubicBezTo>
                  <a:cubicBezTo>
                    <a:pt x="57" y="143"/>
                    <a:pt x="57" y="143"/>
                    <a:pt x="57" y="143"/>
                  </a:cubicBezTo>
                  <a:cubicBezTo>
                    <a:pt x="55" y="143"/>
                    <a:pt x="54" y="142"/>
                    <a:pt x="53" y="141"/>
                  </a:cubicBezTo>
                  <a:close/>
                  <a:moveTo>
                    <a:pt x="46" y="122"/>
                  </a:moveTo>
                  <a:cubicBezTo>
                    <a:pt x="45" y="120"/>
                    <a:pt x="46" y="118"/>
                    <a:pt x="48" y="117"/>
                  </a:cubicBezTo>
                  <a:cubicBezTo>
                    <a:pt x="50" y="116"/>
                    <a:pt x="52" y="117"/>
                    <a:pt x="52" y="119"/>
                  </a:cubicBezTo>
                  <a:cubicBezTo>
                    <a:pt x="53" y="121"/>
                    <a:pt x="52" y="123"/>
                    <a:pt x="50" y="124"/>
                  </a:cubicBezTo>
                  <a:cubicBezTo>
                    <a:pt x="50" y="124"/>
                    <a:pt x="50" y="124"/>
                    <a:pt x="49" y="124"/>
                  </a:cubicBezTo>
                  <a:cubicBezTo>
                    <a:pt x="48" y="124"/>
                    <a:pt x="46" y="123"/>
                    <a:pt x="46" y="122"/>
                  </a:cubicBezTo>
                  <a:close/>
                  <a:moveTo>
                    <a:pt x="38" y="102"/>
                  </a:moveTo>
                  <a:cubicBezTo>
                    <a:pt x="38" y="100"/>
                    <a:pt x="39" y="98"/>
                    <a:pt x="40" y="98"/>
                  </a:cubicBezTo>
                  <a:cubicBezTo>
                    <a:pt x="42" y="97"/>
                    <a:pt x="44" y="98"/>
                    <a:pt x="45" y="100"/>
                  </a:cubicBezTo>
                  <a:cubicBezTo>
                    <a:pt x="46" y="102"/>
                    <a:pt x="45" y="104"/>
                    <a:pt x="43" y="104"/>
                  </a:cubicBezTo>
                  <a:cubicBezTo>
                    <a:pt x="43" y="104"/>
                    <a:pt x="42" y="104"/>
                    <a:pt x="42" y="104"/>
                  </a:cubicBezTo>
                  <a:cubicBezTo>
                    <a:pt x="40" y="104"/>
                    <a:pt x="39" y="104"/>
                    <a:pt x="38" y="102"/>
                  </a:cubicBezTo>
                  <a:close/>
                  <a:moveTo>
                    <a:pt x="31" y="83"/>
                  </a:moveTo>
                  <a:cubicBezTo>
                    <a:pt x="30" y="81"/>
                    <a:pt x="31" y="79"/>
                    <a:pt x="33" y="78"/>
                  </a:cubicBezTo>
                  <a:cubicBezTo>
                    <a:pt x="35" y="78"/>
                    <a:pt x="37" y="79"/>
                    <a:pt x="37" y="80"/>
                  </a:cubicBezTo>
                  <a:cubicBezTo>
                    <a:pt x="38" y="82"/>
                    <a:pt x="37" y="84"/>
                    <a:pt x="35" y="85"/>
                  </a:cubicBezTo>
                  <a:cubicBezTo>
                    <a:pt x="35" y="85"/>
                    <a:pt x="35" y="85"/>
                    <a:pt x="34" y="85"/>
                  </a:cubicBezTo>
                  <a:cubicBezTo>
                    <a:pt x="33" y="85"/>
                    <a:pt x="31" y="84"/>
                    <a:pt x="31" y="83"/>
                  </a:cubicBezTo>
                  <a:close/>
                  <a:moveTo>
                    <a:pt x="23" y="64"/>
                  </a:moveTo>
                  <a:cubicBezTo>
                    <a:pt x="23" y="62"/>
                    <a:pt x="24" y="60"/>
                    <a:pt x="25" y="59"/>
                  </a:cubicBezTo>
                  <a:cubicBezTo>
                    <a:pt x="27" y="58"/>
                    <a:pt x="29" y="59"/>
                    <a:pt x="30" y="61"/>
                  </a:cubicBezTo>
                  <a:cubicBezTo>
                    <a:pt x="31" y="63"/>
                    <a:pt x="30" y="65"/>
                    <a:pt x="28" y="65"/>
                  </a:cubicBezTo>
                  <a:cubicBezTo>
                    <a:pt x="28" y="66"/>
                    <a:pt x="27" y="66"/>
                    <a:pt x="27" y="66"/>
                  </a:cubicBezTo>
                  <a:cubicBezTo>
                    <a:pt x="25" y="66"/>
                    <a:pt x="24" y="65"/>
                    <a:pt x="23" y="64"/>
                  </a:cubicBezTo>
                  <a:close/>
                  <a:moveTo>
                    <a:pt x="16" y="44"/>
                  </a:moveTo>
                  <a:cubicBezTo>
                    <a:pt x="15" y="42"/>
                    <a:pt x="16" y="40"/>
                    <a:pt x="18" y="40"/>
                  </a:cubicBezTo>
                  <a:cubicBezTo>
                    <a:pt x="20" y="39"/>
                    <a:pt x="22" y="40"/>
                    <a:pt x="22" y="42"/>
                  </a:cubicBezTo>
                  <a:cubicBezTo>
                    <a:pt x="23" y="44"/>
                    <a:pt x="22" y="46"/>
                    <a:pt x="20" y="46"/>
                  </a:cubicBezTo>
                  <a:cubicBezTo>
                    <a:pt x="20" y="46"/>
                    <a:pt x="20" y="46"/>
                    <a:pt x="19" y="46"/>
                  </a:cubicBezTo>
                  <a:cubicBezTo>
                    <a:pt x="18" y="46"/>
                    <a:pt x="17" y="46"/>
                    <a:pt x="16" y="44"/>
                  </a:cubicBezTo>
                  <a:close/>
                  <a:moveTo>
                    <a:pt x="9" y="25"/>
                  </a:moveTo>
                  <a:cubicBezTo>
                    <a:pt x="8" y="23"/>
                    <a:pt x="9" y="21"/>
                    <a:pt x="10" y="20"/>
                  </a:cubicBezTo>
                  <a:cubicBezTo>
                    <a:pt x="12" y="20"/>
                    <a:pt x="14" y="21"/>
                    <a:pt x="15" y="22"/>
                  </a:cubicBezTo>
                  <a:cubicBezTo>
                    <a:pt x="16" y="24"/>
                    <a:pt x="15" y="26"/>
                    <a:pt x="13" y="27"/>
                  </a:cubicBezTo>
                  <a:cubicBezTo>
                    <a:pt x="13" y="27"/>
                    <a:pt x="12" y="27"/>
                    <a:pt x="12" y="27"/>
                  </a:cubicBezTo>
                  <a:cubicBezTo>
                    <a:pt x="10" y="27"/>
                    <a:pt x="9" y="26"/>
                    <a:pt x="9" y="25"/>
                  </a:cubicBezTo>
                  <a:close/>
                  <a:moveTo>
                    <a:pt x="1" y="5"/>
                  </a:moveTo>
                  <a:cubicBezTo>
                    <a:pt x="0" y="4"/>
                    <a:pt x="1" y="2"/>
                    <a:pt x="3" y="1"/>
                  </a:cubicBezTo>
                  <a:cubicBezTo>
                    <a:pt x="5" y="0"/>
                    <a:pt x="7" y="1"/>
                    <a:pt x="7" y="3"/>
                  </a:cubicBezTo>
                  <a:cubicBezTo>
                    <a:pt x="8" y="5"/>
                    <a:pt x="7" y="7"/>
                    <a:pt x="5" y="7"/>
                  </a:cubicBezTo>
                  <a:cubicBezTo>
                    <a:pt x="5" y="8"/>
                    <a:pt x="5" y="8"/>
                    <a:pt x="4" y="8"/>
                  </a:cubicBezTo>
                  <a:cubicBezTo>
                    <a:pt x="3" y="8"/>
                    <a:pt x="2" y="7"/>
                    <a:pt x="1" y="5"/>
                  </a:cubicBezTo>
                  <a:close/>
                </a:path>
              </a:pathLst>
            </a:custGeom>
            <a:solidFill>
              <a:schemeClr val="bg1"/>
            </a:solidFill>
            <a:ln>
              <a:noFill/>
            </a:ln>
          </p:spPr>
          <p:txBody>
            <a:bodyPr anchor="ctr"/>
            <a:lstStyle/>
            <a:p>
              <a:pPr algn="ctr"/>
              <a:endParaRPr dirty="0"/>
            </a:p>
          </p:txBody>
        </p:sp>
        <p:sp>
          <p:nvSpPr>
            <p:cNvPr id="9" name="îṡliḋê">
              <a:extLst>
                <a:ext uri="{FF2B5EF4-FFF2-40B4-BE49-F238E27FC236}">
                  <a16:creationId xmlns:a16="http://schemas.microsoft.com/office/drawing/2014/main" id="{2A4B5AD3-8870-489A-AC49-8F7003AF0E53}"/>
                </a:ext>
              </a:extLst>
            </p:cNvPr>
            <p:cNvSpPr/>
            <p:nvPr/>
          </p:nvSpPr>
          <p:spPr bwMode="auto">
            <a:xfrm>
              <a:off x="5859200" y="3787279"/>
              <a:ext cx="851827" cy="242509"/>
            </a:xfrm>
            <a:custGeom>
              <a:avLst/>
              <a:gdLst>
                <a:gd name="T0" fmla="*/ 7 w 428"/>
                <a:gd name="T1" fmla="*/ 116 h 121"/>
                <a:gd name="T2" fmla="*/ 1 w 428"/>
                <a:gd name="T3" fmla="*/ 118 h 121"/>
                <a:gd name="T4" fmla="*/ 27 w 428"/>
                <a:gd name="T5" fmla="*/ 111 h 121"/>
                <a:gd name="T6" fmla="*/ 21 w 428"/>
                <a:gd name="T7" fmla="*/ 113 h 121"/>
                <a:gd name="T8" fmla="*/ 47 w 428"/>
                <a:gd name="T9" fmla="*/ 105 h 121"/>
                <a:gd name="T10" fmla="*/ 41 w 428"/>
                <a:gd name="T11" fmla="*/ 107 h 121"/>
                <a:gd name="T12" fmla="*/ 67 w 428"/>
                <a:gd name="T13" fmla="*/ 100 h 121"/>
                <a:gd name="T14" fmla="*/ 61 w 428"/>
                <a:gd name="T15" fmla="*/ 102 h 121"/>
                <a:gd name="T16" fmla="*/ 87 w 428"/>
                <a:gd name="T17" fmla="*/ 95 h 121"/>
                <a:gd name="T18" fmla="*/ 81 w 428"/>
                <a:gd name="T19" fmla="*/ 96 h 121"/>
                <a:gd name="T20" fmla="*/ 107 w 428"/>
                <a:gd name="T21" fmla="*/ 89 h 121"/>
                <a:gd name="T22" fmla="*/ 101 w 428"/>
                <a:gd name="T23" fmla="*/ 91 h 121"/>
                <a:gd name="T24" fmla="*/ 127 w 428"/>
                <a:gd name="T25" fmla="*/ 84 h 121"/>
                <a:gd name="T26" fmla="*/ 121 w 428"/>
                <a:gd name="T27" fmla="*/ 86 h 121"/>
                <a:gd name="T28" fmla="*/ 147 w 428"/>
                <a:gd name="T29" fmla="*/ 78 h 121"/>
                <a:gd name="T30" fmla="*/ 141 w 428"/>
                <a:gd name="T31" fmla="*/ 80 h 121"/>
                <a:gd name="T32" fmla="*/ 167 w 428"/>
                <a:gd name="T33" fmla="*/ 73 h 121"/>
                <a:gd name="T34" fmla="*/ 161 w 428"/>
                <a:gd name="T35" fmla="*/ 75 h 121"/>
                <a:gd name="T36" fmla="*/ 187 w 428"/>
                <a:gd name="T37" fmla="*/ 67 h 121"/>
                <a:gd name="T38" fmla="*/ 181 w 428"/>
                <a:gd name="T39" fmla="*/ 69 h 121"/>
                <a:gd name="T40" fmla="*/ 207 w 428"/>
                <a:gd name="T41" fmla="*/ 62 h 121"/>
                <a:gd name="T42" fmla="*/ 201 w 428"/>
                <a:gd name="T43" fmla="*/ 64 h 121"/>
                <a:gd name="T44" fmla="*/ 227 w 428"/>
                <a:gd name="T45" fmla="*/ 57 h 121"/>
                <a:gd name="T46" fmla="*/ 221 w 428"/>
                <a:gd name="T47" fmla="*/ 58 h 121"/>
                <a:gd name="T48" fmla="*/ 247 w 428"/>
                <a:gd name="T49" fmla="*/ 51 h 121"/>
                <a:gd name="T50" fmla="*/ 241 w 428"/>
                <a:gd name="T51" fmla="*/ 53 h 121"/>
                <a:gd name="T52" fmla="*/ 267 w 428"/>
                <a:gd name="T53" fmla="*/ 46 h 121"/>
                <a:gd name="T54" fmla="*/ 261 w 428"/>
                <a:gd name="T55" fmla="*/ 48 h 121"/>
                <a:gd name="T56" fmla="*/ 287 w 428"/>
                <a:gd name="T57" fmla="*/ 40 h 121"/>
                <a:gd name="T58" fmla="*/ 281 w 428"/>
                <a:gd name="T59" fmla="*/ 42 h 121"/>
                <a:gd name="T60" fmla="*/ 307 w 428"/>
                <a:gd name="T61" fmla="*/ 35 h 121"/>
                <a:gd name="T62" fmla="*/ 301 w 428"/>
                <a:gd name="T63" fmla="*/ 37 h 121"/>
                <a:gd name="T64" fmla="*/ 327 w 428"/>
                <a:gd name="T65" fmla="*/ 30 h 121"/>
                <a:gd name="T66" fmla="*/ 321 w 428"/>
                <a:gd name="T67" fmla="*/ 31 h 121"/>
                <a:gd name="T68" fmla="*/ 347 w 428"/>
                <a:gd name="T69" fmla="*/ 24 h 121"/>
                <a:gd name="T70" fmla="*/ 341 w 428"/>
                <a:gd name="T71" fmla="*/ 26 h 121"/>
                <a:gd name="T72" fmla="*/ 368 w 428"/>
                <a:gd name="T73" fmla="*/ 19 h 121"/>
                <a:gd name="T74" fmla="*/ 361 w 428"/>
                <a:gd name="T75" fmla="*/ 21 h 121"/>
                <a:gd name="T76" fmla="*/ 387 w 428"/>
                <a:gd name="T77" fmla="*/ 13 h 121"/>
                <a:gd name="T78" fmla="*/ 381 w 428"/>
                <a:gd name="T79" fmla="*/ 15 h 121"/>
                <a:gd name="T80" fmla="*/ 408 w 428"/>
                <a:gd name="T81" fmla="*/ 8 h 121"/>
                <a:gd name="T82" fmla="*/ 401 w 428"/>
                <a:gd name="T83" fmla="*/ 10 h 121"/>
                <a:gd name="T84" fmla="*/ 428 w 428"/>
                <a:gd name="T85" fmla="*/ 2 h 121"/>
                <a:gd name="T86" fmla="*/ 421 w 428"/>
                <a:gd name="T87"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8" h="121">
                  <a:moveTo>
                    <a:pt x="1" y="118"/>
                  </a:moveTo>
                  <a:cubicBezTo>
                    <a:pt x="0" y="116"/>
                    <a:pt x="1" y="114"/>
                    <a:pt x="3" y="114"/>
                  </a:cubicBezTo>
                  <a:cubicBezTo>
                    <a:pt x="5" y="113"/>
                    <a:pt x="7" y="114"/>
                    <a:pt x="7" y="116"/>
                  </a:cubicBezTo>
                  <a:cubicBezTo>
                    <a:pt x="8" y="118"/>
                    <a:pt x="7" y="120"/>
                    <a:pt x="5" y="120"/>
                  </a:cubicBezTo>
                  <a:cubicBezTo>
                    <a:pt x="4" y="121"/>
                    <a:pt x="4" y="121"/>
                    <a:pt x="4" y="121"/>
                  </a:cubicBezTo>
                  <a:cubicBezTo>
                    <a:pt x="2" y="121"/>
                    <a:pt x="1" y="120"/>
                    <a:pt x="1" y="118"/>
                  </a:cubicBezTo>
                  <a:close/>
                  <a:moveTo>
                    <a:pt x="21" y="113"/>
                  </a:moveTo>
                  <a:cubicBezTo>
                    <a:pt x="20" y="111"/>
                    <a:pt x="21" y="109"/>
                    <a:pt x="23" y="108"/>
                  </a:cubicBezTo>
                  <a:cubicBezTo>
                    <a:pt x="25" y="108"/>
                    <a:pt x="27" y="109"/>
                    <a:pt x="27" y="111"/>
                  </a:cubicBezTo>
                  <a:cubicBezTo>
                    <a:pt x="28" y="113"/>
                    <a:pt x="27" y="115"/>
                    <a:pt x="25" y="115"/>
                  </a:cubicBezTo>
                  <a:cubicBezTo>
                    <a:pt x="24" y="115"/>
                    <a:pt x="24" y="115"/>
                    <a:pt x="24" y="115"/>
                  </a:cubicBezTo>
                  <a:cubicBezTo>
                    <a:pt x="22" y="115"/>
                    <a:pt x="21" y="114"/>
                    <a:pt x="21" y="113"/>
                  </a:cubicBezTo>
                  <a:close/>
                  <a:moveTo>
                    <a:pt x="41" y="107"/>
                  </a:moveTo>
                  <a:cubicBezTo>
                    <a:pt x="40" y="105"/>
                    <a:pt x="41" y="103"/>
                    <a:pt x="43" y="103"/>
                  </a:cubicBezTo>
                  <a:cubicBezTo>
                    <a:pt x="45" y="102"/>
                    <a:pt x="47" y="104"/>
                    <a:pt x="47" y="105"/>
                  </a:cubicBezTo>
                  <a:cubicBezTo>
                    <a:pt x="48" y="107"/>
                    <a:pt x="47" y="109"/>
                    <a:pt x="45" y="110"/>
                  </a:cubicBezTo>
                  <a:cubicBezTo>
                    <a:pt x="44" y="110"/>
                    <a:pt x="44" y="110"/>
                    <a:pt x="44" y="110"/>
                  </a:cubicBezTo>
                  <a:cubicBezTo>
                    <a:pt x="42" y="110"/>
                    <a:pt x="41" y="109"/>
                    <a:pt x="41" y="107"/>
                  </a:cubicBezTo>
                  <a:close/>
                  <a:moveTo>
                    <a:pt x="61" y="102"/>
                  </a:moveTo>
                  <a:cubicBezTo>
                    <a:pt x="60" y="100"/>
                    <a:pt x="61" y="98"/>
                    <a:pt x="63" y="98"/>
                  </a:cubicBezTo>
                  <a:cubicBezTo>
                    <a:pt x="65" y="97"/>
                    <a:pt x="67" y="98"/>
                    <a:pt x="67" y="100"/>
                  </a:cubicBezTo>
                  <a:cubicBezTo>
                    <a:pt x="68" y="102"/>
                    <a:pt x="67" y="104"/>
                    <a:pt x="65" y="104"/>
                  </a:cubicBezTo>
                  <a:cubicBezTo>
                    <a:pt x="64" y="104"/>
                    <a:pt x="64" y="104"/>
                    <a:pt x="64" y="104"/>
                  </a:cubicBezTo>
                  <a:cubicBezTo>
                    <a:pt x="62" y="104"/>
                    <a:pt x="61" y="103"/>
                    <a:pt x="61" y="102"/>
                  </a:cubicBezTo>
                  <a:close/>
                  <a:moveTo>
                    <a:pt x="81" y="96"/>
                  </a:moveTo>
                  <a:cubicBezTo>
                    <a:pt x="80" y="95"/>
                    <a:pt x="81" y="93"/>
                    <a:pt x="83" y="92"/>
                  </a:cubicBezTo>
                  <a:cubicBezTo>
                    <a:pt x="85" y="92"/>
                    <a:pt x="87" y="93"/>
                    <a:pt x="87" y="95"/>
                  </a:cubicBezTo>
                  <a:cubicBezTo>
                    <a:pt x="88" y="96"/>
                    <a:pt x="87" y="98"/>
                    <a:pt x="85" y="99"/>
                  </a:cubicBezTo>
                  <a:cubicBezTo>
                    <a:pt x="84" y="99"/>
                    <a:pt x="84" y="99"/>
                    <a:pt x="84" y="99"/>
                  </a:cubicBezTo>
                  <a:cubicBezTo>
                    <a:pt x="82" y="99"/>
                    <a:pt x="81" y="98"/>
                    <a:pt x="81" y="96"/>
                  </a:cubicBezTo>
                  <a:close/>
                  <a:moveTo>
                    <a:pt x="101" y="91"/>
                  </a:moveTo>
                  <a:cubicBezTo>
                    <a:pt x="100" y="89"/>
                    <a:pt x="101" y="87"/>
                    <a:pt x="103" y="87"/>
                  </a:cubicBezTo>
                  <a:cubicBezTo>
                    <a:pt x="105" y="86"/>
                    <a:pt x="107" y="87"/>
                    <a:pt x="107" y="89"/>
                  </a:cubicBezTo>
                  <a:cubicBezTo>
                    <a:pt x="108" y="91"/>
                    <a:pt x="107" y="93"/>
                    <a:pt x="105" y="93"/>
                  </a:cubicBezTo>
                  <a:cubicBezTo>
                    <a:pt x="104" y="94"/>
                    <a:pt x="104" y="94"/>
                    <a:pt x="104" y="94"/>
                  </a:cubicBezTo>
                  <a:cubicBezTo>
                    <a:pt x="102" y="94"/>
                    <a:pt x="101" y="92"/>
                    <a:pt x="101" y="91"/>
                  </a:cubicBezTo>
                  <a:close/>
                  <a:moveTo>
                    <a:pt x="121" y="86"/>
                  </a:moveTo>
                  <a:cubicBezTo>
                    <a:pt x="120" y="84"/>
                    <a:pt x="121" y="82"/>
                    <a:pt x="123" y="81"/>
                  </a:cubicBezTo>
                  <a:cubicBezTo>
                    <a:pt x="125" y="81"/>
                    <a:pt x="127" y="82"/>
                    <a:pt x="127" y="84"/>
                  </a:cubicBezTo>
                  <a:cubicBezTo>
                    <a:pt x="128" y="86"/>
                    <a:pt x="127" y="87"/>
                    <a:pt x="125" y="88"/>
                  </a:cubicBezTo>
                  <a:cubicBezTo>
                    <a:pt x="124" y="88"/>
                    <a:pt x="124" y="88"/>
                    <a:pt x="124" y="88"/>
                  </a:cubicBezTo>
                  <a:cubicBezTo>
                    <a:pt x="122" y="88"/>
                    <a:pt x="121" y="87"/>
                    <a:pt x="121" y="86"/>
                  </a:cubicBezTo>
                  <a:close/>
                  <a:moveTo>
                    <a:pt x="141" y="80"/>
                  </a:moveTo>
                  <a:cubicBezTo>
                    <a:pt x="140" y="78"/>
                    <a:pt x="141" y="76"/>
                    <a:pt x="143" y="76"/>
                  </a:cubicBezTo>
                  <a:cubicBezTo>
                    <a:pt x="145" y="75"/>
                    <a:pt x="147" y="76"/>
                    <a:pt x="147" y="78"/>
                  </a:cubicBezTo>
                  <a:cubicBezTo>
                    <a:pt x="148" y="80"/>
                    <a:pt x="147" y="82"/>
                    <a:pt x="145" y="83"/>
                  </a:cubicBezTo>
                  <a:cubicBezTo>
                    <a:pt x="144" y="83"/>
                    <a:pt x="144" y="83"/>
                    <a:pt x="144" y="83"/>
                  </a:cubicBezTo>
                  <a:cubicBezTo>
                    <a:pt x="142" y="83"/>
                    <a:pt x="141" y="82"/>
                    <a:pt x="141" y="80"/>
                  </a:cubicBezTo>
                  <a:close/>
                  <a:moveTo>
                    <a:pt x="161" y="75"/>
                  </a:moveTo>
                  <a:cubicBezTo>
                    <a:pt x="160" y="73"/>
                    <a:pt x="161" y="71"/>
                    <a:pt x="163" y="70"/>
                  </a:cubicBezTo>
                  <a:cubicBezTo>
                    <a:pt x="165" y="70"/>
                    <a:pt x="167" y="71"/>
                    <a:pt x="167" y="73"/>
                  </a:cubicBezTo>
                  <a:cubicBezTo>
                    <a:pt x="168" y="75"/>
                    <a:pt x="167" y="77"/>
                    <a:pt x="165" y="77"/>
                  </a:cubicBezTo>
                  <a:cubicBezTo>
                    <a:pt x="164" y="77"/>
                    <a:pt x="164" y="77"/>
                    <a:pt x="164" y="77"/>
                  </a:cubicBezTo>
                  <a:cubicBezTo>
                    <a:pt x="162" y="77"/>
                    <a:pt x="161" y="76"/>
                    <a:pt x="161" y="75"/>
                  </a:cubicBezTo>
                  <a:close/>
                  <a:moveTo>
                    <a:pt x="181" y="69"/>
                  </a:moveTo>
                  <a:cubicBezTo>
                    <a:pt x="180" y="67"/>
                    <a:pt x="181" y="66"/>
                    <a:pt x="183" y="65"/>
                  </a:cubicBezTo>
                  <a:cubicBezTo>
                    <a:pt x="185" y="65"/>
                    <a:pt x="187" y="66"/>
                    <a:pt x="187" y="67"/>
                  </a:cubicBezTo>
                  <a:cubicBezTo>
                    <a:pt x="188" y="69"/>
                    <a:pt x="187" y="71"/>
                    <a:pt x="185" y="72"/>
                  </a:cubicBezTo>
                  <a:cubicBezTo>
                    <a:pt x="184" y="72"/>
                    <a:pt x="184" y="72"/>
                    <a:pt x="184" y="72"/>
                  </a:cubicBezTo>
                  <a:cubicBezTo>
                    <a:pt x="182" y="72"/>
                    <a:pt x="181" y="71"/>
                    <a:pt x="181" y="69"/>
                  </a:cubicBezTo>
                  <a:close/>
                  <a:moveTo>
                    <a:pt x="201" y="64"/>
                  </a:moveTo>
                  <a:cubicBezTo>
                    <a:pt x="200" y="62"/>
                    <a:pt x="201" y="60"/>
                    <a:pt x="203" y="60"/>
                  </a:cubicBezTo>
                  <a:cubicBezTo>
                    <a:pt x="205" y="59"/>
                    <a:pt x="207" y="60"/>
                    <a:pt x="207" y="62"/>
                  </a:cubicBezTo>
                  <a:cubicBezTo>
                    <a:pt x="208" y="64"/>
                    <a:pt x="207" y="66"/>
                    <a:pt x="205" y="66"/>
                  </a:cubicBezTo>
                  <a:cubicBezTo>
                    <a:pt x="204" y="66"/>
                    <a:pt x="204" y="66"/>
                    <a:pt x="204" y="66"/>
                  </a:cubicBezTo>
                  <a:cubicBezTo>
                    <a:pt x="202" y="66"/>
                    <a:pt x="201" y="65"/>
                    <a:pt x="201" y="64"/>
                  </a:cubicBezTo>
                  <a:close/>
                  <a:moveTo>
                    <a:pt x="221" y="58"/>
                  </a:moveTo>
                  <a:cubicBezTo>
                    <a:pt x="220" y="57"/>
                    <a:pt x="221" y="55"/>
                    <a:pt x="223" y="54"/>
                  </a:cubicBezTo>
                  <a:cubicBezTo>
                    <a:pt x="225" y="54"/>
                    <a:pt x="227" y="55"/>
                    <a:pt x="227" y="57"/>
                  </a:cubicBezTo>
                  <a:cubicBezTo>
                    <a:pt x="228" y="58"/>
                    <a:pt x="227" y="60"/>
                    <a:pt x="225" y="61"/>
                  </a:cubicBezTo>
                  <a:cubicBezTo>
                    <a:pt x="224" y="61"/>
                    <a:pt x="224" y="61"/>
                    <a:pt x="224" y="61"/>
                  </a:cubicBezTo>
                  <a:cubicBezTo>
                    <a:pt x="223" y="61"/>
                    <a:pt x="221" y="60"/>
                    <a:pt x="221" y="58"/>
                  </a:cubicBezTo>
                  <a:close/>
                  <a:moveTo>
                    <a:pt x="241" y="53"/>
                  </a:moveTo>
                  <a:cubicBezTo>
                    <a:pt x="240" y="51"/>
                    <a:pt x="241" y="49"/>
                    <a:pt x="243" y="49"/>
                  </a:cubicBezTo>
                  <a:cubicBezTo>
                    <a:pt x="245" y="48"/>
                    <a:pt x="247" y="49"/>
                    <a:pt x="247" y="51"/>
                  </a:cubicBezTo>
                  <a:cubicBezTo>
                    <a:pt x="248" y="53"/>
                    <a:pt x="247" y="55"/>
                    <a:pt x="245" y="55"/>
                  </a:cubicBezTo>
                  <a:cubicBezTo>
                    <a:pt x="244" y="56"/>
                    <a:pt x="244" y="56"/>
                    <a:pt x="244" y="56"/>
                  </a:cubicBezTo>
                  <a:cubicBezTo>
                    <a:pt x="243" y="56"/>
                    <a:pt x="241" y="55"/>
                    <a:pt x="241" y="53"/>
                  </a:cubicBezTo>
                  <a:close/>
                  <a:moveTo>
                    <a:pt x="261" y="48"/>
                  </a:moveTo>
                  <a:cubicBezTo>
                    <a:pt x="260" y="46"/>
                    <a:pt x="261" y="44"/>
                    <a:pt x="263" y="43"/>
                  </a:cubicBezTo>
                  <a:cubicBezTo>
                    <a:pt x="265" y="43"/>
                    <a:pt x="267" y="44"/>
                    <a:pt x="267" y="46"/>
                  </a:cubicBezTo>
                  <a:cubicBezTo>
                    <a:pt x="268" y="48"/>
                    <a:pt x="267" y="50"/>
                    <a:pt x="265" y="50"/>
                  </a:cubicBezTo>
                  <a:cubicBezTo>
                    <a:pt x="264" y="50"/>
                    <a:pt x="264" y="50"/>
                    <a:pt x="264" y="50"/>
                  </a:cubicBezTo>
                  <a:cubicBezTo>
                    <a:pt x="263" y="50"/>
                    <a:pt x="261" y="49"/>
                    <a:pt x="261" y="48"/>
                  </a:cubicBezTo>
                  <a:close/>
                  <a:moveTo>
                    <a:pt x="281" y="42"/>
                  </a:moveTo>
                  <a:cubicBezTo>
                    <a:pt x="280" y="40"/>
                    <a:pt x="281" y="38"/>
                    <a:pt x="283" y="38"/>
                  </a:cubicBezTo>
                  <a:cubicBezTo>
                    <a:pt x="285" y="37"/>
                    <a:pt x="287" y="39"/>
                    <a:pt x="287" y="40"/>
                  </a:cubicBezTo>
                  <a:cubicBezTo>
                    <a:pt x="288" y="42"/>
                    <a:pt x="287" y="44"/>
                    <a:pt x="285" y="45"/>
                  </a:cubicBezTo>
                  <a:cubicBezTo>
                    <a:pt x="284" y="45"/>
                    <a:pt x="284" y="45"/>
                    <a:pt x="284" y="45"/>
                  </a:cubicBezTo>
                  <a:cubicBezTo>
                    <a:pt x="283" y="45"/>
                    <a:pt x="281" y="44"/>
                    <a:pt x="281" y="42"/>
                  </a:cubicBezTo>
                  <a:close/>
                  <a:moveTo>
                    <a:pt x="301" y="37"/>
                  </a:moveTo>
                  <a:cubicBezTo>
                    <a:pt x="300" y="35"/>
                    <a:pt x="301" y="33"/>
                    <a:pt x="303" y="32"/>
                  </a:cubicBezTo>
                  <a:cubicBezTo>
                    <a:pt x="305" y="32"/>
                    <a:pt x="307" y="33"/>
                    <a:pt x="307" y="35"/>
                  </a:cubicBezTo>
                  <a:cubicBezTo>
                    <a:pt x="308" y="37"/>
                    <a:pt x="307" y="39"/>
                    <a:pt x="305" y="39"/>
                  </a:cubicBezTo>
                  <a:cubicBezTo>
                    <a:pt x="304" y="39"/>
                    <a:pt x="304" y="39"/>
                    <a:pt x="304" y="39"/>
                  </a:cubicBezTo>
                  <a:cubicBezTo>
                    <a:pt x="303" y="39"/>
                    <a:pt x="301" y="38"/>
                    <a:pt x="301" y="37"/>
                  </a:cubicBezTo>
                  <a:close/>
                  <a:moveTo>
                    <a:pt x="321" y="31"/>
                  </a:moveTo>
                  <a:cubicBezTo>
                    <a:pt x="320" y="29"/>
                    <a:pt x="321" y="28"/>
                    <a:pt x="323" y="27"/>
                  </a:cubicBezTo>
                  <a:cubicBezTo>
                    <a:pt x="325" y="27"/>
                    <a:pt x="327" y="28"/>
                    <a:pt x="327" y="30"/>
                  </a:cubicBezTo>
                  <a:cubicBezTo>
                    <a:pt x="328" y="31"/>
                    <a:pt x="327" y="33"/>
                    <a:pt x="325" y="34"/>
                  </a:cubicBezTo>
                  <a:cubicBezTo>
                    <a:pt x="324" y="34"/>
                    <a:pt x="324" y="34"/>
                    <a:pt x="324" y="34"/>
                  </a:cubicBezTo>
                  <a:cubicBezTo>
                    <a:pt x="323" y="34"/>
                    <a:pt x="321" y="33"/>
                    <a:pt x="321" y="31"/>
                  </a:cubicBezTo>
                  <a:close/>
                  <a:moveTo>
                    <a:pt x="341" y="26"/>
                  </a:moveTo>
                  <a:cubicBezTo>
                    <a:pt x="340" y="24"/>
                    <a:pt x="341" y="22"/>
                    <a:pt x="343" y="22"/>
                  </a:cubicBezTo>
                  <a:cubicBezTo>
                    <a:pt x="345" y="21"/>
                    <a:pt x="347" y="22"/>
                    <a:pt x="347" y="24"/>
                  </a:cubicBezTo>
                  <a:cubicBezTo>
                    <a:pt x="348" y="26"/>
                    <a:pt x="347" y="28"/>
                    <a:pt x="345" y="28"/>
                  </a:cubicBezTo>
                  <a:cubicBezTo>
                    <a:pt x="344" y="28"/>
                    <a:pt x="344" y="28"/>
                    <a:pt x="344" y="28"/>
                  </a:cubicBezTo>
                  <a:cubicBezTo>
                    <a:pt x="343" y="28"/>
                    <a:pt x="341" y="27"/>
                    <a:pt x="341" y="26"/>
                  </a:cubicBezTo>
                  <a:close/>
                  <a:moveTo>
                    <a:pt x="361" y="21"/>
                  </a:moveTo>
                  <a:cubicBezTo>
                    <a:pt x="360" y="19"/>
                    <a:pt x="361" y="17"/>
                    <a:pt x="363" y="16"/>
                  </a:cubicBezTo>
                  <a:cubicBezTo>
                    <a:pt x="365" y="16"/>
                    <a:pt x="367" y="17"/>
                    <a:pt x="368" y="19"/>
                  </a:cubicBezTo>
                  <a:cubicBezTo>
                    <a:pt x="368" y="21"/>
                    <a:pt x="367" y="22"/>
                    <a:pt x="365" y="23"/>
                  </a:cubicBezTo>
                  <a:cubicBezTo>
                    <a:pt x="364" y="23"/>
                    <a:pt x="364" y="23"/>
                    <a:pt x="364" y="23"/>
                  </a:cubicBezTo>
                  <a:cubicBezTo>
                    <a:pt x="363" y="23"/>
                    <a:pt x="361" y="22"/>
                    <a:pt x="361" y="21"/>
                  </a:cubicBezTo>
                  <a:close/>
                  <a:moveTo>
                    <a:pt x="381" y="15"/>
                  </a:moveTo>
                  <a:cubicBezTo>
                    <a:pt x="380" y="13"/>
                    <a:pt x="381" y="11"/>
                    <a:pt x="383" y="11"/>
                  </a:cubicBezTo>
                  <a:cubicBezTo>
                    <a:pt x="385" y="10"/>
                    <a:pt x="387" y="11"/>
                    <a:pt x="387" y="13"/>
                  </a:cubicBezTo>
                  <a:cubicBezTo>
                    <a:pt x="388" y="15"/>
                    <a:pt x="387" y="17"/>
                    <a:pt x="385" y="17"/>
                  </a:cubicBezTo>
                  <a:cubicBezTo>
                    <a:pt x="384" y="18"/>
                    <a:pt x="384" y="18"/>
                    <a:pt x="384" y="18"/>
                  </a:cubicBezTo>
                  <a:cubicBezTo>
                    <a:pt x="383" y="18"/>
                    <a:pt x="381" y="17"/>
                    <a:pt x="381" y="15"/>
                  </a:cubicBezTo>
                  <a:close/>
                  <a:moveTo>
                    <a:pt x="401" y="10"/>
                  </a:moveTo>
                  <a:cubicBezTo>
                    <a:pt x="400" y="8"/>
                    <a:pt x="401" y="6"/>
                    <a:pt x="403" y="5"/>
                  </a:cubicBezTo>
                  <a:cubicBezTo>
                    <a:pt x="405" y="5"/>
                    <a:pt x="407" y="6"/>
                    <a:pt x="408" y="8"/>
                  </a:cubicBezTo>
                  <a:cubicBezTo>
                    <a:pt x="408" y="10"/>
                    <a:pt x="407" y="12"/>
                    <a:pt x="405" y="12"/>
                  </a:cubicBezTo>
                  <a:cubicBezTo>
                    <a:pt x="404" y="12"/>
                    <a:pt x="404" y="12"/>
                    <a:pt x="404" y="12"/>
                  </a:cubicBezTo>
                  <a:cubicBezTo>
                    <a:pt x="403" y="12"/>
                    <a:pt x="401" y="11"/>
                    <a:pt x="401" y="10"/>
                  </a:cubicBezTo>
                  <a:close/>
                  <a:moveTo>
                    <a:pt x="421" y="4"/>
                  </a:moveTo>
                  <a:cubicBezTo>
                    <a:pt x="420" y="2"/>
                    <a:pt x="422" y="0"/>
                    <a:pt x="423" y="0"/>
                  </a:cubicBezTo>
                  <a:cubicBezTo>
                    <a:pt x="425" y="0"/>
                    <a:pt x="427" y="1"/>
                    <a:pt x="428" y="2"/>
                  </a:cubicBezTo>
                  <a:cubicBezTo>
                    <a:pt x="428" y="4"/>
                    <a:pt x="427" y="6"/>
                    <a:pt x="425" y="7"/>
                  </a:cubicBezTo>
                  <a:cubicBezTo>
                    <a:pt x="424" y="7"/>
                    <a:pt x="424" y="7"/>
                    <a:pt x="424" y="7"/>
                  </a:cubicBezTo>
                  <a:cubicBezTo>
                    <a:pt x="423" y="7"/>
                    <a:pt x="421" y="6"/>
                    <a:pt x="421" y="4"/>
                  </a:cubicBezTo>
                  <a:close/>
                </a:path>
              </a:pathLst>
            </a:custGeom>
            <a:solidFill>
              <a:schemeClr val="bg1"/>
            </a:solidFill>
            <a:ln>
              <a:noFill/>
            </a:ln>
          </p:spPr>
          <p:txBody>
            <a:bodyPr anchor="ctr"/>
            <a:lstStyle/>
            <a:p>
              <a:pPr algn="ctr"/>
              <a:endParaRPr dirty="0"/>
            </a:p>
          </p:txBody>
        </p:sp>
        <p:sp>
          <p:nvSpPr>
            <p:cNvPr id="10" name="ïśľiḋe">
              <a:extLst>
                <a:ext uri="{FF2B5EF4-FFF2-40B4-BE49-F238E27FC236}">
                  <a16:creationId xmlns:a16="http://schemas.microsoft.com/office/drawing/2014/main" id="{9BC3ACBF-BC88-4AF6-9A64-0F8C298DB5AE}"/>
                </a:ext>
              </a:extLst>
            </p:cNvPr>
            <p:cNvSpPr/>
            <p:nvPr/>
          </p:nvSpPr>
          <p:spPr bwMode="auto">
            <a:xfrm>
              <a:off x="5690215" y="4980323"/>
              <a:ext cx="1208887" cy="92616"/>
            </a:xfrm>
            <a:custGeom>
              <a:avLst/>
              <a:gdLst>
                <a:gd name="T0" fmla="*/ 604 w 607"/>
                <a:gd name="T1" fmla="*/ 39 h 46"/>
                <a:gd name="T2" fmla="*/ 603 w 607"/>
                <a:gd name="T3" fmla="*/ 46 h 46"/>
                <a:gd name="T4" fmla="*/ 583 w 607"/>
                <a:gd name="T5" fmla="*/ 37 h 46"/>
                <a:gd name="T6" fmla="*/ 562 w 607"/>
                <a:gd name="T7" fmla="*/ 43 h 46"/>
                <a:gd name="T8" fmla="*/ 566 w 607"/>
                <a:gd name="T9" fmla="*/ 40 h 46"/>
                <a:gd name="T10" fmla="*/ 538 w 607"/>
                <a:gd name="T11" fmla="*/ 38 h 46"/>
                <a:gd name="T12" fmla="*/ 542 w 607"/>
                <a:gd name="T13" fmla="*/ 42 h 46"/>
                <a:gd name="T14" fmla="*/ 517 w 607"/>
                <a:gd name="T15" fmla="*/ 37 h 46"/>
                <a:gd name="T16" fmla="*/ 521 w 607"/>
                <a:gd name="T17" fmla="*/ 40 h 46"/>
                <a:gd name="T18" fmla="*/ 500 w 607"/>
                <a:gd name="T19" fmla="*/ 32 h 46"/>
                <a:gd name="T20" fmla="*/ 479 w 607"/>
                <a:gd name="T21" fmla="*/ 38 h 46"/>
                <a:gd name="T22" fmla="*/ 483 w 607"/>
                <a:gd name="T23" fmla="*/ 34 h 46"/>
                <a:gd name="T24" fmla="*/ 459 w 607"/>
                <a:gd name="T25" fmla="*/ 36 h 46"/>
                <a:gd name="T26" fmla="*/ 462 w 607"/>
                <a:gd name="T27" fmla="*/ 33 h 46"/>
                <a:gd name="T28" fmla="*/ 435 w 607"/>
                <a:gd name="T29" fmla="*/ 31 h 46"/>
                <a:gd name="T30" fmla="*/ 438 w 607"/>
                <a:gd name="T31" fmla="*/ 35 h 46"/>
                <a:gd name="T32" fmla="*/ 418 w 607"/>
                <a:gd name="T33" fmla="*/ 27 h 46"/>
                <a:gd name="T34" fmla="*/ 396 w 607"/>
                <a:gd name="T35" fmla="*/ 32 h 46"/>
                <a:gd name="T36" fmla="*/ 400 w 607"/>
                <a:gd name="T37" fmla="*/ 29 h 46"/>
                <a:gd name="T38" fmla="*/ 376 w 607"/>
                <a:gd name="T39" fmla="*/ 31 h 46"/>
                <a:gd name="T40" fmla="*/ 379 w 607"/>
                <a:gd name="T41" fmla="*/ 28 h 46"/>
                <a:gd name="T42" fmla="*/ 352 w 607"/>
                <a:gd name="T43" fmla="*/ 26 h 46"/>
                <a:gd name="T44" fmla="*/ 355 w 607"/>
                <a:gd name="T45" fmla="*/ 30 h 46"/>
                <a:gd name="T46" fmla="*/ 335 w 607"/>
                <a:gd name="T47" fmla="*/ 21 h 46"/>
                <a:gd name="T48" fmla="*/ 334 w 607"/>
                <a:gd name="T49" fmla="*/ 28 h 46"/>
                <a:gd name="T50" fmla="*/ 314 w 607"/>
                <a:gd name="T51" fmla="*/ 20 h 46"/>
                <a:gd name="T52" fmla="*/ 293 w 607"/>
                <a:gd name="T53" fmla="*/ 26 h 46"/>
                <a:gd name="T54" fmla="*/ 297 w 607"/>
                <a:gd name="T55" fmla="*/ 22 h 46"/>
                <a:gd name="T56" fmla="*/ 269 w 607"/>
                <a:gd name="T57" fmla="*/ 21 h 46"/>
                <a:gd name="T58" fmla="*/ 273 w 607"/>
                <a:gd name="T59" fmla="*/ 24 h 46"/>
                <a:gd name="T60" fmla="*/ 248 w 607"/>
                <a:gd name="T61" fmla="*/ 19 h 46"/>
                <a:gd name="T62" fmla="*/ 252 w 607"/>
                <a:gd name="T63" fmla="*/ 23 h 46"/>
                <a:gd name="T64" fmla="*/ 231 w 607"/>
                <a:gd name="T65" fmla="*/ 15 h 46"/>
                <a:gd name="T66" fmla="*/ 210 w 607"/>
                <a:gd name="T67" fmla="*/ 20 h 46"/>
                <a:gd name="T68" fmla="*/ 214 w 607"/>
                <a:gd name="T69" fmla="*/ 17 h 46"/>
                <a:gd name="T70" fmla="*/ 186 w 607"/>
                <a:gd name="T71" fmla="*/ 15 h 46"/>
                <a:gd name="T72" fmla="*/ 190 w 607"/>
                <a:gd name="T73" fmla="*/ 19 h 46"/>
                <a:gd name="T74" fmla="*/ 169 w 607"/>
                <a:gd name="T75" fmla="*/ 11 h 46"/>
                <a:gd name="T76" fmla="*/ 148 w 607"/>
                <a:gd name="T77" fmla="*/ 16 h 46"/>
                <a:gd name="T78" fmla="*/ 152 w 607"/>
                <a:gd name="T79" fmla="*/ 13 h 46"/>
                <a:gd name="T80" fmla="*/ 124 w 607"/>
                <a:gd name="T81" fmla="*/ 11 h 46"/>
                <a:gd name="T82" fmla="*/ 128 w 607"/>
                <a:gd name="T83" fmla="*/ 15 h 46"/>
                <a:gd name="T84" fmla="*/ 104 w 607"/>
                <a:gd name="T85" fmla="*/ 10 h 46"/>
                <a:gd name="T86" fmla="*/ 107 w 607"/>
                <a:gd name="T87" fmla="*/ 14 h 46"/>
                <a:gd name="T88" fmla="*/ 86 w 607"/>
                <a:gd name="T89" fmla="*/ 5 h 46"/>
                <a:gd name="T90" fmla="*/ 65 w 607"/>
                <a:gd name="T91" fmla="*/ 11 h 46"/>
                <a:gd name="T92" fmla="*/ 69 w 607"/>
                <a:gd name="T93" fmla="*/ 8 h 46"/>
                <a:gd name="T94" fmla="*/ 45 w 607"/>
                <a:gd name="T95" fmla="*/ 10 h 46"/>
                <a:gd name="T96" fmla="*/ 48 w 607"/>
                <a:gd name="T97" fmla="*/ 6 h 46"/>
                <a:gd name="T98" fmla="*/ 21 w 607"/>
                <a:gd name="T99" fmla="*/ 5 h 46"/>
                <a:gd name="T100" fmla="*/ 24 w 607"/>
                <a:gd name="T101" fmla="*/ 8 h 46"/>
                <a:gd name="T102" fmla="*/ 4 w 607"/>
                <a:gd name="T10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6">
                  <a:moveTo>
                    <a:pt x="603" y="46"/>
                  </a:moveTo>
                  <a:cubicBezTo>
                    <a:pt x="602" y="45"/>
                    <a:pt x="600" y="44"/>
                    <a:pt x="600" y="42"/>
                  </a:cubicBezTo>
                  <a:cubicBezTo>
                    <a:pt x="600" y="40"/>
                    <a:pt x="602" y="38"/>
                    <a:pt x="604" y="39"/>
                  </a:cubicBezTo>
                  <a:cubicBezTo>
                    <a:pt x="606" y="39"/>
                    <a:pt x="607" y="40"/>
                    <a:pt x="607" y="42"/>
                  </a:cubicBezTo>
                  <a:cubicBezTo>
                    <a:pt x="607" y="44"/>
                    <a:pt x="605" y="46"/>
                    <a:pt x="604" y="46"/>
                  </a:cubicBezTo>
                  <a:lnTo>
                    <a:pt x="603" y="46"/>
                  </a:lnTo>
                  <a:close/>
                  <a:moveTo>
                    <a:pt x="583" y="44"/>
                  </a:moveTo>
                  <a:cubicBezTo>
                    <a:pt x="581" y="44"/>
                    <a:pt x="579" y="42"/>
                    <a:pt x="580" y="41"/>
                  </a:cubicBezTo>
                  <a:cubicBezTo>
                    <a:pt x="580" y="39"/>
                    <a:pt x="581" y="37"/>
                    <a:pt x="583" y="37"/>
                  </a:cubicBezTo>
                  <a:cubicBezTo>
                    <a:pt x="585" y="37"/>
                    <a:pt x="587" y="39"/>
                    <a:pt x="586" y="41"/>
                  </a:cubicBezTo>
                  <a:cubicBezTo>
                    <a:pt x="586" y="43"/>
                    <a:pt x="585" y="44"/>
                    <a:pt x="583" y="44"/>
                  </a:cubicBezTo>
                  <a:close/>
                  <a:moveTo>
                    <a:pt x="562" y="43"/>
                  </a:moveTo>
                  <a:cubicBezTo>
                    <a:pt x="560" y="43"/>
                    <a:pt x="559" y="41"/>
                    <a:pt x="559" y="39"/>
                  </a:cubicBezTo>
                  <a:cubicBezTo>
                    <a:pt x="559" y="37"/>
                    <a:pt x="561" y="36"/>
                    <a:pt x="562" y="36"/>
                  </a:cubicBezTo>
                  <a:cubicBezTo>
                    <a:pt x="564" y="36"/>
                    <a:pt x="566" y="38"/>
                    <a:pt x="566" y="40"/>
                  </a:cubicBezTo>
                  <a:cubicBezTo>
                    <a:pt x="566" y="41"/>
                    <a:pt x="564" y="43"/>
                    <a:pt x="562" y="43"/>
                  </a:cubicBezTo>
                  <a:close/>
                  <a:moveTo>
                    <a:pt x="541" y="42"/>
                  </a:moveTo>
                  <a:cubicBezTo>
                    <a:pt x="539" y="41"/>
                    <a:pt x="538" y="40"/>
                    <a:pt x="538" y="38"/>
                  </a:cubicBezTo>
                  <a:cubicBezTo>
                    <a:pt x="538" y="36"/>
                    <a:pt x="540" y="35"/>
                    <a:pt x="542" y="35"/>
                  </a:cubicBezTo>
                  <a:cubicBezTo>
                    <a:pt x="544" y="35"/>
                    <a:pt x="545" y="36"/>
                    <a:pt x="545" y="38"/>
                  </a:cubicBezTo>
                  <a:cubicBezTo>
                    <a:pt x="545" y="40"/>
                    <a:pt x="543" y="42"/>
                    <a:pt x="542" y="42"/>
                  </a:cubicBezTo>
                  <a:lnTo>
                    <a:pt x="541" y="42"/>
                  </a:lnTo>
                  <a:close/>
                  <a:moveTo>
                    <a:pt x="521" y="40"/>
                  </a:moveTo>
                  <a:cubicBezTo>
                    <a:pt x="519" y="40"/>
                    <a:pt x="517" y="38"/>
                    <a:pt x="517" y="37"/>
                  </a:cubicBezTo>
                  <a:cubicBezTo>
                    <a:pt x="518" y="35"/>
                    <a:pt x="519" y="33"/>
                    <a:pt x="521" y="33"/>
                  </a:cubicBezTo>
                  <a:cubicBezTo>
                    <a:pt x="523" y="33"/>
                    <a:pt x="524" y="35"/>
                    <a:pt x="524" y="37"/>
                  </a:cubicBezTo>
                  <a:cubicBezTo>
                    <a:pt x="524" y="39"/>
                    <a:pt x="523" y="40"/>
                    <a:pt x="521" y="40"/>
                  </a:cubicBezTo>
                  <a:close/>
                  <a:moveTo>
                    <a:pt x="500" y="39"/>
                  </a:moveTo>
                  <a:cubicBezTo>
                    <a:pt x="498" y="39"/>
                    <a:pt x="497" y="37"/>
                    <a:pt x="497" y="35"/>
                  </a:cubicBezTo>
                  <a:cubicBezTo>
                    <a:pt x="497" y="33"/>
                    <a:pt x="498" y="32"/>
                    <a:pt x="500" y="32"/>
                  </a:cubicBezTo>
                  <a:cubicBezTo>
                    <a:pt x="502" y="32"/>
                    <a:pt x="504" y="34"/>
                    <a:pt x="504" y="36"/>
                  </a:cubicBezTo>
                  <a:cubicBezTo>
                    <a:pt x="504" y="38"/>
                    <a:pt x="502" y="39"/>
                    <a:pt x="500" y="39"/>
                  </a:cubicBezTo>
                  <a:close/>
                  <a:moveTo>
                    <a:pt x="479" y="38"/>
                  </a:moveTo>
                  <a:cubicBezTo>
                    <a:pt x="477" y="37"/>
                    <a:pt x="476" y="36"/>
                    <a:pt x="476" y="34"/>
                  </a:cubicBezTo>
                  <a:cubicBezTo>
                    <a:pt x="476" y="32"/>
                    <a:pt x="478" y="31"/>
                    <a:pt x="480" y="31"/>
                  </a:cubicBezTo>
                  <a:cubicBezTo>
                    <a:pt x="482" y="31"/>
                    <a:pt x="483" y="32"/>
                    <a:pt x="483" y="34"/>
                  </a:cubicBezTo>
                  <a:cubicBezTo>
                    <a:pt x="483" y="36"/>
                    <a:pt x="481" y="38"/>
                    <a:pt x="480" y="38"/>
                  </a:cubicBezTo>
                  <a:lnTo>
                    <a:pt x="479" y="38"/>
                  </a:lnTo>
                  <a:close/>
                  <a:moveTo>
                    <a:pt x="459" y="36"/>
                  </a:moveTo>
                  <a:cubicBezTo>
                    <a:pt x="457" y="36"/>
                    <a:pt x="455" y="34"/>
                    <a:pt x="455" y="33"/>
                  </a:cubicBezTo>
                  <a:cubicBezTo>
                    <a:pt x="455" y="31"/>
                    <a:pt x="457" y="29"/>
                    <a:pt x="459" y="29"/>
                  </a:cubicBezTo>
                  <a:cubicBezTo>
                    <a:pt x="461" y="29"/>
                    <a:pt x="462" y="31"/>
                    <a:pt x="462" y="33"/>
                  </a:cubicBezTo>
                  <a:cubicBezTo>
                    <a:pt x="462" y="35"/>
                    <a:pt x="461" y="36"/>
                    <a:pt x="459" y="36"/>
                  </a:cubicBezTo>
                  <a:close/>
                  <a:moveTo>
                    <a:pt x="438" y="35"/>
                  </a:moveTo>
                  <a:cubicBezTo>
                    <a:pt x="436" y="35"/>
                    <a:pt x="435" y="33"/>
                    <a:pt x="435" y="31"/>
                  </a:cubicBezTo>
                  <a:cubicBezTo>
                    <a:pt x="435" y="29"/>
                    <a:pt x="436" y="28"/>
                    <a:pt x="438" y="28"/>
                  </a:cubicBezTo>
                  <a:cubicBezTo>
                    <a:pt x="440" y="28"/>
                    <a:pt x="442" y="30"/>
                    <a:pt x="442" y="32"/>
                  </a:cubicBezTo>
                  <a:cubicBezTo>
                    <a:pt x="441" y="33"/>
                    <a:pt x="440" y="35"/>
                    <a:pt x="438" y="35"/>
                  </a:cubicBezTo>
                  <a:close/>
                  <a:moveTo>
                    <a:pt x="417" y="34"/>
                  </a:moveTo>
                  <a:cubicBezTo>
                    <a:pt x="415" y="33"/>
                    <a:pt x="414" y="32"/>
                    <a:pt x="414" y="30"/>
                  </a:cubicBezTo>
                  <a:cubicBezTo>
                    <a:pt x="414" y="28"/>
                    <a:pt x="416" y="27"/>
                    <a:pt x="418" y="27"/>
                  </a:cubicBezTo>
                  <a:cubicBezTo>
                    <a:pt x="420" y="27"/>
                    <a:pt x="421" y="28"/>
                    <a:pt x="421" y="30"/>
                  </a:cubicBezTo>
                  <a:cubicBezTo>
                    <a:pt x="421" y="32"/>
                    <a:pt x="419" y="34"/>
                    <a:pt x="417" y="34"/>
                  </a:cubicBezTo>
                  <a:close/>
                  <a:moveTo>
                    <a:pt x="396" y="32"/>
                  </a:moveTo>
                  <a:cubicBezTo>
                    <a:pt x="395" y="32"/>
                    <a:pt x="393" y="30"/>
                    <a:pt x="393" y="29"/>
                  </a:cubicBezTo>
                  <a:cubicBezTo>
                    <a:pt x="393" y="27"/>
                    <a:pt x="395" y="25"/>
                    <a:pt x="397" y="25"/>
                  </a:cubicBezTo>
                  <a:cubicBezTo>
                    <a:pt x="399" y="25"/>
                    <a:pt x="400" y="27"/>
                    <a:pt x="400" y="29"/>
                  </a:cubicBezTo>
                  <a:cubicBezTo>
                    <a:pt x="400" y="31"/>
                    <a:pt x="399" y="32"/>
                    <a:pt x="397" y="32"/>
                  </a:cubicBezTo>
                  <a:lnTo>
                    <a:pt x="396" y="32"/>
                  </a:lnTo>
                  <a:close/>
                  <a:moveTo>
                    <a:pt x="376" y="31"/>
                  </a:moveTo>
                  <a:cubicBezTo>
                    <a:pt x="374" y="31"/>
                    <a:pt x="372" y="29"/>
                    <a:pt x="373" y="27"/>
                  </a:cubicBezTo>
                  <a:cubicBezTo>
                    <a:pt x="373" y="25"/>
                    <a:pt x="374" y="24"/>
                    <a:pt x="376" y="24"/>
                  </a:cubicBezTo>
                  <a:cubicBezTo>
                    <a:pt x="378" y="24"/>
                    <a:pt x="380" y="26"/>
                    <a:pt x="379" y="28"/>
                  </a:cubicBezTo>
                  <a:cubicBezTo>
                    <a:pt x="379" y="29"/>
                    <a:pt x="378" y="31"/>
                    <a:pt x="376" y="31"/>
                  </a:cubicBezTo>
                  <a:close/>
                  <a:moveTo>
                    <a:pt x="355" y="30"/>
                  </a:moveTo>
                  <a:cubicBezTo>
                    <a:pt x="353" y="29"/>
                    <a:pt x="352" y="28"/>
                    <a:pt x="352" y="26"/>
                  </a:cubicBezTo>
                  <a:cubicBezTo>
                    <a:pt x="352" y="24"/>
                    <a:pt x="354" y="23"/>
                    <a:pt x="356" y="23"/>
                  </a:cubicBezTo>
                  <a:cubicBezTo>
                    <a:pt x="357" y="23"/>
                    <a:pt x="359" y="24"/>
                    <a:pt x="359" y="26"/>
                  </a:cubicBezTo>
                  <a:cubicBezTo>
                    <a:pt x="359" y="28"/>
                    <a:pt x="357" y="30"/>
                    <a:pt x="355" y="30"/>
                  </a:cubicBezTo>
                  <a:close/>
                  <a:moveTo>
                    <a:pt x="334" y="28"/>
                  </a:moveTo>
                  <a:cubicBezTo>
                    <a:pt x="332" y="28"/>
                    <a:pt x="331" y="27"/>
                    <a:pt x="331" y="25"/>
                  </a:cubicBezTo>
                  <a:cubicBezTo>
                    <a:pt x="331" y="23"/>
                    <a:pt x="333" y="21"/>
                    <a:pt x="335" y="21"/>
                  </a:cubicBezTo>
                  <a:cubicBezTo>
                    <a:pt x="337" y="21"/>
                    <a:pt x="338" y="23"/>
                    <a:pt x="338" y="25"/>
                  </a:cubicBezTo>
                  <a:cubicBezTo>
                    <a:pt x="338" y="27"/>
                    <a:pt x="336" y="28"/>
                    <a:pt x="335" y="28"/>
                  </a:cubicBezTo>
                  <a:lnTo>
                    <a:pt x="334" y="28"/>
                  </a:lnTo>
                  <a:close/>
                  <a:moveTo>
                    <a:pt x="314" y="27"/>
                  </a:moveTo>
                  <a:cubicBezTo>
                    <a:pt x="312" y="27"/>
                    <a:pt x="310" y="25"/>
                    <a:pt x="311" y="23"/>
                  </a:cubicBezTo>
                  <a:cubicBezTo>
                    <a:pt x="311" y="21"/>
                    <a:pt x="312" y="20"/>
                    <a:pt x="314" y="20"/>
                  </a:cubicBezTo>
                  <a:cubicBezTo>
                    <a:pt x="316" y="20"/>
                    <a:pt x="317" y="22"/>
                    <a:pt x="317" y="24"/>
                  </a:cubicBezTo>
                  <a:cubicBezTo>
                    <a:pt x="317" y="26"/>
                    <a:pt x="316" y="27"/>
                    <a:pt x="314" y="27"/>
                  </a:cubicBezTo>
                  <a:close/>
                  <a:moveTo>
                    <a:pt x="293" y="26"/>
                  </a:moveTo>
                  <a:cubicBezTo>
                    <a:pt x="291" y="25"/>
                    <a:pt x="290" y="24"/>
                    <a:pt x="290" y="22"/>
                  </a:cubicBezTo>
                  <a:cubicBezTo>
                    <a:pt x="290" y="20"/>
                    <a:pt x="292" y="19"/>
                    <a:pt x="293" y="19"/>
                  </a:cubicBezTo>
                  <a:cubicBezTo>
                    <a:pt x="295" y="19"/>
                    <a:pt x="297" y="21"/>
                    <a:pt x="297" y="22"/>
                  </a:cubicBezTo>
                  <a:cubicBezTo>
                    <a:pt x="297" y="24"/>
                    <a:pt x="295" y="26"/>
                    <a:pt x="293" y="26"/>
                  </a:cubicBezTo>
                  <a:close/>
                  <a:moveTo>
                    <a:pt x="272" y="24"/>
                  </a:moveTo>
                  <a:cubicBezTo>
                    <a:pt x="270" y="24"/>
                    <a:pt x="269" y="23"/>
                    <a:pt x="269" y="21"/>
                  </a:cubicBezTo>
                  <a:cubicBezTo>
                    <a:pt x="269" y="19"/>
                    <a:pt x="271" y="17"/>
                    <a:pt x="273" y="17"/>
                  </a:cubicBezTo>
                  <a:cubicBezTo>
                    <a:pt x="275" y="17"/>
                    <a:pt x="276" y="19"/>
                    <a:pt x="276" y="21"/>
                  </a:cubicBezTo>
                  <a:cubicBezTo>
                    <a:pt x="276" y="23"/>
                    <a:pt x="274" y="24"/>
                    <a:pt x="273" y="24"/>
                  </a:cubicBezTo>
                  <a:lnTo>
                    <a:pt x="272" y="24"/>
                  </a:lnTo>
                  <a:close/>
                  <a:moveTo>
                    <a:pt x="252" y="23"/>
                  </a:moveTo>
                  <a:cubicBezTo>
                    <a:pt x="250" y="23"/>
                    <a:pt x="248" y="21"/>
                    <a:pt x="248" y="19"/>
                  </a:cubicBezTo>
                  <a:cubicBezTo>
                    <a:pt x="248" y="17"/>
                    <a:pt x="250" y="16"/>
                    <a:pt x="252" y="16"/>
                  </a:cubicBezTo>
                  <a:cubicBezTo>
                    <a:pt x="254" y="16"/>
                    <a:pt x="255" y="18"/>
                    <a:pt x="255" y="20"/>
                  </a:cubicBezTo>
                  <a:cubicBezTo>
                    <a:pt x="255" y="22"/>
                    <a:pt x="254" y="23"/>
                    <a:pt x="252" y="23"/>
                  </a:cubicBezTo>
                  <a:close/>
                  <a:moveTo>
                    <a:pt x="231" y="22"/>
                  </a:moveTo>
                  <a:cubicBezTo>
                    <a:pt x="229" y="21"/>
                    <a:pt x="228" y="20"/>
                    <a:pt x="228" y="18"/>
                  </a:cubicBezTo>
                  <a:cubicBezTo>
                    <a:pt x="228" y="16"/>
                    <a:pt x="229" y="15"/>
                    <a:pt x="231" y="15"/>
                  </a:cubicBezTo>
                  <a:cubicBezTo>
                    <a:pt x="233" y="15"/>
                    <a:pt x="235" y="16"/>
                    <a:pt x="235" y="18"/>
                  </a:cubicBezTo>
                  <a:cubicBezTo>
                    <a:pt x="234" y="20"/>
                    <a:pt x="233" y="22"/>
                    <a:pt x="231" y="22"/>
                  </a:cubicBezTo>
                  <a:close/>
                  <a:moveTo>
                    <a:pt x="210" y="20"/>
                  </a:moveTo>
                  <a:cubicBezTo>
                    <a:pt x="208" y="20"/>
                    <a:pt x="207" y="18"/>
                    <a:pt x="207" y="17"/>
                  </a:cubicBezTo>
                  <a:cubicBezTo>
                    <a:pt x="207" y="15"/>
                    <a:pt x="209" y="13"/>
                    <a:pt x="211" y="13"/>
                  </a:cubicBezTo>
                  <a:cubicBezTo>
                    <a:pt x="213" y="14"/>
                    <a:pt x="214" y="15"/>
                    <a:pt x="214" y="17"/>
                  </a:cubicBezTo>
                  <a:cubicBezTo>
                    <a:pt x="214" y="19"/>
                    <a:pt x="212" y="20"/>
                    <a:pt x="210" y="20"/>
                  </a:cubicBezTo>
                  <a:close/>
                  <a:moveTo>
                    <a:pt x="190" y="19"/>
                  </a:moveTo>
                  <a:cubicBezTo>
                    <a:pt x="188" y="19"/>
                    <a:pt x="186" y="17"/>
                    <a:pt x="186" y="15"/>
                  </a:cubicBezTo>
                  <a:cubicBezTo>
                    <a:pt x="186" y="13"/>
                    <a:pt x="188" y="12"/>
                    <a:pt x="190" y="12"/>
                  </a:cubicBezTo>
                  <a:cubicBezTo>
                    <a:pt x="192" y="12"/>
                    <a:pt x="193" y="14"/>
                    <a:pt x="193" y="16"/>
                  </a:cubicBezTo>
                  <a:cubicBezTo>
                    <a:pt x="193" y="18"/>
                    <a:pt x="192" y="19"/>
                    <a:pt x="190" y="19"/>
                  </a:cubicBezTo>
                  <a:close/>
                  <a:moveTo>
                    <a:pt x="169" y="18"/>
                  </a:moveTo>
                  <a:cubicBezTo>
                    <a:pt x="167" y="17"/>
                    <a:pt x="165" y="16"/>
                    <a:pt x="166" y="14"/>
                  </a:cubicBezTo>
                  <a:cubicBezTo>
                    <a:pt x="166" y="12"/>
                    <a:pt x="167" y="11"/>
                    <a:pt x="169" y="11"/>
                  </a:cubicBezTo>
                  <a:cubicBezTo>
                    <a:pt x="171" y="11"/>
                    <a:pt x="173" y="12"/>
                    <a:pt x="173" y="14"/>
                  </a:cubicBezTo>
                  <a:cubicBezTo>
                    <a:pt x="172" y="16"/>
                    <a:pt x="171" y="18"/>
                    <a:pt x="169" y="18"/>
                  </a:cubicBezTo>
                  <a:close/>
                  <a:moveTo>
                    <a:pt x="148" y="16"/>
                  </a:moveTo>
                  <a:cubicBezTo>
                    <a:pt x="146" y="16"/>
                    <a:pt x="145" y="14"/>
                    <a:pt x="145" y="13"/>
                  </a:cubicBezTo>
                  <a:cubicBezTo>
                    <a:pt x="145" y="11"/>
                    <a:pt x="147" y="9"/>
                    <a:pt x="149" y="9"/>
                  </a:cubicBezTo>
                  <a:cubicBezTo>
                    <a:pt x="150" y="10"/>
                    <a:pt x="152" y="11"/>
                    <a:pt x="152" y="13"/>
                  </a:cubicBezTo>
                  <a:cubicBezTo>
                    <a:pt x="152" y="15"/>
                    <a:pt x="150" y="16"/>
                    <a:pt x="148" y="16"/>
                  </a:cubicBezTo>
                  <a:close/>
                  <a:moveTo>
                    <a:pt x="127" y="15"/>
                  </a:moveTo>
                  <a:cubicBezTo>
                    <a:pt x="126" y="15"/>
                    <a:pt x="124" y="13"/>
                    <a:pt x="124" y="11"/>
                  </a:cubicBezTo>
                  <a:cubicBezTo>
                    <a:pt x="124" y="9"/>
                    <a:pt x="126" y="8"/>
                    <a:pt x="128" y="8"/>
                  </a:cubicBezTo>
                  <a:cubicBezTo>
                    <a:pt x="130" y="8"/>
                    <a:pt x="131" y="10"/>
                    <a:pt x="131" y="12"/>
                  </a:cubicBezTo>
                  <a:cubicBezTo>
                    <a:pt x="131" y="14"/>
                    <a:pt x="129" y="15"/>
                    <a:pt x="128" y="15"/>
                  </a:cubicBezTo>
                  <a:lnTo>
                    <a:pt x="127" y="15"/>
                  </a:lnTo>
                  <a:close/>
                  <a:moveTo>
                    <a:pt x="107" y="14"/>
                  </a:moveTo>
                  <a:cubicBezTo>
                    <a:pt x="105" y="14"/>
                    <a:pt x="103" y="12"/>
                    <a:pt x="104" y="10"/>
                  </a:cubicBezTo>
                  <a:cubicBezTo>
                    <a:pt x="104" y="8"/>
                    <a:pt x="105" y="7"/>
                    <a:pt x="107" y="7"/>
                  </a:cubicBezTo>
                  <a:cubicBezTo>
                    <a:pt x="109" y="7"/>
                    <a:pt x="111" y="8"/>
                    <a:pt x="110" y="10"/>
                  </a:cubicBezTo>
                  <a:cubicBezTo>
                    <a:pt x="110" y="12"/>
                    <a:pt x="109" y="14"/>
                    <a:pt x="107" y="14"/>
                  </a:cubicBezTo>
                  <a:close/>
                  <a:moveTo>
                    <a:pt x="86" y="12"/>
                  </a:moveTo>
                  <a:cubicBezTo>
                    <a:pt x="84" y="12"/>
                    <a:pt x="83" y="11"/>
                    <a:pt x="83" y="9"/>
                  </a:cubicBezTo>
                  <a:cubicBezTo>
                    <a:pt x="83" y="7"/>
                    <a:pt x="85" y="5"/>
                    <a:pt x="86" y="5"/>
                  </a:cubicBezTo>
                  <a:cubicBezTo>
                    <a:pt x="88" y="5"/>
                    <a:pt x="90" y="7"/>
                    <a:pt x="90" y="9"/>
                  </a:cubicBezTo>
                  <a:cubicBezTo>
                    <a:pt x="90" y="11"/>
                    <a:pt x="88" y="12"/>
                    <a:pt x="86" y="12"/>
                  </a:cubicBezTo>
                  <a:close/>
                  <a:moveTo>
                    <a:pt x="65" y="11"/>
                  </a:moveTo>
                  <a:cubicBezTo>
                    <a:pt x="63" y="11"/>
                    <a:pt x="62" y="9"/>
                    <a:pt x="62" y="7"/>
                  </a:cubicBezTo>
                  <a:cubicBezTo>
                    <a:pt x="62" y="5"/>
                    <a:pt x="64" y="4"/>
                    <a:pt x="66" y="4"/>
                  </a:cubicBezTo>
                  <a:cubicBezTo>
                    <a:pt x="68" y="4"/>
                    <a:pt x="69" y="6"/>
                    <a:pt x="69" y="8"/>
                  </a:cubicBezTo>
                  <a:cubicBezTo>
                    <a:pt x="69" y="10"/>
                    <a:pt x="67" y="11"/>
                    <a:pt x="66" y="11"/>
                  </a:cubicBezTo>
                  <a:lnTo>
                    <a:pt x="65" y="11"/>
                  </a:lnTo>
                  <a:close/>
                  <a:moveTo>
                    <a:pt x="45" y="10"/>
                  </a:moveTo>
                  <a:cubicBezTo>
                    <a:pt x="43" y="10"/>
                    <a:pt x="41" y="8"/>
                    <a:pt x="41" y="6"/>
                  </a:cubicBezTo>
                  <a:cubicBezTo>
                    <a:pt x="42" y="4"/>
                    <a:pt x="43" y="3"/>
                    <a:pt x="45" y="3"/>
                  </a:cubicBezTo>
                  <a:cubicBezTo>
                    <a:pt x="47" y="3"/>
                    <a:pt x="48" y="4"/>
                    <a:pt x="48" y="6"/>
                  </a:cubicBezTo>
                  <a:cubicBezTo>
                    <a:pt x="48" y="8"/>
                    <a:pt x="47" y="10"/>
                    <a:pt x="45" y="10"/>
                  </a:cubicBezTo>
                  <a:close/>
                  <a:moveTo>
                    <a:pt x="24" y="8"/>
                  </a:moveTo>
                  <a:cubicBezTo>
                    <a:pt x="22" y="8"/>
                    <a:pt x="21" y="7"/>
                    <a:pt x="21" y="5"/>
                  </a:cubicBezTo>
                  <a:cubicBezTo>
                    <a:pt x="21" y="3"/>
                    <a:pt x="23" y="1"/>
                    <a:pt x="24" y="1"/>
                  </a:cubicBezTo>
                  <a:cubicBezTo>
                    <a:pt x="26" y="1"/>
                    <a:pt x="28" y="3"/>
                    <a:pt x="28" y="5"/>
                  </a:cubicBezTo>
                  <a:cubicBezTo>
                    <a:pt x="27" y="7"/>
                    <a:pt x="26" y="8"/>
                    <a:pt x="24" y="8"/>
                  </a:cubicBezTo>
                  <a:close/>
                  <a:moveTo>
                    <a:pt x="3" y="7"/>
                  </a:moveTo>
                  <a:cubicBezTo>
                    <a:pt x="1" y="7"/>
                    <a:pt x="0" y="5"/>
                    <a:pt x="0" y="3"/>
                  </a:cubicBezTo>
                  <a:cubicBezTo>
                    <a:pt x="0" y="1"/>
                    <a:pt x="2" y="0"/>
                    <a:pt x="4" y="0"/>
                  </a:cubicBezTo>
                  <a:cubicBezTo>
                    <a:pt x="6" y="0"/>
                    <a:pt x="7" y="2"/>
                    <a:pt x="7" y="4"/>
                  </a:cubicBezTo>
                  <a:cubicBezTo>
                    <a:pt x="7" y="6"/>
                    <a:pt x="5" y="7"/>
                    <a:pt x="3" y="7"/>
                  </a:cubicBezTo>
                  <a:close/>
                </a:path>
              </a:pathLst>
            </a:custGeom>
            <a:solidFill>
              <a:schemeClr val="bg1"/>
            </a:solidFill>
            <a:ln>
              <a:noFill/>
            </a:ln>
          </p:spPr>
          <p:txBody>
            <a:bodyPr anchor="ctr"/>
            <a:lstStyle/>
            <a:p>
              <a:pPr algn="ctr"/>
              <a:endParaRPr dirty="0"/>
            </a:p>
          </p:txBody>
        </p:sp>
        <p:sp>
          <p:nvSpPr>
            <p:cNvPr id="11" name="iṥľídè">
              <a:extLst>
                <a:ext uri="{FF2B5EF4-FFF2-40B4-BE49-F238E27FC236}">
                  <a16:creationId xmlns:a16="http://schemas.microsoft.com/office/drawing/2014/main" id="{9B27EBC4-83B6-45D4-9C15-8EB22E196D77}"/>
                </a:ext>
              </a:extLst>
            </p:cNvPr>
            <p:cNvSpPr/>
            <p:nvPr/>
          </p:nvSpPr>
          <p:spPr bwMode="auto">
            <a:xfrm>
              <a:off x="6906414" y="3639824"/>
              <a:ext cx="811612" cy="1433115"/>
            </a:xfrm>
            <a:custGeom>
              <a:avLst/>
              <a:gdLst>
                <a:gd name="T0" fmla="*/ 19 w 407"/>
                <a:gd name="T1" fmla="*/ 706 h 718"/>
                <a:gd name="T2" fmla="*/ 39 w 407"/>
                <a:gd name="T3" fmla="*/ 691 h 718"/>
                <a:gd name="T4" fmla="*/ 61 w 407"/>
                <a:gd name="T5" fmla="*/ 682 h 718"/>
                <a:gd name="T6" fmla="*/ 78 w 407"/>
                <a:gd name="T7" fmla="*/ 676 h 718"/>
                <a:gd name="T8" fmla="*/ 94 w 407"/>
                <a:gd name="T9" fmla="*/ 667 h 718"/>
                <a:gd name="T10" fmla="*/ 109 w 407"/>
                <a:gd name="T11" fmla="*/ 655 h 718"/>
                <a:gd name="T12" fmla="*/ 146 w 407"/>
                <a:gd name="T13" fmla="*/ 634 h 718"/>
                <a:gd name="T14" fmla="*/ 165 w 407"/>
                <a:gd name="T15" fmla="*/ 619 h 718"/>
                <a:gd name="T16" fmla="*/ 188 w 407"/>
                <a:gd name="T17" fmla="*/ 610 h 718"/>
                <a:gd name="T18" fmla="*/ 204 w 407"/>
                <a:gd name="T19" fmla="*/ 605 h 718"/>
                <a:gd name="T20" fmla="*/ 221 w 407"/>
                <a:gd name="T21" fmla="*/ 595 h 718"/>
                <a:gd name="T22" fmla="*/ 236 w 407"/>
                <a:gd name="T23" fmla="*/ 583 h 718"/>
                <a:gd name="T24" fmla="*/ 272 w 407"/>
                <a:gd name="T25" fmla="*/ 563 h 718"/>
                <a:gd name="T26" fmla="*/ 291 w 407"/>
                <a:gd name="T27" fmla="*/ 548 h 718"/>
                <a:gd name="T28" fmla="*/ 314 w 407"/>
                <a:gd name="T29" fmla="*/ 539 h 718"/>
                <a:gd name="T30" fmla="*/ 331 w 407"/>
                <a:gd name="T31" fmla="*/ 534 h 718"/>
                <a:gd name="T32" fmla="*/ 347 w 407"/>
                <a:gd name="T33" fmla="*/ 524 h 718"/>
                <a:gd name="T34" fmla="*/ 362 w 407"/>
                <a:gd name="T35" fmla="*/ 512 h 718"/>
                <a:gd name="T36" fmla="*/ 398 w 407"/>
                <a:gd name="T37" fmla="*/ 491 h 718"/>
                <a:gd name="T38" fmla="*/ 402 w 407"/>
                <a:gd name="T39" fmla="*/ 469 h 718"/>
                <a:gd name="T40" fmla="*/ 402 w 407"/>
                <a:gd name="T41" fmla="*/ 451 h 718"/>
                <a:gd name="T42" fmla="*/ 394 w 407"/>
                <a:gd name="T43" fmla="*/ 435 h 718"/>
                <a:gd name="T44" fmla="*/ 389 w 407"/>
                <a:gd name="T45" fmla="*/ 415 h 718"/>
                <a:gd name="T46" fmla="*/ 380 w 407"/>
                <a:gd name="T47" fmla="*/ 392 h 718"/>
                <a:gd name="T48" fmla="*/ 371 w 407"/>
                <a:gd name="T49" fmla="*/ 352 h 718"/>
                <a:gd name="T50" fmla="*/ 368 w 407"/>
                <a:gd name="T51" fmla="*/ 328 h 718"/>
                <a:gd name="T52" fmla="*/ 368 w 407"/>
                <a:gd name="T53" fmla="*/ 310 h 718"/>
                <a:gd name="T54" fmla="*/ 360 w 407"/>
                <a:gd name="T55" fmla="*/ 294 h 718"/>
                <a:gd name="T56" fmla="*/ 355 w 407"/>
                <a:gd name="T57" fmla="*/ 274 h 718"/>
                <a:gd name="T58" fmla="*/ 347 w 407"/>
                <a:gd name="T59" fmla="*/ 251 h 718"/>
                <a:gd name="T60" fmla="*/ 42 w 407"/>
                <a:gd name="T61" fmla="*/ 238 h 718"/>
                <a:gd name="T62" fmla="*/ 344 w 407"/>
                <a:gd name="T63" fmla="*/ 227 h 718"/>
                <a:gd name="T64" fmla="*/ 62 w 407"/>
                <a:gd name="T65" fmla="*/ 219 h 718"/>
                <a:gd name="T66" fmla="*/ 341 w 407"/>
                <a:gd name="T67" fmla="*/ 214 h 718"/>
                <a:gd name="T68" fmla="*/ 74 w 407"/>
                <a:gd name="T69" fmla="*/ 210 h 718"/>
                <a:gd name="T70" fmla="*/ 87 w 407"/>
                <a:gd name="T71" fmla="*/ 195 h 718"/>
                <a:gd name="T72" fmla="*/ 102 w 407"/>
                <a:gd name="T73" fmla="*/ 180 h 718"/>
                <a:gd name="T74" fmla="*/ 330 w 407"/>
                <a:gd name="T75" fmla="*/ 166 h 718"/>
                <a:gd name="T76" fmla="*/ 122 w 407"/>
                <a:gd name="T77" fmla="*/ 161 h 718"/>
                <a:gd name="T78" fmla="*/ 327 w 407"/>
                <a:gd name="T79" fmla="*/ 153 h 718"/>
                <a:gd name="T80" fmla="*/ 134 w 407"/>
                <a:gd name="T81" fmla="*/ 152 h 718"/>
                <a:gd name="T82" fmla="*/ 146 w 407"/>
                <a:gd name="T83" fmla="*/ 137 h 718"/>
                <a:gd name="T84" fmla="*/ 161 w 407"/>
                <a:gd name="T85" fmla="*/ 122 h 718"/>
                <a:gd name="T86" fmla="*/ 315 w 407"/>
                <a:gd name="T87" fmla="*/ 106 h 718"/>
                <a:gd name="T88" fmla="*/ 181 w 407"/>
                <a:gd name="T89" fmla="*/ 103 h 718"/>
                <a:gd name="T90" fmla="*/ 196 w 407"/>
                <a:gd name="T91" fmla="*/ 94 h 718"/>
                <a:gd name="T92" fmla="*/ 311 w 407"/>
                <a:gd name="T93" fmla="*/ 93 h 718"/>
                <a:gd name="T94" fmla="*/ 206 w 407"/>
                <a:gd name="T95" fmla="*/ 79 h 718"/>
                <a:gd name="T96" fmla="*/ 221 w 407"/>
                <a:gd name="T97" fmla="*/ 65 h 718"/>
                <a:gd name="T98" fmla="*/ 301 w 407"/>
                <a:gd name="T99" fmla="*/ 45 h 718"/>
                <a:gd name="T100" fmla="*/ 240 w 407"/>
                <a:gd name="T101" fmla="*/ 45 h 718"/>
                <a:gd name="T102" fmla="*/ 255 w 407"/>
                <a:gd name="T103" fmla="*/ 36 h 718"/>
                <a:gd name="T104" fmla="*/ 297 w 407"/>
                <a:gd name="T105" fmla="*/ 32 h 718"/>
                <a:gd name="T106" fmla="*/ 265 w 407"/>
                <a:gd name="T107" fmla="*/ 21 h 718"/>
                <a:gd name="T108" fmla="*/ 280 w 407"/>
                <a:gd name="T109" fmla="*/ 7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7" h="718">
                  <a:moveTo>
                    <a:pt x="1" y="716"/>
                  </a:moveTo>
                  <a:cubicBezTo>
                    <a:pt x="0" y="714"/>
                    <a:pt x="1" y="712"/>
                    <a:pt x="2" y="711"/>
                  </a:cubicBezTo>
                  <a:cubicBezTo>
                    <a:pt x="4" y="710"/>
                    <a:pt x="6" y="711"/>
                    <a:pt x="7" y="712"/>
                  </a:cubicBezTo>
                  <a:cubicBezTo>
                    <a:pt x="8" y="714"/>
                    <a:pt x="7" y="716"/>
                    <a:pt x="6" y="717"/>
                  </a:cubicBezTo>
                  <a:cubicBezTo>
                    <a:pt x="5" y="717"/>
                    <a:pt x="5" y="718"/>
                    <a:pt x="4" y="718"/>
                  </a:cubicBezTo>
                  <a:cubicBezTo>
                    <a:pt x="3" y="718"/>
                    <a:pt x="2" y="717"/>
                    <a:pt x="1" y="716"/>
                  </a:cubicBezTo>
                  <a:close/>
                  <a:moveTo>
                    <a:pt x="19" y="706"/>
                  </a:moveTo>
                  <a:cubicBezTo>
                    <a:pt x="18" y="704"/>
                    <a:pt x="19" y="702"/>
                    <a:pt x="20" y="701"/>
                  </a:cubicBezTo>
                  <a:cubicBezTo>
                    <a:pt x="22" y="700"/>
                    <a:pt x="24" y="701"/>
                    <a:pt x="25" y="702"/>
                  </a:cubicBezTo>
                  <a:cubicBezTo>
                    <a:pt x="26" y="704"/>
                    <a:pt x="26" y="706"/>
                    <a:pt x="24" y="707"/>
                  </a:cubicBezTo>
                  <a:cubicBezTo>
                    <a:pt x="23" y="707"/>
                    <a:pt x="23" y="707"/>
                    <a:pt x="22" y="707"/>
                  </a:cubicBezTo>
                  <a:cubicBezTo>
                    <a:pt x="21" y="707"/>
                    <a:pt x="20" y="707"/>
                    <a:pt x="19" y="706"/>
                  </a:cubicBezTo>
                  <a:close/>
                  <a:moveTo>
                    <a:pt x="37" y="695"/>
                  </a:moveTo>
                  <a:cubicBezTo>
                    <a:pt x="36" y="694"/>
                    <a:pt x="37" y="692"/>
                    <a:pt x="39" y="691"/>
                  </a:cubicBezTo>
                  <a:cubicBezTo>
                    <a:pt x="40" y="690"/>
                    <a:pt x="42" y="690"/>
                    <a:pt x="43" y="692"/>
                  </a:cubicBezTo>
                  <a:cubicBezTo>
                    <a:pt x="44" y="694"/>
                    <a:pt x="44" y="696"/>
                    <a:pt x="42" y="697"/>
                  </a:cubicBezTo>
                  <a:cubicBezTo>
                    <a:pt x="41" y="697"/>
                    <a:pt x="41" y="697"/>
                    <a:pt x="40" y="697"/>
                  </a:cubicBezTo>
                  <a:cubicBezTo>
                    <a:pt x="39" y="697"/>
                    <a:pt x="38" y="697"/>
                    <a:pt x="37" y="695"/>
                  </a:cubicBezTo>
                  <a:close/>
                  <a:moveTo>
                    <a:pt x="55" y="685"/>
                  </a:moveTo>
                  <a:cubicBezTo>
                    <a:pt x="54" y="684"/>
                    <a:pt x="55" y="681"/>
                    <a:pt x="57" y="680"/>
                  </a:cubicBezTo>
                  <a:cubicBezTo>
                    <a:pt x="58" y="680"/>
                    <a:pt x="60" y="680"/>
                    <a:pt x="61" y="682"/>
                  </a:cubicBezTo>
                  <a:cubicBezTo>
                    <a:pt x="62" y="683"/>
                    <a:pt x="62" y="686"/>
                    <a:pt x="60" y="686"/>
                  </a:cubicBezTo>
                  <a:cubicBezTo>
                    <a:pt x="59" y="687"/>
                    <a:pt x="59" y="687"/>
                    <a:pt x="58" y="687"/>
                  </a:cubicBezTo>
                  <a:cubicBezTo>
                    <a:pt x="57" y="687"/>
                    <a:pt x="56" y="686"/>
                    <a:pt x="55" y="685"/>
                  </a:cubicBezTo>
                  <a:close/>
                  <a:moveTo>
                    <a:pt x="73" y="675"/>
                  </a:moveTo>
                  <a:cubicBezTo>
                    <a:pt x="72" y="673"/>
                    <a:pt x="73" y="671"/>
                    <a:pt x="75" y="670"/>
                  </a:cubicBezTo>
                  <a:cubicBezTo>
                    <a:pt x="76" y="669"/>
                    <a:pt x="78" y="670"/>
                    <a:pt x="79" y="672"/>
                  </a:cubicBezTo>
                  <a:cubicBezTo>
                    <a:pt x="80" y="673"/>
                    <a:pt x="80" y="675"/>
                    <a:pt x="78" y="676"/>
                  </a:cubicBezTo>
                  <a:cubicBezTo>
                    <a:pt x="77" y="677"/>
                    <a:pt x="77" y="677"/>
                    <a:pt x="76" y="677"/>
                  </a:cubicBezTo>
                  <a:cubicBezTo>
                    <a:pt x="75" y="677"/>
                    <a:pt x="74" y="676"/>
                    <a:pt x="73" y="675"/>
                  </a:cubicBezTo>
                  <a:close/>
                  <a:moveTo>
                    <a:pt x="91" y="665"/>
                  </a:moveTo>
                  <a:cubicBezTo>
                    <a:pt x="90" y="663"/>
                    <a:pt x="91" y="661"/>
                    <a:pt x="93" y="660"/>
                  </a:cubicBezTo>
                  <a:cubicBezTo>
                    <a:pt x="94" y="659"/>
                    <a:pt x="96" y="660"/>
                    <a:pt x="97" y="661"/>
                  </a:cubicBezTo>
                  <a:cubicBezTo>
                    <a:pt x="98" y="663"/>
                    <a:pt x="98" y="665"/>
                    <a:pt x="96" y="666"/>
                  </a:cubicBezTo>
                  <a:cubicBezTo>
                    <a:pt x="96" y="666"/>
                    <a:pt x="95" y="667"/>
                    <a:pt x="94" y="667"/>
                  </a:cubicBezTo>
                  <a:cubicBezTo>
                    <a:pt x="93" y="667"/>
                    <a:pt x="92" y="666"/>
                    <a:pt x="91" y="665"/>
                  </a:cubicBezTo>
                  <a:close/>
                  <a:moveTo>
                    <a:pt x="109" y="655"/>
                  </a:moveTo>
                  <a:cubicBezTo>
                    <a:pt x="109" y="653"/>
                    <a:pt x="109" y="651"/>
                    <a:pt x="111" y="650"/>
                  </a:cubicBezTo>
                  <a:cubicBezTo>
                    <a:pt x="112" y="649"/>
                    <a:pt x="115" y="650"/>
                    <a:pt x="115" y="651"/>
                  </a:cubicBezTo>
                  <a:cubicBezTo>
                    <a:pt x="116" y="653"/>
                    <a:pt x="116" y="655"/>
                    <a:pt x="114" y="656"/>
                  </a:cubicBezTo>
                  <a:cubicBezTo>
                    <a:pt x="114" y="656"/>
                    <a:pt x="113" y="656"/>
                    <a:pt x="112" y="656"/>
                  </a:cubicBezTo>
                  <a:cubicBezTo>
                    <a:pt x="111" y="656"/>
                    <a:pt x="110" y="656"/>
                    <a:pt x="109" y="655"/>
                  </a:cubicBezTo>
                  <a:close/>
                  <a:moveTo>
                    <a:pt x="127" y="644"/>
                  </a:moveTo>
                  <a:cubicBezTo>
                    <a:pt x="127" y="643"/>
                    <a:pt x="127" y="641"/>
                    <a:pt x="129" y="640"/>
                  </a:cubicBezTo>
                  <a:cubicBezTo>
                    <a:pt x="130" y="639"/>
                    <a:pt x="133" y="639"/>
                    <a:pt x="134" y="641"/>
                  </a:cubicBezTo>
                  <a:cubicBezTo>
                    <a:pt x="134" y="643"/>
                    <a:pt x="134" y="645"/>
                    <a:pt x="132" y="646"/>
                  </a:cubicBezTo>
                  <a:cubicBezTo>
                    <a:pt x="132" y="646"/>
                    <a:pt x="131" y="646"/>
                    <a:pt x="131" y="646"/>
                  </a:cubicBezTo>
                  <a:cubicBezTo>
                    <a:pt x="129" y="646"/>
                    <a:pt x="128" y="646"/>
                    <a:pt x="127" y="644"/>
                  </a:cubicBezTo>
                  <a:close/>
                  <a:moveTo>
                    <a:pt x="146" y="634"/>
                  </a:moveTo>
                  <a:cubicBezTo>
                    <a:pt x="145" y="633"/>
                    <a:pt x="145" y="630"/>
                    <a:pt x="147" y="630"/>
                  </a:cubicBezTo>
                  <a:cubicBezTo>
                    <a:pt x="149" y="629"/>
                    <a:pt x="151" y="629"/>
                    <a:pt x="152" y="631"/>
                  </a:cubicBezTo>
                  <a:cubicBezTo>
                    <a:pt x="153" y="633"/>
                    <a:pt x="152" y="635"/>
                    <a:pt x="150" y="636"/>
                  </a:cubicBezTo>
                  <a:cubicBezTo>
                    <a:pt x="150" y="636"/>
                    <a:pt x="149" y="636"/>
                    <a:pt x="149" y="636"/>
                  </a:cubicBezTo>
                  <a:cubicBezTo>
                    <a:pt x="147" y="636"/>
                    <a:pt x="146" y="635"/>
                    <a:pt x="146" y="634"/>
                  </a:cubicBezTo>
                  <a:close/>
                  <a:moveTo>
                    <a:pt x="164" y="624"/>
                  </a:moveTo>
                  <a:cubicBezTo>
                    <a:pt x="163" y="622"/>
                    <a:pt x="163" y="620"/>
                    <a:pt x="165" y="619"/>
                  </a:cubicBezTo>
                  <a:cubicBezTo>
                    <a:pt x="167" y="618"/>
                    <a:pt x="169" y="619"/>
                    <a:pt x="170" y="621"/>
                  </a:cubicBezTo>
                  <a:cubicBezTo>
                    <a:pt x="171" y="622"/>
                    <a:pt x="170" y="624"/>
                    <a:pt x="168" y="625"/>
                  </a:cubicBezTo>
                  <a:cubicBezTo>
                    <a:pt x="168" y="626"/>
                    <a:pt x="167" y="626"/>
                    <a:pt x="167" y="626"/>
                  </a:cubicBezTo>
                  <a:cubicBezTo>
                    <a:pt x="165" y="626"/>
                    <a:pt x="164" y="625"/>
                    <a:pt x="164" y="624"/>
                  </a:cubicBezTo>
                  <a:close/>
                  <a:moveTo>
                    <a:pt x="182" y="614"/>
                  </a:moveTo>
                  <a:cubicBezTo>
                    <a:pt x="181" y="612"/>
                    <a:pt x="181" y="610"/>
                    <a:pt x="183" y="609"/>
                  </a:cubicBezTo>
                  <a:cubicBezTo>
                    <a:pt x="185" y="608"/>
                    <a:pt x="187" y="609"/>
                    <a:pt x="188" y="610"/>
                  </a:cubicBezTo>
                  <a:cubicBezTo>
                    <a:pt x="189" y="612"/>
                    <a:pt x="188" y="614"/>
                    <a:pt x="186" y="615"/>
                  </a:cubicBezTo>
                  <a:cubicBezTo>
                    <a:pt x="186" y="615"/>
                    <a:pt x="185" y="616"/>
                    <a:pt x="185" y="616"/>
                  </a:cubicBezTo>
                  <a:cubicBezTo>
                    <a:pt x="183" y="616"/>
                    <a:pt x="182" y="615"/>
                    <a:pt x="182" y="614"/>
                  </a:cubicBezTo>
                  <a:close/>
                  <a:moveTo>
                    <a:pt x="200" y="604"/>
                  </a:moveTo>
                  <a:cubicBezTo>
                    <a:pt x="199" y="602"/>
                    <a:pt x="199" y="600"/>
                    <a:pt x="201" y="599"/>
                  </a:cubicBezTo>
                  <a:cubicBezTo>
                    <a:pt x="203" y="598"/>
                    <a:pt x="205" y="599"/>
                    <a:pt x="206" y="600"/>
                  </a:cubicBezTo>
                  <a:cubicBezTo>
                    <a:pt x="207" y="602"/>
                    <a:pt x="206" y="604"/>
                    <a:pt x="204" y="605"/>
                  </a:cubicBezTo>
                  <a:cubicBezTo>
                    <a:pt x="204" y="605"/>
                    <a:pt x="203" y="605"/>
                    <a:pt x="203" y="605"/>
                  </a:cubicBezTo>
                  <a:cubicBezTo>
                    <a:pt x="202" y="605"/>
                    <a:pt x="200" y="605"/>
                    <a:pt x="200" y="604"/>
                  </a:cubicBezTo>
                  <a:close/>
                  <a:moveTo>
                    <a:pt x="218" y="593"/>
                  </a:moveTo>
                  <a:cubicBezTo>
                    <a:pt x="217" y="592"/>
                    <a:pt x="217" y="590"/>
                    <a:pt x="219" y="589"/>
                  </a:cubicBezTo>
                  <a:cubicBezTo>
                    <a:pt x="221" y="588"/>
                    <a:pt x="223" y="588"/>
                    <a:pt x="224" y="590"/>
                  </a:cubicBezTo>
                  <a:cubicBezTo>
                    <a:pt x="225" y="592"/>
                    <a:pt x="224" y="594"/>
                    <a:pt x="222" y="595"/>
                  </a:cubicBezTo>
                  <a:cubicBezTo>
                    <a:pt x="222" y="595"/>
                    <a:pt x="221" y="595"/>
                    <a:pt x="221" y="595"/>
                  </a:cubicBezTo>
                  <a:cubicBezTo>
                    <a:pt x="220" y="595"/>
                    <a:pt x="218" y="595"/>
                    <a:pt x="218" y="593"/>
                  </a:cubicBezTo>
                  <a:close/>
                  <a:moveTo>
                    <a:pt x="236" y="583"/>
                  </a:moveTo>
                  <a:cubicBezTo>
                    <a:pt x="235" y="582"/>
                    <a:pt x="235" y="579"/>
                    <a:pt x="237" y="579"/>
                  </a:cubicBezTo>
                  <a:cubicBezTo>
                    <a:pt x="239" y="578"/>
                    <a:pt x="241" y="578"/>
                    <a:pt x="242" y="580"/>
                  </a:cubicBezTo>
                  <a:cubicBezTo>
                    <a:pt x="243" y="581"/>
                    <a:pt x="242" y="584"/>
                    <a:pt x="241" y="585"/>
                  </a:cubicBezTo>
                  <a:cubicBezTo>
                    <a:pt x="240" y="585"/>
                    <a:pt x="239" y="585"/>
                    <a:pt x="239" y="585"/>
                  </a:cubicBezTo>
                  <a:cubicBezTo>
                    <a:pt x="238" y="585"/>
                    <a:pt x="237" y="584"/>
                    <a:pt x="236" y="583"/>
                  </a:cubicBezTo>
                  <a:close/>
                  <a:moveTo>
                    <a:pt x="254" y="573"/>
                  </a:moveTo>
                  <a:cubicBezTo>
                    <a:pt x="253" y="571"/>
                    <a:pt x="254" y="569"/>
                    <a:pt x="255" y="568"/>
                  </a:cubicBezTo>
                  <a:cubicBezTo>
                    <a:pt x="257" y="567"/>
                    <a:pt x="259" y="568"/>
                    <a:pt x="260" y="570"/>
                  </a:cubicBezTo>
                  <a:cubicBezTo>
                    <a:pt x="261" y="571"/>
                    <a:pt x="260" y="573"/>
                    <a:pt x="259" y="574"/>
                  </a:cubicBezTo>
                  <a:cubicBezTo>
                    <a:pt x="258" y="575"/>
                    <a:pt x="258" y="575"/>
                    <a:pt x="257" y="575"/>
                  </a:cubicBezTo>
                  <a:cubicBezTo>
                    <a:pt x="256" y="575"/>
                    <a:pt x="255" y="574"/>
                    <a:pt x="254" y="573"/>
                  </a:cubicBezTo>
                  <a:close/>
                  <a:moveTo>
                    <a:pt x="272" y="563"/>
                  </a:moveTo>
                  <a:cubicBezTo>
                    <a:pt x="271" y="561"/>
                    <a:pt x="272" y="559"/>
                    <a:pt x="273" y="558"/>
                  </a:cubicBezTo>
                  <a:cubicBezTo>
                    <a:pt x="275" y="557"/>
                    <a:pt x="277" y="558"/>
                    <a:pt x="278" y="559"/>
                  </a:cubicBezTo>
                  <a:cubicBezTo>
                    <a:pt x="279" y="561"/>
                    <a:pt x="278" y="563"/>
                    <a:pt x="277" y="564"/>
                  </a:cubicBezTo>
                  <a:cubicBezTo>
                    <a:pt x="276" y="564"/>
                    <a:pt x="276" y="565"/>
                    <a:pt x="275" y="565"/>
                  </a:cubicBezTo>
                  <a:cubicBezTo>
                    <a:pt x="274" y="565"/>
                    <a:pt x="273" y="564"/>
                    <a:pt x="272" y="563"/>
                  </a:cubicBezTo>
                  <a:close/>
                  <a:moveTo>
                    <a:pt x="290" y="553"/>
                  </a:moveTo>
                  <a:cubicBezTo>
                    <a:pt x="289" y="551"/>
                    <a:pt x="290" y="549"/>
                    <a:pt x="291" y="548"/>
                  </a:cubicBezTo>
                  <a:cubicBezTo>
                    <a:pt x="293" y="547"/>
                    <a:pt x="295" y="548"/>
                    <a:pt x="296" y="549"/>
                  </a:cubicBezTo>
                  <a:cubicBezTo>
                    <a:pt x="297" y="551"/>
                    <a:pt x="296" y="553"/>
                    <a:pt x="295" y="554"/>
                  </a:cubicBezTo>
                  <a:cubicBezTo>
                    <a:pt x="294" y="554"/>
                    <a:pt x="294" y="554"/>
                    <a:pt x="293" y="554"/>
                  </a:cubicBezTo>
                  <a:cubicBezTo>
                    <a:pt x="292" y="554"/>
                    <a:pt x="291" y="554"/>
                    <a:pt x="290" y="553"/>
                  </a:cubicBezTo>
                  <a:close/>
                  <a:moveTo>
                    <a:pt x="308" y="542"/>
                  </a:moveTo>
                  <a:cubicBezTo>
                    <a:pt x="307" y="541"/>
                    <a:pt x="308" y="539"/>
                    <a:pt x="309" y="538"/>
                  </a:cubicBezTo>
                  <a:cubicBezTo>
                    <a:pt x="311" y="537"/>
                    <a:pt x="313" y="537"/>
                    <a:pt x="314" y="539"/>
                  </a:cubicBezTo>
                  <a:cubicBezTo>
                    <a:pt x="315" y="541"/>
                    <a:pt x="314" y="543"/>
                    <a:pt x="313" y="544"/>
                  </a:cubicBezTo>
                  <a:cubicBezTo>
                    <a:pt x="312" y="544"/>
                    <a:pt x="312" y="544"/>
                    <a:pt x="311" y="544"/>
                  </a:cubicBezTo>
                  <a:cubicBezTo>
                    <a:pt x="310" y="544"/>
                    <a:pt x="309" y="544"/>
                    <a:pt x="308" y="542"/>
                  </a:cubicBezTo>
                  <a:close/>
                  <a:moveTo>
                    <a:pt x="326" y="532"/>
                  </a:moveTo>
                  <a:cubicBezTo>
                    <a:pt x="325" y="531"/>
                    <a:pt x="326" y="528"/>
                    <a:pt x="327" y="527"/>
                  </a:cubicBezTo>
                  <a:cubicBezTo>
                    <a:pt x="329" y="527"/>
                    <a:pt x="331" y="527"/>
                    <a:pt x="332" y="529"/>
                  </a:cubicBezTo>
                  <a:cubicBezTo>
                    <a:pt x="333" y="530"/>
                    <a:pt x="333" y="533"/>
                    <a:pt x="331" y="534"/>
                  </a:cubicBezTo>
                  <a:cubicBezTo>
                    <a:pt x="330" y="534"/>
                    <a:pt x="330" y="534"/>
                    <a:pt x="329" y="534"/>
                  </a:cubicBezTo>
                  <a:cubicBezTo>
                    <a:pt x="328" y="534"/>
                    <a:pt x="327" y="533"/>
                    <a:pt x="326" y="532"/>
                  </a:cubicBezTo>
                  <a:close/>
                  <a:moveTo>
                    <a:pt x="344" y="522"/>
                  </a:moveTo>
                  <a:cubicBezTo>
                    <a:pt x="343" y="520"/>
                    <a:pt x="344" y="518"/>
                    <a:pt x="346" y="517"/>
                  </a:cubicBezTo>
                  <a:cubicBezTo>
                    <a:pt x="347" y="516"/>
                    <a:pt x="349" y="517"/>
                    <a:pt x="350" y="519"/>
                  </a:cubicBezTo>
                  <a:cubicBezTo>
                    <a:pt x="351" y="520"/>
                    <a:pt x="351" y="522"/>
                    <a:pt x="349" y="523"/>
                  </a:cubicBezTo>
                  <a:cubicBezTo>
                    <a:pt x="348" y="524"/>
                    <a:pt x="348" y="524"/>
                    <a:pt x="347" y="524"/>
                  </a:cubicBezTo>
                  <a:cubicBezTo>
                    <a:pt x="346" y="524"/>
                    <a:pt x="345" y="523"/>
                    <a:pt x="344" y="522"/>
                  </a:cubicBezTo>
                  <a:close/>
                  <a:moveTo>
                    <a:pt x="362" y="512"/>
                  </a:moveTo>
                  <a:cubicBezTo>
                    <a:pt x="361" y="510"/>
                    <a:pt x="362" y="508"/>
                    <a:pt x="364" y="507"/>
                  </a:cubicBezTo>
                  <a:cubicBezTo>
                    <a:pt x="365" y="506"/>
                    <a:pt x="367" y="507"/>
                    <a:pt x="368" y="508"/>
                  </a:cubicBezTo>
                  <a:cubicBezTo>
                    <a:pt x="369" y="510"/>
                    <a:pt x="369" y="512"/>
                    <a:pt x="367" y="513"/>
                  </a:cubicBezTo>
                  <a:cubicBezTo>
                    <a:pt x="366" y="513"/>
                    <a:pt x="366" y="514"/>
                    <a:pt x="365" y="514"/>
                  </a:cubicBezTo>
                  <a:cubicBezTo>
                    <a:pt x="364" y="514"/>
                    <a:pt x="363" y="513"/>
                    <a:pt x="362" y="512"/>
                  </a:cubicBezTo>
                  <a:close/>
                  <a:moveTo>
                    <a:pt x="380" y="502"/>
                  </a:moveTo>
                  <a:cubicBezTo>
                    <a:pt x="379" y="500"/>
                    <a:pt x="380" y="498"/>
                    <a:pt x="382" y="497"/>
                  </a:cubicBezTo>
                  <a:cubicBezTo>
                    <a:pt x="383" y="496"/>
                    <a:pt x="385" y="497"/>
                    <a:pt x="386" y="498"/>
                  </a:cubicBezTo>
                  <a:cubicBezTo>
                    <a:pt x="387" y="500"/>
                    <a:pt x="387" y="502"/>
                    <a:pt x="385" y="503"/>
                  </a:cubicBezTo>
                  <a:cubicBezTo>
                    <a:pt x="384" y="503"/>
                    <a:pt x="384" y="503"/>
                    <a:pt x="383" y="503"/>
                  </a:cubicBezTo>
                  <a:cubicBezTo>
                    <a:pt x="382" y="503"/>
                    <a:pt x="381" y="503"/>
                    <a:pt x="380" y="502"/>
                  </a:cubicBezTo>
                  <a:close/>
                  <a:moveTo>
                    <a:pt x="398" y="491"/>
                  </a:moveTo>
                  <a:cubicBezTo>
                    <a:pt x="397" y="490"/>
                    <a:pt x="398" y="488"/>
                    <a:pt x="400" y="487"/>
                  </a:cubicBezTo>
                  <a:cubicBezTo>
                    <a:pt x="401" y="486"/>
                    <a:pt x="403" y="486"/>
                    <a:pt x="404" y="488"/>
                  </a:cubicBezTo>
                  <a:cubicBezTo>
                    <a:pt x="405" y="490"/>
                    <a:pt x="405" y="492"/>
                    <a:pt x="403" y="493"/>
                  </a:cubicBezTo>
                  <a:cubicBezTo>
                    <a:pt x="402" y="493"/>
                    <a:pt x="402" y="493"/>
                    <a:pt x="401" y="493"/>
                  </a:cubicBezTo>
                  <a:cubicBezTo>
                    <a:pt x="400" y="493"/>
                    <a:pt x="399" y="493"/>
                    <a:pt x="398" y="491"/>
                  </a:cubicBezTo>
                  <a:close/>
                  <a:moveTo>
                    <a:pt x="400" y="473"/>
                  </a:moveTo>
                  <a:cubicBezTo>
                    <a:pt x="399" y="471"/>
                    <a:pt x="400" y="469"/>
                    <a:pt x="402" y="469"/>
                  </a:cubicBezTo>
                  <a:cubicBezTo>
                    <a:pt x="404" y="469"/>
                    <a:pt x="406" y="470"/>
                    <a:pt x="406" y="472"/>
                  </a:cubicBezTo>
                  <a:cubicBezTo>
                    <a:pt x="407" y="473"/>
                    <a:pt x="406" y="475"/>
                    <a:pt x="404" y="476"/>
                  </a:cubicBezTo>
                  <a:cubicBezTo>
                    <a:pt x="403" y="476"/>
                    <a:pt x="403" y="476"/>
                    <a:pt x="403" y="476"/>
                  </a:cubicBezTo>
                  <a:cubicBezTo>
                    <a:pt x="402" y="476"/>
                    <a:pt x="400" y="475"/>
                    <a:pt x="400" y="473"/>
                  </a:cubicBezTo>
                  <a:close/>
                  <a:moveTo>
                    <a:pt x="395" y="453"/>
                  </a:moveTo>
                  <a:cubicBezTo>
                    <a:pt x="394" y="451"/>
                    <a:pt x="396" y="449"/>
                    <a:pt x="397" y="449"/>
                  </a:cubicBezTo>
                  <a:cubicBezTo>
                    <a:pt x="399" y="448"/>
                    <a:pt x="401" y="450"/>
                    <a:pt x="402" y="451"/>
                  </a:cubicBezTo>
                  <a:cubicBezTo>
                    <a:pt x="402" y="453"/>
                    <a:pt x="401" y="455"/>
                    <a:pt x="399" y="456"/>
                  </a:cubicBezTo>
                  <a:cubicBezTo>
                    <a:pt x="398" y="456"/>
                    <a:pt x="398" y="456"/>
                    <a:pt x="398" y="456"/>
                  </a:cubicBezTo>
                  <a:cubicBezTo>
                    <a:pt x="397" y="456"/>
                    <a:pt x="395" y="455"/>
                    <a:pt x="395" y="453"/>
                  </a:cubicBezTo>
                  <a:close/>
                  <a:moveTo>
                    <a:pt x="390" y="433"/>
                  </a:moveTo>
                  <a:cubicBezTo>
                    <a:pt x="390" y="431"/>
                    <a:pt x="391" y="429"/>
                    <a:pt x="393" y="429"/>
                  </a:cubicBezTo>
                  <a:cubicBezTo>
                    <a:pt x="394" y="428"/>
                    <a:pt x="396" y="429"/>
                    <a:pt x="397" y="431"/>
                  </a:cubicBezTo>
                  <a:cubicBezTo>
                    <a:pt x="397" y="433"/>
                    <a:pt x="396" y="435"/>
                    <a:pt x="394" y="435"/>
                  </a:cubicBezTo>
                  <a:cubicBezTo>
                    <a:pt x="393" y="435"/>
                    <a:pt x="393" y="435"/>
                    <a:pt x="393" y="435"/>
                  </a:cubicBezTo>
                  <a:cubicBezTo>
                    <a:pt x="392" y="435"/>
                    <a:pt x="390" y="434"/>
                    <a:pt x="390" y="433"/>
                  </a:cubicBezTo>
                  <a:close/>
                  <a:moveTo>
                    <a:pt x="385" y="413"/>
                  </a:moveTo>
                  <a:cubicBezTo>
                    <a:pt x="385" y="411"/>
                    <a:pt x="386" y="409"/>
                    <a:pt x="388" y="408"/>
                  </a:cubicBezTo>
                  <a:cubicBezTo>
                    <a:pt x="390" y="408"/>
                    <a:pt x="391" y="409"/>
                    <a:pt x="392" y="411"/>
                  </a:cubicBezTo>
                  <a:cubicBezTo>
                    <a:pt x="392" y="413"/>
                    <a:pt x="391" y="415"/>
                    <a:pt x="389" y="415"/>
                  </a:cubicBezTo>
                  <a:cubicBezTo>
                    <a:pt x="389" y="415"/>
                    <a:pt x="389" y="415"/>
                    <a:pt x="389" y="415"/>
                  </a:cubicBezTo>
                  <a:cubicBezTo>
                    <a:pt x="387" y="415"/>
                    <a:pt x="386" y="414"/>
                    <a:pt x="385" y="413"/>
                  </a:cubicBezTo>
                  <a:close/>
                  <a:moveTo>
                    <a:pt x="380" y="392"/>
                  </a:moveTo>
                  <a:cubicBezTo>
                    <a:pt x="380" y="391"/>
                    <a:pt x="381" y="389"/>
                    <a:pt x="383" y="388"/>
                  </a:cubicBezTo>
                  <a:cubicBezTo>
                    <a:pt x="385" y="388"/>
                    <a:pt x="387" y="389"/>
                    <a:pt x="387" y="391"/>
                  </a:cubicBezTo>
                  <a:cubicBezTo>
                    <a:pt x="388" y="393"/>
                    <a:pt x="386" y="395"/>
                    <a:pt x="385" y="395"/>
                  </a:cubicBezTo>
                  <a:cubicBezTo>
                    <a:pt x="384" y="395"/>
                    <a:pt x="384" y="395"/>
                    <a:pt x="384" y="395"/>
                  </a:cubicBezTo>
                  <a:cubicBezTo>
                    <a:pt x="382" y="395"/>
                    <a:pt x="381" y="394"/>
                    <a:pt x="380" y="392"/>
                  </a:cubicBezTo>
                  <a:close/>
                  <a:moveTo>
                    <a:pt x="376" y="372"/>
                  </a:moveTo>
                  <a:cubicBezTo>
                    <a:pt x="375" y="370"/>
                    <a:pt x="376" y="369"/>
                    <a:pt x="378" y="368"/>
                  </a:cubicBezTo>
                  <a:cubicBezTo>
                    <a:pt x="380" y="368"/>
                    <a:pt x="382" y="369"/>
                    <a:pt x="382" y="371"/>
                  </a:cubicBezTo>
                  <a:cubicBezTo>
                    <a:pt x="383" y="373"/>
                    <a:pt x="382" y="374"/>
                    <a:pt x="380" y="375"/>
                  </a:cubicBezTo>
                  <a:cubicBezTo>
                    <a:pt x="379" y="375"/>
                    <a:pt x="379" y="375"/>
                    <a:pt x="379" y="375"/>
                  </a:cubicBezTo>
                  <a:cubicBezTo>
                    <a:pt x="377" y="375"/>
                    <a:pt x="376" y="374"/>
                    <a:pt x="376" y="372"/>
                  </a:cubicBezTo>
                  <a:close/>
                  <a:moveTo>
                    <a:pt x="371" y="352"/>
                  </a:moveTo>
                  <a:cubicBezTo>
                    <a:pt x="370" y="350"/>
                    <a:pt x="371" y="348"/>
                    <a:pt x="373" y="348"/>
                  </a:cubicBezTo>
                  <a:cubicBezTo>
                    <a:pt x="375" y="348"/>
                    <a:pt x="377" y="349"/>
                    <a:pt x="377" y="351"/>
                  </a:cubicBezTo>
                  <a:cubicBezTo>
                    <a:pt x="378" y="352"/>
                    <a:pt x="377" y="354"/>
                    <a:pt x="375" y="355"/>
                  </a:cubicBezTo>
                  <a:cubicBezTo>
                    <a:pt x="374" y="355"/>
                    <a:pt x="374" y="355"/>
                    <a:pt x="374" y="355"/>
                  </a:cubicBezTo>
                  <a:cubicBezTo>
                    <a:pt x="372" y="355"/>
                    <a:pt x="371" y="354"/>
                    <a:pt x="371" y="352"/>
                  </a:cubicBezTo>
                  <a:close/>
                  <a:moveTo>
                    <a:pt x="366" y="332"/>
                  </a:moveTo>
                  <a:cubicBezTo>
                    <a:pt x="365" y="330"/>
                    <a:pt x="367" y="328"/>
                    <a:pt x="368" y="328"/>
                  </a:cubicBezTo>
                  <a:cubicBezTo>
                    <a:pt x="370" y="327"/>
                    <a:pt x="372" y="328"/>
                    <a:pt x="373" y="330"/>
                  </a:cubicBezTo>
                  <a:cubicBezTo>
                    <a:pt x="373" y="332"/>
                    <a:pt x="372" y="334"/>
                    <a:pt x="370" y="334"/>
                  </a:cubicBezTo>
                  <a:cubicBezTo>
                    <a:pt x="369" y="335"/>
                    <a:pt x="369" y="335"/>
                    <a:pt x="369" y="335"/>
                  </a:cubicBezTo>
                  <a:cubicBezTo>
                    <a:pt x="368" y="335"/>
                    <a:pt x="366" y="334"/>
                    <a:pt x="366" y="332"/>
                  </a:cubicBezTo>
                  <a:close/>
                  <a:moveTo>
                    <a:pt x="361" y="312"/>
                  </a:moveTo>
                  <a:cubicBezTo>
                    <a:pt x="361" y="310"/>
                    <a:pt x="362" y="308"/>
                    <a:pt x="364" y="308"/>
                  </a:cubicBezTo>
                  <a:cubicBezTo>
                    <a:pt x="365" y="307"/>
                    <a:pt x="367" y="308"/>
                    <a:pt x="368" y="310"/>
                  </a:cubicBezTo>
                  <a:cubicBezTo>
                    <a:pt x="368" y="312"/>
                    <a:pt x="367" y="314"/>
                    <a:pt x="365" y="314"/>
                  </a:cubicBezTo>
                  <a:cubicBezTo>
                    <a:pt x="364" y="314"/>
                    <a:pt x="364" y="314"/>
                    <a:pt x="364" y="314"/>
                  </a:cubicBezTo>
                  <a:cubicBezTo>
                    <a:pt x="363" y="314"/>
                    <a:pt x="361" y="313"/>
                    <a:pt x="361" y="312"/>
                  </a:cubicBezTo>
                  <a:close/>
                  <a:moveTo>
                    <a:pt x="356" y="292"/>
                  </a:moveTo>
                  <a:cubicBezTo>
                    <a:pt x="356" y="290"/>
                    <a:pt x="357" y="288"/>
                    <a:pt x="359" y="287"/>
                  </a:cubicBezTo>
                  <a:cubicBezTo>
                    <a:pt x="361" y="287"/>
                    <a:pt x="363" y="288"/>
                    <a:pt x="363" y="290"/>
                  </a:cubicBezTo>
                  <a:cubicBezTo>
                    <a:pt x="363" y="292"/>
                    <a:pt x="362" y="294"/>
                    <a:pt x="360" y="294"/>
                  </a:cubicBezTo>
                  <a:cubicBezTo>
                    <a:pt x="360" y="294"/>
                    <a:pt x="360" y="294"/>
                    <a:pt x="360" y="294"/>
                  </a:cubicBezTo>
                  <a:cubicBezTo>
                    <a:pt x="358" y="294"/>
                    <a:pt x="357" y="293"/>
                    <a:pt x="356" y="292"/>
                  </a:cubicBezTo>
                  <a:close/>
                  <a:moveTo>
                    <a:pt x="351" y="271"/>
                  </a:moveTo>
                  <a:cubicBezTo>
                    <a:pt x="351" y="270"/>
                    <a:pt x="352" y="268"/>
                    <a:pt x="354" y="267"/>
                  </a:cubicBezTo>
                  <a:cubicBezTo>
                    <a:pt x="356" y="267"/>
                    <a:pt x="358" y="268"/>
                    <a:pt x="358" y="270"/>
                  </a:cubicBezTo>
                  <a:cubicBezTo>
                    <a:pt x="359" y="272"/>
                    <a:pt x="357" y="274"/>
                    <a:pt x="356" y="274"/>
                  </a:cubicBezTo>
                  <a:cubicBezTo>
                    <a:pt x="355" y="274"/>
                    <a:pt x="355" y="274"/>
                    <a:pt x="355" y="274"/>
                  </a:cubicBezTo>
                  <a:cubicBezTo>
                    <a:pt x="353" y="274"/>
                    <a:pt x="352" y="273"/>
                    <a:pt x="351" y="271"/>
                  </a:cubicBezTo>
                  <a:close/>
                  <a:moveTo>
                    <a:pt x="347" y="251"/>
                  </a:moveTo>
                  <a:cubicBezTo>
                    <a:pt x="346" y="249"/>
                    <a:pt x="347" y="248"/>
                    <a:pt x="349" y="247"/>
                  </a:cubicBezTo>
                  <a:cubicBezTo>
                    <a:pt x="351" y="247"/>
                    <a:pt x="353" y="248"/>
                    <a:pt x="353" y="250"/>
                  </a:cubicBezTo>
                  <a:cubicBezTo>
                    <a:pt x="354" y="252"/>
                    <a:pt x="353" y="253"/>
                    <a:pt x="351" y="254"/>
                  </a:cubicBezTo>
                  <a:cubicBezTo>
                    <a:pt x="350" y="254"/>
                    <a:pt x="350" y="254"/>
                    <a:pt x="350" y="254"/>
                  </a:cubicBezTo>
                  <a:cubicBezTo>
                    <a:pt x="348" y="254"/>
                    <a:pt x="347" y="253"/>
                    <a:pt x="347" y="251"/>
                  </a:cubicBezTo>
                  <a:close/>
                  <a:moveTo>
                    <a:pt x="27" y="253"/>
                  </a:moveTo>
                  <a:cubicBezTo>
                    <a:pt x="26" y="251"/>
                    <a:pt x="26" y="249"/>
                    <a:pt x="28" y="248"/>
                  </a:cubicBezTo>
                  <a:cubicBezTo>
                    <a:pt x="29" y="246"/>
                    <a:pt x="31" y="246"/>
                    <a:pt x="32" y="248"/>
                  </a:cubicBezTo>
                  <a:cubicBezTo>
                    <a:pt x="34" y="249"/>
                    <a:pt x="34" y="251"/>
                    <a:pt x="32" y="253"/>
                  </a:cubicBezTo>
                  <a:cubicBezTo>
                    <a:pt x="32" y="253"/>
                    <a:pt x="31" y="254"/>
                    <a:pt x="30" y="254"/>
                  </a:cubicBezTo>
                  <a:cubicBezTo>
                    <a:pt x="29" y="254"/>
                    <a:pt x="28" y="253"/>
                    <a:pt x="27" y="253"/>
                  </a:cubicBezTo>
                  <a:close/>
                  <a:moveTo>
                    <a:pt x="42" y="238"/>
                  </a:moveTo>
                  <a:cubicBezTo>
                    <a:pt x="41" y="237"/>
                    <a:pt x="41" y="235"/>
                    <a:pt x="42" y="233"/>
                  </a:cubicBezTo>
                  <a:cubicBezTo>
                    <a:pt x="44" y="232"/>
                    <a:pt x="46" y="232"/>
                    <a:pt x="47" y="233"/>
                  </a:cubicBezTo>
                  <a:cubicBezTo>
                    <a:pt x="49" y="235"/>
                    <a:pt x="49" y="237"/>
                    <a:pt x="47" y="238"/>
                  </a:cubicBezTo>
                  <a:cubicBezTo>
                    <a:pt x="47" y="239"/>
                    <a:pt x="46" y="239"/>
                    <a:pt x="45" y="239"/>
                  </a:cubicBezTo>
                  <a:cubicBezTo>
                    <a:pt x="44" y="239"/>
                    <a:pt x="43" y="239"/>
                    <a:pt x="42" y="238"/>
                  </a:cubicBezTo>
                  <a:close/>
                  <a:moveTo>
                    <a:pt x="342" y="231"/>
                  </a:moveTo>
                  <a:cubicBezTo>
                    <a:pt x="341" y="229"/>
                    <a:pt x="342" y="227"/>
                    <a:pt x="344" y="227"/>
                  </a:cubicBezTo>
                  <a:cubicBezTo>
                    <a:pt x="346" y="226"/>
                    <a:pt x="348" y="228"/>
                    <a:pt x="348" y="229"/>
                  </a:cubicBezTo>
                  <a:cubicBezTo>
                    <a:pt x="349" y="231"/>
                    <a:pt x="348" y="233"/>
                    <a:pt x="346" y="234"/>
                  </a:cubicBezTo>
                  <a:cubicBezTo>
                    <a:pt x="345" y="234"/>
                    <a:pt x="345" y="234"/>
                    <a:pt x="345" y="234"/>
                  </a:cubicBezTo>
                  <a:cubicBezTo>
                    <a:pt x="344" y="234"/>
                    <a:pt x="342" y="233"/>
                    <a:pt x="342" y="231"/>
                  </a:cubicBezTo>
                  <a:close/>
                  <a:moveTo>
                    <a:pt x="57" y="224"/>
                  </a:moveTo>
                  <a:cubicBezTo>
                    <a:pt x="56" y="222"/>
                    <a:pt x="56" y="220"/>
                    <a:pt x="57" y="219"/>
                  </a:cubicBezTo>
                  <a:cubicBezTo>
                    <a:pt x="59" y="217"/>
                    <a:pt x="61" y="217"/>
                    <a:pt x="62" y="219"/>
                  </a:cubicBezTo>
                  <a:cubicBezTo>
                    <a:pt x="63" y="220"/>
                    <a:pt x="63" y="222"/>
                    <a:pt x="62" y="224"/>
                  </a:cubicBezTo>
                  <a:cubicBezTo>
                    <a:pt x="61" y="224"/>
                    <a:pt x="60" y="225"/>
                    <a:pt x="60" y="225"/>
                  </a:cubicBezTo>
                  <a:cubicBezTo>
                    <a:pt x="59" y="225"/>
                    <a:pt x="58" y="224"/>
                    <a:pt x="57" y="224"/>
                  </a:cubicBezTo>
                  <a:close/>
                  <a:moveTo>
                    <a:pt x="337" y="211"/>
                  </a:moveTo>
                  <a:cubicBezTo>
                    <a:pt x="336" y="209"/>
                    <a:pt x="338" y="207"/>
                    <a:pt x="339" y="207"/>
                  </a:cubicBezTo>
                  <a:cubicBezTo>
                    <a:pt x="341" y="206"/>
                    <a:pt x="343" y="207"/>
                    <a:pt x="344" y="209"/>
                  </a:cubicBezTo>
                  <a:cubicBezTo>
                    <a:pt x="344" y="211"/>
                    <a:pt x="343" y="213"/>
                    <a:pt x="341" y="214"/>
                  </a:cubicBezTo>
                  <a:cubicBezTo>
                    <a:pt x="340" y="214"/>
                    <a:pt x="340" y="214"/>
                    <a:pt x="340" y="214"/>
                  </a:cubicBezTo>
                  <a:cubicBezTo>
                    <a:pt x="339" y="214"/>
                    <a:pt x="337" y="213"/>
                    <a:pt x="337" y="211"/>
                  </a:cubicBezTo>
                  <a:close/>
                  <a:moveTo>
                    <a:pt x="72" y="209"/>
                  </a:moveTo>
                  <a:cubicBezTo>
                    <a:pt x="71" y="208"/>
                    <a:pt x="71" y="206"/>
                    <a:pt x="72" y="204"/>
                  </a:cubicBezTo>
                  <a:cubicBezTo>
                    <a:pt x="73" y="203"/>
                    <a:pt x="76" y="203"/>
                    <a:pt x="77" y="204"/>
                  </a:cubicBezTo>
                  <a:cubicBezTo>
                    <a:pt x="78" y="206"/>
                    <a:pt x="78" y="208"/>
                    <a:pt x="77" y="209"/>
                  </a:cubicBezTo>
                  <a:cubicBezTo>
                    <a:pt x="76" y="210"/>
                    <a:pt x="75" y="210"/>
                    <a:pt x="74" y="210"/>
                  </a:cubicBezTo>
                  <a:cubicBezTo>
                    <a:pt x="74" y="210"/>
                    <a:pt x="73" y="210"/>
                    <a:pt x="72" y="209"/>
                  </a:cubicBezTo>
                  <a:close/>
                  <a:moveTo>
                    <a:pt x="87" y="195"/>
                  </a:moveTo>
                  <a:cubicBezTo>
                    <a:pt x="86" y="193"/>
                    <a:pt x="86" y="191"/>
                    <a:pt x="87" y="190"/>
                  </a:cubicBezTo>
                  <a:cubicBezTo>
                    <a:pt x="88" y="188"/>
                    <a:pt x="91" y="189"/>
                    <a:pt x="92" y="190"/>
                  </a:cubicBezTo>
                  <a:cubicBezTo>
                    <a:pt x="93" y="191"/>
                    <a:pt x="93" y="193"/>
                    <a:pt x="92" y="195"/>
                  </a:cubicBezTo>
                  <a:cubicBezTo>
                    <a:pt x="91" y="195"/>
                    <a:pt x="90" y="196"/>
                    <a:pt x="89" y="196"/>
                  </a:cubicBezTo>
                  <a:cubicBezTo>
                    <a:pt x="88" y="196"/>
                    <a:pt x="88" y="195"/>
                    <a:pt x="87" y="195"/>
                  </a:cubicBezTo>
                  <a:close/>
                  <a:moveTo>
                    <a:pt x="332" y="191"/>
                  </a:moveTo>
                  <a:cubicBezTo>
                    <a:pt x="332" y="189"/>
                    <a:pt x="333" y="187"/>
                    <a:pt x="335" y="187"/>
                  </a:cubicBezTo>
                  <a:cubicBezTo>
                    <a:pt x="336" y="186"/>
                    <a:pt x="338" y="187"/>
                    <a:pt x="339" y="189"/>
                  </a:cubicBezTo>
                  <a:cubicBezTo>
                    <a:pt x="339" y="191"/>
                    <a:pt x="338" y="193"/>
                    <a:pt x="336" y="193"/>
                  </a:cubicBezTo>
                  <a:cubicBezTo>
                    <a:pt x="335" y="193"/>
                    <a:pt x="335" y="193"/>
                    <a:pt x="335" y="193"/>
                  </a:cubicBezTo>
                  <a:cubicBezTo>
                    <a:pt x="334" y="193"/>
                    <a:pt x="332" y="192"/>
                    <a:pt x="332" y="191"/>
                  </a:cubicBezTo>
                  <a:close/>
                  <a:moveTo>
                    <a:pt x="102" y="180"/>
                  </a:moveTo>
                  <a:cubicBezTo>
                    <a:pt x="100" y="179"/>
                    <a:pt x="100" y="177"/>
                    <a:pt x="102" y="175"/>
                  </a:cubicBezTo>
                  <a:cubicBezTo>
                    <a:pt x="103" y="174"/>
                    <a:pt x="105" y="174"/>
                    <a:pt x="107" y="175"/>
                  </a:cubicBezTo>
                  <a:cubicBezTo>
                    <a:pt x="108" y="177"/>
                    <a:pt x="108" y="179"/>
                    <a:pt x="107" y="180"/>
                  </a:cubicBezTo>
                  <a:cubicBezTo>
                    <a:pt x="106" y="181"/>
                    <a:pt x="105" y="181"/>
                    <a:pt x="104" y="181"/>
                  </a:cubicBezTo>
                  <a:cubicBezTo>
                    <a:pt x="103" y="181"/>
                    <a:pt x="102" y="181"/>
                    <a:pt x="102" y="180"/>
                  </a:cubicBezTo>
                  <a:close/>
                  <a:moveTo>
                    <a:pt x="327" y="171"/>
                  </a:moveTo>
                  <a:cubicBezTo>
                    <a:pt x="327" y="169"/>
                    <a:pt x="328" y="167"/>
                    <a:pt x="330" y="166"/>
                  </a:cubicBezTo>
                  <a:cubicBezTo>
                    <a:pt x="332" y="166"/>
                    <a:pt x="333" y="167"/>
                    <a:pt x="334" y="169"/>
                  </a:cubicBezTo>
                  <a:cubicBezTo>
                    <a:pt x="334" y="171"/>
                    <a:pt x="333" y="173"/>
                    <a:pt x="331" y="173"/>
                  </a:cubicBezTo>
                  <a:cubicBezTo>
                    <a:pt x="331" y="173"/>
                    <a:pt x="331" y="173"/>
                    <a:pt x="331" y="173"/>
                  </a:cubicBezTo>
                  <a:cubicBezTo>
                    <a:pt x="329" y="173"/>
                    <a:pt x="328" y="172"/>
                    <a:pt x="327" y="171"/>
                  </a:cubicBezTo>
                  <a:close/>
                  <a:moveTo>
                    <a:pt x="117" y="166"/>
                  </a:moveTo>
                  <a:cubicBezTo>
                    <a:pt x="115" y="164"/>
                    <a:pt x="115" y="162"/>
                    <a:pt x="117" y="161"/>
                  </a:cubicBezTo>
                  <a:cubicBezTo>
                    <a:pt x="118" y="160"/>
                    <a:pt x="120" y="160"/>
                    <a:pt x="122" y="161"/>
                  </a:cubicBezTo>
                  <a:cubicBezTo>
                    <a:pt x="123" y="162"/>
                    <a:pt x="123" y="164"/>
                    <a:pt x="121" y="166"/>
                  </a:cubicBezTo>
                  <a:cubicBezTo>
                    <a:pt x="121" y="166"/>
                    <a:pt x="120" y="167"/>
                    <a:pt x="119" y="167"/>
                  </a:cubicBezTo>
                  <a:cubicBezTo>
                    <a:pt x="118" y="167"/>
                    <a:pt x="117" y="166"/>
                    <a:pt x="117" y="166"/>
                  </a:cubicBezTo>
                  <a:close/>
                  <a:moveTo>
                    <a:pt x="322" y="150"/>
                  </a:moveTo>
                  <a:cubicBezTo>
                    <a:pt x="322" y="149"/>
                    <a:pt x="323" y="147"/>
                    <a:pt x="325" y="146"/>
                  </a:cubicBezTo>
                  <a:cubicBezTo>
                    <a:pt x="327" y="146"/>
                    <a:pt x="329" y="147"/>
                    <a:pt x="329" y="149"/>
                  </a:cubicBezTo>
                  <a:cubicBezTo>
                    <a:pt x="330" y="151"/>
                    <a:pt x="328" y="153"/>
                    <a:pt x="327" y="153"/>
                  </a:cubicBezTo>
                  <a:cubicBezTo>
                    <a:pt x="326" y="153"/>
                    <a:pt x="326" y="153"/>
                    <a:pt x="326" y="153"/>
                  </a:cubicBezTo>
                  <a:cubicBezTo>
                    <a:pt x="324" y="153"/>
                    <a:pt x="323" y="152"/>
                    <a:pt x="322" y="150"/>
                  </a:cubicBezTo>
                  <a:close/>
                  <a:moveTo>
                    <a:pt x="131" y="151"/>
                  </a:moveTo>
                  <a:cubicBezTo>
                    <a:pt x="130" y="150"/>
                    <a:pt x="130" y="148"/>
                    <a:pt x="131" y="146"/>
                  </a:cubicBezTo>
                  <a:cubicBezTo>
                    <a:pt x="133" y="145"/>
                    <a:pt x="135" y="145"/>
                    <a:pt x="136" y="147"/>
                  </a:cubicBezTo>
                  <a:cubicBezTo>
                    <a:pt x="138" y="148"/>
                    <a:pt x="138" y="150"/>
                    <a:pt x="136" y="151"/>
                  </a:cubicBezTo>
                  <a:cubicBezTo>
                    <a:pt x="136" y="152"/>
                    <a:pt x="135" y="152"/>
                    <a:pt x="134" y="152"/>
                  </a:cubicBezTo>
                  <a:cubicBezTo>
                    <a:pt x="133" y="152"/>
                    <a:pt x="132" y="152"/>
                    <a:pt x="131" y="151"/>
                  </a:cubicBezTo>
                  <a:close/>
                  <a:moveTo>
                    <a:pt x="146" y="137"/>
                  </a:moveTo>
                  <a:cubicBezTo>
                    <a:pt x="145" y="135"/>
                    <a:pt x="145" y="133"/>
                    <a:pt x="146" y="132"/>
                  </a:cubicBezTo>
                  <a:cubicBezTo>
                    <a:pt x="148" y="131"/>
                    <a:pt x="150" y="131"/>
                    <a:pt x="151" y="132"/>
                  </a:cubicBezTo>
                  <a:cubicBezTo>
                    <a:pt x="153" y="133"/>
                    <a:pt x="153" y="136"/>
                    <a:pt x="151" y="137"/>
                  </a:cubicBezTo>
                  <a:cubicBezTo>
                    <a:pt x="151" y="138"/>
                    <a:pt x="150" y="138"/>
                    <a:pt x="149" y="138"/>
                  </a:cubicBezTo>
                  <a:cubicBezTo>
                    <a:pt x="148" y="138"/>
                    <a:pt x="147" y="138"/>
                    <a:pt x="146" y="137"/>
                  </a:cubicBezTo>
                  <a:close/>
                  <a:moveTo>
                    <a:pt x="318" y="130"/>
                  </a:moveTo>
                  <a:cubicBezTo>
                    <a:pt x="317" y="128"/>
                    <a:pt x="318" y="127"/>
                    <a:pt x="320" y="126"/>
                  </a:cubicBezTo>
                  <a:cubicBezTo>
                    <a:pt x="322" y="126"/>
                    <a:pt x="324" y="127"/>
                    <a:pt x="324" y="129"/>
                  </a:cubicBezTo>
                  <a:cubicBezTo>
                    <a:pt x="325" y="131"/>
                    <a:pt x="324" y="132"/>
                    <a:pt x="322" y="133"/>
                  </a:cubicBezTo>
                  <a:cubicBezTo>
                    <a:pt x="321" y="133"/>
                    <a:pt x="321" y="133"/>
                    <a:pt x="321" y="133"/>
                  </a:cubicBezTo>
                  <a:cubicBezTo>
                    <a:pt x="319" y="133"/>
                    <a:pt x="318" y="132"/>
                    <a:pt x="318" y="130"/>
                  </a:cubicBezTo>
                  <a:close/>
                  <a:moveTo>
                    <a:pt x="161" y="122"/>
                  </a:moveTo>
                  <a:cubicBezTo>
                    <a:pt x="160" y="121"/>
                    <a:pt x="160" y="119"/>
                    <a:pt x="161" y="117"/>
                  </a:cubicBezTo>
                  <a:cubicBezTo>
                    <a:pt x="163" y="116"/>
                    <a:pt x="165" y="116"/>
                    <a:pt x="166" y="118"/>
                  </a:cubicBezTo>
                  <a:cubicBezTo>
                    <a:pt x="167" y="119"/>
                    <a:pt x="167" y="121"/>
                    <a:pt x="166" y="122"/>
                  </a:cubicBezTo>
                  <a:cubicBezTo>
                    <a:pt x="165" y="123"/>
                    <a:pt x="165" y="123"/>
                    <a:pt x="164" y="123"/>
                  </a:cubicBezTo>
                  <a:cubicBezTo>
                    <a:pt x="163" y="123"/>
                    <a:pt x="162" y="123"/>
                    <a:pt x="161" y="122"/>
                  </a:cubicBezTo>
                  <a:close/>
                  <a:moveTo>
                    <a:pt x="313" y="110"/>
                  </a:moveTo>
                  <a:cubicBezTo>
                    <a:pt x="312" y="108"/>
                    <a:pt x="313" y="106"/>
                    <a:pt x="315" y="106"/>
                  </a:cubicBezTo>
                  <a:cubicBezTo>
                    <a:pt x="317" y="106"/>
                    <a:pt x="319" y="107"/>
                    <a:pt x="319" y="108"/>
                  </a:cubicBezTo>
                  <a:cubicBezTo>
                    <a:pt x="320" y="110"/>
                    <a:pt x="319" y="112"/>
                    <a:pt x="317" y="113"/>
                  </a:cubicBezTo>
                  <a:cubicBezTo>
                    <a:pt x="316" y="113"/>
                    <a:pt x="316" y="113"/>
                    <a:pt x="316" y="113"/>
                  </a:cubicBezTo>
                  <a:cubicBezTo>
                    <a:pt x="315" y="113"/>
                    <a:pt x="313" y="112"/>
                    <a:pt x="313" y="110"/>
                  </a:cubicBezTo>
                  <a:close/>
                  <a:moveTo>
                    <a:pt x="176" y="108"/>
                  </a:moveTo>
                  <a:cubicBezTo>
                    <a:pt x="175" y="107"/>
                    <a:pt x="175" y="104"/>
                    <a:pt x="176" y="103"/>
                  </a:cubicBezTo>
                  <a:cubicBezTo>
                    <a:pt x="177" y="102"/>
                    <a:pt x="180" y="102"/>
                    <a:pt x="181" y="103"/>
                  </a:cubicBezTo>
                  <a:cubicBezTo>
                    <a:pt x="182" y="104"/>
                    <a:pt x="182" y="107"/>
                    <a:pt x="181" y="108"/>
                  </a:cubicBezTo>
                  <a:cubicBezTo>
                    <a:pt x="180" y="109"/>
                    <a:pt x="179" y="109"/>
                    <a:pt x="179" y="109"/>
                  </a:cubicBezTo>
                  <a:cubicBezTo>
                    <a:pt x="178" y="109"/>
                    <a:pt x="177" y="109"/>
                    <a:pt x="176" y="108"/>
                  </a:cubicBezTo>
                  <a:close/>
                  <a:moveTo>
                    <a:pt x="191" y="93"/>
                  </a:moveTo>
                  <a:cubicBezTo>
                    <a:pt x="190" y="92"/>
                    <a:pt x="190" y="90"/>
                    <a:pt x="191" y="89"/>
                  </a:cubicBezTo>
                  <a:cubicBezTo>
                    <a:pt x="192" y="87"/>
                    <a:pt x="195" y="87"/>
                    <a:pt x="196" y="89"/>
                  </a:cubicBezTo>
                  <a:cubicBezTo>
                    <a:pt x="197" y="90"/>
                    <a:pt x="197" y="92"/>
                    <a:pt x="196" y="94"/>
                  </a:cubicBezTo>
                  <a:cubicBezTo>
                    <a:pt x="195" y="94"/>
                    <a:pt x="194" y="95"/>
                    <a:pt x="193" y="95"/>
                  </a:cubicBezTo>
                  <a:cubicBezTo>
                    <a:pt x="192" y="95"/>
                    <a:pt x="192" y="94"/>
                    <a:pt x="191" y="93"/>
                  </a:cubicBezTo>
                  <a:close/>
                  <a:moveTo>
                    <a:pt x="308" y="90"/>
                  </a:moveTo>
                  <a:cubicBezTo>
                    <a:pt x="308" y="88"/>
                    <a:pt x="309" y="86"/>
                    <a:pt x="310" y="86"/>
                  </a:cubicBezTo>
                  <a:cubicBezTo>
                    <a:pt x="312" y="85"/>
                    <a:pt x="314" y="86"/>
                    <a:pt x="315" y="88"/>
                  </a:cubicBezTo>
                  <a:cubicBezTo>
                    <a:pt x="315" y="90"/>
                    <a:pt x="314" y="92"/>
                    <a:pt x="312" y="92"/>
                  </a:cubicBezTo>
                  <a:cubicBezTo>
                    <a:pt x="311" y="93"/>
                    <a:pt x="311" y="93"/>
                    <a:pt x="311" y="93"/>
                  </a:cubicBezTo>
                  <a:cubicBezTo>
                    <a:pt x="310" y="93"/>
                    <a:pt x="308" y="91"/>
                    <a:pt x="308" y="90"/>
                  </a:cubicBezTo>
                  <a:close/>
                  <a:moveTo>
                    <a:pt x="206" y="79"/>
                  </a:moveTo>
                  <a:cubicBezTo>
                    <a:pt x="204" y="78"/>
                    <a:pt x="204" y="75"/>
                    <a:pt x="206" y="74"/>
                  </a:cubicBezTo>
                  <a:cubicBezTo>
                    <a:pt x="207" y="73"/>
                    <a:pt x="209" y="73"/>
                    <a:pt x="211" y="74"/>
                  </a:cubicBezTo>
                  <a:cubicBezTo>
                    <a:pt x="212" y="76"/>
                    <a:pt x="212" y="78"/>
                    <a:pt x="211" y="79"/>
                  </a:cubicBezTo>
                  <a:cubicBezTo>
                    <a:pt x="210" y="80"/>
                    <a:pt x="209" y="80"/>
                    <a:pt x="208" y="80"/>
                  </a:cubicBezTo>
                  <a:cubicBezTo>
                    <a:pt x="207" y="80"/>
                    <a:pt x="206" y="80"/>
                    <a:pt x="206" y="79"/>
                  </a:cubicBezTo>
                  <a:close/>
                  <a:moveTo>
                    <a:pt x="303" y="70"/>
                  </a:moveTo>
                  <a:cubicBezTo>
                    <a:pt x="303" y="68"/>
                    <a:pt x="304" y="66"/>
                    <a:pt x="306" y="66"/>
                  </a:cubicBezTo>
                  <a:cubicBezTo>
                    <a:pt x="308" y="65"/>
                    <a:pt x="309" y="66"/>
                    <a:pt x="310" y="68"/>
                  </a:cubicBezTo>
                  <a:cubicBezTo>
                    <a:pt x="310" y="70"/>
                    <a:pt x="309" y="72"/>
                    <a:pt x="307" y="72"/>
                  </a:cubicBezTo>
                  <a:cubicBezTo>
                    <a:pt x="306" y="72"/>
                    <a:pt x="306" y="72"/>
                    <a:pt x="306" y="72"/>
                  </a:cubicBezTo>
                  <a:cubicBezTo>
                    <a:pt x="305" y="72"/>
                    <a:pt x="304" y="71"/>
                    <a:pt x="303" y="70"/>
                  </a:cubicBezTo>
                  <a:close/>
                  <a:moveTo>
                    <a:pt x="221" y="65"/>
                  </a:moveTo>
                  <a:cubicBezTo>
                    <a:pt x="219" y="63"/>
                    <a:pt x="219" y="61"/>
                    <a:pt x="221" y="60"/>
                  </a:cubicBezTo>
                  <a:cubicBezTo>
                    <a:pt x="222" y="58"/>
                    <a:pt x="224" y="58"/>
                    <a:pt x="226" y="60"/>
                  </a:cubicBezTo>
                  <a:cubicBezTo>
                    <a:pt x="227" y="61"/>
                    <a:pt x="227" y="63"/>
                    <a:pt x="226" y="65"/>
                  </a:cubicBezTo>
                  <a:cubicBezTo>
                    <a:pt x="225" y="65"/>
                    <a:pt x="224" y="66"/>
                    <a:pt x="223" y="66"/>
                  </a:cubicBezTo>
                  <a:cubicBezTo>
                    <a:pt x="222" y="66"/>
                    <a:pt x="221" y="65"/>
                    <a:pt x="221" y="65"/>
                  </a:cubicBezTo>
                  <a:close/>
                  <a:moveTo>
                    <a:pt x="298" y="50"/>
                  </a:moveTo>
                  <a:cubicBezTo>
                    <a:pt x="298" y="48"/>
                    <a:pt x="299" y="46"/>
                    <a:pt x="301" y="45"/>
                  </a:cubicBezTo>
                  <a:cubicBezTo>
                    <a:pt x="303" y="45"/>
                    <a:pt x="305" y="46"/>
                    <a:pt x="305" y="48"/>
                  </a:cubicBezTo>
                  <a:cubicBezTo>
                    <a:pt x="305" y="50"/>
                    <a:pt x="304" y="52"/>
                    <a:pt x="302" y="52"/>
                  </a:cubicBezTo>
                  <a:cubicBezTo>
                    <a:pt x="302" y="52"/>
                    <a:pt x="302" y="52"/>
                    <a:pt x="302" y="52"/>
                  </a:cubicBezTo>
                  <a:cubicBezTo>
                    <a:pt x="300" y="52"/>
                    <a:pt x="299" y="51"/>
                    <a:pt x="298" y="50"/>
                  </a:cubicBezTo>
                  <a:close/>
                  <a:moveTo>
                    <a:pt x="235" y="50"/>
                  </a:moveTo>
                  <a:cubicBezTo>
                    <a:pt x="234" y="49"/>
                    <a:pt x="234" y="46"/>
                    <a:pt x="236" y="45"/>
                  </a:cubicBezTo>
                  <a:cubicBezTo>
                    <a:pt x="237" y="44"/>
                    <a:pt x="239" y="44"/>
                    <a:pt x="240" y="45"/>
                  </a:cubicBezTo>
                  <a:cubicBezTo>
                    <a:pt x="242" y="47"/>
                    <a:pt x="242" y="49"/>
                    <a:pt x="240" y="50"/>
                  </a:cubicBezTo>
                  <a:cubicBezTo>
                    <a:pt x="240" y="51"/>
                    <a:pt x="239" y="51"/>
                    <a:pt x="238" y="51"/>
                  </a:cubicBezTo>
                  <a:cubicBezTo>
                    <a:pt x="237" y="51"/>
                    <a:pt x="236" y="51"/>
                    <a:pt x="235" y="50"/>
                  </a:cubicBezTo>
                  <a:close/>
                  <a:moveTo>
                    <a:pt x="250" y="36"/>
                  </a:moveTo>
                  <a:cubicBezTo>
                    <a:pt x="249" y="34"/>
                    <a:pt x="249" y="32"/>
                    <a:pt x="250" y="31"/>
                  </a:cubicBezTo>
                  <a:cubicBezTo>
                    <a:pt x="252" y="29"/>
                    <a:pt x="254" y="29"/>
                    <a:pt x="255" y="31"/>
                  </a:cubicBezTo>
                  <a:cubicBezTo>
                    <a:pt x="257" y="32"/>
                    <a:pt x="257" y="34"/>
                    <a:pt x="255" y="36"/>
                  </a:cubicBezTo>
                  <a:cubicBezTo>
                    <a:pt x="255" y="36"/>
                    <a:pt x="254" y="37"/>
                    <a:pt x="253" y="37"/>
                  </a:cubicBezTo>
                  <a:cubicBezTo>
                    <a:pt x="252" y="37"/>
                    <a:pt x="251" y="36"/>
                    <a:pt x="250" y="36"/>
                  </a:cubicBezTo>
                  <a:close/>
                  <a:moveTo>
                    <a:pt x="293" y="29"/>
                  </a:moveTo>
                  <a:cubicBezTo>
                    <a:pt x="293" y="28"/>
                    <a:pt x="294" y="26"/>
                    <a:pt x="296" y="25"/>
                  </a:cubicBezTo>
                  <a:cubicBezTo>
                    <a:pt x="298" y="25"/>
                    <a:pt x="300" y="26"/>
                    <a:pt x="300" y="28"/>
                  </a:cubicBezTo>
                  <a:cubicBezTo>
                    <a:pt x="301" y="30"/>
                    <a:pt x="299" y="32"/>
                    <a:pt x="298" y="32"/>
                  </a:cubicBezTo>
                  <a:cubicBezTo>
                    <a:pt x="297" y="32"/>
                    <a:pt x="297" y="32"/>
                    <a:pt x="297" y="32"/>
                  </a:cubicBezTo>
                  <a:cubicBezTo>
                    <a:pt x="295" y="32"/>
                    <a:pt x="294" y="31"/>
                    <a:pt x="293" y="29"/>
                  </a:cubicBezTo>
                  <a:close/>
                  <a:moveTo>
                    <a:pt x="265" y="21"/>
                  </a:moveTo>
                  <a:cubicBezTo>
                    <a:pt x="264" y="20"/>
                    <a:pt x="264" y="18"/>
                    <a:pt x="265" y="16"/>
                  </a:cubicBezTo>
                  <a:cubicBezTo>
                    <a:pt x="267" y="15"/>
                    <a:pt x="269" y="15"/>
                    <a:pt x="270" y="16"/>
                  </a:cubicBezTo>
                  <a:cubicBezTo>
                    <a:pt x="271" y="18"/>
                    <a:pt x="271" y="20"/>
                    <a:pt x="270" y="21"/>
                  </a:cubicBezTo>
                  <a:cubicBezTo>
                    <a:pt x="269" y="22"/>
                    <a:pt x="269" y="22"/>
                    <a:pt x="268" y="22"/>
                  </a:cubicBezTo>
                  <a:cubicBezTo>
                    <a:pt x="267" y="22"/>
                    <a:pt x="266" y="22"/>
                    <a:pt x="265" y="21"/>
                  </a:cubicBezTo>
                  <a:close/>
                  <a:moveTo>
                    <a:pt x="289" y="9"/>
                  </a:moveTo>
                  <a:cubicBezTo>
                    <a:pt x="288" y="7"/>
                    <a:pt x="289" y="6"/>
                    <a:pt x="291" y="5"/>
                  </a:cubicBezTo>
                  <a:cubicBezTo>
                    <a:pt x="293" y="5"/>
                    <a:pt x="295" y="6"/>
                    <a:pt x="295" y="8"/>
                  </a:cubicBezTo>
                  <a:cubicBezTo>
                    <a:pt x="296" y="10"/>
                    <a:pt x="295" y="11"/>
                    <a:pt x="293" y="12"/>
                  </a:cubicBezTo>
                  <a:cubicBezTo>
                    <a:pt x="292" y="12"/>
                    <a:pt x="292" y="12"/>
                    <a:pt x="292" y="12"/>
                  </a:cubicBezTo>
                  <a:cubicBezTo>
                    <a:pt x="290" y="12"/>
                    <a:pt x="289" y="11"/>
                    <a:pt x="289" y="9"/>
                  </a:cubicBezTo>
                  <a:close/>
                  <a:moveTo>
                    <a:pt x="280" y="7"/>
                  </a:moveTo>
                  <a:cubicBezTo>
                    <a:pt x="279" y="5"/>
                    <a:pt x="279" y="3"/>
                    <a:pt x="280" y="2"/>
                  </a:cubicBezTo>
                  <a:cubicBezTo>
                    <a:pt x="282" y="0"/>
                    <a:pt x="284" y="0"/>
                    <a:pt x="285" y="2"/>
                  </a:cubicBezTo>
                  <a:cubicBezTo>
                    <a:pt x="286" y="3"/>
                    <a:pt x="286" y="5"/>
                    <a:pt x="285" y="7"/>
                  </a:cubicBezTo>
                  <a:cubicBezTo>
                    <a:pt x="284" y="7"/>
                    <a:pt x="283" y="8"/>
                    <a:pt x="283" y="8"/>
                  </a:cubicBezTo>
                  <a:cubicBezTo>
                    <a:pt x="282" y="8"/>
                    <a:pt x="281" y="7"/>
                    <a:pt x="280" y="7"/>
                  </a:cubicBezTo>
                  <a:close/>
                </a:path>
              </a:pathLst>
            </a:custGeom>
            <a:solidFill>
              <a:schemeClr val="bg1"/>
            </a:solidFill>
            <a:ln>
              <a:noFill/>
            </a:ln>
          </p:spPr>
          <p:txBody>
            <a:bodyPr anchor="ctr"/>
            <a:lstStyle/>
            <a:p>
              <a:pPr algn="ctr"/>
              <a:endParaRPr dirty="0"/>
            </a:p>
          </p:txBody>
        </p:sp>
        <p:sp>
          <p:nvSpPr>
            <p:cNvPr id="12" name="ïsliḑê">
              <a:extLst>
                <a:ext uri="{FF2B5EF4-FFF2-40B4-BE49-F238E27FC236}">
                  <a16:creationId xmlns:a16="http://schemas.microsoft.com/office/drawing/2014/main" id="{855EB4F6-CA6C-416C-A86D-4DA30E0C392E}"/>
                </a:ext>
              </a:extLst>
            </p:cNvPr>
            <p:cNvSpPr/>
            <p:nvPr/>
          </p:nvSpPr>
          <p:spPr bwMode="auto">
            <a:xfrm>
              <a:off x="3892727" y="3761688"/>
              <a:ext cx="4327378" cy="1418491"/>
            </a:xfrm>
            <a:custGeom>
              <a:avLst/>
              <a:gdLst>
                <a:gd name="T0" fmla="*/ 2085 w 2172"/>
                <a:gd name="T1" fmla="*/ 704 h 711"/>
                <a:gd name="T2" fmla="*/ 2019 w 2172"/>
                <a:gd name="T3" fmla="*/ 695 h 711"/>
                <a:gd name="T4" fmla="*/ 1940 w 2172"/>
                <a:gd name="T5" fmla="*/ 685 h 711"/>
                <a:gd name="T6" fmla="*/ 1882 w 2172"/>
                <a:gd name="T7" fmla="*/ 684 h 711"/>
                <a:gd name="T8" fmla="*/ 1795 w 2172"/>
                <a:gd name="T9" fmla="*/ 680 h 711"/>
                <a:gd name="T10" fmla="*/ 1733 w 2172"/>
                <a:gd name="T11" fmla="*/ 675 h 711"/>
                <a:gd name="T12" fmla="*/ 1630 w 2172"/>
                <a:gd name="T13" fmla="*/ 667 h 711"/>
                <a:gd name="T14" fmla="*/ 2121 w 2172"/>
                <a:gd name="T15" fmla="*/ 655 h 711"/>
                <a:gd name="T16" fmla="*/ 577 w 2172"/>
                <a:gd name="T17" fmla="*/ 651 h 711"/>
                <a:gd name="T18" fmla="*/ 2111 w 2172"/>
                <a:gd name="T19" fmla="*/ 646 h 711"/>
                <a:gd name="T20" fmla="*/ 1486 w 2172"/>
                <a:gd name="T21" fmla="*/ 640 h 711"/>
                <a:gd name="T22" fmla="*/ 2091 w 2172"/>
                <a:gd name="T23" fmla="*/ 632 h 711"/>
                <a:gd name="T24" fmla="*/ 1474 w 2172"/>
                <a:gd name="T25" fmla="*/ 620 h 711"/>
                <a:gd name="T26" fmla="*/ 818 w 2172"/>
                <a:gd name="T27" fmla="*/ 606 h 711"/>
                <a:gd name="T28" fmla="*/ 863 w 2172"/>
                <a:gd name="T29" fmla="*/ 602 h 711"/>
                <a:gd name="T30" fmla="*/ 901 w 2172"/>
                <a:gd name="T31" fmla="*/ 599 h 711"/>
                <a:gd name="T32" fmla="*/ 588 w 2172"/>
                <a:gd name="T33" fmla="*/ 588 h 711"/>
                <a:gd name="T34" fmla="*/ 1502 w 2172"/>
                <a:gd name="T35" fmla="*/ 571 h 711"/>
                <a:gd name="T36" fmla="*/ 1505 w 2172"/>
                <a:gd name="T37" fmla="*/ 551 h 711"/>
                <a:gd name="T38" fmla="*/ 1440 w 2172"/>
                <a:gd name="T39" fmla="*/ 540 h 711"/>
                <a:gd name="T40" fmla="*/ 611 w 2172"/>
                <a:gd name="T41" fmla="*/ 523 h 711"/>
                <a:gd name="T42" fmla="*/ 620 w 2172"/>
                <a:gd name="T43" fmla="*/ 508 h 711"/>
                <a:gd name="T44" fmla="*/ 982 w 2172"/>
                <a:gd name="T45" fmla="*/ 493 h 711"/>
                <a:gd name="T46" fmla="*/ 1512 w 2172"/>
                <a:gd name="T47" fmla="*/ 489 h 711"/>
                <a:gd name="T48" fmla="*/ 1514 w 2172"/>
                <a:gd name="T49" fmla="*/ 468 h 711"/>
                <a:gd name="T50" fmla="*/ 1001 w 2172"/>
                <a:gd name="T51" fmla="*/ 449 h 711"/>
                <a:gd name="T52" fmla="*/ 1520 w 2172"/>
                <a:gd name="T53" fmla="*/ 445 h 711"/>
                <a:gd name="T54" fmla="*/ 1389 w 2172"/>
                <a:gd name="T55" fmla="*/ 434 h 711"/>
                <a:gd name="T56" fmla="*/ 230 w 2172"/>
                <a:gd name="T57" fmla="*/ 423 h 711"/>
                <a:gd name="T58" fmla="*/ 652 w 2172"/>
                <a:gd name="T59" fmla="*/ 413 h 711"/>
                <a:gd name="T60" fmla="*/ 261 w 2172"/>
                <a:gd name="T61" fmla="*/ 397 h 711"/>
                <a:gd name="T62" fmla="*/ 661 w 2172"/>
                <a:gd name="T63" fmla="*/ 387 h 711"/>
                <a:gd name="T64" fmla="*/ 1039 w 2172"/>
                <a:gd name="T65" fmla="*/ 379 h 711"/>
                <a:gd name="T66" fmla="*/ 667 w 2172"/>
                <a:gd name="T67" fmla="*/ 374 h 711"/>
                <a:gd name="T68" fmla="*/ 1043 w 2172"/>
                <a:gd name="T69" fmla="*/ 362 h 711"/>
                <a:gd name="T70" fmla="*/ 191 w 2172"/>
                <a:gd name="T71" fmla="*/ 350 h 711"/>
                <a:gd name="T72" fmla="*/ 1344 w 2172"/>
                <a:gd name="T73" fmla="*/ 333 h 711"/>
                <a:gd name="T74" fmla="*/ 187 w 2172"/>
                <a:gd name="T75" fmla="*/ 329 h 711"/>
                <a:gd name="T76" fmla="*/ 1339 w 2172"/>
                <a:gd name="T77" fmla="*/ 320 h 711"/>
                <a:gd name="T78" fmla="*/ 688 w 2172"/>
                <a:gd name="T79" fmla="*/ 315 h 711"/>
                <a:gd name="T80" fmla="*/ 1325 w 2172"/>
                <a:gd name="T81" fmla="*/ 300 h 711"/>
                <a:gd name="T82" fmla="*/ 1629 w 2172"/>
                <a:gd name="T83" fmla="*/ 289 h 711"/>
                <a:gd name="T84" fmla="*/ 1609 w 2172"/>
                <a:gd name="T85" fmla="*/ 275 h 711"/>
                <a:gd name="T86" fmla="*/ 1596 w 2172"/>
                <a:gd name="T87" fmla="*/ 263 h 711"/>
                <a:gd name="T88" fmla="*/ 145 w 2172"/>
                <a:gd name="T89" fmla="*/ 261 h 711"/>
                <a:gd name="T90" fmla="*/ 1099 w 2172"/>
                <a:gd name="T91" fmla="*/ 250 h 711"/>
                <a:gd name="T92" fmla="*/ 1540 w 2172"/>
                <a:gd name="T93" fmla="*/ 241 h 711"/>
                <a:gd name="T94" fmla="*/ 121 w 2172"/>
                <a:gd name="T95" fmla="*/ 223 h 711"/>
                <a:gd name="T96" fmla="*/ 1283 w 2172"/>
                <a:gd name="T97" fmla="*/ 201 h 711"/>
                <a:gd name="T98" fmla="*/ 280 w 2172"/>
                <a:gd name="T99" fmla="*/ 187 h 711"/>
                <a:gd name="T100" fmla="*/ 1137 w 2172"/>
                <a:gd name="T101" fmla="*/ 173 h 711"/>
                <a:gd name="T102" fmla="*/ 746 w 2172"/>
                <a:gd name="T103" fmla="*/ 160 h 711"/>
                <a:gd name="T104" fmla="*/ 1255 w 2172"/>
                <a:gd name="T105" fmla="*/ 149 h 711"/>
                <a:gd name="T106" fmla="*/ 1151 w 2172"/>
                <a:gd name="T107" fmla="*/ 138 h 711"/>
                <a:gd name="T108" fmla="*/ 1248 w 2172"/>
                <a:gd name="T109" fmla="*/ 126 h 711"/>
                <a:gd name="T110" fmla="*/ 579 w 2172"/>
                <a:gd name="T111" fmla="*/ 120 h 711"/>
                <a:gd name="T112" fmla="*/ 1164 w 2172"/>
                <a:gd name="T113" fmla="*/ 117 h 711"/>
                <a:gd name="T114" fmla="*/ 1241 w 2172"/>
                <a:gd name="T115" fmla="*/ 114 h 711"/>
                <a:gd name="T116" fmla="*/ 413 w 2172"/>
                <a:gd name="T117" fmla="*/ 108 h 711"/>
                <a:gd name="T118" fmla="*/ 331 w 2172"/>
                <a:gd name="T119" fmla="*/ 99 h 711"/>
                <a:gd name="T120" fmla="*/ 287 w 2172"/>
                <a:gd name="T121" fmla="*/ 90 h 711"/>
                <a:gd name="T122" fmla="*/ 1190 w 2172"/>
                <a:gd name="T123" fmla="*/ 56 h 711"/>
                <a:gd name="T124" fmla="*/ 25 w 2172"/>
                <a:gd name="T125" fmla="*/ 4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72" h="711">
                  <a:moveTo>
                    <a:pt x="2167" y="711"/>
                  </a:moveTo>
                  <a:cubicBezTo>
                    <a:pt x="2165" y="711"/>
                    <a:pt x="2164" y="709"/>
                    <a:pt x="2164" y="707"/>
                  </a:cubicBezTo>
                  <a:cubicBezTo>
                    <a:pt x="2164" y="705"/>
                    <a:pt x="2166" y="704"/>
                    <a:pt x="2168" y="704"/>
                  </a:cubicBezTo>
                  <a:cubicBezTo>
                    <a:pt x="2170" y="704"/>
                    <a:pt x="2171" y="706"/>
                    <a:pt x="2171" y="708"/>
                  </a:cubicBezTo>
                  <a:cubicBezTo>
                    <a:pt x="2171" y="710"/>
                    <a:pt x="2169" y="711"/>
                    <a:pt x="2168" y="711"/>
                  </a:cubicBezTo>
                  <a:cubicBezTo>
                    <a:pt x="2167" y="711"/>
                    <a:pt x="2167" y="711"/>
                    <a:pt x="2167" y="711"/>
                  </a:cubicBezTo>
                  <a:moveTo>
                    <a:pt x="2147" y="709"/>
                  </a:moveTo>
                  <a:cubicBezTo>
                    <a:pt x="2145" y="709"/>
                    <a:pt x="2143" y="707"/>
                    <a:pt x="2143" y="705"/>
                  </a:cubicBezTo>
                  <a:cubicBezTo>
                    <a:pt x="2144" y="704"/>
                    <a:pt x="2145" y="702"/>
                    <a:pt x="2147" y="702"/>
                  </a:cubicBezTo>
                  <a:cubicBezTo>
                    <a:pt x="2149" y="702"/>
                    <a:pt x="2150" y="704"/>
                    <a:pt x="2150" y="706"/>
                  </a:cubicBezTo>
                  <a:cubicBezTo>
                    <a:pt x="2150" y="708"/>
                    <a:pt x="2149" y="709"/>
                    <a:pt x="2147" y="709"/>
                  </a:cubicBezTo>
                  <a:cubicBezTo>
                    <a:pt x="2147" y="709"/>
                    <a:pt x="2147" y="709"/>
                    <a:pt x="2147" y="709"/>
                  </a:cubicBezTo>
                  <a:moveTo>
                    <a:pt x="2126" y="708"/>
                  </a:moveTo>
                  <a:cubicBezTo>
                    <a:pt x="2124" y="707"/>
                    <a:pt x="2123" y="706"/>
                    <a:pt x="2123" y="704"/>
                  </a:cubicBezTo>
                  <a:cubicBezTo>
                    <a:pt x="2123" y="702"/>
                    <a:pt x="2125" y="701"/>
                    <a:pt x="2126" y="701"/>
                  </a:cubicBezTo>
                  <a:cubicBezTo>
                    <a:pt x="2128" y="701"/>
                    <a:pt x="2130" y="702"/>
                    <a:pt x="2130" y="704"/>
                  </a:cubicBezTo>
                  <a:cubicBezTo>
                    <a:pt x="2130" y="706"/>
                    <a:pt x="2128" y="708"/>
                    <a:pt x="2126" y="708"/>
                  </a:cubicBezTo>
                  <a:cubicBezTo>
                    <a:pt x="2126" y="708"/>
                    <a:pt x="2126" y="708"/>
                    <a:pt x="2126" y="708"/>
                  </a:cubicBezTo>
                  <a:moveTo>
                    <a:pt x="2105" y="706"/>
                  </a:moveTo>
                  <a:cubicBezTo>
                    <a:pt x="2103" y="706"/>
                    <a:pt x="2102" y="704"/>
                    <a:pt x="2102" y="702"/>
                  </a:cubicBezTo>
                  <a:cubicBezTo>
                    <a:pt x="2102" y="700"/>
                    <a:pt x="2104" y="699"/>
                    <a:pt x="2106" y="699"/>
                  </a:cubicBezTo>
                  <a:cubicBezTo>
                    <a:pt x="2108" y="699"/>
                    <a:pt x="2109" y="701"/>
                    <a:pt x="2109" y="703"/>
                  </a:cubicBezTo>
                  <a:cubicBezTo>
                    <a:pt x="2109" y="705"/>
                    <a:pt x="2107" y="706"/>
                    <a:pt x="2106" y="706"/>
                  </a:cubicBezTo>
                  <a:cubicBezTo>
                    <a:pt x="2105" y="706"/>
                    <a:pt x="2105" y="706"/>
                    <a:pt x="2105" y="706"/>
                  </a:cubicBezTo>
                  <a:moveTo>
                    <a:pt x="2085" y="704"/>
                  </a:moveTo>
                  <a:cubicBezTo>
                    <a:pt x="2083" y="704"/>
                    <a:pt x="2081" y="702"/>
                    <a:pt x="2081" y="700"/>
                  </a:cubicBezTo>
                  <a:cubicBezTo>
                    <a:pt x="2082" y="698"/>
                    <a:pt x="2083" y="697"/>
                    <a:pt x="2085" y="697"/>
                  </a:cubicBezTo>
                  <a:cubicBezTo>
                    <a:pt x="2087" y="697"/>
                    <a:pt x="2088" y="699"/>
                    <a:pt x="2088" y="701"/>
                  </a:cubicBezTo>
                  <a:cubicBezTo>
                    <a:pt x="2088" y="703"/>
                    <a:pt x="2087" y="704"/>
                    <a:pt x="2085" y="704"/>
                  </a:cubicBezTo>
                  <a:cubicBezTo>
                    <a:pt x="2085" y="704"/>
                    <a:pt x="2085" y="704"/>
                    <a:pt x="2085" y="704"/>
                  </a:cubicBezTo>
                  <a:moveTo>
                    <a:pt x="2166" y="703"/>
                  </a:moveTo>
                  <a:cubicBezTo>
                    <a:pt x="2165" y="702"/>
                    <a:pt x="2165" y="699"/>
                    <a:pt x="2166" y="698"/>
                  </a:cubicBezTo>
                  <a:cubicBezTo>
                    <a:pt x="2167" y="697"/>
                    <a:pt x="2170" y="697"/>
                    <a:pt x="2171" y="698"/>
                  </a:cubicBezTo>
                  <a:cubicBezTo>
                    <a:pt x="2172" y="699"/>
                    <a:pt x="2172" y="701"/>
                    <a:pt x="2171" y="703"/>
                  </a:cubicBezTo>
                  <a:cubicBezTo>
                    <a:pt x="2170" y="704"/>
                    <a:pt x="2169" y="704"/>
                    <a:pt x="2169" y="704"/>
                  </a:cubicBezTo>
                  <a:cubicBezTo>
                    <a:pt x="2168" y="704"/>
                    <a:pt x="2167" y="704"/>
                    <a:pt x="2166" y="703"/>
                  </a:cubicBezTo>
                  <a:moveTo>
                    <a:pt x="2064" y="702"/>
                  </a:moveTo>
                  <a:cubicBezTo>
                    <a:pt x="2062" y="702"/>
                    <a:pt x="2061" y="701"/>
                    <a:pt x="2061" y="699"/>
                  </a:cubicBezTo>
                  <a:cubicBezTo>
                    <a:pt x="2061" y="697"/>
                    <a:pt x="2063" y="695"/>
                    <a:pt x="2064" y="696"/>
                  </a:cubicBezTo>
                  <a:cubicBezTo>
                    <a:pt x="2066" y="696"/>
                    <a:pt x="2068" y="697"/>
                    <a:pt x="2068" y="699"/>
                  </a:cubicBezTo>
                  <a:cubicBezTo>
                    <a:pt x="2068" y="701"/>
                    <a:pt x="2066" y="702"/>
                    <a:pt x="2064" y="702"/>
                  </a:cubicBezTo>
                  <a:cubicBezTo>
                    <a:pt x="2064" y="702"/>
                    <a:pt x="2064" y="702"/>
                    <a:pt x="2064" y="702"/>
                  </a:cubicBezTo>
                  <a:moveTo>
                    <a:pt x="2043" y="701"/>
                  </a:moveTo>
                  <a:cubicBezTo>
                    <a:pt x="2041" y="701"/>
                    <a:pt x="2040" y="699"/>
                    <a:pt x="2040" y="697"/>
                  </a:cubicBezTo>
                  <a:cubicBezTo>
                    <a:pt x="2040" y="695"/>
                    <a:pt x="2042" y="694"/>
                    <a:pt x="2044" y="694"/>
                  </a:cubicBezTo>
                  <a:cubicBezTo>
                    <a:pt x="2046" y="694"/>
                    <a:pt x="2047" y="696"/>
                    <a:pt x="2047" y="698"/>
                  </a:cubicBezTo>
                  <a:cubicBezTo>
                    <a:pt x="2047" y="699"/>
                    <a:pt x="2045" y="701"/>
                    <a:pt x="2044" y="701"/>
                  </a:cubicBezTo>
                  <a:cubicBezTo>
                    <a:pt x="2043" y="701"/>
                    <a:pt x="2043" y="701"/>
                    <a:pt x="2043" y="701"/>
                  </a:cubicBezTo>
                  <a:moveTo>
                    <a:pt x="2023" y="699"/>
                  </a:moveTo>
                  <a:cubicBezTo>
                    <a:pt x="2021" y="699"/>
                    <a:pt x="2019" y="697"/>
                    <a:pt x="2019" y="695"/>
                  </a:cubicBezTo>
                  <a:cubicBezTo>
                    <a:pt x="2020" y="693"/>
                    <a:pt x="2021" y="692"/>
                    <a:pt x="2023" y="692"/>
                  </a:cubicBezTo>
                  <a:cubicBezTo>
                    <a:pt x="2025" y="692"/>
                    <a:pt x="2026" y="694"/>
                    <a:pt x="2026" y="696"/>
                  </a:cubicBezTo>
                  <a:cubicBezTo>
                    <a:pt x="2026" y="698"/>
                    <a:pt x="2025" y="699"/>
                    <a:pt x="2023" y="699"/>
                  </a:cubicBezTo>
                  <a:cubicBezTo>
                    <a:pt x="2023" y="699"/>
                    <a:pt x="2023" y="699"/>
                    <a:pt x="2023" y="699"/>
                  </a:cubicBezTo>
                  <a:moveTo>
                    <a:pt x="2002" y="697"/>
                  </a:moveTo>
                  <a:cubicBezTo>
                    <a:pt x="2000" y="697"/>
                    <a:pt x="1999" y="696"/>
                    <a:pt x="1999" y="694"/>
                  </a:cubicBezTo>
                  <a:cubicBezTo>
                    <a:pt x="1999" y="692"/>
                    <a:pt x="2001" y="690"/>
                    <a:pt x="2002" y="690"/>
                  </a:cubicBezTo>
                  <a:cubicBezTo>
                    <a:pt x="2004" y="691"/>
                    <a:pt x="2006" y="692"/>
                    <a:pt x="2006" y="694"/>
                  </a:cubicBezTo>
                  <a:cubicBezTo>
                    <a:pt x="2005" y="696"/>
                    <a:pt x="2004" y="697"/>
                    <a:pt x="2002" y="697"/>
                  </a:cubicBezTo>
                  <a:cubicBezTo>
                    <a:pt x="2002" y="697"/>
                    <a:pt x="2002" y="697"/>
                    <a:pt x="2002" y="697"/>
                  </a:cubicBezTo>
                  <a:moveTo>
                    <a:pt x="1981" y="696"/>
                  </a:moveTo>
                  <a:cubicBezTo>
                    <a:pt x="1979" y="695"/>
                    <a:pt x="1978" y="694"/>
                    <a:pt x="1978" y="692"/>
                  </a:cubicBezTo>
                  <a:cubicBezTo>
                    <a:pt x="1978" y="690"/>
                    <a:pt x="1980" y="689"/>
                    <a:pt x="1982" y="689"/>
                  </a:cubicBezTo>
                  <a:cubicBezTo>
                    <a:pt x="1984" y="689"/>
                    <a:pt x="1985" y="691"/>
                    <a:pt x="1985" y="692"/>
                  </a:cubicBezTo>
                  <a:cubicBezTo>
                    <a:pt x="1985" y="694"/>
                    <a:pt x="1983" y="696"/>
                    <a:pt x="1982" y="696"/>
                  </a:cubicBezTo>
                  <a:cubicBezTo>
                    <a:pt x="1981" y="696"/>
                    <a:pt x="1981" y="696"/>
                    <a:pt x="1981" y="696"/>
                  </a:cubicBezTo>
                  <a:moveTo>
                    <a:pt x="1961" y="694"/>
                  </a:moveTo>
                  <a:cubicBezTo>
                    <a:pt x="1959" y="694"/>
                    <a:pt x="1957" y="692"/>
                    <a:pt x="1957" y="690"/>
                  </a:cubicBezTo>
                  <a:cubicBezTo>
                    <a:pt x="1958" y="688"/>
                    <a:pt x="1959" y="687"/>
                    <a:pt x="1961" y="687"/>
                  </a:cubicBezTo>
                  <a:cubicBezTo>
                    <a:pt x="1963" y="687"/>
                    <a:pt x="1964" y="689"/>
                    <a:pt x="1964" y="691"/>
                  </a:cubicBezTo>
                  <a:cubicBezTo>
                    <a:pt x="1964" y="693"/>
                    <a:pt x="1963" y="694"/>
                    <a:pt x="1961" y="694"/>
                  </a:cubicBezTo>
                  <a:cubicBezTo>
                    <a:pt x="1961" y="694"/>
                    <a:pt x="1961" y="694"/>
                    <a:pt x="1961" y="694"/>
                  </a:cubicBezTo>
                  <a:moveTo>
                    <a:pt x="1940" y="692"/>
                  </a:moveTo>
                  <a:cubicBezTo>
                    <a:pt x="1938" y="692"/>
                    <a:pt x="1937" y="690"/>
                    <a:pt x="1937" y="689"/>
                  </a:cubicBezTo>
                  <a:cubicBezTo>
                    <a:pt x="1937" y="687"/>
                    <a:pt x="1939" y="685"/>
                    <a:pt x="1940" y="685"/>
                  </a:cubicBezTo>
                  <a:cubicBezTo>
                    <a:pt x="1942" y="685"/>
                    <a:pt x="1944" y="687"/>
                    <a:pt x="1944" y="689"/>
                  </a:cubicBezTo>
                  <a:cubicBezTo>
                    <a:pt x="1943" y="691"/>
                    <a:pt x="1942" y="692"/>
                    <a:pt x="1940" y="692"/>
                  </a:cubicBezTo>
                  <a:cubicBezTo>
                    <a:pt x="1940" y="692"/>
                    <a:pt x="1940" y="692"/>
                    <a:pt x="1940" y="692"/>
                  </a:cubicBezTo>
                  <a:moveTo>
                    <a:pt x="1919" y="691"/>
                  </a:moveTo>
                  <a:cubicBezTo>
                    <a:pt x="1917" y="690"/>
                    <a:pt x="1916" y="689"/>
                    <a:pt x="1916" y="687"/>
                  </a:cubicBezTo>
                  <a:cubicBezTo>
                    <a:pt x="1916" y="685"/>
                    <a:pt x="1918" y="683"/>
                    <a:pt x="1920" y="684"/>
                  </a:cubicBezTo>
                  <a:cubicBezTo>
                    <a:pt x="1922" y="684"/>
                    <a:pt x="1923" y="685"/>
                    <a:pt x="1923" y="687"/>
                  </a:cubicBezTo>
                  <a:cubicBezTo>
                    <a:pt x="1923" y="689"/>
                    <a:pt x="1921" y="691"/>
                    <a:pt x="1919" y="691"/>
                  </a:cubicBezTo>
                  <a:cubicBezTo>
                    <a:pt x="1919" y="691"/>
                    <a:pt x="1919" y="691"/>
                    <a:pt x="1919" y="691"/>
                  </a:cubicBezTo>
                  <a:moveTo>
                    <a:pt x="2151" y="689"/>
                  </a:moveTo>
                  <a:cubicBezTo>
                    <a:pt x="2150" y="687"/>
                    <a:pt x="2150" y="685"/>
                    <a:pt x="2151" y="684"/>
                  </a:cubicBezTo>
                  <a:cubicBezTo>
                    <a:pt x="2152" y="682"/>
                    <a:pt x="2154" y="682"/>
                    <a:pt x="2156" y="684"/>
                  </a:cubicBezTo>
                  <a:cubicBezTo>
                    <a:pt x="2157" y="685"/>
                    <a:pt x="2157" y="687"/>
                    <a:pt x="2156" y="689"/>
                  </a:cubicBezTo>
                  <a:cubicBezTo>
                    <a:pt x="2155" y="689"/>
                    <a:pt x="2154" y="690"/>
                    <a:pt x="2154" y="690"/>
                  </a:cubicBezTo>
                  <a:cubicBezTo>
                    <a:pt x="2153" y="690"/>
                    <a:pt x="2152" y="689"/>
                    <a:pt x="2151" y="689"/>
                  </a:cubicBezTo>
                  <a:moveTo>
                    <a:pt x="1899" y="689"/>
                  </a:moveTo>
                  <a:cubicBezTo>
                    <a:pt x="1897" y="689"/>
                    <a:pt x="1895" y="687"/>
                    <a:pt x="1895" y="685"/>
                  </a:cubicBezTo>
                  <a:cubicBezTo>
                    <a:pt x="1896" y="683"/>
                    <a:pt x="1897" y="682"/>
                    <a:pt x="1899" y="682"/>
                  </a:cubicBezTo>
                  <a:cubicBezTo>
                    <a:pt x="1901" y="682"/>
                    <a:pt x="1902" y="684"/>
                    <a:pt x="1902" y="686"/>
                  </a:cubicBezTo>
                  <a:cubicBezTo>
                    <a:pt x="1902" y="688"/>
                    <a:pt x="1901" y="689"/>
                    <a:pt x="1899" y="689"/>
                  </a:cubicBezTo>
                  <a:cubicBezTo>
                    <a:pt x="1899" y="689"/>
                    <a:pt x="1899" y="689"/>
                    <a:pt x="1899" y="689"/>
                  </a:cubicBezTo>
                  <a:moveTo>
                    <a:pt x="1878" y="687"/>
                  </a:moveTo>
                  <a:cubicBezTo>
                    <a:pt x="1876" y="687"/>
                    <a:pt x="1875" y="685"/>
                    <a:pt x="1875" y="683"/>
                  </a:cubicBezTo>
                  <a:cubicBezTo>
                    <a:pt x="1875" y="681"/>
                    <a:pt x="1877" y="680"/>
                    <a:pt x="1878" y="680"/>
                  </a:cubicBezTo>
                  <a:cubicBezTo>
                    <a:pt x="1880" y="680"/>
                    <a:pt x="1882" y="682"/>
                    <a:pt x="1882" y="684"/>
                  </a:cubicBezTo>
                  <a:cubicBezTo>
                    <a:pt x="1881" y="686"/>
                    <a:pt x="1880" y="687"/>
                    <a:pt x="1878" y="687"/>
                  </a:cubicBezTo>
                  <a:cubicBezTo>
                    <a:pt x="1878" y="687"/>
                    <a:pt x="1878" y="687"/>
                    <a:pt x="1878" y="687"/>
                  </a:cubicBezTo>
                  <a:moveTo>
                    <a:pt x="1857" y="685"/>
                  </a:moveTo>
                  <a:cubicBezTo>
                    <a:pt x="1855" y="685"/>
                    <a:pt x="1854" y="684"/>
                    <a:pt x="1854" y="682"/>
                  </a:cubicBezTo>
                  <a:cubicBezTo>
                    <a:pt x="1854" y="680"/>
                    <a:pt x="1856" y="678"/>
                    <a:pt x="1858" y="679"/>
                  </a:cubicBezTo>
                  <a:cubicBezTo>
                    <a:pt x="1860" y="679"/>
                    <a:pt x="1861" y="680"/>
                    <a:pt x="1861" y="682"/>
                  </a:cubicBezTo>
                  <a:cubicBezTo>
                    <a:pt x="1861" y="684"/>
                    <a:pt x="1859" y="685"/>
                    <a:pt x="1857" y="685"/>
                  </a:cubicBezTo>
                  <a:cubicBezTo>
                    <a:pt x="1857" y="685"/>
                    <a:pt x="1857" y="685"/>
                    <a:pt x="1857" y="685"/>
                  </a:cubicBezTo>
                  <a:moveTo>
                    <a:pt x="1837" y="684"/>
                  </a:moveTo>
                  <a:cubicBezTo>
                    <a:pt x="1835" y="684"/>
                    <a:pt x="1833" y="682"/>
                    <a:pt x="1833" y="680"/>
                  </a:cubicBezTo>
                  <a:cubicBezTo>
                    <a:pt x="1833" y="678"/>
                    <a:pt x="1835" y="677"/>
                    <a:pt x="1837" y="677"/>
                  </a:cubicBezTo>
                  <a:cubicBezTo>
                    <a:pt x="1839" y="677"/>
                    <a:pt x="1840" y="679"/>
                    <a:pt x="1840" y="681"/>
                  </a:cubicBezTo>
                  <a:cubicBezTo>
                    <a:pt x="1840" y="682"/>
                    <a:pt x="1839" y="684"/>
                    <a:pt x="1837" y="684"/>
                  </a:cubicBezTo>
                  <a:cubicBezTo>
                    <a:pt x="1837" y="684"/>
                    <a:pt x="1837" y="684"/>
                    <a:pt x="1837" y="684"/>
                  </a:cubicBezTo>
                  <a:moveTo>
                    <a:pt x="1816" y="682"/>
                  </a:moveTo>
                  <a:cubicBezTo>
                    <a:pt x="1814" y="682"/>
                    <a:pt x="1813" y="680"/>
                    <a:pt x="1813" y="678"/>
                  </a:cubicBezTo>
                  <a:cubicBezTo>
                    <a:pt x="1813" y="676"/>
                    <a:pt x="1815" y="675"/>
                    <a:pt x="1816" y="675"/>
                  </a:cubicBezTo>
                  <a:cubicBezTo>
                    <a:pt x="1818" y="675"/>
                    <a:pt x="1820" y="677"/>
                    <a:pt x="1820" y="679"/>
                  </a:cubicBezTo>
                  <a:cubicBezTo>
                    <a:pt x="1819" y="681"/>
                    <a:pt x="1818" y="682"/>
                    <a:pt x="1816" y="682"/>
                  </a:cubicBezTo>
                  <a:cubicBezTo>
                    <a:pt x="1816" y="682"/>
                    <a:pt x="1816" y="682"/>
                    <a:pt x="1816" y="682"/>
                  </a:cubicBezTo>
                  <a:moveTo>
                    <a:pt x="1795" y="680"/>
                  </a:moveTo>
                  <a:cubicBezTo>
                    <a:pt x="1793" y="680"/>
                    <a:pt x="1792" y="679"/>
                    <a:pt x="1792" y="677"/>
                  </a:cubicBezTo>
                  <a:cubicBezTo>
                    <a:pt x="1792" y="675"/>
                    <a:pt x="1794" y="673"/>
                    <a:pt x="1796" y="673"/>
                  </a:cubicBezTo>
                  <a:cubicBezTo>
                    <a:pt x="1798" y="674"/>
                    <a:pt x="1799" y="675"/>
                    <a:pt x="1799" y="677"/>
                  </a:cubicBezTo>
                  <a:cubicBezTo>
                    <a:pt x="1799" y="679"/>
                    <a:pt x="1797" y="680"/>
                    <a:pt x="1795" y="680"/>
                  </a:cubicBezTo>
                  <a:cubicBezTo>
                    <a:pt x="1795" y="680"/>
                    <a:pt x="1795" y="680"/>
                    <a:pt x="1795" y="680"/>
                  </a:cubicBezTo>
                  <a:moveTo>
                    <a:pt x="1775" y="679"/>
                  </a:moveTo>
                  <a:cubicBezTo>
                    <a:pt x="1773" y="679"/>
                    <a:pt x="1771" y="677"/>
                    <a:pt x="1771" y="675"/>
                  </a:cubicBezTo>
                  <a:cubicBezTo>
                    <a:pt x="1771" y="673"/>
                    <a:pt x="1773" y="672"/>
                    <a:pt x="1775" y="672"/>
                  </a:cubicBezTo>
                  <a:cubicBezTo>
                    <a:pt x="1777" y="672"/>
                    <a:pt x="1778" y="674"/>
                    <a:pt x="1778" y="675"/>
                  </a:cubicBezTo>
                  <a:cubicBezTo>
                    <a:pt x="1778" y="677"/>
                    <a:pt x="1777" y="679"/>
                    <a:pt x="1775" y="679"/>
                  </a:cubicBezTo>
                  <a:cubicBezTo>
                    <a:pt x="1775" y="679"/>
                    <a:pt x="1775" y="679"/>
                    <a:pt x="1775" y="679"/>
                  </a:cubicBezTo>
                  <a:moveTo>
                    <a:pt x="1754" y="677"/>
                  </a:moveTo>
                  <a:cubicBezTo>
                    <a:pt x="1752" y="677"/>
                    <a:pt x="1751" y="675"/>
                    <a:pt x="1751" y="673"/>
                  </a:cubicBezTo>
                  <a:cubicBezTo>
                    <a:pt x="1751" y="671"/>
                    <a:pt x="1752" y="670"/>
                    <a:pt x="1754" y="670"/>
                  </a:cubicBezTo>
                  <a:cubicBezTo>
                    <a:pt x="1756" y="670"/>
                    <a:pt x="1758" y="672"/>
                    <a:pt x="1758" y="674"/>
                  </a:cubicBezTo>
                  <a:cubicBezTo>
                    <a:pt x="1757" y="676"/>
                    <a:pt x="1756" y="677"/>
                    <a:pt x="1754" y="677"/>
                  </a:cubicBezTo>
                  <a:cubicBezTo>
                    <a:pt x="1754" y="677"/>
                    <a:pt x="1754" y="677"/>
                    <a:pt x="1754" y="677"/>
                  </a:cubicBezTo>
                  <a:moveTo>
                    <a:pt x="2136" y="675"/>
                  </a:moveTo>
                  <a:cubicBezTo>
                    <a:pt x="2135" y="673"/>
                    <a:pt x="2135" y="671"/>
                    <a:pt x="2136" y="670"/>
                  </a:cubicBezTo>
                  <a:cubicBezTo>
                    <a:pt x="2137" y="668"/>
                    <a:pt x="2139" y="668"/>
                    <a:pt x="2141" y="669"/>
                  </a:cubicBezTo>
                  <a:cubicBezTo>
                    <a:pt x="2142" y="671"/>
                    <a:pt x="2142" y="673"/>
                    <a:pt x="2141" y="674"/>
                  </a:cubicBezTo>
                  <a:cubicBezTo>
                    <a:pt x="2140" y="675"/>
                    <a:pt x="2139" y="675"/>
                    <a:pt x="2138" y="675"/>
                  </a:cubicBezTo>
                  <a:cubicBezTo>
                    <a:pt x="2138" y="675"/>
                    <a:pt x="2137" y="675"/>
                    <a:pt x="2136" y="675"/>
                  </a:cubicBezTo>
                  <a:moveTo>
                    <a:pt x="1733" y="675"/>
                  </a:moveTo>
                  <a:cubicBezTo>
                    <a:pt x="1731" y="675"/>
                    <a:pt x="1730" y="673"/>
                    <a:pt x="1730" y="672"/>
                  </a:cubicBezTo>
                  <a:cubicBezTo>
                    <a:pt x="1730" y="670"/>
                    <a:pt x="1732" y="668"/>
                    <a:pt x="1734" y="668"/>
                  </a:cubicBezTo>
                  <a:cubicBezTo>
                    <a:pt x="1736" y="668"/>
                    <a:pt x="1737" y="670"/>
                    <a:pt x="1737" y="672"/>
                  </a:cubicBezTo>
                  <a:cubicBezTo>
                    <a:pt x="1737" y="674"/>
                    <a:pt x="1735" y="675"/>
                    <a:pt x="1733" y="675"/>
                  </a:cubicBezTo>
                  <a:cubicBezTo>
                    <a:pt x="1733" y="675"/>
                    <a:pt x="1733" y="675"/>
                    <a:pt x="1733" y="675"/>
                  </a:cubicBezTo>
                  <a:moveTo>
                    <a:pt x="1713" y="674"/>
                  </a:moveTo>
                  <a:cubicBezTo>
                    <a:pt x="1711" y="673"/>
                    <a:pt x="1709" y="672"/>
                    <a:pt x="1709" y="670"/>
                  </a:cubicBezTo>
                  <a:cubicBezTo>
                    <a:pt x="1709" y="668"/>
                    <a:pt x="1711" y="666"/>
                    <a:pt x="1713" y="667"/>
                  </a:cubicBezTo>
                  <a:cubicBezTo>
                    <a:pt x="1715" y="667"/>
                    <a:pt x="1716" y="668"/>
                    <a:pt x="1716" y="670"/>
                  </a:cubicBezTo>
                  <a:cubicBezTo>
                    <a:pt x="1716" y="672"/>
                    <a:pt x="1715" y="674"/>
                    <a:pt x="1713" y="674"/>
                  </a:cubicBezTo>
                  <a:cubicBezTo>
                    <a:pt x="1713" y="674"/>
                    <a:pt x="1713" y="674"/>
                    <a:pt x="1713" y="674"/>
                  </a:cubicBezTo>
                  <a:moveTo>
                    <a:pt x="1692" y="672"/>
                  </a:moveTo>
                  <a:cubicBezTo>
                    <a:pt x="1690" y="672"/>
                    <a:pt x="1689" y="670"/>
                    <a:pt x="1689" y="668"/>
                  </a:cubicBezTo>
                  <a:cubicBezTo>
                    <a:pt x="1689" y="666"/>
                    <a:pt x="1690" y="665"/>
                    <a:pt x="1692" y="665"/>
                  </a:cubicBezTo>
                  <a:cubicBezTo>
                    <a:pt x="1694" y="665"/>
                    <a:pt x="1696" y="667"/>
                    <a:pt x="1696" y="669"/>
                  </a:cubicBezTo>
                  <a:cubicBezTo>
                    <a:pt x="1695" y="670"/>
                    <a:pt x="1694" y="672"/>
                    <a:pt x="1692" y="672"/>
                  </a:cubicBezTo>
                  <a:cubicBezTo>
                    <a:pt x="1692" y="672"/>
                    <a:pt x="1692" y="672"/>
                    <a:pt x="1692" y="672"/>
                  </a:cubicBezTo>
                  <a:moveTo>
                    <a:pt x="1671" y="670"/>
                  </a:moveTo>
                  <a:cubicBezTo>
                    <a:pt x="1669" y="670"/>
                    <a:pt x="1668" y="668"/>
                    <a:pt x="1668" y="666"/>
                  </a:cubicBezTo>
                  <a:cubicBezTo>
                    <a:pt x="1668" y="665"/>
                    <a:pt x="1670" y="663"/>
                    <a:pt x="1672" y="663"/>
                  </a:cubicBezTo>
                  <a:cubicBezTo>
                    <a:pt x="1674" y="663"/>
                    <a:pt x="1675" y="665"/>
                    <a:pt x="1675" y="667"/>
                  </a:cubicBezTo>
                  <a:cubicBezTo>
                    <a:pt x="1675" y="669"/>
                    <a:pt x="1673" y="670"/>
                    <a:pt x="1671" y="670"/>
                  </a:cubicBezTo>
                  <a:cubicBezTo>
                    <a:pt x="1671" y="670"/>
                    <a:pt x="1671" y="670"/>
                    <a:pt x="1671" y="670"/>
                  </a:cubicBezTo>
                  <a:moveTo>
                    <a:pt x="1651" y="668"/>
                  </a:moveTo>
                  <a:cubicBezTo>
                    <a:pt x="1649" y="668"/>
                    <a:pt x="1647" y="667"/>
                    <a:pt x="1647" y="665"/>
                  </a:cubicBezTo>
                  <a:cubicBezTo>
                    <a:pt x="1647" y="663"/>
                    <a:pt x="1649" y="661"/>
                    <a:pt x="1651" y="662"/>
                  </a:cubicBezTo>
                  <a:cubicBezTo>
                    <a:pt x="1653" y="662"/>
                    <a:pt x="1654" y="663"/>
                    <a:pt x="1654" y="665"/>
                  </a:cubicBezTo>
                  <a:cubicBezTo>
                    <a:pt x="1654" y="667"/>
                    <a:pt x="1653" y="668"/>
                    <a:pt x="1651" y="668"/>
                  </a:cubicBezTo>
                  <a:cubicBezTo>
                    <a:pt x="1651" y="668"/>
                    <a:pt x="1651" y="668"/>
                    <a:pt x="1651" y="668"/>
                  </a:cubicBezTo>
                  <a:moveTo>
                    <a:pt x="1630" y="667"/>
                  </a:moveTo>
                  <a:cubicBezTo>
                    <a:pt x="1628" y="667"/>
                    <a:pt x="1627" y="665"/>
                    <a:pt x="1627" y="663"/>
                  </a:cubicBezTo>
                  <a:cubicBezTo>
                    <a:pt x="1627" y="661"/>
                    <a:pt x="1629" y="660"/>
                    <a:pt x="1630" y="660"/>
                  </a:cubicBezTo>
                  <a:cubicBezTo>
                    <a:pt x="1632" y="660"/>
                    <a:pt x="1634" y="662"/>
                    <a:pt x="1634" y="664"/>
                  </a:cubicBezTo>
                  <a:cubicBezTo>
                    <a:pt x="1633" y="665"/>
                    <a:pt x="1632" y="667"/>
                    <a:pt x="1630" y="667"/>
                  </a:cubicBezTo>
                  <a:cubicBezTo>
                    <a:pt x="1630" y="667"/>
                    <a:pt x="1630" y="667"/>
                    <a:pt x="1630" y="667"/>
                  </a:cubicBezTo>
                  <a:moveTo>
                    <a:pt x="1609" y="665"/>
                  </a:moveTo>
                  <a:cubicBezTo>
                    <a:pt x="1607" y="665"/>
                    <a:pt x="1606" y="663"/>
                    <a:pt x="1606" y="661"/>
                  </a:cubicBezTo>
                  <a:cubicBezTo>
                    <a:pt x="1606" y="659"/>
                    <a:pt x="1608" y="658"/>
                    <a:pt x="1610" y="658"/>
                  </a:cubicBezTo>
                  <a:cubicBezTo>
                    <a:pt x="1612" y="658"/>
                    <a:pt x="1613" y="660"/>
                    <a:pt x="1613" y="662"/>
                  </a:cubicBezTo>
                  <a:cubicBezTo>
                    <a:pt x="1613" y="664"/>
                    <a:pt x="1611" y="665"/>
                    <a:pt x="1609" y="665"/>
                  </a:cubicBezTo>
                  <a:cubicBezTo>
                    <a:pt x="1609" y="665"/>
                    <a:pt x="1609" y="665"/>
                    <a:pt x="1609" y="665"/>
                  </a:cubicBezTo>
                  <a:moveTo>
                    <a:pt x="1588" y="663"/>
                  </a:moveTo>
                  <a:cubicBezTo>
                    <a:pt x="1587" y="663"/>
                    <a:pt x="1585" y="662"/>
                    <a:pt x="1585" y="660"/>
                  </a:cubicBezTo>
                  <a:cubicBezTo>
                    <a:pt x="1585" y="658"/>
                    <a:pt x="1587" y="656"/>
                    <a:pt x="1589" y="656"/>
                  </a:cubicBezTo>
                  <a:cubicBezTo>
                    <a:pt x="1591" y="657"/>
                    <a:pt x="1592" y="658"/>
                    <a:pt x="1592" y="660"/>
                  </a:cubicBezTo>
                  <a:cubicBezTo>
                    <a:pt x="1592" y="662"/>
                    <a:pt x="1591" y="663"/>
                    <a:pt x="1589" y="663"/>
                  </a:cubicBezTo>
                  <a:cubicBezTo>
                    <a:pt x="1588" y="663"/>
                    <a:pt x="1588" y="663"/>
                    <a:pt x="1588" y="663"/>
                  </a:cubicBezTo>
                  <a:moveTo>
                    <a:pt x="1568" y="662"/>
                  </a:moveTo>
                  <a:cubicBezTo>
                    <a:pt x="1566" y="662"/>
                    <a:pt x="1565" y="660"/>
                    <a:pt x="1565" y="658"/>
                  </a:cubicBezTo>
                  <a:cubicBezTo>
                    <a:pt x="1565" y="656"/>
                    <a:pt x="1567" y="655"/>
                    <a:pt x="1568" y="655"/>
                  </a:cubicBezTo>
                  <a:cubicBezTo>
                    <a:pt x="1570" y="655"/>
                    <a:pt x="1572" y="657"/>
                    <a:pt x="1572" y="658"/>
                  </a:cubicBezTo>
                  <a:cubicBezTo>
                    <a:pt x="1571" y="660"/>
                    <a:pt x="1570" y="662"/>
                    <a:pt x="1568" y="662"/>
                  </a:cubicBezTo>
                  <a:cubicBezTo>
                    <a:pt x="1568" y="662"/>
                    <a:pt x="1568" y="662"/>
                    <a:pt x="1568" y="662"/>
                  </a:cubicBezTo>
                  <a:moveTo>
                    <a:pt x="2121" y="660"/>
                  </a:moveTo>
                  <a:cubicBezTo>
                    <a:pt x="2120" y="659"/>
                    <a:pt x="2119" y="657"/>
                    <a:pt x="2121" y="655"/>
                  </a:cubicBezTo>
                  <a:cubicBezTo>
                    <a:pt x="2122" y="654"/>
                    <a:pt x="2124" y="654"/>
                    <a:pt x="2126" y="655"/>
                  </a:cubicBezTo>
                  <a:cubicBezTo>
                    <a:pt x="2127" y="657"/>
                    <a:pt x="2127" y="659"/>
                    <a:pt x="2126" y="660"/>
                  </a:cubicBezTo>
                  <a:cubicBezTo>
                    <a:pt x="2125" y="661"/>
                    <a:pt x="2124" y="661"/>
                    <a:pt x="2123" y="661"/>
                  </a:cubicBezTo>
                  <a:cubicBezTo>
                    <a:pt x="2122" y="661"/>
                    <a:pt x="2122" y="661"/>
                    <a:pt x="2121" y="660"/>
                  </a:cubicBezTo>
                  <a:moveTo>
                    <a:pt x="1547" y="660"/>
                  </a:moveTo>
                  <a:cubicBezTo>
                    <a:pt x="1545" y="660"/>
                    <a:pt x="1544" y="658"/>
                    <a:pt x="1544" y="656"/>
                  </a:cubicBezTo>
                  <a:cubicBezTo>
                    <a:pt x="1544" y="654"/>
                    <a:pt x="1546" y="653"/>
                    <a:pt x="1548" y="653"/>
                  </a:cubicBezTo>
                  <a:cubicBezTo>
                    <a:pt x="1550" y="653"/>
                    <a:pt x="1551" y="655"/>
                    <a:pt x="1551" y="657"/>
                  </a:cubicBezTo>
                  <a:cubicBezTo>
                    <a:pt x="1551" y="659"/>
                    <a:pt x="1549" y="660"/>
                    <a:pt x="1547" y="660"/>
                  </a:cubicBezTo>
                  <a:cubicBezTo>
                    <a:pt x="1547" y="660"/>
                    <a:pt x="1547" y="660"/>
                    <a:pt x="1547" y="660"/>
                  </a:cubicBezTo>
                  <a:moveTo>
                    <a:pt x="1526" y="658"/>
                  </a:moveTo>
                  <a:cubicBezTo>
                    <a:pt x="1525" y="658"/>
                    <a:pt x="1523" y="656"/>
                    <a:pt x="1523" y="655"/>
                  </a:cubicBezTo>
                  <a:cubicBezTo>
                    <a:pt x="1523" y="653"/>
                    <a:pt x="1525" y="651"/>
                    <a:pt x="1527" y="651"/>
                  </a:cubicBezTo>
                  <a:cubicBezTo>
                    <a:pt x="1529" y="651"/>
                    <a:pt x="1530" y="653"/>
                    <a:pt x="1530" y="655"/>
                  </a:cubicBezTo>
                  <a:cubicBezTo>
                    <a:pt x="1530" y="657"/>
                    <a:pt x="1529" y="658"/>
                    <a:pt x="1527" y="658"/>
                  </a:cubicBezTo>
                  <a:cubicBezTo>
                    <a:pt x="1526" y="658"/>
                    <a:pt x="1526" y="658"/>
                    <a:pt x="1526" y="658"/>
                  </a:cubicBezTo>
                  <a:moveTo>
                    <a:pt x="1506" y="657"/>
                  </a:moveTo>
                  <a:cubicBezTo>
                    <a:pt x="1504" y="656"/>
                    <a:pt x="1503" y="655"/>
                    <a:pt x="1503" y="653"/>
                  </a:cubicBezTo>
                  <a:cubicBezTo>
                    <a:pt x="1503" y="651"/>
                    <a:pt x="1505" y="650"/>
                    <a:pt x="1506" y="650"/>
                  </a:cubicBezTo>
                  <a:cubicBezTo>
                    <a:pt x="1508" y="650"/>
                    <a:pt x="1510" y="651"/>
                    <a:pt x="1510" y="653"/>
                  </a:cubicBezTo>
                  <a:cubicBezTo>
                    <a:pt x="1509" y="655"/>
                    <a:pt x="1508" y="657"/>
                    <a:pt x="1506" y="657"/>
                  </a:cubicBezTo>
                  <a:cubicBezTo>
                    <a:pt x="1506" y="657"/>
                    <a:pt x="1506" y="657"/>
                    <a:pt x="1506" y="657"/>
                  </a:cubicBezTo>
                  <a:moveTo>
                    <a:pt x="570" y="652"/>
                  </a:moveTo>
                  <a:cubicBezTo>
                    <a:pt x="569" y="650"/>
                    <a:pt x="571" y="648"/>
                    <a:pt x="572" y="648"/>
                  </a:cubicBezTo>
                  <a:cubicBezTo>
                    <a:pt x="574" y="648"/>
                    <a:pt x="576" y="649"/>
                    <a:pt x="577" y="651"/>
                  </a:cubicBezTo>
                  <a:cubicBezTo>
                    <a:pt x="577" y="653"/>
                    <a:pt x="576" y="655"/>
                    <a:pt x="574" y="655"/>
                  </a:cubicBezTo>
                  <a:cubicBezTo>
                    <a:pt x="573" y="655"/>
                    <a:pt x="573" y="655"/>
                    <a:pt x="573" y="655"/>
                  </a:cubicBezTo>
                  <a:cubicBezTo>
                    <a:pt x="571" y="655"/>
                    <a:pt x="570" y="654"/>
                    <a:pt x="570" y="652"/>
                  </a:cubicBezTo>
                  <a:moveTo>
                    <a:pt x="1493" y="654"/>
                  </a:moveTo>
                  <a:cubicBezTo>
                    <a:pt x="1491" y="653"/>
                    <a:pt x="1490" y="652"/>
                    <a:pt x="1490" y="650"/>
                  </a:cubicBezTo>
                  <a:cubicBezTo>
                    <a:pt x="1490" y="648"/>
                    <a:pt x="1492" y="647"/>
                    <a:pt x="1494" y="647"/>
                  </a:cubicBezTo>
                  <a:cubicBezTo>
                    <a:pt x="1496" y="647"/>
                    <a:pt x="1497" y="649"/>
                    <a:pt x="1497" y="651"/>
                  </a:cubicBezTo>
                  <a:cubicBezTo>
                    <a:pt x="1497" y="652"/>
                    <a:pt x="1495" y="654"/>
                    <a:pt x="1493" y="654"/>
                  </a:cubicBezTo>
                  <a:cubicBezTo>
                    <a:pt x="1493" y="654"/>
                    <a:pt x="1493" y="654"/>
                    <a:pt x="1493" y="654"/>
                  </a:cubicBezTo>
                  <a:moveTo>
                    <a:pt x="590" y="649"/>
                  </a:moveTo>
                  <a:cubicBezTo>
                    <a:pt x="590" y="647"/>
                    <a:pt x="591" y="645"/>
                    <a:pt x="593" y="644"/>
                  </a:cubicBezTo>
                  <a:cubicBezTo>
                    <a:pt x="595" y="644"/>
                    <a:pt x="597" y="645"/>
                    <a:pt x="597" y="647"/>
                  </a:cubicBezTo>
                  <a:cubicBezTo>
                    <a:pt x="597" y="649"/>
                    <a:pt x="596" y="651"/>
                    <a:pt x="594" y="651"/>
                  </a:cubicBezTo>
                  <a:cubicBezTo>
                    <a:pt x="594" y="651"/>
                    <a:pt x="594" y="651"/>
                    <a:pt x="594" y="651"/>
                  </a:cubicBezTo>
                  <a:cubicBezTo>
                    <a:pt x="592" y="651"/>
                    <a:pt x="590" y="650"/>
                    <a:pt x="590" y="649"/>
                  </a:cubicBezTo>
                  <a:moveTo>
                    <a:pt x="611" y="645"/>
                  </a:moveTo>
                  <a:cubicBezTo>
                    <a:pt x="610" y="643"/>
                    <a:pt x="611" y="641"/>
                    <a:pt x="613" y="641"/>
                  </a:cubicBezTo>
                  <a:cubicBezTo>
                    <a:pt x="615" y="641"/>
                    <a:pt x="617" y="642"/>
                    <a:pt x="617" y="644"/>
                  </a:cubicBezTo>
                  <a:cubicBezTo>
                    <a:pt x="618" y="646"/>
                    <a:pt x="616" y="648"/>
                    <a:pt x="615" y="648"/>
                  </a:cubicBezTo>
                  <a:cubicBezTo>
                    <a:pt x="614" y="648"/>
                    <a:pt x="614" y="648"/>
                    <a:pt x="614" y="648"/>
                  </a:cubicBezTo>
                  <a:cubicBezTo>
                    <a:pt x="612" y="648"/>
                    <a:pt x="611" y="647"/>
                    <a:pt x="611" y="645"/>
                  </a:cubicBezTo>
                  <a:moveTo>
                    <a:pt x="2106" y="646"/>
                  </a:moveTo>
                  <a:cubicBezTo>
                    <a:pt x="2104" y="645"/>
                    <a:pt x="2104" y="642"/>
                    <a:pt x="2106" y="641"/>
                  </a:cubicBezTo>
                  <a:cubicBezTo>
                    <a:pt x="2107" y="640"/>
                    <a:pt x="2109" y="640"/>
                    <a:pt x="2111" y="641"/>
                  </a:cubicBezTo>
                  <a:cubicBezTo>
                    <a:pt x="2112" y="642"/>
                    <a:pt x="2112" y="644"/>
                    <a:pt x="2111" y="646"/>
                  </a:cubicBezTo>
                  <a:cubicBezTo>
                    <a:pt x="2110" y="647"/>
                    <a:pt x="2109" y="647"/>
                    <a:pt x="2108" y="647"/>
                  </a:cubicBezTo>
                  <a:cubicBezTo>
                    <a:pt x="2107" y="647"/>
                    <a:pt x="2107" y="647"/>
                    <a:pt x="2106" y="646"/>
                  </a:cubicBezTo>
                  <a:moveTo>
                    <a:pt x="566" y="646"/>
                  </a:moveTo>
                  <a:cubicBezTo>
                    <a:pt x="564" y="646"/>
                    <a:pt x="563" y="644"/>
                    <a:pt x="564" y="642"/>
                  </a:cubicBezTo>
                  <a:cubicBezTo>
                    <a:pt x="564" y="640"/>
                    <a:pt x="566" y="639"/>
                    <a:pt x="568" y="640"/>
                  </a:cubicBezTo>
                  <a:cubicBezTo>
                    <a:pt x="570" y="640"/>
                    <a:pt x="571" y="642"/>
                    <a:pt x="570" y="644"/>
                  </a:cubicBezTo>
                  <a:cubicBezTo>
                    <a:pt x="570" y="646"/>
                    <a:pt x="568" y="646"/>
                    <a:pt x="567" y="646"/>
                  </a:cubicBezTo>
                  <a:cubicBezTo>
                    <a:pt x="567" y="646"/>
                    <a:pt x="566" y="646"/>
                    <a:pt x="566" y="646"/>
                  </a:cubicBezTo>
                  <a:moveTo>
                    <a:pt x="631" y="642"/>
                  </a:moveTo>
                  <a:cubicBezTo>
                    <a:pt x="631" y="640"/>
                    <a:pt x="632" y="638"/>
                    <a:pt x="634" y="638"/>
                  </a:cubicBezTo>
                  <a:cubicBezTo>
                    <a:pt x="636" y="637"/>
                    <a:pt x="637" y="638"/>
                    <a:pt x="638" y="640"/>
                  </a:cubicBezTo>
                  <a:cubicBezTo>
                    <a:pt x="638" y="642"/>
                    <a:pt x="637" y="644"/>
                    <a:pt x="635" y="644"/>
                  </a:cubicBezTo>
                  <a:cubicBezTo>
                    <a:pt x="634" y="644"/>
                    <a:pt x="634" y="644"/>
                    <a:pt x="634" y="644"/>
                  </a:cubicBezTo>
                  <a:cubicBezTo>
                    <a:pt x="633" y="644"/>
                    <a:pt x="631" y="643"/>
                    <a:pt x="631" y="642"/>
                  </a:cubicBezTo>
                  <a:moveTo>
                    <a:pt x="651" y="638"/>
                  </a:moveTo>
                  <a:cubicBezTo>
                    <a:pt x="651" y="636"/>
                    <a:pt x="652" y="634"/>
                    <a:pt x="654" y="634"/>
                  </a:cubicBezTo>
                  <a:cubicBezTo>
                    <a:pt x="656" y="634"/>
                    <a:pt x="658" y="635"/>
                    <a:pt x="658" y="637"/>
                  </a:cubicBezTo>
                  <a:cubicBezTo>
                    <a:pt x="659" y="639"/>
                    <a:pt x="657" y="640"/>
                    <a:pt x="655" y="641"/>
                  </a:cubicBezTo>
                  <a:cubicBezTo>
                    <a:pt x="655" y="641"/>
                    <a:pt x="655" y="641"/>
                    <a:pt x="655" y="641"/>
                  </a:cubicBezTo>
                  <a:cubicBezTo>
                    <a:pt x="653" y="641"/>
                    <a:pt x="652" y="640"/>
                    <a:pt x="651" y="638"/>
                  </a:cubicBezTo>
                  <a:moveTo>
                    <a:pt x="1482" y="638"/>
                  </a:moveTo>
                  <a:cubicBezTo>
                    <a:pt x="1482" y="637"/>
                    <a:pt x="1482" y="635"/>
                    <a:pt x="1484" y="634"/>
                  </a:cubicBezTo>
                  <a:cubicBezTo>
                    <a:pt x="1486" y="633"/>
                    <a:pt x="1488" y="634"/>
                    <a:pt x="1489" y="636"/>
                  </a:cubicBezTo>
                  <a:cubicBezTo>
                    <a:pt x="1490" y="637"/>
                    <a:pt x="1489" y="639"/>
                    <a:pt x="1487" y="640"/>
                  </a:cubicBezTo>
                  <a:cubicBezTo>
                    <a:pt x="1487" y="640"/>
                    <a:pt x="1486" y="640"/>
                    <a:pt x="1486" y="640"/>
                  </a:cubicBezTo>
                  <a:cubicBezTo>
                    <a:pt x="1484" y="640"/>
                    <a:pt x="1483" y="640"/>
                    <a:pt x="1482" y="638"/>
                  </a:cubicBezTo>
                  <a:moveTo>
                    <a:pt x="672" y="634"/>
                  </a:moveTo>
                  <a:cubicBezTo>
                    <a:pt x="672" y="633"/>
                    <a:pt x="673" y="631"/>
                    <a:pt x="675" y="631"/>
                  </a:cubicBezTo>
                  <a:cubicBezTo>
                    <a:pt x="677" y="630"/>
                    <a:pt x="678" y="631"/>
                    <a:pt x="679" y="633"/>
                  </a:cubicBezTo>
                  <a:cubicBezTo>
                    <a:pt x="679" y="635"/>
                    <a:pt x="678" y="637"/>
                    <a:pt x="676" y="637"/>
                  </a:cubicBezTo>
                  <a:cubicBezTo>
                    <a:pt x="675" y="637"/>
                    <a:pt x="675" y="637"/>
                    <a:pt x="675" y="637"/>
                  </a:cubicBezTo>
                  <a:cubicBezTo>
                    <a:pt x="674" y="637"/>
                    <a:pt x="672" y="636"/>
                    <a:pt x="672" y="634"/>
                  </a:cubicBezTo>
                  <a:moveTo>
                    <a:pt x="692" y="631"/>
                  </a:moveTo>
                  <a:cubicBezTo>
                    <a:pt x="692" y="629"/>
                    <a:pt x="693" y="627"/>
                    <a:pt x="695" y="627"/>
                  </a:cubicBezTo>
                  <a:cubicBezTo>
                    <a:pt x="697" y="627"/>
                    <a:pt x="699" y="628"/>
                    <a:pt x="699" y="630"/>
                  </a:cubicBezTo>
                  <a:cubicBezTo>
                    <a:pt x="699" y="632"/>
                    <a:pt x="698" y="634"/>
                    <a:pt x="696" y="634"/>
                  </a:cubicBezTo>
                  <a:cubicBezTo>
                    <a:pt x="696" y="634"/>
                    <a:pt x="696" y="634"/>
                    <a:pt x="696" y="634"/>
                  </a:cubicBezTo>
                  <a:cubicBezTo>
                    <a:pt x="694" y="634"/>
                    <a:pt x="693" y="633"/>
                    <a:pt x="692" y="631"/>
                  </a:cubicBezTo>
                  <a:moveTo>
                    <a:pt x="1495" y="633"/>
                  </a:moveTo>
                  <a:cubicBezTo>
                    <a:pt x="1494" y="633"/>
                    <a:pt x="1492" y="631"/>
                    <a:pt x="1492" y="629"/>
                  </a:cubicBezTo>
                  <a:cubicBezTo>
                    <a:pt x="1493" y="627"/>
                    <a:pt x="1494" y="626"/>
                    <a:pt x="1496" y="626"/>
                  </a:cubicBezTo>
                  <a:cubicBezTo>
                    <a:pt x="1498" y="626"/>
                    <a:pt x="1499" y="628"/>
                    <a:pt x="1499" y="630"/>
                  </a:cubicBezTo>
                  <a:cubicBezTo>
                    <a:pt x="1499" y="632"/>
                    <a:pt x="1498" y="633"/>
                    <a:pt x="1496" y="633"/>
                  </a:cubicBezTo>
                  <a:cubicBezTo>
                    <a:pt x="1495" y="633"/>
                    <a:pt x="1495" y="633"/>
                    <a:pt x="1495" y="633"/>
                  </a:cubicBezTo>
                  <a:moveTo>
                    <a:pt x="2091" y="632"/>
                  </a:moveTo>
                  <a:cubicBezTo>
                    <a:pt x="2089" y="630"/>
                    <a:pt x="2089" y="628"/>
                    <a:pt x="2091" y="627"/>
                  </a:cubicBezTo>
                  <a:cubicBezTo>
                    <a:pt x="2092" y="625"/>
                    <a:pt x="2094" y="625"/>
                    <a:pt x="2096" y="627"/>
                  </a:cubicBezTo>
                  <a:cubicBezTo>
                    <a:pt x="2097" y="628"/>
                    <a:pt x="2097" y="630"/>
                    <a:pt x="2096" y="632"/>
                  </a:cubicBezTo>
                  <a:cubicBezTo>
                    <a:pt x="2095" y="632"/>
                    <a:pt x="2094" y="633"/>
                    <a:pt x="2093" y="633"/>
                  </a:cubicBezTo>
                  <a:cubicBezTo>
                    <a:pt x="2092" y="633"/>
                    <a:pt x="2091" y="632"/>
                    <a:pt x="2091" y="632"/>
                  </a:cubicBezTo>
                  <a:moveTo>
                    <a:pt x="713" y="627"/>
                  </a:moveTo>
                  <a:cubicBezTo>
                    <a:pt x="712" y="626"/>
                    <a:pt x="714" y="624"/>
                    <a:pt x="716" y="623"/>
                  </a:cubicBezTo>
                  <a:cubicBezTo>
                    <a:pt x="717" y="623"/>
                    <a:pt x="719" y="624"/>
                    <a:pt x="720" y="626"/>
                  </a:cubicBezTo>
                  <a:cubicBezTo>
                    <a:pt x="720" y="628"/>
                    <a:pt x="719" y="630"/>
                    <a:pt x="717" y="630"/>
                  </a:cubicBezTo>
                  <a:cubicBezTo>
                    <a:pt x="716" y="630"/>
                    <a:pt x="716" y="630"/>
                    <a:pt x="716" y="630"/>
                  </a:cubicBezTo>
                  <a:cubicBezTo>
                    <a:pt x="715" y="630"/>
                    <a:pt x="713" y="629"/>
                    <a:pt x="713" y="627"/>
                  </a:cubicBezTo>
                  <a:moveTo>
                    <a:pt x="573" y="627"/>
                  </a:moveTo>
                  <a:cubicBezTo>
                    <a:pt x="571" y="626"/>
                    <a:pt x="570" y="624"/>
                    <a:pt x="571" y="622"/>
                  </a:cubicBezTo>
                  <a:cubicBezTo>
                    <a:pt x="572" y="621"/>
                    <a:pt x="574" y="620"/>
                    <a:pt x="575" y="620"/>
                  </a:cubicBezTo>
                  <a:cubicBezTo>
                    <a:pt x="577" y="621"/>
                    <a:pt x="578" y="623"/>
                    <a:pt x="577" y="625"/>
                  </a:cubicBezTo>
                  <a:cubicBezTo>
                    <a:pt x="577" y="626"/>
                    <a:pt x="576" y="627"/>
                    <a:pt x="574" y="627"/>
                  </a:cubicBezTo>
                  <a:cubicBezTo>
                    <a:pt x="574" y="627"/>
                    <a:pt x="573" y="627"/>
                    <a:pt x="573" y="627"/>
                  </a:cubicBezTo>
                  <a:moveTo>
                    <a:pt x="733" y="624"/>
                  </a:moveTo>
                  <a:cubicBezTo>
                    <a:pt x="733" y="622"/>
                    <a:pt x="734" y="620"/>
                    <a:pt x="736" y="620"/>
                  </a:cubicBezTo>
                  <a:cubicBezTo>
                    <a:pt x="738" y="620"/>
                    <a:pt x="740" y="621"/>
                    <a:pt x="740" y="623"/>
                  </a:cubicBezTo>
                  <a:cubicBezTo>
                    <a:pt x="740" y="625"/>
                    <a:pt x="739" y="626"/>
                    <a:pt x="737" y="627"/>
                  </a:cubicBezTo>
                  <a:cubicBezTo>
                    <a:pt x="737" y="627"/>
                    <a:pt x="737" y="627"/>
                    <a:pt x="737" y="627"/>
                  </a:cubicBezTo>
                  <a:cubicBezTo>
                    <a:pt x="735" y="627"/>
                    <a:pt x="733" y="626"/>
                    <a:pt x="733" y="624"/>
                  </a:cubicBezTo>
                  <a:moveTo>
                    <a:pt x="754" y="620"/>
                  </a:moveTo>
                  <a:cubicBezTo>
                    <a:pt x="753" y="619"/>
                    <a:pt x="755" y="617"/>
                    <a:pt x="757" y="616"/>
                  </a:cubicBezTo>
                  <a:cubicBezTo>
                    <a:pt x="758" y="616"/>
                    <a:pt x="760" y="617"/>
                    <a:pt x="760" y="619"/>
                  </a:cubicBezTo>
                  <a:cubicBezTo>
                    <a:pt x="761" y="621"/>
                    <a:pt x="760" y="623"/>
                    <a:pt x="758" y="623"/>
                  </a:cubicBezTo>
                  <a:cubicBezTo>
                    <a:pt x="757" y="623"/>
                    <a:pt x="757" y="623"/>
                    <a:pt x="757" y="623"/>
                  </a:cubicBezTo>
                  <a:cubicBezTo>
                    <a:pt x="755" y="623"/>
                    <a:pt x="754" y="622"/>
                    <a:pt x="754" y="620"/>
                  </a:cubicBezTo>
                  <a:moveTo>
                    <a:pt x="1474" y="620"/>
                  </a:moveTo>
                  <a:cubicBezTo>
                    <a:pt x="1473" y="618"/>
                    <a:pt x="1474" y="616"/>
                    <a:pt x="1475" y="615"/>
                  </a:cubicBezTo>
                  <a:cubicBezTo>
                    <a:pt x="1477" y="614"/>
                    <a:pt x="1479" y="615"/>
                    <a:pt x="1480" y="617"/>
                  </a:cubicBezTo>
                  <a:cubicBezTo>
                    <a:pt x="1481" y="619"/>
                    <a:pt x="1480" y="621"/>
                    <a:pt x="1478" y="621"/>
                  </a:cubicBezTo>
                  <a:cubicBezTo>
                    <a:pt x="1478" y="622"/>
                    <a:pt x="1477" y="622"/>
                    <a:pt x="1477" y="622"/>
                  </a:cubicBezTo>
                  <a:cubicBezTo>
                    <a:pt x="1476" y="622"/>
                    <a:pt x="1474" y="621"/>
                    <a:pt x="1474" y="620"/>
                  </a:cubicBezTo>
                  <a:moveTo>
                    <a:pt x="774" y="617"/>
                  </a:moveTo>
                  <a:cubicBezTo>
                    <a:pt x="774" y="615"/>
                    <a:pt x="775" y="613"/>
                    <a:pt x="777" y="613"/>
                  </a:cubicBezTo>
                  <a:cubicBezTo>
                    <a:pt x="779" y="613"/>
                    <a:pt x="781" y="614"/>
                    <a:pt x="781" y="616"/>
                  </a:cubicBezTo>
                  <a:cubicBezTo>
                    <a:pt x="781" y="618"/>
                    <a:pt x="780" y="619"/>
                    <a:pt x="778" y="620"/>
                  </a:cubicBezTo>
                  <a:cubicBezTo>
                    <a:pt x="778" y="620"/>
                    <a:pt x="778" y="620"/>
                    <a:pt x="778" y="620"/>
                  </a:cubicBezTo>
                  <a:cubicBezTo>
                    <a:pt x="776" y="620"/>
                    <a:pt x="774" y="619"/>
                    <a:pt x="774" y="617"/>
                  </a:cubicBezTo>
                  <a:moveTo>
                    <a:pt x="2076" y="618"/>
                  </a:moveTo>
                  <a:cubicBezTo>
                    <a:pt x="2074" y="616"/>
                    <a:pt x="2074" y="614"/>
                    <a:pt x="2076" y="613"/>
                  </a:cubicBezTo>
                  <a:cubicBezTo>
                    <a:pt x="2077" y="611"/>
                    <a:pt x="2079" y="611"/>
                    <a:pt x="2080" y="612"/>
                  </a:cubicBezTo>
                  <a:cubicBezTo>
                    <a:pt x="2082" y="614"/>
                    <a:pt x="2082" y="616"/>
                    <a:pt x="2081" y="617"/>
                  </a:cubicBezTo>
                  <a:cubicBezTo>
                    <a:pt x="2080" y="618"/>
                    <a:pt x="2079" y="619"/>
                    <a:pt x="2078" y="619"/>
                  </a:cubicBezTo>
                  <a:cubicBezTo>
                    <a:pt x="2077" y="619"/>
                    <a:pt x="2076" y="618"/>
                    <a:pt x="2076" y="618"/>
                  </a:cubicBezTo>
                  <a:moveTo>
                    <a:pt x="795" y="613"/>
                  </a:moveTo>
                  <a:cubicBezTo>
                    <a:pt x="794" y="612"/>
                    <a:pt x="796" y="610"/>
                    <a:pt x="797" y="609"/>
                  </a:cubicBezTo>
                  <a:cubicBezTo>
                    <a:pt x="799" y="609"/>
                    <a:pt x="801" y="610"/>
                    <a:pt x="801" y="612"/>
                  </a:cubicBezTo>
                  <a:cubicBezTo>
                    <a:pt x="802" y="614"/>
                    <a:pt x="800" y="616"/>
                    <a:pt x="799" y="616"/>
                  </a:cubicBezTo>
                  <a:cubicBezTo>
                    <a:pt x="798" y="616"/>
                    <a:pt x="798" y="616"/>
                    <a:pt x="798" y="616"/>
                  </a:cubicBezTo>
                  <a:cubicBezTo>
                    <a:pt x="796" y="616"/>
                    <a:pt x="795" y="615"/>
                    <a:pt x="795" y="613"/>
                  </a:cubicBezTo>
                  <a:moveTo>
                    <a:pt x="815" y="610"/>
                  </a:moveTo>
                  <a:cubicBezTo>
                    <a:pt x="815" y="608"/>
                    <a:pt x="816" y="606"/>
                    <a:pt x="818" y="606"/>
                  </a:cubicBezTo>
                  <a:cubicBezTo>
                    <a:pt x="820" y="606"/>
                    <a:pt x="821" y="607"/>
                    <a:pt x="822" y="609"/>
                  </a:cubicBezTo>
                  <a:cubicBezTo>
                    <a:pt x="822" y="611"/>
                    <a:pt x="821" y="612"/>
                    <a:pt x="819" y="613"/>
                  </a:cubicBezTo>
                  <a:cubicBezTo>
                    <a:pt x="818" y="613"/>
                    <a:pt x="818" y="613"/>
                    <a:pt x="818" y="613"/>
                  </a:cubicBezTo>
                  <a:cubicBezTo>
                    <a:pt x="817" y="613"/>
                    <a:pt x="815" y="612"/>
                    <a:pt x="815" y="610"/>
                  </a:cubicBezTo>
                  <a:moveTo>
                    <a:pt x="1498" y="612"/>
                  </a:moveTo>
                  <a:cubicBezTo>
                    <a:pt x="1496" y="612"/>
                    <a:pt x="1494" y="610"/>
                    <a:pt x="1495" y="609"/>
                  </a:cubicBezTo>
                  <a:cubicBezTo>
                    <a:pt x="1495" y="607"/>
                    <a:pt x="1497" y="605"/>
                    <a:pt x="1498" y="606"/>
                  </a:cubicBezTo>
                  <a:cubicBezTo>
                    <a:pt x="1500" y="606"/>
                    <a:pt x="1502" y="607"/>
                    <a:pt x="1502" y="609"/>
                  </a:cubicBezTo>
                  <a:cubicBezTo>
                    <a:pt x="1501" y="611"/>
                    <a:pt x="1500" y="612"/>
                    <a:pt x="1498" y="612"/>
                  </a:cubicBezTo>
                  <a:cubicBezTo>
                    <a:pt x="1498" y="612"/>
                    <a:pt x="1498" y="612"/>
                    <a:pt x="1498" y="612"/>
                  </a:cubicBezTo>
                  <a:moveTo>
                    <a:pt x="835" y="606"/>
                  </a:moveTo>
                  <a:cubicBezTo>
                    <a:pt x="835" y="605"/>
                    <a:pt x="836" y="603"/>
                    <a:pt x="838" y="602"/>
                  </a:cubicBezTo>
                  <a:cubicBezTo>
                    <a:pt x="840" y="602"/>
                    <a:pt x="842" y="603"/>
                    <a:pt x="842" y="605"/>
                  </a:cubicBezTo>
                  <a:cubicBezTo>
                    <a:pt x="843" y="607"/>
                    <a:pt x="841" y="609"/>
                    <a:pt x="839" y="609"/>
                  </a:cubicBezTo>
                  <a:cubicBezTo>
                    <a:pt x="839" y="609"/>
                    <a:pt x="839" y="609"/>
                    <a:pt x="839" y="609"/>
                  </a:cubicBezTo>
                  <a:cubicBezTo>
                    <a:pt x="837" y="609"/>
                    <a:pt x="836" y="608"/>
                    <a:pt x="835" y="606"/>
                  </a:cubicBezTo>
                  <a:moveTo>
                    <a:pt x="580" y="607"/>
                  </a:moveTo>
                  <a:cubicBezTo>
                    <a:pt x="578" y="607"/>
                    <a:pt x="577" y="605"/>
                    <a:pt x="578" y="603"/>
                  </a:cubicBezTo>
                  <a:cubicBezTo>
                    <a:pt x="579" y="601"/>
                    <a:pt x="581" y="600"/>
                    <a:pt x="582" y="601"/>
                  </a:cubicBezTo>
                  <a:cubicBezTo>
                    <a:pt x="584" y="601"/>
                    <a:pt x="585" y="603"/>
                    <a:pt x="585" y="605"/>
                  </a:cubicBezTo>
                  <a:cubicBezTo>
                    <a:pt x="584" y="607"/>
                    <a:pt x="583" y="608"/>
                    <a:pt x="581" y="608"/>
                  </a:cubicBezTo>
                  <a:cubicBezTo>
                    <a:pt x="581" y="608"/>
                    <a:pt x="581" y="607"/>
                    <a:pt x="580" y="607"/>
                  </a:cubicBezTo>
                  <a:moveTo>
                    <a:pt x="856" y="603"/>
                  </a:moveTo>
                  <a:cubicBezTo>
                    <a:pt x="856" y="601"/>
                    <a:pt x="857" y="599"/>
                    <a:pt x="859" y="599"/>
                  </a:cubicBezTo>
                  <a:cubicBezTo>
                    <a:pt x="861" y="599"/>
                    <a:pt x="862" y="600"/>
                    <a:pt x="863" y="602"/>
                  </a:cubicBezTo>
                  <a:cubicBezTo>
                    <a:pt x="863" y="604"/>
                    <a:pt x="862" y="605"/>
                    <a:pt x="860" y="606"/>
                  </a:cubicBezTo>
                  <a:cubicBezTo>
                    <a:pt x="859" y="606"/>
                    <a:pt x="859" y="606"/>
                    <a:pt x="859" y="606"/>
                  </a:cubicBezTo>
                  <a:cubicBezTo>
                    <a:pt x="858" y="606"/>
                    <a:pt x="856" y="605"/>
                    <a:pt x="856" y="603"/>
                  </a:cubicBezTo>
                  <a:moveTo>
                    <a:pt x="2061" y="603"/>
                  </a:moveTo>
                  <a:cubicBezTo>
                    <a:pt x="2059" y="602"/>
                    <a:pt x="2059" y="600"/>
                    <a:pt x="2061" y="598"/>
                  </a:cubicBezTo>
                  <a:cubicBezTo>
                    <a:pt x="2062" y="597"/>
                    <a:pt x="2064" y="597"/>
                    <a:pt x="2065" y="598"/>
                  </a:cubicBezTo>
                  <a:cubicBezTo>
                    <a:pt x="2067" y="600"/>
                    <a:pt x="2067" y="602"/>
                    <a:pt x="2065" y="603"/>
                  </a:cubicBezTo>
                  <a:cubicBezTo>
                    <a:pt x="2065" y="604"/>
                    <a:pt x="2064" y="604"/>
                    <a:pt x="2063" y="604"/>
                  </a:cubicBezTo>
                  <a:cubicBezTo>
                    <a:pt x="2062" y="604"/>
                    <a:pt x="2061" y="604"/>
                    <a:pt x="2061" y="603"/>
                  </a:cubicBezTo>
                  <a:moveTo>
                    <a:pt x="1465" y="601"/>
                  </a:moveTo>
                  <a:cubicBezTo>
                    <a:pt x="1464" y="599"/>
                    <a:pt x="1465" y="597"/>
                    <a:pt x="1467" y="596"/>
                  </a:cubicBezTo>
                  <a:cubicBezTo>
                    <a:pt x="1468" y="595"/>
                    <a:pt x="1470" y="596"/>
                    <a:pt x="1471" y="598"/>
                  </a:cubicBezTo>
                  <a:cubicBezTo>
                    <a:pt x="1472" y="600"/>
                    <a:pt x="1471" y="602"/>
                    <a:pt x="1470" y="603"/>
                  </a:cubicBezTo>
                  <a:cubicBezTo>
                    <a:pt x="1469" y="603"/>
                    <a:pt x="1469" y="603"/>
                    <a:pt x="1468" y="603"/>
                  </a:cubicBezTo>
                  <a:cubicBezTo>
                    <a:pt x="1467" y="603"/>
                    <a:pt x="1466" y="602"/>
                    <a:pt x="1465" y="601"/>
                  </a:cubicBezTo>
                  <a:moveTo>
                    <a:pt x="876" y="599"/>
                  </a:moveTo>
                  <a:cubicBezTo>
                    <a:pt x="876" y="598"/>
                    <a:pt x="877" y="596"/>
                    <a:pt x="879" y="595"/>
                  </a:cubicBezTo>
                  <a:cubicBezTo>
                    <a:pt x="881" y="595"/>
                    <a:pt x="883" y="596"/>
                    <a:pt x="883" y="598"/>
                  </a:cubicBezTo>
                  <a:cubicBezTo>
                    <a:pt x="883" y="600"/>
                    <a:pt x="882" y="602"/>
                    <a:pt x="880" y="602"/>
                  </a:cubicBezTo>
                  <a:cubicBezTo>
                    <a:pt x="880" y="602"/>
                    <a:pt x="880" y="602"/>
                    <a:pt x="880" y="602"/>
                  </a:cubicBezTo>
                  <a:cubicBezTo>
                    <a:pt x="878" y="602"/>
                    <a:pt x="877" y="601"/>
                    <a:pt x="876" y="599"/>
                  </a:cubicBezTo>
                  <a:moveTo>
                    <a:pt x="897" y="596"/>
                  </a:moveTo>
                  <a:cubicBezTo>
                    <a:pt x="896" y="594"/>
                    <a:pt x="898" y="592"/>
                    <a:pt x="900" y="592"/>
                  </a:cubicBezTo>
                  <a:cubicBezTo>
                    <a:pt x="901" y="592"/>
                    <a:pt x="903" y="593"/>
                    <a:pt x="904" y="595"/>
                  </a:cubicBezTo>
                  <a:cubicBezTo>
                    <a:pt x="904" y="597"/>
                    <a:pt x="903" y="598"/>
                    <a:pt x="901" y="599"/>
                  </a:cubicBezTo>
                  <a:cubicBezTo>
                    <a:pt x="900" y="599"/>
                    <a:pt x="900" y="599"/>
                    <a:pt x="900" y="599"/>
                  </a:cubicBezTo>
                  <a:cubicBezTo>
                    <a:pt x="899" y="599"/>
                    <a:pt x="897" y="598"/>
                    <a:pt x="897" y="596"/>
                  </a:cubicBezTo>
                  <a:moveTo>
                    <a:pt x="917" y="592"/>
                  </a:moveTo>
                  <a:cubicBezTo>
                    <a:pt x="917" y="591"/>
                    <a:pt x="918" y="589"/>
                    <a:pt x="920" y="588"/>
                  </a:cubicBezTo>
                  <a:cubicBezTo>
                    <a:pt x="922" y="588"/>
                    <a:pt x="924" y="589"/>
                    <a:pt x="924" y="591"/>
                  </a:cubicBezTo>
                  <a:cubicBezTo>
                    <a:pt x="924" y="593"/>
                    <a:pt x="923" y="595"/>
                    <a:pt x="921" y="595"/>
                  </a:cubicBezTo>
                  <a:cubicBezTo>
                    <a:pt x="921" y="595"/>
                    <a:pt x="921" y="595"/>
                    <a:pt x="921" y="595"/>
                  </a:cubicBezTo>
                  <a:cubicBezTo>
                    <a:pt x="919" y="595"/>
                    <a:pt x="917" y="594"/>
                    <a:pt x="917" y="592"/>
                  </a:cubicBezTo>
                  <a:moveTo>
                    <a:pt x="1500" y="592"/>
                  </a:moveTo>
                  <a:cubicBezTo>
                    <a:pt x="1498" y="592"/>
                    <a:pt x="1497" y="590"/>
                    <a:pt x="1497" y="588"/>
                  </a:cubicBezTo>
                  <a:cubicBezTo>
                    <a:pt x="1497" y="586"/>
                    <a:pt x="1499" y="585"/>
                    <a:pt x="1501" y="585"/>
                  </a:cubicBezTo>
                  <a:cubicBezTo>
                    <a:pt x="1503" y="585"/>
                    <a:pt x="1504" y="587"/>
                    <a:pt x="1504" y="589"/>
                  </a:cubicBezTo>
                  <a:cubicBezTo>
                    <a:pt x="1504" y="591"/>
                    <a:pt x="1502" y="592"/>
                    <a:pt x="1501" y="592"/>
                  </a:cubicBezTo>
                  <a:cubicBezTo>
                    <a:pt x="1500" y="592"/>
                    <a:pt x="1500" y="592"/>
                    <a:pt x="1500" y="592"/>
                  </a:cubicBezTo>
                  <a:moveTo>
                    <a:pt x="2046" y="589"/>
                  </a:moveTo>
                  <a:cubicBezTo>
                    <a:pt x="2044" y="588"/>
                    <a:pt x="2044" y="586"/>
                    <a:pt x="2045" y="584"/>
                  </a:cubicBezTo>
                  <a:cubicBezTo>
                    <a:pt x="2047" y="583"/>
                    <a:pt x="2049" y="583"/>
                    <a:pt x="2050" y="584"/>
                  </a:cubicBezTo>
                  <a:cubicBezTo>
                    <a:pt x="2052" y="585"/>
                    <a:pt x="2052" y="588"/>
                    <a:pt x="2050" y="589"/>
                  </a:cubicBezTo>
                  <a:cubicBezTo>
                    <a:pt x="2050" y="590"/>
                    <a:pt x="2049" y="590"/>
                    <a:pt x="2048" y="590"/>
                  </a:cubicBezTo>
                  <a:cubicBezTo>
                    <a:pt x="2047" y="590"/>
                    <a:pt x="2046" y="590"/>
                    <a:pt x="2046" y="589"/>
                  </a:cubicBezTo>
                  <a:moveTo>
                    <a:pt x="587" y="588"/>
                  </a:moveTo>
                  <a:cubicBezTo>
                    <a:pt x="585" y="587"/>
                    <a:pt x="585" y="585"/>
                    <a:pt x="585" y="583"/>
                  </a:cubicBezTo>
                  <a:cubicBezTo>
                    <a:pt x="586" y="582"/>
                    <a:pt x="588" y="581"/>
                    <a:pt x="590" y="581"/>
                  </a:cubicBezTo>
                  <a:cubicBezTo>
                    <a:pt x="591" y="582"/>
                    <a:pt x="592" y="584"/>
                    <a:pt x="592" y="586"/>
                  </a:cubicBezTo>
                  <a:cubicBezTo>
                    <a:pt x="591" y="587"/>
                    <a:pt x="590" y="588"/>
                    <a:pt x="588" y="588"/>
                  </a:cubicBezTo>
                  <a:cubicBezTo>
                    <a:pt x="588" y="588"/>
                    <a:pt x="588" y="588"/>
                    <a:pt x="587" y="588"/>
                  </a:cubicBezTo>
                  <a:moveTo>
                    <a:pt x="936" y="586"/>
                  </a:moveTo>
                  <a:cubicBezTo>
                    <a:pt x="934" y="586"/>
                    <a:pt x="933" y="584"/>
                    <a:pt x="934" y="582"/>
                  </a:cubicBezTo>
                  <a:cubicBezTo>
                    <a:pt x="935" y="580"/>
                    <a:pt x="937" y="579"/>
                    <a:pt x="939" y="580"/>
                  </a:cubicBezTo>
                  <a:cubicBezTo>
                    <a:pt x="940" y="581"/>
                    <a:pt x="941" y="583"/>
                    <a:pt x="940" y="585"/>
                  </a:cubicBezTo>
                  <a:cubicBezTo>
                    <a:pt x="940" y="586"/>
                    <a:pt x="938" y="587"/>
                    <a:pt x="937" y="587"/>
                  </a:cubicBezTo>
                  <a:cubicBezTo>
                    <a:pt x="937" y="587"/>
                    <a:pt x="936" y="587"/>
                    <a:pt x="936" y="586"/>
                  </a:cubicBezTo>
                  <a:moveTo>
                    <a:pt x="1456" y="582"/>
                  </a:moveTo>
                  <a:cubicBezTo>
                    <a:pt x="1455" y="580"/>
                    <a:pt x="1456" y="578"/>
                    <a:pt x="1458" y="577"/>
                  </a:cubicBezTo>
                  <a:cubicBezTo>
                    <a:pt x="1460" y="577"/>
                    <a:pt x="1462" y="577"/>
                    <a:pt x="1463" y="579"/>
                  </a:cubicBezTo>
                  <a:cubicBezTo>
                    <a:pt x="1463" y="581"/>
                    <a:pt x="1463" y="583"/>
                    <a:pt x="1461" y="584"/>
                  </a:cubicBezTo>
                  <a:cubicBezTo>
                    <a:pt x="1460" y="584"/>
                    <a:pt x="1460" y="584"/>
                    <a:pt x="1459" y="584"/>
                  </a:cubicBezTo>
                  <a:cubicBezTo>
                    <a:pt x="1458" y="584"/>
                    <a:pt x="1457" y="583"/>
                    <a:pt x="1456" y="582"/>
                  </a:cubicBezTo>
                  <a:moveTo>
                    <a:pt x="2030" y="575"/>
                  </a:moveTo>
                  <a:cubicBezTo>
                    <a:pt x="2029" y="574"/>
                    <a:pt x="2029" y="571"/>
                    <a:pt x="2030" y="570"/>
                  </a:cubicBezTo>
                  <a:cubicBezTo>
                    <a:pt x="2032" y="569"/>
                    <a:pt x="2034" y="568"/>
                    <a:pt x="2035" y="570"/>
                  </a:cubicBezTo>
                  <a:cubicBezTo>
                    <a:pt x="2037" y="571"/>
                    <a:pt x="2037" y="573"/>
                    <a:pt x="2035" y="575"/>
                  </a:cubicBezTo>
                  <a:cubicBezTo>
                    <a:pt x="2035" y="575"/>
                    <a:pt x="2034" y="576"/>
                    <a:pt x="2033" y="576"/>
                  </a:cubicBezTo>
                  <a:cubicBezTo>
                    <a:pt x="2032" y="576"/>
                    <a:pt x="2031" y="575"/>
                    <a:pt x="2030" y="575"/>
                  </a:cubicBezTo>
                  <a:moveTo>
                    <a:pt x="1502" y="571"/>
                  </a:moveTo>
                  <a:cubicBezTo>
                    <a:pt x="1501" y="571"/>
                    <a:pt x="1499" y="569"/>
                    <a:pt x="1499" y="567"/>
                  </a:cubicBezTo>
                  <a:cubicBezTo>
                    <a:pt x="1500" y="565"/>
                    <a:pt x="1501" y="564"/>
                    <a:pt x="1503" y="564"/>
                  </a:cubicBezTo>
                  <a:cubicBezTo>
                    <a:pt x="1505" y="565"/>
                    <a:pt x="1506" y="566"/>
                    <a:pt x="1506" y="568"/>
                  </a:cubicBezTo>
                  <a:cubicBezTo>
                    <a:pt x="1506" y="570"/>
                    <a:pt x="1505" y="571"/>
                    <a:pt x="1503" y="571"/>
                  </a:cubicBezTo>
                  <a:cubicBezTo>
                    <a:pt x="1502" y="571"/>
                    <a:pt x="1502" y="571"/>
                    <a:pt x="1502" y="571"/>
                  </a:cubicBezTo>
                  <a:moveTo>
                    <a:pt x="594" y="568"/>
                  </a:moveTo>
                  <a:cubicBezTo>
                    <a:pt x="593" y="568"/>
                    <a:pt x="592" y="566"/>
                    <a:pt x="592" y="564"/>
                  </a:cubicBezTo>
                  <a:cubicBezTo>
                    <a:pt x="593" y="562"/>
                    <a:pt x="595" y="561"/>
                    <a:pt x="597" y="562"/>
                  </a:cubicBezTo>
                  <a:cubicBezTo>
                    <a:pt x="599" y="563"/>
                    <a:pt x="599" y="565"/>
                    <a:pt x="599" y="566"/>
                  </a:cubicBezTo>
                  <a:cubicBezTo>
                    <a:pt x="598" y="568"/>
                    <a:pt x="597" y="569"/>
                    <a:pt x="596" y="569"/>
                  </a:cubicBezTo>
                  <a:cubicBezTo>
                    <a:pt x="595" y="569"/>
                    <a:pt x="595" y="569"/>
                    <a:pt x="594" y="568"/>
                  </a:cubicBezTo>
                  <a:moveTo>
                    <a:pt x="945" y="568"/>
                  </a:moveTo>
                  <a:cubicBezTo>
                    <a:pt x="943" y="567"/>
                    <a:pt x="942" y="565"/>
                    <a:pt x="943" y="563"/>
                  </a:cubicBezTo>
                  <a:cubicBezTo>
                    <a:pt x="944" y="561"/>
                    <a:pt x="946" y="561"/>
                    <a:pt x="948" y="561"/>
                  </a:cubicBezTo>
                  <a:cubicBezTo>
                    <a:pt x="949" y="562"/>
                    <a:pt x="950" y="564"/>
                    <a:pt x="949" y="566"/>
                  </a:cubicBezTo>
                  <a:cubicBezTo>
                    <a:pt x="949" y="567"/>
                    <a:pt x="947" y="568"/>
                    <a:pt x="946" y="568"/>
                  </a:cubicBezTo>
                  <a:cubicBezTo>
                    <a:pt x="946" y="568"/>
                    <a:pt x="945" y="568"/>
                    <a:pt x="945" y="568"/>
                  </a:cubicBezTo>
                  <a:moveTo>
                    <a:pt x="1448" y="563"/>
                  </a:moveTo>
                  <a:cubicBezTo>
                    <a:pt x="1447" y="562"/>
                    <a:pt x="1447" y="559"/>
                    <a:pt x="1449" y="559"/>
                  </a:cubicBezTo>
                  <a:cubicBezTo>
                    <a:pt x="1451" y="558"/>
                    <a:pt x="1453" y="559"/>
                    <a:pt x="1454" y="560"/>
                  </a:cubicBezTo>
                  <a:cubicBezTo>
                    <a:pt x="1455" y="562"/>
                    <a:pt x="1454" y="564"/>
                    <a:pt x="1452" y="565"/>
                  </a:cubicBezTo>
                  <a:cubicBezTo>
                    <a:pt x="1452" y="565"/>
                    <a:pt x="1451" y="565"/>
                    <a:pt x="1451" y="565"/>
                  </a:cubicBezTo>
                  <a:cubicBezTo>
                    <a:pt x="1449" y="565"/>
                    <a:pt x="1448" y="565"/>
                    <a:pt x="1448" y="563"/>
                  </a:cubicBezTo>
                  <a:moveTo>
                    <a:pt x="2015" y="561"/>
                  </a:moveTo>
                  <a:cubicBezTo>
                    <a:pt x="2014" y="559"/>
                    <a:pt x="2014" y="557"/>
                    <a:pt x="2015" y="556"/>
                  </a:cubicBezTo>
                  <a:cubicBezTo>
                    <a:pt x="2017" y="554"/>
                    <a:pt x="2019" y="554"/>
                    <a:pt x="2020" y="556"/>
                  </a:cubicBezTo>
                  <a:cubicBezTo>
                    <a:pt x="2022" y="557"/>
                    <a:pt x="2022" y="559"/>
                    <a:pt x="2020" y="560"/>
                  </a:cubicBezTo>
                  <a:cubicBezTo>
                    <a:pt x="2020" y="561"/>
                    <a:pt x="2019" y="562"/>
                    <a:pt x="2018" y="562"/>
                  </a:cubicBezTo>
                  <a:cubicBezTo>
                    <a:pt x="2017" y="562"/>
                    <a:pt x="2016" y="561"/>
                    <a:pt x="2015" y="561"/>
                  </a:cubicBezTo>
                  <a:moveTo>
                    <a:pt x="1505" y="551"/>
                  </a:moveTo>
                  <a:cubicBezTo>
                    <a:pt x="1503" y="550"/>
                    <a:pt x="1502" y="549"/>
                    <a:pt x="1502" y="547"/>
                  </a:cubicBezTo>
                  <a:cubicBezTo>
                    <a:pt x="1502" y="545"/>
                    <a:pt x="1504" y="543"/>
                    <a:pt x="1506" y="544"/>
                  </a:cubicBezTo>
                  <a:cubicBezTo>
                    <a:pt x="1507" y="544"/>
                    <a:pt x="1509" y="546"/>
                    <a:pt x="1509" y="548"/>
                  </a:cubicBezTo>
                  <a:cubicBezTo>
                    <a:pt x="1508" y="549"/>
                    <a:pt x="1507" y="551"/>
                    <a:pt x="1505" y="551"/>
                  </a:cubicBezTo>
                  <a:cubicBezTo>
                    <a:pt x="1505" y="551"/>
                    <a:pt x="1505" y="551"/>
                    <a:pt x="1505" y="551"/>
                  </a:cubicBezTo>
                  <a:moveTo>
                    <a:pt x="954" y="549"/>
                  </a:moveTo>
                  <a:cubicBezTo>
                    <a:pt x="952" y="548"/>
                    <a:pt x="951" y="546"/>
                    <a:pt x="952" y="544"/>
                  </a:cubicBezTo>
                  <a:cubicBezTo>
                    <a:pt x="953" y="543"/>
                    <a:pt x="955" y="542"/>
                    <a:pt x="957" y="543"/>
                  </a:cubicBezTo>
                  <a:cubicBezTo>
                    <a:pt x="958" y="544"/>
                    <a:pt x="959" y="546"/>
                    <a:pt x="958" y="547"/>
                  </a:cubicBezTo>
                  <a:cubicBezTo>
                    <a:pt x="958" y="549"/>
                    <a:pt x="956" y="549"/>
                    <a:pt x="955" y="549"/>
                  </a:cubicBezTo>
                  <a:cubicBezTo>
                    <a:pt x="955" y="549"/>
                    <a:pt x="954" y="549"/>
                    <a:pt x="954" y="549"/>
                  </a:cubicBezTo>
                  <a:moveTo>
                    <a:pt x="602" y="549"/>
                  </a:moveTo>
                  <a:cubicBezTo>
                    <a:pt x="600" y="548"/>
                    <a:pt x="599" y="546"/>
                    <a:pt x="599" y="544"/>
                  </a:cubicBezTo>
                  <a:cubicBezTo>
                    <a:pt x="600" y="543"/>
                    <a:pt x="602" y="542"/>
                    <a:pt x="604" y="542"/>
                  </a:cubicBezTo>
                  <a:cubicBezTo>
                    <a:pt x="606" y="543"/>
                    <a:pt x="607" y="545"/>
                    <a:pt x="606" y="547"/>
                  </a:cubicBezTo>
                  <a:cubicBezTo>
                    <a:pt x="605" y="548"/>
                    <a:pt x="604" y="549"/>
                    <a:pt x="603" y="549"/>
                  </a:cubicBezTo>
                  <a:cubicBezTo>
                    <a:pt x="602" y="549"/>
                    <a:pt x="602" y="549"/>
                    <a:pt x="602" y="549"/>
                  </a:cubicBezTo>
                  <a:moveTo>
                    <a:pt x="2000" y="546"/>
                  </a:moveTo>
                  <a:cubicBezTo>
                    <a:pt x="1999" y="545"/>
                    <a:pt x="1999" y="543"/>
                    <a:pt x="2000" y="541"/>
                  </a:cubicBezTo>
                  <a:cubicBezTo>
                    <a:pt x="2001" y="540"/>
                    <a:pt x="2004" y="540"/>
                    <a:pt x="2005" y="541"/>
                  </a:cubicBezTo>
                  <a:cubicBezTo>
                    <a:pt x="2006" y="543"/>
                    <a:pt x="2006" y="545"/>
                    <a:pt x="2005" y="546"/>
                  </a:cubicBezTo>
                  <a:cubicBezTo>
                    <a:pt x="2005" y="547"/>
                    <a:pt x="2004" y="547"/>
                    <a:pt x="2003" y="547"/>
                  </a:cubicBezTo>
                  <a:cubicBezTo>
                    <a:pt x="2002" y="547"/>
                    <a:pt x="2001" y="547"/>
                    <a:pt x="2000" y="546"/>
                  </a:cubicBezTo>
                  <a:moveTo>
                    <a:pt x="1439" y="544"/>
                  </a:moveTo>
                  <a:cubicBezTo>
                    <a:pt x="1438" y="543"/>
                    <a:pt x="1439" y="541"/>
                    <a:pt x="1440" y="540"/>
                  </a:cubicBezTo>
                  <a:cubicBezTo>
                    <a:pt x="1442" y="539"/>
                    <a:pt x="1444" y="540"/>
                    <a:pt x="1445" y="542"/>
                  </a:cubicBezTo>
                  <a:cubicBezTo>
                    <a:pt x="1446" y="543"/>
                    <a:pt x="1445" y="545"/>
                    <a:pt x="1443" y="546"/>
                  </a:cubicBezTo>
                  <a:cubicBezTo>
                    <a:pt x="1443" y="546"/>
                    <a:pt x="1442" y="546"/>
                    <a:pt x="1442" y="546"/>
                  </a:cubicBezTo>
                  <a:cubicBezTo>
                    <a:pt x="1441" y="546"/>
                    <a:pt x="1439" y="546"/>
                    <a:pt x="1439" y="544"/>
                  </a:cubicBezTo>
                  <a:moveTo>
                    <a:pt x="1985" y="532"/>
                  </a:moveTo>
                  <a:cubicBezTo>
                    <a:pt x="1984" y="531"/>
                    <a:pt x="1984" y="529"/>
                    <a:pt x="1985" y="527"/>
                  </a:cubicBezTo>
                  <a:cubicBezTo>
                    <a:pt x="1986" y="526"/>
                    <a:pt x="1989" y="526"/>
                    <a:pt x="1990" y="527"/>
                  </a:cubicBezTo>
                  <a:cubicBezTo>
                    <a:pt x="1991" y="528"/>
                    <a:pt x="1991" y="531"/>
                    <a:pt x="1990" y="532"/>
                  </a:cubicBezTo>
                  <a:cubicBezTo>
                    <a:pt x="1989" y="533"/>
                    <a:pt x="1989" y="533"/>
                    <a:pt x="1988" y="533"/>
                  </a:cubicBezTo>
                  <a:cubicBezTo>
                    <a:pt x="1987" y="533"/>
                    <a:pt x="1986" y="533"/>
                    <a:pt x="1985" y="532"/>
                  </a:cubicBezTo>
                  <a:moveTo>
                    <a:pt x="963" y="530"/>
                  </a:moveTo>
                  <a:cubicBezTo>
                    <a:pt x="961" y="529"/>
                    <a:pt x="960" y="527"/>
                    <a:pt x="961" y="526"/>
                  </a:cubicBezTo>
                  <a:cubicBezTo>
                    <a:pt x="962" y="524"/>
                    <a:pt x="964" y="523"/>
                    <a:pt x="966" y="524"/>
                  </a:cubicBezTo>
                  <a:cubicBezTo>
                    <a:pt x="967" y="525"/>
                    <a:pt x="968" y="527"/>
                    <a:pt x="967" y="529"/>
                  </a:cubicBezTo>
                  <a:cubicBezTo>
                    <a:pt x="967" y="530"/>
                    <a:pt x="965" y="531"/>
                    <a:pt x="964" y="531"/>
                  </a:cubicBezTo>
                  <a:cubicBezTo>
                    <a:pt x="964" y="531"/>
                    <a:pt x="963" y="531"/>
                    <a:pt x="963" y="530"/>
                  </a:cubicBezTo>
                  <a:moveTo>
                    <a:pt x="1507" y="530"/>
                  </a:moveTo>
                  <a:cubicBezTo>
                    <a:pt x="1505" y="530"/>
                    <a:pt x="1504" y="528"/>
                    <a:pt x="1504" y="526"/>
                  </a:cubicBezTo>
                  <a:cubicBezTo>
                    <a:pt x="1504" y="524"/>
                    <a:pt x="1506" y="523"/>
                    <a:pt x="1508" y="523"/>
                  </a:cubicBezTo>
                  <a:cubicBezTo>
                    <a:pt x="1510" y="523"/>
                    <a:pt x="1511" y="525"/>
                    <a:pt x="1511" y="527"/>
                  </a:cubicBezTo>
                  <a:cubicBezTo>
                    <a:pt x="1511" y="529"/>
                    <a:pt x="1509" y="530"/>
                    <a:pt x="1507" y="530"/>
                  </a:cubicBezTo>
                  <a:cubicBezTo>
                    <a:pt x="1507" y="530"/>
                    <a:pt x="1507" y="530"/>
                    <a:pt x="1507" y="530"/>
                  </a:cubicBezTo>
                  <a:moveTo>
                    <a:pt x="609" y="529"/>
                  </a:moveTo>
                  <a:cubicBezTo>
                    <a:pt x="607" y="529"/>
                    <a:pt x="606" y="527"/>
                    <a:pt x="607" y="525"/>
                  </a:cubicBezTo>
                  <a:cubicBezTo>
                    <a:pt x="607" y="523"/>
                    <a:pt x="609" y="522"/>
                    <a:pt x="611" y="523"/>
                  </a:cubicBezTo>
                  <a:cubicBezTo>
                    <a:pt x="613" y="524"/>
                    <a:pt x="614" y="526"/>
                    <a:pt x="613" y="527"/>
                  </a:cubicBezTo>
                  <a:cubicBezTo>
                    <a:pt x="613" y="529"/>
                    <a:pt x="611" y="530"/>
                    <a:pt x="610" y="530"/>
                  </a:cubicBezTo>
                  <a:cubicBezTo>
                    <a:pt x="609" y="530"/>
                    <a:pt x="609" y="530"/>
                    <a:pt x="609" y="529"/>
                  </a:cubicBezTo>
                  <a:moveTo>
                    <a:pt x="1430" y="526"/>
                  </a:moveTo>
                  <a:cubicBezTo>
                    <a:pt x="1429" y="524"/>
                    <a:pt x="1430" y="522"/>
                    <a:pt x="1432" y="521"/>
                  </a:cubicBezTo>
                  <a:cubicBezTo>
                    <a:pt x="1433" y="520"/>
                    <a:pt x="1436" y="521"/>
                    <a:pt x="1436" y="523"/>
                  </a:cubicBezTo>
                  <a:cubicBezTo>
                    <a:pt x="1437" y="524"/>
                    <a:pt x="1436" y="526"/>
                    <a:pt x="1435" y="527"/>
                  </a:cubicBezTo>
                  <a:cubicBezTo>
                    <a:pt x="1434" y="528"/>
                    <a:pt x="1434" y="528"/>
                    <a:pt x="1433" y="528"/>
                  </a:cubicBezTo>
                  <a:cubicBezTo>
                    <a:pt x="1432" y="528"/>
                    <a:pt x="1431" y="527"/>
                    <a:pt x="1430" y="526"/>
                  </a:cubicBezTo>
                  <a:moveTo>
                    <a:pt x="1970" y="518"/>
                  </a:moveTo>
                  <a:cubicBezTo>
                    <a:pt x="1969" y="517"/>
                    <a:pt x="1969" y="514"/>
                    <a:pt x="1970" y="513"/>
                  </a:cubicBezTo>
                  <a:cubicBezTo>
                    <a:pt x="1971" y="512"/>
                    <a:pt x="1973" y="512"/>
                    <a:pt x="1975" y="513"/>
                  </a:cubicBezTo>
                  <a:cubicBezTo>
                    <a:pt x="1976" y="514"/>
                    <a:pt x="1976" y="516"/>
                    <a:pt x="1975" y="518"/>
                  </a:cubicBezTo>
                  <a:cubicBezTo>
                    <a:pt x="1974" y="518"/>
                    <a:pt x="1973" y="519"/>
                    <a:pt x="1973" y="519"/>
                  </a:cubicBezTo>
                  <a:cubicBezTo>
                    <a:pt x="1972" y="519"/>
                    <a:pt x="1971" y="519"/>
                    <a:pt x="1970" y="518"/>
                  </a:cubicBezTo>
                  <a:moveTo>
                    <a:pt x="972" y="512"/>
                  </a:moveTo>
                  <a:cubicBezTo>
                    <a:pt x="970" y="511"/>
                    <a:pt x="969" y="509"/>
                    <a:pt x="970" y="507"/>
                  </a:cubicBezTo>
                  <a:cubicBezTo>
                    <a:pt x="971" y="505"/>
                    <a:pt x="973" y="505"/>
                    <a:pt x="975" y="505"/>
                  </a:cubicBezTo>
                  <a:cubicBezTo>
                    <a:pt x="976" y="506"/>
                    <a:pt x="977" y="508"/>
                    <a:pt x="976" y="510"/>
                  </a:cubicBezTo>
                  <a:cubicBezTo>
                    <a:pt x="976" y="511"/>
                    <a:pt x="974" y="512"/>
                    <a:pt x="973" y="512"/>
                  </a:cubicBezTo>
                  <a:cubicBezTo>
                    <a:pt x="973" y="512"/>
                    <a:pt x="972" y="512"/>
                    <a:pt x="972" y="512"/>
                  </a:cubicBezTo>
                  <a:moveTo>
                    <a:pt x="616" y="510"/>
                  </a:moveTo>
                  <a:cubicBezTo>
                    <a:pt x="614" y="509"/>
                    <a:pt x="613" y="507"/>
                    <a:pt x="614" y="505"/>
                  </a:cubicBezTo>
                  <a:cubicBezTo>
                    <a:pt x="614" y="504"/>
                    <a:pt x="616" y="503"/>
                    <a:pt x="618" y="503"/>
                  </a:cubicBezTo>
                  <a:cubicBezTo>
                    <a:pt x="620" y="504"/>
                    <a:pt x="621" y="506"/>
                    <a:pt x="620" y="508"/>
                  </a:cubicBezTo>
                  <a:cubicBezTo>
                    <a:pt x="620" y="509"/>
                    <a:pt x="618" y="510"/>
                    <a:pt x="617" y="510"/>
                  </a:cubicBezTo>
                  <a:cubicBezTo>
                    <a:pt x="617" y="510"/>
                    <a:pt x="616" y="510"/>
                    <a:pt x="616" y="510"/>
                  </a:cubicBezTo>
                  <a:moveTo>
                    <a:pt x="1509" y="509"/>
                  </a:moveTo>
                  <a:cubicBezTo>
                    <a:pt x="1508" y="509"/>
                    <a:pt x="1506" y="507"/>
                    <a:pt x="1506" y="505"/>
                  </a:cubicBezTo>
                  <a:cubicBezTo>
                    <a:pt x="1507" y="504"/>
                    <a:pt x="1508" y="502"/>
                    <a:pt x="1510" y="503"/>
                  </a:cubicBezTo>
                  <a:cubicBezTo>
                    <a:pt x="1512" y="503"/>
                    <a:pt x="1514" y="504"/>
                    <a:pt x="1513" y="506"/>
                  </a:cubicBezTo>
                  <a:cubicBezTo>
                    <a:pt x="1513" y="508"/>
                    <a:pt x="1512" y="509"/>
                    <a:pt x="1510" y="509"/>
                  </a:cubicBezTo>
                  <a:cubicBezTo>
                    <a:pt x="1509" y="509"/>
                    <a:pt x="1509" y="509"/>
                    <a:pt x="1509" y="509"/>
                  </a:cubicBezTo>
                  <a:moveTo>
                    <a:pt x="1421" y="507"/>
                  </a:moveTo>
                  <a:cubicBezTo>
                    <a:pt x="1421" y="505"/>
                    <a:pt x="1421" y="503"/>
                    <a:pt x="1423" y="502"/>
                  </a:cubicBezTo>
                  <a:cubicBezTo>
                    <a:pt x="1425" y="501"/>
                    <a:pt x="1427" y="502"/>
                    <a:pt x="1428" y="504"/>
                  </a:cubicBezTo>
                  <a:cubicBezTo>
                    <a:pt x="1428" y="506"/>
                    <a:pt x="1428" y="508"/>
                    <a:pt x="1426" y="509"/>
                  </a:cubicBezTo>
                  <a:cubicBezTo>
                    <a:pt x="1425" y="509"/>
                    <a:pt x="1425" y="509"/>
                    <a:pt x="1424" y="509"/>
                  </a:cubicBezTo>
                  <a:cubicBezTo>
                    <a:pt x="1423" y="509"/>
                    <a:pt x="1422" y="508"/>
                    <a:pt x="1421" y="507"/>
                  </a:cubicBezTo>
                  <a:moveTo>
                    <a:pt x="1955" y="504"/>
                  </a:moveTo>
                  <a:cubicBezTo>
                    <a:pt x="1954" y="502"/>
                    <a:pt x="1954" y="500"/>
                    <a:pt x="1955" y="499"/>
                  </a:cubicBezTo>
                  <a:cubicBezTo>
                    <a:pt x="1956" y="497"/>
                    <a:pt x="1958" y="497"/>
                    <a:pt x="1960" y="499"/>
                  </a:cubicBezTo>
                  <a:cubicBezTo>
                    <a:pt x="1961" y="500"/>
                    <a:pt x="1961" y="502"/>
                    <a:pt x="1960" y="503"/>
                  </a:cubicBezTo>
                  <a:cubicBezTo>
                    <a:pt x="1959" y="504"/>
                    <a:pt x="1958" y="505"/>
                    <a:pt x="1957" y="505"/>
                  </a:cubicBezTo>
                  <a:cubicBezTo>
                    <a:pt x="1957" y="505"/>
                    <a:pt x="1956" y="504"/>
                    <a:pt x="1955" y="504"/>
                  </a:cubicBezTo>
                  <a:moveTo>
                    <a:pt x="980" y="493"/>
                  </a:moveTo>
                  <a:cubicBezTo>
                    <a:pt x="979" y="492"/>
                    <a:pt x="978" y="490"/>
                    <a:pt x="979" y="488"/>
                  </a:cubicBezTo>
                  <a:cubicBezTo>
                    <a:pt x="980" y="487"/>
                    <a:pt x="982" y="486"/>
                    <a:pt x="983" y="487"/>
                  </a:cubicBezTo>
                  <a:cubicBezTo>
                    <a:pt x="985" y="487"/>
                    <a:pt x="986" y="490"/>
                    <a:pt x="985" y="491"/>
                  </a:cubicBezTo>
                  <a:cubicBezTo>
                    <a:pt x="985" y="492"/>
                    <a:pt x="983" y="493"/>
                    <a:pt x="982" y="493"/>
                  </a:cubicBezTo>
                  <a:cubicBezTo>
                    <a:pt x="982" y="493"/>
                    <a:pt x="981" y="493"/>
                    <a:pt x="980" y="493"/>
                  </a:cubicBezTo>
                  <a:moveTo>
                    <a:pt x="623" y="490"/>
                  </a:moveTo>
                  <a:cubicBezTo>
                    <a:pt x="621" y="490"/>
                    <a:pt x="620" y="488"/>
                    <a:pt x="621" y="486"/>
                  </a:cubicBezTo>
                  <a:cubicBezTo>
                    <a:pt x="622" y="484"/>
                    <a:pt x="624" y="483"/>
                    <a:pt x="625" y="484"/>
                  </a:cubicBezTo>
                  <a:cubicBezTo>
                    <a:pt x="627" y="485"/>
                    <a:pt x="628" y="487"/>
                    <a:pt x="627" y="488"/>
                  </a:cubicBezTo>
                  <a:cubicBezTo>
                    <a:pt x="627" y="490"/>
                    <a:pt x="626" y="491"/>
                    <a:pt x="624" y="491"/>
                  </a:cubicBezTo>
                  <a:cubicBezTo>
                    <a:pt x="624" y="491"/>
                    <a:pt x="623" y="491"/>
                    <a:pt x="623" y="490"/>
                  </a:cubicBezTo>
                  <a:moveTo>
                    <a:pt x="1940" y="489"/>
                  </a:moveTo>
                  <a:cubicBezTo>
                    <a:pt x="1939" y="488"/>
                    <a:pt x="1939" y="486"/>
                    <a:pt x="1940" y="485"/>
                  </a:cubicBezTo>
                  <a:cubicBezTo>
                    <a:pt x="1941" y="483"/>
                    <a:pt x="1943" y="483"/>
                    <a:pt x="1945" y="484"/>
                  </a:cubicBezTo>
                  <a:cubicBezTo>
                    <a:pt x="1946" y="486"/>
                    <a:pt x="1946" y="488"/>
                    <a:pt x="1945" y="489"/>
                  </a:cubicBezTo>
                  <a:cubicBezTo>
                    <a:pt x="1944" y="490"/>
                    <a:pt x="1943" y="490"/>
                    <a:pt x="1942" y="490"/>
                  </a:cubicBezTo>
                  <a:cubicBezTo>
                    <a:pt x="1941" y="490"/>
                    <a:pt x="1941" y="490"/>
                    <a:pt x="1940" y="489"/>
                  </a:cubicBezTo>
                  <a:moveTo>
                    <a:pt x="1413" y="488"/>
                  </a:moveTo>
                  <a:cubicBezTo>
                    <a:pt x="1412" y="486"/>
                    <a:pt x="1412" y="484"/>
                    <a:pt x="1414" y="483"/>
                  </a:cubicBezTo>
                  <a:cubicBezTo>
                    <a:pt x="1416" y="483"/>
                    <a:pt x="1418" y="483"/>
                    <a:pt x="1419" y="485"/>
                  </a:cubicBezTo>
                  <a:cubicBezTo>
                    <a:pt x="1420" y="487"/>
                    <a:pt x="1419" y="489"/>
                    <a:pt x="1417" y="490"/>
                  </a:cubicBezTo>
                  <a:cubicBezTo>
                    <a:pt x="1417" y="490"/>
                    <a:pt x="1416" y="490"/>
                    <a:pt x="1416" y="490"/>
                  </a:cubicBezTo>
                  <a:cubicBezTo>
                    <a:pt x="1414" y="490"/>
                    <a:pt x="1413" y="489"/>
                    <a:pt x="1413" y="488"/>
                  </a:cubicBezTo>
                  <a:moveTo>
                    <a:pt x="1512" y="489"/>
                  </a:moveTo>
                  <a:cubicBezTo>
                    <a:pt x="1510" y="489"/>
                    <a:pt x="1509" y="487"/>
                    <a:pt x="1509" y="485"/>
                  </a:cubicBezTo>
                  <a:cubicBezTo>
                    <a:pt x="1509" y="483"/>
                    <a:pt x="1511" y="482"/>
                    <a:pt x="1513" y="482"/>
                  </a:cubicBezTo>
                  <a:cubicBezTo>
                    <a:pt x="1515" y="482"/>
                    <a:pt x="1516" y="484"/>
                    <a:pt x="1516" y="486"/>
                  </a:cubicBezTo>
                  <a:cubicBezTo>
                    <a:pt x="1515" y="487"/>
                    <a:pt x="1514" y="489"/>
                    <a:pt x="1512" y="489"/>
                  </a:cubicBezTo>
                  <a:cubicBezTo>
                    <a:pt x="1512" y="489"/>
                    <a:pt x="1512" y="489"/>
                    <a:pt x="1512" y="489"/>
                  </a:cubicBezTo>
                  <a:moveTo>
                    <a:pt x="1925" y="475"/>
                  </a:moveTo>
                  <a:cubicBezTo>
                    <a:pt x="1924" y="474"/>
                    <a:pt x="1923" y="472"/>
                    <a:pt x="1925" y="470"/>
                  </a:cubicBezTo>
                  <a:cubicBezTo>
                    <a:pt x="1926" y="469"/>
                    <a:pt x="1928" y="469"/>
                    <a:pt x="1930" y="470"/>
                  </a:cubicBezTo>
                  <a:cubicBezTo>
                    <a:pt x="1931" y="471"/>
                    <a:pt x="1931" y="474"/>
                    <a:pt x="1930" y="475"/>
                  </a:cubicBezTo>
                  <a:cubicBezTo>
                    <a:pt x="1929" y="476"/>
                    <a:pt x="1928" y="476"/>
                    <a:pt x="1927" y="476"/>
                  </a:cubicBezTo>
                  <a:cubicBezTo>
                    <a:pt x="1926" y="476"/>
                    <a:pt x="1926" y="476"/>
                    <a:pt x="1925" y="475"/>
                  </a:cubicBezTo>
                  <a:moveTo>
                    <a:pt x="989" y="474"/>
                  </a:moveTo>
                  <a:cubicBezTo>
                    <a:pt x="988" y="473"/>
                    <a:pt x="987" y="471"/>
                    <a:pt x="988" y="470"/>
                  </a:cubicBezTo>
                  <a:cubicBezTo>
                    <a:pt x="989" y="468"/>
                    <a:pt x="991" y="467"/>
                    <a:pt x="992" y="468"/>
                  </a:cubicBezTo>
                  <a:cubicBezTo>
                    <a:pt x="994" y="469"/>
                    <a:pt x="995" y="471"/>
                    <a:pt x="994" y="473"/>
                  </a:cubicBezTo>
                  <a:cubicBezTo>
                    <a:pt x="993" y="474"/>
                    <a:pt x="992" y="475"/>
                    <a:pt x="991" y="475"/>
                  </a:cubicBezTo>
                  <a:cubicBezTo>
                    <a:pt x="990" y="475"/>
                    <a:pt x="990" y="474"/>
                    <a:pt x="989" y="474"/>
                  </a:cubicBezTo>
                  <a:moveTo>
                    <a:pt x="1404" y="469"/>
                  </a:moveTo>
                  <a:cubicBezTo>
                    <a:pt x="1403" y="467"/>
                    <a:pt x="1404" y="465"/>
                    <a:pt x="1406" y="465"/>
                  </a:cubicBezTo>
                  <a:cubicBezTo>
                    <a:pt x="1407" y="464"/>
                    <a:pt x="1409" y="465"/>
                    <a:pt x="1410" y="466"/>
                  </a:cubicBezTo>
                  <a:cubicBezTo>
                    <a:pt x="1411" y="468"/>
                    <a:pt x="1410" y="470"/>
                    <a:pt x="1408" y="471"/>
                  </a:cubicBezTo>
                  <a:cubicBezTo>
                    <a:pt x="1408" y="471"/>
                    <a:pt x="1407" y="471"/>
                    <a:pt x="1407" y="471"/>
                  </a:cubicBezTo>
                  <a:cubicBezTo>
                    <a:pt x="1406" y="471"/>
                    <a:pt x="1404" y="471"/>
                    <a:pt x="1404" y="469"/>
                  </a:cubicBezTo>
                  <a:moveTo>
                    <a:pt x="630" y="471"/>
                  </a:moveTo>
                  <a:cubicBezTo>
                    <a:pt x="628" y="470"/>
                    <a:pt x="627" y="468"/>
                    <a:pt x="628" y="467"/>
                  </a:cubicBezTo>
                  <a:cubicBezTo>
                    <a:pt x="629" y="465"/>
                    <a:pt x="631" y="464"/>
                    <a:pt x="632" y="464"/>
                  </a:cubicBezTo>
                  <a:cubicBezTo>
                    <a:pt x="634" y="465"/>
                    <a:pt x="635" y="467"/>
                    <a:pt x="634" y="469"/>
                  </a:cubicBezTo>
                  <a:cubicBezTo>
                    <a:pt x="634" y="470"/>
                    <a:pt x="633" y="471"/>
                    <a:pt x="631" y="471"/>
                  </a:cubicBezTo>
                  <a:cubicBezTo>
                    <a:pt x="631" y="471"/>
                    <a:pt x="630" y="471"/>
                    <a:pt x="630" y="471"/>
                  </a:cubicBezTo>
                  <a:moveTo>
                    <a:pt x="1514" y="468"/>
                  </a:moveTo>
                  <a:cubicBezTo>
                    <a:pt x="1512" y="468"/>
                    <a:pt x="1511" y="466"/>
                    <a:pt x="1511" y="464"/>
                  </a:cubicBezTo>
                  <a:cubicBezTo>
                    <a:pt x="1511" y="462"/>
                    <a:pt x="1513" y="461"/>
                    <a:pt x="1515" y="461"/>
                  </a:cubicBezTo>
                  <a:cubicBezTo>
                    <a:pt x="1517" y="461"/>
                    <a:pt x="1518" y="463"/>
                    <a:pt x="1518" y="465"/>
                  </a:cubicBezTo>
                  <a:cubicBezTo>
                    <a:pt x="1518" y="467"/>
                    <a:pt x="1516" y="468"/>
                    <a:pt x="1515" y="468"/>
                  </a:cubicBezTo>
                  <a:cubicBezTo>
                    <a:pt x="1514" y="468"/>
                    <a:pt x="1514" y="468"/>
                    <a:pt x="1514" y="468"/>
                  </a:cubicBezTo>
                  <a:moveTo>
                    <a:pt x="260" y="461"/>
                  </a:moveTo>
                  <a:cubicBezTo>
                    <a:pt x="258" y="461"/>
                    <a:pt x="257" y="461"/>
                    <a:pt x="256" y="459"/>
                  </a:cubicBezTo>
                  <a:cubicBezTo>
                    <a:pt x="256" y="460"/>
                    <a:pt x="256" y="460"/>
                    <a:pt x="255" y="461"/>
                  </a:cubicBezTo>
                  <a:cubicBezTo>
                    <a:pt x="254" y="461"/>
                    <a:pt x="251" y="461"/>
                    <a:pt x="250" y="459"/>
                  </a:cubicBezTo>
                  <a:cubicBezTo>
                    <a:pt x="250" y="458"/>
                    <a:pt x="250" y="456"/>
                    <a:pt x="252" y="455"/>
                  </a:cubicBezTo>
                  <a:cubicBezTo>
                    <a:pt x="254" y="454"/>
                    <a:pt x="256" y="454"/>
                    <a:pt x="257" y="456"/>
                  </a:cubicBezTo>
                  <a:cubicBezTo>
                    <a:pt x="257" y="457"/>
                    <a:pt x="257" y="457"/>
                    <a:pt x="257" y="457"/>
                  </a:cubicBezTo>
                  <a:cubicBezTo>
                    <a:pt x="258" y="456"/>
                    <a:pt x="259" y="455"/>
                    <a:pt x="260" y="455"/>
                  </a:cubicBezTo>
                  <a:cubicBezTo>
                    <a:pt x="262" y="456"/>
                    <a:pt x="263" y="457"/>
                    <a:pt x="263" y="458"/>
                  </a:cubicBezTo>
                  <a:cubicBezTo>
                    <a:pt x="263" y="460"/>
                    <a:pt x="262" y="461"/>
                    <a:pt x="260" y="461"/>
                  </a:cubicBezTo>
                  <a:cubicBezTo>
                    <a:pt x="260" y="461"/>
                    <a:pt x="260" y="461"/>
                    <a:pt x="260" y="461"/>
                  </a:cubicBezTo>
                  <a:moveTo>
                    <a:pt x="1910" y="461"/>
                  </a:moveTo>
                  <a:cubicBezTo>
                    <a:pt x="1908" y="460"/>
                    <a:pt x="1908" y="457"/>
                    <a:pt x="1910" y="456"/>
                  </a:cubicBezTo>
                  <a:cubicBezTo>
                    <a:pt x="1911" y="455"/>
                    <a:pt x="1913" y="455"/>
                    <a:pt x="1915" y="456"/>
                  </a:cubicBezTo>
                  <a:cubicBezTo>
                    <a:pt x="1916" y="457"/>
                    <a:pt x="1916" y="459"/>
                    <a:pt x="1915" y="461"/>
                  </a:cubicBezTo>
                  <a:cubicBezTo>
                    <a:pt x="1914" y="462"/>
                    <a:pt x="1913" y="462"/>
                    <a:pt x="1912" y="462"/>
                  </a:cubicBezTo>
                  <a:cubicBezTo>
                    <a:pt x="1911" y="462"/>
                    <a:pt x="1911" y="462"/>
                    <a:pt x="1910" y="461"/>
                  </a:cubicBezTo>
                  <a:moveTo>
                    <a:pt x="998" y="455"/>
                  </a:moveTo>
                  <a:cubicBezTo>
                    <a:pt x="997" y="455"/>
                    <a:pt x="996" y="453"/>
                    <a:pt x="997" y="451"/>
                  </a:cubicBezTo>
                  <a:cubicBezTo>
                    <a:pt x="998" y="449"/>
                    <a:pt x="1000" y="448"/>
                    <a:pt x="1001" y="449"/>
                  </a:cubicBezTo>
                  <a:cubicBezTo>
                    <a:pt x="1003" y="450"/>
                    <a:pt x="1004" y="452"/>
                    <a:pt x="1003" y="454"/>
                  </a:cubicBezTo>
                  <a:cubicBezTo>
                    <a:pt x="1002" y="455"/>
                    <a:pt x="1001" y="456"/>
                    <a:pt x="1000" y="456"/>
                  </a:cubicBezTo>
                  <a:cubicBezTo>
                    <a:pt x="999" y="456"/>
                    <a:pt x="999" y="456"/>
                    <a:pt x="998" y="455"/>
                  </a:cubicBezTo>
                  <a:moveTo>
                    <a:pt x="1395" y="450"/>
                  </a:moveTo>
                  <a:cubicBezTo>
                    <a:pt x="1394" y="449"/>
                    <a:pt x="1395" y="447"/>
                    <a:pt x="1397" y="446"/>
                  </a:cubicBezTo>
                  <a:cubicBezTo>
                    <a:pt x="1398" y="445"/>
                    <a:pt x="1401" y="446"/>
                    <a:pt x="1401" y="447"/>
                  </a:cubicBezTo>
                  <a:cubicBezTo>
                    <a:pt x="1402" y="449"/>
                    <a:pt x="1401" y="451"/>
                    <a:pt x="1400" y="452"/>
                  </a:cubicBezTo>
                  <a:cubicBezTo>
                    <a:pt x="1399" y="452"/>
                    <a:pt x="1399" y="452"/>
                    <a:pt x="1398" y="452"/>
                  </a:cubicBezTo>
                  <a:cubicBezTo>
                    <a:pt x="1397" y="452"/>
                    <a:pt x="1396" y="452"/>
                    <a:pt x="1395" y="450"/>
                  </a:cubicBezTo>
                  <a:moveTo>
                    <a:pt x="637" y="451"/>
                  </a:moveTo>
                  <a:cubicBezTo>
                    <a:pt x="635" y="451"/>
                    <a:pt x="634" y="449"/>
                    <a:pt x="635" y="447"/>
                  </a:cubicBezTo>
                  <a:cubicBezTo>
                    <a:pt x="636" y="445"/>
                    <a:pt x="638" y="444"/>
                    <a:pt x="640" y="445"/>
                  </a:cubicBezTo>
                  <a:cubicBezTo>
                    <a:pt x="641" y="446"/>
                    <a:pt x="642" y="448"/>
                    <a:pt x="642" y="449"/>
                  </a:cubicBezTo>
                  <a:cubicBezTo>
                    <a:pt x="641" y="451"/>
                    <a:pt x="640" y="452"/>
                    <a:pt x="638" y="452"/>
                  </a:cubicBezTo>
                  <a:cubicBezTo>
                    <a:pt x="638" y="452"/>
                    <a:pt x="638" y="452"/>
                    <a:pt x="637" y="451"/>
                  </a:cubicBezTo>
                  <a:moveTo>
                    <a:pt x="1895" y="447"/>
                  </a:moveTo>
                  <a:cubicBezTo>
                    <a:pt x="1893" y="445"/>
                    <a:pt x="1893" y="443"/>
                    <a:pt x="1895" y="442"/>
                  </a:cubicBezTo>
                  <a:cubicBezTo>
                    <a:pt x="1896" y="440"/>
                    <a:pt x="1898" y="440"/>
                    <a:pt x="1899" y="442"/>
                  </a:cubicBezTo>
                  <a:cubicBezTo>
                    <a:pt x="1901" y="443"/>
                    <a:pt x="1901" y="445"/>
                    <a:pt x="1900" y="447"/>
                  </a:cubicBezTo>
                  <a:cubicBezTo>
                    <a:pt x="1899" y="447"/>
                    <a:pt x="1898" y="448"/>
                    <a:pt x="1897" y="448"/>
                  </a:cubicBezTo>
                  <a:cubicBezTo>
                    <a:pt x="1896" y="448"/>
                    <a:pt x="1895" y="447"/>
                    <a:pt x="1895" y="447"/>
                  </a:cubicBezTo>
                  <a:moveTo>
                    <a:pt x="1517" y="447"/>
                  </a:moveTo>
                  <a:cubicBezTo>
                    <a:pt x="1515" y="447"/>
                    <a:pt x="1513" y="446"/>
                    <a:pt x="1513" y="444"/>
                  </a:cubicBezTo>
                  <a:cubicBezTo>
                    <a:pt x="1514" y="442"/>
                    <a:pt x="1515" y="440"/>
                    <a:pt x="1517" y="441"/>
                  </a:cubicBezTo>
                  <a:cubicBezTo>
                    <a:pt x="1519" y="441"/>
                    <a:pt x="1521" y="443"/>
                    <a:pt x="1520" y="445"/>
                  </a:cubicBezTo>
                  <a:cubicBezTo>
                    <a:pt x="1520" y="446"/>
                    <a:pt x="1519" y="448"/>
                    <a:pt x="1517" y="448"/>
                  </a:cubicBezTo>
                  <a:cubicBezTo>
                    <a:pt x="1517" y="447"/>
                    <a:pt x="1517" y="447"/>
                    <a:pt x="1517" y="447"/>
                  </a:cubicBezTo>
                  <a:moveTo>
                    <a:pt x="240" y="441"/>
                  </a:moveTo>
                  <a:cubicBezTo>
                    <a:pt x="240" y="440"/>
                    <a:pt x="240" y="438"/>
                    <a:pt x="242" y="437"/>
                  </a:cubicBezTo>
                  <a:cubicBezTo>
                    <a:pt x="244" y="436"/>
                    <a:pt x="246" y="436"/>
                    <a:pt x="247" y="438"/>
                  </a:cubicBezTo>
                  <a:cubicBezTo>
                    <a:pt x="247" y="440"/>
                    <a:pt x="247" y="442"/>
                    <a:pt x="245" y="443"/>
                  </a:cubicBezTo>
                  <a:cubicBezTo>
                    <a:pt x="245" y="443"/>
                    <a:pt x="244" y="443"/>
                    <a:pt x="244" y="443"/>
                  </a:cubicBezTo>
                  <a:cubicBezTo>
                    <a:pt x="242" y="443"/>
                    <a:pt x="241" y="443"/>
                    <a:pt x="240" y="441"/>
                  </a:cubicBezTo>
                  <a:moveTo>
                    <a:pt x="261" y="442"/>
                  </a:moveTo>
                  <a:cubicBezTo>
                    <a:pt x="259" y="442"/>
                    <a:pt x="258" y="440"/>
                    <a:pt x="258" y="438"/>
                  </a:cubicBezTo>
                  <a:cubicBezTo>
                    <a:pt x="258" y="436"/>
                    <a:pt x="260" y="435"/>
                    <a:pt x="262" y="435"/>
                  </a:cubicBezTo>
                  <a:cubicBezTo>
                    <a:pt x="263" y="435"/>
                    <a:pt x="265" y="437"/>
                    <a:pt x="265" y="438"/>
                  </a:cubicBezTo>
                  <a:cubicBezTo>
                    <a:pt x="265" y="440"/>
                    <a:pt x="263" y="442"/>
                    <a:pt x="261" y="442"/>
                  </a:cubicBezTo>
                  <a:cubicBezTo>
                    <a:pt x="261" y="442"/>
                    <a:pt x="261" y="442"/>
                    <a:pt x="261" y="442"/>
                  </a:cubicBezTo>
                  <a:moveTo>
                    <a:pt x="1007" y="437"/>
                  </a:moveTo>
                  <a:cubicBezTo>
                    <a:pt x="1006" y="436"/>
                    <a:pt x="1005" y="434"/>
                    <a:pt x="1006" y="432"/>
                  </a:cubicBezTo>
                  <a:cubicBezTo>
                    <a:pt x="1007" y="430"/>
                    <a:pt x="1009" y="430"/>
                    <a:pt x="1010" y="431"/>
                  </a:cubicBezTo>
                  <a:cubicBezTo>
                    <a:pt x="1012" y="431"/>
                    <a:pt x="1013" y="433"/>
                    <a:pt x="1012" y="435"/>
                  </a:cubicBezTo>
                  <a:cubicBezTo>
                    <a:pt x="1011" y="436"/>
                    <a:pt x="1010" y="437"/>
                    <a:pt x="1009" y="437"/>
                  </a:cubicBezTo>
                  <a:cubicBezTo>
                    <a:pt x="1008" y="437"/>
                    <a:pt x="1008" y="437"/>
                    <a:pt x="1007" y="437"/>
                  </a:cubicBezTo>
                  <a:moveTo>
                    <a:pt x="1386" y="432"/>
                  </a:moveTo>
                  <a:cubicBezTo>
                    <a:pt x="1386" y="430"/>
                    <a:pt x="1386" y="428"/>
                    <a:pt x="1388" y="427"/>
                  </a:cubicBezTo>
                  <a:cubicBezTo>
                    <a:pt x="1390" y="426"/>
                    <a:pt x="1392" y="427"/>
                    <a:pt x="1393" y="429"/>
                  </a:cubicBezTo>
                  <a:cubicBezTo>
                    <a:pt x="1393" y="430"/>
                    <a:pt x="1393" y="432"/>
                    <a:pt x="1391" y="433"/>
                  </a:cubicBezTo>
                  <a:cubicBezTo>
                    <a:pt x="1390" y="434"/>
                    <a:pt x="1390" y="434"/>
                    <a:pt x="1389" y="434"/>
                  </a:cubicBezTo>
                  <a:cubicBezTo>
                    <a:pt x="1388" y="434"/>
                    <a:pt x="1387" y="433"/>
                    <a:pt x="1386" y="432"/>
                  </a:cubicBezTo>
                  <a:moveTo>
                    <a:pt x="1880" y="432"/>
                  </a:moveTo>
                  <a:cubicBezTo>
                    <a:pt x="1878" y="431"/>
                    <a:pt x="1878" y="429"/>
                    <a:pt x="1880" y="428"/>
                  </a:cubicBezTo>
                  <a:cubicBezTo>
                    <a:pt x="1881" y="426"/>
                    <a:pt x="1883" y="426"/>
                    <a:pt x="1884" y="427"/>
                  </a:cubicBezTo>
                  <a:cubicBezTo>
                    <a:pt x="1886" y="429"/>
                    <a:pt x="1886" y="431"/>
                    <a:pt x="1885" y="432"/>
                  </a:cubicBezTo>
                  <a:cubicBezTo>
                    <a:pt x="1884" y="433"/>
                    <a:pt x="1883" y="433"/>
                    <a:pt x="1882" y="433"/>
                  </a:cubicBezTo>
                  <a:cubicBezTo>
                    <a:pt x="1881" y="433"/>
                    <a:pt x="1880" y="433"/>
                    <a:pt x="1880" y="432"/>
                  </a:cubicBezTo>
                  <a:moveTo>
                    <a:pt x="644" y="432"/>
                  </a:moveTo>
                  <a:cubicBezTo>
                    <a:pt x="643" y="431"/>
                    <a:pt x="642" y="429"/>
                    <a:pt x="642" y="428"/>
                  </a:cubicBezTo>
                  <a:cubicBezTo>
                    <a:pt x="643" y="426"/>
                    <a:pt x="645" y="425"/>
                    <a:pt x="647" y="426"/>
                  </a:cubicBezTo>
                  <a:cubicBezTo>
                    <a:pt x="649" y="426"/>
                    <a:pt x="649" y="428"/>
                    <a:pt x="649" y="430"/>
                  </a:cubicBezTo>
                  <a:cubicBezTo>
                    <a:pt x="648" y="431"/>
                    <a:pt x="647" y="432"/>
                    <a:pt x="646" y="432"/>
                  </a:cubicBezTo>
                  <a:cubicBezTo>
                    <a:pt x="645" y="432"/>
                    <a:pt x="645" y="432"/>
                    <a:pt x="644" y="432"/>
                  </a:cubicBezTo>
                  <a:moveTo>
                    <a:pt x="1519" y="427"/>
                  </a:moveTo>
                  <a:cubicBezTo>
                    <a:pt x="1517" y="427"/>
                    <a:pt x="1516" y="425"/>
                    <a:pt x="1516" y="423"/>
                  </a:cubicBezTo>
                  <a:cubicBezTo>
                    <a:pt x="1516" y="421"/>
                    <a:pt x="1518" y="420"/>
                    <a:pt x="1520" y="420"/>
                  </a:cubicBezTo>
                  <a:cubicBezTo>
                    <a:pt x="1522" y="420"/>
                    <a:pt x="1523" y="422"/>
                    <a:pt x="1523" y="424"/>
                  </a:cubicBezTo>
                  <a:cubicBezTo>
                    <a:pt x="1522" y="426"/>
                    <a:pt x="1521" y="427"/>
                    <a:pt x="1519" y="427"/>
                  </a:cubicBezTo>
                  <a:cubicBezTo>
                    <a:pt x="1519" y="427"/>
                    <a:pt x="1519" y="427"/>
                    <a:pt x="1519" y="427"/>
                  </a:cubicBezTo>
                  <a:moveTo>
                    <a:pt x="230" y="423"/>
                  </a:moveTo>
                  <a:cubicBezTo>
                    <a:pt x="230" y="421"/>
                    <a:pt x="230" y="419"/>
                    <a:pt x="232" y="419"/>
                  </a:cubicBezTo>
                  <a:cubicBezTo>
                    <a:pt x="234" y="418"/>
                    <a:pt x="236" y="418"/>
                    <a:pt x="237" y="420"/>
                  </a:cubicBezTo>
                  <a:cubicBezTo>
                    <a:pt x="237" y="422"/>
                    <a:pt x="237" y="424"/>
                    <a:pt x="235" y="425"/>
                  </a:cubicBezTo>
                  <a:cubicBezTo>
                    <a:pt x="235" y="425"/>
                    <a:pt x="234" y="425"/>
                    <a:pt x="234" y="425"/>
                  </a:cubicBezTo>
                  <a:cubicBezTo>
                    <a:pt x="232" y="425"/>
                    <a:pt x="231" y="424"/>
                    <a:pt x="230" y="423"/>
                  </a:cubicBezTo>
                  <a:moveTo>
                    <a:pt x="263" y="421"/>
                  </a:moveTo>
                  <a:cubicBezTo>
                    <a:pt x="261" y="421"/>
                    <a:pt x="259" y="419"/>
                    <a:pt x="259" y="417"/>
                  </a:cubicBezTo>
                  <a:cubicBezTo>
                    <a:pt x="259" y="415"/>
                    <a:pt x="261" y="414"/>
                    <a:pt x="263" y="414"/>
                  </a:cubicBezTo>
                  <a:cubicBezTo>
                    <a:pt x="265" y="414"/>
                    <a:pt x="266" y="416"/>
                    <a:pt x="266" y="418"/>
                  </a:cubicBezTo>
                  <a:cubicBezTo>
                    <a:pt x="266" y="420"/>
                    <a:pt x="265" y="421"/>
                    <a:pt x="263" y="421"/>
                  </a:cubicBezTo>
                  <a:cubicBezTo>
                    <a:pt x="263" y="421"/>
                    <a:pt x="263" y="421"/>
                    <a:pt x="263" y="421"/>
                  </a:cubicBezTo>
                  <a:moveTo>
                    <a:pt x="1865" y="418"/>
                  </a:moveTo>
                  <a:cubicBezTo>
                    <a:pt x="1863" y="417"/>
                    <a:pt x="1863" y="415"/>
                    <a:pt x="1864" y="413"/>
                  </a:cubicBezTo>
                  <a:cubicBezTo>
                    <a:pt x="1866" y="412"/>
                    <a:pt x="1868" y="412"/>
                    <a:pt x="1869" y="413"/>
                  </a:cubicBezTo>
                  <a:cubicBezTo>
                    <a:pt x="1871" y="415"/>
                    <a:pt x="1871" y="417"/>
                    <a:pt x="1869" y="418"/>
                  </a:cubicBezTo>
                  <a:cubicBezTo>
                    <a:pt x="1869" y="419"/>
                    <a:pt x="1868" y="419"/>
                    <a:pt x="1867" y="419"/>
                  </a:cubicBezTo>
                  <a:cubicBezTo>
                    <a:pt x="1866" y="419"/>
                    <a:pt x="1865" y="419"/>
                    <a:pt x="1865" y="418"/>
                  </a:cubicBezTo>
                  <a:moveTo>
                    <a:pt x="1016" y="418"/>
                  </a:moveTo>
                  <a:cubicBezTo>
                    <a:pt x="1015" y="417"/>
                    <a:pt x="1014" y="415"/>
                    <a:pt x="1015" y="413"/>
                  </a:cubicBezTo>
                  <a:cubicBezTo>
                    <a:pt x="1016" y="412"/>
                    <a:pt x="1018" y="411"/>
                    <a:pt x="1019" y="412"/>
                  </a:cubicBezTo>
                  <a:cubicBezTo>
                    <a:pt x="1021" y="413"/>
                    <a:pt x="1022" y="415"/>
                    <a:pt x="1021" y="416"/>
                  </a:cubicBezTo>
                  <a:cubicBezTo>
                    <a:pt x="1020" y="418"/>
                    <a:pt x="1019" y="418"/>
                    <a:pt x="1018" y="418"/>
                  </a:cubicBezTo>
                  <a:cubicBezTo>
                    <a:pt x="1017" y="418"/>
                    <a:pt x="1017" y="418"/>
                    <a:pt x="1016" y="418"/>
                  </a:cubicBezTo>
                  <a:moveTo>
                    <a:pt x="1378" y="413"/>
                  </a:moveTo>
                  <a:cubicBezTo>
                    <a:pt x="1377" y="411"/>
                    <a:pt x="1378" y="409"/>
                    <a:pt x="1379" y="408"/>
                  </a:cubicBezTo>
                  <a:cubicBezTo>
                    <a:pt x="1381" y="407"/>
                    <a:pt x="1383" y="408"/>
                    <a:pt x="1384" y="410"/>
                  </a:cubicBezTo>
                  <a:cubicBezTo>
                    <a:pt x="1385" y="412"/>
                    <a:pt x="1384" y="414"/>
                    <a:pt x="1382" y="415"/>
                  </a:cubicBezTo>
                  <a:cubicBezTo>
                    <a:pt x="1382" y="415"/>
                    <a:pt x="1381" y="415"/>
                    <a:pt x="1381" y="415"/>
                  </a:cubicBezTo>
                  <a:cubicBezTo>
                    <a:pt x="1379" y="415"/>
                    <a:pt x="1378" y="414"/>
                    <a:pt x="1378" y="413"/>
                  </a:cubicBezTo>
                  <a:moveTo>
                    <a:pt x="652" y="413"/>
                  </a:moveTo>
                  <a:cubicBezTo>
                    <a:pt x="650" y="412"/>
                    <a:pt x="649" y="410"/>
                    <a:pt x="649" y="408"/>
                  </a:cubicBezTo>
                  <a:cubicBezTo>
                    <a:pt x="650" y="406"/>
                    <a:pt x="652" y="405"/>
                    <a:pt x="654" y="406"/>
                  </a:cubicBezTo>
                  <a:cubicBezTo>
                    <a:pt x="656" y="407"/>
                    <a:pt x="657" y="409"/>
                    <a:pt x="656" y="410"/>
                  </a:cubicBezTo>
                  <a:cubicBezTo>
                    <a:pt x="655" y="412"/>
                    <a:pt x="654" y="413"/>
                    <a:pt x="653" y="413"/>
                  </a:cubicBezTo>
                  <a:cubicBezTo>
                    <a:pt x="652" y="413"/>
                    <a:pt x="652" y="413"/>
                    <a:pt x="652" y="413"/>
                  </a:cubicBezTo>
                  <a:moveTo>
                    <a:pt x="1848" y="408"/>
                  </a:moveTo>
                  <a:cubicBezTo>
                    <a:pt x="1846" y="407"/>
                    <a:pt x="1845" y="405"/>
                    <a:pt x="1846" y="403"/>
                  </a:cubicBezTo>
                  <a:cubicBezTo>
                    <a:pt x="1847" y="402"/>
                    <a:pt x="1849" y="401"/>
                    <a:pt x="1851" y="402"/>
                  </a:cubicBezTo>
                  <a:cubicBezTo>
                    <a:pt x="1853" y="403"/>
                    <a:pt x="1853" y="405"/>
                    <a:pt x="1852" y="407"/>
                  </a:cubicBezTo>
                  <a:cubicBezTo>
                    <a:pt x="1852" y="408"/>
                    <a:pt x="1851" y="408"/>
                    <a:pt x="1849" y="408"/>
                  </a:cubicBezTo>
                  <a:cubicBezTo>
                    <a:pt x="1849" y="408"/>
                    <a:pt x="1848" y="408"/>
                    <a:pt x="1848" y="408"/>
                  </a:cubicBezTo>
                  <a:moveTo>
                    <a:pt x="220" y="405"/>
                  </a:moveTo>
                  <a:cubicBezTo>
                    <a:pt x="220" y="403"/>
                    <a:pt x="220" y="401"/>
                    <a:pt x="222" y="400"/>
                  </a:cubicBezTo>
                  <a:cubicBezTo>
                    <a:pt x="224" y="399"/>
                    <a:pt x="226" y="400"/>
                    <a:pt x="227" y="402"/>
                  </a:cubicBezTo>
                  <a:cubicBezTo>
                    <a:pt x="227" y="403"/>
                    <a:pt x="227" y="405"/>
                    <a:pt x="225" y="406"/>
                  </a:cubicBezTo>
                  <a:cubicBezTo>
                    <a:pt x="225" y="407"/>
                    <a:pt x="224" y="407"/>
                    <a:pt x="224" y="407"/>
                  </a:cubicBezTo>
                  <a:cubicBezTo>
                    <a:pt x="222" y="407"/>
                    <a:pt x="221" y="406"/>
                    <a:pt x="220" y="405"/>
                  </a:cubicBezTo>
                  <a:moveTo>
                    <a:pt x="1521" y="406"/>
                  </a:moveTo>
                  <a:cubicBezTo>
                    <a:pt x="1519" y="406"/>
                    <a:pt x="1518" y="404"/>
                    <a:pt x="1518" y="402"/>
                  </a:cubicBezTo>
                  <a:cubicBezTo>
                    <a:pt x="1518" y="401"/>
                    <a:pt x="1520" y="399"/>
                    <a:pt x="1522" y="399"/>
                  </a:cubicBezTo>
                  <a:cubicBezTo>
                    <a:pt x="1524" y="400"/>
                    <a:pt x="1525" y="401"/>
                    <a:pt x="1525" y="403"/>
                  </a:cubicBezTo>
                  <a:cubicBezTo>
                    <a:pt x="1525" y="405"/>
                    <a:pt x="1523" y="406"/>
                    <a:pt x="1522" y="406"/>
                  </a:cubicBezTo>
                  <a:cubicBezTo>
                    <a:pt x="1521" y="406"/>
                    <a:pt x="1521" y="406"/>
                    <a:pt x="1521" y="406"/>
                  </a:cubicBezTo>
                  <a:moveTo>
                    <a:pt x="264" y="400"/>
                  </a:moveTo>
                  <a:cubicBezTo>
                    <a:pt x="262" y="400"/>
                    <a:pt x="261" y="398"/>
                    <a:pt x="261" y="397"/>
                  </a:cubicBezTo>
                  <a:cubicBezTo>
                    <a:pt x="261" y="395"/>
                    <a:pt x="263" y="393"/>
                    <a:pt x="265" y="393"/>
                  </a:cubicBezTo>
                  <a:cubicBezTo>
                    <a:pt x="266" y="394"/>
                    <a:pt x="268" y="395"/>
                    <a:pt x="268" y="397"/>
                  </a:cubicBezTo>
                  <a:cubicBezTo>
                    <a:pt x="268" y="399"/>
                    <a:pt x="266" y="400"/>
                    <a:pt x="264" y="400"/>
                  </a:cubicBezTo>
                  <a:cubicBezTo>
                    <a:pt x="264" y="400"/>
                    <a:pt x="264" y="400"/>
                    <a:pt x="264" y="400"/>
                  </a:cubicBezTo>
                  <a:moveTo>
                    <a:pt x="1025" y="399"/>
                  </a:moveTo>
                  <a:cubicBezTo>
                    <a:pt x="1024" y="399"/>
                    <a:pt x="1023" y="396"/>
                    <a:pt x="1024" y="395"/>
                  </a:cubicBezTo>
                  <a:cubicBezTo>
                    <a:pt x="1025" y="393"/>
                    <a:pt x="1027" y="392"/>
                    <a:pt x="1028" y="393"/>
                  </a:cubicBezTo>
                  <a:cubicBezTo>
                    <a:pt x="1030" y="394"/>
                    <a:pt x="1031" y="396"/>
                    <a:pt x="1030" y="398"/>
                  </a:cubicBezTo>
                  <a:cubicBezTo>
                    <a:pt x="1029" y="399"/>
                    <a:pt x="1028" y="400"/>
                    <a:pt x="1027" y="400"/>
                  </a:cubicBezTo>
                  <a:cubicBezTo>
                    <a:pt x="1026" y="400"/>
                    <a:pt x="1026" y="400"/>
                    <a:pt x="1025" y="399"/>
                  </a:cubicBezTo>
                  <a:moveTo>
                    <a:pt x="1829" y="398"/>
                  </a:moveTo>
                  <a:cubicBezTo>
                    <a:pt x="1828" y="397"/>
                    <a:pt x="1827" y="395"/>
                    <a:pt x="1828" y="393"/>
                  </a:cubicBezTo>
                  <a:cubicBezTo>
                    <a:pt x="1829" y="392"/>
                    <a:pt x="1831" y="391"/>
                    <a:pt x="1833" y="392"/>
                  </a:cubicBezTo>
                  <a:cubicBezTo>
                    <a:pt x="1834" y="393"/>
                    <a:pt x="1835" y="395"/>
                    <a:pt x="1834" y="397"/>
                  </a:cubicBezTo>
                  <a:cubicBezTo>
                    <a:pt x="1833" y="398"/>
                    <a:pt x="1832" y="399"/>
                    <a:pt x="1831" y="399"/>
                  </a:cubicBezTo>
                  <a:cubicBezTo>
                    <a:pt x="1831" y="399"/>
                    <a:pt x="1830" y="398"/>
                    <a:pt x="1829" y="398"/>
                  </a:cubicBezTo>
                  <a:moveTo>
                    <a:pt x="1369" y="394"/>
                  </a:moveTo>
                  <a:cubicBezTo>
                    <a:pt x="1368" y="392"/>
                    <a:pt x="1369" y="390"/>
                    <a:pt x="1371" y="389"/>
                  </a:cubicBezTo>
                  <a:cubicBezTo>
                    <a:pt x="1372" y="389"/>
                    <a:pt x="1374" y="389"/>
                    <a:pt x="1375" y="391"/>
                  </a:cubicBezTo>
                  <a:cubicBezTo>
                    <a:pt x="1376" y="393"/>
                    <a:pt x="1375" y="395"/>
                    <a:pt x="1373" y="396"/>
                  </a:cubicBezTo>
                  <a:cubicBezTo>
                    <a:pt x="1373" y="396"/>
                    <a:pt x="1372" y="396"/>
                    <a:pt x="1372" y="396"/>
                  </a:cubicBezTo>
                  <a:cubicBezTo>
                    <a:pt x="1371" y="396"/>
                    <a:pt x="1369" y="395"/>
                    <a:pt x="1369" y="394"/>
                  </a:cubicBezTo>
                  <a:moveTo>
                    <a:pt x="659" y="393"/>
                  </a:moveTo>
                  <a:cubicBezTo>
                    <a:pt x="657" y="392"/>
                    <a:pt x="656" y="390"/>
                    <a:pt x="657" y="389"/>
                  </a:cubicBezTo>
                  <a:cubicBezTo>
                    <a:pt x="657" y="387"/>
                    <a:pt x="659" y="386"/>
                    <a:pt x="661" y="387"/>
                  </a:cubicBezTo>
                  <a:cubicBezTo>
                    <a:pt x="663" y="387"/>
                    <a:pt x="664" y="389"/>
                    <a:pt x="663" y="391"/>
                  </a:cubicBezTo>
                  <a:cubicBezTo>
                    <a:pt x="663" y="392"/>
                    <a:pt x="661" y="393"/>
                    <a:pt x="660" y="393"/>
                  </a:cubicBezTo>
                  <a:cubicBezTo>
                    <a:pt x="659" y="393"/>
                    <a:pt x="659" y="393"/>
                    <a:pt x="659" y="393"/>
                  </a:cubicBezTo>
                  <a:moveTo>
                    <a:pt x="1811" y="388"/>
                  </a:moveTo>
                  <a:cubicBezTo>
                    <a:pt x="1810" y="387"/>
                    <a:pt x="1809" y="385"/>
                    <a:pt x="1810" y="384"/>
                  </a:cubicBezTo>
                  <a:cubicBezTo>
                    <a:pt x="1811" y="382"/>
                    <a:pt x="1813" y="381"/>
                    <a:pt x="1814" y="382"/>
                  </a:cubicBezTo>
                  <a:cubicBezTo>
                    <a:pt x="1816" y="383"/>
                    <a:pt x="1817" y="385"/>
                    <a:pt x="1816" y="387"/>
                  </a:cubicBezTo>
                  <a:cubicBezTo>
                    <a:pt x="1815" y="388"/>
                    <a:pt x="1814" y="389"/>
                    <a:pt x="1813" y="389"/>
                  </a:cubicBezTo>
                  <a:cubicBezTo>
                    <a:pt x="1812" y="389"/>
                    <a:pt x="1812" y="389"/>
                    <a:pt x="1811" y="388"/>
                  </a:cubicBezTo>
                  <a:moveTo>
                    <a:pt x="211" y="387"/>
                  </a:moveTo>
                  <a:cubicBezTo>
                    <a:pt x="210" y="385"/>
                    <a:pt x="210" y="383"/>
                    <a:pt x="212" y="382"/>
                  </a:cubicBezTo>
                  <a:cubicBezTo>
                    <a:pt x="214" y="381"/>
                    <a:pt x="216" y="382"/>
                    <a:pt x="217" y="384"/>
                  </a:cubicBezTo>
                  <a:cubicBezTo>
                    <a:pt x="218" y="385"/>
                    <a:pt x="217" y="387"/>
                    <a:pt x="215" y="388"/>
                  </a:cubicBezTo>
                  <a:cubicBezTo>
                    <a:pt x="215" y="389"/>
                    <a:pt x="214" y="389"/>
                    <a:pt x="214" y="389"/>
                  </a:cubicBezTo>
                  <a:cubicBezTo>
                    <a:pt x="212" y="389"/>
                    <a:pt x="211" y="388"/>
                    <a:pt x="211" y="387"/>
                  </a:cubicBezTo>
                  <a:moveTo>
                    <a:pt x="1524" y="386"/>
                  </a:moveTo>
                  <a:cubicBezTo>
                    <a:pt x="1522" y="385"/>
                    <a:pt x="1520" y="384"/>
                    <a:pt x="1521" y="382"/>
                  </a:cubicBezTo>
                  <a:cubicBezTo>
                    <a:pt x="1521" y="380"/>
                    <a:pt x="1522" y="379"/>
                    <a:pt x="1524" y="379"/>
                  </a:cubicBezTo>
                  <a:cubicBezTo>
                    <a:pt x="1526" y="379"/>
                    <a:pt x="1528" y="381"/>
                    <a:pt x="1527" y="383"/>
                  </a:cubicBezTo>
                  <a:cubicBezTo>
                    <a:pt x="1527" y="384"/>
                    <a:pt x="1526" y="386"/>
                    <a:pt x="1524" y="386"/>
                  </a:cubicBezTo>
                  <a:cubicBezTo>
                    <a:pt x="1524" y="386"/>
                    <a:pt x="1524" y="386"/>
                    <a:pt x="1524" y="386"/>
                  </a:cubicBezTo>
                  <a:moveTo>
                    <a:pt x="1034" y="381"/>
                  </a:moveTo>
                  <a:cubicBezTo>
                    <a:pt x="1033" y="380"/>
                    <a:pt x="1032" y="378"/>
                    <a:pt x="1033" y="376"/>
                  </a:cubicBezTo>
                  <a:cubicBezTo>
                    <a:pt x="1033" y="374"/>
                    <a:pt x="1036" y="374"/>
                    <a:pt x="1037" y="374"/>
                  </a:cubicBezTo>
                  <a:cubicBezTo>
                    <a:pt x="1039" y="375"/>
                    <a:pt x="1040" y="377"/>
                    <a:pt x="1039" y="379"/>
                  </a:cubicBezTo>
                  <a:cubicBezTo>
                    <a:pt x="1038" y="380"/>
                    <a:pt x="1037" y="381"/>
                    <a:pt x="1036" y="381"/>
                  </a:cubicBezTo>
                  <a:cubicBezTo>
                    <a:pt x="1035" y="381"/>
                    <a:pt x="1035" y="381"/>
                    <a:pt x="1034" y="381"/>
                  </a:cubicBezTo>
                  <a:moveTo>
                    <a:pt x="265" y="380"/>
                  </a:moveTo>
                  <a:cubicBezTo>
                    <a:pt x="264" y="379"/>
                    <a:pt x="262" y="378"/>
                    <a:pt x="262" y="376"/>
                  </a:cubicBezTo>
                  <a:cubicBezTo>
                    <a:pt x="262" y="374"/>
                    <a:pt x="264" y="373"/>
                    <a:pt x="266" y="373"/>
                  </a:cubicBezTo>
                  <a:cubicBezTo>
                    <a:pt x="268" y="373"/>
                    <a:pt x="269" y="375"/>
                    <a:pt x="269" y="376"/>
                  </a:cubicBezTo>
                  <a:cubicBezTo>
                    <a:pt x="269" y="378"/>
                    <a:pt x="268" y="380"/>
                    <a:pt x="266" y="380"/>
                  </a:cubicBezTo>
                  <a:cubicBezTo>
                    <a:pt x="265" y="380"/>
                    <a:pt x="265" y="380"/>
                    <a:pt x="265" y="380"/>
                  </a:cubicBezTo>
                  <a:moveTo>
                    <a:pt x="1793" y="378"/>
                  </a:moveTo>
                  <a:cubicBezTo>
                    <a:pt x="1791" y="377"/>
                    <a:pt x="1791" y="375"/>
                    <a:pt x="1792" y="374"/>
                  </a:cubicBezTo>
                  <a:cubicBezTo>
                    <a:pt x="1792" y="372"/>
                    <a:pt x="1795" y="371"/>
                    <a:pt x="1796" y="372"/>
                  </a:cubicBezTo>
                  <a:cubicBezTo>
                    <a:pt x="1798" y="373"/>
                    <a:pt x="1799" y="375"/>
                    <a:pt x="1798" y="377"/>
                  </a:cubicBezTo>
                  <a:cubicBezTo>
                    <a:pt x="1797" y="378"/>
                    <a:pt x="1796" y="379"/>
                    <a:pt x="1795" y="379"/>
                  </a:cubicBezTo>
                  <a:cubicBezTo>
                    <a:pt x="1794" y="379"/>
                    <a:pt x="1793" y="379"/>
                    <a:pt x="1793" y="378"/>
                  </a:cubicBezTo>
                  <a:moveTo>
                    <a:pt x="1360" y="375"/>
                  </a:moveTo>
                  <a:cubicBezTo>
                    <a:pt x="1359" y="373"/>
                    <a:pt x="1360" y="371"/>
                    <a:pt x="1362" y="371"/>
                  </a:cubicBezTo>
                  <a:cubicBezTo>
                    <a:pt x="1364" y="370"/>
                    <a:pt x="1366" y="371"/>
                    <a:pt x="1366" y="372"/>
                  </a:cubicBezTo>
                  <a:cubicBezTo>
                    <a:pt x="1367" y="374"/>
                    <a:pt x="1366" y="376"/>
                    <a:pt x="1365" y="377"/>
                  </a:cubicBezTo>
                  <a:cubicBezTo>
                    <a:pt x="1364" y="377"/>
                    <a:pt x="1364" y="377"/>
                    <a:pt x="1363" y="377"/>
                  </a:cubicBezTo>
                  <a:cubicBezTo>
                    <a:pt x="1362" y="377"/>
                    <a:pt x="1361" y="376"/>
                    <a:pt x="1360" y="375"/>
                  </a:cubicBezTo>
                  <a:moveTo>
                    <a:pt x="666" y="374"/>
                  </a:moveTo>
                  <a:cubicBezTo>
                    <a:pt x="664" y="373"/>
                    <a:pt x="663" y="371"/>
                    <a:pt x="664" y="369"/>
                  </a:cubicBezTo>
                  <a:cubicBezTo>
                    <a:pt x="664" y="367"/>
                    <a:pt x="666" y="366"/>
                    <a:pt x="668" y="367"/>
                  </a:cubicBezTo>
                  <a:cubicBezTo>
                    <a:pt x="670" y="368"/>
                    <a:pt x="671" y="370"/>
                    <a:pt x="670" y="372"/>
                  </a:cubicBezTo>
                  <a:cubicBezTo>
                    <a:pt x="670" y="373"/>
                    <a:pt x="668" y="374"/>
                    <a:pt x="667" y="374"/>
                  </a:cubicBezTo>
                  <a:cubicBezTo>
                    <a:pt x="667" y="374"/>
                    <a:pt x="666" y="374"/>
                    <a:pt x="666" y="374"/>
                  </a:cubicBezTo>
                  <a:moveTo>
                    <a:pt x="201" y="369"/>
                  </a:moveTo>
                  <a:cubicBezTo>
                    <a:pt x="200" y="367"/>
                    <a:pt x="200" y="365"/>
                    <a:pt x="202" y="364"/>
                  </a:cubicBezTo>
                  <a:cubicBezTo>
                    <a:pt x="204" y="363"/>
                    <a:pt x="206" y="364"/>
                    <a:pt x="207" y="365"/>
                  </a:cubicBezTo>
                  <a:cubicBezTo>
                    <a:pt x="207" y="367"/>
                    <a:pt x="207" y="369"/>
                    <a:pt x="205" y="370"/>
                  </a:cubicBezTo>
                  <a:cubicBezTo>
                    <a:pt x="205" y="370"/>
                    <a:pt x="204" y="370"/>
                    <a:pt x="204" y="370"/>
                  </a:cubicBezTo>
                  <a:cubicBezTo>
                    <a:pt x="202" y="370"/>
                    <a:pt x="201" y="370"/>
                    <a:pt x="201" y="369"/>
                  </a:cubicBezTo>
                  <a:moveTo>
                    <a:pt x="1775" y="368"/>
                  </a:moveTo>
                  <a:cubicBezTo>
                    <a:pt x="1773" y="368"/>
                    <a:pt x="1772" y="365"/>
                    <a:pt x="1773" y="364"/>
                  </a:cubicBezTo>
                  <a:cubicBezTo>
                    <a:pt x="1774" y="362"/>
                    <a:pt x="1776" y="361"/>
                    <a:pt x="1778" y="362"/>
                  </a:cubicBezTo>
                  <a:cubicBezTo>
                    <a:pt x="1780" y="363"/>
                    <a:pt x="1780" y="365"/>
                    <a:pt x="1779" y="367"/>
                  </a:cubicBezTo>
                  <a:cubicBezTo>
                    <a:pt x="1779" y="368"/>
                    <a:pt x="1778" y="369"/>
                    <a:pt x="1776" y="369"/>
                  </a:cubicBezTo>
                  <a:cubicBezTo>
                    <a:pt x="1776" y="369"/>
                    <a:pt x="1775" y="369"/>
                    <a:pt x="1775" y="368"/>
                  </a:cubicBezTo>
                  <a:moveTo>
                    <a:pt x="1526" y="365"/>
                  </a:moveTo>
                  <a:cubicBezTo>
                    <a:pt x="1524" y="365"/>
                    <a:pt x="1523" y="363"/>
                    <a:pt x="1523" y="361"/>
                  </a:cubicBezTo>
                  <a:cubicBezTo>
                    <a:pt x="1523" y="359"/>
                    <a:pt x="1525" y="358"/>
                    <a:pt x="1527" y="358"/>
                  </a:cubicBezTo>
                  <a:cubicBezTo>
                    <a:pt x="1529" y="358"/>
                    <a:pt x="1530" y="360"/>
                    <a:pt x="1530" y="362"/>
                  </a:cubicBezTo>
                  <a:cubicBezTo>
                    <a:pt x="1530" y="364"/>
                    <a:pt x="1528" y="365"/>
                    <a:pt x="1526" y="365"/>
                  </a:cubicBezTo>
                  <a:cubicBezTo>
                    <a:pt x="1526" y="365"/>
                    <a:pt x="1526" y="365"/>
                    <a:pt x="1526" y="365"/>
                  </a:cubicBezTo>
                  <a:moveTo>
                    <a:pt x="1043" y="362"/>
                  </a:moveTo>
                  <a:cubicBezTo>
                    <a:pt x="1042" y="361"/>
                    <a:pt x="1041" y="359"/>
                    <a:pt x="1042" y="357"/>
                  </a:cubicBezTo>
                  <a:cubicBezTo>
                    <a:pt x="1042" y="356"/>
                    <a:pt x="1045" y="355"/>
                    <a:pt x="1046" y="356"/>
                  </a:cubicBezTo>
                  <a:cubicBezTo>
                    <a:pt x="1048" y="357"/>
                    <a:pt x="1049" y="359"/>
                    <a:pt x="1048" y="360"/>
                  </a:cubicBezTo>
                  <a:cubicBezTo>
                    <a:pt x="1047" y="362"/>
                    <a:pt x="1046" y="362"/>
                    <a:pt x="1045" y="362"/>
                  </a:cubicBezTo>
                  <a:cubicBezTo>
                    <a:pt x="1044" y="362"/>
                    <a:pt x="1044" y="362"/>
                    <a:pt x="1043" y="362"/>
                  </a:cubicBezTo>
                  <a:moveTo>
                    <a:pt x="267" y="359"/>
                  </a:moveTo>
                  <a:cubicBezTo>
                    <a:pt x="265" y="359"/>
                    <a:pt x="264" y="357"/>
                    <a:pt x="264" y="355"/>
                  </a:cubicBezTo>
                  <a:cubicBezTo>
                    <a:pt x="264" y="353"/>
                    <a:pt x="266" y="352"/>
                    <a:pt x="268" y="352"/>
                  </a:cubicBezTo>
                  <a:cubicBezTo>
                    <a:pt x="269" y="352"/>
                    <a:pt x="271" y="354"/>
                    <a:pt x="271" y="356"/>
                  </a:cubicBezTo>
                  <a:cubicBezTo>
                    <a:pt x="271" y="358"/>
                    <a:pt x="269" y="359"/>
                    <a:pt x="267" y="359"/>
                  </a:cubicBezTo>
                  <a:cubicBezTo>
                    <a:pt x="267" y="359"/>
                    <a:pt x="267" y="359"/>
                    <a:pt x="267" y="359"/>
                  </a:cubicBezTo>
                  <a:moveTo>
                    <a:pt x="1757" y="359"/>
                  </a:moveTo>
                  <a:cubicBezTo>
                    <a:pt x="1755" y="358"/>
                    <a:pt x="1754" y="356"/>
                    <a:pt x="1755" y="354"/>
                  </a:cubicBezTo>
                  <a:cubicBezTo>
                    <a:pt x="1756" y="352"/>
                    <a:pt x="1758" y="352"/>
                    <a:pt x="1760" y="352"/>
                  </a:cubicBezTo>
                  <a:cubicBezTo>
                    <a:pt x="1762" y="353"/>
                    <a:pt x="1762" y="355"/>
                    <a:pt x="1761" y="357"/>
                  </a:cubicBezTo>
                  <a:cubicBezTo>
                    <a:pt x="1761" y="358"/>
                    <a:pt x="1759" y="359"/>
                    <a:pt x="1758" y="359"/>
                  </a:cubicBezTo>
                  <a:cubicBezTo>
                    <a:pt x="1758" y="359"/>
                    <a:pt x="1757" y="359"/>
                    <a:pt x="1757" y="359"/>
                  </a:cubicBezTo>
                  <a:moveTo>
                    <a:pt x="1351" y="356"/>
                  </a:moveTo>
                  <a:cubicBezTo>
                    <a:pt x="1351" y="355"/>
                    <a:pt x="1351" y="353"/>
                    <a:pt x="1353" y="352"/>
                  </a:cubicBezTo>
                  <a:cubicBezTo>
                    <a:pt x="1355" y="351"/>
                    <a:pt x="1357" y="352"/>
                    <a:pt x="1358" y="353"/>
                  </a:cubicBezTo>
                  <a:cubicBezTo>
                    <a:pt x="1358" y="355"/>
                    <a:pt x="1358" y="357"/>
                    <a:pt x="1356" y="358"/>
                  </a:cubicBezTo>
                  <a:cubicBezTo>
                    <a:pt x="1356" y="358"/>
                    <a:pt x="1355" y="358"/>
                    <a:pt x="1355" y="358"/>
                  </a:cubicBezTo>
                  <a:cubicBezTo>
                    <a:pt x="1353" y="358"/>
                    <a:pt x="1352" y="358"/>
                    <a:pt x="1351" y="356"/>
                  </a:cubicBezTo>
                  <a:moveTo>
                    <a:pt x="673" y="354"/>
                  </a:moveTo>
                  <a:cubicBezTo>
                    <a:pt x="671" y="354"/>
                    <a:pt x="670" y="352"/>
                    <a:pt x="671" y="350"/>
                  </a:cubicBezTo>
                  <a:cubicBezTo>
                    <a:pt x="671" y="348"/>
                    <a:pt x="673" y="347"/>
                    <a:pt x="675" y="348"/>
                  </a:cubicBezTo>
                  <a:cubicBezTo>
                    <a:pt x="677" y="348"/>
                    <a:pt x="678" y="350"/>
                    <a:pt x="677" y="352"/>
                  </a:cubicBezTo>
                  <a:cubicBezTo>
                    <a:pt x="677" y="354"/>
                    <a:pt x="675" y="354"/>
                    <a:pt x="674" y="354"/>
                  </a:cubicBezTo>
                  <a:cubicBezTo>
                    <a:pt x="674" y="354"/>
                    <a:pt x="673" y="354"/>
                    <a:pt x="673" y="354"/>
                  </a:cubicBezTo>
                  <a:moveTo>
                    <a:pt x="191" y="350"/>
                  </a:moveTo>
                  <a:cubicBezTo>
                    <a:pt x="190" y="349"/>
                    <a:pt x="190" y="347"/>
                    <a:pt x="192" y="346"/>
                  </a:cubicBezTo>
                  <a:cubicBezTo>
                    <a:pt x="194" y="345"/>
                    <a:pt x="196" y="346"/>
                    <a:pt x="197" y="347"/>
                  </a:cubicBezTo>
                  <a:cubicBezTo>
                    <a:pt x="198" y="349"/>
                    <a:pt x="197" y="351"/>
                    <a:pt x="195" y="352"/>
                  </a:cubicBezTo>
                  <a:cubicBezTo>
                    <a:pt x="195" y="352"/>
                    <a:pt x="194" y="352"/>
                    <a:pt x="194" y="352"/>
                  </a:cubicBezTo>
                  <a:cubicBezTo>
                    <a:pt x="192" y="352"/>
                    <a:pt x="191" y="352"/>
                    <a:pt x="191" y="350"/>
                  </a:cubicBezTo>
                  <a:moveTo>
                    <a:pt x="1738" y="349"/>
                  </a:moveTo>
                  <a:cubicBezTo>
                    <a:pt x="1737" y="348"/>
                    <a:pt x="1736" y="346"/>
                    <a:pt x="1737" y="344"/>
                  </a:cubicBezTo>
                  <a:cubicBezTo>
                    <a:pt x="1738" y="342"/>
                    <a:pt x="1740" y="342"/>
                    <a:pt x="1742" y="343"/>
                  </a:cubicBezTo>
                  <a:cubicBezTo>
                    <a:pt x="1743" y="343"/>
                    <a:pt x="1744" y="346"/>
                    <a:pt x="1743" y="347"/>
                  </a:cubicBezTo>
                  <a:cubicBezTo>
                    <a:pt x="1742" y="348"/>
                    <a:pt x="1741" y="349"/>
                    <a:pt x="1740" y="349"/>
                  </a:cubicBezTo>
                  <a:cubicBezTo>
                    <a:pt x="1739" y="349"/>
                    <a:pt x="1739" y="349"/>
                    <a:pt x="1738" y="349"/>
                  </a:cubicBezTo>
                  <a:moveTo>
                    <a:pt x="1528" y="344"/>
                  </a:moveTo>
                  <a:cubicBezTo>
                    <a:pt x="1526" y="344"/>
                    <a:pt x="1525" y="343"/>
                    <a:pt x="1525" y="341"/>
                  </a:cubicBezTo>
                  <a:cubicBezTo>
                    <a:pt x="1525" y="339"/>
                    <a:pt x="1527" y="337"/>
                    <a:pt x="1529" y="338"/>
                  </a:cubicBezTo>
                  <a:cubicBezTo>
                    <a:pt x="1531" y="338"/>
                    <a:pt x="1532" y="340"/>
                    <a:pt x="1532" y="341"/>
                  </a:cubicBezTo>
                  <a:cubicBezTo>
                    <a:pt x="1532" y="343"/>
                    <a:pt x="1530" y="345"/>
                    <a:pt x="1529" y="345"/>
                  </a:cubicBezTo>
                  <a:cubicBezTo>
                    <a:pt x="1528" y="344"/>
                    <a:pt x="1528" y="344"/>
                    <a:pt x="1528" y="344"/>
                  </a:cubicBezTo>
                  <a:moveTo>
                    <a:pt x="1052" y="343"/>
                  </a:moveTo>
                  <a:cubicBezTo>
                    <a:pt x="1050" y="342"/>
                    <a:pt x="1050" y="340"/>
                    <a:pt x="1051" y="339"/>
                  </a:cubicBezTo>
                  <a:cubicBezTo>
                    <a:pt x="1051" y="337"/>
                    <a:pt x="1053" y="336"/>
                    <a:pt x="1055" y="337"/>
                  </a:cubicBezTo>
                  <a:cubicBezTo>
                    <a:pt x="1057" y="338"/>
                    <a:pt x="1058" y="340"/>
                    <a:pt x="1057" y="342"/>
                  </a:cubicBezTo>
                  <a:cubicBezTo>
                    <a:pt x="1056" y="343"/>
                    <a:pt x="1055" y="344"/>
                    <a:pt x="1054" y="344"/>
                  </a:cubicBezTo>
                  <a:cubicBezTo>
                    <a:pt x="1053" y="344"/>
                    <a:pt x="1053" y="344"/>
                    <a:pt x="1052" y="343"/>
                  </a:cubicBezTo>
                  <a:moveTo>
                    <a:pt x="1343" y="338"/>
                  </a:moveTo>
                  <a:cubicBezTo>
                    <a:pt x="1342" y="336"/>
                    <a:pt x="1343" y="334"/>
                    <a:pt x="1344" y="333"/>
                  </a:cubicBezTo>
                  <a:cubicBezTo>
                    <a:pt x="1346" y="332"/>
                    <a:pt x="1348" y="333"/>
                    <a:pt x="1349" y="335"/>
                  </a:cubicBezTo>
                  <a:cubicBezTo>
                    <a:pt x="1350" y="336"/>
                    <a:pt x="1349" y="338"/>
                    <a:pt x="1347" y="339"/>
                  </a:cubicBezTo>
                  <a:cubicBezTo>
                    <a:pt x="1347" y="339"/>
                    <a:pt x="1346" y="340"/>
                    <a:pt x="1346" y="340"/>
                  </a:cubicBezTo>
                  <a:cubicBezTo>
                    <a:pt x="1344" y="340"/>
                    <a:pt x="1343" y="339"/>
                    <a:pt x="1343" y="338"/>
                  </a:cubicBezTo>
                  <a:moveTo>
                    <a:pt x="1720" y="339"/>
                  </a:moveTo>
                  <a:cubicBezTo>
                    <a:pt x="1718" y="338"/>
                    <a:pt x="1718" y="336"/>
                    <a:pt x="1719" y="334"/>
                  </a:cubicBezTo>
                  <a:cubicBezTo>
                    <a:pt x="1720" y="332"/>
                    <a:pt x="1722" y="332"/>
                    <a:pt x="1723" y="333"/>
                  </a:cubicBezTo>
                  <a:cubicBezTo>
                    <a:pt x="1725" y="334"/>
                    <a:pt x="1726" y="336"/>
                    <a:pt x="1725" y="337"/>
                  </a:cubicBezTo>
                  <a:cubicBezTo>
                    <a:pt x="1724" y="338"/>
                    <a:pt x="1723" y="339"/>
                    <a:pt x="1722" y="339"/>
                  </a:cubicBezTo>
                  <a:cubicBezTo>
                    <a:pt x="1721" y="339"/>
                    <a:pt x="1721" y="339"/>
                    <a:pt x="1720" y="339"/>
                  </a:cubicBezTo>
                  <a:moveTo>
                    <a:pt x="269" y="338"/>
                  </a:moveTo>
                  <a:cubicBezTo>
                    <a:pt x="267" y="338"/>
                    <a:pt x="265" y="336"/>
                    <a:pt x="265" y="335"/>
                  </a:cubicBezTo>
                  <a:cubicBezTo>
                    <a:pt x="265" y="333"/>
                    <a:pt x="267" y="331"/>
                    <a:pt x="269" y="331"/>
                  </a:cubicBezTo>
                  <a:cubicBezTo>
                    <a:pt x="271" y="331"/>
                    <a:pt x="272" y="333"/>
                    <a:pt x="272" y="335"/>
                  </a:cubicBezTo>
                  <a:cubicBezTo>
                    <a:pt x="272" y="337"/>
                    <a:pt x="271" y="338"/>
                    <a:pt x="269" y="338"/>
                  </a:cubicBezTo>
                  <a:cubicBezTo>
                    <a:pt x="269" y="338"/>
                    <a:pt x="269" y="338"/>
                    <a:pt x="269" y="338"/>
                  </a:cubicBezTo>
                  <a:moveTo>
                    <a:pt x="680" y="335"/>
                  </a:moveTo>
                  <a:cubicBezTo>
                    <a:pt x="678" y="334"/>
                    <a:pt x="677" y="332"/>
                    <a:pt x="678" y="330"/>
                  </a:cubicBezTo>
                  <a:cubicBezTo>
                    <a:pt x="679" y="328"/>
                    <a:pt x="681" y="328"/>
                    <a:pt x="682" y="328"/>
                  </a:cubicBezTo>
                  <a:cubicBezTo>
                    <a:pt x="684" y="329"/>
                    <a:pt x="685" y="331"/>
                    <a:pt x="684" y="333"/>
                  </a:cubicBezTo>
                  <a:cubicBezTo>
                    <a:pt x="684" y="334"/>
                    <a:pt x="683" y="335"/>
                    <a:pt x="681" y="335"/>
                  </a:cubicBezTo>
                  <a:cubicBezTo>
                    <a:pt x="681" y="335"/>
                    <a:pt x="680" y="335"/>
                    <a:pt x="680" y="335"/>
                  </a:cubicBezTo>
                  <a:moveTo>
                    <a:pt x="181" y="332"/>
                  </a:moveTo>
                  <a:cubicBezTo>
                    <a:pt x="180" y="331"/>
                    <a:pt x="180" y="329"/>
                    <a:pt x="182" y="328"/>
                  </a:cubicBezTo>
                  <a:cubicBezTo>
                    <a:pt x="184" y="327"/>
                    <a:pt x="186" y="327"/>
                    <a:pt x="187" y="329"/>
                  </a:cubicBezTo>
                  <a:cubicBezTo>
                    <a:pt x="187" y="331"/>
                    <a:pt x="187" y="333"/>
                    <a:pt x="185" y="334"/>
                  </a:cubicBezTo>
                  <a:cubicBezTo>
                    <a:pt x="185" y="334"/>
                    <a:pt x="184" y="334"/>
                    <a:pt x="184" y="334"/>
                  </a:cubicBezTo>
                  <a:cubicBezTo>
                    <a:pt x="182" y="334"/>
                    <a:pt x="181" y="333"/>
                    <a:pt x="181" y="332"/>
                  </a:cubicBezTo>
                  <a:moveTo>
                    <a:pt x="1702" y="329"/>
                  </a:moveTo>
                  <a:cubicBezTo>
                    <a:pt x="1700" y="328"/>
                    <a:pt x="1700" y="326"/>
                    <a:pt x="1700" y="324"/>
                  </a:cubicBezTo>
                  <a:cubicBezTo>
                    <a:pt x="1701" y="322"/>
                    <a:pt x="1704" y="322"/>
                    <a:pt x="1705" y="323"/>
                  </a:cubicBezTo>
                  <a:cubicBezTo>
                    <a:pt x="1707" y="324"/>
                    <a:pt x="1707" y="326"/>
                    <a:pt x="1707" y="327"/>
                  </a:cubicBezTo>
                  <a:cubicBezTo>
                    <a:pt x="1706" y="329"/>
                    <a:pt x="1705" y="329"/>
                    <a:pt x="1704" y="329"/>
                  </a:cubicBezTo>
                  <a:cubicBezTo>
                    <a:pt x="1703" y="329"/>
                    <a:pt x="1702" y="329"/>
                    <a:pt x="1702" y="329"/>
                  </a:cubicBezTo>
                  <a:moveTo>
                    <a:pt x="1061" y="325"/>
                  </a:moveTo>
                  <a:cubicBezTo>
                    <a:pt x="1059" y="324"/>
                    <a:pt x="1059" y="322"/>
                    <a:pt x="1060" y="320"/>
                  </a:cubicBezTo>
                  <a:cubicBezTo>
                    <a:pt x="1060" y="318"/>
                    <a:pt x="1062" y="318"/>
                    <a:pt x="1064" y="318"/>
                  </a:cubicBezTo>
                  <a:cubicBezTo>
                    <a:pt x="1066" y="319"/>
                    <a:pt x="1067" y="321"/>
                    <a:pt x="1066" y="323"/>
                  </a:cubicBezTo>
                  <a:cubicBezTo>
                    <a:pt x="1065" y="324"/>
                    <a:pt x="1064" y="325"/>
                    <a:pt x="1063" y="325"/>
                  </a:cubicBezTo>
                  <a:cubicBezTo>
                    <a:pt x="1062" y="325"/>
                    <a:pt x="1062" y="325"/>
                    <a:pt x="1061" y="325"/>
                  </a:cubicBezTo>
                  <a:moveTo>
                    <a:pt x="1531" y="324"/>
                  </a:moveTo>
                  <a:cubicBezTo>
                    <a:pt x="1529" y="324"/>
                    <a:pt x="1527" y="322"/>
                    <a:pt x="1528" y="320"/>
                  </a:cubicBezTo>
                  <a:cubicBezTo>
                    <a:pt x="1528" y="318"/>
                    <a:pt x="1530" y="317"/>
                    <a:pt x="1531" y="317"/>
                  </a:cubicBezTo>
                  <a:cubicBezTo>
                    <a:pt x="1533" y="317"/>
                    <a:pt x="1535" y="319"/>
                    <a:pt x="1534" y="321"/>
                  </a:cubicBezTo>
                  <a:cubicBezTo>
                    <a:pt x="1534" y="323"/>
                    <a:pt x="1533" y="324"/>
                    <a:pt x="1531" y="324"/>
                  </a:cubicBezTo>
                  <a:cubicBezTo>
                    <a:pt x="1531" y="324"/>
                    <a:pt x="1531" y="324"/>
                    <a:pt x="1531" y="324"/>
                  </a:cubicBezTo>
                  <a:moveTo>
                    <a:pt x="1334" y="319"/>
                  </a:moveTo>
                  <a:cubicBezTo>
                    <a:pt x="1333" y="317"/>
                    <a:pt x="1334" y="315"/>
                    <a:pt x="1336" y="314"/>
                  </a:cubicBezTo>
                  <a:cubicBezTo>
                    <a:pt x="1337" y="313"/>
                    <a:pt x="1339" y="314"/>
                    <a:pt x="1340" y="316"/>
                  </a:cubicBezTo>
                  <a:cubicBezTo>
                    <a:pt x="1341" y="318"/>
                    <a:pt x="1340" y="320"/>
                    <a:pt x="1339" y="320"/>
                  </a:cubicBezTo>
                  <a:cubicBezTo>
                    <a:pt x="1338" y="321"/>
                    <a:pt x="1338" y="321"/>
                    <a:pt x="1337" y="321"/>
                  </a:cubicBezTo>
                  <a:cubicBezTo>
                    <a:pt x="1336" y="321"/>
                    <a:pt x="1335" y="320"/>
                    <a:pt x="1334" y="319"/>
                  </a:cubicBezTo>
                  <a:moveTo>
                    <a:pt x="1684" y="319"/>
                  </a:moveTo>
                  <a:cubicBezTo>
                    <a:pt x="1682" y="318"/>
                    <a:pt x="1681" y="316"/>
                    <a:pt x="1682" y="314"/>
                  </a:cubicBezTo>
                  <a:cubicBezTo>
                    <a:pt x="1683" y="312"/>
                    <a:pt x="1685" y="312"/>
                    <a:pt x="1687" y="313"/>
                  </a:cubicBezTo>
                  <a:cubicBezTo>
                    <a:pt x="1689" y="314"/>
                    <a:pt x="1689" y="316"/>
                    <a:pt x="1688" y="317"/>
                  </a:cubicBezTo>
                  <a:cubicBezTo>
                    <a:pt x="1688" y="319"/>
                    <a:pt x="1687" y="319"/>
                    <a:pt x="1685" y="319"/>
                  </a:cubicBezTo>
                  <a:cubicBezTo>
                    <a:pt x="1685" y="319"/>
                    <a:pt x="1684" y="319"/>
                    <a:pt x="1684" y="319"/>
                  </a:cubicBezTo>
                  <a:moveTo>
                    <a:pt x="270" y="318"/>
                  </a:moveTo>
                  <a:cubicBezTo>
                    <a:pt x="268" y="317"/>
                    <a:pt x="267" y="316"/>
                    <a:pt x="267" y="314"/>
                  </a:cubicBezTo>
                  <a:cubicBezTo>
                    <a:pt x="267" y="312"/>
                    <a:pt x="269" y="311"/>
                    <a:pt x="271" y="311"/>
                  </a:cubicBezTo>
                  <a:cubicBezTo>
                    <a:pt x="272" y="311"/>
                    <a:pt x="274" y="312"/>
                    <a:pt x="274" y="314"/>
                  </a:cubicBezTo>
                  <a:cubicBezTo>
                    <a:pt x="274" y="316"/>
                    <a:pt x="272" y="318"/>
                    <a:pt x="270" y="318"/>
                  </a:cubicBezTo>
                  <a:cubicBezTo>
                    <a:pt x="270" y="318"/>
                    <a:pt x="270" y="318"/>
                    <a:pt x="270" y="318"/>
                  </a:cubicBezTo>
                  <a:moveTo>
                    <a:pt x="171" y="314"/>
                  </a:moveTo>
                  <a:cubicBezTo>
                    <a:pt x="170" y="312"/>
                    <a:pt x="170" y="310"/>
                    <a:pt x="172" y="309"/>
                  </a:cubicBezTo>
                  <a:cubicBezTo>
                    <a:pt x="174" y="309"/>
                    <a:pt x="176" y="309"/>
                    <a:pt x="177" y="311"/>
                  </a:cubicBezTo>
                  <a:cubicBezTo>
                    <a:pt x="177" y="312"/>
                    <a:pt x="177" y="315"/>
                    <a:pt x="175" y="316"/>
                  </a:cubicBezTo>
                  <a:cubicBezTo>
                    <a:pt x="175" y="316"/>
                    <a:pt x="174" y="316"/>
                    <a:pt x="174" y="316"/>
                  </a:cubicBezTo>
                  <a:cubicBezTo>
                    <a:pt x="172" y="316"/>
                    <a:pt x="171" y="315"/>
                    <a:pt x="171" y="314"/>
                  </a:cubicBezTo>
                  <a:moveTo>
                    <a:pt x="687" y="315"/>
                  </a:moveTo>
                  <a:cubicBezTo>
                    <a:pt x="685" y="315"/>
                    <a:pt x="684" y="313"/>
                    <a:pt x="685" y="311"/>
                  </a:cubicBezTo>
                  <a:cubicBezTo>
                    <a:pt x="686" y="309"/>
                    <a:pt x="688" y="308"/>
                    <a:pt x="690" y="309"/>
                  </a:cubicBezTo>
                  <a:cubicBezTo>
                    <a:pt x="691" y="309"/>
                    <a:pt x="692" y="311"/>
                    <a:pt x="692" y="313"/>
                  </a:cubicBezTo>
                  <a:cubicBezTo>
                    <a:pt x="691" y="315"/>
                    <a:pt x="690" y="315"/>
                    <a:pt x="688" y="315"/>
                  </a:cubicBezTo>
                  <a:cubicBezTo>
                    <a:pt x="688" y="315"/>
                    <a:pt x="688" y="315"/>
                    <a:pt x="687" y="315"/>
                  </a:cubicBezTo>
                  <a:moveTo>
                    <a:pt x="1665" y="309"/>
                  </a:moveTo>
                  <a:cubicBezTo>
                    <a:pt x="1664" y="308"/>
                    <a:pt x="1663" y="306"/>
                    <a:pt x="1664" y="304"/>
                  </a:cubicBezTo>
                  <a:cubicBezTo>
                    <a:pt x="1665" y="303"/>
                    <a:pt x="1667" y="302"/>
                    <a:pt x="1669" y="303"/>
                  </a:cubicBezTo>
                  <a:cubicBezTo>
                    <a:pt x="1670" y="304"/>
                    <a:pt x="1671" y="306"/>
                    <a:pt x="1670" y="308"/>
                  </a:cubicBezTo>
                  <a:cubicBezTo>
                    <a:pt x="1670" y="309"/>
                    <a:pt x="1668" y="309"/>
                    <a:pt x="1667" y="309"/>
                  </a:cubicBezTo>
                  <a:cubicBezTo>
                    <a:pt x="1667" y="309"/>
                    <a:pt x="1666" y="309"/>
                    <a:pt x="1665" y="309"/>
                  </a:cubicBezTo>
                  <a:moveTo>
                    <a:pt x="1070" y="306"/>
                  </a:moveTo>
                  <a:cubicBezTo>
                    <a:pt x="1068" y="305"/>
                    <a:pt x="1068" y="303"/>
                    <a:pt x="1069" y="301"/>
                  </a:cubicBezTo>
                  <a:cubicBezTo>
                    <a:pt x="1069" y="300"/>
                    <a:pt x="1071" y="299"/>
                    <a:pt x="1073" y="300"/>
                  </a:cubicBezTo>
                  <a:cubicBezTo>
                    <a:pt x="1075" y="300"/>
                    <a:pt x="1076" y="303"/>
                    <a:pt x="1075" y="304"/>
                  </a:cubicBezTo>
                  <a:cubicBezTo>
                    <a:pt x="1074" y="305"/>
                    <a:pt x="1073" y="306"/>
                    <a:pt x="1072" y="306"/>
                  </a:cubicBezTo>
                  <a:cubicBezTo>
                    <a:pt x="1071" y="306"/>
                    <a:pt x="1071" y="306"/>
                    <a:pt x="1070" y="306"/>
                  </a:cubicBezTo>
                  <a:moveTo>
                    <a:pt x="1533" y="303"/>
                  </a:moveTo>
                  <a:cubicBezTo>
                    <a:pt x="1531" y="303"/>
                    <a:pt x="1530" y="301"/>
                    <a:pt x="1530" y="299"/>
                  </a:cubicBezTo>
                  <a:cubicBezTo>
                    <a:pt x="1530" y="298"/>
                    <a:pt x="1532" y="296"/>
                    <a:pt x="1534" y="296"/>
                  </a:cubicBezTo>
                  <a:cubicBezTo>
                    <a:pt x="1536" y="297"/>
                    <a:pt x="1537" y="298"/>
                    <a:pt x="1537" y="300"/>
                  </a:cubicBezTo>
                  <a:cubicBezTo>
                    <a:pt x="1537" y="302"/>
                    <a:pt x="1535" y="303"/>
                    <a:pt x="1533" y="303"/>
                  </a:cubicBezTo>
                  <a:cubicBezTo>
                    <a:pt x="1533" y="303"/>
                    <a:pt x="1533" y="303"/>
                    <a:pt x="1533" y="303"/>
                  </a:cubicBezTo>
                  <a:moveTo>
                    <a:pt x="1325" y="300"/>
                  </a:moveTo>
                  <a:cubicBezTo>
                    <a:pt x="1324" y="298"/>
                    <a:pt x="1325" y="296"/>
                    <a:pt x="1327" y="295"/>
                  </a:cubicBezTo>
                  <a:cubicBezTo>
                    <a:pt x="1329" y="295"/>
                    <a:pt x="1331" y="295"/>
                    <a:pt x="1331" y="297"/>
                  </a:cubicBezTo>
                  <a:cubicBezTo>
                    <a:pt x="1332" y="299"/>
                    <a:pt x="1331" y="301"/>
                    <a:pt x="1330" y="302"/>
                  </a:cubicBezTo>
                  <a:cubicBezTo>
                    <a:pt x="1329" y="302"/>
                    <a:pt x="1329" y="302"/>
                    <a:pt x="1328" y="302"/>
                  </a:cubicBezTo>
                  <a:cubicBezTo>
                    <a:pt x="1327" y="302"/>
                    <a:pt x="1326" y="301"/>
                    <a:pt x="1325" y="300"/>
                  </a:cubicBezTo>
                  <a:moveTo>
                    <a:pt x="1647" y="299"/>
                  </a:moveTo>
                  <a:cubicBezTo>
                    <a:pt x="1646" y="298"/>
                    <a:pt x="1645" y="296"/>
                    <a:pt x="1646" y="294"/>
                  </a:cubicBezTo>
                  <a:cubicBezTo>
                    <a:pt x="1647" y="293"/>
                    <a:pt x="1649" y="292"/>
                    <a:pt x="1651" y="293"/>
                  </a:cubicBezTo>
                  <a:cubicBezTo>
                    <a:pt x="1652" y="294"/>
                    <a:pt x="1653" y="296"/>
                    <a:pt x="1652" y="298"/>
                  </a:cubicBezTo>
                  <a:cubicBezTo>
                    <a:pt x="1651" y="299"/>
                    <a:pt x="1650" y="299"/>
                    <a:pt x="1649" y="299"/>
                  </a:cubicBezTo>
                  <a:cubicBezTo>
                    <a:pt x="1648" y="299"/>
                    <a:pt x="1648" y="299"/>
                    <a:pt x="1647" y="299"/>
                  </a:cubicBezTo>
                  <a:moveTo>
                    <a:pt x="161" y="296"/>
                  </a:moveTo>
                  <a:cubicBezTo>
                    <a:pt x="160" y="294"/>
                    <a:pt x="160" y="292"/>
                    <a:pt x="162" y="291"/>
                  </a:cubicBezTo>
                  <a:cubicBezTo>
                    <a:pt x="164" y="290"/>
                    <a:pt x="166" y="291"/>
                    <a:pt x="167" y="293"/>
                  </a:cubicBezTo>
                  <a:cubicBezTo>
                    <a:pt x="168" y="294"/>
                    <a:pt x="167" y="296"/>
                    <a:pt x="165" y="297"/>
                  </a:cubicBezTo>
                  <a:cubicBezTo>
                    <a:pt x="165" y="298"/>
                    <a:pt x="164" y="298"/>
                    <a:pt x="164" y="298"/>
                  </a:cubicBezTo>
                  <a:cubicBezTo>
                    <a:pt x="162" y="298"/>
                    <a:pt x="161" y="297"/>
                    <a:pt x="161" y="296"/>
                  </a:cubicBezTo>
                  <a:moveTo>
                    <a:pt x="272" y="297"/>
                  </a:moveTo>
                  <a:cubicBezTo>
                    <a:pt x="270" y="297"/>
                    <a:pt x="268" y="295"/>
                    <a:pt x="268" y="293"/>
                  </a:cubicBezTo>
                  <a:cubicBezTo>
                    <a:pt x="268" y="291"/>
                    <a:pt x="270" y="290"/>
                    <a:pt x="272" y="290"/>
                  </a:cubicBezTo>
                  <a:cubicBezTo>
                    <a:pt x="274" y="290"/>
                    <a:pt x="275" y="292"/>
                    <a:pt x="275" y="294"/>
                  </a:cubicBezTo>
                  <a:cubicBezTo>
                    <a:pt x="275" y="296"/>
                    <a:pt x="274" y="297"/>
                    <a:pt x="272" y="297"/>
                  </a:cubicBezTo>
                  <a:cubicBezTo>
                    <a:pt x="272" y="297"/>
                    <a:pt x="272" y="297"/>
                    <a:pt x="272" y="297"/>
                  </a:cubicBezTo>
                  <a:moveTo>
                    <a:pt x="694" y="296"/>
                  </a:moveTo>
                  <a:cubicBezTo>
                    <a:pt x="693" y="295"/>
                    <a:pt x="692" y="293"/>
                    <a:pt x="692" y="291"/>
                  </a:cubicBezTo>
                  <a:cubicBezTo>
                    <a:pt x="693" y="290"/>
                    <a:pt x="695" y="289"/>
                    <a:pt x="697" y="289"/>
                  </a:cubicBezTo>
                  <a:cubicBezTo>
                    <a:pt x="699" y="290"/>
                    <a:pt x="699" y="292"/>
                    <a:pt x="699" y="294"/>
                  </a:cubicBezTo>
                  <a:cubicBezTo>
                    <a:pt x="698" y="295"/>
                    <a:pt x="697" y="296"/>
                    <a:pt x="696" y="296"/>
                  </a:cubicBezTo>
                  <a:cubicBezTo>
                    <a:pt x="695" y="296"/>
                    <a:pt x="695" y="296"/>
                    <a:pt x="694" y="296"/>
                  </a:cubicBezTo>
                  <a:moveTo>
                    <a:pt x="1629" y="289"/>
                  </a:moveTo>
                  <a:cubicBezTo>
                    <a:pt x="1627" y="288"/>
                    <a:pt x="1627" y="286"/>
                    <a:pt x="1628" y="284"/>
                  </a:cubicBezTo>
                  <a:cubicBezTo>
                    <a:pt x="1629" y="283"/>
                    <a:pt x="1631" y="282"/>
                    <a:pt x="1632" y="283"/>
                  </a:cubicBezTo>
                  <a:cubicBezTo>
                    <a:pt x="1634" y="284"/>
                    <a:pt x="1635" y="286"/>
                    <a:pt x="1634" y="288"/>
                  </a:cubicBezTo>
                  <a:cubicBezTo>
                    <a:pt x="1633" y="289"/>
                    <a:pt x="1632" y="290"/>
                    <a:pt x="1631" y="290"/>
                  </a:cubicBezTo>
                  <a:cubicBezTo>
                    <a:pt x="1630" y="290"/>
                    <a:pt x="1630" y="289"/>
                    <a:pt x="1629" y="289"/>
                  </a:cubicBezTo>
                  <a:moveTo>
                    <a:pt x="1079" y="287"/>
                  </a:moveTo>
                  <a:cubicBezTo>
                    <a:pt x="1077" y="286"/>
                    <a:pt x="1077" y="284"/>
                    <a:pt x="1077" y="283"/>
                  </a:cubicBezTo>
                  <a:cubicBezTo>
                    <a:pt x="1078" y="281"/>
                    <a:pt x="1080" y="280"/>
                    <a:pt x="1082" y="281"/>
                  </a:cubicBezTo>
                  <a:cubicBezTo>
                    <a:pt x="1084" y="282"/>
                    <a:pt x="1085" y="284"/>
                    <a:pt x="1084" y="286"/>
                  </a:cubicBezTo>
                  <a:cubicBezTo>
                    <a:pt x="1083" y="287"/>
                    <a:pt x="1082" y="287"/>
                    <a:pt x="1081" y="287"/>
                  </a:cubicBezTo>
                  <a:cubicBezTo>
                    <a:pt x="1080" y="287"/>
                    <a:pt x="1080" y="287"/>
                    <a:pt x="1079" y="287"/>
                  </a:cubicBezTo>
                  <a:moveTo>
                    <a:pt x="1316" y="281"/>
                  </a:moveTo>
                  <a:cubicBezTo>
                    <a:pt x="1316" y="279"/>
                    <a:pt x="1316" y="277"/>
                    <a:pt x="1318" y="277"/>
                  </a:cubicBezTo>
                  <a:cubicBezTo>
                    <a:pt x="1320" y="276"/>
                    <a:pt x="1322" y="277"/>
                    <a:pt x="1323" y="278"/>
                  </a:cubicBezTo>
                  <a:cubicBezTo>
                    <a:pt x="1324" y="280"/>
                    <a:pt x="1323" y="282"/>
                    <a:pt x="1321" y="283"/>
                  </a:cubicBezTo>
                  <a:cubicBezTo>
                    <a:pt x="1321" y="283"/>
                    <a:pt x="1320" y="283"/>
                    <a:pt x="1320" y="283"/>
                  </a:cubicBezTo>
                  <a:cubicBezTo>
                    <a:pt x="1318" y="283"/>
                    <a:pt x="1317" y="282"/>
                    <a:pt x="1316" y="281"/>
                  </a:cubicBezTo>
                  <a:moveTo>
                    <a:pt x="1535" y="283"/>
                  </a:moveTo>
                  <a:cubicBezTo>
                    <a:pt x="1533" y="282"/>
                    <a:pt x="1532" y="281"/>
                    <a:pt x="1532" y="279"/>
                  </a:cubicBezTo>
                  <a:cubicBezTo>
                    <a:pt x="1533" y="277"/>
                    <a:pt x="1534" y="276"/>
                    <a:pt x="1536" y="276"/>
                  </a:cubicBezTo>
                  <a:cubicBezTo>
                    <a:pt x="1538" y="276"/>
                    <a:pt x="1539" y="278"/>
                    <a:pt x="1539" y="280"/>
                  </a:cubicBezTo>
                  <a:cubicBezTo>
                    <a:pt x="1539" y="281"/>
                    <a:pt x="1537" y="283"/>
                    <a:pt x="1536" y="283"/>
                  </a:cubicBezTo>
                  <a:cubicBezTo>
                    <a:pt x="1535" y="283"/>
                    <a:pt x="1535" y="283"/>
                    <a:pt x="1535" y="283"/>
                  </a:cubicBezTo>
                  <a:moveTo>
                    <a:pt x="1611" y="279"/>
                  </a:moveTo>
                  <a:cubicBezTo>
                    <a:pt x="1609" y="278"/>
                    <a:pt x="1609" y="276"/>
                    <a:pt x="1609" y="275"/>
                  </a:cubicBezTo>
                  <a:cubicBezTo>
                    <a:pt x="1610" y="273"/>
                    <a:pt x="1612" y="272"/>
                    <a:pt x="1614" y="273"/>
                  </a:cubicBezTo>
                  <a:cubicBezTo>
                    <a:pt x="1616" y="274"/>
                    <a:pt x="1616" y="276"/>
                    <a:pt x="1616" y="278"/>
                  </a:cubicBezTo>
                  <a:cubicBezTo>
                    <a:pt x="1615" y="279"/>
                    <a:pt x="1614" y="280"/>
                    <a:pt x="1612" y="280"/>
                  </a:cubicBezTo>
                  <a:cubicBezTo>
                    <a:pt x="1612" y="280"/>
                    <a:pt x="1611" y="280"/>
                    <a:pt x="1611" y="279"/>
                  </a:cubicBezTo>
                  <a:moveTo>
                    <a:pt x="151" y="278"/>
                  </a:moveTo>
                  <a:cubicBezTo>
                    <a:pt x="150" y="276"/>
                    <a:pt x="150" y="274"/>
                    <a:pt x="152" y="273"/>
                  </a:cubicBezTo>
                  <a:cubicBezTo>
                    <a:pt x="154" y="272"/>
                    <a:pt x="156" y="273"/>
                    <a:pt x="157" y="274"/>
                  </a:cubicBezTo>
                  <a:cubicBezTo>
                    <a:pt x="157" y="276"/>
                    <a:pt x="157" y="278"/>
                    <a:pt x="155" y="279"/>
                  </a:cubicBezTo>
                  <a:cubicBezTo>
                    <a:pt x="155" y="279"/>
                    <a:pt x="154" y="280"/>
                    <a:pt x="154" y="280"/>
                  </a:cubicBezTo>
                  <a:cubicBezTo>
                    <a:pt x="152" y="280"/>
                    <a:pt x="151" y="279"/>
                    <a:pt x="151" y="278"/>
                  </a:cubicBezTo>
                  <a:moveTo>
                    <a:pt x="701" y="276"/>
                  </a:moveTo>
                  <a:cubicBezTo>
                    <a:pt x="700" y="276"/>
                    <a:pt x="699" y="274"/>
                    <a:pt x="699" y="272"/>
                  </a:cubicBezTo>
                  <a:cubicBezTo>
                    <a:pt x="700" y="270"/>
                    <a:pt x="702" y="269"/>
                    <a:pt x="704" y="270"/>
                  </a:cubicBezTo>
                  <a:cubicBezTo>
                    <a:pt x="706" y="270"/>
                    <a:pt x="707" y="272"/>
                    <a:pt x="706" y="274"/>
                  </a:cubicBezTo>
                  <a:cubicBezTo>
                    <a:pt x="705" y="276"/>
                    <a:pt x="704" y="277"/>
                    <a:pt x="703" y="277"/>
                  </a:cubicBezTo>
                  <a:cubicBezTo>
                    <a:pt x="702" y="277"/>
                    <a:pt x="702" y="276"/>
                    <a:pt x="701" y="276"/>
                  </a:cubicBezTo>
                  <a:moveTo>
                    <a:pt x="273" y="276"/>
                  </a:moveTo>
                  <a:cubicBezTo>
                    <a:pt x="271" y="276"/>
                    <a:pt x="270" y="274"/>
                    <a:pt x="270" y="273"/>
                  </a:cubicBezTo>
                  <a:cubicBezTo>
                    <a:pt x="270" y="271"/>
                    <a:pt x="272" y="269"/>
                    <a:pt x="274" y="269"/>
                  </a:cubicBezTo>
                  <a:cubicBezTo>
                    <a:pt x="275" y="269"/>
                    <a:pt x="277" y="271"/>
                    <a:pt x="277" y="273"/>
                  </a:cubicBezTo>
                  <a:cubicBezTo>
                    <a:pt x="277" y="275"/>
                    <a:pt x="275" y="276"/>
                    <a:pt x="273" y="276"/>
                  </a:cubicBezTo>
                  <a:cubicBezTo>
                    <a:pt x="273" y="276"/>
                    <a:pt x="273" y="276"/>
                    <a:pt x="273" y="276"/>
                  </a:cubicBezTo>
                  <a:moveTo>
                    <a:pt x="1593" y="269"/>
                  </a:moveTo>
                  <a:cubicBezTo>
                    <a:pt x="1591" y="268"/>
                    <a:pt x="1590" y="266"/>
                    <a:pt x="1591" y="265"/>
                  </a:cubicBezTo>
                  <a:cubicBezTo>
                    <a:pt x="1592" y="263"/>
                    <a:pt x="1594" y="262"/>
                    <a:pt x="1596" y="263"/>
                  </a:cubicBezTo>
                  <a:cubicBezTo>
                    <a:pt x="1598" y="264"/>
                    <a:pt x="1598" y="266"/>
                    <a:pt x="1597" y="268"/>
                  </a:cubicBezTo>
                  <a:cubicBezTo>
                    <a:pt x="1597" y="269"/>
                    <a:pt x="1595" y="270"/>
                    <a:pt x="1594" y="270"/>
                  </a:cubicBezTo>
                  <a:cubicBezTo>
                    <a:pt x="1594" y="270"/>
                    <a:pt x="1593" y="270"/>
                    <a:pt x="1593" y="269"/>
                  </a:cubicBezTo>
                  <a:moveTo>
                    <a:pt x="1088" y="268"/>
                  </a:moveTo>
                  <a:cubicBezTo>
                    <a:pt x="1086" y="268"/>
                    <a:pt x="1086" y="266"/>
                    <a:pt x="1086" y="264"/>
                  </a:cubicBezTo>
                  <a:cubicBezTo>
                    <a:pt x="1087" y="262"/>
                    <a:pt x="1089" y="261"/>
                    <a:pt x="1091" y="262"/>
                  </a:cubicBezTo>
                  <a:cubicBezTo>
                    <a:pt x="1093" y="263"/>
                    <a:pt x="1093" y="265"/>
                    <a:pt x="1093" y="267"/>
                  </a:cubicBezTo>
                  <a:cubicBezTo>
                    <a:pt x="1092" y="268"/>
                    <a:pt x="1091" y="269"/>
                    <a:pt x="1090" y="269"/>
                  </a:cubicBezTo>
                  <a:cubicBezTo>
                    <a:pt x="1089" y="269"/>
                    <a:pt x="1089" y="269"/>
                    <a:pt x="1088" y="268"/>
                  </a:cubicBezTo>
                  <a:moveTo>
                    <a:pt x="1308" y="262"/>
                  </a:moveTo>
                  <a:cubicBezTo>
                    <a:pt x="1307" y="261"/>
                    <a:pt x="1308" y="259"/>
                    <a:pt x="1309" y="258"/>
                  </a:cubicBezTo>
                  <a:cubicBezTo>
                    <a:pt x="1311" y="257"/>
                    <a:pt x="1313" y="258"/>
                    <a:pt x="1314" y="259"/>
                  </a:cubicBezTo>
                  <a:cubicBezTo>
                    <a:pt x="1315" y="261"/>
                    <a:pt x="1314" y="263"/>
                    <a:pt x="1312" y="264"/>
                  </a:cubicBezTo>
                  <a:cubicBezTo>
                    <a:pt x="1312" y="264"/>
                    <a:pt x="1311" y="264"/>
                    <a:pt x="1311" y="264"/>
                  </a:cubicBezTo>
                  <a:cubicBezTo>
                    <a:pt x="1309" y="264"/>
                    <a:pt x="1308" y="264"/>
                    <a:pt x="1308" y="262"/>
                  </a:cubicBezTo>
                  <a:moveTo>
                    <a:pt x="1538" y="262"/>
                  </a:moveTo>
                  <a:cubicBezTo>
                    <a:pt x="1536" y="262"/>
                    <a:pt x="1534" y="260"/>
                    <a:pt x="1535" y="258"/>
                  </a:cubicBezTo>
                  <a:cubicBezTo>
                    <a:pt x="1535" y="256"/>
                    <a:pt x="1537" y="255"/>
                    <a:pt x="1538" y="255"/>
                  </a:cubicBezTo>
                  <a:cubicBezTo>
                    <a:pt x="1540" y="255"/>
                    <a:pt x="1542" y="257"/>
                    <a:pt x="1541" y="259"/>
                  </a:cubicBezTo>
                  <a:cubicBezTo>
                    <a:pt x="1541" y="261"/>
                    <a:pt x="1540" y="262"/>
                    <a:pt x="1538" y="262"/>
                  </a:cubicBezTo>
                  <a:cubicBezTo>
                    <a:pt x="1538" y="262"/>
                    <a:pt x="1538" y="262"/>
                    <a:pt x="1538" y="262"/>
                  </a:cubicBezTo>
                  <a:moveTo>
                    <a:pt x="141" y="260"/>
                  </a:moveTo>
                  <a:cubicBezTo>
                    <a:pt x="140" y="258"/>
                    <a:pt x="140" y="256"/>
                    <a:pt x="142" y="255"/>
                  </a:cubicBezTo>
                  <a:cubicBezTo>
                    <a:pt x="144" y="254"/>
                    <a:pt x="146" y="255"/>
                    <a:pt x="147" y="256"/>
                  </a:cubicBezTo>
                  <a:cubicBezTo>
                    <a:pt x="148" y="258"/>
                    <a:pt x="147" y="260"/>
                    <a:pt x="145" y="261"/>
                  </a:cubicBezTo>
                  <a:cubicBezTo>
                    <a:pt x="145" y="261"/>
                    <a:pt x="144" y="261"/>
                    <a:pt x="144" y="261"/>
                  </a:cubicBezTo>
                  <a:cubicBezTo>
                    <a:pt x="142" y="261"/>
                    <a:pt x="141" y="261"/>
                    <a:pt x="141" y="260"/>
                  </a:cubicBezTo>
                  <a:moveTo>
                    <a:pt x="1574" y="259"/>
                  </a:moveTo>
                  <a:cubicBezTo>
                    <a:pt x="1573" y="258"/>
                    <a:pt x="1572" y="256"/>
                    <a:pt x="1573" y="255"/>
                  </a:cubicBezTo>
                  <a:cubicBezTo>
                    <a:pt x="1574" y="253"/>
                    <a:pt x="1576" y="252"/>
                    <a:pt x="1578" y="253"/>
                  </a:cubicBezTo>
                  <a:cubicBezTo>
                    <a:pt x="1579" y="254"/>
                    <a:pt x="1580" y="256"/>
                    <a:pt x="1579" y="258"/>
                  </a:cubicBezTo>
                  <a:cubicBezTo>
                    <a:pt x="1578" y="259"/>
                    <a:pt x="1577" y="260"/>
                    <a:pt x="1576" y="260"/>
                  </a:cubicBezTo>
                  <a:cubicBezTo>
                    <a:pt x="1576" y="260"/>
                    <a:pt x="1575" y="260"/>
                    <a:pt x="1574" y="259"/>
                  </a:cubicBezTo>
                  <a:moveTo>
                    <a:pt x="709" y="257"/>
                  </a:moveTo>
                  <a:cubicBezTo>
                    <a:pt x="707" y="256"/>
                    <a:pt x="706" y="254"/>
                    <a:pt x="707" y="252"/>
                  </a:cubicBezTo>
                  <a:cubicBezTo>
                    <a:pt x="707" y="251"/>
                    <a:pt x="709" y="250"/>
                    <a:pt x="711" y="250"/>
                  </a:cubicBezTo>
                  <a:cubicBezTo>
                    <a:pt x="713" y="251"/>
                    <a:pt x="714" y="253"/>
                    <a:pt x="713" y="255"/>
                  </a:cubicBezTo>
                  <a:cubicBezTo>
                    <a:pt x="713" y="256"/>
                    <a:pt x="711" y="257"/>
                    <a:pt x="710" y="257"/>
                  </a:cubicBezTo>
                  <a:cubicBezTo>
                    <a:pt x="709" y="257"/>
                    <a:pt x="709" y="257"/>
                    <a:pt x="709" y="257"/>
                  </a:cubicBezTo>
                  <a:moveTo>
                    <a:pt x="275" y="256"/>
                  </a:moveTo>
                  <a:cubicBezTo>
                    <a:pt x="273" y="255"/>
                    <a:pt x="271" y="254"/>
                    <a:pt x="271" y="252"/>
                  </a:cubicBezTo>
                  <a:cubicBezTo>
                    <a:pt x="272" y="250"/>
                    <a:pt x="273" y="248"/>
                    <a:pt x="275" y="249"/>
                  </a:cubicBezTo>
                  <a:cubicBezTo>
                    <a:pt x="277" y="249"/>
                    <a:pt x="278" y="250"/>
                    <a:pt x="278" y="252"/>
                  </a:cubicBezTo>
                  <a:cubicBezTo>
                    <a:pt x="278" y="254"/>
                    <a:pt x="277" y="256"/>
                    <a:pt x="275" y="256"/>
                  </a:cubicBezTo>
                  <a:cubicBezTo>
                    <a:pt x="275" y="256"/>
                    <a:pt x="275" y="256"/>
                    <a:pt x="275" y="256"/>
                  </a:cubicBezTo>
                  <a:moveTo>
                    <a:pt x="1097" y="250"/>
                  </a:moveTo>
                  <a:cubicBezTo>
                    <a:pt x="1095" y="249"/>
                    <a:pt x="1095" y="247"/>
                    <a:pt x="1095" y="245"/>
                  </a:cubicBezTo>
                  <a:cubicBezTo>
                    <a:pt x="1096" y="243"/>
                    <a:pt x="1098" y="243"/>
                    <a:pt x="1100" y="243"/>
                  </a:cubicBezTo>
                  <a:cubicBezTo>
                    <a:pt x="1102" y="244"/>
                    <a:pt x="1102" y="246"/>
                    <a:pt x="1102" y="248"/>
                  </a:cubicBezTo>
                  <a:cubicBezTo>
                    <a:pt x="1101" y="249"/>
                    <a:pt x="1100" y="250"/>
                    <a:pt x="1099" y="250"/>
                  </a:cubicBezTo>
                  <a:cubicBezTo>
                    <a:pt x="1098" y="250"/>
                    <a:pt x="1097" y="250"/>
                    <a:pt x="1097" y="250"/>
                  </a:cubicBezTo>
                  <a:moveTo>
                    <a:pt x="1556" y="249"/>
                  </a:moveTo>
                  <a:cubicBezTo>
                    <a:pt x="1554" y="249"/>
                    <a:pt x="1554" y="246"/>
                    <a:pt x="1555" y="245"/>
                  </a:cubicBezTo>
                  <a:cubicBezTo>
                    <a:pt x="1556" y="243"/>
                    <a:pt x="1558" y="242"/>
                    <a:pt x="1559" y="243"/>
                  </a:cubicBezTo>
                  <a:cubicBezTo>
                    <a:pt x="1561" y="244"/>
                    <a:pt x="1562" y="246"/>
                    <a:pt x="1561" y="248"/>
                  </a:cubicBezTo>
                  <a:cubicBezTo>
                    <a:pt x="1560" y="249"/>
                    <a:pt x="1559" y="250"/>
                    <a:pt x="1558" y="250"/>
                  </a:cubicBezTo>
                  <a:cubicBezTo>
                    <a:pt x="1557" y="250"/>
                    <a:pt x="1557" y="250"/>
                    <a:pt x="1556" y="249"/>
                  </a:cubicBezTo>
                  <a:moveTo>
                    <a:pt x="1299" y="244"/>
                  </a:moveTo>
                  <a:cubicBezTo>
                    <a:pt x="1298" y="242"/>
                    <a:pt x="1299" y="240"/>
                    <a:pt x="1301" y="239"/>
                  </a:cubicBezTo>
                  <a:cubicBezTo>
                    <a:pt x="1302" y="238"/>
                    <a:pt x="1304" y="239"/>
                    <a:pt x="1305" y="241"/>
                  </a:cubicBezTo>
                  <a:cubicBezTo>
                    <a:pt x="1306" y="242"/>
                    <a:pt x="1305" y="244"/>
                    <a:pt x="1304" y="245"/>
                  </a:cubicBezTo>
                  <a:cubicBezTo>
                    <a:pt x="1303" y="245"/>
                    <a:pt x="1303" y="246"/>
                    <a:pt x="1302" y="246"/>
                  </a:cubicBezTo>
                  <a:cubicBezTo>
                    <a:pt x="1301" y="246"/>
                    <a:pt x="1300" y="245"/>
                    <a:pt x="1299" y="244"/>
                  </a:cubicBezTo>
                  <a:moveTo>
                    <a:pt x="131" y="241"/>
                  </a:moveTo>
                  <a:cubicBezTo>
                    <a:pt x="130" y="240"/>
                    <a:pt x="130" y="238"/>
                    <a:pt x="132" y="237"/>
                  </a:cubicBezTo>
                  <a:cubicBezTo>
                    <a:pt x="134" y="236"/>
                    <a:pt x="136" y="236"/>
                    <a:pt x="137" y="238"/>
                  </a:cubicBezTo>
                  <a:cubicBezTo>
                    <a:pt x="138" y="240"/>
                    <a:pt x="137" y="242"/>
                    <a:pt x="135" y="243"/>
                  </a:cubicBezTo>
                  <a:cubicBezTo>
                    <a:pt x="135" y="243"/>
                    <a:pt x="134" y="243"/>
                    <a:pt x="134" y="243"/>
                  </a:cubicBezTo>
                  <a:cubicBezTo>
                    <a:pt x="132" y="243"/>
                    <a:pt x="131" y="243"/>
                    <a:pt x="131" y="241"/>
                  </a:cubicBezTo>
                  <a:moveTo>
                    <a:pt x="1540" y="241"/>
                  </a:moveTo>
                  <a:cubicBezTo>
                    <a:pt x="1538" y="241"/>
                    <a:pt x="1537" y="240"/>
                    <a:pt x="1537" y="238"/>
                  </a:cubicBezTo>
                  <a:cubicBezTo>
                    <a:pt x="1537" y="236"/>
                    <a:pt x="1539" y="234"/>
                    <a:pt x="1541" y="235"/>
                  </a:cubicBezTo>
                  <a:cubicBezTo>
                    <a:pt x="1543" y="235"/>
                    <a:pt x="1544" y="237"/>
                    <a:pt x="1544" y="238"/>
                  </a:cubicBezTo>
                  <a:cubicBezTo>
                    <a:pt x="1544" y="240"/>
                    <a:pt x="1542" y="241"/>
                    <a:pt x="1540" y="241"/>
                  </a:cubicBezTo>
                  <a:cubicBezTo>
                    <a:pt x="1540" y="241"/>
                    <a:pt x="1540" y="241"/>
                    <a:pt x="1540" y="241"/>
                  </a:cubicBezTo>
                  <a:moveTo>
                    <a:pt x="716" y="237"/>
                  </a:moveTo>
                  <a:cubicBezTo>
                    <a:pt x="714" y="237"/>
                    <a:pt x="713" y="235"/>
                    <a:pt x="714" y="233"/>
                  </a:cubicBezTo>
                  <a:cubicBezTo>
                    <a:pt x="714" y="231"/>
                    <a:pt x="716" y="230"/>
                    <a:pt x="718" y="231"/>
                  </a:cubicBezTo>
                  <a:cubicBezTo>
                    <a:pt x="720" y="232"/>
                    <a:pt x="721" y="233"/>
                    <a:pt x="720" y="235"/>
                  </a:cubicBezTo>
                  <a:cubicBezTo>
                    <a:pt x="720" y="237"/>
                    <a:pt x="718" y="238"/>
                    <a:pt x="717" y="238"/>
                  </a:cubicBezTo>
                  <a:cubicBezTo>
                    <a:pt x="717" y="238"/>
                    <a:pt x="716" y="237"/>
                    <a:pt x="716" y="237"/>
                  </a:cubicBezTo>
                  <a:moveTo>
                    <a:pt x="276" y="235"/>
                  </a:moveTo>
                  <a:cubicBezTo>
                    <a:pt x="274" y="235"/>
                    <a:pt x="273" y="233"/>
                    <a:pt x="273" y="231"/>
                  </a:cubicBezTo>
                  <a:cubicBezTo>
                    <a:pt x="273" y="229"/>
                    <a:pt x="275" y="228"/>
                    <a:pt x="277" y="228"/>
                  </a:cubicBezTo>
                  <a:cubicBezTo>
                    <a:pt x="278" y="228"/>
                    <a:pt x="280" y="230"/>
                    <a:pt x="280" y="232"/>
                  </a:cubicBezTo>
                  <a:cubicBezTo>
                    <a:pt x="280" y="233"/>
                    <a:pt x="278" y="235"/>
                    <a:pt x="276" y="235"/>
                  </a:cubicBezTo>
                  <a:cubicBezTo>
                    <a:pt x="276" y="235"/>
                    <a:pt x="276" y="235"/>
                    <a:pt x="276" y="235"/>
                  </a:cubicBezTo>
                  <a:moveTo>
                    <a:pt x="1106" y="231"/>
                  </a:moveTo>
                  <a:cubicBezTo>
                    <a:pt x="1104" y="230"/>
                    <a:pt x="1104" y="228"/>
                    <a:pt x="1104" y="226"/>
                  </a:cubicBezTo>
                  <a:cubicBezTo>
                    <a:pt x="1105" y="225"/>
                    <a:pt x="1107" y="224"/>
                    <a:pt x="1109" y="225"/>
                  </a:cubicBezTo>
                  <a:cubicBezTo>
                    <a:pt x="1111" y="226"/>
                    <a:pt x="1111" y="228"/>
                    <a:pt x="1111" y="229"/>
                  </a:cubicBezTo>
                  <a:cubicBezTo>
                    <a:pt x="1110" y="231"/>
                    <a:pt x="1109" y="231"/>
                    <a:pt x="1107" y="231"/>
                  </a:cubicBezTo>
                  <a:cubicBezTo>
                    <a:pt x="1107" y="231"/>
                    <a:pt x="1106" y="231"/>
                    <a:pt x="1106" y="231"/>
                  </a:cubicBezTo>
                  <a:moveTo>
                    <a:pt x="1290" y="225"/>
                  </a:moveTo>
                  <a:cubicBezTo>
                    <a:pt x="1289" y="223"/>
                    <a:pt x="1290" y="221"/>
                    <a:pt x="1292" y="220"/>
                  </a:cubicBezTo>
                  <a:cubicBezTo>
                    <a:pt x="1294" y="219"/>
                    <a:pt x="1296" y="220"/>
                    <a:pt x="1296" y="222"/>
                  </a:cubicBezTo>
                  <a:cubicBezTo>
                    <a:pt x="1297" y="224"/>
                    <a:pt x="1297" y="226"/>
                    <a:pt x="1295" y="226"/>
                  </a:cubicBezTo>
                  <a:cubicBezTo>
                    <a:pt x="1294" y="227"/>
                    <a:pt x="1294" y="227"/>
                    <a:pt x="1293" y="227"/>
                  </a:cubicBezTo>
                  <a:cubicBezTo>
                    <a:pt x="1292" y="227"/>
                    <a:pt x="1291" y="226"/>
                    <a:pt x="1290" y="225"/>
                  </a:cubicBezTo>
                  <a:moveTo>
                    <a:pt x="121" y="223"/>
                  </a:moveTo>
                  <a:cubicBezTo>
                    <a:pt x="120" y="222"/>
                    <a:pt x="120" y="219"/>
                    <a:pt x="122" y="219"/>
                  </a:cubicBezTo>
                  <a:cubicBezTo>
                    <a:pt x="124" y="218"/>
                    <a:pt x="126" y="218"/>
                    <a:pt x="127" y="220"/>
                  </a:cubicBezTo>
                  <a:cubicBezTo>
                    <a:pt x="128" y="222"/>
                    <a:pt x="127" y="224"/>
                    <a:pt x="125" y="225"/>
                  </a:cubicBezTo>
                  <a:cubicBezTo>
                    <a:pt x="125" y="225"/>
                    <a:pt x="124" y="225"/>
                    <a:pt x="124" y="225"/>
                  </a:cubicBezTo>
                  <a:cubicBezTo>
                    <a:pt x="122" y="225"/>
                    <a:pt x="121" y="224"/>
                    <a:pt x="121" y="223"/>
                  </a:cubicBezTo>
                  <a:moveTo>
                    <a:pt x="723" y="218"/>
                  </a:moveTo>
                  <a:cubicBezTo>
                    <a:pt x="721" y="217"/>
                    <a:pt x="720" y="215"/>
                    <a:pt x="721" y="213"/>
                  </a:cubicBezTo>
                  <a:cubicBezTo>
                    <a:pt x="721" y="212"/>
                    <a:pt x="723" y="211"/>
                    <a:pt x="725" y="211"/>
                  </a:cubicBezTo>
                  <a:cubicBezTo>
                    <a:pt x="727" y="212"/>
                    <a:pt x="728" y="214"/>
                    <a:pt x="727" y="216"/>
                  </a:cubicBezTo>
                  <a:cubicBezTo>
                    <a:pt x="727" y="217"/>
                    <a:pt x="725" y="218"/>
                    <a:pt x="724" y="218"/>
                  </a:cubicBezTo>
                  <a:cubicBezTo>
                    <a:pt x="724" y="218"/>
                    <a:pt x="723" y="218"/>
                    <a:pt x="723" y="218"/>
                  </a:cubicBezTo>
                  <a:moveTo>
                    <a:pt x="278" y="214"/>
                  </a:moveTo>
                  <a:cubicBezTo>
                    <a:pt x="276" y="214"/>
                    <a:pt x="274" y="212"/>
                    <a:pt x="274" y="210"/>
                  </a:cubicBezTo>
                  <a:cubicBezTo>
                    <a:pt x="274" y="209"/>
                    <a:pt x="276" y="207"/>
                    <a:pt x="278" y="207"/>
                  </a:cubicBezTo>
                  <a:cubicBezTo>
                    <a:pt x="280" y="207"/>
                    <a:pt x="281" y="209"/>
                    <a:pt x="281" y="211"/>
                  </a:cubicBezTo>
                  <a:cubicBezTo>
                    <a:pt x="281" y="213"/>
                    <a:pt x="280" y="214"/>
                    <a:pt x="278" y="214"/>
                  </a:cubicBezTo>
                  <a:cubicBezTo>
                    <a:pt x="278" y="214"/>
                    <a:pt x="278" y="214"/>
                    <a:pt x="278" y="214"/>
                  </a:cubicBezTo>
                  <a:moveTo>
                    <a:pt x="1115" y="212"/>
                  </a:moveTo>
                  <a:cubicBezTo>
                    <a:pt x="1113" y="211"/>
                    <a:pt x="1112" y="209"/>
                    <a:pt x="1113" y="208"/>
                  </a:cubicBezTo>
                  <a:cubicBezTo>
                    <a:pt x="1114" y="206"/>
                    <a:pt x="1116" y="205"/>
                    <a:pt x="1118" y="206"/>
                  </a:cubicBezTo>
                  <a:cubicBezTo>
                    <a:pt x="1120" y="207"/>
                    <a:pt x="1120" y="209"/>
                    <a:pt x="1120" y="211"/>
                  </a:cubicBezTo>
                  <a:cubicBezTo>
                    <a:pt x="1119" y="212"/>
                    <a:pt x="1118" y="213"/>
                    <a:pt x="1116" y="213"/>
                  </a:cubicBezTo>
                  <a:cubicBezTo>
                    <a:pt x="1116" y="213"/>
                    <a:pt x="1115" y="213"/>
                    <a:pt x="1115" y="212"/>
                  </a:cubicBezTo>
                  <a:moveTo>
                    <a:pt x="1281" y="206"/>
                  </a:moveTo>
                  <a:cubicBezTo>
                    <a:pt x="1281" y="204"/>
                    <a:pt x="1281" y="202"/>
                    <a:pt x="1283" y="201"/>
                  </a:cubicBezTo>
                  <a:cubicBezTo>
                    <a:pt x="1285" y="201"/>
                    <a:pt x="1287" y="201"/>
                    <a:pt x="1288" y="203"/>
                  </a:cubicBezTo>
                  <a:cubicBezTo>
                    <a:pt x="1289" y="205"/>
                    <a:pt x="1288" y="207"/>
                    <a:pt x="1286" y="208"/>
                  </a:cubicBezTo>
                  <a:cubicBezTo>
                    <a:pt x="1286" y="208"/>
                    <a:pt x="1285" y="208"/>
                    <a:pt x="1285" y="208"/>
                  </a:cubicBezTo>
                  <a:cubicBezTo>
                    <a:pt x="1283" y="208"/>
                    <a:pt x="1282" y="207"/>
                    <a:pt x="1281" y="206"/>
                  </a:cubicBezTo>
                  <a:moveTo>
                    <a:pt x="111" y="205"/>
                  </a:moveTo>
                  <a:cubicBezTo>
                    <a:pt x="110" y="203"/>
                    <a:pt x="110" y="201"/>
                    <a:pt x="112" y="200"/>
                  </a:cubicBezTo>
                  <a:cubicBezTo>
                    <a:pt x="114" y="200"/>
                    <a:pt x="116" y="200"/>
                    <a:pt x="117" y="202"/>
                  </a:cubicBezTo>
                  <a:cubicBezTo>
                    <a:pt x="118" y="203"/>
                    <a:pt x="117" y="206"/>
                    <a:pt x="115" y="207"/>
                  </a:cubicBezTo>
                  <a:cubicBezTo>
                    <a:pt x="115" y="207"/>
                    <a:pt x="114" y="207"/>
                    <a:pt x="114" y="207"/>
                  </a:cubicBezTo>
                  <a:cubicBezTo>
                    <a:pt x="112" y="207"/>
                    <a:pt x="111" y="206"/>
                    <a:pt x="111" y="205"/>
                  </a:cubicBezTo>
                  <a:moveTo>
                    <a:pt x="730" y="198"/>
                  </a:moveTo>
                  <a:cubicBezTo>
                    <a:pt x="728" y="198"/>
                    <a:pt x="727" y="196"/>
                    <a:pt x="728" y="194"/>
                  </a:cubicBezTo>
                  <a:cubicBezTo>
                    <a:pt x="729" y="192"/>
                    <a:pt x="731" y="191"/>
                    <a:pt x="732" y="192"/>
                  </a:cubicBezTo>
                  <a:cubicBezTo>
                    <a:pt x="734" y="193"/>
                    <a:pt x="735" y="195"/>
                    <a:pt x="734" y="196"/>
                  </a:cubicBezTo>
                  <a:cubicBezTo>
                    <a:pt x="734" y="198"/>
                    <a:pt x="733" y="199"/>
                    <a:pt x="731" y="199"/>
                  </a:cubicBezTo>
                  <a:cubicBezTo>
                    <a:pt x="731" y="199"/>
                    <a:pt x="730" y="199"/>
                    <a:pt x="730" y="198"/>
                  </a:cubicBezTo>
                  <a:moveTo>
                    <a:pt x="1124" y="194"/>
                  </a:moveTo>
                  <a:cubicBezTo>
                    <a:pt x="1122" y="193"/>
                    <a:pt x="1121" y="191"/>
                    <a:pt x="1122" y="189"/>
                  </a:cubicBezTo>
                  <a:cubicBezTo>
                    <a:pt x="1123" y="187"/>
                    <a:pt x="1125" y="187"/>
                    <a:pt x="1127" y="187"/>
                  </a:cubicBezTo>
                  <a:cubicBezTo>
                    <a:pt x="1129" y="188"/>
                    <a:pt x="1129" y="190"/>
                    <a:pt x="1129" y="192"/>
                  </a:cubicBezTo>
                  <a:cubicBezTo>
                    <a:pt x="1128" y="193"/>
                    <a:pt x="1127" y="194"/>
                    <a:pt x="1125" y="194"/>
                  </a:cubicBezTo>
                  <a:cubicBezTo>
                    <a:pt x="1125" y="194"/>
                    <a:pt x="1124" y="194"/>
                    <a:pt x="1124" y="194"/>
                  </a:cubicBezTo>
                  <a:moveTo>
                    <a:pt x="279" y="193"/>
                  </a:moveTo>
                  <a:cubicBezTo>
                    <a:pt x="277" y="193"/>
                    <a:pt x="276" y="192"/>
                    <a:pt x="276" y="190"/>
                  </a:cubicBezTo>
                  <a:cubicBezTo>
                    <a:pt x="276" y="188"/>
                    <a:pt x="278" y="186"/>
                    <a:pt x="280" y="187"/>
                  </a:cubicBezTo>
                  <a:cubicBezTo>
                    <a:pt x="281" y="187"/>
                    <a:pt x="283" y="188"/>
                    <a:pt x="283" y="190"/>
                  </a:cubicBezTo>
                  <a:cubicBezTo>
                    <a:pt x="283" y="192"/>
                    <a:pt x="281" y="193"/>
                    <a:pt x="279" y="193"/>
                  </a:cubicBezTo>
                  <a:cubicBezTo>
                    <a:pt x="279" y="193"/>
                    <a:pt x="279" y="193"/>
                    <a:pt x="279" y="193"/>
                  </a:cubicBezTo>
                  <a:moveTo>
                    <a:pt x="1273" y="187"/>
                  </a:moveTo>
                  <a:cubicBezTo>
                    <a:pt x="1272" y="185"/>
                    <a:pt x="1273" y="183"/>
                    <a:pt x="1274" y="183"/>
                  </a:cubicBezTo>
                  <a:cubicBezTo>
                    <a:pt x="1276" y="182"/>
                    <a:pt x="1278" y="182"/>
                    <a:pt x="1279" y="184"/>
                  </a:cubicBezTo>
                  <a:cubicBezTo>
                    <a:pt x="1280" y="186"/>
                    <a:pt x="1279" y="188"/>
                    <a:pt x="1277" y="189"/>
                  </a:cubicBezTo>
                  <a:cubicBezTo>
                    <a:pt x="1277" y="189"/>
                    <a:pt x="1276" y="189"/>
                    <a:pt x="1276" y="189"/>
                  </a:cubicBezTo>
                  <a:cubicBezTo>
                    <a:pt x="1275" y="189"/>
                    <a:pt x="1273" y="188"/>
                    <a:pt x="1273" y="187"/>
                  </a:cubicBezTo>
                  <a:moveTo>
                    <a:pt x="101" y="187"/>
                  </a:moveTo>
                  <a:cubicBezTo>
                    <a:pt x="100" y="185"/>
                    <a:pt x="100" y="183"/>
                    <a:pt x="102" y="182"/>
                  </a:cubicBezTo>
                  <a:cubicBezTo>
                    <a:pt x="104" y="181"/>
                    <a:pt x="106" y="182"/>
                    <a:pt x="107" y="184"/>
                  </a:cubicBezTo>
                  <a:cubicBezTo>
                    <a:pt x="108" y="185"/>
                    <a:pt x="107" y="187"/>
                    <a:pt x="105" y="188"/>
                  </a:cubicBezTo>
                  <a:cubicBezTo>
                    <a:pt x="105" y="189"/>
                    <a:pt x="104" y="189"/>
                    <a:pt x="104" y="189"/>
                  </a:cubicBezTo>
                  <a:cubicBezTo>
                    <a:pt x="102" y="189"/>
                    <a:pt x="101" y="188"/>
                    <a:pt x="101" y="187"/>
                  </a:cubicBezTo>
                  <a:moveTo>
                    <a:pt x="737" y="179"/>
                  </a:moveTo>
                  <a:cubicBezTo>
                    <a:pt x="735" y="178"/>
                    <a:pt x="734" y="176"/>
                    <a:pt x="735" y="174"/>
                  </a:cubicBezTo>
                  <a:cubicBezTo>
                    <a:pt x="736" y="173"/>
                    <a:pt x="738" y="172"/>
                    <a:pt x="740" y="172"/>
                  </a:cubicBezTo>
                  <a:cubicBezTo>
                    <a:pt x="741" y="173"/>
                    <a:pt x="742" y="175"/>
                    <a:pt x="742" y="177"/>
                  </a:cubicBezTo>
                  <a:cubicBezTo>
                    <a:pt x="741" y="178"/>
                    <a:pt x="740" y="179"/>
                    <a:pt x="738" y="179"/>
                  </a:cubicBezTo>
                  <a:cubicBezTo>
                    <a:pt x="738" y="179"/>
                    <a:pt x="738" y="179"/>
                    <a:pt x="737" y="179"/>
                  </a:cubicBezTo>
                  <a:moveTo>
                    <a:pt x="1133" y="175"/>
                  </a:moveTo>
                  <a:cubicBezTo>
                    <a:pt x="1131" y="174"/>
                    <a:pt x="1130" y="172"/>
                    <a:pt x="1131" y="170"/>
                  </a:cubicBezTo>
                  <a:cubicBezTo>
                    <a:pt x="1132" y="169"/>
                    <a:pt x="1134" y="168"/>
                    <a:pt x="1136" y="169"/>
                  </a:cubicBezTo>
                  <a:cubicBezTo>
                    <a:pt x="1138" y="170"/>
                    <a:pt x="1138" y="172"/>
                    <a:pt x="1137" y="173"/>
                  </a:cubicBezTo>
                  <a:cubicBezTo>
                    <a:pt x="1137" y="175"/>
                    <a:pt x="1136" y="175"/>
                    <a:pt x="1134" y="175"/>
                  </a:cubicBezTo>
                  <a:cubicBezTo>
                    <a:pt x="1134" y="175"/>
                    <a:pt x="1133" y="175"/>
                    <a:pt x="1133" y="175"/>
                  </a:cubicBezTo>
                  <a:moveTo>
                    <a:pt x="280" y="173"/>
                  </a:moveTo>
                  <a:cubicBezTo>
                    <a:pt x="279" y="173"/>
                    <a:pt x="277" y="171"/>
                    <a:pt x="277" y="169"/>
                  </a:cubicBezTo>
                  <a:cubicBezTo>
                    <a:pt x="277" y="167"/>
                    <a:pt x="279" y="166"/>
                    <a:pt x="281" y="166"/>
                  </a:cubicBezTo>
                  <a:cubicBezTo>
                    <a:pt x="283" y="166"/>
                    <a:pt x="284" y="168"/>
                    <a:pt x="284" y="170"/>
                  </a:cubicBezTo>
                  <a:cubicBezTo>
                    <a:pt x="284" y="171"/>
                    <a:pt x="283" y="173"/>
                    <a:pt x="281" y="173"/>
                  </a:cubicBezTo>
                  <a:cubicBezTo>
                    <a:pt x="280" y="173"/>
                    <a:pt x="280" y="173"/>
                    <a:pt x="280" y="173"/>
                  </a:cubicBezTo>
                  <a:moveTo>
                    <a:pt x="91" y="169"/>
                  </a:moveTo>
                  <a:cubicBezTo>
                    <a:pt x="90" y="167"/>
                    <a:pt x="90" y="165"/>
                    <a:pt x="92" y="164"/>
                  </a:cubicBezTo>
                  <a:cubicBezTo>
                    <a:pt x="94" y="163"/>
                    <a:pt x="96" y="164"/>
                    <a:pt x="97" y="165"/>
                  </a:cubicBezTo>
                  <a:cubicBezTo>
                    <a:pt x="98" y="167"/>
                    <a:pt x="97" y="169"/>
                    <a:pt x="95" y="170"/>
                  </a:cubicBezTo>
                  <a:cubicBezTo>
                    <a:pt x="95" y="170"/>
                    <a:pt x="94" y="171"/>
                    <a:pt x="94" y="171"/>
                  </a:cubicBezTo>
                  <a:cubicBezTo>
                    <a:pt x="92" y="171"/>
                    <a:pt x="91" y="170"/>
                    <a:pt x="91" y="169"/>
                  </a:cubicBezTo>
                  <a:moveTo>
                    <a:pt x="1264" y="168"/>
                  </a:moveTo>
                  <a:cubicBezTo>
                    <a:pt x="1263" y="167"/>
                    <a:pt x="1264" y="165"/>
                    <a:pt x="1266" y="164"/>
                  </a:cubicBezTo>
                  <a:cubicBezTo>
                    <a:pt x="1267" y="163"/>
                    <a:pt x="1269" y="164"/>
                    <a:pt x="1270" y="165"/>
                  </a:cubicBezTo>
                  <a:cubicBezTo>
                    <a:pt x="1271" y="167"/>
                    <a:pt x="1270" y="169"/>
                    <a:pt x="1269" y="170"/>
                  </a:cubicBezTo>
                  <a:cubicBezTo>
                    <a:pt x="1268" y="170"/>
                    <a:pt x="1268" y="170"/>
                    <a:pt x="1267" y="170"/>
                  </a:cubicBezTo>
                  <a:cubicBezTo>
                    <a:pt x="1266" y="170"/>
                    <a:pt x="1265" y="170"/>
                    <a:pt x="1264" y="168"/>
                  </a:cubicBezTo>
                  <a:moveTo>
                    <a:pt x="744" y="159"/>
                  </a:moveTo>
                  <a:cubicBezTo>
                    <a:pt x="742" y="159"/>
                    <a:pt x="742" y="157"/>
                    <a:pt x="742" y="155"/>
                  </a:cubicBezTo>
                  <a:cubicBezTo>
                    <a:pt x="743" y="153"/>
                    <a:pt x="745" y="152"/>
                    <a:pt x="747" y="153"/>
                  </a:cubicBezTo>
                  <a:cubicBezTo>
                    <a:pt x="748" y="154"/>
                    <a:pt x="749" y="156"/>
                    <a:pt x="749" y="157"/>
                  </a:cubicBezTo>
                  <a:cubicBezTo>
                    <a:pt x="748" y="159"/>
                    <a:pt x="747" y="160"/>
                    <a:pt x="746" y="160"/>
                  </a:cubicBezTo>
                  <a:cubicBezTo>
                    <a:pt x="745" y="160"/>
                    <a:pt x="745" y="160"/>
                    <a:pt x="744" y="159"/>
                  </a:cubicBezTo>
                  <a:moveTo>
                    <a:pt x="1142" y="156"/>
                  </a:moveTo>
                  <a:cubicBezTo>
                    <a:pt x="1140" y="155"/>
                    <a:pt x="1139" y="153"/>
                    <a:pt x="1140" y="152"/>
                  </a:cubicBezTo>
                  <a:cubicBezTo>
                    <a:pt x="1141" y="150"/>
                    <a:pt x="1143" y="149"/>
                    <a:pt x="1145" y="150"/>
                  </a:cubicBezTo>
                  <a:cubicBezTo>
                    <a:pt x="1147" y="151"/>
                    <a:pt x="1147" y="153"/>
                    <a:pt x="1146" y="155"/>
                  </a:cubicBezTo>
                  <a:cubicBezTo>
                    <a:pt x="1146" y="156"/>
                    <a:pt x="1145" y="157"/>
                    <a:pt x="1143" y="157"/>
                  </a:cubicBezTo>
                  <a:cubicBezTo>
                    <a:pt x="1143" y="157"/>
                    <a:pt x="1142" y="156"/>
                    <a:pt x="1142" y="156"/>
                  </a:cubicBezTo>
                  <a:moveTo>
                    <a:pt x="81" y="151"/>
                  </a:moveTo>
                  <a:cubicBezTo>
                    <a:pt x="80" y="149"/>
                    <a:pt x="80" y="147"/>
                    <a:pt x="82" y="146"/>
                  </a:cubicBezTo>
                  <a:cubicBezTo>
                    <a:pt x="84" y="145"/>
                    <a:pt x="86" y="146"/>
                    <a:pt x="87" y="147"/>
                  </a:cubicBezTo>
                  <a:cubicBezTo>
                    <a:pt x="88" y="149"/>
                    <a:pt x="87" y="151"/>
                    <a:pt x="85" y="152"/>
                  </a:cubicBezTo>
                  <a:cubicBezTo>
                    <a:pt x="85" y="152"/>
                    <a:pt x="84" y="152"/>
                    <a:pt x="84" y="152"/>
                  </a:cubicBezTo>
                  <a:cubicBezTo>
                    <a:pt x="82" y="152"/>
                    <a:pt x="81" y="152"/>
                    <a:pt x="81" y="151"/>
                  </a:cubicBezTo>
                  <a:moveTo>
                    <a:pt x="282" y="152"/>
                  </a:moveTo>
                  <a:cubicBezTo>
                    <a:pt x="280" y="152"/>
                    <a:pt x="279" y="150"/>
                    <a:pt x="279" y="148"/>
                  </a:cubicBezTo>
                  <a:cubicBezTo>
                    <a:pt x="279" y="146"/>
                    <a:pt x="281" y="145"/>
                    <a:pt x="283" y="145"/>
                  </a:cubicBezTo>
                  <a:cubicBezTo>
                    <a:pt x="284" y="145"/>
                    <a:pt x="286" y="147"/>
                    <a:pt x="286" y="149"/>
                  </a:cubicBezTo>
                  <a:cubicBezTo>
                    <a:pt x="286" y="151"/>
                    <a:pt x="284" y="152"/>
                    <a:pt x="282" y="152"/>
                  </a:cubicBezTo>
                  <a:cubicBezTo>
                    <a:pt x="282" y="152"/>
                    <a:pt x="282" y="152"/>
                    <a:pt x="282" y="152"/>
                  </a:cubicBezTo>
                  <a:moveTo>
                    <a:pt x="1255" y="149"/>
                  </a:moveTo>
                  <a:cubicBezTo>
                    <a:pt x="1254" y="148"/>
                    <a:pt x="1255" y="146"/>
                    <a:pt x="1257" y="145"/>
                  </a:cubicBezTo>
                  <a:cubicBezTo>
                    <a:pt x="1259" y="144"/>
                    <a:pt x="1261" y="145"/>
                    <a:pt x="1262" y="147"/>
                  </a:cubicBezTo>
                  <a:cubicBezTo>
                    <a:pt x="1262" y="148"/>
                    <a:pt x="1262" y="150"/>
                    <a:pt x="1260" y="151"/>
                  </a:cubicBezTo>
                  <a:cubicBezTo>
                    <a:pt x="1259" y="151"/>
                    <a:pt x="1259" y="151"/>
                    <a:pt x="1258" y="151"/>
                  </a:cubicBezTo>
                  <a:cubicBezTo>
                    <a:pt x="1257" y="151"/>
                    <a:pt x="1256" y="151"/>
                    <a:pt x="1255" y="149"/>
                  </a:cubicBezTo>
                  <a:moveTo>
                    <a:pt x="743" y="146"/>
                  </a:moveTo>
                  <a:cubicBezTo>
                    <a:pt x="741" y="146"/>
                    <a:pt x="740" y="144"/>
                    <a:pt x="740" y="142"/>
                  </a:cubicBezTo>
                  <a:cubicBezTo>
                    <a:pt x="740" y="140"/>
                    <a:pt x="742" y="139"/>
                    <a:pt x="744" y="139"/>
                  </a:cubicBezTo>
                  <a:cubicBezTo>
                    <a:pt x="746" y="139"/>
                    <a:pt x="747" y="141"/>
                    <a:pt x="747" y="143"/>
                  </a:cubicBezTo>
                  <a:cubicBezTo>
                    <a:pt x="747" y="145"/>
                    <a:pt x="745" y="146"/>
                    <a:pt x="743" y="146"/>
                  </a:cubicBezTo>
                  <a:cubicBezTo>
                    <a:pt x="743" y="146"/>
                    <a:pt x="743" y="146"/>
                    <a:pt x="743" y="146"/>
                  </a:cubicBezTo>
                  <a:moveTo>
                    <a:pt x="722" y="144"/>
                  </a:moveTo>
                  <a:cubicBezTo>
                    <a:pt x="720" y="143"/>
                    <a:pt x="719" y="142"/>
                    <a:pt x="719" y="140"/>
                  </a:cubicBezTo>
                  <a:cubicBezTo>
                    <a:pt x="720" y="138"/>
                    <a:pt x="721" y="136"/>
                    <a:pt x="723" y="137"/>
                  </a:cubicBezTo>
                  <a:cubicBezTo>
                    <a:pt x="725" y="137"/>
                    <a:pt x="726" y="139"/>
                    <a:pt x="726" y="140"/>
                  </a:cubicBezTo>
                  <a:cubicBezTo>
                    <a:pt x="726" y="142"/>
                    <a:pt x="724" y="144"/>
                    <a:pt x="723" y="144"/>
                  </a:cubicBezTo>
                  <a:cubicBezTo>
                    <a:pt x="722" y="144"/>
                    <a:pt x="722" y="144"/>
                    <a:pt x="722" y="144"/>
                  </a:cubicBezTo>
                  <a:moveTo>
                    <a:pt x="702" y="141"/>
                  </a:moveTo>
                  <a:cubicBezTo>
                    <a:pt x="700" y="141"/>
                    <a:pt x="698" y="139"/>
                    <a:pt x="699" y="137"/>
                  </a:cubicBezTo>
                  <a:cubicBezTo>
                    <a:pt x="699" y="135"/>
                    <a:pt x="701" y="134"/>
                    <a:pt x="703" y="134"/>
                  </a:cubicBezTo>
                  <a:cubicBezTo>
                    <a:pt x="704" y="135"/>
                    <a:pt x="706" y="136"/>
                    <a:pt x="706" y="138"/>
                  </a:cubicBezTo>
                  <a:cubicBezTo>
                    <a:pt x="705" y="140"/>
                    <a:pt x="704" y="141"/>
                    <a:pt x="702" y="141"/>
                  </a:cubicBezTo>
                  <a:cubicBezTo>
                    <a:pt x="702" y="141"/>
                    <a:pt x="702" y="141"/>
                    <a:pt x="702" y="141"/>
                  </a:cubicBezTo>
                  <a:moveTo>
                    <a:pt x="681" y="139"/>
                  </a:moveTo>
                  <a:cubicBezTo>
                    <a:pt x="679" y="139"/>
                    <a:pt x="678" y="137"/>
                    <a:pt x="678" y="135"/>
                  </a:cubicBezTo>
                  <a:cubicBezTo>
                    <a:pt x="678" y="133"/>
                    <a:pt x="680" y="132"/>
                    <a:pt x="682" y="132"/>
                  </a:cubicBezTo>
                  <a:cubicBezTo>
                    <a:pt x="684" y="132"/>
                    <a:pt x="685" y="134"/>
                    <a:pt x="685" y="136"/>
                  </a:cubicBezTo>
                  <a:cubicBezTo>
                    <a:pt x="685" y="138"/>
                    <a:pt x="683" y="139"/>
                    <a:pt x="682" y="139"/>
                  </a:cubicBezTo>
                  <a:cubicBezTo>
                    <a:pt x="681" y="139"/>
                    <a:pt x="681" y="139"/>
                    <a:pt x="681" y="139"/>
                  </a:cubicBezTo>
                  <a:moveTo>
                    <a:pt x="1151" y="138"/>
                  </a:moveTo>
                  <a:cubicBezTo>
                    <a:pt x="1149" y="137"/>
                    <a:pt x="1148" y="135"/>
                    <a:pt x="1149" y="133"/>
                  </a:cubicBezTo>
                  <a:cubicBezTo>
                    <a:pt x="1150" y="131"/>
                    <a:pt x="1152" y="130"/>
                    <a:pt x="1154" y="131"/>
                  </a:cubicBezTo>
                  <a:cubicBezTo>
                    <a:pt x="1155" y="132"/>
                    <a:pt x="1156" y="134"/>
                    <a:pt x="1155" y="136"/>
                  </a:cubicBezTo>
                  <a:cubicBezTo>
                    <a:pt x="1155" y="137"/>
                    <a:pt x="1154" y="138"/>
                    <a:pt x="1152" y="138"/>
                  </a:cubicBezTo>
                  <a:cubicBezTo>
                    <a:pt x="1152" y="138"/>
                    <a:pt x="1151" y="138"/>
                    <a:pt x="1151" y="138"/>
                  </a:cubicBezTo>
                  <a:moveTo>
                    <a:pt x="660" y="136"/>
                  </a:moveTo>
                  <a:cubicBezTo>
                    <a:pt x="659" y="136"/>
                    <a:pt x="657" y="135"/>
                    <a:pt x="657" y="133"/>
                  </a:cubicBezTo>
                  <a:cubicBezTo>
                    <a:pt x="658" y="131"/>
                    <a:pt x="659" y="129"/>
                    <a:pt x="661" y="130"/>
                  </a:cubicBezTo>
                  <a:cubicBezTo>
                    <a:pt x="663" y="130"/>
                    <a:pt x="665" y="131"/>
                    <a:pt x="664" y="133"/>
                  </a:cubicBezTo>
                  <a:cubicBezTo>
                    <a:pt x="664" y="135"/>
                    <a:pt x="663" y="136"/>
                    <a:pt x="661" y="136"/>
                  </a:cubicBezTo>
                  <a:cubicBezTo>
                    <a:pt x="660" y="136"/>
                    <a:pt x="660" y="136"/>
                    <a:pt x="660" y="136"/>
                  </a:cubicBezTo>
                  <a:moveTo>
                    <a:pt x="71" y="132"/>
                  </a:moveTo>
                  <a:cubicBezTo>
                    <a:pt x="70" y="131"/>
                    <a:pt x="70" y="129"/>
                    <a:pt x="72" y="128"/>
                  </a:cubicBezTo>
                  <a:cubicBezTo>
                    <a:pt x="74" y="127"/>
                    <a:pt x="76" y="127"/>
                    <a:pt x="77" y="129"/>
                  </a:cubicBezTo>
                  <a:cubicBezTo>
                    <a:pt x="78" y="131"/>
                    <a:pt x="77" y="133"/>
                    <a:pt x="75" y="134"/>
                  </a:cubicBezTo>
                  <a:cubicBezTo>
                    <a:pt x="75" y="134"/>
                    <a:pt x="74" y="134"/>
                    <a:pt x="74" y="134"/>
                  </a:cubicBezTo>
                  <a:cubicBezTo>
                    <a:pt x="72" y="134"/>
                    <a:pt x="71" y="134"/>
                    <a:pt x="71" y="132"/>
                  </a:cubicBezTo>
                  <a:moveTo>
                    <a:pt x="640" y="134"/>
                  </a:moveTo>
                  <a:cubicBezTo>
                    <a:pt x="638" y="134"/>
                    <a:pt x="637" y="132"/>
                    <a:pt x="637" y="130"/>
                  </a:cubicBezTo>
                  <a:cubicBezTo>
                    <a:pt x="637" y="128"/>
                    <a:pt x="639" y="127"/>
                    <a:pt x="641" y="127"/>
                  </a:cubicBezTo>
                  <a:cubicBezTo>
                    <a:pt x="643" y="127"/>
                    <a:pt x="644" y="129"/>
                    <a:pt x="644" y="131"/>
                  </a:cubicBezTo>
                  <a:cubicBezTo>
                    <a:pt x="644" y="133"/>
                    <a:pt x="642" y="134"/>
                    <a:pt x="640" y="134"/>
                  </a:cubicBezTo>
                  <a:cubicBezTo>
                    <a:pt x="640" y="134"/>
                    <a:pt x="640" y="134"/>
                    <a:pt x="640" y="134"/>
                  </a:cubicBezTo>
                  <a:moveTo>
                    <a:pt x="1247" y="131"/>
                  </a:moveTo>
                  <a:cubicBezTo>
                    <a:pt x="1246" y="129"/>
                    <a:pt x="1246" y="127"/>
                    <a:pt x="1248" y="126"/>
                  </a:cubicBezTo>
                  <a:cubicBezTo>
                    <a:pt x="1250" y="125"/>
                    <a:pt x="1252" y="126"/>
                    <a:pt x="1253" y="128"/>
                  </a:cubicBezTo>
                  <a:cubicBezTo>
                    <a:pt x="1254" y="129"/>
                    <a:pt x="1253" y="132"/>
                    <a:pt x="1251" y="132"/>
                  </a:cubicBezTo>
                  <a:cubicBezTo>
                    <a:pt x="1251" y="133"/>
                    <a:pt x="1250" y="133"/>
                    <a:pt x="1250" y="133"/>
                  </a:cubicBezTo>
                  <a:cubicBezTo>
                    <a:pt x="1248" y="133"/>
                    <a:pt x="1247" y="132"/>
                    <a:pt x="1247" y="131"/>
                  </a:cubicBezTo>
                  <a:moveTo>
                    <a:pt x="619" y="132"/>
                  </a:moveTo>
                  <a:cubicBezTo>
                    <a:pt x="617" y="131"/>
                    <a:pt x="616" y="130"/>
                    <a:pt x="616" y="128"/>
                  </a:cubicBezTo>
                  <a:cubicBezTo>
                    <a:pt x="616" y="126"/>
                    <a:pt x="618" y="125"/>
                    <a:pt x="620" y="125"/>
                  </a:cubicBezTo>
                  <a:cubicBezTo>
                    <a:pt x="622" y="125"/>
                    <a:pt x="623" y="127"/>
                    <a:pt x="623" y="129"/>
                  </a:cubicBezTo>
                  <a:cubicBezTo>
                    <a:pt x="623" y="130"/>
                    <a:pt x="621" y="132"/>
                    <a:pt x="620" y="132"/>
                  </a:cubicBezTo>
                  <a:cubicBezTo>
                    <a:pt x="619" y="132"/>
                    <a:pt x="619" y="132"/>
                    <a:pt x="619" y="132"/>
                  </a:cubicBezTo>
                  <a:moveTo>
                    <a:pt x="284" y="131"/>
                  </a:moveTo>
                  <a:cubicBezTo>
                    <a:pt x="282" y="131"/>
                    <a:pt x="280" y="130"/>
                    <a:pt x="280" y="128"/>
                  </a:cubicBezTo>
                  <a:cubicBezTo>
                    <a:pt x="280" y="126"/>
                    <a:pt x="282" y="124"/>
                    <a:pt x="284" y="125"/>
                  </a:cubicBezTo>
                  <a:cubicBezTo>
                    <a:pt x="286" y="125"/>
                    <a:pt x="287" y="126"/>
                    <a:pt x="287" y="128"/>
                  </a:cubicBezTo>
                  <a:cubicBezTo>
                    <a:pt x="287" y="130"/>
                    <a:pt x="286" y="131"/>
                    <a:pt x="284" y="131"/>
                  </a:cubicBezTo>
                  <a:cubicBezTo>
                    <a:pt x="284" y="131"/>
                    <a:pt x="284" y="131"/>
                    <a:pt x="284" y="131"/>
                  </a:cubicBezTo>
                  <a:moveTo>
                    <a:pt x="599" y="129"/>
                  </a:moveTo>
                  <a:cubicBezTo>
                    <a:pt x="597" y="129"/>
                    <a:pt x="595" y="127"/>
                    <a:pt x="596" y="126"/>
                  </a:cubicBezTo>
                  <a:cubicBezTo>
                    <a:pt x="596" y="124"/>
                    <a:pt x="598" y="122"/>
                    <a:pt x="599" y="123"/>
                  </a:cubicBezTo>
                  <a:cubicBezTo>
                    <a:pt x="601" y="123"/>
                    <a:pt x="603" y="124"/>
                    <a:pt x="603" y="126"/>
                  </a:cubicBezTo>
                  <a:cubicBezTo>
                    <a:pt x="602" y="128"/>
                    <a:pt x="601" y="129"/>
                    <a:pt x="599" y="129"/>
                  </a:cubicBezTo>
                  <a:cubicBezTo>
                    <a:pt x="599" y="129"/>
                    <a:pt x="599" y="129"/>
                    <a:pt x="599" y="129"/>
                  </a:cubicBezTo>
                  <a:moveTo>
                    <a:pt x="578" y="127"/>
                  </a:moveTo>
                  <a:cubicBezTo>
                    <a:pt x="576" y="127"/>
                    <a:pt x="575" y="125"/>
                    <a:pt x="575" y="123"/>
                  </a:cubicBezTo>
                  <a:cubicBezTo>
                    <a:pt x="575" y="121"/>
                    <a:pt x="577" y="120"/>
                    <a:pt x="579" y="120"/>
                  </a:cubicBezTo>
                  <a:cubicBezTo>
                    <a:pt x="581" y="120"/>
                    <a:pt x="582" y="122"/>
                    <a:pt x="582" y="124"/>
                  </a:cubicBezTo>
                  <a:cubicBezTo>
                    <a:pt x="582" y="126"/>
                    <a:pt x="580" y="127"/>
                    <a:pt x="579" y="127"/>
                  </a:cubicBezTo>
                  <a:cubicBezTo>
                    <a:pt x="578" y="127"/>
                    <a:pt x="578" y="127"/>
                    <a:pt x="578" y="127"/>
                  </a:cubicBezTo>
                  <a:moveTo>
                    <a:pt x="557" y="125"/>
                  </a:moveTo>
                  <a:cubicBezTo>
                    <a:pt x="556" y="124"/>
                    <a:pt x="554" y="123"/>
                    <a:pt x="554" y="121"/>
                  </a:cubicBezTo>
                  <a:cubicBezTo>
                    <a:pt x="555" y="119"/>
                    <a:pt x="556" y="118"/>
                    <a:pt x="558" y="118"/>
                  </a:cubicBezTo>
                  <a:cubicBezTo>
                    <a:pt x="560" y="118"/>
                    <a:pt x="562" y="120"/>
                    <a:pt x="561" y="122"/>
                  </a:cubicBezTo>
                  <a:cubicBezTo>
                    <a:pt x="561" y="123"/>
                    <a:pt x="560" y="125"/>
                    <a:pt x="558" y="125"/>
                  </a:cubicBezTo>
                  <a:cubicBezTo>
                    <a:pt x="557" y="125"/>
                    <a:pt x="557" y="125"/>
                    <a:pt x="557" y="125"/>
                  </a:cubicBezTo>
                  <a:moveTo>
                    <a:pt x="537" y="122"/>
                  </a:moveTo>
                  <a:cubicBezTo>
                    <a:pt x="535" y="122"/>
                    <a:pt x="534" y="120"/>
                    <a:pt x="534" y="118"/>
                  </a:cubicBezTo>
                  <a:cubicBezTo>
                    <a:pt x="534" y="117"/>
                    <a:pt x="536" y="115"/>
                    <a:pt x="538" y="115"/>
                  </a:cubicBezTo>
                  <a:cubicBezTo>
                    <a:pt x="540" y="116"/>
                    <a:pt x="541" y="117"/>
                    <a:pt x="541" y="119"/>
                  </a:cubicBezTo>
                  <a:cubicBezTo>
                    <a:pt x="540" y="121"/>
                    <a:pt x="539" y="122"/>
                    <a:pt x="537" y="122"/>
                  </a:cubicBezTo>
                  <a:cubicBezTo>
                    <a:pt x="537" y="122"/>
                    <a:pt x="537" y="122"/>
                    <a:pt x="537" y="122"/>
                  </a:cubicBezTo>
                  <a:moveTo>
                    <a:pt x="516" y="120"/>
                  </a:moveTo>
                  <a:cubicBezTo>
                    <a:pt x="514" y="120"/>
                    <a:pt x="513" y="118"/>
                    <a:pt x="513" y="116"/>
                  </a:cubicBezTo>
                  <a:cubicBezTo>
                    <a:pt x="513" y="114"/>
                    <a:pt x="515" y="113"/>
                    <a:pt x="517" y="113"/>
                  </a:cubicBezTo>
                  <a:cubicBezTo>
                    <a:pt x="519" y="113"/>
                    <a:pt x="520" y="115"/>
                    <a:pt x="520" y="117"/>
                  </a:cubicBezTo>
                  <a:cubicBezTo>
                    <a:pt x="520" y="119"/>
                    <a:pt x="518" y="120"/>
                    <a:pt x="517" y="120"/>
                  </a:cubicBezTo>
                  <a:cubicBezTo>
                    <a:pt x="516" y="120"/>
                    <a:pt x="516" y="120"/>
                    <a:pt x="516" y="120"/>
                  </a:cubicBezTo>
                  <a:moveTo>
                    <a:pt x="1160" y="119"/>
                  </a:moveTo>
                  <a:cubicBezTo>
                    <a:pt x="1158" y="118"/>
                    <a:pt x="1157" y="116"/>
                    <a:pt x="1158" y="114"/>
                  </a:cubicBezTo>
                  <a:cubicBezTo>
                    <a:pt x="1159" y="112"/>
                    <a:pt x="1161" y="112"/>
                    <a:pt x="1163" y="113"/>
                  </a:cubicBezTo>
                  <a:cubicBezTo>
                    <a:pt x="1164" y="113"/>
                    <a:pt x="1165" y="115"/>
                    <a:pt x="1164" y="117"/>
                  </a:cubicBezTo>
                  <a:cubicBezTo>
                    <a:pt x="1164" y="118"/>
                    <a:pt x="1163" y="119"/>
                    <a:pt x="1161" y="119"/>
                  </a:cubicBezTo>
                  <a:cubicBezTo>
                    <a:pt x="1161" y="119"/>
                    <a:pt x="1160" y="119"/>
                    <a:pt x="1160" y="119"/>
                  </a:cubicBezTo>
                  <a:moveTo>
                    <a:pt x="496" y="118"/>
                  </a:moveTo>
                  <a:cubicBezTo>
                    <a:pt x="494" y="117"/>
                    <a:pt x="492" y="116"/>
                    <a:pt x="493" y="114"/>
                  </a:cubicBezTo>
                  <a:cubicBezTo>
                    <a:pt x="493" y="112"/>
                    <a:pt x="495" y="110"/>
                    <a:pt x="496" y="111"/>
                  </a:cubicBezTo>
                  <a:cubicBezTo>
                    <a:pt x="498" y="111"/>
                    <a:pt x="500" y="113"/>
                    <a:pt x="499" y="114"/>
                  </a:cubicBezTo>
                  <a:cubicBezTo>
                    <a:pt x="499" y="116"/>
                    <a:pt x="498" y="118"/>
                    <a:pt x="496" y="118"/>
                  </a:cubicBezTo>
                  <a:cubicBezTo>
                    <a:pt x="496" y="118"/>
                    <a:pt x="496" y="118"/>
                    <a:pt x="496" y="118"/>
                  </a:cubicBezTo>
                  <a:moveTo>
                    <a:pt x="61" y="114"/>
                  </a:moveTo>
                  <a:cubicBezTo>
                    <a:pt x="60" y="113"/>
                    <a:pt x="60" y="110"/>
                    <a:pt x="62" y="110"/>
                  </a:cubicBezTo>
                  <a:cubicBezTo>
                    <a:pt x="64" y="109"/>
                    <a:pt x="66" y="109"/>
                    <a:pt x="67" y="111"/>
                  </a:cubicBezTo>
                  <a:cubicBezTo>
                    <a:pt x="68" y="113"/>
                    <a:pt x="67" y="115"/>
                    <a:pt x="65" y="116"/>
                  </a:cubicBezTo>
                  <a:cubicBezTo>
                    <a:pt x="65" y="116"/>
                    <a:pt x="64" y="116"/>
                    <a:pt x="64" y="116"/>
                  </a:cubicBezTo>
                  <a:cubicBezTo>
                    <a:pt x="62" y="116"/>
                    <a:pt x="61" y="115"/>
                    <a:pt x="61" y="114"/>
                  </a:cubicBezTo>
                  <a:moveTo>
                    <a:pt x="475" y="115"/>
                  </a:moveTo>
                  <a:cubicBezTo>
                    <a:pt x="473" y="115"/>
                    <a:pt x="472" y="113"/>
                    <a:pt x="472" y="111"/>
                  </a:cubicBezTo>
                  <a:cubicBezTo>
                    <a:pt x="472" y="109"/>
                    <a:pt x="474" y="108"/>
                    <a:pt x="476" y="108"/>
                  </a:cubicBezTo>
                  <a:cubicBezTo>
                    <a:pt x="478" y="109"/>
                    <a:pt x="479" y="110"/>
                    <a:pt x="479" y="112"/>
                  </a:cubicBezTo>
                  <a:cubicBezTo>
                    <a:pt x="479" y="114"/>
                    <a:pt x="477" y="115"/>
                    <a:pt x="475" y="115"/>
                  </a:cubicBezTo>
                  <a:cubicBezTo>
                    <a:pt x="475" y="115"/>
                    <a:pt x="475" y="115"/>
                    <a:pt x="475" y="115"/>
                  </a:cubicBezTo>
                  <a:moveTo>
                    <a:pt x="1238" y="112"/>
                  </a:moveTo>
                  <a:cubicBezTo>
                    <a:pt x="1237" y="110"/>
                    <a:pt x="1238" y="108"/>
                    <a:pt x="1239" y="107"/>
                  </a:cubicBezTo>
                  <a:cubicBezTo>
                    <a:pt x="1241" y="106"/>
                    <a:pt x="1243" y="107"/>
                    <a:pt x="1244" y="109"/>
                  </a:cubicBezTo>
                  <a:cubicBezTo>
                    <a:pt x="1245" y="111"/>
                    <a:pt x="1244" y="113"/>
                    <a:pt x="1242" y="114"/>
                  </a:cubicBezTo>
                  <a:cubicBezTo>
                    <a:pt x="1242" y="114"/>
                    <a:pt x="1241" y="114"/>
                    <a:pt x="1241" y="114"/>
                  </a:cubicBezTo>
                  <a:cubicBezTo>
                    <a:pt x="1240" y="114"/>
                    <a:pt x="1238" y="113"/>
                    <a:pt x="1238" y="112"/>
                  </a:cubicBezTo>
                  <a:moveTo>
                    <a:pt x="454" y="113"/>
                  </a:moveTo>
                  <a:cubicBezTo>
                    <a:pt x="453" y="113"/>
                    <a:pt x="451" y="111"/>
                    <a:pt x="451" y="109"/>
                  </a:cubicBezTo>
                  <a:cubicBezTo>
                    <a:pt x="452" y="107"/>
                    <a:pt x="453" y="106"/>
                    <a:pt x="455" y="106"/>
                  </a:cubicBezTo>
                  <a:cubicBezTo>
                    <a:pt x="457" y="106"/>
                    <a:pt x="458" y="108"/>
                    <a:pt x="458" y="110"/>
                  </a:cubicBezTo>
                  <a:cubicBezTo>
                    <a:pt x="458" y="112"/>
                    <a:pt x="457" y="113"/>
                    <a:pt x="455" y="113"/>
                  </a:cubicBezTo>
                  <a:cubicBezTo>
                    <a:pt x="454" y="113"/>
                    <a:pt x="454" y="113"/>
                    <a:pt x="454" y="113"/>
                  </a:cubicBezTo>
                  <a:moveTo>
                    <a:pt x="285" y="111"/>
                  </a:moveTo>
                  <a:cubicBezTo>
                    <a:pt x="283" y="111"/>
                    <a:pt x="282" y="109"/>
                    <a:pt x="282" y="107"/>
                  </a:cubicBezTo>
                  <a:cubicBezTo>
                    <a:pt x="282" y="105"/>
                    <a:pt x="284" y="104"/>
                    <a:pt x="286" y="104"/>
                  </a:cubicBezTo>
                  <a:cubicBezTo>
                    <a:pt x="287" y="104"/>
                    <a:pt x="289" y="106"/>
                    <a:pt x="289" y="108"/>
                  </a:cubicBezTo>
                  <a:cubicBezTo>
                    <a:pt x="289" y="109"/>
                    <a:pt x="287" y="111"/>
                    <a:pt x="285" y="111"/>
                  </a:cubicBezTo>
                  <a:cubicBezTo>
                    <a:pt x="285" y="111"/>
                    <a:pt x="285" y="111"/>
                    <a:pt x="285" y="111"/>
                  </a:cubicBezTo>
                  <a:moveTo>
                    <a:pt x="434" y="110"/>
                  </a:moveTo>
                  <a:cubicBezTo>
                    <a:pt x="432" y="110"/>
                    <a:pt x="431" y="109"/>
                    <a:pt x="431" y="107"/>
                  </a:cubicBezTo>
                  <a:cubicBezTo>
                    <a:pt x="431" y="105"/>
                    <a:pt x="433" y="103"/>
                    <a:pt x="435" y="104"/>
                  </a:cubicBezTo>
                  <a:cubicBezTo>
                    <a:pt x="437" y="104"/>
                    <a:pt x="438" y="106"/>
                    <a:pt x="438" y="107"/>
                  </a:cubicBezTo>
                  <a:cubicBezTo>
                    <a:pt x="437" y="109"/>
                    <a:pt x="436" y="110"/>
                    <a:pt x="434" y="110"/>
                  </a:cubicBezTo>
                  <a:cubicBezTo>
                    <a:pt x="434" y="110"/>
                    <a:pt x="434" y="110"/>
                    <a:pt x="434" y="110"/>
                  </a:cubicBezTo>
                  <a:moveTo>
                    <a:pt x="413" y="108"/>
                  </a:moveTo>
                  <a:cubicBezTo>
                    <a:pt x="411" y="108"/>
                    <a:pt x="410" y="106"/>
                    <a:pt x="410" y="104"/>
                  </a:cubicBezTo>
                  <a:cubicBezTo>
                    <a:pt x="410" y="102"/>
                    <a:pt x="412" y="101"/>
                    <a:pt x="414" y="101"/>
                  </a:cubicBezTo>
                  <a:cubicBezTo>
                    <a:pt x="416" y="101"/>
                    <a:pt x="417" y="103"/>
                    <a:pt x="417" y="105"/>
                  </a:cubicBezTo>
                  <a:cubicBezTo>
                    <a:pt x="417" y="107"/>
                    <a:pt x="415" y="108"/>
                    <a:pt x="414" y="108"/>
                  </a:cubicBezTo>
                  <a:cubicBezTo>
                    <a:pt x="413" y="108"/>
                    <a:pt x="413" y="108"/>
                    <a:pt x="413" y="108"/>
                  </a:cubicBezTo>
                  <a:moveTo>
                    <a:pt x="393" y="106"/>
                  </a:moveTo>
                  <a:cubicBezTo>
                    <a:pt x="391" y="106"/>
                    <a:pt x="389" y="104"/>
                    <a:pt x="390" y="102"/>
                  </a:cubicBezTo>
                  <a:cubicBezTo>
                    <a:pt x="390" y="100"/>
                    <a:pt x="392" y="99"/>
                    <a:pt x="393" y="99"/>
                  </a:cubicBezTo>
                  <a:cubicBezTo>
                    <a:pt x="395" y="99"/>
                    <a:pt x="397" y="101"/>
                    <a:pt x="396" y="103"/>
                  </a:cubicBezTo>
                  <a:cubicBezTo>
                    <a:pt x="396" y="104"/>
                    <a:pt x="395" y="106"/>
                    <a:pt x="393" y="106"/>
                  </a:cubicBezTo>
                  <a:cubicBezTo>
                    <a:pt x="393" y="106"/>
                    <a:pt x="393" y="106"/>
                    <a:pt x="393" y="106"/>
                  </a:cubicBezTo>
                  <a:moveTo>
                    <a:pt x="372" y="103"/>
                  </a:moveTo>
                  <a:cubicBezTo>
                    <a:pt x="370" y="103"/>
                    <a:pt x="369" y="101"/>
                    <a:pt x="369" y="100"/>
                  </a:cubicBezTo>
                  <a:cubicBezTo>
                    <a:pt x="369" y="98"/>
                    <a:pt x="371" y="96"/>
                    <a:pt x="373" y="97"/>
                  </a:cubicBezTo>
                  <a:cubicBezTo>
                    <a:pt x="375" y="97"/>
                    <a:pt x="376" y="98"/>
                    <a:pt x="376" y="100"/>
                  </a:cubicBezTo>
                  <a:cubicBezTo>
                    <a:pt x="376" y="102"/>
                    <a:pt x="374" y="103"/>
                    <a:pt x="372" y="103"/>
                  </a:cubicBezTo>
                  <a:cubicBezTo>
                    <a:pt x="372" y="103"/>
                    <a:pt x="372" y="103"/>
                    <a:pt x="372" y="103"/>
                  </a:cubicBezTo>
                  <a:moveTo>
                    <a:pt x="351" y="101"/>
                  </a:moveTo>
                  <a:cubicBezTo>
                    <a:pt x="350" y="101"/>
                    <a:pt x="348" y="99"/>
                    <a:pt x="348" y="97"/>
                  </a:cubicBezTo>
                  <a:cubicBezTo>
                    <a:pt x="349" y="95"/>
                    <a:pt x="350" y="94"/>
                    <a:pt x="352" y="94"/>
                  </a:cubicBezTo>
                  <a:cubicBezTo>
                    <a:pt x="354" y="94"/>
                    <a:pt x="356" y="96"/>
                    <a:pt x="355" y="98"/>
                  </a:cubicBezTo>
                  <a:cubicBezTo>
                    <a:pt x="355" y="100"/>
                    <a:pt x="354" y="101"/>
                    <a:pt x="352" y="101"/>
                  </a:cubicBezTo>
                  <a:cubicBezTo>
                    <a:pt x="351" y="101"/>
                    <a:pt x="351" y="101"/>
                    <a:pt x="351" y="101"/>
                  </a:cubicBezTo>
                  <a:moveTo>
                    <a:pt x="1169" y="100"/>
                  </a:moveTo>
                  <a:cubicBezTo>
                    <a:pt x="1167" y="99"/>
                    <a:pt x="1166" y="97"/>
                    <a:pt x="1167" y="95"/>
                  </a:cubicBezTo>
                  <a:cubicBezTo>
                    <a:pt x="1168" y="94"/>
                    <a:pt x="1170" y="93"/>
                    <a:pt x="1172" y="94"/>
                  </a:cubicBezTo>
                  <a:cubicBezTo>
                    <a:pt x="1173" y="95"/>
                    <a:pt x="1174" y="97"/>
                    <a:pt x="1173" y="98"/>
                  </a:cubicBezTo>
                  <a:cubicBezTo>
                    <a:pt x="1173" y="100"/>
                    <a:pt x="1172" y="100"/>
                    <a:pt x="1170" y="100"/>
                  </a:cubicBezTo>
                  <a:cubicBezTo>
                    <a:pt x="1170" y="100"/>
                    <a:pt x="1169" y="100"/>
                    <a:pt x="1169" y="100"/>
                  </a:cubicBezTo>
                  <a:moveTo>
                    <a:pt x="331" y="99"/>
                  </a:moveTo>
                  <a:cubicBezTo>
                    <a:pt x="329" y="98"/>
                    <a:pt x="328" y="97"/>
                    <a:pt x="328" y="95"/>
                  </a:cubicBezTo>
                  <a:cubicBezTo>
                    <a:pt x="328" y="93"/>
                    <a:pt x="330" y="92"/>
                    <a:pt x="332" y="92"/>
                  </a:cubicBezTo>
                  <a:cubicBezTo>
                    <a:pt x="334" y="92"/>
                    <a:pt x="335" y="94"/>
                    <a:pt x="335" y="96"/>
                  </a:cubicBezTo>
                  <a:cubicBezTo>
                    <a:pt x="334" y="97"/>
                    <a:pt x="333" y="99"/>
                    <a:pt x="331" y="99"/>
                  </a:cubicBezTo>
                  <a:cubicBezTo>
                    <a:pt x="331" y="99"/>
                    <a:pt x="331" y="99"/>
                    <a:pt x="331" y="99"/>
                  </a:cubicBezTo>
                  <a:moveTo>
                    <a:pt x="51" y="96"/>
                  </a:moveTo>
                  <a:cubicBezTo>
                    <a:pt x="50" y="94"/>
                    <a:pt x="50" y="92"/>
                    <a:pt x="52" y="91"/>
                  </a:cubicBezTo>
                  <a:cubicBezTo>
                    <a:pt x="54" y="90"/>
                    <a:pt x="56" y="91"/>
                    <a:pt x="57" y="93"/>
                  </a:cubicBezTo>
                  <a:cubicBezTo>
                    <a:pt x="58" y="94"/>
                    <a:pt x="57" y="97"/>
                    <a:pt x="55" y="97"/>
                  </a:cubicBezTo>
                  <a:cubicBezTo>
                    <a:pt x="55" y="98"/>
                    <a:pt x="54" y="98"/>
                    <a:pt x="54" y="98"/>
                  </a:cubicBezTo>
                  <a:cubicBezTo>
                    <a:pt x="52" y="98"/>
                    <a:pt x="51" y="97"/>
                    <a:pt x="51" y="96"/>
                  </a:cubicBezTo>
                  <a:moveTo>
                    <a:pt x="310" y="96"/>
                  </a:moveTo>
                  <a:cubicBezTo>
                    <a:pt x="308" y="96"/>
                    <a:pt x="307" y="94"/>
                    <a:pt x="307" y="92"/>
                  </a:cubicBezTo>
                  <a:cubicBezTo>
                    <a:pt x="307" y="91"/>
                    <a:pt x="309" y="89"/>
                    <a:pt x="311" y="89"/>
                  </a:cubicBezTo>
                  <a:cubicBezTo>
                    <a:pt x="313" y="90"/>
                    <a:pt x="314" y="91"/>
                    <a:pt x="314" y="93"/>
                  </a:cubicBezTo>
                  <a:cubicBezTo>
                    <a:pt x="314" y="95"/>
                    <a:pt x="312" y="96"/>
                    <a:pt x="311" y="96"/>
                  </a:cubicBezTo>
                  <a:cubicBezTo>
                    <a:pt x="310" y="96"/>
                    <a:pt x="310" y="96"/>
                    <a:pt x="310" y="96"/>
                  </a:cubicBezTo>
                  <a:moveTo>
                    <a:pt x="1229" y="93"/>
                  </a:moveTo>
                  <a:cubicBezTo>
                    <a:pt x="1228" y="91"/>
                    <a:pt x="1229" y="89"/>
                    <a:pt x="1231" y="88"/>
                  </a:cubicBezTo>
                  <a:cubicBezTo>
                    <a:pt x="1232" y="88"/>
                    <a:pt x="1234" y="88"/>
                    <a:pt x="1235" y="90"/>
                  </a:cubicBezTo>
                  <a:cubicBezTo>
                    <a:pt x="1236" y="92"/>
                    <a:pt x="1235" y="94"/>
                    <a:pt x="1234" y="95"/>
                  </a:cubicBezTo>
                  <a:cubicBezTo>
                    <a:pt x="1233" y="95"/>
                    <a:pt x="1233" y="95"/>
                    <a:pt x="1232" y="95"/>
                  </a:cubicBezTo>
                  <a:cubicBezTo>
                    <a:pt x="1231" y="95"/>
                    <a:pt x="1230" y="94"/>
                    <a:pt x="1229" y="93"/>
                  </a:cubicBezTo>
                  <a:moveTo>
                    <a:pt x="290" y="94"/>
                  </a:moveTo>
                  <a:cubicBezTo>
                    <a:pt x="288" y="94"/>
                    <a:pt x="286" y="92"/>
                    <a:pt x="287" y="90"/>
                  </a:cubicBezTo>
                  <a:cubicBezTo>
                    <a:pt x="287" y="88"/>
                    <a:pt x="288" y="87"/>
                    <a:pt x="290" y="87"/>
                  </a:cubicBezTo>
                  <a:cubicBezTo>
                    <a:pt x="292" y="87"/>
                    <a:pt x="294" y="89"/>
                    <a:pt x="293" y="91"/>
                  </a:cubicBezTo>
                  <a:cubicBezTo>
                    <a:pt x="293" y="93"/>
                    <a:pt x="292" y="94"/>
                    <a:pt x="290" y="94"/>
                  </a:cubicBezTo>
                  <a:cubicBezTo>
                    <a:pt x="290" y="94"/>
                    <a:pt x="290" y="94"/>
                    <a:pt x="290" y="94"/>
                  </a:cubicBezTo>
                  <a:moveTo>
                    <a:pt x="1178" y="81"/>
                  </a:moveTo>
                  <a:cubicBezTo>
                    <a:pt x="1176" y="81"/>
                    <a:pt x="1175" y="79"/>
                    <a:pt x="1176" y="77"/>
                  </a:cubicBezTo>
                  <a:cubicBezTo>
                    <a:pt x="1177" y="75"/>
                    <a:pt x="1179" y="74"/>
                    <a:pt x="1181" y="75"/>
                  </a:cubicBezTo>
                  <a:cubicBezTo>
                    <a:pt x="1182" y="76"/>
                    <a:pt x="1183" y="78"/>
                    <a:pt x="1182" y="80"/>
                  </a:cubicBezTo>
                  <a:cubicBezTo>
                    <a:pt x="1182" y="81"/>
                    <a:pt x="1180" y="82"/>
                    <a:pt x="1179" y="82"/>
                  </a:cubicBezTo>
                  <a:cubicBezTo>
                    <a:pt x="1179" y="82"/>
                    <a:pt x="1178" y="82"/>
                    <a:pt x="1178" y="81"/>
                  </a:cubicBezTo>
                  <a:moveTo>
                    <a:pt x="41" y="78"/>
                  </a:moveTo>
                  <a:cubicBezTo>
                    <a:pt x="40" y="76"/>
                    <a:pt x="40" y="74"/>
                    <a:pt x="42" y="73"/>
                  </a:cubicBezTo>
                  <a:cubicBezTo>
                    <a:pt x="44" y="72"/>
                    <a:pt x="46" y="73"/>
                    <a:pt x="47" y="75"/>
                  </a:cubicBezTo>
                  <a:cubicBezTo>
                    <a:pt x="48" y="76"/>
                    <a:pt x="47" y="78"/>
                    <a:pt x="45" y="79"/>
                  </a:cubicBezTo>
                  <a:cubicBezTo>
                    <a:pt x="45" y="80"/>
                    <a:pt x="44" y="80"/>
                    <a:pt x="44" y="80"/>
                  </a:cubicBezTo>
                  <a:cubicBezTo>
                    <a:pt x="42" y="80"/>
                    <a:pt x="41" y="79"/>
                    <a:pt x="41" y="78"/>
                  </a:cubicBezTo>
                  <a:moveTo>
                    <a:pt x="1220" y="74"/>
                  </a:moveTo>
                  <a:cubicBezTo>
                    <a:pt x="1219" y="73"/>
                    <a:pt x="1220" y="70"/>
                    <a:pt x="1222" y="70"/>
                  </a:cubicBezTo>
                  <a:cubicBezTo>
                    <a:pt x="1224" y="69"/>
                    <a:pt x="1226" y="70"/>
                    <a:pt x="1227" y="71"/>
                  </a:cubicBezTo>
                  <a:cubicBezTo>
                    <a:pt x="1227" y="73"/>
                    <a:pt x="1227" y="75"/>
                    <a:pt x="1225" y="76"/>
                  </a:cubicBezTo>
                  <a:cubicBezTo>
                    <a:pt x="1224" y="76"/>
                    <a:pt x="1224" y="76"/>
                    <a:pt x="1223" y="76"/>
                  </a:cubicBezTo>
                  <a:cubicBezTo>
                    <a:pt x="1222" y="76"/>
                    <a:pt x="1221" y="76"/>
                    <a:pt x="1220" y="74"/>
                  </a:cubicBezTo>
                  <a:moveTo>
                    <a:pt x="1187" y="63"/>
                  </a:moveTo>
                  <a:cubicBezTo>
                    <a:pt x="1185" y="62"/>
                    <a:pt x="1184" y="60"/>
                    <a:pt x="1185" y="58"/>
                  </a:cubicBezTo>
                  <a:cubicBezTo>
                    <a:pt x="1186" y="56"/>
                    <a:pt x="1188" y="56"/>
                    <a:pt x="1190" y="56"/>
                  </a:cubicBezTo>
                  <a:cubicBezTo>
                    <a:pt x="1191" y="57"/>
                    <a:pt x="1192" y="59"/>
                    <a:pt x="1191" y="61"/>
                  </a:cubicBezTo>
                  <a:cubicBezTo>
                    <a:pt x="1191" y="62"/>
                    <a:pt x="1189" y="63"/>
                    <a:pt x="1188" y="63"/>
                  </a:cubicBezTo>
                  <a:cubicBezTo>
                    <a:pt x="1188" y="63"/>
                    <a:pt x="1187" y="63"/>
                    <a:pt x="1187" y="63"/>
                  </a:cubicBezTo>
                  <a:moveTo>
                    <a:pt x="31" y="60"/>
                  </a:moveTo>
                  <a:cubicBezTo>
                    <a:pt x="30" y="58"/>
                    <a:pt x="30" y="56"/>
                    <a:pt x="32" y="55"/>
                  </a:cubicBezTo>
                  <a:cubicBezTo>
                    <a:pt x="34" y="54"/>
                    <a:pt x="36" y="55"/>
                    <a:pt x="37" y="56"/>
                  </a:cubicBezTo>
                  <a:cubicBezTo>
                    <a:pt x="38" y="58"/>
                    <a:pt x="37" y="60"/>
                    <a:pt x="35" y="61"/>
                  </a:cubicBezTo>
                  <a:cubicBezTo>
                    <a:pt x="35" y="61"/>
                    <a:pt x="34" y="62"/>
                    <a:pt x="34" y="62"/>
                  </a:cubicBezTo>
                  <a:cubicBezTo>
                    <a:pt x="32" y="62"/>
                    <a:pt x="31" y="61"/>
                    <a:pt x="31" y="60"/>
                  </a:cubicBezTo>
                  <a:moveTo>
                    <a:pt x="1212" y="55"/>
                  </a:moveTo>
                  <a:cubicBezTo>
                    <a:pt x="1211" y="54"/>
                    <a:pt x="1212" y="52"/>
                    <a:pt x="1213" y="51"/>
                  </a:cubicBezTo>
                  <a:cubicBezTo>
                    <a:pt x="1215" y="50"/>
                    <a:pt x="1217" y="51"/>
                    <a:pt x="1218" y="53"/>
                  </a:cubicBezTo>
                  <a:cubicBezTo>
                    <a:pt x="1219" y="54"/>
                    <a:pt x="1218" y="56"/>
                    <a:pt x="1216" y="57"/>
                  </a:cubicBezTo>
                  <a:cubicBezTo>
                    <a:pt x="1216" y="57"/>
                    <a:pt x="1215" y="57"/>
                    <a:pt x="1215" y="57"/>
                  </a:cubicBezTo>
                  <a:cubicBezTo>
                    <a:pt x="1213" y="57"/>
                    <a:pt x="1212" y="57"/>
                    <a:pt x="1212" y="55"/>
                  </a:cubicBezTo>
                  <a:moveTo>
                    <a:pt x="1196" y="44"/>
                  </a:moveTo>
                  <a:cubicBezTo>
                    <a:pt x="1194" y="43"/>
                    <a:pt x="1193" y="41"/>
                    <a:pt x="1194" y="39"/>
                  </a:cubicBezTo>
                  <a:cubicBezTo>
                    <a:pt x="1195" y="38"/>
                    <a:pt x="1197" y="37"/>
                    <a:pt x="1199" y="38"/>
                  </a:cubicBezTo>
                  <a:cubicBezTo>
                    <a:pt x="1200" y="39"/>
                    <a:pt x="1201" y="41"/>
                    <a:pt x="1200" y="42"/>
                  </a:cubicBezTo>
                  <a:cubicBezTo>
                    <a:pt x="1200" y="44"/>
                    <a:pt x="1198" y="44"/>
                    <a:pt x="1197" y="44"/>
                  </a:cubicBezTo>
                  <a:cubicBezTo>
                    <a:pt x="1197" y="44"/>
                    <a:pt x="1196" y="44"/>
                    <a:pt x="1196" y="44"/>
                  </a:cubicBezTo>
                  <a:moveTo>
                    <a:pt x="21" y="42"/>
                  </a:moveTo>
                  <a:cubicBezTo>
                    <a:pt x="20" y="40"/>
                    <a:pt x="20" y="38"/>
                    <a:pt x="22" y="37"/>
                  </a:cubicBezTo>
                  <a:cubicBezTo>
                    <a:pt x="24" y="36"/>
                    <a:pt x="26" y="37"/>
                    <a:pt x="27" y="38"/>
                  </a:cubicBezTo>
                  <a:cubicBezTo>
                    <a:pt x="28" y="40"/>
                    <a:pt x="27" y="42"/>
                    <a:pt x="25" y="43"/>
                  </a:cubicBezTo>
                  <a:cubicBezTo>
                    <a:pt x="25" y="43"/>
                    <a:pt x="24" y="43"/>
                    <a:pt x="24" y="43"/>
                  </a:cubicBezTo>
                  <a:cubicBezTo>
                    <a:pt x="22" y="43"/>
                    <a:pt x="21" y="43"/>
                    <a:pt x="21" y="42"/>
                  </a:cubicBezTo>
                  <a:moveTo>
                    <a:pt x="1203" y="37"/>
                  </a:moveTo>
                  <a:cubicBezTo>
                    <a:pt x="1202" y="35"/>
                    <a:pt x="1203" y="33"/>
                    <a:pt x="1204" y="32"/>
                  </a:cubicBezTo>
                  <a:cubicBezTo>
                    <a:pt x="1206" y="31"/>
                    <a:pt x="1208" y="32"/>
                    <a:pt x="1209" y="34"/>
                  </a:cubicBezTo>
                  <a:cubicBezTo>
                    <a:pt x="1210" y="35"/>
                    <a:pt x="1209" y="38"/>
                    <a:pt x="1207" y="38"/>
                  </a:cubicBezTo>
                  <a:cubicBezTo>
                    <a:pt x="1207" y="39"/>
                    <a:pt x="1206" y="39"/>
                    <a:pt x="1206" y="39"/>
                  </a:cubicBezTo>
                  <a:cubicBezTo>
                    <a:pt x="1205" y="39"/>
                    <a:pt x="1203" y="38"/>
                    <a:pt x="1203" y="37"/>
                  </a:cubicBezTo>
                  <a:moveTo>
                    <a:pt x="11" y="23"/>
                  </a:moveTo>
                  <a:cubicBezTo>
                    <a:pt x="10" y="22"/>
                    <a:pt x="10" y="20"/>
                    <a:pt x="12" y="19"/>
                  </a:cubicBezTo>
                  <a:cubicBezTo>
                    <a:pt x="14" y="18"/>
                    <a:pt x="16" y="18"/>
                    <a:pt x="17" y="20"/>
                  </a:cubicBezTo>
                  <a:cubicBezTo>
                    <a:pt x="18" y="22"/>
                    <a:pt x="17" y="24"/>
                    <a:pt x="15" y="25"/>
                  </a:cubicBezTo>
                  <a:cubicBezTo>
                    <a:pt x="15" y="25"/>
                    <a:pt x="14" y="25"/>
                    <a:pt x="14" y="25"/>
                  </a:cubicBezTo>
                  <a:cubicBezTo>
                    <a:pt x="12" y="25"/>
                    <a:pt x="11" y="25"/>
                    <a:pt x="11" y="23"/>
                  </a:cubicBezTo>
                  <a:moveTo>
                    <a:pt x="1" y="5"/>
                  </a:moveTo>
                  <a:cubicBezTo>
                    <a:pt x="0" y="4"/>
                    <a:pt x="0" y="1"/>
                    <a:pt x="2" y="1"/>
                  </a:cubicBezTo>
                  <a:cubicBezTo>
                    <a:pt x="4" y="0"/>
                    <a:pt x="6" y="0"/>
                    <a:pt x="7" y="2"/>
                  </a:cubicBezTo>
                  <a:cubicBezTo>
                    <a:pt x="8" y="4"/>
                    <a:pt x="7" y="6"/>
                    <a:pt x="5" y="7"/>
                  </a:cubicBezTo>
                  <a:cubicBezTo>
                    <a:pt x="5" y="7"/>
                    <a:pt x="4" y="7"/>
                    <a:pt x="4" y="7"/>
                  </a:cubicBezTo>
                  <a:cubicBezTo>
                    <a:pt x="2" y="7"/>
                    <a:pt x="1" y="6"/>
                    <a:pt x="1" y="5"/>
                  </a:cubicBezTo>
                </a:path>
              </a:pathLst>
            </a:custGeom>
            <a:solidFill>
              <a:schemeClr val="bg1"/>
            </a:solidFill>
            <a:ln>
              <a:noFill/>
            </a:ln>
          </p:spPr>
          <p:txBody>
            <a:bodyPr anchor="ctr"/>
            <a:lstStyle/>
            <a:p>
              <a:pPr algn="ctr"/>
              <a:endParaRPr dirty="0"/>
            </a:p>
          </p:txBody>
        </p:sp>
        <p:sp>
          <p:nvSpPr>
            <p:cNvPr id="13" name="íśḷïḍe">
              <a:extLst>
                <a:ext uri="{FF2B5EF4-FFF2-40B4-BE49-F238E27FC236}">
                  <a16:creationId xmlns:a16="http://schemas.microsoft.com/office/drawing/2014/main" id="{8728E285-0EFB-4796-AEAD-A287371BCBED}"/>
                </a:ext>
              </a:extLst>
            </p:cNvPr>
            <p:cNvSpPr/>
            <p:nvPr/>
          </p:nvSpPr>
          <p:spPr bwMode="auto">
            <a:xfrm>
              <a:off x="5455832" y="3638605"/>
              <a:ext cx="818924" cy="820142"/>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 name="îşliḑe">
              <a:extLst>
                <a:ext uri="{FF2B5EF4-FFF2-40B4-BE49-F238E27FC236}">
                  <a16:creationId xmlns:a16="http://schemas.microsoft.com/office/drawing/2014/main" id="{14DF8E26-E7CA-41FF-8874-D312CC4AD250}"/>
                </a:ext>
              </a:extLst>
            </p:cNvPr>
            <p:cNvSpPr/>
            <p:nvPr/>
          </p:nvSpPr>
          <p:spPr bwMode="auto">
            <a:xfrm>
              <a:off x="4723837" y="4857240"/>
              <a:ext cx="495985" cy="49842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 name="îṥľíḓè">
              <a:extLst>
                <a:ext uri="{FF2B5EF4-FFF2-40B4-BE49-F238E27FC236}">
                  <a16:creationId xmlns:a16="http://schemas.microsoft.com/office/drawing/2014/main" id="{7BAF2658-B8A5-40A3-94D0-4F54B6077CBD}"/>
                </a:ext>
              </a:extLst>
            </p:cNvPr>
            <p:cNvSpPr/>
            <p:nvPr/>
          </p:nvSpPr>
          <p:spPr bwMode="auto">
            <a:xfrm>
              <a:off x="7108303" y="3848210"/>
              <a:ext cx="591039" cy="59225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 name="iŝlïḑè">
              <a:extLst>
                <a:ext uri="{FF2B5EF4-FFF2-40B4-BE49-F238E27FC236}">
                  <a16:creationId xmlns:a16="http://schemas.microsoft.com/office/drawing/2014/main" id="{DCAB7ADA-9C30-46DA-BC71-C6CF3C8A9E82}"/>
                </a:ext>
              </a:extLst>
            </p:cNvPr>
            <p:cNvSpPr/>
            <p:nvPr/>
          </p:nvSpPr>
          <p:spPr bwMode="auto">
            <a:xfrm>
              <a:off x="6491673" y="3506993"/>
              <a:ext cx="476487" cy="47648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 name="îṧḻíḋê">
              <a:extLst>
                <a:ext uri="{FF2B5EF4-FFF2-40B4-BE49-F238E27FC236}">
                  <a16:creationId xmlns:a16="http://schemas.microsoft.com/office/drawing/2014/main" id="{AAACC0E9-8B04-4130-B453-DACB71961C87}"/>
                </a:ext>
              </a:extLst>
            </p:cNvPr>
            <p:cNvSpPr/>
            <p:nvPr/>
          </p:nvSpPr>
          <p:spPr bwMode="auto">
            <a:xfrm>
              <a:off x="7717621" y="3429000"/>
              <a:ext cx="414336" cy="414336"/>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 name="îṧ1iḋè">
              <a:extLst>
                <a:ext uri="{FF2B5EF4-FFF2-40B4-BE49-F238E27FC236}">
                  <a16:creationId xmlns:a16="http://schemas.microsoft.com/office/drawing/2014/main" id="{50AF6CA9-DEC2-401F-8C30-4852807FB380}"/>
                </a:ext>
              </a:extLst>
            </p:cNvPr>
            <p:cNvSpPr/>
            <p:nvPr/>
          </p:nvSpPr>
          <p:spPr bwMode="auto">
            <a:xfrm>
              <a:off x="4140923" y="3476527"/>
              <a:ext cx="375340" cy="372902"/>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 name="ïśḻiḓe">
              <a:extLst>
                <a:ext uri="{FF2B5EF4-FFF2-40B4-BE49-F238E27FC236}">
                  <a16:creationId xmlns:a16="http://schemas.microsoft.com/office/drawing/2014/main" id="{BDEFBD2C-C73B-4C82-A97C-3327BD4B51DF}"/>
                </a:ext>
              </a:extLst>
            </p:cNvPr>
            <p:cNvSpPr/>
            <p:nvPr/>
          </p:nvSpPr>
          <p:spPr bwMode="auto">
            <a:xfrm>
              <a:off x="4657625" y="3661760"/>
              <a:ext cx="495985" cy="49720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nvGrpSpPr>
            <p:cNvPr id="20" name="i$ḻíďê">
              <a:extLst>
                <a:ext uri="{FF2B5EF4-FFF2-40B4-BE49-F238E27FC236}">
                  <a16:creationId xmlns:a16="http://schemas.microsoft.com/office/drawing/2014/main" id="{F2F97277-D73C-4125-B1B7-9D056211E152}"/>
                </a:ext>
              </a:extLst>
            </p:cNvPr>
            <p:cNvGrpSpPr/>
            <p:nvPr/>
          </p:nvGrpSpPr>
          <p:grpSpPr>
            <a:xfrm>
              <a:off x="6612457" y="3627372"/>
              <a:ext cx="234830" cy="234830"/>
              <a:chOff x="2522538" y="4364038"/>
              <a:chExt cx="376238" cy="376238"/>
            </a:xfrm>
            <a:solidFill>
              <a:schemeClr val="accent3"/>
            </a:solidFill>
          </p:grpSpPr>
          <p:sp>
            <p:nvSpPr>
              <p:cNvPr id="193" name="i$1îḓê">
                <a:extLst>
                  <a:ext uri="{FF2B5EF4-FFF2-40B4-BE49-F238E27FC236}">
                    <a16:creationId xmlns:a16="http://schemas.microsoft.com/office/drawing/2014/main" id="{DC788658-333B-4583-9966-6F8BB690F710}"/>
                  </a:ext>
                </a:extLst>
              </p:cNvPr>
              <p:cNvSpPr/>
              <p:nvPr/>
            </p:nvSpPr>
            <p:spPr bwMode="auto">
              <a:xfrm>
                <a:off x="2522538" y="4364038"/>
                <a:ext cx="376238" cy="376238"/>
              </a:xfrm>
              <a:custGeom>
                <a:avLst/>
                <a:gdLst>
                  <a:gd name="T0" fmla="*/ 64 w 64"/>
                  <a:gd name="T1" fmla="*/ 30 h 64"/>
                  <a:gd name="T2" fmla="*/ 32 w 64"/>
                  <a:gd name="T3" fmla="*/ 0 h 64"/>
                  <a:gd name="T4" fmla="*/ 1 w 64"/>
                  <a:gd name="T5" fmla="*/ 25 h 64"/>
                  <a:gd name="T6" fmla="*/ 0 w 64"/>
                  <a:gd name="T7" fmla="*/ 32 h 64"/>
                  <a:gd name="T8" fmla="*/ 0 w 64"/>
                  <a:gd name="T9" fmla="*/ 36 h 64"/>
                  <a:gd name="T10" fmla="*/ 32 w 64"/>
                  <a:gd name="T11" fmla="*/ 64 h 64"/>
                  <a:gd name="T12" fmla="*/ 62 w 64"/>
                  <a:gd name="T13" fmla="*/ 43 h 64"/>
                  <a:gd name="T14" fmla="*/ 64 w 64"/>
                  <a:gd name="T15" fmla="*/ 32 h 64"/>
                  <a:gd name="T16" fmla="*/ 64 w 64"/>
                  <a:gd name="T17" fmla="*/ 30 h 64"/>
                  <a:gd name="T18" fmla="*/ 18 w 64"/>
                  <a:gd name="T19" fmla="*/ 36 h 64"/>
                  <a:gd name="T20" fmla="*/ 12 w 64"/>
                  <a:gd name="T21" fmla="*/ 30 h 64"/>
                  <a:gd name="T22" fmla="*/ 18 w 64"/>
                  <a:gd name="T23" fmla="*/ 24 h 64"/>
                  <a:gd name="T24" fmla="*/ 24 w 64"/>
                  <a:gd name="T25" fmla="*/ 30 h 64"/>
                  <a:gd name="T26" fmla="*/ 18 w 64"/>
                  <a:gd name="T27" fmla="*/ 36 h 64"/>
                  <a:gd name="T28" fmla="*/ 59 w 64"/>
                  <a:gd name="T29" fmla="*/ 38 h 64"/>
                  <a:gd name="T30" fmla="*/ 46 w 64"/>
                  <a:gd name="T31" fmla="*/ 45 h 64"/>
                  <a:gd name="T32" fmla="*/ 34 w 64"/>
                  <a:gd name="T33" fmla="*/ 31 h 64"/>
                  <a:gd name="T34" fmla="*/ 18 w 64"/>
                  <a:gd name="T35" fmla="*/ 12 h 64"/>
                  <a:gd name="T36" fmla="*/ 11 w 64"/>
                  <a:gd name="T37" fmla="*/ 14 h 64"/>
                  <a:gd name="T38" fmla="*/ 32 w 64"/>
                  <a:gd name="T39" fmla="*/ 4 h 64"/>
                  <a:gd name="T40" fmla="*/ 60 w 64"/>
                  <a:gd name="T41" fmla="*/ 32 h 64"/>
                  <a:gd name="T42" fmla="*/ 59 w 64"/>
                  <a:gd name="T43"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64">
                    <a:moveTo>
                      <a:pt x="64" y="30"/>
                    </a:moveTo>
                    <a:cubicBezTo>
                      <a:pt x="63" y="13"/>
                      <a:pt x="49" y="0"/>
                      <a:pt x="32" y="0"/>
                    </a:cubicBezTo>
                    <a:cubicBezTo>
                      <a:pt x="17" y="0"/>
                      <a:pt x="4" y="11"/>
                      <a:pt x="1" y="25"/>
                    </a:cubicBezTo>
                    <a:cubicBezTo>
                      <a:pt x="0" y="27"/>
                      <a:pt x="0" y="29"/>
                      <a:pt x="0" y="32"/>
                    </a:cubicBezTo>
                    <a:cubicBezTo>
                      <a:pt x="0" y="33"/>
                      <a:pt x="0" y="34"/>
                      <a:pt x="0" y="36"/>
                    </a:cubicBezTo>
                    <a:cubicBezTo>
                      <a:pt x="2" y="52"/>
                      <a:pt x="16" y="64"/>
                      <a:pt x="32" y="64"/>
                    </a:cubicBezTo>
                    <a:cubicBezTo>
                      <a:pt x="46" y="64"/>
                      <a:pt x="57" y="55"/>
                      <a:pt x="62" y="43"/>
                    </a:cubicBezTo>
                    <a:cubicBezTo>
                      <a:pt x="63" y="40"/>
                      <a:pt x="64" y="36"/>
                      <a:pt x="64" y="32"/>
                    </a:cubicBezTo>
                    <a:cubicBezTo>
                      <a:pt x="64" y="31"/>
                      <a:pt x="64" y="31"/>
                      <a:pt x="64" y="30"/>
                    </a:cubicBezTo>
                    <a:close/>
                    <a:moveTo>
                      <a:pt x="18" y="36"/>
                    </a:moveTo>
                    <a:cubicBezTo>
                      <a:pt x="15" y="36"/>
                      <a:pt x="12" y="33"/>
                      <a:pt x="12" y="30"/>
                    </a:cubicBezTo>
                    <a:cubicBezTo>
                      <a:pt x="12" y="27"/>
                      <a:pt x="15" y="24"/>
                      <a:pt x="18" y="24"/>
                    </a:cubicBezTo>
                    <a:cubicBezTo>
                      <a:pt x="21" y="24"/>
                      <a:pt x="24" y="27"/>
                      <a:pt x="24" y="30"/>
                    </a:cubicBezTo>
                    <a:cubicBezTo>
                      <a:pt x="24" y="33"/>
                      <a:pt x="21" y="36"/>
                      <a:pt x="18" y="36"/>
                    </a:cubicBezTo>
                    <a:close/>
                    <a:moveTo>
                      <a:pt x="59" y="38"/>
                    </a:moveTo>
                    <a:cubicBezTo>
                      <a:pt x="56" y="43"/>
                      <a:pt x="51" y="45"/>
                      <a:pt x="46" y="45"/>
                    </a:cubicBezTo>
                    <a:cubicBezTo>
                      <a:pt x="40" y="45"/>
                      <a:pt x="34" y="41"/>
                      <a:pt x="34" y="31"/>
                    </a:cubicBezTo>
                    <a:cubicBezTo>
                      <a:pt x="34" y="19"/>
                      <a:pt x="26" y="12"/>
                      <a:pt x="18" y="12"/>
                    </a:cubicBezTo>
                    <a:cubicBezTo>
                      <a:pt x="15" y="12"/>
                      <a:pt x="13" y="13"/>
                      <a:pt x="11" y="14"/>
                    </a:cubicBezTo>
                    <a:cubicBezTo>
                      <a:pt x="16" y="8"/>
                      <a:pt x="24" y="4"/>
                      <a:pt x="32" y="4"/>
                    </a:cubicBezTo>
                    <a:cubicBezTo>
                      <a:pt x="47" y="4"/>
                      <a:pt x="60" y="17"/>
                      <a:pt x="60" y="32"/>
                    </a:cubicBezTo>
                    <a:cubicBezTo>
                      <a:pt x="60" y="34"/>
                      <a:pt x="60" y="36"/>
                      <a:pt x="5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4" name="îṣ1ïḑe">
                <a:extLst>
                  <a:ext uri="{FF2B5EF4-FFF2-40B4-BE49-F238E27FC236}">
                    <a16:creationId xmlns:a16="http://schemas.microsoft.com/office/drawing/2014/main" id="{76E770C1-8A4C-4F39-9001-CA124FB8A646}"/>
                  </a:ext>
                </a:extLst>
              </p:cNvPr>
              <p:cNvSpPr/>
              <p:nvPr/>
            </p:nvSpPr>
            <p:spPr bwMode="auto">
              <a:xfrm>
                <a:off x="2757488" y="4527550"/>
                <a:ext cx="69850"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21" name="ïṡḻíḑé">
              <a:extLst>
                <a:ext uri="{FF2B5EF4-FFF2-40B4-BE49-F238E27FC236}">
                  <a16:creationId xmlns:a16="http://schemas.microsoft.com/office/drawing/2014/main" id="{D5D5DE40-2DBF-4AB7-B4C0-5974DF2345E8}"/>
                </a:ext>
              </a:extLst>
            </p:cNvPr>
            <p:cNvGrpSpPr/>
            <p:nvPr/>
          </p:nvGrpSpPr>
          <p:grpSpPr>
            <a:xfrm>
              <a:off x="4756252" y="3750501"/>
              <a:ext cx="294732" cy="294732"/>
              <a:chOff x="3275013" y="2108200"/>
              <a:chExt cx="376238" cy="376238"/>
            </a:xfrm>
            <a:solidFill>
              <a:schemeClr val="accent3"/>
            </a:solidFill>
          </p:grpSpPr>
          <p:sp>
            <p:nvSpPr>
              <p:cNvPr id="186" name="îṩḻïḍe">
                <a:extLst>
                  <a:ext uri="{FF2B5EF4-FFF2-40B4-BE49-F238E27FC236}">
                    <a16:creationId xmlns:a16="http://schemas.microsoft.com/office/drawing/2014/main" id="{689A4184-ACF3-46A8-BB78-49A40FFCBF66}"/>
                  </a:ext>
                </a:extLst>
              </p:cNvPr>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7" name="îṡļîḋè">
                <a:extLst>
                  <a:ext uri="{FF2B5EF4-FFF2-40B4-BE49-F238E27FC236}">
                    <a16:creationId xmlns:a16="http://schemas.microsoft.com/office/drawing/2014/main" id="{716E230A-5492-4EF9-920B-BCDE618779E5}"/>
                  </a:ext>
                </a:extLst>
              </p:cNvPr>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8" name="íŝľiḑe">
                <a:extLst>
                  <a:ext uri="{FF2B5EF4-FFF2-40B4-BE49-F238E27FC236}">
                    <a16:creationId xmlns:a16="http://schemas.microsoft.com/office/drawing/2014/main" id="{85BD6EAC-F0FD-444B-A5CF-9B7795556C97}"/>
                  </a:ext>
                </a:extLst>
              </p:cNvPr>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9" name="iŝļiḋe">
                <a:extLst>
                  <a:ext uri="{FF2B5EF4-FFF2-40B4-BE49-F238E27FC236}">
                    <a16:creationId xmlns:a16="http://schemas.microsoft.com/office/drawing/2014/main" id="{946C404D-0176-4ABC-80B1-6F6EB6154F0B}"/>
                  </a:ext>
                </a:extLst>
              </p:cNvPr>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0" name="isḷíďè">
                <a:extLst>
                  <a:ext uri="{FF2B5EF4-FFF2-40B4-BE49-F238E27FC236}">
                    <a16:creationId xmlns:a16="http://schemas.microsoft.com/office/drawing/2014/main" id="{89CF48EF-00FE-46F9-9428-EBA021E1B685}"/>
                  </a:ext>
                </a:extLst>
              </p:cNvPr>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1" name="ïṡľídè">
                <a:extLst>
                  <a:ext uri="{FF2B5EF4-FFF2-40B4-BE49-F238E27FC236}">
                    <a16:creationId xmlns:a16="http://schemas.microsoft.com/office/drawing/2014/main" id="{97777000-C570-46DA-BBD2-8C1D6E8AF8E7}"/>
                  </a:ext>
                </a:extLst>
              </p:cNvPr>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2" name="íṣlïḋe">
                <a:extLst>
                  <a:ext uri="{FF2B5EF4-FFF2-40B4-BE49-F238E27FC236}">
                    <a16:creationId xmlns:a16="http://schemas.microsoft.com/office/drawing/2014/main" id="{0BD87C02-360C-41B4-85AC-6214D2A3693A}"/>
                  </a:ext>
                </a:extLst>
              </p:cNvPr>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22" name="îṣľîḋê">
              <a:extLst>
                <a:ext uri="{FF2B5EF4-FFF2-40B4-BE49-F238E27FC236}">
                  <a16:creationId xmlns:a16="http://schemas.microsoft.com/office/drawing/2014/main" id="{30DFE015-847A-4FDA-939C-CA31DABDB8EC}"/>
                </a:ext>
              </a:extLst>
            </p:cNvPr>
            <p:cNvGrpSpPr/>
            <p:nvPr/>
          </p:nvGrpSpPr>
          <p:grpSpPr>
            <a:xfrm>
              <a:off x="7815608" y="3517144"/>
              <a:ext cx="206095" cy="234830"/>
              <a:chOff x="6940551" y="4376738"/>
              <a:chExt cx="330200" cy="376238"/>
            </a:xfrm>
            <a:solidFill>
              <a:schemeClr val="accent3"/>
            </a:solidFill>
          </p:grpSpPr>
          <p:sp>
            <p:nvSpPr>
              <p:cNvPr id="183" name="iṩḻïḋê">
                <a:extLst>
                  <a:ext uri="{FF2B5EF4-FFF2-40B4-BE49-F238E27FC236}">
                    <a16:creationId xmlns:a16="http://schemas.microsoft.com/office/drawing/2014/main" id="{292A1D5E-17D3-4272-BFA1-D3BB265FAD4B}"/>
                  </a:ext>
                </a:extLst>
              </p:cNvPr>
              <p:cNvSpPr/>
              <p:nvPr/>
            </p:nvSpPr>
            <p:spPr bwMode="auto">
              <a:xfrm>
                <a:off x="6940551" y="4446588"/>
                <a:ext cx="330200" cy="306388"/>
              </a:xfrm>
              <a:custGeom>
                <a:avLst/>
                <a:gdLst>
                  <a:gd name="T0" fmla="*/ 28 w 56"/>
                  <a:gd name="T1" fmla="*/ 8 h 52"/>
                  <a:gd name="T2" fmla="*/ 0 w 56"/>
                  <a:gd name="T3" fmla="*/ 24 h 52"/>
                  <a:gd name="T4" fmla="*/ 20 w 56"/>
                  <a:gd name="T5" fmla="*/ 52 h 52"/>
                  <a:gd name="T6" fmla="*/ 28 w 56"/>
                  <a:gd name="T7" fmla="*/ 48 h 52"/>
                  <a:gd name="T8" fmla="*/ 36 w 56"/>
                  <a:gd name="T9" fmla="*/ 52 h 52"/>
                  <a:gd name="T10" fmla="*/ 56 w 56"/>
                  <a:gd name="T11" fmla="*/ 24 h 52"/>
                  <a:gd name="T12" fmla="*/ 28 w 56"/>
                  <a:gd name="T13" fmla="*/ 8 h 52"/>
                  <a:gd name="T14" fmla="*/ 12 w 56"/>
                  <a:gd name="T15" fmla="*/ 40 h 52"/>
                  <a:gd name="T16" fmla="*/ 12 w 56"/>
                  <a:gd name="T17" fmla="*/ 12 h 52"/>
                  <a:gd name="T18" fmla="*/ 20 w 56"/>
                  <a:gd name="T19" fmla="*/ 12 h 52"/>
                  <a:gd name="T20" fmla="*/ 12 w 56"/>
                  <a:gd name="T2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2">
                    <a:moveTo>
                      <a:pt x="28" y="8"/>
                    </a:moveTo>
                    <a:cubicBezTo>
                      <a:pt x="7" y="0"/>
                      <a:pt x="0" y="12"/>
                      <a:pt x="0" y="24"/>
                    </a:cubicBezTo>
                    <a:cubicBezTo>
                      <a:pt x="0" y="36"/>
                      <a:pt x="14" y="52"/>
                      <a:pt x="20" y="52"/>
                    </a:cubicBezTo>
                    <a:cubicBezTo>
                      <a:pt x="28" y="52"/>
                      <a:pt x="28" y="48"/>
                      <a:pt x="28" y="48"/>
                    </a:cubicBezTo>
                    <a:cubicBezTo>
                      <a:pt x="28" y="48"/>
                      <a:pt x="28" y="52"/>
                      <a:pt x="36" y="52"/>
                    </a:cubicBezTo>
                    <a:cubicBezTo>
                      <a:pt x="42" y="52"/>
                      <a:pt x="56" y="36"/>
                      <a:pt x="56" y="24"/>
                    </a:cubicBezTo>
                    <a:cubicBezTo>
                      <a:pt x="56" y="12"/>
                      <a:pt x="49" y="0"/>
                      <a:pt x="28" y="8"/>
                    </a:cubicBezTo>
                    <a:close/>
                    <a:moveTo>
                      <a:pt x="12" y="40"/>
                    </a:moveTo>
                    <a:cubicBezTo>
                      <a:pt x="0" y="24"/>
                      <a:pt x="12" y="12"/>
                      <a:pt x="12" y="12"/>
                    </a:cubicBezTo>
                    <a:cubicBezTo>
                      <a:pt x="20" y="12"/>
                      <a:pt x="20" y="12"/>
                      <a:pt x="20" y="12"/>
                    </a:cubicBezTo>
                    <a:cubicBezTo>
                      <a:pt x="20" y="12"/>
                      <a:pt x="12" y="20"/>
                      <a:pt x="1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4" name="îṥ1ïḑê">
                <a:extLst>
                  <a:ext uri="{FF2B5EF4-FFF2-40B4-BE49-F238E27FC236}">
                    <a16:creationId xmlns:a16="http://schemas.microsoft.com/office/drawing/2014/main" id="{EA044038-9C95-4675-B1B9-2ED1D2612802}"/>
                  </a:ext>
                </a:extLst>
              </p:cNvPr>
              <p:cNvSpPr/>
              <p:nvPr/>
            </p:nvSpPr>
            <p:spPr bwMode="auto">
              <a:xfrm>
                <a:off x="7011988" y="4376738"/>
                <a:ext cx="93663" cy="93663"/>
              </a:xfrm>
              <a:custGeom>
                <a:avLst/>
                <a:gdLst>
                  <a:gd name="T0" fmla="*/ 16 w 16"/>
                  <a:gd name="T1" fmla="*/ 16 h 16"/>
                  <a:gd name="T2" fmla="*/ 8 w 16"/>
                  <a:gd name="T3" fmla="*/ 0 h 16"/>
                  <a:gd name="T4" fmla="*/ 0 w 16"/>
                  <a:gd name="T5" fmla="*/ 0 h 16"/>
                  <a:gd name="T6" fmla="*/ 12 w 16"/>
                  <a:gd name="T7" fmla="*/ 16 h 16"/>
                  <a:gd name="T8" fmla="*/ 16 w 16"/>
                  <a:gd name="T9" fmla="*/ 16 h 16"/>
                </a:gdLst>
                <a:ahLst/>
                <a:cxnLst>
                  <a:cxn ang="0">
                    <a:pos x="T0" y="T1"/>
                  </a:cxn>
                  <a:cxn ang="0">
                    <a:pos x="T2" y="T3"/>
                  </a:cxn>
                  <a:cxn ang="0">
                    <a:pos x="T4" y="T5"/>
                  </a:cxn>
                  <a:cxn ang="0">
                    <a:pos x="T6" y="T7"/>
                  </a:cxn>
                  <a:cxn ang="0">
                    <a:pos x="T8" y="T9"/>
                  </a:cxn>
                </a:cxnLst>
                <a:rect l="0" t="0" r="r" b="b"/>
                <a:pathLst>
                  <a:path w="16" h="16">
                    <a:moveTo>
                      <a:pt x="16" y="16"/>
                    </a:moveTo>
                    <a:cubicBezTo>
                      <a:pt x="12" y="8"/>
                      <a:pt x="8" y="0"/>
                      <a:pt x="8" y="0"/>
                    </a:cubicBezTo>
                    <a:cubicBezTo>
                      <a:pt x="0" y="0"/>
                      <a:pt x="0" y="0"/>
                      <a:pt x="0" y="0"/>
                    </a:cubicBezTo>
                    <a:cubicBezTo>
                      <a:pt x="12" y="16"/>
                      <a:pt x="12" y="16"/>
                      <a:pt x="12" y="16"/>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5" name="íŝlîḑè">
                <a:extLst>
                  <a:ext uri="{FF2B5EF4-FFF2-40B4-BE49-F238E27FC236}">
                    <a16:creationId xmlns:a16="http://schemas.microsoft.com/office/drawing/2014/main" id="{651D7500-EF76-4600-B8F6-0253DFC3A674}"/>
                  </a:ext>
                </a:extLst>
              </p:cNvPr>
              <p:cNvSpPr/>
              <p:nvPr/>
            </p:nvSpPr>
            <p:spPr bwMode="auto">
              <a:xfrm>
                <a:off x="7105651" y="4376738"/>
                <a:ext cx="117475" cy="93663"/>
              </a:xfrm>
              <a:custGeom>
                <a:avLst/>
                <a:gdLst>
                  <a:gd name="T0" fmla="*/ 20 w 20"/>
                  <a:gd name="T1" fmla="*/ 0 h 16"/>
                  <a:gd name="T2" fmla="*/ 0 w 20"/>
                  <a:gd name="T3" fmla="*/ 16 h 16"/>
                  <a:gd name="T4" fmla="*/ 20 w 20"/>
                  <a:gd name="T5" fmla="*/ 0 h 16"/>
                </a:gdLst>
                <a:ahLst/>
                <a:cxnLst>
                  <a:cxn ang="0">
                    <a:pos x="T0" y="T1"/>
                  </a:cxn>
                  <a:cxn ang="0">
                    <a:pos x="T2" y="T3"/>
                  </a:cxn>
                  <a:cxn ang="0">
                    <a:pos x="T4" y="T5"/>
                  </a:cxn>
                </a:cxnLst>
                <a:rect l="0" t="0" r="r" b="b"/>
                <a:pathLst>
                  <a:path w="20" h="16">
                    <a:moveTo>
                      <a:pt x="20" y="0"/>
                    </a:moveTo>
                    <a:cubicBezTo>
                      <a:pt x="20" y="0"/>
                      <a:pt x="0" y="0"/>
                      <a:pt x="0" y="16"/>
                    </a:cubicBezTo>
                    <a:cubicBezTo>
                      <a:pt x="0" y="16"/>
                      <a:pt x="20" y="16"/>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23" name="iṥḻiḋê">
              <a:extLst>
                <a:ext uri="{FF2B5EF4-FFF2-40B4-BE49-F238E27FC236}">
                  <a16:creationId xmlns:a16="http://schemas.microsoft.com/office/drawing/2014/main" id="{4193B36B-7662-4004-8E22-663ECA543276}"/>
                </a:ext>
              </a:extLst>
            </p:cNvPr>
            <p:cNvGrpSpPr/>
            <p:nvPr/>
          </p:nvGrpSpPr>
          <p:grpSpPr>
            <a:xfrm>
              <a:off x="7273170" y="4037559"/>
              <a:ext cx="273176" cy="222324"/>
              <a:chOff x="9112251" y="5232401"/>
              <a:chExt cx="366713" cy="298450"/>
            </a:xfrm>
            <a:solidFill>
              <a:schemeClr val="accent3"/>
            </a:solidFill>
          </p:grpSpPr>
          <p:sp>
            <p:nvSpPr>
              <p:cNvPr id="178" name="íśļiḓê">
                <a:extLst>
                  <a:ext uri="{FF2B5EF4-FFF2-40B4-BE49-F238E27FC236}">
                    <a16:creationId xmlns:a16="http://schemas.microsoft.com/office/drawing/2014/main" id="{3B134077-E3E7-4B76-BF65-61D09FCF527C}"/>
                  </a:ext>
                </a:extLst>
              </p:cNvPr>
              <p:cNvSpPr/>
              <p:nvPr/>
            </p:nvSpPr>
            <p:spPr bwMode="auto">
              <a:xfrm>
                <a:off x="9318626" y="5232401"/>
                <a:ext cx="136525" cy="182563"/>
              </a:xfrm>
              <a:custGeom>
                <a:avLst/>
                <a:gdLst>
                  <a:gd name="T0" fmla="*/ 2 w 24"/>
                  <a:gd name="T1" fmla="*/ 4 h 32"/>
                  <a:gd name="T2" fmla="*/ 6 w 24"/>
                  <a:gd name="T3" fmla="*/ 4 h 32"/>
                  <a:gd name="T4" fmla="*/ 8 w 24"/>
                  <a:gd name="T5" fmla="*/ 6 h 32"/>
                  <a:gd name="T6" fmla="*/ 8 w 24"/>
                  <a:gd name="T7" fmla="*/ 16 h 32"/>
                  <a:gd name="T8" fmla="*/ 8 w 24"/>
                  <a:gd name="T9" fmla="*/ 24 h 32"/>
                  <a:gd name="T10" fmla="*/ 16 w 24"/>
                  <a:gd name="T11" fmla="*/ 32 h 32"/>
                  <a:gd name="T12" fmla="*/ 22 w 24"/>
                  <a:gd name="T13" fmla="*/ 32 h 32"/>
                  <a:gd name="T14" fmla="*/ 24 w 24"/>
                  <a:gd name="T15" fmla="*/ 31 h 32"/>
                  <a:gd name="T16" fmla="*/ 24 w 24"/>
                  <a:gd name="T17" fmla="*/ 29 h 32"/>
                  <a:gd name="T18" fmla="*/ 16 w 24"/>
                  <a:gd name="T19" fmla="*/ 16 h 32"/>
                  <a:gd name="T20" fmla="*/ 16 w 24"/>
                  <a:gd name="T21" fmla="*/ 8 h 32"/>
                  <a:gd name="T22" fmla="*/ 8 w 24"/>
                  <a:gd name="T23" fmla="*/ 0 h 32"/>
                  <a:gd name="T24" fmla="*/ 2 w 24"/>
                  <a:gd name="T25" fmla="*/ 0 h 32"/>
                  <a:gd name="T26" fmla="*/ 0 w 24"/>
                  <a:gd name="T27" fmla="*/ 2 h 32"/>
                  <a:gd name="T28" fmla="*/ 2 w 24"/>
                  <a:gd name="T2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2">
                    <a:moveTo>
                      <a:pt x="2" y="4"/>
                    </a:moveTo>
                    <a:cubicBezTo>
                      <a:pt x="6" y="4"/>
                      <a:pt x="6" y="4"/>
                      <a:pt x="6" y="4"/>
                    </a:cubicBezTo>
                    <a:cubicBezTo>
                      <a:pt x="7" y="4"/>
                      <a:pt x="8" y="5"/>
                      <a:pt x="8" y="6"/>
                    </a:cubicBezTo>
                    <a:cubicBezTo>
                      <a:pt x="8" y="16"/>
                      <a:pt x="8" y="16"/>
                      <a:pt x="8" y="16"/>
                    </a:cubicBezTo>
                    <a:cubicBezTo>
                      <a:pt x="8" y="24"/>
                      <a:pt x="8" y="24"/>
                      <a:pt x="8" y="24"/>
                    </a:cubicBezTo>
                    <a:cubicBezTo>
                      <a:pt x="8" y="28"/>
                      <a:pt x="12" y="32"/>
                      <a:pt x="16" y="32"/>
                    </a:cubicBezTo>
                    <a:cubicBezTo>
                      <a:pt x="22" y="32"/>
                      <a:pt x="22" y="32"/>
                      <a:pt x="22" y="32"/>
                    </a:cubicBezTo>
                    <a:cubicBezTo>
                      <a:pt x="23" y="32"/>
                      <a:pt x="23" y="32"/>
                      <a:pt x="24" y="31"/>
                    </a:cubicBezTo>
                    <a:cubicBezTo>
                      <a:pt x="24" y="30"/>
                      <a:pt x="24" y="30"/>
                      <a:pt x="24" y="29"/>
                    </a:cubicBezTo>
                    <a:cubicBezTo>
                      <a:pt x="16" y="16"/>
                      <a:pt x="16" y="16"/>
                      <a:pt x="16" y="16"/>
                    </a:cubicBezTo>
                    <a:cubicBezTo>
                      <a:pt x="16" y="8"/>
                      <a:pt x="16" y="8"/>
                      <a:pt x="16" y="8"/>
                    </a:cubicBezTo>
                    <a:cubicBezTo>
                      <a:pt x="16" y="4"/>
                      <a:pt x="12" y="0"/>
                      <a:pt x="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9" name="ïSḷïḓê">
                <a:extLst>
                  <a:ext uri="{FF2B5EF4-FFF2-40B4-BE49-F238E27FC236}">
                    <a16:creationId xmlns:a16="http://schemas.microsoft.com/office/drawing/2014/main" id="{03A8B227-27E1-4AC7-BE63-F224020A88F1}"/>
                  </a:ext>
                </a:extLst>
              </p:cNvPr>
              <p:cNvSpPr/>
              <p:nvPr/>
            </p:nvSpPr>
            <p:spPr bwMode="auto">
              <a:xfrm>
                <a:off x="9432926" y="5254626"/>
                <a:ext cx="46038" cy="69850"/>
              </a:xfrm>
              <a:custGeom>
                <a:avLst/>
                <a:gdLst>
                  <a:gd name="T0" fmla="*/ 6 w 8"/>
                  <a:gd name="T1" fmla="*/ 0 h 12"/>
                  <a:gd name="T2" fmla="*/ 0 w 8"/>
                  <a:gd name="T3" fmla="*/ 6 h 12"/>
                  <a:gd name="T4" fmla="*/ 6 w 8"/>
                  <a:gd name="T5" fmla="*/ 12 h 12"/>
                  <a:gd name="T6" fmla="*/ 8 w 8"/>
                  <a:gd name="T7" fmla="*/ 12 h 12"/>
                  <a:gd name="T8" fmla="*/ 8 w 8"/>
                  <a:gd name="T9" fmla="*/ 0 h 12"/>
                  <a:gd name="T10" fmla="*/ 6 w 8"/>
                  <a:gd name="T11" fmla="*/ 0 h 12"/>
                </a:gdLst>
                <a:ahLst/>
                <a:cxnLst>
                  <a:cxn ang="0">
                    <a:pos x="T0" y="T1"/>
                  </a:cxn>
                  <a:cxn ang="0">
                    <a:pos x="T2" y="T3"/>
                  </a:cxn>
                  <a:cxn ang="0">
                    <a:pos x="T4" y="T5"/>
                  </a:cxn>
                  <a:cxn ang="0">
                    <a:pos x="T6" y="T7"/>
                  </a:cxn>
                  <a:cxn ang="0">
                    <a:pos x="T8" y="T9"/>
                  </a:cxn>
                  <a:cxn ang="0">
                    <a:pos x="T10" y="T11"/>
                  </a:cxn>
                </a:cxnLst>
                <a:rect l="0" t="0" r="r" b="b"/>
                <a:pathLst>
                  <a:path w="8" h="12">
                    <a:moveTo>
                      <a:pt x="6" y="0"/>
                    </a:moveTo>
                    <a:cubicBezTo>
                      <a:pt x="3" y="0"/>
                      <a:pt x="0" y="3"/>
                      <a:pt x="0" y="6"/>
                    </a:cubicBezTo>
                    <a:cubicBezTo>
                      <a:pt x="0" y="9"/>
                      <a:pt x="3" y="12"/>
                      <a:pt x="6" y="12"/>
                    </a:cubicBezTo>
                    <a:cubicBezTo>
                      <a:pt x="8" y="12"/>
                      <a:pt x="8" y="12"/>
                      <a:pt x="8" y="12"/>
                    </a:cubicBezTo>
                    <a:cubicBezTo>
                      <a:pt x="8" y="0"/>
                      <a:pt x="8" y="0"/>
                      <a:pt x="8"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0" name="ïśľíḓé">
                <a:extLst>
                  <a:ext uri="{FF2B5EF4-FFF2-40B4-BE49-F238E27FC236}">
                    <a16:creationId xmlns:a16="http://schemas.microsoft.com/office/drawing/2014/main" id="{5B5A6553-6046-4C4E-9B9D-68FFF9E2B24E}"/>
                  </a:ext>
                </a:extLst>
              </p:cNvPr>
              <p:cNvSpPr/>
              <p:nvPr/>
            </p:nvSpPr>
            <p:spPr bwMode="auto">
              <a:xfrm>
                <a:off x="9386888" y="5438776"/>
                <a:ext cx="92075"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1" name="íśḻïďè">
                <a:extLst>
                  <a:ext uri="{FF2B5EF4-FFF2-40B4-BE49-F238E27FC236}">
                    <a16:creationId xmlns:a16="http://schemas.microsoft.com/office/drawing/2014/main" id="{36B44007-EE5E-4794-9722-BA74964233A3}"/>
                  </a:ext>
                </a:extLst>
              </p:cNvPr>
              <p:cNvSpPr/>
              <p:nvPr/>
            </p:nvSpPr>
            <p:spPr bwMode="auto">
              <a:xfrm>
                <a:off x="9129713" y="5484813"/>
                <a:ext cx="90488" cy="46038"/>
              </a:xfrm>
              <a:custGeom>
                <a:avLst/>
                <a:gdLst>
                  <a:gd name="T0" fmla="*/ 8 w 16"/>
                  <a:gd name="T1" fmla="*/ 8 h 8"/>
                  <a:gd name="T2" fmla="*/ 16 w 16"/>
                  <a:gd name="T3" fmla="*/ 0 h 8"/>
                  <a:gd name="T4" fmla="*/ 0 w 16"/>
                  <a:gd name="T5" fmla="*/ 0 h 8"/>
                  <a:gd name="T6" fmla="*/ 8 w 16"/>
                  <a:gd name="T7" fmla="*/ 8 h 8"/>
                </a:gdLst>
                <a:ahLst/>
                <a:cxnLst>
                  <a:cxn ang="0">
                    <a:pos x="T0" y="T1"/>
                  </a:cxn>
                  <a:cxn ang="0">
                    <a:pos x="T2" y="T3"/>
                  </a:cxn>
                  <a:cxn ang="0">
                    <a:pos x="T4" y="T5"/>
                  </a:cxn>
                  <a:cxn ang="0">
                    <a:pos x="T6" y="T7"/>
                  </a:cxn>
                </a:cxnLst>
                <a:rect l="0" t="0" r="r" b="b"/>
                <a:pathLst>
                  <a:path w="16" h="8">
                    <a:moveTo>
                      <a:pt x="8" y="8"/>
                    </a:moveTo>
                    <a:cubicBezTo>
                      <a:pt x="12" y="8"/>
                      <a:pt x="16" y="4"/>
                      <a:pt x="16" y="0"/>
                    </a:cubicBezTo>
                    <a:cubicBezTo>
                      <a:pt x="0" y="0"/>
                      <a:pt x="0" y="0"/>
                      <a:pt x="0" y="0"/>
                    </a:cubicBezTo>
                    <a:cubicBezTo>
                      <a:pt x="0" y="4"/>
                      <a:pt x="4" y="8"/>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2" name="íSḷîďè">
                <a:extLst>
                  <a:ext uri="{FF2B5EF4-FFF2-40B4-BE49-F238E27FC236}">
                    <a16:creationId xmlns:a16="http://schemas.microsoft.com/office/drawing/2014/main" id="{04448FF8-AEF2-4273-BB2A-6D34A05CB1CF}"/>
                  </a:ext>
                </a:extLst>
              </p:cNvPr>
              <p:cNvSpPr/>
              <p:nvPr/>
            </p:nvSpPr>
            <p:spPr bwMode="auto">
              <a:xfrm>
                <a:off x="9112251" y="5324476"/>
                <a:ext cx="263525" cy="136525"/>
              </a:xfrm>
              <a:custGeom>
                <a:avLst/>
                <a:gdLst>
                  <a:gd name="T0" fmla="*/ 29 w 46"/>
                  <a:gd name="T1" fmla="*/ 20 h 24"/>
                  <a:gd name="T2" fmla="*/ 28 w 46"/>
                  <a:gd name="T3" fmla="*/ 18 h 24"/>
                  <a:gd name="T4" fmla="*/ 36 w 46"/>
                  <a:gd name="T5" fmla="*/ 8 h 24"/>
                  <a:gd name="T6" fmla="*/ 28 w 46"/>
                  <a:gd name="T7" fmla="*/ 0 h 24"/>
                  <a:gd name="T8" fmla="*/ 8 w 46"/>
                  <a:gd name="T9" fmla="*/ 0 h 24"/>
                  <a:gd name="T10" fmla="*/ 4 w 46"/>
                  <a:gd name="T11" fmla="*/ 4 h 24"/>
                  <a:gd name="T12" fmla="*/ 8 w 46"/>
                  <a:gd name="T13" fmla="*/ 8 h 24"/>
                  <a:gd name="T14" fmla="*/ 15 w 46"/>
                  <a:gd name="T15" fmla="*/ 8 h 24"/>
                  <a:gd name="T16" fmla="*/ 0 w 46"/>
                  <a:gd name="T17" fmla="*/ 21 h 24"/>
                  <a:gd name="T18" fmla="*/ 0 w 46"/>
                  <a:gd name="T19" fmla="*/ 23 h 24"/>
                  <a:gd name="T20" fmla="*/ 2 w 46"/>
                  <a:gd name="T21" fmla="*/ 24 h 24"/>
                  <a:gd name="T22" fmla="*/ 4 w 46"/>
                  <a:gd name="T23" fmla="*/ 24 h 24"/>
                  <a:gd name="T24" fmla="*/ 18 w 46"/>
                  <a:gd name="T25" fmla="*/ 24 h 24"/>
                  <a:gd name="T26" fmla="*/ 41 w 46"/>
                  <a:gd name="T27" fmla="*/ 24 h 24"/>
                  <a:gd name="T28" fmla="*/ 44 w 46"/>
                  <a:gd name="T29" fmla="*/ 23 h 24"/>
                  <a:gd name="T30" fmla="*/ 46 w 46"/>
                  <a:gd name="T31" fmla="*/ 21 h 24"/>
                  <a:gd name="T32" fmla="*/ 45 w 46"/>
                  <a:gd name="T33" fmla="*/ 20 h 24"/>
                  <a:gd name="T34" fmla="*/ 29 w 46"/>
                  <a:gd name="T3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4">
                    <a:moveTo>
                      <a:pt x="29" y="20"/>
                    </a:moveTo>
                    <a:cubicBezTo>
                      <a:pt x="28" y="20"/>
                      <a:pt x="27" y="19"/>
                      <a:pt x="28" y="18"/>
                    </a:cubicBezTo>
                    <a:cubicBezTo>
                      <a:pt x="36" y="8"/>
                      <a:pt x="36" y="8"/>
                      <a:pt x="36" y="8"/>
                    </a:cubicBezTo>
                    <a:cubicBezTo>
                      <a:pt x="36" y="4"/>
                      <a:pt x="32" y="0"/>
                      <a:pt x="28" y="0"/>
                    </a:cubicBezTo>
                    <a:cubicBezTo>
                      <a:pt x="8" y="0"/>
                      <a:pt x="8" y="0"/>
                      <a:pt x="8" y="0"/>
                    </a:cubicBezTo>
                    <a:cubicBezTo>
                      <a:pt x="6" y="0"/>
                      <a:pt x="4" y="2"/>
                      <a:pt x="4" y="4"/>
                    </a:cubicBezTo>
                    <a:cubicBezTo>
                      <a:pt x="4" y="6"/>
                      <a:pt x="6" y="8"/>
                      <a:pt x="8" y="8"/>
                    </a:cubicBezTo>
                    <a:cubicBezTo>
                      <a:pt x="11" y="8"/>
                      <a:pt x="13" y="8"/>
                      <a:pt x="15" y="8"/>
                    </a:cubicBezTo>
                    <a:cubicBezTo>
                      <a:pt x="7" y="11"/>
                      <a:pt x="2" y="17"/>
                      <a:pt x="0" y="21"/>
                    </a:cubicBezTo>
                    <a:cubicBezTo>
                      <a:pt x="0" y="22"/>
                      <a:pt x="0" y="22"/>
                      <a:pt x="0" y="23"/>
                    </a:cubicBezTo>
                    <a:cubicBezTo>
                      <a:pt x="1" y="24"/>
                      <a:pt x="1" y="24"/>
                      <a:pt x="2" y="24"/>
                    </a:cubicBezTo>
                    <a:cubicBezTo>
                      <a:pt x="4" y="24"/>
                      <a:pt x="4" y="24"/>
                      <a:pt x="4" y="24"/>
                    </a:cubicBezTo>
                    <a:cubicBezTo>
                      <a:pt x="18" y="24"/>
                      <a:pt x="18" y="24"/>
                      <a:pt x="18" y="24"/>
                    </a:cubicBezTo>
                    <a:cubicBezTo>
                      <a:pt x="41" y="24"/>
                      <a:pt x="41" y="24"/>
                      <a:pt x="41" y="24"/>
                    </a:cubicBezTo>
                    <a:cubicBezTo>
                      <a:pt x="42" y="24"/>
                      <a:pt x="44" y="23"/>
                      <a:pt x="44" y="23"/>
                    </a:cubicBezTo>
                    <a:cubicBezTo>
                      <a:pt x="46" y="21"/>
                      <a:pt x="46" y="21"/>
                      <a:pt x="46" y="21"/>
                    </a:cubicBezTo>
                    <a:cubicBezTo>
                      <a:pt x="46" y="21"/>
                      <a:pt x="46" y="20"/>
                      <a:pt x="45" y="20"/>
                    </a:cubicBezTo>
                    <a:lnTo>
                      <a:pt x="2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sp>
          <p:nvSpPr>
            <p:cNvPr id="24" name="iŝḻïḍê">
              <a:extLst>
                <a:ext uri="{FF2B5EF4-FFF2-40B4-BE49-F238E27FC236}">
                  <a16:creationId xmlns:a16="http://schemas.microsoft.com/office/drawing/2014/main" id="{93E93A1E-1CFA-49DA-AAFB-31264C3B2E26}"/>
                </a:ext>
              </a:extLst>
            </p:cNvPr>
            <p:cNvSpPr/>
            <p:nvPr/>
          </p:nvSpPr>
          <p:spPr bwMode="auto">
            <a:xfrm>
              <a:off x="5664296" y="3869261"/>
              <a:ext cx="382927" cy="359719"/>
            </a:xfrm>
            <a:custGeom>
              <a:avLst/>
              <a:gdLst>
                <a:gd name="T0" fmla="*/ 36 w 64"/>
                <a:gd name="T1" fmla="*/ 0 h 60"/>
                <a:gd name="T2" fmla="*/ 0 w 64"/>
                <a:gd name="T3" fmla="*/ 40 h 60"/>
                <a:gd name="T4" fmla="*/ 12 w 64"/>
                <a:gd name="T5" fmla="*/ 40 h 60"/>
                <a:gd name="T6" fmla="*/ 24 w 64"/>
                <a:gd name="T7" fmla="*/ 44 h 60"/>
                <a:gd name="T8" fmla="*/ 36 w 64"/>
                <a:gd name="T9" fmla="*/ 60 h 60"/>
                <a:gd name="T10" fmla="*/ 64 w 64"/>
                <a:gd name="T11" fmla="*/ 28 h 60"/>
                <a:gd name="T12" fmla="*/ 36 w 64"/>
                <a:gd name="T13" fmla="*/ 0 h 60"/>
                <a:gd name="T14" fmla="*/ 16 w 64"/>
                <a:gd name="T15" fmla="*/ 29 h 60"/>
                <a:gd name="T16" fmla="*/ 11 w 64"/>
                <a:gd name="T17" fmla="*/ 24 h 60"/>
                <a:gd name="T18" fmla="*/ 16 w 64"/>
                <a:gd name="T19" fmla="*/ 19 h 60"/>
                <a:gd name="T20" fmla="*/ 21 w 64"/>
                <a:gd name="T21" fmla="*/ 24 h 60"/>
                <a:gd name="T22" fmla="*/ 16 w 64"/>
                <a:gd name="T23" fmla="*/ 29 h 60"/>
                <a:gd name="T24" fmla="*/ 25 w 64"/>
                <a:gd name="T25" fmla="*/ 14 h 60"/>
                <a:gd name="T26" fmla="*/ 30 w 64"/>
                <a:gd name="T27" fmla="*/ 9 h 60"/>
                <a:gd name="T28" fmla="*/ 35 w 64"/>
                <a:gd name="T29" fmla="*/ 14 h 60"/>
                <a:gd name="T30" fmla="*/ 30 w 64"/>
                <a:gd name="T31" fmla="*/ 19 h 60"/>
                <a:gd name="T32" fmla="*/ 25 w 64"/>
                <a:gd name="T33" fmla="*/ 14 h 60"/>
                <a:gd name="T34" fmla="*/ 38 w 64"/>
                <a:gd name="T35" fmla="*/ 49 h 60"/>
                <a:gd name="T36" fmla="*/ 31 w 64"/>
                <a:gd name="T37" fmla="*/ 42 h 60"/>
                <a:gd name="T38" fmla="*/ 38 w 64"/>
                <a:gd name="T39" fmla="*/ 35 h 60"/>
                <a:gd name="T40" fmla="*/ 45 w 64"/>
                <a:gd name="T41" fmla="*/ 42 h 60"/>
                <a:gd name="T42" fmla="*/ 38 w 64"/>
                <a:gd name="T43" fmla="*/ 49 h 60"/>
                <a:gd name="T44" fmla="*/ 50 w 64"/>
                <a:gd name="T45" fmla="*/ 37 h 60"/>
                <a:gd name="T46" fmla="*/ 47 w 64"/>
                <a:gd name="T47" fmla="*/ 34 h 60"/>
                <a:gd name="T48" fmla="*/ 50 w 64"/>
                <a:gd name="T49" fmla="*/ 31 h 60"/>
                <a:gd name="T50" fmla="*/ 53 w 64"/>
                <a:gd name="T51" fmla="*/ 34 h 60"/>
                <a:gd name="T52" fmla="*/ 50 w 64"/>
                <a:gd name="T53" fmla="*/ 37 h 60"/>
                <a:gd name="T54" fmla="*/ 46 w 64"/>
                <a:gd name="T55" fmla="*/ 25 h 60"/>
                <a:gd name="T56" fmla="*/ 39 w 64"/>
                <a:gd name="T57" fmla="*/ 18 h 60"/>
                <a:gd name="T58" fmla="*/ 46 w 64"/>
                <a:gd name="T59" fmla="*/ 11 h 60"/>
                <a:gd name="T60" fmla="*/ 53 w 64"/>
                <a:gd name="T61" fmla="*/ 18 h 60"/>
                <a:gd name="T62" fmla="*/ 46 w 64"/>
                <a:gd name="T6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0">
                  <a:moveTo>
                    <a:pt x="36" y="0"/>
                  </a:moveTo>
                  <a:cubicBezTo>
                    <a:pt x="12" y="0"/>
                    <a:pt x="0" y="24"/>
                    <a:pt x="0" y="40"/>
                  </a:cubicBezTo>
                  <a:cubicBezTo>
                    <a:pt x="0" y="44"/>
                    <a:pt x="8" y="52"/>
                    <a:pt x="12" y="40"/>
                  </a:cubicBezTo>
                  <a:cubicBezTo>
                    <a:pt x="14" y="35"/>
                    <a:pt x="24" y="36"/>
                    <a:pt x="24" y="44"/>
                  </a:cubicBezTo>
                  <a:cubicBezTo>
                    <a:pt x="24" y="53"/>
                    <a:pt x="28" y="60"/>
                    <a:pt x="36" y="60"/>
                  </a:cubicBezTo>
                  <a:cubicBezTo>
                    <a:pt x="60" y="60"/>
                    <a:pt x="64" y="40"/>
                    <a:pt x="64" y="28"/>
                  </a:cubicBezTo>
                  <a:cubicBezTo>
                    <a:pt x="64" y="16"/>
                    <a:pt x="60" y="0"/>
                    <a:pt x="36" y="0"/>
                  </a:cubicBezTo>
                  <a:close/>
                  <a:moveTo>
                    <a:pt x="16" y="29"/>
                  </a:moveTo>
                  <a:cubicBezTo>
                    <a:pt x="13" y="29"/>
                    <a:pt x="11" y="27"/>
                    <a:pt x="11" y="24"/>
                  </a:cubicBezTo>
                  <a:cubicBezTo>
                    <a:pt x="11" y="21"/>
                    <a:pt x="13" y="19"/>
                    <a:pt x="16" y="19"/>
                  </a:cubicBezTo>
                  <a:cubicBezTo>
                    <a:pt x="19" y="19"/>
                    <a:pt x="21" y="21"/>
                    <a:pt x="21" y="24"/>
                  </a:cubicBezTo>
                  <a:cubicBezTo>
                    <a:pt x="21" y="27"/>
                    <a:pt x="19" y="29"/>
                    <a:pt x="16" y="29"/>
                  </a:cubicBezTo>
                  <a:close/>
                  <a:moveTo>
                    <a:pt x="25" y="14"/>
                  </a:moveTo>
                  <a:cubicBezTo>
                    <a:pt x="25" y="11"/>
                    <a:pt x="27" y="9"/>
                    <a:pt x="30" y="9"/>
                  </a:cubicBezTo>
                  <a:cubicBezTo>
                    <a:pt x="33" y="9"/>
                    <a:pt x="35" y="11"/>
                    <a:pt x="35" y="14"/>
                  </a:cubicBezTo>
                  <a:cubicBezTo>
                    <a:pt x="35" y="17"/>
                    <a:pt x="33" y="19"/>
                    <a:pt x="30" y="19"/>
                  </a:cubicBezTo>
                  <a:cubicBezTo>
                    <a:pt x="27" y="19"/>
                    <a:pt x="25" y="17"/>
                    <a:pt x="25" y="14"/>
                  </a:cubicBezTo>
                  <a:close/>
                  <a:moveTo>
                    <a:pt x="38" y="49"/>
                  </a:moveTo>
                  <a:cubicBezTo>
                    <a:pt x="34" y="49"/>
                    <a:pt x="31" y="46"/>
                    <a:pt x="31" y="42"/>
                  </a:cubicBezTo>
                  <a:cubicBezTo>
                    <a:pt x="31" y="38"/>
                    <a:pt x="34" y="35"/>
                    <a:pt x="38" y="35"/>
                  </a:cubicBezTo>
                  <a:cubicBezTo>
                    <a:pt x="42" y="35"/>
                    <a:pt x="45" y="38"/>
                    <a:pt x="45" y="42"/>
                  </a:cubicBezTo>
                  <a:cubicBezTo>
                    <a:pt x="45" y="46"/>
                    <a:pt x="42" y="49"/>
                    <a:pt x="38" y="49"/>
                  </a:cubicBezTo>
                  <a:close/>
                  <a:moveTo>
                    <a:pt x="50" y="37"/>
                  </a:moveTo>
                  <a:cubicBezTo>
                    <a:pt x="48" y="37"/>
                    <a:pt x="47" y="36"/>
                    <a:pt x="47" y="34"/>
                  </a:cubicBezTo>
                  <a:cubicBezTo>
                    <a:pt x="47" y="32"/>
                    <a:pt x="48" y="31"/>
                    <a:pt x="50" y="31"/>
                  </a:cubicBezTo>
                  <a:cubicBezTo>
                    <a:pt x="52" y="31"/>
                    <a:pt x="53" y="32"/>
                    <a:pt x="53" y="34"/>
                  </a:cubicBezTo>
                  <a:cubicBezTo>
                    <a:pt x="53" y="36"/>
                    <a:pt x="52" y="37"/>
                    <a:pt x="50" y="37"/>
                  </a:cubicBezTo>
                  <a:close/>
                  <a:moveTo>
                    <a:pt x="46" y="25"/>
                  </a:moveTo>
                  <a:cubicBezTo>
                    <a:pt x="42" y="25"/>
                    <a:pt x="39" y="22"/>
                    <a:pt x="39" y="18"/>
                  </a:cubicBezTo>
                  <a:cubicBezTo>
                    <a:pt x="39" y="14"/>
                    <a:pt x="42" y="11"/>
                    <a:pt x="46" y="11"/>
                  </a:cubicBezTo>
                  <a:cubicBezTo>
                    <a:pt x="50" y="11"/>
                    <a:pt x="53" y="14"/>
                    <a:pt x="53" y="18"/>
                  </a:cubicBezTo>
                  <a:cubicBezTo>
                    <a:pt x="53" y="22"/>
                    <a:pt x="50" y="25"/>
                    <a:pt x="46" y="25"/>
                  </a:cubicBezTo>
                  <a:close/>
                </a:path>
              </a:pathLst>
            </a:custGeom>
            <a:solidFill>
              <a:schemeClr val="accent3"/>
            </a:solidFill>
            <a:ln>
              <a:noFill/>
            </a:ln>
          </p:spPr>
          <p:txBody>
            <a:bodyPr anchor="ctr"/>
            <a:lstStyle/>
            <a:p>
              <a:pPr algn="ctr"/>
              <a:endParaRPr dirty="0"/>
            </a:p>
          </p:txBody>
        </p:sp>
        <p:sp>
          <p:nvSpPr>
            <p:cNvPr id="25" name="îSḷiḓe">
              <a:extLst>
                <a:ext uri="{FF2B5EF4-FFF2-40B4-BE49-F238E27FC236}">
                  <a16:creationId xmlns:a16="http://schemas.microsoft.com/office/drawing/2014/main" id="{E48DBCAF-767A-4FDB-BB9F-F26ADCB7D471}"/>
                </a:ext>
              </a:extLst>
            </p:cNvPr>
            <p:cNvSpPr/>
            <p:nvPr/>
          </p:nvSpPr>
          <p:spPr bwMode="auto">
            <a:xfrm>
              <a:off x="4218893" y="3583202"/>
              <a:ext cx="228885" cy="189252"/>
            </a:xfrm>
            <a:custGeom>
              <a:avLst/>
              <a:gdLst>
                <a:gd name="T0" fmla="*/ 57 w 64"/>
                <a:gd name="T1" fmla="*/ 20 h 53"/>
                <a:gd name="T2" fmla="*/ 64 w 64"/>
                <a:gd name="T3" fmla="*/ 15 h 53"/>
                <a:gd name="T4" fmla="*/ 56 w 64"/>
                <a:gd name="T5" fmla="*/ 16 h 53"/>
                <a:gd name="T6" fmla="*/ 56 w 64"/>
                <a:gd name="T7" fmla="*/ 15 h 53"/>
                <a:gd name="T8" fmla="*/ 42 w 64"/>
                <a:gd name="T9" fmla="*/ 4 h 53"/>
                <a:gd name="T10" fmla="*/ 44 w 64"/>
                <a:gd name="T11" fmla="*/ 4 h 53"/>
                <a:gd name="T12" fmla="*/ 48 w 64"/>
                <a:gd name="T13" fmla="*/ 1 h 53"/>
                <a:gd name="T14" fmla="*/ 42 w 64"/>
                <a:gd name="T15" fmla="*/ 2 h 53"/>
                <a:gd name="T16" fmla="*/ 45 w 64"/>
                <a:gd name="T17" fmla="*/ 0 h 53"/>
                <a:gd name="T18" fmla="*/ 40 w 64"/>
                <a:gd name="T19" fmla="*/ 2 h 53"/>
                <a:gd name="T20" fmla="*/ 41 w 64"/>
                <a:gd name="T21" fmla="*/ 0 h 53"/>
                <a:gd name="T22" fmla="*/ 31 w 64"/>
                <a:gd name="T23" fmla="*/ 16 h 53"/>
                <a:gd name="T24" fmla="*/ 26 w 64"/>
                <a:gd name="T25" fmla="*/ 12 h 53"/>
                <a:gd name="T26" fmla="*/ 10 w 64"/>
                <a:gd name="T27" fmla="*/ 5 h 53"/>
                <a:gd name="T28" fmla="*/ 15 w 64"/>
                <a:gd name="T29" fmla="*/ 13 h 53"/>
                <a:gd name="T30" fmla="*/ 11 w 64"/>
                <a:gd name="T31" fmla="*/ 13 h 53"/>
                <a:gd name="T32" fmla="*/ 18 w 64"/>
                <a:gd name="T33" fmla="*/ 20 h 53"/>
                <a:gd name="T34" fmla="*/ 14 w 64"/>
                <a:gd name="T35" fmla="*/ 21 h 53"/>
                <a:gd name="T36" fmla="*/ 22 w 64"/>
                <a:gd name="T37" fmla="*/ 25 h 53"/>
                <a:gd name="T38" fmla="*/ 24 w 64"/>
                <a:gd name="T39" fmla="*/ 31 h 53"/>
                <a:gd name="T40" fmla="*/ 0 w 64"/>
                <a:gd name="T41" fmla="*/ 31 h 53"/>
                <a:gd name="T42" fmla="*/ 56 w 64"/>
                <a:gd name="T43" fmla="*/ 23 h 53"/>
                <a:gd name="T44" fmla="*/ 64 w 64"/>
                <a:gd name="T45" fmla="*/ 20 h 53"/>
                <a:gd name="T46" fmla="*/ 57 w 64"/>
                <a:gd name="T47"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53">
                  <a:moveTo>
                    <a:pt x="57" y="20"/>
                  </a:moveTo>
                  <a:cubicBezTo>
                    <a:pt x="60" y="19"/>
                    <a:pt x="63" y="18"/>
                    <a:pt x="64" y="15"/>
                  </a:cubicBezTo>
                  <a:cubicBezTo>
                    <a:pt x="62" y="16"/>
                    <a:pt x="58" y="17"/>
                    <a:pt x="56" y="16"/>
                  </a:cubicBezTo>
                  <a:cubicBezTo>
                    <a:pt x="56" y="16"/>
                    <a:pt x="56" y="15"/>
                    <a:pt x="56" y="15"/>
                  </a:cubicBezTo>
                  <a:cubicBezTo>
                    <a:pt x="54" y="9"/>
                    <a:pt x="48" y="4"/>
                    <a:pt x="42" y="4"/>
                  </a:cubicBezTo>
                  <a:cubicBezTo>
                    <a:pt x="43" y="4"/>
                    <a:pt x="43" y="4"/>
                    <a:pt x="44" y="4"/>
                  </a:cubicBezTo>
                  <a:cubicBezTo>
                    <a:pt x="44" y="3"/>
                    <a:pt x="48" y="3"/>
                    <a:pt x="48" y="1"/>
                  </a:cubicBezTo>
                  <a:cubicBezTo>
                    <a:pt x="47" y="0"/>
                    <a:pt x="42" y="2"/>
                    <a:pt x="42" y="2"/>
                  </a:cubicBezTo>
                  <a:cubicBezTo>
                    <a:pt x="43" y="2"/>
                    <a:pt x="45" y="1"/>
                    <a:pt x="45" y="0"/>
                  </a:cubicBezTo>
                  <a:cubicBezTo>
                    <a:pt x="43" y="0"/>
                    <a:pt x="41" y="1"/>
                    <a:pt x="40" y="2"/>
                  </a:cubicBezTo>
                  <a:cubicBezTo>
                    <a:pt x="40" y="2"/>
                    <a:pt x="41" y="1"/>
                    <a:pt x="41" y="0"/>
                  </a:cubicBezTo>
                  <a:cubicBezTo>
                    <a:pt x="36" y="3"/>
                    <a:pt x="33" y="10"/>
                    <a:pt x="31" y="16"/>
                  </a:cubicBezTo>
                  <a:cubicBezTo>
                    <a:pt x="29" y="14"/>
                    <a:pt x="27" y="13"/>
                    <a:pt x="26" y="12"/>
                  </a:cubicBezTo>
                  <a:cubicBezTo>
                    <a:pt x="22" y="10"/>
                    <a:pt x="17" y="8"/>
                    <a:pt x="10" y="5"/>
                  </a:cubicBezTo>
                  <a:cubicBezTo>
                    <a:pt x="9" y="7"/>
                    <a:pt x="11" y="11"/>
                    <a:pt x="15" y="13"/>
                  </a:cubicBezTo>
                  <a:cubicBezTo>
                    <a:pt x="14" y="13"/>
                    <a:pt x="12" y="13"/>
                    <a:pt x="11" y="13"/>
                  </a:cubicBezTo>
                  <a:cubicBezTo>
                    <a:pt x="12" y="16"/>
                    <a:pt x="13" y="18"/>
                    <a:pt x="18" y="20"/>
                  </a:cubicBezTo>
                  <a:cubicBezTo>
                    <a:pt x="16" y="20"/>
                    <a:pt x="15" y="20"/>
                    <a:pt x="14" y="21"/>
                  </a:cubicBezTo>
                  <a:cubicBezTo>
                    <a:pt x="15" y="23"/>
                    <a:pt x="17" y="26"/>
                    <a:pt x="22" y="25"/>
                  </a:cubicBezTo>
                  <a:cubicBezTo>
                    <a:pt x="17" y="27"/>
                    <a:pt x="20" y="31"/>
                    <a:pt x="24" y="31"/>
                  </a:cubicBezTo>
                  <a:cubicBezTo>
                    <a:pt x="17" y="38"/>
                    <a:pt x="6" y="37"/>
                    <a:pt x="0" y="31"/>
                  </a:cubicBezTo>
                  <a:cubicBezTo>
                    <a:pt x="16" y="53"/>
                    <a:pt x="51" y="44"/>
                    <a:pt x="56" y="23"/>
                  </a:cubicBezTo>
                  <a:cubicBezTo>
                    <a:pt x="60" y="23"/>
                    <a:pt x="63" y="22"/>
                    <a:pt x="64" y="20"/>
                  </a:cubicBezTo>
                  <a:cubicBezTo>
                    <a:pt x="62" y="21"/>
                    <a:pt x="58" y="20"/>
                    <a:pt x="57" y="20"/>
                  </a:cubicBezTo>
                  <a:close/>
                </a:path>
              </a:pathLst>
            </a:custGeom>
            <a:solidFill>
              <a:schemeClr val="accent3"/>
            </a:solidFill>
            <a:ln>
              <a:noFill/>
            </a:ln>
          </p:spPr>
          <p:txBody>
            <a:bodyPr anchor="ctr"/>
            <a:lstStyle/>
            <a:p>
              <a:pPr algn="ctr"/>
              <a:endParaRPr dirty="0"/>
            </a:p>
          </p:txBody>
        </p:sp>
        <p:grpSp>
          <p:nvGrpSpPr>
            <p:cNvPr id="26" name="îŝľíḓê">
              <a:extLst>
                <a:ext uri="{FF2B5EF4-FFF2-40B4-BE49-F238E27FC236}">
                  <a16:creationId xmlns:a16="http://schemas.microsoft.com/office/drawing/2014/main" id="{D280E177-9751-4D17-B0BF-57BDC9C5C201}"/>
                </a:ext>
              </a:extLst>
            </p:cNvPr>
            <p:cNvGrpSpPr/>
            <p:nvPr/>
          </p:nvGrpSpPr>
          <p:grpSpPr>
            <a:xfrm>
              <a:off x="4116060" y="4188869"/>
              <a:ext cx="4174079" cy="1841123"/>
              <a:chOff x="2501900" y="2095885"/>
              <a:chExt cx="7194551" cy="3173413"/>
            </a:xfrm>
          </p:grpSpPr>
          <p:sp>
            <p:nvSpPr>
              <p:cNvPr id="27" name="íṣḷiďè">
                <a:extLst>
                  <a:ext uri="{FF2B5EF4-FFF2-40B4-BE49-F238E27FC236}">
                    <a16:creationId xmlns:a16="http://schemas.microsoft.com/office/drawing/2014/main" id="{B5D28B67-26F9-4F30-B99C-759A88D7AA53}"/>
                  </a:ext>
                </a:extLst>
              </p:cNvPr>
              <p:cNvSpPr/>
              <p:nvPr/>
            </p:nvSpPr>
            <p:spPr bwMode="auto">
              <a:xfrm>
                <a:off x="4464050" y="3064260"/>
                <a:ext cx="671513" cy="661988"/>
              </a:xfrm>
              <a:custGeom>
                <a:avLst/>
                <a:gdLst>
                  <a:gd name="T0" fmla="*/ 236 w 259"/>
                  <a:gd name="T1" fmla="*/ 210 h 255"/>
                  <a:gd name="T2" fmla="*/ 158 w 259"/>
                  <a:gd name="T3" fmla="*/ 210 h 255"/>
                  <a:gd name="T4" fmla="*/ 69 w 259"/>
                  <a:gd name="T5" fmla="*/ 24 h 255"/>
                  <a:gd name="T6" fmla="*/ 67 w 259"/>
                  <a:gd name="T7" fmla="*/ 21 h 255"/>
                  <a:gd name="T8" fmla="*/ 21 w 259"/>
                  <a:gd name="T9" fmla="*/ 10 h 255"/>
                  <a:gd name="T10" fmla="*/ 10 w 259"/>
                  <a:gd name="T11" fmla="*/ 56 h 255"/>
                  <a:gd name="T12" fmla="*/ 124 w 259"/>
                  <a:gd name="T13" fmla="*/ 244 h 255"/>
                  <a:gd name="T14" fmla="*/ 124 w 259"/>
                  <a:gd name="T15" fmla="*/ 245 h 255"/>
                  <a:gd name="T16" fmla="*/ 143 w 259"/>
                  <a:gd name="T17" fmla="*/ 255 h 255"/>
                  <a:gd name="T18" fmla="*/ 236 w 259"/>
                  <a:gd name="T19" fmla="*/ 255 h 255"/>
                  <a:gd name="T20" fmla="*/ 259 w 259"/>
                  <a:gd name="T21" fmla="*/ 233 h 255"/>
                  <a:gd name="T22" fmla="*/ 236 w 259"/>
                  <a:gd name="T23" fmla="*/ 21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255">
                    <a:moveTo>
                      <a:pt x="236" y="210"/>
                    </a:moveTo>
                    <a:cubicBezTo>
                      <a:pt x="158" y="210"/>
                      <a:pt x="158" y="210"/>
                      <a:pt x="158" y="210"/>
                    </a:cubicBezTo>
                    <a:cubicBezTo>
                      <a:pt x="69" y="24"/>
                      <a:pt x="69" y="24"/>
                      <a:pt x="69" y="24"/>
                    </a:cubicBezTo>
                    <a:cubicBezTo>
                      <a:pt x="68" y="23"/>
                      <a:pt x="68" y="22"/>
                      <a:pt x="67" y="21"/>
                    </a:cubicBezTo>
                    <a:cubicBezTo>
                      <a:pt x="58" y="5"/>
                      <a:pt x="37" y="0"/>
                      <a:pt x="21" y="10"/>
                    </a:cubicBezTo>
                    <a:cubicBezTo>
                      <a:pt x="5" y="20"/>
                      <a:pt x="0" y="40"/>
                      <a:pt x="10" y="56"/>
                    </a:cubicBezTo>
                    <a:cubicBezTo>
                      <a:pt x="124" y="244"/>
                      <a:pt x="124" y="244"/>
                      <a:pt x="124" y="244"/>
                    </a:cubicBezTo>
                    <a:cubicBezTo>
                      <a:pt x="124" y="245"/>
                      <a:pt x="124" y="245"/>
                      <a:pt x="124" y="245"/>
                    </a:cubicBezTo>
                    <a:cubicBezTo>
                      <a:pt x="128" y="251"/>
                      <a:pt x="135" y="255"/>
                      <a:pt x="143" y="255"/>
                    </a:cubicBezTo>
                    <a:cubicBezTo>
                      <a:pt x="236" y="255"/>
                      <a:pt x="236" y="255"/>
                      <a:pt x="236" y="255"/>
                    </a:cubicBezTo>
                    <a:cubicBezTo>
                      <a:pt x="249" y="255"/>
                      <a:pt x="259" y="245"/>
                      <a:pt x="259" y="233"/>
                    </a:cubicBezTo>
                    <a:cubicBezTo>
                      <a:pt x="259" y="220"/>
                      <a:pt x="249" y="210"/>
                      <a:pt x="236" y="210"/>
                    </a:cubicBezTo>
                    <a:close/>
                  </a:path>
                </a:pathLst>
              </a:custGeom>
              <a:solidFill>
                <a:schemeClr val="accent4">
                  <a:lumMod val="50000"/>
                </a:schemeClr>
              </a:solidFill>
              <a:ln>
                <a:noFill/>
              </a:ln>
            </p:spPr>
            <p:txBody>
              <a:bodyPr anchor="ctr"/>
              <a:lstStyle/>
              <a:p>
                <a:pPr algn="ctr"/>
                <a:endParaRPr dirty="0"/>
              </a:p>
            </p:txBody>
          </p:sp>
          <p:sp>
            <p:nvSpPr>
              <p:cNvPr id="28" name="ísḻîḍè">
                <a:extLst>
                  <a:ext uri="{FF2B5EF4-FFF2-40B4-BE49-F238E27FC236}">
                    <a16:creationId xmlns:a16="http://schemas.microsoft.com/office/drawing/2014/main" id="{65777CDA-29F7-4BC7-86CA-A70D461DE73F}"/>
                  </a:ext>
                </a:extLst>
              </p:cNvPr>
              <p:cNvSpPr/>
              <p:nvPr/>
            </p:nvSpPr>
            <p:spPr bwMode="auto">
              <a:xfrm>
                <a:off x="7591425" y="4110423"/>
                <a:ext cx="93663" cy="603250"/>
              </a:xfrm>
              <a:custGeom>
                <a:avLst/>
                <a:gdLst>
                  <a:gd name="T0" fmla="*/ 18 w 36"/>
                  <a:gd name="T1" fmla="*/ 232 h 232"/>
                  <a:gd name="T2" fmla="*/ 0 w 36"/>
                  <a:gd name="T3" fmla="*/ 214 h 232"/>
                  <a:gd name="T4" fmla="*/ 0 w 36"/>
                  <a:gd name="T5" fmla="*/ 18 h 232"/>
                  <a:gd name="T6" fmla="*/ 18 w 36"/>
                  <a:gd name="T7" fmla="*/ 0 h 232"/>
                  <a:gd name="T8" fmla="*/ 36 w 36"/>
                  <a:gd name="T9" fmla="*/ 18 h 232"/>
                  <a:gd name="T10" fmla="*/ 36 w 36"/>
                  <a:gd name="T11" fmla="*/ 214 h 232"/>
                  <a:gd name="T12" fmla="*/ 18 w 36"/>
                  <a:gd name="T13" fmla="*/ 232 h 232"/>
                </a:gdLst>
                <a:ahLst/>
                <a:cxnLst>
                  <a:cxn ang="0">
                    <a:pos x="T0" y="T1"/>
                  </a:cxn>
                  <a:cxn ang="0">
                    <a:pos x="T2" y="T3"/>
                  </a:cxn>
                  <a:cxn ang="0">
                    <a:pos x="T4" y="T5"/>
                  </a:cxn>
                  <a:cxn ang="0">
                    <a:pos x="T6" y="T7"/>
                  </a:cxn>
                  <a:cxn ang="0">
                    <a:pos x="T8" y="T9"/>
                  </a:cxn>
                  <a:cxn ang="0">
                    <a:pos x="T10" y="T11"/>
                  </a:cxn>
                  <a:cxn ang="0">
                    <a:pos x="T12" y="T13"/>
                  </a:cxn>
                </a:cxnLst>
                <a:rect l="0" t="0" r="r" b="b"/>
                <a:pathLst>
                  <a:path w="36" h="232">
                    <a:moveTo>
                      <a:pt x="18" y="232"/>
                    </a:moveTo>
                    <a:cubicBezTo>
                      <a:pt x="8" y="232"/>
                      <a:pt x="0" y="224"/>
                      <a:pt x="0" y="214"/>
                    </a:cubicBezTo>
                    <a:cubicBezTo>
                      <a:pt x="0" y="18"/>
                      <a:pt x="0" y="18"/>
                      <a:pt x="0" y="18"/>
                    </a:cubicBezTo>
                    <a:cubicBezTo>
                      <a:pt x="0" y="8"/>
                      <a:pt x="8" y="0"/>
                      <a:pt x="18" y="0"/>
                    </a:cubicBezTo>
                    <a:cubicBezTo>
                      <a:pt x="28" y="0"/>
                      <a:pt x="36" y="8"/>
                      <a:pt x="36" y="18"/>
                    </a:cubicBezTo>
                    <a:cubicBezTo>
                      <a:pt x="36" y="214"/>
                      <a:pt x="36" y="214"/>
                      <a:pt x="36" y="214"/>
                    </a:cubicBezTo>
                    <a:cubicBezTo>
                      <a:pt x="36" y="224"/>
                      <a:pt x="28" y="232"/>
                      <a:pt x="18" y="232"/>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 name="íŝľiďê">
                <a:extLst>
                  <a:ext uri="{FF2B5EF4-FFF2-40B4-BE49-F238E27FC236}">
                    <a16:creationId xmlns:a16="http://schemas.microsoft.com/office/drawing/2014/main" id="{AE0143B2-73B5-4D02-AF21-DF3E6C5E2237}"/>
                  </a:ext>
                </a:extLst>
              </p:cNvPr>
              <p:cNvSpPr/>
              <p:nvPr/>
            </p:nvSpPr>
            <p:spPr bwMode="auto">
              <a:xfrm>
                <a:off x="7572375" y="465334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 name="iṡ1íḓe">
                <a:extLst>
                  <a:ext uri="{FF2B5EF4-FFF2-40B4-BE49-F238E27FC236}">
                    <a16:creationId xmlns:a16="http://schemas.microsoft.com/office/drawing/2014/main" id="{061287C0-D106-4078-BD7B-07818C147AD9}"/>
                  </a:ext>
                </a:extLst>
              </p:cNvPr>
              <p:cNvSpPr/>
              <p:nvPr/>
            </p:nvSpPr>
            <p:spPr bwMode="auto">
              <a:xfrm>
                <a:off x="7845425" y="465334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 name="ïSḻîḓê">
                <a:extLst>
                  <a:ext uri="{FF2B5EF4-FFF2-40B4-BE49-F238E27FC236}">
                    <a16:creationId xmlns:a16="http://schemas.microsoft.com/office/drawing/2014/main" id="{439CB152-C645-45C2-AAAB-757C4DCF9689}"/>
                  </a:ext>
                </a:extLst>
              </p:cNvPr>
              <p:cNvSpPr/>
              <p:nvPr/>
            </p:nvSpPr>
            <p:spPr bwMode="auto">
              <a:xfrm>
                <a:off x="7302500" y="4653348"/>
                <a:ext cx="127000"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 name="i$ļîḑè">
                <a:extLst>
                  <a:ext uri="{FF2B5EF4-FFF2-40B4-BE49-F238E27FC236}">
                    <a16:creationId xmlns:a16="http://schemas.microsoft.com/office/drawing/2014/main" id="{CC0836E7-C070-4B46-8435-4BA83BC7E4EC}"/>
                  </a:ext>
                </a:extLst>
              </p:cNvPr>
              <p:cNvSpPr/>
              <p:nvPr/>
            </p:nvSpPr>
            <p:spPr bwMode="auto">
              <a:xfrm>
                <a:off x="7277100" y="4562860"/>
                <a:ext cx="723900" cy="93663"/>
              </a:xfrm>
              <a:custGeom>
                <a:avLst/>
                <a:gdLst>
                  <a:gd name="T0" fmla="*/ 261 w 279"/>
                  <a:gd name="T1" fmla="*/ 36 h 36"/>
                  <a:gd name="T2" fmla="*/ 18 w 279"/>
                  <a:gd name="T3" fmla="*/ 36 h 36"/>
                  <a:gd name="T4" fmla="*/ 0 w 279"/>
                  <a:gd name="T5" fmla="*/ 18 h 36"/>
                  <a:gd name="T6" fmla="*/ 18 w 279"/>
                  <a:gd name="T7" fmla="*/ 0 h 36"/>
                  <a:gd name="T8" fmla="*/ 261 w 279"/>
                  <a:gd name="T9" fmla="*/ 0 h 36"/>
                  <a:gd name="T10" fmla="*/ 279 w 279"/>
                  <a:gd name="T11" fmla="*/ 18 h 36"/>
                  <a:gd name="T12" fmla="*/ 261 w 27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79" h="36">
                    <a:moveTo>
                      <a:pt x="261" y="36"/>
                    </a:moveTo>
                    <a:cubicBezTo>
                      <a:pt x="18" y="36"/>
                      <a:pt x="18" y="36"/>
                      <a:pt x="18" y="36"/>
                    </a:cubicBezTo>
                    <a:cubicBezTo>
                      <a:pt x="8" y="36"/>
                      <a:pt x="0" y="28"/>
                      <a:pt x="0" y="18"/>
                    </a:cubicBezTo>
                    <a:cubicBezTo>
                      <a:pt x="0" y="8"/>
                      <a:pt x="8" y="0"/>
                      <a:pt x="18" y="0"/>
                    </a:cubicBezTo>
                    <a:cubicBezTo>
                      <a:pt x="261" y="0"/>
                      <a:pt x="261" y="0"/>
                      <a:pt x="261" y="0"/>
                    </a:cubicBezTo>
                    <a:cubicBezTo>
                      <a:pt x="270" y="0"/>
                      <a:pt x="279" y="8"/>
                      <a:pt x="279" y="18"/>
                    </a:cubicBezTo>
                    <a:cubicBezTo>
                      <a:pt x="279" y="28"/>
                      <a:pt x="270" y="36"/>
                      <a:pt x="261" y="36"/>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 name="îs1íḋê">
                <a:extLst>
                  <a:ext uri="{FF2B5EF4-FFF2-40B4-BE49-F238E27FC236}">
                    <a16:creationId xmlns:a16="http://schemas.microsoft.com/office/drawing/2014/main" id="{599C2C37-9E41-4A95-9B7E-62F4B1CF4BFC}"/>
                  </a:ext>
                </a:extLst>
              </p:cNvPr>
              <p:cNvSpPr/>
              <p:nvPr/>
            </p:nvSpPr>
            <p:spPr bwMode="auto">
              <a:xfrm>
                <a:off x="8107363" y="3430973"/>
                <a:ext cx="273050" cy="349250"/>
              </a:xfrm>
              <a:custGeom>
                <a:avLst/>
                <a:gdLst>
                  <a:gd name="T0" fmla="*/ 28 w 105"/>
                  <a:gd name="T1" fmla="*/ 135 h 135"/>
                  <a:gd name="T2" fmla="*/ 15 w 105"/>
                  <a:gd name="T3" fmla="*/ 131 h 135"/>
                  <a:gd name="T4" fmla="*/ 7 w 105"/>
                  <a:gd name="T5" fmla="*/ 98 h 135"/>
                  <a:gd name="T6" fmla="*/ 57 w 105"/>
                  <a:gd name="T7" fmla="*/ 15 h 135"/>
                  <a:gd name="T8" fmla="*/ 90 w 105"/>
                  <a:gd name="T9" fmla="*/ 7 h 135"/>
                  <a:gd name="T10" fmla="*/ 98 w 105"/>
                  <a:gd name="T11" fmla="*/ 40 h 135"/>
                  <a:gd name="T12" fmla="*/ 48 w 105"/>
                  <a:gd name="T13" fmla="*/ 123 h 135"/>
                  <a:gd name="T14" fmla="*/ 28 w 105"/>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35">
                    <a:moveTo>
                      <a:pt x="28" y="135"/>
                    </a:moveTo>
                    <a:cubicBezTo>
                      <a:pt x="23" y="135"/>
                      <a:pt x="19" y="134"/>
                      <a:pt x="15" y="131"/>
                    </a:cubicBezTo>
                    <a:cubicBezTo>
                      <a:pt x="4" y="124"/>
                      <a:pt x="0" y="109"/>
                      <a:pt x="7" y="98"/>
                    </a:cubicBezTo>
                    <a:cubicBezTo>
                      <a:pt x="57" y="15"/>
                      <a:pt x="57" y="15"/>
                      <a:pt x="57" y="15"/>
                    </a:cubicBezTo>
                    <a:cubicBezTo>
                      <a:pt x="64" y="4"/>
                      <a:pt x="79" y="0"/>
                      <a:pt x="90" y="7"/>
                    </a:cubicBezTo>
                    <a:cubicBezTo>
                      <a:pt x="102" y="14"/>
                      <a:pt x="105" y="29"/>
                      <a:pt x="98" y="40"/>
                    </a:cubicBezTo>
                    <a:cubicBezTo>
                      <a:pt x="48" y="123"/>
                      <a:pt x="48" y="123"/>
                      <a:pt x="48" y="123"/>
                    </a:cubicBezTo>
                    <a:cubicBezTo>
                      <a:pt x="44" y="131"/>
                      <a:pt x="36" y="135"/>
                      <a:pt x="28" y="13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 name="íṣlîḑé">
                <a:extLst>
                  <a:ext uri="{FF2B5EF4-FFF2-40B4-BE49-F238E27FC236}">
                    <a16:creationId xmlns:a16="http://schemas.microsoft.com/office/drawing/2014/main" id="{35F52EDA-EF8B-49E3-A493-4E37FF3F3A1C}"/>
                  </a:ext>
                </a:extLst>
              </p:cNvPr>
              <p:cNvSpPr/>
              <p:nvPr/>
            </p:nvSpPr>
            <p:spPr bwMode="auto">
              <a:xfrm>
                <a:off x="7307263" y="3032510"/>
                <a:ext cx="649288" cy="889000"/>
              </a:xfrm>
              <a:prstGeom prst="rect">
                <a:avLst/>
              </a:prstGeom>
              <a:solidFill>
                <a:schemeClr val="accent6">
                  <a:lumMod val="50000"/>
                </a:schemeClr>
              </a:solidFill>
              <a:ln>
                <a:noFill/>
              </a:ln>
            </p:spPr>
            <p:txBody>
              <a:bodyPr anchor="ctr"/>
              <a:lstStyle/>
              <a:p>
                <a:pPr algn="ctr"/>
                <a:endParaRPr dirty="0"/>
              </a:p>
            </p:txBody>
          </p:sp>
          <p:sp>
            <p:nvSpPr>
              <p:cNvPr id="35" name="îṩlïďè">
                <a:extLst>
                  <a:ext uri="{FF2B5EF4-FFF2-40B4-BE49-F238E27FC236}">
                    <a16:creationId xmlns:a16="http://schemas.microsoft.com/office/drawing/2014/main" id="{6D69B402-C8F6-415D-A3DC-D6965B5F0AFF}"/>
                  </a:ext>
                </a:extLst>
              </p:cNvPr>
              <p:cNvSpPr/>
              <p:nvPr/>
            </p:nvSpPr>
            <p:spPr bwMode="auto">
              <a:xfrm>
                <a:off x="7137400" y="4100898"/>
                <a:ext cx="957263" cy="115888"/>
              </a:xfrm>
              <a:custGeom>
                <a:avLst/>
                <a:gdLst>
                  <a:gd name="T0" fmla="*/ 369 w 369"/>
                  <a:gd name="T1" fmla="*/ 0 h 45"/>
                  <a:gd name="T2" fmla="*/ 327 w 369"/>
                  <a:gd name="T3" fmla="*/ 45 h 45"/>
                  <a:gd name="T4" fmla="*/ 42 w 369"/>
                  <a:gd name="T5" fmla="*/ 45 h 45"/>
                  <a:gd name="T6" fmla="*/ 0 w 369"/>
                  <a:gd name="T7" fmla="*/ 0 h 45"/>
                  <a:gd name="T8" fmla="*/ 369 w 369"/>
                  <a:gd name="T9" fmla="*/ 0 h 45"/>
                </a:gdLst>
                <a:ahLst/>
                <a:cxnLst>
                  <a:cxn ang="0">
                    <a:pos x="T0" y="T1"/>
                  </a:cxn>
                  <a:cxn ang="0">
                    <a:pos x="T2" y="T3"/>
                  </a:cxn>
                  <a:cxn ang="0">
                    <a:pos x="T4" y="T5"/>
                  </a:cxn>
                  <a:cxn ang="0">
                    <a:pos x="T6" y="T7"/>
                  </a:cxn>
                  <a:cxn ang="0">
                    <a:pos x="T8" y="T9"/>
                  </a:cxn>
                </a:cxnLst>
                <a:rect l="0" t="0" r="r" b="b"/>
                <a:pathLst>
                  <a:path w="369" h="45">
                    <a:moveTo>
                      <a:pt x="369" y="0"/>
                    </a:moveTo>
                    <a:cubicBezTo>
                      <a:pt x="369" y="25"/>
                      <a:pt x="350" y="45"/>
                      <a:pt x="327" y="45"/>
                    </a:cubicBezTo>
                    <a:cubicBezTo>
                      <a:pt x="42" y="45"/>
                      <a:pt x="42" y="45"/>
                      <a:pt x="42" y="45"/>
                    </a:cubicBezTo>
                    <a:cubicBezTo>
                      <a:pt x="19" y="45"/>
                      <a:pt x="0" y="25"/>
                      <a:pt x="0" y="0"/>
                    </a:cubicBezTo>
                    <a:cubicBezTo>
                      <a:pt x="369" y="0"/>
                      <a:pt x="369" y="0"/>
                      <a:pt x="369" y="0"/>
                    </a:cubicBezTo>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 name="išḻîḋê">
                <a:extLst>
                  <a:ext uri="{FF2B5EF4-FFF2-40B4-BE49-F238E27FC236}">
                    <a16:creationId xmlns:a16="http://schemas.microsoft.com/office/drawing/2014/main" id="{855FCF9C-792B-4FCE-BE25-C847ED49F9F3}"/>
                  </a:ext>
                </a:extLst>
              </p:cNvPr>
              <p:cNvSpPr/>
              <p:nvPr/>
            </p:nvSpPr>
            <p:spPr bwMode="auto">
              <a:xfrm>
                <a:off x="7408863" y="4648585"/>
                <a:ext cx="169863" cy="254000"/>
              </a:xfrm>
              <a:custGeom>
                <a:avLst/>
                <a:gdLst>
                  <a:gd name="T0" fmla="*/ 65 w 65"/>
                  <a:gd name="T1" fmla="*/ 65 h 98"/>
                  <a:gd name="T2" fmla="*/ 33 w 65"/>
                  <a:gd name="T3" fmla="*/ 98 h 98"/>
                  <a:gd name="T4" fmla="*/ 0 w 65"/>
                  <a:gd name="T5" fmla="*/ 65 h 98"/>
                  <a:gd name="T6" fmla="*/ 0 w 65"/>
                  <a:gd name="T7" fmla="*/ 0 h 98"/>
                  <a:gd name="T8" fmla="*/ 65 w 65"/>
                  <a:gd name="T9" fmla="*/ 0 h 98"/>
                  <a:gd name="T10" fmla="*/ 65 w 65"/>
                  <a:gd name="T11" fmla="*/ 65 h 98"/>
                </a:gdLst>
                <a:ahLst/>
                <a:cxnLst>
                  <a:cxn ang="0">
                    <a:pos x="T0" y="T1"/>
                  </a:cxn>
                  <a:cxn ang="0">
                    <a:pos x="T2" y="T3"/>
                  </a:cxn>
                  <a:cxn ang="0">
                    <a:pos x="T4" y="T5"/>
                  </a:cxn>
                  <a:cxn ang="0">
                    <a:pos x="T6" y="T7"/>
                  </a:cxn>
                  <a:cxn ang="0">
                    <a:pos x="T8" y="T9"/>
                  </a:cxn>
                  <a:cxn ang="0">
                    <a:pos x="T10" y="T11"/>
                  </a:cxn>
                </a:cxnLst>
                <a:rect l="0" t="0" r="r" b="b"/>
                <a:pathLst>
                  <a:path w="65" h="98">
                    <a:moveTo>
                      <a:pt x="65" y="65"/>
                    </a:moveTo>
                    <a:cubicBezTo>
                      <a:pt x="65" y="83"/>
                      <a:pt x="51" y="98"/>
                      <a:pt x="33" y="98"/>
                    </a:cubicBezTo>
                    <a:cubicBezTo>
                      <a:pt x="15" y="98"/>
                      <a:pt x="0" y="83"/>
                      <a:pt x="0" y="65"/>
                    </a:cubicBezTo>
                    <a:cubicBezTo>
                      <a:pt x="0" y="0"/>
                      <a:pt x="0" y="0"/>
                      <a:pt x="0" y="0"/>
                    </a:cubicBezTo>
                    <a:cubicBezTo>
                      <a:pt x="65" y="0"/>
                      <a:pt x="65" y="0"/>
                      <a:pt x="65" y="0"/>
                    </a:cubicBezTo>
                    <a:lnTo>
                      <a:pt x="65" y="65"/>
                    </a:lnTo>
                    <a:close/>
                  </a:path>
                </a:pathLst>
              </a:custGeom>
              <a:solidFill>
                <a:srgbClr val="4812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 name="íṧľiḍe">
                <a:extLst>
                  <a:ext uri="{FF2B5EF4-FFF2-40B4-BE49-F238E27FC236}">
                    <a16:creationId xmlns:a16="http://schemas.microsoft.com/office/drawing/2014/main" id="{E16A561F-9F0C-49F0-B4BC-51BF5D759DDA}"/>
                  </a:ext>
                </a:extLst>
              </p:cNvPr>
              <p:cNvSpPr/>
              <p:nvPr/>
            </p:nvSpPr>
            <p:spPr bwMode="auto">
              <a:xfrm>
                <a:off x="7386638" y="4624773"/>
                <a:ext cx="214313" cy="301625"/>
              </a:xfrm>
              <a:custGeom>
                <a:avLst/>
                <a:gdLst>
                  <a:gd name="T0" fmla="*/ 42 w 83"/>
                  <a:gd name="T1" fmla="*/ 116 h 116"/>
                  <a:gd name="T2" fmla="*/ 0 w 83"/>
                  <a:gd name="T3" fmla="*/ 74 h 116"/>
                  <a:gd name="T4" fmla="*/ 0 w 83"/>
                  <a:gd name="T5" fmla="*/ 0 h 116"/>
                  <a:gd name="T6" fmla="*/ 83 w 83"/>
                  <a:gd name="T7" fmla="*/ 0 h 116"/>
                  <a:gd name="T8" fmla="*/ 83 w 83"/>
                  <a:gd name="T9" fmla="*/ 74 h 116"/>
                  <a:gd name="T10" fmla="*/ 42 w 83"/>
                  <a:gd name="T11" fmla="*/ 116 h 116"/>
                  <a:gd name="T12" fmla="*/ 18 w 83"/>
                  <a:gd name="T13" fmla="*/ 18 h 116"/>
                  <a:gd name="T14" fmla="*/ 18 w 83"/>
                  <a:gd name="T15" fmla="*/ 74 h 116"/>
                  <a:gd name="T16" fmla="*/ 42 w 83"/>
                  <a:gd name="T17" fmla="*/ 98 h 116"/>
                  <a:gd name="T18" fmla="*/ 65 w 83"/>
                  <a:gd name="T19" fmla="*/ 74 h 116"/>
                  <a:gd name="T20" fmla="*/ 65 w 83"/>
                  <a:gd name="T21" fmla="*/ 18 h 116"/>
                  <a:gd name="T22" fmla="*/ 18 w 83"/>
                  <a:gd name="T23"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16">
                    <a:moveTo>
                      <a:pt x="42" y="116"/>
                    </a:moveTo>
                    <a:cubicBezTo>
                      <a:pt x="19" y="116"/>
                      <a:pt x="0" y="97"/>
                      <a:pt x="0" y="74"/>
                    </a:cubicBezTo>
                    <a:cubicBezTo>
                      <a:pt x="0" y="0"/>
                      <a:pt x="0" y="0"/>
                      <a:pt x="0" y="0"/>
                    </a:cubicBezTo>
                    <a:cubicBezTo>
                      <a:pt x="83" y="0"/>
                      <a:pt x="83" y="0"/>
                      <a:pt x="83" y="0"/>
                    </a:cubicBezTo>
                    <a:cubicBezTo>
                      <a:pt x="83" y="74"/>
                      <a:pt x="83" y="74"/>
                      <a:pt x="83" y="74"/>
                    </a:cubicBezTo>
                    <a:cubicBezTo>
                      <a:pt x="83" y="97"/>
                      <a:pt x="65" y="116"/>
                      <a:pt x="42" y="116"/>
                    </a:cubicBezTo>
                    <a:close/>
                    <a:moveTo>
                      <a:pt x="18" y="18"/>
                    </a:moveTo>
                    <a:cubicBezTo>
                      <a:pt x="18" y="74"/>
                      <a:pt x="18" y="74"/>
                      <a:pt x="18" y="74"/>
                    </a:cubicBezTo>
                    <a:cubicBezTo>
                      <a:pt x="18" y="87"/>
                      <a:pt x="29" y="98"/>
                      <a:pt x="42" y="98"/>
                    </a:cubicBezTo>
                    <a:cubicBezTo>
                      <a:pt x="55" y="98"/>
                      <a:pt x="65" y="87"/>
                      <a:pt x="65" y="74"/>
                    </a:cubicBezTo>
                    <a:cubicBezTo>
                      <a:pt x="65" y="18"/>
                      <a:pt x="65" y="18"/>
                      <a:pt x="65" y="18"/>
                    </a:cubicBezTo>
                    <a:lnTo>
                      <a:pt x="18" y="18"/>
                    </a:lnTo>
                    <a:close/>
                  </a:path>
                </a:pathLst>
              </a:custGeom>
              <a:solidFill>
                <a:srgbClr val="4812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 name="ïŝ1iḑé">
                <a:extLst>
                  <a:ext uri="{FF2B5EF4-FFF2-40B4-BE49-F238E27FC236}">
                    <a16:creationId xmlns:a16="http://schemas.microsoft.com/office/drawing/2014/main" id="{35A32BCE-A145-4F60-B3B0-9AB898B2D423}"/>
                  </a:ext>
                </a:extLst>
              </p:cNvPr>
              <p:cNvSpPr/>
              <p:nvPr/>
            </p:nvSpPr>
            <p:spPr bwMode="auto">
              <a:xfrm>
                <a:off x="7367588" y="3908810"/>
                <a:ext cx="211138" cy="871538"/>
              </a:xfrm>
              <a:custGeom>
                <a:avLst/>
                <a:gdLst>
                  <a:gd name="T0" fmla="*/ 81 w 81"/>
                  <a:gd name="T1" fmla="*/ 15 h 336"/>
                  <a:gd name="T2" fmla="*/ 8 w 81"/>
                  <a:gd name="T3" fmla="*/ 19 h 336"/>
                  <a:gd name="T4" fmla="*/ 16 w 81"/>
                  <a:gd name="T5" fmla="*/ 74 h 336"/>
                  <a:gd name="T6" fmla="*/ 16 w 81"/>
                  <a:gd name="T7" fmla="*/ 303 h 336"/>
                  <a:gd name="T8" fmla="*/ 49 w 81"/>
                  <a:gd name="T9" fmla="*/ 336 h 336"/>
                  <a:gd name="T10" fmla="*/ 81 w 81"/>
                  <a:gd name="T11" fmla="*/ 303 h 336"/>
                  <a:gd name="T12" fmla="*/ 81 w 81"/>
                  <a:gd name="T13" fmla="*/ 15 h 336"/>
                </a:gdLst>
                <a:ahLst/>
                <a:cxnLst>
                  <a:cxn ang="0">
                    <a:pos x="T0" y="T1"/>
                  </a:cxn>
                  <a:cxn ang="0">
                    <a:pos x="T2" y="T3"/>
                  </a:cxn>
                  <a:cxn ang="0">
                    <a:pos x="T4" y="T5"/>
                  </a:cxn>
                  <a:cxn ang="0">
                    <a:pos x="T6" y="T7"/>
                  </a:cxn>
                  <a:cxn ang="0">
                    <a:pos x="T8" y="T9"/>
                  </a:cxn>
                  <a:cxn ang="0">
                    <a:pos x="T10" y="T11"/>
                  </a:cxn>
                  <a:cxn ang="0">
                    <a:pos x="T12" y="T13"/>
                  </a:cxn>
                </a:cxnLst>
                <a:rect l="0" t="0" r="r" b="b"/>
                <a:pathLst>
                  <a:path w="81" h="336">
                    <a:moveTo>
                      <a:pt x="81" y="15"/>
                    </a:moveTo>
                    <a:cubicBezTo>
                      <a:pt x="81" y="0"/>
                      <a:pt x="16" y="0"/>
                      <a:pt x="8" y="19"/>
                    </a:cubicBezTo>
                    <a:cubicBezTo>
                      <a:pt x="0" y="37"/>
                      <a:pt x="3" y="59"/>
                      <a:pt x="16" y="74"/>
                    </a:cubicBezTo>
                    <a:cubicBezTo>
                      <a:pt x="16" y="303"/>
                      <a:pt x="16" y="303"/>
                      <a:pt x="16" y="303"/>
                    </a:cubicBezTo>
                    <a:cubicBezTo>
                      <a:pt x="16" y="321"/>
                      <a:pt x="31" y="336"/>
                      <a:pt x="49" y="336"/>
                    </a:cubicBezTo>
                    <a:cubicBezTo>
                      <a:pt x="67" y="336"/>
                      <a:pt x="81" y="321"/>
                      <a:pt x="81" y="303"/>
                    </a:cubicBezTo>
                    <a:lnTo>
                      <a:pt x="81" y="15"/>
                    </a:ln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 name="îṧ1íďe">
                <a:extLst>
                  <a:ext uri="{FF2B5EF4-FFF2-40B4-BE49-F238E27FC236}">
                    <a16:creationId xmlns:a16="http://schemas.microsoft.com/office/drawing/2014/main" id="{43F0ED98-4B95-4000-BD44-FAB7143FAAB4}"/>
                  </a:ext>
                </a:extLst>
              </p:cNvPr>
              <p:cNvSpPr/>
              <p:nvPr/>
            </p:nvSpPr>
            <p:spPr bwMode="auto">
              <a:xfrm>
                <a:off x="7342188" y="3889760"/>
                <a:ext cx="258763" cy="914400"/>
              </a:xfrm>
              <a:custGeom>
                <a:avLst/>
                <a:gdLst>
                  <a:gd name="T0" fmla="*/ 59 w 100"/>
                  <a:gd name="T1" fmla="*/ 352 h 352"/>
                  <a:gd name="T2" fmla="*/ 17 w 100"/>
                  <a:gd name="T3" fmla="*/ 310 h 352"/>
                  <a:gd name="T4" fmla="*/ 17 w 100"/>
                  <a:gd name="T5" fmla="*/ 84 h 352"/>
                  <a:gd name="T6" fmla="*/ 10 w 100"/>
                  <a:gd name="T7" fmla="*/ 22 h 352"/>
                  <a:gd name="T8" fmla="*/ 80 w 100"/>
                  <a:gd name="T9" fmla="*/ 4 h 352"/>
                  <a:gd name="T10" fmla="*/ 100 w 100"/>
                  <a:gd name="T11" fmla="*/ 22 h 352"/>
                  <a:gd name="T12" fmla="*/ 100 w 100"/>
                  <a:gd name="T13" fmla="*/ 310 h 352"/>
                  <a:gd name="T14" fmla="*/ 59 w 100"/>
                  <a:gd name="T15" fmla="*/ 352 h 352"/>
                  <a:gd name="T16" fmla="*/ 60 w 100"/>
                  <a:gd name="T17" fmla="*/ 20 h 352"/>
                  <a:gd name="T18" fmla="*/ 43 w 100"/>
                  <a:gd name="T19" fmla="*/ 22 h 352"/>
                  <a:gd name="T20" fmla="*/ 26 w 100"/>
                  <a:gd name="T21" fmla="*/ 30 h 352"/>
                  <a:gd name="T22" fmla="*/ 33 w 100"/>
                  <a:gd name="T23" fmla="*/ 75 h 352"/>
                  <a:gd name="T24" fmla="*/ 35 w 100"/>
                  <a:gd name="T25" fmla="*/ 78 h 352"/>
                  <a:gd name="T26" fmla="*/ 35 w 100"/>
                  <a:gd name="T27" fmla="*/ 310 h 352"/>
                  <a:gd name="T28" fmla="*/ 59 w 100"/>
                  <a:gd name="T29" fmla="*/ 334 h 352"/>
                  <a:gd name="T30" fmla="*/ 82 w 100"/>
                  <a:gd name="T31" fmla="*/ 310 h 352"/>
                  <a:gd name="T32" fmla="*/ 82 w 100"/>
                  <a:gd name="T33" fmla="*/ 24 h 352"/>
                  <a:gd name="T34" fmla="*/ 60 w 100"/>
                  <a:gd name="T35" fmla="*/ 2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352">
                    <a:moveTo>
                      <a:pt x="59" y="352"/>
                    </a:moveTo>
                    <a:cubicBezTo>
                      <a:pt x="36" y="352"/>
                      <a:pt x="17" y="333"/>
                      <a:pt x="17" y="310"/>
                    </a:cubicBezTo>
                    <a:cubicBezTo>
                      <a:pt x="17" y="84"/>
                      <a:pt x="17" y="84"/>
                      <a:pt x="17" y="84"/>
                    </a:cubicBezTo>
                    <a:cubicBezTo>
                      <a:pt x="3" y="67"/>
                      <a:pt x="0" y="43"/>
                      <a:pt x="10" y="22"/>
                    </a:cubicBezTo>
                    <a:cubicBezTo>
                      <a:pt x="18" y="2"/>
                      <a:pt x="60" y="0"/>
                      <a:pt x="80" y="4"/>
                    </a:cubicBezTo>
                    <a:cubicBezTo>
                      <a:pt x="98" y="8"/>
                      <a:pt x="100" y="17"/>
                      <a:pt x="100" y="22"/>
                    </a:cubicBezTo>
                    <a:cubicBezTo>
                      <a:pt x="100" y="310"/>
                      <a:pt x="100" y="310"/>
                      <a:pt x="100" y="310"/>
                    </a:cubicBezTo>
                    <a:cubicBezTo>
                      <a:pt x="100" y="333"/>
                      <a:pt x="82" y="352"/>
                      <a:pt x="59" y="352"/>
                    </a:cubicBezTo>
                    <a:close/>
                    <a:moveTo>
                      <a:pt x="60" y="20"/>
                    </a:moveTo>
                    <a:cubicBezTo>
                      <a:pt x="55" y="20"/>
                      <a:pt x="49" y="21"/>
                      <a:pt x="43" y="22"/>
                    </a:cubicBezTo>
                    <a:cubicBezTo>
                      <a:pt x="32" y="24"/>
                      <a:pt x="27" y="28"/>
                      <a:pt x="26" y="30"/>
                    </a:cubicBezTo>
                    <a:cubicBezTo>
                      <a:pt x="19" y="45"/>
                      <a:pt x="22" y="63"/>
                      <a:pt x="33" y="75"/>
                    </a:cubicBezTo>
                    <a:cubicBezTo>
                      <a:pt x="35" y="78"/>
                      <a:pt x="35" y="78"/>
                      <a:pt x="35" y="78"/>
                    </a:cubicBezTo>
                    <a:cubicBezTo>
                      <a:pt x="35" y="310"/>
                      <a:pt x="35" y="310"/>
                      <a:pt x="35" y="310"/>
                    </a:cubicBezTo>
                    <a:cubicBezTo>
                      <a:pt x="35" y="323"/>
                      <a:pt x="46" y="334"/>
                      <a:pt x="59" y="334"/>
                    </a:cubicBezTo>
                    <a:cubicBezTo>
                      <a:pt x="72" y="334"/>
                      <a:pt x="82" y="323"/>
                      <a:pt x="82" y="310"/>
                    </a:cubicBezTo>
                    <a:cubicBezTo>
                      <a:pt x="82" y="24"/>
                      <a:pt x="82" y="24"/>
                      <a:pt x="82" y="24"/>
                    </a:cubicBezTo>
                    <a:cubicBezTo>
                      <a:pt x="79" y="22"/>
                      <a:pt x="71" y="20"/>
                      <a:pt x="60" y="20"/>
                    </a:cubicBez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 name="ïśľiďe">
                <a:extLst>
                  <a:ext uri="{FF2B5EF4-FFF2-40B4-BE49-F238E27FC236}">
                    <a16:creationId xmlns:a16="http://schemas.microsoft.com/office/drawing/2014/main" id="{ED01D62D-5414-4C68-A7EC-1F9B789315CC}"/>
                  </a:ext>
                </a:extLst>
              </p:cNvPr>
              <p:cNvSpPr/>
              <p:nvPr/>
            </p:nvSpPr>
            <p:spPr bwMode="auto">
              <a:xfrm>
                <a:off x="7694613" y="4648585"/>
                <a:ext cx="168275" cy="254000"/>
              </a:xfrm>
              <a:custGeom>
                <a:avLst/>
                <a:gdLst>
                  <a:gd name="T0" fmla="*/ 0 w 65"/>
                  <a:gd name="T1" fmla="*/ 65 h 98"/>
                  <a:gd name="T2" fmla="*/ 33 w 65"/>
                  <a:gd name="T3" fmla="*/ 98 h 98"/>
                  <a:gd name="T4" fmla="*/ 65 w 65"/>
                  <a:gd name="T5" fmla="*/ 65 h 98"/>
                  <a:gd name="T6" fmla="*/ 65 w 65"/>
                  <a:gd name="T7" fmla="*/ 0 h 98"/>
                  <a:gd name="T8" fmla="*/ 0 w 65"/>
                  <a:gd name="T9" fmla="*/ 0 h 98"/>
                  <a:gd name="T10" fmla="*/ 0 w 65"/>
                  <a:gd name="T11" fmla="*/ 65 h 98"/>
                </a:gdLst>
                <a:ahLst/>
                <a:cxnLst>
                  <a:cxn ang="0">
                    <a:pos x="T0" y="T1"/>
                  </a:cxn>
                  <a:cxn ang="0">
                    <a:pos x="T2" y="T3"/>
                  </a:cxn>
                  <a:cxn ang="0">
                    <a:pos x="T4" y="T5"/>
                  </a:cxn>
                  <a:cxn ang="0">
                    <a:pos x="T6" y="T7"/>
                  </a:cxn>
                  <a:cxn ang="0">
                    <a:pos x="T8" y="T9"/>
                  </a:cxn>
                  <a:cxn ang="0">
                    <a:pos x="T10" y="T11"/>
                  </a:cxn>
                </a:cxnLst>
                <a:rect l="0" t="0" r="r" b="b"/>
                <a:pathLst>
                  <a:path w="65" h="98">
                    <a:moveTo>
                      <a:pt x="0" y="65"/>
                    </a:moveTo>
                    <a:cubicBezTo>
                      <a:pt x="0" y="83"/>
                      <a:pt x="15" y="98"/>
                      <a:pt x="33" y="98"/>
                    </a:cubicBezTo>
                    <a:cubicBezTo>
                      <a:pt x="51" y="98"/>
                      <a:pt x="65" y="83"/>
                      <a:pt x="65" y="65"/>
                    </a:cubicBezTo>
                    <a:cubicBezTo>
                      <a:pt x="65" y="0"/>
                      <a:pt x="65" y="0"/>
                      <a:pt x="65" y="0"/>
                    </a:cubicBezTo>
                    <a:cubicBezTo>
                      <a:pt x="0" y="0"/>
                      <a:pt x="0" y="0"/>
                      <a:pt x="0" y="0"/>
                    </a:cubicBezTo>
                    <a:lnTo>
                      <a:pt x="0" y="65"/>
                    </a:lnTo>
                    <a:close/>
                  </a:path>
                </a:pathLst>
              </a:custGeom>
              <a:solidFill>
                <a:srgbClr val="4812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 name="îsliḑé">
                <a:extLst>
                  <a:ext uri="{FF2B5EF4-FFF2-40B4-BE49-F238E27FC236}">
                    <a16:creationId xmlns:a16="http://schemas.microsoft.com/office/drawing/2014/main" id="{E1E309B2-5EE6-4563-9EAF-FA0FC6DDCCE9}"/>
                  </a:ext>
                </a:extLst>
              </p:cNvPr>
              <p:cNvSpPr/>
              <p:nvPr/>
            </p:nvSpPr>
            <p:spPr bwMode="auto">
              <a:xfrm>
                <a:off x="7670800" y="4624773"/>
                <a:ext cx="215900" cy="301625"/>
              </a:xfrm>
              <a:custGeom>
                <a:avLst/>
                <a:gdLst>
                  <a:gd name="T0" fmla="*/ 42 w 83"/>
                  <a:gd name="T1" fmla="*/ 116 h 116"/>
                  <a:gd name="T2" fmla="*/ 0 w 83"/>
                  <a:gd name="T3" fmla="*/ 74 h 116"/>
                  <a:gd name="T4" fmla="*/ 0 w 83"/>
                  <a:gd name="T5" fmla="*/ 0 h 116"/>
                  <a:gd name="T6" fmla="*/ 83 w 83"/>
                  <a:gd name="T7" fmla="*/ 0 h 116"/>
                  <a:gd name="T8" fmla="*/ 83 w 83"/>
                  <a:gd name="T9" fmla="*/ 74 h 116"/>
                  <a:gd name="T10" fmla="*/ 42 w 83"/>
                  <a:gd name="T11" fmla="*/ 116 h 116"/>
                  <a:gd name="T12" fmla="*/ 18 w 83"/>
                  <a:gd name="T13" fmla="*/ 18 h 116"/>
                  <a:gd name="T14" fmla="*/ 18 w 83"/>
                  <a:gd name="T15" fmla="*/ 74 h 116"/>
                  <a:gd name="T16" fmla="*/ 42 w 83"/>
                  <a:gd name="T17" fmla="*/ 98 h 116"/>
                  <a:gd name="T18" fmla="*/ 65 w 83"/>
                  <a:gd name="T19" fmla="*/ 74 h 116"/>
                  <a:gd name="T20" fmla="*/ 65 w 83"/>
                  <a:gd name="T21" fmla="*/ 18 h 116"/>
                  <a:gd name="T22" fmla="*/ 18 w 83"/>
                  <a:gd name="T23"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16">
                    <a:moveTo>
                      <a:pt x="42" y="116"/>
                    </a:moveTo>
                    <a:cubicBezTo>
                      <a:pt x="19" y="116"/>
                      <a:pt x="0" y="97"/>
                      <a:pt x="0" y="74"/>
                    </a:cubicBezTo>
                    <a:cubicBezTo>
                      <a:pt x="0" y="0"/>
                      <a:pt x="0" y="0"/>
                      <a:pt x="0" y="0"/>
                    </a:cubicBezTo>
                    <a:cubicBezTo>
                      <a:pt x="83" y="0"/>
                      <a:pt x="83" y="0"/>
                      <a:pt x="83" y="0"/>
                    </a:cubicBezTo>
                    <a:cubicBezTo>
                      <a:pt x="83" y="74"/>
                      <a:pt x="83" y="74"/>
                      <a:pt x="83" y="74"/>
                    </a:cubicBezTo>
                    <a:cubicBezTo>
                      <a:pt x="83" y="97"/>
                      <a:pt x="65" y="116"/>
                      <a:pt x="42" y="116"/>
                    </a:cubicBezTo>
                    <a:close/>
                    <a:moveTo>
                      <a:pt x="18" y="18"/>
                    </a:moveTo>
                    <a:cubicBezTo>
                      <a:pt x="18" y="74"/>
                      <a:pt x="18" y="74"/>
                      <a:pt x="18" y="74"/>
                    </a:cubicBezTo>
                    <a:cubicBezTo>
                      <a:pt x="18" y="87"/>
                      <a:pt x="29" y="98"/>
                      <a:pt x="42" y="98"/>
                    </a:cubicBezTo>
                    <a:cubicBezTo>
                      <a:pt x="55" y="98"/>
                      <a:pt x="65" y="87"/>
                      <a:pt x="65" y="74"/>
                    </a:cubicBezTo>
                    <a:cubicBezTo>
                      <a:pt x="65" y="18"/>
                      <a:pt x="65" y="18"/>
                      <a:pt x="65" y="18"/>
                    </a:cubicBezTo>
                    <a:lnTo>
                      <a:pt x="18" y="18"/>
                    </a:lnTo>
                    <a:close/>
                  </a:path>
                </a:pathLst>
              </a:custGeom>
              <a:solidFill>
                <a:srgbClr val="4812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 name="íšḻiďè">
                <a:extLst>
                  <a:ext uri="{FF2B5EF4-FFF2-40B4-BE49-F238E27FC236}">
                    <a16:creationId xmlns:a16="http://schemas.microsoft.com/office/drawing/2014/main" id="{EF44A05E-32AD-4271-A417-5A958B01AC45}"/>
                  </a:ext>
                </a:extLst>
              </p:cNvPr>
              <p:cNvSpPr/>
              <p:nvPr/>
            </p:nvSpPr>
            <p:spPr bwMode="auto">
              <a:xfrm>
                <a:off x="7694613" y="3908810"/>
                <a:ext cx="212725" cy="871538"/>
              </a:xfrm>
              <a:custGeom>
                <a:avLst/>
                <a:gdLst>
                  <a:gd name="T0" fmla="*/ 0 w 82"/>
                  <a:gd name="T1" fmla="*/ 15 h 336"/>
                  <a:gd name="T2" fmla="*/ 74 w 82"/>
                  <a:gd name="T3" fmla="*/ 19 h 336"/>
                  <a:gd name="T4" fmla="*/ 65 w 82"/>
                  <a:gd name="T5" fmla="*/ 74 h 336"/>
                  <a:gd name="T6" fmla="*/ 65 w 82"/>
                  <a:gd name="T7" fmla="*/ 303 h 336"/>
                  <a:gd name="T8" fmla="*/ 33 w 82"/>
                  <a:gd name="T9" fmla="*/ 336 h 336"/>
                  <a:gd name="T10" fmla="*/ 0 w 82"/>
                  <a:gd name="T11" fmla="*/ 303 h 336"/>
                  <a:gd name="T12" fmla="*/ 0 w 82"/>
                  <a:gd name="T13" fmla="*/ 15 h 336"/>
                </a:gdLst>
                <a:ahLst/>
                <a:cxnLst>
                  <a:cxn ang="0">
                    <a:pos x="T0" y="T1"/>
                  </a:cxn>
                  <a:cxn ang="0">
                    <a:pos x="T2" y="T3"/>
                  </a:cxn>
                  <a:cxn ang="0">
                    <a:pos x="T4" y="T5"/>
                  </a:cxn>
                  <a:cxn ang="0">
                    <a:pos x="T6" y="T7"/>
                  </a:cxn>
                  <a:cxn ang="0">
                    <a:pos x="T8" y="T9"/>
                  </a:cxn>
                  <a:cxn ang="0">
                    <a:pos x="T10" y="T11"/>
                  </a:cxn>
                  <a:cxn ang="0">
                    <a:pos x="T12" y="T13"/>
                  </a:cxn>
                </a:cxnLst>
                <a:rect l="0" t="0" r="r" b="b"/>
                <a:pathLst>
                  <a:path w="82" h="336">
                    <a:moveTo>
                      <a:pt x="0" y="15"/>
                    </a:moveTo>
                    <a:cubicBezTo>
                      <a:pt x="0" y="0"/>
                      <a:pt x="65" y="0"/>
                      <a:pt x="74" y="19"/>
                    </a:cubicBezTo>
                    <a:cubicBezTo>
                      <a:pt x="82" y="37"/>
                      <a:pt x="79" y="59"/>
                      <a:pt x="65" y="74"/>
                    </a:cubicBezTo>
                    <a:cubicBezTo>
                      <a:pt x="65" y="303"/>
                      <a:pt x="65" y="303"/>
                      <a:pt x="65" y="303"/>
                    </a:cubicBezTo>
                    <a:cubicBezTo>
                      <a:pt x="65" y="321"/>
                      <a:pt x="51" y="336"/>
                      <a:pt x="33" y="336"/>
                    </a:cubicBezTo>
                    <a:cubicBezTo>
                      <a:pt x="15" y="336"/>
                      <a:pt x="0" y="321"/>
                      <a:pt x="0" y="303"/>
                    </a:cubicBezTo>
                    <a:cubicBezTo>
                      <a:pt x="0" y="15"/>
                      <a:pt x="0" y="15"/>
                      <a:pt x="0" y="15"/>
                    </a:cubicBezTo>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 name="íś1iḓê">
                <a:extLst>
                  <a:ext uri="{FF2B5EF4-FFF2-40B4-BE49-F238E27FC236}">
                    <a16:creationId xmlns:a16="http://schemas.microsoft.com/office/drawing/2014/main" id="{7E3A230D-5CDB-4D7A-93BC-46CE407C037E}"/>
                  </a:ext>
                </a:extLst>
              </p:cNvPr>
              <p:cNvSpPr/>
              <p:nvPr/>
            </p:nvSpPr>
            <p:spPr bwMode="auto">
              <a:xfrm>
                <a:off x="7670800" y="3889760"/>
                <a:ext cx="260350" cy="914400"/>
              </a:xfrm>
              <a:custGeom>
                <a:avLst/>
                <a:gdLst>
                  <a:gd name="T0" fmla="*/ 42 w 100"/>
                  <a:gd name="T1" fmla="*/ 352 h 352"/>
                  <a:gd name="T2" fmla="*/ 0 w 100"/>
                  <a:gd name="T3" fmla="*/ 310 h 352"/>
                  <a:gd name="T4" fmla="*/ 0 w 100"/>
                  <a:gd name="T5" fmla="*/ 22 h 352"/>
                  <a:gd name="T6" fmla="*/ 21 w 100"/>
                  <a:gd name="T7" fmla="*/ 4 h 352"/>
                  <a:gd name="T8" fmla="*/ 91 w 100"/>
                  <a:gd name="T9" fmla="*/ 22 h 352"/>
                  <a:gd name="T10" fmla="*/ 83 w 100"/>
                  <a:gd name="T11" fmla="*/ 84 h 352"/>
                  <a:gd name="T12" fmla="*/ 83 w 100"/>
                  <a:gd name="T13" fmla="*/ 310 h 352"/>
                  <a:gd name="T14" fmla="*/ 42 w 100"/>
                  <a:gd name="T15" fmla="*/ 352 h 352"/>
                  <a:gd name="T16" fmla="*/ 18 w 100"/>
                  <a:gd name="T17" fmla="*/ 24 h 352"/>
                  <a:gd name="T18" fmla="*/ 18 w 100"/>
                  <a:gd name="T19" fmla="*/ 310 h 352"/>
                  <a:gd name="T20" fmla="*/ 42 w 100"/>
                  <a:gd name="T21" fmla="*/ 334 h 352"/>
                  <a:gd name="T22" fmla="*/ 65 w 100"/>
                  <a:gd name="T23" fmla="*/ 310 h 352"/>
                  <a:gd name="T24" fmla="*/ 65 w 100"/>
                  <a:gd name="T25" fmla="*/ 78 h 352"/>
                  <a:gd name="T26" fmla="*/ 68 w 100"/>
                  <a:gd name="T27" fmla="*/ 75 h 352"/>
                  <a:gd name="T28" fmla="*/ 74 w 100"/>
                  <a:gd name="T29" fmla="*/ 30 h 352"/>
                  <a:gd name="T30" fmla="*/ 58 w 100"/>
                  <a:gd name="T31" fmla="*/ 22 h 352"/>
                  <a:gd name="T32" fmla="*/ 18 w 100"/>
                  <a:gd name="T33" fmla="*/ 2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352">
                    <a:moveTo>
                      <a:pt x="42" y="352"/>
                    </a:moveTo>
                    <a:cubicBezTo>
                      <a:pt x="19" y="352"/>
                      <a:pt x="0" y="333"/>
                      <a:pt x="0" y="310"/>
                    </a:cubicBezTo>
                    <a:cubicBezTo>
                      <a:pt x="0" y="22"/>
                      <a:pt x="0" y="22"/>
                      <a:pt x="0" y="22"/>
                    </a:cubicBezTo>
                    <a:cubicBezTo>
                      <a:pt x="0" y="17"/>
                      <a:pt x="3" y="8"/>
                      <a:pt x="21" y="4"/>
                    </a:cubicBezTo>
                    <a:cubicBezTo>
                      <a:pt x="40" y="0"/>
                      <a:pt x="82" y="2"/>
                      <a:pt x="91" y="22"/>
                    </a:cubicBezTo>
                    <a:cubicBezTo>
                      <a:pt x="100" y="43"/>
                      <a:pt x="97" y="67"/>
                      <a:pt x="83" y="84"/>
                    </a:cubicBezTo>
                    <a:cubicBezTo>
                      <a:pt x="83" y="310"/>
                      <a:pt x="83" y="310"/>
                      <a:pt x="83" y="310"/>
                    </a:cubicBezTo>
                    <a:cubicBezTo>
                      <a:pt x="83" y="333"/>
                      <a:pt x="65" y="352"/>
                      <a:pt x="42" y="352"/>
                    </a:cubicBezTo>
                    <a:moveTo>
                      <a:pt x="18" y="24"/>
                    </a:moveTo>
                    <a:cubicBezTo>
                      <a:pt x="18" y="310"/>
                      <a:pt x="18" y="310"/>
                      <a:pt x="18" y="310"/>
                    </a:cubicBezTo>
                    <a:cubicBezTo>
                      <a:pt x="18" y="323"/>
                      <a:pt x="29" y="334"/>
                      <a:pt x="42" y="334"/>
                    </a:cubicBezTo>
                    <a:cubicBezTo>
                      <a:pt x="55" y="334"/>
                      <a:pt x="65" y="323"/>
                      <a:pt x="65" y="310"/>
                    </a:cubicBezTo>
                    <a:cubicBezTo>
                      <a:pt x="65" y="78"/>
                      <a:pt x="65" y="78"/>
                      <a:pt x="65" y="78"/>
                    </a:cubicBezTo>
                    <a:cubicBezTo>
                      <a:pt x="68" y="75"/>
                      <a:pt x="68" y="75"/>
                      <a:pt x="68" y="75"/>
                    </a:cubicBezTo>
                    <a:cubicBezTo>
                      <a:pt x="79" y="63"/>
                      <a:pt x="81" y="45"/>
                      <a:pt x="74" y="30"/>
                    </a:cubicBezTo>
                    <a:cubicBezTo>
                      <a:pt x="74" y="28"/>
                      <a:pt x="68" y="24"/>
                      <a:pt x="58" y="22"/>
                    </a:cubicBezTo>
                    <a:cubicBezTo>
                      <a:pt x="40" y="19"/>
                      <a:pt x="23" y="21"/>
                      <a:pt x="18" y="24"/>
                    </a:cubicBezTo>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 name="îṥḻíḋe">
                <a:extLst>
                  <a:ext uri="{FF2B5EF4-FFF2-40B4-BE49-F238E27FC236}">
                    <a16:creationId xmlns:a16="http://schemas.microsoft.com/office/drawing/2014/main" id="{9825ECB7-2959-4A50-81D3-99EB54193B0E}"/>
                  </a:ext>
                </a:extLst>
              </p:cNvPr>
              <p:cNvSpPr/>
              <p:nvPr/>
            </p:nvSpPr>
            <p:spPr bwMode="auto">
              <a:xfrm>
                <a:off x="5011738" y="3608773"/>
                <a:ext cx="246063" cy="117475"/>
              </a:xfrm>
              <a:custGeom>
                <a:avLst/>
                <a:gdLst>
                  <a:gd name="T0" fmla="*/ 72 w 95"/>
                  <a:gd name="T1" fmla="*/ 45 h 45"/>
                  <a:gd name="T2" fmla="*/ 22 w 95"/>
                  <a:gd name="T3" fmla="*/ 45 h 45"/>
                  <a:gd name="T4" fmla="*/ 0 w 95"/>
                  <a:gd name="T5" fmla="*/ 23 h 45"/>
                  <a:gd name="T6" fmla="*/ 22 w 95"/>
                  <a:gd name="T7" fmla="*/ 0 h 45"/>
                  <a:gd name="T8" fmla="*/ 72 w 95"/>
                  <a:gd name="T9" fmla="*/ 0 h 45"/>
                  <a:gd name="T10" fmla="*/ 95 w 95"/>
                  <a:gd name="T11" fmla="*/ 23 h 45"/>
                  <a:gd name="T12" fmla="*/ 72 w 9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95" h="45">
                    <a:moveTo>
                      <a:pt x="72" y="45"/>
                    </a:moveTo>
                    <a:cubicBezTo>
                      <a:pt x="22" y="45"/>
                      <a:pt x="22" y="45"/>
                      <a:pt x="22" y="45"/>
                    </a:cubicBezTo>
                    <a:cubicBezTo>
                      <a:pt x="10" y="45"/>
                      <a:pt x="0" y="35"/>
                      <a:pt x="0" y="23"/>
                    </a:cubicBezTo>
                    <a:cubicBezTo>
                      <a:pt x="0" y="10"/>
                      <a:pt x="10" y="0"/>
                      <a:pt x="22" y="0"/>
                    </a:cubicBezTo>
                    <a:cubicBezTo>
                      <a:pt x="72" y="0"/>
                      <a:pt x="72" y="0"/>
                      <a:pt x="72" y="0"/>
                    </a:cubicBezTo>
                    <a:cubicBezTo>
                      <a:pt x="85" y="0"/>
                      <a:pt x="95" y="10"/>
                      <a:pt x="95" y="23"/>
                    </a:cubicBezTo>
                    <a:cubicBezTo>
                      <a:pt x="95" y="35"/>
                      <a:pt x="85" y="45"/>
                      <a:pt x="72" y="4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 name="íṣḻïďê">
                <a:extLst>
                  <a:ext uri="{FF2B5EF4-FFF2-40B4-BE49-F238E27FC236}">
                    <a16:creationId xmlns:a16="http://schemas.microsoft.com/office/drawing/2014/main" id="{7A666B3B-915F-444B-83E7-1BD32DE48A91}"/>
                  </a:ext>
                </a:extLst>
              </p:cNvPr>
              <p:cNvSpPr/>
              <p:nvPr/>
            </p:nvSpPr>
            <p:spPr bwMode="auto">
              <a:xfrm>
                <a:off x="4518025" y="3910398"/>
                <a:ext cx="798513" cy="881063"/>
              </a:xfrm>
              <a:custGeom>
                <a:avLst/>
                <a:gdLst>
                  <a:gd name="T0" fmla="*/ 241 w 308"/>
                  <a:gd name="T1" fmla="*/ 339 h 339"/>
                  <a:gd name="T2" fmla="*/ 237 w 308"/>
                  <a:gd name="T3" fmla="*/ 339 h 339"/>
                  <a:gd name="T4" fmla="*/ 209 w 308"/>
                  <a:gd name="T5" fmla="*/ 302 h 339"/>
                  <a:gd name="T6" fmla="*/ 237 w 308"/>
                  <a:gd name="T7" fmla="*/ 66 h 339"/>
                  <a:gd name="T8" fmla="*/ 33 w 308"/>
                  <a:gd name="T9" fmla="*/ 66 h 339"/>
                  <a:gd name="T10" fmla="*/ 0 w 308"/>
                  <a:gd name="T11" fmla="*/ 33 h 339"/>
                  <a:gd name="T12" fmla="*/ 33 w 308"/>
                  <a:gd name="T13" fmla="*/ 0 h 339"/>
                  <a:gd name="T14" fmla="*/ 275 w 308"/>
                  <a:gd name="T15" fmla="*/ 0 h 339"/>
                  <a:gd name="T16" fmla="*/ 299 w 308"/>
                  <a:gd name="T17" fmla="*/ 11 h 339"/>
                  <a:gd name="T18" fmla="*/ 307 w 308"/>
                  <a:gd name="T19" fmla="*/ 37 h 339"/>
                  <a:gd name="T20" fmla="*/ 274 w 308"/>
                  <a:gd name="T21" fmla="*/ 310 h 339"/>
                  <a:gd name="T22" fmla="*/ 241 w 308"/>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8" h="339">
                    <a:moveTo>
                      <a:pt x="241" y="339"/>
                    </a:moveTo>
                    <a:cubicBezTo>
                      <a:pt x="240" y="339"/>
                      <a:pt x="239" y="339"/>
                      <a:pt x="237" y="339"/>
                    </a:cubicBezTo>
                    <a:cubicBezTo>
                      <a:pt x="219" y="336"/>
                      <a:pt x="206" y="320"/>
                      <a:pt x="209" y="302"/>
                    </a:cubicBezTo>
                    <a:cubicBezTo>
                      <a:pt x="237" y="66"/>
                      <a:pt x="237" y="66"/>
                      <a:pt x="237" y="66"/>
                    </a:cubicBezTo>
                    <a:cubicBezTo>
                      <a:pt x="33" y="66"/>
                      <a:pt x="33" y="66"/>
                      <a:pt x="33" y="66"/>
                    </a:cubicBezTo>
                    <a:cubicBezTo>
                      <a:pt x="15" y="66"/>
                      <a:pt x="0" y="52"/>
                      <a:pt x="0" y="33"/>
                    </a:cubicBezTo>
                    <a:cubicBezTo>
                      <a:pt x="0" y="15"/>
                      <a:pt x="15" y="0"/>
                      <a:pt x="33" y="0"/>
                    </a:cubicBezTo>
                    <a:cubicBezTo>
                      <a:pt x="275" y="0"/>
                      <a:pt x="275" y="0"/>
                      <a:pt x="275" y="0"/>
                    </a:cubicBezTo>
                    <a:cubicBezTo>
                      <a:pt x="284" y="0"/>
                      <a:pt x="293" y="4"/>
                      <a:pt x="299" y="11"/>
                    </a:cubicBezTo>
                    <a:cubicBezTo>
                      <a:pt x="306" y="18"/>
                      <a:pt x="308" y="28"/>
                      <a:pt x="307" y="37"/>
                    </a:cubicBezTo>
                    <a:cubicBezTo>
                      <a:pt x="274" y="310"/>
                      <a:pt x="274" y="310"/>
                      <a:pt x="274" y="310"/>
                    </a:cubicBezTo>
                    <a:cubicBezTo>
                      <a:pt x="272" y="327"/>
                      <a:pt x="258" y="339"/>
                      <a:pt x="241" y="339"/>
                    </a:cubicBezTo>
                    <a:close/>
                  </a:path>
                </a:pathLst>
              </a:custGeom>
              <a:solidFill>
                <a:srgbClr val="1C28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 name="íśḻiḑè">
                <a:extLst>
                  <a:ext uri="{FF2B5EF4-FFF2-40B4-BE49-F238E27FC236}">
                    <a16:creationId xmlns:a16="http://schemas.microsoft.com/office/drawing/2014/main" id="{1AF8B2AB-3772-48FB-8360-938DCBF14A2E}"/>
                  </a:ext>
                </a:extLst>
              </p:cNvPr>
              <p:cNvSpPr/>
              <p:nvPr/>
            </p:nvSpPr>
            <p:spPr bwMode="auto">
              <a:xfrm>
                <a:off x="4191000" y="2341948"/>
                <a:ext cx="500063" cy="555625"/>
              </a:xfrm>
              <a:custGeom>
                <a:avLst/>
                <a:gdLst>
                  <a:gd name="T0" fmla="*/ 193 w 193"/>
                  <a:gd name="T1" fmla="*/ 118 h 214"/>
                  <a:gd name="T2" fmla="*/ 96 w 193"/>
                  <a:gd name="T3" fmla="*/ 214 h 214"/>
                  <a:gd name="T4" fmla="*/ 0 w 193"/>
                  <a:gd name="T5" fmla="*/ 118 h 214"/>
                  <a:gd name="T6" fmla="*/ 0 w 193"/>
                  <a:gd name="T7" fmla="*/ 0 h 214"/>
                  <a:gd name="T8" fmla="*/ 193 w 193"/>
                  <a:gd name="T9" fmla="*/ 0 h 214"/>
                  <a:gd name="T10" fmla="*/ 193 w 193"/>
                  <a:gd name="T11" fmla="*/ 118 h 214"/>
                </a:gdLst>
                <a:ahLst/>
                <a:cxnLst>
                  <a:cxn ang="0">
                    <a:pos x="T0" y="T1"/>
                  </a:cxn>
                  <a:cxn ang="0">
                    <a:pos x="T2" y="T3"/>
                  </a:cxn>
                  <a:cxn ang="0">
                    <a:pos x="T4" y="T5"/>
                  </a:cxn>
                  <a:cxn ang="0">
                    <a:pos x="T6" y="T7"/>
                  </a:cxn>
                  <a:cxn ang="0">
                    <a:pos x="T8" y="T9"/>
                  </a:cxn>
                  <a:cxn ang="0">
                    <a:pos x="T10" y="T11"/>
                  </a:cxn>
                </a:cxnLst>
                <a:rect l="0" t="0" r="r" b="b"/>
                <a:pathLst>
                  <a:path w="193" h="214">
                    <a:moveTo>
                      <a:pt x="193" y="118"/>
                    </a:moveTo>
                    <a:cubicBezTo>
                      <a:pt x="193" y="171"/>
                      <a:pt x="150" y="214"/>
                      <a:pt x="96" y="214"/>
                    </a:cubicBezTo>
                    <a:cubicBezTo>
                      <a:pt x="43" y="214"/>
                      <a:pt x="0" y="171"/>
                      <a:pt x="0" y="118"/>
                    </a:cubicBezTo>
                    <a:cubicBezTo>
                      <a:pt x="0" y="0"/>
                      <a:pt x="0" y="0"/>
                      <a:pt x="0" y="0"/>
                    </a:cubicBezTo>
                    <a:cubicBezTo>
                      <a:pt x="193" y="0"/>
                      <a:pt x="193" y="0"/>
                      <a:pt x="193" y="0"/>
                    </a:cubicBezTo>
                    <a:lnTo>
                      <a:pt x="193" y="118"/>
                    </a:ln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 name="ïṧ1îḑé">
                <a:extLst>
                  <a:ext uri="{FF2B5EF4-FFF2-40B4-BE49-F238E27FC236}">
                    <a16:creationId xmlns:a16="http://schemas.microsoft.com/office/drawing/2014/main" id="{F60C03A1-163C-4FCA-8C6E-41DE873FE7E9}"/>
                  </a:ext>
                </a:extLst>
              </p:cNvPr>
              <p:cNvSpPr/>
              <p:nvPr/>
            </p:nvSpPr>
            <p:spPr bwMode="auto">
              <a:xfrm>
                <a:off x="4518025" y="2664210"/>
                <a:ext cx="119063" cy="88900"/>
              </a:xfrm>
              <a:custGeom>
                <a:avLst/>
                <a:gdLst>
                  <a:gd name="T0" fmla="*/ 46 w 46"/>
                  <a:gd name="T1" fmla="*/ 34 h 34"/>
                  <a:gd name="T2" fmla="*/ 34 w 46"/>
                  <a:gd name="T3" fmla="*/ 34 h 34"/>
                  <a:gd name="T4" fmla="*/ 0 w 46"/>
                  <a:gd name="T5" fmla="*/ 0 h 34"/>
                  <a:gd name="T6" fmla="*/ 46 w 46"/>
                  <a:gd name="T7" fmla="*/ 0 h 34"/>
                  <a:gd name="T8" fmla="*/ 46 w 46"/>
                  <a:gd name="T9" fmla="*/ 34 h 34"/>
                </a:gdLst>
                <a:ahLst/>
                <a:cxnLst>
                  <a:cxn ang="0">
                    <a:pos x="T0" y="T1"/>
                  </a:cxn>
                  <a:cxn ang="0">
                    <a:pos x="T2" y="T3"/>
                  </a:cxn>
                  <a:cxn ang="0">
                    <a:pos x="T4" y="T5"/>
                  </a:cxn>
                  <a:cxn ang="0">
                    <a:pos x="T6" y="T7"/>
                  </a:cxn>
                  <a:cxn ang="0">
                    <a:pos x="T8" y="T9"/>
                  </a:cxn>
                </a:cxnLst>
                <a:rect l="0" t="0" r="r" b="b"/>
                <a:pathLst>
                  <a:path w="46" h="34">
                    <a:moveTo>
                      <a:pt x="46" y="34"/>
                    </a:moveTo>
                    <a:cubicBezTo>
                      <a:pt x="34" y="34"/>
                      <a:pt x="34" y="34"/>
                      <a:pt x="34" y="34"/>
                    </a:cubicBezTo>
                    <a:cubicBezTo>
                      <a:pt x="15" y="34"/>
                      <a:pt x="0" y="18"/>
                      <a:pt x="0" y="0"/>
                    </a:cubicBezTo>
                    <a:cubicBezTo>
                      <a:pt x="46" y="0"/>
                      <a:pt x="46" y="0"/>
                      <a:pt x="46" y="0"/>
                    </a:cubicBezTo>
                    <a:lnTo>
                      <a:pt x="46"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 name="ïŝḻîdé">
                <a:extLst>
                  <a:ext uri="{FF2B5EF4-FFF2-40B4-BE49-F238E27FC236}">
                    <a16:creationId xmlns:a16="http://schemas.microsoft.com/office/drawing/2014/main" id="{70B7629C-BA57-4A0A-9BBE-E02E95621ED8}"/>
                  </a:ext>
                </a:extLst>
              </p:cNvPr>
              <p:cNvSpPr/>
              <p:nvPr/>
            </p:nvSpPr>
            <p:spPr bwMode="auto">
              <a:xfrm>
                <a:off x="4505325" y="2651510"/>
                <a:ext cx="144463" cy="114300"/>
              </a:xfrm>
              <a:custGeom>
                <a:avLst/>
                <a:gdLst>
                  <a:gd name="T0" fmla="*/ 51 w 56"/>
                  <a:gd name="T1" fmla="*/ 44 h 44"/>
                  <a:gd name="T2" fmla="*/ 39 w 56"/>
                  <a:gd name="T3" fmla="*/ 44 h 44"/>
                  <a:gd name="T4" fmla="*/ 0 w 56"/>
                  <a:gd name="T5" fmla="*/ 5 h 44"/>
                  <a:gd name="T6" fmla="*/ 0 w 56"/>
                  <a:gd name="T7" fmla="*/ 0 h 44"/>
                  <a:gd name="T8" fmla="*/ 51 w 56"/>
                  <a:gd name="T9" fmla="*/ 0 h 44"/>
                  <a:gd name="T10" fmla="*/ 56 w 56"/>
                  <a:gd name="T11" fmla="*/ 5 h 44"/>
                  <a:gd name="T12" fmla="*/ 51 w 56"/>
                  <a:gd name="T13" fmla="*/ 9 h 44"/>
                  <a:gd name="T14" fmla="*/ 10 w 56"/>
                  <a:gd name="T15" fmla="*/ 9 h 44"/>
                  <a:gd name="T16" fmla="*/ 39 w 56"/>
                  <a:gd name="T17" fmla="*/ 34 h 44"/>
                  <a:gd name="T18" fmla="*/ 51 w 56"/>
                  <a:gd name="T19" fmla="*/ 34 h 44"/>
                  <a:gd name="T20" fmla="*/ 56 w 56"/>
                  <a:gd name="T21" fmla="*/ 39 h 44"/>
                  <a:gd name="T22" fmla="*/ 51 w 5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4">
                    <a:moveTo>
                      <a:pt x="51" y="44"/>
                    </a:moveTo>
                    <a:cubicBezTo>
                      <a:pt x="39" y="44"/>
                      <a:pt x="39" y="44"/>
                      <a:pt x="39" y="44"/>
                    </a:cubicBezTo>
                    <a:cubicBezTo>
                      <a:pt x="18" y="44"/>
                      <a:pt x="0" y="26"/>
                      <a:pt x="0" y="5"/>
                    </a:cubicBezTo>
                    <a:cubicBezTo>
                      <a:pt x="0" y="0"/>
                      <a:pt x="0" y="0"/>
                      <a:pt x="0" y="0"/>
                    </a:cubicBezTo>
                    <a:cubicBezTo>
                      <a:pt x="51" y="0"/>
                      <a:pt x="51" y="0"/>
                      <a:pt x="51" y="0"/>
                    </a:cubicBezTo>
                    <a:cubicBezTo>
                      <a:pt x="54" y="0"/>
                      <a:pt x="56" y="2"/>
                      <a:pt x="56" y="5"/>
                    </a:cubicBezTo>
                    <a:cubicBezTo>
                      <a:pt x="56" y="7"/>
                      <a:pt x="54" y="9"/>
                      <a:pt x="51" y="9"/>
                    </a:cubicBezTo>
                    <a:cubicBezTo>
                      <a:pt x="10" y="9"/>
                      <a:pt x="10" y="9"/>
                      <a:pt x="10" y="9"/>
                    </a:cubicBezTo>
                    <a:cubicBezTo>
                      <a:pt x="12" y="23"/>
                      <a:pt x="25" y="34"/>
                      <a:pt x="39" y="34"/>
                    </a:cubicBezTo>
                    <a:cubicBezTo>
                      <a:pt x="51" y="34"/>
                      <a:pt x="51" y="34"/>
                      <a:pt x="51" y="34"/>
                    </a:cubicBezTo>
                    <a:cubicBezTo>
                      <a:pt x="54" y="34"/>
                      <a:pt x="56" y="36"/>
                      <a:pt x="56" y="39"/>
                    </a:cubicBezTo>
                    <a:cubicBezTo>
                      <a:pt x="56" y="41"/>
                      <a:pt x="54" y="44"/>
                      <a:pt x="51" y="44"/>
                    </a:cubicBezTo>
                    <a:close/>
                  </a:path>
                </a:pathLst>
              </a:custGeom>
              <a:solidFill>
                <a:srgbClr val="EA9C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 name="ïŝļîḑè">
                <a:extLst>
                  <a:ext uri="{FF2B5EF4-FFF2-40B4-BE49-F238E27FC236}">
                    <a16:creationId xmlns:a16="http://schemas.microsoft.com/office/drawing/2014/main" id="{9D66624E-A946-4A36-8342-BC7E07A48AFB}"/>
                  </a:ext>
                </a:extLst>
              </p:cNvPr>
              <p:cNvSpPr/>
              <p:nvPr/>
            </p:nvSpPr>
            <p:spPr bwMode="auto">
              <a:xfrm>
                <a:off x="4322763" y="2827723"/>
                <a:ext cx="155575" cy="319088"/>
              </a:xfrm>
              <a:prstGeom prst="rect">
                <a:avLst/>
              </a:prstGeom>
              <a:solidFill>
                <a:srgbClr val="EEAA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0" name="í$ḻiḓê">
                <a:extLst>
                  <a:ext uri="{FF2B5EF4-FFF2-40B4-BE49-F238E27FC236}">
                    <a16:creationId xmlns:a16="http://schemas.microsoft.com/office/drawing/2014/main" id="{F600ABF4-7753-4BA3-B4F4-975CD2677145}"/>
                  </a:ext>
                </a:extLst>
              </p:cNvPr>
              <p:cNvSpPr/>
              <p:nvPr/>
            </p:nvSpPr>
            <p:spPr bwMode="auto">
              <a:xfrm>
                <a:off x="4195763" y="3759585"/>
                <a:ext cx="423863" cy="322263"/>
              </a:xfrm>
              <a:custGeom>
                <a:avLst/>
                <a:gdLst>
                  <a:gd name="T0" fmla="*/ 163 w 163"/>
                  <a:gd name="T1" fmla="*/ 124 h 124"/>
                  <a:gd name="T2" fmla="*/ 93 w 163"/>
                  <a:gd name="T3" fmla="*/ 124 h 124"/>
                  <a:gd name="T4" fmla="*/ 0 w 163"/>
                  <a:gd name="T5" fmla="*/ 32 h 124"/>
                  <a:gd name="T6" fmla="*/ 0 w 163"/>
                  <a:gd name="T7" fmla="*/ 0 h 124"/>
                  <a:gd name="T8" fmla="*/ 163 w 163"/>
                  <a:gd name="T9" fmla="*/ 0 h 124"/>
                  <a:gd name="T10" fmla="*/ 163 w 163"/>
                  <a:gd name="T11" fmla="*/ 124 h 124"/>
                </a:gdLst>
                <a:ahLst/>
                <a:cxnLst>
                  <a:cxn ang="0">
                    <a:pos x="T0" y="T1"/>
                  </a:cxn>
                  <a:cxn ang="0">
                    <a:pos x="T2" y="T3"/>
                  </a:cxn>
                  <a:cxn ang="0">
                    <a:pos x="T4" y="T5"/>
                  </a:cxn>
                  <a:cxn ang="0">
                    <a:pos x="T6" y="T7"/>
                  </a:cxn>
                  <a:cxn ang="0">
                    <a:pos x="T8" y="T9"/>
                  </a:cxn>
                  <a:cxn ang="0">
                    <a:pos x="T10" y="T11"/>
                  </a:cxn>
                </a:cxnLst>
                <a:rect l="0" t="0" r="r" b="b"/>
                <a:pathLst>
                  <a:path w="163" h="124">
                    <a:moveTo>
                      <a:pt x="163" y="124"/>
                    </a:moveTo>
                    <a:cubicBezTo>
                      <a:pt x="93" y="124"/>
                      <a:pt x="93" y="124"/>
                      <a:pt x="93" y="124"/>
                    </a:cubicBezTo>
                    <a:cubicBezTo>
                      <a:pt x="42" y="124"/>
                      <a:pt x="0" y="83"/>
                      <a:pt x="0" y="32"/>
                    </a:cubicBezTo>
                    <a:cubicBezTo>
                      <a:pt x="0" y="0"/>
                      <a:pt x="0" y="0"/>
                      <a:pt x="0" y="0"/>
                    </a:cubicBezTo>
                    <a:cubicBezTo>
                      <a:pt x="163" y="0"/>
                      <a:pt x="163" y="0"/>
                      <a:pt x="163" y="0"/>
                    </a:cubicBezTo>
                    <a:lnTo>
                      <a:pt x="163" y="124"/>
                    </a:ln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1" name="îṣḻïḑé">
                <a:extLst>
                  <a:ext uri="{FF2B5EF4-FFF2-40B4-BE49-F238E27FC236}">
                    <a16:creationId xmlns:a16="http://schemas.microsoft.com/office/drawing/2014/main" id="{431C0228-82DF-48DA-B64B-D8498BA38DF8}"/>
                  </a:ext>
                </a:extLst>
              </p:cNvPr>
              <p:cNvSpPr/>
              <p:nvPr/>
            </p:nvSpPr>
            <p:spPr bwMode="auto">
              <a:xfrm>
                <a:off x="4195763" y="3045210"/>
                <a:ext cx="423863" cy="774700"/>
              </a:xfrm>
              <a:custGeom>
                <a:avLst/>
                <a:gdLst>
                  <a:gd name="T0" fmla="*/ 163 w 163"/>
                  <a:gd name="T1" fmla="*/ 298 h 298"/>
                  <a:gd name="T2" fmla="*/ 0 w 163"/>
                  <a:gd name="T3" fmla="*/ 298 h 298"/>
                  <a:gd name="T4" fmla="*/ 0 w 163"/>
                  <a:gd name="T5" fmla="*/ 44 h 298"/>
                  <a:gd name="T6" fmla="*/ 44 w 163"/>
                  <a:gd name="T7" fmla="*/ 0 h 298"/>
                  <a:gd name="T8" fmla="*/ 119 w 163"/>
                  <a:gd name="T9" fmla="*/ 0 h 298"/>
                  <a:gd name="T10" fmla="*/ 163 w 163"/>
                  <a:gd name="T11" fmla="*/ 44 h 298"/>
                  <a:gd name="T12" fmla="*/ 163 w 163"/>
                  <a:gd name="T13" fmla="*/ 298 h 298"/>
                </a:gdLst>
                <a:ahLst/>
                <a:cxnLst>
                  <a:cxn ang="0">
                    <a:pos x="T0" y="T1"/>
                  </a:cxn>
                  <a:cxn ang="0">
                    <a:pos x="T2" y="T3"/>
                  </a:cxn>
                  <a:cxn ang="0">
                    <a:pos x="T4" y="T5"/>
                  </a:cxn>
                  <a:cxn ang="0">
                    <a:pos x="T6" y="T7"/>
                  </a:cxn>
                  <a:cxn ang="0">
                    <a:pos x="T8" y="T9"/>
                  </a:cxn>
                  <a:cxn ang="0">
                    <a:pos x="T10" y="T11"/>
                  </a:cxn>
                  <a:cxn ang="0">
                    <a:pos x="T12" y="T13"/>
                  </a:cxn>
                </a:cxnLst>
                <a:rect l="0" t="0" r="r" b="b"/>
                <a:pathLst>
                  <a:path w="163" h="298">
                    <a:moveTo>
                      <a:pt x="163" y="298"/>
                    </a:moveTo>
                    <a:cubicBezTo>
                      <a:pt x="0" y="298"/>
                      <a:pt x="0" y="298"/>
                      <a:pt x="0" y="298"/>
                    </a:cubicBezTo>
                    <a:cubicBezTo>
                      <a:pt x="0" y="44"/>
                      <a:pt x="0" y="44"/>
                      <a:pt x="0" y="44"/>
                    </a:cubicBezTo>
                    <a:cubicBezTo>
                      <a:pt x="0" y="20"/>
                      <a:pt x="20" y="0"/>
                      <a:pt x="44" y="0"/>
                    </a:cubicBezTo>
                    <a:cubicBezTo>
                      <a:pt x="119" y="0"/>
                      <a:pt x="119" y="0"/>
                      <a:pt x="119" y="0"/>
                    </a:cubicBezTo>
                    <a:cubicBezTo>
                      <a:pt x="143" y="0"/>
                      <a:pt x="163" y="20"/>
                      <a:pt x="163" y="44"/>
                    </a:cubicBezTo>
                    <a:lnTo>
                      <a:pt x="163" y="298"/>
                    </a:lnTo>
                    <a:close/>
                  </a:path>
                </a:pathLst>
              </a:custGeom>
              <a:solidFill>
                <a:schemeClr val="accent4">
                  <a:lumMod val="75000"/>
                </a:schemeClr>
              </a:solidFill>
              <a:ln>
                <a:noFill/>
              </a:ln>
            </p:spPr>
            <p:txBody>
              <a:bodyPr anchor="ctr"/>
              <a:lstStyle/>
              <a:p>
                <a:pPr algn="ctr"/>
                <a:endParaRPr dirty="0"/>
              </a:p>
            </p:txBody>
          </p:sp>
          <p:sp>
            <p:nvSpPr>
              <p:cNvPr id="52" name="îsḷïde">
                <a:extLst>
                  <a:ext uri="{FF2B5EF4-FFF2-40B4-BE49-F238E27FC236}">
                    <a16:creationId xmlns:a16="http://schemas.microsoft.com/office/drawing/2014/main" id="{BADB96B5-B689-43E3-B449-5300884619C3}"/>
                  </a:ext>
                </a:extLst>
              </p:cNvPr>
              <p:cNvSpPr/>
              <p:nvPr/>
            </p:nvSpPr>
            <p:spPr bwMode="auto">
              <a:xfrm>
                <a:off x="4852988" y="3672273"/>
                <a:ext cx="265113" cy="134938"/>
              </a:xfrm>
              <a:custGeom>
                <a:avLst/>
                <a:gdLst>
                  <a:gd name="T0" fmla="*/ 76 w 102"/>
                  <a:gd name="T1" fmla="*/ 52 h 52"/>
                  <a:gd name="T2" fmla="*/ 26 w 102"/>
                  <a:gd name="T3" fmla="*/ 52 h 52"/>
                  <a:gd name="T4" fmla="*/ 0 w 102"/>
                  <a:gd name="T5" fmla="*/ 26 h 52"/>
                  <a:gd name="T6" fmla="*/ 26 w 102"/>
                  <a:gd name="T7" fmla="*/ 0 h 52"/>
                  <a:gd name="T8" fmla="*/ 76 w 102"/>
                  <a:gd name="T9" fmla="*/ 0 h 52"/>
                  <a:gd name="T10" fmla="*/ 102 w 102"/>
                  <a:gd name="T11" fmla="*/ 26 h 52"/>
                  <a:gd name="T12" fmla="*/ 76 w 102"/>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102" h="52">
                    <a:moveTo>
                      <a:pt x="76" y="52"/>
                    </a:moveTo>
                    <a:cubicBezTo>
                      <a:pt x="26" y="52"/>
                      <a:pt x="26" y="52"/>
                      <a:pt x="26" y="52"/>
                    </a:cubicBezTo>
                    <a:cubicBezTo>
                      <a:pt x="12" y="52"/>
                      <a:pt x="0" y="40"/>
                      <a:pt x="0" y="26"/>
                    </a:cubicBezTo>
                    <a:cubicBezTo>
                      <a:pt x="0" y="11"/>
                      <a:pt x="12" y="0"/>
                      <a:pt x="26" y="0"/>
                    </a:cubicBezTo>
                    <a:cubicBezTo>
                      <a:pt x="76" y="0"/>
                      <a:pt x="76" y="0"/>
                      <a:pt x="76" y="0"/>
                    </a:cubicBezTo>
                    <a:cubicBezTo>
                      <a:pt x="91" y="0"/>
                      <a:pt x="102" y="11"/>
                      <a:pt x="102" y="26"/>
                    </a:cubicBezTo>
                    <a:cubicBezTo>
                      <a:pt x="102" y="40"/>
                      <a:pt x="91" y="52"/>
                      <a:pt x="76" y="52"/>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3" name="îSḻiḑè">
                <a:extLst>
                  <a:ext uri="{FF2B5EF4-FFF2-40B4-BE49-F238E27FC236}">
                    <a16:creationId xmlns:a16="http://schemas.microsoft.com/office/drawing/2014/main" id="{9A849044-1D0B-4FA9-9F50-CB22CB5960BD}"/>
                  </a:ext>
                </a:extLst>
              </p:cNvPr>
              <p:cNvSpPr/>
              <p:nvPr/>
            </p:nvSpPr>
            <p:spPr bwMode="auto">
              <a:xfrm>
                <a:off x="4178300" y="3092835"/>
                <a:ext cx="793750" cy="735013"/>
              </a:xfrm>
              <a:custGeom>
                <a:avLst/>
                <a:gdLst>
                  <a:gd name="T0" fmla="*/ 278 w 306"/>
                  <a:gd name="T1" fmla="*/ 222 h 283"/>
                  <a:gd name="T2" fmla="*/ 180 w 306"/>
                  <a:gd name="T3" fmla="*/ 219 h 283"/>
                  <a:gd name="T4" fmla="*/ 84 w 306"/>
                  <a:gd name="T5" fmla="*/ 28 h 283"/>
                  <a:gd name="T6" fmla="*/ 83 w 306"/>
                  <a:gd name="T7" fmla="*/ 25 h 283"/>
                  <a:gd name="T8" fmla="*/ 26 w 306"/>
                  <a:gd name="T9" fmla="*/ 12 h 283"/>
                  <a:gd name="T10" fmla="*/ 12 w 306"/>
                  <a:gd name="T11" fmla="*/ 68 h 283"/>
                  <a:gd name="T12" fmla="*/ 132 w 306"/>
                  <a:gd name="T13" fmla="*/ 266 h 283"/>
                  <a:gd name="T14" fmla="*/ 133 w 306"/>
                  <a:gd name="T15" fmla="*/ 268 h 283"/>
                  <a:gd name="T16" fmla="*/ 160 w 306"/>
                  <a:gd name="T17" fmla="*/ 282 h 283"/>
                  <a:gd name="T18" fmla="*/ 278 w 306"/>
                  <a:gd name="T19" fmla="*/ 279 h 283"/>
                  <a:gd name="T20" fmla="*/ 306 w 306"/>
                  <a:gd name="T21" fmla="*/ 251 h 283"/>
                  <a:gd name="T22" fmla="*/ 278 w 306"/>
                  <a:gd name="T23" fmla="*/ 22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6" h="283">
                    <a:moveTo>
                      <a:pt x="278" y="222"/>
                    </a:moveTo>
                    <a:cubicBezTo>
                      <a:pt x="180" y="219"/>
                      <a:pt x="180" y="219"/>
                      <a:pt x="180" y="219"/>
                    </a:cubicBezTo>
                    <a:cubicBezTo>
                      <a:pt x="84" y="28"/>
                      <a:pt x="84" y="28"/>
                      <a:pt x="84" y="28"/>
                    </a:cubicBezTo>
                    <a:cubicBezTo>
                      <a:pt x="84" y="27"/>
                      <a:pt x="83" y="26"/>
                      <a:pt x="83" y="25"/>
                    </a:cubicBezTo>
                    <a:cubicBezTo>
                      <a:pt x="71" y="6"/>
                      <a:pt x="45" y="0"/>
                      <a:pt x="26" y="12"/>
                    </a:cubicBezTo>
                    <a:cubicBezTo>
                      <a:pt x="6" y="23"/>
                      <a:pt x="0" y="49"/>
                      <a:pt x="12" y="68"/>
                    </a:cubicBezTo>
                    <a:cubicBezTo>
                      <a:pt x="132" y="266"/>
                      <a:pt x="132" y="266"/>
                      <a:pt x="132" y="266"/>
                    </a:cubicBezTo>
                    <a:cubicBezTo>
                      <a:pt x="133" y="268"/>
                      <a:pt x="133" y="268"/>
                      <a:pt x="133" y="268"/>
                    </a:cubicBezTo>
                    <a:cubicBezTo>
                      <a:pt x="139" y="277"/>
                      <a:pt x="149" y="283"/>
                      <a:pt x="160" y="282"/>
                    </a:cubicBezTo>
                    <a:cubicBezTo>
                      <a:pt x="278" y="279"/>
                      <a:pt x="278" y="279"/>
                      <a:pt x="278" y="279"/>
                    </a:cubicBezTo>
                    <a:cubicBezTo>
                      <a:pt x="293" y="278"/>
                      <a:pt x="305" y="266"/>
                      <a:pt x="306" y="251"/>
                    </a:cubicBezTo>
                    <a:cubicBezTo>
                      <a:pt x="306" y="236"/>
                      <a:pt x="294" y="222"/>
                      <a:pt x="278" y="222"/>
                    </a:cubicBezTo>
                    <a:close/>
                  </a:path>
                </a:pathLst>
              </a:custGeom>
              <a:solidFill>
                <a:schemeClr val="accent4"/>
              </a:solidFill>
              <a:ln>
                <a:noFill/>
              </a:ln>
            </p:spPr>
            <p:txBody>
              <a:bodyPr anchor="ctr"/>
              <a:lstStyle/>
              <a:p>
                <a:pPr algn="ctr"/>
                <a:endParaRPr dirty="0"/>
              </a:p>
            </p:txBody>
          </p:sp>
          <p:sp>
            <p:nvSpPr>
              <p:cNvPr id="54" name="íṣļiďe">
                <a:extLst>
                  <a:ext uri="{FF2B5EF4-FFF2-40B4-BE49-F238E27FC236}">
                    <a16:creationId xmlns:a16="http://schemas.microsoft.com/office/drawing/2014/main" id="{8AE5B565-5CFC-4EC0-A3B5-2D2B42853046}"/>
                  </a:ext>
                </a:extLst>
              </p:cNvPr>
              <p:cNvSpPr/>
              <p:nvPr/>
            </p:nvSpPr>
            <p:spPr bwMode="auto">
              <a:xfrm>
                <a:off x="4068763" y="2095885"/>
                <a:ext cx="701675" cy="552450"/>
              </a:xfrm>
              <a:custGeom>
                <a:avLst/>
                <a:gdLst>
                  <a:gd name="T0" fmla="*/ 29 w 270"/>
                  <a:gd name="T1" fmla="*/ 31 h 213"/>
                  <a:gd name="T2" fmla="*/ 3 w 270"/>
                  <a:gd name="T3" fmla="*/ 68 h 213"/>
                  <a:gd name="T4" fmla="*/ 22 w 270"/>
                  <a:gd name="T5" fmla="*/ 185 h 213"/>
                  <a:gd name="T6" fmla="*/ 22 w 270"/>
                  <a:gd name="T7" fmla="*/ 186 h 213"/>
                  <a:gd name="T8" fmla="*/ 22 w 270"/>
                  <a:gd name="T9" fmla="*/ 188 h 213"/>
                  <a:gd name="T10" fmla="*/ 22 w 270"/>
                  <a:gd name="T11" fmla="*/ 189 h 213"/>
                  <a:gd name="T12" fmla="*/ 23 w 270"/>
                  <a:gd name="T13" fmla="*/ 191 h 213"/>
                  <a:gd name="T14" fmla="*/ 23 w 270"/>
                  <a:gd name="T15" fmla="*/ 192 h 213"/>
                  <a:gd name="T16" fmla="*/ 24 w 270"/>
                  <a:gd name="T17" fmla="*/ 194 h 213"/>
                  <a:gd name="T18" fmla="*/ 25 w 270"/>
                  <a:gd name="T19" fmla="*/ 195 h 213"/>
                  <a:gd name="T20" fmla="*/ 26 w 270"/>
                  <a:gd name="T21" fmla="*/ 197 h 213"/>
                  <a:gd name="T22" fmla="*/ 26 w 270"/>
                  <a:gd name="T23" fmla="*/ 198 h 213"/>
                  <a:gd name="T24" fmla="*/ 27 w 270"/>
                  <a:gd name="T25" fmla="*/ 199 h 213"/>
                  <a:gd name="T26" fmla="*/ 28 w 270"/>
                  <a:gd name="T27" fmla="*/ 200 h 213"/>
                  <a:gd name="T28" fmla="*/ 29 w 270"/>
                  <a:gd name="T29" fmla="*/ 202 h 213"/>
                  <a:gd name="T30" fmla="*/ 30 w 270"/>
                  <a:gd name="T31" fmla="*/ 203 h 213"/>
                  <a:gd name="T32" fmla="*/ 32 w 270"/>
                  <a:gd name="T33" fmla="*/ 204 h 213"/>
                  <a:gd name="T34" fmla="*/ 32 w 270"/>
                  <a:gd name="T35" fmla="*/ 205 h 213"/>
                  <a:gd name="T36" fmla="*/ 34 w 270"/>
                  <a:gd name="T37" fmla="*/ 206 h 213"/>
                  <a:gd name="T38" fmla="*/ 35 w 270"/>
                  <a:gd name="T39" fmla="*/ 207 h 213"/>
                  <a:gd name="T40" fmla="*/ 37 w 270"/>
                  <a:gd name="T41" fmla="*/ 208 h 213"/>
                  <a:gd name="T42" fmla="*/ 37 w 270"/>
                  <a:gd name="T43" fmla="*/ 208 h 213"/>
                  <a:gd name="T44" fmla="*/ 39 w 270"/>
                  <a:gd name="T45" fmla="*/ 209 h 213"/>
                  <a:gd name="T46" fmla="*/ 40 w 270"/>
                  <a:gd name="T47" fmla="*/ 210 h 213"/>
                  <a:gd name="T48" fmla="*/ 42 w 270"/>
                  <a:gd name="T49" fmla="*/ 211 h 213"/>
                  <a:gd name="T50" fmla="*/ 43 w 270"/>
                  <a:gd name="T51" fmla="*/ 211 h 213"/>
                  <a:gd name="T52" fmla="*/ 45 w 270"/>
                  <a:gd name="T53" fmla="*/ 211 h 213"/>
                  <a:gd name="T54" fmla="*/ 46 w 270"/>
                  <a:gd name="T55" fmla="*/ 212 h 213"/>
                  <a:gd name="T56" fmla="*/ 48 w 270"/>
                  <a:gd name="T57" fmla="*/ 212 h 213"/>
                  <a:gd name="T58" fmla="*/ 50 w 270"/>
                  <a:gd name="T59" fmla="*/ 212 h 213"/>
                  <a:gd name="T60" fmla="*/ 51 w 270"/>
                  <a:gd name="T61" fmla="*/ 212 h 213"/>
                  <a:gd name="T62" fmla="*/ 53 w 270"/>
                  <a:gd name="T63" fmla="*/ 213 h 213"/>
                  <a:gd name="T64" fmla="*/ 53 w 270"/>
                  <a:gd name="T65" fmla="*/ 213 h 213"/>
                  <a:gd name="T66" fmla="*/ 54 w 270"/>
                  <a:gd name="T67" fmla="*/ 213 h 213"/>
                  <a:gd name="T68" fmla="*/ 55 w 270"/>
                  <a:gd name="T69" fmla="*/ 213 h 213"/>
                  <a:gd name="T70" fmla="*/ 55 w 270"/>
                  <a:gd name="T71" fmla="*/ 213 h 213"/>
                  <a:gd name="T72" fmla="*/ 143 w 270"/>
                  <a:gd name="T73" fmla="*/ 153 h 213"/>
                  <a:gd name="T74" fmla="*/ 172 w 270"/>
                  <a:gd name="T75" fmla="*/ 119 h 213"/>
                  <a:gd name="T76" fmla="*/ 204 w 270"/>
                  <a:gd name="T77" fmla="*/ 110 h 213"/>
                  <a:gd name="T78" fmla="*/ 238 w 270"/>
                  <a:gd name="T79" fmla="*/ 99 h 213"/>
                  <a:gd name="T80" fmla="*/ 262 w 270"/>
                  <a:gd name="T81" fmla="*/ 38 h 213"/>
                  <a:gd name="T82" fmla="*/ 205 w 270"/>
                  <a:gd name="T83" fmla="*/ 3 h 213"/>
                  <a:gd name="T84" fmla="*/ 29 w 270"/>
                  <a:gd name="T85"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213">
                    <a:moveTo>
                      <a:pt x="29" y="31"/>
                    </a:moveTo>
                    <a:cubicBezTo>
                      <a:pt x="12" y="34"/>
                      <a:pt x="0" y="51"/>
                      <a:pt x="3" y="68"/>
                    </a:cubicBezTo>
                    <a:cubicBezTo>
                      <a:pt x="8" y="99"/>
                      <a:pt x="15" y="146"/>
                      <a:pt x="22" y="185"/>
                    </a:cubicBezTo>
                    <a:cubicBezTo>
                      <a:pt x="22" y="186"/>
                      <a:pt x="22" y="186"/>
                      <a:pt x="22" y="186"/>
                    </a:cubicBezTo>
                    <a:cubicBezTo>
                      <a:pt x="22" y="187"/>
                      <a:pt x="22" y="187"/>
                      <a:pt x="22" y="188"/>
                    </a:cubicBezTo>
                    <a:cubicBezTo>
                      <a:pt x="22" y="189"/>
                      <a:pt x="22" y="189"/>
                      <a:pt x="22" y="189"/>
                    </a:cubicBezTo>
                    <a:cubicBezTo>
                      <a:pt x="23" y="190"/>
                      <a:pt x="23" y="190"/>
                      <a:pt x="23" y="191"/>
                    </a:cubicBezTo>
                    <a:cubicBezTo>
                      <a:pt x="23" y="192"/>
                      <a:pt x="23" y="192"/>
                      <a:pt x="23" y="192"/>
                    </a:cubicBezTo>
                    <a:cubicBezTo>
                      <a:pt x="24" y="193"/>
                      <a:pt x="24" y="193"/>
                      <a:pt x="24" y="194"/>
                    </a:cubicBezTo>
                    <a:cubicBezTo>
                      <a:pt x="24" y="194"/>
                      <a:pt x="25" y="195"/>
                      <a:pt x="25" y="195"/>
                    </a:cubicBezTo>
                    <a:cubicBezTo>
                      <a:pt x="25" y="196"/>
                      <a:pt x="25" y="196"/>
                      <a:pt x="26" y="197"/>
                    </a:cubicBezTo>
                    <a:cubicBezTo>
                      <a:pt x="26" y="197"/>
                      <a:pt x="26" y="198"/>
                      <a:pt x="26" y="198"/>
                    </a:cubicBezTo>
                    <a:cubicBezTo>
                      <a:pt x="27" y="198"/>
                      <a:pt x="27" y="199"/>
                      <a:pt x="27" y="199"/>
                    </a:cubicBezTo>
                    <a:cubicBezTo>
                      <a:pt x="28" y="200"/>
                      <a:pt x="28" y="200"/>
                      <a:pt x="28" y="200"/>
                    </a:cubicBezTo>
                    <a:cubicBezTo>
                      <a:pt x="29" y="201"/>
                      <a:pt x="29" y="201"/>
                      <a:pt x="29" y="202"/>
                    </a:cubicBezTo>
                    <a:cubicBezTo>
                      <a:pt x="30" y="203"/>
                      <a:pt x="30" y="203"/>
                      <a:pt x="30" y="203"/>
                    </a:cubicBezTo>
                    <a:cubicBezTo>
                      <a:pt x="31" y="203"/>
                      <a:pt x="31" y="204"/>
                      <a:pt x="32" y="204"/>
                    </a:cubicBezTo>
                    <a:cubicBezTo>
                      <a:pt x="32" y="205"/>
                      <a:pt x="32" y="205"/>
                      <a:pt x="32" y="205"/>
                    </a:cubicBezTo>
                    <a:cubicBezTo>
                      <a:pt x="33" y="205"/>
                      <a:pt x="34" y="206"/>
                      <a:pt x="34" y="206"/>
                    </a:cubicBezTo>
                    <a:cubicBezTo>
                      <a:pt x="35" y="207"/>
                      <a:pt x="35" y="207"/>
                      <a:pt x="35" y="207"/>
                    </a:cubicBezTo>
                    <a:cubicBezTo>
                      <a:pt x="35" y="207"/>
                      <a:pt x="36" y="207"/>
                      <a:pt x="37" y="208"/>
                    </a:cubicBezTo>
                    <a:cubicBezTo>
                      <a:pt x="37" y="208"/>
                      <a:pt x="37" y="208"/>
                      <a:pt x="37" y="208"/>
                    </a:cubicBezTo>
                    <a:cubicBezTo>
                      <a:pt x="38" y="209"/>
                      <a:pt x="39" y="209"/>
                      <a:pt x="39" y="209"/>
                    </a:cubicBezTo>
                    <a:cubicBezTo>
                      <a:pt x="40" y="210"/>
                      <a:pt x="40" y="210"/>
                      <a:pt x="40" y="210"/>
                    </a:cubicBezTo>
                    <a:cubicBezTo>
                      <a:pt x="41" y="210"/>
                      <a:pt x="42" y="210"/>
                      <a:pt x="42" y="211"/>
                    </a:cubicBezTo>
                    <a:cubicBezTo>
                      <a:pt x="43" y="211"/>
                      <a:pt x="43" y="211"/>
                      <a:pt x="43" y="211"/>
                    </a:cubicBezTo>
                    <a:cubicBezTo>
                      <a:pt x="44" y="211"/>
                      <a:pt x="44" y="211"/>
                      <a:pt x="45" y="211"/>
                    </a:cubicBezTo>
                    <a:cubicBezTo>
                      <a:pt x="45" y="212"/>
                      <a:pt x="46" y="212"/>
                      <a:pt x="46" y="212"/>
                    </a:cubicBezTo>
                    <a:cubicBezTo>
                      <a:pt x="47" y="212"/>
                      <a:pt x="47" y="212"/>
                      <a:pt x="48" y="212"/>
                    </a:cubicBezTo>
                    <a:cubicBezTo>
                      <a:pt x="49" y="212"/>
                      <a:pt x="49" y="212"/>
                      <a:pt x="50" y="212"/>
                    </a:cubicBezTo>
                    <a:cubicBezTo>
                      <a:pt x="50" y="212"/>
                      <a:pt x="51" y="212"/>
                      <a:pt x="51" y="212"/>
                    </a:cubicBezTo>
                    <a:cubicBezTo>
                      <a:pt x="52" y="213"/>
                      <a:pt x="52" y="213"/>
                      <a:pt x="53" y="213"/>
                    </a:cubicBezTo>
                    <a:cubicBezTo>
                      <a:pt x="53" y="213"/>
                      <a:pt x="53" y="213"/>
                      <a:pt x="53" y="213"/>
                    </a:cubicBezTo>
                    <a:cubicBezTo>
                      <a:pt x="54" y="213"/>
                      <a:pt x="54" y="213"/>
                      <a:pt x="54" y="213"/>
                    </a:cubicBezTo>
                    <a:cubicBezTo>
                      <a:pt x="54" y="213"/>
                      <a:pt x="55" y="213"/>
                      <a:pt x="55" y="213"/>
                    </a:cubicBezTo>
                    <a:cubicBezTo>
                      <a:pt x="55" y="213"/>
                      <a:pt x="55" y="213"/>
                      <a:pt x="55" y="213"/>
                    </a:cubicBezTo>
                    <a:cubicBezTo>
                      <a:pt x="94" y="212"/>
                      <a:pt x="128" y="189"/>
                      <a:pt x="143" y="153"/>
                    </a:cubicBezTo>
                    <a:cubicBezTo>
                      <a:pt x="148" y="140"/>
                      <a:pt x="157" y="128"/>
                      <a:pt x="172" y="119"/>
                    </a:cubicBezTo>
                    <a:cubicBezTo>
                      <a:pt x="180" y="114"/>
                      <a:pt x="191" y="111"/>
                      <a:pt x="204" y="110"/>
                    </a:cubicBezTo>
                    <a:cubicBezTo>
                      <a:pt x="217" y="108"/>
                      <a:pt x="228" y="105"/>
                      <a:pt x="238" y="99"/>
                    </a:cubicBezTo>
                    <a:cubicBezTo>
                      <a:pt x="260" y="87"/>
                      <a:pt x="270" y="61"/>
                      <a:pt x="262" y="38"/>
                    </a:cubicBezTo>
                    <a:cubicBezTo>
                      <a:pt x="253" y="14"/>
                      <a:pt x="230" y="0"/>
                      <a:pt x="205" y="3"/>
                    </a:cubicBezTo>
                    <a:cubicBezTo>
                      <a:pt x="138" y="14"/>
                      <a:pt x="55" y="27"/>
                      <a:pt x="29" y="31"/>
                    </a:cubicBezTo>
                    <a:close/>
                  </a:path>
                </a:pathLst>
              </a:custGeom>
              <a:solidFill>
                <a:srgbClr val="2820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5" name="íṧḷîďè">
                <a:extLst>
                  <a:ext uri="{FF2B5EF4-FFF2-40B4-BE49-F238E27FC236}">
                    <a16:creationId xmlns:a16="http://schemas.microsoft.com/office/drawing/2014/main" id="{6BC78BBC-3549-411B-9A9C-5A6CAF4826FB}"/>
                  </a:ext>
                </a:extLst>
              </p:cNvPr>
              <p:cNvSpPr/>
              <p:nvPr/>
            </p:nvSpPr>
            <p:spPr bwMode="auto">
              <a:xfrm>
                <a:off x="5049838" y="4666048"/>
                <a:ext cx="403225" cy="185738"/>
              </a:xfrm>
              <a:custGeom>
                <a:avLst/>
                <a:gdLst>
                  <a:gd name="T0" fmla="*/ 155 w 155"/>
                  <a:gd name="T1" fmla="*/ 35 h 71"/>
                  <a:gd name="T2" fmla="*/ 119 w 155"/>
                  <a:gd name="T3" fmla="*/ 71 h 71"/>
                  <a:gd name="T4" fmla="*/ 0 w 155"/>
                  <a:gd name="T5" fmla="*/ 71 h 71"/>
                  <a:gd name="T6" fmla="*/ 0 w 155"/>
                  <a:gd name="T7" fmla="*/ 0 h 71"/>
                  <a:gd name="T8" fmla="*/ 119 w 155"/>
                  <a:gd name="T9" fmla="*/ 0 h 71"/>
                  <a:gd name="T10" fmla="*/ 155 w 155"/>
                  <a:gd name="T11" fmla="*/ 35 h 71"/>
                </a:gdLst>
                <a:ahLst/>
                <a:cxnLst>
                  <a:cxn ang="0">
                    <a:pos x="T0" y="T1"/>
                  </a:cxn>
                  <a:cxn ang="0">
                    <a:pos x="T2" y="T3"/>
                  </a:cxn>
                  <a:cxn ang="0">
                    <a:pos x="T4" y="T5"/>
                  </a:cxn>
                  <a:cxn ang="0">
                    <a:pos x="T6" y="T7"/>
                  </a:cxn>
                  <a:cxn ang="0">
                    <a:pos x="T8" y="T9"/>
                  </a:cxn>
                  <a:cxn ang="0">
                    <a:pos x="T10" y="T11"/>
                  </a:cxn>
                </a:cxnLst>
                <a:rect l="0" t="0" r="r" b="b"/>
                <a:pathLst>
                  <a:path w="155" h="71">
                    <a:moveTo>
                      <a:pt x="155" y="35"/>
                    </a:moveTo>
                    <a:cubicBezTo>
                      <a:pt x="155" y="55"/>
                      <a:pt x="139" y="71"/>
                      <a:pt x="119" y="71"/>
                    </a:cubicBezTo>
                    <a:cubicBezTo>
                      <a:pt x="0" y="71"/>
                      <a:pt x="0" y="71"/>
                      <a:pt x="0" y="71"/>
                    </a:cubicBezTo>
                    <a:cubicBezTo>
                      <a:pt x="0" y="0"/>
                      <a:pt x="0" y="0"/>
                      <a:pt x="0" y="0"/>
                    </a:cubicBezTo>
                    <a:cubicBezTo>
                      <a:pt x="119" y="0"/>
                      <a:pt x="119" y="0"/>
                      <a:pt x="119" y="0"/>
                    </a:cubicBezTo>
                    <a:cubicBezTo>
                      <a:pt x="139" y="0"/>
                      <a:pt x="155" y="16"/>
                      <a:pt x="155" y="35"/>
                    </a:cubicBezTo>
                    <a:close/>
                  </a:path>
                </a:pathLst>
              </a:custGeom>
              <a:solidFill>
                <a:srgbClr val="1D52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6" name="íş1iḓe">
                <a:extLst>
                  <a:ext uri="{FF2B5EF4-FFF2-40B4-BE49-F238E27FC236}">
                    <a16:creationId xmlns:a16="http://schemas.microsoft.com/office/drawing/2014/main" id="{271A1652-CFA0-430C-8432-63A8044FD46D}"/>
                  </a:ext>
                </a:extLst>
              </p:cNvPr>
              <p:cNvSpPr/>
              <p:nvPr/>
            </p:nvSpPr>
            <p:spPr bwMode="auto">
              <a:xfrm>
                <a:off x="4308475" y="2468948"/>
                <a:ext cx="139700" cy="158750"/>
              </a:xfrm>
              <a:custGeom>
                <a:avLst/>
                <a:gdLst>
                  <a:gd name="T0" fmla="*/ 51 w 54"/>
                  <a:gd name="T1" fmla="*/ 25 h 61"/>
                  <a:gd name="T2" fmla="*/ 33 w 54"/>
                  <a:gd name="T3" fmla="*/ 58 h 61"/>
                  <a:gd name="T4" fmla="*/ 4 w 54"/>
                  <a:gd name="T5" fmla="*/ 36 h 61"/>
                  <a:gd name="T6" fmla="*/ 21 w 54"/>
                  <a:gd name="T7" fmla="*/ 3 h 61"/>
                  <a:gd name="T8" fmla="*/ 51 w 54"/>
                  <a:gd name="T9" fmla="*/ 25 h 61"/>
                </a:gdLst>
                <a:ahLst/>
                <a:cxnLst>
                  <a:cxn ang="0">
                    <a:pos x="T0" y="T1"/>
                  </a:cxn>
                  <a:cxn ang="0">
                    <a:pos x="T2" y="T3"/>
                  </a:cxn>
                  <a:cxn ang="0">
                    <a:pos x="T4" y="T5"/>
                  </a:cxn>
                  <a:cxn ang="0">
                    <a:pos x="T6" y="T7"/>
                  </a:cxn>
                  <a:cxn ang="0">
                    <a:pos x="T8" y="T9"/>
                  </a:cxn>
                </a:cxnLst>
                <a:rect l="0" t="0" r="r" b="b"/>
                <a:pathLst>
                  <a:path w="54" h="61">
                    <a:moveTo>
                      <a:pt x="51" y="25"/>
                    </a:moveTo>
                    <a:cubicBezTo>
                      <a:pt x="54" y="40"/>
                      <a:pt x="46" y="55"/>
                      <a:pt x="33" y="58"/>
                    </a:cubicBezTo>
                    <a:cubicBezTo>
                      <a:pt x="21" y="61"/>
                      <a:pt x="7" y="51"/>
                      <a:pt x="4" y="36"/>
                    </a:cubicBezTo>
                    <a:cubicBezTo>
                      <a:pt x="0" y="20"/>
                      <a:pt x="8" y="6"/>
                      <a:pt x="21" y="3"/>
                    </a:cubicBezTo>
                    <a:cubicBezTo>
                      <a:pt x="34" y="0"/>
                      <a:pt x="47" y="10"/>
                      <a:pt x="51" y="2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7" name="îš1iḋê">
                <a:extLst>
                  <a:ext uri="{FF2B5EF4-FFF2-40B4-BE49-F238E27FC236}">
                    <a16:creationId xmlns:a16="http://schemas.microsoft.com/office/drawing/2014/main" id="{BF4FEB3A-5139-4DB2-80B6-9CDE61C5D6AB}"/>
                  </a:ext>
                </a:extLst>
              </p:cNvPr>
              <p:cNvSpPr/>
              <p:nvPr/>
            </p:nvSpPr>
            <p:spPr bwMode="auto">
              <a:xfrm>
                <a:off x="4321175" y="3910398"/>
                <a:ext cx="817563" cy="909638"/>
              </a:xfrm>
              <a:custGeom>
                <a:avLst/>
                <a:gdLst>
                  <a:gd name="T0" fmla="*/ 279 w 315"/>
                  <a:gd name="T1" fmla="*/ 350 h 350"/>
                  <a:gd name="T2" fmla="*/ 247 w 315"/>
                  <a:gd name="T3" fmla="*/ 323 h 350"/>
                  <a:gd name="T4" fmla="*/ 196 w 315"/>
                  <a:gd name="T5" fmla="*/ 66 h 350"/>
                  <a:gd name="T6" fmla="*/ 33 w 315"/>
                  <a:gd name="T7" fmla="*/ 66 h 350"/>
                  <a:gd name="T8" fmla="*/ 0 w 315"/>
                  <a:gd name="T9" fmla="*/ 33 h 350"/>
                  <a:gd name="T10" fmla="*/ 33 w 315"/>
                  <a:gd name="T11" fmla="*/ 0 h 350"/>
                  <a:gd name="T12" fmla="*/ 223 w 315"/>
                  <a:gd name="T13" fmla="*/ 0 h 350"/>
                  <a:gd name="T14" fmla="*/ 255 w 315"/>
                  <a:gd name="T15" fmla="*/ 27 h 350"/>
                  <a:gd name="T16" fmla="*/ 312 w 315"/>
                  <a:gd name="T17" fmla="*/ 310 h 350"/>
                  <a:gd name="T18" fmla="*/ 286 w 315"/>
                  <a:gd name="T19" fmla="*/ 349 h 350"/>
                  <a:gd name="T20" fmla="*/ 279 w 315"/>
                  <a:gd name="T21"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350">
                    <a:moveTo>
                      <a:pt x="279" y="350"/>
                    </a:moveTo>
                    <a:cubicBezTo>
                      <a:pt x="264" y="350"/>
                      <a:pt x="250" y="339"/>
                      <a:pt x="247" y="323"/>
                    </a:cubicBezTo>
                    <a:cubicBezTo>
                      <a:pt x="196" y="66"/>
                      <a:pt x="196" y="66"/>
                      <a:pt x="196" y="66"/>
                    </a:cubicBezTo>
                    <a:cubicBezTo>
                      <a:pt x="33" y="66"/>
                      <a:pt x="33" y="66"/>
                      <a:pt x="33" y="66"/>
                    </a:cubicBezTo>
                    <a:cubicBezTo>
                      <a:pt x="15" y="66"/>
                      <a:pt x="0" y="52"/>
                      <a:pt x="0" y="33"/>
                    </a:cubicBezTo>
                    <a:cubicBezTo>
                      <a:pt x="0" y="15"/>
                      <a:pt x="15" y="0"/>
                      <a:pt x="33" y="0"/>
                    </a:cubicBezTo>
                    <a:cubicBezTo>
                      <a:pt x="223" y="0"/>
                      <a:pt x="223" y="0"/>
                      <a:pt x="223" y="0"/>
                    </a:cubicBezTo>
                    <a:cubicBezTo>
                      <a:pt x="238" y="0"/>
                      <a:pt x="252" y="11"/>
                      <a:pt x="255" y="27"/>
                    </a:cubicBezTo>
                    <a:cubicBezTo>
                      <a:pt x="312" y="310"/>
                      <a:pt x="312" y="310"/>
                      <a:pt x="312" y="310"/>
                    </a:cubicBezTo>
                    <a:cubicBezTo>
                      <a:pt x="315" y="328"/>
                      <a:pt x="304" y="346"/>
                      <a:pt x="286" y="349"/>
                    </a:cubicBezTo>
                    <a:cubicBezTo>
                      <a:pt x="283" y="350"/>
                      <a:pt x="281" y="350"/>
                      <a:pt x="279" y="350"/>
                    </a:cubicBez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8" name="ïsļîďé">
                <a:extLst>
                  <a:ext uri="{FF2B5EF4-FFF2-40B4-BE49-F238E27FC236}">
                    <a16:creationId xmlns:a16="http://schemas.microsoft.com/office/drawing/2014/main" id="{C1A753DF-6464-4189-82EC-606DA34312D3}"/>
                  </a:ext>
                </a:extLst>
              </p:cNvPr>
              <p:cNvSpPr/>
              <p:nvPr/>
            </p:nvSpPr>
            <p:spPr bwMode="auto">
              <a:xfrm>
                <a:off x="4948238" y="4666048"/>
                <a:ext cx="400050" cy="185738"/>
              </a:xfrm>
              <a:custGeom>
                <a:avLst/>
                <a:gdLst>
                  <a:gd name="T0" fmla="*/ 154 w 154"/>
                  <a:gd name="T1" fmla="*/ 35 h 71"/>
                  <a:gd name="T2" fmla="*/ 119 w 154"/>
                  <a:gd name="T3" fmla="*/ 71 h 71"/>
                  <a:gd name="T4" fmla="*/ 25 w 154"/>
                  <a:gd name="T5" fmla="*/ 71 h 71"/>
                  <a:gd name="T6" fmla="*/ 0 w 154"/>
                  <a:gd name="T7" fmla="*/ 46 h 71"/>
                  <a:gd name="T8" fmla="*/ 0 w 154"/>
                  <a:gd name="T9" fmla="*/ 0 h 71"/>
                  <a:gd name="T10" fmla="*/ 119 w 154"/>
                  <a:gd name="T11" fmla="*/ 0 h 71"/>
                  <a:gd name="T12" fmla="*/ 154 w 154"/>
                  <a:gd name="T13" fmla="*/ 35 h 71"/>
                </a:gdLst>
                <a:ahLst/>
                <a:cxnLst>
                  <a:cxn ang="0">
                    <a:pos x="T0" y="T1"/>
                  </a:cxn>
                  <a:cxn ang="0">
                    <a:pos x="T2" y="T3"/>
                  </a:cxn>
                  <a:cxn ang="0">
                    <a:pos x="T4" y="T5"/>
                  </a:cxn>
                  <a:cxn ang="0">
                    <a:pos x="T6" y="T7"/>
                  </a:cxn>
                  <a:cxn ang="0">
                    <a:pos x="T8" y="T9"/>
                  </a:cxn>
                  <a:cxn ang="0">
                    <a:pos x="T10" y="T11"/>
                  </a:cxn>
                  <a:cxn ang="0">
                    <a:pos x="T12" y="T13"/>
                  </a:cxn>
                </a:cxnLst>
                <a:rect l="0" t="0" r="r" b="b"/>
                <a:pathLst>
                  <a:path w="154" h="71">
                    <a:moveTo>
                      <a:pt x="154" y="35"/>
                    </a:moveTo>
                    <a:cubicBezTo>
                      <a:pt x="154" y="55"/>
                      <a:pt x="138" y="71"/>
                      <a:pt x="119" y="71"/>
                    </a:cubicBezTo>
                    <a:cubicBezTo>
                      <a:pt x="25" y="71"/>
                      <a:pt x="25" y="71"/>
                      <a:pt x="25" y="71"/>
                    </a:cubicBezTo>
                    <a:cubicBezTo>
                      <a:pt x="11" y="71"/>
                      <a:pt x="0" y="59"/>
                      <a:pt x="0" y="46"/>
                    </a:cubicBezTo>
                    <a:cubicBezTo>
                      <a:pt x="0" y="0"/>
                      <a:pt x="0" y="0"/>
                      <a:pt x="0" y="0"/>
                    </a:cubicBezTo>
                    <a:cubicBezTo>
                      <a:pt x="119" y="0"/>
                      <a:pt x="119" y="0"/>
                      <a:pt x="119" y="0"/>
                    </a:cubicBezTo>
                    <a:cubicBezTo>
                      <a:pt x="138" y="0"/>
                      <a:pt x="154" y="16"/>
                      <a:pt x="154" y="35"/>
                    </a:cubicBezTo>
                    <a:close/>
                  </a:path>
                </a:pathLst>
              </a:custGeom>
              <a:solidFill>
                <a:srgbClr val="285B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9" name="ísļîḓe">
                <a:extLst>
                  <a:ext uri="{FF2B5EF4-FFF2-40B4-BE49-F238E27FC236}">
                    <a16:creationId xmlns:a16="http://schemas.microsoft.com/office/drawing/2014/main" id="{0BF386C5-9917-491B-9006-407565372077}"/>
                  </a:ext>
                </a:extLst>
              </p:cNvPr>
              <p:cNvSpPr/>
              <p:nvPr/>
            </p:nvSpPr>
            <p:spPr bwMode="auto">
              <a:xfrm>
                <a:off x="3810000" y="2986473"/>
                <a:ext cx="960438" cy="1233488"/>
              </a:xfrm>
              <a:custGeom>
                <a:avLst/>
                <a:gdLst>
                  <a:gd name="T0" fmla="*/ 343 w 370"/>
                  <a:gd name="T1" fmla="*/ 475 h 475"/>
                  <a:gd name="T2" fmla="*/ 115 w 370"/>
                  <a:gd name="T3" fmla="*/ 475 h 475"/>
                  <a:gd name="T4" fmla="*/ 89 w 370"/>
                  <a:gd name="T5" fmla="*/ 453 h 475"/>
                  <a:gd name="T6" fmla="*/ 3 w 370"/>
                  <a:gd name="T7" fmla="*/ 34 h 475"/>
                  <a:gd name="T8" fmla="*/ 24 w 370"/>
                  <a:gd name="T9" fmla="*/ 3 h 475"/>
                  <a:gd name="T10" fmla="*/ 55 w 370"/>
                  <a:gd name="T11" fmla="*/ 24 h 475"/>
                  <a:gd name="T12" fmla="*/ 137 w 370"/>
                  <a:gd name="T13" fmla="*/ 421 h 475"/>
                  <a:gd name="T14" fmla="*/ 343 w 370"/>
                  <a:gd name="T15" fmla="*/ 421 h 475"/>
                  <a:gd name="T16" fmla="*/ 370 w 370"/>
                  <a:gd name="T17" fmla="*/ 448 h 475"/>
                  <a:gd name="T18" fmla="*/ 343 w 370"/>
                  <a:gd name="T19"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475">
                    <a:moveTo>
                      <a:pt x="343" y="475"/>
                    </a:moveTo>
                    <a:cubicBezTo>
                      <a:pt x="115" y="475"/>
                      <a:pt x="115" y="475"/>
                      <a:pt x="115" y="475"/>
                    </a:cubicBezTo>
                    <a:cubicBezTo>
                      <a:pt x="102" y="475"/>
                      <a:pt x="91" y="466"/>
                      <a:pt x="89" y="453"/>
                    </a:cubicBezTo>
                    <a:cubicBezTo>
                      <a:pt x="3" y="34"/>
                      <a:pt x="3" y="34"/>
                      <a:pt x="3" y="34"/>
                    </a:cubicBezTo>
                    <a:cubicBezTo>
                      <a:pt x="0" y="20"/>
                      <a:pt x="9" y="6"/>
                      <a:pt x="24" y="3"/>
                    </a:cubicBezTo>
                    <a:cubicBezTo>
                      <a:pt x="38" y="0"/>
                      <a:pt x="52" y="9"/>
                      <a:pt x="55" y="24"/>
                    </a:cubicBezTo>
                    <a:cubicBezTo>
                      <a:pt x="137" y="421"/>
                      <a:pt x="137" y="421"/>
                      <a:pt x="137" y="421"/>
                    </a:cubicBezTo>
                    <a:cubicBezTo>
                      <a:pt x="343" y="421"/>
                      <a:pt x="343" y="421"/>
                      <a:pt x="343" y="421"/>
                    </a:cubicBezTo>
                    <a:cubicBezTo>
                      <a:pt x="358" y="421"/>
                      <a:pt x="370" y="433"/>
                      <a:pt x="370" y="448"/>
                    </a:cubicBezTo>
                    <a:cubicBezTo>
                      <a:pt x="370" y="463"/>
                      <a:pt x="358" y="475"/>
                      <a:pt x="343" y="475"/>
                    </a:cubicBezTo>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0" name="íṩḷïḑé">
                <a:extLst>
                  <a:ext uri="{FF2B5EF4-FFF2-40B4-BE49-F238E27FC236}">
                    <a16:creationId xmlns:a16="http://schemas.microsoft.com/office/drawing/2014/main" id="{B6BA9721-CDF3-4CBA-AFD6-395B8B68A72D}"/>
                  </a:ext>
                </a:extLst>
              </p:cNvPr>
              <p:cNvSpPr/>
              <p:nvPr/>
            </p:nvSpPr>
            <p:spPr bwMode="auto">
              <a:xfrm>
                <a:off x="4351338" y="4102485"/>
                <a:ext cx="93663" cy="574675"/>
              </a:xfrm>
              <a:custGeom>
                <a:avLst/>
                <a:gdLst>
                  <a:gd name="T0" fmla="*/ 18 w 36"/>
                  <a:gd name="T1" fmla="*/ 221 h 221"/>
                  <a:gd name="T2" fmla="*/ 0 w 36"/>
                  <a:gd name="T3" fmla="*/ 203 h 221"/>
                  <a:gd name="T4" fmla="*/ 0 w 36"/>
                  <a:gd name="T5" fmla="*/ 18 h 221"/>
                  <a:gd name="T6" fmla="*/ 18 w 36"/>
                  <a:gd name="T7" fmla="*/ 0 h 221"/>
                  <a:gd name="T8" fmla="*/ 36 w 36"/>
                  <a:gd name="T9" fmla="*/ 18 h 221"/>
                  <a:gd name="T10" fmla="*/ 36 w 36"/>
                  <a:gd name="T11" fmla="*/ 203 h 221"/>
                  <a:gd name="T12" fmla="*/ 18 w 36"/>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36" h="221">
                    <a:moveTo>
                      <a:pt x="18" y="221"/>
                    </a:moveTo>
                    <a:cubicBezTo>
                      <a:pt x="8" y="221"/>
                      <a:pt x="0" y="213"/>
                      <a:pt x="0" y="203"/>
                    </a:cubicBezTo>
                    <a:cubicBezTo>
                      <a:pt x="0" y="18"/>
                      <a:pt x="0" y="18"/>
                      <a:pt x="0" y="18"/>
                    </a:cubicBezTo>
                    <a:cubicBezTo>
                      <a:pt x="0" y="8"/>
                      <a:pt x="8" y="0"/>
                      <a:pt x="18" y="0"/>
                    </a:cubicBezTo>
                    <a:cubicBezTo>
                      <a:pt x="28" y="0"/>
                      <a:pt x="36" y="8"/>
                      <a:pt x="36" y="18"/>
                    </a:cubicBezTo>
                    <a:cubicBezTo>
                      <a:pt x="36" y="203"/>
                      <a:pt x="36" y="203"/>
                      <a:pt x="36" y="203"/>
                    </a:cubicBezTo>
                    <a:cubicBezTo>
                      <a:pt x="36" y="213"/>
                      <a:pt x="28" y="221"/>
                      <a:pt x="18" y="221"/>
                    </a:cubicBezTo>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1" name="ïş1íḍe">
                <a:extLst>
                  <a:ext uri="{FF2B5EF4-FFF2-40B4-BE49-F238E27FC236}">
                    <a16:creationId xmlns:a16="http://schemas.microsoft.com/office/drawing/2014/main" id="{E3C7EE84-2965-4F3F-9195-0DFE45D7D10C}"/>
                  </a:ext>
                </a:extLst>
              </p:cNvPr>
              <p:cNvSpPr/>
              <p:nvPr/>
            </p:nvSpPr>
            <p:spPr bwMode="auto">
              <a:xfrm>
                <a:off x="4333875" y="4715260"/>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2" name="ïṣlïḍé">
                <a:extLst>
                  <a:ext uri="{FF2B5EF4-FFF2-40B4-BE49-F238E27FC236}">
                    <a16:creationId xmlns:a16="http://schemas.microsoft.com/office/drawing/2014/main" id="{121F9321-CE0D-4141-8DD8-3E4E4397D283}"/>
                  </a:ext>
                </a:extLst>
              </p:cNvPr>
              <p:cNvSpPr/>
              <p:nvPr/>
            </p:nvSpPr>
            <p:spPr bwMode="auto">
              <a:xfrm>
                <a:off x="4606925" y="4715260"/>
                <a:ext cx="128588"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3" name="ísľîḋé">
                <a:extLst>
                  <a:ext uri="{FF2B5EF4-FFF2-40B4-BE49-F238E27FC236}">
                    <a16:creationId xmlns:a16="http://schemas.microsoft.com/office/drawing/2014/main" id="{9EC9C26C-A379-4BFA-8DDE-5C54C86E0C4F}"/>
                  </a:ext>
                </a:extLst>
              </p:cNvPr>
              <p:cNvSpPr/>
              <p:nvPr/>
            </p:nvSpPr>
            <p:spPr bwMode="auto">
              <a:xfrm>
                <a:off x="4060825" y="4715260"/>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4" name="îšḻidê">
                <a:extLst>
                  <a:ext uri="{FF2B5EF4-FFF2-40B4-BE49-F238E27FC236}">
                    <a16:creationId xmlns:a16="http://schemas.microsoft.com/office/drawing/2014/main" id="{92F888A1-337E-4D28-9731-E1C0CA4AB381}"/>
                  </a:ext>
                </a:extLst>
              </p:cNvPr>
              <p:cNvSpPr/>
              <p:nvPr/>
            </p:nvSpPr>
            <p:spPr bwMode="auto">
              <a:xfrm>
                <a:off x="4037013" y="4624773"/>
                <a:ext cx="722313" cy="93663"/>
              </a:xfrm>
              <a:custGeom>
                <a:avLst/>
                <a:gdLst>
                  <a:gd name="T0" fmla="*/ 260 w 278"/>
                  <a:gd name="T1" fmla="*/ 36 h 36"/>
                  <a:gd name="T2" fmla="*/ 18 w 278"/>
                  <a:gd name="T3" fmla="*/ 36 h 36"/>
                  <a:gd name="T4" fmla="*/ 0 w 278"/>
                  <a:gd name="T5" fmla="*/ 18 h 36"/>
                  <a:gd name="T6" fmla="*/ 18 w 278"/>
                  <a:gd name="T7" fmla="*/ 0 h 36"/>
                  <a:gd name="T8" fmla="*/ 260 w 278"/>
                  <a:gd name="T9" fmla="*/ 0 h 36"/>
                  <a:gd name="T10" fmla="*/ 278 w 278"/>
                  <a:gd name="T11" fmla="*/ 18 h 36"/>
                  <a:gd name="T12" fmla="*/ 260 w 27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78" h="36">
                    <a:moveTo>
                      <a:pt x="260" y="36"/>
                    </a:moveTo>
                    <a:cubicBezTo>
                      <a:pt x="18" y="36"/>
                      <a:pt x="18" y="36"/>
                      <a:pt x="18" y="36"/>
                    </a:cubicBezTo>
                    <a:cubicBezTo>
                      <a:pt x="8" y="36"/>
                      <a:pt x="0" y="28"/>
                      <a:pt x="0" y="18"/>
                    </a:cubicBezTo>
                    <a:cubicBezTo>
                      <a:pt x="0" y="8"/>
                      <a:pt x="8" y="0"/>
                      <a:pt x="18" y="0"/>
                    </a:cubicBezTo>
                    <a:cubicBezTo>
                      <a:pt x="260" y="0"/>
                      <a:pt x="260" y="0"/>
                      <a:pt x="260" y="0"/>
                    </a:cubicBezTo>
                    <a:cubicBezTo>
                      <a:pt x="270" y="0"/>
                      <a:pt x="278" y="8"/>
                      <a:pt x="278" y="18"/>
                    </a:cubicBezTo>
                    <a:cubicBezTo>
                      <a:pt x="278" y="28"/>
                      <a:pt x="270" y="36"/>
                      <a:pt x="260" y="36"/>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5" name="îš1ïḓè">
                <a:extLst>
                  <a:ext uri="{FF2B5EF4-FFF2-40B4-BE49-F238E27FC236}">
                    <a16:creationId xmlns:a16="http://schemas.microsoft.com/office/drawing/2014/main" id="{3CEBC211-0916-4369-8186-48119B555541}"/>
                  </a:ext>
                </a:extLst>
              </p:cNvPr>
              <p:cNvSpPr/>
              <p:nvPr/>
            </p:nvSpPr>
            <p:spPr bwMode="auto">
              <a:xfrm>
                <a:off x="6207125" y="465334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6" name="išlíḋe">
                <a:extLst>
                  <a:ext uri="{FF2B5EF4-FFF2-40B4-BE49-F238E27FC236}">
                    <a16:creationId xmlns:a16="http://schemas.microsoft.com/office/drawing/2014/main" id="{8D6DE9ED-D756-4D6A-8146-67396D25350B}"/>
                  </a:ext>
                </a:extLst>
              </p:cNvPr>
              <p:cNvSpPr/>
              <p:nvPr/>
            </p:nvSpPr>
            <p:spPr bwMode="auto">
              <a:xfrm>
                <a:off x="6480175" y="465334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7" name="ïṩḷíḑè">
                <a:extLst>
                  <a:ext uri="{FF2B5EF4-FFF2-40B4-BE49-F238E27FC236}">
                    <a16:creationId xmlns:a16="http://schemas.microsoft.com/office/drawing/2014/main" id="{BA5F2B63-667D-424E-A352-3103872DD7F7}"/>
                  </a:ext>
                </a:extLst>
              </p:cNvPr>
              <p:cNvSpPr/>
              <p:nvPr/>
            </p:nvSpPr>
            <p:spPr bwMode="auto">
              <a:xfrm>
                <a:off x="5937250" y="465334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8" name="íṣḷïḋé">
                <a:extLst>
                  <a:ext uri="{FF2B5EF4-FFF2-40B4-BE49-F238E27FC236}">
                    <a16:creationId xmlns:a16="http://schemas.microsoft.com/office/drawing/2014/main" id="{028F45C5-4FE0-449F-A288-28666D4A43F1}"/>
                  </a:ext>
                </a:extLst>
              </p:cNvPr>
              <p:cNvSpPr/>
              <p:nvPr/>
            </p:nvSpPr>
            <p:spPr bwMode="auto">
              <a:xfrm>
                <a:off x="5911850" y="4562860"/>
                <a:ext cx="723900" cy="93663"/>
              </a:xfrm>
              <a:custGeom>
                <a:avLst/>
                <a:gdLst>
                  <a:gd name="T0" fmla="*/ 261 w 279"/>
                  <a:gd name="T1" fmla="*/ 36 h 36"/>
                  <a:gd name="T2" fmla="*/ 18 w 279"/>
                  <a:gd name="T3" fmla="*/ 36 h 36"/>
                  <a:gd name="T4" fmla="*/ 0 w 279"/>
                  <a:gd name="T5" fmla="*/ 18 h 36"/>
                  <a:gd name="T6" fmla="*/ 18 w 279"/>
                  <a:gd name="T7" fmla="*/ 0 h 36"/>
                  <a:gd name="T8" fmla="*/ 261 w 279"/>
                  <a:gd name="T9" fmla="*/ 0 h 36"/>
                  <a:gd name="T10" fmla="*/ 279 w 279"/>
                  <a:gd name="T11" fmla="*/ 18 h 36"/>
                  <a:gd name="T12" fmla="*/ 261 w 27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79" h="36">
                    <a:moveTo>
                      <a:pt x="261" y="36"/>
                    </a:moveTo>
                    <a:cubicBezTo>
                      <a:pt x="18" y="36"/>
                      <a:pt x="18" y="36"/>
                      <a:pt x="18" y="36"/>
                    </a:cubicBezTo>
                    <a:cubicBezTo>
                      <a:pt x="8" y="36"/>
                      <a:pt x="0" y="28"/>
                      <a:pt x="0" y="18"/>
                    </a:cubicBezTo>
                    <a:cubicBezTo>
                      <a:pt x="0" y="8"/>
                      <a:pt x="8" y="0"/>
                      <a:pt x="18" y="0"/>
                    </a:cubicBezTo>
                    <a:cubicBezTo>
                      <a:pt x="261" y="0"/>
                      <a:pt x="261" y="0"/>
                      <a:pt x="261" y="0"/>
                    </a:cubicBezTo>
                    <a:cubicBezTo>
                      <a:pt x="271" y="0"/>
                      <a:pt x="279" y="8"/>
                      <a:pt x="279" y="18"/>
                    </a:cubicBezTo>
                    <a:cubicBezTo>
                      <a:pt x="279" y="28"/>
                      <a:pt x="271" y="36"/>
                      <a:pt x="261" y="36"/>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9" name="îŝliḋê">
                <a:extLst>
                  <a:ext uri="{FF2B5EF4-FFF2-40B4-BE49-F238E27FC236}">
                    <a16:creationId xmlns:a16="http://schemas.microsoft.com/office/drawing/2014/main" id="{DA42C268-D5BA-42DB-9DB2-09A168636A08}"/>
                  </a:ext>
                </a:extLst>
              </p:cNvPr>
              <p:cNvSpPr/>
              <p:nvPr/>
            </p:nvSpPr>
            <p:spPr bwMode="auto">
              <a:xfrm>
                <a:off x="5805488" y="4100898"/>
                <a:ext cx="960438" cy="115888"/>
              </a:xfrm>
              <a:custGeom>
                <a:avLst/>
                <a:gdLst>
                  <a:gd name="T0" fmla="*/ 370 w 370"/>
                  <a:gd name="T1" fmla="*/ 0 h 45"/>
                  <a:gd name="T2" fmla="*/ 328 w 370"/>
                  <a:gd name="T3" fmla="*/ 45 h 45"/>
                  <a:gd name="T4" fmla="*/ 42 w 370"/>
                  <a:gd name="T5" fmla="*/ 45 h 45"/>
                  <a:gd name="T6" fmla="*/ 0 w 370"/>
                  <a:gd name="T7" fmla="*/ 0 h 45"/>
                  <a:gd name="T8" fmla="*/ 370 w 370"/>
                  <a:gd name="T9" fmla="*/ 0 h 45"/>
                </a:gdLst>
                <a:ahLst/>
                <a:cxnLst>
                  <a:cxn ang="0">
                    <a:pos x="T0" y="T1"/>
                  </a:cxn>
                  <a:cxn ang="0">
                    <a:pos x="T2" y="T3"/>
                  </a:cxn>
                  <a:cxn ang="0">
                    <a:pos x="T4" y="T5"/>
                  </a:cxn>
                  <a:cxn ang="0">
                    <a:pos x="T6" y="T7"/>
                  </a:cxn>
                  <a:cxn ang="0">
                    <a:pos x="T8" y="T9"/>
                  </a:cxn>
                </a:cxnLst>
                <a:rect l="0" t="0" r="r" b="b"/>
                <a:pathLst>
                  <a:path w="370" h="45">
                    <a:moveTo>
                      <a:pt x="370" y="0"/>
                    </a:moveTo>
                    <a:cubicBezTo>
                      <a:pt x="370" y="25"/>
                      <a:pt x="351" y="45"/>
                      <a:pt x="328" y="45"/>
                    </a:cubicBezTo>
                    <a:cubicBezTo>
                      <a:pt x="42" y="45"/>
                      <a:pt x="42" y="45"/>
                      <a:pt x="42" y="45"/>
                    </a:cubicBezTo>
                    <a:cubicBezTo>
                      <a:pt x="19" y="45"/>
                      <a:pt x="0" y="25"/>
                      <a:pt x="0" y="0"/>
                    </a:cubicBezTo>
                    <a:lnTo>
                      <a:pt x="370" y="0"/>
                    </a:ln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0" name="ïṧḻíḓé">
                <a:extLst>
                  <a:ext uri="{FF2B5EF4-FFF2-40B4-BE49-F238E27FC236}">
                    <a16:creationId xmlns:a16="http://schemas.microsoft.com/office/drawing/2014/main" id="{9B164E92-60C2-4531-A844-C3FA1A208F64}"/>
                  </a:ext>
                </a:extLst>
              </p:cNvPr>
              <p:cNvSpPr/>
              <p:nvPr/>
            </p:nvSpPr>
            <p:spPr bwMode="auto">
              <a:xfrm>
                <a:off x="5919788" y="3843723"/>
                <a:ext cx="728663" cy="257175"/>
              </a:xfrm>
              <a:prstGeom prst="rect">
                <a:avLst/>
              </a:prstGeom>
              <a:solidFill>
                <a:srgbClr val="C25A2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71" name="ïşḻïḑé">
                <a:extLst>
                  <a:ext uri="{FF2B5EF4-FFF2-40B4-BE49-F238E27FC236}">
                    <a16:creationId xmlns:a16="http://schemas.microsoft.com/office/drawing/2014/main" id="{5178B6FF-E1B8-47BB-B823-557B68790E3C}"/>
                  </a:ext>
                </a:extLst>
              </p:cNvPr>
              <p:cNvSpPr/>
              <p:nvPr/>
            </p:nvSpPr>
            <p:spPr bwMode="auto">
              <a:xfrm>
                <a:off x="6113463" y="4648585"/>
                <a:ext cx="171450" cy="254000"/>
              </a:xfrm>
              <a:custGeom>
                <a:avLst/>
                <a:gdLst>
                  <a:gd name="T0" fmla="*/ 66 w 66"/>
                  <a:gd name="T1" fmla="*/ 65 h 98"/>
                  <a:gd name="T2" fmla="*/ 33 w 66"/>
                  <a:gd name="T3" fmla="*/ 98 h 98"/>
                  <a:gd name="T4" fmla="*/ 0 w 66"/>
                  <a:gd name="T5" fmla="*/ 65 h 98"/>
                  <a:gd name="T6" fmla="*/ 0 w 66"/>
                  <a:gd name="T7" fmla="*/ 0 h 98"/>
                  <a:gd name="T8" fmla="*/ 66 w 66"/>
                  <a:gd name="T9" fmla="*/ 0 h 98"/>
                  <a:gd name="T10" fmla="*/ 66 w 66"/>
                  <a:gd name="T11" fmla="*/ 65 h 98"/>
                </a:gdLst>
                <a:ahLst/>
                <a:cxnLst>
                  <a:cxn ang="0">
                    <a:pos x="T0" y="T1"/>
                  </a:cxn>
                  <a:cxn ang="0">
                    <a:pos x="T2" y="T3"/>
                  </a:cxn>
                  <a:cxn ang="0">
                    <a:pos x="T4" y="T5"/>
                  </a:cxn>
                  <a:cxn ang="0">
                    <a:pos x="T6" y="T7"/>
                  </a:cxn>
                  <a:cxn ang="0">
                    <a:pos x="T8" y="T9"/>
                  </a:cxn>
                  <a:cxn ang="0">
                    <a:pos x="T10" y="T11"/>
                  </a:cxn>
                </a:cxnLst>
                <a:rect l="0" t="0" r="r" b="b"/>
                <a:pathLst>
                  <a:path w="66" h="98">
                    <a:moveTo>
                      <a:pt x="66" y="65"/>
                    </a:moveTo>
                    <a:cubicBezTo>
                      <a:pt x="66" y="83"/>
                      <a:pt x="51" y="98"/>
                      <a:pt x="33" y="98"/>
                    </a:cubicBezTo>
                    <a:cubicBezTo>
                      <a:pt x="15" y="98"/>
                      <a:pt x="0" y="83"/>
                      <a:pt x="0" y="65"/>
                    </a:cubicBezTo>
                    <a:cubicBezTo>
                      <a:pt x="0" y="0"/>
                      <a:pt x="0" y="0"/>
                      <a:pt x="0" y="0"/>
                    </a:cubicBezTo>
                    <a:cubicBezTo>
                      <a:pt x="66" y="0"/>
                      <a:pt x="66" y="0"/>
                      <a:pt x="66" y="0"/>
                    </a:cubicBezTo>
                    <a:lnTo>
                      <a:pt x="66" y="65"/>
                    </a:lnTo>
                    <a:close/>
                  </a:path>
                </a:pathLst>
              </a:custGeom>
              <a:solidFill>
                <a:srgbClr val="443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2" name="íšḻiďê">
                <a:extLst>
                  <a:ext uri="{FF2B5EF4-FFF2-40B4-BE49-F238E27FC236}">
                    <a16:creationId xmlns:a16="http://schemas.microsoft.com/office/drawing/2014/main" id="{F84802F0-E732-47CA-BC6B-168E1A1519FC}"/>
                  </a:ext>
                </a:extLst>
              </p:cNvPr>
              <p:cNvSpPr/>
              <p:nvPr/>
            </p:nvSpPr>
            <p:spPr bwMode="auto">
              <a:xfrm>
                <a:off x="5929313" y="3048385"/>
                <a:ext cx="752475" cy="911225"/>
              </a:xfrm>
              <a:prstGeom prst="ellipse">
                <a:avLst/>
              </a:prstGeom>
              <a:solidFill>
                <a:schemeClr val="accent1"/>
              </a:solidFill>
              <a:ln>
                <a:noFill/>
              </a:ln>
            </p:spPr>
            <p:txBody>
              <a:bodyPr anchor="ctr"/>
              <a:lstStyle/>
              <a:p>
                <a:pPr algn="ctr"/>
                <a:endParaRPr dirty="0"/>
              </a:p>
            </p:txBody>
          </p:sp>
          <p:sp>
            <p:nvSpPr>
              <p:cNvPr id="73" name="ïSlíďè">
                <a:extLst>
                  <a:ext uri="{FF2B5EF4-FFF2-40B4-BE49-F238E27FC236}">
                    <a16:creationId xmlns:a16="http://schemas.microsoft.com/office/drawing/2014/main" id="{3F7BCA95-0827-45AD-957A-0BECE4EF6F08}"/>
                  </a:ext>
                </a:extLst>
              </p:cNvPr>
              <p:cNvSpPr/>
              <p:nvPr/>
            </p:nvSpPr>
            <p:spPr bwMode="auto">
              <a:xfrm>
                <a:off x="5649913" y="3048385"/>
                <a:ext cx="698500" cy="852488"/>
              </a:xfrm>
              <a:custGeom>
                <a:avLst/>
                <a:gdLst>
                  <a:gd name="T0" fmla="*/ 243 w 269"/>
                  <a:gd name="T1" fmla="*/ 275 h 328"/>
                  <a:gd name="T2" fmla="*/ 71 w 269"/>
                  <a:gd name="T3" fmla="*/ 275 h 328"/>
                  <a:gd name="T4" fmla="*/ 190 w 269"/>
                  <a:gd name="T5" fmla="*/ 62 h 328"/>
                  <a:gd name="T6" fmla="*/ 191 w 269"/>
                  <a:gd name="T7" fmla="*/ 59 h 328"/>
                  <a:gd name="T8" fmla="*/ 172 w 269"/>
                  <a:gd name="T9" fmla="*/ 9 h 328"/>
                  <a:gd name="T10" fmla="*/ 121 w 269"/>
                  <a:gd name="T11" fmla="*/ 28 h 328"/>
                  <a:gd name="T12" fmla="*/ 2 w 269"/>
                  <a:gd name="T13" fmla="*/ 290 h 328"/>
                  <a:gd name="T14" fmla="*/ 2 w 269"/>
                  <a:gd name="T15" fmla="*/ 291 h 328"/>
                  <a:gd name="T16" fmla="*/ 0 w 269"/>
                  <a:gd name="T17" fmla="*/ 302 h 328"/>
                  <a:gd name="T18" fmla="*/ 26 w 269"/>
                  <a:gd name="T19" fmla="*/ 328 h 328"/>
                  <a:gd name="T20" fmla="*/ 243 w 269"/>
                  <a:gd name="T21" fmla="*/ 328 h 328"/>
                  <a:gd name="T22" fmla="*/ 269 w 269"/>
                  <a:gd name="T23" fmla="*/ 302 h 328"/>
                  <a:gd name="T24" fmla="*/ 243 w 269"/>
                  <a:gd name="T25" fmla="*/ 27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328">
                    <a:moveTo>
                      <a:pt x="243" y="275"/>
                    </a:moveTo>
                    <a:cubicBezTo>
                      <a:pt x="71" y="275"/>
                      <a:pt x="71" y="275"/>
                      <a:pt x="71" y="275"/>
                    </a:cubicBezTo>
                    <a:cubicBezTo>
                      <a:pt x="190" y="62"/>
                      <a:pt x="190" y="62"/>
                      <a:pt x="190" y="62"/>
                    </a:cubicBezTo>
                    <a:cubicBezTo>
                      <a:pt x="190" y="61"/>
                      <a:pt x="191" y="60"/>
                      <a:pt x="191" y="59"/>
                    </a:cubicBezTo>
                    <a:cubicBezTo>
                      <a:pt x="200" y="40"/>
                      <a:pt x="191" y="18"/>
                      <a:pt x="172" y="9"/>
                    </a:cubicBezTo>
                    <a:cubicBezTo>
                      <a:pt x="153" y="0"/>
                      <a:pt x="130" y="9"/>
                      <a:pt x="121" y="28"/>
                    </a:cubicBezTo>
                    <a:cubicBezTo>
                      <a:pt x="2" y="290"/>
                      <a:pt x="2" y="290"/>
                      <a:pt x="2" y="290"/>
                    </a:cubicBezTo>
                    <a:cubicBezTo>
                      <a:pt x="2" y="291"/>
                      <a:pt x="2" y="291"/>
                      <a:pt x="2" y="291"/>
                    </a:cubicBezTo>
                    <a:cubicBezTo>
                      <a:pt x="0" y="294"/>
                      <a:pt x="0" y="298"/>
                      <a:pt x="0" y="302"/>
                    </a:cubicBezTo>
                    <a:cubicBezTo>
                      <a:pt x="0" y="316"/>
                      <a:pt x="11" y="328"/>
                      <a:pt x="26" y="328"/>
                    </a:cubicBezTo>
                    <a:cubicBezTo>
                      <a:pt x="243" y="328"/>
                      <a:pt x="243" y="328"/>
                      <a:pt x="243" y="328"/>
                    </a:cubicBezTo>
                    <a:cubicBezTo>
                      <a:pt x="257" y="328"/>
                      <a:pt x="269" y="316"/>
                      <a:pt x="269" y="302"/>
                    </a:cubicBezTo>
                    <a:cubicBezTo>
                      <a:pt x="269" y="287"/>
                      <a:pt x="257" y="275"/>
                      <a:pt x="243" y="275"/>
                    </a:cubicBezTo>
                    <a:close/>
                  </a:path>
                </a:pathLst>
              </a:custGeom>
              <a:solidFill>
                <a:schemeClr val="accent1">
                  <a:lumMod val="60000"/>
                  <a:lumOff val="40000"/>
                </a:schemeClr>
              </a:solidFill>
              <a:ln>
                <a:noFill/>
              </a:ln>
            </p:spPr>
            <p:txBody>
              <a:bodyPr anchor="ctr"/>
              <a:lstStyle/>
              <a:p>
                <a:pPr algn="ctr"/>
                <a:endParaRPr dirty="0"/>
              </a:p>
            </p:txBody>
          </p:sp>
          <p:sp>
            <p:nvSpPr>
              <p:cNvPr id="74" name="iṧļîḍe">
                <a:extLst>
                  <a:ext uri="{FF2B5EF4-FFF2-40B4-BE49-F238E27FC236}">
                    <a16:creationId xmlns:a16="http://schemas.microsoft.com/office/drawing/2014/main" id="{CB8DB99E-4D4F-4081-A53C-E69F1CFB7216}"/>
                  </a:ext>
                </a:extLst>
              </p:cNvPr>
              <p:cNvSpPr/>
              <p:nvPr/>
            </p:nvSpPr>
            <p:spPr bwMode="auto">
              <a:xfrm>
                <a:off x="6297613" y="3059498"/>
                <a:ext cx="595313" cy="866775"/>
              </a:xfrm>
              <a:custGeom>
                <a:avLst/>
                <a:gdLst>
                  <a:gd name="T0" fmla="*/ 224 w 229"/>
                  <a:gd name="T1" fmla="*/ 299 h 334"/>
                  <a:gd name="T2" fmla="*/ 224 w 229"/>
                  <a:gd name="T3" fmla="*/ 298 h 334"/>
                  <a:gd name="T4" fmla="*/ 132 w 229"/>
                  <a:gd name="T5" fmla="*/ 31 h 334"/>
                  <a:gd name="T6" fmla="*/ 131 w 229"/>
                  <a:gd name="T7" fmla="*/ 28 h 334"/>
                  <a:gd name="T8" fmla="*/ 79 w 229"/>
                  <a:gd name="T9" fmla="*/ 8 h 334"/>
                  <a:gd name="T10" fmla="*/ 60 w 229"/>
                  <a:gd name="T11" fmla="*/ 60 h 334"/>
                  <a:gd name="T12" fmla="*/ 158 w 229"/>
                  <a:gd name="T13" fmla="*/ 281 h 334"/>
                  <a:gd name="T14" fmla="*/ 27 w 229"/>
                  <a:gd name="T15" fmla="*/ 281 h 334"/>
                  <a:gd name="T16" fmla="*/ 1 w 229"/>
                  <a:gd name="T17" fmla="*/ 307 h 334"/>
                  <a:gd name="T18" fmla="*/ 27 w 229"/>
                  <a:gd name="T19" fmla="*/ 334 h 334"/>
                  <a:gd name="T20" fmla="*/ 199 w 229"/>
                  <a:gd name="T21" fmla="*/ 334 h 334"/>
                  <a:gd name="T22" fmla="*/ 208 w 229"/>
                  <a:gd name="T23" fmla="*/ 333 h 334"/>
                  <a:gd name="T24" fmla="*/ 224 w 229"/>
                  <a:gd name="T25" fmla="*/ 29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9" h="334">
                    <a:moveTo>
                      <a:pt x="224" y="299"/>
                    </a:moveTo>
                    <a:cubicBezTo>
                      <a:pt x="224" y="298"/>
                      <a:pt x="224" y="298"/>
                      <a:pt x="224" y="298"/>
                    </a:cubicBezTo>
                    <a:cubicBezTo>
                      <a:pt x="132" y="31"/>
                      <a:pt x="132" y="31"/>
                      <a:pt x="132" y="31"/>
                    </a:cubicBezTo>
                    <a:cubicBezTo>
                      <a:pt x="131" y="30"/>
                      <a:pt x="131" y="29"/>
                      <a:pt x="131" y="28"/>
                    </a:cubicBezTo>
                    <a:cubicBezTo>
                      <a:pt x="122" y="9"/>
                      <a:pt x="99" y="0"/>
                      <a:pt x="79" y="8"/>
                    </a:cubicBezTo>
                    <a:cubicBezTo>
                      <a:pt x="60" y="17"/>
                      <a:pt x="51" y="40"/>
                      <a:pt x="60" y="60"/>
                    </a:cubicBezTo>
                    <a:cubicBezTo>
                      <a:pt x="158" y="281"/>
                      <a:pt x="158" y="281"/>
                      <a:pt x="158" y="281"/>
                    </a:cubicBezTo>
                    <a:cubicBezTo>
                      <a:pt x="27" y="281"/>
                      <a:pt x="27" y="281"/>
                      <a:pt x="27" y="281"/>
                    </a:cubicBezTo>
                    <a:cubicBezTo>
                      <a:pt x="12" y="281"/>
                      <a:pt x="1" y="293"/>
                      <a:pt x="1" y="307"/>
                    </a:cubicBezTo>
                    <a:cubicBezTo>
                      <a:pt x="0" y="322"/>
                      <a:pt x="12" y="334"/>
                      <a:pt x="27" y="334"/>
                    </a:cubicBezTo>
                    <a:cubicBezTo>
                      <a:pt x="199" y="334"/>
                      <a:pt x="199" y="334"/>
                      <a:pt x="199" y="334"/>
                    </a:cubicBezTo>
                    <a:cubicBezTo>
                      <a:pt x="202" y="334"/>
                      <a:pt x="205" y="334"/>
                      <a:pt x="208" y="333"/>
                    </a:cubicBezTo>
                    <a:cubicBezTo>
                      <a:pt x="221" y="328"/>
                      <a:pt x="229" y="313"/>
                      <a:pt x="224" y="299"/>
                    </a:cubicBezTo>
                    <a:close/>
                  </a:path>
                </a:pathLst>
              </a:custGeom>
              <a:solidFill>
                <a:schemeClr val="accent1">
                  <a:lumMod val="60000"/>
                  <a:lumOff val="40000"/>
                </a:schemeClr>
              </a:solidFill>
              <a:ln>
                <a:noFill/>
              </a:ln>
            </p:spPr>
            <p:txBody>
              <a:bodyPr anchor="ctr"/>
              <a:lstStyle/>
              <a:p>
                <a:pPr algn="ctr"/>
                <a:endParaRPr dirty="0"/>
              </a:p>
            </p:txBody>
          </p:sp>
          <p:sp>
            <p:nvSpPr>
              <p:cNvPr id="75" name="isļíḑé">
                <a:extLst>
                  <a:ext uri="{FF2B5EF4-FFF2-40B4-BE49-F238E27FC236}">
                    <a16:creationId xmlns:a16="http://schemas.microsoft.com/office/drawing/2014/main" id="{27CEB267-ACB3-4ED8-8E77-7E81DF9AA88D}"/>
                  </a:ext>
                </a:extLst>
              </p:cNvPr>
              <p:cNvSpPr/>
              <p:nvPr/>
            </p:nvSpPr>
            <p:spPr bwMode="auto">
              <a:xfrm>
                <a:off x="6132513" y="3016635"/>
                <a:ext cx="347663" cy="492125"/>
              </a:xfrm>
              <a:custGeom>
                <a:avLst/>
                <a:gdLst>
                  <a:gd name="T0" fmla="*/ 134 w 134"/>
                  <a:gd name="T1" fmla="*/ 43 h 189"/>
                  <a:gd name="T2" fmla="*/ 68 w 134"/>
                  <a:gd name="T3" fmla="*/ 189 h 189"/>
                  <a:gd name="T4" fmla="*/ 0 w 134"/>
                  <a:gd name="T5" fmla="*/ 49 h 189"/>
                  <a:gd name="T6" fmla="*/ 66 w 134"/>
                  <a:gd name="T7" fmla="*/ 34 h 189"/>
                  <a:gd name="T8" fmla="*/ 134 w 134"/>
                  <a:gd name="T9" fmla="*/ 43 h 189"/>
                </a:gdLst>
                <a:ahLst/>
                <a:cxnLst>
                  <a:cxn ang="0">
                    <a:pos x="T0" y="T1"/>
                  </a:cxn>
                  <a:cxn ang="0">
                    <a:pos x="T2" y="T3"/>
                  </a:cxn>
                  <a:cxn ang="0">
                    <a:pos x="T4" y="T5"/>
                  </a:cxn>
                  <a:cxn ang="0">
                    <a:pos x="T6" y="T7"/>
                  </a:cxn>
                  <a:cxn ang="0">
                    <a:pos x="T8" y="T9"/>
                  </a:cxn>
                </a:cxnLst>
                <a:rect l="0" t="0" r="r" b="b"/>
                <a:pathLst>
                  <a:path w="134" h="189">
                    <a:moveTo>
                      <a:pt x="134" y="43"/>
                    </a:moveTo>
                    <a:cubicBezTo>
                      <a:pt x="68" y="189"/>
                      <a:pt x="68" y="189"/>
                      <a:pt x="68" y="189"/>
                    </a:cubicBezTo>
                    <a:cubicBezTo>
                      <a:pt x="0" y="49"/>
                      <a:pt x="0" y="49"/>
                      <a:pt x="0" y="49"/>
                    </a:cubicBezTo>
                    <a:cubicBezTo>
                      <a:pt x="0" y="6"/>
                      <a:pt x="27" y="34"/>
                      <a:pt x="66" y="34"/>
                    </a:cubicBezTo>
                    <a:cubicBezTo>
                      <a:pt x="105" y="34"/>
                      <a:pt x="134" y="0"/>
                      <a:pt x="134" y="43"/>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6" name="íṩḷiḍé">
                <a:extLst>
                  <a:ext uri="{FF2B5EF4-FFF2-40B4-BE49-F238E27FC236}">
                    <a16:creationId xmlns:a16="http://schemas.microsoft.com/office/drawing/2014/main" id="{A0058616-5A29-4439-8280-B46BE1CCDD78}"/>
                  </a:ext>
                </a:extLst>
              </p:cNvPr>
              <p:cNvSpPr/>
              <p:nvPr/>
            </p:nvSpPr>
            <p:spPr bwMode="auto">
              <a:xfrm>
                <a:off x="6018213" y="2661035"/>
                <a:ext cx="571500" cy="384175"/>
              </a:xfrm>
              <a:prstGeom prst="ellipse">
                <a:avLst/>
              </a:prstGeom>
              <a:solidFill>
                <a:srgbClr val="6E290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7" name="íṩḻiḍè">
                <a:extLst>
                  <a:ext uri="{FF2B5EF4-FFF2-40B4-BE49-F238E27FC236}">
                    <a16:creationId xmlns:a16="http://schemas.microsoft.com/office/drawing/2014/main" id="{D4141B65-B8BE-47CF-9C41-96FB8FDEC1B8}"/>
                  </a:ext>
                </a:extLst>
              </p:cNvPr>
              <p:cNvSpPr/>
              <p:nvPr/>
            </p:nvSpPr>
            <p:spPr bwMode="auto">
              <a:xfrm>
                <a:off x="5964238" y="2245110"/>
                <a:ext cx="682625" cy="671513"/>
              </a:xfrm>
              <a:prstGeom prst="ellipse">
                <a:avLst/>
              </a:prstGeom>
              <a:solidFill>
                <a:srgbClr val="8C35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8" name="ïṩḻíde">
                <a:extLst>
                  <a:ext uri="{FF2B5EF4-FFF2-40B4-BE49-F238E27FC236}">
                    <a16:creationId xmlns:a16="http://schemas.microsoft.com/office/drawing/2014/main" id="{5E7E70B0-EBD1-4F3B-A298-155ED2F090DC}"/>
                  </a:ext>
                </a:extLst>
              </p:cNvPr>
              <p:cNvSpPr/>
              <p:nvPr/>
            </p:nvSpPr>
            <p:spPr bwMode="auto">
              <a:xfrm>
                <a:off x="6072188" y="2481648"/>
                <a:ext cx="465138" cy="517525"/>
              </a:xfrm>
              <a:custGeom>
                <a:avLst/>
                <a:gdLst>
                  <a:gd name="T0" fmla="*/ 179 w 179"/>
                  <a:gd name="T1" fmla="*/ 110 h 199"/>
                  <a:gd name="T2" fmla="*/ 89 w 179"/>
                  <a:gd name="T3" fmla="*/ 199 h 199"/>
                  <a:gd name="T4" fmla="*/ 0 w 179"/>
                  <a:gd name="T5" fmla="*/ 110 h 199"/>
                  <a:gd name="T6" fmla="*/ 0 w 179"/>
                  <a:gd name="T7" fmla="*/ 0 h 199"/>
                  <a:gd name="T8" fmla="*/ 179 w 179"/>
                  <a:gd name="T9" fmla="*/ 0 h 199"/>
                  <a:gd name="T10" fmla="*/ 179 w 179"/>
                  <a:gd name="T11" fmla="*/ 110 h 199"/>
                </a:gdLst>
                <a:ahLst/>
                <a:cxnLst>
                  <a:cxn ang="0">
                    <a:pos x="T0" y="T1"/>
                  </a:cxn>
                  <a:cxn ang="0">
                    <a:pos x="T2" y="T3"/>
                  </a:cxn>
                  <a:cxn ang="0">
                    <a:pos x="T4" y="T5"/>
                  </a:cxn>
                  <a:cxn ang="0">
                    <a:pos x="T6" y="T7"/>
                  </a:cxn>
                  <a:cxn ang="0">
                    <a:pos x="T8" y="T9"/>
                  </a:cxn>
                  <a:cxn ang="0">
                    <a:pos x="T10" y="T11"/>
                  </a:cxn>
                </a:cxnLst>
                <a:rect l="0" t="0" r="r" b="b"/>
                <a:pathLst>
                  <a:path w="179" h="199">
                    <a:moveTo>
                      <a:pt x="179" y="110"/>
                    </a:moveTo>
                    <a:cubicBezTo>
                      <a:pt x="179" y="159"/>
                      <a:pt x="139" y="199"/>
                      <a:pt x="89" y="199"/>
                    </a:cubicBezTo>
                    <a:cubicBezTo>
                      <a:pt x="40" y="199"/>
                      <a:pt x="0" y="159"/>
                      <a:pt x="0" y="110"/>
                    </a:cubicBezTo>
                    <a:cubicBezTo>
                      <a:pt x="0" y="0"/>
                      <a:pt x="0" y="0"/>
                      <a:pt x="0" y="0"/>
                    </a:cubicBezTo>
                    <a:cubicBezTo>
                      <a:pt x="179" y="0"/>
                      <a:pt x="179" y="0"/>
                      <a:pt x="179" y="0"/>
                    </a:cubicBezTo>
                    <a:lnTo>
                      <a:pt x="179" y="110"/>
                    </a:ln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9" name="íṡḻíḋê">
                <a:extLst>
                  <a:ext uri="{FF2B5EF4-FFF2-40B4-BE49-F238E27FC236}">
                    <a16:creationId xmlns:a16="http://schemas.microsoft.com/office/drawing/2014/main" id="{74EC8E9E-4521-42C0-AD8D-73303EB7D4F7}"/>
                  </a:ext>
                </a:extLst>
              </p:cNvPr>
              <p:cNvSpPr/>
              <p:nvPr/>
            </p:nvSpPr>
            <p:spPr bwMode="auto">
              <a:xfrm>
                <a:off x="6234113" y="2934085"/>
                <a:ext cx="142875" cy="171450"/>
              </a:xfrm>
              <a:prstGeom prst="rect">
                <a:avLst/>
              </a:prstGeom>
              <a:solidFill>
                <a:srgbClr val="EEAA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80" name="ïṩļïḓé">
                <a:extLst>
                  <a:ext uri="{FF2B5EF4-FFF2-40B4-BE49-F238E27FC236}">
                    <a16:creationId xmlns:a16="http://schemas.microsoft.com/office/drawing/2014/main" id="{CC95E855-B8FA-4461-AA28-61BE1A8696C6}"/>
                  </a:ext>
                </a:extLst>
              </p:cNvPr>
              <p:cNvSpPr/>
              <p:nvPr/>
            </p:nvSpPr>
            <p:spPr bwMode="auto">
              <a:xfrm>
                <a:off x="6013450" y="2614998"/>
                <a:ext cx="131763" cy="147638"/>
              </a:xfrm>
              <a:custGeom>
                <a:avLst/>
                <a:gdLst>
                  <a:gd name="T0" fmla="*/ 47 w 51"/>
                  <a:gd name="T1" fmla="*/ 23 h 57"/>
                  <a:gd name="T2" fmla="*/ 31 w 51"/>
                  <a:gd name="T3" fmla="*/ 54 h 57"/>
                  <a:gd name="T4" fmla="*/ 4 w 51"/>
                  <a:gd name="T5" fmla="*/ 33 h 57"/>
                  <a:gd name="T6" fmla="*/ 20 w 51"/>
                  <a:gd name="T7" fmla="*/ 3 h 57"/>
                  <a:gd name="T8" fmla="*/ 47 w 51"/>
                  <a:gd name="T9" fmla="*/ 23 h 57"/>
                </a:gdLst>
                <a:ahLst/>
                <a:cxnLst>
                  <a:cxn ang="0">
                    <a:pos x="T0" y="T1"/>
                  </a:cxn>
                  <a:cxn ang="0">
                    <a:pos x="T2" y="T3"/>
                  </a:cxn>
                  <a:cxn ang="0">
                    <a:pos x="T4" y="T5"/>
                  </a:cxn>
                  <a:cxn ang="0">
                    <a:pos x="T6" y="T7"/>
                  </a:cxn>
                  <a:cxn ang="0">
                    <a:pos x="T8" y="T9"/>
                  </a:cxn>
                </a:cxnLst>
                <a:rect l="0" t="0" r="r" b="b"/>
                <a:pathLst>
                  <a:path w="51" h="57">
                    <a:moveTo>
                      <a:pt x="47" y="23"/>
                    </a:moveTo>
                    <a:cubicBezTo>
                      <a:pt x="51" y="38"/>
                      <a:pt x="43" y="51"/>
                      <a:pt x="31" y="54"/>
                    </a:cubicBezTo>
                    <a:cubicBezTo>
                      <a:pt x="19" y="57"/>
                      <a:pt x="7" y="48"/>
                      <a:pt x="4" y="33"/>
                    </a:cubicBezTo>
                    <a:cubicBezTo>
                      <a:pt x="0" y="19"/>
                      <a:pt x="8" y="5"/>
                      <a:pt x="20" y="3"/>
                    </a:cubicBezTo>
                    <a:cubicBezTo>
                      <a:pt x="32" y="0"/>
                      <a:pt x="44" y="9"/>
                      <a:pt x="47" y="23"/>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1" name="ïşľíḓè">
                <a:extLst>
                  <a:ext uri="{FF2B5EF4-FFF2-40B4-BE49-F238E27FC236}">
                    <a16:creationId xmlns:a16="http://schemas.microsoft.com/office/drawing/2014/main" id="{21877043-617D-4DE2-B401-7EF5B4F09CB0}"/>
                  </a:ext>
                </a:extLst>
              </p:cNvPr>
              <p:cNvSpPr/>
              <p:nvPr/>
            </p:nvSpPr>
            <p:spPr bwMode="auto">
              <a:xfrm>
                <a:off x="7342188" y="2181610"/>
                <a:ext cx="568325" cy="412750"/>
              </a:xfrm>
              <a:custGeom>
                <a:avLst/>
                <a:gdLst>
                  <a:gd name="T0" fmla="*/ 219 w 219"/>
                  <a:gd name="T1" fmla="*/ 159 h 159"/>
                  <a:gd name="T2" fmla="*/ 0 w 219"/>
                  <a:gd name="T3" fmla="*/ 159 h 159"/>
                  <a:gd name="T4" fmla="*/ 0 w 219"/>
                  <a:gd name="T5" fmla="*/ 36 h 159"/>
                  <a:gd name="T6" fmla="*/ 37 w 219"/>
                  <a:gd name="T7" fmla="*/ 0 h 159"/>
                  <a:gd name="T8" fmla="*/ 182 w 219"/>
                  <a:gd name="T9" fmla="*/ 0 h 159"/>
                  <a:gd name="T10" fmla="*/ 219 w 219"/>
                  <a:gd name="T11" fmla="*/ 36 h 159"/>
                  <a:gd name="T12" fmla="*/ 219 w 21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219" h="159">
                    <a:moveTo>
                      <a:pt x="219" y="159"/>
                    </a:moveTo>
                    <a:cubicBezTo>
                      <a:pt x="0" y="159"/>
                      <a:pt x="0" y="159"/>
                      <a:pt x="0" y="159"/>
                    </a:cubicBezTo>
                    <a:cubicBezTo>
                      <a:pt x="0" y="36"/>
                      <a:pt x="0" y="36"/>
                      <a:pt x="0" y="36"/>
                    </a:cubicBezTo>
                    <a:cubicBezTo>
                      <a:pt x="0" y="16"/>
                      <a:pt x="17" y="0"/>
                      <a:pt x="37" y="0"/>
                    </a:cubicBezTo>
                    <a:cubicBezTo>
                      <a:pt x="182" y="0"/>
                      <a:pt x="182" y="0"/>
                      <a:pt x="182" y="0"/>
                    </a:cubicBezTo>
                    <a:cubicBezTo>
                      <a:pt x="202" y="0"/>
                      <a:pt x="219" y="16"/>
                      <a:pt x="219" y="36"/>
                    </a:cubicBezTo>
                    <a:lnTo>
                      <a:pt x="219" y="159"/>
                    </a:lnTo>
                    <a:close/>
                  </a:path>
                </a:pathLst>
              </a:custGeom>
              <a:solidFill>
                <a:srgbClr val="5738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2" name="iṧļîdè">
                <a:extLst>
                  <a:ext uri="{FF2B5EF4-FFF2-40B4-BE49-F238E27FC236}">
                    <a16:creationId xmlns:a16="http://schemas.microsoft.com/office/drawing/2014/main" id="{EDD04774-1478-4B58-8B91-4CC9F14FBFCA}"/>
                  </a:ext>
                </a:extLst>
              </p:cNvPr>
              <p:cNvSpPr/>
              <p:nvPr/>
            </p:nvSpPr>
            <p:spPr bwMode="auto">
              <a:xfrm>
                <a:off x="6472238" y="2614998"/>
                <a:ext cx="130175" cy="147638"/>
              </a:xfrm>
              <a:custGeom>
                <a:avLst/>
                <a:gdLst>
                  <a:gd name="T0" fmla="*/ 3 w 50"/>
                  <a:gd name="T1" fmla="*/ 23 h 57"/>
                  <a:gd name="T2" fmla="*/ 19 w 50"/>
                  <a:gd name="T3" fmla="*/ 54 h 57"/>
                  <a:gd name="T4" fmla="*/ 46 w 50"/>
                  <a:gd name="T5" fmla="*/ 33 h 57"/>
                  <a:gd name="T6" fmla="*/ 30 w 50"/>
                  <a:gd name="T7" fmla="*/ 3 h 57"/>
                  <a:gd name="T8" fmla="*/ 3 w 50"/>
                  <a:gd name="T9" fmla="*/ 23 h 57"/>
                </a:gdLst>
                <a:ahLst/>
                <a:cxnLst>
                  <a:cxn ang="0">
                    <a:pos x="T0" y="T1"/>
                  </a:cxn>
                  <a:cxn ang="0">
                    <a:pos x="T2" y="T3"/>
                  </a:cxn>
                  <a:cxn ang="0">
                    <a:pos x="T4" y="T5"/>
                  </a:cxn>
                  <a:cxn ang="0">
                    <a:pos x="T6" y="T7"/>
                  </a:cxn>
                  <a:cxn ang="0">
                    <a:pos x="T8" y="T9"/>
                  </a:cxn>
                </a:cxnLst>
                <a:rect l="0" t="0" r="r" b="b"/>
                <a:pathLst>
                  <a:path w="50" h="57">
                    <a:moveTo>
                      <a:pt x="3" y="23"/>
                    </a:moveTo>
                    <a:cubicBezTo>
                      <a:pt x="0" y="38"/>
                      <a:pt x="7" y="51"/>
                      <a:pt x="19" y="54"/>
                    </a:cubicBezTo>
                    <a:cubicBezTo>
                      <a:pt x="31" y="57"/>
                      <a:pt x="43" y="48"/>
                      <a:pt x="46" y="33"/>
                    </a:cubicBezTo>
                    <a:cubicBezTo>
                      <a:pt x="50" y="19"/>
                      <a:pt x="43" y="5"/>
                      <a:pt x="30" y="3"/>
                    </a:cubicBezTo>
                    <a:cubicBezTo>
                      <a:pt x="18" y="0"/>
                      <a:pt x="6" y="9"/>
                      <a:pt x="3" y="23"/>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3" name="îSľíḓê">
                <a:extLst>
                  <a:ext uri="{FF2B5EF4-FFF2-40B4-BE49-F238E27FC236}">
                    <a16:creationId xmlns:a16="http://schemas.microsoft.com/office/drawing/2014/main" id="{CF6F8829-D13D-4CA0-8FB4-7BF88CC42646}"/>
                  </a:ext>
                </a:extLst>
              </p:cNvPr>
              <p:cNvSpPr/>
              <p:nvPr/>
            </p:nvSpPr>
            <p:spPr bwMode="auto">
              <a:xfrm>
                <a:off x="6313488" y="2427673"/>
                <a:ext cx="280988" cy="192088"/>
              </a:xfrm>
              <a:custGeom>
                <a:avLst/>
                <a:gdLst>
                  <a:gd name="T0" fmla="*/ 0 w 108"/>
                  <a:gd name="T1" fmla="*/ 21 h 74"/>
                  <a:gd name="T2" fmla="*/ 86 w 108"/>
                  <a:gd name="T3" fmla="*/ 74 h 74"/>
                  <a:gd name="T4" fmla="*/ 108 w 108"/>
                  <a:gd name="T5" fmla="*/ 42 h 74"/>
                  <a:gd name="T6" fmla="*/ 86 w 108"/>
                  <a:gd name="T7" fmla="*/ 0 h 74"/>
                  <a:gd name="T8" fmla="*/ 0 w 108"/>
                  <a:gd name="T9" fmla="*/ 21 h 74"/>
                </a:gdLst>
                <a:ahLst/>
                <a:cxnLst>
                  <a:cxn ang="0">
                    <a:pos x="T0" y="T1"/>
                  </a:cxn>
                  <a:cxn ang="0">
                    <a:pos x="T2" y="T3"/>
                  </a:cxn>
                  <a:cxn ang="0">
                    <a:pos x="T4" y="T5"/>
                  </a:cxn>
                  <a:cxn ang="0">
                    <a:pos x="T6" y="T7"/>
                  </a:cxn>
                  <a:cxn ang="0">
                    <a:pos x="T8" y="T9"/>
                  </a:cxn>
                </a:cxnLst>
                <a:rect l="0" t="0" r="r" b="b"/>
                <a:pathLst>
                  <a:path w="108" h="74">
                    <a:moveTo>
                      <a:pt x="0" y="21"/>
                    </a:moveTo>
                    <a:cubicBezTo>
                      <a:pt x="0" y="21"/>
                      <a:pt x="81" y="17"/>
                      <a:pt x="86" y="74"/>
                    </a:cubicBezTo>
                    <a:cubicBezTo>
                      <a:pt x="108" y="42"/>
                      <a:pt x="108" y="42"/>
                      <a:pt x="108" y="42"/>
                    </a:cubicBezTo>
                    <a:cubicBezTo>
                      <a:pt x="86" y="0"/>
                      <a:pt x="86" y="0"/>
                      <a:pt x="86" y="0"/>
                    </a:cubicBezTo>
                    <a:lnTo>
                      <a:pt x="0" y="21"/>
                    </a:lnTo>
                    <a:close/>
                  </a:path>
                </a:pathLst>
              </a:custGeom>
              <a:solidFill>
                <a:srgbClr val="8C35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4" name="iṧ1íde">
                <a:extLst>
                  <a:ext uri="{FF2B5EF4-FFF2-40B4-BE49-F238E27FC236}">
                    <a16:creationId xmlns:a16="http://schemas.microsoft.com/office/drawing/2014/main" id="{B204CA1F-6196-452A-BA33-C695991769EA}"/>
                  </a:ext>
                </a:extLst>
              </p:cNvPr>
              <p:cNvSpPr/>
              <p:nvPr/>
            </p:nvSpPr>
            <p:spPr bwMode="auto">
              <a:xfrm>
                <a:off x="6010275" y="2383223"/>
                <a:ext cx="352425" cy="304800"/>
              </a:xfrm>
              <a:custGeom>
                <a:avLst/>
                <a:gdLst>
                  <a:gd name="T0" fmla="*/ 136 w 136"/>
                  <a:gd name="T1" fmla="*/ 0 h 117"/>
                  <a:gd name="T2" fmla="*/ 0 w 136"/>
                  <a:gd name="T3" fmla="*/ 117 h 117"/>
                  <a:gd name="T4" fmla="*/ 9 w 136"/>
                  <a:gd name="T5" fmla="*/ 25 h 117"/>
                  <a:gd name="T6" fmla="*/ 136 w 136"/>
                  <a:gd name="T7" fmla="*/ 0 h 117"/>
                </a:gdLst>
                <a:ahLst/>
                <a:cxnLst>
                  <a:cxn ang="0">
                    <a:pos x="T0" y="T1"/>
                  </a:cxn>
                  <a:cxn ang="0">
                    <a:pos x="T2" y="T3"/>
                  </a:cxn>
                  <a:cxn ang="0">
                    <a:pos x="T4" y="T5"/>
                  </a:cxn>
                  <a:cxn ang="0">
                    <a:pos x="T6" y="T7"/>
                  </a:cxn>
                </a:cxnLst>
                <a:rect l="0" t="0" r="r" b="b"/>
                <a:pathLst>
                  <a:path w="136" h="117">
                    <a:moveTo>
                      <a:pt x="136" y="0"/>
                    </a:moveTo>
                    <a:cubicBezTo>
                      <a:pt x="136" y="0"/>
                      <a:pt x="102" y="102"/>
                      <a:pt x="0" y="117"/>
                    </a:cubicBezTo>
                    <a:cubicBezTo>
                      <a:pt x="9" y="25"/>
                      <a:pt x="9" y="25"/>
                      <a:pt x="9" y="25"/>
                    </a:cubicBezTo>
                    <a:lnTo>
                      <a:pt x="136" y="0"/>
                    </a:lnTo>
                    <a:close/>
                  </a:path>
                </a:pathLst>
              </a:custGeom>
              <a:solidFill>
                <a:srgbClr val="8C35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5" name="îSlïḋe">
                <a:extLst>
                  <a:ext uri="{FF2B5EF4-FFF2-40B4-BE49-F238E27FC236}">
                    <a16:creationId xmlns:a16="http://schemas.microsoft.com/office/drawing/2014/main" id="{A41541D8-06E3-4F6D-9D77-C28192236043}"/>
                  </a:ext>
                </a:extLst>
              </p:cNvPr>
              <p:cNvSpPr/>
              <p:nvPr/>
            </p:nvSpPr>
            <p:spPr bwMode="auto">
              <a:xfrm>
                <a:off x="5919788" y="3877060"/>
                <a:ext cx="365125" cy="903288"/>
              </a:xfrm>
              <a:custGeom>
                <a:avLst/>
                <a:gdLst>
                  <a:gd name="T0" fmla="*/ 70 w 141"/>
                  <a:gd name="T1" fmla="*/ 0 h 348"/>
                  <a:gd name="T2" fmla="*/ 0 w 141"/>
                  <a:gd name="T3" fmla="*/ 71 h 348"/>
                  <a:gd name="T4" fmla="*/ 0 w 141"/>
                  <a:gd name="T5" fmla="*/ 86 h 348"/>
                  <a:gd name="T6" fmla="*/ 75 w 141"/>
                  <a:gd name="T7" fmla="*/ 86 h 348"/>
                  <a:gd name="T8" fmla="*/ 75 w 141"/>
                  <a:gd name="T9" fmla="*/ 315 h 348"/>
                  <a:gd name="T10" fmla="*/ 108 w 141"/>
                  <a:gd name="T11" fmla="*/ 348 h 348"/>
                  <a:gd name="T12" fmla="*/ 141 w 141"/>
                  <a:gd name="T13" fmla="*/ 315 h 348"/>
                  <a:gd name="T14" fmla="*/ 141 w 141"/>
                  <a:gd name="T15" fmla="*/ 71 h 348"/>
                  <a:gd name="T16" fmla="*/ 70 w 141"/>
                  <a:gd name="T1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48">
                    <a:moveTo>
                      <a:pt x="70" y="0"/>
                    </a:moveTo>
                    <a:cubicBezTo>
                      <a:pt x="31" y="0"/>
                      <a:pt x="0" y="32"/>
                      <a:pt x="0" y="71"/>
                    </a:cubicBezTo>
                    <a:cubicBezTo>
                      <a:pt x="0" y="86"/>
                      <a:pt x="0" y="86"/>
                      <a:pt x="0" y="86"/>
                    </a:cubicBezTo>
                    <a:cubicBezTo>
                      <a:pt x="75" y="86"/>
                      <a:pt x="75" y="86"/>
                      <a:pt x="75" y="86"/>
                    </a:cubicBezTo>
                    <a:cubicBezTo>
                      <a:pt x="75" y="315"/>
                      <a:pt x="75" y="315"/>
                      <a:pt x="75" y="315"/>
                    </a:cubicBezTo>
                    <a:cubicBezTo>
                      <a:pt x="75" y="333"/>
                      <a:pt x="90" y="348"/>
                      <a:pt x="108" y="348"/>
                    </a:cubicBezTo>
                    <a:cubicBezTo>
                      <a:pt x="126" y="348"/>
                      <a:pt x="141" y="333"/>
                      <a:pt x="141" y="315"/>
                    </a:cubicBezTo>
                    <a:cubicBezTo>
                      <a:pt x="141" y="71"/>
                      <a:pt x="141" y="71"/>
                      <a:pt x="141" y="71"/>
                    </a:cubicBezTo>
                    <a:cubicBezTo>
                      <a:pt x="141" y="32"/>
                      <a:pt x="109" y="0"/>
                      <a:pt x="70" y="0"/>
                    </a:cubicBezTo>
                    <a:close/>
                  </a:path>
                </a:pathLst>
              </a:custGeom>
              <a:solidFill>
                <a:srgbClr val="EA9C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6" name="ïṣḷíḋè">
                <a:extLst>
                  <a:ext uri="{FF2B5EF4-FFF2-40B4-BE49-F238E27FC236}">
                    <a16:creationId xmlns:a16="http://schemas.microsoft.com/office/drawing/2014/main" id="{6E496D83-5F28-4DA7-97CD-F4D32224A987}"/>
                  </a:ext>
                </a:extLst>
              </p:cNvPr>
              <p:cNvSpPr/>
              <p:nvPr/>
            </p:nvSpPr>
            <p:spPr bwMode="auto">
              <a:xfrm>
                <a:off x="6283325" y="4648585"/>
                <a:ext cx="168275" cy="254000"/>
              </a:xfrm>
              <a:custGeom>
                <a:avLst/>
                <a:gdLst>
                  <a:gd name="T0" fmla="*/ 0 w 65"/>
                  <a:gd name="T1" fmla="*/ 65 h 98"/>
                  <a:gd name="T2" fmla="*/ 33 w 65"/>
                  <a:gd name="T3" fmla="*/ 98 h 98"/>
                  <a:gd name="T4" fmla="*/ 65 w 65"/>
                  <a:gd name="T5" fmla="*/ 65 h 98"/>
                  <a:gd name="T6" fmla="*/ 65 w 65"/>
                  <a:gd name="T7" fmla="*/ 0 h 98"/>
                  <a:gd name="T8" fmla="*/ 0 w 65"/>
                  <a:gd name="T9" fmla="*/ 0 h 98"/>
                  <a:gd name="T10" fmla="*/ 0 w 65"/>
                  <a:gd name="T11" fmla="*/ 65 h 98"/>
                </a:gdLst>
                <a:ahLst/>
                <a:cxnLst>
                  <a:cxn ang="0">
                    <a:pos x="T0" y="T1"/>
                  </a:cxn>
                  <a:cxn ang="0">
                    <a:pos x="T2" y="T3"/>
                  </a:cxn>
                  <a:cxn ang="0">
                    <a:pos x="T4" y="T5"/>
                  </a:cxn>
                  <a:cxn ang="0">
                    <a:pos x="T6" y="T7"/>
                  </a:cxn>
                  <a:cxn ang="0">
                    <a:pos x="T8" y="T9"/>
                  </a:cxn>
                  <a:cxn ang="0">
                    <a:pos x="T10" y="T11"/>
                  </a:cxn>
                </a:cxnLst>
                <a:rect l="0" t="0" r="r" b="b"/>
                <a:pathLst>
                  <a:path w="65" h="98">
                    <a:moveTo>
                      <a:pt x="0" y="65"/>
                    </a:moveTo>
                    <a:cubicBezTo>
                      <a:pt x="0" y="83"/>
                      <a:pt x="15" y="98"/>
                      <a:pt x="33" y="98"/>
                    </a:cubicBezTo>
                    <a:cubicBezTo>
                      <a:pt x="51" y="98"/>
                      <a:pt x="65" y="83"/>
                      <a:pt x="65" y="65"/>
                    </a:cubicBezTo>
                    <a:cubicBezTo>
                      <a:pt x="65" y="0"/>
                      <a:pt x="65" y="0"/>
                      <a:pt x="65" y="0"/>
                    </a:cubicBezTo>
                    <a:cubicBezTo>
                      <a:pt x="0" y="0"/>
                      <a:pt x="0" y="0"/>
                      <a:pt x="0" y="0"/>
                    </a:cubicBezTo>
                    <a:lnTo>
                      <a:pt x="0" y="65"/>
                    </a:lnTo>
                    <a:close/>
                  </a:path>
                </a:pathLst>
              </a:custGeom>
              <a:solidFill>
                <a:srgbClr val="4439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7" name="ïṩļíḋè">
                <a:extLst>
                  <a:ext uri="{FF2B5EF4-FFF2-40B4-BE49-F238E27FC236}">
                    <a16:creationId xmlns:a16="http://schemas.microsoft.com/office/drawing/2014/main" id="{E3B9BAB6-E0C8-405D-8DEB-91A6B1B2DABC}"/>
                  </a:ext>
                </a:extLst>
              </p:cNvPr>
              <p:cNvSpPr/>
              <p:nvPr/>
            </p:nvSpPr>
            <p:spPr bwMode="auto">
              <a:xfrm>
                <a:off x="6283325" y="3877060"/>
                <a:ext cx="365125" cy="903288"/>
              </a:xfrm>
              <a:custGeom>
                <a:avLst/>
                <a:gdLst>
                  <a:gd name="T0" fmla="*/ 71 w 141"/>
                  <a:gd name="T1" fmla="*/ 0 h 348"/>
                  <a:gd name="T2" fmla="*/ 141 w 141"/>
                  <a:gd name="T3" fmla="*/ 71 h 348"/>
                  <a:gd name="T4" fmla="*/ 141 w 141"/>
                  <a:gd name="T5" fmla="*/ 86 h 348"/>
                  <a:gd name="T6" fmla="*/ 65 w 141"/>
                  <a:gd name="T7" fmla="*/ 86 h 348"/>
                  <a:gd name="T8" fmla="*/ 65 w 141"/>
                  <a:gd name="T9" fmla="*/ 315 h 348"/>
                  <a:gd name="T10" fmla="*/ 33 w 141"/>
                  <a:gd name="T11" fmla="*/ 348 h 348"/>
                  <a:gd name="T12" fmla="*/ 0 w 141"/>
                  <a:gd name="T13" fmla="*/ 315 h 348"/>
                  <a:gd name="T14" fmla="*/ 0 w 141"/>
                  <a:gd name="T15" fmla="*/ 71 h 348"/>
                  <a:gd name="T16" fmla="*/ 71 w 141"/>
                  <a:gd name="T1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48">
                    <a:moveTo>
                      <a:pt x="71" y="0"/>
                    </a:moveTo>
                    <a:cubicBezTo>
                      <a:pt x="110" y="0"/>
                      <a:pt x="141" y="32"/>
                      <a:pt x="141" y="71"/>
                    </a:cubicBezTo>
                    <a:cubicBezTo>
                      <a:pt x="141" y="86"/>
                      <a:pt x="141" y="86"/>
                      <a:pt x="141" y="86"/>
                    </a:cubicBezTo>
                    <a:cubicBezTo>
                      <a:pt x="65" y="86"/>
                      <a:pt x="65" y="86"/>
                      <a:pt x="65" y="86"/>
                    </a:cubicBezTo>
                    <a:cubicBezTo>
                      <a:pt x="65" y="315"/>
                      <a:pt x="65" y="315"/>
                      <a:pt x="65" y="315"/>
                    </a:cubicBezTo>
                    <a:cubicBezTo>
                      <a:pt x="65" y="333"/>
                      <a:pt x="51" y="348"/>
                      <a:pt x="33" y="348"/>
                    </a:cubicBezTo>
                    <a:cubicBezTo>
                      <a:pt x="15" y="348"/>
                      <a:pt x="0" y="333"/>
                      <a:pt x="0" y="315"/>
                    </a:cubicBezTo>
                    <a:cubicBezTo>
                      <a:pt x="0" y="71"/>
                      <a:pt x="0" y="71"/>
                      <a:pt x="0" y="71"/>
                    </a:cubicBezTo>
                    <a:cubicBezTo>
                      <a:pt x="0" y="32"/>
                      <a:pt x="32" y="0"/>
                      <a:pt x="71" y="0"/>
                    </a:cubicBezTo>
                    <a:close/>
                  </a:path>
                </a:pathLst>
              </a:custGeom>
              <a:solidFill>
                <a:srgbClr val="EA9C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8" name="îŝľíḓe">
                <a:extLst>
                  <a:ext uri="{FF2B5EF4-FFF2-40B4-BE49-F238E27FC236}">
                    <a16:creationId xmlns:a16="http://schemas.microsoft.com/office/drawing/2014/main" id="{C6F0A158-5301-4B7F-8D34-7F7EA17C17AA}"/>
                  </a:ext>
                </a:extLst>
              </p:cNvPr>
              <p:cNvSpPr/>
              <p:nvPr/>
            </p:nvSpPr>
            <p:spPr bwMode="auto">
              <a:xfrm>
                <a:off x="6218238" y="2811848"/>
                <a:ext cx="171450" cy="85725"/>
              </a:xfrm>
              <a:custGeom>
                <a:avLst/>
                <a:gdLst>
                  <a:gd name="T0" fmla="*/ 66 w 66"/>
                  <a:gd name="T1" fmla="*/ 0 h 33"/>
                  <a:gd name="T2" fmla="*/ 33 w 66"/>
                  <a:gd name="T3" fmla="*/ 33 h 33"/>
                  <a:gd name="T4" fmla="*/ 0 w 66"/>
                  <a:gd name="T5" fmla="*/ 0 h 33"/>
                  <a:gd name="T6" fmla="*/ 66 w 66"/>
                  <a:gd name="T7" fmla="*/ 0 h 33"/>
                </a:gdLst>
                <a:ahLst/>
                <a:cxnLst>
                  <a:cxn ang="0">
                    <a:pos x="T0" y="T1"/>
                  </a:cxn>
                  <a:cxn ang="0">
                    <a:pos x="T2" y="T3"/>
                  </a:cxn>
                  <a:cxn ang="0">
                    <a:pos x="T4" y="T5"/>
                  </a:cxn>
                  <a:cxn ang="0">
                    <a:pos x="T6" y="T7"/>
                  </a:cxn>
                </a:cxnLst>
                <a:rect l="0" t="0" r="r" b="b"/>
                <a:pathLst>
                  <a:path w="66" h="33">
                    <a:moveTo>
                      <a:pt x="66" y="0"/>
                    </a:moveTo>
                    <a:cubicBezTo>
                      <a:pt x="66" y="18"/>
                      <a:pt x="51" y="33"/>
                      <a:pt x="33" y="33"/>
                    </a:cubicBezTo>
                    <a:cubicBezTo>
                      <a:pt x="15" y="33"/>
                      <a:pt x="0" y="18"/>
                      <a:pt x="0" y="0"/>
                    </a:cubicBez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9" name="îṥḷîḓê">
                <a:extLst>
                  <a:ext uri="{FF2B5EF4-FFF2-40B4-BE49-F238E27FC236}">
                    <a16:creationId xmlns:a16="http://schemas.microsoft.com/office/drawing/2014/main" id="{DB63D36E-5169-40C5-892D-EE96969D5DE0}"/>
                  </a:ext>
                </a:extLst>
              </p:cNvPr>
              <p:cNvSpPr/>
              <p:nvPr/>
            </p:nvSpPr>
            <p:spPr bwMode="auto">
              <a:xfrm>
                <a:off x="6111875" y="3037273"/>
                <a:ext cx="192088" cy="211138"/>
              </a:xfrm>
              <a:custGeom>
                <a:avLst/>
                <a:gdLst>
                  <a:gd name="T0" fmla="*/ 34 w 121"/>
                  <a:gd name="T1" fmla="*/ 133 h 133"/>
                  <a:gd name="T2" fmla="*/ 0 w 121"/>
                  <a:gd name="T3" fmla="*/ 27 h 133"/>
                  <a:gd name="T4" fmla="*/ 75 w 121"/>
                  <a:gd name="T5" fmla="*/ 0 h 133"/>
                  <a:gd name="T6" fmla="*/ 121 w 121"/>
                  <a:gd name="T7" fmla="*/ 43 h 133"/>
                  <a:gd name="T8" fmla="*/ 34 w 121"/>
                  <a:gd name="T9" fmla="*/ 133 h 133"/>
                </a:gdLst>
                <a:ahLst/>
                <a:cxnLst>
                  <a:cxn ang="0">
                    <a:pos x="T0" y="T1"/>
                  </a:cxn>
                  <a:cxn ang="0">
                    <a:pos x="T2" y="T3"/>
                  </a:cxn>
                  <a:cxn ang="0">
                    <a:pos x="T4" y="T5"/>
                  </a:cxn>
                  <a:cxn ang="0">
                    <a:pos x="T6" y="T7"/>
                  </a:cxn>
                  <a:cxn ang="0">
                    <a:pos x="T8" y="T9"/>
                  </a:cxn>
                </a:cxnLst>
                <a:rect l="0" t="0" r="r" b="b"/>
                <a:pathLst>
                  <a:path w="121" h="133">
                    <a:moveTo>
                      <a:pt x="34" y="133"/>
                    </a:moveTo>
                    <a:lnTo>
                      <a:pt x="0" y="27"/>
                    </a:lnTo>
                    <a:lnTo>
                      <a:pt x="75" y="0"/>
                    </a:lnTo>
                    <a:lnTo>
                      <a:pt x="121" y="43"/>
                    </a:lnTo>
                    <a:lnTo>
                      <a:pt x="34"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0" name="íṥḻíḓê">
                <a:extLst>
                  <a:ext uri="{FF2B5EF4-FFF2-40B4-BE49-F238E27FC236}">
                    <a16:creationId xmlns:a16="http://schemas.microsoft.com/office/drawing/2014/main" id="{3D4854B9-B828-4610-9A96-A3DA9F07D26B}"/>
                  </a:ext>
                </a:extLst>
              </p:cNvPr>
              <p:cNvSpPr/>
              <p:nvPr/>
            </p:nvSpPr>
            <p:spPr bwMode="auto">
              <a:xfrm>
                <a:off x="6303963" y="3037273"/>
                <a:ext cx="193675" cy="211138"/>
              </a:xfrm>
              <a:custGeom>
                <a:avLst/>
                <a:gdLst>
                  <a:gd name="T0" fmla="*/ 86 w 122"/>
                  <a:gd name="T1" fmla="*/ 133 h 133"/>
                  <a:gd name="T2" fmla="*/ 122 w 122"/>
                  <a:gd name="T3" fmla="*/ 27 h 133"/>
                  <a:gd name="T4" fmla="*/ 46 w 122"/>
                  <a:gd name="T5" fmla="*/ 0 h 133"/>
                  <a:gd name="T6" fmla="*/ 0 w 122"/>
                  <a:gd name="T7" fmla="*/ 43 h 133"/>
                  <a:gd name="T8" fmla="*/ 86 w 122"/>
                  <a:gd name="T9" fmla="*/ 133 h 133"/>
                </a:gdLst>
                <a:ahLst/>
                <a:cxnLst>
                  <a:cxn ang="0">
                    <a:pos x="T0" y="T1"/>
                  </a:cxn>
                  <a:cxn ang="0">
                    <a:pos x="T2" y="T3"/>
                  </a:cxn>
                  <a:cxn ang="0">
                    <a:pos x="T4" y="T5"/>
                  </a:cxn>
                  <a:cxn ang="0">
                    <a:pos x="T6" y="T7"/>
                  </a:cxn>
                  <a:cxn ang="0">
                    <a:pos x="T8" y="T9"/>
                  </a:cxn>
                </a:cxnLst>
                <a:rect l="0" t="0" r="r" b="b"/>
                <a:pathLst>
                  <a:path w="122" h="133">
                    <a:moveTo>
                      <a:pt x="86" y="133"/>
                    </a:moveTo>
                    <a:lnTo>
                      <a:pt x="122" y="27"/>
                    </a:lnTo>
                    <a:lnTo>
                      <a:pt x="46" y="0"/>
                    </a:lnTo>
                    <a:lnTo>
                      <a:pt x="0" y="43"/>
                    </a:lnTo>
                    <a:lnTo>
                      <a:pt x="86"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1" name="iśļîḓè">
                <a:extLst>
                  <a:ext uri="{FF2B5EF4-FFF2-40B4-BE49-F238E27FC236}">
                    <a16:creationId xmlns:a16="http://schemas.microsoft.com/office/drawing/2014/main" id="{DCC1D155-461E-4861-9CA8-626D7FA47540}"/>
                  </a:ext>
                </a:extLst>
              </p:cNvPr>
              <p:cNvSpPr/>
              <p:nvPr/>
            </p:nvSpPr>
            <p:spPr bwMode="auto">
              <a:xfrm>
                <a:off x="7437438" y="3780223"/>
                <a:ext cx="331788" cy="125413"/>
              </a:xfrm>
              <a:custGeom>
                <a:avLst/>
                <a:gdLst>
                  <a:gd name="T0" fmla="*/ 104 w 128"/>
                  <a:gd name="T1" fmla="*/ 48 h 48"/>
                  <a:gd name="T2" fmla="*/ 24 w 128"/>
                  <a:gd name="T3" fmla="*/ 48 h 48"/>
                  <a:gd name="T4" fmla="*/ 0 w 128"/>
                  <a:gd name="T5" fmla="*/ 24 h 48"/>
                  <a:gd name="T6" fmla="*/ 24 w 128"/>
                  <a:gd name="T7" fmla="*/ 0 h 48"/>
                  <a:gd name="T8" fmla="*/ 104 w 128"/>
                  <a:gd name="T9" fmla="*/ 0 h 48"/>
                  <a:gd name="T10" fmla="*/ 128 w 128"/>
                  <a:gd name="T11" fmla="*/ 24 h 48"/>
                  <a:gd name="T12" fmla="*/ 104 w 128"/>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128" h="48">
                    <a:moveTo>
                      <a:pt x="104" y="48"/>
                    </a:moveTo>
                    <a:cubicBezTo>
                      <a:pt x="24" y="48"/>
                      <a:pt x="24" y="48"/>
                      <a:pt x="24" y="48"/>
                    </a:cubicBezTo>
                    <a:cubicBezTo>
                      <a:pt x="11" y="48"/>
                      <a:pt x="0" y="38"/>
                      <a:pt x="0" y="24"/>
                    </a:cubicBezTo>
                    <a:cubicBezTo>
                      <a:pt x="0" y="11"/>
                      <a:pt x="11" y="0"/>
                      <a:pt x="24" y="0"/>
                    </a:cubicBezTo>
                    <a:cubicBezTo>
                      <a:pt x="104" y="0"/>
                      <a:pt x="104" y="0"/>
                      <a:pt x="104" y="0"/>
                    </a:cubicBezTo>
                    <a:cubicBezTo>
                      <a:pt x="117" y="0"/>
                      <a:pt x="128" y="11"/>
                      <a:pt x="128" y="24"/>
                    </a:cubicBezTo>
                    <a:cubicBezTo>
                      <a:pt x="128" y="38"/>
                      <a:pt x="117" y="48"/>
                      <a:pt x="104" y="48"/>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2" name="îsḻïḍè">
                <a:extLst>
                  <a:ext uri="{FF2B5EF4-FFF2-40B4-BE49-F238E27FC236}">
                    <a16:creationId xmlns:a16="http://schemas.microsoft.com/office/drawing/2014/main" id="{87FB8BC9-EBE9-4926-8B28-ED952B910348}"/>
                  </a:ext>
                </a:extLst>
              </p:cNvPr>
              <p:cNvSpPr/>
              <p:nvPr/>
            </p:nvSpPr>
            <p:spPr bwMode="auto">
              <a:xfrm>
                <a:off x="7243763" y="3775460"/>
                <a:ext cx="331788" cy="138113"/>
              </a:xfrm>
              <a:custGeom>
                <a:avLst/>
                <a:gdLst>
                  <a:gd name="T0" fmla="*/ 101 w 128"/>
                  <a:gd name="T1" fmla="*/ 53 h 53"/>
                  <a:gd name="T2" fmla="*/ 26 w 128"/>
                  <a:gd name="T3" fmla="*/ 53 h 53"/>
                  <a:gd name="T4" fmla="*/ 0 w 128"/>
                  <a:gd name="T5" fmla="*/ 26 h 53"/>
                  <a:gd name="T6" fmla="*/ 26 w 128"/>
                  <a:gd name="T7" fmla="*/ 0 h 53"/>
                  <a:gd name="T8" fmla="*/ 101 w 128"/>
                  <a:gd name="T9" fmla="*/ 0 h 53"/>
                  <a:gd name="T10" fmla="*/ 128 w 128"/>
                  <a:gd name="T11" fmla="*/ 26 h 53"/>
                  <a:gd name="T12" fmla="*/ 101 w 1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28" h="53">
                    <a:moveTo>
                      <a:pt x="101" y="53"/>
                    </a:moveTo>
                    <a:cubicBezTo>
                      <a:pt x="26" y="53"/>
                      <a:pt x="26" y="53"/>
                      <a:pt x="26" y="53"/>
                    </a:cubicBezTo>
                    <a:cubicBezTo>
                      <a:pt x="12" y="53"/>
                      <a:pt x="0" y="41"/>
                      <a:pt x="0" y="26"/>
                    </a:cubicBezTo>
                    <a:cubicBezTo>
                      <a:pt x="0" y="11"/>
                      <a:pt x="12" y="0"/>
                      <a:pt x="26" y="0"/>
                    </a:cubicBezTo>
                    <a:cubicBezTo>
                      <a:pt x="101" y="0"/>
                      <a:pt x="101" y="0"/>
                      <a:pt x="101" y="0"/>
                    </a:cubicBezTo>
                    <a:cubicBezTo>
                      <a:pt x="116" y="0"/>
                      <a:pt x="128" y="11"/>
                      <a:pt x="128" y="26"/>
                    </a:cubicBezTo>
                    <a:cubicBezTo>
                      <a:pt x="128" y="41"/>
                      <a:pt x="116" y="53"/>
                      <a:pt x="101"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3" name="íŝļïḓè">
                <a:extLst>
                  <a:ext uri="{FF2B5EF4-FFF2-40B4-BE49-F238E27FC236}">
                    <a16:creationId xmlns:a16="http://schemas.microsoft.com/office/drawing/2014/main" id="{2FFA9C2B-DFC7-45ED-94D4-ED6609252F85}"/>
                  </a:ext>
                </a:extLst>
              </p:cNvPr>
              <p:cNvSpPr/>
              <p:nvPr/>
            </p:nvSpPr>
            <p:spPr bwMode="auto">
              <a:xfrm>
                <a:off x="7081838" y="2988060"/>
                <a:ext cx="441325" cy="930275"/>
              </a:xfrm>
              <a:custGeom>
                <a:avLst/>
                <a:gdLst>
                  <a:gd name="T0" fmla="*/ 141 w 170"/>
                  <a:gd name="T1" fmla="*/ 301 h 358"/>
                  <a:gd name="T2" fmla="*/ 67 w 170"/>
                  <a:gd name="T3" fmla="*/ 301 h 358"/>
                  <a:gd name="T4" fmla="*/ 140 w 170"/>
                  <a:gd name="T5" fmla="*/ 63 h 358"/>
                  <a:gd name="T6" fmla="*/ 141 w 170"/>
                  <a:gd name="T7" fmla="*/ 57 h 358"/>
                  <a:gd name="T8" fmla="*/ 104 w 170"/>
                  <a:gd name="T9" fmla="*/ 5 h 358"/>
                  <a:gd name="T10" fmla="*/ 51 w 170"/>
                  <a:gd name="T11" fmla="*/ 41 h 358"/>
                  <a:gd name="T12" fmla="*/ 1 w 170"/>
                  <a:gd name="T13" fmla="*/ 322 h 358"/>
                  <a:gd name="T14" fmla="*/ 0 w 170"/>
                  <a:gd name="T15" fmla="*/ 324 h 358"/>
                  <a:gd name="T16" fmla="*/ 0 w 170"/>
                  <a:gd name="T17" fmla="*/ 329 h 358"/>
                  <a:gd name="T18" fmla="*/ 28 w 170"/>
                  <a:gd name="T19" fmla="*/ 358 h 358"/>
                  <a:gd name="T20" fmla="*/ 141 w 170"/>
                  <a:gd name="T21" fmla="*/ 358 h 358"/>
                  <a:gd name="T22" fmla="*/ 170 w 170"/>
                  <a:gd name="T23" fmla="*/ 329 h 358"/>
                  <a:gd name="T24" fmla="*/ 141 w 170"/>
                  <a:gd name="T25"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358">
                    <a:moveTo>
                      <a:pt x="141" y="301"/>
                    </a:moveTo>
                    <a:cubicBezTo>
                      <a:pt x="67" y="301"/>
                      <a:pt x="67" y="301"/>
                      <a:pt x="67" y="301"/>
                    </a:cubicBezTo>
                    <a:cubicBezTo>
                      <a:pt x="140" y="63"/>
                      <a:pt x="140" y="63"/>
                      <a:pt x="140" y="63"/>
                    </a:cubicBezTo>
                    <a:cubicBezTo>
                      <a:pt x="140" y="61"/>
                      <a:pt x="141" y="59"/>
                      <a:pt x="141" y="57"/>
                    </a:cubicBezTo>
                    <a:cubicBezTo>
                      <a:pt x="145" y="33"/>
                      <a:pt x="129" y="9"/>
                      <a:pt x="104" y="5"/>
                    </a:cubicBezTo>
                    <a:cubicBezTo>
                      <a:pt x="79" y="0"/>
                      <a:pt x="56" y="17"/>
                      <a:pt x="51" y="41"/>
                    </a:cubicBezTo>
                    <a:cubicBezTo>
                      <a:pt x="1" y="322"/>
                      <a:pt x="1" y="322"/>
                      <a:pt x="1" y="322"/>
                    </a:cubicBezTo>
                    <a:cubicBezTo>
                      <a:pt x="0" y="324"/>
                      <a:pt x="0" y="324"/>
                      <a:pt x="0" y="324"/>
                    </a:cubicBezTo>
                    <a:cubicBezTo>
                      <a:pt x="0" y="326"/>
                      <a:pt x="0" y="328"/>
                      <a:pt x="0" y="329"/>
                    </a:cubicBezTo>
                    <a:cubicBezTo>
                      <a:pt x="0" y="345"/>
                      <a:pt x="13" y="358"/>
                      <a:pt x="28" y="358"/>
                    </a:cubicBezTo>
                    <a:cubicBezTo>
                      <a:pt x="141" y="358"/>
                      <a:pt x="141" y="358"/>
                      <a:pt x="141" y="358"/>
                    </a:cubicBezTo>
                    <a:cubicBezTo>
                      <a:pt x="157" y="358"/>
                      <a:pt x="170" y="345"/>
                      <a:pt x="170" y="329"/>
                    </a:cubicBezTo>
                    <a:cubicBezTo>
                      <a:pt x="170" y="313"/>
                      <a:pt x="157" y="301"/>
                      <a:pt x="141" y="301"/>
                    </a:cubicBezTo>
                    <a:close/>
                  </a:path>
                </a:pathLst>
              </a:custGeom>
              <a:solidFill>
                <a:schemeClr val="accent6">
                  <a:lumMod val="75000"/>
                </a:schemeClr>
              </a:solidFill>
              <a:ln>
                <a:noFill/>
              </a:ln>
            </p:spPr>
            <p:txBody>
              <a:bodyPr anchor="ctr"/>
              <a:lstStyle/>
              <a:p>
                <a:pPr algn="ctr"/>
                <a:endParaRPr dirty="0"/>
              </a:p>
            </p:txBody>
          </p:sp>
          <p:sp>
            <p:nvSpPr>
              <p:cNvPr id="94" name="îsliḋé">
                <a:extLst>
                  <a:ext uri="{FF2B5EF4-FFF2-40B4-BE49-F238E27FC236}">
                    <a16:creationId xmlns:a16="http://schemas.microsoft.com/office/drawing/2014/main" id="{2B623C28-F6FB-4498-AD5C-6415420E3495}"/>
                  </a:ext>
                </a:extLst>
              </p:cNvPr>
              <p:cNvSpPr/>
              <p:nvPr/>
            </p:nvSpPr>
            <p:spPr bwMode="auto">
              <a:xfrm>
                <a:off x="7450138" y="3059498"/>
                <a:ext cx="354013" cy="434975"/>
              </a:xfrm>
              <a:custGeom>
                <a:avLst/>
                <a:gdLst>
                  <a:gd name="T0" fmla="*/ 223 w 223"/>
                  <a:gd name="T1" fmla="*/ 0 h 274"/>
                  <a:gd name="T2" fmla="*/ 115 w 223"/>
                  <a:gd name="T3" fmla="*/ 274 h 274"/>
                  <a:gd name="T4" fmla="*/ 0 w 223"/>
                  <a:gd name="T5" fmla="*/ 1 h 274"/>
                  <a:gd name="T6" fmla="*/ 223 w 223"/>
                  <a:gd name="T7" fmla="*/ 0 h 274"/>
                </a:gdLst>
                <a:ahLst/>
                <a:cxnLst>
                  <a:cxn ang="0">
                    <a:pos x="T0" y="T1"/>
                  </a:cxn>
                  <a:cxn ang="0">
                    <a:pos x="T2" y="T3"/>
                  </a:cxn>
                  <a:cxn ang="0">
                    <a:pos x="T4" y="T5"/>
                  </a:cxn>
                  <a:cxn ang="0">
                    <a:pos x="T6" y="T7"/>
                  </a:cxn>
                </a:cxnLst>
                <a:rect l="0" t="0" r="r" b="b"/>
                <a:pathLst>
                  <a:path w="223" h="274">
                    <a:moveTo>
                      <a:pt x="223" y="0"/>
                    </a:moveTo>
                    <a:lnTo>
                      <a:pt x="115" y="274"/>
                    </a:lnTo>
                    <a:lnTo>
                      <a:pt x="0" y="1"/>
                    </a:lnTo>
                    <a:lnTo>
                      <a:pt x="223"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5" name="íśḻïďé">
                <a:extLst>
                  <a:ext uri="{FF2B5EF4-FFF2-40B4-BE49-F238E27FC236}">
                    <a16:creationId xmlns:a16="http://schemas.microsoft.com/office/drawing/2014/main" id="{7778F5E7-C49B-45DE-8F73-BCC2D0554464}"/>
                  </a:ext>
                </a:extLst>
              </p:cNvPr>
              <p:cNvSpPr/>
              <p:nvPr/>
            </p:nvSpPr>
            <p:spPr bwMode="auto">
              <a:xfrm>
                <a:off x="7375525" y="2386398"/>
                <a:ext cx="501650" cy="558800"/>
              </a:xfrm>
              <a:custGeom>
                <a:avLst/>
                <a:gdLst>
                  <a:gd name="T0" fmla="*/ 193 w 193"/>
                  <a:gd name="T1" fmla="*/ 119 h 215"/>
                  <a:gd name="T2" fmla="*/ 97 w 193"/>
                  <a:gd name="T3" fmla="*/ 215 h 215"/>
                  <a:gd name="T4" fmla="*/ 0 w 193"/>
                  <a:gd name="T5" fmla="*/ 119 h 215"/>
                  <a:gd name="T6" fmla="*/ 0 w 193"/>
                  <a:gd name="T7" fmla="*/ 0 h 215"/>
                  <a:gd name="T8" fmla="*/ 154 w 193"/>
                  <a:gd name="T9" fmla="*/ 0 h 215"/>
                  <a:gd name="T10" fmla="*/ 193 w 193"/>
                  <a:gd name="T11" fmla="*/ 39 h 215"/>
                  <a:gd name="T12" fmla="*/ 193 w 193"/>
                  <a:gd name="T13" fmla="*/ 119 h 215"/>
                </a:gdLst>
                <a:ahLst/>
                <a:cxnLst>
                  <a:cxn ang="0">
                    <a:pos x="T0" y="T1"/>
                  </a:cxn>
                  <a:cxn ang="0">
                    <a:pos x="T2" y="T3"/>
                  </a:cxn>
                  <a:cxn ang="0">
                    <a:pos x="T4" y="T5"/>
                  </a:cxn>
                  <a:cxn ang="0">
                    <a:pos x="T6" y="T7"/>
                  </a:cxn>
                  <a:cxn ang="0">
                    <a:pos x="T8" y="T9"/>
                  </a:cxn>
                  <a:cxn ang="0">
                    <a:pos x="T10" y="T11"/>
                  </a:cxn>
                  <a:cxn ang="0">
                    <a:pos x="T12" y="T13"/>
                  </a:cxn>
                </a:cxnLst>
                <a:rect l="0" t="0" r="r" b="b"/>
                <a:pathLst>
                  <a:path w="193" h="215">
                    <a:moveTo>
                      <a:pt x="193" y="119"/>
                    </a:moveTo>
                    <a:cubicBezTo>
                      <a:pt x="193" y="172"/>
                      <a:pt x="150" y="215"/>
                      <a:pt x="97" y="215"/>
                    </a:cubicBezTo>
                    <a:cubicBezTo>
                      <a:pt x="43" y="215"/>
                      <a:pt x="0" y="172"/>
                      <a:pt x="0" y="119"/>
                    </a:cubicBezTo>
                    <a:cubicBezTo>
                      <a:pt x="0" y="0"/>
                      <a:pt x="0" y="0"/>
                      <a:pt x="0" y="0"/>
                    </a:cubicBezTo>
                    <a:cubicBezTo>
                      <a:pt x="154" y="0"/>
                      <a:pt x="154" y="0"/>
                      <a:pt x="154" y="0"/>
                    </a:cubicBezTo>
                    <a:cubicBezTo>
                      <a:pt x="175" y="0"/>
                      <a:pt x="193" y="18"/>
                      <a:pt x="193" y="39"/>
                    </a:cubicBezTo>
                    <a:lnTo>
                      <a:pt x="193" y="119"/>
                    </a:ln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6" name="îṣḷïḋe">
                <a:extLst>
                  <a:ext uri="{FF2B5EF4-FFF2-40B4-BE49-F238E27FC236}">
                    <a16:creationId xmlns:a16="http://schemas.microsoft.com/office/drawing/2014/main" id="{B0DC68BB-E5BF-4DB8-BB5E-6CF7CD802DA1}"/>
                  </a:ext>
                </a:extLst>
              </p:cNvPr>
              <p:cNvSpPr/>
              <p:nvPr/>
            </p:nvSpPr>
            <p:spPr bwMode="auto">
              <a:xfrm>
                <a:off x="7550150" y="2873760"/>
                <a:ext cx="152400" cy="187325"/>
              </a:xfrm>
              <a:prstGeom prst="rect">
                <a:avLst/>
              </a:prstGeom>
              <a:solidFill>
                <a:srgbClr val="EEAA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97" name="îsḻïḓé">
                <a:extLst>
                  <a:ext uri="{FF2B5EF4-FFF2-40B4-BE49-F238E27FC236}">
                    <a16:creationId xmlns:a16="http://schemas.microsoft.com/office/drawing/2014/main" id="{1A2D536B-53DB-4F0F-9A39-C92C1B645E5B}"/>
                  </a:ext>
                </a:extLst>
              </p:cNvPr>
              <p:cNvSpPr/>
              <p:nvPr/>
            </p:nvSpPr>
            <p:spPr bwMode="auto">
              <a:xfrm>
                <a:off x="7313613" y="2529273"/>
                <a:ext cx="139700" cy="160338"/>
              </a:xfrm>
              <a:custGeom>
                <a:avLst/>
                <a:gdLst>
                  <a:gd name="T0" fmla="*/ 50 w 54"/>
                  <a:gd name="T1" fmla="*/ 26 h 62"/>
                  <a:gd name="T2" fmla="*/ 33 w 54"/>
                  <a:gd name="T3" fmla="*/ 59 h 62"/>
                  <a:gd name="T4" fmla="*/ 3 w 54"/>
                  <a:gd name="T5" fmla="*/ 36 h 62"/>
                  <a:gd name="T6" fmla="*/ 21 w 54"/>
                  <a:gd name="T7" fmla="*/ 3 h 62"/>
                  <a:gd name="T8" fmla="*/ 50 w 54"/>
                  <a:gd name="T9" fmla="*/ 26 h 62"/>
                </a:gdLst>
                <a:ahLst/>
                <a:cxnLst>
                  <a:cxn ang="0">
                    <a:pos x="T0" y="T1"/>
                  </a:cxn>
                  <a:cxn ang="0">
                    <a:pos x="T2" y="T3"/>
                  </a:cxn>
                  <a:cxn ang="0">
                    <a:pos x="T4" y="T5"/>
                  </a:cxn>
                  <a:cxn ang="0">
                    <a:pos x="T6" y="T7"/>
                  </a:cxn>
                  <a:cxn ang="0">
                    <a:pos x="T8" y="T9"/>
                  </a:cxn>
                </a:cxnLst>
                <a:rect l="0" t="0" r="r" b="b"/>
                <a:pathLst>
                  <a:path w="54" h="62">
                    <a:moveTo>
                      <a:pt x="50" y="26"/>
                    </a:moveTo>
                    <a:cubicBezTo>
                      <a:pt x="54" y="41"/>
                      <a:pt x="46" y="56"/>
                      <a:pt x="33" y="59"/>
                    </a:cubicBezTo>
                    <a:cubicBezTo>
                      <a:pt x="20" y="62"/>
                      <a:pt x="7" y="52"/>
                      <a:pt x="3" y="36"/>
                    </a:cubicBezTo>
                    <a:cubicBezTo>
                      <a:pt x="0" y="21"/>
                      <a:pt x="8" y="6"/>
                      <a:pt x="21" y="3"/>
                    </a:cubicBezTo>
                    <a:cubicBezTo>
                      <a:pt x="34" y="0"/>
                      <a:pt x="47" y="10"/>
                      <a:pt x="50" y="26"/>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8" name="íṣ1íḍe">
                <a:extLst>
                  <a:ext uri="{FF2B5EF4-FFF2-40B4-BE49-F238E27FC236}">
                    <a16:creationId xmlns:a16="http://schemas.microsoft.com/office/drawing/2014/main" id="{03211F48-EA4B-4090-BDED-D6482977BD80}"/>
                  </a:ext>
                </a:extLst>
              </p:cNvPr>
              <p:cNvSpPr/>
              <p:nvPr/>
            </p:nvSpPr>
            <p:spPr bwMode="auto">
              <a:xfrm>
                <a:off x="7751763" y="2505460"/>
                <a:ext cx="180975" cy="207963"/>
              </a:xfrm>
              <a:custGeom>
                <a:avLst/>
                <a:gdLst>
                  <a:gd name="T0" fmla="*/ 5 w 70"/>
                  <a:gd name="T1" fmla="*/ 33 h 80"/>
                  <a:gd name="T2" fmla="*/ 27 w 70"/>
                  <a:gd name="T3" fmla="*/ 76 h 80"/>
                  <a:gd name="T4" fmla="*/ 66 w 70"/>
                  <a:gd name="T5" fmla="*/ 47 h 80"/>
                  <a:gd name="T6" fmla="*/ 43 w 70"/>
                  <a:gd name="T7" fmla="*/ 4 h 80"/>
                  <a:gd name="T8" fmla="*/ 5 w 70"/>
                  <a:gd name="T9" fmla="*/ 33 h 80"/>
                </a:gdLst>
                <a:ahLst/>
                <a:cxnLst>
                  <a:cxn ang="0">
                    <a:pos x="T0" y="T1"/>
                  </a:cxn>
                  <a:cxn ang="0">
                    <a:pos x="T2" y="T3"/>
                  </a:cxn>
                  <a:cxn ang="0">
                    <a:pos x="T4" y="T5"/>
                  </a:cxn>
                  <a:cxn ang="0">
                    <a:pos x="T6" y="T7"/>
                  </a:cxn>
                  <a:cxn ang="0">
                    <a:pos x="T8" y="T9"/>
                  </a:cxn>
                </a:cxnLst>
                <a:rect l="0" t="0" r="r" b="b"/>
                <a:pathLst>
                  <a:path w="70" h="80">
                    <a:moveTo>
                      <a:pt x="5" y="33"/>
                    </a:moveTo>
                    <a:cubicBezTo>
                      <a:pt x="0" y="53"/>
                      <a:pt x="10" y="72"/>
                      <a:pt x="27" y="76"/>
                    </a:cubicBezTo>
                    <a:cubicBezTo>
                      <a:pt x="44" y="80"/>
                      <a:pt x="61" y="67"/>
                      <a:pt x="66" y="47"/>
                    </a:cubicBezTo>
                    <a:cubicBezTo>
                      <a:pt x="70" y="27"/>
                      <a:pt x="60" y="8"/>
                      <a:pt x="43" y="4"/>
                    </a:cubicBezTo>
                    <a:cubicBezTo>
                      <a:pt x="27" y="0"/>
                      <a:pt x="9" y="13"/>
                      <a:pt x="5" y="33"/>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9" name="íŝḷîḑé">
                <a:extLst>
                  <a:ext uri="{FF2B5EF4-FFF2-40B4-BE49-F238E27FC236}">
                    <a16:creationId xmlns:a16="http://schemas.microsoft.com/office/drawing/2014/main" id="{74907E15-22B3-4A1B-886F-682028801E63}"/>
                  </a:ext>
                </a:extLst>
              </p:cNvPr>
              <p:cNvSpPr/>
              <p:nvPr/>
            </p:nvSpPr>
            <p:spPr bwMode="auto">
              <a:xfrm>
                <a:off x="7416800" y="2986473"/>
                <a:ext cx="211138" cy="225425"/>
              </a:xfrm>
              <a:custGeom>
                <a:avLst/>
                <a:gdLst>
                  <a:gd name="T0" fmla="*/ 62 w 133"/>
                  <a:gd name="T1" fmla="*/ 142 h 142"/>
                  <a:gd name="T2" fmla="*/ 0 w 133"/>
                  <a:gd name="T3" fmla="*/ 28 h 142"/>
                  <a:gd name="T4" fmla="*/ 84 w 133"/>
                  <a:gd name="T5" fmla="*/ 0 h 142"/>
                  <a:gd name="T6" fmla="*/ 133 w 133"/>
                  <a:gd name="T7" fmla="*/ 46 h 142"/>
                  <a:gd name="T8" fmla="*/ 62 w 133"/>
                  <a:gd name="T9" fmla="*/ 142 h 142"/>
                </a:gdLst>
                <a:ahLst/>
                <a:cxnLst>
                  <a:cxn ang="0">
                    <a:pos x="T0" y="T1"/>
                  </a:cxn>
                  <a:cxn ang="0">
                    <a:pos x="T2" y="T3"/>
                  </a:cxn>
                  <a:cxn ang="0">
                    <a:pos x="T4" y="T5"/>
                  </a:cxn>
                  <a:cxn ang="0">
                    <a:pos x="T6" y="T7"/>
                  </a:cxn>
                  <a:cxn ang="0">
                    <a:pos x="T8" y="T9"/>
                  </a:cxn>
                </a:cxnLst>
                <a:rect l="0" t="0" r="r" b="b"/>
                <a:pathLst>
                  <a:path w="133" h="142">
                    <a:moveTo>
                      <a:pt x="62" y="142"/>
                    </a:moveTo>
                    <a:lnTo>
                      <a:pt x="0" y="28"/>
                    </a:lnTo>
                    <a:lnTo>
                      <a:pt x="84" y="0"/>
                    </a:lnTo>
                    <a:lnTo>
                      <a:pt x="133" y="46"/>
                    </a:lnTo>
                    <a:lnTo>
                      <a:pt x="62"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0" name="îsḻïḋè">
                <a:extLst>
                  <a:ext uri="{FF2B5EF4-FFF2-40B4-BE49-F238E27FC236}">
                    <a16:creationId xmlns:a16="http://schemas.microsoft.com/office/drawing/2014/main" id="{5F5CD4BD-E520-4674-9684-5BD0808B9C9D}"/>
                  </a:ext>
                </a:extLst>
              </p:cNvPr>
              <p:cNvSpPr/>
              <p:nvPr/>
            </p:nvSpPr>
            <p:spPr bwMode="auto">
              <a:xfrm>
                <a:off x="7627938" y="2986473"/>
                <a:ext cx="206375" cy="225425"/>
              </a:xfrm>
              <a:custGeom>
                <a:avLst/>
                <a:gdLst>
                  <a:gd name="T0" fmla="*/ 68 w 130"/>
                  <a:gd name="T1" fmla="*/ 142 h 142"/>
                  <a:gd name="T2" fmla="*/ 130 w 130"/>
                  <a:gd name="T3" fmla="*/ 28 h 142"/>
                  <a:gd name="T4" fmla="*/ 47 w 130"/>
                  <a:gd name="T5" fmla="*/ 0 h 142"/>
                  <a:gd name="T6" fmla="*/ 0 w 130"/>
                  <a:gd name="T7" fmla="*/ 46 h 142"/>
                  <a:gd name="T8" fmla="*/ 68 w 130"/>
                  <a:gd name="T9" fmla="*/ 142 h 142"/>
                </a:gdLst>
                <a:ahLst/>
                <a:cxnLst>
                  <a:cxn ang="0">
                    <a:pos x="T0" y="T1"/>
                  </a:cxn>
                  <a:cxn ang="0">
                    <a:pos x="T2" y="T3"/>
                  </a:cxn>
                  <a:cxn ang="0">
                    <a:pos x="T4" y="T5"/>
                  </a:cxn>
                  <a:cxn ang="0">
                    <a:pos x="T6" y="T7"/>
                  </a:cxn>
                  <a:cxn ang="0">
                    <a:pos x="T8" y="T9"/>
                  </a:cxn>
                </a:cxnLst>
                <a:rect l="0" t="0" r="r" b="b"/>
                <a:pathLst>
                  <a:path w="130" h="142">
                    <a:moveTo>
                      <a:pt x="68" y="142"/>
                    </a:moveTo>
                    <a:lnTo>
                      <a:pt x="130" y="28"/>
                    </a:lnTo>
                    <a:lnTo>
                      <a:pt x="47" y="0"/>
                    </a:lnTo>
                    <a:lnTo>
                      <a:pt x="0" y="46"/>
                    </a:lnTo>
                    <a:lnTo>
                      <a:pt x="6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1" name="íṧliḍê">
                <a:extLst>
                  <a:ext uri="{FF2B5EF4-FFF2-40B4-BE49-F238E27FC236}">
                    <a16:creationId xmlns:a16="http://schemas.microsoft.com/office/drawing/2014/main" id="{2C7A1403-87C1-4667-B1D5-24129FDABD94}"/>
                  </a:ext>
                </a:extLst>
              </p:cNvPr>
              <p:cNvSpPr/>
              <p:nvPr/>
            </p:nvSpPr>
            <p:spPr bwMode="auto">
              <a:xfrm>
                <a:off x="4284663" y="2973773"/>
                <a:ext cx="242888" cy="74613"/>
              </a:xfrm>
              <a:custGeom>
                <a:avLst/>
                <a:gdLst>
                  <a:gd name="T0" fmla="*/ 153 w 153"/>
                  <a:gd name="T1" fmla="*/ 47 h 47"/>
                  <a:gd name="T2" fmla="*/ 0 w 153"/>
                  <a:gd name="T3" fmla="*/ 47 h 47"/>
                  <a:gd name="T4" fmla="*/ 0 w 153"/>
                  <a:gd name="T5" fmla="*/ 0 h 47"/>
                  <a:gd name="T6" fmla="*/ 139 w 153"/>
                  <a:gd name="T7" fmla="*/ 0 h 47"/>
                  <a:gd name="T8" fmla="*/ 153 w 153"/>
                  <a:gd name="T9" fmla="*/ 47 h 47"/>
                </a:gdLst>
                <a:ahLst/>
                <a:cxnLst>
                  <a:cxn ang="0">
                    <a:pos x="T0" y="T1"/>
                  </a:cxn>
                  <a:cxn ang="0">
                    <a:pos x="T2" y="T3"/>
                  </a:cxn>
                  <a:cxn ang="0">
                    <a:pos x="T4" y="T5"/>
                  </a:cxn>
                  <a:cxn ang="0">
                    <a:pos x="T6" y="T7"/>
                  </a:cxn>
                  <a:cxn ang="0">
                    <a:pos x="T8" y="T9"/>
                  </a:cxn>
                </a:cxnLst>
                <a:rect l="0" t="0" r="r" b="b"/>
                <a:pathLst>
                  <a:path w="153" h="47">
                    <a:moveTo>
                      <a:pt x="153" y="47"/>
                    </a:moveTo>
                    <a:lnTo>
                      <a:pt x="0" y="47"/>
                    </a:lnTo>
                    <a:lnTo>
                      <a:pt x="0" y="0"/>
                    </a:lnTo>
                    <a:lnTo>
                      <a:pt x="139" y="0"/>
                    </a:lnTo>
                    <a:lnTo>
                      <a:pt x="153"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2" name="îṥľîdé">
                <a:extLst>
                  <a:ext uri="{FF2B5EF4-FFF2-40B4-BE49-F238E27FC236}">
                    <a16:creationId xmlns:a16="http://schemas.microsoft.com/office/drawing/2014/main" id="{641AFB8F-75AF-438C-93DA-2DE71AE14CDD}"/>
                  </a:ext>
                </a:extLst>
              </p:cNvPr>
              <p:cNvSpPr/>
              <p:nvPr/>
            </p:nvSpPr>
            <p:spPr bwMode="auto">
              <a:xfrm>
                <a:off x="4702175" y="3794510"/>
                <a:ext cx="479425" cy="106363"/>
              </a:xfrm>
              <a:custGeom>
                <a:avLst/>
                <a:gdLst>
                  <a:gd name="T0" fmla="*/ 0 w 185"/>
                  <a:gd name="T1" fmla="*/ 21 h 41"/>
                  <a:gd name="T2" fmla="*/ 20 w 185"/>
                  <a:gd name="T3" fmla="*/ 0 h 41"/>
                  <a:gd name="T4" fmla="*/ 185 w 185"/>
                  <a:gd name="T5" fmla="*/ 0 h 41"/>
                  <a:gd name="T6" fmla="*/ 185 w 185"/>
                  <a:gd name="T7" fmla="*/ 41 h 41"/>
                  <a:gd name="T8" fmla="*/ 20 w 185"/>
                  <a:gd name="T9" fmla="*/ 41 h 41"/>
                  <a:gd name="T10" fmla="*/ 0 w 185"/>
                  <a:gd name="T11" fmla="*/ 21 h 41"/>
                </a:gdLst>
                <a:ahLst/>
                <a:cxnLst>
                  <a:cxn ang="0">
                    <a:pos x="T0" y="T1"/>
                  </a:cxn>
                  <a:cxn ang="0">
                    <a:pos x="T2" y="T3"/>
                  </a:cxn>
                  <a:cxn ang="0">
                    <a:pos x="T4" y="T5"/>
                  </a:cxn>
                  <a:cxn ang="0">
                    <a:pos x="T6" y="T7"/>
                  </a:cxn>
                  <a:cxn ang="0">
                    <a:pos x="T8" y="T9"/>
                  </a:cxn>
                  <a:cxn ang="0">
                    <a:pos x="T10" y="T11"/>
                  </a:cxn>
                </a:cxnLst>
                <a:rect l="0" t="0" r="r" b="b"/>
                <a:pathLst>
                  <a:path w="185" h="41">
                    <a:moveTo>
                      <a:pt x="0" y="21"/>
                    </a:moveTo>
                    <a:cubicBezTo>
                      <a:pt x="0" y="9"/>
                      <a:pt x="9" y="0"/>
                      <a:pt x="20" y="0"/>
                    </a:cubicBezTo>
                    <a:cubicBezTo>
                      <a:pt x="185" y="0"/>
                      <a:pt x="185" y="0"/>
                      <a:pt x="185" y="0"/>
                    </a:cubicBezTo>
                    <a:cubicBezTo>
                      <a:pt x="185" y="41"/>
                      <a:pt x="185" y="41"/>
                      <a:pt x="185" y="41"/>
                    </a:cubicBezTo>
                    <a:cubicBezTo>
                      <a:pt x="20" y="41"/>
                      <a:pt x="20" y="41"/>
                      <a:pt x="20" y="41"/>
                    </a:cubicBezTo>
                    <a:cubicBezTo>
                      <a:pt x="9" y="41"/>
                      <a:pt x="0" y="32"/>
                      <a:pt x="0" y="21"/>
                    </a:cubicBezTo>
                    <a:close/>
                  </a:path>
                </a:pathLst>
              </a:custGeom>
              <a:solidFill>
                <a:srgbClr val="CED7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3" name="íŝľîḓé">
                <a:extLst>
                  <a:ext uri="{FF2B5EF4-FFF2-40B4-BE49-F238E27FC236}">
                    <a16:creationId xmlns:a16="http://schemas.microsoft.com/office/drawing/2014/main" id="{99D08524-7DA0-4920-8562-561921ADE282}"/>
                  </a:ext>
                </a:extLst>
              </p:cNvPr>
              <p:cNvSpPr/>
              <p:nvPr/>
            </p:nvSpPr>
            <p:spPr bwMode="auto">
              <a:xfrm>
                <a:off x="5021263" y="3373823"/>
                <a:ext cx="903288" cy="536575"/>
              </a:xfrm>
              <a:custGeom>
                <a:avLst/>
                <a:gdLst>
                  <a:gd name="T0" fmla="*/ 346 w 348"/>
                  <a:gd name="T1" fmla="*/ 23 h 207"/>
                  <a:gd name="T2" fmla="*/ 345 w 348"/>
                  <a:gd name="T3" fmla="*/ 8 h 207"/>
                  <a:gd name="T4" fmla="*/ 331 w 348"/>
                  <a:gd name="T5" fmla="*/ 0 h 207"/>
                  <a:gd name="T6" fmla="*/ 116 w 348"/>
                  <a:gd name="T7" fmla="*/ 0 h 207"/>
                  <a:gd name="T8" fmla="*/ 83 w 348"/>
                  <a:gd name="T9" fmla="*/ 21 h 207"/>
                  <a:gd name="T10" fmla="*/ 0 w 348"/>
                  <a:gd name="T11" fmla="*/ 207 h 207"/>
                  <a:gd name="T12" fmla="*/ 241 w 348"/>
                  <a:gd name="T13" fmla="*/ 207 h 207"/>
                  <a:gd name="T14" fmla="*/ 273 w 348"/>
                  <a:gd name="T15" fmla="*/ 186 h 207"/>
                  <a:gd name="T16" fmla="*/ 346 w 348"/>
                  <a:gd name="T17" fmla="*/ 2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07">
                    <a:moveTo>
                      <a:pt x="346" y="23"/>
                    </a:moveTo>
                    <a:cubicBezTo>
                      <a:pt x="348" y="18"/>
                      <a:pt x="348" y="12"/>
                      <a:pt x="345" y="8"/>
                    </a:cubicBezTo>
                    <a:cubicBezTo>
                      <a:pt x="342" y="3"/>
                      <a:pt x="337" y="0"/>
                      <a:pt x="331" y="0"/>
                    </a:cubicBezTo>
                    <a:cubicBezTo>
                      <a:pt x="116" y="0"/>
                      <a:pt x="116" y="0"/>
                      <a:pt x="116" y="0"/>
                    </a:cubicBezTo>
                    <a:cubicBezTo>
                      <a:pt x="102" y="0"/>
                      <a:pt x="89" y="9"/>
                      <a:pt x="83" y="21"/>
                    </a:cubicBezTo>
                    <a:cubicBezTo>
                      <a:pt x="0" y="207"/>
                      <a:pt x="0" y="207"/>
                      <a:pt x="0" y="207"/>
                    </a:cubicBezTo>
                    <a:cubicBezTo>
                      <a:pt x="241" y="207"/>
                      <a:pt x="241" y="207"/>
                      <a:pt x="241" y="207"/>
                    </a:cubicBezTo>
                    <a:cubicBezTo>
                      <a:pt x="255" y="207"/>
                      <a:pt x="268" y="199"/>
                      <a:pt x="273" y="186"/>
                    </a:cubicBezTo>
                    <a:lnTo>
                      <a:pt x="346" y="23"/>
                    </a:ln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4" name="îšḻïḑè">
                <a:extLst>
                  <a:ext uri="{FF2B5EF4-FFF2-40B4-BE49-F238E27FC236}">
                    <a16:creationId xmlns:a16="http://schemas.microsoft.com/office/drawing/2014/main" id="{1FE9DB11-4A8B-47BD-BF05-9805DA482C4A}"/>
                  </a:ext>
                </a:extLst>
              </p:cNvPr>
              <p:cNvSpPr/>
              <p:nvPr/>
            </p:nvSpPr>
            <p:spPr bwMode="auto">
              <a:xfrm>
                <a:off x="7367588" y="2995998"/>
                <a:ext cx="265113" cy="498475"/>
              </a:xfrm>
              <a:custGeom>
                <a:avLst/>
                <a:gdLst>
                  <a:gd name="T0" fmla="*/ 70 w 167"/>
                  <a:gd name="T1" fmla="*/ 8 h 314"/>
                  <a:gd name="T2" fmla="*/ 167 w 167"/>
                  <a:gd name="T3" fmla="*/ 314 h 314"/>
                  <a:gd name="T4" fmla="*/ 57 w 167"/>
                  <a:gd name="T5" fmla="*/ 192 h 314"/>
                  <a:gd name="T6" fmla="*/ 70 w 167"/>
                  <a:gd name="T7" fmla="*/ 156 h 314"/>
                  <a:gd name="T8" fmla="*/ 25 w 167"/>
                  <a:gd name="T9" fmla="*/ 136 h 314"/>
                  <a:gd name="T10" fmla="*/ 0 w 167"/>
                  <a:gd name="T11" fmla="*/ 0 h 314"/>
                  <a:gd name="T12" fmla="*/ 70 w 167"/>
                  <a:gd name="T13" fmla="*/ 8 h 314"/>
                </a:gdLst>
                <a:ahLst/>
                <a:cxnLst>
                  <a:cxn ang="0">
                    <a:pos x="T0" y="T1"/>
                  </a:cxn>
                  <a:cxn ang="0">
                    <a:pos x="T2" y="T3"/>
                  </a:cxn>
                  <a:cxn ang="0">
                    <a:pos x="T4" y="T5"/>
                  </a:cxn>
                  <a:cxn ang="0">
                    <a:pos x="T6" y="T7"/>
                  </a:cxn>
                  <a:cxn ang="0">
                    <a:pos x="T8" y="T9"/>
                  </a:cxn>
                  <a:cxn ang="0">
                    <a:pos x="T10" y="T11"/>
                  </a:cxn>
                  <a:cxn ang="0">
                    <a:pos x="T12" y="T13"/>
                  </a:cxn>
                </a:cxnLst>
                <a:rect l="0" t="0" r="r" b="b"/>
                <a:pathLst>
                  <a:path w="167" h="314">
                    <a:moveTo>
                      <a:pt x="70" y="8"/>
                    </a:moveTo>
                    <a:lnTo>
                      <a:pt x="167" y="314"/>
                    </a:lnTo>
                    <a:lnTo>
                      <a:pt x="57" y="192"/>
                    </a:lnTo>
                    <a:lnTo>
                      <a:pt x="70" y="156"/>
                    </a:lnTo>
                    <a:lnTo>
                      <a:pt x="25" y="136"/>
                    </a:lnTo>
                    <a:lnTo>
                      <a:pt x="0" y="0"/>
                    </a:lnTo>
                    <a:lnTo>
                      <a:pt x="70" y="8"/>
                    </a:lnTo>
                    <a:close/>
                  </a:path>
                </a:pathLst>
              </a:custGeom>
              <a:solidFill>
                <a:schemeClr val="accent6"/>
              </a:solidFill>
              <a:ln>
                <a:noFill/>
              </a:ln>
            </p:spPr>
            <p:txBody>
              <a:bodyPr anchor="ctr"/>
              <a:lstStyle/>
              <a:p>
                <a:pPr algn="ctr"/>
                <a:endParaRPr dirty="0"/>
              </a:p>
            </p:txBody>
          </p:sp>
          <p:sp>
            <p:nvSpPr>
              <p:cNvPr id="105" name="ïş1iḋe">
                <a:extLst>
                  <a:ext uri="{FF2B5EF4-FFF2-40B4-BE49-F238E27FC236}">
                    <a16:creationId xmlns:a16="http://schemas.microsoft.com/office/drawing/2014/main" id="{A766A11B-16BA-42BB-B6C7-A8BFC18DF892}"/>
                  </a:ext>
                </a:extLst>
              </p:cNvPr>
              <p:cNvSpPr/>
              <p:nvPr/>
            </p:nvSpPr>
            <p:spPr bwMode="auto">
              <a:xfrm>
                <a:off x="8104188" y="3529398"/>
                <a:ext cx="220663" cy="250825"/>
              </a:xfrm>
              <a:custGeom>
                <a:avLst/>
                <a:gdLst>
                  <a:gd name="T0" fmla="*/ 30 w 85"/>
                  <a:gd name="T1" fmla="*/ 97 h 97"/>
                  <a:gd name="T2" fmla="*/ 17 w 85"/>
                  <a:gd name="T3" fmla="*/ 93 h 97"/>
                  <a:gd name="T4" fmla="*/ 8 w 85"/>
                  <a:gd name="T5" fmla="*/ 56 h 97"/>
                  <a:gd name="T6" fmla="*/ 31 w 85"/>
                  <a:gd name="T7" fmla="*/ 16 h 97"/>
                  <a:gd name="T8" fmla="*/ 68 w 85"/>
                  <a:gd name="T9" fmla="*/ 7 h 97"/>
                  <a:gd name="T10" fmla="*/ 77 w 85"/>
                  <a:gd name="T11" fmla="*/ 44 h 97"/>
                  <a:gd name="T12" fmla="*/ 53 w 85"/>
                  <a:gd name="T13" fmla="*/ 84 h 97"/>
                  <a:gd name="T14" fmla="*/ 30 w 85"/>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97">
                    <a:moveTo>
                      <a:pt x="30" y="97"/>
                    </a:moveTo>
                    <a:cubicBezTo>
                      <a:pt x="26" y="97"/>
                      <a:pt x="21" y="95"/>
                      <a:pt x="17" y="93"/>
                    </a:cubicBezTo>
                    <a:cubicBezTo>
                      <a:pt x="4" y="85"/>
                      <a:pt x="0" y="69"/>
                      <a:pt x="8" y="56"/>
                    </a:cubicBezTo>
                    <a:cubicBezTo>
                      <a:pt x="31" y="16"/>
                      <a:pt x="31" y="16"/>
                      <a:pt x="31" y="16"/>
                    </a:cubicBezTo>
                    <a:cubicBezTo>
                      <a:pt x="39" y="4"/>
                      <a:pt x="55" y="0"/>
                      <a:pt x="68" y="7"/>
                    </a:cubicBezTo>
                    <a:cubicBezTo>
                      <a:pt x="81" y="15"/>
                      <a:pt x="85" y="31"/>
                      <a:pt x="77" y="44"/>
                    </a:cubicBezTo>
                    <a:cubicBezTo>
                      <a:pt x="53" y="84"/>
                      <a:pt x="53" y="84"/>
                      <a:pt x="53" y="84"/>
                    </a:cubicBezTo>
                    <a:cubicBezTo>
                      <a:pt x="48" y="92"/>
                      <a:pt x="40" y="97"/>
                      <a:pt x="30" y="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6" name="iṧḻîḑê">
                <a:extLst>
                  <a:ext uri="{FF2B5EF4-FFF2-40B4-BE49-F238E27FC236}">
                    <a16:creationId xmlns:a16="http://schemas.microsoft.com/office/drawing/2014/main" id="{CBC8EACA-042E-417A-8C56-F72FE9C1A517}"/>
                  </a:ext>
                </a:extLst>
              </p:cNvPr>
              <p:cNvSpPr/>
              <p:nvPr/>
            </p:nvSpPr>
            <p:spPr bwMode="auto">
              <a:xfrm>
                <a:off x="7800975" y="2986473"/>
                <a:ext cx="501650" cy="942975"/>
              </a:xfrm>
              <a:custGeom>
                <a:avLst/>
                <a:gdLst>
                  <a:gd name="T0" fmla="*/ 176 w 193"/>
                  <a:gd name="T1" fmla="*/ 235 h 363"/>
                  <a:gd name="T2" fmla="*/ 137 w 193"/>
                  <a:gd name="T3" fmla="*/ 243 h 363"/>
                  <a:gd name="T4" fmla="*/ 130 w 193"/>
                  <a:gd name="T5" fmla="*/ 254 h 363"/>
                  <a:gd name="T6" fmla="*/ 95 w 193"/>
                  <a:gd name="T7" fmla="*/ 43 h 363"/>
                  <a:gd name="T8" fmla="*/ 94 w 193"/>
                  <a:gd name="T9" fmla="*/ 38 h 363"/>
                  <a:gd name="T10" fmla="*/ 38 w 193"/>
                  <a:gd name="T11" fmla="*/ 7 h 363"/>
                  <a:gd name="T12" fmla="*/ 7 w 193"/>
                  <a:gd name="T13" fmla="*/ 63 h 363"/>
                  <a:gd name="T14" fmla="*/ 86 w 193"/>
                  <a:gd name="T15" fmla="*/ 337 h 363"/>
                  <a:gd name="T16" fmla="*/ 86 w 193"/>
                  <a:gd name="T17" fmla="*/ 339 h 363"/>
                  <a:gd name="T18" fmla="*/ 98 w 193"/>
                  <a:gd name="T19" fmla="*/ 354 h 363"/>
                  <a:gd name="T20" fmla="*/ 137 w 193"/>
                  <a:gd name="T21" fmla="*/ 346 h 363"/>
                  <a:gd name="T22" fmla="*/ 184 w 193"/>
                  <a:gd name="T23" fmla="*/ 274 h 363"/>
                  <a:gd name="T24" fmla="*/ 176 w 193"/>
                  <a:gd name="T25" fmla="*/ 23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363">
                    <a:moveTo>
                      <a:pt x="176" y="235"/>
                    </a:moveTo>
                    <a:cubicBezTo>
                      <a:pt x="163" y="226"/>
                      <a:pt x="145" y="230"/>
                      <a:pt x="137" y="243"/>
                    </a:cubicBezTo>
                    <a:cubicBezTo>
                      <a:pt x="130" y="254"/>
                      <a:pt x="130" y="254"/>
                      <a:pt x="130" y="254"/>
                    </a:cubicBezTo>
                    <a:cubicBezTo>
                      <a:pt x="95" y="43"/>
                      <a:pt x="95" y="43"/>
                      <a:pt x="95" y="43"/>
                    </a:cubicBezTo>
                    <a:cubicBezTo>
                      <a:pt x="95" y="41"/>
                      <a:pt x="95" y="39"/>
                      <a:pt x="94" y="38"/>
                    </a:cubicBezTo>
                    <a:cubicBezTo>
                      <a:pt x="87" y="14"/>
                      <a:pt x="62" y="0"/>
                      <a:pt x="38" y="7"/>
                    </a:cubicBezTo>
                    <a:cubicBezTo>
                      <a:pt x="13" y="14"/>
                      <a:pt x="0" y="39"/>
                      <a:pt x="7" y="63"/>
                    </a:cubicBezTo>
                    <a:cubicBezTo>
                      <a:pt x="86" y="337"/>
                      <a:pt x="86" y="337"/>
                      <a:pt x="86" y="337"/>
                    </a:cubicBezTo>
                    <a:cubicBezTo>
                      <a:pt x="86" y="339"/>
                      <a:pt x="86" y="339"/>
                      <a:pt x="86" y="339"/>
                    </a:cubicBezTo>
                    <a:cubicBezTo>
                      <a:pt x="88" y="345"/>
                      <a:pt x="92" y="351"/>
                      <a:pt x="98" y="354"/>
                    </a:cubicBezTo>
                    <a:cubicBezTo>
                      <a:pt x="111" y="363"/>
                      <a:pt x="129" y="359"/>
                      <a:pt x="137" y="346"/>
                    </a:cubicBezTo>
                    <a:cubicBezTo>
                      <a:pt x="184" y="274"/>
                      <a:pt x="184" y="274"/>
                      <a:pt x="184" y="274"/>
                    </a:cubicBezTo>
                    <a:cubicBezTo>
                      <a:pt x="193" y="261"/>
                      <a:pt x="189" y="244"/>
                      <a:pt x="176" y="235"/>
                    </a:cubicBezTo>
                    <a:close/>
                  </a:path>
                </a:pathLst>
              </a:custGeom>
              <a:solidFill>
                <a:schemeClr val="accent6">
                  <a:lumMod val="75000"/>
                </a:schemeClr>
              </a:solidFill>
              <a:ln>
                <a:noFill/>
              </a:ln>
            </p:spPr>
            <p:txBody>
              <a:bodyPr anchor="ctr"/>
              <a:lstStyle/>
              <a:p>
                <a:pPr algn="ctr"/>
                <a:endParaRPr dirty="0"/>
              </a:p>
            </p:txBody>
          </p:sp>
          <p:sp>
            <p:nvSpPr>
              <p:cNvPr id="107" name="íslíďê">
                <a:extLst>
                  <a:ext uri="{FF2B5EF4-FFF2-40B4-BE49-F238E27FC236}">
                    <a16:creationId xmlns:a16="http://schemas.microsoft.com/office/drawing/2014/main" id="{7BEA91C0-BE50-4480-8D16-2D1645C2A18C}"/>
                  </a:ext>
                </a:extLst>
              </p:cNvPr>
              <p:cNvSpPr/>
              <p:nvPr/>
            </p:nvSpPr>
            <p:spPr bwMode="auto">
              <a:xfrm>
                <a:off x="7632700" y="2995998"/>
                <a:ext cx="261938" cy="498475"/>
              </a:xfrm>
              <a:custGeom>
                <a:avLst/>
                <a:gdLst>
                  <a:gd name="T0" fmla="*/ 96 w 165"/>
                  <a:gd name="T1" fmla="*/ 8 h 314"/>
                  <a:gd name="T2" fmla="*/ 0 w 165"/>
                  <a:gd name="T3" fmla="*/ 314 h 314"/>
                  <a:gd name="T4" fmla="*/ 108 w 165"/>
                  <a:gd name="T5" fmla="*/ 192 h 314"/>
                  <a:gd name="T6" fmla="*/ 96 w 165"/>
                  <a:gd name="T7" fmla="*/ 156 h 314"/>
                  <a:gd name="T8" fmla="*/ 140 w 165"/>
                  <a:gd name="T9" fmla="*/ 136 h 314"/>
                  <a:gd name="T10" fmla="*/ 165 w 165"/>
                  <a:gd name="T11" fmla="*/ 0 h 314"/>
                  <a:gd name="T12" fmla="*/ 96 w 165"/>
                  <a:gd name="T13" fmla="*/ 8 h 314"/>
                </a:gdLst>
                <a:ahLst/>
                <a:cxnLst>
                  <a:cxn ang="0">
                    <a:pos x="T0" y="T1"/>
                  </a:cxn>
                  <a:cxn ang="0">
                    <a:pos x="T2" y="T3"/>
                  </a:cxn>
                  <a:cxn ang="0">
                    <a:pos x="T4" y="T5"/>
                  </a:cxn>
                  <a:cxn ang="0">
                    <a:pos x="T6" y="T7"/>
                  </a:cxn>
                  <a:cxn ang="0">
                    <a:pos x="T8" y="T9"/>
                  </a:cxn>
                  <a:cxn ang="0">
                    <a:pos x="T10" y="T11"/>
                  </a:cxn>
                  <a:cxn ang="0">
                    <a:pos x="T12" y="T13"/>
                  </a:cxn>
                </a:cxnLst>
                <a:rect l="0" t="0" r="r" b="b"/>
                <a:pathLst>
                  <a:path w="165" h="314">
                    <a:moveTo>
                      <a:pt x="96" y="8"/>
                    </a:moveTo>
                    <a:lnTo>
                      <a:pt x="0" y="314"/>
                    </a:lnTo>
                    <a:lnTo>
                      <a:pt x="108" y="192"/>
                    </a:lnTo>
                    <a:lnTo>
                      <a:pt x="96" y="156"/>
                    </a:lnTo>
                    <a:lnTo>
                      <a:pt x="140" y="136"/>
                    </a:lnTo>
                    <a:lnTo>
                      <a:pt x="165" y="0"/>
                    </a:lnTo>
                    <a:lnTo>
                      <a:pt x="96" y="8"/>
                    </a:lnTo>
                    <a:close/>
                  </a:path>
                </a:pathLst>
              </a:custGeom>
              <a:solidFill>
                <a:schemeClr val="accent6"/>
              </a:solidFill>
              <a:ln>
                <a:noFill/>
              </a:ln>
            </p:spPr>
            <p:txBody>
              <a:bodyPr anchor="ctr"/>
              <a:lstStyle/>
              <a:p>
                <a:pPr algn="ctr"/>
                <a:endParaRPr dirty="0"/>
              </a:p>
            </p:txBody>
          </p:sp>
          <p:sp>
            <p:nvSpPr>
              <p:cNvPr id="108" name="îṧļiḋê">
                <a:extLst>
                  <a:ext uri="{FF2B5EF4-FFF2-40B4-BE49-F238E27FC236}">
                    <a16:creationId xmlns:a16="http://schemas.microsoft.com/office/drawing/2014/main" id="{FDDE8436-76C9-4D62-90E5-6E8382D795A8}"/>
                  </a:ext>
                </a:extLst>
              </p:cNvPr>
              <p:cNvSpPr/>
              <p:nvPr/>
            </p:nvSpPr>
            <p:spPr bwMode="auto">
              <a:xfrm>
                <a:off x="7653338" y="3835785"/>
                <a:ext cx="760413" cy="65088"/>
              </a:xfrm>
              <a:custGeom>
                <a:avLst/>
                <a:gdLst>
                  <a:gd name="T0" fmla="*/ 281 w 293"/>
                  <a:gd name="T1" fmla="*/ 25 h 25"/>
                  <a:gd name="T2" fmla="*/ 12 w 293"/>
                  <a:gd name="T3" fmla="*/ 25 h 25"/>
                  <a:gd name="T4" fmla="*/ 0 w 293"/>
                  <a:gd name="T5" fmla="*/ 12 h 25"/>
                  <a:gd name="T6" fmla="*/ 12 w 293"/>
                  <a:gd name="T7" fmla="*/ 0 h 25"/>
                  <a:gd name="T8" fmla="*/ 281 w 293"/>
                  <a:gd name="T9" fmla="*/ 0 h 25"/>
                  <a:gd name="T10" fmla="*/ 293 w 293"/>
                  <a:gd name="T11" fmla="*/ 12 h 25"/>
                  <a:gd name="T12" fmla="*/ 281 w 293"/>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293" h="25">
                    <a:moveTo>
                      <a:pt x="281" y="25"/>
                    </a:moveTo>
                    <a:cubicBezTo>
                      <a:pt x="12" y="25"/>
                      <a:pt x="12" y="25"/>
                      <a:pt x="12" y="25"/>
                    </a:cubicBezTo>
                    <a:cubicBezTo>
                      <a:pt x="5" y="25"/>
                      <a:pt x="0" y="19"/>
                      <a:pt x="0" y="12"/>
                    </a:cubicBezTo>
                    <a:cubicBezTo>
                      <a:pt x="0" y="5"/>
                      <a:pt x="5" y="0"/>
                      <a:pt x="12" y="0"/>
                    </a:cubicBezTo>
                    <a:cubicBezTo>
                      <a:pt x="281" y="0"/>
                      <a:pt x="281" y="0"/>
                      <a:pt x="281" y="0"/>
                    </a:cubicBezTo>
                    <a:cubicBezTo>
                      <a:pt x="288" y="0"/>
                      <a:pt x="293" y="5"/>
                      <a:pt x="293" y="12"/>
                    </a:cubicBezTo>
                    <a:cubicBezTo>
                      <a:pt x="293" y="19"/>
                      <a:pt x="288" y="25"/>
                      <a:pt x="281" y="25"/>
                    </a:cubicBezTo>
                    <a:close/>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9" name="iSľíḋè">
                <a:extLst>
                  <a:ext uri="{FF2B5EF4-FFF2-40B4-BE49-F238E27FC236}">
                    <a16:creationId xmlns:a16="http://schemas.microsoft.com/office/drawing/2014/main" id="{D70522F1-9B52-40C5-BEB2-AF7478122D40}"/>
                  </a:ext>
                </a:extLst>
              </p:cNvPr>
              <p:cNvSpPr/>
              <p:nvPr/>
            </p:nvSpPr>
            <p:spPr bwMode="auto">
              <a:xfrm>
                <a:off x="7670800" y="3615123"/>
                <a:ext cx="742950" cy="192088"/>
              </a:xfrm>
              <a:custGeom>
                <a:avLst/>
                <a:gdLst>
                  <a:gd name="T0" fmla="*/ 274 w 286"/>
                  <a:gd name="T1" fmla="*/ 74 h 74"/>
                  <a:gd name="T2" fmla="*/ 62 w 286"/>
                  <a:gd name="T3" fmla="*/ 74 h 74"/>
                  <a:gd name="T4" fmla="*/ 0 w 286"/>
                  <a:gd name="T5" fmla="*/ 13 h 74"/>
                  <a:gd name="T6" fmla="*/ 12 w 286"/>
                  <a:gd name="T7" fmla="*/ 0 h 74"/>
                  <a:gd name="T8" fmla="*/ 25 w 286"/>
                  <a:gd name="T9" fmla="*/ 13 h 74"/>
                  <a:gd name="T10" fmla="*/ 62 w 286"/>
                  <a:gd name="T11" fmla="*/ 49 h 74"/>
                  <a:gd name="T12" fmla="*/ 274 w 286"/>
                  <a:gd name="T13" fmla="*/ 49 h 74"/>
                  <a:gd name="T14" fmla="*/ 286 w 286"/>
                  <a:gd name="T15" fmla="*/ 61 h 74"/>
                  <a:gd name="T16" fmla="*/ 274 w 286"/>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74">
                    <a:moveTo>
                      <a:pt x="274" y="74"/>
                    </a:moveTo>
                    <a:cubicBezTo>
                      <a:pt x="62" y="74"/>
                      <a:pt x="62" y="74"/>
                      <a:pt x="62" y="74"/>
                    </a:cubicBezTo>
                    <a:cubicBezTo>
                      <a:pt x="29" y="74"/>
                      <a:pt x="1" y="47"/>
                      <a:pt x="0" y="13"/>
                    </a:cubicBezTo>
                    <a:cubicBezTo>
                      <a:pt x="0" y="6"/>
                      <a:pt x="5" y="1"/>
                      <a:pt x="12" y="0"/>
                    </a:cubicBezTo>
                    <a:cubicBezTo>
                      <a:pt x="19" y="0"/>
                      <a:pt x="25" y="6"/>
                      <a:pt x="25" y="13"/>
                    </a:cubicBezTo>
                    <a:cubicBezTo>
                      <a:pt x="25" y="33"/>
                      <a:pt x="42" y="49"/>
                      <a:pt x="62" y="49"/>
                    </a:cubicBezTo>
                    <a:cubicBezTo>
                      <a:pt x="274" y="49"/>
                      <a:pt x="274" y="49"/>
                      <a:pt x="274" y="49"/>
                    </a:cubicBezTo>
                    <a:cubicBezTo>
                      <a:pt x="281" y="49"/>
                      <a:pt x="286" y="54"/>
                      <a:pt x="286" y="61"/>
                    </a:cubicBezTo>
                    <a:cubicBezTo>
                      <a:pt x="286" y="68"/>
                      <a:pt x="281" y="74"/>
                      <a:pt x="274" y="74"/>
                    </a:cubicBezTo>
                    <a:close/>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0" name="íṣlïḍè">
                <a:extLst>
                  <a:ext uri="{FF2B5EF4-FFF2-40B4-BE49-F238E27FC236}">
                    <a16:creationId xmlns:a16="http://schemas.microsoft.com/office/drawing/2014/main" id="{0F270EE3-C37B-44DC-8770-560FD6D93E81}"/>
                  </a:ext>
                </a:extLst>
              </p:cNvPr>
              <p:cNvSpPr/>
              <p:nvPr/>
            </p:nvSpPr>
            <p:spPr bwMode="auto">
              <a:xfrm>
                <a:off x="8245475" y="4110423"/>
                <a:ext cx="744538" cy="1039813"/>
              </a:xfrm>
              <a:custGeom>
                <a:avLst/>
                <a:gdLst>
                  <a:gd name="T0" fmla="*/ 35 w 287"/>
                  <a:gd name="T1" fmla="*/ 400 h 400"/>
                  <a:gd name="T2" fmla="*/ 0 w 287"/>
                  <a:gd name="T3" fmla="*/ 365 h 400"/>
                  <a:gd name="T4" fmla="*/ 0 w 287"/>
                  <a:gd name="T5" fmla="*/ 35 h 400"/>
                  <a:gd name="T6" fmla="*/ 35 w 287"/>
                  <a:gd name="T7" fmla="*/ 0 h 400"/>
                  <a:gd name="T8" fmla="*/ 252 w 287"/>
                  <a:gd name="T9" fmla="*/ 0 h 400"/>
                  <a:gd name="T10" fmla="*/ 287 w 287"/>
                  <a:gd name="T11" fmla="*/ 35 h 400"/>
                  <a:gd name="T12" fmla="*/ 252 w 287"/>
                  <a:gd name="T13" fmla="*/ 70 h 400"/>
                  <a:gd name="T14" fmla="*/ 69 w 287"/>
                  <a:gd name="T15" fmla="*/ 70 h 400"/>
                  <a:gd name="T16" fmla="*/ 69 w 287"/>
                  <a:gd name="T17" fmla="*/ 365 h 400"/>
                  <a:gd name="T18" fmla="*/ 35 w 287"/>
                  <a:gd name="T19"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400">
                    <a:moveTo>
                      <a:pt x="35" y="400"/>
                    </a:moveTo>
                    <a:cubicBezTo>
                      <a:pt x="15" y="400"/>
                      <a:pt x="0" y="384"/>
                      <a:pt x="0" y="365"/>
                    </a:cubicBezTo>
                    <a:cubicBezTo>
                      <a:pt x="0" y="35"/>
                      <a:pt x="0" y="35"/>
                      <a:pt x="0" y="35"/>
                    </a:cubicBezTo>
                    <a:cubicBezTo>
                      <a:pt x="0" y="16"/>
                      <a:pt x="15" y="0"/>
                      <a:pt x="35" y="0"/>
                    </a:cubicBezTo>
                    <a:cubicBezTo>
                      <a:pt x="252" y="0"/>
                      <a:pt x="252" y="0"/>
                      <a:pt x="252" y="0"/>
                    </a:cubicBezTo>
                    <a:cubicBezTo>
                      <a:pt x="272" y="0"/>
                      <a:pt x="287" y="16"/>
                      <a:pt x="287" y="35"/>
                    </a:cubicBezTo>
                    <a:cubicBezTo>
                      <a:pt x="287" y="54"/>
                      <a:pt x="272" y="70"/>
                      <a:pt x="252" y="70"/>
                    </a:cubicBezTo>
                    <a:cubicBezTo>
                      <a:pt x="69" y="70"/>
                      <a:pt x="69" y="70"/>
                      <a:pt x="69" y="70"/>
                    </a:cubicBezTo>
                    <a:cubicBezTo>
                      <a:pt x="69" y="365"/>
                      <a:pt x="69" y="365"/>
                      <a:pt x="69" y="365"/>
                    </a:cubicBezTo>
                    <a:cubicBezTo>
                      <a:pt x="69" y="384"/>
                      <a:pt x="54" y="400"/>
                      <a:pt x="35" y="400"/>
                    </a:cubicBezTo>
                    <a:close/>
                  </a:path>
                </a:pathLst>
              </a:custGeom>
              <a:solidFill>
                <a:srgbClr val="1C28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1" name="îṩliḑè">
                <a:extLst>
                  <a:ext uri="{FF2B5EF4-FFF2-40B4-BE49-F238E27FC236}">
                    <a16:creationId xmlns:a16="http://schemas.microsoft.com/office/drawing/2014/main" id="{640963D6-6126-4831-AB5D-E651309256E5}"/>
                  </a:ext>
                </a:extLst>
              </p:cNvPr>
              <p:cNvSpPr/>
              <p:nvPr/>
            </p:nvSpPr>
            <p:spPr bwMode="auto">
              <a:xfrm>
                <a:off x="8810625" y="2538798"/>
                <a:ext cx="522288" cy="584200"/>
              </a:xfrm>
              <a:custGeom>
                <a:avLst/>
                <a:gdLst>
                  <a:gd name="T0" fmla="*/ 0 w 201"/>
                  <a:gd name="T1" fmla="*/ 124 h 225"/>
                  <a:gd name="T2" fmla="*/ 101 w 201"/>
                  <a:gd name="T3" fmla="*/ 225 h 225"/>
                  <a:gd name="T4" fmla="*/ 201 w 201"/>
                  <a:gd name="T5" fmla="*/ 124 h 225"/>
                  <a:gd name="T6" fmla="*/ 201 w 201"/>
                  <a:gd name="T7" fmla="*/ 0 h 225"/>
                  <a:gd name="T8" fmla="*/ 0 w 201"/>
                  <a:gd name="T9" fmla="*/ 0 h 225"/>
                  <a:gd name="T10" fmla="*/ 0 w 201"/>
                  <a:gd name="T11" fmla="*/ 124 h 225"/>
                </a:gdLst>
                <a:ahLst/>
                <a:cxnLst>
                  <a:cxn ang="0">
                    <a:pos x="T0" y="T1"/>
                  </a:cxn>
                  <a:cxn ang="0">
                    <a:pos x="T2" y="T3"/>
                  </a:cxn>
                  <a:cxn ang="0">
                    <a:pos x="T4" y="T5"/>
                  </a:cxn>
                  <a:cxn ang="0">
                    <a:pos x="T6" y="T7"/>
                  </a:cxn>
                  <a:cxn ang="0">
                    <a:pos x="T8" y="T9"/>
                  </a:cxn>
                  <a:cxn ang="0">
                    <a:pos x="T10" y="T11"/>
                  </a:cxn>
                </a:cxnLst>
                <a:rect l="0" t="0" r="r" b="b"/>
                <a:pathLst>
                  <a:path w="201" h="225">
                    <a:moveTo>
                      <a:pt x="0" y="124"/>
                    </a:moveTo>
                    <a:cubicBezTo>
                      <a:pt x="0" y="179"/>
                      <a:pt x="45" y="225"/>
                      <a:pt x="101" y="225"/>
                    </a:cubicBezTo>
                    <a:cubicBezTo>
                      <a:pt x="156" y="225"/>
                      <a:pt x="201" y="179"/>
                      <a:pt x="201" y="124"/>
                    </a:cubicBezTo>
                    <a:cubicBezTo>
                      <a:pt x="201" y="0"/>
                      <a:pt x="201" y="0"/>
                      <a:pt x="201" y="0"/>
                    </a:cubicBezTo>
                    <a:cubicBezTo>
                      <a:pt x="0" y="0"/>
                      <a:pt x="0" y="0"/>
                      <a:pt x="0" y="0"/>
                    </a:cubicBezTo>
                    <a:lnTo>
                      <a:pt x="0" y="124"/>
                    </a:ln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2" name="îšlídé">
                <a:extLst>
                  <a:ext uri="{FF2B5EF4-FFF2-40B4-BE49-F238E27FC236}">
                    <a16:creationId xmlns:a16="http://schemas.microsoft.com/office/drawing/2014/main" id="{BD14781D-17D0-4AB6-A11F-92E5851653BE}"/>
                  </a:ext>
                </a:extLst>
              </p:cNvPr>
              <p:cNvSpPr/>
              <p:nvPr/>
            </p:nvSpPr>
            <p:spPr bwMode="auto">
              <a:xfrm>
                <a:off x="8864600" y="2873760"/>
                <a:ext cx="128588" cy="93663"/>
              </a:xfrm>
              <a:custGeom>
                <a:avLst/>
                <a:gdLst>
                  <a:gd name="T0" fmla="*/ 0 w 49"/>
                  <a:gd name="T1" fmla="*/ 36 h 36"/>
                  <a:gd name="T2" fmla="*/ 13 w 49"/>
                  <a:gd name="T3" fmla="*/ 36 h 36"/>
                  <a:gd name="T4" fmla="*/ 49 w 49"/>
                  <a:gd name="T5" fmla="*/ 0 h 36"/>
                  <a:gd name="T6" fmla="*/ 0 w 49"/>
                  <a:gd name="T7" fmla="*/ 0 h 36"/>
                  <a:gd name="T8" fmla="*/ 0 w 49"/>
                  <a:gd name="T9" fmla="*/ 36 h 36"/>
                </a:gdLst>
                <a:ahLst/>
                <a:cxnLst>
                  <a:cxn ang="0">
                    <a:pos x="T0" y="T1"/>
                  </a:cxn>
                  <a:cxn ang="0">
                    <a:pos x="T2" y="T3"/>
                  </a:cxn>
                  <a:cxn ang="0">
                    <a:pos x="T4" y="T5"/>
                  </a:cxn>
                  <a:cxn ang="0">
                    <a:pos x="T6" y="T7"/>
                  </a:cxn>
                  <a:cxn ang="0">
                    <a:pos x="T8" y="T9"/>
                  </a:cxn>
                </a:cxnLst>
                <a:rect l="0" t="0" r="r" b="b"/>
                <a:pathLst>
                  <a:path w="49" h="36">
                    <a:moveTo>
                      <a:pt x="0" y="36"/>
                    </a:moveTo>
                    <a:cubicBezTo>
                      <a:pt x="13" y="36"/>
                      <a:pt x="13" y="36"/>
                      <a:pt x="13" y="36"/>
                    </a:cubicBezTo>
                    <a:cubicBezTo>
                      <a:pt x="33" y="36"/>
                      <a:pt x="49" y="20"/>
                      <a:pt x="49" y="0"/>
                    </a:cubicBezTo>
                    <a:cubicBezTo>
                      <a:pt x="0" y="0"/>
                      <a:pt x="0" y="0"/>
                      <a:pt x="0" y="0"/>
                    </a:cubicBez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3" name="í$1iḋê">
                <a:extLst>
                  <a:ext uri="{FF2B5EF4-FFF2-40B4-BE49-F238E27FC236}">
                    <a16:creationId xmlns:a16="http://schemas.microsoft.com/office/drawing/2014/main" id="{DAC081E7-8734-4352-B895-01CF01743296}"/>
                  </a:ext>
                </a:extLst>
              </p:cNvPr>
              <p:cNvSpPr/>
              <p:nvPr/>
            </p:nvSpPr>
            <p:spPr bwMode="auto">
              <a:xfrm>
                <a:off x="8851900" y="2861060"/>
                <a:ext cx="153988" cy="119063"/>
              </a:xfrm>
              <a:custGeom>
                <a:avLst/>
                <a:gdLst>
                  <a:gd name="T0" fmla="*/ 18 w 59"/>
                  <a:gd name="T1" fmla="*/ 46 h 46"/>
                  <a:gd name="T2" fmla="*/ 5 w 59"/>
                  <a:gd name="T3" fmla="*/ 46 h 46"/>
                  <a:gd name="T4" fmla="*/ 0 w 59"/>
                  <a:gd name="T5" fmla="*/ 41 h 46"/>
                  <a:gd name="T6" fmla="*/ 5 w 59"/>
                  <a:gd name="T7" fmla="*/ 36 h 46"/>
                  <a:gd name="T8" fmla="*/ 18 w 59"/>
                  <a:gd name="T9" fmla="*/ 36 h 46"/>
                  <a:gd name="T10" fmla="*/ 48 w 59"/>
                  <a:gd name="T11" fmla="*/ 10 h 46"/>
                  <a:gd name="T12" fmla="*/ 5 w 59"/>
                  <a:gd name="T13" fmla="*/ 10 h 46"/>
                  <a:gd name="T14" fmla="*/ 0 w 59"/>
                  <a:gd name="T15" fmla="*/ 5 h 46"/>
                  <a:gd name="T16" fmla="*/ 5 w 59"/>
                  <a:gd name="T17" fmla="*/ 0 h 46"/>
                  <a:gd name="T18" fmla="*/ 59 w 59"/>
                  <a:gd name="T19" fmla="*/ 0 h 46"/>
                  <a:gd name="T20" fmla="*/ 59 w 59"/>
                  <a:gd name="T21" fmla="*/ 5 h 46"/>
                  <a:gd name="T22" fmla="*/ 18 w 59"/>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46">
                    <a:moveTo>
                      <a:pt x="18" y="46"/>
                    </a:moveTo>
                    <a:cubicBezTo>
                      <a:pt x="5" y="46"/>
                      <a:pt x="5" y="46"/>
                      <a:pt x="5" y="46"/>
                    </a:cubicBezTo>
                    <a:cubicBezTo>
                      <a:pt x="3" y="46"/>
                      <a:pt x="0" y="44"/>
                      <a:pt x="0" y="41"/>
                    </a:cubicBezTo>
                    <a:cubicBezTo>
                      <a:pt x="0" y="38"/>
                      <a:pt x="3" y="36"/>
                      <a:pt x="5" y="36"/>
                    </a:cubicBezTo>
                    <a:cubicBezTo>
                      <a:pt x="18" y="36"/>
                      <a:pt x="18" y="36"/>
                      <a:pt x="18" y="36"/>
                    </a:cubicBezTo>
                    <a:cubicBezTo>
                      <a:pt x="33" y="36"/>
                      <a:pt x="46" y="25"/>
                      <a:pt x="48" y="10"/>
                    </a:cubicBezTo>
                    <a:cubicBezTo>
                      <a:pt x="5" y="10"/>
                      <a:pt x="5" y="10"/>
                      <a:pt x="5" y="10"/>
                    </a:cubicBezTo>
                    <a:cubicBezTo>
                      <a:pt x="3" y="10"/>
                      <a:pt x="0" y="8"/>
                      <a:pt x="0" y="5"/>
                    </a:cubicBezTo>
                    <a:cubicBezTo>
                      <a:pt x="0" y="2"/>
                      <a:pt x="3" y="0"/>
                      <a:pt x="5" y="0"/>
                    </a:cubicBezTo>
                    <a:cubicBezTo>
                      <a:pt x="59" y="0"/>
                      <a:pt x="59" y="0"/>
                      <a:pt x="59" y="0"/>
                    </a:cubicBezTo>
                    <a:cubicBezTo>
                      <a:pt x="59" y="5"/>
                      <a:pt x="59" y="5"/>
                      <a:pt x="59" y="5"/>
                    </a:cubicBezTo>
                    <a:cubicBezTo>
                      <a:pt x="59" y="28"/>
                      <a:pt x="40" y="46"/>
                      <a:pt x="18" y="46"/>
                    </a:cubicBezTo>
                    <a:close/>
                  </a:path>
                </a:pathLst>
              </a:custGeom>
              <a:solidFill>
                <a:srgbClr val="EA9C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4" name="îṥḷíďe">
                <a:extLst>
                  <a:ext uri="{FF2B5EF4-FFF2-40B4-BE49-F238E27FC236}">
                    <a16:creationId xmlns:a16="http://schemas.microsoft.com/office/drawing/2014/main" id="{83870D0C-A99C-46E2-BE87-33ECF8F3569E}"/>
                  </a:ext>
                </a:extLst>
              </p:cNvPr>
              <p:cNvSpPr/>
              <p:nvPr/>
            </p:nvSpPr>
            <p:spPr bwMode="auto">
              <a:xfrm>
                <a:off x="9034463" y="3048385"/>
                <a:ext cx="160338" cy="334963"/>
              </a:xfrm>
              <a:prstGeom prst="rect">
                <a:avLst/>
              </a:prstGeom>
              <a:solidFill>
                <a:srgbClr val="EEAA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115" name="ïṣľîdê">
                <a:extLst>
                  <a:ext uri="{FF2B5EF4-FFF2-40B4-BE49-F238E27FC236}">
                    <a16:creationId xmlns:a16="http://schemas.microsoft.com/office/drawing/2014/main" id="{5AD5E440-7A9D-414D-918E-9866A49860B5}"/>
                  </a:ext>
                </a:extLst>
              </p:cNvPr>
              <p:cNvSpPr/>
              <p:nvPr/>
            </p:nvSpPr>
            <p:spPr bwMode="auto">
              <a:xfrm>
                <a:off x="8956675" y="3196023"/>
                <a:ext cx="263525" cy="104775"/>
              </a:xfrm>
              <a:custGeom>
                <a:avLst/>
                <a:gdLst>
                  <a:gd name="T0" fmla="*/ 37 w 166"/>
                  <a:gd name="T1" fmla="*/ 0 h 66"/>
                  <a:gd name="T2" fmla="*/ 166 w 166"/>
                  <a:gd name="T3" fmla="*/ 0 h 66"/>
                  <a:gd name="T4" fmla="*/ 166 w 166"/>
                  <a:gd name="T5" fmla="*/ 66 h 66"/>
                  <a:gd name="T6" fmla="*/ 0 w 166"/>
                  <a:gd name="T7" fmla="*/ 66 h 66"/>
                  <a:gd name="T8" fmla="*/ 37 w 166"/>
                  <a:gd name="T9" fmla="*/ 0 h 66"/>
                </a:gdLst>
                <a:ahLst/>
                <a:cxnLst>
                  <a:cxn ang="0">
                    <a:pos x="T0" y="T1"/>
                  </a:cxn>
                  <a:cxn ang="0">
                    <a:pos x="T2" y="T3"/>
                  </a:cxn>
                  <a:cxn ang="0">
                    <a:pos x="T4" y="T5"/>
                  </a:cxn>
                  <a:cxn ang="0">
                    <a:pos x="T6" y="T7"/>
                  </a:cxn>
                  <a:cxn ang="0">
                    <a:pos x="T8" y="T9"/>
                  </a:cxn>
                </a:cxnLst>
                <a:rect l="0" t="0" r="r" b="b"/>
                <a:pathLst>
                  <a:path w="166" h="66">
                    <a:moveTo>
                      <a:pt x="37" y="0"/>
                    </a:moveTo>
                    <a:lnTo>
                      <a:pt x="166" y="0"/>
                    </a:lnTo>
                    <a:lnTo>
                      <a:pt x="166" y="66"/>
                    </a:lnTo>
                    <a:lnTo>
                      <a:pt x="0" y="66"/>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6" name="îṥḷïḓè">
                <a:extLst>
                  <a:ext uri="{FF2B5EF4-FFF2-40B4-BE49-F238E27FC236}">
                    <a16:creationId xmlns:a16="http://schemas.microsoft.com/office/drawing/2014/main" id="{A2BCC3DB-FE8E-4031-A029-D297AC3F56A2}"/>
                  </a:ext>
                </a:extLst>
              </p:cNvPr>
              <p:cNvSpPr/>
              <p:nvPr/>
            </p:nvSpPr>
            <p:spPr bwMode="auto">
              <a:xfrm>
                <a:off x="8886825" y="3276985"/>
                <a:ext cx="439738" cy="811213"/>
              </a:xfrm>
              <a:custGeom>
                <a:avLst/>
                <a:gdLst>
                  <a:gd name="T0" fmla="*/ 0 w 170"/>
                  <a:gd name="T1" fmla="*/ 312 h 312"/>
                  <a:gd name="T2" fmla="*/ 170 w 170"/>
                  <a:gd name="T3" fmla="*/ 312 h 312"/>
                  <a:gd name="T4" fmla="*/ 170 w 170"/>
                  <a:gd name="T5" fmla="*/ 46 h 312"/>
                  <a:gd name="T6" fmla="*/ 125 w 170"/>
                  <a:gd name="T7" fmla="*/ 0 h 312"/>
                  <a:gd name="T8" fmla="*/ 46 w 170"/>
                  <a:gd name="T9" fmla="*/ 0 h 312"/>
                  <a:gd name="T10" fmla="*/ 0 w 170"/>
                  <a:gd name="T11" fmla="*/ 46 h 312"/>
                  <a:gd name="T12" fmla="*/ 0 w 170"/>
                  <a:gd name="T13" fmla="*/ 312 h 312"/>
                </a:gdLst>
                <a:ahLst/>
                <a:cxnLst>
                  <a:cxn ang="0">
                    <a:pos x="T0" y="T1"/>
                  </a:cxn>
                  <a:cxn ang="0">
                    <a:pos x="T2" y="T3"/>
                  </a:cxn>
                  <a:cxn ang="0">
                    <a:pos x="T4" y="T5"/>
                  </a:cxn>
                  <a:cxn ang="0">
                    <a:pos x="T6" y="T7"/>
                  </a:cxn>
                  <a:cxn ang="0">
                    <a:pos x="T8" y="T9"/>
                  </a:cxn>
                  <a:cxn ang="0">
                    <a:pos x="T10" y="T11"/>
                  </a:cxn>
                  <a:cxn ang="0">
                    <a:pos x="T12" y="T13"/>
                  </a:cxn>
                </a:cxnLst>
                <a:rect l="0" t="0" r="r" b="b"/>
                <a:pathLst>
                  <a:path w="170" h="312">
                    <a:moveTo>
                      <a:pt x="0" y="312"/>
                    </a:moveTo>
                    <a:cubicBezTo>
                      <a:pt x="170" y="312"/>
                      <a:pt x="170" y="312"/>
                      <a:pt x="170" y="312"/>
                    </a:cubicBezTo>
                    <a:cubicBezTo>
                      <a:pt x="170" y="46"/>
                      <a:pt x="170" y="46"/>
                      <a:pt x="170" y="46"/>
                    </a:cubicBezTo>
                    <a:cubicBezTo>
                      <a:pt x="170" y="20"/>
                      <a:pt x="150" y="0"/>
                      <a:pt x="125" y="0"/>
                    </a:cubicBezTo>
                    <a:cubicBezTo>
                      <a:pt x="46" y="0"/>
                      <a:pt x="46" y="0"/>
                      <a:pt x="46" y="0"/>
                    </a:cubicBezTo>
                    <a:cubicBezTo>
                      <a:pt x="21" y="0"/>
                      <a:pt x="0" y="20"/>
                      <a:pt x="0" y="46"/>
                    </a:cubicBezTo>
                    <a:lnTo>
                      <a:pt x="0" y="312"/>
                    </a:lnTo>
                    <a:close/>
                  </a:path>
                </a:pathLst>
              </a:custGeom>
              <a:solidFill>
                <a:schemeClr val="accent1"/>
              </a:solidFill>
              <a:ln>
                <a:noFill/>
              </a:ln>
            </p:spPr>
            <p:txBody>
              <a:bodyPr anchor="ctr"/>
              <a:lstStyle/>
              <a:p>
                <a:pPr algn="ctr"/>
                <a:endParaRPr dirty="0"/>
              </a:p>
            </p:txBody>
          </p:sp>
          <p:sp>
            <p:nvSpPr>
              <p:cNvPr id="117" name="îṩlíḑè">
                <a:extLst>
                  <a:ext uri="{FF2B5EF4-FFF2-40B4-BE49-F238E27FC236}">
                    <a16:creationId xmlns:a16="http://schemas.microsoft.com/office/drawing/2014/main" id="{D556E33E-63D3-4DAA-86AE-67D423BA7466}"/>
                  </a:ext>
                </a:extLst>
              </p:cNvPr>
              <p:cNvSpPr/>
              <p:nvPr/>
            </p:nvSpPr>
            <p:spPr bwMode="auto">
              <a:xfrm>
                <a:off x="8310563" y="3713548"/>
                <a:ext cx="565150" cy="246063"/>
              </a:xfrm>
              <a:custGeom>
                <a:avLst/>
                <a:gdLst>
                  <a:gd name="T0" fmla="*/ 188 w 218"/>
                  <a:gd name="T1" fmla="*/ 95 h 95"/>
                  <a:gd name="T2" fmla="*/ 181 w 218"/>
                  <a:gd name="T3" fmla="*/ 94 h 95"/>
                  <a:gd name="T4" fmla="*/ 23 w 218"/>
                  <a:gd name="T5" fmla="*/ 56 h 95"/>
                  <a:gd name="T6" fmla="*/ 3 w 218"/>
                  <a:gd name="T7" fmla="*/ 23 h 95"/>
                  <a:gd name="T8" fmla="*/ 36 w 218"/>
                  <a:gd name="T9" fmla="*/ 3 h 95"/>
                  <a:gd name="T10" fmla="*/ 194 w 218"/>
                  <a:gd name="T11" fmla="*/ 42 h 95"/>
                  <a:gd name="T12" fmla="*/ 214 w 218"/>
                  <a:gd name="T13" fmla="*/ 74 h 95"/>
                  <a:gd name="T14" fmla="*/ 188 w 218"/>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95">
                    <a:moveTo>
                      <a:pt x="188" y="95"/>
                    </a:moveTo>
                    <a:cubicBezTo>
                      <a:pt x="186" y="95"/>
                      <a:pt x="184" y="95"/>
                      <a:pt x="181" y="94"/>
                    </a:cubicBezTo>
                    <a:cubicBezTo>
                      <a:pt x="23" y="56"/>
                      <a:pt x="23" y="56"/>
                      <a:pt x="23" y="56"/>
                    </a:cubicBezTo>
                    <a:cubicBezTo>
                      <a:pt x="9" y="53"/>
                      <a:pt x="0" y="38"/>
                      <a:pt x="3" y="23"/>
                    </a:cubicBezTo>
                    <a:cubicBezTo>
                      <a:pt x="7" y="9"/>
                      <a:pt x="22" y="0"/>
                      <a:pt x="36" y="3"/>
                    </a:cubicBezTo>
                    <a:cubicBezTo>
                      <a:pt x="194" y="42"/>
                      <a:pt x="194" y="42"/>
                      <a:pt x="194" y="42"/>
                    </a:cubicBezTo>
                    <a:cubicBezTo>
                      <a:pt x="209" y="45"/>
                      <a:pt x="218" y="60"/>
                      <a:pt x="214" y="74"/>
                    </a:cubicBezTo>
                    <a:cubicBezTo>
                      <a:pt x="211" y="87"/>
                      <a:pt x="200" y="95"/>
                      <a:pt x="188" y="9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8" name="îṧḻïde">
                <a:extLst>
                  <a:ext uri="{FF2B5EF4-FFF2-40B4-BE49-F238E27FC236}">
                    <a16:creationId xmlns:a16="http://schemas.microsoft.com/office/drawing/2014/main" id="{A1046A8A-0724-451F-9DDE-6FDB7C7FB8BD}"/>
                  </a:ext>
                </a:extLst>
              </p:cNvPr>
              <p:cNvSpPr/>
              <p:nvPr/>
            </p:nvSpPr>
            <p:spPr bwMode="auto">
              <a:xfrm>
                <a:off x="8716963" y="3350010"/>
                <a:ext cx="477838" cy="609600"/>
              </a:xfrm>
              <a:custGeom>
                <a:avLst/>
                <a:gdLst>
                  <a:gd name="T0" fmla="*/ 31 w 184"/>
                  <a:gd name="T1" fmla="*/ 235 h 235"/>
                  <a:gd name="T2" fmla="*/ 15 w 184"/>
                  <a:gd name="T3" fmla="*/ 230 h 235"/>
                  <a:gd name="T4" fmla="*/ 8 w 184"/>
                  <a:gd name="T5" fmla="*/ 193 h 235"/>
                  <a:gd name="T6" fmla="*/ 130 w 184"/>
                  <a:gd name="T7" fmla="*/ 16 h 235"/>
                  <a:gd name="T8" fmla="*/ 168 w 184"/>
                  <a:gd name="T9" fmla="*/ 9 h 235"/>
                  <a:gd name="T10" fmla="*/ 175 w 184"/>
                  <a:gd name="T11" fmla="*/ 47 h 235"/>
                  <a:gd name="T12" fmla="*/ 53 w 184"/>
                  <a:gd name="T13" fmla="*/ 223 h 235"/>
                  <a:gd name="T14" fmla="*/ 31 w 184"/>
                  <a:gd name="T15" fmla="*/ 235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35">
                    <a:moveTo>
                      <a:pt x="31" y="235"/>
                    </a:moveTo>
                    <a:cubicBezTo>
                      <a:pt x="25" y="235"/>
                      <a:pt x="20" y="234"/>
                      <a:pt x="15" y="230"/>
                    </a:cubicBezTo>
                    <a:cubicBezTo>
                      <a:pt x="3" y="222"/>
                      <a:pt x="0" y="205"/>
                      <a:pt x="8" y="193"/>
                    </a:cubicBezTo>
                    <a:cubicBezTo>
                      <a:pt x="130" y="16"/>
                      <a:pt x="130" y="16"/>
                      <a:pt x="130" y="16"/>
                    </a:cubicBezTo>
                    <a:cubicBezTo>
                      <a:pt x="139" y="4"/>
                      <a:pt x="156" y="0"/>
                      <a:pt x="168" y="9"/>
                    </a:cubicBezTo>
                    <a:cubicBezTo>
                      <a:pt x="181" y="18"/>
                      <a:pt x="184" y="34"/>
                      <a:pt x="175" y="47"/>
                    </a:cubicBezTo>
                    <a:cubicBezTo>
                      <a:pt x="53" y="223"/>
                      <a:pt x="53" y="223"/>
                      <a:pt x="53" y="223"/>
                    </a:cubicBezTo>
                    <a:cubicBezTo>
                      <a:pt x="48" y="231"/>
                      <a:pt x="39" y="235"/>
                      <a:pt x="31" y="23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9" name="íṡľîḋê">
                <a:extLst>
                  <a:ext uri="{FF2B5EF4-FFF2-40B4-BE49-F238E27FC236}">
                    <a16:creationId xmlns:a16="http://schemas.microsoft.com/office/drawing/2014/main" id="{F0599BD5-030B-497F-9AFE-140BFF783655}"/>
                  </a:ext>
                </a:extLst>
              </p:cNvPr>
              <p:cNvSpPr/>
              <p:nvPr/>
            </p:nvSpPr>
            <p:spPr bwMode="auto">
              <a:xfrm>
                <a:off x="8712200" y="2359410"/>
                <a:ext cx="692150" cy="500063"/>
              </a:xfrm>
              <a:custGeom>
                <a:avLst/>
                <a:gdLst>
                  <a:gd name="T0" fmla="*/ 0 w 267"/>
                  <a:gd name="T1" fmla="*/ 0 h 192"/>
                  <a:gd name="T2" fmla="*/ 161 w 267"/>
                  <a:gd name="T3" fmla="*/ 0 h 192"/>
                  <a:gd name="T4" fmla="*/ 174 w 267"/>
                  <a:gd name="T5" fmla="*/ 0 h 192"/>
                  <a:gd name="T6" fmla="*/ 233 w 267"/>
                  <a:gd name="T7" fmla="*/ 0 h 192"/>
                  <a:gd name="T8" fmla="*/ 267 w 267"/>
                  <a:gd name="T9" fmla="*/ 34 h 192"/>
                  <a:gd name="T10" fmla="*/ 267 w 267"/>
                  <a:gd name="T11" fmla="*/ 158 h 192"/>
                  <a:gd name="T12" fmla="*/ 233 w 267"/>
                  <a:gd name="T13" fmla="*/ 192 h 192"/>
                  <a:gd name="T14" fmla="*/ 233 w 267"/>
                  <a:gd name="T15" fmla="*/ 192 h 192"/>
                  <a:gd name="T16" fmla="*/ 139 w 267"/>
                  <a:gd name="T17" fmla="*/ 130 h 192"/>
                  <a:gd name="T18" fmla="*/ 109 w 267"/>
                  <a:gd name="T19" fmla="*/ 94 h 192"/>
                  <a:gd name="T20" fmla="*/ 75 w 267"/>
                  <a:gd name="T21" fmla="*/ 84 h 192"/>
                  <a:gd name="T22" fmla="*/ 0 w 267"/>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192">
                    <a:moveTo>
                      <a:pt x="0" y="0"/>
                    </a:moveTo>
                    <a:cubicBezTo>
                      <a:pt x="161" y="0"/>
                      <a:pt x="161" y="0"/>
                      <a:pt x="161" y="0"/>
                    </a:cubicBezTo>
                    <a:cubicBezTo>
                      <a:pt x="174" y="0"/>
                      <a:pt x="174" y="0"/>
                      <a:pt x="174" y="0"/>
                    </a:cubicBezTo>
                    <a:cubicBezTo>
                      <a:pt x="233" y="0"/>
                      <a:pt x="233" y="0"/>
                      <a:pt x="233" y="0"/>
                    </a:cubicBezTo>
                    <a:cubicBezTo>
                      <a:pt x="252" y="0"/>
                      <a:pt x="267" y="15"/>
                      <a:pt x="267" y="34"/>
                    </a:cubicBezTo>
                    <a:cubicBezTo>
                      <a:pt x="267" y="66"/>
                      <a:pt x="267" y="116"/>
                      <a:pt x="267" y="158"/>
                    </a:cubicBezTo>
                    <a:cubicBezTo>
                      <a:pt x="267" y="177"/>
                      <a:pt x="252" y="192"/>
                      <a:pt x="233" y="192"/>
                    </a:cubicBezTo>
                    <a:cubicBezTo>
                      <a:pt x="233" y="192"/>
                      <a:pt x="233" y="192"/>
                      <a:pt x="233" y="192"/>
                    </a:cubicBezTo>
                    <a:cubicBezTo>
                      <a:pt x="192" y="192"/>
                      <a:pt x="155" y="167"/>
                      <a:pt x="139" y="130"/>
                    </a:cubicBezTo>
                    <a:cubicBezTo>
                      <a:pt x="133" y="116"/>
                      <a:pt x="124" y="103"/>
                      <a:pt x="109" y="94"/>
                    </a:cubicBezTo>
                    <a:cubicBezTo>
                      <a:pt x="101" y="89"/>
                      <a:pt x="88" y="86"/>
                      <a:pt x="75" y="84"/>
                    </a:cubicBezTo>
                    <a:cubicBezTo>
                      <a:pt x="32" y="79"/>
                      <a:pt x="0" y="43"/>
                      <a:pt x="0" y="0"/>
                    </a:cubicBezTo>
                    <a:close/>
                  </a:path>
                </a:pathLst>
              </a:custGeom>
              <a:solidFill>
                <a:srgbClr val="532A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0" name="îṡļiḍê">
                <a:extLst>
                  <a:ext uri="{FF2B5EF4-FFF2-40B4-BE49-F238E27FC236}">
                    <a16:creationId xmlns:a16="http://schemas.microsoft.com/office/drawing/2014/main" id="{5FA5AB11-8C41-48E2-B1F3-D2B5BAC7B3C6}"/>
                  </a:ext>
                </a:extLst>
              </p:cNvPr>
              <p:cNvSpPr/>
              <p:nvPr/>
            </p:nvSpPr>
            <p:spPr bwMode="auto">
              <a:xfrm>
                <a:off x="8013700" y="4978785"/>
                <a:ext cx="420688" cy="193675"/>
              </a:xfrm>
              <a:custGeom>
                <a:avLst/>
                <a:gdLst>
                  <a:gd name="T0" fmla="*/ 0 w 162"/>
                  <a:gd name="T1" fmla="*/ 37 h 75"/>
                  <a:gd name="T2" fmla="*/ 37 w 162"/>
                  <a:gd name="T3" fmla="*/ 75 h 75"/>
                  <a:gd name="T4" fmla="*/ 162 w 162"/>
                  <a:gd name="T5" fmla="*/ 75 h 75"/>
                  <a:gd name="T6" fmla="*/ 162 w 162"/>
                  <a:gd name="T7" fmla="*/ 0 h 75"/>
                  <a:gd name="T8" fmla="*/ 37 w 162"/>
                  <a:gd name="T9" fmla="*/ 0 h 75"/>
                  <a:gd name="T10" fmla="*/ 0 w 162"/>
                  <a:gd name="T11" fmla="*/ 37 h 75"/>
                </a:gdLst>
                <a:ahLst/>
                <a:cxnLst>
                  <a:cxn ang="0">
                    <a:pos x="T0" y="T1"/>
                  </a:cxn>
                  <a:cxn ang="0">
                    <a:pos x="T2" y="T3"/>
                  </a:cxn>
                  <a:cxn ang="0">
                    <a:pos x="T4" y="T5"/>
                  </a:cxn>
                  <a:cxn ang="0">
                    <a:pos x="T6" y="T7"/>
                  </a:cxn>
                  <a:cxn ang="0">
                    <a:pos x="T8" y="T9"/>
                  </a:cxn>
                  <a:cxn ang="0">
                    <a:pos x="T10" y="T11"/>
                  </a:cxn>
                </a:cxnLst>
                <a:rect l="0" t="0" r="r" b="b"/>
                <a:pathLst>
                  <a:path w="162" h="75">
                    <a:moveTo>
                      <a:pt x="0" y="37"/>
                    </a:moveTo>
                    <a:cubicBezTo>
                      <a:pt x="0" y="58"/>
                      <a:pt x="16" y="75"/>
                      <a:pt x="37" y="75"/>
                    </a:cubicBezTo>
                    <a:cubicBezTo>
                      <a:pt x="162" y="75"/>
                      <a:pt x="162" y="75"/>
                      <a:pt x="162" y="75"/>
                    </a:cubicBezTo>
                    <a:cubicBezTo>
                      <a:pt x="162" y="0"/>
                      <a:pt x="162" y="0"/>
                      <a:pt x="162" y="0"/>
                    </a:cubicBezTo>
                    <a:cubicBezTo>
                      <a:pt x="37" y="0"/>
                      <a:pt x="37" y="0"/>
                      <a:pt x="37" y="0"/>
                    </a:cubicBezTo>
                    <a:cubicBezTo>
                      <a:pt x="16" y="0"/>
                      <a:pt x="0" y="17"/>
                      <a:pt x="0" y="37"/>
                    </a:cubicBezTo>
                    <a:close/>
                  </a:path>
                </a:pathLst>
              </a:custGeom>
              <a:solidFill>
                <a:srgbClr val="7733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1" name="ïsḻíḓé">
                <a:extLst>
                  <a:ext uri="{FF2B5EF4-FFF2-40B4-BE49-F238E27FC236}">
                    <a16:creationId xmlns:a16="http://schemas.microsoft.com/office/drawing/2014/main" id="{1AD241CC-1FC4-4D5B-A8D8-6294F8194B84}"/>
                  </a:ext>
                </a:extLst>
              </p:cNvPr>
              <p:cNvSpPr/>
              <p:nvPr/>
            </p:nvSpPr>
            <p:spPr bwMode="auto">
              <a:xfrm>
                <a:off x="9064625" y="2672148"/>
                <a:ext cx="146050" cy="165100"/>
              </a:xfrm>
              <a:custGeom>
                <a:avLst/>
                <a:gdLst>
                  <a:gd name="T0" fmla="*/ 3 w 56"/>
                  <a:gd name="T1" fmla="*/ 26 h 64"/>
                  <a:gd name="T2" fmla="*/ 21 w 56"/>
                  <a:gd name="T3" fmla="*/ 61 h 64"/>
                  <a:gd name="T4" fmla="*/ 53 w 56"/>
                  <a:gd name="T5" fmla="*/ 37 h 64"/>
                  <a:gd name="T6" fmla="*/ 35 w 56"/>
                  <a:gd name="T7" fmla="*/ 3 h 64"/>
                  <a:gd name="T8" fmla="*/ 3 w 56"/>
                  <a:gd name="T9" fmla="*/ 26 h 64"/>
                </a:gdLst>
                <a:ahLst/>
                <a:cxnLst>
                  <a:cxn ang="0">
                    <a:pos x="T0" y="T1"/>
                  </a:cxn>
                  <a:cxn ang="0">
                    <a:pos x="T2" y="T3"/>
                  </a:cxn>
                  <a:cxn ang="0">
                    <a:pos x="T4" y="T5"/>
                  </a:cxn>
                  <a:cxn ang="0">
                    <a:pos x="T6" y="T7"/>
                  </a:cxn>
                  <a:cxn ang="0">
                    <a:pos x="T8" y="T9"/>
                  </a:cxn>
                </a:cxnLst>
                <a:rect l="0" t="0" r="r" b="b"/>
                <a:pathLst>
                  <a:path w="56" h="64">
                    <a:moveTo>
                      <a:pt x="3" y="26"/>
                    </a:moveTo>
                    <a:cubicBezTo>
                      <a:pt x="0" y="42"/>
                      <a:pt x="8" y="58"/>
                      <a:pt x="21" y="61"/>
                    </a:cubicBezTo>
                    <a:cubicBezTo>
                      <a:pt x="35" y="64"/>
                      <a:pt x="49" y="53"/>
                      <a:pt x="53" y="37"/>
                    </a:cubicBezTo>
                    <a:cubicBezTo>
                      <a:pt x="56" y="21"/>
                      <a:pt x="48" y="6"/>
                      <a:pt x="35" y="3"/>
                    </a:cubicBezTo>
                    <a:cubicBezTo>
                      <a:pt x="21" y="0"/>
                      <a:pt x="7" y="10"/>
                      <a:pt x="3" y="26"/>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2" name="ïṩļîḑê">
                <a:extLst>
                  <a:ext uri="{FF2B5EF4-FFF2-40B4-BE49-F238E27FC236}">
                    <a16:creationId xmlns:a16="http://schemas.microsoft.com/office/drawing/2014/main" id="{6AA26FA3-F82F-419E-935F-4E6EAD72E446}"/>
                  </a:ext>
                </a:extLst>
              </p:cNvPr>
              <p:cNvSpPr/>
              <p:nvPr/>
            </p:nvSpPr>
            <p:spPr bwMode="auto">
              <a:xfrm>
                <a:off x="8361363" y="4232660"/>
                <a:ext cx="744538" cy="933450"/>
              </a:xfrm>
              <a:custGeom>
                <a:avLst/>
                <a:gdLst>
                  <a:gd name="T0" fmla="*/ 34 w 287"/>
                  <a:gd name="T1" fmla="*/ 359 h 359"/>
                  <a:gd name="T2" fmla="*/ 0 w 287"/>
                  <a:gd name="T3" fmla="*/ 324 h 359"/>
                  <a:gd name="T4" fmla="*/ 0 w 287"/>
                  <a:gd name="T5" fmla="*/ 34 h 359"/>
                  <a:gd name="T6" fmla="*/ 34 w 287"/>
                  <a:gd name="T7" fmla="*/ 0 h 359"/>
                  <a:gd name="T8" fmla="*/ 252 w 287"/>
                  <a:gd name="T9" fmla="*/ 0 h 359"/>
                  <a:gd name="T10" fmla="*/ 287 w 287"/>
                  <a:gd name="T11" fmla="*/ 34 h 359"/>
                  <a:gd name="T12" fmla="*/ 252 w 287"/>
                  <a:gd name="T13" fmla="*/ 69 h 359"/>
                  <a:gd name="T14" fmla="*/ 69 w 287"/>
                  <a:gd name="T15" fmla="*/ 69 h 359"/>
                  <a:gd name="T16" fmla="*/ 69 w 287"/>
                  <a:gd name="T17" fmla="*/ 324 h 359"/>
                  <a:gd name="T18" fmla="*/ 34 w 287"/>
                  <a:gd name="T19" fmla="*/ 359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359">
                    <a:moveTo>
                      <a:pt x="34" y="359"/>
                    </a:moveTo>
                    <a:cubicBezTo>
                      <a:pt x="15" y="359"/>
                      <a:pt x="0" y="344"/>
                      <a:pt x="0" y="324"/>
                    </a:cubicBezTo>
                    <a:cubicBezTo>
                      <a:pt x="0" y="34"/>
                      <a:pt x="0" y="34"/>
                      <a:pt x="0" y="34"/>
                    </a:cubicBezTo>
                    <a:cubicBezTo>
                      <a:pt x="0" y="15"/>
                      <a:pt x="15" y="0"/>
                      <a:pt x="34" y="0"/>
                    </a:cubicBezTo>
                    <a:cubicBezTo>
                      <a:pt x="252" y="0"/>
                      <a:pt x="252" y="0"/>
                      <a:pt x="252" y="0"/>
                    </a:cubicBezTo>
                    <a:cubicBezTo>
                      <a:pt x="271" y="0"/>
                      <a:pt x="287" y="15"/>
                      <a:pt x="287" y="34"/>
                    </a:cubicBezTo>
                    <a:cubicBezTo>
                      <a:pt x="287" y="53"/>
                      <a:pt x="271" y="69"/>
                      <a:pt x="252" y="69"/>
                    </a:cubicBezTo>
                    <a:cubicBezTo>
                      <a:pt x="69" y="69"/>
                      <a:pt x="69" y="69"/>
                      <a:pt x="69" y="69"/>
                    </a:cubicBezTo>
                    <a:cubicBezTo>
                      <a:pt x="69" y="324"/>
                      <a:pt x="69" y="324"/>
                      <a:pt x="69" y="324"/>
                    </a:cubicBezTo>
                    <a:cubicBezTo>
                      <a:pt x="69" y="344"/>
                      <a:pt x="53" y="359"/>
                      <a:pt x="34" y="359"/>
                    </a:cubicBez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3" name="íṡ1íḓe">
                <a:extLst>
                  <a:ext uri="{FF2B5EF4-FFF2-40B4-BE49-F238E27FC236}">
                    <a16:creationId xmlns:a16="http://schemas.microsoft.com/office/drawing/2014/main" id="{5327A383-27B5-4279-9539-0E63E2B28232}"/>
                  </a:ext>
                </a:extLst>
              </p:cNvPr>
              <p:cNvSpPr/>
              <p:nvPr/>
            </p:nvSpPr>
            <p:spPr bwMode="auto">
              <a:xfrm>
                <a:off x="8886825" y="4073910"/>
                <a:ext cx="439738" cy="338138"/>
              </a:xfrm>
              <a:custGeom>
                <a:avLst/>
                <a:gdLst>
                  <a:gd name="T0" fmla="*/ 0 w 170"/>
                  <a:gd name="T1" fmla="*/ 130 h 130"/>
                  <a:gd name="T2" fmla="*/ 78 w 170"/>
                  <a:gd name="T3" fmla="*/ 130 h 130"/>
                  <a:gd name="T4" fmla="*/ 170 w 170"/>
                  <a:gd name="T5" fmla="*/ 38 h 130"/>
                  <a:gd name="T6" fmla="*/ 170 w 170"/>
                  <a:gd name="T7" fmla="*/ 0 h 130"/>
                  <a:gd name="T8" fmla="*/ 0 w 170"/>
                  <a:gd name="T9" fmla="*/ 0 h 130"/>
                  <a:gd name="T10" fmla="*/ 0 w 170"/>
                  <a:gd name="T11" fmla="*/ 130 h 130"/>
                </a:gdLst>
                <a:ahLst/>
                <a:cxnLst>
                  <a:cxn ang="0">
                    <a:pos x="T0" y="T1"/>
                  </a:cxn>
                  <a:cxn ang="0">
                    <a:pos x="T2" y="T3"/>
                  </a:cxn>
                  <a:cxn ang="0">
                    <a:pos x="T4" y="T5"/>
                  </a:cxn>
                  <a:cxn ang="0">
                    <a:pos x="T6" y="T7"/>
                  </a:cxn>
                  <a:cxn ang="0">
                    <a:pos x="T8" y="T9"/>
                  </a:cxn>
                  <a:cxn ang="0">
                    <a:pos x="T10" y="T11"/>
                  </a:cxn>
                </a:cxnLst>
                <a:rect l="0" t="0" r="r" b="b"/>
                <a:pathLst>
                  <a:path w="170" h="130">
                    <a:moveTo>
                      <a:pt x="0" y="130"/>
                    </a:moveTo>
                    <a:cubicBezTo>
                      <a:pt x="78" y="130"/>
                      <a:pt x="78" y="130"/>
                      <a:pt x="78" y="130"/>
                    </a:cubicBezTo>
                    <a:cubicBezTo>
                      <a:pt x="129" y="130"/>
                      <a:pt x="170" y="89"/>
                      <a:pt x="170" y="38"/>
                    </a:cubicBezTo>
                    <a:cubicBezTo>
                      <a:pt x="170" y="0"/>
                      <a:pt x="170" y="0"/>
                      <a:pt x="170" y="0"/>
                    </a:cubicBezTo>
                    <a:cubicBezTo>
                      <a:pt x="0" y="0"/>
                      <a:pt x="0" y="0"/>
                      <a:pt x="0" y="0"/>
                    </a:cubicBezTo>
                    <a:lnTo>
                      <a:pt x="0" y="130"/>
                    </a:ln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4" name="íSļídé">
                <a:extLst>
                  <a:ext uri="{FF2B5EF4-FFF2-40B4-BE49-F238E27FC236}">
                    <a16:creationId xmlns:a16="http://schemas.microsoft.com/office/drawing/2014/main" id="{BC2AE681-74E6-434E-85B1-362EEFED6DBF}"/>
                  </a:ext>
                </a:extLst>
              </p:cNvPr>
              <p:cNvSpPr/>
              <p:nvPr/>
            </p:nvSpPr>
            <p:spPr bwMode="auto">
              <a:xfrm>
                <a:off x="8120063" y="4978785"/>
                <a:ext cx="420688" cy="193675"/>
              </a:xfrm>
              <a:custGeom>
                <a:avLst/>
                <a:gdLst>
                  <a:gd name="T0" fmla="*/ 0 w 162"/>
                  <a:gd name="T1" fmla="*/ 37 h 75"/>
                  <a:gd name="T2" fmla="*/ 37 w 162"/>
                  <a:gd name="T3" fmla="*/ 75 h 75"/>
                  <a:gd name="T4" fmla="*/ 135 w 162"/>
                  <a:gd name="T5" fmla="*/ 75 h 75"/>
                  <a:gd name="T6" fmla="*/ 162 w 162"/>
                  <a:gd name="T7" fmla="*/ 48 h 75"/>
                  <a:gd name="T8" fmla="*/ 162 w 162"/>
                  <a:gd name="T9" fmla="*/ 0 h 75"/>
                  <a:gd name="T10" fmla="*/ 37 w 162"/>
                  <a:gd name="T11" fmla="*/ 0 h 75"/>
                  <a:gd name="T12" fmla="*/ 0 w 162"/>
                  <a:gd name="T13" fmla="*/ 37 h 75"/>
                </a:gdLst>
                <a:ahLst/>
                <a:cxnLst>
                  <a:cxn ang="0">
                    <a:pos x="T0" y="T1"/>
                  </a:cxn>
                  <a:cxn ang="0">
                    <a:pos x="T2" y="T3"/>
                  </a:cxn>
                  <a:cxn ang="0">
                    <a:pos x="T4" y="T5"/>
                  </a:cxn>
                  <a:cxn ang="0">
                    <a:pos x="T6" y="T7"/>
                  </a:cxn>
                  <a:cxn ang="0">
                    <a:pos x="T8" y="T9"/>
                  </a:cxn>
                  <a:cxn ang="0">
                    <a:pos x="T10" y="T11"/>
                  </a:cxn>
                  <a:cxn ang="0">
                    <a:pos x="T12" y="T13"/>
                  </a:cxn>
                </a:cxnLst>
                <a:rect l="0" t="0" r="r" b="b"/>
                <a:pathLst>
                  <a:path w="162" h="75">
                    <a:moveTo>
                      <a:pt x="0" y="37"/>
                    </a:moveTo>
                    <a:cubicBezTo>
                      <a:pt x="0" y="58"/>
                      <a:pt x="17" y="75"/>
                      <a:pt x="37" y="75"/>
                    </a:cubicBezTo>
                    <a:cubicBezTo>
                      <a:pt x="135" y="75"/>
                      <a:pt x="135" y="75"/>
                      <a:pt x="135" y="75"/>
                    </a:cubicBezTo>
                    <a:cubicBezTo>
                      <a:pt x="150" y="75"/>
                      <a:pt x="162" y="63"/>
                      <a:pt x="162" y="48"/>
                    </a:cubicBezTo>
                    <a:cubicBezTo>
                      <a:pt x="162" y="0"/>
                      <a:pt x="162" y="0"/>
                      <a:pt x="162" y="0"/>
                    </a:cubicBezTo>
                    <a:cubicBezTo>
                      <a:pt x="37" y="0"/>
                      <a:pt x="37" y="0"/>
                      <a:pt x="37" y="0"/>
                    </a:cubicBezTo>
                    <a:cubicBezTo>
                      <a:pt x="17" y="0"/>
                      <a:pt x="0" y="17"/>
                      <a:pt x="0" y="37"/>
                    </a:cubicBezTo>
                    <a:close/>
                  </a:path>
                </a:pathLst>
              </a:custGeom>
              <a:solidFill>
                <a:srgbClr val="8841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5" name="îslïdè">
                <a:extLst>
                  <a:ext uri="{FF2B5EF4-FFF2-40B4-BE49-F238E27FC236}">
                    <a16:creationId xmlns:a16="http://schemas.microsoft.com/office/drawing/2014/main" id="{2E70BEB4-36CE-4623-BF1C-DF3E66D28270}"/>
                  </a:ext>
                </a:extLst>
              </p:cNvPr>
              <p:cNvSpPr/>
              <p:nvPr/>
            </p:nvSpPr>
            <p:spPr bwMode="auto">
              <a:xfrm>
                <a:off x="8736013" y="3308735"/>
                <a:ext cx="960438" cy="1233488"/>
              </a:xfrm>
              <a:custGeom>
                <a:avLst/>
                <a:gdLst>
                  <a:gd name="T0" fmla="*/ 255 w 370"/>
                  <a:gd name="T1" fmla="*/ 475 h 475"/>
                  <a:gd name="T2" fmla="*/ 27 w 370"/>
                  <a:gd name="T3" fmla="*/ 475 h 475"/>
                  <a:gd name="T4" fmla="*/ 0 w 370"/>
                  <a:gd name="T5" fmla="*/ 449 h 475"/>
                  <a:gd name="T6" fmla="*/ 27 w 370"/>
                  <a:gd name="T7" fmla="*/ 422 h 475"/>
                  <a:gd name="T8" fmla="*/ 233 w 370"/>
                  <a:gd name="T9" fmla="*/ 422 h 475"/>
                  <a:gd name="T10" fmla="*/ 314 w 370"/>
                  <a:gd name="T11" fmla="*/ 24 h 475"/>
                  <a:gd name="T12" fmla="*/ 346 w 370"/>
                  <a:gd name="T13" fmla="*/ 3 h 475"/>
                  <a:gd name="T14" fmla="*/ 367 w 370"/>
                  <a:gd name="T15" fmla="*/ 35 h 475"/>
                  <a:gd name="T16" fmla="*/ 281 w 370"/>
                  <a:gd name="T17" fmla="*/ 454 h 475"/>
                  <a:gd name="T18" fmla="*/ 255 w 370"/>
                  <a:gd name="T19"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475">
                    <a:moveTo>
                      <a:pt x="255" y="475"/>
                    </a:moveTo>
                    <a:cubicBezTo>
                      <a:pt x="27" y="475"/>
                      <a:pt x="27" y="475"/>
                      <a:pt x="27" y="475"/>
                    </a:cubicBezTo>
                    <a:cubicBezTo>
                      <a:pt x="12" y="475"/>
                      <a:pt x="0" y="463"/>
                      <a:pt x="0" y="449"/>
                    </a:cubicBezTo>
                    <a:cubicBezTo>
                      <a:pt x="0" y="434"/>
                      <a:pt x="12" y="422"/>
                      <a:pt x="27" y="422"/>
                    </a:cubicBezTo>
                    <a:cubicBezTo>
                      <a:pt x="233" y="422"/>
                      <a:pt x="233" y="422"/>
                      <a:pt x="233" y="422"/>
                    </a:cubicBezTo>
                    <a:cubicBezTo>
                      <a:pt x="314" y="24"/>
                      <a:pt x="314" y="24"/>
                      <a:pt x="314" y="24"/>
                    </a:cubicBezTo>
                    <a:cubicBezTo>
                      <a:pt x="317" y="10"/>
                      <a:pt x="332" y="0"/>
                      <a:pt x="346" y="3"/>
                    </a:cubicBezTo>
                    <a:cubicBezTo>
                      <a:pt x="361" y="6"/>
                      <a:pt x="370" y="20"/>
                      <a:pt x="367" y="35"/>
                    </a:cubicBezTo>
                    <a:cubicBezTo>
                      <a:pt x="281" y="454"/>
                      <a:pt x="281" y="454"/>
                      <a:pt x="281" y="454"/>
                    </a:cubicBezTo>
                    <a:cubicBezTo>
                      <a:pt x="279" y="466"/>
                      <a:pt x="268" y="475"/>
                      <a:pt x="255" y="475"/>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6" name="ïṥḻíḑè">
                <a:extLst>
                  <a:ext uri="{FF2B5EF4-FFF2-40B4-BE49-F238E27FC236}">
                    <a16:creationId xmlns:a16="http://schemas.microsoft.com/office/drawing/2014/main" id="{BEC19F57-C27B-4C68-9DAC-C5BB8B971ED8}"/>
                  </a:ext>
                </a:extLst>
              </p:cNvPr>
              <p:cNvSpPr/>
              <p:nvPr/>
            </p:nvSpPr>
            <p:spPr bwMode="auto">
              <a:xfrm>
                <a:off x="9059863" y="4427923"/>
                <a:ext cx="93663" cy="571500"/>
              </a:xfrm>
              <a:custGeom>
                <a:avLst/>
                <a:gdLst>
                  <a:gd name="T0" fmla="*/ 18 w 36"/>
                  <a:gd name="T1" fmla="*/ 220 h 220"/>
                  <a:gd name="T2" fmla="*/ 0 w 36"/>
                  <a:gd name="T3" fmla="*/ 202 h 220"/>
                  <a:gd name="T4" fmla="*/ 0 w 36"/>
                  <a:gd name="T5" fmla="*/ 18 h 220"/>
                  <a:gd name="T6" fmla="*/ 18 w 36"/>
                  <a:gd name="T7" fmla="*/ 0 h 220"/>
                  <a:gd name="T8" fmla="*/ 36 w 36"/>
                  <a:gd name="T9" fmla="*/ 18 h 220"/>
                  <a:gd name="T10" fmla="*/ 36 w 36"/>
                  <a:gd name="T11" fmla="*/ 202 h 220"/>
                  <a:gd name="T12" fmla="*/ 18 w 36"/>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36" h="220">
                    <a:moveTo>
                      <a:pt x="18" y="220"/>
                    </a:moveTo>
                    <a:cubicBezTo>
                      <a:pt x="8" y="220"/>
                      <a:pt x="0" y="212"/>
                      <a:pt x="0" y="202"/>
                    </a:cubicBezTo>
                    <a:cubicBezTo>
                      <a:pt x="0" y="18"/>
                      <a:pt x="0" y="18"/>
                      <a:pt x="0" y="18"/>
                    </a:cubicBezTo>
                    <a:cubicBezTo>
                      <a:pt x="0" y="8"/>
                      <a:pt x="8" y="0"/>
                      <a:pt x="18" y="0"/>
                    </a:cubicBezTo>
                    <a:cubicBezTo>
                      <a:pt x="28" y="0"/>
                      <a:pt x="36" y="8"/>
                      <a:pt x="36" y="18"/>
                    </a:cubicBezTo>
                    <a:cubicBezTo>
                      <a:pt x="36" y="202"/>
                      <a:pt x="36" y="202"/>
                      <a:pt x="36" y="202"/>
                    </a:cubicBezTo>
                    <a:cubicBezTo>
                      <a:pt x="36" y="212"/>
                      <a:pt x="28" y="220"/>
                      <a:pt x="18" y="220"/>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7" name="íś1íďé">
                <a:extLst>
                  <a:ext uri="{FF2B5EF4-FFF2-40B4-BE49-F238E27FC236}">
                    <a16:creationId xmlns:a16="http://schemas.microsoft.com/office/drawing/2014/main" id="{0D676B09-A390-46BF-BDCD-91B60252F105}"/>
                  </a:ext>
                </a:extLst>
              </p:cNvPr>
              <p:cNvSpPr/>
              <p:nvPr/>
            </p:nvSpPr>
            <p:spPr bwMode="auto">
              <a:xfrm>
                <a:off x="9042400" y="5040698"/>
                <a:ext cx="128588"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8" name="îŝḻîdê">
                <a:extLst>
                  <a:ext uri="{FF2B5EF4-FFF2-40B4-BE49-F238E27FC236}">
                    <a16:creationId xmlns:a16="http://schemas.microsoft.com/office/drawing/2014/main" id="{C85447AE-8A7F-4C1C-AEA7-976E1A444CFC}"/>
                  </a:ext>
                </a:extLst>
              </p:cNvPr>
              <p:cNvSpPr/>
              <p:nvPr/>
            </p:nvSpPr>
            <p:spPr bwMode="auto">
              <a:xfrm>
                <a:off x="8769350" y="504069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9" name="ïṡļíḓè">
                <a:extLst>
                  <a:ext uri="{FF2B5EF4-FFF2-40B4-BE49-F238E27FC236}">
                    <a16:creationId xmlns:a16="http://schemas.microsoft.com/office/drawing/2014/main" id="{07D45714-DCD3-40A8-B19D-51284DAE417E}"/>
                  </a:ext>
                </a:extLst>
              </p:cNvPr>
              <p:cNvSpPr/>
              <p:nvPr/>
            </p:nvSpPr>
            <p:spPr bwMode="auto">
              <a:xfrm>
                <a:off x="9313863" y="5040698"/>
                <a:ext cx="130175" cy="130175"/>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0" name="íṩḻiḓé">
                <a:extLst>
                  <a:ext uri="{FF2B5EF4-FFF2-40B4-BE49-F238E27FC236}">
                    <a16:creationId xmlns:a16="http://schemas.microsoft.com/office/drawing/2014/main" id="{421E529A-3549-40E7-A8F7-F57DB99D3B65}"/>
                  </a:ext>
                </a:extLst>
              </p:cNvPr>
              <p:cNvSpPr/>
              <p:nvPr/>
            </p:nvSpPr>
            <p:spPr bwMode="auto">
              <a:xfrm>
                <a:off x="8745538" y="4950210"/>
                <a:ext cx="722313" cy="93663"/>
              </a:xfrm>
              <a:custGeom>
                <a:avLst/>
                <a:gdLst>
                  <a:gd name="T0" fmla="*/ 260 w 278"/>
                  <a:gd name="T1" fmla="*/ 36 h 36"/>
                  <a:gd name="T2" fmla="*/ 18 w 278"/>
                  <a:gd name="T3" fmla="*/ 36 h 36"/>
                  <a:gd name="T4" fmla="*/ 0 w 278"/>
                  <a:gd name="T5" fmla="*/ 18 h 36"/>
                  <a:gd name="T6" fmla="*/ 18 w 278"/>
                  <a:gd name="T7" fmla="*/ 0 h 36"/>
                  <a:gd name="T8" fmla="*/ 260 w 278"/>
                  <a:gd name="T9" fmla="*/ 0 h 36"/>
                  <a:gd name="T10" fmla="*/ 278 w 278"/>
                  <a:gd name="T11" fmla="*/ 18 h 36"/>
                  <a:gd name="T12" fmla="*/ 260 w 27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278" h="36">
                    <a:moveTo>
                      <a:pt x="260" y="36"/>
                    </a:moveTo>
                    <a:cubicBezTo>
                      <a:pt x="18" y="36"/>
                      <a:pt x="18" y="36"/>
                      <a:pt x="18" y="36"/>
                    </a:cubicBezTo>
                    <a:cubicBezTo>
                      <a:pt x="8" y="36"/>
                      <a:pt x="0" y="28"/>
                      <a:pt x="0" y="18"/>
                    </a:cubicBezTo>
                    <a:cubicBezTo>
                      <a:pt x="0" y="8"/>
                      <a:pt x="8" y="0"/>
                      <a:pt x="18" y="0"/>
                    </a:cubicBezTo>
                    <a:cubicBezTo>
                      <a:pt x="260" y="0"/>
                      <a:pt x="260" y="0"/>
                      <a:pt x="260" y="0"/>
                    </a:cubicBezTo>
                    <a:cubicBezTo>
                      <a:pt x="270" y="0"/>
                      <a:pt x="278" y="8"/>
                      <a:pt x="278" y="18"/>
                    </a:cubicBezTo>
                    <a:cubicBezTo>
                      <a:pt x="278" y="28"/>
                      <a:pt x="270" y="36"/>
                      <a:pt x="260" y="36"/>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1" name="iṧliďê">
                <a:extLst>
                  <a:ext uri="{FF2B5EF4-FFF2-40B4-BE49-F238E27FC236}">
                    <a16:creationId xmlns:a16="http://schemas.microsoft.com/office/drawing/2014/main" id="{B39502FB-0F34-45FC-B26E-B34CD87330BD}"/>
                  </a:ext>
                </a:extLst>
              </p:cNvPr>
              <p:cNvSpPr/>
              <p:nvPr/>
            </p:nvSpPr>
            <p:spPr bwMode="auto">
              <a:xfrm>
                <a:off x="8405813" y="3731010"/>
                <a:ext cx="269875" cy="185738"/>
              </a:xfrm>
              <a:custGeom>
                <a:avLst/>
                <a:gdLst>
                  <a:gd name="T0" fmla="*/ 72 w 104"/>
                  <a:gd name="T1" fmla="*/ 71 h 71"/>
                  <a:gd name="T2" fmla="*/ 65 w 104"/>
                  <a:gd name="T3" fmla="*/ 70 h 71"/>
                  <a:gd name="T4" fmla="*/ 26 w 104"/>
                  <a:gd name="T5" fmla="*/ 61 h 71"/>
                  <a:gd name="T6" fmla="*/ 4 w 104"/>
                  <a:gd name="T7" fmla="*/ 25 h 71"/>
                  <a:gd name="T8" fmla="*/ 39 w 104"/>
                  <a:gd name="T9" fmla="*/ 4 h 71"/>
                  <a:gd name="T10" fmla="*/ 79 w 104"/>
                  <a:gd name="T11" fmla="*/ 13 h 71"/>
                  <a:gd name="T12" fmla="*/ 100 w 104"/>
                  <a:gd name="T13" fmla="*/ 49 h 71"/>
                  <a:gd name="T14" fmla="*/ 72 w 104"/>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71">
                    <a:moveTo>
                      <a:pt x="72" y="71"/>
                    </a:moveTo>
                    <a:cubicBezTo>
                      <a:pt x="70" y="71"/>
                      <a:pt x="67" y="71"/>
                      <a:pt x="65" y="70"/>
                    </a:cubicBezTo>
                    <a:cubicBezTo>
                      <a:pt x="26" y="61"/>
                      <a:pt x="26" y="61"/>
                      <a:pt x="26" y="61"/>
                    </a:cubicBezTo>
                    <a:cubicBezTo>
                      <a:pt x="10" y="57"/>
                      <a:pt x="0" y="41"/>
                      <a:pt x="4" y="25"/>
                    </a:cubicBezTo>
                    <a:cubicBezTo>
                      <a:pt x="8" y="10"/>
                      <a:pt x="24" y="0"/>
                      <a:pt x="39" y="4"/>
                    </a:cubicBezTo>
                    <a:cubicBezTo>
                      <a:pt x="79" y="13"/>
                      <a:pt x="79" y="13"/>
                      <a:pt x="79" y="13"/>
                    </a:cubicBezTo>
                    <a:cubicBezTo>
                      <a:pt x="94" y="17"/>
                      <a:pt x="104" y="33"/>
                      <a:pt x="100" y="49"/>
                    </a:cubicBezTo>
                    <a:cubicBezTo>
                      <a:pt x="97" y="62"/>
                      <a:pt x="85" y="71"/>
                      <a:pt x="72"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2" name="ïSḷîďè">
                <a:extLst>
                  <a:ext uri="{FF2B5EF4-FFF2-40B4-BE49-F238E27FC236}">
                    <a16:creationId xmlns:a16="http://schemas.microsoft.com/office/drawing/2014/main" id="{D2ADE006-4023-402C-B844-710BCFD5D738}"/>
                  </a:ext>
                </a:extLst>
              </p:cNvPr>
              <p:cNvSpPr/>
              <p:nvPr/>
            </p:nvSpPr>
            <p:spPr bwMode="auto">
              <a:xfrm>
                <a:off x="8474075" y="3310323"/>
                <a:ext cx="760413" cy="669925"/>
              </a:xfrm>
              <a:custGeom>
                <a:avLst/>
                <a:gdLst>
                  <a:gd name="T0" fmla="*/ 269 w 293"/>
                  <a:gd name="T1" fmla="*/ 12 h 258"/>
                  <a:gd name="T2" fmla="*/ 214 w 293"/>
                  <a:gd name="T3" fmla="*/ 24 h 258"/>
                  <a:gd name="T4" fmla="*/ 109 w 293"/>
                  <a:gd name="T5" fmla="*/ 186 h 258"/>
                  <a:gd name="T6" fmla="*/ 39 w 293"/>
                  <a:gd name="T7" fmla="*/ 172 h 258"/>
                  <a:gd name="T8" fmla="*/ 4 w 293"/>
                  <a:gd name="T9" fmla="*/ 193 h 258"/>
                  <a:gd name="T10" fmla="*/ 25 w 293"/>
                  <a:gd name="T11" fmla="*/ 229 h 258"/>
                  <a:gd name="T12" fmla="*/ 117 w 293"/>
                  <a:gd name="T13" fmla="*/ 255 h 258"/>
                  <a:gd name="T14" fmla="*/ 151 w 293"/>
                  <a:gd name="T15" fmla="*/ 243 h 258"/>
                  <a:gd name="T16" fmla="*/ 152 w 293"/>
                  <a:gd name="T17" fmla="*/ 242 h 258"/>
                  <a:gd name="T18" fmla="*/ 280 w 293"/>
                  <a:gd name="T19" fmla="*/ 69 h 258"/>
                  <a:gd name="T20" fmla="*/ 281 w 293"/>
                  <a:gd name="T21" fmla="*/ 67 h 258"/>
                  <a:gd name="T22" fmla="*/ 269 w 293"/>
                  <a:gd name="T23"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258">
                    <a:moveTo>
                      <a:pt x="269" y="12"/>
                    </a:moveTo>
                    <a:cubicBezTo>
                      <a:pt x="251" y="0"/>
                      <a:pt x="226" y="5"/>
                      <a:pt x="214" y="24"/>
                    </a:cubicBezTo>
                    <a:cubicBezTo>
                      <a:pt x="109" y="186"/>
                      <a:pt x="109" y="186"/>
                      <a:pt x="109" y="186"/>
                    </a:cubicBezTo>
                    <a:cubicBezTo>
                      <a:pt x="39" y="172"/>
                      <a:pt x="39" y="172"/>
                      <a:pt x="39" y="172"/>
                    </a:cubicBezTo>
                    <a:cubicBezTo>
                      <a:pt x="24" y="168"/>
                      <a:pt x="9" y="178"/>
                      <a:pt x="4" y="193"/>
                    </a:cubicBezTo>
                    <a:cubicBezTo>
                      <a:pt x="0" y="209"/>
                      <a:pt x="9" y="225"/>
                      <a:pt x="25" y="229"/>
                    </a:cubicBezTo>
                    <a:cubicBezTo>
                      <a:pt x="117" y="255"/>
                      <a:pt x="117" y="255"/>
                      <a:pt x="117" y="255"/>
                    </a:cubicBezTo>
                    <a:cubicBezTo>
                      <a:pt x="129" y="258"/>
                      <a:pt x="143" y="254"/>
                      <a:pt x="151" y="243"/>
                    </a:cubicBezTo>
                    <a:cubicBezTo>
                      <a:pt x="152" y="242"/>
                      <a:pt x="152" y="242"/>
                      <a:pt x="152" y="242"/>
                    </a:cubicBezTo>
                    <a:cubicBezTo>
                      <a:pt x="280" y="69"/>
                      <a:pt x="280" y="69"/>
                      <a:pt x="280" y="69"/>
                    </a:cubicBezTo>
                    <a:cubicBezTo>
                      <a:pt x="280" y="68"/>
                      <a:pt x="281" y="68"/>
                      <a:pt x="281" y="67"/>
                    </a:cubicBezTo>
                    <a:cubicBezTo>
                      <a:pt x="293" y="48"/>
                      <a:pt x="288" y="24"/>
                      <a:pt x="269" y="12"/>
                    </a:cubicBezTo>
                    <a:close/>
                  </a:path>
                </a:pathLst>
              </a:custGeom>
              <a:solidFill>
                <a:schemeClr val="accent1">
                  <a:lumMod val="60000"/>
                  <a:lumOff val="40000"/>
                </a:schemeClr>
              </a:solidFill>
              <a:ln>
                <a:noFill/>
              </a:ln>
            </p:spPr>
            <p:txBody>
              <a:bodyPr anchor="ctr"/>
              <a:lstStyle/>
              <a:p>
                <a:pPr algn="ctr"/>
                <a:endParaRPr dirty="0"/>
              </a:p>
            </p:txBody>
          </p:sp>
          <p:sp>
            <p:nvSpPr>
              <p:cNvPr id="133" name="iş1ïḓè">
                <a:extLst>
                  <a:ext uri="{FF2B5EF4-FFF2-40B4-BE49-F238E27FC236}">
                    <a16:creationId xmlns:a16="http://schemas.microsoft.com/office/drawing/2014/main" id="{198FF9FB-5561-4DAD-947A-1B110F8C9DB2}"/>
                  </a:ext>
                </a:extLst>
              </p:cNvPr>
              <p:cNvSpPr/>
              <p:nvPr/>
            </p:nvSpPr>
            <p:spPr bwMode="auto">
              <a:xfrm>
                <a:off x="7331075" y="2219710"/>
                <a:ext cx="400050" cy="333375"/>
              </a:xfrm>
              <a:custGeom>
                <a:avLst/>
                <a:gdLst>
                  <a:gd name="T0" fmla="*/ 154 w 154"/>
                  <a:gd name="T1" fmla="*/ 64 h 128"/>
                  <a:gd name="T2" fmla="*/ 17 w 154"/>
                  <a:gd name="T3" fmla="*/ 64 h 128"/>
                  <a:gd name="T4" fmla="*/ 154 w 154"/>
                  <a:gd name="T5" fmla="*/ 64 h 128"/>
                </a:gdLst>
                <a:ahLst/>
                <a:cxnLst>
                  <a:cxn ang="0">
                    <a:pos x="T0" y="T1"/>
                  </a:cxn>
                  <a:cxn ang="0">
                    <a:pos x="T2" y="T3"/>
                  </a:cxn>
                  <a:cxn ang="0">
                    <a:pos x="T4" y="T5"/>
                  </a:cxn>
                </a:cxnLst>
                <a:rect l="0" t="0" r="r" b="b"/>
                <a:pathLst>
                  <a:path w="154" h="128">
                    <a:moveTo>
                      <a:pt x="154" y="64"/>
                    </a:moveTo>
                    <a:cubicBezTo>
                      <a:pt x="154" y="64"/>
                      <a:pt x="34" y="128"/>
                      <a:pt x="17" y="64"/>
                    </a:cubicBezTo>
                    <a:cubicBezTo>
                      <a:pt x="0" y="0"/>
                      <a:pt x="154" y="64"/>
                      <a:pt x="154" y="64"/>
                    </a:cubicBezTo>
                    <a:close/>
                  </a:path>
                </a:pathLst>
              </a:custGeom>
              <a:solidFill>
                <a:srgbClr val="5738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4" name="ïS1íḋê">
                <a:extLst>
                  <a:ext uri="{FF2B5EF4-FFF2-40B4-BE49-F238E27FC236}">
                    <a16:creationId xmlns:a16="http://schemas.microsoft.com/office/drawing/2014/main" id="{62297527-97F8-4344-AE87-205F449F4D8D}"/>
                  </a:ext>
                </a:extLst>
              </p:cNvPr>
              <p:cNvSpPr/>
              <p:nvPr/>
            </p:nvSpPr>
            <p:spPr bwMode="auto">
              <a:xfrm>
                <a:off x="7375525" y="2594360"/>
                <a:ext cx="501650" cy="352425"/>
              </a:xfrm>
              <a:custGeom>
                <a:avLst/>
                <a:gdLst>
                  <a:gd name="T0" fmla="*/ 161 w 193"/>
                  <a:gd name="T1" fmla="*/ 72 h 136"/>
                  <a:gd name="T2" fmla="*/ 140 w 193"/>
                  <a:gd name="T3" fmla="*/ 70 h 136"/>
                  <a:gd name="T4" fmla="*/ 97 w 193"/>
                  <a:gd name="T5" fmla="*/ 47 h 136"/>
                  <a:gd name="T6" fmla="*/ 53 w 193"/>
                  <a:gd name="T7" fmla="*/ 70 h 136"/>
                  <a:gd name="T8" fmla="*/ 32 w 193"/>
                  <a:gd name="T9" fmla="*/ 72 h 136"/>
                  <a:gd name="T10" fmla="*/ 0 w 193"/>
                  <a:gd name="T11" fmla="*/ 0 h 136"/>
                  <a:gd name="T12" fmla="*/ 0 w 193"/>
                  <a:gd name="T13" fmla="*/ 37 h 136"/>
                  <a:gd name="T14" fmla="*/ 98 w 193"/>
                  <a:gd name="T15" fmla="*/ 135 h 136"/>
                  <a:gd name="T16" fmla="*/ 193 w 193"/>
                  <a:gd name="T17" fmla="*/ 39 h 136"/>
                  <a:gd name="T18" fmla="*/ 193 w 193"/>
                  <a:gd name="T19" fmla="*/ 0 h 136"/>
                  <a:gd name="T20" fmla="*/ 161 w 193"/>
                  <a:gd name="T21" fmla="*/ 72 h 136"/>
                  <a:gd name="T22" fmla="*/ 72 w 193"/>
                  <a:gd name="T23" fmla="*/ 93 h 136"/>
                  <a:gd name="T24" fmla="*/ 70 w 193"/>
                  <a:gd name="T25" fmla="*/ 76 h 136"/>
                  <a:gd name="T26" fmla="*/ 97 w 193"/>
                  <a:gd name="T27" fmla="*/ 68 h 136"/>
                  <a:gd name="T28" fmla="*/ 123 w 193"/>
                  <a:gd name="T29" fmla="*/ 76 h 136"/>
                  <a:gd name="T30" fmla="*/ 121 w 193"/>
                  <a:gd name="T31" fmla="*/ 93 h 136"/>
                  <a:gd name="T32" fmla="*/ 97 w 193"/>
                  <a:gd name="T33" fmla="*/ 97 h 136"/>
                  <a:gd name="T34" fmla="*/ 72 w 193"/>
                  <a:gd name="T35" fmla="*/ 9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36">
                    <a:moveTo>
                      <a:pt x="161" y="72"/>
                    </a:moveTo>
                    <a:cubicBezTo>
                      <a:pt x="155" y="78"/>
                      <a:pt x="144" y="77"/>
                      <a:pt x="140" y="70"/>
                    </a:cubicBezTo>
                    <a:cubicBezTo>
                      <a:pt x="130" y="56"/>
                      <a:pt x="114" y="47"/>
                      <a:pt x="97" y="47"/>
                    </a:cubicBezTo>
                    <a:cubicBezTo>
                      <a:pt x="79" y="47"/>
                      <a:pt x="63" y="56"/>
                      <a:pt x="53" y="70"/>
                    </a:cubicBezTo>
                    <a:cubicBezTo>
                      <a:pt x="49" y="77"/>
                      <a:pt x="38" y="78"/>
                      <a:pt x="32" y="72"/>
                    </a:cubicBezTo>
                    <a:cubicBezTo>
                      <a:pt x="12" y="54"/>
                      <a:pt x="0" y="29"/>
                      <a:pt x="0" y="0"/>
                    </a:cubicBezTo>
                    <a:cubicBezTo>
                      <a:pt x="0" y="37"/>
                      <a:pt x="0" y="37"/>
                      <a:pt x="0" y="37"/>
                    </a:cubicBezTo>
                    <a:cubicBezTo>
                      <a:pt x="0" y="91"/>
                      <a:pt x="44" y="136"/>
                      <a:pt x="98" y="135"/>
                    </a:cubicBezTo>
                    <a:cubicBezTo>
                      <a:pt x="151" y="134"/>
                      <a:pt x="193" y="92"/>
                      <a:pt x="193" y="39"/>
                    </a:cubicBezTo>
                    <a:cubicBezTo>
                      <a:pt x="193" y="0"/>
                      <a:pt x="193" y="0"/>
                      <a:pt x="193" y="0"/>
                    </a:cubicBezTo>
                    <a:cubicBezTo>
                      <a:pt x="193" y="29"/>
                      <a:pt x="181" y="54"/>
                      <a:pt x="161" y="72"/>
                    </a:cubicBezTo>
                    <a:close/>
                    <a:moveTo>
                      <a:pt x="72" y="93"/>
                    </a:moveTo>
                    <a:cubicBezTo>
                      <a:pt x="64" y="91"/>
                      <a:pt x="62" y="80"/>
                      <a:pt x="70" y="76"/>
                    </a:cubicBezTo>
                    <a:cubicBezTo>
                      <a:pt x="77" y="71"/>
                      <a:pt x="87" y="68"/>
                      <a:pt x="97" y="68"/>
                    </a:cubicBezTo>
                    <a:cubicBezTo>
                      <a:pt x="106" y="68"/>
                      <a:pt x="116" y="71"/>
                      <a:pt x="123" y="76"/>
                    </a:cubicBezTo>
                    <a:cubicBezTo>
                      <a:pt x="131" y="80"/>
                      <a:pt x="129" y="91"/>
                      <a:pt x="121" y="93"/>
                    </a:cubicBezTo>
                    <a:cubicBezTo>
                      <a:pt x="113" y="96"/>
                      <a:pt x="105" y="97"/>
                      <a:pt x="97" y="97"/>
                    </a:cubicBezTo>
                    <a:cubicBezTo>
                      <a:pt x="88" y="97"/>
                      <a:pt x="80" y="96"/>
                      <a:pt x="72" y="93"/>
                    </a:cubicBezTo>
                    <a:close/>
                  </a:path>
                </a:pathLst>
              </a:custGeom>
              <a:solidFill>
                <a:srgbClr val="5738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5" name="îṡḷîde">
                <a:extLst>
                  <a:ext uri="{FF2B5EF4-FFF2-40B4-BE49-F238E27FC236}">
                    <a16:creationId xmlns:a16="http://schemas.microsoft.com/office/drawing/2014/main" id="{A9C01868-5A7D-48F3-8C15-F476A157A5E9}"/>
                  </a:ext>
                </a:extLst>
              </p:cNvPr>
              <p:cNvSpPr/>
              <p:nvPr/>
            </p:nvSpPr>
            <p:spPr bwMode="auto">
              <a:xfrm>
                <a:off x="5773738" y="3794510"/>
                <a:ext cx="1017588" cy="115888"/>
              </a:xfrm>
              <a:custGeom>
                <a:avLst/>
                <a:gdLst>
                  <a:gd name="T0" fmla="*/ 380 w 392"/>
                  <a:gd name="T1" fmla="*/ 45 h 45"/>
                  <a:gd name="T2" fmla="*/ 13 w 392"/>
                  <a:gd name="T3" fmla="*/ 45 h 45"/>
                  <a:gd name="T4" fmla="*/ 0 w 392"/>
                  <a:gd name="T5" fmla="*/ 32 h 45"/>
                  <a:gd name="T6" fmla="*/ 0 w 392"/>
                  <a:gd name="T7" fmla="*/ 13 h 45"/>
                  <a:gd name="T8" fmla="*/ 13 w 392"/>
                  <a:gd name="T9" fmla="*/ 0 h 45"/>
                  <a:gd name="T10" fmla="*/ 380 w 392"/>
                  <a:gd name="T11" fmla="*/ 0 h 45"/>
                  <a:gd name="T12" fmla="*/ 392 w 392"/>
                  <a:gd name="T13" fmla="*/ 13 h 45"/>
                  <a:gd name="T14" fmla="*/ 392 w 392"/>
                  <a:gd name="T15" fmla="*/ 32 h 45"/>
                  <a:gd name="T16" fmla="*/ 380 w 392"/>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45">
                    <a:moveTo>
                      <a:pt x="380" y="45"/>
                    </a:moveTo>
                    <a:cubicBezTo>
                      <a:pt x="13" y="45"/>
                      <a:pt x="13" y="45"/>
                      <a:pt x="13" y="45"/>
                    </a:cubicBezTo>
                    <a:cubicBezTo>
                      <a:pt x="6" y="45"/>
                      <a:pt x="0" y="39"/>
                      <a:pt x="0" y="32"/>
                    </a:cubicBezTo>
                    <a:cubicBezTo>
                      <a:pt x="0" y="13"/>
                      <a:pt x="0" y="13"/>
                      <a:pt x="0" y="13"/>
                    </a:cubicBezTo>
                    <a:cubicBezTo>
                      <a:pt x="0" y="6"/>
                      <a:pt x="6" y="0"/>
                      <a:pt x="13" y="0"/>
                    </a:cubicBezTo>
                    <a:cubicBezTo>
                      <a:pt x="380" y="0"/>
                      <a:pt x="380" y="0"/>
                      <a:pt x="380" y="0"/>
                    </a:cubicBezTo>
                    <a:cubicBezTo>
                      <a:pt x="386" y="0"/>
                      <a:pt x="392" y="6"/>
                      <a:pt x="392" y="13"/>
                    </a:cubicBezTo>
                    <a:cubicBezTo>
                      <a:pt x="392" y="32"/>
                      <a:pt x="392" y="32"/>
                      <a:pt x="392" y="32"/>
                    </a:cubicBezTo>
                    <a:cubicBezTo>
                      <a:pt x="392" y="39"/>
                      <a:pt x="386" y="45"/>
                      <a:pt x="380" y="45"/>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6" name="íśļíḋe">
                <a:extLst>
                  <a:ext uri="{FF2B5EF4-FFF2-40B4-BE49-F238E27FC236}">
                    <a16:creationId xmlns:a16="http://schemas.microsoft.com/office/drawing/2014/main" id="{0BBFC4D3-5780-450F-99E0-77861394F2FF}"/>
                  </a:ext>
                </a:extLst>
              </p:cNvPr>
              <p:cNvSpPr/>
              <p:nvPr/>
            </p:nvSpPr>
            <p:spPr bwMode="auto">
              <a:xfrm>
                <a:off x="5843588" y="3310323"/>
                <a:ext cx="877888" cy="600075"/>
              </a:xfrm>
              <a:custGeom>
                <a:avLst/>
                <a:gdLst>
                  <a:gd name="T0" fmla="*/ 330 w 338"/>
                  <a:gd name="T1" fmla="*/ 231 h 231"/>
                  <a:gd name="T2" fmla="*/ 9 w 338"/>
                  <a:gd name="T3" fmla="*/ 231 h 231"/>
                  <a:gd name="T4" fmla="*/ 0 w 338"/>
                  <a:gd name="T5" fmla="*/ 222 h 231"/>
                  <a:gd name="T6" fmla="*/ 0 w 338"/>
                  <a:gd name="T7" fmla="*/ 8 h 231"/>
                  <a:gd name="T8" fmla="*/ 9 w 338"/>
                  <a:gd name="T9" fmla="*/ 0 h 231"/>
                  <a:gd name="T10" fmla="*/ 330 w 338"/>
                  <a:gd name="T11" fmla="*/ 0 h 231"/>
                  <a:gd name="T12" fmla="*/ 338 w 338"/>
                  <a:gd name="T13" fmla="*/ 8 h 231"/>
                  <a:gd name="T14" fmla="*/ 338 w 338"/>
                  <a:gd name="T15" fmla="*/ 222 h 231"/>
                  <a:gd name="T16" fmla="*/ 330 w 338"/>
                  <a:gd name="T17"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231">
                    <a:moveTo>
                      <a:pt x="330" y="231"/>
                    </a:moveTo>
                    <a:cubicBezTo>
                      <a:pt x="9" y="231"/>
                      <a:pt x="9" y="231"/>
                      <a:pt x="9" y="231"/>
                    </a:cubicBezTo>
                    <a:cubicBezTo>
                      <a:pt x="4" y="231"/>
                      <a:pt x="0" y="227"/>
                      <a:pt x="0" y="222"/>
                    </a:cubicBezTo>
                    <a:cubicBezTo>
                      <a:pt x="0" y="8"/>
                      <a:pt x="0" y="8"/>
                      <a:pt x="0" y="8"/>
                    </a:cubicBezTo>
                    <a:cubicBezTo>
                      <a:pt x="0" y="4"/>
                      <a:pt x="4" y="0"/>
                      <a:pt x="9" y="0"/>
                    </a:cubicBezTo>
                    <a:cubicBezTo>
                      <a:pt x="330" y="0"/>
                      <a:pt x="330" y="0"/>
                      <a:pt x="330" y="0"/>
                    </a:cubicBezTo>
                    <a:cubicBezTo>
                      <a:pt x="334" y="0"/>
                      <a:pt x="338" y="4"/>
                      <a:pt x="338" y="8"/>
                    </a:cubicBezTo>
                    <a:cubicBezTo>
                      <a:pt x="338" y="222"/>
                      <a:pt x="338" y="222"/>
                      <a:pt x="338" y="222"/>
                    </a:cubicBezTo>
                    <a:cubicBezTo>
                      <a:pt x="338" y="227"/>
                      <a:pt x="334" y="231"/>
                      <a:pt x="330" y="231"/>
                    </a:cubicBezTo>
                    <a:close/>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7" name="íṡḷïḓê">
                <a:extLst>
                  <a:ext uri="{FF2B5EF4-FFF2-40B4-BE49-F238E27FC236}">
                    <a16:creationId xmlns:a16="http://schemas.microsoft.com/office/drawing/2014/main" id="{52EECE0A-D4CD-4FE1-90B8-3F88CF369E14}"/>
                  </a:ext>
                </a:extLst>
              </p:cNvPr>
              <p:cNvSpPr/>
              <p:nvPr/>
            </p:nvSpPr>
            <p:spPr bwMode="auto">
              <a:xfrm>
                <a:off x="6119813" y="3591310"/>
                <a:ext cx="327025" cy="39688"/>
              </a:xfrm>
              <a:custGeom>
                <a:avLst/>
                <a:gdLst>
                  <a:gd name="T0" fmla="*/ 125 w 126"/>
                  <a:gd name="T1" fmla="*/ 15 h 15"/>
                  <a:gd name="T2" fmla="*/ 1 w 126"/>
                  <a:gd name="T3" fmla="*/ 15 h 15"/>
                  <a:gd name="T4" fmla="*/ 0 w 126"/>
                  <a:gd name="T5" fmla="*/ 14 h 15"/>
                  <a:gd name="T6" fmla="*/ 0 w 126"/>
                  <a:gd name="T7" fmla="*/ 1 h 15"/>
                  <a:gd name="T8" fmla="*/ 1 w 126"/>
                  <a:gd name="T9" fmla="*/ 0 h 15"/>
                  <a:gd name="T10" fmla="*/ 125 w 126"/>
                  <a:gd name="T11" fmla="*/ 0 h 15"/>
                  <a:gd name="T12" fmla="*/ 126 w 126"/>
                  <a:gd name="T13" fmla="*/ 1 h 15"/>
                  <a:gd name="T14" fmla="*/ 126 w 126"/>
                  <a:gd name="T15" fmla="*/ 14 h 15"/>
                  <a:gd name="T16" fmla="*/ 125 w 1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5">
                    <a:moveTo>
                      <a:pt x="125" y="15"/>
                    </a:moveTo>
                    <a:cubicBezTo>
                      <a:pt x="1" y="15"/>
                      <a:pt x="1" y="15"/>
                      <a:pt x="1" y="15"/>
                    </a:cubicBezTo>
                    <a:cubicBezTo>
                      <a:pt x="1" y="15"/>
                      <a:pt x="0" y="15"/>
                      <a:pt x="0" y="14"/>
                    </a:cubicBezTo>
                    <a:cubicBezTo>
                      <a:pt x="0" y="1"/>
                      <a:pt x="0" y="1"/>
                      <a:pt x="0" y="1"/>
                    </a:cubicBezTo>
                    <a:cubicBezTo>
                      <a:pt x="0" y="0"/>
                      <a:pt x="1" y="0"/>
                      <a:pt x="1" y="0"/>
                    </a:cubicBezTo>
                    <a:cubicBezTo>
                      <a:pt x="125" y="0"/>
                      <a:pt x="125" y="0"/>
                      <a:pt x="125" y="0"/>
                    </a:cubicBezTo>
                    <a:cubicBezTo>
                      <a:pt x="126" y="0"/>
                      <a:pt x="126" y="0"/>
                      <a:pt x="126" y="1"/>
                    </a:cubicBezTo>
                    <a:cubicBezTo>
                      <a:pt x="126" y="14"/>
                      <a:pt x="126" y="14"/>
                      <a:pt x="126" y="14"/>
                    </a:cubicBezTo>
                    <a:cubicBezTo>
                      <a:pt x="126" y="15"/>
                      <a:pt x="126" y="15"/>
                      <a:pt x="125" y="15"/>
                    </a:cubicBezTo>
                    <a:close/>
                  </a:path>
                </a:pathLst>
              </a:custGeom>
              <a:solidFill>
                <a:srgbClr val="B1CE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8" name="i$ľiḍê">
                <a:extLst>
                  <a:ext uri="{FF2B5EF4-FFF2-40B4-BE49-F238E27FC236}">
                    <a16:creationId xmlns:a16="http://schemas.microsoft.com/office/drawing/2014/main" id="{525F4804-5C55-4839-BD88-990178605049}"/>
                  </a:ext>
                </a:extLst>
              </p:cNvPr>
              <p:cNvSpPr/>
              <p:nvPr/>
            </p:nvSpPr>
            <p:spPr bwMode="auto">
              <a:xfrm>
                <a:off x="7837488" y="4094548"/>
                <a:ext cx="215900" cy="1174750"/>
              </a:xfrm>
              <a:custGeom>
                <a:avLst/>
                <a:gdLst>
                  <a:gd name="T0" fmla="*/ 83 w 83"/>
                  <a:gd name="T1" fmla="*/ 411 h 452"/>
                  <a:gd name="T2" fmla="*/ 42 w 83"/>
                  <a:gd name="T3" fmla="*/ 452 h 452"/>
                  <a:gd name="T4" fmla="*/ 0 w 83"/>
                  <a:gd name="T5" fmla="*/ 411 h 452"/>
                  <a:gd name="T6" fmla="*/ 0 w 83"/>
                  <a:gd name="T7" fmla="*/ 0 h 452"/>
                  <a:gd name="T8" fmla="*/ 83 w 83"/>
                  <a:gd name="T9" fmla="*/ 0 h 452"/>
                  <a:gd name="T10" fmla="*/ 83 w 83"/>
                  <a:gd name="T11" fmla="*/ 411 h 452"/>
                </a:gdLst>
                <a:ahLst/>
                <a:cxnLst>
                  <a:cxn ang="0">
                    <a:pos x="T0" y="T1"/>
                  </a:cxn>
                  <a:cxn ang="0">
                    <a:pos x="T2" y="T3"/>
                  </a:cxn>
                  <a:cxn ang="0">
                    <a:pos x="T4" y="T5"/>
                  </a:cxn>
                  <a:cxn ang="0">
                    <a:pos x="T6" y="T7"/>
                  </a:cxn>
                  <a:cxn ang="0">
                    <a:pos x="T8" y="T9"/>
                  </a:cxn>
                  <a:cxn ang="0">
                    <a:pos x="T10" y="T11"/>
                  </a:cxn>
                </a:cxnLst>
                <a:rect l="0" t="0" r="r" b="b"/>
                <a:pathLst>
                  <a:path w="83" h="452">
                    <a:moveTo>
                      <a:pt x="83" y="411"/>
                    </a:moveTo>
                    <a:cubicBezTo>
                      <a:pt x="83" y="434"/>
                      <a:pt x="65" y="452"/>
                      <a:pt x="42" y="452"/>
                    </a:cubicBezTo>
                    <a:cubicBezTo>
                      <a:pt x="19" y="452"/>
                      <a:pt x="0" y="434"/>
                      <a:pt x="0" y="411"/>
                    </a:cubicBezTo>
                    <a:cubicBezTo>
                      <a:pt x="0" y="0"/>
                      <a:pt x="0" y="0"/>
                      <a:pt x="0" y="0"/>
                    </a:cubicBezTo>
                    <a:cubicBezTo>
                      <a:pt x="83" y="0"/>
                      <a:pt x="83" y="0"/>
                      <a:pt x="83" y="0"/>
                    </a:cubicBezTo>
                    <a:cubicBezTo>
                      <a:pt x="83" y="411"/>
                      <a:pt x="83" y="411"/>
                      <a:pt x="83" y="411"/>
                    </a:cubicBezTo>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9" name="íṡḷîḍé">
                <a:extLst>
                  <a:ext uri="{FF2B5EF4-FFF2-40B4-BE49-F238E27FC236}">
                    <a16:creationId xmlns:a16="http://schemas.microsoft.com/office/drawing/2014/main" id="{423E4C85-0D91-41CF-8491-785399BB9923}"/>
                  </a:ext>
                </a:extLst>
              </p:cNvPr>
              <p:cNvSpPr/>
              <p:nvPr/>
            </p:nvSpPr>
            <p:spPr bwMode="auto">
              <a:xfrm>
                <a:off x="7837488" y="4100898"/>
                <a:ext cx="215900" cy="274638"/>
              </a:xfrm>
              <a:custGeom>
                <a:avLst/>
                <a:gdLst>
                  <a:gd name="T0" fmla="*/ 136 w 136"/>
                  <a:gd name="T1" fmla="*/ 0 h 173"/>
                  <a:gd name="T2" fmla="*/ 0 w 136"/>
                  <a:gd name="T3" fmla="*/ 0 h 173"/>
                  <a:gd name="T4" fmla="*/ 0 w 136"/>
                  <a:gd name="T5" fmla="*/ 173 h 173"/>
                  <a:gd name="T6" fmla="*/ 136 w 136"/>
                  <a:gd name="T7" fmla="*/ 93 h 173"/>
                  <a:gd name="T8" fmla="*/ 136 w 136"/>
                  <a:gd name="T9" fmla="*/ 0 h 173"/>
                </a:gdLst>
                <a:ahLst/>
                <a:cxnLst>
                  <a:cxn ang="0">
                    <a:pos x="T0" y="T1"/>
                  </a:cxn>
                  <a:cxn ang="0">
                    <a:pos x="T2" y="T3"/>
                  </a:cxn>
                  <a:cxn ang="0">
                    <a:pos x="T4" y="T5"/>
                  </a:cxn>
                  <a:cxn ang="0">
                    <a:pos x="T6" y="T7"/>
                  </a:cxn>
                  <a:cxn ang="0">
                    <a:pos x="T8" y="T9"/>
                  </a:cxn>
                </a:cxnLst>
                <a:rect l="0" t="0" r="r" b="b"/>
                <a:pathLst>
                  <a:path w="136" h="173">
                    <a:moveTo>
                      <a:pt x="136" y="0"/>
                    </a:moveTo>
                    <a:lnTo>
                      <a:pt x="0" y="0"/>
                    </a:lnTo>
                    <a:lnTo>
                      <a:pt x="0" y="173"/>
                    </a:lnTo>
                    <a:lnTo>
                      <a:pt x="136" y="93"/>
                    </a:lnTo>
                    <a:lnTo>
                      <a:pt x="136" y="0"/>
                    </a:lnTo>
                    <a:close/>
                  </a:path>
                </a:pathLst>
              </a:custGeom>
              <a:solidFill>
                <a:srgbClr val="93C1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0" name="íṧļîḑé">
                <a:extLst>
                  <a:ext uri="{FF2B5EF4-FFF2-40B4-BE49-F238E27FC236}">
                    <a16:creationId xmlns:a16="http://schemas.microsoft.com/office/drawing/2014/main" id="{5C1677F7-9A97-4FCB-B2B8-063F2C399830}"/>
                  </a:ext>
                </a:extLst>
              </p:cNvPr>
              <p:cNvSpPr/>
              <p:nvPr/>
            </p:nvSpPr>
            <p:spPr bwMode="auto">
              <a:xfrm>
                <a:off x="7837488" y="4100898"/>
                <a:ext cx="215900" cy="274638"/>
              </a:xfrm>
              <a:custGeom>
                <a:avLst/>
                <a:gdLst>
                  <a:gd name="T0" fmla="*/ 136 w 136"/>
                  <a:gd name="T1" fmla="*/ 0 h 173"/>
                  <a:gd name="T2" fmla="*/ 0 w 136"/>
                  <a:gd name="T3" fmla="*/ 0 h 173"/>
                  <a:gd name="T4" fmla="*/ 0 w 136"/>
                  <a:gd name="T5" fmla="*/ 173 h 173"/>
                  <a:gd name="T6" fmla="*/ 136 w 136"/>
                  <a:gd name="T7" fmla="*/ 93 h 173"/>
                  <a:gd name="T8" fmla="*/ 136 w 136"/>
                  <a:gd name="T9" fmla="*/ 0 h 173"/>
                </a:gdLst>
                <a:ahLst/>
                <a:cxnLst>
                  <a:cxn ang="0">
                    <a:pos x="T0" y="T1"/>
                  </a:cxn>
                  <a:cxn ang="0">
                    <a:pos x="T2" y="T3"/>
                  </a:cxn>
                  <a:cxn ang="0">
                    <a:pos x="T4" y="T5"/>
                  </a:cxn>
                  <a:cxn ang="0">
                    <a:pos x="T6" y="T7"/>
                  </a:cxn>
                  <a:cxn ang="0">
                    <a:pos x="T8" y="T9"/>
                  </a:cxn>
                </a:cxnLst>
                <a:rect l="0" t="0" r="r" b="b"/>
                <a:pathLst>
                  <a:path w="136" h="173">
                    <a:moveTo>
                      <a:pt x="136" y="0"/>
                    </a:moveTo>
                    <a:lnTo>
                      <a:pt x="0" y="0"/>
                    </a:lnTo>
                    <a:lnTo>
                      <a:pt x="0" y="173"/>
                    </a:lnTo>
                    <a:lnTo>
                      <a:pt x="136" y="93"/>
                    </a:lnTo>
                    <a:lnTo>
                      <a:pt x="1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1" name="iśḻîdé">
                <a:extLst>
                  <a:ext uri="{FF2B5EF4-FFF2-40B4-BE49-F238E27FC236}">
                    <a16:creationId xmlns:a16="http://schemas.microsoft.com/office/drawing/2014/main" id="{90C9C6D0-AFF2-4756-8341-F5016471C738}"/>
                  </a:ext>
                </a:extLst>
              </p:cNvPr>
              <p:cNvSpPr/>
              <p:nvPr/>
            </p:nvSpPr>
            <p:spPr bwMode="auto">
              <a:xfrm>
                <a:off x="3773488" y="3902460"/>
                <a:ext cx="4738688" cy="198438"/>
              </a:xfrm>
              <a:custGeom>
                <a:avLst/>
                <a:gdLst>
                  <a:gd name="T0" fmla="*/ 1788 w 1826"/>
                  <a:gd name="T1" fmla="*/ 76 h 76"/>
                  <a:gd name="T2" fmla="*/ 39 w 1826"/>
                  <a:gd name="T3" fmla="*/ 76 h 76"/>
                  <a:gd name="T4" fmla="*/ 0 w 1826"/>
                  <a:gd name="T5" fmla="*/ 38 h 76"/>
                  <a:gd name="T6" fmla="*/ 39 w 1826"/>
                  <a:gd name="T7" fmla="*/ 0 h 76"/>
                  <a:gd name="T8" fmla="*/ 1788 w 1826"/>
                  <a:gd name="T9" fmla="*/ 0 h 76"/>
                  <a:gd name="T10" fmla="*/ 1826 w 1826"/>
                  <a:gd name="T11" fmla="*/ 38 h 76"/>
                  <a:gd name="T12" fmla="*/ 1788 w 1826"/>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826" h="76">
                    <a:moveTo>
                      <a:pt x="1788" y="76"/>
                    </a:moveTo>
                    <a:cubicBezTo>
                      <a:pt x="39" y="76"/>
                      <a:pt x="39" y="76"/>
                      <a:pt x="39" y="76"/>
                    </a:cubicBezTo>
                    <a:cubicBezTo>
                      <a:pt x="18" y="76"/>
                      <a:pt x="0" y="59"/>
                      <a:pt x="0" y="38"/>
                    </a:cubicBezTo>
                    <a:cubicBezTo>
                      <a:pt x="0" y="17"/>
                      <a:pt x="18" y="0"/>
                      <a:pt x="39" y="0"/>
                    </a:cubicBezTo>
                    <a:cubicBezTo>
                      <a:pt x="1788" y="0"/>
                      <a:pt x="1788" y="0"/>
                      <a:pt x="1788" y="0"/>
                    </a:cubicBezTo>
                    <a:cubicBezTo>
                      <a:pt x="1809" y="0"/>
                      <a:pt x="1826" y="17"/>
                      <a:pt x="1826" y="38"/>
                    </a:cubicBezTo>
                    <a:cubicBezTo>
                      <a:pt x="1826" y="59"/>
                      <a:pt x="1809" y="76"/>
                      <a:pt x="1788" y="76"/>
                    </a:cubicBezTo>
                  </a:path>
                </a:pathLst>
              </a:custGeom>
              <a:solidFill>
                <a:srgbClr val="8841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2" name="ïṣḷïḑè">
                <a:extLst>
                  <a:ext uri="{FF2B5EF4-FFF2-40B4-BE49-F238E27FC236}">
                    <a16:creationId xmlns:a16="http://schemas.microsoft.com/office/drawing/2014/main" id="{3ED2CB50-7CA3-489E-A0C9-42F5775A845A}"/>
                  </a:ext>
                </a:extLst>
              </p:cNvPr>
              <p:cNvSpPr/>
              <p:nvPr/>
            </p:nvSpPr>
            <p:spPr bwMode="auto">
              <a:xfrm>
                <a:off x="3168650" y="4196148"/>
                <a:ext cx="703263" cy="904875"/>
              </a:xfrm>
              <a:custGeom>
                <a:avLst/>
                <a:gdLst>
                  <a:gd name="T0" fmla="*/ 238 w 271"/>
                  <a:gd name="T1" fmla="*/ 348 h 348"/>
                  <a:gd name="T2" fmla="*/ 206 w 271"/>
                  <a:gd name="T3" fmla="*/ 316 h 348"/>
                  <a:gd name="T4" fmla="*/ 206 w 271"/>
                  <a:gd name="T5" fmla="*/ 82 h 348"/>
                  <a:gd name="T6" fmla="*/ 31 w 271"/>
                  <a:gd name="T7" fmla="*/ 66 h 348"/>
                  <a:gd name="T8" fmla="*/ 2 w 271"/>
                  <a:gd name="T9" fmla="*/ 31 h 348"/>
                  <a:gd name="T10" fmla="*/ 37 w 271"/>
                  <a:gd name="T11" fmla="*/ 2 h 348"/>
                  <a:gd name="T12" fmla="*/ 241 w 271"/>
                  <a:gd name="T13" fmla="*/ 20 h 348"/>
                  <a:gd name="T14" fmla="*/ 271 w 271"/>
                  <a:gd name="T15" fmla="*/ 53 h 348"/>
                  <a:gd name="T16" fmla="*/ 271 w 271"/>
                  <a:gd name="T17" fmla="*/ 316 h 348"/>
                  <a:gd name="T18" fmla="*/ 238 w 271"/>
                  <a:gd name="T19"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348">
                    <a:moveTo>
                      <a:pt x="238" y="348"/>
                    </a:moveTo>
                    <a:cubicBezTo>
                      <a:pt x="220" y="348"/>
                      <a:pt x="206" y="333"/>
                      <a:pt x="206" y="316"/>
                    </a:cubicBezTo>
                    <a:cubicBezTo>
                      <a:pt x="206" y="82"/>
                      <a:pt x="206" y="82"/>
                      <a:pt x="206" y="82"/>
                    </a:cubicBezTo>
                    <a:cubicBezTo>
                      <a:pt x="31" y="66"/>
                      <a:pt x="31" y="66"/>
                      <a:pt x="31" y="66"/>
                    </a:cubicBezTo>
                    <a:cubicBezTo>
                      <a:pt x="13" y="65"/>
                      <a:pt x="0" y="49"/>
                      <a:pt x="2" y="31"/>
                    </a:cubicBezTo>
                    <a:cubicBezTo>
                      <a:pt x="4" y="13"/>
                      <a:pt x="19" y="0"/>
                      <a:pt x="37" y="2"/>
                    </a:cubicBezTo>
                    <a:cubicBezTo>
                      <a:pt x="241" y="20"/>
                      <a:pt x="241" y="20"/>
                      <a:pt x="241" y="20"/>
                    </a:cubicBezTo>
                    <a:cubicBezTo>
                      <a:pt x="258" y="22"/>
                      <a:pt x="271" y="36"/>
                      <a:pt x="271" y="53"/>
                    </a:cubicBezTo>
                    <a:cubicBezTo>
                      <a:pt x="271" y="316"/>
                      <a:pt x="271" y="316"/>
                      <a:pt x="271" y="316"/>
                    </a:cubicBezTo>
                    <a:cubicBezTo>
                      <a:pt x="271" y="333"/>
                      <a:pt x="256" y="348"/>
                      <a:pt x="238" y="348"/>
                    </a:cubicBez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3" name="îšľiḍe">
                <a:extLst>
                  <a:ext uri="{FF2B5EF4-FFF2-40B4-BE49-F238E27FC236}">
                    <a16:creationId xmlns:a16="http://schemas.microsoft.com/office/drawing/2014/main" id="{5C9E04FD-696D-4433-AA1D-F5138DB9EE0C}"/>
                  </a:ext>
                </a:extLst>
              </p:cNvPr>
              <p:cNvSpPr/>
              <p:nvPr/>
            </p:nvSpPr>
            <p:spPr bwMode="auto">
              <a:xfrm>
                <a:off x="3546475" y="3484948"/>
                <a:ext cx="554038" cy="366713"/>
              </a:xfrm>
              <a:custGeom>
                <a:avLst/>
                <a:gdLst>
                  <a:gd name="T0" fmla="*/ 29 w 213"/>
                  <a:gd name="T1" fmla="*/ 141 h 141"/>
                  <a:gd name="T2" fmla="*/ 7 w 213"/>
                  <a:gd name="T3" fmla="*/ 128 h 141"/>
                  <a:gd name="T4" fmla="*/ 17 w 213"/>
                  <a:gd name="T5" fmla="*/ 93 h 141"/>
                  <a:gd name="T6" fmla="*/ 172 w 213"/>
                  <a:gd name="T7" fmla="*/ 7 h 141"/>
                  <a:gd name="T8" fmla="*/ 207 w 213"/>
                  <a:gd name="T9" fmla="*/ 16 h 141"/>
                  <a:gd name="T10" fmla="*/ 197 w 213"/>
                  <a:gd name="T11" fmla="*/ 51 h 141"/>
                  <a:gd name="T12" fmla="*/ 42 w 213"/>
                  <a:gd name="T13" fmla="*/ 138 h 141"/>
                  <a:gd name="T14" fmla="*/ 29 w 213"/>
                  <a:gd name="T15" fmla="*/ 141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141">
                    <a:moveTo>
                      <a:pt x="29" y="141"/>
                    </a:moveTo>
                    <a:cubicBezTo>
                      <a:pt x="20" y="141"/>
                      <a:pt x="12" y="136"/>
                      <a:pt x="7" y="128"/>
                    </a:cubicBezTo>
                    <a:cubicBezTo>
                      <a:pt x="0" y="116"/>
                      <a:pt x="4" y="100"/>
                      <a:pt x="17" y="93"/>
                    </a:cubicBezTo>
                    <a:cubicBezTo>
                      <a:pt x="172" y="7"/>
                      <a:pt x="172" y="7"/>
                      <a:pt x="172" y="7"/>
                    </a:cubicBezTo>
                    <a:cubicBezTo>
                      <a:pt x="184" y="0"/>
                      <a:pt x="200" y="4"/>
                      <a:pt x="207" y="16"/>
                    </a:cubicBezTo>
                    <a:cubicBezTo>
                      <a:pt x="213" y="29"/>
                      <a:pt x="209" y="44"/>
                      <a:pt x="197" y="51"/>
                    </a:cubicBezTo>
                    <a:cubicBezTo>
                      <a:pt x="42" y="138"/>
                      <a:pt x="42" y="138"/>
                      <a:pt x="42" y="138"/>
                    </a:cubicBezTo>
                    <a:cubicBezTo>
                      <a:pt x="38" y="140"/>
                      <a:pt x="33" y="141"/>
                      <a:pt x="29" y="141"/>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4" name="íṩḻiḋé">
                <a:extLst>
                  <a:ext uri="{FF2B5EF4-FFF2-40B4-BE49-F238E27FC236}">
                    <a16:creationId xmlns:a16="http://schemas.microsoft.com/office/drawing/2014/main" id="{EF2F8CD3-76ED-41E2-9915-88F16787EF3F}"/>
                  </a:ext>
                </a:extLst>
              </p:cNvPr>
              <p:cNvSpPr/>
              <p:nvPr/>
            </p:nvSpPr>
            <p:spPr bwMode="auto">
              <a:xfrm>
                <a:off x="3063875" y="3388110"/>
                <a:ext cx="631825" cy="468313"/>
              </a:xfrm>
              <a:custGeom>
                <a:avLst/>
                <a:gdLst>
                  <a:gd name="T0" fmla="*/ 66 w 243"/>
                  <a:gd name="T1" fmla="*/ 12 h 180"/>
                  <a:gd name="T2" fmla="*/ 229 w 243"/>
                  <a:gd name="T3" fmla="*/ 131 h 180"/>
                  <a:gd name="T4" fmla="*/ 234 w 243"/>
                  <a:gd name="T5" fmla="*/ 167 h 180"/>
                  <a:gd name="T6" fmla="*/ 201 w 243"/>
                  <a:gd name="T7" fmla="*/ 174 h 180"/>
                  <a:gd name="T8" fmla="*/ 25 w 243"/>
                  <a:gd name="T9" fmla="*/ 76 h 180"/>
                  <a:gd name="T10" fmla="*/ 10 w 243"/>
                  <a:gd name="T11" fmla="*/ 25 h 180"/>
                  <a:gd name="T12" fmla="*/ 62 w 243"/>
                  <a:gd name="T13" fmla="*/ 10 h 180"/>
                  <a:gd name="T14" fmla="*/ 66 w 243"/>
                  <a:gd name="T15" fmla="*/ 12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80">
                    <a:moveTo>
                      <a:pt x="66" y="12"/>
                    </a:moveTo>
                    <a:cubicBezTo>
                      <a:pt x="229" y="131"/>
                      <a:pt x="229" y="131"/>
                      <a:pt x="229" y="131"/>
                    </a:cubicBezTo>
                    <a:cubicBezTo>
                      <a:pt x="240" y="139"/>
                      <a:pt x="243" y="155"/>
                      <a:pt x="234" y="167"/>
                    </a:cubicBezTo>
                    <a:cubicBezTo>
                      <a:pt x="227" y="177"/>
                      <a:pt x="213" y="180"/>
                      <a:pt x="201" y="174"/>
                    </a:cubicBezTo>
                    <a:cubicBezTo>
                      <a:pt x="25" y="76"/>
                      <a:pt x="25" y="76"/>
                      <a:pt x="25" y="76"/>
                    </a:cubicBezTo>
                    <a:cubicBezTo>
                      <a:pt x="7" y="66"/>
                      <a:pt x="0" y="43"/>
                      <a:pt x="10" y="25"/>
                    </a:cubicBezTo>
                    <a:cubicBezTo>
                      <a:pt x="20" y="6"/>
                      <a:pt x="44" y="0"/>
                      <a:pt x="62" y="10"/>
                    </a:cubicBezTo>
                    <a:cubicBezTo>
                      <a:pt x="63" y="10"/>
                      <a:pt x="65" y="11"/>
                      <a:pt x="66" y="12"/>
                    </a:cubicBezTo>
                    <a:close/>
                  </a:path>
                </a:pathLst>
              </a:custGeom>
              <a:solidFill>
                <a:schemeClr val="accent5"/>
              </a:solidFill>
              <a:ln>
                <a:noFill/>
              </a:ln>
            </p:spPr>
            <p:txBody>
              <a:bodyPr anchor="ctr"/>
              <a:lstStyle/>
              <a:p>
                <a:pPr algn="ctr"/>
                <a:endParaRPr dirty="0"/>
              </a:p>
            </p:txBody>
          </p:sp>
          <p:sp>
            <p:nvSpPr>
              <p:cNvPr id="145" name="íşḷïdè">
                <a:extLst>
                  <a:ext uri="{FF2B5EF4-FFF2-40B4-BE49-F238E27FC236}">
                    <a16:creationId xmlns:a16="http://schemas.microsoft.com/office/drawing/2014/main" id="{43291E07-2C1D-4988-8082-9B473D87A158}"/>
                  </a:ext>
                </a:extLst>
              </p:cNvPr>
              <p:cNvSpPr/>
              <p:nvPr/>
            </p:nvSpPr>
            <p:spPr bwMode="auto">
              <a:xfrm>
                <a:off x="2784475" y="2427673"/>
                <a:ext cx="655638" cy="503238"/>
              </a:xfrm>
              <a:prstGeom prst="ellipse">
                <a:avLst/>
              </a:prstGeom>
              <a:solidFill>
                <a:srgbClr val="CB4A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6" name="îṧḻíḓè">
                <a:extLst>
                  <a:ext uri="{FF2B5EF4-FFF2-40B4-BE49-F238E27FC236}">
                    <a16:creationId xmlns:a16="http://schemas.microsoft.com/office/drawing/2014/main" id="{56599C58-08DA-41A1-BD67-CF4735BB9AAE}"/>
                  </a:ext>
                </a:extLst>
              </p:cNvPr>
              <p:cNvSpPr/>
              <p:nvPr/>
            </p:nvSpPr>
            <p:spPr bwMode="auto">
              <a:xfrm>
                <a:off x="2878138" y="2659448"/>
                <a:ext cx="487363" cy="544513"/>
              </a:xfrm>
              <a:custGeom>
                <a:avLst/>
                <a:gdLst>
                  <a:gd name="T0" fmla="*/ 188 w 188"/>
                  <a:gd name="T1" fmla="*/ 116 h 210"/>
                  <a:gd name="T2" fmla="*/ 94 w 188"/>
                  <a:gd name="T3" fmla="*/ 210 h 210"/>
                  <a:gd name="T4" fmla="*/ 0 w 188"/>
                  <a:gd name="T5" fmla="*/ 116 h 210"/>
                  <a:gd name="T6" fmla="*/ 0 w 188"/>
                  <a:gd name="T7" fmla="*/ 0 h 210"/>
                  <a:gd name="T8" fmla="*/ 188 w 188"/>
                  <a:gd name="T9" fmla="*/ 0 h 210"/>
                  <a:gd name="T10" fmla="*/ 188 w 188"/>
                  <a:gd name="T11" fmla="*/ 116 h 210"/>
                </a:gdLst>
                <a:ahLst/>
                <a:cxnLst>
                  <a:cxn ang="0">
                    <a:pos x="T0" y="T1"/>
                  </a:cxn>
                  <a:cxn ang="0">
                    <a:pos x="T2" y="T3"/>
                  </a:cxn>
                  <a:cxn ang="0">
                    <a:pos x="T4" y="T5"/>
                  </a:cxn>
                  <a:cxn ang="0">
                    <a:pos x="T6" y="T7"/>
                  </a:cxn>
                  <a:cxn ang="0">
                    <a:pos x="T8" y="T9"/>
                  </a:cxn>
                  <a:cxn ang="0">
                    <a:pos x="T10" y="T11"/>
                  </a:cxn>
                </a:cxnLst>
                <a:rect l="0" t="0" r="r" b="b"/>
                <a:pathLst>
                  <a:path w="188" h="210">
                    <a:moveTo>
                      <a:pt x="188" y="116"/>
                    </a:moveTo>
                    <a:cubicBezTo>
                      <a:pt x="188" y="168"/>
                      <a:pt x="146" y="210"/>
                      <a:pt x="94" y="210"/>
                    </a:cubicBezTo>
                    <a:cubicBezTo>
                      <a:pt x="42" y="210"/>
                      <a:pt x="0" y="168"/>
                      <a:pt x="0" y="116"/>
                    </a:cubicBezTo>
                    <a:cubicBezTo>
                      <a:pt x="0" y="0"/>
                      <a:pt x="0" y="0"/>
                      <a:pt x="0" y="0"/>
                    </a:cubicBezTo>
                    <a:cubicBezTo>
                      <a:pt x="188" y="0"/>
                      <a:pt x="188" y="0"/>
                      <a:pt x="188" y="0"/>
                    </a:cubicBezTo>
                    <a:lnTo>
                      <a:pt x="188" y="116"/>
                    </a:ln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7" name="iṡ1ïḍê">
                <a:extLst>
                  <a:ext uri="{FF2B5EF4-FFF2-40B4-BE49-F238E27FC236}">
                    <a16:creationId xmlns:a16="http://schemas.microsoft.com/office/drawing/2014/main" id="{CF4A736D-54B9-4F2E-8BBF-1546CFF0976C}"/>
                  </a:ext>
                </a:extLst>
              </p:cNvPr>
              <p:cNvSpPr/>
              <p:nvPr/>
            </p:nvSpPr>
            <p:spPr bwMode="auto">
              <a:xfrm>
                <a:off x="3197225" y="2973773"/>
                <a:ext cx="115888" cy="85725"/>
              </a:xfrm>
              <a:custGeom>
                <a:avLst/>
                <a:gdLst>
                  <a:gd name="T0" fmla="*/ 45 w 45"/>
                  <a:gd name="T1" fmla="*/ 33 h 33"/>
                  <a:gd name="T2" fmla="*/ 34 w 45"/>
                  <a:gd name="T3" fmla="*/ 33 h 33"/>
                  <a:gd name="T4" fmla="*/ 0 w 45"/>
                  <a:gd name="T5" fmla="*/ 0 h 33"/>
                  <a:gd name="T6" fmla="*/ 45 w 45"/>
                  <a:gd name="T7" fmla="*/ 0 h 33"/>
                  <a:gd name="T8" fmla="*/ 45 w 45"/>
                  <a:gd name="T9" fmla="*/ 33 h 33"/>
                </a:gdLst>
                <a:ahLst/>
                <a:cxnLst>
                  <a:cxn ang="0">
                    <a:pos x="T0" y="T1"/>
                  </a:cxn>
                  <a:cxn ang="0">
                    <a:pos x="T2" y="T3"/>
                  </a:cxn>
                  <a:cxn ang="0">
                    <a:pos x="T4" y="T5"/>
                  </a:cxn>
                  <a:cxn ang="0">
                    <a:pos x="T6" y="T7"/>
                  </a:cxn>
                  <a:cxn ang="0">
                    <a:pos x="T8" y="T9"/>
                  </a:cxn>
                </a:cxnLst>
                <a:rect l="0" t="0" r="r" b="b"/>
                <a:pathLst>
                  <a:path w="45" h="33">
                    <a:moveTo>
                      <a:pt x="45" y="33"/>
                    </a:moveTo>
                    <a:cubicBezTo>
                      <a:pt x="34" y="33"/>
                      <a:pt x="34" y="33"/>
                      <a:pt x="34" y="33"/>
                    </a:cubicBezTo>
                    <a:cubicBezTo>
                      <a:pt x="15" y="33"/>
                      <a:pt x="0" y="18"/>
                      <a:pt x="0" y="0"/>
                    </a:cubicBezTo>
                    <a:cubicBezTo>
                      <a:pt x="45" y="0"/>
                      <a:pt x="45" y="0"/>
                      <a:pt x="45" y="0"/>
                    </a:cubicBezTo>
                    <a:lnTo>
                      <a:pt x="4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8" name="iṥḷíďé">
                <a:extLst>
                  <a:ext uri="{FF2B5EF4-FFF2-40B4-BE49-F238E27FC236}">
                    <a16:creationId xmlns:a16="http://schemas.microsoft.com/office/drawing/2014/main" id="{54CAD7B1-7C5A-4731-B790-B91C41127583}"/>
                  </a:ext>
                </a:extLst>
              </p:cNvPr>
              <p:cNvSpPr/>
              <p:nvPr/>
            </p:nvSpPr>
            <p:spPr bwMode="auto">
              <a:xfrm>
                <a:off x="3006725" y="3134110"/>
                <a:ext cx="150813" cy="314325"/>
              </a:xfrm>
              <a:prstGeom prst="rect">
                <a:avLst/>
              </a:prstGeom>
              <a:solidFill>
                <a:srgbClr val="EEAA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149" name="íśľîḋe">
                <a:extLst>
                  <a:ext uri="{FF2B5EF4-FFF2-40B4-BE49-F238E27FC236}">
                    <a16:creationId xmlns:a16="http://schemas.microsoft.com/office/drawing/2014/main" id="{9CED73FF-C1FC-4757-B600-24364395F95E}"/>
                  </a:ext>
                </a:extLst>
              </p:cNvPr>
              <p:cNvSpPr/>
              <p:nvPr/>
            </p:nvSpPr>
            <p:spPr bwMode="auto">
              <a:xfrm>
                <a:off x="2914650" y="3350010"/>
                <a:ext cx="541338" cy="601663"/>
              </a:xfrm>
              <a:custGeom>
                <a:avLst/>
                <a:gdLst>
                  <a:gd name="T0" fmla="*/ 156 w 209"/>
                  <a:gd name="T1" fmla="*/ 232 h 232"/>
                  <a:gd name="T2" fmla="*/ 20 w 209"/>
                  <a:gd name="T3" fmla="*/ 232 h 232"/>
                  <a:gd name="T4" fmla="*/ 1 w 209"/>
                  <a:gd name="T5" fmla="*/ 37 h 232"/>
                  <a:gd name="T6" fmla="*/ 9 w 209"/>
                  <a:gd name="T7" fmla="*/ 11 h 232"/>
                  <a:gd name="T8" fmla="*/ 34 w 209"/>
                  <a:gd name="T9" fmla="*/ 0 h 232"/>
                  <a:gd name="T10" fmla="*/ 101 w 209"/>
                  <a:gd name="T11" fmla="*/ 0 h 232"/>
                  <a:gd name="T12" fmla="*/ 124 w 209"/>
                  <a:gd name="T13" fmla="*/ 9 h 232"/>
                  <a:gd name="T14" fmla="*/ 183 w 209"/>
                  <a:gd name="T15" fmla="*/ 67 h 232"/>
                  <a:gd name="T16" fmla="*/ 197 w 209"/>
                  <a:gd name="T17" fmla="*/ 144 h 232"/>
                  <a:gd name="T18" fmla="*/ 156 w 209"/>
                  <a:gd name="T1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32">
                    <a:moveTo>
                      <a:pt x="156" y="232"/>
                    </a:moveTo>
                    <a:cubicBezTo>
                      <a:pt x="20" y="232"/>
                      <a:pt x="20" y="232"/>
                      <a:pt x="20" y="232"/>
                    </a:cubicBezTo>
                    <a:cubicBezTo>
                      <a:pt x="1" y="37"/>
                      <a:pt x="1" y="37"/>
                      <a:pt x="1" y="37"/>
                    </a:cubicBezTo>
                    <a:cubicBezTo>
                      <a:pt x="0" y="27"/>
                      <a:pt x="3" y="18"/>
                      <a:pt x="9" y="11"/>
                    </a:cubicBezTo>
                    <a:cubicBezTo>
                      <a:pt x="16" y="4"/>
                      <a:pt x="25" y="0"/>
                      <a:pt x="34" y="0"/>
                    </a:cubicBezTo>
                    <a:cubicBezTo>
                      <a:pt x="101" y="0"/>
                      <a:pt x="101" y="0"/>
                      <a:pt x="101" y="0"/>
                    </a:cubicBezTo>
                    <a:cubicBezTo>
                      <a:pt x="110" y="0"/>
                      <a:pt x="118" y="3"/>
                      <a:pt x="124" y="9"/>
                    </a:cubicBezTo>
                    <a:cubicBezTo>
                      <a:pt x="183" y="67"/>
                      <a:pt x="183" y="67"/>
                      <a:pt x="183" y="67"/>
                    </a:cubicBezTo>
                    <a:cubicBezTo>
                      <a:pt x="203" y="87"/>
                      <a:pt x="209" y="118"/>
                      <a:pt x="197" y="144"/>
                    </a:cubicBezTo>
                    <a:lnTo>
                      <a:pt x="156" y="232"/>
                    </a:lnTo>
                    <a:close/>
                  </a:path>
                </a:pathLst>
              </a:custGeom>
              <a:solidFill>
                <a:schemeClr val="accent5"/>
              </a:solidFill>
              <a:ln>
                <a:noFill/>
              </a:ln>
            </p:spPr>
            <p:txBody>
              <a:bodyPr anchor="ctr"/>
              <a:lstStyle/>
              <a:p>
                <a:pPr algn="ctr"/>
                <a:endParaRPr dirty="0"/>
              </a:p>
            </p:txBody>
          </p:sp>
          <p:sp>
            <p:nvSpPr>
              <p:cNvPr id="150" name="îs1iḍe">
                <a:extLst>
                  <a:ext uri="{FF2B5EF4-FFF2-40B4-BE49-F238E27FC236}">
                    <a16:creationId xmlns:a16="http://schemas.microsoft.com/office/drawing/2014/main" id="{0084B657-652F-4451-988B-FD4B2BC77976}"/>
                  </a:ext>
                </a:extLst>
              </p:cNvPr>
              <p:cNvSpPr/>
              <p:nvPr/>
            </p:nvSpPr>
            <p:spPr bwMode="auto">
              <a:xfrm>
                <a:off x="3675063" y="3323023"/>
                <a:ext cx="609600" cy="600075"/>
              </a:xfrm>
              <a:custGeom>
                <a:avLst/>
                <a:gdLst>
                  <a:gd name="T0" fmla="*/ 0 w 384"/>
                  <a:gd name="T1" fmla="*/ 311 h 378"/>
                  <a:gd name="T2" fmla="*/ 197 w 384"/>
                  <a:gd name="T3" fmla="*/ 0 h 378"/>
                  <a:gd name="T4" fmla="*/ 384 w 384"/>
                  <a:gd name="T5" fmla="*/ 113 h 378"/>
                  <a:gd name="T6" fmla="*/ 135 w 384"/>
                  <a:gd name="T7" fmla="*/ 378 h 378"/>
                  <a:gd name="T8" fmla="*/ 0 w 384"/>
                  <a:gd name="T9" fmla="*/ 311 h 378"/>
                </a:gdLst>
                <a:ahLst/>
                <a:cxnLst>
                  <a:cxn ang="0">
                    <a:pos x="T0" y="T1"/>
                  </a:cxn>
                  <a:cxn ang="0">
                    <a:pos x="T2" y="T3"/>
                  </a:cxn>
                  <a:cxn ang="0">
                    <a:pos x="T4" y="T5"/>
                  </a:cxn>
                  <a:cxn ang="0">
                    <a:pos x="T6" y="T7"/>
                  </a:cxn>
                  <a:cxn ang="0">
                    <a:pos x="T8" y="T9"/>
                  </a:cxn>
                </a:cxnLst>
                <a:rect l="0" t="0" r="r" b="b"/>
                <a:pathLst>
                  <a:path w="384" h="378">
                    <a:moveTo>
                      <a:pt x="0" y="311"/>
                    </a:moveTo>
                    <a:lnTo>
                      <a:pt x="197" y="0"/>
                    </a:lnTo>
                    <a:lnTo>
                      <a:pt x="384" y="113"/>
                    </a:lnTo>
                    <a:lnTo>
                      <a:pt x="135" y="378"/>
                    </a:lnTo>
                    <a:lnTo>
                      <a:pt x="0" y="311"/>
                    </a:lnTo>
                    <a:close/>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1" name="ïšļíḋê">
                <a:extLst>
                  <a:ext uri="{FF2B5EF4-FFF2-40B4-BE49-F238E27FC236}">
                    <a16:creationId xmlns:a16="http://schemas.microsoft.com/office/drawing/2014/main" id="{4D6C4235-2BD9-49DB-8192-A6DB9F0493C4}"/>
                  </a:ext>
                </a:extLst>
              </p:cNvPr>
              <p:cNvSpPr/>
              <p:nvPr/>
            </p:nvSpPr>
            <p:spPr bwMode="auto">
              <a:xfrm>
                <a:off x="3689350" y="4934335"/>
                <a:ext cx="423863" cy="231775"/>
              </a:xfrm>
              <a:custGeom>
                <a:avLst/>
                <a:gdLst>
                  <a:gd name="T0" fmla="*/ 32 w 163"/>
                  <a:gd name="T1" fmla="*/ 89 h 89"/>
                  <a:gd name="T2" fmla="*/ 31 w 163"/>
                  <a:gd name="T3" fmla="*/ 89 h 89"/>
                  <a:gd name="T4" fmla="*/ 1 w 163"/>
                  <a:gd name="T5" fmla="*/ 57 h 89"/>
                  <a:gd name="T6" fmla="*/ 3 w 163"/>
                  <a:gd name="T7" fmla="*/ 0 h 89"/>
                  <a:gd name="T8" fmla="*/ 69 w 163"/>
                  <a:gd name="T9" fmla="*/ 0 h 89"/>
                  <a:gd name="T10" fmla="*/ 104 w 163"/>
                  <a:gd name="T11" fmla="*/ 26 h 89"/>
                  <a:gd name="T12" fmla="*/ 131 w 163"/>
                  <a:gd name="T13" fmla="*/ 26 h 89"/>
                  <a:gd name="T14" fmla="*/ 163 w 163"/>
                  <a:gd name="T15" fmla="*/ 58 h 89"/>
                  <a:gd name="T16" fmla="*/ 131 w 163"/>
                  <a:gd name="T17" fmla="*/ 89 h 89"/>
                  <a:gd name="T18" fmla="*/ 82 w 163"/>
                  <a:gd name="T19" fmla="*/ 89 h 89"/>
                  <a:gd name="T20" fmla="*/ 60 w 163"/>
                  <a:gd name="T21" fmla="*/ 72 h 89"/>
                  <a:gd name="T22" fmla="*/ 32 w 163"/>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89">
                    <a:moveTo>
                      <a:pt x="32" y="89"/>
                    </a:moveTo>
                    <a:cubicBezTo>
                      <a:pt x="32" y="89"/>
                      <a:pt x="32" y="89"/>
                      <a:pt x="31" y="89"/>
                    </a:cubicBezTo>
                    <a:cubicBezTo>
                      <a:pt x="14" y="89"/>
                      <a:pt x="0" y="74"/>
                      <a:pt x="1" y="57"/>
                    </a:cubicBezTo>
                    <a:cubicBezTo>
                      <a:pt x="3" y="0"/>
                      <a:pt x="3" y="0"/>
                      <a:pt x="3" y="0"/>
                    </a:cubicBezTo>
                    <a:cubicBezTo>
                      <a:pt x="69" y="0"/>
                      <a:pt x="69" y="0"/>
                      <a:pt x="69" y="0"/>
                    </a:cubicBezTo>
                    <a:cubicBezTo>
                      <a:pt x="104" y="26"/>
                      <a:pt x="104" y="26"/>
                      <a:pt x="104" y="26"/>
                    </a:cubicBezTo>
                    <a:cubicBezTo>
                      <a:pt x="131" y="26"/>
                      <a:pt x="131" y="26"/>
                      <a:pt x="131" y="26"/>
                    </a:cubicBezTo>
                    <a:cubicBezTo>
                      <a:pt x="149" y="26"/>
                      <a:pt x="163" y="41"/>
                      <a:pt x="163" y="58"/>
                    </a:cubicBezTo>
                    <a:cubicBezTo>
                      <a:pt x="163" y="75"/>
                      <a:pt x="149" y="89"/>
                      <a:pt x="131" y="89"/>
                    </a:cubicBezTo>
                    <a:cubicBezTo>
                      <a:pt x="82" y="89"/>
                      <a:pt x="82" y="89"/>
                      <a:pt x="82" y="89"/>
                    </a:cubicBezTo>
                    <a:cubicBezTo>
                      <a:pt x="60" y="72"/>
                      <a:pt x="60" y="72"/>
                      <a:pt x="60" y="72"/>
                    </a:cubicBezTo>
                    <a:cubicBezTo>
                      <a:pt x="55" y="83"/>
                      <a:pt x="44" y="89"/>
                      <a:pt x="32" y="89"/>
                    </a:cubicBezTo>
                    <a:close/>
                  </a:path>
                </a:pathLst>
              </a:custGeom>
              <a:solidFill>
                <a:srgbClr val="922B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2" name="íślïde">
                <a:extLst>
                  <a:ext uri="{FF2B5EF4-FFF2-40B4-BE49-F238E27FC236}">
                    <a16:creationId xmlns:a16="http://schemas.microsoft.com/office/drawing/2014/main" id="{A9271FB4-76D2-420B-BC57-BDB2AC6A9E6D}"/>
                  </a:ext>
                </a:extLst>
              </p:cNvPr>
              <p:cNvSpPr/>
              <p:nvPr/>
            </p:nvSpPr>
            <p:spPr bwMode="auto">
              <a:xfrm>
                <a:off x="3308350" y="3802448"/>
                <a:ext cx="600075" cy="185738"/>
              </a:xfrm>
              <a:custGeom>
                <a:avLst/>
                <a:gdLst>
                  <a:gd name="T0" fmla="*/ 27 w 231"/>
                  <a:gd name="T1" fmla="*/ 72 h 72"/>
                  <a:gd name="T2" fmla="*/ 2 w 231"/>
                  <a:gd name="T3" fmla="*/ 50 h 72"/>
                  <a:gd name="T4" fmla="*/ 24 w 231"/>
                  <a:gd name="T5" fmla="*/ 21 h 72"/>
                  <a:gd name="T6" fmla="*/ 201 w 231"/>
                  <a:gd name="T7" fmla="*/ 2 h 72"/>
                  <a:gd name="T8" fmla="*/ 229 w 231"/>
                  <a:gd name="T9" fmla="*/ 24 h 72"/>
                  <a:gd name="T10" fmla="*/ 207 w 231"/>
                  <a:gd name="T11" fmla="*/ 52 h 72"/>
                  <a:gd name="T12" fmla="*/ 30 w 231"/>
                  <a:gd name="T13" fmla="*/ 72 h 72"/>
                  <a:gd name="T14" fmla="*/ 27 w 231"/>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72">
                    <a:moveTo>
                      <a:pt x="27" y="72"/>
                    </a:moveTo>
                    <a:cubicBezTo>
                      <a:pt x="14" y="72"/>
                      <a:pt x="3" y="63"/>
                      <a:pt x="2" y="50"/>
                    </a:cubicBezTo>
                    <a:cubicBezTo>
                      <a:pt x="0" y="36"/>
                      <a:pt x="10" y="23"/>
                      <a:pt x="24" y="21"/>
                    </a:cubicBezTo>
                    <a:cubicBezTo>
                      <a:pt x="201" y="2"/>
                      <a:pt x="201" y="2"/>
                      <a:pt x="201" y="2"/>
                    </a:cubicBezTo>
                    <a:cubicBezTo>
                      <a:pt x="215" y="0"/>
                      <a:pt x="228" y="10"/>
                      <a:pt x="229" y="24"/>
                    </a:cubicBezTo>
                    <a:cubicBezTo>
                      <a:pt x="231" y="38"/>
                      <a:pt x="221" y="51"/>
                      <a:pt x="207" y="52"/>
                    </a:cubicBezTo>
                    <a:cubicBezTo>
                      <a:pt x="30" y="72"/>
                      <a:pt x="30" y="72"/>
                      <a:pt x="30" y="72"/>
                    </a:cubicBezTo>
                    <a:cubicBezTo>
                      <a:pt x="29" y="72"/>
                      <a:pt x="28" y="72"/>
                      <a:pt x="27" y="72"/>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3" name="ïṡ1iďé">
                <a:extLst>
                  <a:ext uri="{FF2B5EF4-FFF2-40B4-BE49-F238E27FC236}">
                    <a16:creationId xmlns:a16="http://schemas.microsoft.com/office/drawing/2014/main" id="{5A87F56F-BA0B-4F2C-AA2D-1A53798F2B3B}"/>
                  </a:ext>
                </a:extLst>
              </p:cNvPr>
              <p:cNvSpPr/>
              <p:nvPr/>
            </p:nvSpPr>
            <p:spPr bwMode="auto">
              <a:xfrm>
                <a:off x="3027363" y="2822960"/>
                <a:ext cx="138113" cy="155575"/>
              </a:xfrm>
              <a:custGeom>
                <a:avLst/>
                <a:gdLst>
                  <a:gd name="T0" fmla="*/ 49 w 53"/>
                  <a:gd name="T1" fmla="*/ 25 h 60"/>
                  <a:gd name="T2" fmla="*/ 33 w 53"/>
                  <a:gd name="T3" fmla="*/ 57 h 60"/>
                  <a:gd name="T4" fmla="*/ 3 w 53"/>
                  <a:gd name="T5" fmla="*/ 35 h 60"/>
                  <a:gd name="T6" fmla="*/ 20 w 53"/>
                  <a:gd name="T7" fmla="*/ 3 h 60"/>
                  <a:gd name="T8" fmla="*/ 49 w 53"/>
                  <a:gd name="T9" fmla="*/ 25 h 60"/>
                </a:gdLst>
                <a:ahLst/>
                <a:cxnLst>
                  <a:cxn ang="0">
                    <a:pos x="T0" y="T1"/>
                  </a:cxn>
                  <a:cxn ang="0">
                    <a:pos x="T2" y="T3"/>
                  </a:cxn>
                  <a:cxn ang="0">
                    <a:pos x="T4" y="T5"/>
                  </a:cxn>
                  <a:cxn ang="0">
                    <a:pos x="T6" y="T7"/>
                  </a:cxn>
                  <a:cxn ang="0">
                    <a:pos x="T8" y="T9"/>
                  </a:cxn>
                </a:cxnLst>
                <a:rect l="0" t="0" r="r" b="b"/>
                <a:pathLst>
                  <a:path w="53" h="60">
                    <a:moveTo>
                      <a:pt x="49" y="25"/>
                    </a:moveTo>
                    <a:cubicBezTo>
                      <a:pt x="53" y="40"/>
                      <a:pt x="45" y="54"/>
                      <a:pt x="33" y="57"/>
                    </a:cubicBezTo>
                    <a:cubicBezTo>
                      <a:pt x="20" y="60"/>
                      <a:pt x="7" y="50"/>
                      <a:pt x="3" y="35"/>
                    </a:cubicBezTo>
                    <a:cubicBezTo>
                      <a:pt x="0" y="20"/>
                      <a:pt x="8" y="6"/>
                      <a:pt x="20" y="3"/>
                    </a:cubicBezTo>
                    <a:cubicBezTo>
                      <a:pt x="33" y="0"/>
                      <a:pt x="46" y="10"/>
                      <a:pt x="49" y="25"/>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4" name="ïS1íḓé">
                <a:extLst>
                  <a:ext uri="{FF2B5EF4-FFF2-40B4-BE49-F238E27FC236}">
                    <a16:creationId xmlns:a16="http://schemas.microsoft.com/office/drawing/2014/main" id="{EDD750CA-7C17-4C63-8694-E77AEE3BD21F}"/>
                  </a:ext>
                </a:extLst>
              </p:cNvPr>
              <p:cNvSpPr/>
              <p:nvPr/>
            </p:nvSpPr>
            <p:spPr bwMode="auto">
              <a:xfrm>
                <a:off x="3276600" y="4048510"/>
                <a:ext cx="979488" cy="877888"/>
              </a:xfrm>
              <a:custGeom>
                <a:avLst/>
                <a:gdLst>
                  <a:gd name="T0" fmla="*/ 340 w 377"/>
                  <a:gd name="T1" fmla="*/ 338 h 338"/>
                  <a:gd name="T2" fmla="*/ 310 w 377"/>
                  <a:gd name="T3" fmla="*/ 317 h 338"/>
                  <a:gd name="T4" fmla="*/ 227 w 377"/>
                  <a:gd name="T5" fmla="*/ 87 h 338"/>
                  <a:gd name="T6" fmla="*/ 31 w 377"/>
                  <a:gd name="T7" fmla="*/ 66 h 338"/>
                  <a:gd name="T8" fmla="*/ 2 w 377"/>
                  <a:gd name="T9" fmla="*/ 30 h 338"/>
                  <a:gd name="T10" fmla="*/ 37 w 377"/>
                  <a:gd name="T11" fmla="*/ 2 h 338"/>
                  <a:gd name="T12" fmla="*/ 254 w 377"/>
                  <a:gd name="T13" fmla="*/ 25 h 338"/>
                  <a:gd name="T14" fmla="*/ 281 w 377"/>
                  <a:gd name="T15" fmla="*/ 46 h 338"/>
                  <a:gd name="T16" fmla="*/ 371 w 377"/>
                  <a:gd name="T17" fmla="*/ 295 h 338"/>
                  <a:gd name="T18" fmla="*/ 351 w 377"/>
                  <a:gd name="T19" fmla="*/ 336 h 338"/>
                  <a:gd name="T20" fmla="*/ 340 w 377"/>
                  <a:gd name="T21"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338">
                    <a:moveTo>
                      <a:pt x="340" y="338"/>
                    </a:moveTo>
                    <a:cubicBezTo>
                      <a:pt x="327" y="338"/>
                      <a:pt x="314" y="330"/>
                      <a:pt x="310" y="317"/>
                    </a:cubicBezTo>
                    <a:cubicBezTo>
                      <a:pt x="227" y="87"/>
                      <a:pt x="227" y="87"/>
                      <a:pt x="227" y="87"/>
                    </a:cubicBezTo>
                    <a:cubicBezTo>
                      <a:pt x="31" y="66"/>
                      <a:pt x="31" y="66"/>
                      <a:pt x="31" y="66"/>
                    </a:cubicBezTo>
                    <a:cubicBezTo>
                      <a:pt x="13" y="64"/>
                      <a:pt x="0" y="48"/>
                      <a:pt x="2" y="30"/>
                    </a:cubicBezTo>
                    <a:cubicBezTo>
                      <a:pt x="4" y="13"/>
                      <a:pt x="20" y="0"/>
                      <a:pt x="37" y="2"/>
                    </a:cubicBezTo>
                    <a:cubicBezTo>
                      <a:pt x="254" y="25"/>
                      <a:pt x="254" y="25"/>
                      <a:pt x="254" y="25"/>
                    </a:cubicBezTo>
                    <a:cubicBezTo>
                      <a:pt x="266" y="26"/>
                      <a:pt x="277" y="34"/>
                      <a:pt x="281" y="46"/>
                    </a:cubicBezTo>
                    <a:cubicBezTo>
                      <a:pt x="371" y="295"/>
                      <a:pt x="371" y="295"/>
                      <a:pt x="371" y="295"/>
                    </a:cubicBezTo>
                    <a:cubicBezTo>
                      <a:pt x="377" y="312"/>
                      <a:pt x="368" y="330"/>
                      <a:pt x="351" y="336"/>
                    </a:cubicBezTo>
                    <a:cubicBezTo>
                      <a:pt x="347" y="338"/>
                      <a:pt x="344" y="338"/>
                      <a:pt x="340" y="338"/>
                    </a:cubicBezTo>
                    <a:close/>
                  </a:path>
                </a:pathLst>
              </a:custGeom>
              <a:solidFill>
                <a:srgbClr val="1C28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5" name="ïşľïḓé">
                <a:extLst>
                  <a:ext uri="{FF2B5EF4-FFF2-40B4-BE49-F238E27FC236}">
                    <a16:creationId xmlns:a16="http://schemas.microsoft.com/office/drawing/2014/main" id="{37EB59F6-B1D1-47CE-9ACB-C6CF4D8D7C7F}"/>
                  </a:ext>
                </a:extLst>
              </p:cNvPr>
              <p:cNvSpPr/>
              <p:nvPr/>
            </p:nvSpPr>
            <p:spPr bwMode="auto">
              <a:xfrm>
                <a:off x="3313113" y="4100898"/>
                <a:ext cx="531813" cy="176213"/>
              </a:xfrm>
              <a:custGeom>
                <a:avLst/>
                <a:gdLst>
                  <a:gd name="T0" fmla="*/ 41 w 335"/>
                  <a:gd name="T1" fmla="*/ 0 h 111"/>
                  <a:gd name="T2" fmla="*/ 335 w 335"/>
                  <a:gd name="T3" fmla="*/ 111 h 111"/>
                  <a:gd name="T4" fmla="*/ 0 w 335"/>
                  <a:gd name="T5" fmla="*/ 80 h 111"/>
                  <a:gd name="T6" fmla="*/ 41 w 335"/>
                  <a:gd name="T7" fmla="*/ 0 h 111"/>
                </a:gdLst>
                <a:ahLst/>
                <a:cxnLst>
                  <a:cxn ang="0">
                    <a:pos x="T0" y="T1"/>
                  </a:cxn>
                  <a:cxn ang="0">
                    <a:pos x="T2" y="T3"/>
                  </a:cxn>
                  <a:cxn ang="0">
                    <a:pos x="T4" y="T5"/>
                  </a:cxn>
                  <a:cxn ang="0">
                    <a:pos x="T6" y="T7"/>
                  </a:cxn>
                </a:cxnLst>
                <a:rect l="0" t="0" r="r" b="b"/>
                <a:pathLst>
                  <a:path w="335" h="111">
                    <a:moveTo>
                      <a:pt x="41" y="0"/>
                    </a:moveTo>
                    <a:lnTo>
                      <a:pt x="335" y="111"/>
                    </a:lnTo>
                    <a:lnTo>
                      <a:pt x="0" y="80"/>
                    </a:lnTo>
                    <a:lnTo>
                      <a:pt x="41" y="0"/>
                    </a:ln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6" name="íṧḻïdé">
                <a:extLst>
                  <a:ext uri="{FF2B5EF4-FFF2-40B4-BE49-F238E27FC236}">
                    <a16:creationId xmlns:a16="http://schemas.microsoft.com/office/drawing/2014/main" id="{B909AD4A-12D9-483B-BF88-76151B2D10CB}"/>
                  </a:ext>
                </a:extLst>
              </p:cNvPr>
              <p:cNvSpPr/>
              <p:nvPr/>
            </p:nvSpPr>
            <p:spPr bwMode="auto">
              <a:xfrm>
                <a:off x="2965450" y="4061210"/>
                <a:ext cx="412750" cy="317500"/>
              </a:xfrm>
              <a:custGeom>
                <a:avLst/>
                <a:gdLst>
                  <a:gd name="T0" fmla="*/ 159 w 159"/>
                  <a:gd name="T1" fmla="*/ 122 h 122"/>
                  <a:gd name="T2" fmla="*/ 92 w 159"/>
                  <a:gd name="T3" fmla="*/ 122 h 122"/>
                  <a:gd name="T4" fmla="*/ 0 w 159"/>
                  <a:gd name="T5" fmla="*/ 30 h 122"/>
                  <a:gd name="T6" fmla="*/ 0 w 159"/>
                  <a:gd name="T7" fmla="*/ 0 h 122"/>
                  <a:gd name="T8" fmla="*/ 159 w 159"/>
                  <a:gd name="T9" fmla="*/ 0 h 122"/>
                  <a:gd name="T10" fmla="*/ 159 w 159"/>
                  <a:gd name="T11" fmla="*/ 122 h 122"/>
                </a:gdLst>
                <a:ahLst/>
                <a:cxnLst>
                  <a:cxn ang="0">
                    <a:pos x="T0" y="T1"/>
                  </a:cxn>
                  <a:cxn ang="0">
                    <a:pos x="T2" y="T3"/>
                  </a:cxn>
                  <a:cxn ang="0">
                    <a:pos x="T4" y="T5"/>
                  </a:cxn>
                  <a:cxn ang="0">
                    <a:pos x="T6" y="T7"/>
                  </a:cxn>
                  <a:cxn ang="0">
                    <a:pos x="T8" y="T9"/>
                  </a:cxn>
                  <a:cxn ang="0">
                    <a:pos x="T10" y="T11"/>
                  </a:cxn>
                </a:cxnLst>
                <a:rect l="0" t="0" r="r" b="b"/>
                <a:pathLst>
                  <a:path w="159" h="122">
                    <a:moveTo>
                      <a:pt x="159" y="122"/>
                    </a:moveTo>
                    <a:cubicBezTo>
                      <a:pt x="92" y="122"/>
                      <a:pt x="92" y="122"/>
                      <a:pt x="92" y="122"/>
                    </a:cubicBezTo>
                    <a:cubicBezTo>
                      <a:pt x="41" y="122"/>
                      <a:pt x="0" y="81"/>
                      <a:pt x="0" y="30"/>
                    </a:cubicBezTo>
                    <a:cubicBezTo>
                      <a:pt x="0" y="0"/>
                      <a:pt x="0" y="0"/>
                      <a:pt x="0" y="0"/>
                    </a:cubicBezTo>
                    <a:cubicBezTo>
                      <a:pt x="159" y="0"/>
                      <a:pt x="159" y="0"/>
                      <a:pt x="159" y="0"/>
                    </a:cubicBezTo>
                    <a:lnTo>
                      <a:pt x="159" y="122"/>
                    </a:lnTo>
                    <a:close/>
                  </a:path>
                </a:pathLst>
              </a:custGeom>
              <a:solidFill>
                <a:srgbClr val="283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7" name="iŝlïďé">
                <a:extLst>
                  <a:ext uri="{FF2B5EF4-FFF2-40B4-BE49-F238E27FC236}">
                    <a16:creationId xmlns:a16="http://schemas.microsoft.com/office/drawing/2014/main" id="{A7B49BCC-AF5D-4448-A0C1-6CC130EC393E}"/>
                  </a:ext>
                </a:extLst>
              </p:cNvPr>
              <p:cNvSpPr/>
              <p:nvPr/>
            </p:nvSpPr>
            <p:spPr bwMode="auto">
              <a:xfrm>
                <a:off x="2965450" y="3929448"/>
                <a:ext cx="412750" cy="171450"/>
              </a:xfrm>
              <a:prstGeom prst="rect">
                <a:avLst/>
              </a:prstGeom>
              <a:solidFill>
                <a:schemeClr val="accent5"/>
              </a:solidFill>
              <a:ln>
                <a:noFill/>
              </a:ln>
            </p:spPr>
            <p:txBody>
              <a:bodyPr anchor="ctr"/>
              <a:lstStyle/>
              <a:p>
                <a:pPr algn="ctr"/>
                <a:endParaRPr dirty="0"/>
              </a:p>
            </p:txBody>
          </p:sp>
          <p:sp>
            <p:nvSpPr>
              <p:cNvPr id="158" name="íṡ1íḓê">
                <a:extLst>
                  <a:ext uri="{FF2B5EF4-FFF2-40B4-BE49-F238E27FC236}">
                    <a16:creationId xmlns:a16="http://schemas.microsoft.com/office/drawing/2014/main" id="{1B252F5E-3CD9-4D71-A302-E34C541AB8F4}"/>
                  </a:ext>
                </a:extLst>
              </p:cNvPr>
              <p:cNvSpPr/>
              <p:nvPr/>
            </p:nvSpPr>
            <p:spPr bwMode="auto">
              <a:xfrm>
                <a:off x="2736850" y="2427673"/>
                <a:ext cx="674688" cy="747713"/>
              </a:xfrm>
              <a:custGeom>
                <a:avLst/>
                <a:gdLst>
                  <a:gd name="T0" fmla="*/ 128 w 260"/>
                  <a:gd name="T1" fmla="*/ 0 h 288"/>
                  <a:gd name="T2" fmla="*/ 0 w 260"/>
                  <a:gd name="T3" fmla="*/ 129 h 288"/>
                  <a:gd name="T4" fmla="*/ 0 w 260"/>
                  <a:gd name="T5" fmla="*/ 226 h 288"/>
                  <a:gd name="T6" fmla="*/ 63 w 260"/>
                  <a:gd name="T7" fmla="*/ 288 h 288"/>
                  <a:gd name="T8" fmla="*/ 63 w 260"/>
                  <a:gd name="T9" fmla="*/ 288 h 288"/>
                  <a:gd name="T10" fmla="*/ 104 w 260"/>
                  <a:gd name="T11" fmla="*/ 270 h 288"/>
                  <a:gd name="T12" fmla="*/ 116 w 260"/>
                  <a:gd name="T13" fmla="*/ 226 h 288"/>
                  <a:gd name="T14" fmla="*/ 196 w 260"/>
                  <a:gd name="T15" fmla="*/ 101 h 288"/>
                  <a:gd name="T16" fmla="*/ 260 w 260"/>
                  <a:gd name="T17" fmla="*/ 89 h 288"/>
                  <a:gd name="T18" fmla="*/ 128 w 260"/>
                  <a:gd name="T1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8">
                    <a:moveTo>
                      <a:pt x="128" y="0"/>
                    </a:moveTo>
                    <a:cubicBezTo>
                      <a:pt x="57" y="0"/>
                      <a:pt x="0" y="57"/>
                      <a:pt x="0" y="129"/>
                    </a:cubicBezTo>
                    <a:cubicBezTo>
                      <a:pt x="0" y="226"/>
                      <a:pt x="0" y="226"/>
                      <a:pt x="0" y="226"/>
                    </a:cubicBezTo>
                    <a:cubicBezTo>
                      <a:pt x="0" y="260"/>
                      <a:pt x="28" y="288"/>
                      <a:pt x="63" y="288"/>
                    </a:cubicBezTo>
                    <a:cubicBezTo>
                      <a:pt x="63" y="288"/>
                      <a:pt x="63" y="288"/>
                      <a:pt x="63" y="288"/>
                    </a:cubicBezTo>
                    <a:cubicBezTo>
                      <a:pt x="78" y="288"/>
                      <a:pt x="93" y="282"/>
                      <a:pt x="104" y="270"/>
                    </a:cubicBezTo>
                    <a:cubicBezTo>
                      <a:pt x="114" y="258"/>
                      <a:pt x="118" y="242"/>
                      <a:pt x="116" y="226"/>
                    </a:cubicBezTo>
                    <a:cubicBezTo>
                      <a:pt x="109" y="184"/>
                      <a:pt x="122" y="131"/>
                      <a:pt x="196" y="101"/>
                    </a:cubicBezTo>
                    <a:cubicBezTo>
                      <a:pt x="222" y="90"/>
                      <a:pt x="260" y="89"/>
                      <a:pt x="260" y="89"/>
                    </a:cubicBezTo>
                    <a:cubicBezTo>
                      <a:pt x="244" y="37"/>
                      <a:pt x="186" y="0"/>
                      <a:pt x="128" y="0"/>
                    </a:cubicBezTo>
                    <a:close/>
                  </a:path>
                </a:pathLst>
              </a:custGeom>
              <a:solidFill>
                <a:srgbClr val="CB4A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9" name="iṩlíḋè">
                <a:extLst>
                  <a:ext uri="{FF2B5EF4-FFF2-40B4-BE49-F238E27FC236}">
                    <a16:creationId xmlns:a16="http://schemas.microsoft.com/office/drawing/2014/main" id="{8EA09033-8A89-4093-B0C2-62644408D22C}"/>
                  </a:ext>
                </a:extLst>
              </p:cNvPr>
              <p:cNvSpPr/>
              <p:nvPr/>
            </p:nvSpPr>
            <p:spPr bwMode="auto">
              <a:xfrm>
                <a:off x="2968625" y="3378585"/>
                <a:ext cx="482600" cy="615950"/>
              </a:xfrm>
              <a:custGeom>
                <a:avLst/>
                <a:gdLst>
                  <a:gd name="T0" fmla="*/ 75 w 186"/>
                  <a:gd name="T1" fmla="*/ 23 h 237"/>
                  <a:gd name="T2" fmla="*/ 179 w 186"/>
                  <a:gd name="T3" fmla="*/ 196 h 237"/>
                  <a:gd name="T4" fmla="*/ 170 w 186"/>
                  <a:gd name="T5" fmla="*/ 230 h 237"/>
                  <a:gd name="T6" fmla="*/ 138 w 186"/>
                  <a:gd name="T7" fmla="*/ 224 h 237"/>
                  <a:gd name="T8" fmla="*/ 13 w 186"/>
                  <a:gd name="T9" fmla="*/ 66 h 237"/>
                  <a:gd name="T10" fmla="*/ 19 w 186"/>
                  <a:gd name="T11" fmla="*/ 13 h 237"/>
                  <a:gd name="T12" fmla="*/ 72 w 186"/>
                  <a:gd name="T13" fmla="*/ 19 h 237"/>
                  <a:gd name="T14" fmla="*/ 75 w 186"/>
                  <a:gd name="T15" fmla="*/ 23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37">
                    <a:moveTo>
                      <a:pt x="75" y="23"/>
                    </a:moveTo>
                    <a:cubicBezTo>
                      <a:pt x="179" y="196"/>
                      <a:pt x="179" y="196"/>
                      <a:pt x="179" y="196"/>
                    </a:cubicBezTo>
                    <a:cubicBezTo>
                      <a:pt x="186" y="207"/>
                      <a:pt x="182" y="223"/>
                      <a:pt x="170" y="230"/>
                    </a:cubicBezTo>
                    <a:cubicBezTo>
                      <a:pt x="159" y="237"/>
                      <a:pt x="145" y="234"/>
                      <a:pt x="138" y="224"/>
                    </a:cubicBezTo>
                    <a:cubicBezTo>
                      <a:pt x="13" y="66"/>
                      <a:pt x="13" y="66"/>
                      <a:pt x="13" y="66"/>
                    </a:cubicBezTo>
                    <a:cubicBezTo>
                      <a:pt x="0" y="49"/>
                      <a:pt x="3" y="26"/>
                      <a:pt x="19" y="13"/>
                    </a:cubicBezTo>
                    <a:cubicBezTo>
                      <a:pt x="36" y="0"/>
                      <a:pt x="59" y="3"/>
                      <a:pt x="72" y="19"/>
                    </a:cubicBezTo>
                    <a:cubicBezTo>
                      <a:pt x="73" y="20"/>
                      <a:pt x="74" y="22"/>
                      <a:pt x="75" y="23"/>
                    </a:cubicBezTo>
                    <a:close/>
                  </a:path>
                </a:pathLst>
              </a:custGeom>
              <a:solidFill>
                <a:schemeClr val="accent5">
                  <a:lumMod val="60000"/>
                  <a:lumOff val="40000"/>
                </a:schemeClr>
              </a:solidFill>
              <a:ln>
                <a:noFill/>
              </a:ln>
            </p:spPr>
            <p:txBody>
              <a:bodyPr anchor="ctr"/>
              <a:lstStyle/>
              <a:p>
                <a:pPr algn="ctr"/>
                <a:endParaRPr dirty="0"/>
              </a:p>
            </p:txBody>
          </p:sp>
          <p:sp>
            <p:nvSpPr>
              <p:cNvPr id="160" name="iṩlïḍè">
                <a:extLst>
                  <a:ext uri="{FF2B5EF4-FFF2-40B4-BE49-F238E27FC236}">
                    <a16:creationId xmlns:a16="http://schemas.microsoft.com/office/drawing/2014/main" id="{EA7DDB7C-6CA7-42E5-BFD3-DD2D733040D5}"/>
                  </a:ext>
                </a:extLst>
              </p:cNvPr>
              <p:cNvSpPr/>
              <p:nvPr/>
            </p:nvSpPr>
            <p:spPr bwMode="auto">
              <a:xfrm>
                <a:off x="2589213" y="3245235"/>
                <a:ext cx="993775" cy="1276350"/>
              </a:xfrm>
              <a:custGeom>
                <a:avLst/>
                <a:gdLst>
                  <a:gd name="T0" fmla="*/ 355 w 383"/>
                  <a:gd name="T1" fmla="*/ 491 h 491"/>
                  <a:gd name="T2" fmla="*/ 119 w 383"/>
                  <a:gd name="T3" fmla="*/ 491 h 491"/>
                  <a:gd name="T4" fmla="*/ 92 w 383"/>
                  <a:gd name="T5" fmla="*/ 469 h 491"/>
                  <a:gd name="T6" fmla="*/ 3 w 383"/>
                  <a:gd name="T7" fmla="*/ 36 h 491"/>
                  <a:gd name="T8" fmla="*/ 25 w 383"/>
                  <a:gd name="T9" fmla="*/ 3 h 491"/>
                  <a:gd name="T10" fmla="*/ 58 w 383"/>
                  <a:gd name="T11" fmla="*/ 25 h 491"/>
                  <a:gd name="T12" fmla="*/ 142 w 383"/>
                  <a:gd name="T13" fmla="*/ 435 h 491"/>
                  <a:gd name="T14" fmla="*/ 355 w 383"/>
                  <a:gd name="T15" fmla="*/ 435 h 491"/>
                  <a:gd name="T16" fmla="*/ 383 w 383"/>
                  <a:gd name="T17" fmla="*/ 463 h 491"/>
                  <a:gd name="T18" fmla="*/ 355 w 383"/>
                  <a:gd name="T19"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491">
                    <a:moveTo>
                      <a:pt x="355" y="491"/>
                    </a:moveTo>
                    <a:cubicBezTo>
                      <a:pt x="119" y="491"/>
                      <a:pt x="119" y="491"/>
                      <a:pt x="119" y="491"/>
                    </a:cubicBezTo>
                    <a:cubicBezTo>
                      <a:pt x="106" y="491"/>
                      <a:pt x="95" y="481"/>
                      <a:pt x="92" y="469"/>
                    </a:cubicBezTo>
                    <a:cubicBezTo>
                      <a:pt x="3" y="36"/>
                      <a:pt x="3" y="36"/>
                      <a:pt x="3" y="36"/>
                    </a:cubicBezTo>
                    <a:cubicBezTo>
                      <a:pt x="0" y="21"/>
                      <a:pt x="10" y="6"/>
                      <a:pt x="25" y="3"/>
                    </a:cubicBezTo>
                    <a:cubicBezTo>
                      <a:pt x="40" y="0"/>
                      <a:pt x="55" y="10"/>
                      <a:pt x="58" y="25"/>
                    </a:cubicBezTo>
                    <a:cubicBezTo>
                      <a:pt x="142" y="435"/>
                      <a:pt x="142" y="435"/>
                      <a:pt x="142" y="435"/>
                    </a:cubicBezTo>
                    <a:cubicBezTo>
                      <a:pt x="355" y="435"/>
                      <a:pt x="355" y="435"/>
                      <a:pt x="355" y="435"/>
                    </a:cubicBezTo>
                    <a:cubicBezTo>
                      <a:pt x="370" y="435"/>
                      <a:pt x="383" y="448"/>
                      <a:pt x="383" y="463"/>
                    </a:cubicBezTo>
                    <a:cubicBezTo>
                      <a:pt x="383" y="478"/>
                      <a:pt x="370" y="491"/>
                      <a:pt x="355" y="491"/>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1" name="íṣļîḑè">
                <a:extLst>
                  <a:ext uri="{FF2B5EF4-FFF2-40B4-BE49-F238E27FC236}">
                    <a16:creationId xmlns:a16="http://schemas.microsoft.com/office/drawing/2014/main" id="{76F31439-DCDD-4DE5-B8C4-54776AFD120C}"/>
                  </a:ext>
                </a:extLst>
              </p:cNvPr>
              <p:cNvSpPr/>
              <p:nvPr/>
            </p:nvSpPr>
            <p:spPr bwMode="auto">
              <a:xfrm>
                <a:off x="3149600" y="4399348"/>
                <a:ext cx="98425" cy="592138"/>
              </a:xfrm>
              <a:custGeom>
                <a:avLst/>
                <a:gdLst>
                  <a:gd name="T0" fmla="*/ 19 w 38"/>
                  <a:gd name="T1" fmla="*/ 228 h 228"/>
                  <a:gd name="T2" fmla="*/ 0 w 38"/>
                  <a:gd name="T3" fmla="*/ 210 h 228"/>
                  <a:gd name="T4" fmla="*/ 0 w 38"/>
                  <a:gd name="T5" fmla="*/ 19 h 228"/>
                  <a:gd name="T6" fmla="*/ 19 w 38"/>
                  <a:gd name="T7" fmla="*/ 0 h 228"/>
                  <a:gd name="T8" fmla="*/ 38 w 38"/>
                  <a:gd name="T9" fmla="*/ 19 h 228"/>
                  <a:gd name="T10" fmla="*/ 38 w 38"/>
                  <a:gd name="T11" fmla="*/ 210 h 228"/>
                  <a:gd name="T12" fmla="*/ 19 w 38"/>
                  <a:gd name="T13" fmla="*/ 228 h 228"/>
                </a:gdLst>
                <a:ahLst/>
                <a:cxnLst>
                  <a:cxn ang="0">
                    <a:pos x="T0" y="T1"/>
                  </a:cxn>
                  <a:cxn ang="0">
                    <a:pos x="T2" y="T3"/>
                  </a:cxn>
                  <a:cxn ang="0">
                    <a:pos x="T4" y="T5"/>
                  </a:cxn>
                  <a:cxn ang="0">
                    <a:pos x="T6" y="T7"/>
                  </a:cxn>
                  <a:cxn ang="0">
                    <a:pos x="T8" y="T9"/>
                  </a:cxn>
                  <a:cxn ang="0">
                    <a:pos x="T10" y="T11"/>
                  </a:cxn>
                  <a:cxn ang="0">
                    <a:pos x="T12" y="T13"/>
                  </a:cxn>
                </a:cxnLst>
                <a:rect l="0" t="0" r="r" b="b"/>
                <a:pathLst>
                  <a:path w="38" h="228">
                    <a:moveTo>
                      <a:pt x="19" y="228"/>
                    </a:moveTo>
                    <a:cubicBezTo>
                      <a:pt x="9" y="228"/>
                      <a:pt x="0" y="220"/>
                      <a:pt x="0" y="210"/>
                    </a:cubicBezTo>
                    <a:cubicBezTo>
                      <a:pt x="0" y="19"/>
                      <a:pt x="0" y="19"/>
                      <a:pt x="0" y="19"/>
                    </a:cubicBezTo>
                    <a:cubicBezTo>
                      <a:pt x="0" y="9"/>
                      <a:pt x="9" y="0"/>
                      <a:pt x="19" y="0"/>
                    </a:cubicBezTo>
                    <a:cubicBezTo>
                      <a:pt x="29" y="0"/>
                      <a:pt x="38" y="9"/>
                      <a:pt x="38" y="19"/>
                    </a:cubicBezTo>
                    <a:cubicBezTo>
                      <a:pt x="38" y="210"/>
                      <a:pt x="38" y="210"/>
                      <a:pt x="38" y="210"/>
                    </a:cubicBezTo>
                    <a:cubicBezTo>
                      <a:pt x="38" y="220"/>
                      <a:pt x="29" y="228"/>
                      <a:pt x="19" y="228"/>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2" name="işlíďe">
                <a:extLst>
                  <a:ext uri="{FF2B5EF4-FFF2-40B4-BE49-F238E27FC236}">
                    <a16:creationId xmlns:a16="http://schemas.microsoft.com/office/drawing/2014/main" id="{D311DA5B-C6B4-4C44-8502-44FF139E4A8E}"/>
                  </a:ext>
                </a:extLst>
              </p:cNvPr>
              <p:cNvSpPr/>
              <p:nvPr/>
            </p:nvSpPr>
            <p:spPr bwMode="auto">
              <a:xfrm>
                <a:off x="3132138" y="5032760"/>
                <a:ext cx="134938" cy="134938"/>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3" name="íSlíďè">
                <a:extLst>
                  <a:ext uri="{FF2B5EF4-FFF2-40B4-BE49-F238E27FC236}">
                    <a16:creationId xmlns:a16="http://schemas.microsoft.com/office/drawing/2014/main" id="{7058F618-4549-40E0-BB85-B4FED4176892}"/>
                  </a:ext>
                </a:extLst>
              </p:cNvPr>
              <p:cNvSpPr/>
              <p:nvPr/>
            </p:nvSpPr>
            <p:spPr bwMode="auto">
              <a:xfrm>
                <a:off x="3411538" y="5032760"/>
                <a:ext cx="134938" cy="134938"/>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4" name="îṥlîḓè">
                <a:extLst>
                  <a:ext uri="{FF2B5EF4-FFF2-40B4-BE49-F238E27FC236}">
                    <a16:creationId xmlns:a16="http://schemas.microsoft.com/office/drawing/2014/main" id="{62405D4D-E6FA-48D0-9B27-A1BF66A2A88C}"/>
                  </a:ext>
                </a:extLst>
              </p:cNvPr>
              <p:cNvSpPr/>
              <p:nvPr/>
            </p:nvSpPr>
            <p:spPr bwMode="auto">
              <a:xfrm>
                <a:off x="2851150" y="5032760"/>
                <a:ext cx="134938" cy="134938"/>
              </a:xfrm>
              <a:prstGeom prst="ellipse">
                <a:avLst/>
              </a:pr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5" name="íşļîḓé">
                <a:extLst>
                  <a:ext uri="{FF2B5EF4-FFF2-40B4-BE49-F238E27FC236}">
                    <a16:creationId xmlns:a16="http://schemas.microsoft.com/office/drawing/2014/main" id="{AEA8F925-1E2B-4140-82C7-BAA05CA52033}"/>
                  </a:ext>
                </a:extLst>
              </p:cNvPr>
              <p:cNvSpPr/>
              <p:nvPr/>
            </p:nvSpPr>
            <p:spPr bwMode="auto">
              <a:xfrm>
                <a:off x="2825750" y="4939098"/>
                <a:ext cx="747713" cy="96838"/>
              </a:xfrm>
              <a:custGeom>
                <a:avLst/>
                <a:gdLst>
                  <a:gd name="T0" fmla="*/ 269 w 288"/>
                  <a:gd name="T1" fmla="*/ 37 h 37"/>
                  <a:gd name="T2" fmla="*/ 19 w 288"/>
                  <a:gd name="T3" fmla="*/ 37 h 37"/>
                  <a:gd name="T4" fmla="*/ 0 w 288"/>
                  <a:gd name="T5" fmla="*/ 18 h 37"/>
                  <a:gd name="T6" fmla="*/ 19 w 288"/>
                  <a:gd name="T7" fmla="*/ 0 h 37"/>
                  <a:gd name="T8" fmla="*/ 269 w 288"/>
                  <a:gd name="T9" fmla="*/ 0 h 37"/>
                  <a:gd name="T10" fmla="*/ 288 w 288"/>
                  <a:gd name="T11" fmla="*/ 18 h 37"/>
                  <a:gd name="T12" fmla="*/ 269 w 28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88" h="37">
                    <a:moveTo>
                      <a:pt x="269" y="37"/>
                    </a:moveTo>
                    <a:cubicBezTo>
                      <a:pt x="19" y="37"/>
                      <a:pt x="19" y="37"/>
                      <a:pt x="19" y="37"/>
                    </a:cubicBezTo>
                    <a:cubicBezTo>
                      <a:pt x="9" y="37"/>
                      <a:pt x="0" y="29"/>
                      <a:pt x="0" y="18"/>
                    </a:cubicBezTo>
                    <a:cubicBezTo>
                      <a:pt x="0" y="8"/>
                      <a:pt x="9" y="0"/>
                      <a:pt x="19" y="0"/>
                    </a:cubicBezTo>
                    <a:cubicBezTo>
                      <a:pt x="269" y="0"/>
                      <a:pt x="269" y="0"/>
                      <a:pt x="269" y="0"/>
                    </a:cubicBezTo>
                    <a:cubicBezTo>
                      <a:pt x="280" y="0"/>
                      <a:pt x="288" y="8"/>
                      <a:pt x="288" y="18"/>
                    </a:cubicBezTo>
                    <a:cubicBezTo>
                      <a:pt x="288" y="29"/>
                      <a:pt x="280" y="37"/>
                      <a:pt x="269" y="37"/>
                    </a:cubicBezTo>
                    <a:close/>
                  </a:path>
                </a:pathLst>
              </a:custGeom>
              <a:solidFill>
                <a:srgbClr val="272D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6" name="íśľïḑe">
                <a:extLst>
                  <a:ext uri="{FF2B5EF4-FFF2-40B4-BE49-F238E27FC236}">
                    <a16:creationId xmlns:a16="http://schemas.microsoft.com/office/drawing/2014/main" id="{1DFA70CB-E09A-4183-9B4B-99FC6AEA5F38}"/>
                  </a:ext>
                </a:extLst>
              </p:cNvPr>
              <p:cNvSpPr/>
              <p:nvPr/>
            </p:nvSpPr>
            <p:spPr bwMode="auto">
              <a:xfrm>
                <a:off x="4051300" y="4743835"/>
                <a:ext cx="454025" cy="260350"/>
              </a:xfrm>
              <a:custGeom>
                <a:avLst/>
                <a:gdLst>
                  <a:gd name="T0" fmla="*/ 47 w 175"/>
                  <a:gd name="T1" fmla="*/ 100 h 100"/>
                  <a:gd name="T2" fmla="*/ 16 w 175"/>
                  <a:gd name="T3" fmla="*/ 78 h 100"/>
                  <a:gd name="T4" fmla="*/ 0 w 175"/>
                  <a:gd name="T5" fmla="*/ 23 h 100"/>
                  <a:gd name="T6" fmla="*/ 62 w 175"/>
                  <a:gd name="T7" fmla="*/ 1 h 100"/>
                  <a:gd name="T8" fmla="*/ 103 w 175"/>
                  <a:gd name="T9" fmla="*/ 15 h 100"/>
                  <a:gd name="T10" fmla="*/ 129 w 175"/>
                  <a:gd name="T11" fmla="*/ 6 h 100"/>
                  <a:gd name="T12" fmla="*/ 169 w 175"/>
                  <a:gd name="T13" fmla="*/ 25 h 100"/>
                  <a:gd name="T14" fmla="*/ 150 w 175"/>
                  <a:gd name="T15" fmla="*/ 65 h 100"/>
                  <a:gd name="T16" fmla="*/ 104 w 175"/>
                  <a:gd name="T17" fmla="*/ 81 h 100"/>
                  <a:gd name="T18" fmla="*/ 78 w 175"/>
                  <a:gd name="T19" fmla="*/ 73 h 100"/>
                  <a:gd name="T20" fmla="*/ 56 w 175"/>
                  <a:gd name="T21" fmla="*/ 98 h 100"/>
                  <a:gd name="T22" fmla="*/ 47 w 175"/>
                  <a:gd name="T2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5" h="100">
                    <a:moveTo>
                      <a:pt x="47" y="100"/>
                    </a:moveTo>
                    <a:cubicBezTo>
                      <a:pt x="33" y="100"/>
                      <a:pt x="21" y="91"/>
                      <a:pt x="16" y="78"/>
                    </a:cubicBezTo>
                    <a:cubicBezTo>
                      <a:pt x="0" y="23"/>
                      <a:pt x="0" y="23"/>
                      <a:pt x="0" y="23"/>
                    </a:cubicBezTo>
                    <a:cubicBezTo>
                      <a:pt x="62" y="1"/>
                      <a:pt x="62" y="1"/>
                      <a:pt x="62" y="1"/>
                    </a:cubicBezTo>
                    <a:cubicBezTo>
                      <a:pt x="103" y="15"/>
                      <a:pt x="103" y="15"/>
                      <a:pt x="103" y="15"/>
                    </a:cubicBezTo>
                    <a:cubicBezTo>
                      <a:pt x="129" y="6"/>
                      <a:pt x="129" y="6"/>
                      <a:pt x="129" y="6"/>
                    </a:cubicBezTo>
                    <a:cubicBezTo>
                      <a:pt x="146" y="0"/>
                      <a:pt x="164" y="8"/>
                      <a:pt x="169" y="25"/>
                    </a:cubicBezTo>
                    <a:cubicBezTo>
                      <a:pt x="175" y="41"/>
                      <a:pt x="167" y="59"/>
                      <a:pt x="150" y="65"/>
                    </a:cubicBezTo>
                    <a:cubicBezTo>
                      <a:pt x="104" y="81"/>
                      <a:pt x="104" y="81"/>
                      <a:pt x="104" y="81"/>
                    </a:cubicBezTo>
                    <a:cubicBezTo>
                      <a:pt x="78" y="73"/>
                      <a:pt x="78" y="73"/>
                      <a:pt x="78" y="73"/>
                    </a:cubicBezTo>
                    <a:cubicBezTo>
                      <a:pt x="76" y="84"/>
                      <a:pt x="68" y="95"/>
                      <a:pt x="56" y="98"/>
                    </a:cubicBezTo>
                    <a:cubicBezTo>
                      <a:pt x="53" y="99"/>
                      <a:pt x="50" y="100"/>
                      <a:pt x="47" y="100"/>
                    </a:cubicBezTo>
                    <a:close/>
                  </a:path>
                </a:pathLst>
              </a:custGeom>
              <a:solidFill>
                <a:srgbClr val="B12C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7" name="ïṧḷïḍé">
                <a:extLst>
                  <a:ext uri="{FF2B5EF4-FFF2-40B4-BE49-F238E27FC236}">
                    <a16:creationId xmlns:a16="http://schemas.microsoft.com/office/drawing/2014/main" id="{9E51F4F8-3101-4DEC-A0D6-9622E68F6167}"/>
                  </a:ext>
                </a:extLst>
              </p:cNvPr>
              <p:cNvSpPr/>
              <p:nvPr/>
            </p:nvSpPr>
            <p:spPr bwMode="auto">
              <a:xfrm>
                <a:off x="2989263" y="3256348"/>
                <a:ext cx="223838" cy="93663"/>
              </a:xfrm>
              <a:custGeom>
                <a:avLst/>
                <a:gdLst>
                  <a:gd name="T0" fmla="*/ 141 w 141"/>
                  <a:gd name="T1" fmla="*/ 59 h 59"/>
                  <a:gd name="T2" fmla="*/ 0 w 141"/>
                  <a:gd name="T3" fmla="*/ 59 h 59"/>
                  <a:gd name="T4" fmla="*/ 0 w 141"/>
                  <a:gd name="T5" fmla="*/ 0 h 59"/>
                  <a:gd name="T6" fmla="*/ 118 w 141"/>
                  <a:gd name="T7" fmla="*/ 0 h 59"/>
                  <a:gd name="T8" fmla="*/ 141 w 141"/>
                  <a:gd name="T9" fmla="*/ 59 h 59"/>
                </a:gdLst>
                <a:ahLst/>
                <a:cxnLst>
                  <a:cxn ang="0">
                    <a:pos x="T0" y="T1"/>
                  </a:cxn>
                  <a:cxn ang="0">
                    <a:pos x="T2" y="T3"/>
                  </a:cxn>
                  <a:cxn ang="0">
                    <a:pos x="T4" y="T5"/>
                  </a:cxn>
                  <a:cxn ang="0">
                    <a:pos x="T6" y="T7"/>
                  </a:cxn>
                  <a:cxn ang="0">
                    <a:pos x="T8" y="T9"/>
                  </a:cxn>
                </a:cxnLst>
                <a:rect l="0" t="0" r="r" b="b"/>
                <a:pathLst>
                  <a:path w="141" h="59">
                    <a:moveTo>
                      <a:pt x="141" y="59"/>
                    </a:moveTo>
                    <a:lnTo>
                      <a:pt x="0" y="59"/>
                    </a:lnTo>
                    <a:lnTo>
                      <a:pt x="0" y="0"/>
                    </a:lnTo>
                    <a:lnTo>
                      <a:pt x="118" y="0"/>
                    </a:lnTo>
                    <a:lnTo>
                      <a:pt x="141" y="5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8" name="îṣľïde">
                <a:extLst>
                  <a:ext uri="{FF2B5EF4-FFF2-40B4-BE49-F238E27FC236}">
                    <a16:creationId xmlns:a16="http://schemas.microsoft.com/office/drawing/2014/main" id="{E15435CD-6363-4ADF-9D9A-BE851C2F46F6}"/>
                  </a:ext>
                </a:extLst>
              </p:cNvPr>
              <p:cNvSpPr/>
              <p:nvPr/>
            </p:nvSpPr>
            <p:spPr bwMode="auto">
              <a:xfrm>
                <a:off x="2963863" y="2795973"/>
                <a:ext cx="142875" cy="163513"/>
              </a:xfrm>
              <a:custGeom>
                <a:avLst/>
                <a:gdLst>
                  <a:gd name="T0" fmla="*/ 52 w 55"/>
                  <a:gd name="T1" fmla="*/ 26 h 63"/>
                  <a:gd name="T2" fmla="*/ 34 w 55"/>
                  <a:gd name="T3" fmla="*/ 60 h 63"/>
                  <a:gd name="T4" fmla="*/ 3 w 55"/>
                  <a:gd name="T5" fmla="*/ 37 h 63"/>
                  <a:gd name="T6" fmla="*/ 21 w 55"/>
                  <a:gd name="T7" fmla="*/ 3 h 63"/>
                  <a:gd name="T8" fmla="*/ 52 w 55"/>
                  <a:gd name="T9" fmla="*/ 26 h 63"/>
                </a:gdLst>
                <a:ahLst/>
                <a:cxnLst>
                  <a:cxn ang="0">
                    <a:pos x="T0" y="T1"/>
                  </a:cxn>
                  <a:cxn ang="0">
                    <a:pos x="T2" y="T3"/>
                  </a:cxn>
                  <a:cxn ang="0">
                    <a:pos x="T4" y="T5"/>
                  </a:cxn>
                  <a:cxn ang="0">
                    <a:pos x="T6" y="T7"/>
                  </a:cxn>
                  <a:cxn ang="0">
                    <a:pos x="T8" y="T9"/>
                  </a:cxn>
                </a:cxnLst>
                <a:rect l="0" t="0" r="r" b="b"/>
                <a:pathLst>
                  <a:path w="55" h="63">
                    <a:moveTo>
                      <a:pt x="52" y="26"/>
                    </a:moveTo>
                    <a:cubicBezTo>
                      <a:pt x="55" y="42"/>
                      <a:pt x="48" y="57"/>
                      <a:pt x="34" y="60"/>
                    </a:cubicBezTo>
                    <a:cubicBezTo>
                      <a:pt x="21" y="63"/>
                      <a:pt x="7" y="53"/>
                      <a:pt x="3" y="37"/>
                    </a:cubicBezTo>
                    <a:cubicBezTo>
                      <a:pt x="0" y="22"/>
                      <a:pt x="8" y="6"/>
                      <a:pt x="21" y="3"/>
                    </a:cubicBezTo>
                    <a:cubicBezTo>
                      <a:pt x="34" y="0"/>
                      <a:pt x="48" y="11"/>
                      <a:pt x="52" y="26"/>
                    </a:cubicBezTo>
                    <a:close/>
                  </a:path>
                </a:pathLst>
              </a:custGeom>
              <a:solidFill>
                <a:srgbClr val="EEAA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9" name="iŝļïḋê">
                <a:extLst>
                  <a:ext uri="{FF2B5EF4-FFF2-40B4-BE49-F238E27FC236}">
                    <a16:creationId xmlns:a16="http://schemas.microsoft.com/office/drawing/2014/main" id="{591B0D35-54F2-4D8B-8D90-45BD6E95300A}"/>
                  </a:ext>
                </a:extLst>
              </p:cNvPr>
              <p:cNvSpPr/>
              <p:nvPr/>
            </p:nvSpPr>
            <p:spPr bwMode="auto">
              <a:xfrm>
                <a:off x="2501900" y="2638810"/>
                <a:ext cx="357188" cy="393700"/>
              </a:xfrm>
              <a:prstGeom prst="ellipse">
                <a:avLst/>
              </a:prstGeom>
              <a:solidFill>
                <a:srgbClr val="CB4A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0" name="ïṧḻíḋé">
                <a:extLst>
                  <a:ext uri="{FF2B5EF4-FFF2-40B4-BE49-F238E27FC236}">
                    <a16:creationId xmlns:a16="http://schemas.microsoft.com/office/drawing/2014/main" id="{A45AB16D-601E-42F2-A1DC-402B81766C5C}"/>
                  </a:ext>
                </a:extLst>
              </p:cNvPr>
              <p:cNvSpPr/>
              <p:nvPr/>
            </p:nvSpPr>
            <p:spPr bwMode="auto">
              <a:xfrm>
                <a:off x="3954463" y="3423035"/>
                <a:ext cx="215900" cy="152400"/>
              </a:xfrm>
              <a:custGeom>
                <a:avLst/>
                <a:gdLst>
                  <a:gd name="T0" fmla="*/ 124 w 136"/>
                  <a:gd name="T1" fmla="*/ 96 h 96"/>
                  <a:gd name="T2" fmla="*/ 0 w 136"/>
                  <a:gd name="T3" fmla="*/ 19 h 96"/>
                  <a:gd name="T4" fmla="*/ 13 w 136"/>
                  <a:gd name="T5" fmla="*/ 0 h 96"/>
                  <a:gd name="T6" fmla="*/ 136 w 136"/>
                  <a:gd name="T7" fmla="*/ 77 h 96"/>
                  <a:gd name="T8" fmla="*/ 124 w 136"/>
                  <a:gd name="T9" fmla="*/ 96 h 96"/>
                </a:gdLst>
                <a:ahLst/>
                <a:cxnLst>
                  <a:cxn ang="0">
                    <a:pos x="T0" y="T1"/>
                  </a:cxn>
                  <a:cxn ang="0">
                    <a:pos x="T2" y="T3"/>
                  </a:cxn>
                  <a:cxn ang="0">
                    <a:pos x="T4" y="T5"/>
                  </a:cxn>
                  <a:cxn ang="0">
                    <a:pos x="T6" y="T7"/>
                  </a:cxn>
                  <a:cxn ang="0">
                    <a:pos x="T8" y="T9"/>
                  </a:cxn>
                </a:cxnLst>
                <a:rect l="0" t="0" r="r" b="b"/>
                <a:pathLst>
                  <a:path w="136" h="96">
                    <a:moveTo>
                      <a:pt x="124" y="96"/>
                    </a:moveTo>
                    <a:lnTo>
                      <a:pt x="0" y="19"/>
                    </a:lnTo>
                    <a:lnTo>
                      <a:pt x="13" y="0"/>
                    </a:lnTo>
                    <a:lnTo>
                      <a:pt x="136" y="77"/>
                    </a:lnTo>
                    <a:lnTo>
                      <a:pt x="124" y="96"/>
                    </a:lnTo>
                    <a:close/>
                  </a:path>
                </a:pathLst>
              </a:custGeom>
              <a:solidFill>
                <a:srgbClr val="AFC7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1" name="ïṩlîďé">
                <a:extLst>
                  <a:ext uri="{FF2B5EF4-FFF2-40B4-BE49-F238E27FC236}">
                    <a16:creationId xmlns:a16="http://schemas.microsoft.com/office/drawing/2014/main" id="{46829839-7073-461B-AE82-C62C28E26E43}"/>
                  </a:ext>
                </a:extLst>
              </p:cNvPr>
              <p:cNvSpPr/>
              <p:nvPr/>
            </p:nvSpPr>
            <p:spPr bwMode="auto">
              <a:xfrm>
                <a:off x="3924300" y="3477010"/>
                <a:ext cx="147638" cy="114300"/>
              </a:xfrm>
              <a:custGeom>
                <a:avLst/>
                <a:gdLst>
                  <a:gd name="T0" fmla="*/ 81 w 93"/>
                  <a:gd name="T1" fmla="*/ 72 h 72"/>
                  <a:gd name="T2" fmla="*/ 0 w 93"/>
                  <a:gd name="T3" fmla="*/ 20 h 72"/>
                  <a:gd name="T4" fmla="*/ 11 w 93"/>
                  <a:gd name="T5" fmla="*/ 0 h 72"/>
                  <a:gd name="T6" fmla="*/ 93 w 93"/>
                  <a:gd name="T7" fmla="*/ 52 h 72"/>
                  <a:gd name="T8" fmla="*/ 81 w 93"/>
                  <a:gd name="T9" fmla="*/ 72 h 72"/>
                </a:gdLst>
                <a:ahLst/>
                <a:cxnLst>
                  <a:cxn ang="0">
                    <a:pos x="T0" y="T1"/>
                  </a:cxn>
                  <a:cxn ang="0">
                    <a:pos x="T2" y="T3"/>
                  </a:cxn>
                  <a:cxn ang="0">
                    <a:pos x="T4" y="T5"/>
                  </a:cxn>
                  <a:cxn ang="0">
                    <a:pos x="T6" y="T7"/>
                  </a:cxn>
                  <a:cxn ang="0">
                    <a:pos x="T8" y="T9"/>
                  </a:cxn>
                </a:cxnLst>
                <a:rect l="0" t="0" r="r" b="b"/>
                <a:pathLst>
                  <a:path w="93" h="72">
                    <a:moveTo>
                      <a:pt x="81" y="72"/>
                    </a:moveTo>
                    <a:lnTo>
                      <a:pt x="0" y="20"/>
                    </a:lnTo>
                    <a:lnTo>
                      <a:pt x="11" y="0"/>
                    </a:lnTo>
                    <a:lnTo>
                      <a:pt x="93" y="52"/>
                    </a:lnTo>
                    <a:lnTo>
                      <a:pt x="81" y="72"/>
                    </a:lnTo>
                    <a:close/>
                  </a:path>
                </a:pathLst>
              </a:custGeom>
              <a:solidFill>
                <a:srgbClr val="AFC7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2" name="ïṡļiḍe">
                <a:extLst>
                  <a:ext uri="{FF2B5EF4-FFF2-40B4-BE49-F238E27FC236}">
                    <a16:creationId xmlns:a16="http://schemas.microsoft.com/office/drawing/2014/main" id="{C8D65BF3-DD2D-4F6D-B76A-69C29BE826C5}"/>
                  </a:ext>
                </a:extLst>
              </p:cNvPr>
              <p:cNvSpPr/>
              <p:nvPr/>
            </p:nvSpPr>
            <p:spPr bwMode="auto">
              <a:xfrm>
                <a:off x="3867150" y="3567498"/>
                <a:ext cx="177800" cy="130175"/>
              </a:xfrm>
              <a:custGeom>
                <a:avLst/>
                <a:gdLst>
                  <a:gd name="T0" fmla="*/ 101 w 112"/>
                  <a:gd name="T1" fmla="*/ 82 h 82"/>
                  <a:gd name="T2" fmla="*/ 0 w 112"/>
                  <a:gd name="T3" fmla="*/ 20 h 82"/>
                  <a:gd name="T4" fmla="*/ 11 w 112"/>
                  <a:gd name="T5" fmla="*/ 0 h 82"/>
                  <a:gd name="T6" fmla="*/ 112 w 112"/>
                  <a:gd name="T7" fmla="*/ 62 h 82"/>
                  <a:gd name="T8" fmla="*/ 101 w 112"/>
                  <a:gd name="T9" fmla="*/ 82 h 82"/>
                </a:gdLst>
                <a:ahLst/>
                <a:cxnLst>
                  <a:cxn ang="0">
                    <a:pos x="T0" y="T1"/>
                  </a:cxn>
                  <a:cxn ang="0">
                    <a:pos x="T2" y="T3"/>
                  </a:cxn>
                  <a:cxn ang="0">
                    <a:pos x="T4" y="T5"/>
                  </a:cxn>
                  <a:cxn ang="0">
                    <a:pos x="T6" y="T7"/>
                  </a:cxn>
                  <a:cxn ang="0">
                    <a:pos x="T8" y="T9"/>
                  </a:cxn>
                </a:cxnLst>
                <a:rect l="0" t="0" r="r" b="b"/>
                <a:pathLst>
                  <a:path w="112" h="82">
                    <a:moveTo>
                      <a:pt x="101" y="82"/>
                    </a:moveTo>
                    <a:lnTo>
                      <a:pt x="0" y="20"/>
                    </a:lnTo>
                    <a:lnTo>
                      <a:pt x="11" y="0"/>
                    </a:lnTo>
                    <a:lnTo>
                      <a:pt x="112" y="62"/>
                    </a:lnTo>
                    <a:lnTo>
                      <a:pt x="101" y="82"/>
                    </a:lnTo>
                    <a:close/>
                  </a:path>
                </a:pathLst>
              </a:custGeom>
              <a:solidFill>
                <a:srgbClr val="AFC7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3" name="îŝlîde">
                <a:extLst>
                  <a:ext uri="{FF2B5EF4-FFF2-40B4-BE49-F238E27FC236}">
                    <a16:creationId xmlns:a16="http://schemas.microsoft.com/office/drawing/2014/main" id="{3ACF60DF-0AF4-4522-81A7-DB1A23A92E08}"/>
                  </a:ext>
                </a:extLst>
              </p:cNvPr>
              <p:cNvSpPr/>
              <p:nvPr/>
            </p:nvSpPr>
            <p:spPr bwMode="auto">
              <a:xfrm>
                <a:off x="3830638" y="3624648"/>
                <a:ext cx="176213" cy="130175"/>
              </a:xfrm>
              <a:custGeom>
                <a:avLst/>
                <a:gdLst>
                  <a:gd name="T0" fmla="*/ 99 w 111"/>
                  <a:gd name="T1" fmla="*/ 82 h 82"/>
                  <a:gd name="T2" fmla="*/ 0 w 111"/>
                  <a:gd name="T3" fmla="*/ 20 h 82"/>
                  <a:gd name="T4" fmla="*/ 11 w 111"/>
                  <a:gd name="T5" fmla="*/ 0 h 82"/>
                  <a:gd name="T6" fmla="*/ 111 w 111"/>
                  <a:gd name="T7" fmla="*/ 62 h 82"/>
                  <a:gd name="T8" fmla="*/ 99 w 111"/>
                  <a:gd name="T9" fmla="*/ 82 h 82"/>
                </a:gdLst>
                <a:ahLst/>
                <a:cxnLst>
                  <a:cxn ang="0">
                    <a:pos x="T0" y="T1"/>
                  </a:cxn>
                  <a:cxn ang="0">
                    <a:pos x="T2" y="T3"/>
                  </a:cxn>
                  <a:cxn ang="0">
                    <a:pos x="T4" y="T5"/>
                  </a:cxn>
                  <a:cxn ang="0">
                    <a:pos x="T6" y="T7"/>
                  </a:cxn>
                  <a:cxn ang="0">
                    <a:pos x="T8" y="T9"/>
                  </a:cxn>
                </a:cxnLst>
                <a:rect l="0" t="0" r="r" b="b"/>
                <a:pathLst>
                  <a:path w="111" h="82">
                    <a:moveTo>
                      <a:pt x="99" y="82"/>
                    </a:moveTo>
                    <a:lnTo>
                      <a:pt x="0" y="20"/>
                    </a:lnTo>
                    <a:lnTo>
                      <a:pt x="11" y="0"/>
                    </a:lnTo>
                    <a:lnTo>
                      <a:pt x="111" y="62"/>
                    </a:lnTo>
                    <a:lnTo>
                      <a:pt x="99" y="82"/>
                    </a:lnTo>
                    <a:close/>
                  </a:path>
                </a:pathLst>
              </a:custGeom>
              <a:solidFill>
                <a:srgbClr val="AFC7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4" name="ïṡḻíḑe">
                <a:extLst>
                  <a:ext uri="{FF2B5EF4-FFF2-40B4-BE49-F238E27FC236}">
                    <a16:creationId xmlns:a16="http://schemas.microsoft.com/office/drawing/2014/main" id="{EA87B323-5E71-415E-ADD6-EC48CD923AA1}"/>
                  </a:ext>
                </a:extLst>
              </p:cNvPr>
              <p:cNvSpPr/>
              <p:nvPr/>
            </p:nvSpPr>
            <p:spPr bwMode="auto">
              <a:xfrm>
                <a:off x="3781425" y="3705610"/>
                <a:ext cx="114300" cy="90488"/>
              </a:xfrm>
              <a:custGeom>
                <a:avLst/>
                <a:gdLst>
                  <a:gd name="T0" fmla="*/ 60 w 72"/>
                  <a:gd name="T1" fmla="*/ 57 h 57"/>
                  <a:gd name="T2" fmla="*/ 0 w 72"/>
                  <a:gd name="T3" fmla="*/ 18 h 57"/>
                  <a:gd name="T4" fmla="*/ 13 w 72"/>
                  <a:gd name="T5" fmla="*/ 0 h 57"/>
                  <a:gd name="T6" fmla="*/ 72 w 72"/>
                  <a:gd name="T7" fmla="*/ 39 h 57"/>
                  <a:gd name="T8" fmla="*/ 60 w 72"/>
                  <a:gd name="T9" fmla="*/ 57 h 57"/>
                </a:gdLst>
                <a:ahLst/>
                <a:cxnLst>
                  <a:cxn ang="0">
                    <a:pos x="T0" y="T1"/>
                  </a:cxn>
                  <a:cxn ang="0">
                    <a:pos x="T2" y="T3"/>
                  </a:cxn>
                  <a:cxn ang="0">
                    <a:pos x="T4" y="T5"/>
                  </a:cxn>
                  <a:cxn ang="0">
                    <a:pos x="T6" y="T7"/>
                  </a:cxn>
                  <a:cxn ang="0">
                    <a:pos x="T8" y="T9"/>
                  </a:cxn>
                </a:cxnLst>
                <a:rect l="0" t="0" r="r" b="b"/>
                <a:pathLst>
                  <a:path w="72" h="57">
                    <a:moveTo>
                      <a:pt x="60" y="57"/>
                    </a:moveTo>
                    <a:lnTo>
                      <a:pt x="0" y="18"/>
                    </a:lnTo>
                    <a:lnTo>
                      <a:pt x="13" y="0"/>
                    </a:lnTo>
                    <a:lnTo>
                      <a:pt x="72" y="39"/>
                    </a:lnTo>
                    <a:lnTo>
                      <a:pt x="60" y="57"/>
                    </a:lnTo>
                    <a:close/>
                  </a:path>
                </a:pathLst>
              </a:custGeom>
              <a:solidFill>
                <a:srgbClr val="AFC7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5" name="iṥḻîdê">
                <a:extLst>
                  <a:ext uri="{FF2B5EF4-FFF2-40B4-BE49-F238E27FC236}">
                    <a16:creationId xmlns:a16="http://schemas.microsoft.com/office/drawing/2014/main" id="{4C18FFE2-D411-499C-B121-5995D84337D6}"/>
                  </a:ext>
                </a:extLst>
              </p:cNvPr>
              <p:cNvSpPr/>
              <p:nvPr/>
            </p:nvSpPr>
            <p:spPr bwMode="auto">
              <a:xfrm>
                <a:off x="4244975" y="4094548"/>
                <a:ext cx="215900" cy="1174750"/>
              </a:xfrm>
              <a:custGeom>
                <a:avLst/>
                <a:gdLst>
                  <a:gd name="T0" fmla="*/ 83 w 83"/>
                  <a:gd name="T1" fmla="*/ 411 h 452"/>
                  <a:gd name="T2" fmla="*/ 41 w 83"/>
                  <a:gd name="T3" fmla="*/ 452 h 452"/>
                  <a:gd name="T4" fmla="*/ 0 w 83"/>
                  <a:gd name="T5" fmla="*/ 411 h 452"/>
                  <a:gd name="T6" fmla="*/ 0 w 83"/>
                  <a:gd name="T7" fmla="*/ 0 h 452"/>
                  <a:gd name="T8" fmla="*/ 83 w 83"/>
                  <a:gd name="T9" fmla="*/ 0 h 452"/>
                  <a:gd name="T10" fmla="*/ 83 w 83"/>
                  <a:gd name="T11" fmla="*/ 411 h 452"/>
                </a:gdLst>
                <a:ahLst/>
                <a:cxnLst>
                  <a:cxn ang="0">
                    <a:pos x="T0" y="T1"/>
                  </a:cxn>
                  <a:cxn ang="0">
                    <a:pos x="T2" y="T3"/>
                  </a:cxn>
                  <a:cxn ang="0">
                    <a:pos x="T4" y="T5"/>
                  </a:cxn>
                  <a:cxn ang="0">
                    <a:pos x="T6" y="T7"/>
                  </a:cxn>
                  <a:cxn ang="0">
                    <a:pos x="T8" y="T9"/>
                  </a:cxn>
                  <a:cxn ang="0">
                    <a:pos x="T10" y="T11"/>
                  </a:cxn>
                </a:cxnLst>
                <a:rect l="0" t="0" r="r" b="b"/>
                <a:pathLst>
                  <a:path w="83" h="452">
                    <a:moveTo>
                      <a:pt x="83" y="411"/>
                    </a:moveTo>
                    <a:cubicBezTo>
                      <a:pt x="83" y="434"/>
                      <a:pt x="64" y="452"/>
                      <a:pt x="41" y="452"/>
                    </a:cubicBezTo>
                    <a:cubicBezTo>
                      <a:pt x="18" y="452"/>
                      <a:pt x="0" y="434"/>
                      <a:pt x="0" y="411"/>
                    </a:cubicBezTo>
                    <a:cubicBezTo>
                      <a:pt x="0" y="0"/>
                      <a:pt x="0" y="0"/>
                      <a:pt x="0" y="0"/>
                    </a:cubicBezTo>
                    <a:cubicBezTo>
                      <a:pt x="83" y="0"/>
                      <a:pt x="83" y="0"/>
                      <a:pt x="83" y="0"/>
                    </a:cubicBezTo>
                    <a:cubicBezTo>
                      <a:pt x="83" y="411"/>
                      <a:pt x="83" y="411"/>
                      <a:pt x="83" y="411"/>
                    </a:cubicBezTo>
                  </a:path>
                </a:pathLst>
              </a:custGeom>
              <a:solidFill>
                <a:srgbClr val="C9E0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6" name="íṣļidê">
                <a:extLst>
                  <a:ext uri="{FF2B5EF4-FFF2-40B4-BE49-F238E27FC236}">
                    <a16:creationId xmlns:a16="http://schemas.microsoft.com/office/drawing/2014/main" id="{17E953D5-360F-4735-9434-9E3D694F4552}"/>
                  </a:ext>
                </a:extLst>
              </p:cNvPr>
              <p:cNvSpPr/>
              <p:nvPr/>
            </p:nvSpPr>
            <p:spPr bwMode="auto">
              <a:xfrm>
                <a:off x="4244975" y="4094548"/>
                <a:ext cx="215900" cy="280988"/>
              </a:xfrm>
              <a:custGeom>
                <a:avLst/>
                <a:gdLst>
                  <a:gd name="T0" fmla="*/ 136 w 136"/>
                  <a:gd name="T1" fmla="*/ 0 h 177"/>
                  <a:gd name="T2" fmla="*/ 0 w 136"/>
                  <a:gd name="T3" fmla="*/ 0 h 177"/>
                  <a:gd name="T4" fmla="*/ 0 w 136"/>
                  <a:gd name="T5" fmla="*/ 177 h 177"/>
                  <a:gd name="T6" fmla="*/ 136 w 136"/>
                  <a:gd name="T7" fmla="*/ 97 h 177"/>
                  <a:gd name="T8" fmla="*/ 136 w 136"/>
                  <a:gd name="T9" fmla="*/ 0 h 177"/>
                </a:gdLst>
                <a:ahLst/>
                <a:cxnLst>
                  <a:cxn ang="0">
                    <a:pos x="T0" y="T1"/>
                  </a:cxn>
                  <a:cxn ang="0">
                    <a:pos x="T2" y="T3"/>
                  </a:cxn>
                  <a:cxn ang="0">
                    <a:pos x="T4" y="T5"/>
                  </a:cxn>
                  <a:cxn ang="0">
                    <a:pos x="T6" y="T7"/>
                  </a:cxn>
                  <a:cxn ang="0">
                    <a:pos x="T8" y="T9"/>
                  </a:cxn>
                </a:cxnLst>
                <a:rect l="0" t="0" r="r" b="b"/>
                <a:pathLst>
                  <a:path w="136" h="177">
                    <a:moveTo>
                      <a:pt x="136" y="0"/>
                    </a:moveTo>
                    <a:lnTo>
                      <a:pt x="0" y="0"/>
                    </a:lnTo>
                    <a:lnTo>
                      <a:pt x="0" y="177"/>
                    </a:lnTo>
                    <a:lnTo>
                      <a:pt x="136" y="97"/>
                    </a:lnTo>
                    <a:lnTo>
                      <a:pt x="136" y="0"/>
                    </a:lnTo>
                    <a:close/>
                  </a:path>
                </a:pathLst>
              </a:custGeom>
              <a:solidFill>
                <a:srgbClr val="93C1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7" name="íṧḷïdé">
                <a:extLst>
                  <a:ext uri="{FF2B5EF4-FFF2-40B4-BE49-F238E27FC236}">
                    <a16:creationId xmlns:a16="http://schemas.microsoft.com/office/drawing/2014/main" id="{C2C25CBB-1BB8-46A9-940C-A07F2819B1B8}"/>
                  </a:ext>
                </a:extLst>
              </p:cNvPr>
              <p:cNvSpPr/>
              <p:nvPr/>
            </p:nvSpPr>
            <p:spPr bwMode="auto">
              <a:xfrm>
                <a:off x="4244975" y="4094548"/>
                <a:ext cx="215900" cy="280988"/>
              </a:xfrm>
              <a:custGeom>
                <a:avLst/>
                <a:gdLst>
                  <a:gd name="T0" fmla="*/ 136 w 136"/>
                  <a:gd name="T1" fmla="*/ 0 h 177"/>
                  <a:gd name="T2" fmla="*/ 0 w 136"/>
                  <a:gd name="T3" fmla="*/ 0 h 177"/>
                  <a:gd name="T4" fmla="*/ 0 w 136"/>
                  <a:gd name="T5" fmla="*/ 177 h 177"/>
                  <a:gd name="T6" fmla="*/ 136 w 136"/>
                  <a:gd name="T7" fmla="*/ 97 h 177"/>
                  <a:gd name="T8" fmla="*/ 136 w 136"/>
                  <a:gd name="T9" fmla="*/ 0 h 177"/>
                </a:gdLst>
                <a:ahLst/>
                <a:cxnLst>
                  <a:cxn ang="0">
                    <a:pos x="T0" y="T1"/>
                  </a:cxn>
                  <a:cxn ang="0">
                    <a:pos x="T2" y="T3"/>
                  </a:cxn>
                  <a:cxn ang="0">
                    <a:pos x="T4" y="T5"/>
                  </a:cxn>
                  <a:cxn ang="0">
                    <a:pos x="T6" y="T7"/>
                  </a:cxn>
                  <a:cxn ang="0">
                    <a:pos x="T8" y="T9"/>
                  </a:cxn>
                </a:cxnLst>
                <a:rect l="0" t="0" r="r" b="b"/>
                <a:pathLst>
                  <a:path w="136" h="177">
                    <a:moveTo>
                      <a:pt x="136" y="0"/>
                    </a:moveTo>
                    <a:lnTo>
                      <a:pt x="0" y="0"/>
                    </a:lnTo>
                    <a:lnTo>
                      <a:pt x="0" y="177"/>
                    </a:lnTo>
                    <a:lnTo>
                      <a:pt x="136" y="97"/>
                    </a:lnTo>
                    <a:lnTo>
                      <a:pt x="1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sp>
        <p:nvSpPr>
          <p:cNvPr id="195" name="文本框 247">
            <a:extLst>
              <a:ext uri="{FF2B5EF4-FFF2-40B4-BE49-F238E27FC236}">
                <a16:creationId xmlns:a16="http://schemas.microsoft.com/office/drawing/2014/main" id="{84D3A6ED-F9DF-449C-87BB-873B704AB8E9}"/>
              </a:ext>
            </a:extLst>
          </p:cNvPr>
          <p:cNvSpPr txBox="1"/>
          <p:nvPr/>
        </p:nvSpPr>
        <p:spPr>
          <a:xfrm>
            <a:off x="1361805" y="2069220"/>
            <a:ext cx="9468390" cy="494944"/>
          </a:xfrm>
          <a:prstGeom prst="rect">
            <a:avLst/>
          </a:prstGeom>
          <a:noFill/>
        </p:spPr>
        <p:txBody>
          <a:bodyPr wrap="square" rtlCol="0">
            <a:spAutoFit/>
            <a:scene3d>
              <a:camera prst="orthographicFront"/>
              <a:lightRig rig="threePt" dir="t"/>
            </a:scene3d>
            <a:sp3d contourW="12700"/>
          </a:bodyPr>
          <a:lstStyle/>
          <a:p>
            <a:pPr marL="171450" indent="-171450">
              <a:lnSpc>
                <a:spcPct val="114000"/>
              </a:lnSpc>
              <a:buFont typeface="Wingdings" panose="05000000000000000000" pitchFamily="2" charset="2"/>
              <a:buChar char="ü"/>
            </a:pPr>
            <a:r>
              <a:rPr lang="en-US" altLang="zh-CN" sz="1200" dirty="0">
                <a:latin typeface="Century Gothic" panose="020B0502020202020204" pitchFamily="34" charset="0"/>
                <a:ea typeface="+mj-ea"/>
              </a:rPr>
              <a:t>The user print the presentation and make it into a film to be user presentation and make be used in a wider fieldThe user print the presentation and make it into a film to be user presentation and make be used in a wider field</a:t>
            </a:r>
          </a:p>
        </p:txBody>
      </p:sp>
      <p:grpSp>
        <p:nvGrpSpPr>
          <p:cNvPr id="196" name="组合 269">
            <a:extLst>
              <a:ext uri="{FF2B5EF4-FFF2-40B4-BE49-F238E27FC236}">
                <a16:creationId xmlns:a16="http://schemas.microsoft.com/office/drawing/2014/main" id="{0534FB9C-393D-46DC-BE38-7C4D58091A35}"/>
              </a:ext>
            </a:extLst>
          </p:cNvPr>
          <p:cNvGrpSpPr/>
          <p:nvPr/>
        </p:nvGrpSpPr>
        <p:grpSpPr>
          <a:xfrm>
            <a:off x="1470025" y="2757549"/>
            <a:ext cx="2843449" cy="1020350"/>
            <a:chOff x="1460500" y="2538474"/>
            <a:chExt cx="2843449" cy="1020350"/>
          </a:xfrm>
        </p:grpSpPr>
        <p:grpSp>
          <p:nvGrpSpPr>
            <p:cNvPr id="197" name="组合 270">
              <a:extLst>
                <a:ext uri="{FF2B5EF4-FFF2-40B4-BE49-F238E27FC236}">
                  <a16:creationId xmlns:a16="http://schemas.microsoft.com/office/drawing/2014/main" id="{69F28C25-798A-4B1C-A86E-0810218D5EFF}"/>
                </a:ext>
              </a:extLst>
            </p:cNvPr>
            <p:cNvGrpSpPr/>
            <p:nvPr/>
          </p:nvGrpSpPr>
          <p:grpSpPr>
            <a:xfrm>
              <a:off x="1460500" y="2582456"/>
              <a:ext cx="530225" cy="530225"/>
              <a:chOff x="1460500" y="2582456"/>
              <a:chExt cx="685800" cy="685800"/>
            </a:xfrm>
          </p:grpSpPr>
          <p:sp>
            <p:nvSpPr>
              <p:cNvPr id="201" name="矩形: 圆角 274">
                <a:extLst>
                  <a:ext uri="{FF2B5EF4-FFF2-40B4-BE49-F238E27FC236}">
                    <a16:creationId xmlns:a16="http://schemas.microsoft.com/office/drawing/2014/main" id="{5D47C8F5-67FE-4A8B-A934-6A67F597334A}"/>
                  </a:ext>
                </a:extLst>
              </p:cNvPr>
              <p:cNvSpPr/>
              <p:nvPr/>
            </p:nvSpPr>
            <p:spPr>
              <a:xfrm>
                <a:off x="1460500" y="2582456"/>
                <a:ext cx="685800" cy="685800"/>
              </a:xfrm>
              <a:prstGeom prst="roundRect">
                <a:avLst>
                  <a:gd name="adj" fmla="val 20371"/>
                </a:avLst>
              </a:prstGeom>
              <a:gradFill>
                <a:gsLst>
                  <a:gs pos="0">
                    <a:schemeClr val="accent1"/>
                  </a:gs>
                  <a:gs pos="100000">
                    <a:schemeClr val="accent1">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sp>
            <p:nvSpPr>
              <p:cNvPr id="202" name="矩形: 圆角 249">
                <a:extLst>
                  <a:ext uri="{FF2B5EF4-FFF2-40B4-BE49-F238E27FC236}">
                    <a16:creationId xmlns:a16="http://schemas.microsoft.com/office/drawing/2014/main" id="{38CC4E11-1840-48F0-A0F4-F1C9B649B55B}"/>
                  </a:ext>
                </a:extLst>
              </p:cNvPr>
              <p:cNvSpPr/>
              <p:nvPr/>
            </p:nvSpPr>
            <p:spPr>
              <a:xfrm>
                <a:off x="1652829" y="2760256"/>
                <a:ext cx="301141" cy="330200"/>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grpSp>
        <p:grpSp>
          <p:nvGrpSpPr>
            <p:cNvPr id="198" name="组合 271">
              <a:extLst>
                <a:ext uri="{FF2B5EF4-FFF2-40B4-BE49-F238E27FC236}">
                  <a16:creationId xmlns:a16="http://schemas.microsoft.com/office/drawing/2014/main" id="{C35471F5-9018-48C6-9E87-F34573268A07}"/>
                </a:ext>
              </a:extLst>
            </p:cNvPr>
            <p:cNvGrpSpPr/>
            <p:nvPr/>
          </p:nvGrpSpPr>
          <p:grpSpPr>
            <a:xfrm>
              <a:off x="2065376" y="2538474"/>
              <a:ext cx="2238573" cy="1020350"/>
              <a:chOff x="2147765" y="2343753"/>
              <a:chExt cx="2238573" cy="1020350"/>
            </a:xfrm>
          </p:grpSpPr>
          <p:sp>
            <p:nvSpPr>
              <p:cNvPr id="199" name="文本框 252">
                <a:extLst>
                  <a:ext uri="{FF2B5EF4-FFF2-40B4-BE49-F238E27FC236}">
                    <a16:creationId xmlns:a16="http://schemas.microsoft.com/office/drawing/2014/main" id="{82CCCEE0-6D30-4CF8-BF49-171E3E2B9059}"/>
                  </a:ext>
                </a:extLst>
              </p:cNvPr>
              <p:cNvSpPr txBox="1"/>
              <p:nvPr/>
            </p:nvSpPr>
            <p:spPr>
              <a:xfrm>
                <a:off x="2147765" y="2343753"/>
                <a:ext cx="1862835" cy="307777"/>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400" b="1" dirty="0">
                    <a:latin typeface="Century Gothic" panose="020B0502020202020204" pitchFamily="34" charset="0"/>
                  </a:rPr>
                  <a:t>Text addition</a:t>
                </a:r>
                <a:endParaRPr lang="zh-CN" altLang="en-US" sz="1400" b="1" dirty="0">
                  <a:latin typeface="Century Gothic" panose="020B0502020202020204" pitchFamily="34" charset="0"/>
                </a:endParaRPr>
              </a:p>
            </p:txBody>
          </p:sp>
          <p:sp>
            <p:nvSpPr>
              <p:cNvPr id="200" name="文本框 253">
                <a:extLst>
                  <a:ext uri="{FF2B5EF4-FFF2-40B4-BE49-F238E27FC236}">
                    <a16:creationId xmlns:a16="http://schemas.microsoft.com/office/drawing/2014/main" id="{1FBE3F93-23F6-47CD-931C-E200A22D4771}"/>
                  </a:ext>
                </a:extLst>
              </p:cNvPr>
              <p:cNvSpPr txBox="1"/>
              <p:nvPr/>
            </p:nvSpPr>
            <p:spPr>
              <a:xfrm>
                <a:off x="2147765" y="2658653"/>
                <a:ext cx="2238573" cy="705450"/>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ct val="114000"/>
                  </a:lnSpc>
                </a:pPr>
                <a:r>
                  <a:rPr lang="en-US" altLang="zh-CN" sz="1200" dirty="0">
                    <a:latin typeface="Century Gothic" panose="020B0502020202020204" pitchFamily="34" charset="0"/>
                    <a:ea typeface="+mj-ea"/>
                  </a:rPr>
                  <a:t>The user print the presentation and make it into a film wider field</a:t>
                </a:r>
              </a:p>
            </p:txBody>
          </p:sp>
        </p:grpSp>
      </p:grpSp>
      <p:grpSp>
        <p:nvGrpSpPr>
          <p:cNvPr id="203" name="组合 276">
            <a:extLst>
              <a:ext uri="{FF2B5EF4-FFF2-40B4-BE49-F238E27FC236}">
                <a16:creationId xmlns:a16="http://schemas.microsoft.com/office/drawing/2014/main" id="{0ABADD0A-01E7-45FF-8632-246653784BD8}"/>
              </a:ext>
            </a:extLst>
          </p:cNvPr>
          <p:cNvGrpSpPr/>
          <p:nvPr/>
        </p:nvGrpSpPr>
        <p:grpSpPr>
          <a:xfrm>
            <a:off x="4680343" y="2757549"/>
            <a:ext cx="2843449" cy="1020350"/>
            <a:chOff x="1460500" y="2538474"/>
            <a:chExt cx="2843449" cy="1020350"/>
          </a:xfrm>
        </p:grpSpPr>
        <p:grpSp>
          <p:nvGrpSpPr>
            <p:cNvPr id="204" name="组合 277">
              <a:extLst>
                <a:ext uri="{FF2B5EF4-FFF2-40B4-BE49-F238E27FC236}">
                  <a16:creationId xmlns:a16="http://schemas.microsoft.com/office/drawing/2014/main" id="{B874485B-233A-445D-A909-4B81589A4654}"/>
                </a:ext>
              </a:extLst>
            </p:cNvPr>
            <p:cNvGrpSpPr/>
            <p:nvPr/>
          </p:nvGrpSpPr>
          <p:grpSpPr>
            <a:xfrm>
              <a:off x="1460500" y="2582456"/>
              <a:ext cx="530225" cy="530225"/>
              <a:chOff x="1460500" y="2582456"/>
              <a:chExt cx="685800" cy="685800"/>
            </a:xfrm>
          </p:grpSpPr>
          <p:sp>
            <p:nvSpPr>
              <p:cNvPr id="208" name="矩形: 圆角 281">
                <a:extLst>
                  <a:ext uri="{FF2B5EF4-FFF2-40B4-BE49-F238E27FC236}">
                    <a16:creationId xmlns:a16="http://schemas.microsoft.com/office/drawing/2014/main" id="{72D1B6BD-E7D3-4082-9935-5B17CCC8B370}"/>
                  </a:ext>
                </a:extLst>
              </p:cNvPr>
              <p:cNvSpPr/>
              <p:nvPr/>
            </p:nvSpPr>
            <p:spPr>
              <a:xfrm>
                <a:off x="1460500" y="2582456"/>
                <a:ext cx="685800" cy="685800"/>
              </a:xfrm>
              <a:prstGeom prst="roundRect">
                <a:avLst>
                  <a:gd name="adj" fmla="val 20371"/>
                </a:avLst>
              </a:prstGeom>
              <a:gradFill>
                <a:gsLst>
                  <a:gs pos="0">
                    <a:schemeClr val="accent3"/>
                  </a:gs>
                  <a:gs pos="100000">
                    <a:schemeClr val="accent3">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sp>
            <p:nvSpPr>
              <p:cNvPr id="209" name="矩形: 圆角 261">
                <a:extLst>
                  <a:ext uri="{FF2B5EF4-FFF2-40B4-BE49-F238E27FC236}">
                    <a16:creationId xmlns:a16="http://schemas.microsoft.com/office/drawing/2014/main" id="{DB9F58A6-6762-47B1-BC95-6EE9DDF5F47B}"/>
                  </a:ext>
                </a:extLst>
              </p:cNvPr>
              <p:cNvSpPr/>
              <p:nvPr/>
            </p:nvSpPr>
            <p:spPr>
              <a:xfrm>
                <a:off x="1651228" y="2760256"/>
                <a:ext cx="304342" cy="330199"/>
              </a:xfrm>
              <a:custGeom>
                <a:avLst/>
                <a:gdLst>
                  <a:gd name="connsiteX0" fmla="*/ 191479 w 561065"/>
                  <a:gd name="connsiteY0" fmla="*/ 375902 h 608735"/>
                  <a:gd name="connsiteX1" fmla="*/ 245437 w 561065"/>
                  <a:gd name="connsiteY1" fmla="*/ 535655 h 608735"/>
                  <a:gd name="connsiteX2" fmla="*/ 250809 w 561065"/>
                  <a:gd name="connsiteY2" fmla="*/ 420563 h 608735"/>
                  <a:gd name="connsiteX3" fmla="*/ 246371 w 561065"/>
                  <a:gd name="connsiteY3" fmla="*/ 411817 h 608735"/>
                  <a:gd name="connsiteX4" fmla="*/ 228911 w 561065"/>
                  <a:gd name="connsiteY4" fmla="*/ 377418 h 608735"/>
                  <a:gd name="connsiteX5" fmla="*/ 280299 w 561065"/>
                  <a:gd name="connsiteY5" fmla="*/ 393743 h 608735"/>
                  <a:gd name="connsiteX6" fmla="*/ 332563 w 561065"/>
                  <a:gd name="connsiteY6" fmla="*/ 376718 h 608735"/>
                  <a:gd name="connsiteX7" fmla="*/ 314811 w 561065"/>
                  <a:gd name="connsiteY7" fmla="*/ 411817 h 608735"/>
                  <a:gd name="connsiteX8" fmla="*/ 310373 w 561065"/>
                  <a:gd name="connsiteY8" fmla="*/ 420563 h 608735"/>
                  <a:gd name="connsiteX9" fmla="*/ 315745 w 561065"/>
                  <a:gd name="connsiteY9" fmla="*/ 535655 h 608735"/>
                  <a:gd name="connsiteX10" fmla="*/ 369644 w 561065"/>
                  <a:gd name="connsiteY10" fmla="*/ 375960 h 608735"/>
                  <a:gd name="connsiteX11" fmla="*/ 443223 w 561065"/>
                  <a:gd name="connsiteY11" fmla="*/ 403946 h 608735"/>
                  <a:gd name="connsiteX12" fmla="*/ 506290 w 561065"/>
                  <a:gd name="connsiteY12" fmla="*/ 430241 h 608735"/>
                  <a:gd name="connsiteX13" fmla="*/ 507925 w 561065"/>
                  <a:gd name="connsiteY13" fmla="*/ 430999 h 608735"/>
                  <a:gd name="connsiteX14" fmla="*/ 510728 w 561065"/>
                  <a:gd name="connsiteY14" fmla="*/ 432573 h 608735"/>
                  <a:gd name="connsiteX15" fmla="*/ 528831 w 561065"/>
                  <a:gd name="connsiteY15" fmla="*/ 452630 h 608735"/>
                  <a:gd name="connsiteX16" fmla="*/ 528831 w 561065"/>
                  <a:gd name="connsiteY16" fmla="*/ 452688 h 608735"/>
                  <a:gd name="connsiteX17" fmla="*/ 532042 w 561065"/>
                  <a:gd name="connsiteY17" fmla="*/ 462308 h 608735"/>
                  <a:gd name="connsiteX18" fmla="*/ 558671 w 561065"/>
                  <a:gd name="connsiteY18" fmla="*/ 548307 h 608735"/>
                  <a:gd name="connsiteX19" fmla="*/ 560539 w 561065"/>
                  <a:gd name="connsiteY19" fmla="*/ 555828 h 608735"/>
                  <a:gd name="connsiteX20" fmla="*/ 561065 w 561065"/>
                  <a:gd name="connsiteY20" fmla="*/ 562824 h 608735"/>
                  <a:gd name="connsiteX21" fmla="*/ 515166 w 561065"/>
                  <a:gd name="connsiteY21" fmla="*/ 608710 h 608735"/>
                  <a:gd name="connsiteX22" fmla="*/ 471311 w 561065"/>
                  <a:gd name="connsiteY22" fmla="*/ 608710 h 608735"/>
                  <a:gd name="connsiteX23" fmla="*/ 283044 w 561065"/>
                  <a:gd name="connsiteY23" fmla="*/ 608710 h 608735"/>
                  <a:gd name="connsiteX24" fmla="*/ 280532 w 561065"/>
                  <a:gd name="connsiteY24" fmla="*/ 608710 h 608735"/>
                  <a:gd name="connsiteX25" fmla="*/ 278080 w 561065"/>
                  <a:gd name="connsiteY25" fmla="*/ 608710 h 608735"/>
                  <a:gd name="connsiteX26" fmla="*/ 89812 w 561065"/>
                  <a:gd name="connsiteY26" fmla="*/ 608710 h 608735"/>
                  <a:gd name="connsiteX27" fmla="*/ 45957 w 561065"/>
                  <a:gd name="connsiteY27" fmla="*/ 608710 h 608735"/>
                  <a:gd name="connsiteX28" fmla="*/ 0 w 561065"/>
                  <a:gd name="connsiteY28" fmla="*/ 562824 h 608735"/>
                  <a:gd name="connsiteX29" fmla="*/ 584 w 561065"/>
                  <a:gd name="connsiteY29" fmla="*/ 555828 h 608735"/>
                  <a:gd name="connsiteX30" fmla="*/ 2453 w 561065"/>
                  <a:gd name="connsiteY30" fmla="*/ 548307 h 608735"/>
                  <a:gd name="connsiteX31" fmla="*/ 29081 w 561065"/>
                  <a:gd name="connsiteY31" fmla="*/ 462308 h 608735"/>
                  <a:gd name="connsiteX32" fmla="*/ 32234 w 561065"/>
                  <a:gd name="connsiteY32" fmla="*/ 452688 h 608735"/>
                  <a:gd name="connsiteX33" fmla="*/ 32234 w 561065"/>
                  <a:gd name="connsiteY33" fmla="*/ 452630 h 608735"/>
                  <a:gd name="connsiteX34" fmla="*/ 50395 w 561065"/>
                  <a:gd name="connsiteY34" fmla="*/ 432457 h 608735"/>
                  <a:gd name="connsiteX35" fmla="*/ 53198 w 561065"/>
                  <a:gd name="connsiteY35" fmla="*/ 430941 h 608735"/>
                  <a:gd name="connsiteX36" fmla="*/ 54833 w 561065"/>
                  <a:gd name="connsiteY36" fmla="*/ 430125 h 608735"/>
                  <a:gd name="connsiteX37" fmla="*/ 117901 w 561065"/>
                  <a:gd name="connsiteY37" fmla="*/ 403888 h 608735"/>
                  <a:gd name="connsiteX38" fmla="*/ 191479 w 561065"/>
                  <a:gd name="connsiteY38" fmla="*/ 375902 h 608735"/>
                  <a:gd name="connsiteX39" fmla="*/ 277747 w 561065"/>
                  <a:gd name="connsiteY39" fmla="*/ 0 h 608735"/>
                  <a:gd name="connsiteX40" fmla="*/ 277980 w 561065"/>
                  <a:gd name="connsiteY40" fmla="*/ 0 h 608735"/>
                  <a:gd name="connsiteX41" fmla="*/ 278214 w 561065"/>
                  <a:gd name="connsiteY41" fmla="*/ 0 h 608735"/>
                  <a:gd name="connsiteX42" fmla="*/ 280491 w 561065"/>
                  <a:gd name="connsiteY42" fmla="*/ 0 h 608735"/>
                  <a:gd name="connsiteX43" fmla="*/ 282768 w 561065"/>
                  <a:gd name="connsiteY43" fmla="*/ 0 h 608735"/>
                  <a:gd name="connsiteX44" fmla="*/ 283001 w 561065"/>
                  <a:gd name="connsiteY44" fmla="*/ 0 h 608735"/>
                  <a:gd name="connsiteX45" fmla="*/ 283235 w 561065"/>
                  <a:gd name="connsiteY45" fmla="*/ 0 h 608735"/>
                  <a:gd name="connsiteX46" fmla="*/ 401988 w 561065"/>
                  <a:gd name="connsiteY46" fmla="*/ 118656 h 608735"/>
                  <a:gd name="connsiteX47" fmla="*/ 400470 w 561065"/>
                  <a:gd name="connsiteY47" fmla="*/ 162854 h 608735"/>
                  <a:gd name="connsiteX48" fmla="*/ 427093 w 561065"/>
                  <a:gd name="connsiteY48" fmla="*/ 188509 h 608735"/>
                  <a:gd name="connsiteX49" fmla="*/ 394456 w 561065"/>
                  <a:gd name="connsiteY49" fmla="*/ 242969 h 608735"/>
                  <a:gd name="connsiteX50" fmla="*/ 342436 w 561065"/>
                  <a:gd name="connsiteY50" fmla="*/ 326465 h 608735"/>
                  <a:gd name="connsiteX51" fmla="*/ 283001 w 561065"/>
                  <a:gd name="connsiteY51" fmla="*/ 354745 h 608735"/>
                  <a:gd name="connsiteX52" fmla="*/ 280491 w 561065"/>
                  <a:gd name="connsiteY52" fmla="*/ 354803 h 608735"/>
                  <a:gd name="connsiteX53" fmla="*/ 277980 w 561065"/>
                  <a:gd name="connsiteY53" fmla="*/ 354745 h 608735"/>
                  <a:gd name="connsiteX54" fmla="*/ 218136 w 561065"/>
                  <a:gd name="connsiteY54" fmla="*/ 326116 h 608735"/>
                  <a:gd name="connsiteX55" fmla="*/ 166467 w 561065"/>
                  <a:gd name="connsiteY55" fmla="*/ 242969 h 608735"/>
                  <a:gd name="connsiteX56" fmla="*/ 133830 w 561065"/>
                  <a:gd name="connsiteY56" fmla="*/ 188509 h 608735"/>
                  <a:gd name="connsiteX57" fmla="*/ 160453 w 561065"/>
                  <a:gd name="connsiteY57" fmla="*/ 162970 h 608735"/>
                  <a:gd name="connsiteX58" fmla="*/ 158877 w 561065"/>
                  <a:gd name="connsiteY58" fmla="*/ 118715 h 608735"/>
                  <a:gd name="connsiteX59" fmla="*/ 277747 w 561065"/>
                  <a:gd name="connsiteY59" fmla="*/ 0 h 60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61065" h="608735">
                    <a:moveTo>
                      <a:pt x="191479" y="375902"/>
                    </a:moveTo>
                    <a:cubicBezTo>
                      <a:pt x="195917" y="394559"/>
                      <a:pt x="238604" y="518455"/>
                      <a:pt x="245437" y="535655"/>
                    </a:cubicBezTo>
                    <a:lnTo>
                      <a:pt x="250809" y="420563"/>
                    </a:lnTo>
                    <a:cubicBezTo>
                      <a:pt x="248999" y="417881"/>
                      <a:pt x="247773" y="414732"/>
                      <a:pt x="246371" y="411817"/>
                    </a:cubicBezTo>
                    <a:lnTo>
                      <a:pt x="228911" y="377418"/>
                    </a:lnTo>
                    <a:cubicBezTo>
                      <a:pt x="241466" y="387446"/>
                      <a:pt x="259860" y="393743"/>
                      <a:pt x="280299" y="393743"/>
                    </a:cubicBezTo>
                    <a:cubicBezTo>
                      <a:pt x="301263" y="393743"/>
                      <a:pt x="320008" y="387155"/>
                      <a:pt x="332563" y="376718"/>
                    </a:cubicBezTo>
                    <a:lnTo>
                      <a:pt x="314811" y="411817"/>
                    </a:lnTo>
                    <a:cubicBezTo>
                      <a:pt x="313409" y="414732"/>
                      <a:pt x="312183" y="417881"/>
                      <a:pt x="310373" y="420563"/>
                    </a:cubicBezTo>
                    <a:lnTo>
                      <a:pt x="315745" y="535655"/>
                    </a:lnTo>
                    <a:cubicBezTo>
                      <a:pt x="322519" y="518455"/>
                      <a:pt x="365089" y="394618"/>
                      <a:pt x="369644" y="375960"/>
                    </a:cubicBezTo>
                    <a:cubicBezTo>
                      <a:pt x="394754" y="384881"/>
                      <a:pt x="419397" y="393685"/>
                      <a:pt x="443223" y="403946"/>
                    </a:cubicBezTo>
                    <a:cubicBezTo>
                      <a:pt x="443223" y="403946"/>
                      <a:pt x="490757" y="422895"/>
                      <a:pt x="506290" y="430241"/>
                    </a:cubicBezTo>
                    <a:cubicBezTo>
                      <a:pt x="506815" y="430475"/>
                      <a:pt x="507341" y="430766"/>
                      <a:pt x="507925" y="430999"/>
                    </a:cubicBezTo>
                    <a:cubicBezTo>
                      <a:pt x="509210" y="431699"/>
                      <a:pt x="510261" y="432224"/>
                      <a:pt x="510728" y="432573"/>
                    </a:cubicBezTo>
                    <a:cubicBezTo>
                      <a:pt x="518553" y="437238"/>
                      <a:pt x="524976" y="444234"/>
                      <a:pt x="528831" y="452630"/>
                    </a:cubicBezTo>
                    <a:lnTo>
                      <a:pt x="528831" y="452688"/>
                    </a:lnTo>
                    <a:cubicBezTo>
                      <a:pt x="530232" y="455720"/>
                      <a:pt x="531342" y="458985"/>
                      <a:pt x="532042" y="462308"/>
                    </a:cubicBezTo>
                    <a:cubicBezTo>
                      <a:pt x="538408" y="481607"/>
                      <a:pt x="552539" y="524694"/>
                      <a:pt x="558671" y="548307"/>
                    </a:cubicBezTo>
                    <a:cubicBezTo>
                      <a:pt x="559547" y="550697"/>
                      <a:pt x="560131" y="553204"/>
                      <a:pt x="560539" y="555828"/>
                    </a:cubicBezTo>
                    <a:cubicBezTo>
                      <a:pt x="560831" y="558102"/>
                      <a:pt x="561065" y="560492"/>
                      <a:pt x="561065" y="562824"/>
                    </a:cubicBezTo>
                    <a:cubicBezTo>
                      <a:pt x="561065" y="588187"/>
                      <a:pt x="540510" y="608710"/>
                      <a:pt x="515166" y="608710"/>
                    </a:cubicBezTo>
                    <a:lnTo>
                      <a:pt x="471311" y="608710"/>
                    </a:lnTo>
                    <a:lnTo>
                      <a:pt x="283044" y="608710"/>
                    </a:lnTo>
                    <a:lnTo>
                      <a:pt x="280532" y="608710"/>
                    </a:lnTo>
                    <a:lnTo>
                      <a:pt x="278080" y="608710"/>
                    </a:lnTo>
                    <a:cubicBezTo>
                      <a:pt x="215305" y="608768"/>
                      <a:pt x="152529" y="608710"/>
                      <a:pt x="89812" y="608710"/>
                    </a:cubicBezTo>
                    <a:lnTo>
                      <a:pt x="45957" y="608710"/>
                    </a:lnTo>
                    <a:cubicBezTo>
                      <a:pt x="20555" y="608710"/>
                      <a:pt x="0" y="588187"/>
                      <a:pt x="0" y="562824"/>
                    </a:cubicBezTo>
                    <a:cubicBezTo>
                      <a:pt x="0" y="560492"/>
                      <a:pt x="175" y="558102"/>
                      <a:pt x="584" y="555828"/>
                    </a:cubicBezTo>
                    <a:cubicBezTo>
                      <a:pt x="934" y="553263"/>
                      <a:pt x="1577" y="550697"/>
                      <a:pt x="2453" y="548307"/>
                    </a:cubicBezTo>
                    <a:cubicBezTo>
                      <a:pt x="8584" y="524577"/>
                      <a:pt x="22657" y="481607"/>
                      <a:pt x="29081" y="462308"/>
                    </a:cubicBezTo>
                    <a:cubicBezTo>
                      <a:pt x="29782" y="458985"/>
                      <a:pt x="30833" y="455720"/>
                      <a:pt x="32234" y="452688"/>
                    </a:cubicBezTo>
                    <a:lnTo>
                      <a:pt x="32234" y="452630"/>
                    </a:lnTo>
                    <a:cubicBezTo>
                      <a:pt x="36147" y="444234"/>
                      <a:pt x="42512" y="437238"/>
                      <a:pt x="50395" y="432457"/>
                    </a:cubicBezTo>
                    <a:cubicBezTo>
                      <a:pt x="50863" y="432107"/>
                      <a:pt x="51855" y="431524"/>
                      <a:pt x="53198" y="430941"/>
                    </a:cubicBezTo>
                    <a:cubicBezTo>
                      <a:pt x="53724" y="430591"/>
                      <a:pt x="54308" y="430358"/>
                      <a:pt x="54833" y="430125"/>
                    </a:cubicBezTo>
                    <a:cubicBezTo>
                      <a:pt x="70308" y="422895"/>
                      <a:pt x="117901" y="403888"/>
                      <a:pt x="117901" y="403888"/>
                    </a:cubicBezTo>
                    <a:cubicBezTo>
                      <a:pt x="141726" y="393626"/>
                      <a:pt x="166311" y="384823"/>
                      <a:pt x="191479" y="375902"/>
                    </a:cubicBezTo>
                    <a:close/>
                    <a:moveTo>
                      <a:pt x="277747" y="0"/>
                    </a:moveTo>
                    <a:lnTo>
                      <a:pt x="277980" y="0"/>
                    </a:lnTo>
                    <a:lnTo>
                      <a:pt x="278214" y="0"/>
                    </a:lnTo>
                    <a:lnTo>
                      <a:pt x="280491" y="0"/>
                    </a:lnTo>
                    <a:lnTo>
                      <a:pt x="282768" y="0"/>
                    </a:lnTo>
                    <a:lnTo>
                      <a:pt x="283001" y="0"/>
                    </a:lnTo>
                    <a:lnTo>
                      <a:pt x="283235" y="0"/>
                    </a:lnTo>
                    <a:cubicBezTo>
                      <a:pt x="348858" y="0"/>
                      <a:pt x="402105" y="53118"/>
                      <a:pt x="401988" y="118656"/>
                    </a:cubicBezTo>
                    <a:cubicBezTo>
                      <a:pt x="401988" y="125420"/>
                      <a:pt x="400470" y="154807"/>
                      <a:pt x="400470" y="162854"/>
                    </a:cubicBezTo>
                    <a:cubicBezTo>
                      <a:pt x="403331" y="163029"/>
                      <a:pt x="429954" y="156673"/>
                      <a:pt x="427093" y="188509"/>
                    </a:cubicBezTo>
                    <a:cubicBezTo>
                      <a:pt x="421021" y="256030"/>
                      <a:pt x="395215" y="242969"/>
                      <a:pt x="394456" y="242969"/>
                    </a:cubicBezTo>
                    <a:cubicBezTo>
                      <a:pt x="381670" y="283901"/>
                      <a:pt x="361820" y="309964"/>
                      <a:pt x="342436" y="326465"/>
                    </a:cubicBezTo>
                    <a:cubicBezTo>
                      <a:pt x="312485" y="351946"/>
                      <a:pt x="283468" y="354745"/>
                      <a:pt x="283001" y="354745"/>
                    </a:cubicBezTo>
                    <a:cubicBezTo>
                      <a:pt x="282125" y="354803"/>
                      <a:pt x="281250" y="354803"/>
                      <a:pt x="280491" y="354803"/>
                    </a:cubicBezTo>
                    <a:cubicBezTo>
                      <a:pt x="279615" y="354803"/>
                      <a:pt x="278856" y="354745"/>
                      <a:pt x="277980" y="354745"/>
                    </a:cubicBezTo>
                    <a:cubicBezTo>
                      <a:pt x="277455" y="354745"/>
                      <a:pt x="248263" y="351946"/>
                      <a:pt x="218136" y="326116"/>
                    </a:cubicBezTo>
                    <a:cubicBezTo>
                      <a:pt x="198811" y="309556"/>
                      <a:pt x="179136" y="283609"/>
                      <a:pt x="166467" y="242969"/>
                    </a:cubicBezTo>
                    <a:cubicBezTo>
                      <a:pt x="165649" y="242969"/>
                      <a:pt x="139902" y="256030"/>
                      <a:pt x="133830" y="188509"/>
                    </a:cubicBezTo>
                    <a:cubicBezTo>
                      <a:pt x="130969" y="156731"/>
                      <a:pt x="157592" y="163087"/>
                      <a:pt x="160453" y="162970"/>
                    </a:cubicBezTo>
                    <a:cubicBezTo>
                      <a:pt x="160453" y="154807"/>
                      <a:pt x="158877" y="125478"/>
                      <a:pt x="158877" y="118715"/>
                    </a:cubicBezTo>
                    <a:cubicBezTo>
                      <a:pt x="158877" y="53177"/>
                      <a:pt x="212123" y="0"/>
                      <a:pt x="27774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grpSp>
        <p:grpSp>
          <p:nvGrpSpPr>
            <p:cNvPr id="205" name="组合 278">
              <a:extLst>
                <a:ext uri="{FF2B5EF4-FFF2-40B4-BE49-F238E27FC236}">
                  <a16:creationId xmlns:a16="http://schemas.microsoft.com/office/drawing/2014/main" id="{6F2E4C75-E79E-4416-A59A-2237B3D88866}"/>
                </a:ext>
              </a:extLst>
            </p:cNvPr>
            <p:cNvGrpSpPr/>
            <p:nvPr/>
          </p:nvGrpSpPr>
          <p:grpSpPr>
            <a:xfrm>
              <a:off x="2065376" y="2538474"/>
              <a:ext cx="2238573" cy="1020350"/>
              <a:chOff x="2147765" y="2343753"/>
              <a:chExt cx="2238573" cy="1020350"/>
            </a:xfrm>
          </p:grpSpPr>
          <p:sp>
            <p:nvSpPr>
              <p:cNvPr id="206" name="文本框 258">
                <a:extLst>
                  <a:ext uri="{FF2B5EF4-FFF2-40B4-BE49-F238E27FC236}">
                    <a16:creationId xmlns:a16="http://schemas.microsoft.com/office/drawing/2014/main" id="{26729DB4-C674-4CEF-B5B6-3E4616ABA52B}"/>
                  </a:ext>
                </a:extLst>
              </p:cNvPr>
              <p:cNvSpPr txBox="1"/>
              <p:nvPr/>
            </p:nvSpPr>
            <p:spPr>
              <a:xfrm>
                <a:off x="2147765" y="2343753"/>
                <a:ext cx="1862835" cy="307777"/>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400" b="1" dirty="0">
                    <a:latin typeface="Century Gothic" panose="020B0502020202020204" pitchFamily="34" charset="0"/>
                  </a:rPr>
                  <a:t>Text addition</a:t>
                </a:r>
                <a:endParaRPr lang="zh-CN" altLang="en-US" sz="1400" b="1" dirty="0">
                  <a:latin typeface="Century Gothic" panose="020B0502020202020204" pitchFamily="34" charset="0"/>
                </a:endParaRPr>
              </a:p>
            </p:txBody>
          </p:sp>
          <p:sp>
            <p:nvSpPr>
              <p:cNvPr id="207" name="文本框 259">
                <a:extLst>
                  <a:ext uri="{FF2B5EF4-FFF2-40B4-BE49-F238E27FC236}">
                    <a16:creationId xmlns:a16="http://schemas.microsoft.com/office/drawing/2014/main" id="{634CD502-ECEE-429C-852B-854DC20EF32C}"/>
                  </a:ext>
                </a:extLst>
              </p:cNvPr>
              <p:cNvSpPr txBox="1"/>
              <p:nvPr/>
            </p:nvSpPr>
            <p:spPr>
              <a:xfrm>
                <a:off x="2147765" y="2658653"/>
                <a:ext cx="2238573" cy="705450"/>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ct val="114000"/>
                  </a:lnSpc>
                </a:pPr>
                <a:r>
                  <a:rPr lang="en-US" altLang="zh-CN" sz="1200" dirty="0">
                    <a:latin typeface="Century Gothic" panose="020B0502020202020204" pitchFamily="34" charset="0"/>
                    <a:ea typeface="+mj-ea"/>
                  </a:rPr>
                  <a:t>The user print the presentation and make it into a film wider field</a:t>
                </a:r>
              </a:p>
            </p:txBody>
          </p:sp>
        </p:grpSp>
      </p:grpSp>
      <p:grpSp>
        <p:nvGrpSpPr>
          <p:cNvPr id="210" name="组合 283">
            <a:extLst>
              <a:ext uri="{FF2B5EF4-FFF2-40B4-BE49-F238E27FC236}">
                <a16:creationId xmlns:a16="http://schemas.microsoft.com/office/drawing/2014/main" id="{91F085C9-AECE-40B6-BA3C-B17F490A5641}"/>
              </a:ext>
            </a:extLst>
          </p:cNvPr>
          <p:cNvGrpSpPr/>
          <p:nvPr/>
        </p:nvGrpSpPr>
        <p:grpSpPr>
          <a:xfrm>
            <a:off x="7890661" y="2757549"/>
            <a:ext cx="2843449" cy="1020350"/>
            <a:chOff x="1460500" y="2538474"/>
            <a:chExt cx="2843449" cy="1020350"/>
          </a:xfrm>
        </p:grpSpPr>
        <p:grpSp>
          <p:nvGrpSpPr>
            <p:cNvPr id="211" name="组合 284">
              <a:extLst>
                <a:ext uri="{FF2B5EF4-FFF2-40B4-BE49-F238E27FC236}">
                  <a16:creationId xmlns:a16="http://schemas.microsoft.com/office/drawing/2014/main" id="{D3582126-F960-4975-B839-1EA6AA6D0DA2}"/>
                </a:ext>
              </a:extLst>
            </p:cNvPr>
            <p:cNvGrpSpPr/>
            <p:nvPr/>
          </p:nvGrpSpPr>
          <p:grpSpPr>
            <a:xfrm>
              <a:off x="1460500" y="2582456"/>
              <a:ext cx="530225" cy="530225"/>
              <a:chOff x="1460500" y="2582456"/>
              <a:chExt cx="685800" cy="685800"/>
            </a:xfrm>
          </p:grpSpPr>
          <p:sp>
            <p:nvSpPr>
              <p:cNvPr id="215" name="矩形: 圆角 288">
                <a:extLst>
                  <a:ext uri="{FF2B5EF4-FFF2-40B4-BE49-F238E27FC236}">
                    <a16:creationId xmlns:a16="http://schemas.microsoft.com/office/drawing/2014/main" id="{CE966577-0C8D-46DC-822E-50CAB45AB83A}"/>
                  </a:ext>
                </a:extLst>
              </p:cNvPr>
              <p:cNvSpPr/>
              <p:nvPr/>
            </p:nvSpPr>
            <p:spPr>
              <a:xfrm>
                <a:off x="1460500" y="2582456"/>
                <a:ext cx="685800" cy="685800"/>
              </a:xfrm>
              <a:prstGeom prst="roundRect">
                <a:avLst>
                  <a:gd name="adj" fmla="val 20371"/>
                </a:avLst>
              </a:prstGeom>
              <a:gradFill>
                <a:gsLst>
                  <a:gs pos="0">
                    <a:schemeClr val="accent2"/>
                  </a:gs>
                  <a:gs pos="100000">
                    <a:schemeClr val="accent2">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sp>
            <p:nvSpPr>
              <p:cNvPr id="216" name="矩形: 圆角 268">
                <a:extLst>
                  <a:ext uri="{FF2B5EF4-FFF2-40B4-BE49-F238E27FC236}">
                    <a16:creationId xmlns:a16="http://schemas.microsoft.com/office/drawing/2014/main" id="{0A34FFF5-9A4A-4CC1-B9A5-1BD8B0AE9EC1}"/>
                  </a:ext>
                </a:extLst>
              </p:cNvPr>
              <p:cNvSpPr/>
              <p:nvPr/>
            </p:nvSpPr>
            <p:spPr>
              <a:xfrm>
                <a:off x="1638300" y="2772888"/>
                <a:ext cx="330200" cy="304935"/>
              </a:xfrm>
              <a:custGeom>
                <a:avLst/>
                <a:gdLst>
                  <a:gd name="connsiteX0" fmla="*/ 186302 w 608697"/>
                  <a:gd name="connsiteY0" fmla="*/ 63862 h 562124"/>
                  <a:gd name="connsiteX1" fmla="*/ 204357 w 608697"/>
                  <a:gd name="connsiteY1" fmla="*/ 81889 h 562124"/>
                  <a:gd name="connsiteX2" fmla="*/ 186302 w 608697"/>
                  <a:gd name="connsiteY2" fmla="*/ 99991 h 562124"/>
                  <a:gd name="connsiteX3" fmla="*/ 99759 w 608697"/>
                  <a:gd name="connsiteY3" fmla="*/ 186326 h 562124"/>
                  <a:gd name="connsiteX4" fmla="*/ 81705 w 608697"/>
                  <a:gd name="connsiteY4" fmla="*/ 204428 h 562124"/>
                  <a:gd name="connsiteX5" fmla="*/ 63650 w 608697"/>
                  <a:gd name="connsiteY5" fmla="*/ 186326 h 562124"/>
                  <a:gd name="connsiteX6" fmla="*/ 186302 w 608697"/>
                  <a:gd name="connsiteY6" fmla="*/ 63862 h 562124"/>
                  <a:gd name="connsiteX7" fmla="*/ 175448 w 608697"/>
                  <a:gd name="connsiteY7" fmla="*/ 36129 h 562124"/>
                  <a:gd name="connsiteX8" fmla="*/ 36179 w 608697"/>
                  <a:gd name="connsiteY8" fmla="*/ 175282 h 562124"/>
                  <a:gd name="connsiteX9" fmla="*/ 276226 w 608697"/>
                  <a:gd name="connsiteY9" fmla="*/ 490611 h 562124"/>
                  <a:gd name="connsiteX10" fmla="*/ 276972 w 608697"/>
                  <a:gd name="connsiteY10" fmla="*/ 491356 h 562124"/>
                  <a:gd name="connsiteX11" fmla="*/ 304349 w 608697"/>
                  <a:gd name="connsiteY11" fmla="*/ 518546 h 562124"/>
                  <a:gd name="connsiteX12" fmla="*/ 331725 w 608697"/>
                  <a:gd name="connsiteY12" fmla="*/ 491356 h 562124"/>
                  <a:gd name="connsiteX13" fmla="*/ 332471 w 608697"/>
                  <a:gd name="connsiteY13" fmla="*/ 490611 h 562124"/>
                  <a:gd name="connsiteX14" fmla="*/ 572518 w 608697"/>
                  <a:gd name="connsiteY14" fmla="*/ 175282 h 562124"/>
                  <a:gd name="connsiteX15" fmla="*/ 433249 w 608697"/>
                  <a:gd name="connsiteY15" fmla="*/ 36129 h 562124"/>
                  <a:gd name="connsiteX16" fmla="*/ 318149 w 608697"/>
                  <a:gd name="connsiteY16" fmla="*/ 89764 h 562124"/>
                  <a:gd name="connsiteX17" fmla="*/ 304349 w 608697"/>
                  <a:gd name="connsiteY17" fmla="*/ 96170 h 562124"/>
                  <a:gd name="connsiteX18" fmla="*/ 290548 w 608697"/>
                  <a:gd name="connsiteY18" fmla="*/ 89764 h 562124"/>
                  <a:gd name="connsiteX19" fmla="*/ 175448 w 608697"/>
                  <a:gd name="connsiteY19" fmla="*/ 36129 h 562124"/>
                  <a:gd name="connsiteX20" fmla="*/ 175448 w 608697"/>
                  <a:gd name="connsiteY20" fmla="*/ 0 h 562124"/>
                  <a:gd name="connsiteX21" fmla="*/ 304349 w 608697"/>
                  <a:gd name="connsiteY21" fmla="*/ 51847 h 562124"/>
                  <a:gd name="connsiteX22" fmla="*/ 433249 w 608697"/>
                  <a:gd name="connsiteY22" fmla="*/ 0 h 562124"/>
                  <a:gd name="connsiteX23" fmla="*/ 608697 w 608697"/>
                  <a:gd name="connsiteY23" fmla="*/ 175282 h 562124"/>
                  <a:gd name="connsiteX24" fmla="*/ 537309 w 608697"/>
                  <a:gd name="connsiteY24" fmla="*/ 342593 h 562124"/>
                  <a:gd name="connsiteX25" fmla="*/ 356864 w 608697"/>
                  <a:gd name="connsiteY25" fmla="*/ 517354 h 562124"/>
                  <a:gd name="connsiteX26" fmla="*/ 317104 w 608697"/>
                  <a:gd name="connsiteY26" fmla="*/ 556835 h 562124"/>
                  <a:gd name="connsiteX27" fmla="*/ 304349 w 608697"/>
                  <a:gd name="connsiteY27" fmla="*/ 562124 h 562124"/>
                  <a:gd name="connsiteX28" fmla="*/ 291593 w 608697"/>
                  <a:gd name="connsiteY28" fmla="*/ 556835 h 562124"/>
                  <a:gd name="connsiteX29" fmla="*/ 251834 w 608697"/>
                  <a:gd name="connsiteY29" fmla="*/ 517354 h 562124"/>
                  <a:gd name="connsiteX30" fmla="*/ 71388 w 608697"/>
                  <a:gd name="connsiteY30" fmla="*/ 342593 h 562124"/>
                  <a:gd name="connsiteX31" fmla="*/ 0 w 608697"/>
                  <a:gd name="connsiteY31" fmla="*/ 175282 h 562124"/>
                  <a:gd name="connsiteX32" fmla="*/ 175448 w 608697"/>
                  <a:gd name="connsiteY32" fmla="*/ 0 h 5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8697" h="562124">
                    <a:moveTo>
                      <a:pt x="186302" y="63862"/>
                    </a:moveTo>
                    <a:cubicBezTo>
                      <a:pt x="196225" y="63862"/>
                      <a:pt x="204357" y="71907"/>
                      <a:pt x="204357" y="81889"/>
                    </a:cubicBezTo>
                    <a:cubicBezTo>
                      <a:pt x="204357" y="91871"/>
                      <a:pt x="196300" y="99991"/>
                      <a:pt x="186302" y="99991"/>
                    </a:cubicBezTo>
                    <a:cubicBezTo>
                      <a:pt x="137808" y="99991"/>
                      <a:pt x="99759" y="137907"/>
                      <a:pt x="99759" y="186326"/>
                    </a:cubicBezTo>
                    <a:cubicBezTo>
                      <a:pt x="99759" y="196308"/>
                      <a:pt x="91702" y="204428"/>
                      <a:pt x="81705" y="204428"/>
                    </a:cubicBezTo>
                    <a:cubicBezTo>
                      <a:pt x="71708" y="204428"/>
                      <a:pt x="63650" y="196308"/>
                      <a:pt x="63650" y="186326"/>
                    </a:cubicBezTo>
                    <a:cubicBezTo>
                      <a:pt x="63650" y="117645"/>
                      <a:pt x="117516" y="63862"/>
                      <a:pt x="186302" y="63862"/>
                    </a:cubicBezTo>
                    <a:close/>
                    <a:moveTo>
                      <a:pt x="175448" y="36129"/>
                    </a:moveTo>
                    <a:cubicBezTo>
                      <a:pt x="97347" y="36129"/>
                      <a:pt x="36179" y="97213"/>
                      <a:pt x="36179" y="175282"/>
                    </a:cubicBezTo>
                    <a:cubicBezTo>
                      <a:pt x="36179" y="273687"/>
                      <a:pt x="122933" y="355182"/>
                      <a:pt x="276226" y="490611"/>
                    </a:cubicBezTo>
                    <a:cubicBezTo>
                      <a:pt x="276450" y="490834"/>
                      <a:pt x="276748" y="491132"/>
                      <a:pt x="276972" y="491356"/>
                    </a:cubicBezTo>
                    <a:lnTo>
                      <a:pt x="304349" y="518546"/>
                    </a:lnTo>
                    <a:lnTo>
                      <a:pt x="331725" y="491356"/>
                    </a:lnTo>
                    <a:cubicBezTo>
                      <a:pt x="331949" y="491132"/>
                      <a:pt x="332247" y="490834"/>
                      <a:pt x="332471" y="490611"/>
                    </a:cubicBezTo>
                    <a:cubicBezTo>
                      <a:pt x="485764" y="355182"/>
                      <a:pt x="572518" y="273762"/>
                      <a:pt x="572518" y="175282"/>
                    </a:cubicBezTo>
                    <a:cubicBezTo>
                      <a:pt x="572518" y="97213"/>
                      <a:pt x="511350" y="36129"/>
                      <a:pt x="433249" y="36129"/>
                    </a:cubicBezTo>
                    <a:cubicBezTo>
                      <a:pt x="390282" y="36129"/>
                      <a:pt x="346196" y="56689"/>
                      <a:pt x="318149" y="89764"/>
                    </a:cubicBezTo>
                    <a:cubicBezTo>
                      <a:pt x="314717" y="93861"/>
                      <a:pt x="309645" y="96170"/>
                      <a:pt x="304349" y="96170"/>
                    </a:cubicBezTo>
                    <a:cubicBezTo>
                      <a:pt x="299052" y="96170"/>
                      <a:pt x="293980" y="93861"/>
                      <a:pt x="290548" y="89764"/>
                    </a:cubicBezTo>
                    <a:cubicBezTo>
                      <a:pt x="262501" y="56689"/>
                      <a:pt x="218415" y="36129"/>
                      <a:pt x="175448" y="36129"/>
                    </a:cubicBezTo>
                    <a:close/>
                    <a:moveTo>
                      <a:pt x="175448" y="0"/>
                    </a:moveTo>
                    <a:cubicBezTo>
                      <a:pt x="222891" y="0"/>
                      <a:pt x="269736" y="19145"/>
                      <a:pt x="304349" y="51847"/>
                    </a:cubicBezTo>
                    <a:cubicBezTo>
                      <a:pt x="338961" y="19145"/>
                      <a:pt x="385807" y="0"/>
                      <a:pt x="433249" y="0"/>
                    </a:cubicBezTo>
                    <a:cubicBezTo>
                      <a:pt x="531640" y="0"/>
                      <a:pt x="608697" y="77026"/>
                      <a:pt x="608697" y="175282"/>
                    </a:cubicBezTo>
                    <a:cubicBezTo>
                      <a:pt x="608697" y="230258"/>
                      <a:pt x="586020" y="283446"/>
                      <a:pt x="537309" y="342593"/>
                    </a:cubicBezTo>
                    <a:cubicBezTo>
                      <a:pt x="494865" y="394291"/>
                      <a:pt x="435711" y="447628"/>
                      <a:pt x="356864" y="517354"/>
                    </a:cubicBezTo>
                    <a:lnTo>
                      <a:pt x="317104" y="556835"/>
                    </a:lnTo>
                    <a:cubicBezTo>
                      <a:pt x="313598" y="560336"/>
                      <a:pt x="308973" y="562124"/>
                      <a:pt x="304349" y="562124"/>
                    </a:cubicBezTo>
                    <a:cubicBezTo>
                      <a:pt x="299724" y="562124"/>
                      <a:pt x="295099" y="560336"/>
                      <a:pt x="291593" y="556835"/>
                    </a:cubicBezTo>
                    <a:lnTo>
                      <a:pt x="251834" y="517354"/>
                    </a:lnTo>
                    <a:cubicBezTo>
                      <a:pt x="172986" y="447628"/>
                      <a:pt x="113832" y="394291"/>
                      <a:pt x="71388" y="342593"/>
                    </a:cubicBezTo>
                    <a:cubicBezTo>
                      <a:pt x="22677" y="283446"/>
                      <a:pt x="0" y="230258"/>
                      <a:pt x="0" y="175282"/>
                    </a:cubicBezTo>
                    <a:cubicBezTo>
                      <a:pt x="0" y="77026"/>
                      <a:pt x="77057" y="0"/>
                      <a:pt x="17544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scene3d>
                  <a:camera prst="orthographicFront"/>
                  <a:lightRig rig="threePt" dir="t"/>
                </a:scene3d>
                <a:sp3d contourW="12700"/>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solidFill>
                    <a:schemeClr val="tx1"/>
                  </a:solidFill>
                  <a:latin typeface="Century Gothic" panose="020B0502020202020204" pitchFamily="34" charset="0"/>
                </a:endParaRPr>
              </a:p>
            </p:txBody>
          </p:sp>
        </p:grpSp>
        <p:grpSp>
          <p:nvGrpSpPr>
            <p:cNvPr id="212" name="组合 285">
              <a:extLst>
                <a:ext uri="{FF2B5EF4-FFF2-40B4-BE49-F238E27FC236}">
                  <a16:creationId xmlns:a16="http://schemas.microsoft.com/office/drawing/2014/main" id="{DC83DECC-C354-4090-83C3-11369D2580AB}"/>
                </a:ext>
              </a:extLst>
            </p:cNvPr>
            <p:cNvGrpSpPr/>
            <p:nvPr/>
          </p:nvGrpSpPr>
          <p:grpSpPr>
            <a:xfrm>
              <a:off x="2065376" y="2538474"/>
              <a:ext cx="2238573" cy="1020350"/>
              <a:chOff x="2147765" y="2343753"/>
              <a:chExt cx="2238573" cy="1020350"/>
            </a:xfrm>
          </p:grpSpPr>
          <p:sp>
            <p:nvSpPr>
              <p:cNvPr id="213" name="文本框 265">
                <a:extLst>
                  <a:ext uri="{FF2B5EF4-FFF2-40B4-BE49-F238E27FC236}">
                    <a16:creationId xmlns:a16="http://schemas.microsoft.com/office/drawing/2014/main" id="{A579A06D-2AE5-49F8-84D8-09D8A9C888FB}"/>
                  </a:ext>
                </a:extLst>
              </p:cNvPr>
              <p:cNvSpPr txBox="1"/>
              <p:nvPr/>
            </p:nvSpPr>
            <p:spPr>
              <a:xfrm>
                <a:off x="2147765" y="2343753"/>
                <a:ext cx="1862835" cy="307777"/>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400" b="1" dirty="0">
                    <a:latin typeface="Century Gothic" panose="020B0502020202020204" pitchFamily="34" charset="0"/>
                  </a:rPr>
                  <a:t>Text addition</a:t>
                </a:r>
                <a:endParaRPr lang="zh-CN" altLang="en-US" sz="1400" b="1" dirty="0">
                  <a:latin typeface="Century Gothic" panose="020B0502020202020204" pitchFamily="34" charset="0"/>
                </a:endParaRPr>
              </a:p>
            </p:txBody>
          </p:sp>
          <p:sp>
            <p:nvSpPr>
              <p:cNvPr id="214" name="文本框 266">
                <a:extLst>
                  <a:ext uri="{FF2B5EF4-FFF2-40B4-BE49-F238E27FC236}">
                    <a16:creationId xmlns:a16="http://schemas.microsoft.com/office/drawing/2014/main" id="{6F537DD9-2DBE-4742-8A96-C3190F1F913A}"/>
                  </a:ext>
                </a:extLst>
              </p:cNvPr>
              <p:cNvSpPr txBox="1"/>
              <p:nvPr/>
            </p:nvSpPr>
            <p:spPr>
              <a:xfrm>
                <a:off x="2147765" y="2658653"/>
                <a:ext cx="2238573" cy="705450"/>
              </a:xfrm>
              <a:prstGeom prst="rect">
                <a:avLst/>
              </a:prstGeom>
              <a:noFill/>
            </p:spPr>
            <p:txBody>
              <a:bodyPr wrap="square" rtlCol="0">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ct val="114000"/>
                  </a:lnSpc>
                </a:pPr>
                <a:r>
                  <a:rPr lang="en-US" altLang="zh-CN" sz="1200" dirty="0">
                    <a:latin typeface="Century Gothic" panose="020B0502020202020204" pitchFamily="34" charset="0"/>
                    <a:ea typeface="+mj-ea"/>
                  </a:rPr>
                  <a:t>The user print the presentation and make it into a film wider field</a:t>
                </a:r>
              </a:p>
            </p:txBody>
          </p:sp>
        </p:grpSp>
      </p:grpSp>
      <p:grpSp>
        <p:nvGrpSpPr>
          <p:cNvPr id="217" name="组合 290">
            <a:extLst>
              <a:ext uri="{FF2B5EF4-FFF2-40B4-BE49-F238E27FC236}">
                <a16:creationId xmlns:a16="http://schemas.microsoft.com/office/drawing/2014/main" id="{EA692155-7AE1-4B04-B5E3-A25458E4B910}"/>
              </a:ext>
            </a:extLst>
          </p:cNvPr>
          <p:cNvGrpSpPr/>
          <p:nvPr/>
        </p:nvGrpSpPr>
        <p:grpSpPr>
          <a:xfrm>
            <a:off x="3520034" y="404562"/>
            <a:ext cx="5251900" cy="638053"/>
            <a:chOff x="2162571" y="1056269"/>
            <a:chExt cx="5251900" cy="638053"/>
          </a:xfrm>
        </p:grpSpPr>
        <p:sp>
          <p:nvSpPr>
            <p:cNvPr id="218" name="文本框 291">
              <a:extLst>
                <a:ext uri="{FF2B5EF4-FFF2-40B4-BE49-F238E27FC236}">
                  <a16:creationId xmlns:a16="http://schemas.microsoft.com/office/drawing/2014/main" id="{0674C770-6CE2-4F63-9A58-1FD5509CA61B}"/>
                </a:ext>
              </a:extLst>
            </p:cNvPr>
            <p:cNvSpPr txBox="1"/>
            <p:nvPr/>
          </p:nvSpPr>
          <p:spPr>
            <a:xfrm>
              <a:off x="2219843" y="1056269"/>
              <a:ext cx="5194628" cy="584775"/>
            </a:xfrm>
            <a:prstGeom prst="rect">
              <a:avLst/>
            </a:prstGeom>
            <a:noFill/>
          </p:spPr>
          <p:txBody>
            <a:bodyPr wrap="none" rtlCol="0">
              <a:spAutoFit/>
              <a:scene3d>
                <a:camera prst="orthographicFront"/>
                <a:lightRig rig="threePt" dir="t"/>
              </a:scene3d>
              <a:sp3d contourW="12700"/>
            </a:bodyPr>
            <a:lstStyle/>
            <a:p>
              <a:pPr algn="ctr"/>
              <a:r>
                <a:rPr lang="en-US" altLang="zh-CN" sz="3200" dirty="0">
                  <a:solidFill>
                    <a:schemeClr val="accent1">
                      <a:lumMod val="20000"/>
                      <a:lumOff val="80000"/>
                    </a:schemeClr>
                  </a:solidFill>
                  <a:latin typeface="造字工房力黑（非商用）常规体" pitchFamily="50" charset="-122"/>
                  <a:ea typeface="造字工房力黑（非商用）常规体" pitchFamily="50" charset="-122"/>
                </a:rPr>
                <a:t>Marketing execution plan</a:t>
              </a:r>
              <a:endParaRPr lang="zh-CN" altLang="en-US" sz="3200" dirty="0">
                <a:solidFill>
                  <a:schemeClr val="accent1">
                    <a:lumMod val="20000"/>
                    <a:lumOff val="80000"/>
                  </a:schemeClr>
                </a:solidFill>
                <a:latin typeface="造字工房力黑（非商用）常规体" pitchFamily="50" charset="-122"/>
                <a:ea typeface="造字工房力黑（非商用）常规体" pitchFamily="50" charset="-122"/>
              </a:endParaRPr>
            </a:p>
          </p:txBody>
        </p:sp>
        <p:sp>
          <p:nvSpPr>
            <p:cNvPr id="219" name="文本框 292">
              <a:extLst>
                <a:ext uri="{FF2B5EF4-FFF2-40B4-BE49-F238E27FC236}">
                  <a16:creationId xmlns:a16="http://schemas.microsoft.com/office/drawing/2014/main" id="{DCFD6667-3BF7-4601-9752-DE56BBF45405}"/>
                </a:ext>
              </a:extLst>
            </p:cNvPr>
            <p:cNvSpPr txBox="1"/>
            <p:nvPr/>
          </p:nvSpPr>
          <p:spPr>
            <a:xfrm>
              <a:off x="2162571" y="1109547"/>
              <a:ext cx="5194628" cy="584775"/>
            </a:xfrm>
            <a:prstGeom prst="rect">
              <a:avLst/>
            </a:prstGeom>
            <a:noFill/>
          </p:spPr>
          <p:txBody>
            <a:bodyPr wrap="none" rtlCol="0">
              <a:spAutoFit/>
              <a:scene3d>
                <a:camera prst="orthographicFront"/>
                <a:lightRig rig="threePt" dir="t"/>
              </a:scene3d>
              <a:sp3d contourW="12700"/>
            </a:bodyPr>
            <a:lstStyle/>
            <a:p>
              <a:pPr algn="ctr"/>
              <a:r>
                <a:rPr lang="en-US" altLang="zh-CN" sz="3200" dirty="0">
                  <a:solidFill>
                    <a:schemeClr val="accent1"/>
                  </a:solidFill>
                  <a:latin typeface="造字工房力黑（非商用）常规体" pitchFamily="50" charset="-122"/>
                  <a:ea typeface="造字工房力黑（非商用）常规体" pitchFamily="50" charset="-122"/>
                </a:rPr>
                <a:t>Marketing execution plan</a:t>
              </a:r>
              <a:endParaRPr lang="zh-CN" altLang="en-US" sz="3200" dirty="0">
                <a:solidFill>
                  <a:schemeClr val="accent1"/>
                </a:solidFill>
                <a:latin typeface="造字工房力黑（非商用）常规体" pitchFamily="50" charset="-122"/>
                <a:ea typeface="造字工房力黑（非商用）常规体" pitchFamily="50" charset="-122"/>
              </a:endParaRPr>
            </a:p>
          </p:txBody>
        </p:sp>
      </p:grpSp>
      <p:sp>
        <p:nvSpPr>
          <p:cNvPr id="220" name="文本框 293">
            <a:extLst>
              <a:ext uri="{FF2B5EF4-FFF2-40B4-BE49-F238E27FC236}">
                <a16:creationId xmlns:a16="http://schemas.microsoft.com/office/drawing/2014/main" id="{B941337E-BCFD-4AE1-A94B-32BA937C4A19}"/>
              </a:ext>
            </a:extLst>
          </p:cNvPr>
          <p:cNvSpPr txBox="1"/>
          <p:nvPr/>
        </p:nvSpPr>
        <p:spPr>
          <a:xfrm>
            <a:off x="3800351" y="1375027"/>
            <a:ext cx="4600699"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can demonstrate on a projector or computer, or print the presentation and make it into a film to be used in a wider field</a:t>
            </a:r>
          </a:p>
        </p:txBody>
      </p:sp>
    </p:spTree>
    <p:extLst>
      <p:ext uri="{BB962C8B-B14F-4D97-AF65-F5344CB8AC3E}">
        <p14:creationId xmlns:p14="http://schemas.microsoft.com/office/powerpoint/2010/main" val="559318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wipe(left)">
                                      <p:cBhvr>
                                        <p:cTn id="7" dur="500"/>
                                        <p:tgtEl>
                                          <p:spTgt spid="19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矩形 1">
            <a:extLst>
              <a:ext uri="{FF2B5EF4-FFF2-40B4-BE49-F238E27FC236}">
                <a16:creationId xmlns:a16="http://schemas.microsoft.com/office/drawing/2014/main" id="{0ABC152E-0EA0-4392-AB16-38967BB301B5}"/>
              </a:ext>
            </a:extLst>
          </p:cNvPr>
          <p:cNvSpPr/>
          <p:nvPr/>
        </p:nvSpPr>
        <p:spPr>
          <a:xfrm>
            <a:off x="247999" y="3760822"/>
            <a:ext cx="2575457" cy="414138"/>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product upgrade</a:t>
            </a:r>
            <a:endParaRPr lang="zh-CN" altLang="en-US" b="1" dirty="0">
              <a:solidFill>
                <a:schemeClr val="tx1">
                  <a:lumMod val="75000"/>
                  <a:lumOff val="25000"/>
                </a:schemeClr>
              </a:solidFill>
              <a:ea typeface="微软雅黑" panose="020B0503020204020204" pitchFamily="34" charset="-122"/>
            </a:endParaRPr>
          </a:p>
        </p:txBody>
      </p:sp>
      <p:sp>
        <p:nvSpPr>
          <p:cNvPr id="137" name="矩形 2">
            <a:extLst>
              <a:ext uri="{FF2B5EF4-FFF2-40B4-BE49-F238E27FC236}">
                <a16:creationId xmlns:a16="http://schemas.microsoft.com/office/drawing/2014/main" id="{BEA4009E-BC8D-4E5B-B455-9B01F29D5AB1}"/>
              </a:ext>
            </a:extLst>
          </p:cNvPr>
          <p:cNvSpPr/>
          <p:nvPr/>
        </p:nvSpPr>
        <p:spPr>
          <a:xfrm>
            <a:off x="2535493" y="3626269"/>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Environmental upgrade</a:t>
            </a:r>
            <a:endParaRPr lang="zh-CN" altLang="en-US" b="1" dirty="0">
              <a:solidFill>
                <a:schemeClr val="tx1">
                  <a:lumMod val="75000"/>
                  <a:lumOff val="25000"/>
                </a:schemeClr>
              </a:solidFill>
              <a:ea typeface="微软雅黑" panose="020B0503020204020204" pitchFamily="34" charset="-122"/>
            </a:endParaRPr>
          </a:p>
        </p:txBody>
      </p:sp>
      <p:sp>
        <p:nvSpPr>
          <p:cNvPr id="138" name="矩形 3">
            <a:extLst>
              <a:ext uri="{FF2B5EF4-FFF2-40B4-BE49-F238E27FC236}">
                <a16:creationId xmlns:a16="http://schemas.microsoft.com/office/drawing/2014/main" id="{65F927CE-581B-4FC4-994B-AC5878CDC030}"/>
              </a:ext>
            </a:extLst>
          </p:cNvPr>
          <p:cNvSpPr/>
          <p:nvPr/>
        </p:nvSpPr>
        <p:spPr>
          <a:xfrm>
            <a:off x="4793938" y="3599929"/>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Member service upgrade</a:t>
            </a:r>
            <a:endParaRPr lang="zh-CN" altLang="en-US" b="1" dirty="0">
              <a:solidFill>
                <a:schemeClr val="tx1">
                  <a:lumMod val="75000"/>
                  <a:lumOff val="25000"/>
                </a:schemeClr>
              </a:solidFill>
              <a:ea typeface="微软雅黑" panose="020B0503020204020204" pitchFamily="34" charset="-122"/>
            </a:endParaRPr>
          </a:p>
        </p:txBody>
      </p:sp>
      <p:sp>
        <p:nvSpPr>
          <p:cNvPr id="139" name="矩形 4">
            <a:extLst>
              <a:ext uri="{FF2B5EF4-FFF2-40B4-BE49-F238E27FC236}">
                <a16:creationId xmlns:a16="http://schemas.microsoft.com/office/drawing/2014/main" id="{96431527-5A86-4739-B4EF-54E8973534B5}"/>
              </a:ext>
            </a:extLst>
          </p:cNvPr>
          <p:cNvSpPr/>
          <p:nvPr/>
        </p:nvSpPr>
        <p:spPr>
          <a:xfrm>
            <a:off x="7081241" y="3585769"/>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Cross-border cooperation</a:t>
            </a:r>
            <a:endParaRPr lang="zh-CN" altLang="en-US" b="1" dirty="0">
              <a:solidFill>
                <a:schemeClr val="tx1">
                  <a:lumMod val="75000"/>
                  <a:lumOff val="25000"/>
                </a:schemeClr>
              </a:solidFill>
              <a:ea typeface="微软雅黑" panose="020B0503020204020204" pitchFamily="34" charset="-122"/>
            </a:endParaRPr>
          </a:p>
        </p:txBody>
      </p:sp>
      <p:sp>
        <p:nvSpPr>
          <p:cNvPr id="140" name="矩形 5">
            <a:extLst>
              <a:ext uri="{FF2B5EF4-FFF2-40B4-BE49-F238E27FC236}">
                <a16:creationId xmlns:a16="http://schemas.microsoft.com/office/drawing/2014/main" id="{98F38761-6723-4D0F-9506-2BCE8FEF16FB}"/>
              </a:ext>
            </a:extLst>
          </p:cNvPr>
          <p:cNvSpPr/>
          <p:nvPr/>
        </p:nvSpPr>
        <p:spPr>
          <a:xfrm>
            <a:off x="9368543" y="3626267"/>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New media involvement</a:t>
            </a:r>
            <a:endParaRPr lang="zh-CN" altLang="en-US" b="1" dirty="0">
              <a:solidFill>
                <a:schemeClr val="tx1">
                  <a:lumMod val="75000"/>
                  <a:lumOff val="25000"/>
                </a:schemeClr>
              </a:solidFill>
              <a:ea typeface="微软雅黑" panose="020B0503020204020204" pitchFamily="34" charset="-122"/>
            </a:endParaRPr>
          </a:p>
        </p:txBody>
      </p:sp>
      <p:sp>
        <p:nvSpPr>
          <p:cNvPr id="141" name="椭圆 6">
            <a:extLst>
              <a:ext uri="{FF2B5EF4-FFF2-40B4-BE49-F238E27FC236}">
                <a16:creationId xmlns:a16="http://schemas.microsoft.com/office/drawing/2014/main" id="{343E1829-A147-4256-9066-9C46B69C1723}"/>
              </a:ext>
            </a:extLst>
          </p:cNvPr>
          <p:cNvSpPr/>
          <p:nvPr/>
        </p:nvSpPr>
        <p:spPr bwMode="auto">
          <a:xfrm>
            <a:off x="953061" y="222099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142" name="椭圆 7">
            <a:extLst>
              <a:ext uri="{FF2B5EF4-FFF2-40B4-BE49-F238E27FC236}">
                <a16:creationId xmlns:a16="http://schemas.microsoft.com/office/drawing/2014/main" id="{B6E24875-031E-41B9-AAF1-CF95A16CEEA6}"/>
              </a:ext>
            </a:extLst>
          </p:cNvPr>
          <p:cNvSpPr/>
          <p:nvPr/>
        </p:nvSpPr>
        <p:spPr bwMode="auto">
          <a:xfrm>
            <a:off x="3233245" y="222099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143" name="椭圆 8">
            <a:extLst>
              <a:ext uri="{FF2B5EF4-FFF2-40B4-BE49-F238E27FC236}">
                <a16:creationId xmlns:a16="http://schemas.microsoft.com/office/drawing/2014/main" id="{3513B65A-30DA-4FAA-B339-1DED05FAF421}"/>
              </a:ext>
            </a:extLst>
          </p:cNvPr>
          <p:cNvSpPr/>
          <p:nvPr/>
        </p:nvSpPr>
        <p:spPr bwMode="auto">
          <a:xfrm>
            <a:off x="5513429" y="222099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144" name="椭圆 9">
            <a:extLst>
              <a:ext uri="{FF2B5EF4-FFF2-40B4-BE49-F238E27FC236}">
                <a16:creationId xmlns:a16="http://schemas.microsoft.com/office/drawing/2014/main" id="{A408C728-600C-4A69-B07C-646813FAD28E}"/>
              </a:ext>
            </a:extLst>
          </p:cNvPr>
          <p:cNvSpPr/>
          <p:nvPr/>
        </p:nvSpPr>
        <p:spPr bwMode="auto">
          <a:xfrm>
            <a:off x="7793614" y="222099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145" name="椭圆 10">
            <a:extLst>
              <a:ext uri="{FF2B5EF4-FFF2-40B4-BE49-F238E27FC236}">
                <a16:creationId xmlns:a16="http://schemas.microsoft.com/office/drawing/2014/main" id="{FF23F2BF-BE88-4C83-8CAB-5043E8D673ED}"/>
              </a:ext>
            </a:extLst>
          </p:cNvPr>
          <p:cNvSpPr/>
          <p:nvPr/>
        </p:nvSpPr>
        <p:spPr bwMode="auto">
          <a:xfrm>
            <a:off x="10073800" y="222099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cxnSp>
        <p:nvCxnSpPr>
          <p:cNvPr id="146" name="直接连接符 11">
            <a:extLst>
              <a:ext uri="{FF2B5EF4-FFF2-40B4-BE49-F238E27FC236}">
                <a16:creationId xmlns:a16="http://schemas.microsoft.com/office/drawing/2014/main" id="{6070B6AE-809F-4C2B-96C4-8FD611523AB9}"/>
              </a:ext>
            </a:extLst>
          </p:cNvPr>
          <p:cNvCxnSpPr/>
          <p:nvPr/>
        </p:nvCxnSpPr>
        <p:spPr bwMode="auto">
          <a:xfrm>
            <a:off x="2675819" y="380621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cxnSp>
        <p:nvCxnSpPr>
          <p:cNvPr id="147" name="直接连接符 12">
            <a:extLst>
              <a:ext uri="{FF2B5EF4-FFF2-40B4-BE49-F238E27FC236}">
                <a16:creationId xmlns:a16="http://schemas.microsoft.com/office/drawing/2014/main" id="{B47E28FF-C9B8-4B08-B865-06F20B36AB1B}"/>
              </a:ext>
            </a:extLst>
          </p:cNvPr>
          <p:cNvCxnSpPr/>
          <p:nvPr/>
        </p:nvCxnSpPr>
        <p:spPr bwMode="auto">
          <a:xfrm>
            <a:off x="4956003" y="380621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cxnSp>
        <p:nvCxnSpPr>
          <p:cNvPr id="148" name="直接连接符 13">
            <a:extLst>
              <a:ext uri="{FF2B5EF4-FFF2-40B4-BE49-F238E27FC236}">
                <a16:creationId xmlns:a16="http://schemas.microsoft.com/office/drawing/2014/main" id="{D69344E7-C9DA-441E-94E0-5FFD0616F190}"/>
              </a:ext>
            </a:extLst>
          </p:cNvPr>
          <p:cNvCxnSpPr/>
          <p:nvPr/>
        </p:nvCxnSpPr>
        <p:spPr bwMode="auto">
          <a:xfrm>
            <a:off x="7236187" y="380621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cxnSp>
        <p:nvCxnSpPr>
          <p:cNvPr id="149" name="直接连接符 14">
            <a:extLst>
              <a:ext uri="{FF2B5EF4-FFF2-40B4-BE49-F238E27FC236}">
                <a16:creationId xmlns:a16="http://schemas.microsoft.com/office/drawing/2014/main" id="{F60E6701-74F6-4E17-A89E-246644A80C93}"/>
              </a:ext>
            </a:extLst>
          </p:cNvPr>
          <p:cNvCxnSpPr/>
          <p:nvPr/>
        </p:nvCxnSpPr>
        <p:spPr bwMode="auto">
          <a:xfrm>
            <a:off x="9516372" y="380621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grpSp>
        <p:nvGrpSpPr>
          <p:cNvPr id="150" name="组合 1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059AA61-2A5A-4E52-8A89-00BD89DC68D5}"/>
              </a:ext>
            </a:extLst>
          </p:cNvPr>
          <p:cNvGrpSpPr/>
          <p:nvPr/>
        </p:nvGrpSpPr>
        <p:grpSpPr>
          <a:xfrm>
            <a:off x="1152128" y="2021271"/>
            <a:ext cx="852642" cy="1171690"/>
            <a:chOff x="4419757" y="1249337"/>
            <a:chExt cx="3352483" cy="4606944"/>
          </a:xfrm>
        </p:grpSpPr>
        <p:sp>
          <p:nvSpPr>
            <p:cNvPr id="151" name="íṧḻíḋé">
              <a:extLst>
                <a:ext uri="{FF2B5EF4-FFF2-40B4-BE49-F238E27FC236}">
                  <a16:creationId xmlns:a16="http://schemas.microsoft.com/office/drawing/2014/main" id="{EDC0E122-E923-4F19-A0E0-687DBDB135BF}"/>
                </a:ext>
              </a:extLst>
            </p:cNvPr>
            <p:cNvSpPr/>
            <p:nvPr/>
          </p:nvSpPr>
          <p:spPr bwMode="auto">
            <a:xfrm>
              <a:off x="4419757" y="4370333"/>
              <a:ext cx="2411909" cy="1485948"/>
            </a:xfrm>
            <a:custGeom>
              <a:avLst/>
              <a:gdLst>
                <a:gd name="T0" fmla="*/ 7522 w 7524"/>
                <a:gd name="T1" fmla="*/ 2706 h 4633"/>
                <a:gd name="T2" fmla="*/ 7522 w 7524"/>
                <a:gd name="T3" fmla="*/ 2706 h 4633"/>
                <a:gd name="T4" fmla="*/ 6871 w 7524"/>
                <a:gd name="T5" fmla="*/ 2067 h 4633"/>
                <a:gd name="T6" fmla="*/ 6719 w 7524"/>
                <a:gd name="T7" fmla="*/ 2087 h 4633"/>
                <a:gd name="T8" fmla="*/ 6254 w 7524"/>
                <a:gd name="T9" fmla="*/ 2740 h 4633"/>
                <a:gd name="T10" fmla="*/ 6167 w 7524"/>
                <a:gd name="T11" fmla="*/ 2827 h 4633"/>
                <a:gd name="T12" fmla="*/ 6080 w 7524"/>
                <a:gd name="T13" fmla="*/ 2740 h 4633"/>
                <a:gd name="T14" fmla="*/ 6168 w 7524"/>
                <a:gd name="T15" fmla="*/ 2360 h 4633"/>
                <a:gd name="T16" fmla="*/ 5984 w 7524"/>
                <a:gd name="T17" fmla="*/ 2317 h 4633"/>
                <a:gd name="T18" fmla="*/ 5844 w 7524"/>
                <a:gd name="T19" fmla="*/ 2342 h 4633"/>
                <a:gd name="T20" fmla="*/ 5855 w 7524"/>
                <a:gd name="T21" fmla="*/ 2236 h 4633"/>
                <a:gd name="T22" fmla="*/ 5023 w 7524"/>
                <a:gd name="T23" fmla="*/ 1398 h 4633"/>
                <a:gd name="T24" fmla="*/ 4710 w 7524"/>
                <a:gd name="T25" fmla="*/ 1461 h 4633"/>
                <a:gd name="T26" fmla="*/ 4247 w 7524"/>
                <a:gd name="T27" fmla="*/ 2159 h 4633"/>
                <a:gd name="T28" fmla="*/ 4156 w 7524"/>
                <a:gd name="T29" fmla="*/ 2249 h 4633"/>
                <a:gd name="T30" fmla="*/ 4155 w 7524"/>
                <a:gd name="T31" fmla="*/ 2249 h 4633"/>
                <a:gd name="T32" fmla="*/ 4066 w 7524"/>
                <a:gd name="T33" fmla="*/ 2156 h 4633"/>
                <a:gd name="T34" fmla="*/ 4617 w 7524"/>
                <a:gd name="T35" fmla="*/ 1303 h 4633"/>
                <a:gd name="T36" fmla="*/ 4291 w 7524"/>
                <a:gd name="T37" fmla="*/ 0 h 4633"/>
                <a:gd name="T38" fmla="*/ 4070 w 7524"/>
                <a:gd name="T39" fmla="*/ 120 h 4633"/>
                <a:gd name="T40" fmla="*/ 4113 w 7524"/>
                <a:gd name="T41" fmla="*/ 903 h 4633"/>
                <a:gd name="T42" fmla="*/ 3904 w 7524"/>
                <a:gd name="T43" fmla="*/ 681 h 4633"/>
                <a:gd name="T44" fmla="*/ 3754 w 7524"/>
                <a:gd name="T45" fmla="*/ 1029 h 4633"/>
                <a:gd name="T46" fmla="*/ 3599 w 7524"/>
                <a:gd name="T47" fmla="*/ 681 h 4633"/>
                <a:gd name="T48" fmla="*/ 3376 w 7524"/>
                <a:gd name="T49" fmla="*/ 903 h 4633"/>
                <a:gd name="T50" fmla="*/ 3420 w 7524"/>
                <a:gd name="T51" fmla="*/ 114 h 4633"/>
                <a:gd name="T52" fmla="*/ 3215 w 7524"/>
                <a:gd name="T53" fmla="*/ 1 h 4633"/>
                <a:gd name="T54" fmla="*/ 2755 w 7524"/>
                <a:gd name="T55" fmla="*/ 1560 h 4633"/>
                <a:gd name="T56" fmla="*/ 2630 w 7524"/>
                <a:gd name="T57" fmla="*/ 1548 h 4633"/>
                <a:gd name="T58" fmla="*/ 1855 w 7524"/>
                <a:gd name="T59" fmla="*/ 2172 h 4633"/>
                <a:gd name="T60" fmla="*/ 1643 w 7524"/>
                <a:gd name="T61" fmla="*/ 2115 h 4633"/>
                <a:gd name="T62" fmla="*/ 1426 w 7524"/>
                <a:gd name="T63" fmla="*/ 2177 h 4633"/>
                <a:gd name="T64" fmla="*/ 1565 w 7524"/>
                <a:gd name="T65" fmla="*/ 2634 h 4633"/>
                <a:gd name="T66" fmla="*/ 1478 w 7524"/>
                <a:gd name="T67" fmla="*/ 2721 h 4633"/>
                <a:gd name="T68" fmla="*/ 1392 w 7524"/>
                <a:gd name="T69" fmla="*/ 2634 h 4633"/>
                <a:gd name="T70" fmla="*/ 1129 w 7524"/>
                <a:gd name="T71" fmla="*/ 2117 h 4633"/>
                <a:gd name="T72" fmla="*/ 743 w 7524"/>
                <a:gd name="T73" fmla="*/ 2005 h 4633"/>
                <a:gd name="T74" fmla="*/ 11 w 7524"/>
                <a:gd name="T75" fmla="*/ 2724 h 4633"/>
                <a:gd name="T76" fmla="*/ 8 w 7524"/>
                <a:gd name="T77" fmla="*/ 2724 h 4633"/>
                <a:gd name="T78" fmla="*/ 8 w 7524"/>
                <a:gd name="T79" fmla="*/ 3266 h 4633"/>
                <a:gd name="T80" fmla="*/ 7524 w 7524"/>
                <a:gd name="T81" fmla="*/ 3266 h 4633"/>
                <a:gd name="T82" fmla="*/ 7524 w 7524"/>
                <a:gd name="T83" fmla="*/ 2705 h 4633"/>
                <a:gd name="T84" fmla="*/ 7522 w 7524"/>
                <a:gd name="T85" fmla="*/ 2705 h 4633"/>
                <a:gd name="T86" fmla="*/ 7522 w 7524"/>
                <a:gd name="T87" fmla="*/ 2706 h 4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24" h="4633">
                  <a:moveTo>
                    <a:pt x="7522" y="2706"/>
                  </a:moveTo>
                  <a:lnTo>
                    <a:pt x="7522" y="2706"/>
                  </a:lnTo>
                  <a:cubicBezTo>
                    <a:pt x="7512" y="2352"/>
                    <a:pt x="7225" y="2067"/>
                    <a:pt x="6871" y="2067"/>
                  </a:cubicBezTo>
                  <a:cubicBezTo>
                    <a:pt x="6819" y="2067"/>
                    <a:pt x="6768" y="2075"/>
                    <a:pt x="6719" y="2087"/>
                  </a:cubicBezTo>
                  <a:cubicBezTo>
                    <a:pt x="6449" y="2181"/>
                    <a:pt x="6254" y="2437"/>
                    <a:pt x="6254" y="2740"/>
                  </a:cubicBezTo>
                  <a:cubicBezTo>
                    <a:pt x="6254" y="2788"/>
                    <a:pt x="6215" y="2827"/>
                    <a:pt x="6167" y="2827"/>
                  </a:cubicBezTo>
                  <a:cubicBezTo>
                    <a:pt x="6119" y="2827"/>
                    <a:pt x="6080" y="2788"/>
                    <a:pt x="6080" y="2740"/>
                  </a:cubicBezTo>
                  <a:cubicBezTo>
                    <a:pt x="6080" y="2604"/>
                    <a:pt x="6112" y="2475"/>
                    <a:pt x="6168" y="2360"/>
                  </a:cubicBezTo>
                  <a:cubicBezTo>
                    <a:pt x="6112" y="2333"/>
                    <a:pt x="6050" y="2317"/>
                    <a:pt x="5984" y="2317"/>
                  </a:cubicBezTo>
                  <a:cubicBezTo>
                    <a:pt x="5935" y="2317"/>
                    <a:pt x="5889" y="2327"/>
                    <a:pt x="5844" y="2342"/>
                  </a:cubicBezTo>
                  <a:cubicBezTo>
                    <a:pt x="5849" y="2307"/>
                    <a:pt x="5855" y="2272"/>
                    <a:pt x="5855" y="2236"/>
                  </a:cubicBezTo>
                  <a:cubicBezTo>
                    <a:pt x="5855" y="1773"/>
                    <a:pt x="5483" y="1398"/>
                    <a:pt x="5023" y="1398"/>
                  </a:cubicBezTo>
                  <a:cubicBezTo>
                    <a:pt x="4912" y="1398"/>
                    <a:pt x="4807" y="1421"/>
                    <a:pt x="4710" y="1461"/>
                  </a:cubicBezTo>
                  <a:cubicBezTo>
                    <a:pt x="4443" y="1580"/>
                    <a:pt x="4253" y="1846"/>
                    <a:pt x="4247" y="2159"/>
                  </a:cubicBezTo>
                  <a:cubicBezTo>
                    <a:pt x="4245" y="2209"/>
                    <a:pt x="4205" y="2249"/>
                    <a:pt x="4156" y="2249"/>
                  </a:cubicBezTo>
                  <a:lnTo>
                    <a:pt x="4155" y="2249"/>
                  </a:lnTo>
                  <a:cubicBezTo>
                    <a:pt x="4105" y="2247"/>
                    <a:pt x="4065" y="2206"/>
                    <a:pt x="4066" y="2156"/>
                  </a:cubicBezTo>
                  <a:cubicBezTo>
                    <a:pt x="4074" y="1777"/>
                    <a:pt x="4298" y="1454"/>
                    <a:pt x="4617" y="1303"/>
                  </a:cubicBezTo>
                  <a:cubicBezTo>
                    <a:pt x="4429" y="906"/>
                    <a:pt x="4313" y="466"/>
                    <a:pt x="4291" y="0"/>
                  </a:cubicBezTo>
                  <a:cubicBezTo>
                    <a:pt x="4221" y="51"/>
                    <a:pt x="4147" y="90"/>
                    <a:pt x="4070" y="120"/>
                  </a:cubicBezTo>
                  <a:cubicBezTo>
                    <a:pt x="4070" y="338"/>
                    <a:pt x="4077" y="693"/>
                    <a:pt x="4113" y="903"/>
                  </a:cubicBezTo>
                  <a:lnTo>
                    <a:pt x="3904" y="681"/>
                  </a:lnTo>
                  <a:lnTo>
                    <a:pt x="3754" y="1029"/>
                  </a:lnTo>
                  <a:lnTo>
                    <a:pt x="3599" y="681"/>
                  </a:lnTo>
                  <a:lnTo>
                    <a:pt x="3376" y="903"/>
                  </a:lnTo>
                  <a:cubicBezTo>
                    <a:pt x="3414" y="726"/>
                    <a:pt x="3420" y="342"/>
                    <a:pt x="3420" y="114"/>
                  </a:cubicBezTo>
                  <a:cubicBezTo>
                    <a:pt x="3349" y="85"/>
                    <a:pt x="3280" y="49"/>
                    <a:pt x="3215" y="1"/>
                  </a:cubicBezTo>
                  <a:cubicBezTo>
                    <a:pt x="3188" y="570"/>
                    <a:pt x="3023" y="1101"/>
                    <a:pt x="2755" y="1560"/>
                  </a:cubicBezTo>
                  <a:cubicBezTo>
                    <a:pt x="2714" y="1554"/>
                    <a:pt x="2673" y="1548"/>
                    <a:pt x="2630" y="1548"/>
                  </a:cubicBezTo>
                  <a:cubicBezTo>
                    <a:pt x="2251" y="1548"/>
                    <a:pt x="1935" y="1815"/>
                    <a:pt x="1855" y="2172"/>
                  </a:cubicBezTo>
                  <a:cubicBezTo>
                    <a:pt x="1792" y="2137"/>
                    <a:pt x="1720" y="2115"/>
                    <a:pt x="1643" y="2115"/>
                  </a:cubicBezTo>
                  <a:cubicBezTo>
                    <a:pt x="1563" y="2115"/>
                    <a:pt x="1490" y="2139"/>
                    <a:pt x="1426" y="2177"/>
                  </a:cubicBezTo>
                  <a:cubicBezTo>
                    <a:pt x="1513" y="2308"/>
                    <a:pt x="1565" y="2465"/>
                    <a:pt x="1565" y="2634"/>
                  </a:cubicBezTo>
                  <a:cubicBezTo>
                    <a:pt x="1565" y="2682"/>
                    <a:pt x="1526" y="2721"/>
                    <a:pt x="1478" y="2721"/>
                  </a:cubicBezTo>
                  <a:cubicBezTo>
                    <a:pt x="1430" y="2721"/>
                    <a:pt x="1392" y="2682"/>
                    <a:pt x="1392" y="2634"/>
                  </a:cubicBezTo>
                  <a:cubicBezTo>
                    <a:pt x="1392" y="2421"/>
                    <a:pt x="1287" y="2234"/>
                    <a:pt x="1129" y="2117"/>
                  </a:cubicBezTo>
                  <a:cubicBezTo>
                    <a:pt x="1017" y="2046"/>
                    <a:pt x="885" y="2005"/>
                    <a:pt x="743" y="2005"/>
                  </a:cubicBezTo>
                  <a:cubicBezTo>
                    <a:pt x="345" y="2005"/>
                    <a:pt x="22" y="2325"/>
                    <a:pt x="11" y="2724"/>
                  </a:cubicBezTo>
                  <a:lnTo>
                    <a:pt x="8" y="2724"/>
                  </a:lnTo>
                  <a:lnTo>
                    <a:pt x="8" y="3266"/>
                  </a:lnTo>
                  <a:cubicBezTo>
                    <a:pt x="0" y="4134"/>
                    <a:pt x="6407" y="4633"/>
                    <a:pt x="7524" y="3266"/>
                  </a:cubicBezTo>
                  <a:lnTo>
                    <a:pt x="7524" y="2705"/>
                  </a:lnTo>
                  <a:lnTo>
                    <a:pt x="7522" y="2705"/>
                  </a:lnTo>
                  <a:lnTo>
                    <a:pt x="7522" y="2706"/>
                  </a:lnTo>
                  <a:close/>
                </a:path>
              </a:pathLst>
            </a:custGeom>
            <a:solidFill>
              <a:schemeClr val="tx2">
                <a:lumMod val="20000"/>
                <a:lumOff val="80000"/>
              </a:schemeClr>
            </a:solidFill>
            <a:ln w="0">
              <a:noFill/>
              <a:prstDash val="solid"/>
              <a:round/>
              <a:headEnd/>
              <a:tailEnd/>
            </a:ln>
          </p:spPr>
          <p:txBody>
            <a:bodyPr anchor="ctr"/>
            <a:lstStyle/>
            <a:p>
              <a:pPr algn="ctr"/>
              <a:endParaRPr dirty="0"/>
            </a:p>
          </p:txBody>
        </p:sp>
        <p:grpSp>
          <p:nvGrpSpPr>
            <p:cNvPr id="152" name="ïŝļïḓè">
              <a:extLst>
                <a:ext uri="{FF2B5EF4-FFF2-40B4-BE49-F238E27FC236}">
                  <a16:creationId xmlns:a16="http://schemas.microsoft.com/office/drawing/2014/main" id="{CDAA984C-038A-4B4A-A9DB-47D88954B85B}"/>
                </a:ext>
              </a:extLst>
            </p:cNvPr>
            <p:cNvGrpSpPr/>
            <p:nvPr/>
          </p:nvGrpSpPr>
          <p:grpSpPr>
            <a:xfrm>
              <a:off x="5098983" y="1249337"/>
              <a:ext cx="2673257" cy="3480776"/>
              <a:chOff x="4118760" y="4761439"/>
              <a:chExt cx="3447200" cy="4488502"/>
            </a:xfrm>
          </p:grpSpPr>
          <p:sp>
            <p:nvSpPr>
              <p:cNvPr id="153" name="ï$ḻíḓê">
                <a:extLst>
                  <a:ext uri="{FF2B5EF4-FFF2-40B4-BE49-F238E27FC236}">
                    <a16:creationId xmlns:a16="http://schemas.microsoft.com/office/drawing/2014/main" id="{A785960C-0C6E-4393-B840-E825F8E734C5}"/>
                  </a:ext>
                </a:extLst>
              </p:cNvPr>
              <p:cNvSpPr/>
              <p:nvPr/>
            </p:nvSpPr>
            <p:spPr bwMode="auto">
              <a:xfrm rot="1809314">
                <a:off x="4469495" y="7715814"/>
                <a:ext cx="1233004" cy="1531658"/>
              </a:xfrm>
              <a:custGeom>
                <a:avLst/>
                <a:gdLst>
                  <a:gd name="T0" fmla="*/ 263 w 4756"/>
                  <a:gd name="T1" fmla="*/ 0 h 5914"/>
                  <a:gd name="T2" fmla="*/ 0 w 4756"/>
                  <a:gd name="T3" fmla="*/ 3528 h 5914"/>
                  <a:gd name="T4" fmla="*/ 970 w 4756"/>
                  <a:gd name="T5" fmla="*/ 2841 h 5914"/>
                  <a:gd name="T6" fmla="*/ 2410 w 4756"/>
                  <a:gd name="T7" fmla="*/ 5913 h 5914"/>
                  <a:gd name="T8" fmla="*/ 3785 w 4756"/>
                  <a:gd name="T9" fmla="*/ 2834 h 5914"/>
                  <a:gd name="T10" fmla="*/ 4755 w 4756"/>
                  <a:gd name="T11" fmla="*/ 3528 h 5914"/>
                  <a:gd name="T12" fmla="*/ 4518 w 4756"/>
                  <a:gd name="T13" fmla="*/ 0 h 5914"/>
                  <a:gd name="T14" fmla="*/ 263 w 4756"/>
                  <a:gd name="T15" fmla="*/ 0 h 59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6" h="5914">
                    <a:moveTo>
                      <a:pt x="263" y="0"/>
                    </a:moveTo>
                    <a:lnTo>
                      <a:pt x="0" y="3528"/>
                    </a:lnTo>
                    <a:lnTo>
                      <a:pt x="970" y="2841"/>
                    </a:lnTo>
                    <a:lnTo>
                      <a:pt x="2410" y="5913"/>
                    </a:lnTo>
                    <a:lnTo>
                      <a:pt x="3785" y="2834"/>
                    </a:lnTo>
                    <a:lnTo>
                      <a:pt x="4755" y="3528"/>
                    </a:lnTo>
                    <a:lnTo>
                      <a:pt x="4518" y="0"/>
                    </a:lnTo>
                    <a:lnTo>
                      <a:pt x="263" y="0"/>
                    </a:lnTo>
                  </a:path>
                </a:pathLst>
              </a:custGeom>
              <a:solidFill>
                <a:srgbClr val="FF6400"/>
              </a:solidFill>
              <a:ln>
                <a:noFill/>
              </a:ln>
              <a:effectLst/>
            </p:spPr>
            <p:txBody>
              <a:bodyPr anchor="ctr"/>
              <a:lstStyle/>
              <a:p>
                <a:pPr algn="ctr"/>
                <a:endParaRPr dirty="0"/>
              </a:p>
            </p:txBody>
          </p:sp>
          <p:sp>
            <p:nvSpPr>
              <p:cNvPr id="154" name="iśļïďê">
                <a:extLst>
                  <a:ext uri="{FF2B5EF4-FFF2-40B4-BE49-F238E27FC236}">
                    <a16:creationId xmlns:a16="http://schemas.microsoft.com/office/drawing/2014/main" id="{DAD61744-7081-4BFF-A8D3-613B9710E514}"/>
                  </a:ext>
                </a:extLst>
              </p:cNvPr>
              <p:cNvSpPr/>
              <p:nvPr/>
            </p:nvSpPr>
            <p:spPr bwMode="auto">
              <a:xfrm rot="1809314">
                <a:off x="4731911" y="7756928"/>
                <a:ext cx="999671" cy="975003"/>
              </a:xfrm>
              <a:custGeom>
                <a:avLst/>
                <a:gdLst>
                  <a:gd name="T0" fmla="*/ 3619 w 3858"/>
                  <a:gd name="T1" fmla="*/ 0 h 3767"/>
                  <a:gd name="T2" fmla="*/ 174 w 3858"/>
                  <a:gd name="T3" fmla="*/ 0 h 3767"/>
                  <a:gd name="T4" fmla="*/ 244 w 3858"/>
                  <a:gd name="T5" fmla="*/ 154 h 3767"/>
                  <a:gd name="T6" fmla="*/ 0 w 3858"/>
                  <a:gd name="T7" fmla="*/ 2442 h 3767"/>
                  <a:gd name="T8" fmla="*/ 945 w 3858"/>
                  <a:gd name="T9" fmla="*/ 1645 h 3767"/>
                  <a:gd name="T10" fmla="*/ 1935 w 3858"/>
                  <a:gd name="T11" fmla="*/ 3766 h 3767"/>
                  <a:gd name="T12" fmla="*/ 2892 w 3858"/>
                  <a:gd name="T13" fmla="*/ 1626 h 3767"/>
                  <a:gd name="T14" fmla="*/ 3857 w 3858"/>
                  <a:gd name="T15" fmla="*/ 2442 h 3767"/>
                  <a:gd name="T16" fmla="*/ 3599 w 3858"/>
                  <a:gd name="T17" fmla="*/ 45 h 3767"/>
                  <a:gd name="T18" fmla="*/ 3619 w 3858"/>
                  <a:gd name="T19" fmla="*/ 0 h 3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8" h="3767">
                    <a:moveTo>
                      <a:pt x="3619" y="0"/>
                    </a:moveTo>
                    <a:lnTo>
                      <a:pt x="174" y="0"/>
                    </a:lnTo>
                    <a:lnTo>
                      <a:pt x="244" y="154"/>
                    </a:lnTo>
                    <a:lnTo>
                      <a:pt x="0" y="2442"/>
                    </a:lnTo>
                    <a:lnTo>
                      <a:pt x="945" y="1645"/>
                    </a:lnTo>
                    <a:lnTo>
                      <a:pt x="1935" y="3766"/>
                    </a:lnTo>
                    <a:lnTo>
                      <a:pt x="2892" y="1626"/>
                    </a:lnTo>
                    <a:lnTo>
                      <a:pt x="3857" y="2442"/>
                    </a:lnTo>
                    <a:lnTo>
                      <a:pt x="3599" y="45"/>
                    </a:lnTo>
                    <a:lnTo>
                      <a:pt x="3619" y="0"/>
                    </a:lnTo>
                  </a:path>
                </a:pathLst>
              </a:custGeom>
              <a:solidFill>
                <a:srgbClr val="FFC000"/>
              </a:solidFill>
              <a:ln>
                <a:noFill/>
              </a:ln>
              <a:effectLst/>
            </p:spPr>
            <p:txBody>
              <a:bodyPr anchor="ctr"/>
              <a:lstStyle/>
              <a:p>
                <a:pPr algn="ctr"/>
                <a:endParaRPr dirty="0"/>
              </a:p>
            </p:txBody>
          </p:sp>
          <p:sp>
            <p:nvSpPr>
              <p:cNvPr id="155" name="işḻîḍé">
                <a:extLst>
                  <a:ext uri="{FF2B5EF4-FFF2-40B4-BE49-F238E27FC236}">
                    <a16:creationId xmlns:a16="http://schemas.microsoft.com/office/drawing/2014/main" id="{A772E6B2-978D-49D7-9FCC-8E7EA4B3EFED}"/>
                  </a:ext>
                </a:extLst>
              </p:cNvPr>
              <p:cNvSpPr/>
              <p:nvPr/>
            </p:nvSpPr>
            <p:spPr bwMode="auto">
              <a:xfrm rot="1809314">
                <a:off x="4118760" y="5940647"/>
                <a:ext cx="733169" cy="1979725"/>
              </a:xfrm>
              <a:custGeom>
                <a:avLst/>
                <a:gdLst>
                  <a:gd name="T0" fmla="*/ 2507 w 2829"/>
                  <a:gd name="T1" fmla="*/ 0 h 7642"/>
                  <a:gd name="T2" fmla="*/ 328 w 2829"/>
                  <a:gd name="T3" fmla="*/ 2076 h 7642"/>
                  <a:gd name="T4" fmla="*/ 0 w 2829"/>
                  <a:gd name="T5" fmla="*/ 7641 h 7642"/>
                  <a:gd name="T6" fmla="*/ 663 w 2829"/>
                  <a:gd name="T7" fmla="*/ 7641 h 7642"/>
                  <a:gd name="T8" fmla="*/ 1498 w 2829"/>
                  <a:gd name="T9" fmla="*/ 4518 h 7642"/>
                  <a:gd name="T10" fmla="*/ 2828 w 2829"/>
                  <a:gd name="T11" fmla="*/ 3933 h 7642"/>
                  <a:gd name="T12" fmla="*/ 2507 w 2829"/>
                  <a:gd name="T13" fmla="*/ 0 h 7642"/>
                </a:gdLst>
                <a:ahLst/>
                <a:cxnLst>
                  <a:cxn ang="0">
                    <a:pos x="T0" y="T1"/>
                  </a:cxn>
                  <a:cxn ang="0">
                    <a:pos x="T2" y="T3"/>
                  </a:cxn>
                  <a:cxn ang="0">
                    <a:pos x="T4" y="T5"/>
                  </a:cxn>
                  <a:cxn ang="0">
                    <a:pos x="T6" y="T7"/>
                  </a:cxn>
                  <a:cxn ang="0">
                    <a:pos x="T8" y="T9"/>
                  </a:cxn>
                  <a:cxn ang="0">
                    <a:pos x="T10" y="T11"/>
                  </a:cxn>
                  <a:cxn ang="0">
                    <a:pos x="T12" y="T13"/>
                  </a:cxn>
                </a:cxnLst>
                <a:rect l="0" t="0" r="r" b="b"/>
                <a:pathLst>
                  <a:path w="2829" h="7642">
                    <a:moveTo>
                      <a:pt x="2507" y="0"/>
                    </a:moveTo>
                    <a:lnTo>
                      <a:pt x="328" y="2076"/>
                    </a:lnTo>
                    <a:lnTo>
                      <a:pt x="0" y="7641"/>
                    </a:lnTo>
                    <a:lnTo>
                      <a:pt x="663" y="7641"/>
                    </a:lnTo>
                    <a:lnTo>
                      <a:pt x="1498" y="4518"/>
                    </a:lnTo>
                    <a:lnTo>
                      <a:pt x="2828" y="3933"/>
                    </a:lnTo>
                    <a:lnTo>
                      <a:pt x="2507" y="0"/>
                    </a:lnTo>
                  </a:path>
                </a:pathLst>
              </a:custGeom>
              <a:solidFill>
                <a:schemeClr val="accent1"/>
              </a:solidFill>
              <a:ln>
                <a:noFill/>
              </a:ln>
              <a:effectLst/>
            </p:spPr>
            <p:txBody>
              <a:bodyPr anchor="ctr"/>
              <a:lstStyle/>
              <a:p>
                <a:pPr algn="ctr"/>
                <a:endParaRPr dirty="0"/>
              </a:p>
            </p:txBody>
          </p:sp>
          <p:sp>
            <p:nvSpPr>
              <p:cNvPr id="156" name="ïŝľîḑe">
                <a:extLst>
                  <a:ext uri="{FF2B5EF4-FFF2-40B4-BE49-F238E27FC236}">
                    <a16:creationId xmlns:a16="http://schemas.microsoft.com/office/drawing/2014/main" id="{914180EB-1967-4368-841C-29E4EDE250AB}"/>
                  </a:ext>
                </a:extLst>
              </p:cNvPr>
              <p:cNvSpPr/>
              <p:nvPr/>
            </p:nvSpPr>
            <p:spPr bwMode="auto">
              <a:xfrm rot="1809314">
                <a:off x="6407299" y="7270216"/>
                <a:ext cx="733169" cy="1979725"/>
              </a:xfrm>
              <a:custGeom>
                <a:avLst/>
                <a:gdLst>
                  <a:gd name="T0" fmla="*/ 321 w 2829"/>
                  <a:gd name="T1" fmla="*/ 0 h 7642"/>
                  <a:gd name="T2" fmla="*/ 2500 w 2829"/>
                  <a:gd name="T3" fmla="*/ 2076 h 7642"/>
                  <a:gd name="T4" fmla="*/ 2828 w 2829"/>
                  <a:gd name="T5" fmla="*/ 7641 h 7642"/>
                  <a:gd name="T6" fmla="*/ 2159 w 2829"/>
                  <a:gd name="T7" fmla="*/ 7641 h 7642"/>
                  <a:gd name="T8" fmla="*/ 1330 w 2829"/>
                  <a:gd name="T9" fmla="*/ 4518 h 7642"/>
                  <a:gd name="T10" fmla="*/ 0 w 2829"/>
                  <a:gd name="T11" fmla="*/ 3933 h 7642"/>
                  <a:gd name="T12" fmla="*/ 321 w 2829"/>
                  <a:gd name="T13" fmla="*/ 0 h 7642"/>
                </a:gdLst>
                <a:ahLst/>
                <a:cxnLst>
                  <a:cxn ang="0">
                    <a:pos x="T0" y="T1"/>
                  </a:cxn>
                  <a:cxn ang="0">
                    <a:pos x="T2" y="T3"/>
                  </a:cxn>
                  <a:cxn ang="0">
                    <a:pos x="T4" y="T5"/>
                  </a:cxn>
                  <a:cxn ang="0">
                    <a:pos x="T6" y="T7"/>
                  </a:cxn>
                  <a:cxn ang="0">
                    <a:pos x="T8" y="T9"/>
                  </a:cxn>
                  <a:cxn ang="0">
                    <a:pos x="T10" y="T11"/>
                  </a:cxn>
                  <a:cxn ang="0">
                    <a:pos x="T12" y="T13"/>
                  </a:cxn>
                </a:cxnLst>
                <a:rect l="0" t="0" r="r" b="b"/>
                <a:pathLst>
                  <a:path w="2829" h="7642">
                    <a:moveTo>
                      <a:pt x="321" y="0"/>
                    </a:moveTo>
                    <a:lnTo>
                      <a:pt x="2500" y="2076"/>
                    </a:lnTo>
                    <a:lnTo>
                      <a:pt x="2828" y="7641"/>
                    </a:lnTo>
                    <a:lnTo>
                      <a:pt x="2159" y="7641"/>
                    </a:lnTo>
                    <a:lnTo>
                      <a:pt x="1330" y="4518"/>
                    </a:lnTo>
                    <a:lnTo>
                      <a:pt x="0" y="3933"/>
                    </a:lnTo>
                    <a:lnTo>
                      <a:pt x="321" y="0"/>
                    </a:lnTo>
                  </a:path>
                </a:pathLst>
              </a:custGeom>
              <a:solidFill>
                <a:schemeClr val="accent1"/>
              </a:solidFill>
              <a:ln>
                <a:noFill/>
              </a:ln>
              <a:effectLst/>
            </p:spPr>
            <p:txBody>
              <a:bodyPr anchor="ctr"/>
              <a:lstStyle/>
              <a:p>
                <a:pPr algn="ctr"/>
                <a:endParaRPr dirty="0"/>
              </a:p>
            </p:txBody>
          </p:sp>
          <p:sp>
            <p:nvSpPr>
              <p:cNvPr id="157" name="îṧ1îḑe">
                <a:extLst>
                  <a:ext uri="{FF2B5EF4-FFF2-40B4-BE49-F238E27FC236}">
                    <a16:creationId xmlns:a16="http://schemas.microsoft.com/office/drawing/2014/main" id="{FB46AB9F-8CF9-4E8C-BC7A-F04569EDAA1E}"/>
                  </a:ext>
                </a:extLst>
              </p:cNvPr>
              <p:cNvSpPr/>
              <p:nvPr/>
            </p:nvSpPr>
            <p:spPr bwMode="auto">
              <a:xfrm rot="1809314">
                <a:off x="5239860" y="4761439"/>
                <a:ext cx="2099995" cy="3397080"/>
              </a:xfrm>
              <a:custGeom>
                <a:avLst/>
                <a:gdLst>
                  <a:gd name="T0" fmla="*/ 7339 w 8099"/>
                  <a:gd name="T1" fmla="*/ 13110 h 13111"/>
                  <a:gd name="T2" fmla="*/ 7339 w 8099"/>
                  <a:gd name="T3" fmla="*/ 13110 h 13111"/>
                  <a:gd name="T4" fmla="*/ 8098 w 8099"/>
                  <a:gd name="T5" fmla="*/ 8734 h 13111"/>
                  <a:gd name="T6" fmla="*/ 4049 w 8099"/>
                  <a:gd name="T7" fmla="*/ 0 h 13111"/>
                  <a:gd name="T8" fmla="*/ 0 w 8099"/>
                  <a:gd name="T9" fmla="*/ 8734 h 13111"/>
                  <a:gd name="T10" fmla="*/ 759 w 8099"/>
                  <a:gd name="T11" fmla="*/ 13110 h 13111"/>
                  <a:gd name="T12" fmla="*/ 7339 w 8099"/>
                  <a:gd name="T13" fmla="*/ 13110 h 13111"/>
                </a:gdLst>
                <a:ahLst/>
                <a:cxnLst>
                  <a:cxn ang="0">
                    <a:pos x="T0" y="T1"/>
                  </a:cxn>
                  <a:cxn ang="0">
                    <a:pos x="T2" y="T3"/>
                  </a:cxn>
                  <a:cxn ang="0">
                    <a:pos x="T4" y="T5"/>
                  </a:cxn>
                  <a:cxn ang="0">
                    <a:pos x="T6" y="T7"/>
                  </a:cxn>
                  <a:cxn ang="0">
                    <a:pos x="T8" y="T9"/>
                  </a:cxn>
                  <a:cxn ang="0">
                    <a:pos x="T10" y="T11"/>
                  </a:cxn>
                  <a:cxn ang="0">
                    <a:pos x="T12" y="T13"/>
                  </a:cxn>
                </a:cxnLst>
                <a:rect l="0" t="0" r="r" b="b"/>
                <a:pathLst>
                  <a:path w="8099" h="13111">
                    <a:moveTo>
                      <a:pt x="7339" y="13110"/>
                    </a:moveTo>
                    <a:lnTo>
                      <a:pt x="7339" y="13110"/>
                    </a:lnTo>
                    <a:cubicBezTo>
                      <a:pt x="7821" y="11799"/>
                      <a:pt x="8098" y="10309"/>
                      <a:pt x="8098" y="8734"/>
                    </a:cubicBezTo>
                    <a:cubicBezTo>
                      <a:pt x="8098" y="4846"/>
                      <a:pt x="6440" y="1504"/>
                      <a:pt x="4049" y="0"/>
                    </a:cubicBezTo>
                    <a:cubicBezTo>
                      <a:pt x="1665" y="1504"/>
                      <a:pt x="0" y="4846"/>
                      <a:pt x="0" y="8734"/>
                    </a:cubicBezTo>
                    <a:cubicBezTo>
                      <a:pt x="0" y="10309"/>
                      <a:pt x="277" y="11799"/>
                      <a:pt x="759" y="13110"/>
                    </a:cubicBezTo>
                    <a:lnTo>
                      <a:pt x="7339" y="13110"/>
                    </a:lnTo>
                  </a:path>
                </a:pathLst>
              </a:custGeom>
              <a:solidFill>
                <a:schemeClr val="accent1">
                  <a:lumMod val="60000"/>
                  <a:lumOff val="40000"/>
                </a:schemeClr>
              </a:solidFill>
              <a:ln>
                <a:noFill/>
              </a:ln>
              <a:effectLst/>
            </p:spPr>
            <p:txBody>
              <a:bodyPr anchor="ctr"/>
              <a:lstStyle/>
              <a:p>
                <a:pPr algn="ctr"/>
                <a:endParaRPr dirty="0"/>
              </a:p>
            </p:txBody>
          </p:sp>
          <p:sp>
            <p:nvSpPr>
              <p:cNvPr id="158" name="i$lïḑè">
                <a:extLst>
                  <a:ext uri="{FF2B5EF4-FFF2-40B4-BE49-F238E27FC236}">
                    <a16:creationId xmlns:a16="http://schemas.microsoft.com/office/drawing/2014/main" id="{92F47546-1A07-4BFF-B48F-7E4C67003EBE}"/>
                  </a:ext>
                </a:extLst>
              </p:cNvPr>
              <p:cNvSpPr/>
              <p:nvPr/>
            </p:nvSpPr>
            <p:spPr bwMode="auto">
              <a:xfrm rot="1809314">
                <a:off x="6441616" y="4953927"/>
                <a:ext cx="1124344" cy="556655"/>
              </a:xfrm>
              <a:custGeom>
                <a:avLst/>
                <a:gdLst>
                  <a:gd name="T0" fmla="*/ 4337 w 4338"/>
                  <a:gd name="T1" fmla="*/ 2153 h 2154"/>
                  <a:gd name="T2" fmla="*/ 4337 w 4338"/>
                  <a:gd name="T3" fmla="*/ 2153 h 2154"/>
                  <a:gd name="T4" fmla="*/ 2165 w 4338"/>
                  <a:gd name="T5" fmla="*/ 0 h 2154"/>
                  <a:gd name="T6" fmla="*/ 0 w 4338"/>
                  <a:gd name="T7" fmla="*/ 2153 h 2154"/>
                  <a:gd name="T8" fmla="*/ 4337 w 4338"/>
                  <a:gd name="T9" fmla="*/ 2153 h 2154"/>
                </a:gdLst>
                <a:ahLst/>
                <a:cxnLst>
                  <a:cxn ang="0">
                    <a:pos x="T0" y="T1"/>
                  </a:cxn>
                  <a:cxn ang="0">
                    <a:pos x="T2" y="T3"/>
                  </a:cxn>
                  <a:cxn ang="0">
                    <a:pos x="T4" y="T5"/>
                  </a:cxn>
                  <a:cxn ang="0">
                    <a:pos x="T6" y="T7"/>
                  </a:cxn>
                  <a:cxn ang="0">
                    <a:pos x="T8" y="T9"/>
                  </a:cxn>
                </a:cxnLst>
                <a:rect l="0" t="0" r="r" b="b"/>
                <a:pathLst>
                  <a:path w="4338" h="2154">
                    <a:moveTo>
                      <a:pt x="4337" y="2153"/>
                    </a:moveTo>
                    <a:lnTo>
                      <a:pt x="4337" y="2153"/>
                    </a:lnTo>
                    <a:cubicBezTo>
                      <a:pt x="3721" y="1253"/>
                      <a:pt x="2988" y="514"/>
                      <a:pt x="2165" y="0"/>
                    </a:cubicBezTo>
                    <a:cubicBezTo>
                      <a:pt x="1343" y="514"/>
                      <a:pt x="610" y="1253"/>
                      <a:pt x="0" y="2153"/>
                    </a:cubicBezTo>
                    <a:lnTo>
                      <a:pt x="4337" y="2153"/>
                    </a:lnTo>
                  </a:path>
                </a:pathLst>
              </a:custGeom>
              <a:solidFill>
                <a:schemeClr val="accent1"/>
              </a:solidFill>
              <a:ln>
                <a:noFill/>
              </a:ln>
              <a:effectLst/>
            </p:spPr>
            <p:txBody>
              <a:bodyPr anchor="ctr"/>
              <a:lstStyle/>
              <a:p>
                <a:pPr algn="ctr"/>
                <a:endParaRPr dirty="0"/>
              </a:p>
            </p:txBody>
          </p:sp>
          <p:sp>
            <p:nvSpPr>
              <p:cNvPr id="159" name="îŝḻîḍê">
                <a:extLst>
                  <a:ext uri="{FF2B5EF4-FFF2-40B4-BE49-F238E27FC236}">
                    <a16:creationId xmlns:a16="http://schemas.microsoft.com/office/drawing/2014/main" id="{5FD8B936-D186-48A7-97E3-91B76C4413F5}"/>
                  </a:ext>
                </a:extLst>
              </p:cNvPr>
              <p:cNvSpPr/>
              <p:nvPr/>
            </p:nvSpPr>
            <p:spPr bwMode="auto">
              <a:xfrm rot="1809314">
                <a:off x="5261122" y="6435272"/>
                <a:ext cx="2029081" cy="93728"/>
              </a:xfrm>
              <a:custGeom>
                <a:avLst/>
                <a:gdLst>
                  <a:gd name="T0" fmla="*/ 58 w 7829"/>
                  <a:gd name="T1" fmla="*/ 0 h 367"/>
                  <a:gd name="T2" fmla="*/ 58 w 7829"/>
                  <a:gd name="T3" fmla="*/ 0 h 367"/>
                  <a:gd name="T4" fmla="*/ 0 w 7829"/>
                  <a:gd name="T5" fmla="*/ 366 h 367"/>
                  <a:gd name="T6" fmla="*/ 7828 w 7829"/>
                  <a:gd name="T7" fmla="*/ 366 h 367"/>
                  <a:gd name="T8" fmla="*/ 7770 w 7829"/>
                  <a:gd name="T9" fmla="*/ 0 h 367"/>
                  <a:gd name="T10" fmla="*/ 58 w 7829"/>
                  <a:gd name="T11" fmla="*/ 0 h 367"/>
                </a:gdLst>
                <a:ahLst/>
                <a:cxnLst>
                  <a:cxn ang="0">
                    <a:pos x="T0" y="T1"/>
                  </a:cxn>
                  <a:cxn ang="0">
                    <a:pos x="T2" y="T3"/>
                  </a:cxn>
                  <a:cxn ang="0">
                    <a:pos x="T4" y="T5"/>
                  </a:cxn>
                  <a:cxn ang="0">
                    <a:pos x="T6" y="T7"/>
                  </a:cxn>
                  <a:cxn ang="0">
                    <a:pos x="T8" y="T9"/>
                  </a:cxn>
                  <a:cxn ang="0">
                    <a:pos x="T10" y="T11"/>
                  </a:cxn>
                </a:cxnLst>
                <a:rect l="0" t="0" r="r" b="b"/>
                <a:pathLst>
                  <a:path w="7829" h="367">
                    <a:moveTo>
                      <a:pt x="58" y="0"/>
                    </a:moveTo>
                    <a:lnTo>
                      <a:pt x="58" y="0"/>
                    </a:lnTo>
                    <a:cubicBezTo>
                      <a:pt x="39" y="122"/>
                      <a:pt x="20" y="244"/>
                      <a:pt x="0" y="366"/>
                    </a:cubicBezTo>
                    <a:cubicBezTo>
                      <a:pt x="7828" y="366"/>
                      <a:pt x="7828" y="366"/>
                      <a:pt x="7828" y="366"/>
                    </a:cubicBezTo>
                    <a:cubicBezTo>
                      <a:pt x="7808" y="244"/>
                      <a:pt x="7789" y="122"/>
                      <a:pt x="7770" y="0"/>
                    </a:cubicBezTo>
                    <a:lnTo>
                      <a:pt x="58" y="0"/>
                    </a:lnTo>
                  </a:path>
                </a:pathLst>
              </a:custGeom>
              <a:solidFill>
                <a:schemeClr val="accent1"/>
              </a:solidFill>
              <a:ln>
                <a:noFill/>
              </a:ln>
              <a:effectLst/>
            </p:spPr>
            <p:txBody>
              <a:bodyPr anchor="ctr"/>
              <a:lstStyle/>
              <a:p>
                <a:pPr algn="ctr"/>
                <a:endParaRPr dirty="0"/>
              </a:p>
            </p:txBody>
          </p:sp>
          <p:sp>
            <p:nvSpPr>
              <p:cNvPr id="160" name="ïşļïḓè">
                <a:extLst>
                  <a:ext uri="{FF2B5EF4-FFF2-40B4-BE49-F238E27FC236}">
                    <a16:creationId xmlns:a16="http://schemas.microsoft.com/office/drawing/2014/main" id="{BAAA9D5B-D2F6-44B3-B9ED-60F443340670}"/>
                  </a:ext>
                </a:extLst>
              </p:cNvPr>
              <p:cNvSpPr/>
              <p:nvPr/>
            </p:nvSpPr>
            <p:spPr bwMode="auto">
              <a:xfrm rot="1809314">
                <a:off x="5149287" y="6589619"/>
                <a:ext cx="2071401" cy="104016"/>
              </a:xfrm>
              <a:custGeom>
                <a:avLst/>
                <a:gdLst>
                  <a:gd name="T0" fmla="*/ 7988 w 7989"/>
                  <a:gd name="T1" fmla="*/ 405 h 406"/>
                  <a:gd name="T2" fmla="*/ 7988 w 7989"/>
                  <a:gd name="T3" fmla="*/ 405 h 406"/>
                  <a:gd name="T4" fmla="*/ 7950 w 7989"/>
                  <a:gd name="T5" fmla="*/ 0 h 406"/>
                  <a:gd name="T6" fmla="*/ 33 w 7989"/>
                  <a:gd name="T7" fmla="*/ 0 h 406"/>
                  <a:gd name="T8" fmla="*/ 0 w 7989"/>
                  <a:gd name="T9" fmla="*/ 405 h 406"/>
                  <a:gd name="T10" fmla="*/ 7988 w 7989"/>
                  <a:gd name="T11" fmla="*/ 405 h 406"/>
                </a:gdLst>
                <a:ahLst/>
                <a:cxnLst>
                  <a:cxn ang="0">
                    <a:pos x="T0" y="T1"/>
                  </a:cxn>
                  <a:cxn ang="0">
                    <a:pos x="T2" y="T3"/>
                  </a:cxn>
                  <a:cxn ang="0">
                    <a:pos x="T4" y="T5"/>
                  </a:cxn>
                  <a:cxn ang="0">
                    <a:pos x="T6" y="T7"/>
                  </a:cxn>
                  <a:cxn ang="0">
                    <a:pos x="T8" y="T9"/>
                  </a:cxn>
                  <a:cxn ang="0">
                    <a:pos x="T10" y="T11"/>
                  </a:cxn>
                </a:cxnLst>
                <a:rect l="0" t="0" r="r" b="b"/>
                <a:pathLst>
                  <a:path w="7989" h="406">
                    <a:moveTo>
                      <a:pt x="7988" y="405"/>
                    </a:moveTo>
                    <a:lnTo>
                      <a:pt x="7988" y="405"/>
                    </a:lnTo>
                    <a:cubicBezTo>
                      <a:pt x="7975" y="263"/>
                      <a:pt x="7962" y="122"/>
                      <a:pt x="7950" y="0"/>
                    </a:cubicBezTo>
                    <a:cubicBezTo>
                      <a:pt x="33" y="0"/>
                      <a:pt x="33" y="0"/>
                      <a:pt x="33" y="0"/>
                    </a:cubicBezTo>
                    <a:cubicBezTo>
                      <a:pt x="20" y="122"/>
                      <a:pt x="7" y="263"/>
                      <a:pt x="0" y="405"/>
                    </a:cubicBezTo>
                    <a:lnTo>
                      <a:pt x="7988" y="405"/>
                    </a:lnTo>
                  </a:path>
                </a:pathLst>
              </a:custGeom>
              <a:solidFill>
                <a:schemeClr val="accent1"/>
              </a:solidFill>
              <a:ln>
                <a:noFill/>
              </a:ln>
              <a:effectLst/>
            </p:spPr>
            <p:txBody>
              <a:bodyPr anchor="ctr"/>
              <a:lstStyle/>
              <a:p>
                <a:pPr algn="ctr"/>
                <a:endParaRPr dirty="0"/>
              </a:p>
            </p:txBody>
          </p:sp>
          <p:sp>
            <p:nvSpPr>
              <p:cNvPr id="161" name="iŝlíḑé">
                <a:extLst>
                  <a:ext uri="{FF2B5EF4-FFF2-40B4-BE49-F238E27FC236}">
                    <a16:creationId xmlns:a16="http://schemas.microsoft.com/office/drawing/2014/main" id="{2D40FF9A-0781-4339-8346-113136D82F3A}"/>
                  </a:ext>
                </a:extLst>
              </p:cNvPr>
              <p:cNvSpPr/>
              <p:nvPr/>
            </p:nvSpPr>
            <p:spPr bwMode="auto">
              <a:xfrm rot="1809314">
                <a:off x="4589372" y="7801591"/>
                <a:ext cx="1668788" cy="296045"/>
              </a:xfrm>
              <a:custGeom>
                <a:avLst/>
                <a:gdLst>
                  <a:gd name="T0" fmla="*/ 6091 w 6440"/>
                  <a:gd name="T1" fmla="*/ 1144 h 1145"/>
                  <a:gd name="T2" fmla="*/ 6091 w 6440"/>
                  <a:gd name="T3" fmla="*/ 1144 h 1145"/>
                  <a:gd name="T4" fmla="*/ 6439 w 6440"/>
                  <a:gd name="T5" fmla="*/ 0 h 1145"/>
                  <a:gd name="T6" fmla="*/ 0 w 6440"/>
                  <a:gd name="T7" fmla="*/ 0 h 1145"/>
                  <a:gd name="T8" fmla="*/ 347 w 6440"/>
                  <a:gd name="T9" fmla="*/ 1144 h 1145"/>
                  <a:gd name="T10" fmla="*/ 6091 w 6440"/>
                  <a:gd name="T11" fmla="*/ 1144 h 1145"/>
                </a:gdLst>
                <a:ahLst/>
                <a:cxnLst>
                  <a:cxn ang="0">
                    <a:pos x="T0" y="T1"/>
                  </a:cxn>
                  <a:cxn ang="0">
                    <a:pos x="T2" y="T3"/>
                  </a:cxn>
                  <a:cxn ang="0">
                    <a:pos x="T4" y="T5"/>
                  </a:cxn>
                  <a:cxn ang="0">
                    <a:pos x="T6" y="T7"/>
                  </a:cxn>
                  <a:cxn ang="0">
                    <a:pos x="T8" y="T9"/>
                  </a:cxn>
                  <a:cxn ang="0">
                    <a:pos x="T10" y="T11"/>
                  </a:cxn>
                </a:cxnLst>
                <a:rect l="0" t="0" r="r" b="b"/>
                <a:pathLst>
                  <a:path w="6440" h="1145">
                    <a:moveTo>
                      <a:pt x="6091" y="1144"/>
                    </a:moveTo>
                    <a:lnTo>
                      <a:pt x="6091" y="1144"/>
                    </a:lnTo>
                    <a:cubicBezTo>
                      <a:pt x="6227" y="778"/>
                      <a:pt x="6342" y="399"/>
                      <a:pt x="6439" y="0"/>
                    </a:cubicBezTo>
                    <a:cubicBezTo>
                      <a:pt x="0" y="0"/>
                      <a:pt x="0" y="0"/>
                      <a:pt x="0" y="0"/>
                    </a:cubicBezTo>
                    <a:cubicBezTo>
                      <a:pt x="96" y="399"/>
                      <a:pt x="212" y="778"/>
                      <a:pt x="347" y="1144"/>
                    </a:cubicBezTo>
                    <a:lnTo>
                      <a:pt x="6091" y="1144"/>
                    </a:lnTo>
                  </a:path>
                </a:pathLst>
              </a:custGeom>
              <a:solidFill>
                <a:schemeClr val="accent1">
                  <a:lumMod val="50000"/>
                </a:schemeClr>
              </a:solidFill>
              <a:ln>
                <a:noFill/>
              </a:ln>
              <a:effectLst/>
            </p:spPr>
            <p:txBody>
              <a:bodyPr anchor="ctr"/>
              <a:lstStyle/>
              <a:p>
                <a:pPr algn="ctr"/>
                <a:endParaRPr dirty="0"/>
              </a:p>
            </p:txBody>
          </p:sp>
          <p:sp>
            <p:nvSpPr>
              <p:cNvPr id="162" name="iśļïḓê">
                <a:extLst>
                  <a:ext uri="{FF2B5EF4-FFF2-40B4-BE49-F238E27FC236}">
                    <a16:creationId xmlns:a16="http://schemas.microsoft.com/office/drawing/2014/main" id="{CE913FB2-6DC9-4927-ABBE-2098954F6559}"/>
                  </a:ext>
                </a:extLst>
              </p:cNvPr>
              <p:cNvSpPr/>
              <p:nvPr/>
            </p:nvSpPr>
            <p:spPr bwMode="auto">
              <a:xfrm rot="1809314">
                <a:off x="5526857" y="7885938"/>
                <a:ext cx="853266" cy="296045"/>
              </a:xfrm>
              <a:custGeom>
                <a:avLst/>
                <a:gdLst>
                  <a:gd name="T0" fmla="*/ 3291 w 3292"/>
                  <a:gd name="T1" fmla="*/ 0 h 1145"/>
                  <a:gd name="T2" fmla="*/ 3291 w 3292"/>
                  <a:gd name="T3" fmla="*/ 0 h 1145"/>
                  <a:gd name="T4" fmla="*/ 0 w 3292"/>
                  <a:gd name="T5" fmla="*/ 0 h 1145"/>
                  <a:gd name="T6" fmla="*/ 0 w 3292"/>
                  <a:gd name="T7" fmla="*/ 1144 h 1145"/>
                  <a:gd name="T8" fmla="*/ 2944 w 3292"/>
                  <a:gd name="T9" fmla="*/ 1144 h 1145"/>
                  <a:gd name="T10" fmla="*/ 3291 w 3292"/>
                  <a:gd name="T11" fmla="*/ 0 h 1145"/>
                </a:gdLst>
                <a:ahLst/>
                <a:cxnLst>
                  <a:cxn ang="0">
                    <a:pos x="T0" y="T1"/>
                  </a:cxn>
                  <a:cxn ang="0">
                    <a:pos x="T2" y="T3"/>
                  </a:cxn>
                  <a:cxn ang="0">
                    <a:pos x="T4" y="T5"/>
                  </a:cxn>
                  <a:cxn ang="0">
                    <a:pos x="T6" y="T7"/>
                  </a:cxn>
                  <a:cxn ang="0">
                    <a:pos x="T8" y="T9"/>
                  </a:cxn>
                  <a:cxn ang="0">
                    <a:pos x="T10" y="T11"/>
                  </a:cxn>
                </a:cxnLst>
                <a:rect l="0" t="0" r="r" b="b"/>
                <a:pathLst>
                  <a:path w="3292" h="1145">
                    <a:moveTo>
                      <a:pt x="3291" y="0"/>
                    </a:moveTo>
                    <a:lnTo>
                      <a:pt x="3291" y="0"/>
                    </a:lnTo>
                    <a:cubicBezTo>
                      <a:pt x="0" y="0"/>
                      <a:pt x="0" y="0"/>
                      <a:pt x="0" y="0"/>
                    </a:cubicBezTo>
                    <a:cubicBezTo>
                      <a:pt x="0" y="1144"/>
                      <a:pt x="0" y="1144"/>
                      <a:pt x="0" y="1144"/>
                    </a:cubicBezTo>
                    <a:cubicBezTo>
                      <a:pt x="2944" y="1144"/>
                      <a:pt x="2944" y="1144"/>
                      <a:pt x="2944" y="1144"/>
                    </a:cubicBezTo>
                    <a:cubicBezTo>
                      <a:pt x="3079" y="778"/>
                      <a:pt x="3194" y="392"/>
                      <a:pt x="3291" y="0"/>
                    </a:cubicBezTo>
                  </a:path>
                </a:pathLst>
              </a:custGeom>
              <a:solidFill>
                <a:srgbClr val="B6B3B3"/>
              </a:solidFill>
              <a:ln>
                <a:noFill/>
              </a:ln>
              <a:effectLst/>
              <a:extLst>
                <a:ext uri="{91240B29-F687-4f45-9708-019B960494DF}">
                  <a14:hiddenLine xmlns="" xmlns:lc="http://schemas.openxmlformats.org/drawingml/2006/lockedCanvas" xmlns:a16="http://schemas.microsoft.com/office/drawing/2014/main" xmlns:p14="http://schemas.microsoft.com/office/powerpoint/2010/main" xmlns:a14="http://schemas.microsoft.com/office/drawing/2010/main" w="9525" cap="flat">
                    <a:solidFill>
                      <a:srgbClr val="808080"/>
                    </a:solidFill>
                    <a:bevel/>
                    <a:headEnd/>
                    <a:tailEnd/>
                  </a14:hiddenLine>
                </a:ext>
                <a:ext uri="{AF507438-7753-43e0-B8FC-AC1667EBCBE1}">
                  <a14:hiddenEffects xmlns="" xmlns:lc="http://schemas.openxmlformats.org/drawingml/2006/lockedCanvas" xmlns:a16="http://schemas.microsoft.com/office/drawing/2014/main" xmlns:p14="http://schemas.microsoft.com/office/powerpoint/2010/main" xmlns:a14="http://schemas.microsoft.com/office/drawing/2010/main">
                    <a:effectLst>
                      <a:outerShdw blurRad="63500" dist="38099" dir="2700000" algn="ctr" rotWithShape="0">
                        <a:srgbClr val="000000">
                          <a:alpha val="74998"/>
                        </a:srgbClr>
                      </a:outerShdw>
                    </a:effectLst>
                  </a14:hiddenEffects>
                </a:ext>
              </a:extLst>
            </p:spPr>
            <p:txBody>
              <a:bodyPr anchor="ctr"/>
              <a:lstStyle/>
              <a:p>
                <a:pPr algn="ctr"/>
                <a:endParaRPr dirty="0"/>
              </a:p>
            </p:txBody>
          </p:sp>
          <p:sp>
            <p:nvSpPr>
              <p:cNvPr id="163" name="ïṥḷíďé">
                <a:extLst>
                  <a:ext uri="{FF2B5EF4-FFF2-40B4-BE49-F238E27FC236}">
                    <a16:creationId xmlns:a16="http://schemas.microsoft.com/office/drawing/2014/main" id="{1DE8BA25-F838-4FE2-9EA3-8CABB7B9F384}"/>
                  </a:ext>
                </a:extLst>
              </p:cNvPr>
              <p:cNvSpPr/>
              <p:nvPr/>
            </p:nvSpPr>
            <p:spPr bwMode="auto">
              <a:xfrm rot="1809314">
                <a:off x="4564103" y="7613700"/>
                <a:ext cx="1912414" cy="337194"/>
              </a:xfrm>
              <a:custGeom>
                <a:avLst/>
                <a:gdLst>
                  <a:gd name="T0" fmla="*/ 6979 w 7379"/>
                  <a:gd name="T1" fmla="*/ 1305 h 1306"/>
                  <a:gd name="T2" fmla="*/ 6979 w 7379"/>
                  <a:gd name="T3" fmla="*/ 1305 h 1306"/>
                  <a:gd name="T4" fmla="*/ 7378 w 7379"/>
                  <a:gd name="T5" fmla="*/ 0 h 1306"/>
                  <a:gd name="T6" fmla="*/ 0 w 7379"/>
                  <a:gd name="T7" fmla="*/ 0 h 1306"/>
                  <a:gd name="T8" fmla="*/ 399 w 7379"/>
                  <a:gd name="T9" fmla="*/ 1305 h 1306"/>
                  <a:gd name="T10" fmla="*/ 6979 w 7379"/>
                  <a:gd name="T11" fmla="*/ 1305 h 1306"/>
                </a:gdLst>
                <a:ahLst/>
                <a:cxnLst>
                  <a:cxn ang="0">
                    <a:pos x="T0" y="T1"/>
                  </a:cxn>
                  <a:cxn ang="0">
                    <a:pos x="T2" y="T3"/>
                  </a:cxn>
                  <a:cxn ang="0">
                    <a:pos x="T4" y="T5"/>
                  </a:cxn>
                  <a:cxn ang="0">
                    <a:pos x="T6" y="T7"/>
                  </a:cxn>
                  <a:cxn ang="0">
                    <a:pos x="T8" y="T9"/>
                  </a:cxn>
                  <a:cxn ang="0">
                    <a:pos x="T10" y="T11"/>
                  </a:cxn>
                </a:cxnLst>
                <a:rect l="0" t="0" r="r" b="b"/>
                <a:pathLst>
                  <a:path w="7379" h="1306">
                    <a:moveTo>
                      <a:pt x="6979" y="1305"/>
                    </a:moveTo>
                    <a:lnTo>
                      <a:pt x="6979" y="1305"/>
                    </a:lnTo>
                    <a:cubicBezTo>
                      <a:pt x="7134" y="887"/>
                      <a:pt x="7268" y="450"/>
                      <a:pt x="7378" y="0"/>
                    </a:cubicBezTo>
                    <a:cubicBezTo>
                      <a:pt x="0" y="0"/>
                      <a:pt x="0" y="0"/>
                      <a:pt x="0" y="0"/>
                    </a:cubicBezTo>
                    <a:cubicBezTo>
                      <a:pt x="110" y="450"/>
                      <a:pt x="245" y="887"/>
                      <a:pt x="399" y="1305"/>
                    </a:cubicBezTo>
                    <a:lnTo>
                      <a:pt x="6979" y="1305"/>
                    </a:lnTo>
                  </a:path>
                </a:pathLst>
              </a:custGeom>
              <a:solidFill>
                <a:schemeClr val="accent1"/>
              </a:solidFill>
              <a:ln>
                <a:noFill/>
              </a:ln>
              <a:effectLst/>
            </p:spPr>
            <p:txBody>
              <a:bodyPr anchor="ctr"/>
              <a:lstStyle/>
              <a:p>
                <a:pPr algn="ctr"/>
                <a:endParaRPr dirty="0"/>
              </a:p>
            </p:txBody>
          </p:sp>
          <p:sp>
            <p:nvSpPr>
              <p:cNvPr id="164" name="îsľîdê">
                <a:extLst>
                  <a:ext uri="{FF2B5EF4-FFF2-40B4-BE49-F238E27FC236}">
                    <a16:creationId xmlns:a16="http://schemas.microsoft.com/office/drawing/2014/main" id="{38C8AFE9-94B7-47A4-BF35-C45DEEEDD737}"/>
                  </a:ext>
                </a:extLst>
              </p:cNvPr>
              <p:cNvSpPr/>
              <p:nvPr/>
            </p:nvSpPr>
            <p:spPr bwMode="auto">
              <a:xfrm rot="1809314">
                <a:off x="5520419" y="6593703"/>
                <a:ext cx="220752" cy="1990012"/>
              </a:xfrm>
              <a:custGeom>
                <a:avLst/>
                <a:gdLst>
                  <a:gd name="T0" fmla="*/ 617 w 855"/>
                  <a:gd name="T1" fmla="*/ 7680 h 7681"/>
                  <a:gd name="T2" fmla="*/ 237 w 855"/>
                  <a:gd name="T3" fmla="*/ 7680 h 7681"/>
                  <a:gd name="T4" fmla="*/ 0 w 855"/>
                  <a:gd name="T5" fmla="*/ 0 h 7681"/>
                  <a:gd name="T6" fmla="*/ 854 w 855"/>
                  <a:gd name="T7" fmla="*/ 0 h 7681"/>
                  <a:gd name="T8" fmla="*/ 617 w 855"/>
                  <a:gd name="T9" fmla="*/ 7680 h 7681"/>
                </a:gdLst>
                <a:ahLst/>
                <a:cxnLst>
                  <a:cxn ang="0">
                    <a:pos x="T0" y="T1"/>
                  </a:cxn>
                  <a:cxn ang="0">
                    <a:pos x="T2" y="T3"/>
                  </a:cxn>
                  <a:cxn ang="0">
                    <a:pos x="T4" y="T5"/>
                  </a:cxn>
                  <a:cxn ang="0">
                    <a:pos x="T6" y="T7"/>
                  </a:cxn>
                  <a:cxn ang="0">
                    <a:pos x="T8" y="T9"/>
                  </a:cxn>
                </a:cxnLst>
                <a:rect l="0" t="0" r="r" b="b"/>
                <a:pathLst>
                  <a:path w="855" h="7681">
                    <a:moveTo>
                      <a:pt x="617" y="7680"/>
                    </a:moveTo>
                    <a:lnTo>
                      <a:pt x="237" y="7680"/>
                    </a:lnTo>
                    <a:lnTo>
                      <a:pt x="0" y="0"/>
                    </a:lnTo>
                    <a:lnTo>
                      <a:pt x="854" y="0"/>
                    </a:lnTo>
                    <a:lnTo>
                      <a:pt x="617" y="7680"/>
                    </a:lnTo>
                  </a:path>
                </a:pathLst>
              </a:custGeom>
              <a:solidFill>
                <a:schemeClr val="accent1"/>
              </a:solidFill>
              <a:ln>
                <a:noFill/>
              </a:ln>
              <a:effectLst/>
            </p:spPr>
            <p:txBody>
              <a:bodyPr anchor="ctr"/>
              <a:lstStyle/>
              <a:p>
                <a:pPr algn="ctr"/>
                <a:endParaRPr dirty="0"/>
              </a:p>
            </p:txBody>
          </p:sp>
          <p:sp>
            <p:nvSpPr>
              <p:cNvPr id="165" name="î$ľíḑé">
                <a:extLst>
                  <a:ext uri="{FF2B5EF4-FFF2-40B4-BE49-F238E27FC236}">
                    <a16:creationId xmlns:a16="http://schemas.microsoft.com/office/drawing/2014/main" id="{BC86664F-72B7-4694-9210-3226619FD44E}"/>
                  </a:ext>
                </a:extLst>
              </p:cNvPr>
              <p:cNvSpPr/>
              <p:nvPr/>
            </p:nvSpPr>
            <p:spPr bwMode="auto">
              <a:xfrm rot="1809314">
                <a:off x="6093487" y="5486708"/>
                <a:ext cx="953920" cy="953285"/>
              </a:xfrm>
              <a:custGeom>
                <a:avLst/>
                <a:gdLst>
                  <a:gd name="T0" fmla="*/ 3681 w 3682"/>
                  <a:gd name="T1" fmla="*/ 1845 h 3684"/>
                  <a:gd name="T2" fmla="*/ 3681 w 3682"/>
                  <a:gd name="T3" fmla="*/ 1845 h 3684"/>
                  <a:gd name="T4" fmla="*/ 1838 w 3682"/>
                  <a:gd name="T5" fmla="*/ 3683 h 3684"/>
                  <a:gd name="T6" fmla="*/ 0 w 3682"/>
                  <a:gd name="T7" fmla="*/ 1845 h 3684"/>
                  <a:gd name="T8" fmla="*/ 1838 w 3682"/>
                  <a:gd name="T9" fmla="*/ 0 h 3684"/>
                  <a:gd name="T10" fmla="*/ 3681 w 3682"/>
                  <a:gd name="T11" fmla="*/ 1845 h 3684"/>
                </a:gdLst>
                <a:ahLst/>
                <a:cxnLst>
                  <a:cxn ang="0">
                    <a:pos x="T0" y="T1"/>
                  </a:cxn>
                  <a:cxn ang="0">
                    <a:pos x="T2" y="T3"/>
                  </a:cxn>
                  <a:cxn ang="0">
                    <a:pos x="T4" y="T5"/>
                  </a:cxn>
                  <a:cxn ang="0">
                    <a:pos x="T6" y="T7"/>
                  </a:cxn>
                  <a:cxn ang="0">
                    <a:pos x="T8" y="T9"/>
                  </a:cxn>
                  <a:cxn ang="0">
                    <a:pos x="T10" y="T11"/>
                  </a:cxn>
                </a:cxnLst>
                <a:rect l="0" t="0" r="r" b="b"/>
                <a:pathLst>
                  <a:path w="3682" h="3684">
                    <a:moveTo>
                      <a:pt x="3681" y="1845"/>
                    </a:moveTo>
                    <a:lnTo>
                      <a:pt x="3681" y="1845"/>
                    </a:lnTo>
                    <a:cubicBezTo>
                      <a:pt x="3681" y="2860"/>
                      <a:pt x="2853" y="3683"/>
                      <a:pt x="1838" y="3683"/>
                    </a:cubicBezTo>
                    <a:cubicBezTo>
                      <a:pt x="822" y="3683"/>
                      <a:pt x="0" y="2860"/>
                      <a:pt x="0" y="1845"/>
                    </a:cubicBezTo>
                    <a:cubicBezTo>
                      <a:pt x="0" y="829"/>
                      <a:pt x="822" y="0"/>
                      <a:pt x="1838" y="0"/>
                    </a:cubicBezTo>
                    <a:cubicBezTo>
                      <a:pt x="2853" y="0"/>
                      <a:pt x="3681" y="829"/>
                      <a:pt x="3681" y="1845"/>
                    </a:cubicBezTo>
                  </a:path>
                </a:pathLst>
              </a:custGeom>
              <a:solidFill>
                <a:schemeClr val="accent1"/>
              </a:solidFill>
              <a:ln>
                <a:noFill/>
              </a:ln>
              <a:effectLst/>
            </p:spPr>
            <p:txBody>
              <a:bodyPr anchor="ctr"/>
              <a:lstStyle/>
              <a:p>
                <a:pPr algn="ctr"/>
                <a:endParaRPr dirty="0"/>
              </a:p>
            </p:txBody>
          </p:sp>
          <p:sp>
            <p:nvSpPr>
              <p:cNvPr id="166" name="íṣ1îḑê">
                <a:extLst>
                  <a:ext uri="{FF2B5EF4-FFF2-40B4-BE49-F238E27FC236}">
                    <a16:creationId xmlns:a16="http://schemas.microsoft.com/office/drawing/2014/main" id="{DA3221D2-D0C2-4743-A0A9-30A028F7D9B9}"/>
                  </a:ext>
                </a:extLst>
              </p:cNvPr>
              <p:cNvSpPr/>
              <p:nvPr/>
            </p:nvSpPr>
            <p:spPr bwMode="auto">
              <a:xfrm rot="1809314">
                <a:off x="6190134" y="5584853"/>
                <a:ext cx="759475" cy="758971"/>
              </a:xfrm>
              <a:custGeom>
                <a:avLst/>
                <a:gdLst>
                  <a:gd name="T0" fmla="*/ 2931 w 2932"/>
                  <a:gd name="T1" fmla="*/ 1466 h 2932"/>
                  <a:gd name="T2" fmla="*/ 2931 w 2932"/>
                  <a:gd name="T3" fmla="*/ 1466 h 2932"/>
                  <a:gd name="T4" fmla="*/ 1466 w 2932"/>
                  <a:gd name="T5" fmla="*/ 2931 h 2932"/>
                  <a:gd name="T6" fmla="*/ 0 w 2932"/>
                  <a:gd name="T7" fmla="*/ 1466 h 2932"/>
                  <a:gd name="T8" fmla="*/ 1466 w 2932"/>
                  <a:gd name="T9" fmla="*/ 0 h 2932"/>
                  <a:gd name="T10" fmla="*/ 2931 w 2932"/>
                  <a:gd name="T11" fmla="*/ 1466 h 2932"/>
                </a:gdLst>
                <a:ahLst/>
                <a:cxnLst>
                  <a:cxn ang="0">
                    <a:pos x="T0" y="T1"/>
                  </a:cxn>
                  <a:cxn ang="0">
                    <a:pos x="T2" y="T3"/>
                  </a:cxn>
                  <a:cxn ang="0">
                    <a:pos x="T4" y="T5"/>
                  </a:cxn>
                  <a:cxn ang="0">
                    <a:pos x="T6" y="T7"/>
                  </a:cxn>
                  <a:cxn ang="0">
                    <a:pos x="T8" y="T9"/>
                  </a:cxn>
                  <a:cxn ang="0">
                    <a:pos x="T10" y="T11"/>
                  </a:cxn>
                </a:cxnLst>
                <a:rect l="0" t="0" r="r" b="b"/>
                <a:pathLst>
                  <a:path w="2932" h="2932">
                    <a:moveTo>
                      <a:pt x="2931" y="1466"/>
                    </a:moveTo>
                    <a:lnTo>
                      <a:pt x="2931" y="1466"/>
                    </a:lnTo>
                    <a:cubicBezTo>
                      <a:pt x="2931" y="2275"/>
                      <a:pt x="2276" y="2931"/>
                      <a:pt x="1466" y="2931"/>
                    </a:cubicBezTo>
                    <a:cubicBezTo>
                      <a:pt x="656" y="2931"/>
                      <a:pt x="0" y="2275"/>
                      <a:pt x="0" y="1466"/>
                    </a:cubicBezTo>
                    <a:cubicBezTo>
                      <a:pt x="0" y="656"/>
                      <a:pt x="656" y="0"/>
                      <a:pt x="1466" y="0"/>
                    </a:cubicBezTo>
                    <a:cubicBezTo>
                      <a:pt x="2276" y="0"/>
                      <a:pt x="2931" y="656"/>
                      <a:pt x="2931" y="1466"/>
                    </a:cubicBezTo>
                  </a:path>
                </a:pathLst>
              </a:custGeom>
              <a:solidFill>
                <a:srgbClr val="F4F4F4"/>
              </a:solidFill>
              <a:ln>
                <a:noFill/>
              </a:ln>
              <a:effectLst/>
            </p:spPr>
            <p:txBody>
              <a:bodyPr anchor="ctr"/>
              <a:lstStyle/>
              <a:p>
                <a:pPr algn="ctr"/>
                <a:endParaRPr dirty="0"/>
              </a:p>
            </p:txBody>
          </p:sp>
        </p:grpSp>
      </p:grpSp>
      <p:grpSp>
        <p:nvGrpSpPr>
          <p:cNvPr id="167" name="bf45de2a-3f3b-4252-8c5d-65cb2f390bc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2665D6B-E240-405E-B02E-30784D368B98}"/>
              </a:ext>
            </a:extLst>
          </p:cNvPr>
          <p:cNvGrpSpPr>
            <a:grpSpLocks noChangeAspect="1"/>
          </p:cNvGrpSpPr>
          <p:nvPr>
            <p:custDataLst>
              <p:tags r:id="rId1"/>
            </p:custDataLst>
          </p:nvPr>
        </p:nvGrpSpPr>
        <p:grpSpPr>
          <a:xfrm>
            <a:off x="5628030" y="2146953"/>
            <a:ext cx="936125" cy="916622"/>
            <a:chOff x="3848100" y="1227932"/>
            <a:chExt cx="4495800" cy="4402137"/>
          </a:xfrm>
        </p:grpSpPr>
        <p:sp>
          <p:nvSpPr>
            <p:cNvPr id="168" name="ís1idé">
              <a:extLst>
                <a:ext uri="{FF2B5EF4-FFF2-40B4-BE49-F238E27FC236}">
                  <a16:creationId xmlns:a16="http://schemas.microsoft.com/office/drawing/2014/main" id="{D6DB06B3-9B83-4420-8F67-EDC566B8F561}"/>
                </a:ext>
              </a:extLst>
            </p:cNvPr>
            <p:cNvSpPr/>
            <p:nvPr/>
          </p:nvSpPr>
          <p:spPr bwMode="auto">
            <a:xfrm>
              <a:off x="6494463" y="1478757"/>
              <a:ext cx="1257300" cy="1406525"/>
            </a:xfrm>
            <a:custGeom>
              <a:avLst/>
              <a:gdLst>
                <a:gd name="T0" fmla="*/ 693 w 722"/>
                <a:gd name="T1" fmla="*/ 366 h 808"/>
                <a:gd name="T2" fmla="*/ 421 w 722"/>
                <a:gd name="T3" fmla="*/ 781 h 808"/>
                <a:gd name="T4" fmla="*/ 29 w 722"/>
                <a:gd name="T5" fmla="*/ 461 h 808"/>
                <a:gd name="T6" fmla="*/ 308 w 722"/>
                <a:gd name="T7" fmla="*/ 45 h 808"/>
                <a:gd name="T8" fmla="*/ 693 w 722"/>
                <a:gd name="T9" fmla="*/ 366 h 808"/>
              </a:gdLst>
              <a:ahLst/>
              <a:cxnLst>
                <a:cxn ang="0">
                  <a:pos x="T0" y="T1"/>
                </a:cxn>
                <a:cxn ang="0">
                  <a:pos x="T2" y="T3"/>
                </a:cxn>
                <a:cxn ang="0">
                  <a:pos x="T4" y="T5"/>
                </a:cxn>
                <a:cxn ang="0">
                  <a:pos x="T6" y="T7"/>
                </a:cxn>
                <a:cxn ang="0">
                  <a:pos x="T8" y="T9"/>
                </a:cxn>
              </a:cxnLst>
              <a:rect l="0" t="0" r="r" b="b"/>
              <a:pathLst>
                <a:path w="722" h="808">
                  <a:moveTo>
                    <a:pt x="693" y="366"/>
                  </a:moveTo>
                  <a:cubicBezTo>
                    <a:pt x="722" y="570"/>
                    <a:pt x="605" y="755"/>
                    <a:pt x="421" y="781"/>
                  </a:cubicBezTo>
                  <a:cubicBezTo>
                    <a:pt x="238" y="808"/>
                    <a:pt x="58" y="665"/>
                    <a:pt x="29" y="461"/>
                  </a:cubicBezTo>
                  <a:cubicBezTo>
                    <a:pt x="0" y="257"/>
                    <a:pt x="125" y="71"/>
                    <a:pt x="308" y="45"/>
                  </a:cubicBezTo>
                  <a:cubicBezTo>
                    <a:pt x="626" y="0"/>
                    <a:pt x="664" y="163"/>
                    <a:pt x="693" y="366"/>
                  </a:cubicBez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9" name="îṣḷiḑê">
              <a:extLst>
                <a:ext uri="{FF2B5EF4-FFF2-40B4-BE49-F238E27FC236}">
                  <a16:creationId xmlns:a16="http://schemas.microsoft.com/office/drawing/2014/main" id="{25904527-3831-42F1-ADCC-F416F256C7DB}"/>
                </a:ext>
              </a:extLst>
            </p:cNvPr>
            <p:cNvSpPr/>
            <p:nvPr/>
          </p:nvSpPr>
          <p:spPr bwMode="auto">
            <a:xfrm>
              <a:off x="6135688" y="1227932"/>
              <a:ext cx="1573213" cy="1457325"/>
            </a:xfrm>
            <a:custGeom>
              <a:avLst/>
              <a:gdLst>
                <a:gd name="T0" fmla="*/ 358 w 902"/>
                <a:gd name="T1" fmla="*/ 397 h 837"/>
                <a:gd name="T2" fmla="*/ 902 w 902"/>
                <a:gd name="T3" fmla="*/ 354 h 837"/>
                <a:gd name="T4" fmla="*/ 328 w 902"/>
                <a:gd name="T5" fmla="*/ 142 h 837"/>
                <a:gd name="T6" fmla="*/ 340 w 902"/>
                <a:gd name="T7" fmla="*/ 837 h 837"/>
                <a:gd name="T8" fmla="*/ 378 w 902"/>
                <a:gd name="T9" fmla="*/ 613 h 837"/>
                <a:gd name="T10" fmla="*/ 311 w 902"/>
                <a:gd name="T11" fmla="*/ 577 h 837"/>
                <a:gd name="T12" fmla="*/ 376 w 902"/>
                <a:gd name="T13" fmla="*/ 549 h 837"/>
                <a:gd name="T14" fmla="*/ 358 w 902"/>
                <a:gd name="T15" fmla="*/ 397 h 8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2" h="837">
                  <a:moveTo>
                    <a:pt x="358" y="397"/>
                  </a:moveTo>
                  <a:cubicBezTo>
                    <a:pt x="358" y="397"/>
                    <a:pt x="660" y="438"/>
                    <a:pt x="902" y="354"/>
                  </a:cubicBezTo>
                  <a:cubicBezTo>
                    <a:pt x="845" y="139"/>
                    <a:pt x="604" y="0"/>
                    <a:pt x="328" y="142"/>
                  </a:cubicBezTo>
                  <a:cubicBezTo>
                    <a:pt x="0" y="310"/>
                    <a:pt x="190" y="712"/>
                    <a:pt x="340" y="837"/>
                  </a:cubicBezTo>
                  <a:cubicBezTo>
                    <a:pt x="377" y="730"/>
                    <a:pt x="378" y="613"/>
                    <a:pt x="378" y="613"/>
                  </a:cubicBezTo>
                  <a:cubicBezTo>
                    <a:pt x="378" y="613"/>
                    <a:pt x="317" y="654"/>
                    <a:pt x="311" y="577"/>
                  </a:cubicBezTo>
                  <a:cubicBezTo>
                    <a:pt x="307" y="525"/>
                    <a:pt x="376" y="549"/>
                    <a:pt x="376" y="549"/>
                  </a:cubicBezTo>
                  <a:lnTo>
                    <a:pt x="358" y="397"/>
                  </a:ln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0" name="í$ḻïďe">
              <a:extLst>
                <a:ext uri="{FF2B5EF4-FFF2-40B4-BE49-F238E27FC236}">
                  <a16:creationId xmlns:a16="http://schemas.microsoft.com/office/drawing/2014/main" id="{2DCF0130-B261-4E82-BA37-8079195A06FD}"/>
                </a:ext>
              </a:extLst>
            </p:cNvPr>
            <p:cNvSpPr/>
            <p:nvPr/>
          </p:nvSpPr>
          <p:spPr bwMode="auto">
            <a:xfrm>
              <a:off x="5716588" y="1405732"/>
              <a:ext cx="1009650" cy="1466850"/>
            </a:xfrm>
            <a:custGeom>
              <a:avLst/>
              <a:gdLst>
                <a:gd name="T0" fmla="*/ 579 w 579"/>
                <a:gd name="T1" fmla="*/ 204 h 843"/>
                <a:gd name="T2" fmla="*/ 210 w 579"/>
                <a:gd name="T3" fmla="*/ 150 h 843"/>
                <a:gd name="T4" fmla="*/ 98 w 579"/>
                <a:gd name="T5" fmla="*/ 734 h 843"/>
                <a:gd name="T6" fmla="*/ 371 w 579"/>
                <a:gd name="T7" fmla="*/ 470 h 843"/>
                <a:gd name="T8" fmla="*/ 579 w 579"/>
                <a:gd name="T9" fmla="*/ 204 h 843"/>
              </a:gdLst>
              <a:ahLst/>
              <a:cxnLst>
                <a:cxn ang="0">
                  <a:pos x="T0" y="T1"/>
                </a:cxn>
                <a:cxn ang="0">
                  <a:pos x="T2" y="T3"/>
                </a:cxn>
                <a:cxn ang="0">
                  <a:pos x="T4" y="T5"/>
                </a:cxn>
                <a:cxn ang="0">
                  <a:pos x="T6" y="T7"/>
                </a:cxn>
                <a:cxn ang="0">
                  <a:pos x="T8" y="T9"/>
                </a:cxn>
              </a:cxnLst>
              <a:rect l="0" t="0" r="r" b="b"/>
              <a:pathLst>
                <a:path w="579" h="843">
                  <a:moveTo>
                    <a:pt x="579" y="204"/>
                  </a:moveTo>
                  <a:cubicBezTo>
                    <a:pt x="579" y="204"/>
                    <a:pt x="370" y="0"/>
                    <a:pt x="210" y="150"/>
                  </a:cubicBezTo>
                  <a:cubicBezTo>
                    <a:pt x="0" y="349"/>
                    <a:pt x="397" y="599"/>
                    <a:pt x="98" y="734"/>
                  </a:cubicBezTo>
                  <a:cubicBezTo>
                    <a:pt x="298" y="843"/>
                    <a:pt x="484" y="658"/>
                    <a:pt x="371" y="470"/>
                  </a:cubicBezTo>
                  <a:cubicBezTo>
                    <a:pt x="208" y="197"/>
                    <a:pt x="476" y="162"/>
                    <a:pt x="579" y="204"/>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1" name="îşḻíďè">
              <a:extLst>
                <a:ext uri="{FF2B5EF4-FFF2-40B4-BE49-F238E27FC236}">
                  <a16:creationId xmlns:a16="http://schemas.microsoft.com/office/drawing/2014/main" id="{C9A13E0F-F6E2-4839-B575-19434D45CE4B}"/>
                </a:ext>
              </a:extLst>
            </p:cNvPr>
            <p:cNvSpPr/>
            <p:nvPr/>
          </p:nvSpPr>
          <p:spPr bwMode="auto">
            <a:xfrm>
              <a:off x="7173913" y="2467769"/>
              <a:ext cx="296863" cy="169862"/>
            </a:xfrm>
            <a:custGeom>
              <a:avLst/>
              <a:gdLst>
                <a:gd name="T0" fmla="*/ 0 w 171"/>
                <a:gd name="T1" fmla="*/ 20 h 98"/>
                <a:gd name="T2" fmla="*/ 92 w 171"/>
                <a:gd name="T3" fmla="*/ 93 h 98"/>
                <a:gd name="T4" fmla="*/ 166 w 171"/>
                <a:gd name="T5" fmla="*/ 0 h 98"/>
                <a:gd name="T6" fmla="*/ 0 w 171"/>
                <a:gd name="T7" fmla="*/ 20 h 98"/>
              </a:gdLst>
              <a:ahLst/>
              <a:cxnLst>
                <a:cxn ang="0">
                  <a:pos x="T0" y="T1"/>
                </a:cxn>
                <a:cxn ang="0">
                  <a:pos x="T2" y="T3"/>
                </a:cxn>
                <a:cxn ang="0">
                  <a:pos x="T4" y="T5"/>
                </a:cxn>
                <a:cxn ang="0">
                  <a:pos x="T6" y="T7"/>
                </a:cxn>
              </a:cxnLst>
              <a:rect l="0" t="0" r="r" b="b"/>
              <a:pathLst>
                <a:path w="171" h="98">
                  <a:moveTo>
                    <a:pt x="0" y="20"/>
                  </a:moveTo>
                  <a:cubicBezTo>
                    <a:pt x="5" y="66"/>
                    <a:pt x="47" y="98"/>
                    <a:pt x="92" y="93"/>
                  </a:cubicBezTo>
                  <a:cubicBezTo>
                    <a:pt x="138" y="88"/>
                    <a:pt x="171" y="46"/>
                    <a:pt x="166" y="0"/>
                  </a:cubicBezTo>
                  <a:lnTo>
                    <a:pt x="0" y="20"/>
                  </a:lnTo>
                  <a:close/>
                </a:path>
              </a:pathLst>
            </a:custGeom>
            <a:solidFill>
              <a:srgbClr val="EB7D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2" name="ïsľíḓe">
              <a:extLst>
                <a:ext uri="{FF2B5EF4-FFF2-40B4-BE49-F238E27FC236}">
                  <a16:creationId xmlns:a16="http://schemas.microsoft.com/office/drawing/2014/main" id="{5D673DE2-A121-4FB5-A4B7-8FD538144434}"/>
                </a:ext>
              </a:extLst>
            </p:cNvPr>
            <p:cNvSpPr/>
            <p:nvPr/>
          </p:nvSpPr>
          <p:spPr bwMode="auto">
            <a:xfrm>
              <a:off x="7080250" y="2664619"/>
              <a:ext cx="276225" cy="541337"/>
            </a:xfrm>
            <a:custGeom>
              <a:avLst/>
              <a:gdLst>
                <a:gd name="T0" fmla="*/ 0 w 174"/>
                <a:gd name="T1" fmla="*/ 12 h 341"/>
                <a:gd name="T2" fmla="*/ 10 w 174"/>
                <a:gd name="T3" fmla="*/ 163 h 341"/>
                <a:gd name="T4" fmla="*/ 105 w 174"/>
                <a:gd name="T5" fmla="*/ 341 h 341"/>
                <a:gd name="T6" fmla="*/ 174 w 174"/>
                <a:gd name="T7" fmla="*/ 152 h 341"/>
                <a:gd name="T8" fmla="*/ 163 w 174"/>
                <a:gd name="T9" fmla="*/ 0 h 341"/>
                <a:gd name="T10" fmla="*/ 0 w 174"/>
                <a:gd name="T11" fmla="*/ 12 h 341"/>
              </a:gdLst>
              <a:ahLst/>
              <a:cxnLst>
                <a:cxn ang="0">
                  <a:pos x="T0" y="T1"/>
                </a:cxn>
                <a:cxn ang="0">
                  <a:pos x="T2" y="T3"/>
                </a:cxn>
                <a:cxn ang="0">
                  <a:pos x="T4" y="T5"/>
                </a:cxn>
                <a:cxn ang="0">
                  <a:pos x="T6" y="T7"/>
                </a:cxn>
                <a:cxn ang="0">
                  <a:pos x="T8" y="T9"/>
                </a:cxn>
                <a:cxn ang="0">
                  <a:pos x="T10" y="T11"/>
                </a:cxn>
              </a:cxnLst>
              <a:rect l="0" t="0" r="r" b="b"/>
              <a:pathLst>
                <a:path w="174" h="341">
                  <a:moveTo>
                    <a:pt x="0" y="12"/>
                  </a:moveTo>
                  <a:lnTo>
                    <a:pt x="10" y="163"/>
                  </a:lnTo>
                  <a:lnTo>
                    <a:pt x="105" y="341"/>
                  </a:lnTo>
                  <a:lnTo>
                    <a:pt x="174" y="152"/>
                  </a:lnTo>
                  <a:lnTo>
                    <a:pt x="163" y="0"/>
                  </a:lnTo>
                  <a:lnTo>
                    <a:pt x="0" y="12"/>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3" name="ísľiḍê">
              <a:extLst>
                <a:ext uri="{FF2B5EF4-FFF2-40B4-BE49-F238E27FC236}">
                  <a16:creationId xmlns:a16="http://schemas.microsoft.com/office/drawing/2014/main" id="{02025E4A-B850-43C7-AAE7-77D5D3D5ADC1}"/>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4" name="ïŝḻiḋè">
              <a:extLst>
                <a:ext uri="{FF2B5EF4-FFF2-40B4-BE49-F238E27FC236}">
                  <a16:creationId xmlns:a16="http://schemas.microsoft.com/office/drawing/2014/main" id="{510DA323-D385-4B43-A8B4-A2392AF60331}"/>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5" name="îṡlïḑe">
              <a:extLst>
                <a:ext uri="{FF2B5EF4-FFF2-40B4-BE49-F238E27FC236}">
                  <a16:creationId xmlns:a16="http://schemas.microsoft.com/office/drawing/2014/main" id="{1A32A094-1AA5-4FEC-B5E0-1E3518D639E2}"/>
                </a:ext>
              </a:extLst>
            </p:cNvPr>
            <p:cNvSpPr/>
            <p:nvPr/>
          </p:nvSpPr>
          <p:spPr bwMode="auto">
            <a:xfrm>
              <a:off x="7040563" y="2905919"/>
              <a:ext cx="373063" cy="420687"/>
            </a:xfrm>
            <a:custGeom>
              <a:avLst/>
              <a:gdLst>
                <a:gd name="T0" fmla="*/ 199 w 235"/>
                <a:gd name="T1" fmla="*/ 0 h 265"/>
                <a:gd name="T2" fmla="*/ 235 w 235"/>
                <a:gd name="T3" fmla="*/ 8 h 265"/>
                <a:gd name="T4" fmla="*/ 135 w 235"/>
                <a:gd name="T5" fmla="*/ 265 h 265"/>
                <a:gd name="T6" fmla="*/ 0 w 235"/>
                <a:gd name="T7" fmla="*/ 25 h 265"/>
                <a:gd name="T8" fmla="*/ 35 w 235"/>
                <a:gd name="T9" fmla="*/ 11 h 265"/>
                <a:gd name="T10" fmla="*/ 130 w 235"/>
                <a:gd name="T11" fmla="*/ 189 h 265"/>
                <a:gd name="T12" fmla="*/ 199 w 235"/>
                <a:gd name="T13" fmla="*/ 0 h 265"/>
              </a:gdLst>
              <a:ahLst/>
              <a:cxnLst>
                <a:cxn ang="0">
                  <a:pos x="T0" y="T1"/>
                </a:cxn>
                <a:cxn ang="0">
                  <a:pos x="T2" y="T3"/>
                </a:cxn>
                <a:cxn ang="0">
                  <a:pos x="T4" y="T5"/>
                </a:cxn>
                <a:cxn ang="0">
                  <a:pos x="T6" y="T7"/>
                </a:cxn>
                <a:cxn ang="0">
                  <a:pos x="T8" y="T9"/>
                </a:cxn>
                <a:cxn ang="0">
                  <a:pos x="T10" y="T11"/>
                </a:cxn>
                <a:cxn ang="0">
                  <a:pos x="T12" y="T13"/>
                </a:cxn>
              </a:cxnLst>
              <a:rect l="0" t="0" r="r" b="b"/>
              <a:pathLst>
                <a:path w="235" h="265">
                  <a:moveTo>
                    <a:pt x="199" y="0"/>
                  </a:moveTo>
                  <a:lnTo>
                    <a:pt x="235" y="8"/>
                  </a:lnTo>
                  <a:lnTo>
                    <a:pt x="135" y="265"/>
                  </a:lnTo>
                  <a:lnTo>
                    <a:pt x="0" y="25"/>
                  </a:lnTo>
                  <a:lnTo>
                    <a:pt x="35" y="11"/>
                  </a:lnTo>
                  <a:lnTo>
                    <a:pt x="130" y="189"/>
                  </a:lnTo>
                  <a:lnTo>
                    <a:pt x="19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6" name="iŝḷídé">
              <a:extLst>
                <a:ext uri="{FF2B5EF4-FFF2-40B4-BE49-F238E27FC236}">
                  <a16:creationId xmlns:a16="http://schemas.microsoft.com/office/drawing/2014/main" id="{3717BEC6-9B10-46ED-B2C8-A936E82E1AC3}"/>
                </a:ext>
              </a:extLst>
            </p:cNvPr>
            <p:cNvSpPr/>
            <p:nvPr/>
          </p:nvSpPr>
          <p:spPr bwMode="auto">
            <a:xfrm>
              <a:off x="7034213" y="2923382"/>
              <a:ext cx="168275" cy="236537"/>
            </a:xfrm>
            <a:custGeom>
              <a:avLst/>
              <a:gdLst>
                <a:gd name="T0" fmla="*/ 39 w 106"/>
                <a:gd name="T1" fmla="*/ 0 h 149"/>
                <a:gd name="T2" fmla="*/ 4 w 106"/>
                <a:gd name="T3" fmla="*/ 13 h 149"/>
                <a:gd name="T4" fmla="*/ 0 w 106"/>
                <a:gd name="T5" fmla="*/ 149 h 149"/>
                <a:gd name="T6" fmla="*/ 48 w 106"/>
                <a:gd name="T7" fmla="*/ 121 h 149"/>
                <a:gd name="T8" fmla="*/ 106 w 106"/>
                <a:gd name="T9" fmla="*/ 126 h 149"/>
                <a:gd name="T10" fmla="*/ 39 w 106"/>
                <a:gd name="T11" fmla="*/ 0 h 149"/>
              </a:gdLst>
              <a:ahLst/>
              <a:cxnLst>
                <a:cxn ang="0">
                  <a:pos x="T0" y="T1"/>
                </a:cxn>
                <a:cxn ang="0">
                  <a:pos x="T2" y="T3"/>
                </a:cxn>
                <a:cxn ang="0">
                  <a:pos x="T4" y="T5"/>
                </a:cxn>
                <a:cxn ang="0">
                  <a:pos x="T6" y="T7"/>
                </a:cxn>
                <a:cxn ang="0">
                  <a:pos x="T8" y="T9"/>
                </a:cxn>
                <a:cxn ang="0">
                  <a:pos x="T10" y="T11"/>
                </a:cxn>
              </a:cxnLst>
              <a:rect l="0" t="0" r="r" b="b"/>
              <a:pathLst>
                <a:path w="106" h="149">
                  <a:moveTo>
                    <a:pt x="39" y="0"/>
                  </a:moveTo>
                  <a:lnTo>
                    <a:pt x="4" y="13"/>
                  </a:lnTo>
                  <a:lnTo>
                    <a:pt x="0" y="149"/>
                  </a:lnTo>
                  <a:lnTo>
                    <a:pt x="48" y="121"/>
                  </a:lnTo>
                  <a:lnTo>
                    <a:pt x="106" y="126"/>
                  </a:lnTo>
                  <a:lnTo>
                    <a:pt x="3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7" name="iS1îdê">
              <a:extLst>
                <a:ext uri="{FF2B5EF4-FFF2-40B4-BE49-F238E27FC236}">
                  <a16:creationId xmlns:a16="http://schemas.microsoft.com/office/drawing/2014/main" id="{7961B397-2286-49CF-A13F-4346B6E02E5C}"/>
                </a:ext>
              </a:extLst>
            </p:cNvPr>
            <p:cNvSpPr/>
            <p:nvPr/>
          </p:nvSpPr>
          <p:spPr bwMode="auto">
            <a:xfrm>
              <a:off x="7280275" y="2905919"/>
              <a:ext cx="171450" cy="223837"/>
            </a:xfrm>
            <a:custGeom>
              <a:avLst/>
              <a:gdLst>
                <a:gd name="T0" fmla="*/ 48 w 108"/>
                <a:gd name="T1" fmla="*/ 0 h 141"/>
                <a:gd name="T2" fmla="*/ 84 w 108"/>
                <a:gd name="T3" fmla="*/ 8 h 141"/>
                <a:gd name="T4" fmla="*/ 108 w 108"/>
                <a:gd name="T5" fmla="*/ 141 h 141"/>
                <a:gd name="T6" fmla="*/ 57 w 108"/>
                <a:gd name="T7" fmla="*/ 121 h 141"/>
                <a:gd name="T8" fmla="*/ 0 w 108"/>
                <a:gd name="T9" fmla="*/ 134 h 141"/>
                <a:gd name="T10" fmla="*/ 48 w 108"/>
                <a:gd name="T11" fmla="*/ 0 h 141"/>
              </a:gdLst>
              <a:ahLst/>
              <a:cxnLst>
                <a:cxn ang="0">
                  <a:pos x="T0" y="T1"/>
                </a:cxn>
                <a:cxn ang="0">
                  <a:pos x="T2" y="T3"/>
                </a:cxn>
                <a:cxn ang="0">
                  <a:pos x="T4" y="T5"/>
                </a:cxn>
                <a:cxn ang="0">
                  <a:pos x="T6" y="T7"/>
                </a:cxn>
                <a:cxn ang="0">
                  <a:pos x="T8" y="T9"/>
                </a:cxn>
                <a:cxn ang="0">
                  <a:pos x="T10" y="T11"/>
                </a:cxn>
              </a:cxnLst>
              <a:rect l="0" t="0" r="r" b="b"/>
              <a:pathLst>
                <a:path w="108" h="141">
                  <a:moveTo>
                    <a:pt x="48" y="0"/>
                  </a:moveTo>
                  <a:lnTo>
                    <a:pt x="84" y="8"/>
                  </a:lnTo>
                  <a:lnTo>
                    <a:pt x="108" y="141"/>
                  </a:lnTo>
                  <a:lnTo>
                    <a:pt x="57" y="121"/>
                  </a:lnTo>
                  <a:lnTo>
                    <a:pt x="0" y="134"/>
                  </a:lnTo>
                  <a:lnTo>
                    <a:pt x="48"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8" name="isḻîďè">
              <a:extLst>
                <a:ext uri="{FF2B5EF4-FFF2-40B4-BE49-F238E27FC236}">
                  <a16:creationId xmlns:a16="http://schemas.microsoft.com/office/drawing/2014/main" id="{FA2B11F3-6E16-4D02-AC01-DB275F59EADE}"/>
                </a:ext>
              </a:extLst>
            </p:cNvPr>
            <p:cNvSpPr/>
            <p:nvPr/>
          </p:nvSpPr>
          <p:spPr bwMode="auto">
            <a:xfrm>
              <a:off x="7224713" y="3396457"/>
              <a:ext cx="77788"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2" y="36"/>
                    <a:pt x="1" y="24"/>
                  </a:cubicBezTo>
                  <a:cubicBezTo>
                    <a:pt x="0" y="12"/>
                    <a:pt x="9" y="2"/>
                    <a:pt x="21" y="1"/>
                  </a:cubicBezTo>
                  <a:cubicBezTo>
                    <a:pt x="33" y="0"/>
                    <a:pt x="44"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9" name="íSḷïde">
              <a:extLst>
                <a:ext uri="{FF2B5EF4-FFF2-40B4-BE49-F238E27FC236}">
                  <a16:creationId xmlns:a16="http://schemas.microsoft.com/office/drawing/2014/main" id="{28DBE651-2914-4685-B2D8-6CDEBDD7570D}"/>
                </a:ext>
              </a:extLst>
            </p:cNvPr>
            <p:cNvSpPr/>
            <p:nvPr/>
          </p:nvSpPr>
          <p:spPr bwMode="auto">
            <a:xfrm>
              <a:off x="7240588" y="3621882"/>
              <a:ext cx="77788" cy="77787"/>
            </a:xfrm>
            <a:custGeom>
              <a:avLst/>
              <a:gdLst>
                <a:gd name="T0" fmla="*/ 44 w 44"/>
                <a:gd name="T1" fmla="*/ 21 h 45"/>
                <a:gd name="T2" fmla="*/ 24 w 44"/>
                <a:gd name="T3" fmla="*/ 44 h 45"/>
                <a:gd name="T4" fmla="*/ 0 w 44"/>
                <a:gd name="T5" fmla="*/ 24 h 45"/>
                <a:gd name="T6" fmla="*/ 20 w 44"/>
                <a:gd name="T7" fmla="*/ 1 h 45"/>
                <a:gd name="T8" fmla="*/ 44 w 44"/>
                <a:gd name="T9" fmla="*/ 21 h 45"/>
              </a:gdLst>
              <a:ahLst/>
              <a:cxnLst>
                <a:cxn ang="0">
                  <a:pos x="T0" y="T1"/>
                </a:cxn>
                <a:cxn ang="0">
                  <a:pos x="T2" y="T3"/>
                </a:cxn>
                <a:cxn ang="0">
                  <a:pos x="T4" y="T5"/>
                </a:cxn>
                <a:cxn ang="0">
                  <a:pos x="T6" y="T7"/>
                </a:cxn>
                <a:cxn ang="0">
                  <a:pos x="T8" y="T9"/>
                </a:cxn>
              </a:cxnLst>
              <a:rect l="0" t="0" r="r" b="b"/>
              <a:pathLst>
                <a:path w="44" h="45">
                  <a:moveTo>
                    <a:pt x="44" y="21"/>
                  </a:moveTo>
                  <a:cubicBezTo>
                    <a:pt x="44" y="33"/>
                    <a:pt x="35" y="44"/>
                    <a:pt x="24" y="44"/>
                  </a:cubicBezTo>
                  <a:cubicBezTo>
                    <a:pt x="12" y="45"/>
                    <a:pt x="1" y="36"/>
                    <a:pt x="0" y="24"/>
                  </a:cubicBezTo>
                  <a:cubicBezTo>
                    <a:pt x="0" y="12"/>
                    <a:pt x="9" y="2"/>
                    <a:pt x="20" y="1"/>
                  </a:cubicBezTo>
                  <a:cubicBezTo>
                    <a:pt x="32"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0" name="iṩḷîḓé">
              <a:extLst>
                <a:ext uri="{FF2B5EF4-FFF2-40B4-BE49-F238E27FC236}">
                  <a16:creationId xmlns:a16="http://schemas.microsoft.com/office/drawing/2014/main" id="{A393C841-3F63-478E-A65A-8092742290CB}"/>
                </a:ext>
              </a:extLst>
            </p:cNvPr>
            <p:cNvSpPr/>
            <p:nvPr/>
          </p:nvSpPr>
          <p:spPr bwMode="auto">
            <a:xfrm>
              <a:off x="7256463" y="3847307"/>
              <a:ext cx="79375"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1" y="36"/>
                    <a:pt x="1" y="24"/>
                  </a:cubicBezTo>
                  <a:cubicBezTo>
                    <a:pt x="0" y="12"/>
                    <a:pt x="9" y="2"/>
                    <a:pt x="21" y="1"/>
                  </a:cubicBezTo>
                  <a:cubicBezTo>
                    <a:pt x="33"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1" name="iSļiḋe">
              <a:extLst>
                <a:ext uri="{FF2B5EF4-FFF2-40B4-BE49-F238E27FC236}">
                  <a16:creationId xmlns:a16="http://schemas.microsoft.com/office/drawing/2014/main" id="{53C0E8C8-C204-44CF-BB3E-AE9871B0627B}"/>
                </a:ext>
              </a:extLst>
            </p:cNvPr>
            <p:cNvSpPr/>
            <p:nvPr/>
          </p:nvSpPr>
          <p:spPr bwMode="auto">
            <a:xfrm>
              <a:off x="7356475" y="4064794"/>
              <a:ext cx="542925" cy="1460500"/>
            </a:xfrm>
            <a:custGeom>
              <a:avLst/>
              <a:gdLst>
                <a:gd name="T0" fmla="*/ 0 w 312"/>
                <a:gd name="T1" fmla="*/ 0 h 839"/>
                <a:gd name="T2" fmla="*/ 92 w 312"/>
                <a:gd name="T3" fmla="*/ 412 h 839"/>
                <a:gd name="T4" fmla="*/ 106 w 312"/>
                <a:gd name="T5" fmla="*/ 736 h 839"/>
                <a:gd name="T6" fmla="*/ 266 w 312"/>
                <a:gd name="T7" fmla="*/ 792 h 839"/>
                <a:gd name="T8" fmla="*/ 167 w 312"/>
                <a:gd name="T9" fmla="*/ 698 h 839"/>
                <a:gd name="T10" fmla="*/ 183 w 312"/>
                <a:gd name="T11" fmla="*/ 403 h 839"/>
                <a:gd name="T12" fmla="*/ 165 w 312"/>
                <a:gd name="T13" fmla="*/ 49 h 839"/>
                <a:gd name="T14" fmla="*/ 0 w 312"/>
                <a:gd name="T15" fmla="*/ 0 h 8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 h="839">
                  <a:moveTo>
                    <a:pt x="0" y="0"/>
                  </a:moveTo>
                  <a:cubicBezTo>
                    <a:pt x="92" y="412"/>
                    <a:pt x="92" y="412"/>
                    <a:pt x="92" y="412"/>
                  </a:cubicBezTo>
                  <a:cubicBezTo>
                    <a:pt x="106" y="736"/>
                    <a:pt x="106" y="736"/>
                    <a:pt x="106" y="736"/>
                  </a:cubicBezTo>
                  <a:cubicBezTo>
                    <a:pt x="106" y="736"/>
                    <a:pt x="225" y="839"/>
                    <a:pt x="266" y="792"/>
                  </a:cubicBezTo>
                  <a:cubicBezTo>
                    <a:pt x="312" y="739"/>
                    <a:pt x="167" y="698"/>
                    <a:pt x="167" y="698"/>
                  </a:cubicBezTo>
                  <a:cubicBezTo>
                    <a:pt x="183" y="403"/>
                    <a:pt x="183" y="403"/>
                    <a:pt x="183" y="403"/>
                  </a:cubicBezTo>
                  <a:cubicBezTo>
                    <a:pt x="165" y="49"/>
                    <a:pt x="165" y="49"/>
                    <a:pt x="165" y="49"/>
                  </a:cubicBezTo>
                  <a:cubicBezTo>
                    <a:pt x="0" y="0"/>
                    <a:pt x="0" y="0"/>
                    <a:pt x="0" y="0"/>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2" name="íšḻïdè">
              <a:extLst>
                <a:ext uri="{FF2B5EF4-FFF2-40B4-BE49-F238E27FC236}">
                  <a16:creationId xmlns:a16="http://schemas.microsoft.com/office/drawing/2014/main" id="{F557DD5B-B10D-45D0-A506-D4408284B688}"/>
                </a:ext>
              </a:extLst>
            </p:cNvPr>
            <p:cNvSpPr/>
            <p:nvPr/>
          </p:nvSpPr>
          <p:spPr bwMode="auto">
            <a:xfrm>
              <a:off x="6792913" y="4161632"/>
              <a:ext cx="457200" cy="1328737"/>
            </a:xfrm>
            <a:custGeom>
              <a:avLst/>
              <a:gdLst>
                <a:gd name="T0" fmla="*/ 112 w 262"/>
                <a:gd name="T1" fmla="*/ 16 h 764"/>
                <a:gd name="T2" fmla="*/ 102 w 262"/>
                <a:gd name="T3" fmla="*/ 333 h 764"/>
                <a:gd name="T4" fmla="*/ 0 w 262"/>
                <a:gd name="T5" fmla="*/ 623 h 764"/>
                <a:gd name="T6" fmla="*/ 125 w 262"/>
                <a:gd name="T7" fmla="*/ 737 h 764"/>
                <a:gd name="T8" fmla="*/ 70 w 262"/>
                <a:gd name="T9" fmla="*/ 615 h 764"/>
                <a:gd name="T10" fmla="*/ 192 w 262"/>
                <a:gd name="T11" fmla="*/ 348 h 764"/>
                <a:gd name="T12" fmla="*/ 262 w 262"/>
                <a:gd name="T13" fmla="*/ 0 h 764"/>
                <a:gd name="T14" fmla="*/ 112 w 262"/>
                <a:gd name="T15" fmla="*/ 16 h 7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764">
                  <a:moveTo>
                    <a:pt x="112" y="16"/>
                  </a:moveTo>
                  <a:cubicBezTo>
                    <a:pt x="102" y="333"/>
                    <a:pt x="102" y="333"/>
                    <a:pt x="102" y="333"/>
                  </a:cubicBezTo>
                  <a:cubicBezTo>
                    <a:pt x="0" y="623"/>
                    <a:pt x="0" y="623"/>
                    <a:pt x="0" y="623"/>
                  </a:cubicBezTo>
                  <a:cubicBezTo>
                    <a:pt x="0" y="623"/>
                    <a:pt x="70" y="764"/>
                    <a:pt x="125" y="737"/>
                  </a:cubicBezTo>
                  <a:cubicBezTo>
                    <a:pt x="188" y="706"/>
                    <a:pt x="70" y="615"/>
                    <a:pt x="70" y="615"/>
                  </a:cubicBezTo>
                  <a:cubicBezTo>
                    <a:pt x="192" y="348"/>
                    <a:pt x="192" y="348"/>
                    <a:pt x="192" y="348"/>
                  </a:cubicBezTo>
                  <a:cubicBezTo>
                    <a:pt x="262" y="0"/>
                    <a:pt x="262" y="0"/>
                    <a:pt x="262" y="0"/>
                  </a:cubicBezTo>
                  <a:cubicBezTo>
                    <a:pt x="112" y="16"/>
                    <a:pt x="112" y="16"/>
                    <a:pt x="112" y="16"/>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3" name="ï$ļïďe">
              <a:extLst>
                <a:ext uri="{FF2B5EF4-FFF2-40B4-BE49-F238E27FC236}">
                  <a16:creationId xmlns:a16="http://schemas.microsoft.com/office/drawing/2014/main" id="{D33DA5E4-C110-4DAB-980C-97A673ABE210}"/>
                </a:ext>
              </a:extLst>
            </p:cNvPr>
            <p:cNvSpPr/>
            <p:nvPr/>
          </p:nvSpPr>
          <p:spPr bwMode="auto">
            <a:xfrm>
              <a:off x="6732588" y="5231607"/>
              <a:ext cx="469900" cy="338137"/>
            </a:xfrm>
            <a:custGeom>
              <a:avLst/>
              <a:gdLst>
                <a:gd name="T0" fmla="*/ 35 w 270"/>
                <a:gd name="T1" fmla="*/ 8 h 194"/>
                <a:gd name="T2" fmla="*/ 0 w 270"/>
                <a:gd name="T3" fmla="*/ 99 h 194"/>
                <a:gd name="T4" fmla="*/ 21 w 270"/>
                <a:gd name="T5" fmla="*/ 110 h 194"/>
                <a:gd name="T6" fmla="*/ 45 w 270"/>
                <a:gd name="T7" fmla="*/ 67 h 194"/>
                <a:gd name="T8" fmla="*/ 144 w 270"/>
                <a:gd name="T9" fmla="*/ 154 h 194"/>
                <a:gd name="T10" fmla="*/ 105 w 270"/>
                <a:gd name="T11" fmla="*/ 0 h 194"/>
                <a:gd name="T12" fmla="*/ 153 w 270"/>
                <a:gd name="T13" fmla="*/ 85 h 194"/>
                <a:gd name="T14" fmla="*/ 35 w 270"/>
                <a:gd name="T15" fmla="*/ 8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194">
                  <a:moveTo>
                    <a:pt x="35" y="8"/>
                  </a:moveTo>
                  <a:cubicBezTo>
                    <a:pt x="0" y="99"/>
                    <a:pt x="0" y="99"/>
                    <a:pt x="0" y="99"/>
                  </a:cubicBezTo>
                  <a:cubicBezTo>
                    <a:pt x="21" y="110"/>
                    <a:pt x="21" y="110"/>
                    <a:pt x="21" y="110"/>
                  </a:cubicBezTo>
                  <a:cubicBezTo>
                    <a:pt x="45" y="67"/>
                    <a:pt x="45" y="67"/>
                    <a:pt x="45" y="67"/>
                  </a:cubicBezTo>
                  <a:cubicBezTo>
                    <a:pt x="45" y="67"/>
                    <a:pt x="64" y="128"/>
                    <a:pt x="144" y="154"/>
                  </a:cubicBezTo>
                  <a:cubicBezTo>
                    <a:pt x="270" y="194"/>
                    <a:pt x="170" y="46"/>
                    <a:pt x="105" y="0"/>
                  </a:cubicBezTo>
                  <a:cubicBezTo>
                    <a:pt x="105" y="0"/>
                    <a:pt x="193" y="65"/>
                    <a:pt x="153" y="85"/>
                  </a:cubicBezTo>
                  <a:cubicBezTo>
                    <a:pt x="90" y="114"/>
                    <a:pt x="35" y="8"/>
                    <a:pt x="35"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4" name="îşļïḍè">
              <a:extLst>
                <a:ext uri="{FF2B5EF4-FFF2-40B4-BE49-F238E27FC236}">
                  <a16:creationId xmlns:a16="http://schemas.microsoft.com/office/drawing/2014/main" id="{4F8876B5-5600-477E-B5C2-656617C917FF}"/>
                </a:ext>
              </a:extLst>
            </p:cNvPr>
            <p:cNvSpPr/>
            <p:nvPr/>
          </p:nvSpPr>
          <p:spPr bwMode="auto">
            <a:xfrm>
              <a:off x="7540625" y="5280819"/>
              <a:ext cx="504825" cy="241300"/>
            </a:xfrm>
            <a:custGeom>
              <a:avLst/>
              <a:gdLst>
                <a:gd name="T0" fmla="*/ 0 w 289"/>
                <a:gd name="T1" fmla="*/ 38 h 139"/>
                <a:gd name="T2" fmla="*/ 4 w 289"/>
                <a:gd name="T3" fmla="*/ 139 h 139"/>
                <a:gd name="T4" fmla="*/ 22 w 289"/>
                <a:gd name="T5" fmla="*/ 138 h 139"/>
                <a:gd name="T6" fmla="*/ 32 w 289"/>
                <a:gd name="T7" fmla="*/ 88 h 139"/>
                <a:gd name="T8" fmla="*/ 157 w 289"/>
                <a:gd name="T9" fmla="*/ 129 h 139"/>
                <a:gd name="T10" fmla="*/ 61 w 289"/>
                <a:gd name="T11" fmla="*/ 0 h 139"/>
                <a:gd name="T12" fmla="*/ 138 w 289"/>
                <a:gd name="T13" fmla="*/ 62 h 139"/>
                <a:gd name="T14" fmla="*/ 0 w 289"/>
                <a:gd name="T15" fmla="*/ 38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39">
                  <a:moveTo>
                    <a:pt x="0" y="38"/>
                  </a:moveTo>
                  <a:cubicBezTo>
                    <a:pt x="4" y="139"/>
                    <a:pt x="4" y="139"/>
                    <a:pt x="4" y="139"/>
                  </a:cubicBezTo>
                  <a:cubicBezTo>
                    <a:pt x="22" y="138"/>
                    <a:pt x="22" y="138"/>
                    <a:pt x="22" y="138"/>
                  </a:cubicBezTo>
                  <a:cubicBezTo>
                    <a:pt x="32" y="88"/>
                    <a:pt x="32" y="88"/>
                    <a:pt x="32" y="88"/>
                  </a:cubicBezTo>
                  <a:cubicBezTo>
                    <a:pt x="32" y="88"/>
                    <a:pt x="74" y="137"/>
                    <a:pt x="157" y="129"/>
                  </a:cubicBezTo>
                  <a:cubicBezTo>
                    <a:pt x="289" y="118"/>
                    <a:pt x="138" y="17"/>
                    <a:pt x="61" y="0"/>
                  </a:cubicBezTo>
                  <a:cubicBezTo>
                    <a:pt x="61" y="0"/>
                    <a:pt x="168" y="29"/>
                    <a:pt x="138" y="62"/>
                  </a:cubicBezTo>
                  <a:cubicBezTo>
                    <a:pt x="92" y="115"/>
                    <a:pt x="0" y="38"/>
                    <a:pt x="0" y="3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5" name="íSḷîḋé">
              <a:extLst>
                <a:ext uri="{FF2B5EF4-FFF2-40B4-BE49-F238E27FC236}">
                  <a16:creationId xmlns:a16="http://schemas.microsoft.com/office/drawing/2014/main" id="{BE021432-FCA1-475F-AADA-A7E00BE1BB46}"/>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6" name="ïṣlíḍe">
              <a:extLst>
                <a:ext uri="{FF2B5EF4-FFF2-40B4-BE49-F238E27FC236}">
                  <a16:creationId xmlns:a16="http://schemas.microsoft.com/office/drawing/2014/main" id="{A2C75FB3-5EA3-48F6-8F9F-A2631D084238}"/>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7" name="íşḷïḋê">
              <a:extLst>
                <a:ext uri="{FF2B5EF4-FFF2-40B4-BE49-F238E27FC236}">
                  <a16:creationId xmlns:a16="http://schemas.microsoft.com/office/drawing/2014/main" id="{46D3D97C-83CE-4AA5-A0AC-52BE1147D1C2}"/>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8" name="íṣḻíḋê">
              <a:extLst>
                <a:ext uri="{FF2B5EF4-FFF2-40B4-BE49-F238E27FC236}">
                  <a16:creationId xmlns:a16="http://schemas.microsoft.com/office/drawing/2014/main" id="{A90D97D6-03A1-48DA-8403-75AB1AA955D5}"/>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9" name="îśļîďê">
              <a:extLst>
                <a:ext uri="{FF2B5EF4-FFF2-40B4-BE49-F238E27FC236}">
                  <a16:creationId xmlns:a16="http://schemas.microsoft.com/office/drawing/2014/main" id="{442CEBD9-0D54-48A3-9A4F-2261AD6BC478}"/>
                </a:ext>
              </a:extLst>
            </p:cNvPr>
            <p:cNvSpPr/>
            <p:nvPr/>
          </p:nvSpPr>
          <p:spPr bwMode="auto">
            <a:xfrm>
              <a:off x="6981825" y="2126457"/>
              <a:ext cx="98425" cy="182562"/>
            </a:xfrm>
            <a:custGeom>
              <a:avLst/>
              <a:gdLst>
                <a:gd name="T0" fmla="*/ 53 w 57"/>
                <a:gd name="T1" fmla="*/ 49 h 105"/>
                <a:gd name="T2" fmla="*/ 35 w 57"/>
                <a:gd name="T3" fmla="*/ 104 h 105"/>
                <a:gd name="T4" fmla="*/ 3 w 57"/>
                <a:gd name="T5" fmla="*/ 56 h 105"/>
                <a:gd name="T6" fmla="*/ 22 w 57"/>
                <a:gd name="T7" fmla="*/ 2 h 105"/>
                <a:gd name="T8" fmla="*/ 53 w 57"/>
                <a:gd name="T9" fmla="*/ 49 h 105"/>
              </a:gdLst>
              <a:ahLst/>
              <a:cxnLst>
                <a:cxn ang="0">
                  <a:pos x="T0" y="T1"/>
                </a:cxn>
                <a:cxn ang="0">
                  <a:pos x="T2" y="T3"/>
                </a:cxn>
                <a:cxn ang="0">
                  <a:pos x="T4" y="T5"/>
                </a:cxn>
                <a:cxn ang="0">
                  <a:pos x="T6" y="T7"/>
                </a:cxn>
                <a:cxn ang="0">
                  <a:pos x="T8" y="T9"/>
                </a:cxn>
              </a:cxnLst>
              <a:rect l="0" t="0" r="r" b="b"/>
              <a:pathLst>
                <a:path w="57" h="105">
                  <a:moveTo>
                    <a:pt x="53" y="49"/>
                  </a:moveTo>
                  <a:cubicBezTo>
                    <a:pt x="57" y="77"/>
                    <a:pt x="49" y="102"/>
                    <a:pt x="35" y="104"/>
                  </a:cubicBezTo>
                  <a:cubicBezTo>
                    <a:pt x="21" y="105"/>
                    <a:pt x="7" y="84"/>
                    <a:pt x="3" y="56"/>
                  </a:cubicBezTo>
                  <a:cubicBezTo>
                    <a:pt x="0" y="28"/>
                    <a:pt x="8" y="3"/>
                    <a:pt x="22" y="2"/>
                  </a:cubicBezTo>
                  <a:cubicBezTo>
                    <a:pt x="35" y="0"/>
                    <a:pt x="49" y="21"/>
                    <a:pt x="53" y="49"/>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0" name="iṩḷiḓè">
              <a:extLst>
                <a:ext uri="{FF2B5EF4-FFF2-40B4-BE49-F238E27FC236}">
                  <a16:creationId xmlns:a16="http://schemas.microsoft.com/office/drawing/2014/main" id="{33A79B66-EC50-4FD8-AD8F-A251A2439C24}"/>
                </a:ext>
              </a:extLst>
            </p:cNvPr>
            <p:cNvSpPr/>
            <p:nvPr/>
          </p:nvSpPr>
          <p:spPr bwMode="auto">
            <a:xfrm>
              <a:off x="7462838" y="2062957"/>
              <a:ext cx="98425" cy="185737"/>
            </a:xfrm>
            <a:custGeom>
              <a:avLst/>
              <a:gdLst>
                <a:gd name="T0" fmla="*/ 54 w 57"/>
                <a:gd name="T1" fmla="*/ 50 h 106"/>
                <a:gd name="T2" fmla="*/ 35 w 57"/>
                <a:gd name="T3" fmla="*/ 104 h 106"/>
                <a:gd name="T4" fmla="*/ 4 w 57"/>
                <a:gd name="T5" fmla="*/ 56 h 106"/>
                <a:gd name="T6" fmla="*/ 22 w 57"/>
                <a:gd name="T7" fmla="*/ 2 h 106"/>
                <a:gd name="T8" fmla="*/ 54 w 57"/>
                <a:gd name="T9" fmla="*/ 50 h 106"/>
              </a:gdLst>
              <a:ahLst/>
              <a:cxnLst>
                <a:cxn ang="0">
                  <a:pos x="T0" y="T1"/>
                </a:cxn>
                <a:cxn ang="0">
                  <a:pos x="T2" y="T3"/>
                </a:cxn>
                <a:cxn ang="0">
                  <a:pos x="T4" y="T5"/>
                </a:cxn>
                <a:cxn ang="0">
                  <a:pos x="T6" y="T7"/>
                </a:cxn>
                <a:cxn ang="0">
                  <a:pos x="T8" y="T9"/>
                </a:cxn>
              </a:cxnLst>
              <a:rect l="0" t="0" r="r" b="b"/>
              <a:pathLst>
                <a:path w="57" h="106">
                  <a:moveTo>
                    <a:pt x="54" y="50"/>
                  </a:moveTo>
                  <a:cubicBezTo>
                    <a:pt x="57" y="78"/>
                    <a:pt x="49" y="102"/>
                    <a:pt x="35" y="104"/>
                  </a:cubicBezTo>
                  <a:cubicBezTo>
                    <a:pt x="21" y="106"/>
                    <a:pt x="7" y="84"/>
                    <a:pt x="4" y="56"/>
                  </a:cubicBezTo>
                  <a:cubicBezTo>
                    <a:pt x="0" y="28"/>
                    <a:pt x="8" y="4"/>
                    <a:pt x="22" y="2"/>
                  </a:cubicBezTo>
                  <a:cubicBezTo>
                    <a:pt x="36" y="0"/>
                    <a:pt x="50" y="21"/>
                    <a:pt x="54" y="50"/>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1" name="íŝļíďè">
              <a:extLst>
                <a:ext uri="{FF2B5EF4-FFF2-40B4-BE49-F238E27FC236}">
                  <a16:creationId xmlns:a16="http://schemas.microsoft.com/office/drawing/2014/main" id="{CD819A8F-9B81-415E-B632-4723062495FB}"/>
                </a:ext>
              </a:extLst>
            </p:cNvPr>
            <p:cNvSpPr/>
            <p:nvPr/>
          </p:nvSpPr>
          <p:spPr bwMode="auto">
            <a:xfrm>
              <a:off x="8108950" y="2610644"/>
              <a:ext cx="234950" cy="212725"/>
            </a:xfrm>
            <a:custGeom>
              <a:avLst/>
              <a:gdLst>
                <a:gd name="T0" fmla="*/ 0 w 135"/>
                <a:gd name="T1" fmla="*/ 111 h 123"/>
                <a:gd name="T2" fmla="*/ 112 w 135"/>
                <a:gd name="T3" fmla="*/ 46 h 123"/>
                <a:gd name="T4" fmla="*/ 66 w 135"/>
                <a:gd name="T5" fmla="*/ 123 h 123"/>
                <a:gd name="T6" fmla="*/ 0 w 135"/>
                <a:gd name="T7" fmla="*/ 111 h 123"/>
              </a:gdLst>
              <a:ahLst/>
              <a:cxnLst>
                <a:cxn ang="0">
                  <a:pos x="T0" y="T1"/>
                </a:cxn>
                <a:cxn ang="0">
                  <a:pos x="T2" y="T3"/>
                </a:cxn>
                <a:cxn ang="0">
                  <a:pos x="T4" y="T5"/>
                </a:cxn>
                <a:cxn ang="0">
                  <a:pos x="T6" y="T7"/>
                </a:cxn>
              </a:cxnLst>
              <a:rect l="0" t="0" r="r" b="b"/>
              <a:pathLst>
                <a:path w="135" h="123">
                  <a:moveTo>
                    <a:pt x="0" y="111"/>
                  </a:moveTo>
                  <a:cubicBezTo>
                    <a:pt x="3" y="62"/>
                    <a:pt x="83" y="0"/>
                    <a:pt x="112" y="46"/>
                  </a:cubicBezTo>
                  <a:cubicBezTo>
                    <a:pt x="135" y="86"/>
                    <a:pt x="65" y="106"/>
                    <a:pt x="66" y="123"/>
                  </a:cubicBezTo>
                  <a:lnTo>
                    <a:pt x="0" y="111"/>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2" name="iśḷíḑê">
              <a:extLst>
                <a:ext uri="{FF2B5EF4-FFF2-40B4-BE49-F238E27FC236}">
                  <a16:creationId xmlns:a16="http://schemas.microsoft.com/office/drawing/2014/main" id="{0D46B4C5-4DFF-43E3-8CD0-09E41A977114}"/>
                </a:ext>
              </a:extLst>
            </p:cNvPr>
            <p:cNvSpPr/>
            <p:nvPr/>
          </p:nvSpPr>
          <p:spPr bwMode="auto">
            <a:xfrm>
              <a:off x="8094663" y="2794794"/>
              <a:ext cx="136525" cy="57150"/>
            </a:xfrm>
            <a:custGeom>
              <a:avLst/>
              <a:gdLst>
                <a:gd name="T0" fmla="*/ 0 w 86"/>
                <a:gd name="T1" fmla="*/ 18 h 36"/>
                <a:gd name="T2" fmla="*/ 5 w 86"/>
                <a:gd name="T3" fmla="*/ 0 h 36"/>
                <a:gd name="T4" fmla="*/ 86 w 86"/>
                <a:gd name="T5" fmla="*/ 17 h 36"/>
                <a:gd name="T6" fmla="*/ 82 w 86"/>
                <a:gd name="T7" fmla="*/ 36 h 36"/>
                <a:gd name="T8" fmla="*/ 0 w 86"/>
                <a:gd name="T9" fmla="*/ 18 h 36"/>
              </a:gdLst>
              <a:ahLst/>
              <a:cxnLst>
                <a:cxn ang="0">
                  <a:pos x="T0" y="T1"/>
                </a:cxn>
                <a:cxn ang="0">
                  <a:pos x="T2" y="T3"/>
                </a:cxn>
                <a:cxn ang="0">
                  <a:pos x="T4" y="T5"/>
                </a:cxn>
                <a:cxn ang="0">
                  <a:pos x="T6" y="T7"/>
                </a:cxn>
                <a:cxn ang="0">
                  <a:pos x="T8" y="T9"/>
                </a:cxn>
              </a:cxnLst>
              <a:rect l="0" t="0" r="r" b="b"/>
              <a:pathLst>
                <a:path w="86" h="36">
                  <a:moveTo>
                    <a:pt x="0" y="18"/>
                  </a:moveTo>
                  <a:lnTo>
                    <a:pt x="5" y="0"/>
                  </a:lnTo>
                  <a:lnTo>
                    <a:pt x="86" y="17"/>
                  </a:lnTo>
                  <a:lnTo>
                    <a:pt x="82" y="36"/>
                  </a:lnTo>
                  <a:lnTo>
                    <a:pt x="0" y="1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3" name="íṧḷîḍé">
              <a:extLst>
                <a:ext uri="{FF2B5EF4-FFF2-40B4-BE49-F238E27FC236}">
                  <a16:creationId xmlns:a16="http://schemas.microsoft.com/office/drawing/2014/main" id="{C7258F79-51FA-4602-85AC-2360EA4B14C2}"/>
                </a:ext>
              </a:extLst>
            </p:cNvPr>
            <p:cNvSpPr/>
            <p:nvPr/>
          </p:nvSpPr>
          <p:spPr bwMode="auto">
            <a:xfrm>
              <a:off x="7524750" y="2809082"/>
              <a:ext cx="709613" cy="969962"/>
            </a:xfrm>
            <a:custGeom>
              <a:avLst/>
              <a:gdLst>
                <a:gd name="T0" fmla="*/ 0 w 407"/>
                <a:gd name="T1" fmla="*/ 125 h 558"/>
                <a:gd name="T2" fmla="*/ 407 w 407"/>
                <a:gd name="T3" fmla="*/ 20 h 558"/>
                <a:gd name="T4" fmla="*/ 326 w 407"/>
                <a:gd name="T5" fmla="*/ 0 h 558"/>
                <a:gd name="T6" fmla="*/ 72 w 407"/>
                <a:gd name="T7" fmla="*/ 93 h 558"/>
                <a:gd name="T8" fmla="*/ 0 w 407"/>
                <a:gd name="T9" fmla="*/ 125 h 558"/>
              </a:gdLst>
              <a:ahLst/>
              <a:cxnLst>
                <a:cxn ang="0">
                  <a:pos x="T0" y="T1"/>
                </a:cxn>
                <a:cxn ang="0">
                  <a:pos x="T2" y="T3"/>
                </a:cxn>
                <a:cxn ang="0">
                  <a:pos x="T4" y="T5"/>
                </a:cxn>
                <a:cxn ang="0">
                  <a:pos x="T6" y="T7"/>
                </a:cxn>
                <a:cxn ang="0">
                  <a:pos x="T8" y="T9"/>
                </a:cxn>
              </a:cxnLst>
              <a:rect l="0" t="0" r="r" b="b"/>
              <a:pathLst>
                <a:path w="407" h="558">
                  <a:moveTo>
                    <a:pt x="0" y="125"/>
                  </a:moveTo>
                  <a:cubicBezTo>
                    <a:pt x="140" y="558"/>
                    <a:pt x="323" y="483"/>
                    <a:pt x="407" y="20"/>
                  </a:cubicBezTo>
                  <a:cubicBezTo>
                    <a:pt x="326" y="0"/>
                    <a:pt x="326" y="0"/>
                    <a:pt x="326" y="0"/>
                  </a:cubicBezTo>
                  <a:cubicBezTo>
                    <a:pt x="294" y="156"/>
                    <a:pt x="219" y="543"/>
                    <a:pt x="72" y="93"/>
                  </a:cubicBezTo>
                  <a:lnTo>
                    <a:pt x="0" y="12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4" name="îşḻïdê">
              <a:extLst>
                <a:ext uri="{FF2B5EF4-FFF2-40B4-BE49-F238E27FC236}">
                  <a16:creationId xmlns:a16="http://schemas.microsoft.com/office/drawing/2014/main" id="{1EC7D19B-59F1-4953-9AAA-86D6D0983C7B}"/>
                </a:ext>
              </a:extLst>
            </p:cNvPr>
            <p:cNvSpPr/>
            <p:nvPr/>
          </p:nvSpPr>
          <p:spPr bwMode="auto">
            <a:xfrm>
              <a:off x="8174038" y="2897982"/>
              <a:ext cx="26988" cy="26987"/>
            </a:xfrm>
            <a:custGeom>
              <a:avLst/>
              <a:gdLst>
                <a:gd name="T0" fmla="*/ 16 w 16"/>
                <a:gd name="T1" fmla="*/ 8 h 16"/>
                <a:gd name="T2" fmla="*/ 9 w 16"/>
                <a:gd name="T3" fmla="*/ 0 h 16"/>
                <a:gd name="T4" fmla="*/ 1 w 16"/>
                <a:gd name="T5" fmla="*/ 7 h 16"/>
                <a:gd name="T6" fmla="*/ 8 w 16"/>
                <a:gd name="T7" fmla="*/ 15 h 16"/>
                <a:gd name="T8" fmla="*/ 16 w 16"/>
                <a:gd name="T9" fmla="*/ 8 h 16"/>
              </a:gdLst>
              <a:ahLst/>
              <a:cxnLst>
                <a:cxn ang="0">
                  <a:pos x="T0" y="T1"/>
                </a:cxn>
                <a:cxn ang="0">
                  <a:pos x="T2" y="T3"/>
                </a:cxn>
                <a:cxn ang="0">
                  <a:pos x="T4" y="T5"/>
                </a:cxn>
                <a:cxn ang="0">
                  <a:pos x="T6" y="T7"/>
                </a:cxn>
                <a:cxn ang="0">
                  <a:pos x="T8" y="T9"/>
                </a:cxn>
              </a:cxnLst>
              <a:rect l="0" t="0" r="r" b="b"/>
              <a:pathLst>
                <a:path w="16" h="16">
                  <a:moveTo>
                    <a:pt x="16" y="8"/>
                  </a:moveTo>
                  <a:cubicBezTo>
                    <a:pt x="16" y="4"/>
                    <a:pt x="13" y="0"/>
                    <a:pt x="9" y="0"/>
                  </a:cubicBezTo>
                  <a:cubicBezTo>
                    <a:pt x="5" y="0"/>
                    <a:pt x="1" y="3"/>
                    <a:pt x="1" y="7"/>
                  </a:cubicBezTo>
                  <a:cubicBezTo>
                    <a:pt x="0" y="11"/>
                    <a:pt x="4" y="15"/>
                    <a:pt x="8" y="15"/>
                  </a:cubicBezTo>
                  <a:cubicBezTo>
                    <a:pt x="12" y="16"/>
                    <a:pt x="16" y="12"/>
                    <a:pt x="16"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5" name="iśḷíḋê">
              <a:extLst>
                <a:ext uri="{FF2B5EF4-FFF2-40B4-BE49-F238E27FC236}">
                  <a16:creationId xmlns:a16="http://schemas.microsoft.com/office/drawing/2014/main" id="{864BC5CC-6B3D-45F7-AB92-2CA96FE694CE}"/>
                </a:ext>
              </a:extLst>
            </p:cNvPr>
            <p:cNvSpPr/>
            <p:nvPr/>
          </p:nvSpPr>
          <p:spPr bwMode="auto">
            <a:xfrm>
              <a:off x="8186738" y="2851944"/>
              <a:ext cx="26988" cy="28575"/>
            </a:xfrm>
            <a:custGeom>
              <a:avLst/>
              <a:gdLst>
                <a:gd name="T0" fmla="*/ 16 w 16"/>
                <a:gd name="T1" fmla="*/ 9 h 16"/>
                <a:gd name="T2" fmla="*/ 9 w 16"/>
                <a:gd name="T3" fmla="*/ 0 h 16"/>
                <a:gd name="T4" fmla="*/ 0 w 16"/>
                <a:gd name="T5" fmla="*/ 8 h 16"/>
                <a:gd name="T6" fmla="*/ 7 w 16"/>
                <a:gd name="T7" fmla="*/ 16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6" y="4"/>
                    <a:pt x="13" y="1"/>
                    <a:pt x="9" y="0"/>
                  </a:cubicBezTo>
                  <a:cubicBezTo>
                    <a:pt x="4" y="0"/>
                    <a:pt x="1" y="3"/>
                    <a:pt x="0" y="8"/>
                  </a:cubicBezTo>
                  <a:cubicBezTo>
                    <a:pt x="0" y="12"/>
                    <a:pt x="3" y="16"/>
                    <a:pt x="7" y="16"/>
                  </a:cubicBezTo>
                  <a:cubicBezTo>
                    <a:pt x="12" y="16"/>
                    <a:pt x="15" y="13"/>
                    <a:pt x="16" y="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6" name="í$lîḍè">
              <a:extLst>
                <a:ext uri="{FF2B5EF4-FFF2-40B4-BE49-F238E27FC236}">
                  <a16:creationId xmlns:a16="http://schemas.microsoft.com/office/drawing/2014/main" id="{DDDD3797-5910-4A9B-8BAC-1DDCD4EEB98C}"/>
                </a:ext>
              </a:extLst>
            </p:cNvPr>
            <p:cNvSpPr/>
            <p:nvPr/>
          </p:nvSpPr>
          <p:spPr bwMode="auto">
            <a:xfrm>
              <a:off x="8081963" y="2675732"/>
              <a:ext cx="96838" cy="120650"/>
            </a:xfrm>
            <a:custGeom>
              <a:avLst/>
              <a:gdLst>
                <a:gd name="T0" fmla="*/ 17 w 56"/>
                <a:gd name="T1" fmla="*/ 69 h 69"/>
                <a:gd name="T2" fmla="*/ 12 w 56"/>
                <a:gd name="T3" fmla="*/ 13 h 69"/>
                <a:gd name="T4" fmla="*/ 41 w 56"/>
                <a:gd name="T5" fmla="*/ 23 h 69"/>
                <a:gd name="T6" fmla="*/ 56 w 56"/>
                <a:gd name="T7" fmla="*/ 35 h 69"/>
                <a:gd name="T8" fmla="*/ 17 w 56"/>
                <a:gd name="T9" fmla="*/ 69 h 69"/>
              </a:gdLst>
              <a:ahLst/>
              <a:cxnLst>
                <a:cxn ang="0">
                  <a:pos x="T0" y="T1"/>
                </a:cxn>
                <a:cxn ang="0">
                  <a:pos x="T2" y="T3"/>
                </a:cxn>
                <a:cxn ang="0">
                  <a:pos x="T4" y="T5"/>
                </a:cxn>
                <a:cxn ang="0">
                  <a:pos x="T6" y="T7"/>
                </a:cxn>
                <a:cxn ang="0">
                  <a:pos x="T8" y="T9"/>
                </a:cxn>
              </a:cxnLst>
              <a:rect l="0" t="0" r="r" b="b"/>
              <a:pathLst>
                <a:path w="56" h="69">
                  <a:moveTo>
                    <a:pt x="17" y="69"/>
                  </a:moveTo>
                  <a:cubicBezTo>
                    <a:pt x="17" y="69"/>
                    <a:pt x="0" y="27"/>
                    <a:pt x="12" y="13"/>
                  </a:cubicBezTo>
                  <a:cubicBezTo>
                    <a:pt x="24" y="0"/>
                    <a:pt x="31" y="35"/>
                    <a:pt x="41" y="23"/>
                  </a:cubicBezTo>
                  <a:cubicBezTo>
                    <a:pt x="51" y="10"/>
                    <a:pt x="56" y="35"/>
                    <a:pt x="56" y="35"/>
                  </a:cubicBezTo>
                  <a:lnTo>
                    <a:pt x="17" y="69"/>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7" name="íSļîḍê">
              <a:extLst>
                <a:ext uri="{FF2B5EF4-FFF2-40B4-BE49-F238E27FC236}">
                  <a16:creationId xmlns:a16="http://schemas.microsoft.com/office/drawing/2014/main" id="{9D375548-5FB1-4D39-8530-DA2A02CAFDAE}"/>
                </a:ext>
              </a:extLst>
            </p:cNvPr>
            <p:cNvSpPr/>
            <p:nvPr/>
          </p:nvSpPr>
          <p:spPr bwMode="auto">
            <a:xfrm>
              <a:off x="3848100" y="5401469"/>
              <a:ext cx="4470400" cy="228600"/>
            </a:xfrm>
            <a:custGeom>
              <a:avLst/>
              <a:gdLst>
                <a:gd name="T0" fmla="*/ 2500 w 2565"/>
                <a:gd name="T1" fmla="*/ 0 h 131"/>
                <a:gd name="T2" fmla="*/ 2309 w 2565"/>
                <a:gd name="T3" fmla="*/ 0 h 131"/>
                <a:gd name="T4" fmla="*/ 2276 w 2565"/>
                <a:gd name="T5" fmla="*/ 59 h 131"/>
                <a:gd name="T6" fmla="*/ 2259 w 2565"/>
                <a:gd name="T7" fmla="*/ 60 h 131"/>
                <a:gd name="T8" fmla="*/ 2151 w 2565"/>
                <a:gd name="T9" fmla="*/ 18 h 131"/>
                <a:gd name="T10" fmla="*/ 2141 w 2565"/>
                <a:gd name="T11" fmla="*/ 68 h 131"/>
                <a:gd name="T12" fmla="*/ 2123 w 2565"/>
                <a:gd name="T13" fmla="*/ 69 h 131"/>
                <a:gd name="T14" fmla="*/ 2120 w 2565"/>
                <a:gd name="T15" fmla="*/ 0 h 131"/>
                <a:gd name="T16" fmla="*/ 1845 w 2565"/>
                <a:gd name="T17" fmla="*/ 0 h 131"/>
                <a:gd name="T18" fmla="*/ 1835 w 2565"/>
                <a:gd name="T19" fmla="*/ 63 h 131"/>
                <a:gd name="T20" fmla="*/ 1799 w 2565"/>
                <a:gd name="T21" fmla="*/ 56 h 131"/>
                <a:gd name="T22" fmla="*/ 1717 w 2565"/>
                <a:gd name="T23" fmla="*/ 0 h 131"/>
                <a:gd name="T24" fmla="*/ 1683 w 2565"/>
                <a:gd name="T25" fmla="*/ 0 h 131"/>
                <a:gd name="T26" fmla="*/ 1676 w 2565"/>
                <a:gd name="T27" fmla="*/ 12 h 131"/>
                <a:gd name="T28" fmla="*/ 1655 w 2565"/>
                <a:gd name="T29" fmla="*/ 1 h 131"/>
                <a:gd name="T30" fmla="*/ 1655 w 2565"/>
                <a:gd name="T31" fmla="*/ 0 h 131"/>
                <a:gd name="T32" fmla="*/ 1191 w 2565"/>
                <a:gd name="T33" fmla="*/ 0 h 131"/>
                <a:gd name="T34" fmla="*/ 1215 w 2565"/>
                <a:gd name="T35" fmla="*/ 70 h 131"/>
                <a:gd name="T36" fmla="*/ 566 w 2565"/>
                <a:gd name="T37" fmla="*/ 72 h 131"/>
                <a:gd name="T38" fmla="*/ 566 w 2565"/>
                <a:gd name="T39" fmla="*/ 37 h 131"/>
                <a:gd name="T40" fmla="*/ 1167 w 2565"/>
                <a:gd name="T41" fmla="*/ 37 h 131"/>
                <a:gd name="T42" fmla="*/ 770 w 2565"/>
                <a:gd name="T43" fmla="*/ 37 h 131"/>
                <a:gd name="T44" fmla="*/ 765 w 2565"/>
                <a:gd name="T45" fmla="*/ 0 h 131"/>
                <a:gd name="T46" fmla="*/ 66 w 2565"/>
                <a:gd name="T47" fmla="*/ 0 h 131"/>
                <a:gd name="T48" fmla="*/ 0 w 2565"/>
                <a:gd name="T49" fmla="*/ 65 h 131"/>
                <a:gd name="T50" fmla="*/ 66 w 2565"/>
                <a:gd name="T51" fmla="*/ 131 h 131"/>
                <a:gd name="T52" fmla="*/ 2500 w 2565"/>
                <a:gd name="T53" fmla="*/ 131 h 131"/>
                <a:gd name="T54" fmla="*/ 2565 w 2565"/>
                <a:gd name="T55" fmla="*/ 65 h 131"/>
                <a:gd name="T56" fmla="*/ 2500 w 2565"/>
                <a:gd name="T5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5" h="131">
                  <a:moveTo>
                    <a:pt x="2500" y="0"/>
                  </a:moveTo>
                  <a:cubicBezTo>
                    <a:pt x="2309" y="0"/>
                    <a:pt x="2309" y="0"/>
                    <a:pt x="2309" y="0"/>
                  </a:cubicBezTo>
                  <a:cubicBezTo>
                    <a:pt x="2337" y="27"/>
                    <a:pt x="2340" y="54"/>
                    <a:pt x="2276" y="59"/>
                  </a:cubicBezTo>
                  <a:cubicBezTo>
                    <a:pt x="2270" y="60"/>
                    <a:pt x="2265" y="60"/>
                    <a:pt x="2259" y="60"/>
                  </a:cubicBezTo>
                  <a:cubicBezTo>
                    <a:pt x="2187" y="60"/>
                    <a:pt x="2151" y="18"/>
                    <a:pt x="2151" y="18"/>
                  </a:cubicBezTo>
                  <a:cubicBezTo>
                    <a:pt x="2141" y="68"/>
                    <a:pt x="2141" y="68"/>
                    <a:pt x="2141" y="68"/>
                  </a:cubicBezTo>
                  <a:cubicBezTo>
                    <a:pt x="2123" y="69"/>
                    <a:pt x="2123" y="69"/>
                    <a:pt x="2123" y="69"/>
                  </a:cubicBezTo>
                  <a:cubicBezTo>
                    <a:pt x="2120" y="0"/>
                    <a:pt x="2120" y="0"/>
                    <a:pt x="2120" y="0"/>
                  </a:cubicBezTo>
                  <a:cubicBezTo>
                    <a:pt x="1845" y="0"/>
                    <a:pt x="1845" y="0"/>
                    <a:pt x="1845" y="0"/>
                  </a:cubicBezTo>
                  <a:cubicBezTo>
                    <a:pt x="1864" y="34"/>
                    <a:pt x="1868" y="63"/>
                    <a:pt x="1835" y="63"/>
                  </a:cubicBezTo>
                  <a:cubicBezTo>
                    <a:pt x="1826" y="63"/>
                    <a:pt x="1814" y="60"/>
                    <a:pt x="1799" y="56"/>
                  </a:cubicBezTo>
                  <a:cubicBezTo>
                    <a:pt x="1757" y="42"/>
                    <a:pt x="1732" y="19"/>
                    <a:pt x="1717" y="0"/>
                  </a:cubicBezTo>
                  <a:cubicBezTo>
                    <a:pt x="1683" y="0"/>
                    <a:pt x="1683" y="0"/>
                    <a:pt x="1683" y="0"/>
                  </a:cubicBezTo>
                  <a:cubicBezTo>
                    <a:pt x="1676" y="12"/>
                    <a:pt x="1676" y="12"/>
                    <a:pt x="1676" y="12"/>
                  </a:cubicBezTo>
                  <a:cubicBezTo>
                    <a:pt x="1655" y="1"/>
                    <a:pt x="1655" y="1"/>
                    <a:pt x="1655" y="1"/>
                  </a:cubicBezTo>
                  <a:cubicBezTo>
                    <a:pt x="1655" y="0"/>
                    <a:pt x="1655" y="0"/>
                    <a:pt x="1655" y="0"/>
                  </a:cubicBezTo>
                  <a:cubicBezTo>
                    <a:pt x="1191" y="0"/>
                    <a:pt x="1191" y="0"/>
                    <a:pt x="1191" y="0"/>
                  </a:cubicBezTo>
                  <a:cubicBezTo>
                    <a:pt x="1215" y="70"/>
                    <a:pt x="1215" y="70"/>
                    <a:pt x="1215" y="70"/>
                  </a:cubicBezTo>
                  <a:cubicBezTo>
                    <a:pt x="566" y="72"/>
                    <a:pt x="566" y="72"/>
                    <a:pt x="566" y="72"/>
                  </a:cubicBezTo>
                  <a:cubicBezTo>
                    <a:pt x="566" y="37"/>
                    <a:pt x="566" y="37"/>
                    <a:pt x="566" y="37"/>
                  </a:cubicBezTo>
                  <a:cubicBezTo>
                    <a:pt x="1167" y="37"/>
                    <a:pt x="1167" y="37"/>
                    <a:pt x="1167" y="37"/>
                  </a:cubicBezTo>
                  <a:cubicBezTo>
                    <a:pt x="770" y="37"/>
                    <a:pt x="770" y="37"/>
                    <a:pt x="770" y="37"/>
                  </a:cubicBezTo>
                  <a:cubicBezTo>
                    <a:pt x="765" y="0"/>
                    <a:pt x="765" y="0"/>
                    <a:pt x="765" y="0"/>
                  </a:cubicBezTo>
                  <a:cubicBezTo>
                    <a:pt x="66" y="0"/>
                    <a:pt x="66" y="0"/>
                    <a:pt x="66" y="0"/>
                  </a:cubicBezTo>
                  <a:cubicBezTo>
                    <a:pt x="29" y="0"/>
                    <a:pt x="0" y="29"/>
                    <a:pt x="0" y="65"/>
                  </a:cubicBezTo>
                  <a:cubicBezTo>
                    <a:pt x="0" y="102"/>
                    <a:pt x="29" y="131"/>
                    <a:pt x="66" y="131"/>
                  </a:cubicBezTo>
                  <a:cubicBezTo>
                    <a:pt x="2500" y="131"/>
                    <a:pt x="2500" y="131"/>
                    <a:pt x="2500" y="131"/>
                  </a:cubicBezTo>
                  <a:cubicBezTo>
                    <a:pt x="2536" y="131"/>
                    <a:pt x="2565" y="102"/>
                    <a:pt x="2565" y="65"/>
                  </a:cubicBezTo>
                  <a:cubicBezTo>
                    <a:pt x="2565" y="29"/>
                    <a:pt x="2536" y="0"/>
                    <a:pt x="2500" y="0"/>
                  </a:cubicBezTo>
                </a:path>
              </a:pathLst>
            </a:custGeom>
            <a:solidFill>
              <a:schemeClr val="accent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8" name="ïSļîḋe">
              <a:extLst>
                <a:ext uri="{FF2B5EF4-FFF2-40B4-BE49-F238E27FC236}">
                  <a16:creationId xmlns:a16="http://schemas.microsoft.com/office/drawing/2014/main" id="{7EB118F5-4754-4B18-8765-A2D0124E1FD7}"/>
                </a:ext>
              </a:extLst>
            </p:cNvPr>
            <p:cNvSpPr/>
            <p:nvPr/>
          </p:nvSpPr>
          <p:spPr bwMode="auto">
            <a:xfrm>
              <a:off x="6732588" y="5401469"/>
              <a:ext cx="371475" cy="111125"/>
            </a:xfrm>
            <a:custGeom>
              <a:avLst/>
              <a:gdLst>
                <a:gd name="T0" fmla="*/ 28 w 213"/>
                <a:gd name="T1" fmla="*/ 0 h 63"/>
                <a:gd name="T2" fmla="*/ 0 w 213"/>
                <a:gd name="T3" fmla="*/ 0 h 63"/>
                <a:gd name="T4" fmla="*/ 0 w 213"/>
                <a:gd name="T5" fmla="*/ 1 h 63"/>
                <a:gd name="T6" fmla="*/ 21 w 213"/>
                <a:gd name="T7" fmla="*/ 12 h 63"/>
                <a:gd name="T8" fmla="*/ 28 w 213"/>
                <a:gd name="T9" fmla="*/ 0 h 63"/>
                <a:gd name="T10" fmla="*/ 190 w 213"/>
                <a:gd name="T11" fmla="*/ 0 h 63"/>
                <a:gd name="T12" fmla="*/ 62 w 213"/>
                <a:gd name="T13" fmla="*/ 0 h 63"/>
                <a:gd name="T14" fmla="*/ 144 w 213"/>
                <a:gd name="T15" fmla="*/ 56 h 63"/>
                <a:gd name="T16" fmla="*/ 180 w 213"/>
                <a:gd name="T17" fmla="*/ 63 h 63"/>
                <a:gd name="T18" fmla="*/ 190 w 213"/>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63">
                  <a:moveTo>
                    <a:pt x="28" y="0"/>
                  </a:moveTo>
                  <a:cubicBezTo>
                    <a:pt x="0" y="0"/>
                    <a:pt x="0" y="0"/>
                    <a:pt x="0" y="0"/>
                  </a:cubicBezTo>
                  <a:cubicBezTo>
                    <a:pt x="0" y="1"/>
                    <a:pt x="0" y="1"/>
                    <a:pt x="0" y="1"/>
                  </a:cubicBezTo>
                  <a:cubicBezTo>
                    <a:pt x="21" y="12"/>
                    <a:pt x="21" y="12"/>
                    <a:pt x="21" y="12"/>
                  </a:cubicBezTo>
                  <a:cubicBezTo>
                    <a:pt x="28" y="0"/>
                    <a:pt x="28" y="0"/>
                    <a:pt x="28" y="0"/>
                  </a:cubicBezTo>
                  <a:moveTo>
                    <a:pt x="190" y="0"/>
                  </a:moveTo>
                  <a:cubicBezTo>
                    <a:pt x="62" y="0"/>
                    <a:pt x="62" y="0"/>
                    <a:pt x="62" y="0"/>
                  </a:cubicBezTo>
                  <a:cubicBezTo>
                    <a:pt x="77" y="19"/>
                    <a:pt x="102" y="42"/>
                    <a:pt x="144" y="56"/>
                  </a:cubicBezTo>
                  <a:cubicBezTo>
                    <a:pt x="159" y="60"/>
                    <a:pt x="171" y="63"/>
                    <a:pt x="180" y="63"/>
                  </a:cubicBezTo>
                  <a:cubicBezTo>
                    <a:pt x="213" y="63"/>
                    <a:pt x="209" y="34"/>
                    <a:pt x="190"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9" name="iṣ1ïḑê">
              <a:extLst>
                <a:ext uri="{FF2B5EF4-FFF2-40B4-BE49-F238E27FC236}">
                  <a16:creationId xmlns:a16="http://schemas.microsoft.com/office/drawing/2014/main" id="{EFFB8C96-A125-4E6B-AF61-119CB0AB2EC2}"/>
                </a:ext>
              </a:extLst>
            </p:cNvPr>
            <p:cNvSpPr/>
            <p:nvPr/>
          </p:nvSpPr>
          <p:spPr bwMode="auto">
            <a:xfrm>
              <a:off x="7629525" y="5401469"/>
              <a:ext cx="139700" cy="20637"/>
            </a:xfrm>
            <a:custGeom>
              <a:avLst/>
              <a:gdLst>
                <a:gd name="T0" fmla="*/ 80 w 80"/>
                <a:gd name="T1" fmla="*/ 0 h 11"/>
                <a:gd name="T2" fmla="*/ 0 w 80"/>
                <a:gd name="T3" fmla="*/ 0 h 11"/>
                <a:gd name="T4" fmla="*/ 45 w 80"/>
                <a:gd name="T5" fmla="*/ 11 h 11"/>
                <a:gd name="T6" fmla="*/ 80 w 80"/>
                <a:gd name="T7" fmla="*/ 0 h 11"/>
              </a:gdLst>
              <a:ahLst/>
              <a:cxnLst>
                <a:cxn ang="0">
                  <a:pos x="T0" y="T1"/>
                </a:cxn>
                <a:cxn ang="0">
                  <a:pos x="T2" y="T3"/>
                </a:cxn>
                <a:cxn ang="0">
                  <a:pos x="T4" y="T5"/>
                </a:cxn>
                <a:cxn ang="0">
                  <a:pos x="T6" y="T7"/>
                </a:cxn>
              </a:cxnLst>
              <a:rect l="0" t="0" r="r" b="b"/>
              <a:pathLst>
                <a:path w="80" h="11">
                  <a:moveTo>
                    <a:pt x="80" y="0"/>
                  </a:moveTo>
                  <a:cubicBezTo>
                    <a:pt x="0" y="0"/>
                    <a:pt x="0" y="0"/>
                    <a:pt x="0" y="0"/>
                  </a:cubicBezTo>
                  <a:cubicBezTo>
                    <a:pt x="15" y="6"/>
                    <a:pt x="30" y="11"/>
                    <a:pt x="45" y="11"/>
                  </a:cubicBezTo>
                  <a:cubicBezTo>
                    <a:pt x="58" y="11"/>
                    <a:pt x="70" y="7"/>
                    <a:pt x="80" y="0"/>
                  </a:cubicBezTo>
                </a:path>
              </a:pathLst>
            </a:custGeom>
            <a:solidFill>
              <a:srgbClr val="F0D0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0" name="íṩļîḋé">
              <a:extLst>
                <a:ext uri="{FF2B5EF4-FFF2-40B4-BE49-F238E27FC236}">
                  <a16:creationId xmlns:a16="http://schemas.microsoft.com/office/drawing/2014/main" id="{FE6365B2-0C7F-45E7-BDF6-847C9A60C46B}"/>
                </a:ext>
              </a:extLst>
            </p:cNvPr>
            <p:cNvSpPr/>
            <p:nvPr/>
          </p:nvSpPr>
          <p:spPr bwMode="auto">
            <a:xfrm>
              <a:off x="7542213" y="5401469"/>
              <a:ext cx="384175" cy="120650"/>
            </a:xfrm>
            <a:custGeom>
              <a:avLst/>
              <a:gdLst>
                <a:gd name="T0" fmla="*/ 189 w 220"/>
                <a:gd name="T1" fmla="*/ 0 h 69"/>
                <a:gd name="T2" fmla="*/ 130 w 220"/>
                <a:gd name="T3" fmla="*/ 0 h 69"/>
                <a:gd name="T4" fmla="*/ 95 w 220"/>
                <a:gd name="T5" fmla="*/ 11 h 69"/>
                <a:gd name="T6" fmla="*/ 50 w 220"/>
                <a:gd name="T7" fmla="*/ 0 h 69"/>
                <a:gd name="T8" fmla="*/ 0 w 220"/>
                <a:gd name="T9" fmla="*/ 0 h 69"/>
                <a:gd name="T10" fmla="*/ 3 w 220"/>
                <a:gd name="T11" fmla="*/ 69 h 69"/>
                <a:gd name="T12" fmla="*/ 21 w 220"/>
                <a:gd name="T13" fmla="*/ 68 h 69"/>
                <a:gd name="T14" fmla="*/ 31 w 220"/>
                <a:gd name="T15" fmla="*/ 18 h 69"/>
                <a:gd name="T16" fmla="*/ 139 w 220"/>
                <a:gd name="T17" fmla="*/ 60 h 69"/>
                <a:gd name="T18" fmla="*/ 156 w 220"/>
                <a:gd name="T19" fmla="*/ 59 h 69"/>
                <a:gd name="T20" fmla="*/ 189 w 220"/>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69">
                  <a:moveTo>
                    <a:pt x="189" y="0"/>
                  </a:moveTo>
                  <a:cubicBezTo>
                    <a:pt x="130" y="0"/>
                    <a:pt x="130" y="0"/>
                    <a:pt x="130" y="0"/>
                  </a:cubicBezTo>
                  <a:cubicBezTo>
                    <a:pt x="120" y="7"/>
                    <a:pt x="108" y="11"/>
                    <a:pt x="95" y="11"/>
                  </a:cubicBezTo>
                  <a:cubicBezTo>
                    <a:pt x="80" y="11"/>
                    <a:pt x="65" y="6"/>
                    <a:pt x="50" y="0"/>
                  </a:cubicBezTo>
                  <a:cubicBezTo>
                    <a:pt x="0" y="0"/>
                    <a:pt x="0" y="0"/>
                    <a:pt x="0" y="0"/>
                  </a:cubicBezTo>
                  <a:cubicBezTo>
                    <a:pt x="3" y="69"/>
                    <a:pt x="3" y="69"/>
                    <a:pt x="3" y="69"/>
                  </a:cubicBezTo>
                  <a:cubicBezTo>
                    <a:pt x="21" y="68"/>
                    <a:pt x="21" y="68"/>
                    <a:pt x="21" y="68"/>
                  </a:cubicBezTo>
                  <a:cubicBezTo>
                    <a:pt x="31" y="18"/>
                    <a:pt x="31" y="18"/>
                    <a:pt x="31" y="18"/>
                  </a:cubicBezTo>
                  <a:cubicBezTo>
                    <a:pt x="31" y="18"/>
                    <a:pt x="67" y="60"/>
                    <a:pt x="139" y="60"/>
                  </a:cubicBezTo>
                  <a:cubicBezTo>
                    <a:pt x="145" y="60"/>
                    <a:pt x="150" y="60"/>
                    <a:pt x="156" y="59"/>
                  </a:cubicBezTo>
                  <a:cubicBezTo>
                    <a:pt x="220" y="54"/>
                    <a:pt x="217" y="27"/>
                    <a:pt x="189"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1" name="îŝ1ïdè">
              <a:extLst>
                <a:ext uri="{FF2B5EF4-FFF2-40B4-BE49-F238E27FC236}">
                  <a16:creationId xmlns:a16="http://schemas.microsoft.com/office/drawing/2014/main" id="{9B9C7C30-9550-4CE6-B346-C1F6A47F0B40}"/>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2" name="îṧlíḋè">
              <a:extLst>
                <a:ext uri="{FF2B5EF4-FFF2-40B4-BE49-F238E27FC236}">
                  <a16:creationId xmlns:a16="http://schemas.microsoft.com/office/drawing/2014/main" id="{8DD5641E-9A3C-4454-8FC9-D0FD2D3D8FBA}"/>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3" name="işļïďe">
              <a:extLst>
                <a:ext uri="{FF2B5EF4-FFF2-40B4-BE49-F238E27FC236}">
                  <a16:creationId xmlns:a16="http://schemas.microsoft.com/office/drawing/2014/main" id="{0D5B7D81-37B2-4FA8-B62E-17DE6B263C7F}"/>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4" name="íṣ1îḋé">
              <a:extLst>
                <a:ext uri="{FF2B5EF4-FFF2-40B4-BE49-F238E27FC236}">
                  <a16:creationId xmlns:a16="http://schemas.microsoft.com/office/drawing/2014/main" id="{3D7AF7CE-0C6F-47E5-8004-F8DFDBBA1102}"/>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5" name="ïṡļídê">
              <a:extLst>
                <a:ext uri="{FF2B5EF4-FFF2-40B4-BE49-F238E27FC236}">
                  <a16:creationId xmlns:a16="http://schemas.microsoft.com/office/drawing/2014/main" id="{33B9EFE9-397F-4ECF-88FE-485E656E335F}"/>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6" name="ïŝḻïďé">
              <a:extLst>
                <a:ext uri="{FF2B5EF4-FFF2-40B4-BE49-F238E27FC236}">
                  <a16:creationId xmlns:a16="http://schemas.microsoft.com/office/drawing/2014/main" id="{C210176C-FBE3-4FB6-B45C-B246B520BD19}"/>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7" name="ïsḻíḓè">
              <a:extLst>
                <a:ext uri="{FF2B5EF4-FFF2-40B4-BE49-F238E27FC236}">
                  <a16:creationId xmlns:a16="http://schemas.microsoft.com/office/drawing/2014/main" id="{A8617715-E419-4A68-BAE2-A8519A637A3B}"/>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8" name="ïšľîďé">
              <a:extLst>
                <a:ext uri="{FF2B5EF4-FFF2-40B4-BE49-F238E27FC236}">
                  <a16:creationId xmlns:a16="http://schemas.microsoft.com/office/drawing/2014/main" id="{2E6A438E-C93C-4344-8B96-28CF4EFCAC16}"/>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9" name="iṥļîḍé">
              <a:extLst>
                <a:ext uri="{FF2B5EF4-FFF2-40B4-BE49-F238E27FC236}">
                  <a16:creationId xmlns:a16="http://schemas.microsoft.com/office/drawing/2014/main" id="{EFE78CAC-F331-47A2-A8DD-ED8819382BE9}"/>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0" name="îsľíďé">
              <a:extLst>
                <a:ext uri="{FF2B5EF4-FFF2-40B4-BE49-F238E27FC236}">
                  <a16:creationId xmlns:a16="http://schemas.microsoft.com/office/drawing/2014/main" id="{9134DCC0-B4C4-425B-BD0F-E55FF40377DB}"/>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1" name="îśḷíḍé">
              <a:extLst>
                <a:ext uri="{FF2B5EF4-FFF2-40B4-BE49-F238E27FC236}">
                  <a16:creationId xmlns:a16="http://schemas.microsoft.com/office/drawing/2014/main" id="{0F3077EA-53E5-4FC7-A8BB-56D166C9A7A9}"/>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2" name="ís1ïdê">
              <a:extLst>
                <a:ext uri="{FF2B5EF4-FFF2-40B4-BE49-F238E27FC236}">
                  <a16:creationId xmlns:a16="http://schemas.microsoft.com/office/drawing/2014/main" id="{B30AECDE-64A6-4954-98B5-147879947C8D}"/>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3" name="iSḻîḓè">
              <a:extLst>
                <a:ext uri="{FF2B5EF4-FFF2-40B4-BE49-F238E27FC236}">
                  <a16:creationId xmlns:a16="http://schemas.microsoft.com/office/drawing/2014/main" id="{948B27F1-8855-4C15-941B-802BBD376882}"/>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close/>
                </a:path>
              </a:pathLst>
            </a:custGeom>
            <a:solidFill>
              <a:srgbClr val="3B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4" name="iśļiḋé">
              <a:extLst>
                <a:ext uri="{FF2B5EF4-FFF2-40B4-BE49-F238E27FC236}">
                  <a16:creationId xmlns:a16="http://schemas.microsoft.com/office/drawing/2014/main" id="{6690FE0A-771D-4035-B3CE-D829B5E28329}"/>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5" name="íśľiḍê">
              <a:extLst>
                <a:ext uri="{FF2B5EF4-FFF2-40B4-BE49-F238E27FC236}">
                  <a16:creationId xmlns:a16="http://schemas.microsoft.com/office/drawing/2014/main" id="{3FE2967E-5018-4378-9DCC-73F806D8F95E}"/>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6" name="iṥlíḑè">
              <a:extLst>
                <a:ext uri="{FF2B5EF4-FFF2-40B4-BE49-F238E27FC236}">
                  <a16:creationId xmlns:a16="http://schemas.microsoft.com/office/drawing/2014/main" id="{A7FB20C8-1AEB-44B3-8695-F62F676361D7}"/>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7" name="ïṥľïḋé">
              <a:extLst>
                <a:ext uri="{FF2B5EF4-FFF2-40B4-BE49-F238E27FC236}">
                  <a16:creationId xmlns:a16="http://schemas.microsoft.com/office/drawing/2014/main" id="{86D1A92D-FCDD-4458-89E7-396F60B8683C}"/>
                </a:ext>
              </a:extLst>
            </p:cNvPr>
            <p:cNvSpPr/>
            <p:nvPr/>
          </p:nvSpPr>
          <p:spPr bwMode="auto">
            <a:xfrm>
              <a:off x="4062413" y="3409157"/>
              <a:ext cx="2763838" cy="1509712"/>
            </a:xfrm>
            <a:custGeom>
              <a:avLst/>
              <a:gdLst>
                <a:gd name="T0" fmla="*/ 1586 w 1586"/>
                <a:gd name="T1" fmla="*/ 100 h 867"/>
                <a:gd name="T2" fmla="*/ 0 w 1586"/>
                <a:gd name="T3" fmla="*/ 867 h 867"/>
                <a:gd name="T4" fmla="*/ 1532 w 1586"/>
                <a:gd name="T5" fmla="*/ 867 h 867"/>
                <a:gd name="T6" fmla="*/ 1586 w 1586"/>
                <a:gd name="T7" fmla="*/ 100 h 867"/>
              </a:gdLst>
              <a:ahLst/>
              <a:cxnLst>
                <a:cxn ang="0">
                  <a:pos x="T0" y="T1"/>
                </a:cxn>
                <a:cxn ang="0">
                  <a:pos x="T2" y="T3"/>
                </a:cxn>
                <a:cxn ang="0">
                  <a:pos x="T4" y="T5"/>
                </a:cxn>
                <a:cxn ang="0">
                  <a:pos x="T6" y="T7"/>
                </a:cxn>
              </a:cxnLst>
              <a:rect l="0" t="0" r="r" b="b"/>
              <a:pathLst>
                <a:path w="1586" h="867">
                  <a:moveTo>
                    <a:pt x="1586" y="100"/>
                  </a:moveTo>
                  <a:cubicBezTo>
                    <a:pt x="401" y="0"/>
                    <a:pt x="0" y="867"/>
                    <a:pt x="0" y="867"/>
                  </a:cubicBezTo>
                  <a:cubicBezTo>
                    <a:pt x="1532" y="867"/>
                    <a:pt x="1532" y="867"/>
                    <a:pt x="1532" y="867"/>
                  </a:cubicBezTo>
                  <a:lnTo>
                    <a:pt x="1586" y="100"/>
                  </a:lnTo>
                  <a:close/>
                </a:path>
              </a:pathLst>
            </a:custGeom>
            <a:solidFill>
              <a:srgbClr val="EA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8" name="í$ľïḍè">
              <a:extLst>
                <a:ext uri="{FF2B5EF4-FFF2-40B4-BE49-F238E27FC236}">
                  <a16:creationId xmlns:a16="http://schemas.microsoft.com/office/drawing/2014/main" id="{576E5606-7E49-4CA2-9EE5-5706EE720D05}"/>
                </a:ext>
              </a:extLst>
            </p:cNvPr>
            <p:cNvSpPr/>
            <p:nvPr/>
          </p:nvSpPr>
          <p:spPr bwMode="auto">
            <a:xfrm>
              <a:off x="4252913" y="3602832"/>
              <a:ext cx="2273300" cy="1230312"/>
            </a:xfrm>
            <a:custGeom>
              <a:avLst/>
              <a:gdLst>
                <a:gd name="T0" fmla="*/ 1181 w 1432"/>
                <a:gd name="T1" fmla="*/ 34 h 775"/>
                <a:gd name="T2" fmla="*/ 1191 w 1432"/>
                <a:gd name="T3" fmla="*/ 109 h 775"/>
                <a:gd name="T4" fmla="*/ 1284 w 1432"/>
                <a:gd name="T5" fmla="*/ 97 h 775"/>
                <a:gd name="T6" fmla="*/ 1008 w 1432"/>
                <a:gd name="T7" fmla="*/ 399 h 775"/>
                <a:gd name="T8" fmla="*/ 744 w 1432"/>
                <a:gd name="T9" fmla="*/ 299 h 775"/>
                <a:gd name="T10" fmla="*/ 504 w 1432"/>
                <a:gd name="T11" fmla="*/ 560 h 775"/>
                <a:gd name="T12" fmla="*/ 277 w 1432"/>
                <a:gd name="T13" fmla="*/ 494 h 775"/>
                <a:gd name="T14" fmla="*/ 0 w 1432"/>
                <a:gd name="T15" fmla="*/ 753 h 775"/>
                <a:gd name="T16" fmla="*/ 22 w 1432"/>
                <a:gd name="T17" fmla="*/ 775 h 775"/>
                <a:gd name="T18" fmla="*/ 291 w 1432"/>
                <a:gd name="T19" fmla="*/ 551 h 775"/>
                <a:gd name="T20" fmla="*/ 520 w 1432"/>
                <a:gd name="T21" fmla="*/ 618 h 775"/>
                <a:gd name="T22" fmla="*/ 758 w 1432"/>
                <a:gd name="T23" fmla="*/ 359 h 775"/>
                <a:gd name="T24" fmla="*/ 1018 w 1432"/>
                <a:gd name="T25" fmla="*/ 457 h 775"/>
                <a:gd name="T26" fmla="*/ 1337 w 1432"/>
                <a:gd name="T27" fmla="*/ 154 h 775"/>
                <a:gd name="T28" fmla="*/ 1326 w 1432"/>
                <a:gd name="T29" fmla="*/ 244 h 775"/>
                <a:gd name="T30" fmla="*/ 1403 w 1432"/>
                <a:gd name="T31" fmla="*/ 253 h 775"/>
                <a:gd name="T32" fmla="*/ 1432 w 1432"/>
                <a:gd name="T33" fmla="*/ 0 h 775"/>
                <a:gd name="T34" fmla="*/ 1181 w 1432"/>
                <a:gd name="T35" fmla="*/ 3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2" h="775">
                  <a:moveTo>
                    <a:pt x="1181" y="34"/>
                  </a:moveTo>
                  <a:lnTo>
                    <a:pt x="1191" y="109"/>
                  </a:lnTo>
                  <a:lnTo>
                    <a:pt x="1284" y="97"/>
                  </a:lnTo>
                  <a:lnTo>
                    <a:pt x="1008" y="399"/>
                  </a:lnTo>
                  <a:lnTo>
                    <a:pt x="744" y="299"/>
                  </a:lnTo>
                  <a:lnTo>
                    <a:pt x="504" y="560"/>
                  </a:lnTo>
                  <a:lnTo>
                    <a:pt x="277" y="494"/>
                  </a:lnTo>
                  <a:lnTo>
                    <a:pt x="0" y="753"/>
                  </a:lnTo>
                  <a:lnTo>
                    <a:pt x="22" y="775"/>
                  </a:lnTo>
                  <a:lnTo>
                    <a:pt x="291" y="551"/>
                  </a:lnTo>
                  <a:lnTo>
                    <a:pt x="520" y="618"/>
                  </a:lnTo>
                  <a:lnTo>
                    <a:pt x="758" y="359"/>
                  </a:lnTo>
                  <a:lnTo>
                    <a:pt x="1018" y="457"/>
                  </a:lnTo>
                  <a:lnTo>
                    <a:pt x="1337" y="154"/>
                  </a:lnTo>
                  <a:lnTo>
                    <a:pt x="1326" y="244"/>
                  </a:lnTo>
                  <a:lnTo>
                    <a:pt x="1403" y="253"/>
                  </a:lnTo>
                  <a:lnTo>
                    <a:pt x="1432" y="0"/>
                  </a:lnTo>
                  <a:lnTo>
                    <a:pt x="1181"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9" name="ïSľidé">
              <a:extLst>
                <a:ext uri="{FF2B5EF4-FFF2-40B4-BE49-F238E27FC236}">
                  <a16:creationId xmlns:a16="http://schemas.microsoft.com/office/drawing/2014/main" id="{D28FE574-414B-4368-97C2-9889C3C7EFB4}"/>
                </a:ext>
              </a:extLst>
            </p:cNvPr>
            <p:cNvSpPr/>
            <p:nvPr/>
          </p:nvSpPr>
          <p:spPr bwMode="auto">
            <a:xfrm>
              <a:off x="6824663" y="3232944"/>
              <a:ext cx="217488" cy="157162"/>
            </a:xfrm>
            <a:custGeom>
              <a:avLst/>
              <a:gdLst>
                <a:gd name="T0" fmla="*/ 33 w 125"/>
                <a:gd name="T1" fmla="*/ 0 h 90"/>
                <a:gd name="T2" fmla="*/ 0 w 125"/>
                <a:gd name="T3" fmla="*/ 2 h 90"/>
                <a:gd name="T4" fmla="*/ 2 w 125"/>
                <a:gd name="T5" fmla="*/ 18 h 90"/>
                <a:gd name="T6" fmla="*/ 34 w 125"/>
                <a:gd name="T7" fmla="*/ 16 h 90"/>
                <a:gd name="T8" fmla="*/ 34 w 125"/>
                <a:gd name="T9" fmla="*/ 16 h 90"/>
                <a:gd name="T10" fmla="*/ 34 w 125"/>
                <a:gd name="T11" fmla="*/ 16 h 90"/>
                <a:gd name="T12" fmla="*/ 31 w 125"/>
                <a:gd name="T13" fmla="*/ 55 h 90"/>
                <a:gd name="T14" fmla="*/ 53 w 125"/>
                <a:gd name="T15" fmla="*/ 54 h 90"/>
                <a:gd name="T16" fmla="*/ 90 w 125"/>
                <a:gd name="T17" fmla="*/ 90 h 90"/>
                <a:gd name="T18" fmla="*/ 123 w 125"/>
                <a:gd name="T19" fmla="*/ 52 h 90"/>
                <a:gd name="T20" fmla="*/ 64 w 125"/>
                <a:gd name="T21" fmla="*/ 9 h 90"/>
                <a:gd name="T22" fmla="*/ 43 w 125"/>
                <a:gd name="T23" fmla="*/ 10 h 90"/>
                <a:gd name="T24" fmla="*/ 44 w 125"/>
                <a:gd name="T25" fmla="*/ 5 h 90"/>
                <a:gd name="T26" fmla="*/ 33 w 125"/>
                <a:gd name="T27" fmla="*/ 6 h 90"/>
                <a:gd name="T28" fmla="*/ 33 w 125"/>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90">
                  <a:moveTo>
                    <a:pt x="33" y="0"/>
                  </a:moveTo>
                  <a:cubicBezTo>
                    <a:pt x="29" y="0"/>
                    <a:pt x="16" y="1"/>
                    <a:pt x="0" y="2"/>
                  </a:cubicBezTo>
                  <a:cubicBezTo>
                    <a:pt x="2" y="18"/>
                    <a:pt x="2" y="18"/>
                    <a:pt x="2" y="18"/>
                  </a:cubicBezTo>
                  <a:cubicBezTo>
                    <a:pt x="18" y="17"/>
                    <a:pt x="31" y="16"/>
                    <a:pt x="34" y="16"/>
                  </a:cubicBezTo>
                  <a:cubicBezTo>
                    <a:pt x="34" y="16"/>
                    <a:pt x="34" y="16"/>
                    <a:pt x="34" y="16"/>
                  </a:cubicBezTo>
                  <a:cubicBezTo>
                    <a:pt x="34" y="16"/>
                    <a:pt x="34" y="16"/>
                    <a:pt x="34" y="16"/>
                  </a:cubicBezTo>
                  <a:cubicBezTo>
                    <a:pt x="31" y="55"/>
                    <a:pt x="31" y="55"/>
                    <a:pt x="31" y="55"/>
                  </a:cubicBezTo>
                  <a:cubicBezTo>
                    <a:pt x="53" y="54"/>
                    <a:pt x="53" y="54"/>
                    <a:pt x="53" y="54"/>
                  </a:cubicBezTo>
                  <a:cubicBezTo>
                    <a:pt x="90" y="90"/>
                    <a:pt x="90" y="90"/>
                    <a:pt x="90" y="90"/>
                  </a:cubicBezTo>
                  <a:cubicBezTo>
                    <a:pt x="107" y="88"/>
                    <a:pt x="121" y="79"/>
                    <a:pt x="123" y="52"/>
                  </a:cubicBezTo>
                  <a:cubicBezTo>
                    <a:pt x="125" y="16"/>
                    <a:pt x="90" y="9"/>
                    <a:pt x="64" y="9"/>
                  </a:cubicBezTo>
                  <a:cubicBezTo>
                    <a:pt x="56" y="9"/>
                    <a:pt x="48" y="10"/>
                    <a:pt x="43" y="10"/>
                  </a:cubicBezTo>
                  <a:cubicBezTo>
                    <a:pt x="44" y="5"/>
                    <a:pt x="44" y="5"/>
                    <a:pt x="44" y="5"/>
                  </a:cubicBezTo>
                  <a:cubicBezTo>
                    <a:pt x="33" y="6"/>
                    <a:pt x="33" y="6"/>
                    <a:pt x="33" y="6"/>
                  </a:cubicBezTo>
                  <a:cubicBezTo>
                    <a:pt x="33" y="0"/>
                    <a:pt x="33" y="0"/>
                    <a:pt x="33"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0" name="iṣ1iďe">
              <a:extLst>
                <a:ext uri="{FF2B5EF4-FFF2-40B4-BE49-F238E27FC236}">
                  <a16:creationId xmlns:a16="http://schemas.microsoft.com/office/drawing/2014/main" id="{B70ADEB5-EB2D-4D91-8590-D3EE2D42A18E}"/>
                </a:ext>
              </a:extLst>
            </p:cNvPr>
            <p:cNvSpPr/>
            <p:nvPr/>
          </p:nvSpPr>
          <p:spPr bwMode="auto">
            <a:xfrm>
              <a:off x="6278563" y="3355182"/>
              <a:ext cx="635000" cy="93662"/>
            </a:xfrm>
            <a:custGeom>
              <a:avLst/>
              <a:gdLst>
                <a:gd name="T0" fmla="*/ 352 w 364"/>
                <a:gd name="T1" fmla="*/ 10 h 54"/>
                <a:gd name="T2" fmla="*/ 352 w 364"/>
                <a:gd name="T3" fmla="*/ 15 h 54"/>
                <a:gd name="T4" fmla="*/ 341 w 364"/>
                <a:gd name="T5" fmla="*/ 14 h 54"/>
                <a:gd name="T6" fmla="*/ 338 w 364"/>
                <a:gd name="T7" fmla="*/ 39 h 54"/>
                <a:gd name="T8" fmla="*/ 321 w 364"/>
                <a:gd name="T9" fmla="*/ 40 h 54"/>
                <a:gd name="T10" fmla="*/ 320 w 364"/>
                <a:gd name="T11" fmla="*/ 54 h 54"/>
                <a:gd name="T12" fmla="*/ 338 w 364"/>
                <a:gd name="T13" fmla="*/ 53 h 54"/>
                <a:gd name="T14" fmla="*/ 339 w 364"/>
                <a:gd name="T15" fmla="*/ 44 h 54"/>
                <a:gd name="T16" fmla="*/ 353 w 364"/>
                <a:gd name="T17" fmla="*/ 46 h 54"/>
                <a:gd name="T18" fmla="*/ 353 w 364"/>
                <a:gd name="T19" fmla="*/ 41 h 54"/>
                <a:gd name="T20" fmla="*/ 362 w 364"/>
                <a:gd name="T21" fmla="*/ 44 h 54"/>
                <a:gd name="T22" fmla="*/ 364 w 364"/>
                <a:gd name="T23" fmla="*/ 14 h 54"/>
                <a:gd name="T24" fmla="*/ 352 w 364"/>
                <a:gd name="T25" fmla="*/ 10 h 54"/>
                <a:gd name="T26" fmla="*/ 4 w 364"/>
                <a:gd name="T27" fmla="*/ 0 h 54"/>
                <a:gd name="T28" fmla="*/ 32 w 364"/>
                <a:gd name="T29" fmla="*/ 37 h 54"/>
                <a:gd name="T30" fmla="*/ 83 w 364"/>
                <a:gd name="T31" fmla="*/ 35 h 54"/>
                <a:gd name="T32" fmla="*/ 4 w 364"/>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54">
                  <a:moveTo>
                    <a:pt x="352" y="10"/>
                  </a:moveTo>
                  <a:cubicBezTo>
                    <a:pt x="352" y="15"/>
                    <a:pt x="352" y="15"/>
                    <a:pt x="352" y="15"/>
                  </a:cubicBezTo>
                  <a:cubicBezTo>
                    <a:pt x="341" y="14"/>
                    <a:pt x="341" y="14"/>
                    <a:pt x="341" y="14"/>
                  </a:cubicBezTo>
                  <a:cubicBezTo>
                    <a:pt x="338" y="39"/>
                    <a:pt x="338" y="39"/>
                    <a:pt x="338" y="39"/>
                  </a:cubicBezTo>
                  <a:cubicBezTo>
                    <a:pt x="332" y="40"/>
                    <a:pt x="326" y="40"/>
                    <a:pt x="321" y="40"/>
                  </a:cubicBezTo>
                  <a:cubicBezTo>
                    <a:pt x="320" y="54"/>
                    <a:pt x="320" y="54"/>
                    <a:pt x="320" y="54"/>
                  </a:cubicBezTo>
                  <a:cubicBezTo>
                    <a:pt x="326" y="54"/>
                    <a:pt x="332" y="54"/>
                    <a:pt x="338" y="53"/>
                  </a:cubicBezTo>
                  <a:cubicBezTo>
                    <a:pt x="339" y="44"/>
                    <a:pt x="339" y="44"/>
                    <a:pt x="339" y="44"/>
                  </a:cubicBezTo>
                  <a:cubicBezTo>
                    <a:pt x="353" y="46"/>
                    <a:pt x="353" y="46"/>
                    <a:pt x="353" y="46"/>
                  </a:cubicBezTo>
                  <a:cubicBezTo>
                    <a:pt x="353" y="41"/>
                    <a:pt x="353" y="41"/>
                    <a:pt x="353" y="41"/>
                  </a:cubicBezTo>
                  <a:cubicBezTo>
                    <a:pt x="355" y="41"/>
                    <a:pt x="358" y="43"/>
                    <a:pt x="362" y="44"/>
                  </a:cubicBezTo>
                  <a:cubicBezTo>
                    <a:pt x="364" y="14"/>
                    <a:pt x="364" y="14"/>
                    <a:pt x="364" y="14"/>
                  </a:cubicBezTo>
                  <a:cubicBezTo>
                    <a:pt x="359" y="13"/>
                    <a:pt x="355" y="11"/>
                    <a:pt x="352" y="10"/>
                  </a:cubicBezTo>
                  <a:moveTo>
                    <a:pt x="4" y="0"/>
                  </a:moveTo>
                  <a:cubicBezTo>
                    <a:pt x="0" y="15"/>
                    <a:pt x="8" y="27"/>
                    <a:pt x="32" y="37"/>
                  </a:cubicBezTo>
                  <a:cubicBezTo>
                    <a:pt x="83" y="35"/>
                    <a:pt x="83" y="35"/>
                    <a:pt x="83" y="35"/>
                  </a:cubicBezTo>
                  <a:cubicBezTo>
                    <a:pt x="33" y="28"/>
                    <a:pt x="9" y="15"/>
                    <a:pt x="4" y="0"/>
                  </a:cubicBezTo>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1" name="iśḷíḓè">
              <a:extLst>
                <a:ext uri="{FF2B5EF4-FFF2-40B4-BE49-F238E27FC236}">
                  <a16:creationId xmlns:a16="http://schemas.microsoft.com/office/drawing/2014/main" id="{EF98BAC6-48EE-4EC9-857A-5344B38CC05A}"/>
                </a:ext>
              </a:extLst>
            </p:cNvPr>
            <p:cNvSpPr/>
            <p:nvPr/>
          </p:nvSpPr>
          <p:spPr bwMode="auto">
            <a:xfrm>
              <a:off x="6335713" y="3415507"/>
              <a:ext cx="503238" cy="38100"/>
            </a:xfrm>
            <a:custGeom>
              <a:avLst/>
              <a:gdLst>
                <a:gd name="T0" fmla="*/ 51 w 289"/>
                <a:gd name="T1" fmla="*/ 0 h 22"/>
                <a:gd name="T2" fmla="*/ 0 w 289"/>
                <a:gd name="T3" fmla="*/ 2 h 22"/>
                <a:gd name="T4" fmla="*/ 182 w 289"/>
                <a:gd name="T5" fmla="*/ 22 h 22"/>
                <a:gd name="T6" fmla="*/ 288 w 289"/>
                <a:gd name="T7" fmla="*/ 19 h 22"/>
                <a:gd name="T8" fmla="*/ 289 w 289"/>
                <a:gd name="T9" fmla="*/ 5 h 22"/>
                <a:gd name="T10" fmla="*/ 182 w 289"/>
                <a:gd name="T11" fmla="*/ 8 h 22"/>
                <a:gd name="T12" fmla="*/ 51 w 28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89" h="22">
                  <a:moveTo>
                    <a:pt x="51" y="0"/>
                  </a:moveTo>
                  <a:cubicBezTo>
                    <a:pt x="0" y="2"/>
                    <a:pt x="0" y="2"/>
                    <a:pt x="0" y="2"/>
                  </a:cubicBezTo>
                  <a:cubicBezTo>
                    <a:pt x="31" y="15"/>
                    <a:pt x="89" y="22"/>
                    <a:pt x="182" y="22"/>
                  </a:cubicBezTo>
                  <a:cubicBezTo>
                    <a:pt x="214" y="22"/>
                    <a:pt x="248" y="21"/>
                    <a:pt x="288" y="19"/>
                  </a:cubicBezTo>
                  <a:cubicBezTo>
                    <a:pt x="289" y="5"/>
                    <a:pt x="289" y="5"/>
                    <a:pt x="289" y="5"/>
                  </a:cubicBezTo>
                  <a:cubicBezTo>
                    <a:pt x="249" y="7"/>
                    <a:pt x="214" y="8"/>
                    <a:pt x="182" y="8"/>
                  </a:cubicBezTo>
                  <a:cubicBezTo>
                    <a:pt x="126" y="8"/>
                    <a:pt x="83" y="5"/>
                    <a:pt x="51" y="0"/>
                  </a:cubicBezTo>
                </a:path>
              </a:pathLst>
            </a:custGeom>
            <a:solidFill>
              <a:srgbClr val="C1C2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2" name="íšľíḓe">
              <a:extLst>
                <a:ext uri="{FF2B5EF4-FFF2-40B4-BE49-F238E27FC236}">
                  <a16:creationId xmlns:a16="http://schemas.microsoft.com/office/drawing/2014/main" id="{C0D8E261-CA67-4F70-9F77-81CE02E918E2}"/>
                </a:ext>
              </a:extLst>
            </p:cNvPr>
            <p:cNvSpPr/>
            <p:nvPr/>
          </p:nvSpPr>
          <p:spPr bwMode="auto">
            <a:xfrm>
              <a:off x="6910388" y="3378994"/>
              <a:ext cx="73025" cy="65087"/>
            </a:xfrm>
            <a:custGeom>
              <a:avLst/>
              <a:gdLst>
                <a:gd name="T0" fmla="*/ 2 w 42"/>
                <a:gd name="T1" fmla="*/ 0 h 37"/>
                <a:gd name="T2" fmla="*/ 0 w 42"/>
                <a:gd name="T3" fmla="*/ 30 h 37"/>
                <a:gd name="T4" fmla="*/ 36 w 42"/>
                <a:gd name="T5" fmla="*/ 37 h 37"/>
                <a:gd name="T6" fmla="*/ 40 w 42"/>
                <a:gd name="T7" fmla="*/ 37 h 37"/>
                <a:gd name="T8" fmla="*/ 42 w 42"/>
                <a:gd name="T9" fmla="*/ 7 h 37"/>
                <a:gd name="T10" fmla="*/ 41 w 42"/>
                <a:gd name="T11" fmla="*/ 6 h 37"/>
                <a:gd name="T12" fmla="*/ 35 w 42"/>
                <a:gd name="T13" fmla="*/ 6 h 37"/>
                <a:gd name="T14" fmla="*/ 2 w 4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2" y="0"/>
                  </a:moveTo>
                  <a:cubicBezTo>
                    <a:pt x="0" y="30"/>
                    <a:pt x="0" y="30"/>
                    <a:pt x="0" y="30"/>
                  </a:cubicBezTo>
                  <a:cubicBezTo>
                    <a:pt x="9" y="33"/>
                    <a:pt x="22" y="37"/>
                    <a:pt x="36" y="37"/>
                  </a:cubicBezTo>
                  <a:cubicBezTo>
                    <a:pt x="37" y="37"/>
                    <a:pt x="39" y="37"/>
                    <a:pt x="40" y="37"/>
                  </a:cubicBezTo>
                  <a:cubicBezTo>
                    <a:pt x="42" y="7"/>
                    <a:pt x="42" y="7"/>
                    <a:pt x="42" y="7"/>
                  </a:cubicBezTo>
                  <a:cubicBezTo>
                    <a:pt x="41" y="6"/>
                    <a:pt x="41" y="6"/>
                    <a:pt x="41" y="6"/>
                  </a:cubicBezTo>
                  <a:cubicBezTo>
                    <a:pt x="39" y="6"/>
                    <a:pt x="37" y="6"/>
                    <a:pt x="35" y="6"/>
                  </a:cubicBezTo>
                  <a:cubicBezTo>
                    <a:pt x="23" y="6"/>
                    <a:pt x="11" y="3"/>
                    <a:pt x="2" y="0"/>
                  </a:cubicBezTo>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3" name="ïś1ïḑe">
              <a:extLst>
                <a:ext uri="{FF2B5EF4-FFF2-40B4-BE49-F238E27FC236}">
                  <a16:creationId xmlns:a16="http://schemas.microsoft.com/office/drawing/2014/main" id="{9DD1B298-728B-45A4-90F8-6F5127F7E11F}"/>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4" name="iṣḷïḍè">
              <a:extLst>
                <a:ext uri="{FF2B5EF4-FFF2-40B4-BE49-F238E27FC236}">
                  <a16:creationId xmlns:a16="http://schemas.microsoft.com/office/drawing/2014/main" id="{600F0CE8-ED1A-4733-81FB-3FF47D8B6FC6}"/>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5" name="ísľîdê">
              <a:extLst>
                <a:ext uri="{FF2B5EF4-FFF2-40B4-BE49-F238E27FC236}">
                  <a16:creationId xmlns:a16="http://schemas.microsoft.com/office/drawing/2014/main" id="{2E17CF6E-FEE9-4DC2-84D8-011AF67D528F}"/>
                </a:ext>
              </a:extLst>
            </p:cNvPr>
            <p:cNvSpPr/>
            <p:nvPr/>
          </p:nvSpPr>
          <p:spPr bwMode="auto">
            <a:xfrm>
              <a:off x="6873875" y="3326607"/>
              <a:ext cx="42863" cy="53975"/>
            </a:xfrm>
            <a:custGeom>
              <a:avLst/>
              <a:gdLst>
                <a:gd name="T0" fmla="*/ 25 w 25"/>
                <a:gd name="T1" fmla="*/ 0 h 31"/>
                <a:gd name="T2" fmla="*/ 3 w 25"/>
                <a:gd name="T3" fmla="*/ 1 h 31"/>
                <a:gd name="T4" fmla="*/ 0 w 25"/>
                <a:gd name="T5" fmla="*/ 30 h 31"/>
                <a:gd name="T6" fmla="*/ 11 w 25"/>
                <a:gd name="T7" fmla="*/ 31 h 31"/>
                <a:gd name="T8" fmla="*/ 11 w 25"/>
                <a:gd name="T9" fmla="*/ 26 h 31"/>
                <a:gd name="T10" fmla="*/ 23 w 25"/>
                <a:gd name="T11" fmla="*/ 30 h 31"/>
                <a:gd name="T12" fmla="*/ 25 w 2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5" h="31">
                  <a:moveTo>
                    <a:pt x="25" y="0"/>
                  </a:moveTo>
                  <a:cubicBezTo>
                    <a:pt x="3" y="1"/>
                    <a:pt x="3" y="1"/>
                    <a:pt x="3" y="1"/>
                  </a:cubicBezTo>
                  <a:cubicBezTo>
                    <a:pt x="0" y="30"/>
                    <a:pt x="0" y="30"/>
                    <a:pt x="0" y="30"/>
                  </a:cubicBezTo>
                  <a:cubicBezTo>
                    <a:pt x="11" y="31"/>
                    <a:pt x="11" y="31"/>
                    <a:pt x="11" y="31"/>
                  </a:cubicBezTo>
                  <a:cubicBezTo>
                    <a:pt x="11" y="26"/>
                    <a:pt x="11" y="26"/>
                    <a:pt x="11" y="26"/>
                  </a:cubicBezTo>
                  <a:cubicBezTo>
                    <a:pt x="14" y="27"/>
                    <a:pt x="18" y="29"/>
                    <a:pt x="23" y="30"/>
                  </a:cubicBezTo>
                  <a:cubicBezTo>
                    <a:pt x="25" y="0"/>
                    <a:pt x="25" y="0"/>
                    <a:pt x="25" y="0"/>
                  </a:cubicBezTo>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6" name="íŝļíḓê">
              <a:extLst>
                <a:ext uri="{FF2B5EF4-FFF2-40B4-BE49-F238E27FC236}">
                  <a16:creationId xmlns:a16="http://schemas.microsoft.com/office/drawing/2014/main" id="{14F6EFDB-00DD-4096-B29E-B86946DCA26E}"/>
                </a:ext>
              </a:extLst>
            </p:cNvPr>
            <p:cNvSpPr/>
            <p:nvPr/>
          </p:nvSpPr>
          <p:spPr bwMode="auto">
            <a:xfrm>
              <a:off x="6913563" y="3326607"/>
              <a:ext cx="68263" cy="63500"/>
            </a:xfrm>
            <a:custGeom>
              <a:avLst/>
              <a:gdLst>
                <a:gd name="T0" fmla="*/ 2 w 39"/>
                <a:gd name="T1" fmla="*/ 0 h 36"/>
                <a:gd name="T2" fmla="*/ 2 w 39"/>
                <a:gd name="T3" fmla="*/ 0 h 36"/>
                <a:gd name="T4" fmla="*/ 0 w 39"/>
                <a:gd name="T5" fmla="*/ 30 h 36"/>
                <a:gd name="T6" fmla="*/ 33 w 39"/>
                <a:gd name="T7" fmla="*/ 36 h 36"/>
                <a:gd name="T8" fmla="*/ 39 w 39"/>
                <a:gd name="T9" fmla="*/ 36 h 36"/>
                <a:gd name="T10" fmla="*/ 2 w 39"/>
                <a:gd name="T11" fmla="*/ 0 h 36"/>
              </a:gdLst>
              <a:ahLst/>
              <a:cxnLst>
                <a:cxn ang="0">
                  <a:pos x="T0" y="T1"/>
                </a:cxn>
                <a:cxn ang="0">
                  <a:pos x="T2" y="T3"/>
                </a:cxn>
                <a:cxn ang="0">
                  <a:pos x="T4" y="T5"/>
                </a:cxn>
                <a:cxn ang="0">
                  <a:pos x="T6" y="T7"/>
                </a:cxn>
                <a:cxn ang="0">
                  <a:pos x="T8" y="T9"/>
                </a:cxn>
                <a:cxn ang="0">
                  <a:pos x="T10" y="T11"/>
                </a:cxn>
              </a:cxnLst>
              <a:rect l="0" t="0" r="r" b="b"/>
              <a:pathLst>
                <a:path w="39" h="36">
                  <a:moveTo>
                    <a:pt x="2" y="0"/>
                  </a:moveTo>
                  <a:cubicBezTo>
                    <a:pt x="2" y="0"/>
                    <a:pt x="2" y="0"/>
                    <a:pt x="2" y="0"/>
                  </a:cubicBezTo>
                  <a:cubicBezTo>
                    <a:pt x="0" y="30"/>
                    <a:pt x="0" y="30"/>
                    <a:pt x="0" y="30"/>
                  </a:cubicBezTo>
                  <a:cubicBezTo>
                    <a:pt x="9" y="33"/>
                    <a:pt x="21" y="36"/>
                    <a:pt x="33" y="36"/>
                  </a:cubicBezTo>
                  <a:cubicBezTo>
                    <a:pt x="35" y="36"/>
                    <a:pt x="37" y="36"/>
                    <a:pt x="39" y="36"/>
                  </a:cubicBezTo>
                  <a:cubicBezTo>
                    <a:pt x="2" y="0"/>
                    <a:pt x="2" y="0"/>
                    <a:pt x="2" y="0"/>
                  </a:cubicBezTo>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7" name="ïsľïḋé">
              <a:extLst>
                <a:ext uri="{FF2B5EF4-FFF2-40B4-BE49-F238E27FC236}">
                  <a16:creationId xmlns:a16="http://schemas.microsoft.com/office/drawing/2014/main" id="{3DBEC9AE-F2B6-4623-B20C-99591124AFB4}"/>
                </a:ext>
              </a:extLst>
            </p:cNvPr>
            <p:cNvSpPr/>
            <p:nvPr/>
          </p:nvSpPr>
          <p:spPr bwMode="auto">
            <a:xfrm>
              <a:off x="6891338" y="3253582"/>
              <a:ext cx="157163" cy="214312"/>
            </a:xfrm>
            <a:custGeom>
              <a:avLst/>
              <a:gdLst>
                <a:gd name="T0" fmla="*/ 2 w 90"/>
                <a:gd name="T1" fmla="*/ 16 h 123"/>
                <a:gd name="T2" fmla="*/ 86 w 90"/>
                <a:gd name="T3" fmla="*/ 56 h 123"/>
                <a:gd name="T4" fmla="*/ 0 w 90"/>
                <a:gd name="T5" fmla="*/ 83 h 123"/>
                <a:gd name="T6" fmla="*/ 2 w 90"/>
                <a:gd name="T7" fmla="*/ 16 h 123"/>
              </a:gdLst>
              <a:ahLst/>
              <a:cxnLst>
                <a:cxn ang="0">
                  <a:pos x="T0" y="T1"/>
                </a:cxn>
                <a:cxn ang="0">
                  <a:pos x="T2" y="T3"/>
                </a:cxn>
                <a:cxn ang="0">
                  <a:pos x="T4" y="T5"/>
                </a:cxn>
                <a:cxn ang="0">
                  <a:pos x="T6" y="T7"/>
                </a:cxn>
              </a:cxnLst>
              <a:rect l="0" t="0" r="r" b="b"/>
              <a:pathLst>
                <a:path w="90" h="123">
                  <a:moveTo>
                    <a:pt x="2" y="16"/>
                  </a:moveTo>
                  <a:cubicBezTo>
                    <a:pt x="2" y="16"/>
                    <a:pt x="90" y="0"/>
                    <a:pt x="86" y="56"/>
                  </a:cubicBezTo>
                  <a:cubicBezTo>
                    <a:pt x="81" y="123"/>
                    <a:pt x="0" y="83"/>
                    <a:pt x="0" y="83"/>
                  </a:cubicBezTo>
                  <a:lnTo>
                    <a:pt x="2" y="16"/>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8" name="ïṡliḋê">
              <a:extLst>
                <a:ext uri="{FF2B5EF4-FFF2-40B4-BE49-F238E27FC236}">
                  <a16:creationId xmlns:a16="http://schemas.microsoft.com/office/drawing/2014/main" id="{A4815234-4F42-409E-AF34-2DE372C98020}"/>
                </a:ext>
              </a:extLst>
            </p:cNvPr>
            <p:cNvSpPr/>
            <p:nvPr/>
          </p:nvSpPr>
          <p:spPr bwMode="auto">
            <a:xfrm>
              <a:off x="6858000" y="3269457"/>
              <a:ext cx="46038" cy="141287"/>
            </a:xfrm>
            <a:custGeom>
              <a:avLst/>
              <a:gdLst>
                <a:gd name="T0" fmla="*/ 5 w 29"/>
                <a:gd name="T1" fmla="*/ 3 h 89"/>
                <a:gd name="T2" fmla="*/ 29 w 29"/>
                <a:gd name="T3" fmla="*/ 0 h 89"/>
                <a:gd name="T4" fmla="*/ 23 w 29"/>
                <a:gd name="T5" fmla="*/ 89 h 89"/>
                <a:gd name="T6" fmla="*/ 0 w 29"/>
                <a:gd name="T7" fmla="*/ 85 h 89"/>
                <a:gd name="T8" fmla="*/ 5 w 29"/>
                <a:gd name="T9" fmla="*/ 3 h 89"/>
              </a:gdLst>
              <a:ahLst/>
              <a:cxnLst>
                <a:cxn ang="0">
                  <a:pos x="T0" y="T1"/>
                </a:cxn>
                <a:cxn ang="0">
                  <a:pos x="T2" y="T3"/>
                </a:cxn>
                <a:cxn ang="0">
                  <a:pos x="T4" y="T5"/>
                </a:cxn>
                <a:cxn ang="0">
                  <a:pos x="T6" y="T7"/>
                </a:cxn>
                <a:cxn ang="0">
                  <a:pos x="T8" y="T9"/>
                </a:cxn>
              </a:cxnLst>
              <a:rect l="0" t="0" r="r" b="b"/>
              <a:pathLst>
                <a:path w="29" h="89">
                  <a:moveTo>
                    <a:pt x="5" y="3"/>
                  </a:moveTo>
                  <a:lnTo>
                    <a:pt x="29" y="0"/>
                  </a:lnTo>
                  <a:lnTo>
                    <a:pt x="23" y="89"/>
                  </a:lnTo>
                  <a:lnTo>
                    <a:pt x="0" y="85"/>
                  </a:lnTo>
                  <a:lnTo>
                    <a:pt x="5" y="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9" name="îś1ïďè">
              <a:extLst>
                <a:ext uri="{FF2B5EF4-FFF2-40B4-BE49-F238E27FC236}">
                  <a16:creationId xmlns:a16="http://schemas.microsoft.com/office/drawing/2014/main" id="{2A02145F-10C2-4D12-8B6B-79934D4D5DF1}"/>
                </a:ext>
              </a:extLst>
            </p:cNvPr>
            <p:cNvSpPr/>
            <p:nvPr/>
          </p:nvSpPr>
          <p:spPr bwMode="auto">
            <a:xfrm>
              <a:off x="5861050" y="3036094"/>
              <a:ext cx="1022350" cy="436562"/>
            </a:xfrm>
            <a:custGeom>
              <a:avLst/>
              <a:gdLst>
                <a:gd name="T0" fmla="*/ 456 w 587"/>
                <a:gd name="T1" fmla="*/ 137 h 251"/>
                <a:gd name="T2" fmla="*/ 550 w 587"/>
                <a:gd name="T3" fmla="*/ 97 h 251"/>
                <a:gd name="T4" fmla="*/ 535 w 587"/>
                <a:gd name="T5" fmla="*/ 0 h 251"/>
                <a:gd name="T6" fmla="*/ 578 w 587"/>
                <a:gd name="T7" fmla="*/ 222 h 251"/>
                <a:gd name="T8" fmla="*/ 587 w 587"/>
                <a:gd name="T9" fmla="*/ 129 h 251"/>
                <a:gd name="T10" fmla="*/ 456 w 587"/>
                <a:gd name="T11" fmla="*/ 137 h 251"/>
              </a:gdLst>
              <a:ahLst/>
              <a:cxnLst>
                <a:cxn ang="0">
                  <a:pos x="T0" y="T1"/>
                </a:cxn>
                <a:cxn ang="0">
                  <a:pos x="T2" y="T3"/>
                </a:cxn>
                <a:cxn ang="0">
                  <a:pos x="T4" y="T5"/>
                </a:cxn>
                <a:cxn ang="0">
                  <a:pos x="T6" y="T7"/>
                </a:cxn>
                <a:cxn ang="0">
                  <a:pos x="T8" y="T9"/>
                </a:cxn>
                <a:cxn ang="0">
                  <a:pos x="T10" y="T11"/>
                </a:cxn>
              </a:cxnLst>
              <a:rect l="0" t="0" r="r" b="b"/>
              <a:pathLst>
                <a:path w="587" h="251">
                  <a:moveTo>
                    <a:pt x="456" y="137"/>
                  </a:moveTo>
                  <a:cubicBezTo>
                    <a:pt x="456" y="137"/>
                    <a:pt x="512" y="112"/>
                    <a:pt x="550" y="97"/>
                  </a:cubicBezTo>
                  <a:cubicBezTo>
                    <a:pt x="535" y="0"/>
                    <a:pt x="535" y="0"/>
                    <a:pt x="535" y="0"/>
                  </a:cubicBezTo>
                  <a:cubicBezTo>
                    <a:pt x="296" y="93"/>
                    <a:pt x="0" y="251"/>
                    <a:pt x="578" y="222"/>
                  </a:cubicBezTo>
                  <a:cubicBezTo>
                    <a:pt x="587" y="129"/>
                    <a:pt x="587" y="129"/>
                    <a:pt x="587" y="129"/>
                  </a:cubicBezTo>
                  <a:cubicBezTo>
                    <a:pt x="574" y="130"/>
                    <a:pt x="456" y="137"/>
                    <a:pt x="456" y="13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0" name="í$ḷíďé">
              <a:extLst>
                <a:ext uri="{FF2B5EF4-FFF2-40B4-BE49-F238E27FC236}">
                  <a16:creationId xmlns:a16="http://schemas.microsoft.com/office/drawing/2014/main" id="{26C7A629-9619-4070-A2BC-E52428CB6A49}"/>
                </a:ext>
              </a:extLst>
            </p:cNvPr>
            <p:cNvSpPr/>
            <p:nvPr/>
          </p:nvSpPr>
          <p:spPr bwMode="auto">
            <a:xfrm>
              <a:off x="6759575" y="3361532"/>
              <a:ext cx="34925" cy="34925"/>
            </a:xfrm>
            <a:custGeom>
              <a:avLst/>
              <a:gdLst>
                <a:gd name="T0" fmla="*/ 11 w 20"/>
                <a:gd name="T1" fmla="*/ 19 h 20"/>
                <a:gd name="T2" fmla="*/ 20 w 20"/>
                <a:gd name="T3" fmla="*/ 9 h 20"/>
                <a:gd name="T4" fmla="*/ 9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9"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1" name="iṧḷíďe">
              <a:extLst>
                <a:ext uri="{FF2B5EF4-FFF2-40B4-BE49-F238E27FC236}">
                  <a16:creationId xmlns:a16="http://schemas.microsoft.com/office/drawing/2014/main" id="{03839C28-25B8-40AA-BE17-BD2339C04F6D}"/>
                </a:ext>
              </a:extLst>
            </p:cNvPr>
            <p:cNvSpPr/>
            <p:nvPr/>
          </p:nvSpPr>
          <p:spPr bwMode="auto">
            <a:xfrm>
              <a:off x="6816725" y="3367882"/>
              <a:ext cx="34925" cy="34925"/>
            </a:xfrm>
            <a:custGeom>
              <a:avLst/>
              <a:gdLst>
                <a:gd name="T0" fmla="*/ 11 w 20"/>
                <a:gd name="T1" fmla="*/ 19 h 20"/>
                <a:gd name="T2" fmla="*/ 20 w 20"/>
                <a:gd name="T3" fmla="*/ 9 h 20"/>
                <a:gd name="T4" fmla="*/ 10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10"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2" name="îṣļiďè">
              <a:extLst>
                <a:ext uri="{FF2B5EF4-FFF2-40B4-BE49-F238E27FC236}">
                  <a16:creationId xmlns:a16="http://schemas.microsoft.com/office/drawing/2014/main" id="{F5B7F54D-A3ED-40C0-856E-18836C4E33D5}"/>
                </a:ext>
              </a:extLst>
            </p:cNvPr>
            <p:cNvSpPr/>
            <p:nvPr/>
          </p:nvSpPr>
          <p:spPr bwMode="auto">
            <a:xfrm>
              <a:off x="6656388" y="3247232"/>
              <a:ext cx="63500" cy="26987"/>
            </a:xfrm>
            <a:custGeom>
              <a:avLst/>
              <a:gdLst>
                <a:gd name="T0" fmla="*/ 37 w 37"/>
                <a:gd name="T1" fmla="*/ 0 h 16"/>
                <a:gd name="T2" fmla="*/ 37 w 37"/>
                <a:gd name="T3" fmla="*/ 0 h 16"/>
                <a:gd name="T4" fmla="*/ 0 w 37"/>
                <a:gd name="T5" fmla="*/ 16 h 16"/>
                <a:gd name="T6" fmla="*/ 37 w 37"/>
                <a:gd name="T7" fmla="*/ 0 h 16"/>
              </a:gdLst>
              <a:ahLst/>
              <a:cxnLst>
                <a:cxn ang="0">
                  <a:pos x="T0" y="T1"/>
                </a:cxn>
                <a:cxn ang="0">
                  <a:pos x="T2" y="T3"/>
                </a:cxn>
                <a:cxn ang="0">
                  <a:pos x="T4" y="T5"/>
                </a:cxn>
                <a:cxn ang="0">
                  <a:pos x="T6" y="T7"/>
                </a:cxn>
              </a:cxnLst>
              <a:rect l="0" t="0" r="r" b="b"/>
              <a:pathLst>
                <a:path w="37" h="16">
                  <a:moveTo>
                    <a:pt x="37" y="0"/>
                  </a:moveTo>
                  <a:cubicBezTo>
                    <a:pt x="37" y="0"/>
                    <a:pt x="37" y="0"/>
                    <a:pt x="37" y="0"/>
                  </a:cubicBezTo>
                  <a:cubicBezTo>
                    <a:pt x="16" y="9"/>
                    <a:pt x="0" y="16"/>
                    <a:pt x="0" y="16"/>
                  </a:cubicBezTo>
                  <a:cubicBezTo>
                    <a:pt x="37" y="0"/>
                    <a:pt x="37" y="0"/>
                    <a:pt x="37"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3" name="îsľide">
              <a:extLst>
                <a:ext uri="{FF2B5EF4-FFF2-40B4-BE49-F238E27FC236}">
                  <a16:creationId xmlns:a16="http://schemas.microsoft.com/office/drawing/2014/main" id="{92D51916-6AE1-4CFE-AF21-A4AC5D01ABA1}"/>
                </a:ext>
              </a:extLst>
            </p:cNvPr>
            <p:cNvSpPr/>
            <p:nvPr/>
          </p:nvSpPr>
          <p:spPr bwMode="auto">
            <a:xfrm>
              <a:off x="6456363" y="3247232"/>
              <a:ext cx="263525" cy="30162"/>
            </a:xfrm>
            <a:custGeom>
              <a:avLst/>
              <a:gdLst>
                <a:gd name="T0" fmla="*/ 151 w 151"/>
                <a:gd name="T1" fmla="*/ 0 h 17"/>
                <a:gd name="T2" fmla="*/ 0 w 151"/>
                <a:gd name="T3" fmla="*/ 12 h 17"/>
                <a:gd name="T4" fmla="*/ 95 w 151"/>
                <a:gd name="T5" fmla="*/ 17 h 17"/>
                <a:gd name="T6" fmla="*/ 114 w 151"/>
                <a:gd name="T7" fmla="*/ 16 h 17"/>
                <a:gd name="T8" fmla="*/ 114 w 151"/>
                <a:gd name="T9" fmla="*/ 16 h 17"/>
                <a:gd name="T10" fmla="*/ 151 w 151"/>
                <a:gd name="T11" fmla="*/ 0 h 17"/>
              </a:gdLst>
              <a:ahLst/>
              <a:cxnLst>
                <a:cxn ang="0">
                  <a:pos x="T0" y="T1"/>
                </a:cxn>
                <a:cxn ang="0">
                  <a:pos x="T2" y="T3"/>
                </a:cxn>
                <a:cxn ang="0">
                  <a:pos x="T4" y="T5"/>
                </a:cxn>
                <a:cxn ang="0">
                  <a:pos x="T6" y="T7"/>
                </a:cxn>
                <a:cxn ang="0">
                  <a:pos x="T8" y="T9"/>
                </a:cxn>
                <a:cxn ang="0">
                  <a:pos x="T10" y="T11"/>
                </a:cxn>
              </a:cxnLst>
              <a:rect l="0" t="0" r="r" b="b"/>
              <a:pathLst>
                <a:path w="151" h="17">
                  <a:moveTo>
                    <a:pt x="151" y="0"/>
                  </a:moveTo>
                  <a:cubicBezTo>
                    <a:pt x="151" y="0"/>
                    <a:pt x="80" y="11"/>
                    <a:pt x="0" y="12"/>
                  </a:cubicBezTo>
                  <a:cubicBezTo>
                    <a:pt x="19" y="16"/>
                    <a:pt x="68" y="17"/>
                    <a:pt x="95" y="17"/>
                  </a:cubicBezTo>
                  <a:cubicBezTo>
                    <a:pt x="107" y="17"/>
                    <a:pt x="114" y="16"/>
                    <a:pt x="114" y="16"/>
                  </a:cubicBezTo>
                  <a:cubicBezTo>
                    <a:pt x="114" y="16"/>
                    <a:pt x="114" y="16"/>
                    <a:pt x="114" y="16"/>
                  </a:cubicBezTo>
                  <a:cubicBezTo>
                    <a:pt x="114" y="16"/>
                    <a:pt x="130" y="9"/>
                    <a:pt x="151"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234" name="981fae4a-dc77-40a2-8468-438fc1efb52c"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E2C7F6AB-2685-49E0-8ABC-299443852A07}"/>
              </a:ext>
            </a:extLst>
          </p:cNvPr>
          <p:cNvGrpSpPr>
            <a:grpSpLocks noChangeAspect="1"/>
          </p:cNvGrpSpPr>
          <p:nvPr>
            <p:custDataLst>
              <p:tags r:id="rId2"/>
            </p:custDataLst>
          </p:nvPr>
        </p:nvGrpSpPr>
        <p:grpSpPr>
          <a:xfrm>
            <a:off x="3204018" y="2436314"/>
            <a:ext cx="1223783" cy="613480"/>
            <a:chOff x="1392332" y="1165810"/>
            <a:chExt cx="9407336" cy="4715878"/>
          </a:xfrm>
        </p:grpSpPr>
        <p:sp>
          <p:nvSpPr>
            <p:cNvPr id="235" name="i$ḻîḋê">
              <a:extLst>
                <a:ext uri="{FF2B5EF4-FFF2-40B4-BE49-F238E27FC236}">
                  <a16:creationId xmlns:a16="http://schemas.microsoft.com/office/drawing/2014/main" id="{391875AA-D91E-4351-85AE-D7DE1EFA930F}"/>
                </a:ext>
              </a:extLst>
            </p:cNvPr>
            <p:cNvSpPr/>
            <p:nvPr/>
          </p:nvSpPr>
          <p:spPr bwMode="auto">
            <a:xfrm>
              <a:off x="1448800" y="4228841"/>
              <a:ext cx="9300504" cy="1652847"/>
            </a:xfrm>
            <a:custGeom>
              <a:avLst/>
              <a:gdLst>
                <a:gd name="T0" fmla="*/ 2932 w 2934"/>
                <a:gd name="T1" fmla="*/ 478 h 522"/>
                <a:gd name="T2" fmla="*/ 2932 w 2934"/>
                <a:gd name="T3" fmla="*/ 393 h 522"/>
                <a:gd name="T4" fmla="*/ 2875 w 2934"/>
                <a:gd name="T5" fmla="*/ 393 h 522"/>
                <a:gd name="T6" fmla="*/ 2605 w 2934"/>
                <a:gd name="T7" fmla="*/ 36 h 522"/>
                <a:gd name="T8" fmla="*/ 2476 w 2934"/>
                <a:gd name="T9" fmla="*/ 0 h 522"/>
                <a:gd name="T10" fmla="*/ 456 w 2934"/>
                <a:gd name="T11" fmla="*/ 0 h 522"/>
                <a:gd name="T12" fmla="*/ 327 w 2934"/>
                <a:gd name="T13" fmla="*/ 36 h 522"/>
                <a:gd name="T14" fmla="*/ 57 w 2934"/>
                <a:gd name="T15" fmla="*/ 393 h 522"/>
                <a:gd name="T16" fmla="*/ 0 w 2934"/>
                <a:gd name="T17" fmla="*/ 393 h 522"/>
                <a:gd name="T18" fmla="*/ 0 w 2934"/>
                <a:gd name="T19" fmla="*/ 481 h 522"/>
                <a:gd name="T20" fmla="*/ 0 w 2934"/>
                <a:gd name="T21" fmla="*/ 481 h 522"/>
                <a:gd name="T22" fmla="*/ 99 w 2934"/>
                <a:gd name="T23" fmla="*/ 522 h 522"/>
                <a:gd name="T24" fmla="*/ 2833 w 2934"/>
                <a:gd name="T25" fmla="*/ 522 h 522"/>
                <a:gd name="T26" fmla="*/ 2932 w 2934"/>
                <a:gd name="T27" fmla="*/ 47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4" h="522">
                  <a:moveTo>
                    <a:pt x="2932" y="478"/>
                  </a:moveTo>
                  <a:cubicBezTo>
                    <a:pt x="2932" y="393"/>
                    <a:pt x="2932" y="393"/>
                    <a:pt x="2932" y="393"/>
                  </a:cubicBezTo>
                  <a:cubicBezTo>
                    <a:pt x="2875" y="393"/>
                    <a:pt x="2875" y="393"/>
                    <a:pt x="2875" y="393"/>
                  </a:cubicBezTo>
                  <a:cubicBezTo>
                    <a:pt x="2605" y="36"/>
                    <a:pt x="2605" y="36"/>
                    <a:pt x="2605" y="36"/>
                  </a:cubicBezTo>
                  <a:cubicBezTo>
                    <a:pt x="2590" y="16"/>
                    <a:pt x="2532" y="0"/>
                    <a:pt x="2476" y="0"/>
                  </a:cubicBezTo>
                  <a:cubicBezTo>
                    <a:pt x="456" y="0"/>
                    <a:pt x="456" y="0"/>
                    <a:pt x="456" y="0"/>
                  </a:cubicBezTo>
                  <a:cubicBezTo>
                    <a:pt x="400" y="0"/>
                    <a:pt x="342" y="16"/>
                    <a:pt x="327" y="36"/>
                  </a:cubicBezTo>
                  <a:cubicBezTo>
                    <a:pt x="57" y="393"/>
                    <a:pt x="57" y="393"/>
                    <a:pt x="57" y="393"/>
                  </a:cubicBezTo>
                  <a:cubicBezTo>
                    <a:pt x="0" y="393"/>
                    <a:pt x="0" y="393"/>
                    <a:pt x="0" y="393"/>
                  </a:cubicBezTo>
                  <a:cubicBezTo>
                    <a:pt x="0" y="481"/>
                    <a:pt x="0" y="481"/>
                    <a:pt x="0" y="481"/>
                  </a:cubicBezTo>
                  <a:cubicBezTo>
                    <a:pt x="0" y="481"/>
                    <a:pt x="0" y="481"/>
                    <a:pt x="0" y="481"/>
                  </a:cubicBezTo>
                  <a:cubicBezTo>
                    <a:pt x="2" y="505"/>
                    <a:pt x="39" y="522"/>
                    <a:pt x="99" y="522"/>
                  </a:cubicBezTo>
                  <a:cubicBezTo>
                    <a:pt x="2833" y="522"/>
                    <a:pt x="2833" y="522"/>
                    <a:pt x="2833" y="522"/>
                  </a:cubicBezTo>
                  <a:cubicBezTo>
                    <a:pt x="2896" y="522"/>
                    <a:pt x="2934" y="503"/>
                    <a:pt x="2932" y="478"/>
                  </a:cubicBezTo>
                </a:path>
              </a:pathLst>
            </a:custGeom>
            <a:solidFill>
              <a:srgbClr val="3C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6" name="ïṩḷíďé">
              <a:extLst>
                <a:ext uri="{FF2B5EF4-FFF2-40B4-BE49-F238E27FC236}">
                  <a16:creationId xmlns:a16="http://schemas.microsoft.com/office/drawing/2014/main" id="{68B0E9E3-5F99-4BC4-856F-E400BCC1E15F}"/>
                </a:ext>
              </a:extLst>
            </p:cNvPr>
            <p:cNvSpPr/>
            <p:nvPr/>
          </p:nvSpPr>
          <p:spPr bwMode="auto">
            <a:xfrm>
              <a:off x="1392332" y="3946499"/>
              <a:ext cx="9407336" cy="1652847"/>
            </a:xfrm>
            <a:custGeom>
              <a:avLst/>
              <a:gdLst>
                <a:gd name="T0" fmla="*/ 345 w 2968"/>
                <a:gd name="T1" fmla="*/ 37 h 522"/>
                <a:gd name="T2" fmla="*/ 25 w 2968"/>
                <a:gd name="T3" fmla="*/ 460 h 522"/>
                <a:gd name="T4" fmla="*/ 117 w 2968"/>
                <a:gd name="T5" fmla="*/ 522 h 522"/>
                <a:gd name="T6" fmla="*/ 2851 w 2968"/>
                <a:gd name="T7" fmla="*/ 522 h 522"/>
                <a:gd name="T8" fmla="*/ 2943 w 2968"/>
                <a:gd name="T9" fmla="*/ 460 h 522"/>
                <a:gd name="T10" fmla="*/ 2623 w 2968"/>
                <a:gd name="T11" fmla="*/ 37 h 522"/>
                <a:gd name="T12" fmla="*/ 2494 w 2968"/>
                <a:gd name="T13" fmla="*/ 0 h 522"/>
                <a:gd name="T14" fmla="*/ 474 w 2968"/>
                <a:gd name="T15" fmla="*/ 0 h 522"/>
                <a:gd name="T16" fmla="*/ 345 w 2968"/>
                <a:gd name="T17" fmla="*/ 37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8" h="522">
                  <a:moveTo>
                    <a:pt x="345" y="37"/>
                  </a:moveTo>
                  <a:cubicBezTo>
                    <a:pt x="25" y="460"/>
                    <a:pt x="25" y="460"/>
                    <a:pt x="25" y="460"/>
                  </a:cubicBezTo>
                  <a:cubicBezTo>
                    <a:pt x="0" y="494"/>
                    <a:pt x="40" y="522"/>
                    <a:pt x="117" y="522"/>
                  </a:cubicBezTo>
                  <a:cubicBezTo>
                    <a:pt x="2851" y="522"/>
                    <a:pt x="2851" y="522"/>
                    <a:pt x="2851" y="522"/>
                  </a:cubicBezTo>
                  <a:cubicBezTo>
                    <a:pt x="2928" y="522"/>
                    <a:pt x="2968" y="494"/>
                    <a:pt x="2943" y="460"/>
                  </a:cubicBezTo>
                  <a:cubicBezTo>
                    <a:pt x="2623" y="37"/>
                    <a:pt x="2623" y="37"/>
                    <a:pt x="2623" y="37"/>
                  </a:cubicBezTo>
                  <a:cubicBezTo>
                    <a:pt x="2608" y="16"/>
                    <a:pt x="2550" y="0"/>
                    <a:pt x="2494" y="0"/>
                  </a:cubicBezTo>
                  <a:cubicBezTo>
                    <a:pt x="474" y="0"/>
                    <a:pt x="474" y="0"/>
                    <a:pt x="474" y="0"/>
                  </a:cubicBezTo>
                  <a:cubicBezTo>
                    <a:pt x="418" y="0"/>
                    <a:pt x="360" y="16"/>
                    <a:pt x="345" y="37"/>
                  </a:cubicBezTo>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7" name="iṥ1ïďè">
              <a:extLst>
                <a:ext uri="{FF2B5EF4-FFF2-40B4-BE49-F238E27FC236}">
                  <a16:creationId xmlns:a16="http://schemas.microsoft.com/office/drawing/2014/main" id="{1260BDB5-8A3F-42F3-8358-104883B7DAC2}"/>
                </a:ext>
              </a:extLst>
            </p:cNvPr>
            <p:cNvSpPr/>
            <p:nvPr/>
          </p:nvSpPr>
          <p:spPr bwMode="auto">
            <a:xfrm>
              <a:off x="2396554" y="3993811"/>
              <a:ext cx="7398891" cy="1523121"/>
            </a:xfrm>
            <a:custGeom>
              <a:avLst/>
              <a:gdLst>
                <a:gd name="T0" fmla="*/ 4848 w 4848"/>
                <a:gd name="T1" fmla="*/ 998 h 998"/>
                <a:gd name="T2" fmla="*/ 0 w 4848"/>
                <a:gd name="T3" fmla="*/ 998 h 998"/>
                <a:gd name="T4" fmla="*/ 592 w 4848"/>
                <a:gd name="T5" fmla="*/ 0 h 998"/>
                <a:gd name="T6" fmla="*/ 4256 w 4848"/>
                <a:gd name="T7" fmla="*/ 0 h 998"/>
                <a:gd name="T8" fmla="*/ 4848 w 4848"/>
                <a:gd name="T9" fmla="*/ 998 h 998"/>
              </a:gdLst>
              <a:ahLst/>
              <a:cxnLst>
                <a:cxn ang="0">
                  <a:pos x="T0" y="T1"/>
                </a:cxn>
                <a:cxn ang="0">
                  <a:pos x="T2" y="T3"/>
                </a:cxn>
                <a:cxn ang="0">
                  <a:pos x="T4" y="T5"/>
                </a:cxn>
                <a:cxn ang="0">
                  <a:pos x="T6" y="T7"/>
                </a:cxn>
                <a:cxn ang="0">
                  <a:pos x="T8" y="T9"/>
                </a:cxn>
              </a:cxnLst>
              <a:rect l="0" t="0" r="r" b="b"/>
              <a:pathLst>
                <a:path w="4848" h="998">
                  <a:moveTo>
                    <a:pt x="4848" y="998"/>
                  </a:moveTo>
                  <a:lnTo>
                    <a:pt x="0" y="998"/>
                  </a:lnTo>
                  <a:lnTo>
                    <a:pt x="592" y="0"/>
                  </a:lnTo>
                  <a:lnTo>
                    <a:pt x="4256" y="0"/>
                  </a:lnTo>
                  <a:lnTo>
                    <a:pt x="4848" y="998"/>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8" name="ïṩļiḑé">
              <a:extLst>
                <a:ext uri="{FF2B5EF4-FFF2-40B4-BE49-F238E27FC236}">
                  <a16:creationId xmlns:a16="http://schemas.microsoft.com/office/drawing/2014/main" id="{94C16052-2BDF-4A8F-937A-38FCE572D112}"/>
                </a:ext>
              </a:extLst>
            </p:cNvPr>
            <p:cNvSpPr/>
            <p:nvPr/>
          </p:nvSpPr>
          <p:spPr bwMode="auto">
            <a:xfrm>
              <a:off x="2396554" y="3993811"/>
              <a:ext cx="7398891" cy="1523121"/>
            </a:xfrm>
            <a:custGeom>
              <a:avLst/>
              <a:gdLst>
                <a:gd name="T0" fmla="*/ 4848 w 4848"/>
                <a:gd name="T1" fmla="*/ 998 h 998"/>
                <a:gd name="T2" fmla="*/ 0 w 4848"/>
                <a:gd name="T3" fmla="*/ 998 h 998"/>
                <a:gd name="T4" fmla="*/ 592 w 4848"/>
                <a:gd name="T5" fmla="*/ 0 h 998"/>
                <a:gd name="T6" fmla="*/ 4256 w 4848"/>
                <a:gd name="T7" fmla="*/ 0 h 998"/>
                <a:gd name="T8" fmla="*/ 4848 w 4848"/>
                <a:gd name="T9" fmla="*/ 998 h 998"/>
              </a:gdLst>
              <a:ahLst/>
              <a:cxnLst>
                <a:cxn ang="0">
                  <a:pos x="T0" y="T1"/>
                </a:cxn>
                <a:cxn ang="0">
                  <a:pos x="T2" y="T3"/>
                </a:cxn>
                <a:cxn ang="0">
                  <a:pos x="T4" y="T5"/>
                </a:cxn>
                <a:cxn ang="0">
                  <a:pos x="T6" y="T7"/>
                </a:cxn>
                <a:cxn ang="0">
                  <a:pos x="T8" y="T9"/>
                </a:cxn>
              </a:cxnLst>
              <a:rect l="0" t="0" r="r" b="b"/>
              <a:pathLst>
                <a:path w="4848" h="998">
                  <a:moveTo>
                    <a:pt x="4848" y="998"/>
                  </a:moveTo>
                  <a:lnTo>
                    <a:pt x="0" y="998"/>
                  </a:lnTo>
                  <a:lnTo>
                    <a:pt x="592" y="0"/>
                  </a:lnTo>
                  <a:lnTo>
                    <a:pt x="4256" y="0"/>
                  </a:lnTo>
                  <a:lnTo>
                    <a:pt x="4848" y="9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9" name="iṡľîḍê">
              <a:extLst>
                <a:ext uri="{FF2B5EF4-FFF2-40B4-BE49-F238E27FC236}">
                  <a16:creationId xmlns:a16="http://schemas.microsoft.com/office/drawing/2014/main" id="{19A12113-198D-45A6-88E0-F45EDE3F74B7}"/>
                </a:ext>
              </a:extLst>
            </p:cNvPr>
            <p:cNvSpPr/>
            <p:nvPr/>
          </p:nvSpPr>
          <p:spPr bwMode="auto">
            <a:xfrm>
              <a:off x="4150128" y="4349409"/>
              <a:ext cx="1245358" cy="376965"/>
            </a:xfrm>
            <a:custGeom>
              <a:avLst/>
              <a:gdLst>
                <a:gd name="T0" fmla="*/ 35 w 393"/>
                <a:gd name="T1" fmla="*/ 23 h 119"/>
                <a:gd name="T2" fmla="*/ 0 w 393"/>
                <a:gd name="T3" fmla="*/ 119 h 119"/>
                <a:gd name="T4" fmla="*/ 377 w 393"/>
                <a:gd name="T5" fmla="*/ 119 h 119"/>
                <a:gd name="T6" fmla="*/ 393 w 393"/>
                <a:gd name="T7" fmla="*/ 0 h 119"/>
                <a:gd name="T8" fmla="*/ 101 w 393"/>
                <a:gd name="T9" fmla="*/ 0 h 119"/>
                <a:gd name="T10" fmla="*/ 35 w 393"/>
                <a:gd name="T11" fmla="*/ 23 h 119"/>
              </a:gdLst>
              <a:ahLst/>
              <a:cxnLst>
                <a:cxn ang="0">
                  <a:pos x="T0" y="T1"/>
                </a:cxn>
                <a:cxn ang="0">
                  <a:pos x="T2" y="T3"/>
                </a:cxn>
                <a:cxn ang="0">
                  <a:pos x="T4" y="T5"/>
                </a:cxn>
                <a:cxn ang="0">
                  <a:pos x="T6" y="T7"/>
                </a:cxn>
                <a:cxn ang="0">
                  <a:pos x="T8" y="T9"/>
                </a:cxn>
                <a:cxn ang="0">
                  <a:pos x="T10" y="T11"/>
                </a:cxn>
              </a:cxnLst>
              <a:rect l="0" t="0" r="r" b="b"/>
              <a:pathLst>
                <a:path w="393" h="119">
                  <a:moveTo>
                    <a:pt x="35" y="23"/>
                  </a:moveTo>
                  <a:cubicBezTo>
                    <a:pt x="0" y="119"/>
                    <a:pt x="0" y="119"/>
                    <a:pt x="0" y="119"/>
                  </a:cubicBezTo>
                  <a:cubicBezTo>
                    <a:pt x="377" y="119"/>
                    <a:pt x="377" y="119"/>
                    <a:pt x="377" y="119"/>
                  </a:cubicBezTo>
                  <a:cubicBezTo>
                    <a:pt x="393" y="0"/>
                    <a:pt x="393" y="0"/>
                    <a:pt x="393" y="0"/>
                  </a:cubicBezTo>
                  <a:cubicBezTo>
                    <a:pt x="101" y="0"/>
                    <a:pt x="101" y="0"/>
                    <a:pt x="101" y="0"/>
                  </a:cubicBezTo>
                  <a:cubicBezTo>
                    <a:pt x="92" y="11"/>
                    <a:pt x="66" y="20"/>
                    <a:pt x="35" y="23"/>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0" name="ïs1îḋê">
              <a:extLst>
                <a:ext uri="{FF2B5EF4-FFF2-40B4-BE49-F238E27FC236}">
                  <a16:creationId xmlns:a16="http://schemas.microsoft.com/office/drawing/2014/main" id="{E3C534DE-D732-4C88-88BF-F87CA52A77AC}"/>
                </a:ext>
              </a:extLst>
            </p:cNvPr>
            <p:cNvSpPr/>
            <p:nvPr/>
          </p:nvSpPr>
          <p:spPr bwMode="auto">
            <a:xfrm>
              <a:off x="4321059" y="3993811"/>
              <a:ext cx="1124791" cy="323549"/>
            </a:xfrm>
            <a:custGeom>
              <a:avLst/>
              <a:gdLst>
                <a:gd name="T0" fmla="*/ 355 w 355"/>
                <a:gd name="T1" fmla="*/ 0 h 102"/>
                <a:gd name="T2" fmla="*/ 29 w 355"/>
                <a:gd name="T3" fmla="*/ 0 h 102"/>
                <a:gd name="T4" fmla="*/ 0 w 355"/>
                <a:gd name="T5" fmla="*/ 81 h 102"/>
                <a:gd name="T6" fmla="*/ 50 w 355"/>
                <a:gd name="T7" fmla="*/ 102 h 102"/>
                <a:gd name="T8" fmla="*/ 341 w 355"/>
                <a:gd name="T9" fmla="*/ 102 h 102"/>
                <a:gd name="T10" fmla="*/ 355 w 355"/>
                <a:gd name="T11" fmla="*/ 0 h 102"/>
              </a:gdLst>
              <a:ahLst/>
              <a:cxnLst>
                <a:cxn ang="0">
                  <a:pos x="T0" y="T1"/>
                </a:cxn>
                <a:cxn ang="0">
                  <a:pos x="T2" y="T3"/>
                </a:cxn>
                <a:cxn ang="0">
                  <a:pos x="T4" y="T5"/>
                </a:cxn>
                <a:cxn ang="0">
                  <a:pos x="T6" y="T7"/>
                </a:cxn>
                <a:cxn ang="0">
                  <a:pos x="T8" y="T9"/>
                </a:cxn>
                <a:cxn ang="0">
                  <a:pos x="T10" y="T11"/>
                </a:cxn>
              </a:cxnLst>
              <a:rect l="0" t="0" r="r" b="b"/>
              <a:pathLst>
                <a:path w="355" h="102">
                  <a:moveTo>
                    <a:pt x="355" y="0"/>
                  </a:moveTo>
                  <a:cubicBezTo>
                    <a:pt x="29" y="0"/>
                    <a:pt x="29" y="0"/>
                    <a:pt x="29" y="0"/>
                  </a:cubicBezTo>
                  <a:cubicBezTo>
                    <a:pt x="0" y="81"/>
                    <a:pt x="0" y="81"/>
                    <a:pt x="0" y="81"/>
                  </a:cubicBezTo>
                  <a:cubicBezTo>
                    <a:pt x="28" y="83"/>
                    <a:pt x="48" y="91"/>
                    <a:pt x="50" y="102"/>
                  </a:cubicBezTo>
                  <a:cubicBezTo>
                    <a:pt x="341" y="102"/>
                    <a:pt x="341" y="102"/>
                    <a:pt x="341" y="102"/>
                  </a:cubicBezTo>
                  <a:cubicBezTo>
                    <a:pt x="355" y="0"/>
                    <a:pt x="355" y="0"/>
                    <a:pt x="355" y="0"/>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1" name="îṩļïḓè">
              <a:extLst>
                <a:ext uri="{FF2B5EF4-FFF2-40B4-BE49-F238E27FC236}">
                  <a16:creationId xmlns:a16="http://schemas.microsoft.com/office/drawing/2014/main" id="{3A8007A8-12CB-4DA8-8D7C-7ED7ECF418AF}"/>
                </a:ext>
              </a:extLst>
            </p:cNvPr>
            <p:cNvSpPr/>
            <p:nvPr/>
          </p:nvSpPr>
          <p:spPr bwMode="auto">
            <a:xfrm>
              <a:off x="4089081" y="4279205"/>
              <a:ext cx="314392" cy="111411"/>
            </a:xfrm>
            <a:custGeom>
              <a:avLst/>
              <a:gdLst>
                <a:gd name="T0" fmla="*/ 96 w 99"/>
                <a:gd name="T1" fmla="*/ 17 h 35"/>
                <a:gd name="T2" fmla="*/ 56 w 99"/>
                <a:gd name="T3" fmla="*/ 0 h 35"/>
                <a:gd name="T4" fmla="*/ 4 w 99"/>
                <a:gd name="T5" fmla="*/ 17 h 35"/>
                <a:gd name="T6" fmla="*/ 44 w 99"/>
                <a:gd name="T7" fmla="*/ 35 h 35"/>
                <a:gd name="T8" fmla="*/ 96 w 99"/>
                <a:gd name="T9" fmla="*/ 17 h 35"/>
              </a:gdLst>
              <a:ahLst/>
              <a:cxnLst>
                <a:cxn ang="0">
                  <a:pos x="T0" y="T1"/>
                </a:cxn>
                <a:cxn ang="0">
                  <a:pos x="T2" y="T3"/>
                </a:cxn>
                <a:cxn ang="0">
                  <a:pos x="T4" y="T5"/>
                </a:cxn>
                <a:cxn ang="0">
                  <a:pos x="T6" y="T7"/>
                </a:cxn>
                <a:cxn ang="0">
                  <a:pos x="T8" y="T9"/>
                </a:cxn>
              </a:cxnLst>
              <a:rect l="0" t="0" r="r" b="b"/>
              <a:pathLst>
                <a:path w="99" h="35">
                  <a:moveTo>
                    <a:pt x="96" y="17"/>
                  </a:moveTo>
                  <a:cubicBezTo>
                    <a:pt x="99" y="8"/>
                    <a:pt x="81" y="0"/>
                    <a:pt x="56" y="0"/>
                  </a:cubicBezTo>
                  <a:cubicBezTo>
                    <a:pt x="31" y="0"/>
                    <a:pt x="8" y="8"/>
                    <a:pt x="4" y="17"/>
                  </a:cubicBezTo>
                  <a:cubicBezTo>
                    <a:pt x="0" y="27"/>
                    <a:pt x="18" y="35"/>
                    <a:pt x="44" y="35"/>
                  </a:cubicBezTo>
                  <a:cubicBezTo>
                    <a:pt x="69" y="35"/>
                    <a:pt x="93" y="27"/>
                    <a:pt x="96" y="17"/>
                  </a:cubicBez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2" name="íśḷïďè">
              <a:extLst>
                <a:ext uri="{FF2B5EF4-FFF2-40B4-BE49-F238E27FC236}">
                  <a16:creationId xmlns:a16="http://schemas.microsoft.com/office/drawing/2014/main" id="{23B18DC9-C0C9-4718-BB6E-AEB67C0C79D9}"/>
                </a:ext>
              </a:extLst>
            </p:cNvPr>
            <p:cNvSpPr/>
            <p:nvPr/>
          </p:nvSpPr>
          <p:spPr bwMode="auto">
            <a:xfrm>
              <a:off x="4548460" y="4161690"/>
              <a:ext cx="212139" cy="76309"/>
            </a:xfrm>
            <a:custGeom>
              <a:avLst/>
              <a:gdLst>
                <a:gd name="T0" fmla="*/ 66 w 67"/>
                <a:gd name="T1" fmla="*/ 12 h 24"/>
                <a:gd name="T2" fmla="*/ 37 w 67"/>
                <a:gd name="T3" fmla="*/ 0 h 24"/>
                <a:gd name="T4" fmla="*/ 2 w 67"/>
                <a:gd name="T5" fmla="*/ 12 h 24"/>
                <a:gd name="T6" fmla="*/ 31 w 67"/>
                <a:gd name="T7" fmla="*/ 24 h 24"/>
                <a:gd name="T8" fmla="*/ 66 w 67"/>
                <a:gd name="T9" fmla="*/ 12 h 24"/>
              </a:gdLst>
              <a:ahLst/>
              <a:cxnLst>
                <a:cxn ang="0">
                  <a:pos x="T0" y="T1"/>
                </a:cxn>
                <a:cxn ang="0">
                  <a:pos x="T2" y="T3"/>
                </a:cxn>
                <a:cxn ang="0">
                  <a:pos x="T4" y="T5"/>
                </a:cxn>
                <a:cxn ang="0">
                  <a:pos x="T6" y="T7"/>
                </a:cxn>
                <a:cxn ang="0">
                  <a:pos x="T8" y="T9"/>
                </a:cxn>
              </a:cxnLst>
              <a:rect l="0" t="0" r="r" b="b"/>
              <a:pathLst>
                <a:path w="67" h="24">
                  <a:moveTo>
                    <a:pt x="66" y="12"/>
                  </a:moveTo>
                  <a:cubicBezTo>
                    <a:pt x="67" y="6"/>
                    <a:pt x="55" y="0"/>
                    <a:pt x="37" y="0"/>
                  </a:cubicBezTo>
                  <a:cubicBezTo>
                    <a:pt x="20" y="0"/>
                    <a:pt x="4" y="6"/>
                    <a:pt x="2" y="12"/>
                  </a:cubicBezTo>
                  <a:cubicBezTo>
                    <a:pt x="0" y="18"/>
                    <a:pt x="13" y="24"/>
                    <a:pt x="31" y="24"/>
                  </a:cubicBezTo>
                  <a:cubicBezTo>
                    <a:pt x="48" y="24"/>
                    <a:pt x="64" y="18"/>
                    <a:pt x="66" y="12"/>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3" name="íṧlïḍé">
              <a:extLst>
                <a:ext uri="{FF2B5EF4-FFF2-40B4-BE49-F238E27FC236}">
                  <a16:creationId xmlns:a16="http://schemas.microsoft.com/office/drawing/2014/main" id="{FD9250BF-05C4-4ADC-B116-A7B94A05FF2E}"/>
                </a:ext>
              </a:extLst>
            </p:cNvPr>
            <p:cNvSpPr/>
            <p:nvPr/>
          </p:nvSpPr>
          <p:spPr bwMode="auto">
            <a:xfrm>
              <a:off x="2732313" y="4763002"/>
              <a:ext cx="1312510" cy="187720"/>
            </a:xfrm>
            <a:custGeom>
              <a:avLst/>
              <a:gdLst>
                <a:gd name="T0" fmla="*/ 860 w 860"/>
                <a:gd name="T1" fmla="*/ 0 h 123"/>
                <a:gd name="T2" fmla="*/ 73 w 860"/>
                <a:gd name="T3" fmla="*/ 0 h 123"/>
                <a:gd name="T4" fmla="*/ 0 w 860"/>
                <a:gd name="T5" fmla="*/ 123 h 123"/>
                <a:gd name="T6" fmla="*/ 814 w 860"/>
                <a:gd name="T7" fmla="*/ 123 h 123"/>
                <a:gd name="T8" fmla="*/ 860 w 860"/>
                <a:gd name="T9" fmla="*/ 0 h 123"/>
              </a:gdLst>
              <a:ahLst/>
              <a:cxnLst>
                <a:cxn ang="0">
                  <a:pos x="T0" y="T1"/>
                </a:cxn>
                <a:cxn ang="0">
                  <a:pos x="T2" y="T3"/>
                </a:cxn>
                <a:cxn ang="0">
                  <a:pos x="T4" y="T5"/>
                </a:cxn>
                <a:cxn ang="0">
                  <a:pos x="T6" y="T7"/>
                </a:cxn>
                <a:cxn ang="0">
                  <a:pos x="T8" y="T9"/>
                </a:cxn>
              </a:cxnLst>
              <a:rect l="0" t="0" r="r" b="b"/>
              <a:pathLst>
                <a:path w="860" h="123">
                  <a:moveTo>
                    <a:pt x="860" y="0"/>
                  </a:moveTo>
                  <a:lnTo>
                    <a:pt x="73" y="0"/>
                  </a:lnTo>
                  <a:lnTo>
                    <a:pt x="0" y="123"/>
                  </a:lnTo>
                  <a:lnTo>
                    <a:pt x="814" y="123"/>
                  </a:lnTo>
                  <a:lnTo>
                    <a:pt x="860"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4" name="îsḷíḍê">
              <a:extLst>
                <a:ext uri="{FF2B5EF4-FFF2-40B4-BE49-F238E27FC236}">
                  <a16:creationId xmlns:a16="http://schemas.microsoft.com/office/drawing/2014/main" id="{AD39CB40-B489-41FE-AF0B-F9377D8787BE}"/>
                </a:ext>
              </a:extLst>
            </p:cNvPr>
            <p:cNvSpPr/>
            <p:nvPr/>
          </p:nvSpPr>
          <p:spPr bwMode="auto">
            <a:xfrm>
              <a:off x="2732313" y="4763002"/>
              <a:ext cx="1312510" cy="187720"/>
            </a:xfrm>
            <a:custGeom>
              <a:avLst/>
              <a:gdLst>
                <a:gd name="T0" fmla="*/ 860 w 860"/>
                <a:gd name="T1" fmla="*/ 0 h 123"/>
                <a:gd name="T2" fmla="*/ 73 w 860"/>
                <a:gd name="T3" fmla="*/ 0 h 123"/>
                <a:gd name="T4" fmla="*/ 0 w 860"/>
                <a:gd name="T5" fmla="*/ 123 h 123"/>
                <a:gd name="T6" fmla="*/ 814 w 860"/>
                <a:gd name="T7" fmla="*/ 123 h 123"/>
                <a:gd name="T8" fmla="*/ 860 w 860"/>
                <a:gd name="T9" fmla="*/ 0 h 123"/>
              </a:gdLst>
              <a:ahLst/>
              <a:cxnLst>
                <a:cxn ang="0">
                  <a:pos x="T0" y="T1"/>
                </a:cxn>
                <a:cxn ang="0">
                  <a:pos x="T2" y="T3"/>
                </a:cxn>
                <a:cxn ang="0">
                  <a:pos x="T4" y="T5"/>
                </a:cxn>
                <a:cxn ang="0">
                  <a:pos x="T6" y="T7"/>
                </a:cxn>
                <a:cxn ang="0">
                  <a:pos x="T8" y="T9"/>
                </a:cxn>
              </a:cxnLst>
              <a:rect l="0" t="0" r="r" b="b"/>
              <a:pathLst>
                <a:path w="860" h="123">
                  <a:moveTo>
                    <a:pt x="860" y="0"/>
                  </a:moveTo>
                  <a:lnTo>
                    <a:pt x="73" y="0"/>
                  </a:lnTo>
                  <a:lnTo>
                    <a:pt x="0" y="123"/>
                  </a:lnTo>
                  <a:lnTo>
                    <a:pt x="814" y="123"/>
                  </a:lnTo>
                  <a:lnTo>
                    <a:pt x="8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5" name="ís1ïḍé">
              <a:extLst>
                <a:ext uri="{FF2B5EF4-FFF2-40B4-BE49-F238E27FC236}">
                  <a16:creationId xmlns:a16="http://schemas.microsoft.com/office/drawing/2014/main" id="{B13BF73E-9E6A-40AB-A57D-4B6DE71D4BBD}"/>
                </a:ext>
              </a:extLst>
            </p:cNvPr>
            <p:cNvSpPr/>
            <p:nvPr/>
          </p:nvSpPr>
          <p:spPr bwMode="auto">
            <a:xfrm>
              <a:off x="5484004" y="3993811"/>
              <a:ext cx="1286565" cy="323549"/>
            </a:xfrm>
            <a:custGeom>
              <a:avLst/>
              <a:gdLst>
                <a:gd name="T0" fmla="*/ 0 w 843"/>
                <a:gd name="T1" fmla="*/ 212 h 212"/>
                <a:gd name="T2" fmla="*/ 843 w 843"/>
                <a:gd name="T3" fmla="*/ 212 h 212"/>
                <a:gd name="T4" fmla="*/ 814 w 843"/>
                <a:gd name="T5" fmla="*/ 0 h 212"/>
                <a:gd name="T6" fmla="*/ 27 w 843"/>
                <a:gd name="T7" fmla="*/ 0 h 212"/>
                <a:gd name="T8" fmla="*/ 0 w 843"/>
                <a:gd name="T9" fmla="*/ 212 h 212"/>
              </a:gdLst>
              <a:ahLst/>
              <a:cxnLst>
                <a:cxn ang="0">
                  <a:pos x="T0" y="T1"/>
                </a:cxn>
                <a:cxn ang="0">
                  <a:pos x="T2" y="T3"/>
                </a:cxn>
                <a:cxn ang="0">
                  <a:pos x="T4" y="T5"/>
                </a:cxn>
                <a:cxn ang="0">
                  <a:pos x="T6" y="T7"/>
                </a:cxn>
                <a:cxn ang="0">
                  <a:pos x="T8" y="T9"/>
                </a:cxn>
              </a:cxnLst>
              <a:rect l="0" t="0" r="r" b="b"/>
              <a:pathLst>
                <a:path w="843" h="212">
                  <a:moveTo>
                    <a:pt x="0" y="212"/>
                  </a:moveTo>
                  <a:lnTo>
                    <a:pt x="843" y="212"/>
                  </a:lnTo>
                  <a:lnTo>
                    <a:pt x="814" y="0"/>
                  </a:lnTo>
                  <a:lnTo>
                    <a:pt x="27" y="0"/>
                  </a:lnTo>
                  <a:lnTo>
                    <a:pt x="0" y="21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6" name="íṩlídè">
              <a:extLst>
                <a:ext uri="{FF2B5EF4-FFF2-40B4-BE49-F238E27FC236}">
                  <a16:creationId xmlns:a16="http://schemas.microsoft.com/office/drawing/2014/main" id="{0BEA0DF3-DD40-4FCA-8F30-E771D2F6A428}"/>
                </a:ext>
              </a:extLst>
            </p:cNvPr>
            <p:cNvSpPr/>
            <p:nvPr/>
          </p:nvSpPr>
          <p:spPr bwMode="auto">
            <a:xfrm>
              <a:off x="5484004" y="3993811"/>
              <a:ext cx="1286565" cy="323549"/>
            </a:xfrm>
            <a:custGeom>
              <a:avLst/>
              <a:gdLst>
                <a:gd name="T0" fmla="*/ 0 w 843"/>
                <a:gd name="T1" fmla="*/ 212 h 212"/>
                <a:gd name="T2" fmla="*/ 843 w 843"/>
                <a:gd name="T3" fmla="*/ 212 h 212"/>
                <a:gd name="T4" fmla="*/ 814 w 843"/>
                <a:gd name="T5" fmla="*/ 0 h 212"/>
                <a:gd name="T6" fmla="*/ 27 w 843"/>
                <a:gd name="T7" fmla="*/ 0 h 212"/>
                <a:gd name="T8" fmla="*/ 0 w 843"/>
                <a:gd name="T9" fmla="*/ 212 h 212"/>
              </a:gdLst>
              <a:ahLst/>
              <a:cxnLst>
                <a:cxn ang="0">
                  <a:pos x="T0" y="T1"/>
                </a:cxn>
                <a:cxn ang="0">
                  <a:pos x="T2" y="T3"/>
                </a:cxn>
                <a:cxn ang="0">
                  <a:pos x="T4" y="T5"/>
                </a:cxn>
                <a:cxn ang="0">
                  <a:pos x="T6" y="T7"/>
                </a:cxn>
                <a:cxn ang="0">
                  <a:pos x="T8" y="T9"/>
                </a:cxn>
              </a:cxnLst>
              <a:rect l="0" t="0" r="r" b="b"/>
              <a:pathLst>
                <a:path w="843" h="212">
                  <a:moveTo>
                    <a:pt x="0" y="212"/>
                  </a:moveTo>
                  <a:lnTo>
                    <a:pt x="843" y="212"/>
                  </a:lnTo>
                  <a:lnTo>
                    <a:pt x="814" y="0"/>
                  </a:lnTo>
                  <a:lnTo>
                    <a:pt x="27" y="0"/>
                  </a:lnTo>
                  <a:lnTo>
                    <a:pt x="0"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7" name="ïṧḷiḑe">
              <a:extLst>
                <a:ext uri="{FF2B5EF4-FFF2-40B4-BE49-F238E27FC236}">
                  <a16:creationId xmlns:a16="http://schemas.microsoft.com/office/drawing/2014/main" id="{A25CB409-DB27-491F-8993-72300124F05B}"/>
                </a:ext>
              </a:extLst>
            </p:cNvPr>
            <p:cNvSpPr/>
            <p:nvPr/>
          </p:nvSpPr>
          <p:spPr bwMode="auto">
            <a:xfrm>
              <a:off x="3941042" y="4763002"/>
              <a:ext cx="2963830" cy="552475"/>
            </a:xfrm>
            <a:custGeom>
              <a:avLst/>
              <a:gdLst>
                <a:gd name="T0" fmla="*/ 1894 w 1942"/>
                <a:gd name="T1" fmla="*/ 0 h 362"/>
                <a:gd name="T2" fmla="*/ 128 w 1942"/>
                <a:gd name="T3" fmla="*/ 0 h 362"/>
                <a:gd name="T4" fmla="*/ 0 w 1942"/>
                <a:gd name="T5" fmla="*/ 362 h 362"/>
                <a:gd name="T6" fmla="*/ 1942 w 1942"/>
                <a:gd name="T7" fmla="*/ 362 h 362"/>
                <a:gd name="T8" fmla="*/ 1894 w 1942"/>
                <a:gd name="T9" fmla="*/ 0 h 362"/>
              </a:gdLst>
              <a:ahLst/>
              <a:cxnLst>
                <a:cxn ang="0">
                  <a:pos x="T0" y="T1"/>
                </a:cxn>
                <a:cxn ang="0">
                  <a:pos x="T2" y="T3"/>
                </a:cxn>
                <a:cxn ang="0">
                  <a:pos x="T4" y="T5"/>
                </a:cxn>
                <a:cxn ang="0">
                  <a:pos x="T6" y="T7"/>
                </a:cxn>
                <a:cxn ang="0">
                  <a:pos x="T8" y="T9"/>
                </a:cxn>
              </a:cxnLst>
              <a:rect l="0" t="0" r="r" b="b"/>
              <a:pathLst>
                <a:path w="1942" h="362">
                  <a:moveTo>
                    <a:pt x="1894" y="0"/>
                  </a:moveTo>
                  <a:lnTo>
                    <a:pt x="128" y="0"/>
                  </a:lnTo>
                  <a:lnTo>
                    <a:pt x="0" y="362"/>
                  </a:lnTo>
                  <a:lnTo>
                    <a:pt x="1942" y="362"/>
                  </a:lnTo>
                  <a:lnTo>
                    <a:pt x="1894" y="0"/>
                  </a:ln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8" name="ïśľiḍé">
              <a:extLst>
                <a:ext uri="{FF2B5EF4-FFF2-40B4-BE49-F238E27FC236}">
                  <a16:creationId xmlns:a16="http://schemas.microsoft.com/office/drawing/2014/main" id="{5FD086F4-EB01-46A5-84D3-FF6902C84B34}"/>
                </a:ext>
              </a:extLst>
            </p:cNvPr>
            <p:cNvSpPr/>
            <p:nvPr/>
          </p:nvSpPr>
          <p:spPr bwMode="auto">
            <a:xfrm>
              <a:off x="7608438" y="3993811"/>
              <a:ext cx="1191942" cy="732563"/>
            </a:xfrm>
            <a:custGeom>
              <a:avLst/>
              <a:gdLst>
                <a:gd name="T0" fmla="*/ 544 w 781"/>
                <a:gd name="T1" fmla="*/ 0 h 480"/>
                <a:gd name="T2" fmla="*/ 0 w 781"/>
                <a:gd name="T3" fmla="*/ 0 h 480"/>
                <a:gd name="T4" fmla="*/ 153 w 781"/>
                <a:gd name="T5" fmla="*/ 480 h 480"/>
                <a:gd name="T6" fmla="*/ 781 w 781"/>
                <a:gd name="T7" fmla="*/ 480 h 480"/>
                <a:gd name="T8" fmla="*/ 544 w 781"/>
                <a:gd name="T9" fmla="*/ 0 h 480"/>
              </a:gdLst>
              <a:ahLst/>
              <a:cxnLst>
                <a:cxn ang="0">
                  <a:pos x="T0" y="T1"/>
                </a:cxn>
                <a:cxn ang="0">
                  <a:pos x="T2" y="T3"/>
                </a:cxn>
                <a:cxn ang="0">
                  <a:pos x="T4" y="T5"/>
                </a:cxn>
                <a:cxn ang="0">
                  <a:pos x="T6" y="T7"/>
                </a:cxn>
                <a:cxn ang="0">
                  <a:pos x="T8" y="T9"/>
                </a:cxn>
              </a:cxnLst>
              <a:rect l="0" t="0" r="r" b="b"/>
              <a:pathLst>
                <a:path w="781" h="480">
                  <a:moveTo>
                    <a:pt x="544" y="0"/>
                  </a:moveTo>
                  <a:lnTo>
                    <a:pt x="0" y="0"/>
                  </a:lnTo>
                  <a:lnTo>
                    <a:pt x="153" y="480"/>
                  </a:lnTo>
                  <a:lnTo>
                    <a:pt x="781" y="480"/>
                  </a:lnTo>
                  <a:lnTo>
                    <a:pt x="544" y="0"/>
                  </a:ln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9" name="îSḷíde">
              <a:extLst>
                <a:ext uri="{FF2B5EF4-FFF2-40B4-BE49-F238E27FC236}">
                  <a16:creationId xmlns:a16="http://schemas.microsoft.com/office/drawing/2014/main" id="{D377F583-1D63-44EB-A9AD-F067873C4BA7}"/>
                </a:ext>
              </a:extLst>
            </p:cNvPr>
            <p:cNvSpPr/>
            <p:nvPr/>
          </p:nvSpPr>
          <p:spPr bwMode="auto">
            <a:xfrm>
              <a:off x="2865089" y="4349409"/>
              <a:ext cx="1306405" cy="376965"/>
            </a:xfrm>
            <a:custGeom>
              <a:avLst/>
              <a:gdLst>
                <a:gd name="T0" fmla="*/ 70 w 412"/>
                <a:gd name="T1" fmla="*/ 0 h 119"/>
                <a:gd name="T2" fmla="*/ 0 w 412"/>
                <a:gd name="T3" fmla="*/ 119 h 119"/>
                <a:gd name="T4" fmla="*/ 376 w 412"/>
                <a:gd name="T5" fmla="*/ 119 h 119"/>
                <a:gd name="T6" fmla="*/ 412 w 412"/>
                <a:gd name="T7" fmla="*/ 23 h 119"/>
                <a:gd name="T8" fmla="*/ 362 w 412"/>
                <a:gd name="T9" fmla="*/ 0 h 119"/>
                <a:gd name="T10" fmla="*/ 70 w 412"/>
                <a:gd name="T11" fmla="*/ 0 h 119"/>
              </a:gdLst>
              <a:ahLst/>
              <a:cxnLst>
                <a:cxn ang="0">
                  <a:pos x="T0" y="T1"/>
                </a:cxn>
                <a:cxn ang="0">
                  <a:pos x="T2" y="T3"/>
                </a:cxn>
                <a:cxn ang="0">
                  <a:pos x="T4" y="T5"/>
                </a:cxn>
                <a:cxn ang="0">
                  <a:pos x="T6" y="T7"/>
                </a:cxn>
                <a:cxn ang="0">
                  <a:pos x="T8" y="T9"/>
                </a:cxn>
                <a:cxn ang="0">
                  <a:pos x="T10" y="T11"/>
                </a:cxn>
              </a:cxnLst>
              <a:rect l="0" t="0" r="r" b="b"/>
              <a:pathLst>
                <a:path w="412" h="119">
                  <a:moveTo>
                    <a:pt x="70" y="0"/>
                  </a:moveTo>
                  <a:cubicBezTo>
                    <a:pt x="0" y="119"/>
                    <a:pt x="0" y="119"/>
                    <a:pt x="0" y="119"/>
                  </a:cubicBezTo>
                  <a:cubicBezTo>
                    <a:pt x="376" y="119"/>
                    <a:pt x="376" y="119"/>
                    <a:pt x="376" y="119"/>
                  </a:cubicBezTo>
                  <a:cubicBezTo>
                    <a:pt x="412" y="23"/>
                    <a:pt x="412" y="23"/>
                    <a:pt x="412" y="23"/>
                  </a:cubicBezTo>
                  <a:cubicBezTo>
                    <a:pt x="383" y="20"/>
                    <a:pt x="363" y="11"/>
                    <a:pt x="362" y="0"/>
                  </a:cubicBezTo>
                  <a:cubicBezTo>
                    <a:pt x="70" y="0"/>
                    <a:pt x="70" y="0"/>
                    <a:pt x="70" y="0"/>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0" name="iś1ïḑé">
              <a:extLst>
                <a:ext uri="{FF2B5EF4-FFF2-40B4-BE49-F238E27FC236}">
                  <a16:creationId xmlns:a16="http://schemas.microsoft.com/office/drawing/2014/main" id="{C4AE8AE3-EEB3-41EE-B4DA-FE6206130EC9}"/>
                </a:ext>
              </a:extLst>
            </p:cNvPr>
            <p:cNvSpPr/>
            <p:nvPr/>
          </p:nvSpPr>
          <p:spPr bwMode="auto">
            <a:xfrm>
              <a:off x="3106225" y="3993811"/>
              <a:ext cx="1227044" cy="323549"/>
            </a:xfrm>
            <a:custGeom>
              <a:avLst/>
              <a:gdLst>
                <a:gd name="T0" fmla="*/ 387 w 387"/>
                <a:gd name="T1" fmla="*/ 0 h 102"/>
                <a:gd name="T2" fmla="*/ 61 w 387"/>
                <a:gd name="T3" fmla="*/ 0 h 102"/>
                <a:gd name="T4" fmla="*/ 0 w 387"/>
                <a:gd name="T5" fmla="*/ 102 h 102"/>
                <a:gd name="T6" fmla="*/ 291 w 387"/>
                <a:gd name="T7" fmla="*/ 102 h 102"/>
                <a:gd name="T8" fmla="*/ 357 w 387"/>
                <a:gd name="T9" fmla="*/ 81 h 102"/>
                <a:gd name="T10" fmla="*/ 387 w 387"/>
                <a:gd name="T11" fmla="*/ 0 h 102"/>
              </a:gdLst>
              <a:ahLst/>
              <a:cxnLst>
                <a:cxn ang="0">
                  <a:pos x="T0" y="T1"/>
                </a:cxn>
                <a:cxn ang="0">
                  <a:pos x="T2" y="T3"/>
                </a:cxn>
                <a:cxn ang="0">
                  <a:pos x="T4" y="T5"/>
                </a:cxn>
                <a:cxn ang="0">
                  <a:pos x="T6" y="T7"/>
                </a:cxn>
                <a:cxn ang="0">
                  <a:pos x="T8" y="T9"/>
                </a:cxn>
                <a:cxn ang="0">
                  <a:pos x="T10" y="T11"/>
                </a:cxn>
              </a:cxnLst>
              <a:rect l="0" t="0" r="r" b="b"/>
              <a:pathLst>
                <a:path w="387" h="102">
                  <a:moveTo>
                    <a:pt x="387" y="0"/>
                  </a:moveTo>
                  <a:cubicBezTo>
                    <a:pt x="61" y="0"/>
                    <a:pt x="61" y="0"/>
                    <a:pt x="61" y="0"/>
                  </a:cubicBezTo>
                  <a:cubicBezTo>
                    <a:pt x="0" y="102"/>
                    <a:pt x="0" y="102"/>
                    <a:pt x="0" y="102"/>
                  </a:cubicBezTo>
                  <a:cubicBezTo>
                    <a:pt x="291" y="102"/>
                    <a:pt x="291" y="102"/>
                    <a:pt x="291" y="102"/>
                  </a:cubicBezTo>
                  <a:cubicBezTo>
                    <a:pt x="300" y="91"/>
                    <a:pt x="327" y="83"/>
                    <a:pt x="357" y="81"/>
                  </a:cubicBezTo>
                  <a:lnTo>
                    <a:pt x="387"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1" name="íṩḻiḍé">
              <a:extLst>
                <a:ext uri="{FF2B5EF4-FFF2-40B4-BE49-F238E27FC236}">
                  <a16:creationId xmlns:a16="http://schemas.microsoft.com/office/drawing/2014/main" id="{B0DE3B5D-456E-43C5-9931-C237218D19A3}"/>
                </a:ext>
              </a:extLst>
            </p:cNvPr>
            <p:cNvSpPr/>
            <p:nvPr/>
          </p:nvSpPr>
          <p:spPr bwMode="auto">
            <a:xfrm>
              <a:off x="5436693" y="4349409"/>
              <a:ext cx="1388818" cy="376965"/>
            </a:xfrm>
            <a:custGeom>
              <a:avLst/>
              <a:gdLst>
                <a:gd name="T0" fmla="*/ 876 w 910"/>
                <a:gd name="T1" fmla="*/ 0 h 247"/>
                <a:gd name="T2" fmla="*/ 29 w 910"/>
                <a:gd name="T3" fmla="*/ 0 h 247"/>
                <a:gd name="T4" fmla="*/ 0 w 910"/>
                <a:gd name="T5" fmla="*/ 247 h 247"/>
                <a:gd name="T6" fmla="*/ 910 w 910"/>
                <a:gd name="T7" fmla="*/ 247 h 247"/>
                <a:gd name="T8" fmla="*/ 876 w 910"/>
                <a:gd name="T9" fmla="*/ 0 h 247"/>
              </a:gdLst>
              <a:ahLst/>
              <a:cxnLst>
                <a:cxn ang="0">
                  <a:pos x="T0" y="T1"/>
                </a:cxn>
                <a:cxn ang="0">
                  <a:pos x="T2" y="T3"/>
                </a:cxn>
                <a:cxn ang="0">
                  <a:pos x="T4" y="T5"/>
                </a:cxn>
                <a:cxn ang="0">
                  <a:pos x="T6" y="T7"/>
                </a:cxn>
                <a:cxn ang="0">
                  <a:pos x="T8" y="T9"/>
                </a:cxn>
              </a:cxnLst>
              <a:rect l="0" t="0" r="r" b="b"/>
              <a:pathLst>
                <a:path w="910" h="247">
                  <a:moveTo>
                    <a:pt x="876" y="0"/>
                  </a:moveTo>
                  <a:lnTo>
                    <a:pt x="29" y="0"/>
                  </a:lnTo>
                  <a:lnTo>
                    <a:pt x="0" y="247"/>
                  </a:lnTo>
                  <a:lnTo>
                    <a:pt x="910" y="247"/>
                  </a:lnTo>
                  <a:lnTo>
                    <a:pt x="876"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2" name="işļîďé">
              <a:extLst>
                <a:ext uri="{FF2B5EF4-FFF2-40B4-BE49-F238E27FC236}">
                  <a16:creationId xmlns:a16="http://schemas.microsoft.com/office/drawing/2014/main" id="{41CB0989-B64C-4DB8-8269-406A84C93564}"/>
                </a:ext>
              </a:extLst>
            </p:cNvPr>
            <p:cNvSpPr/>
            <p:nvPr/>
          </p:nvSpPr>
          <p:spPr bwMode="auto">
            <a:xfrm>
              <a:off x="5436693" y="4349409"/>
              <a:ext cx="1388818" cy="376965"/>
            </a:xfrm>
            <a:custGeom>
              <a:avLst/>
              <a:gdLst>
                <a:gd name="T0" fmla="*/ 876 w 910"/>
                <a:gd name="T1" fmla="*/ 0 h 247"/>
                <a:gd name="T2" fmla="*/ 29 w 910"/>
                <a:gd name="T3" fmla="*/ 0 h 247"/>
                <a:gd name="T4" fmla="*/ 0 w 910"/>
                <a:gd name="T5" fmla="*/ 247 h 247"/>
                <a:gd name="T6" fmla="*/ 910 w 910"/>
                <a:gd name="T7" fmla="*/ 247 h 247"/>
                <a:gd name="T8" fmla="*/ 876 w 910"/>
                <a:gd name="T9" fmla="*/ 0 h 247"/>
              </a:gdLst>
              <a:ahLst/>
              <a:cxnLst>
                <a:cxn ang="0">
                  <a:pos x="T0" y="T1"/>
                </a:cxn>
                <a:cxn ang="0">
                  <a:pos x="T2" y="T3"/>
                </a:cxn>
                <a:cxn ang="0">
                  <a:pos x="T4" y="T5"/>
                </a:cxn>
                <a:cxn ang="0">
                  <a:pos x="T6" y="T7"/>
                </a:cxn>
                <a:cxn ang="0">
                  <a:pos x="T8" y="T9"/>
                </a:cxn>
              </a:cxnLst>
              <a:rect l="0" t="0" r="r" b="b"/>
              <a:pathLst>
                <a:path w="910" h="247">
                  <a:moveTo>
                    <a:pt x="876" y="0"/>
                  </a:moveTo>
                  <a:lnTo>
                    <a:pt x="29" y="0"/>
                  </a:lnTo>
                  <a:lnTo>
                    <a:pt x="0" y="247"/>
                  </a:lnTo>
                  <a:lnTo>
                    <a:pt x="910" y="247"/>
                  </a:lnTo>
                  <a:lnTo>
                    <a:pt x="8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3" name="ïṩľíḑe">
              <a:extLst>
                <a:ext uri="{FF2B5EF4-FFF2-40B4-BE49-F238E27FC236}">
                  <a16:creationId xmlns:a16="http://schemas.microsoft.com/office/drawing/2014/main" id="{4FEE5891-B047-4F43-9949-789FE1187244}"/>
                </a:ext>
              </a:extLst>
            </p:cNvPr>
            <p:cNvSpPr/>
            <p:nvPr/>
          </p:nvSpPr>
          <p:spPr bwMode="auto">
            <a:xfrm>
              <a:off x="3867786" y="5359736"/>
              <a:ext cx="3061505" cy="157196"/>
            </a:xfrm>
            <a:custGeom>
              <a:avLst/>
              <a:gdLst>
                <a:gd name="T0" fmla="*/ 37 w 2006"/>
                <a:gd name="T1" fmla="*/ 0 h 103"/>
                <a:gd name="T2" fmla="*/ 0 w 2006"/>
                <a:gd name="T3" fmla="*/ 103 h 103"/>
                <a:gd name="T4" fmla="*/ 2006 w 2006"/>
                <a:gd name="T5" fmla="*/ 103 h 103"/>
                <a:gd name="T6" fmla="*/ 1994 w 2006"/>
                <a:gd name="T7" fmla="*/ 0 h 103"/>
                <a:gd name="T8" fmla="*/ 37 w 2006"/>
                <a:gd name="T9" fmla="*/ 0 h 103"/>
              </a:gdLst>
              <a:ahLst/>
              <a:cxnLst>
                <a:cxn ang="0">
                  <a:pos x="T0" y="T1"/>
                </a:cxn>
                <a:cxn ang="0">
                  <a:pos x="T2" y="T3"/>
                </a:cxn>
                <a:cxn ang="0">
                  <a:pos x="T4" y="T5"/>
                </a:cxn>
                <a:cxn ang="0">
                  <a:pos x="T6" y="T7"/>
                </a:cxn>
                <a:cxn ang="0">
                  <a:pos x="T8" y="T9"/>
                </a:cxn>
              </a:cxnLst>
              <a:rect l="0" t="0" r="r" b="b"/>
              <a:pathLst>
                <a:path w="2006" h="103">
                  <a:moveTo>
                    <a:pt x="37" y="0"/>
                  </a:moveTo>
                  <a:lnTo>
                    <a:pt x="0" y="103"/>
                  </a:lnTo>
                  <a:lnTo>
                    <a:pt x="2006" y="103"/>
                  </a:lnTo>
                  <a:lnTo>
                    <a:pt x="1994" y="0"/>
                  </a:lnTo>
                  <a:lnTo>
                    <a:pt x="37"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4" name="í$ḷíḍè">
              <a:extLst>
                <a:ext uri="{FF2B5EF4-FFF2-40B4-BE49-F238E27FC236}">
                  <a16:creationId xmlns:a16="http://schemas.microsoft.com/office/drawing/2014/main" id="{5572AD7E-648D-48ED-8B85-949A5F6CDBD6}"/>
                </a:ext>
              </a:extLst>
            </p:cNvPr>
            <p:cNvSpPr/>
            <p:nvPr/>
          </p:nvSpPr>
          <p:spPr bwMode="auto">
            <a:xfrm>
              <a:off x="6923186" y="4763002"/>
              <a:ext cx="1068322" cy="753930"/>
            </a:xfrm>
            <a:custGeom>
              <a:avLst/>
              <a:gdLst>
                <a:gd name="T0" fmla="*/ 0 w 700"/>
                <a:gd name="T1" fmla="*/ 0 h 494"/>
                <a:gd name="T2" fmla="*/ 75 w 700"/>
                <a:gd name="T3" fmla="*/ 494 h 494"/>
                <a:gd name="T4" fmla="*/ 700 w 700"/>
                <a:gd name="T5" fmla="*/ 494 h 494"/>
                <a:gd name="T6" fmla="*/ 550 w 700"/>
                <a:gd name="T7" fmla="*/ 0 h 494"/>
                <a:gd name="T8" fmla="*/ 0 w 700"/>
                <a:gd name="T9" fmla="*/ 0 h 494"/>
              </a:gdLst>
              <a:ahLst/>
              <a:cxnLst>
                <a:cxn ang="0">
                  <a:pos x="T0" y="T1"/>
                </a:cxn>
                <a:cxn ang="0">
                  <a:pos x="T2" y="T3"/>
                </a:cxn>
                <a:cxn ang="0">
                  <a:pos x="T4" y="T5"/>
                </a:cxn>
                <a:cxn ang="0">
                  <a:pos x="T6" y="T7"/>
                </a:cxn>
                <a:cxn ang="0">
                  <a:pos x="T8" y="T9"/>
                </a:cxn>
              </a:cxnLst>
              <a:rect l="0" t="0" r="r" b="b"/>
              <a:pathLst>
                <a:path w="700" h="494">
                  <a:moveTo>
                    <a:pt x="0" y="0"/>
                  </a:moveTo>
                  <a:lnTo>
                    <a:pt x="75" y="494"/>
                  </a:lnTo>
                  <a:lnTo>
                    <a:pt x="700" y="494"/>
                  </a:lnTo>
                  <a:lnTo>
                    <a:pt x="550" y="0"/>
                  </a:lnTo>
                  <a:lnTo>
                    <a:pt x="0"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5" name="iSliḋê">
              <a:extLst>
                <a:ext uri="{FF2B5EF4-FFF2-40B4-BE49-F238E27FC236}">
                  <a16:creationId xmlns:a16="http://schemas.microsoft.com/office/drawing/2014/main" id="{D56DA779-74A1-46BB-B719-6863508CC7B6}"/>
                </a:ext>
              </a:extLst>
            </p:cNvPr>
            <p:cNvSpPr/>
            <p:nvPr/>
          </p:nvSpPr>
          <p:spPr bwMode="auto">
            <a:xfrm>
              <a:off x="6923186" y="4763002"/>
              <a:ext cx="1068322" cy="753930"/>
            </a:xfrm>
            <a:custGeom>
              <a:avLst/>
              <a:gdLst>
                <a:gd name="T0" fmla="*/ 0 w 700"/>
                <a:gd name="T1" fmla="*/ 0 h 494"/>
                <a:gd name="T2" fmla="*/ 75 w 700"/>
                <a:gd name="T3" fmla="*/ 494 h 494"/>
                <a:gd name="T4" fmla="*/ 700 w 700"/>
                <a:gd name="T5" fmla="*/ 494 h 494"/>
                <a:gd name="T6" fmla="*/ 550 w 700"/>
                <a:gd name="T7" fmla="*/ 0 h 494"/>
                <a:gd name="T8" fmla="*/ 0 w 700"/>
                <a:gd name="T9" fmla="*/ 0 h 494"/>
              </a:gdLst>
              <a:ahLst/>
              <a:cxnLst>
                <a:cxn ang="0">
                  <a:pos x="T0" y="T1"/>
                </a:cxn>
                <a:cxn ang="0">
                  <a:pos x="T2" y="T3"/>
                </a:cxn>
                <a:cxn ang="0">
                  <a:pos x="T4" y="T5"/>
                </a:cxn>
                <a:cxn ang="0">
                  <a:pos x="T6" y="T7"/>
                </a:cxn>
                <a:cxn ang="0">
                  <a:pos x="T8" y="T9"/>
                </a:cxn>
              </a:cxnLst>
              <a:rect l="0" t="0" r="r" b="b"/>
              <a:pathLst>
                <a:path w="700" h="494">
                  <a:moveTo>
                    <a:pt x="0" y="0"/>
                  </a:moveTo>
                  <a:lnTo>
                    <a:pt x="75" y="494"/>
                  </a:lnTo>
                  <a:lnTo>
                    <a:pt x="700" y="494"/>
                  </a:lnTo>
                  <a:lnTo>
                    <a:pt x="55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6" name="ís1iḓe">
              <a:extLst>
                <a:ext uri="{FF2B5EF4-FFF2-40B4-BE49-F238E27FC236}">
                  <a16:creationId xmlns:a16="http://schemas.microsoft.com/office/drawing/2014/main" id="{A5251574-E045-4DFD-AAE5-BA4836741558}"/>
                </a:ext>
              </a:extLst>
            </p:cNvPr>
            <p:cNvSpPr/>
            <p:nvPr/>
          </p:nvSpPr>
          <p:spPr bwMode="auto">
            <a:xfrm>
              <a:off x="2396554" y="4988876"/>
              <a:ext cx="1562802" cy="528056"/>
            </a:xfrm>
            <a:custGeom>
              <a:avLst/>
              <a:gdLst>
                <a:gd name="T0" fmla="*/ 206 w 1024"/>
                <a:gd name="T1" fmla="*/ 0 h 346"/>
                <a:gd name="T2" fmla="*/ 0 w 1024"/>
                <a:gd name="T3" fmla="*/ 346 h 346"/>
                <a:gd name="T4" fmla="*/ 895 w 1024"/>
                <a:gd name="T5" fmla="*/ 346 h 346"/>
                <a:gd name="T6" fmla="*/ 1024 w 1024"/>
                <a:gd name="T7" fmla="*/ 0 h 346"/>
                <a:gd name="T8" fmla="*/ 206 w 1024"/>
                <a:gd name="T9" fmla="*/ 0 h 346"/>
              </a:gdLst>
              <a:ahLst/>
              <a:cxnLst>
                <a:cxn ang="0">
                  <a:pos x="T0" y="T1"/>
                </a:cxn>
                <a:cxn ang="0">
                  <a:pos x="T2" y="T3"/>
                </a:cxn>
                <a:cxn ang="0">
                  <a:pos x="T4" y="T5"/>
                </a:cxn>
                <a:cxn ang="0">
                  <a:pos x="T6" y="T7"/>
                </a:cxn>
                <a:cxn ang="0">
                  <a:pos x="T8" y="T9"/>
                </a:cxn>
              </a:cxnLst>
              <a:rect l="0" t="0" r="r" b="b"/>
              <a:pathLst>
                <a:path w="1024" h="346">
                  <a:moveTo>
                    <a:pt x="206" y="0"/>
                  </a:moveTo>
                  <a:lnTo>
                    <a:pt x="0" y="346"/>
                  </a:lnTo>
                  <a:lnTo>
                    <a:pt x="895" y="346"/>
                  </a:lnTo>
                  <a:lnTo>
                    <a:pt x="1024" y="0"/>
                  </a:lnTo>
                  <a:lnTo>
                    <a:pt x="206"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7" name="íṧḷïdè">
              <a:extLst>
                <a:ext uri="{FF2B5EF4-FFF2-40B4-BE49-F238E27FC236}">
                  <a16:creationId xmlns:a16="http://schemas.microsoft.com/office/drawing/2014/main" id="{7359F7E7-56A6-4F56-9CD5-019E4C771FE5}"/>
                </a:ext>
              </a:extLst>
            </p:cNvPr>
            <p:cNvSpPr/>
            <p:nvPr/>
          </p:nvSpPr>
          <p:spPr bwMode="auto">
            <a:xfrm>
              <a:off x="7855678" y="4763002"/>
              <a:ext cx="1339981" cy="753930"/>
            </a:xfrm>
            <a:custGeom>
              <a:avLst/>
              <a:gdLst>
                <a:gd name="T0" fmla="*/ 0 w 878"/>
                <a:gd name="T1" fmla="*/ 0 h 494"/>
                <a:gd name="T2" fmla="*/ 158 w 878"/>
                <a:gd name="T3" fmla="*/ 494 h 494"/>
                <a:gd name="T4" fmla="*/ 878 w 878"/>
                <a:gd name="T5" fmla="*/ 494 h 494"/>
                <a:gd name="T6" fmla="*/ 631 w 878"/>
                <a:gd name="T7" fmla="*/ 0 h 494"/>
                <a:gd name="T8" fmla="*/ 0 w 878"/>
                <a:gd name="T9" fmla="*/ 0 h 494"/>
              </a:gdLst>
              <a:ahLst/>
              <a:cxnLst>
                <a:cxn ang="0">
                  <a:pos x="T0" y="T1"/>
                </a:cxn>
                <a:cxn ang="0">
                  <a:pos x="T2" y="T3"/>
                </a:cxn>
                <a:cxn ang="0">
                  <a:pos x="T4" y="T5"/>
                </a:cxn>
                <a:cxn ang="0">
                  <a:pos x="T6" y="T7"/>
                </a:cxn>
                <a:cxn ang="0">
                  <a:pos x="T8" y="T9"/>
                </a:cxn>
              </a:cxnLst>
              <a:rect l="0" t="0" r="r" b="b"/>
              <a:pathLst>
                <a:path w="878" h="494">
                  <a:moveTo>
                    <a:pt x="0" y="0"/>
                  </a:moveTo>
                  <a:lnTo>
                    <a:pt x="158" y="494"/>
                  </a:lnTo>
                  <a:lnTo>
                    <a:pt x="878" y="494"/>
                  </a:lnTo>
                  <a:lnTo>
                    <a:pt x="631" y="0"/>
                  </a:lnTo>
                  <a:lnTo>
                    <a:pt x="0" y="0"/>
                  </a:ln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8" name="ïṧ1iḑé">
              <a:extLst>
                <a:ext uri="{FF2B5EF4-FFF2-40B4-BE49-F238E27FC236}">
                  <a16:creationId xmlns:a16="http://schemas.microsoft.com/office/drawing/2014/main" id="{09E742BD-47B6-4A37-86CF-9121CE1C1116}"/>
                </a:ext>
              </a:extLst>
            </p:cNvPr>
            <p:cNvSpPr/>
            <p:nvPr/>
          </p:nvSpPr>
          <p:spPr bwMode="auto">
            <a:xfrm>
              <a:off x="7855678" y="4763002"/>
              <a:ext cx="1339981" cy="753930"/>
            </a:xfrm>
            <a:custGeom>
              <a:avLst/>
              <a:gdLst>
                <a:gd name="T0" fmla="*/ 0 w 878"/>
                <a:gd name="T1" fmla="*/ 0 h 494"/>
                <a:gd name="T2" fmla="*/ 158 w 878"/>
                <a:gd name="T3" fmla="*/ 494 h 494"/>
                <a:gd name="T4" fmla="*/ 878 w 878"/>
                <a:gd name="T5" fmla="*/ 494 h 494"/>
                <a:gd name="T6" fmla="*/ 631 w 878"/>
                <a:gd name="T7" fmla="*/ 0 h 494"/>
                <a:gd name="T8" fmla="*/ 0 w 878"/>
                <a:gd name="T9" fmla="*/ 0 h 494"/>
              </a:gdLst>
              <a:ahLst/>
              <a:cxnLst>
                <a:cxn ang="0">
                  <a:pos x="T0" y="T1"/>
                </a:cxn>
                <a:cxn ang="0">
                  <a:pos x="T2" y="T3"/>
                </a:cxn>
                <a:cxn ang="0">
                  <a:pos x="T4" y="T5"/>
                </a:cxn>
                <a:cxn ang="0">
                  <a:pos x="T6" y="T7"/>
                </a:cxn>
                <a:cxn ang="0">
                  <a:pos x="T8" y="T9"/>
                </a:cxn>
              </a:cxnLst>
              <a:rect l="0" t="0" r="r" b="b"/>
              <a:pathLst>
                <a:path w="878" h="494">
                  <a:moveTo>
                    <a:pt x="0" y="0"/>
                  </a:moveTo>
                  <a:lnTo>
                    <a:pt x="158" y="494"/>
                  </a:lnTo>
                  <a:lnTo>
                    <a:pt x="878" y="494"/>
                  </a:lnTo>
                  <a:lnTo>
                    <a:pt x="63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9" name="îṥḷïḍè">
              <a:extLst>
                <a:ext uri="{FF2B5EF4-FFF2-40B4-BE49-F238E27FC236}">
                  <a16:creationId xmlns:a16="http://schemas.microsoft.com/office/drawing/2014/main" id="{E3839E61-B035-4DC0-B648-1680BED25D90}"/>
                </a:ext>
              </a:extLst>
            </p:cNvPr>
            <p:cNvSpPr/>
            <p:nvPr/>
          </p:nvSpPr>
          <p:spPr bwMode="auto">
            <a:xfrm>
              <a:off x="9154453" y="5239168"/>
              <a:ext cx="640993" cy="277764"/>
            </a:xfrm>
            <a:custGeom>
              <a:avLst/>
              <a:gdLst>
                <a:gd name="T0" fmla="*/ 96 w 420"/>
                <a:gd name="T1" fmla="*/ 182 h 182"/>
                <a:gd name="T2" fmla="*/ 420 w 420"/>
                <a:gd name="T3" fmla="*/ 182 h 182"/>
                <a:gd name="T4" fmla="*/ 312 w 420"/>
                <a:gd name="T5" fmla="*/ 0 h 182"/>
                <a:gd name="T6" fmla="*/ 0 w 420"/>
                <a:gd name="T7" fmla="*/ 0 h 182"/>
                <a:gd name="T8" fmla="*/ 96 w 420"/>
                <a:gd name="T9" fmla="*/ 182 h 182"/>
              </a:gdLst>
              <a:ahLst/>
              <a:cxnLst>
                <a:cxn ang="0">
                  <a:pos x="T0" y="T1"/>
                </a:cxn>
                <a:cxn ang="0">
                  <a:pos x="T2" y="T3"/>
                </a:cxn>
                <a:cxn ang="0">
                  <a:pos x="T4" y="T5"/>
                </a:cxn>
                <a:cxn ang="0">
                  <a:pos x="T6" y="T7"/>
                </a:cxn>
                <a:cxn ang="0">
                  <a:pos x="T8" y="T9"/>
                </a:cxn>
              </a:cxnLst>
              <a:rect l="0" t="0" r="r" b="b"/>
              <a:pathLst>
                <a:path w="420" h="182">
                  <a:moveTo>
                    <a:pt x="96" y="182"/>
                  </a:moveTo>
                  <a:lnTo>
                    <a:pt x="420" y="182"/>
                  </a:lnTo>
                  <a:lnTo>
                    <a:pt x="312" y="0"/>
                  </a:lnTo>
                  <a:lnTo>
                    <a:pt x="0" y="0"/>
                  </a:lnTo>
                  <a:lnTo>
                    <a:pt x="96" y="18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0" name="îṧ1íďè">
              <a:extLst>
                <a:ext uri="{FF2B5EF4-FFF2-40B4-BE49-F238E27FC236}">
                  <a16:creationId xmlns:a16="http://schemas.microsoft.com/office/drawing/2014/main" id="{23F1816D-651C-47D5-813C-8E8297C525E5}"/>
                </a:ext>
              </a:extLst>
            </p:cNvPr>
            <p:cNvSpPr/>
            <p:nvPr/>
          </p:nvSpPr>
          <p:spPr bwMode="auto">
            <a:xfrm>
              <a:off x="8913317" y="4763002"/>
              <a:ext cx="688305" cy="431908"/>
            </a:xfrm>
            <a:custGeom>
              <a:avLst/>
              <a:gdLst>
                <a:gd name="T0" fmla="*/ 144 w 451"/>
                <a:gd name="T1" fmla="*/ 283 h 283"/>
                <a:gd name="T2" fmla="*/ 451 w 451"/>
                <a:gd name="T3" fmla="*/ 283 h 283"/>
                <a:gd name="T4" fmla="*/ 285 w 451"/>
                <a:gd name="T5" fmla="*/ 0 h 283"/>
                <a:gd name="T6" fmla="*/ 0 w 451"/>
                <a:gd name="T7" fmla="*/ 0 h 283"/>
                <a:gd name="T8" fmla="*/ 144 w 451"/>
                <a:gd name="T9" fmla="*/ 283 h 283"/>
              </a:gdLst>
              <a:ahLst/>
              <a:cxnLst>
                <a:cxn ang="0">
                  <a:pos x="T0" y="T1"/>
                </a:cxn>
                <a:cxn ang="0">
                  <a:pos x="T2" y="T3"/>
                </a:cxn>
                <a:cxn ang="0">
                  <a:pos x="T4" y="T5"/>
                </a:cxn>
                <a:cxn ang="0">
                  <a:pos x="T6" y="T7"/>
                </a:cxn>
                <a:cxn ang="0">
                  <a:pos x="T8" y="T9"/>
                </a:cxn>
              </a:cxnLst>
              <a:rect l="0" t="0" r="r" b="b"/>
              <a:pathLst>
                <a:path w="451" h="283">
                  <a:moveTo>
                    <a:pt x="144" y="283"/>
                  </a:moveTo>
                  <a:lnTo>
                    <a:pt x="451" y="283"/>
                  </a:lnTo>
                  <a:lnTo>
                    <a:pt x="285" y="0"/>
                  </a:lnTo>
                  <a:lnTo>
                    <a:pt x="0" y="0"/>
                  </a:lnTo>
                  <a:lnTo>
                    <a:pt x="144" y="283"/>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1" name="işļïḋê">
              <a:extLst>
                <a:ext uri="{FF2B5EF4-FFF2-40B4-BE49-F238E27FC236}">
                  <a16:creationId xmlns:a16="http://schemas.microsoft.com/office/drawing/2014/main" id="{DF635CB5-1DC7-4A3A-8496-58ACD4852A80}"/>
                </a:ext>
              </a:extLst>
            </p:cNvPr>
            <p:cNvSpPr/>
            <p:nvPr/>
          </p:nvSpPr>
          <p:spPr bwMode="auto">
            <a:xfrm>
              <a:off x="8518038" y="3993811"/>
              <a:ext cx="807346" cy="732563"/>
            </a:xfrm>
            <a:custGeom>
              <a:avLst/>
              <a:gdLst>
                <a:gd name="T0" fmla="*/ 247 w 529"/>
                <a:gd name="T1" fmla="*/ 480 h 480"/>
                <a:gd name="T2" fmla="*/ 529 w 529"/>
                <a:gd name="T3" fmla="*/ 480 h 480"/>
                <a:gd name="T4" fmla="*/ 245 w 529"/>
                <a:gd name="T5" fmla="*/ 0 h 480"/>
                <a:gd name="T6" fmla="*/ 0 w 529"/>
                <a:gd name="T7" fmla="*/ 0 h 480"/>
                <a:gd name="T8" fmla="*/ 247 w 529"/>
                <a:gd name="T9" fmla="*/ 480 h 480"/>
              </a:gdLst>
              <a:ahLst/>
              <a:cxnLst>
                <a:cxn ang="0">
                  <a:pos x="T0" y="T1"/>
                </a:cxn>
                <a:cxn ang="0">
                  <a:pos x="T2" y="T3"/>
                </a:cxn>
                <a:cxn ang="0">
                  <a:pos x="T4" y="T5"/>
                </a:cxn>
                <a:cxn ang="0">
                  <a:pos x="T6" y="T7"/>
                </a:cxn>
                <a:cxn ang="0">
                  <a:pos x="T8" y="T9"/>
                </a:cxn>
              </a:cxnLst>
              <a:rect l="0" t="0" r="r" b="b"/>
              <a:pathLst>
                <a:path w="529" h="480">
                  <a:moveTo>
                    <a:pt x="247" y="480"/>
                  </a:moveTo>
                  <a:lnTo>
                    <a:pt x="529" y="480"/>
                  </a:lnTo>
                  <a:lnTo>
                    <a:pt x="245" y="0"/>
                  </a:lnTo>
                  <a:lnTo>
                    <a:pt x="0" y="0"/>
                  </a:lnTo>
                  <a:lnTo>
                    <a:pt x="247" y="48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2" name="íŝḷídê">
              <a:extLst>
                <a:ext uri="{FF2B5EF4-FFF2-40B4-BE49-F238E27FC236}">
                  <a16:creationId xmlns:a16="http://schemas.microsoft.com/office/drawing/2014/main" id="{0E9AD7AF-ADB9-49B0-9C6D-5F43FC45F803}"/>
                </a:ext>
              </a:extLst>
            </p:cNvPr>
            <p:cNvSpPr/>
            <p:nvPr/>
          </p:nvSpPr>
          <p:spPr bwMode="auto">
            <a:xfrm>
              <a:off x="6805670" y="3993811"/>
              <a:ext cx="821082" cy="323549"/>
            </a:xfrm>
            <a:custGeom>
              <a:avLst/>
              <a:gdLst>
                <a:gd name="T0" fmla="*/ 538 w 538"/>
                <a:gd name="T1" fmla="*/ 212 h 212"/>
                <a:gd name="T2" fmla="*/ 474 w 538"/>
                <a:gd name="T3" fmla="*/ 0 h 212"/>
                <a:gd name="T4" fmla="*/ 0 w 538"/>
                <a:gd name="T5" fmla="*/ 0 h 212"/>
                <a:gd name="T6" fmla="*/ 33 w 538"/>
                <a:gd name="T7" fmla="*/ 212 h 212"/>
                <a:gd name="T8" fmla="*/ 538 w 538"/>
                <a:gd name="T9" fmla="*/ 212 h 212"/>
              </a:gdLst>
              <a:ahLst/>
              <a:cxnLst>
                <a:cxn ang="0">
                  <a:pos x="T0" y="T1"/>
                </a:cxn>
                <a:cxn ang="0">
                  <a:pos x="T2" y="T3"/>
                </a:cxn>
                <a:cxn ang="0">
                  <a:pos x="T4" y="T5"/>
                </a:cxn>
                <a:cxn ang="0">
                  <a:pos x="T6" y="T7"/>
                </a:cxn>
                <a:cxn ang="0">
                  <a:pos x="T8" y="T9"/>
                </a:cxn>
              </a:cxnLst>
              <a:rect l="0" t="0" r="r" b="b"/>
              <a:pathLst>
                <a:path w="538" h="212">
                  <a:moveTo>
                    <a:pt x="538" y="212"/>
                  </a:moveTo>
                  <a:lnTo>
                    <a:pt x="474" y="0"/>
                  </a:lnTo>
                  <a:lnTo>
                    <a:pt x="0" y="0"/>
                  </a:lnTo>
                  <a:lnTo>
                    <a:pt x="33" y="212"/>
                  </a:lnTo>
                  <a:lnTo>
                    <a:pt x="538" y="21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3" name="íṥlíḍé">
              <a:extLst>
                <a:ext uri="{FF2B5EF4-FFF2-40B4-BE49-F238E27FC236}">
                  <a16:creationId xmlns:a16="http://schemas.microsoft.com/office/drawing/2014/main" id="{A1F34CE2-DBAD-4F87-B15A-11AB34955C37}"/>
                </a:ext>
              </a:extLst>
            </p:cNvPr>
            <p:cNvSpPr/>
            <p:nvPr/>
          </p:nvSpPr>
          <p:spPr bwMode="auto">
            <a:xfrm>
              <a:off x="6859087" y="4349409"/>
              <a:ext cx="891286" cy="376965"/>
            </a:xfrm>
            <a:custGeom>
              <a:avLst/>
              <a:gdLst>
                <a:gd name="T0" fmla="*/ 509 w 584"/>
                <a:gd name="T1" fmla="*/ 0 h 247"/>
                <a:gd name="T2" fmla="*/ 0 w 584"/>
                <a:gd name="T3" fmla="*/ 0 h 247"/>
                <a:gd name="T4" fmla="*/ 38 w 584"/>
                <a:gd name="T5" fmla="*/ 247 h 247"/>
                <a:gd name="T6" fmla="*/ 584 w 584"/>
                <a:gd name="T7" fmla="*/ 247 h 247"/>
                <a:gd name="T8" fmla="*/ 509 w 584"/>
                <a:gd name="T9" fmla="*/ 0 h 247"/>
              </a:gdLst>
              <a:ahLst/>
              <a:cxnLst>
                <a:cxn ang="0">
                  <a:pos x="T0" y="T1"/>
                </a:cxn>
                <a:cxn ang="0">
                  <a:pos x="T2" y="T3"/>
                </a:cxn>
                <a:cxn ang="0">
                  <a:pos x="T4" y="T5"/>
                </a:cxn>
                <a:cxn ang="0">
                  <a:pos x="T6" y="T7"/>
                </a:cxn>
                <a:cxn ang="0">
                  <a:pos x="T8" y="T9"/>
                </a:cxn>
              </a:cxnLst>
              <a:rect l="0" t="0" r="r" b="b"/>
              <a:pathLst>
                <a:path w="584" h="247">
                  <a:moveTo>
                    <a:pt x="509" y="0"/>
                  </a:moveTo>
                  <a:lnTo>
                    <a:pt x="0" y="0"/>
                  </a:lnTo>
                  <a:lnTo>
                    <a:pt x="38" y="247"/>
                  </a:lnTo>
                  <a:lnTo>
                    <a:pt x="584" y="247"/>
                  </a:lnTo>
                  <a:lnTo>
                    <a:pt x="509"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4" name="íšļîḍê">
              <a:extLst>
                <a:ext uri="{FF2B5EF4-FFF2-40B4-BE49-F238E27FC236}">
                  <a16:creationId xmlns:a16="http://schemas.microsoft.com/office/drawing/2014/main" id="{937F28EF-F9CF-4F79-8AA4-90D0B21DA8F4}"/>
                </a:ext>
              </a:extLst>
            </p:cNvPr>
            <p:cNvSpPr/>
            <p:nvPr/>
          </p:nvSpPr>
          <p:spPr bwMode="auto">
            <a:xfrm>
              <a:off x="7855678" y="4763002"/>
              <a:ext cx="1016432" cy="105306"/>
            </a:xfrm>
            <a:custGeom>
              <a:avLst/>
              <a:gdLst>
                <a:gd name="T0" fmla="*/ 666 w 666"/>
                <a:gd name="T1" fmla="*/ 69 h 69"/>
                <a:gd name="T2" fmla="*/ 20 w 666"/>
                <a:gd name="T3" fmla="*/ 69 h 69"/>
                <a:gd name="T4" fmla="*/ 0 w 666"/>
                <a:gd name="T5" fmla="*/ 0 h 69"/>
                <a:gd name="T6" fmla="*/ 631 w 666"/>
                <a:gd name="T7" fmla="*/ 0 h 69"/>
                <a:gd name="T8" fmla="*/ 666 w 666"/>
                <a:gd name="T9" fmla="*/ 69 h 69"/>
              </a:gdLst>
              <a:ahLst/>
              <a:cxnLst>
                <a:cxn ang="0">
                  <a:pos x="T0" y="T1"/>
                </a:cxn>
                <a:cxn ang="0">
                  <a:pos x="T2" y="T3"/>
                </a:cxn>
                <a:cxn ang="0">
                  <a:pos x="T4" y="T5"/>
                </a:cxn>
                <a:cxn ang="0">
                  <a:pos x="T6" y="T7"/>
                </a:cxn>
                <a:cxn ang="0">
                  <a:pos x="T8" y="T9"/>
                </a:cxn>
              </a:cxnLst>
              <a:rect l="0" t="0" r="r" b="b"/>
              <a:pathLst>
                <a:path w="666" h="69">
                  <a:moveTo>
                    <a:pt x="666" y="69"/>
                  </a:moveTo>
                  <a:lnTo>
                    <a:pt x="20" y="69"/>
                  </a:lnTo>
                  <a:lnTo>
                    <a:pt x="0" y="0"/>
                  </a:lnTo>
                  <a:lnTo>
                    <a:pt x="631" y="0"/>
                  </a:lnTo>
                  <a:lnTo>
                    <a:pt x="666" y="69"/>
                  </a:lnTo>
                  <a:close/>
                </a:path>
              </a:pathLst>
            </a:custGeom>
            <a:solidFill>
              <a:srgbClr val="0288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5" name="iṩḷîḑê">
              <a:extLst>
                <a:ext uri="{FF2B5EF4-FFF2-40B4-BE49-F238E27FC236}">
                  <a16:creationId xmlns:a16="http://schemas.microsoft.com/office/drawing/2014/main" id="{11EE31FD-C192-45FC-993F-B2E73C58C605}"/>
                </a:ext>
              </a:extLst>
            </p:cNvPr>
            <p:cNvSpPr/>
            <p:nvPr/>
          </p:nvSpPr>
          <p:spPr bwMode="auto">
            <a:xfrm>
              <a:off x="3058914" y="4512710"/>
              <a:ext cx="97675" cy="35102"/>
            </a:xfrm>
            <a:custGeom>
              <a:avLst/>
              <a:gdLst>
                <a:gd name="T0" fmla="*/ 18 w 31"/>
                <a:gd name="T1" fmla="*/ 0 h 11"/>
                <a:gd name="T2" fmla="*/ 2 w 31"/>
                <a:gd name="T3" fmla="*/ 6 h 11"/>
                <a:gd name="T4" fmla="*/ 12 w 31"/>
                <a:gd name="T5" fmla="*/ 11 h 11"/>
                <a:gd name="T6" fmla="*/ 29 w 31"/>
                <a:gd name="T7" fmla="*/ 6 h 11"/>
                <a:gd name="T8" fmla="*/ 18 w 31"/>
                <a:gd name="T9" fmla="*/ 0 h 11"/>
              </a:gdLst>
              <a:ahLst/>
              <a:cxnLst>
                <a:cxn ang="0">
                  <a:pos x="T0" y="T1"/>
                </a:cxn>
                <a:cxn ang="0">
                  <a:pos x="T2" y="T3"/>
                </a:cxn>
                <a:cxn ang="0">
                  <a:pos x="T4" y="T5"/>
                </a:cxn>
                <a:cxn ang="0">
                  <a:pos x="T6" y="T7"/>
                </a:cxn>
                <a:cxn ang="0">
                  <a:pos x="T8" y="T9"/>
                </a:cxn>
              </a:cxnLst>
              <a:rect l="0" t="0" r="r" b="b"/>
              <a:pathLst>
                <a:path w="31" h="11">
                  <a:moveTo>
                    <a:pt x="18" y="0"/>
                  </a:moveTo>
                  <a:cubicBezTo>
                    <a:pt x="11" y="0"/>
                    <a:pt x="3" y="3"/>
                    <a:pt x="2" y="6"/>
                  </a:cubicBezTo>
                  <a:cubicBezTo>
                    <a:pt x="0" y="9"/>
                    <a:pt x="5" y="11"/>
                    <a:pt x="12" y="11"/>
                  </a:cubicBezTo>
                  <a:cubicBezTo>
                    <a:pt x="20" y="11"/>
                    <a:pt x="27" y="9"/>
                    <a:pt x="29" y="6"/>
                  </a:cubicBezTo>
                  <a:cubicBezTo>
                    <a:pt x="31" y="3"/>
                    <a:pt x="26"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6" name="ïşḷíḑe">
              <a:extLst>
                <a:ext uri="{FF2B5EF4-FFF2-40B4-BE49-F238E27FC236}">
                  <a16:creationId xmlns:a16="http://schemas.microsoft.com/office/drawing/2014/main" id="{43EE2787-40BB-4D17-A221-0173CE56FA7F}"/>
                </a:ext>
              </a:extLst>
            </p:cNvPr>
            <p:cNvSpPr/>
            <p:nvPr/>
          </p:nvSpPr>
          <p:spPr bwMode="auto">
            <a:xfrm>
              <a:off x="3239002" y="4512710"/>
              <a:ext cx="96149" cy="35102"/>
            </a:xfrm>
            <a:custGeom>
              <a:avLst/>
              <a:gdLst>
                <a:gd name="T0" fmla="*/ 18 w 30"/>
                <a:gd name="T1" fmla="*/ 0 h 11"/>
                <a:gd name="T2" fmla="*/ 1 w 30"/>
                <a:gd name="T3" fmla="*/ 6 h 11"/>
                <a:gd name="T4" fmla="*/ 12 w 30"/>
                <a:gd name="T5" fmla="*/ 11 h 11"/>
                <a:gd name="T6" fmla="*/ 29 w 30"/>
                <a:gd name="T7" fmla="*/ 6 h 11"/>
                <a:gd name="T8" fmla="*/ 18 w 30"/>
                <a:gd name="T9" fmla="*/ 0 h 11"/>
              </a:gdLst>
              <a:ahLst/>
              <a:cxnLst>
                <a:cxn ang="0">
                  <a:pos x="T0" y="T1"/>
                </a:cxn>
                <a:cxn ang="0">
                  <a:pos x="T2" y="T3"/>
                </a:cxn>
                <a:cxn ang="0">
                  <a:pos x="T4" y="T5"/>
                </a:cxn>
                <a:cxn ang="0">
                  <a:pos x="T6" y="T7"/>
                </a:cxn>
                <a:cxn ang="0">
                  <a:pos x="T8" y="T9"/>
                </a:cxn>
              </a:cxnLst>
              <a:rect l="0" t="0" r="r" b="b"/>
              <a:pathLst>
                <a:path w="30" h="11">
                  <a:moveTo>
                    <a:pt x="18" y="0"/>
                  </a:moveTo>
                  <a:cubicBezTo>
                    <a:pt x="10" y="0"/>
                    <a:pt x="3" y="3"/>
                    <a:pt x="1" y="6"/>
                  </a:cubicBezTo>
                  <a:cubicBezTo>
                    <a:pt x="0" y="9"/>
                    <a:pt x="5" y="11"/>
                    <a:pt x="12" y="11"/>
                  </a:cubicBezTo>
                  <a:cubicBezTo>
                    <a:pt x="20" y="11"/>
                    <a:pt x="27" y="9"/>
                    <a:pt x="29" y="6"/>
                  </a:cubicBezTo>
                  <a:cubicBezTo>
                    <a:pt x="30" y="3"/>
                    <a:pt x="25"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7" name="ïsľiḓê">
              <a:extLst>
                <a:ext uri="{FF2B5EF4-FFF2-40B4-BE49-F238E27FC236}">
                  <a16:creationId xmlns:a16="http://schemas.microsoft.com/office/drawing/2014/main" id="{354812F4-6C65-44CA-9037-737AA9CC98B1}"/>
                </a:ext>
              </a:extLst>
            </p:cNvPr>
            <p:cNvSpPr/>
            <p:nvPr/>
          </p:nvSpPr>
          <p:spPr bwMode="auto">
            <a:xfrm>
              <a:off x="3417564" y="4512710"/>
              <a:ext cx="97675" cy="35102"/>
            </a:xfrm>
            <a:custGeom>
              <a:avLst/>
              <a:gdLst>
                <a:gd name="T0" fmla="*/ 18 w 31"/>
                <a:gd name="T1" fmla="*/ 0 h 11"/>
                <a:gd name="T2" fmla="*/ 2 w 31"/>
                <a:gd name="T3" fmla="*/ 6 h 11"/>
                <a:gd name="T4" fmla="*/ 13 w 31"/>
                <a:gd name="T5" fmla="*/ 11 h 11"/>
                <a:gd name="T6" fmla="*/ 29 w 31"/>
                <a:gd name="T7" fmla="*/ 6 h 11"/>
                <a:gd name="T8" fmla="*/ 18 w 31"/>
                <a:gd name="T9" fmla="*/ 0 h 11"/>
              </a:gdLst>
              <a:ahLst/>
              <a:cxnLst>
                <a:cxn ang="0">
                  <a:pos x="T0" y="T1"/>
                </a:cxn>
                <a:cxn ang="0">
                  <a:pos x="T2" y="T3"/>
                </a:cxn>
                <a:cxn ang="0">
                  <a:pos x="T4" y="T5"/>
                </a:cxn>
                <a:cxn ang="0">
                  <a:pos x="T6" y="T7"/>
                </a:cxn>
                <a:cxn ang="0">
                  <a:pos x="T8" y="T9"/>
                </a:cxn>
              </a:cxnLst>
              <a:rect l="0" t="0" r="r" b="b"/>
              <a:pathLst>
                <a:path w="31" h="11">
                  <a:moveTo>
                    <a:pt x="18" y="0"/>
                  </a:moveTo>
                  <a:cubicBezTo>
                    <a:pt x="11" y="0"/>
                    <a:pt x="3" y="3"/>
                    <a:pt x="2" y="6"/>
                  </a:cubicBezTo>
                  <a:cubicBezTo>
                    <a:pt x="0" y="9"/>
                    <a:pt x="5" y="11"/>
                    <a:pt x="13" y="11"/>
                  </a:cubicBezTo>
                  <a:cubicBezTo>
                    <a:pt x="20" y="11"/>
                    <a:pt x="28" y="9"/>
                    <a:pt x="29" y="6"/>
                  </a:cubicBezTo>
                  <a:cubicBezTo>
                    <a:pt x="31" y="3"/>
                    <a:pt x="26"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8" name="iśľïḑê">
              <a:extLst>
                <a:ext uri="{FF2B5EF4-FFF2-40B4-BE49-F238E27FC236}">
                  <a16:creationId xmlns:a16="http://schemas.microsoft.com/office/drawing/2014/main" id="{87A5BA58-3701-4D6B-BA32-8AA0A8BF2FBC}"/>
                </a:ext>
              </a:extLst>
            </p:cNvPr>
            <p:cNvSpPr/>
            <p:nvPr/>
          </p:nvSpPr>
          <p:spPr bwMode="auto">
            <a:xfrm>
              <a:off x="3597653" y="4512710"/>
              <a:ext cx="96149" cy="35102"/>
            </a:xfrm>
            <a:custGeom>
              <a:avLst/>
              <a:gdLst>
                <a:gd name="T0" fmla="*/ 18 w 30"/>
                <a:gd name="T1" fmla="*/ 0 h 11"/>
                <a:gd name="T2" fmla="*/ 2 w 30"/>
                <a:gd name="T3" fmla="*/ 6 h 11"/>
                <a:gd name="T4" fmla="*/ 13 w 30"/>
                <a:gd name="T5" fmla="*/ 11 h 11"/>
                <a:gd name="T6" fmla="*/ 29 w 30"/>
                <a:gd name="T7" fmla="*/ 6 h 11"/>
                <a:gd name="T8" fmla="*/ 18 w 30"/>
                <a:gd name="T9" fmla="*/ 0 h 11"/>
              </a:gdLst>
              <a:ahLst/>
              <a:cxnLst>
                <a:cxn ang="0">
                  <a:pos x="T0" y="T1"/>
                </a:cxn>
                <a:cxn ang="0">
                  <a:pos x="T2" y="T3"/>
                </a:cxn>
                <a:cxn ang="0">
                  <a:pos x="T4" y="T5"/>
                </a:cxn>
                <a:cxn ang="0">
                  <a:pos x="T6" y="T7"/>
                </a:cxn>
                <a:cxn ang="0">
                  <a:pos x="T8" y="T9"/>
                </a:cxn>
              </a:cxnLst>
              <a:rect l="0" t="0" r="r" b="b"/>
              <a:pathLst>
                <a:path w="30" h="11">
                  <a:moveTo>
                    <a:pt x="18" y="0"/>
                  </a:moveTo>
                  <a:cubicBezTo>
                    <a:pt x="10" y="0"/>
                    <a:pt x="3" y="3"/>
                    <a:pt x="2" y="6"/>
                  </a:cubicBezTo>
                  <a:cubicBezTo>
                    <a:pt x="0" y="9"/>
                    <a:pt x="5" y="11"/>
                    <a:pt x="13" y="11"/>
                  </a:cubicBezTo>
                  <a:cubicBezTo>
                    <a:pt x="20" y="11"/>
                    <a:pt x="28" y="9"/>
                    <a:pt x="29" y="6"/>
                  </a:cubicBezTo>
                  <a:cubicBezTo>
                    <a:pt x="30" y="3"/>
                    <a:pt x="25"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9" name="íśľîďe">
              <a:extLst>
                <a:ext uri="{FF2B5EF4-FFF2-40B4-BE49-F238E27FC236}">
                  <a16:creationId xmlns:a16="http://schemas.microsoft.com/office/drawing/2014/main" id="{A0C1D8DC-00E7-4F4B-971E-EC1391AD5DD4}"/>
                </a:ext>
              </a:extLst>
            </p:cNvPr>
            <p:cNvSpPr/>
            <p:nvPr/>
          </p:nvSpPr>
          <p:spPr bwMode="auto">
            <a:xfrm>
              <a:off x="3779268" y="4512710"/>
              <a:ext cx="94623" cy="35102"/>
            </a:xfrm>
            <a:custGeom>
              <a:avLst/>
              <a:gdLst>
                <a:gd name="T0" fmla="*/ 17 w 30"/>
                <a:gd name="T1" fmla="*/ 0 h 11"/>
                <a:gd name="T2" fmla="*/ 1 w 30"/>
                <a:gd name="T3" fmla="*/ 6 h 11"/>
                <a:gd name="T4" fmla="*/ 13 w 30"/>
                <a:gd name="T5" fmla="*/ 11 h 11"/>
                <a:gd name="T6" fmla="*/ 29 w 30"/>
                <a:gd name="T7" fmla="*/ 6 h 11"/>
                <a:gd name="T8" fmla="*/ 17 w 30"/>
                <a:gd name="T9" fmla="*/ 0 h 11"/>
              </a:gdLst>
              <a:ahLst/>
              <a:cxnLst>
                <a:cxn ang="0">
                  <a:pos x="T0" y="T1"/>
                </a:cxn>
                <a:cxn ang="0">
                  <a:pos x="T2" y="T3"/>
                </a:cxn>
                <a:cxn ang="0">
                  <a:pos x="T4" y="T5"/>
                </a:cxn>
                <a:cxn ang="0">
                  <a:pos x="T6" y="T7"/>
                </a:cxn>
                <a:cxn ang="0">
                  <a:pos x="T8" y="T9"/>
                </a:cxn>
              </a:cxnLst>
              <a:rect l="0" t="0" r="r" b="b"/>
              <a:pathLst>
                <a:path w="30" h="11">
                  <a:moveTo>
                    <a:pt x="17" y="0"/>
                  </a:moveTo>
                  <a:cubicBezTo>
                    <a:pt x="10" y="0"/>
                    <a:pt x="3" y="3"/>
                    <a:pt x="1" y="6"/>
                  </a:cubicBezTo>
                  <a:cubicBezTo>
                    <a:pt x="0" y="9"/>
                    <a:pt x="5" y="11"/>
                    <a:pt x="13" y="11"/>
                  </a:cubicBezTo>
                  <a:cubicBezTo>
                    <a:pt x="20" y="11"/>
                    <a:pt x="27" y="9"/>
                    <a:pt x="29" y="6"/>
                  </a:cubicBezTo>
                  <a:cubicBezTo>
                    <a:pt x="30" y="3"/>
                    <a:pt x="25" y="0"/>
                    <a:pt x="17"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0" name="ïṣļïḓê">
              <a:extLst>
                <a:ext uri="{FF2B5EF4-FFF2-40B4-BE49-F238E27FC236}">
                  <a16:creationId xmlns:a16="http://schemas.microsoft.com/office/drawing/2014/main" id="{D7041A3C-D4EE-4EDB-93E7-87BC110B0427}"/>
                </a:ext>
              </a:extLst>
            </p:cNvPr>
            <p:cNvSpPr/>
            <p:nvPr/>
          </p:nvSpPr>
          <p:spPr bwMode="auto">
            <a:xfrm>
              <a:off x="3959357" y="4512710"/>
              <a:ext cx="91570" cy="35102"/>
            </a:xfrm>
            <a:custGeom>
              <a:avLst/>
              <a:gdLst>
                <a:gd name="T0" fmla="*/ 17 w 29"/>
                <a:gd name="T1" fmla="*/ 0 h 11"/>
                <a:gd name="T2" fmla="*/ 1 w 29"/>
                <a:gd name="T3" fmla="*/ 6 h 11"/>
                <a:gd name="T4" fmla="*/ 12 w 29"/>
                <a:gd name="T5" fmla="*/ 11 h 11"/>
                <a:gd name="T6" fmla="*/ 28 w 29"/>
                <a:gd name="T7" fmla="*/ 6 h 11"/>
                <a:gd name="T8" fmla="*/ 17 w 29"/>
                <a:gd name="T9" fmla="*/ 0 h 11"/>
              </a:gdLst>
              <a:ahLst/>
              <a:cxnLst>
                <a:cxn ang="0">
                  <a:pos x="T0" y="T1"/>
                </a:cxn>
                <a:cxn ang="0">
                  <a:pos x="T2" y="T3"/>
                </a:cxn>
                <a:cxn ang="0">
                  <a:pos x="T4" y="T5"/>
                </a:cxn>
                <a:cxn ang="0">
                  <a:pos x="T6" y="T7"/>
                </a:cxn>
                <a:cxn ang="0">
                  <a:pos x="T8" y="T9"/>
                </a:cxn>
              </a:cxnLst>
              <a:rect l="0" t="0" r="r" b="b"/>
              <a:pathLst>
                <a:path w="29" h="11">
                  <a:moveTo>
                    <a:pt x="17" y="0"/>
                  </a:moveTo>
                  <a:cubicBezTo>
                    <a:pt x="9" y="0"/>
                    <a:pt x="2" y="3"/>
                    <a:pt x="1" y="6"/>
                  </a:cubicBezTo>
                  <a:cubicBezTo>
                    <a:pt x="0" y="9"/>
                    <a:pt x="5" y="11"/>
                    <a:pt x="12" y="11"/>
                  </a:cubicBezTo>
                  <a:cubicBezTo>
                    <a:pt x="20" y="11"/>
                    <a:pt x="27" y="9"/>
                    <a:pt x="28" y="6"/>
                  </a:cubicBezTo>
                  <a:cubicBezTo>
                    <a:pt x="29" y="3"/>
                    <a:pt x="24" y="0"/>
                    <a:pt x="17"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1" name="iŝlîḍe">
              <a:extLst>
                <a:ext uri="{FF2B5EF4-FFF2-40B4-BE49-F238E27FC236}">
                  <a16:creationId xmlns:a16="http://schemas.microsoft.com/office/drawing/2014/main" id="{BE8FD5D7-7A83-4791-A4C3-1950566DDA98}"/>
                </a:ext>
              </a:extLst>
            </p:cNvPr>
            <p:cNvSpPr/>
            <p:nvPr/>
          </p:nvSpPr>
          <p:spPr bwMode="auto">
            <a:xfrm>
              <a:off x="8721019" y="4390616"/>
              <a:ext cx="604365" cy="335758"/>
            </a:xfrm>
            <a:custGeom>
              <a:avLst/>
              <a:gdLst>
                <a:gd name="T0" fmla="*/ 114 w 396"/>
                <a:gd name="T1" fmla="*/ 220 h 220"/>
                <a:gd name="T2" fmla="*/ 396 w 396"/>
                <a:gd name="T3" fmla="*/ 220 h 220"/>
                <a:gd name="T4" fmla="*/ 266 w 396"/>
                <a:gd name="T5" fmla="*/ 0 h 220"/>
                <a:gd name="T6" fmla="*/ 0 w 396"/>
                <a:gd name="T7" fmla="*/ 0 h 220"/>
                <a:gd name="T8" fmla="*/ 114 w 396"/>
                <a:gd name="T9" fmla="*/ 220 h 220"/>
              </a:gdLst>
              <a:ahLst/>
              <a:cxnLst>
                <a:cxn ang="0">
                  <a:pos x="T0" y="T1"/>
                </a:cxn>
                <a:cxn ang="0">
                  <a:pos x="T2" y="T3"/>
                </a:cxn>
                <a:cxn ang="0">
                  <a:pos x="T4" y="T5"/>
                </a:cxn>
                <a:cxn ang="0">
                  <a:pos x="T6" y="T7"/>
                </a:cxn>
                <a:cxn ang="0">
                  <a:pos x="T8" y="T9"/>
                </a:cxn>
              </a:cxnLst>
              <a:rect l="0" t="0" r="r" b="b"/>
              <a:pathLst>
                <a:path w="396" h="220">
                  <a:moveTo>
                    <a:pt x="114" y="220"/>
                  </a:moveTo>
                  <a:lnTo>
                    <a:pt x="396" y="220"/>
                  </a:lnTo>
                  <a:lnTo>
                    <a:pt x="266" y="0"/>
                  </a:lnTo>
                  <a:lnTo>
                    <a:pt x="0" y="0"/>
                  </a:lnTo>
                  <a:lnTo>
                    <a:pt x="114" y="220"/>
                  </a:ln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2" name="išḻiḑè">
              <a:extLst>
                <a:ext uri="{FF2B5EF4-FFF2-40B4-BE49-F238E27FC236}">
                  <a16:creationId xmlns:a16="http://schemas.microsoft.com/office/drawing/2014/main" id="{FF17DD61-D7BC-45FB-9BE4-FDDF3FE98825}"/>
                </a:ext>
              </a:extLst>
            </p:cNvPr>
            <p:cNvSpPr/>
            <p:nvPr/>
          </p:nvSpPr>
          <p:spPr bwMode="auto">
            <a:xfrm>
              <a:off x="2843723" y="4798104"/>
              <a:ext cx="1100372" cy="114464"/>
            </a:xfrm>
            <a:custGeom>
              <a:avLst/>
              <a:gdLst>
                <a:gd name="T0" fmla="*/ 0 w 721"/>
                <a:gd name="T1" fmla="*/ 75 h 75"/>
                <a:gd name="T2" fmla="*/ 43 w 721"/>
                <a:gd name="T3" fmla="*/ 0 h 75"/>
                <a:gd name="T4" fmla="*/ 721 w 721"/>
                <a:gd name="T5" fmla="*/ 0 h 75"/>
                <a:gd name="T6" fmla="*/ 692 w 721"/>
                <a:gd name="T7" fmla="*/ 75 h 75"/>
                <a:gd name="T8" fmla="*/ 0 w 721"/>
                <a:gd name="T9" fmla="*/ 75 h 75"/>
              </a:gdLst>
              <a:ahLst/>
              <a:cxnLst>
                <a:cxn ang="0">
                  <a:pos x="T0" y="T1"/>
                </a:cxn>
                <a:cxn ang="0">
                  <a:pos x="T2" y="T3"/>
                </a:cxn>
                <a:cxn ang="0">
                  <a:pos x="T4" y="T5"/>
                </a:cxn>
                <a:cxn ang="0">
                  <a:pos x="T6" y="T7"/>
                </a:cxn>
                <a:cxn ang="0">
                  <a:pos x="T8" y="T9"/>
                </a:cxn>
              </a:cxnLst>
              <a:rect l="0" t="0" r="r" b="b"/>
              <a:pathLst>
                <a:path w="721" h="75">
                  <a:moveTo>
                    <a:pt x="0" y="75"/>
                  </a:moveTo>
                  <a:lnTo>
                    <a:pt x="43" y="0"/>
                  </a:lnTo>
                  <a:lnTo>
                    <a:pt x="721" y="0"/>
                  </a:lnTo>
                  <a:lnTo>
                    <a:pt x="692" y="75"/>
                  </a:lnTo>
                  <a:lnTo>
                    <a:pt x="0" y="75"/>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3" name="iślïḑe">
              <a:extLst>
                <a:ext uri="{FF2B5EF4-FFF2-40B4-BE49-F238E27FC236}">
                  <a16:creationId xmlns:a16="http://schemas.microsoft.com/office/drawing/2014/main" id="{09ADA252-900C-4733-8E94-8FE42065AC2A}"/>
                </a:ext>
              </a:extLst>
            </p:cNvPr>
            <p:cNvSpPr/>
            <p:nvPr/>
          </p:nvSpPr>
          <p:spPr bwMode="auto">
            <a:xfrm>
              <a:off x="2843723" y="4798104"/>
              <a:ext cx="1100372" cy="114464"/>
            </a:xfrm>
            <a:custGeom>
              <a:avLst/>
              <a:gdLst>
                <a:gd name="T0" fmla="*/ 0 w 721"/>
                <a:gd name="T1" fmla="*/ 75 h 75"/>
                <a:gd name="T2" fmla="*/ 43 w 721"/>
                <a:gd name="T3" fmla="*/ 0 h 75"/>
                <a:gd name="T4" fmla="*/ 721 w 721"/>
                <a:gd name="T5" fmla="*/ 0 h 75"/>
                <a:gd name="T6" fmla="*/ 692 w 721"/>
                <a:gd name="T7" fmla="*/ 75 h 75"/>
                <a:gd name="T8" fmla="*/ 0 w 721"/>
                <a:gd name="T9" fmla="*/ 75 h 75"/>
              </a:gdLst>
              <a:ahLst/>
              <a:cxnLst>
                <a:cxn ang="0">
                  <a:pos x="T0" y="T1"/>
                </a:cxn>
                <a:cxn ang="0">
                  <a:pos x="T2" y="T3"/>
                </a:cxn>
                <a:cxn ang="0">
                  <a:pos x="T4" y="T5"/>
                </a:cxn>
                <a:cxn ang="0">
                  <a:pos x="T6" y="T7"/>
                </a:cxn>
                <a:cxn ang="0">
                  <a:pos x="T8" y="T9"/>
                </a:cxn>
              </a:cxnLst>
              <a:rect l="0" t="0" r="r" b="b"/>
              <a:pathLst>
                <a:path w="721" h="75">
                  <a:moveTo>
                    <a:pt x="0" y="75"/>
                  </a:moveTo>
                  <a:lnTo>
                    <a:pt x="43" y="0"/>
                  </a:lnTo>
                  <a:lnTo>
                    <a:pt x="721" y="0"/>
                  </a:lnTo>
                  <a:lnTo>
                    <a:pt x="692" y="75"/>
                  </a:lnTo>
                  <a:lnTo>
                    <a:pt x="0"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4" name="íśḷïḍe">
              <a:extLst>
                <a:ext uri="{FF2B5EF4-FFF2-40B4-BE49-F238E27FC236}">
                  <a16:creationId xmlns:a16="http://schemas.microsoft.com/office/drawing/2014/main" id="{B5AB8AD3-021B-49FC-A3E2-0B1552D14C61}"/>
                </a:ext>
              </a:extLst>
            </p:cNvPr>
            <p:cNvSpPr/>
            <p:nvPr/>
          </p:nvSpPr>
          <p:spPr bwMode="auto">
            <a:xfrm>
              <a:off x="6149416" y="4019755"/>
              <a:ext cx="535688" cy="268607"/>
            </a:xfrm>
            <a:custGeom>
              <a:avLst/>
              <a:gdLst>
                <a:gd name="T0" fmla="*/ 2 w 351"/>
                <a:gd name="T1" fmla="*/ 176 h 176"/>
                <a:gd name="T2" fmla="*/ 0 w 351"/>
                <a:gd name="T3" fmla="*/ 0 h 176"/>
                <a:gd name="T4" fmla="*/ 330 w 351"/>
                <a:gd name="T5" fmla="*/ 0 h 176"/>
                <a:gd name="T6" fmla="*/ 351 w 351"/>
                <a:gd name="T7" fmla="*/ 176 h 176"/>
                <a:gd name="T8" fmla="*/ 2 w 351"/>
                <a:gd name="T9" fmla="*/ 176 h 176"/>
              </a:gdLst>
              <a:ahLst/>
              <a:cxnLst>
                <a:cxn ang="0">
                  <a:pos x="T0" y="T1"/>
                </a:cxn>
                <a:cxn ang="0">
                  <a:pos x="T2" y="T3"/>
                </a:cxn>
                <a:cxn ang="0">
                  <a:pos x="T4" y="T5"/>
                </a:cxn>
                <a:cxn ang="0">
                  <a:pos x="T6" y="T7"/>
                </a:cxn>
                <a:cxn ang="0">
                  <a:pos x="T8" y="T9"/>
                </a:cxn>
              </a:cxnLst>
              <a:rect l="0" t="0" r="r" b="b"/>
              <a:pathLst>
                <a:path w="351" h="176">
                  <a:moveTo>
                    <a:pt x="2" y="176"/>
                  </a:moveTo>
                  <a:lnTo>
                    <a:pt x="0" y="0"/>
                  </a:lnTo>
                  <a:lnTo>
                    <a:pt x="330" y="0"/>
                  </a:lnTo>
                  <a:lnTo>
                    <a:pt x="351" y="176"/>
                  </a:lnTo>
                  <a:lnTo>
                    <a:pt x="2" y="17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5" name="îṡḻîḑe">
              <a:extLst>
                <a:ext uri="{FF2B5EF4-FFF2-40B4-BE49-F238E27FC236}">
                  <a16:creationId xmlns:a16="http://schemas.microsoft.com/office/drawing/2014/main" id="{178232C3-BC60-4002-8CBF-1DB101C08F2B}"/>
                </a:ext>
              </a:extLst>
            </p:cNvPr>
            <p:cNvSpPr/>
            <p:nvPr/>
          </p:nvSpPr>
          <p:spPr bwMode="auto">
            <a:xfrm>
              <a:off x="6149416" y="4019755"/>
              <a:ext cx="535688" cy="268607"/>
            </a:xfrm>
            <a:custGeom>
              <a:avLst/>
              <a:gdLst>
                <a:gd name="T0" fmla="*/ 2 w 351"/>
                <a:gd name="T1" fmla="*/ 176 h 176"/>
                <a:gd name="T2" fmla="*/ 0 w 351"/>
                <a:gd name="T3" fmla="*/ 0 h 176"/>
                <a:gd name="T4" fmla="*/ 330 w 351"/>
                <a:gd name="T5" fmla="*/ 0 h 176"/>
                <a:gd name="T6" fmla="*/ 351 w 351"/>
                <a:gd name="T7" fmla="*/ 176 h 176"/>
                <a:gd name="T8" fmla="*/ 2 w 351"/>
                <a:gd name="T9" fmla="*/ 176 h 176"/>
              </a:gdLst>
              <a:ahLst/>
              <a:cxnLst>
                <a:cxn ang="0">
                  <a:pos x="T0" y="T1"/>
                </a:cxn>
                <a:cxn ang="0">
                  <a:pos x="T2" y="T3"/>
                </a:cxn>
                <a:cxn ang="0">
                  <a:pos x="T4" y="T5"/>
                </a:cxn>
                <a:cxn ang="0">
                  <a:pos x="T6" y="T7"/>
                </a:cxn>
                <a:cxn ang="0">
                  <a:pos x="T8" y="T9"/>
                </a:cxn>
              </a:cxnLst>
              <a:rect l="0" t="0" r="r" b="b"/>
              <a:pathLst>
                <a:path w="351" h="176">
                  <a:moveTo>
                    <a:pt x="2" y="176"/>
                  </a:moveTo>
                  <a:lnTo>
                    <a:pt x="0" y="0"/>
                  </a:lnTo>
                  <a:lnTo>
                    <a:pt x="330" y="0"/>
                  </a:lnTo>
                  <a:lnTo>
                    <a:pt x="351" y="176"/>
                  </a:lnTo>
                  <a:lnTo>
                    <a:pt x="2"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6" name="íšľîdê">
              <a:extLst>
                <a:ext uri="{FF2B5EF4-FFF2-40B4-BE49-F238E27FC236}">
                  <a16:creationId xmlns:a16="http://schemas.microsoft.com/office/drawing/2014/main" id="{8878EEE7-4E2B-46EF-9438-5AD830EDE093}"/>
                </a:ext>
              </a:extLst>
            </p:cNvPr>
            <p:cNvSpPr/>
            <p:nvPr/>
          </p:nvSpPr>
          <p:spPr bwMode="auto">
            <a:xfrm>
              <a:off x="5525211" y="4379932"/>
              <a:ext cx="405962" cy="311339"/>
            </a:xfrm>
            <a:custGeom>
              <a:avLst/>
              <a:gdLst>
                <a:gd name="T0" fmla="*/ 0 w 266"/>
                <a:gd name="T1" fmla="*/ 204 h 204"/>
                <a:gd name="T2" fmla="*/ 21 w 266"/>
                <a:gd name="T3" fmla="*/ 0 h 204"/>
                <a:gd name="T4" fmla="*/ 266 w 266"/>
                <a:gd name="T5" fmla="*/ 0 h 204"/>
                <a:gd name="T6" fmla="*/ 258 w 266"/>
                <a:gd name="T7" fmla="*/ 204 h 204"/>
                <a:gd name="T8" fmla="*/ 0 w 266"/>
                <a:gd name="T9" fmla="*/ 204 h 204"/>
              </a:gdLst>
              <a:ahLst/>
              <a:cxnLst>
                <a:cxn ang="0">
                  <a:pos x="T0" y="T1"/>
                </a:cxn>
                <a:cxn ang="0">
                  <a:pos x="T2" y="T3"/>
                </a:cxn>
                <a:cxn ang="0">
                  <a:pos x="T4" y="T5"/>
                </a:cxn>
                <a:cxn ang="0">
                  <a:pos x="T6" y="T7"/>
                </a:cxn>
                <a:cxn ang="0">
                  <a:pos x="T8" y="T9"/>
                </a:cxn>
              </a:cxnLst>
              <a:rect l="0" t="0" r="r" b="b"/>
              <a:pathLst>
                <a:path w="266" h="204">
                  <a:moveTo>
                    <a:pt x="0" y="204"/>
                  </a:moveTo>
                  <a:lnTo>
                    <a:pt x="21" y="0"/>
                  </a:lnTo>
                  <a:lnTo>
                    <a:pt x="266" y="0"/>
                  </a:lnTo>
                  <a:lnTo>
                    <a:pt x="258" y="204"/>
                  </a:lnTo>
                  <a:lnTo>
                    <a:pt x="0" y="20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7" name="îśḻiḓé">
              <a:extLst>
                <a:ext uri="{FF2B5EF4-FFF2-40B4-BE49-F238E27FC236}">
                  <a16:creationId xmlns:a16="http://schemas.microsoft.com/office/drawing/2014/main" id="{E7AEC12C-0F3C-430C-AE2A-B78846C89676}"/>
                </a:ext>
              </a:extLst>
            </p:cNvPr>
            <p:cNvSpPr/>
            <p:nvPr/>
          </p:nvSpPr>
          <p:spPr bwMode="auto">
            <a:xfrm>
              <a:off x="5525211" y="4379932"/>
              <a:ext cx="405962" cy="311339"/>
            </a:xfrm>
            <a:custGeom>
              <a:avLst/>
              <a:gdLst>
                <a:gd name="T0" fmla="*/ 0 w 266"/>
                <a:gd name="T1" fmla="*/ 204 h 204"/>
                <a:gd name="T2" fmla="*/ 21 w 266"/>
                <a:gd name="T3" fmla="*/ 0 h 204"/>
                <a:gd name="T4" fmla="*/ 266 w 266"/>
                <a:gd name="T5" fmla="*/ 0 h 204"/>
                <a:gd name="T6" fmla="*/ 258 w 266"/>
                <a:gd name="T7" fmla="*/ 204 h 204"/>
                <a:gd name="T8" fmla="*/ 0 w 266"/>
                <a:gd name="T9" fmla="*/ 204 h 204"/>
              </a:gdLst>
              <a:ahLst/>
              <a:cxnLst>
                <a:cxn ang="0">
                  <a:pos x="T0" y="T1"/>
                </a:cxn>
                <a:cxn ang="0">
                  <a:pos x="T2" y="T3"/>
                </a:cxn>
                <a:cxn ang="0">
                  <a:pos x="T4" y="T5"/>
                </a:cxn>
                <a:cxn ang="0">
                  <a:pos x="T6" y="T7"/>
                </a:cxn>
                <a:cxn ang="0">
                  <a:pos x="T8" y="T9"/>
                </a:cxn>
              </a:cxnLst>
              <a:rect l="0" t="0" r="r" b="b"/>
              <a:pathLst>
                <a:path w="266" h="204">
                  <a:moveTo>
                    <a:pt x="0" y="204"/>
                  </a:moveTo>
                  <a:lnTo>
                    <a:pt x="21" y="0"/>
                  </a:lnTo>
                  <a:lnTo>
                    <a:pt x="266" y="0"/>
                  </a:lnTo>
                  <a:lnTo>
                    <a:pt x="258" y="204"/>
                  </a:lnTo>
                  <a:lnTo>
                    <a:pt x="0" y="2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8" name="ïsļiḑé">
              <a:extLst>
                <a:ext uri="{FF2B5EF4-FFF2-40B4-BE49-F238E27FC236}">
                  <a16:creationId xmlns:a16="http://schemas.microsoft.com/office/drawing/2014/main" id="{1A216035-222D-4EF4-8E34-9CFF9E974B42}"/>
                </a:ext>
              </a:extLst>
            </p:cNvPr>
            <p:cNvSpPr/>
            <p:nvPr/>
          </p:nvSpPr>
          <p:spPr bwMode="auto">
            <a:xfrm>
              <a:off x="4872009" y="4379932"/>
              <a:ext cx="438012" cy="311339"/>
            </a:xfrm>
            <a:custGeom>
              <a:avLst/>
              <a:gdLst>
                <a:gd name="T0" fmla="*/ 0 w 287"/>
                <a:gd name="T1" fmla="*/ 204 h 204"/>
                <a:gd name="T2" fmla="*/ 46 w 287"/>
                <a:gd name="T3" fmla="*/ 0 h 204"/>
                <a:gd name="T4" fmla="*/ 287 w 287"/>
                <a:gd name="T5" fmla="*/ 0 h 204"/>
                <a:gd name="T6" fmla="*/ 256 w 287"/>
                <a:gd name="T7" fmla="*/ 204 h 204"/>
                <a:gd name="T8" fmla="*/ 0 w 287"/>
                <a:gd name="T9" fmla="*/ 204 h 204"/>
              </a:gdLst>
              <a:ahLst/>
              <a:cxnLst>
                <a:cxn ang="0">
                  <a:pos x="T0" y="T1"/>
                </a:cxn>
                <a:cxn ang="0">
                  <a:pos x="T2" y="T3"/>
                </a:cxn>
                <a:cxn ang="0">
                  <a:pos x="T4" y="T5"/>
                </a:cxn>
                <a:cxn ang="0">
                  <a:pos x="T6" y="T7"/>
                </a:cxn>
                <a:cxn ang="0">
                  <a:pos x="T8" y="T9"/>
                </a:cxn>
              </a:cxnLst>
              <a:rect l="0" t="0" r="r" b="b"/>
              <a:pathLst>
                <a:path w="287" h="204">
                  <a:moveTo>
                    <a:pt x="0" y="204"/>
                  </a:moveTo>
                  <a:lnTo>
                    <a:pt x="46" y="0"/>
                  </a:lnTo>
                  <a:lnTo>
                    <a:pt x="287" y="0"/>
                  </a:lnTo>
                  <a:lnTo>
                    <a:pt x="256" y="204"/>
                  </a:lnTo>
                  <a:lnTo>
                    <a:pt x="0" y="20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9" name="ïS1íḑè">
              <a:extLst>
                <a:ext uri="{FF2B5EF4-FFF2-40B4-BE49-F238E27FC236}">
                  <a16:creationId xmlns:a16="http://schemas.microsoft.com/office/drawing/2014/main" id="{B03BF8A9-1FF0-4DE7-837D-9BF6ECAA8B1F}"/>
                </a:ext>
              </a:extLst>
            </p:cNvPr>
            <p:cNvSpPr/>
            <p:nvPr/>
          </p:nvSpPr>
          <p:spPr bwMode="auto">
            <a:xfrm>
              <a:off x="7055963" y="5054501"/>
              <a:ext cx="824134" cy="418172"/>
            </a:xfrm>
            <a:custGeom>
              <a:avLst/>
              <a:gdLst>
                <a:gd name="T0" fmla="*/ 46 w 540"/>
                <a:gd name="T1" fmla="*/ 274 h 274"/>
                <a:gd name="T2" fmla="*/ 0 w 540"/>
                <a:gd name="T3" fmla="*/ 0 h 274"/>
                <a:gd name="T4" fmla="*/ 461 w 540"/>
                <a:gd name="T5" fmla="*/ 0 h 274"/>
                <a:gd name="T6" fmla="*/ 540 w 540"/>
                <a:gd name="T7" fmla="*/ 274 h 274"/>
                <a:gd name="T8" fmla="*/ 46 w 540"/>
                <a:gd name="T9" fmla="*/ 274 h 274"/>
              </a:gdLst>
              <a:ahLst/>
              <a:cxnLst>
                <a:cxn ang="0">
                  <a:pos x="T0" y="T1"/>
                </a:cxn>
                <a:cxn ang="0">
                  <a:pos x="T2" y="T3"/>
                </a:cxn>
                <a:cxn ang="0">
                  <a:pos x="T4" y="T5"/>
                </a:cxn>
                <a:cxn ang="0">
                  <a:pos x="T6" y="T7"/>
                </a:cxn>
                <a:cxn ang="0">
                  <a:pos x="T8" y="T9"/>
                </a:cxn>
              </a:cxnLst>
              <a:rect l="0" t="0" r="r" b="b"/>
              <a:pathLst>
                <a:path w="540" h="274">
                  <a:moveTo>
                    <a:pt x="46" y="274"/>
                  </a:moveTo>
                  <a:lnTo>
                    <a:pt x="0" y="0"/>
                  </a:lnTo>
                  <a:lnTo>
                    <a:pt x="461" y="0"/>
                  </a:lnTo>
                  <a:lnTo>
                    <a:pt x="540" y="274"/>
                  </a:lnTo>
                  <a:lnTo>
                    <a:pt x="46" y="27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0" name="islïde">
              <a:extLst>
                <a:ext uri="{FF2B5EF4-FFF2-40B4-BE49-F238E27FC236}">
                  <a16:creationId xmlns:a16="http://schemas.microsoft.com/office/drawing/2014/main" id="{BEC9A753-0B0A-46B7-B53E-240C3F5B2889}"/>
                </a:ext>
              </a:extLst>
            </p:cNvPr>
            <p:cNvSpPr/>
            <p:nvPr/>
          </p:nvSpPr>
          <p:spPr bwMode="auto">
            <a:xfrm>
              <a:off x="7055963" y="5054501"/>
              <a:ext cx="824134" cy="418172"/>
            </a:xfrm>
            <a:custGeom>
              <a:avLst/>
              <a:gdLst>
                <a:gd name="T0" fmla="*/ 46 w 540"/>
                <a:gd name="T1" fmla="*/ 274 h 274"/>
                <a:gd name="T2" fmla="*/ 0 w 540"/>
                <a:gd name="T3" fmla="*/ 0 h 274"/>
                <a:gd name="T4" fmla="*/ 461 w 540"/>
                <a:gd name="T5" fmla="*/ 0 h 274"/>
                <a:gd name="T6" fmla="*/ 540 w 540"/>
                <a:gd name="T7" fmla="*/ 274 h 274"/>
                <a:gd name="T8" fmla="*/ 46 w 540"/>
                <a:gd name="T9" fmla="*/ 274 h 274"/>
              </a:gdLst>
              <a:ahLst/>
              <a:cxnLst>
                <a:cxn ang="0">
                  <a:pos x="T0" y="T1"/>
                </a:cxn>
                <a:cxn ang="0">
                  <a:pos x="T2" y="T3"/>
                </a:cxn>
                <a:cxn ang="0">
                  <a:pos x="T4" y="T5"/>
                </a:cxn>
                <a:cxn ang="0">
                  <a:pos x="T6" y="T7"/>
                </a:cxn>
                <a:cxn ang="0">
                  <a:pos x="T8" y="T9"/>
                </a:cxn>
              </a:cxnLst>
              <a:rect l="0" t="0" r="r" b="b"/>
              <a:pathLst>
                <a:path w="540" h="274">
                  <a:moveTo>
                    <a:pt x="46" y="274"/>
                  </a:moveTo>
                  <a:lnTo>
                    <a:pt x="0" y="0"/>
                  </a:lnTo>
                  <a:lnTo>
                    <a:pt x="461" y="0"/>
                  </a:lnTo>
                  <a:lnTo>
                    <a:pt x="540" y="274"/>
                  </a:lnTo>
                  <a:lnTo>
                    <a:pt x="46" y="2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1" name="iṡľïḑê">
              <a:extLst>
                <a:ext uri="{FF2B5EF4-FFF2-40B4-BE49-F238E27FC236}">
                  <a16:creationId xmlns:a16="http://schemas.microsoft.com/office/drawing/2014/main" id="{6F8B31C6-6476-4B8A-BBBA-334FD4F0B5CB}"/>
                </a:ext>
              </a:extLst>
            </p:cNvPr>
            <p:cNvSpPr/>
            <p:nvPr/>
          </p:nvSpPr>
          <p:spPr bwMode="auto">
            <a:xfrm>
              <a:off x="7017809" y="4827101"/>
              <a:ext cx="711197" cy="123621"/>
            </a:xfrm>
            <a:custGeom>
              <a:avLst/>
              <a:gdLst>
                <a:gd name="T0" fmla="*/ 15 w 466"/>
                <a:gd name="T1" fmla="*/ 81 h 81"/>
                <a:gd name="T2" fmla="*/ 0 w 466"/>
                <a:gd name="T3" fmla="*/ 0 h 81"/>
                <a:gd name="T4" fmla="*/ 443 w 466"/>
                <a:gd name="T5" fmla="*/ 0 h 81"/>
                <a:gd name="T6" fmla="*/ 466 w 466"/>
                <a:gd name="T7" fmla="*/ 81 h 81"/>
                <a:gd name="T8" fmla="*/ 15 w 466"/>
                <a:gd name="T9" fmla="*/ 81 h 81"/>
              </a:gdLst>
              <a:ahLst/>
              <a:cxnLst>
                <a:cxn ang="0">
                  <a:pos x="T0" y="T1"/>
                </a:cxn>
                <a:cxn ang="0">
                  <a:pos x="T2" y="T3"/>
                </a:cxn>
                <a:cxn ang="0">
                  <a:pos x="T4" y="T5"/>
                </a:cxn>
                <a:cxn ang="0">
                  <a:pos x="T6" y="T7"/>
                </a:cxn>
                <a:cxn ang="0">
                  <a:pos x="T8" y="T9"/>
                </a:cxn>
              </a:cxnLst>
              <a:rect l="0" t="0" r="r" b="b"/>
              <a:pathLst>
                <a:path w="466" h="81">
                  <a:moveTo>
                    <a:pt x="15" y="81"/>
                  </a:moveTo>
                  <a:lnTo>
                    <a:pt x="0" y="0"/>
                  </a:lnTo>
                  <a:lnTo>
                    <a:pt x="443" y="0"/>
                  </a:lnTo>
                  <a:lnTo>
                    <a:pt x="466" y="81"/>
                  </a:lnTo>
                  <a:lnTo>
                    <a:pt x="15" y="8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2" name="ïṡ1idè">
              <a:extLst>
                <a:ext uri="{FF2B5EF4-FFF2-40B4-BE49-F238E27FC236}">
                  <a16:creationId xmlns:a16="http://schemas.microsoft.com/office/drawing/2014/main" id="{7FEBB476-3EED-4D97-996A-46F2C1BC7BC3}"/>
                </a:ext>
              </a:extLst>
            </p:cNvPr>
            <p:cNvSpPr/>
            <p:nvPr/>
          </p:nvSpPr>
          <p:spPr bwMode="auto">
            <a:xfrm>
              <a:off x="2520174" y="5027030"/>
              <a:ext cx="1333876" cy="445643"/>
            </a:xfrm>
            <a:custGeom>
              <a:avLst/>
              <a:gdLst>
                <a:gd name="T0" fmla="*/ 0 w 874"/>
                <a:gd name="T1" fmla="*/ 292 h 292"/>
                <a:gd name="T2" fmla="*/ 168 w 874"/>
                <a:gd name="T3" fmla="*/ 0 h 292"/>
                <a:gd name="T4" fmla="*/ 874 w 874"/>
                <a:gd name="T5" fmla="*/ 0 h 292"/>
                <a:gd name="T6" fmla="*/ 760 w 874"/>
                <a:gd name="T7" fmla="*/ 292 h 292"/>
                <a:gd name="T8" fmla="*/ 0 w 874"/>
                <a:gd name="T9" fmla="*/ 292 h 292"/>
              </a:gdLst>
              <a:ahLst/>
              <a:cxnLst>
                <a:cxn ang="0">
                  <a:pos x="T0" y="T1"/>
                </a:cxn>
                <a:cxn ang="0">
                  <a:pos x="T2" y="T3"/>
                </a:cxn>
                <a:cxn ang="0">
                  <a:pos x="T4" y="T5"/>
                </a:cxn>
                <a:cxn ang="0">
                  <a:pos x="T6" y="T7"/>
                </a:cxn>
                <a:cxn ang="0">
                  <a:pos x="T8" y="T9"/>
                </a:cxn>
              </a:cxnLst>
              <a:rect l="0" t="0" r="r" b="b"/>
              <a:pathLst>
                <a:path w="874" h="292">
                  <a:moveTo>
                    <a:pt x="0" y="292"/>
                  </a:moveTo>
                  <a:lnTo>
                    <a:pt x="168" y="0"/>
                  </a:lnTo>
                  <a:lnTo>
                    <a:pt x="874" y="0"/>
                  </a:lnTo>
                  <a:lnTo>
                    <a:pt x="760" y="292"/>
                  </a:lnTo>
                  <a:lnTo>
                    <a:pt x="0" y="292"/>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3" name="isľiďè">
              <a:extLst>
                <a:ext uri="{FF2B5EF4-FFF2-40B4-BE49-F238E27FC236}">
                  <a16:creationId xmlns:a16="http://schemas.microsoft.com/office/drawing/2014/main" id="{CDBC458A-BA80-472C-998D-B4918C27A584}"/>
                </a:ext>
              </a:extLst>
            </p:cNvPr>
            <p:cNvSpPr/>
            <p:nvPr/>
          </p:nvSpPr>
          <p:spPr bwMode="auto">
            <a:xfrm>
              <a:off x="9271967" y="5280375"/>
              <a:ext cx="399858" cy="192298"/>
            </a:xfrm>
            <a:custGeom>
              <a:avLst/>
              <a:gdLst>
                <a:gd name="T0" fmla="*/ 67 w 262"/>
                <a:gd name="T1" fmla="*/ 126 h 126"/>
                <a:gd name="T2" fmla="*/ 0 w 262"/>
                <a:gd name="T3" fmla="*/ 0 h 126"/>
                <a:gd name="T4" fmla="*/ 189 w 262"/>
                <a:gd name="T5" fmla="*/ 0 h 126"/>
                <a:gd name="T6" fmla="*/ 262 w 262"/>
                <a:gd name="T7" fmla="*/ 126 h 126"/>
                <a:gd name="T8" fmla="*/ 67 w 262"/>
                <a:gd name="T9" fmla="*/ 126 h 126"/>
              </a:gdLst>
              <a:ahLst/>
              <a:cxnLst>
                <a:cxn ang="0">
                  <a:pos x="T0" y="T1"/>
                </a:cxn>
                <a:cxn ang="0">
                  <a:pos x="T2" y="T3"/>
                </a:cxn>
                <a:cxn ang="0">
                  <a:pos x="T4" y="T5"/>
                </a:cxn>
                <a:cxn ang="0">
                  <a:pos x="T6" y="T7"/>
                </a:cxn>
                <a:cxn ang="0">
                  <a:pos x="T8" y="T9"/>
                </a:cxn>
              </a:cxnLst>
              <a:rect l="0" t="0" r="r" b="b"/>
              <a:pathLst>
                <a:path w="262" h="126">
                  <a:moveTo>
                    <a:pt x="67" y="126"/>
                  </a:moveTo>
                  <a:lnTo>
                    <a:pt x="0" y="0"/>
                  </a:lnTo>
                  <a:lnTo>
                    <a:pt x="189" y="0"/>
                  </a:lnTo>
                  <a:lnTo>
                    <a:pt x="262" y="126"/>
                  </a:lnTo>
                  <a:lnTo>
                    <a:pt x="67" y="12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4" name="îṣḷíḓè">
              <a:extLst>
                <a:ext uri="{FF2B5EF4-FFF2-40B4-BE49-F238E27FC236}">
                  <a16:creationId xmlns:a16="http://schemas.microsoft.com/office/drawing/2014/main" id="{5B6BD0BE-7592-407D-BE11-EA2E34C2D6AC}"/>
                </a:ext>
              </a:extLst>
            </p:cNvPr>
            <p:cNvSpPr/>
            <p:nvPr/>
          </p:nvSpPr>
          <p:spPr bwMode="auto">
            <a:xfrm>
              <a:off x="9018623" y="4798104"/>
              <a:ext cx="468536" cy="355599"/>
            </a:xfrm>
            <a:custGeom>
              <a:avLst/>
              <a:gdLst>
                <a:gd name="T0" fmla="*/ 123 w 307"/>
                <a:gd name="T1" fmla="*/ 233 h 233"/>
                <a:gd name="T2" fmla="*/ 0 w 307"/>
                <a:gd name="T3" fmla="*/ 0 h 233"/>
                <a:gd name="T4" fmla="*/ 172 w 307"/>
                <a:gd name="T5" fmla="*/ 0 h 233"/>
                <a:gd name="T6" fmla="*/ 307 w 307"/>
                <a:gd name="T7" fmla="*/ 233 h 233"/>
                <a:gd name="T8" fmla="*/ 123 w 307"/>
                <a:gd name="T9" fmla="*/ 233 h 233"/>
              </a:gdLst>
              <a:ahLst/>
              <a:cxnLst>
                <a:cxn ang="0">
                  <a:pos x="T0" y="T1"/>
                </a:cxn>
                <a:cxn ang="0">
                  <a:pos x="T2" y="T3"/>
                </a:cxn>
                <a:cxn ang="0">
                  <a:pos x="T4" y="T5"/>
                </a:cxn>
                <a:cxn ang="0">
                  <a:pos x="T6" y="T7"/>
                </a:cxn>
                <a:cxn ang="0">
                  <a:pos x="T8" y="T9"/>
                </a:cxn>
              </a:cxnLst>
              <a:rect l="0" t="0" r="r" b="b"/>
              <a:pathLst>
                <a:path w="307" h="233">
                  <a:moveTo>
                    <a:pt x="123" y="233"/>
                  </a:moveTo>
                  <a:lnTo>
                    <a:pt x="0" y="0"/>
                  </a:lnTo>
                  <a:lnTo>
                    <a:pt x="172" y="0"/>
                  </a:lnTo>
                  <a:lnTo>
                    <a:pt x="307" y="233"/>
                  </a:lnTo>
                  <a:lnTo>
                    <a:pt x="123" y="233"/>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5" name="ïSľïḑê">
              <a:extLst>
                <a:ext uri="{FF2B5EF4-FFF2-40B4-BE49-F238E27FC236}">
                  <a16:creationId xmlns:a16="http://schemas.microsoft.com/office/drawing/2014/main" id="{B618DD51-D1CC-4F0D-AA05-8CA184308DDC}"/>
                </a:ext>
              </a:extLst>
            </p:cNvPr>
            <p:cNvSpPr/>
            <p:nvPr/>
          </p:nvSpPr>
          <p:spPr bwMode="auto">
            <a:xfrm>
              <a:off x="8606556" y="4019755"/>
              <a:ext cx="386122" cy="280816"/>
            </a:xfrm>
            <a:custGeom>
              <a:avLst/>
              <a:gdLst>
                <a:gd name="T0" fmla="*/ 98 w 253"/>
                <a:gd name="T1" fmla="*/ 184 h 184"/>
                <a:gd name="T2" fmla="*/ 0 w 253"/>
                <a:gd name="T3" fmla="*/ 0 h 184"/>
                <a:gd name="T4" fmla="*/ 147 w 253"/>
                <a:gd name="T5" fmla="*/ 0 h 184"/>
                <a:gd name="T6" fmla="*/ 253 w 253"/>
                <a:gd name="T7" fmla="*/ 184 h 184"/>
                <a:gd name="T8" fmla="*/ 98 w 253"/>
                <a:gd name="T9" fmla="*/ 184 h 184"/>
              </a:gdLst>
              <a:ahLst/>
              <a:cxnLst>
                <a:cxn ang="0">
                  <a:pos x="T0" y="T1"/>
                </a:cxn>
                <a:cxn ang="0">
                  <a:pos x="T2" y="T3"/>
                </a:cxn>
                <a:cxn ang="0">
                  <a:pos x="T4" y="T5"/>
                </a:cxn>
                <a:cxn ang="0">
                  <a:pos x="T6" y="T7"/>
                </a:cxn>
                <a:cxn ang="0">
                  <a:pos x="T8" y="T9"/>
                </a:cxn>
              </a:cxnLst>
              <a:rect l="0" t="0" r="r" b="b"/>
              <a:pathLst>
                <a:path w="253" h="184">
                  <a:moveTo>
                    <a:pt x="98" y="184"/>
                  </a:moveTo>
                  <a:lnTo>
                    <a:pt x="0" y="0"/>
                  </a:lnTo>
                  <a:lnTo>
                    <a:pt x="147" y="0"/>
                  </a:lnTo>
                  <a:lnTo>
                    <a:pt x="253" y="184"/>
                  </a:lnTo>
                  <a:lnTo>
                    <a:pt x="98" y="18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6" name="îŝ1ïdè">
              <a:extLst>
                <a:ext uri="{FF2B5EF4-FFF2-40B4-BE49-F238E27FC236}">
                  <a16:creationId xmlns:a16="http://schemas.microsoft.com/office/drawing/2014/main" id="{70B23503-6134-4A27-AED1-44078AFE9D72}"/>
                </a:ext>
              </a:extLst>
            </p:cNvPr>
            <p:cNvSpPr/>
            <p:nvPr/>
          </p:nvSpPr>
          <p:spPr bwMode="auto">
            <a:xfrm>
              <a:off x="6907925" y="4149480"/>
              <a:ext cx="630310" cy="138882"/>
            </a:xfrm>
            <a:custGeom>
              <a:avLst/>
              <a:gdLst>
                <a:gd name="T0" fmla="*/ 14 w 413"/>
                <a:gd name="T1" fmla="*/ 91 h 91"/>
                <a:gd name="T2" fmla="*/ 0 w 413"/>
                <a:gd name="T3" fmla="*/ 0 h 91"/>
                <a:gd name="T4" fmla="*/ 386 w 413"/>
                <a:gd name="T5" fmla="*/ 0 h 91"/>
                <a:gd name="T6" fmla="*/ 413 w 413"/>
                <a:gd name="T7" fmla="*/ 91 h 91"/>
                <a:gd name="T8" fmla="*/ 14 w 413"/>
                <a:gd name="T9" fmla="*/ 91 h 91"/>
              </a:gdLst>
              <a:ahLst/>
              <a:cxnLst>
                <a:cxn ang="0">
                  <a:pos x="T0" y="T1"/>
                </a:cxn>
                <a:cxn ang="0">
                  <a:pos x="T2" y="T3"/>
                </a:cxn>
                <a:cxn ang="0">
                  <a:pos x="T4" y="T5"/>
                </a:cxn>
                <a:cxn ang="0">
                  <a:pos x="T6" y="T7"/>
                </a:cxn>
                <a:cxn ang="0">
                  <a:pos x="T8" y="T9"/>
                </a:cxn>
              </a:cxnLst>
              <a:rect l="0" t="0" r="r" b="b"/>
              <a:pathLst>
                <a:path w="413" h="91">
                  <a:moveTo>
                    <a:pt x="14" y="91"/>
                  </a:moveTo>
                  <a:lnTo>
                    <a:pt x="0" y="0"/>
                  </a:lnTo>
                  <a:lnTo>
                    <a:pt x="386" y="0"/>
                  </a:lnTo>
                  <a:lnTo>
                    <a:pt x="413" y="91"/>
                  </a:lnTo>
                  <a:lnTo>
                    <a:pt x="14" y="9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7" name="ísļïde">
              <a:extLst>
                <a:ext uri="{FF2B5EF4-FFF2-40B4-BE49-F238E27FC236}">
                  <a16:creationId xmlns:a16="http://schemas.microsoft.com/office/drawing/2014/main" id="{21611284-7A11-4A45-9BF0-F33F6E0F7984}"/>
                </a:ext>
              </a:extLst>
            </p:cNvPr>
            <p:cNvSpPr/>
            <p:nvPr/>
          </p:nvSpPr>
          <p:spPr bwMode="auto">
            <a:xfrm>
              <a:off x="6958288" y="4453188"/>
              <a:ext cx="697462" cy="238083"/>
            </a:xfrm>
            <a:custGeom>
              <a:avLst/>
              <a:gdLst>
                <a:gd name="T0" fmla="*/ 25 w 457"/>
                <a:gd name="T1" fmla="*/ 156 h 156"/>
                <a:gd name="T2" fmla="*/ 0 w 457"/>
                <a:gd name="T3" fmla="*/ 0 h 156"/>
                <a:gd name="T4" fmla="*/ 411 w 457"/>
                <a:gd name="T5" fmla="*/ 0 h 156"/>
                <a:gd name="T6" fmla="*/ 457 w 457"/>
                <a:gd name="T7" fmla="*/ 156 h 156"/>
                <a:gd name="T8" fmla="*/ 25 w 457"/>
                <a:gd name="T9" fmla="*/ 156 h 156"/>
              </a:gdLst>
              <a:ahLst/>
              <a:cxnLst>
                <a:cxn ang="0">
                  <a:pos x="T0" y="T1"/>
                </a:cxn>
                <a:cxn ang="0">
                  <a:pos x="T2" y="T3"/>
                </a:cxn>
                <a:cxn ang="0">
                  <a:pos x="T4" y="T5"/>
                </a:cxn>
                <a:cxn ang="0">
                  <a:pos x="T6" y="T7"/>
                </a:cxn>
                <a:cxn ang="0">
                  <a:pos x="T8" y="T9"/>
                </a:cxn>
              </a:cxnLst>
              <a:rect l="0" t="0" r="r" b="b"/>
              <a:pathLst>
                <a:path w="457" h="156">
                  <a:moveTo>
                    <a:pt x="25" y="156"/>
                  </a:moveTo>
                  <a:lnTo>
                    <a:pt x="0" y="0"/>
                  </a:lnTo>
                  <a:lnTo>
                    <a:pt x="411" y="0"/>
                  </a:lnTo>
                  <a:lnTo>
                    <a:pt x="457" y="156"/>
                  </a:lnTo>
                  <a:lnTo>
                    <a:pt x="25" y="15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8" name="îṣḻîḋè">
              <a:extLst>
                <a:ext uri="{FF2B5EF4-FFF2-40B4-BE49-F238E27FC236}">
                  <a16:creationId xmlns:a16="http://schemas.microsoft.com/office/drawing/2014/main" id="{44C95C38-2011-427B-8641-96AD01F5E6B8}"/>
                </a:ext>
              </a:extLst>
            </p:cNvPr>
            <p:cNvSpPr/>
            <p:nvPr/>
          </p:nvSpPr>
          <p:spPr bwMode="auto">
            <a:xfrm>
              <a:off x="2970396" y="4582914"/>
              <a:ext cx="1059165" cy="108359"/>
            </a:xfrm>
            <a:custGeom>
              <a:avLst/>
              <a:gdLst>
                <a:gd name="T0" fmla="*/ 0 w 694"/>
                <a:gd name="T1" fmla="*/ 71 h 71"/>
                <a:gd name="T2" fmla="*/ 665 w 694"/>
                <a:gd name="T3" fmla="*/ 71 h 71"/>
                <a:gd name="T4" fmla="*/ 694 w 694"/>
                <a:gd name="T5" fmla="*/ 0 h 71"/>
                <a:gd name="T6" fmla="*/ 41 w 694"/>
                <a:gd name="T7" fmla="*/ 0 h 71"/>
                <a:gd name="T8" fmla="*/ 0 w 694"/>
                <a:gd name="T9" fmla="*/ 71 h 71"/>
              </a:gdLst>
              <a:ahLst/>
              <a:cxnLst>
                <a:cxn ang="0">
                  <a:pos x="T0" y="T1"/>
                </a:cxn>
                <a:cxn ang="0">
                  <a:pos x="T2" y="T3"/>
                </a:cxn>
                <a:cxn ang="0">
                  <a:pos x="T4" y="T5"/>
                </a:cxn>
                <a:cxn ang="0">
                  <a:pos x="T6" y="T7"/>
                </a:cxn>
                <a:cxn ang="0">
                  <a:pos x="T8" y="T9"/>
                </a:cxn>
              </a:cxnLst>
              <a:rect l="0" t="0" r="r" b="b"/>
              <a:pathLst>
                <a:path w="694" h="71">
                  <a:moveTo>
                    <a:pt x="0" y="71"/>
                  </a:moveTo>
                  <a:lnTo>
                    <a:pt x="665" y="71"/>
                  </a:lnTo>
                  <a:lnTo>
                    <a:pt x="694" y="0"/>
                  </a:lnTo>
                  <a:lnTo>
                    <a:pt x="41" y="0"/>
                  </a:lnTo>
                  <a:lnTo>
                    <a:pt x="0" y="7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9" name="ïşliḍé">
              <a:extLst>
                <a:ext uri="{FF2B5EF4-FFF2-40B4-BE49-F238E27FC236}">
                  <a16:creationId xmlns:a16="http://schemas.microsoft.com/office/drawing/2014/main" id="{A50CF368-2459-4E8D-A8A2-B01B0BDCDCE9}"/>
                </a:ext>
              </a:extLst>
            </p:cNvPr>
            <p:cNvSpPr/>
            <p:nvPr/>
          </p:nvSpPr>
          <p:spPr bwMode="auto">
            <a:xfrm>
              <a:off x="2970396" y="4582914"/>
              <a:ext cx="1059165" cy="108359"/>
            </a:xfrm>
            <a:custGeom>
              <a:avLst/>
              <a:gdLst>
                <a:gd name="T0" fmla="*/ 0 w 694"/>
                <a:gd name="T1" fmla="*/ 71 h 71"/>
                <a:gd name="T2" fmla="*/ 665 w 694"/>
                <a:gd name="T3" fmla="*/ 71 h 71"/>
                <a:gd name="T4" fmla="*/ 694 w 694"/>
                <a:gd name="T5" fmla="*/ 0 h 71"/>
                <a:gd name="T6" fmla="*/ 41 w 694"/>
                <a:gd name="T7" fmla="*/ 0 h 71"/>
                <a:gd name="T8" fmla="*/ 0 w 694"/>
                <a:gd name="T9" fmla="*/ 71 h 71"/>
              </a:gdLst>
              <a:ahLst/>
              <a:cxnLst>
                <a:cxn ang="0">
                  <a:pos x="T0" y="T1"/>
                </a:cxn>
                <a:cxn ang="0">
                  <a:pos x="T2" y="T3"/>
                </a:cxn>
                <a:cxn ang="0">
                  <a:pos x="T4" y="T5"/>
                </a:cxn>
                <a:cxn ang="0">
                  <a:pos x="T6" y="T7"/>
                </a:cxn>
                <a:cxn ang="0">
                  <a:pos x="T8" y="T9"/>
                </a:cxn>
              </a:cxnLst>
              <a:rect l="0" t="0" r="r" b="b"/>
              <a:pathLst>
                <a:path w="694" h="71">
                  <a:moveTo>
                    <a:pt x="0" y="71"/>
                  </a:moveTo>
                  <a:lnTo>
                    <a:pt x="665" y="71"/>
                  </a:lnTo>
                  <a:lnTo>
                    <a:pt x="694" y="0"/>
                  </a:lnTo>
                  <a:lnTo>
                    <a:pt x="41"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0" name="işļïďé">
              <a:extLst>
                <a:ext uri="{FF2B5EF4-FFF2-40B4-BE49-F238E27FC236}">
                  <a16:creationId xmlns:a16="http://schemas.microsoft.com/office/drawing/2014/main" id="{DC031402-2C32-4174-A4C8-CC9DF1A6831B}"/>
                </a:ext>
              </a:extLst>
            </p:cNvPr>
            <p:cNvSpPr/>
            <p:nvPr/>
          </p:nvSpPr>
          <p:spPr bwMode="auto">
            <a:xfrm>
              <a:off x="3094015" y="4379932"/>
              <a:ext cx="770718" cy="99202"/>
            </a:xfrm>
            <a:custGeom>
              <a:avLst/>
              <a:gdLst>
                <a:gd name="T0" fmla="*/ 505 w 505"/>
                <a:gd name="T1" fmla="*/ 0 h 65"/>
                <a:gd name="T2" fmla="*/ 37 w 505"/>
                <a:gd name="T3" fmla="*/ 0 h 65"/>
                <a:gd name="T4" fmla="*/ 0 w 505"/>
                <a:gd name="T5" fmla="*/ 65 h 65"/>
                <a:gd name="T6" fmla="*/ 476 w 505"/>
                <a:gd name="T7" fmla="*/ 65 h 65"/>
                <a:gd name="T8" fmla="*/ 505 w 505"/>
                <a:gd name="T9" fmla="*/ 0 h 65"/>
              </a:gdLst>
              <a:ahLst/>
              <a:cxnLst>
                <a:cxn ang="0">
                  <a:pos x="T0" y="T1"/>
                </a:cxn>
                <a:cxn ang="0">
                  <a:pos x="T2" y="T3"/>
                </a:cxn>
                <a:cxn ang="0">
                  <a:pos x="T4" y="T5"/>
                </a:cxn>
                <a:cxn ang="0">
                  <a:pos x="T6" y="T7"/>
                </a:cxn>
                <a:cxn ang="0">
                  <a:pos x="T8" y="T9"/>
                </a:cxn>
              </a:cxnLst>
              <a:rect l="0" t="0" r="r" b="b"/>
              <a:pathLst>
                <a:path w="505" h="65">
                  <a:moveTo>
                    <a:pt x="505" y="0"/>
                  </a:moveTo>
                  <a:lnTo>
                    <a:pt x="37" y="0"/>
                  </a:lnTo>
                  <a:lnTo>
                    <a:pt x="0" y="65"/>
                  </a:lnTo>
                  <a:lnTo>
                    <a:pt x="476" y="65"/>
                  </a:lnTo>
                  <a:lnTo>
                    <a:pt x="505"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1" name="íşḷiḑè">
              <a:extLst>
                <a:ext uri="{FF2B5EF4-FFF2-40B4-BE49-F238E27FC236}">
                  <a16:creationId xmlns:a16="http://schemas.microsoft.com/office/drawing/2014/main" id="{4927CD10-2D23-4DF0-887D-6102860125AD}"/>
                </a:ext>
              </a:extLst>
            </p:cNvPr>
            <p:cNvSpPr/>
            <p:nvPr/>
          </p:nvSpPr>
          <p:spPr bwMode="auto">
            <a:xfrm>
              <a:off x="4298167" y="4379932"/>
              <a:ext cx="508216" cy="167879"/>
            </a:xfrm>
            <a:custGeom>
              <a:avLst/>
              <a:gdLst>
                <a:gd name="T0" fmla="*/ 193 w 333"/>
                <a:gd name="T1" fmla="*/ 0 h 110"/>
                <a:gd name="T2" fmla="*/ 15 w 333"/>
                <a:gd name="T3" fmla="*/ 65 h 110"/>
                <a:gd name="T4" fmla="*/ 0 w 333"/>
                <a:gd name="T5" fmla="*/ 110 h 110"/>
                <a:gd name="T6" fmla="*/ 303 w 333"/>
                <a:gd name="T7" fmla="*/ 110 h 110"/>
                <a:gd name="T8" fmla="*/ 333 w 333"/>
                <a:gd name="T9" fmla="*/ 0 h 110"/>
                <a:gd name="T10" fmla="*/ 193 w 333"/>
                <a:gd name="T11" fmla="*/ 0 h 110"/>
              </a:gdLst>
              <a:ahLst/>
              <a:cxnLst>
                <a:cxn ang="0">
                  <a:pos x="T0" y="T1"/>
                </a:cxn>
                <a:cxn ang="0">
                  <a:pos x="T2" y="T3"/>
                </a:cxn>
                <a:cxn ang="0">
                  <a:pos x="T4" y="T5"/>
                </a:cxn>
                <a:cxn ang="0">
                  <a:pos x="T6" y="T7"/>
                </a:cxn>
                <a:cxn ang="0">
                  <a:pos x="T8" y="T9"/>
                </a:cxn>
                <a:cxn ang="0">
                  <a:pos x="T10" y="T11"/>
                </a:cxn>
              </a:cxnLst>
              <a:rect l="0" t="0" r="r" b="b"/>
              <a:pathLst>
                <a:path w="333" h="110">
                  <a:moveTo>
                    <a:pt x="193" y="0"/>
                  </a:moveTo>
                  <a:lnTo>
                    <a:pt x="15" y="65"/>
                  </a:lnTo>
                  <a:lnTo>
                    <a:pt x="0" y="110"/>
                  </a:lnTo>
                  <a:lnTo>
                    <a:pt x="303" y="110"/>
                  </a:lnTo>
                  <a:lnTo>
                    <a:pt x="333" y="0"/>
                  </a:lnTo>
                  <a:lnTo>
                    <a:pt x="193"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2" name="iṡ1iḑê">
              <a:extLst>
                <a:ext uri="{FF2B5EF4-FFF2-40B4-BE49-F238E27FC236}">
                  <a16:creationId xmlns:a16="http://schemas.microsoft.com/office/drawing/2014/main" id="{6EA2C2B7-E707-4072-A1CD-C56D5E71E5FB}"/>
                </a:ext>
              </a:extLst>
            </p:cNvPr>
            <p:cNvSpPr/>
            <p:nvPr/>
          </p:nvSpPr>
          <p:spPr bwMode="auto">
            <a:xfrm>
              <a:off x="3735008" y="4019755"/>
              <a:ext cx="512794" cy="189246"/>
            </a:xfrm>
            <a:custGeom>
              <a:avLst/>
              <a:gdLst>
                <a:gd name="T0" fmla="*/ 0 w 336"/>
                <a:gd name="T1" fmla="*/ 124 h 124"/>
                <a:gd name="T2" fmla="*/ 58 w 336"/>
                <a:gd name="T3" fmla="*/ 0 h 124"/>
                <a:gd name="T4" fmla="*/ 336 w 336"/>
                <a:gd name="T5" fmla="*/ 0 h 124"/>
                <a:gd name="T6" fmla="*/ 288 w 336"/>
                <a:gd name="T7" fmla="*/ 124 h 124"/>
                <a:gd name="T8" fmla="*/ 0 w 336"/>
                <a:gd name="T9" fmla="*/ 124 h 124"/>
              </a:gdLst>
              <a:ahLst/>
              <a:cxnLst>
                <a:cxn ang="0">
                  <a:pos x="T0" y="T1"/>
                </a:cxn>
                <a:cxn ang="0">
                  <a:pos x="T2" y="T3"/>
                </a:cxn>
                <a:cxn ang="0">
                  <a:pos x="T4" y="T5"/>
                </a:cxn>
                <a:cxn ang="0">
                  <a:pos x="T6" y="T7"/>
                </a:cxn>
                <a:cxn ang="0">
                  <a:pos x="T8" y="T9"/>
                </a:cxn>
              </a:cxnLst>
              <a:rect l="0" t="0" r="r" b="b"/>
              <a:pathLst>
                <a:path w="336" h="124">
                  <a:moveTo>
                    <a:pt x="0" y="124"/>
                  </a:moveTo>
                  <a:lnTo>
                    <a:pt x="58" y="0"/>
                  </a:lnTo>
                  <a:lnTo>
                    <a:pt x="336" y="0"/>
                  </a:lnTo>
                  <a:lnTo>
                    <a:pt x="288" y="124"/>
                  </a:lnTo>
                  <a:lnTo>
                    <a:pt x="0" y="12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3" name="ïŝļîḓe">
              <a:extLst>
                <a:ext uri="{FF2B5EF4-FFF2-40B4-BE49-F238E27FC236}">
                  <a16:creationId xmlns:a16="http://schemas.microsoft.com/office/drawing/2014/main" id="{751380B4-EA18-4A49-B7D6-43ED8274D140}"/>
                </a:ext>
              </a:extLst>
            </p:cNvPr>
            <p:cNvSpPr/>
            <p:nvPr/>
          </p:nvSpPr>
          <p:spPr bwMode="auto">
            <a:xfrm>
              <a:off x="3205427" y="4019755"/>
              <a:ext cx="418172" cy="268607"/>
            </a:xfrm>
            <a:custGeom>
              <a:avLst/>
              <a:gdLst>
                <a:gd name="T0" fmla="*/ 274 w 274"/>
                <a:gd name="T1" fmla="*/ 0 h 176"/>
                <a:gd name="T2" fmla="*/ 101 w 274"/>
                <a:gd name="T3" fmla="*/ 0 h 176"/>
                <a:gd name="T4" fmla="*/ 0 w 274"/>
                <a:gd name="T5" fmla="*/ 176 h 176"/>
                <a:gd name="T6" fmla="*/ 180 w 274"/>
                <a:gd name="T7" fmla="*/ 176 h 176"/>
                <a:gd name="T8" fmla="*/ 274 w 274"/>
                <a:gd name="T9" fmla="*/ 0 h 176"/>
              </a:gdLst>
              <a:ahLst/>
              <a:cxnLst>
                <a:cxn ang="0">
                  <a:pos x="T0" y="T1"/>
                </a:cxn>
                <a:cxn ang="0">
                  <a:pos x="T2" y="T3"/>
                </a:cxn>
                <a:cxn ang="0">
                  <a:pos x="T4" y="T5"/>
                </a:cxn>
                <a:cxn ang="0">
                  <a:pos x="T6" y="T7"/>
                </a:cxn>
                <a:cxn ang="0">
                  <a:pos x="T8" y="T9"/>
                </a:cxn>
              </a:cxnLst>
              <a:rect l="0" t="0" r="r" b="b"/>
              <a:pathLst>
                <a:path w="274" h="176">
                  <a:moveTo>
                    <a:pt x="274" y="0"/>
                  </a:moveTo>
                  <a:lnTo>
                    <a:pt x="101" y="0"/>
                  </a:lnTo>
                  <a:lnTo>
                    <a:pt x="0" y="176"/>
                  </a:lnTo>
                  <a:lnTo>
                    <a:pt x="180" y="176"/>
                  </a:lnTo>
                  <a:lnTo>
                    <a:pt x="274"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4" name="î$ḻïďé">
              <a:extLst>
                <a:ext uri="{FF2B5EF4-FFF2-40B4-BE49-F238E27FC236}">
                  <a16:creationId xmlns:a16="http://schemas.microsoft.com/office/drawing/2014/main" id="{C896479F-8330-476E-BDC7-7659ACA86924}"/>
                </a:ext>
              </a:extLst>
            </p:cNvPr>
            <p:cNvSpPr/>
            <p:nvPr/>
          </p:nvSpPr>
          <p:spPr bwMode="auto">
            <a:xfrm>
              <a:off x="4447732" y="4019755"/>
              <a:ext cx="918757" cy="268607"/>
            </a:xfrm>
            <a:custGeom>
              <a:avLst/>
              <a:gdLst>
                <a:gd name="T0" fmla="*/ 21 w 602"/>
                <a:gd name="T1" fmla="*/ 0 h 176"/>
                <a:gd name="T2" fmla="*/ 0 w 602"/>
                <a:gd name="T3" fmla="*/ 60 h 176"/>
                <a:gd name="T4" fmla="*/ 309 w 602"/>
                <a:gd name="T5" fmla="*/ 60 h 176"/>
                <a:gd name="T6" fmla="*/ 282 w 602"/>
                <a:gd name="T7" fmla="*/ 176 h 176"/>
                <a:gd name="T8" fmla="*/ 575 w 602"/>
                <a:gd name="T9" fmla="*/ 176 h 176"/>
                <a:gd name="T10" fmla="*/ 602 w 602"/>
                <a:gd name="T11" fmla="*/ 0 h 176"/>
                <a:gd name="T12" fmla="*/ 21 w 602"/>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602" h="176">
                  <a:moveTo>
                    <a:pt x="21" y="0"/>
                  </a:moveTo>
                  <a:lnTo>
                    <a:pt x="0" y="60"/>
                  </a:lnTo>
                  <a:lnTo>
                    <a:pt x="309" y="60"/>
                  </a:lnTo>
                  <a:lnTo>
                    <a:pt x="282" y="176"/>
                  </a:lnTo>
                  <a:lnTo>
                    <a:pt x="575" y="176"/>
                  </a:lnTo>
                  <a:lnTo>
                    <a:pt x="602" y="0"/>
                  </a:lnTo>
                  <a:lnTo>
                    <a:pt x="21"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5" name="ïṣlîḓe">
              <a:extLst>
                <a:ext uri="{FF2B5EF4-FFF2-40B4-BE49-F238E27FC236}">
                  <a16:creationId xmlns:a16="http://schemas.microsoft.com/office/drawing/2014/main" id="{959FB5BB-FD9F-4E51-894F-74B811DB6070}"/>
                </a:ext>
              </a:extLst>
            </p:cNvPr>
            <p:cNvSpPr/>
            <p:nvPr/>
          </p:nvSpPr>
          <p:spPr bwMode="auto">
            <a:xfrm>
              <a:off x="4447732" y="4019755"/>
              <a:ext cx="918757" cy="268607"/>
            </a:xfrm>
            <a:custGeom>
              <a:avLst/>
              <a:gdLst>
                <a:gd name="T0" fmla="*/ 21 w 602"/>
                <a:gd name="T1" fmla="*/ 0 h 176"/>
                <a:gd name="T2" fmla="*/ 0 w 602"/>
                <a:gd name="T3" fmla="*/ 60 h 176"/>
                <a:gd name="T4" fmla="*/ 309 w 602"/>
                <a:gd name="T5" fmla="*/ 60 h 176"/>
                <a:gd name="T6" fmla="*/ 282 w 602"/>
                <a:gd name="T7" fmla="*/ 176 h 176"/>
                <a:gd name="T8" fmla="*/ 575 w 602"/>
                <a:gd name="T9" fmla="*/ 176 h 176"/>
                <a:gd name="T10" fmla="*/ 602 w 602"/>
                <a:gd name="T11" fmla="*/ 0 h 176"/>
                <a:gd name="T12" fmla="*/ 21 w 602"/>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602" h="176">
                  <a:moveTo>
                    <a:pt x="21" y="0"/>
                  </a:moveTo>
                  <a:lnTo>
                    <a:pt x="0" y="60"/>
                  </a:lnTo>
                  <a:lnTo>
                    <a:pt x="309" y="60"/>
                  </a:lnTo>
                  <a:lnTo>
                    <a:pt x="282" y="176"/>
                  </a:lnTo>
                  <a:lnTo>
                    <a:pt x="575" y="176"/>
                  </a:lnTo>
                  <a:lnTo>
                    <a:pt x="602"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6" name="ïṥlïḍe">
              <a:extLst>
                <a:ext uri="{FF2B5EF4-FFF2-40B4-BE49-F238E27FC236}">
                  <a16:creationId xmlns:a16="http://schemas.microsoft.com/office/drawing/2014/main" id="{B40E9A4C-955D-4F0B-81EF-B283790B3BAB}"/>
                </a:ext>
              </a:extLst>
            </p:cNvPr>
            <p:cNvSpPr/>
            <p:nvPr/>
          </p:nvSpPr>
          <p:spPr bwMode="auto">
            <a:xfrm>
              <a:off x="4247803" y="4582914"/>
              <a:ext cx="503637" cy="108359"/>
            </a:xfrm>
            <a:custGeom>
              <a:avLst/>
              <a:gdLst>
                <a:gd name="T0" fmla="*/ 0 w 330"/>
                <a:gd name="T1" fmla="*/ 71 h 71"/>
                <a:gd name="T2" fmla="*/ 25 w 330"/>
                <a:gd name="T3" fmla="*/ 0 h 71"/>
                <a:gd name="T4" fmla="*/ 330 w 330"/>
                <a:gd name="T5" fmla="*/ 0 h 71"/>
                <a:gd name="T6" fmla="*/ 314 w 330"/>
                <a:gd name="T7" fmla="*/ 71 h 71"/>
                <a:gd name="T8" fmla="*/ 0 w 330"/>
                <a:gd name="T9" fmla="*/ 71 h 71"/>
              </a:gdLst>
              <a:ahLst/>
              <a:cxnLst>
                <a:cxn ang="0">
                  <a:pos x="T0" y="T1"/>
                </a:cxn>
                <a:cxn ang="0">
                  <a:pos x="T2" y="T3"/>
                </a:cxn>
                <a:cxn ang="0">
                  <a:pos x="T4" y="T5"/>
                </a:cxn>
                <a:cxn ang="0">
                  <a:pos x="T6" y="T7"/>
                </a:cxn>
                <a:cxn ang="0">
                  <a:pos x="T8" y="T9"/>
                </a:cxn>
              </a:cxnLst>
              <a:rect l="0" t="0" r="r" b="b"/>
              <a:pathLst>
                <a:path w="330" h="71">
                  <a:moveTo>
                    <a:pt x="0" y="71"/>
                  </a:moveTo>
                  <a:lnTo>
                    <a:pt x="25" y="0"/>
                  </a:lnTo>
                  <a:lnTo>
                    <a:pt x="330" y="0"/>
                  </a:lnTo>
                  <a:lnTo>
                    <a:pt x="314" y="71"/>
                  </a:lnTo>
                  <a:lnTo>
                    <a:pt x="0" y="7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7" name="íṡ1îḑê">
              <a:extLst>
                <a:ext uri="{FF2B5EF4-FFF2-40B4-BE49-F238E27FC236}">
                  <a16:creationId xmlns:a16="http://schemas.microsoft.com/office/drawing/2014/main" id="{D75C46D2-92DC-46CB-9908-1E739A6642FB}"/>
                </a:ext>
              </a:extLst>
            </p:cNvPr>
            <p:cNvSpPr/>
            <p:nvPr/>
          </p:nvSpPr>
          <p:spPr bwMode="auto">
            <a:xfrm>
              <a:off x="9418480" y="4547811"/>
              <a:ext cx="601313" cy="206034"/>
            </a:xfrm>
            <a:custGeom>
              <a:avLst/>
              <a:gdLst>
                <a:gd name="T0" fmla="*/ 72 w 190"/>
                <a:gd name="T1" fmla="*/ 0 h 65"/>
                <a:gd name="T2" fmla="*/ 176 w 190"/>
                <a:gd name="T3" fmla="*/ 32 h 65"/>
                <a:gd name="T4" fmla="*/ 117 w 190"/>
                <a:gd name="T5" fmla="*/ 65 h 65"/>
                <a:gd name="T6" fmla="*/ 12 w 190"/>
                <a:gd name="T7" fmla="*/ 32 h 65"/>
                <a:gd name="T8" fmla="*/ 72 w 190"/>
                <a:gd name="T9" fmla="*/ 0 h 65"/>
              </a:gdLst>
              <a:ahLst/>
              <a:cxnLst>
                <a:cxn ang="0">
                  <a:pos x="T0" y="T1"/>
                </a:cxn>
                <a:cxn ang="0">
                  <a:pos x="T2" y="T3"/>
                </a:cxn>
                <a:cxn ang="0">
                  <a:pos x="T4" y="T5"/>
                </a:cxn>
                <a:cxn ang="0">
                  <a:pos x="T6" y="T7"/>
                </a:cxn>
                <a:cxn ang="0">
                  <a:pos x="T8" y="T9"/>
                </a:cxn>
              </a:cxnLst>
              <a:rect l="0" t="0" r="r" b="b"/>
              <a:pathLst>
                <a:path w="190" h="65">
                  <a:moveTo>
                    <a:pt x="72" y="0"/>
                  </a:moveTo>
                  <a:cubicBezTo>
                    <a:pt x="117" y="0"/>
                    <a:pt x="163" y="14"/>
                    <a:pt x="176" y="32"/>
                  </a:cubicBezTo>
                  <a:cubicBezTo>
                    <a:pt x="190" y="50"/>
                    <a:pt x="163" y="65"/>
                    <a:pt x="117" y="65"/>
                  </a:cubicBezTo>
                  <a:cubicBezTo>
                    <a:pt x="70" y="65"/>
                    <a:pt x="23" y="50"/>
                    <a:pt x="12" y="32"/>
                  </a:cubicBezTo>
                  <a:cubicBezTo>
                    <a:pt x="0" y="14"/>
                    <a:pt x="28" y="0"/>
                    <a:pt x="72" y="0"/>
                  </a:cubicBez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8" name="íşlíḋé">
              <a:extLst>
                <a:ext uri="{FF2B5EF4-FFF2-40B4-BE49-F238E27FC236}">
                  <a16:creationId xmlns:a16="http://schemas.microsoft.com/office/drawing/2014/main" id="{A733381F-C59F-4143-B5B1-ED742B826F2E}"/>
                </a:ext>
              </a:extLst>
            </p:cNvPr>
            <p:cNvSpPr/>
            <p:nvPr/>
          </p:nvSpPr>
          <p:spPr bwMode="auto">
            <a:xfrm>
              <a:off x="2243937" y="4453188"/>
              <a:ext cx="447169" cy="409015"/>
            </a:xfrm>
            <a:custGeom>
              <a:avLst/>
              <a:gdLst>
                <a:gd name="T0" fmla="*/ 78 w 141"/>
                <a:gd name="T1" fmla="*/ 11 h 129"/>
                <a:gd name="T2" fmla="*/ 5 w 141"/>
                <a:gd name="T3" fmla="*/ 116 h 129"/>
                <a:gd name="T4" fmla="*/ 28 w 141"/>
                <a:gd name="T5" fmla="*/ 129 h 129"/>
                <a:gd name="T6" fmla="*/ 68 w 141"/>
                <a:gd name="T7" fmla="*/ 116 h 129"/>
                <a:gd name="T8" fmla="*/ 137 w 141"/>
                <a:gd name="T9" fmla="*/ 11 h 129"/>
                <a:gd name="T10" fmla="*/ 115 w 141"/>
                <a:gd name="T11" fmla="*/ 0 h 129"/>
                <a:gd name="T12" fmla="*/ 78 w 141"/>
                <a:gd name="T13" fmla="*/ 11 h 129"/>
              </a:gdLst>
              <a:ahLst/>
              <a:cxnLst>
                <a:cxn ang="0">
                  <a:pos x="T0" y="T1"/>
                </a:cxn>
                <a:cxn ang="0">
                  <a:pos x="T2" y="T3"/>
                </a:cxn>
                <a:cxn ang="0">
                  <a:pos x="T4" y="T5"/>
                </a:cxn>
                <a:cxn ang="0">
                  <a:pos x="T6" y="T7"/>
                </a:cxn>
                <a:cxn ang="0">
                  <a:pos x="T8" y="T9"/>
                </a:cxn>
                <a:cxn ang="0">
                  <a:pos x="T10" y="T11"/>
                </a:cxn>
                <a:cxn ang="0">
                  <a:pos x="T12" y="T13"/>
                </a:cxn>
              </a:cxnLst>
              <a:rect l="0" t="0" r="r" b="b"/>
              <a:pathLst>
                <a:path w="141" h="129">
                  <a:moveTo>
                    <a:pt x="78" y="11"/>
                  </a:moveTo>
                  <a:cubicBezTo>
                    <a:pt x="5" y="116"/>
                    <a:pt x="5" y="116"/>
                    <a:pt x="5" y="116"/>
                  </a:cubicBezTo>
                  <a:cubicBezTo>
                    <a:pt x="0" y="123"/>
                    <a:pt x="10" y="129"/>
                    <a:pt x="28" y="129"/>
                  </a:cubicBezTo>
                  <a:cubicBezTo>
                    <a:pt x="45" y="129"/>
                    <a:pt x="63" y="123"/>
                    <a:pt x="68" y="116"/>
                  </a:cubicBezTo>
                  <a:cubicBezTo>
                    <a:pt x="137" y="11"/>
                    <a:pt x="137" y="11"/>
                    <a:pt x="137" y="11"/>
                  </a:cubicBezTo>
                  <a:cubicBezTo>
                    <a:pt x="141" y="5"/>
                    <a:pt x="131" y="0"/>
                    <a:pt x="115" y="0"/>
                  </a:cubicBezTo>
                  <a:cubicBezTo>
                    <a:pt x="99" y="0"/>
                    <a:pt x="82" y="5"/>
                    <a:pt x="78" y="11"/>
                  </a:cubicBez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9" name="iṥlíḋé">
              <a:extLst>
                <a:ext uri="{FF2B5EF4-FFF2-40B4-BE49-F238E27FC236}">
                  <a16:creationId xmlns:a16="http://schemas.microsoft.com/office/drawing/2014/main" id="{D14FADBD-3BCA-4A31-A228-D6D1224FCE09}"/>
                </a:ext>
              </a:extLst>
            </p:cNvPr>
            <p:cNvSpPr/>
            <p:nvPr/>
          </p:nvSpPr>
          <p:spPr bwMode="auto">
            <a:xfrm>
              <a:off x="3235950" y="4726374"/>
              <a:ext cx="770718" cy="36628"/>
            </a:xfrm>
            <a:custGeom>
              <a:avLst/>
              <a:gdLst>
                <a:gd name="T0" fmla="*/ 243 w 243"/>
                <a:gd name="T1" fmla="*/ 0 h 12"/>
                <a:gd name="T2" fmla="*/ 1 w 243"/>
                <a:gd name="T3" fmla="*/ 0 h 12"/>
                <a:gd name="T4" fmla="*/ 0 w 243"/>
                <a:gd name="T5" fmla="*/ 1 h 12"/>
                <a:gd name="T6" fmla="*/ 8 w 243"/>
                <a:gd name="T7" fmla="*/ 12 h 12"/>
                <a:gd name="T8" fmla="*/ 235 w 243"/>
                <a:gd name="T9" fmla="*/ 12 h 12"/>
                <a:gd name="T10" fmla="*/ 243 w 243"/>
                <a:gd name="T11" fmla="*/ 1 h 12"/>
                <a:gd name="T12" fmla="*/ 243 w 24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3" h="12">
                  <a:moveTo>
                    <a:pt x="243" y="0"/>
                  </a:moveTo>
                  <a:cubicBezTo>
                    <a:pt x="1" y="0"/>
                    <a:pt x="1" y="0"/>
                    <a:pt x="1" y="0"/>
                  </a:cubicBezTo>
                  <a:cubicBezTo>
                    <a:pt x="0" y="0"/>
                    <a:pt x="0" y="1"/>
                    <a:pt x="0" y="1"/>
                  </a:cubicBezTo>
                  <a:cubicBezTo>
                    <a:pt x="0" y="5"/>
                    <a:pt x="3" y="9"/>
                    <a:pt x="8" y="12"/>
                  </a:cubicBezTo>
                  <a:cubicBezTo>
                    <a:pt x="235" y="12"/>
                    <a:pt x="235" y="12"/>
                    <a:pt x="235" y="12"/>
                  </a:cubicBezTo>
                  <a:cubicBezTo>
                    <a:pt x="240" y="9"/>
                    <a:pt x="243" y="5"/>
                    <a:pt x="243" y="1"/>
                  </a:cubicBezTo>
                  <a:cubicBezTo>
                    <a:pt x="243" y="1"/>
                    <a:pt x="243" y="0"/>
                    <a:pt x="243"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0" name="îṩḻiḍê">
              <a:extLst>
                <a:ext uri="{FF2B5EF4-FFF2-40B4-BE49-F238E27FC236}">
                  <a16:creationId xmlns:a16="http://schemas.microsoft.com/office/drawing/2014/main" id="{3F13AABC-0E91-4ABC-8B36-0D73CD3F386E}"/>
                </a:ext>
              </a:extLst>
            </p:cNvPr>
            <p:cNvSpPr/>
            <p:nvPr/>
          </p:nvSpPr>
          <p:spPr bwMode="auto">
            <a:xfrm>
              <a:off x="3261895" y="4763002"/>
              <a:ext cx="720354" cy="35102"/>
            </a:xfrm>
            <a:custGeom>
              <a:avLst/>
              <a:gdLst>
                <a:gd name="T0" fmla="*/ 227 w 227"/>
                <a:gd name="T1" fmla="*/ 0 h 11"/>
                <a:gd name="T2" fmla="*/ 0 w 227"/>
                <a:gd name="T3" fmla="*/ 0 h 11"/>
                <a:gd name="T4" fmla="*/ 28 w 227"/>
                <a:gd name="T5" fmla="*/ 11 h 11"/>
                <a:gd name="T6" fmla="*/ 200 w 227"/>
                <a:gd name="T7" fmla="*/ 11 h 11"/>
                <a:gd name="T8" fmla="*/ 227 w 227"/>
                <a:gd name="T9" fmla="*/ 0 h 11"/>
              </a:gdLst>
              <a:ahLst/>
              <a:cxnLst>
                <a:cxn ang="0">
                  <a:pos x="T0" y="T1"/>
                </a:cxn>
                <a:cxn ang="0">
                  <a:pos x="T2" y="T3"/>
                </a:cxn>
                <a:cxn ang="0">
                  <a:pos x="T4" y="T5"/>
                </a:cxn>
                <a:cxn ang="0">
                  <a:pos x="T6" y="T7"/>
                </a:cxn>
                <a:cxn ang="0">
                  <a:pos x="T8" y="T9"/>
                </a:cxn>
              </a:cxnLst>
              <a:rect l="0" t="0" r="r" b="b"/>
              <a:pathLst>
                <a:path w="227" h="11">
                  <a:moveTo>
                    <a:pt x="227" y="0"/>
                  </a:moveTo>
                  <a:cubicBezTo>
                    <a:pt x="0" y="0"/>
                    <a:pt x="0" y="0"/>
                    <a:pt x="0" y="0"/>
                  </a:cubicBezTo>
                  <a:cubicBezTo>
                    <a:pt x="6" y="4"/>
                    <a:pt x="16" y="8"/>
                    <a:pt x="28" y="11"/>
                  </a:cubicBezTo>
                  <a:cubicBezTo>
                    <a:pt x="200" y="11"/>
                    <a:pt x="200" y="11"/>
                    <a:pt x="200" y="11"/>
                  </a:cubicBezTo>
                  <a:cubicBezTo>
                    <a:pt x="212" y="8"/>
                    <a:pt x="221" y="4"/>
                    <a:pt x="227"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1" name="iṣḷïde">
              <a:extLst>
                <a:ext uri="{FF2B5EF4-FFF2-40B4-BE49-F238E27FC236}">
                  <a16:creationId xmlns:a16="http://schemas.microsoft.com/office/drawing/2014/main" id="{286AE7E0-87CB-4CC5-A2E2-EDFA51EDEA26}"/>
                </a:ext>
              </a:extLst>
            </p:cNvPr>
            <p:cNvSpPr/>
            <p:nvPr/>
          </p:nvSpPr>
          <p:spPr bwMode="auto">
            <a:xfrm>
              <a:off x="3239002" y="4691271"/>
              <a:ext cx="767666" cy="35102"/>
            </a:xfrm>
            <a:custGeom>
              <a:avLst/>
              <a:gdLst>
                <a:gd name="T0" fmla="*/ 234 w 242"/>
                <a:gd name="T1" fmla="*/ 0 h 11"/>
                <a:gd name="T2" fmla="*/ 7 w 242"/>
                <a:gd name="T3" fmla="*/ 0 h 11"/>
                <a:gd name="T4" fmla="*/ 0 w 242"/>
                <a:gd name="T5" fmla="*/ 11 h 11"/>
                <a:gd name="T6" fmla="*/ 242 w 242"/>
                <a:gd name="T7" fmla="*/ 11 h 11"/>
                <a:gd name="T8" fmla="*/ 234 w 242"/>
                <a:gd name="T9" fmla="*/ 0 h 11"/>
              </a:gdLst>
              <a:ahLst/>
              <a:cxnLst>
                <a:cxn ang="0">
                  <a:pos x="T0" y="T1"/>
                </a:cxn>
                <a:cxn ang="0">
                  <a:pos x="T2" y="T3"/>
                </a:cxn>
                <a:cxn ang="0">
                  <a:pos x="T4" y="T5"/>
                </a:cxn>
                <a:cxn ang="0">
                  <a:pos x="T6" y="T7"/>
                </a:cxn>
                <a:cxn ang="0">
                  <a:pos x="T8" y="T9"/>
                </a:cxn>
              </a:cxnLst>
              <a:rect l="0" t="0" r="r" b="b"/>
              <a:pathLst>
                <a:path w="242" h="11">
                  <a:moveTo>
                    <a:pt x="234" y="0"/>
                  </a:moveTo>
                  <a:cubicBezTo>
                    <a:pt x="7" y="0"/>
                    <a:pt x="7" y="0"/>
                    <a:pt x="7" y="0"/>
                  </a:cubicBezTo>
                  <a:cubicBezTo>
                    <a:pt x="2" y="4"/>
                    <a:pt x="0" y="7"/>
                    <a:pt x="0" y="11"/>
                  </a:cubicBezTo>
                  <a:cubicBezTo>
                    <a:pt x="242" y="11"/>
                    <a:pt x="242" y="11"/>
                    <a:pt x="242" y="11"/>
                  </a:cubicBezTo>
                  <a:cubicBezTo>
                    <a:pt x="242" y="7"/>
                    <a:pt x="239" y="4"/>
                    <a:pt x="23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2" name="íšlíḍè">
              <a:extLst>
                <a:ext uri="{FF2B5EF4-FFF2-40B4-BE49-F238E27FC236}">
                  <a16:creationId xmlns:a16="http://schemas.microsoft.com/office/drawing/2014/main" id="{90B10280-8CCE-4AD7-872A-2387306B7B0D}"/>
                </a:ext>
              </a:extLst>
            </p:cNvPr>
            <p:cNvSpPr/>
            <p:nvPr/>
          </p:nvSpPr>
          <p:spPr bwMode="auto">
            <a:xfrm>
              <a:off x="3350413" y="4798104"/>
              <a:ext cx="544845" cy="32050"/>
            </a:xfrm>
            <a:custGeom>
              <a:avLst/>
              <a:gdLst>
                <a:gd name="T0" fmla="*/ 172 w 172"/>
                <a:gd name="T1" fmla="*/ 0 h 10"/>
                <a:gd name="T2" fmla="*/ 0 w 172"/>
                <a:gd name="T3" fmla="*/ 0 h 10"/>
                <a:gd name="T4" fmla="*/ 86 w 172"/>
                <a:gd name="T5" fmla="*/ 10 h 10"/>
                <a:gd name="T6" fmla="*/ 172 w 172"/>
                <a:gd name="T7" fmla="*/ 0 h 10"/>
              </a:gdLst>
              <a:ahLst/>
              <a:cxnLst>
                <a:cxn ang="0">
                  <a:pos x="T0" y="T1"/>
                </a:cxn>
                <a:cxn ang="0">
                  <a:pos x="T2" y="T3"/>
                </a:cxn>
                <a:cxn ang="0">
                  <a:pos x="T4" y="T5"/>
                </a:cxn>
                <a:cxn ang="0">
                  <a:pos x="T6" y="T7"/>
                </a:cxn>
              </a:cxnLst>
              <a:rect l="0" t="0" r="r" b="b"/>
              <a:pathLst>
                <a:path w="172" h="10">
                  <a:moveTo>
                    <a:pt x="172" y="0"/>
                  </a:moveTo>
                  <a:cubicBezTo>
                    <a:pt x="0" y="0"/>
                    <a:pt x="0" y="0"/>
                    <a:pt x="0" y="0"/>
                  </a:cubicBezTo>
                  <a:cubicBezTo>
                    <a:pt x="22" y="6"/>
                    <a:pt x="52" y="10"/>
                    <a:pt x="86" y="10"/>
                  </a:cubicBezTo>
                  <a:cubicBezTo>
                    <a:pt x="119" y="10"/>
                    <a:pt x="150" y="6"/>
                    <a:pt x="172"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3" name="iSḷiḑe">
              <a:extLst>
                <a:ext uri="{FF2B5EF4-FFF2-40B4-BE49-F238E27FC236}">
                  <a16:creationId xmlns:a16="http://schemas.microsoft.com/office/drawing/2014/main" id="{64217D03-EC2D-4BE2-B47C-709B38B36E50}"/>
                </a:ext>
              </a:extLst>
            </p:cNvPr>
            <p:cNvSpPr/>
            <p:nvPr/>
          </p:nvSpPr>
          <p:spPr bwMode="auto">
            <a:xfrm>
              <a:off x="3261895" y="4627172"/>
              <a:ext cx="720354" cy="64099"/>
            </a:xfrm>
            <a:custGeom>
              <a:avLst/>
              <a:gdLst>
                <a:gd name="T0" fmla="*/ 114 w 227"/>
                <a:gd name="T1" fmla="*/ 0 h 20"/>
                <a:gd name="T2" fmla="*/ 0 w 227"/>
                <a:gd name="T3" fmla="*/ 20 h 20"/>
                <a:gd name="T4" fmla="*/ 227 w 227"/>
                <a:gd name="T5" fmla="*/ 20 h 20"/>
                <a:gd name="T6" fmla="*/ 114 w 227"/>
                <a:gd name="T7" fmla="*/ 0 h 20"/>
              </a:gdLst>
              <a:ahLst/>
              <a:cxnLst>
                <a:cxn ang="0">
                  <a:pos x="T0" y="T1"/>
                </a:cxn>
                <a:cxn ang="0">
                  <a:pos x="T2" y="T3"/>
                </a:cxn>
                <a:cxn ang="0">
                  <a:pos x="T4" y="T5"/>
                </a:cxn>
                <a:cxn ang="0">
                  <a:pos x="T6" y="T7"/>
                </a:cxn>
              </a:cxnLst>
              <a:rect l="0" t="0" r="r" b="b"/>
              <a:pathLst>
                <a:path w="227" h="20">
                  <a:moveTo>
                    <a:pt x="114" y="0"/>
                  </a:moveTo>
                  <a:cubicBezTo>
                    <a:pt x="62" y="0"/>
                    <a:pt x="18" y="8"/>
                    <a:pt x="0" y="20"/>
                  </a:cubicBezTo>
                  <a:cubicBezTo>
                    <a:pt x="227" y="20"/>
                    <a:pt x="227" y="20"/>
                    <a:pt x="227" y="20"/>
                  </a:cubicBezTo>
                  <a:cubicBezTo>
                    <a:pt x="210" y="8"/>
                    <a:pt x="166" y="0"/>
                    <a:pt x="114"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4" name="íṡľîḑe">
              <a:extLst>
                <a:ext uri="{FF2B5EF4-FFF2-40B4-BE49-F238E27FC236}">
                  <a16:creationId xmlns:a16="http://schemas.microsoft.com/office/drawing/2014/main" id="{DB518E21-5516-4D25-9591-860D06FA0137}"/>
                </a:ext>
              </a:extLst>
            </p:cNvPr>
            <p:cNvSpPr/>
            <p:nvPr/>
          </p:nvSpPr>
          <p:spPr bwMode="auto">
            <a:xfrm>
              <a:off x="3014654" y="3207831"/>
              <a:ext cx="1214834" cy="1521596"/>
            </a:xfrm>
            <a:custGeom>
              <a:avLst/>
              <a:gdLst>
                <a:gd name="T0" fmla="*/ 192 w 383"/>
                <a:gd name="T1" fmla="*/ 0 h 480"/>
                <a:gd name="T2" fmla="*/ 0 w 383"/>
                <a:gd name="T3" fmla="*/ 192 h 480"/>
                <a:gd name="T4" fmla="*/ 192 w 383"/>
                <a:gd name="T5" fmla="*/ 480 h 480"/>
                <a:gd name="T6" fmla="*/ 383 w 383"/>
                <a:gd name="T7" fmla="*/ 192 h 480"/>
                <a:gd name="T8" fmla="*/ 192 w 383"/>
                <a:gd name="T9" fmla="*/ 0 h 480"/>
                <a:gd name="T10" fmla="*/ 192 w 383"/>
                <a:gd name="T11" fmla="*/ 299 h 480"/>
                <a:gd name="T12" fmla="*/ 84 w 383"/>
                <a:gd name="T13" fmla="*/ 192 h 480"/>
                <a:gd name="T14" fmla="*/ 192 w 383"/>
                <a:gd name="T15" fmla="*/ 84 h 480"/>
                <a:gd name="T16" fmla="*/ 299 w 383"/>
                <a:gd name="T17" fmla="*/ 192 h 480"/>
                <a:gd name="T18" fmla="*/ 192 w 383"/>
                <a:gd name="T19" fmla="*/ 29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480">
                  <a:moveTo>
                    <a:pt x="192" y="0"/>
                  </a:moveTo>
                  <a:cubicBezTo>
                    <a:pt x="86" y="0"/>
                    <a:pt x="0" y="86"/>
                    <a:pt x="0" y="192"/>
                  </a:cubicBezTo>
                  <a:cubicBezTo>
                    <a:pt x="0" y="298"/>
                    <a:pt x="192" y="480"/>
                    <a:pt x="192" y="480"/>
                  </a:cubicBezTo>
                  <a:cubicBezTo>
                    <a:pt x="192" y="480"/>
                    <a:pt x="383" y="298"/>
                    <a:pt x="383" y="192"/>
                  </a:cubicBezTo>
                  <a:cubicBezTo>
                    <a:pt x="383" y="86"/>
                    <a:pt x="297" y="0"/>
                    <a:pt x="192" y="0"/>
                  </a:cubicBezTo>
                  <a:close/>
                  <a:moveTo>
                    <a:pt x="192" y="299"/>
                  </a:moveTo>
                  <a:cubicBezTo>
                    <a:pt x="132" y="299"/>
                    <a:pt x="84" y="251"/>
                    <a:pt x="84" y="192"/>
                  </a:cubicBezTo>
                  <a:cubicBezTo>
                    <a:pt x="84" y="133"/>
                    <a:pt x="132" y="84"/>
                    <a:pt x="192" y="84"/>
                  </a:cubicBezTo>
                  <a:cubicBezTo>
                    <a:pt x="251" y="84"/>
                    <a:pt x="299" y="133"/>
                    <a:pt x="299" y="192"/>
                  </a:cubicBezTo>
                  <a:cubicBezTo>
                    <a:pt x="299" y="251"/>
                    <a:pt x="251" y="299"/>
                    <a:pt x="192" y="299"/>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5" name="ïṥlîḋe">
              <a:extLst>
                <a:ext uri="{FF2B5EF4-FFF2-40B4-BE49-F238E27FC236}">
                  <a16:creationId xmlns:a16="http://schemas.microsoft.com/office/drawing/2014/main" id="{3840C7EB-DF16-472C-AB0E-CF198CEED55E}"/>
                </a:ext>
              </a:extLst>
            </p:cNvPr>
            <p:cNvSpPr/>
            <p:nvPr/>
          </p:nvSpPr>
          <p:spPr bwMode="auto">
            <a:xfrm>
              <a:off x="3214584" y="3410812"/>
              <a:ext cx="814977" cy="811924"/>
            </a:xfrm>
            <a:custGeom>
              <a:avLst/>
              <a:gdLst>
                <a:gd name="T0" fmla="*/ 129 w 257"/>
                <a:gd name="T1" fmla="*/ 0 h 256"/>
                <a:gd name="T2" fmla="*/ 0 w 257"/>
                <a:gd name="T3" fmla="*/ 128 h 256"/>
                <a:gd name="T4" fmla="*/ 129 w 257"/>
                <a:gd name="T5" fmla="*/ 256 h 256"/>
                <a:gd name="T6" fmla="*/ 257 w 257"/>
                <a:gd name="T7" fmla="*/ 128 h 256"/>
                <a:gd name="T8" fmla="*/ 129 w 257"/>
                <a:gd name="T9" fmla="*/ 0 h 256"/>
                <a:gd name="T10" fmla="*/ 129 w 257"/>
                <a:gd name="T11" fmla="*/ 214 h 256"/>
                <a:gd name="T12" fmla="*/ 42 w 257"/>
                <a:gd name="T13" fmla="*/ 128 h 256"/>
                <a:gd name="T14" fmla="*/ 129 w 257"/>
                <a:gd name="T15" fmla="*/ 41 h 256"/>
                <a:gd name="T16" fmla="*/ 215 w 257"/>
                <a:gd name="T17" fmla="*/ 128 h 256"/>
                <a:gd name="T18" fmla="*/ 129 w 257"/>
                <a:gd name="T19" fmla="*/ 21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6">
                  <a:moveTo>
                    <a:pt x="129" y="0"/>
                  </a:moveTo>
                  <a:cubicBezTo>
                    <a:pt x="58" y="0"/>
                    <a:pt x="0" y="57"/>
                    <a:pt x="0" y="128"/>
                  </a:cubicBezTo>
                  <a:cubicBezTo>
                    <a:pt x="0" y="199"/>
                    <a:pt x="58" y="256"/>
                    <a:pt x="129" y="256"/>
                  </a:cubicBezTo>
                  <a:cubicBezTo>
                    <a:pt x="200" y="256"/>
                    <a:pt x="257" y="199"/>
                    <a:pt x="257" y="128"/>
                  </a:cubicBezTo>
                  <a:cubicBezTo>
                    <a:pt x="257" y="57"/>
                    <a:pt x="200" y="0"/>
                    <a:pt x="129" y="0"/>
                  </a:cubicBezTo>
                  <a:close/>
                  <a:moveTo>
                    <a:pt x="129" y="214"/>
                  </a:moveTo>
                  <a:cubicBezTo>
                    <a:pt x="81" y="214"/>
                    <a:pt x="42" y="176"/>
                    <a:pt x="42" y="128"/>
                  </a:cubicBezTo>
                  <a:cubicBezTo>
                    <a:pt x="42" y="80"/>
                    <a:pt x="81" y="41"/>
                    <a:pt x="129" y="41"/>
                  </a:cubicBezTo>
                  <a:cubicBezTo>
                    <a:pt x="176" y="41"/>
                    <a:pt x="215" y="80"/>
                    <a:pt x="215" y="128"/>
                  </a:cubicBezTo>
                  <a:cubicBezTo>
                    <a:pt x="215" y="176"/>
                    <a:pt x="176" y="214"/>
                    <a:pt x="129" y="214"/>
                  </a:cubicBezTo>
                  <a:close/>
                </a:path>
              </a:pathLst>
            </a:custGeom>
            <a:solidFill>
              <a:srgbClr val="E539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6" name="is1iḍê">
              <a:extLst>
                <a:ext uri="{FF2B5EF4-FFF2-40B4-BE49-F238E27FC236}">
                  <a16:creationId xmlns:a16="http://schemas.microsoft.com/office/drawing/2014/main" id="{AED8CF46-721C-4326-90FF-E457B548DF47}"/>
                </a:ext>
              </a:extLst>
            </p:cNvPr>
            <p:cNvSpPr/>
            <p:nvPr/>
          </p:nvSpPr>
          <p:spPr bwMode="auto">
            <a:xfrm>
              <a:off x="7811419" y="5516932"/>
              <a:ext cx="360177" cy="19841"/>
            </a:xfrm>
            <a:custGeom>
              <a:avLst/>
              <a:gdLst>
                <a:gd name="T0" fmla="*/ 114 w 114"/>
                <a:gd name="T1" fmla="*/ 0 h 6"/>
                <a:gd name="T2" fmla="*/ 0 w 114"/>
                <a:gd name="T3" fmla="*/ 0 h 6"/>
                <a:gd name="T4" fmla="*/ 57 w 114"/>
                <a:gd name="T5" fmla="*/ 6 h 6"/>
                <a:gd name="T6" fmla="*/ 114 w 114"/>
                <a:gd name="T7" fmla="*/ 0 h 6"/>
              </a:gdLst>
              <a:ahLst/>
              <a:cxnLst>
                <a:cxn ang="0">
                  <a:pos x="T0" y="T1"/>
                </a:cxn>
                <a:cxn ang="0">
                  <a:pos x="T2" y="T3"/>
                </a:cxn>
                <a:cxn ang="0">
                  <a:pos x="T4" y="T5"/>
                </a:cxn>
                <a:cxn ang="0">
                  <a:pos x="T6" y="T7"/>
                </a:cxn>
              </a:cxnLst>
              <a:rect l="0" t="0" r="r" b="b"/>
              <a:pathLst>
                <a:path w="114" h="6">
                  <a:moveTo>
                    <a:pt x="114" y="0"/>
                  </a:moveTo>
                  <a:cubicBezTo>
                    <a:pt x="0" y="0"/>
                    <a:pt x="0" y="0"/>
                    <a:pt x="0" y="0"/>
                  </a:cubicBezTo>
                  <a:cubicBezTo>
                    <a:pt x="15" y="4"/>
                    <a:pt x="35" y="6"/>
                    <a:pt x="57" y="6"/>
                  </a:cubicBezTo>
                  <a:cubicBezTo>
                    <a:pt x="79" y="6"/>
                    <a:pt x="99" y="4"/>
                    <a:pt x="114" y="0"/>
                  </a:cubicBezTo>
                </a:path>
              </a:pathLst>
            </a:cu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7" name="iṩḷiďè">
              <a:extLst>
                <a:ext uri="{FF2B5EF4-FFF2-40B4-BE49-F238E27FC236}">
                  <a16:creationId xmlns:a16="http://schemas.microsoft.com/office/drawing/2014/main" id="{6B80744F-EC9F-4469-A608-27CDD6A21AE3}"/>
                </a:ext>
              </a:extLst>
            </p:cNvPr>
            <p:cNvSpPr/>
            <p:nvPr/>
          </p:nvSpPr>
          <p:spPr bwMode="auto">
            <a:xfrm>
              <a:off x="7811419" y="5390259"/>
              <a:ext cx="360177" cy="126673"/>
            </a:xfrm>
            <a:custGeom>
              <a:avLst/>
              <a:gdLst>
                <a:gd name="T0" fmla="*/ 57 w 114"/>
                <a:gd name="T1" fmla="*/ 0 h 40"/>
                <a:gd name="T2" fmla="*/ 45 w 114"/>
                <a:gd name="T3" fmla="*/ 1 h 40"/>
                <a:gd name="T4" fmla="*/ 57 w 114"/>
                <a:gd name="T5" fmla="*/ 40 h 40"/>
                <a:gd name="T6" fmla="*/ 0 w 114"/>
                <a:gd name="T7" fmla="*/ 40 h 40"/>
                <a:gd name="T8" fmla="*/ 0 w 114"/>
                <a:gd name="T9" fmla="*/ 40 h 40"/>
                <a:gd name="T10" fmla="*/ 114 w 114"/>
                <a:gd name="T11" fmla="*/ 40 h 40"/>
                <a:gd name="T12" fmla="*/ 114 w 114"/>
                <a:gd name="T13" fmla="*/ 40 h 40"/>
                <a:gd name="T14" fmla="*/ 90 w 114"/>
                <a:gd name="T15" fmla="*/ 40 h 40"/>
                <a:gd name="T16" fmla="*/ 78 w 114"/>
                <a:gd name="T17" fmla="*/ 1 h 40"/>
                <a:gd name="T18" fmla="*/ 57 w 11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40">
                  <a:moveTo>
                    <a:pt x="57" y="0"/>
                  </a:moveTo>
                  <a:cubicBezTo>
                    <a:pt x="53" y="0"/>
                    <a:pt x="49" y="0"/>
                    <a:pt x="45" y="1"/>
                  </a:cubicBezTo>
                  <a:cubicBezTo>
                    <a:pt x="57" y="40"/>
                    <a:pt x="57" y="40"/>
                    <a:pt x="57" y="40"/>
                  </a:cubicBezTo>
                  <a:cubicBezTo>
                    <a:pt x="0" y="40"/>
                    <a:pt x="0" y="40"/>
                    <a:pt x="0" y="40"/>
                  </a:cubicBezTo>
                  <a:cubicBezTo>
                    <a:pt x="0" y="40"/>
                    <a:pt x="0" y="40"/>
                    <a:pt x="0" y="40"/>
                  </a:cubicBezTo>
                  <a:cubicBezTo>
                    <a:pt x="114" y="40"/>
                    <a:pt x="114" y="40"/>
                    <a:pt x="114" y="40"/>
                  </a:cubicBezTo>
                  <a:cubicBezTo>
                    <a:pt x="114" y="40"/>
                    <a:pt x="114" y="40"/>
                    <a:pt x="114" y="40"/>
                  </a:cubicBezTo>
                  <a:cubicBezTo>
                    <a:pt x="90" y="40"/>
                    <a:pt x="90" y="40"/>
                    <a:pt x="90" y="40"/>
                  </a:cubicBezTo>
                  <a:cubicBezTo>
                    <a:pt x="78" y="1"/>
                    <a:pt x="78" y="1"/>
                    <a:pt x="78" y="1"/>
                  </a:cubicBezTo>
                  <a:cubicBezTo>
                    <a:pt x="71" y="1"/>
                    <a:pt x="64" y="0"/>
                    <a:pt x="57"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8" name="îṣ1iḋè">
              <a:extLst>
                <a:ext uri="{FF2B5EF4-FFF2-40B4-BE49-F238E27FC236}">
                  <a16:creationId xmlns:a16="http://schemas.microsoft.com/office/drawing/2014/main" id="{C3E5C3CC-B876-4033-862E-AB8933E06461}"/>
                </a:ext>
              </a:extLst>
            </p:cNvPr>
            <p:cNvSpPr/>
            <p:nvPr/>
          </p:nvSpPr>
          <p:spPr bwMode="auto">
            <a:xfrm>
              <a:off x="7718322" y="5393311"/>
              <a:ext cx="273186" cy="123621"/>
            </a:xfrm>
            <a:custGeom>
              <a:avLst/>
              <a:gdLst>
                <a:gd name="T0" fmla="*/ 74 w 86"/>
                <a:gd name="T1" fmla="*/ 0 h 39"/>
                <a:gd name="T2" fmla="*/ 44 w 86"/>
                <a:gd name="T3" fmla="*/ 2 h 39"/>
                <a:gd name="T4" fmla="*/ 51 w 86"/>
                <a:gd name="T5" fmla="*/ 25 h 39"/>
                <a:gd name="T6" fmla="*/ 0 w 86"/>
                <a:gd name="T7" fmla="*/ 25 h 39"/>
                <a:gd name="T8" fmla="*/ 29 w 86"/>
                <a:gd name="T9" fmla="*/ 39 h 39"/>
                <a:gd name="T10" fmla="*/ 86 w 86"/>
                <a:gd name="T11" fmla="*/ 39 h 39"/>
                <a:gd name="T12" fmla="*/ 74 w 8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86" h="39">
                  <a:moveTo>
                    <a:pt x="74" y="0"/>
                  </a:moveTo>
                  <a:cubicBezTo>
                    <a:pt x="63" y="0"/>
                    <a:pt x="53" y="1"/>
                    <a:pt x="44" y="2"/>
                  </a:cubicBezTo>
                  <a:cubicBezTo>
                    <a:pt x="51" y="25"/>
                    <a:pt x="51" y="25"/>
                    <a:pt x="51" y="25"/>
                  </a:cubicBezTo>
                  <a:cubicBezTo>
                    <a:pt x="0" y="25"/>
                    <a:pt x="0" y="25"/>
                    <a:pt x="0" y="25"/>
                  </a:cubicBezTo>
                  <a:cubicBezTo>
                    <a:pt x="3" y="31"/>
                    <a:pt x="13" y="36"/>
                    <a:pt x="29" y="39"/>
                  </a:cubicBezTo>
                  <a:cubicBezTo>
                    <a:pt x="86" y="39"/>
                    <a:pt x="86" y="39"/>
                    <a:pt x="86" y="39"/>
                  </a:cubicBezTo>
                  <a:cubicBezTo>
                    <a:pt x="74" y="0"/>
                    <a:pt x="74" y="0"/>
                    <a:pt x="7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9" name="ïṣḻïďê">
              <a:extLst>
                <a:ext uri="{FF2B5EF4-FFF2-40B4-BE49-F238E27FC236}">
                  <a16:creationId xmlns:a16="http://schemas.microsoft.com/office/drawing/2014/main" id="{B5884548-B198-4673-922A-C999326FDF92}"/>
                </a:ext>
              </a:extLst>
            </p:cNvPr>
            <p:cNvSpPr/>
            <p:nvPr/>
          </p:nvSpPr>
          <p:spPr bwMode="auto">
            <a:xfrm>
              <a:off x="8058660" y="5393311"/>
              <a:ext cx="209086" cy="123621"/>
            </a:xfrm>
            <a:custGeom>
              <a:avLst/>
              <a:gdLst>
                <a:gd name="T0" fmla="*/ 0 w 66"/>
                <a:gd name="T1" fmla="*/ 0 h 39"/>
                <a:gd name="T2" fmla="*/ 12 w 66"/>
                <a:gd name="T3" fmla="*/ 39 h 39"/>
                <a:gd name="T4" fmla="*/ 36 w 66"/>
                <a:gd name="T5" fmla="*/ 39 h 39"/>
                <a:gd name="T6" fmla="*/ 66 w 66"/>
                <a:gd name="T7" fmla="*/ 22 h 39"/>
                <a:gd name="T8" fmla="*/ 0 w 66"/>
                <a:gd name="T9" fmla="*/ 0 h 39"/>
              </a:gdLst>
              <a:ahLst/>
              <a:cxnLst>
                <a:cxn ang="0">
                  <a:pos x="T0" y="T1"/>
                </a:cxn>
                <a:cxn ang="0">
                  <a:pos x="T2" y="T3"/>
                </a:cxn>
                <a:cxn ang="0">
                  <a:pos x="T4" y="T5"/>
                </a:cxn>
                <a:cxn ang="0">
                  <a:pos x="T6" y="T7"/>
                </a:cxn>
                <a:cxn ang="0">
                  <a:pos x="T8" y="T9"/>
                </a:cxn>
              </a:cxnLst>
              <a:rect l="0" t="0" r="r" b="b"/>
              <a:pathLst>
                <a:path w="66" h="39">
                  <a:moveTo>
                    <a:pt x="0" y="0"/>
                  </a:moveTo>
                  <a:cubicBezTo>
                    <a:pt x="12" y="39"/>
                    <a:pt x="12" y="39"/>
                    <a:pt x="12" y="39"/>
                  </a:cubicBezTo>
                  <a:cubicBezTo>
                    <a:pt x="36" y="39"/>
                    <a:pt x="36" y="39"/>
                    <a:pt x="36" y="39"/>
                  </a:cubicBezTo>
                  <a:cubicBezTo>
                    <a:pt x="54" y="35"/>
                    <a:pt x="66" y="29"/>
                    <a:pt x="66" y="22"/>
                  </a:cubicBezTo>
                  <a:cubicBezTo>
                    <a:pt x="66" y="11"/>
                    <a:pt x="37" y="2"/>
                    <a:pt x="0" y="0"/>
                  </a:cubicBezTo>
                </a:path>
              </a:pathLst>
            </a:custGeom>
            <a:solidFill>
              <a:srgbClr val="0384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0" name="îṥḻídé">
              <a:extLst>
                <a:ext uri="{FF2B5EF4-FFF2-40B4-BE49-F238E27FC236}">
                  <a16:creationId xmlns:a16="http://schemas.microsoft.com/office/drawing/2014/main" id="{3740F3BB-9373-4671-BF28-521DF1070568}"/>
                </a:ext>
              </a:extLst>
            </p:cNvPr>
            <p:cNvSpPr/>
            <p:nvPr/>
          </p:nvSpPr>
          <p:spPr bwMode="auto">
            <a:xfrm>
              <a:off x="7715270" y="5400943"/>
              <a:ext cx="164827" cy="71731"/>
            </a:xfrm>
            <a:custGeom>
              <a:avLst/>
              <a:gdLst>
                <a:gd name="T0" fmla="*/ 45 w 52"/>
                <a:gd name="T1" fmla="*/ 0 h 23"/>
                <a:gd name="T2" fmla="*/ 0 w 52"/>
                <a:gd name="T3" fmla="*/ 20 h 23"/>
                <a:gd name="T4" fmla="*/ 1 w 52"/>
                <a:gd name="T5" fmla="*/ 23 h 23"/>
                <a:gd name="T6" fmla="*/ 52 w 52"/>
                <a:gd name="T7" fmla="*/ 23 h 23"/>
                <a:gd name="T8" fmla="*/ 45 w 52"/>
                <a:gd name="T9" fmla="*/ 0 h 23"/>
              </a:gdLst>
              <a:ahLst/>
              <a:cxnLst>
                <a:cxn ang="0">
                  <a:pos x="T0" y="T1"/>
                </a:cxn>
                <a:cxn ang="0">
                  <a:pos x="T2" y="T3"/>
                </a:cxn>
                <a:cxn ang="0">
                  <a:pos x="T4" y="T5"/>
                </a:cxn>
                <a:cxn ang="0">
                  <a:pos x="T6" y="T7"/>
                </a:cxn>
                <a:cxn ang="0">
                  <a:pos x="T8" y="T9"/>
                </a:cxn>
              </a:cxnLst>
              <a:rect l="0" t="0" r="r" b="b"/>
              <a:pathLst>
                <a:path w="52" h="23">
                  <a:moveTo>
                    <a:pt x="45" y="0"/>
                  </a:moveTo>
                  <a:cubicBezTo>
                    <a:pt x="18" y="4"/>
                    <a:pt x="0" y="12"/>
                    <a:pt x="0" y="20"/>
                  </a:cubicBezTo>
                  <a:cubicBezTo>
                    <a:pt x="0" y="21"/>
                    <a:pt x="0" y="22"/>
                    <a:pt x="1" y="23"/>
                  </a:cubicBezTo>
                  <a:cubicBezTo>
                    <a:pt x="52" y="23"/>
                    <a:pt x="52" y="23"/>
                    <a:pt x="52" y="23"/>
                  </a:cubicBezTo>
                  <a:cubicBezTo>
                    <a:pt x="45" y="0"/>
                    <a:pt x="45" y="0"/>
                    <a:pt x="45"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1" name="ïṧļiḋe">
              <a:extLst>
                <a:ext uri="{FF2B5EF4-FFF2-40B4-BE49-F238E27FC236}">
                  <a16:creationId xmlns:a16="http://schemas.microsoft.com/office/drawing/2014/main" id="{0A9166DF-7B7D-4622-A6B2-1F03D144BD5F}"/>
                </a:ext>
              </a:extLst>
            </p:cNvPr>
            <p:cNvSpPr/>
            <p:nvPr/>
          </p:nvSpPr>
          <p:spPr bwMode="auto">
            <a:xfrm>
              <a:off x="7556548" y="4376880"/>
              <a:ext cx="869919" cy="1086636"/>
            </a:xfrm>
            <a:custGeom>
              <a:avLst/>
              <a:gdLst>
                <a:gd name="T0" fmla="*/ 137 w 274"/>
                <a:gd name="T1" fmla="*/ 0 h 343"/>
                <a:gd name="T2" fmla="*/ 0 w 274"/>
                <a:gd name="T3" fmla="*/ 137 h 343"/>
                <a:gd name="T4" fmla="*/ 137 w 274"/>
                <a:gd name="T5" fmla="*/ 343 h 343"/>
                <a:gd name="T6" fmla="*/ 274 w 274"/>
                <a:gd name="T7" fmla="*/ 137 h 343"/>
                <a:gd name="T8" fmla="*/ 137 w 274"/>
                <a:gd name="T9" fmla="*/ 0 h 343"/>
                <a:gd name="T10" fmla="*/ 137 w 274"/>
                <a:gd name="T11" fmla="*/ 214 h 343"/>
                <a:gd name="T12" fmla="*/ 60 w 274"/>
                <a:gd name="T13" fmla="*/ 137 h 343"/>
                <a:gd name="T14" fmla="*/ 137 w 274"/>
                <a:gd name="T15" fmla="*/ 60 h 343"/>
                <a:gd name="T16" fmla="*/ 214 w 274"/>
                <a:gd name="T17" fmla="*/ 137 h 343"/>
                <a:gd name="T18" fmla="*/ 137 w 274"/>
                <a:gd name="T19" fmla="*/ 21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343">
                  <a:moveTo>
                    <a:pt x="137" y="0"/>
                  </a:moveTo>
                  <a:cubicBezTo>
                    <a:pt x="61" y="0"/>
                    <a:pt x="0" y="61"/>
                    <a:pt x="0" y="137"/>
                  </a:cubicBezTo>
                  <a:cubicBezTo>
                    <a:pt x="0" y="213"/>
                    <a:pt x="137" y="343"/>
                    <a:pt x="137" y="343"/>
                  </a:cubicBezTo>
                  <a:cubicBezTo>
                    <a:pt x="137" y="343"/>
                    <a:pt x="274" y="213"/>
                    <a:pt x="274" y="137"/>
                  </a:cubicBezTo>
                  <a:cubicBezTo>
                    <a:pt x="274" y="61"/>
                    <a:pt x="213" y="0"/>
                    <a:pt x="137" y="0"/>
                  </a:cubicBezTo>
                  <a:close/>
                  <a:moveTo>
                    <a:pt x="137" y="214"/>
                  </a:moveTo>
                  <a:cubicBezTo>
                    <a:pt x="94" y="214"/>
                    <a:pt x="60" y="180"/>
                    <a:pt x="60" y="137"/>
                  </a:cubicBezTo>
                  <a:cubicBezTo>
                    <a:pt x="60" y="95"/>
                    <a:pt x="94" y="60"/>
                    <a:pt x="137" y="60"/>
                  </a:cubicBezTo>
                  <a:cubicBezTo>
                    <a:pt x="179" y="60"/>
                    <a:pt x="214" y="95"/>
                    <a:pt x="214" y="137"/>
                  </a:cubicBezTo>
                  <a:cubicBezTo>
                    <a:pt x="214" y="180"/>
                    <a:pt x="179" y="214"/>
                    <a:pt x="137" y="214"/>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2" name="işļïďe">
              <a:extLst>
                <a:ext uri="{FF2B5EF4-FFF2-40B4-BE49-F238E27FC236}">
                  <a16:creationId xmlns:a16="http://schemas.microsoft.com/office/drawing/2014/main" id="{C09B04C3-8819-4016-B8C8-122E370F29C4}"/>
                </a:ext>
              </a:extLst>
            </p:cNvPr>
            <p:cNvSpPr/>
            <p:nvPr/>
          </p:nvSpPr>
          <p:spPr bwMode="auto">
            <a:xfrm>
              <a:off x="7700008" y="4520340"/>
              <a:ext cx="582998" cy="581473"/>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92 w 184"/>
                <a:gd name="T11" fmla="*/ 154 h 184"/>
                <a:gd name="T12" fmla="*/ 30 w 184"/>
                <a:gd name="T13" fmla="*/ 92 h 184"/>
                <a:gd name="T14" fmla="*/ 92 w 184"/>
                <a:gd name="T15" fmla="*/ 30 h 184"/>
                <a:gd name="T16" fmla="*/ 154 w 184"/>
                <a:gd name="T17" fmla="*/ 92 h 184"/>
                <a:gd name="T18" fmla="*/ 92 w 184"/>
                <a:gd name="T19" fmla="*/ 15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92" y="154"/>
                  </a:moveTo>
                  <a:cubicBezTo>
                    <a:pt x="58" y="154"/>
                    <a:pt x="30" y="126"/>
                    <a:pt x="30" y="92"/>
                  </a:cubicBezTo>
                  <a:cubicBezTo>
                    <a:pt x="30" y="58"/>
                    <a:pt x="58" y="30"/>
                    <a:pt x="92" y="30"/>
                  </a:cubicBezTo>
                  <a:cubicBezTo>
                    <a:pt x="126" y="30"/>
                    <a:pt x="154" y="58"/>
                    <a:pt x="154" y="92"/>
                  </a:cubicBezTo>
                  <a:cubicBezTo>
                    <a:pt x="154" y="126"/>
                    <a:pt x="126" y="154"/>
                    <a:pt x="92" y="154"/>
                  </a:cubicBezTo>
                  <a:close/>
                </a:path>
              </a:pathLst>
            </a:custGeom>
            <a:solidFill>
              <a:srgbClr val="E539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3" name="isľïdê">
              <a:extLst>
                <a:ext uri="{FF2B5EF4-FFF2-40B4-BE49-F238E27FC236}">
                  <a16:creationId xmlns:a16="http://schemas.microsoft.com/office/drawing/2014/main" id="{6C2CAEF6-8520-4DC4-A370-8ECCE521A1D4}"/>
                </a:ext>
              </a:extLst>
            </p:cNvPr>
            <p:cNvSpPr/>
            <p:nvPr/>
          </p:nvSpPr>
          <p:spPr bwMode="auto">
            <a:xfrm>
              <a:off x="5207767" y="4079276"/>
              <a:ext cx="1474284" cy="335758"/>
            </a:xfrm>
            <a:custGeom>
              <a:avLst/>
              <a:gdLst>
                <a:gd name="T0" fmla="*/ 97 w 465"/>
                <a:gd name="T1" fmla="*/ 0 h 106"/>
                <a:gd name="T2" fmla="*/ 70 w 465"/>
                <a:gd name="T3" fmla="*/ 5 h 106"/>
                <a:gd name="T4" fmla="*/ 61 w 465"/>
                <a:gd name="T5" fmla="*/ 75 h 106"/>
                <a:gd name="T6" fmla="*/ 0 w 465"/>
                <a:gd name="T7" fmla="*/ 75 h 106"/>
                <a:gd name="T8" fmla="*/ 17 w 465"/>
                <a:gd name="T9" fmla="*/ 85 h 106"/>
                <a:gd name="T10" fmla="*/ 59 w 465"/>
                <a:gd name="T11" fmla="*/ 85 h 106"/>
                <a:gd name="T12" fmla="*/ 57 w 465"/>
                <a:gd name="T13" fmla="*/ 99 h 106"/>
                <a:gd name="T14" fmla="*/ 84 w 465"/>
                <a:gd name="T15" fmla="*/ 106 h 106"/>
                <a:gd name="T16" fmla="*/ 86 w 465"/>
                <a:gd name="T17" fmla="*/ 85 h 106"/>
                <a:gd name="T18" fmla="*/ 448 w 465"/>
                <a:gd name="T19" fmla="*/ 85 h 106"/>
                <a:gd name="T20" fmla="*/ 465 w 465"/>
                <a:gd name="T21" fmla="*/ 75 h 106"/>
                <a:gd name="T22" fmla="*/ 87 w 465"/>
                <a:gd name="T23" fmla="*/ 75 h 106"/>
                <a:gd name="T24" fmla="*/ 97 w 465"/>
                <a:gd name="T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106">
                  <a:moveTo>
                    <a:pt x="97" y="0"/>
                  </a:moveTo>
                  <a:cubicBezTo>
                    <a:pt x="87" y="2"/>
                    <a:pt x="78" y="3"/>
                    <a:pt x="70" y="5"/>
                  </a:cubicBezTo>
                  <a:cubicBezTo>
                    <a:pt x="61" y="75"/>
                    <a:pt x="61" y="75"/>
                    <a:pt x="61" y="75"/>
                  </a:cubicBezTo>
                  <a:cubicBezTo>
                    <a:pt x="0" y="75"/>
                    <a:pt x="0" y="75"/>
                    <a:pt x="0" y="75"/>
                  </a:cubicBezTo>
                  <a:cubicBezTo>
                    <a:pt x="5" y="79"/>
                    <a:pt x="11" y="82"/>
                    <a:pt x="17" y="85"/>
                  </a:cubicBezTo>
                  <a:cubicBezTo>
                    <a:pt x="59" y="85"/>
                    <a:pt x="59" y="85"/>
                    <a:pt x="59" y="85"/>
                  </a:cubicBezTo>
                  <a:cubicBezTo>
                    <a:pt x="57" y="99"/>
                    <a:pt x="57" y="99"/>
                    <a:pt x="57" y="99"/>
                  </a:cubicBezTo>
                  <a:cubicBezTo>
                    <a:pt x="65" y="102"/>
                    <a:pt x="74" y="104"/>
                    <a:pt x="84" y="106"/>
                  </a:cubicBezTo>
                  <a:cubicBezTo>
                    <a:pt x="86" y="85"/>
                    <a:pt x="86" y="85"/>
                    <a:pt x="86" y="85"/>
                  </a:cubicBezTo>
                  <a:cubicBezTo>
                    <a:pt x="448" y="85"/>
                    <a:pt x="448" y="85"/>
                    <a:pt x="448" y="85"/>
                  </a:cubicBezTo>
                  <a:cubicBezTo>
                    <a:pt x="455" y="82"/>
                    <a:pt x="461" y="79"/>
                    <a:pt x="465" y="75"/>
                  </a:cubicBezTo>
                  <a:cubicBezTo>
                    <a:pt x="87" y="75"/>
                    <a:pt x="87" y="75"/>
                    <a:pt x="87" y="75"/>
                  </a:cubicBezTo>
                  <a:cubicBezTo>
                    <a:pt x="97" y="0"/>
                    <a:pt x="97" y="0"/>
                    <a:pt x="97"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4" name="išľïḓé">
              <a:extLst>
                <a:ext uri="{FF2B5EF4-FFF2-40B4-BE49-F238E27FC236}">
                  <a16:creationId xmlns:a16="http://schemas.microsoft.com/office/drawing/2014/main" id="{179A527C-B38E-4C2D-9EC1-22DADE76F64F}"/>
                </a:ext>
              </a:extLst>
            </p:cNvPr>
            <p:cNvSpPr/>
            <p:nvPr/>
          </p:nvSpPr>
          <p:spPr bwMode="auto">
            <a:xfrm>
              <a:off x="5262709" y="4349409"/>
              <a:ext cx="132778" cy="44260"/>
            </a:xfrm>
            <a:custGeom>
              <a:avLst/>
              <a:gdLst>
                <a:gd name="T0" fmla="*/ 42 w 42"/>
                <a:gd name="T1" fmla="*/ 0 h 14"/>
                <a:gd name="T2" fmla="*/ 0 w 42"/>
                <a:gd name="T3" fmla="*/ 0 h 14"/>
                <a:gd name="T4" fmla="*/ 40 w 42"/>
                <a:gd name="T5" fmla="*/ 14 h 14"/>
                <a:gd name="T6" fmla="*/ 42 w 42"/>
                <a:gd name="T7" fmla="*/ 0 h 14"/>
              </a:gdLst>
              <a:ahLst/>
              <a:cxnLst>
                <a:cxn ang="0">
                  <a:pos x="T0" y="T1"/>
                </a:cxn>
                <a:cxn ang="0">
                  <a:pos x="T2" y="T3"/>
                </a:cxn>
                <a:cxn ang="0">
                  <a:pos x="T4" y="T5"/>
                </a:cxn>
                <a:cxn ang="0">
                  <a:pos x="T6" y="T7"/>
                </a:cxn>
              </a:cxnLst>
              <a:rect l="0" t="0" r="r" b="b"/>
              <a:pathLst>
                <a:path w="42" h="14">
                  <a:moveTo>
                    <a:pt x="42" y="0"/>
                  </a:moveTo>
                  <a:cubicBezTo>
                    <a:pt x="0" y="0"/>
                    <a:pt x="0" y="0"/>
                    <a:pt x="0" y="0"/>
                  </a:cubicBezTo>
                  <a:cubicBezTo>
                    <a:pt x="11" y="5"/>
                    <a:pt x="25" y="10"/>
                    <a:pt x="40" y="14"/>
                  </a:cubicBezTo>
                  <a:cubicBezTo>
                    <a:pt x="42" y="0"/>
                    <a:pt x="42" y="0"/>
                    <a:pt x="42"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5" name="isliḑê">
              <a:extLst>
                <a:ext uri="{FF2B5EF4-FFF2-40B4-BE49-F238E27FC236}">
                  <a16:creationId xmlns:a16="http://schemas.microsoft.com/office/drawing/2014/main" id="{6EF4D868-0632-477F-9EF4-F458512FBA65}"/>
                </a:ext>
              </a:extLst>
            </p:cNvPr>
            <p:cNvSpPr/>
            <p:nvPr/>
          </p:nvSpPr>
          <p:spPr bwMode="auto">
            <a:xfrm>
              <a:off x="5180296" y="4096064"/>
              <a:ext cx="250293" cy="221296"/>
            </a:xfrm>
            <a:custGeom>
              <a:avLst/>
              <a:gdLst>
                <a:gd name="T0" fmla="*/ 79 w 79"/>
                <a:gd name="T1" fmla="*/ 0 h 70"/>
                <a:gd name="T2" fmla="*/ 54 w 79"/>
                <a:gd name="T3" fmla="*/ 7 h 70"/>
                <a:gd name="T4" fmla="*/ 46 w 79"/>
                <a:gd name="T5" fmla="*/ 61 h 70"/>
                <a:gd name="T6" fmla="*/ 0 w 79"/>
                <a:gd name="T7" fmla="*/ 61 h 70"/>
                <a:gd name="T8" fmla="*/ 9 w 79"/>
                <a:gd name="T9" fmla="*/ 70 h 70"/>
                <a:gd name="T10" fmla="*/ 70 w 79"/>
                <a:gd name="T11" fmla="*/ 70 h 70"/>
                <a:gd name="T12" fmla="*/ 79 w 79"/>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79" h="70">
                  <a:moveTo>
                    <a:pt x="79" y="0"/>
                  </a:moveTo>
                  <a:cubicBezTo>
                    <a:pt x="70" y="2"/>
                    <a:pt x="62" y="5"/>
                    <a:pt x="54" y="7"/>
                  </a:cubicBezTo>
                  <a:cubicBezTo>
                    <a:pt x="46" y="61"/>
                    <a:pt x="46" y="61"/>
                    <a:pt x="46" y="61"/>
                  </a:cubicBezTo>
                  <a:cubicBezTo>
                    <a:pt x="0" y="61"/>
                    <a:pt x="0" y="61"/>
                    <a:pt x="0" y="61"/>
                  </a:cubicBezTo>
                  <a:cubicBezTo>
                    <a:pt x="2" y="64"/>
                    <a:pt x="5" y="67"/>
                    <a:pt x="9" y="70"/>
                  </a:cubicBezTo>
                  <a:cubicBezTo>
                    <a:pt x="70" y="70"/>
                    <a:pt x="70" y="70"/>
                    <a:pt x="70" y="70"/>
                  </a:cubicBezTo>
                  <a:cubicBezTo>
                    <a:pt x="79" y="0"/>
                    <a:pt x="79" y="0"/>
                    <a:pt x="79"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6" name="ïṣľíḋe">
              <a:extLst>
                <a:ext uri="{FF2B5EF4-FFF2-40B4-BE49-F238E27FC236}">
                  <a16:creationId xmlns:a16="http://schemas.microsoft.com/office/drawing/2014/main" id="{4FEEF72D-E720-4677-96EF-12354BC41C29}"/>
                </a:ext>
              </a:extLst>
            </p:cNvPr>
            <p:cNvSpPr/>
            <p:nvPr/>
          </p:nvSpPr>
          <p:spPr bwMode="auto">
            <a:xfrm>
              <a:off x="5484004" y="4044174"/>
              <a:ext cx="1242306" cy="273186"/>
            </a:xfrm>
            <a:custGeom>
              <a:avLst/>
              <a:gdLst>
                <a:gd name="T0" fmla="*/ 146 w 392"/>
                <a:gd name="T1" fmla="*/ 0 h 86"/>
                <a:gd name="T2" fmla="*/ 10 w 392"/>
                <a:gd name="T3" fmla="*/ 11 h 86"/>
                <a:gd name="T4" fmla="*/ 0 w 392"/>
                <a:gd name="T5" fmla="*/ 86 h 86"/>
                <a:gd name="T6" fmla="*/ 378 w 392"/>
                <a:gd name="T7" fmla="*/ 86 h 86"/>
                <a:gd name="T8" fmla="*/ 392 w 392"/>
                <a:gd name="T9" fmla="*/ 65 h 86"/>
                <a:gd name="T10" fmla="*/ 375 w 392"/>
                <a:gd name="T11" fmla="*/ 41 h 86"/>
                <a:gd name="T12" fmla="*/ 379 w 392"/>
                <a:gd name="T13" fmla="*/ 77 h 86"/>
                <a:gd name="T14" fmla="*/ 211 w 392"/>
                <a:gd name="T15" fmla="*/ 77 h 86"/>
                <a:gd name="T16" fmla="*/ 210 w 392"/>
                <a:gd name="T17" fmla="*/ 2 h 86"/>
                <a:gd name="T18" fmla="*/ 146 w 392"/>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86">
                  <a:moveTo>
                    <a:pt x="146" y="0"/>
                  </a:moveTo>
                  <a:cubicBezTo>
                    <a:pt x="95" y="0"/>
                    <a:pt x="49" y="4"/>
                    <a:pt x="10" y="11"/>
                  </a:cubicBezTo>
                  <a:cubicBezTo>
                    <a:pt x="0" y="86"/>
                    <a:pt x="0" y="86"/>
                    <a:pt x="0" y="86"/>
                  </a:cubicBezTo>
                  <a:cubicBezTo>
                    <a:pt x="378" y="86"/>
                    <a:pt x="378" y="86"/>
                    <a:pt x="378" y="86"/>
                  </a:cubicBezTo>
                  <a:cubicBezTo>
                    <a:pt x="387" y="80"/>
                    <a:pt x="392" y="72"/>
                    <a:pt x="392" y="65"/>
                  </a:cubicBezTo>
                  <a:cubicBezTo>
                    <a:pt x="392" y="57"/>
                    <a:pt x="386" y="49"/>
                    <a:pt x="375" y="41"/>
                  </a:cubicBezTo>
                  <a:cubicBezTo>
                    <a:pt x="379" y="77"/>
                    <a:pt x="379" y="77"/>
                    <a:pt x="379" y="77"/>
                  </a:cubicBezTo>
                  <a:cubicBezTo>
                    <a:pt x="211" y="77"/>
                    <a:pt x="211" y="77"/>
                    <a:pt x="211" y="77"/>
                  </a:cubicBezTo>
                  <a:cubicBezTo>
                    <a:pt x="210" y="2"/>
                    <a:pt x="210" y="2"/>
                    <a:pt x="210" y="2"/>
                  </a:cubicBezTo>
                  <a:cubicBezTo>
                    <a:pt x="190" y="1"/>
                    <a:pt x="168" y="0"/>
                    <a:pt x="146"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7" name="îṡľïḓè">
              <a:extLst>
                <a:ext uri="{FF2B5EF4-FFF2-40B4-BE49-F238E27FC236}">
                  <a16:creationId xmlns:a16="http://schemas.microsoft.com/office/drawing/2014/main" id="{F2D7E9AB-0645-4469-BD21-0B17184CC59E}"/>
                </a:ext>
              </a:extLst>
            </p:cNvPr>
            <p:cNvSpPr/>
            <p:nvPr/>
          </p:nvSpPr>
          <p:spPr bwMode="auto">
            <a:xfrm>
              <a:off x="5474847" y="4349409"/>
              <a:ext cx="1153787" cy="106832"/>
            </a:xfrm>
            <a:custGeom>
              <a:avLst/>
              <a:gdLst>
                <a:gd name="T0" fmla="*/ 364 w 364"/>
                <a:gd name="T1" fmla="*/ 0 h 34"/>
                <a:gd name="T2" fmla="*/ 2 w 364"/>
                <a:gd name="T3" fmla="*/ 0 h 34"/>
                <a:gd name="T4" fmla="*/ 0 w 364"/>
                <a:gd name="T5" fmla="*/ 21 h 34"/>
                <a:gd name="T6" fmla="*/ 25 w 364"/>
                <a:gd name="T7" fmla="*/ 25 h 34"/>
                <a:gd name="T8" fmla="*/ 26 w 364"/>
                <a:gd name="T9" fmla="*/ 10 h 34"/>
                <a:gd name="T10" fmla="*/ 144 w 364"/>
                <a:gd name="T11" fmla="*/ 10 h 34"/>
                <a:gd name="T12" fmla="*/ 143 w 364"/>
                <a:gd name="T13" fmla="*/ 34 h 34"/>
                <a:gd name="T14" fmla="*/ 149 w 364"/>
                <a:gd name="T15" fmla="*/ 34 h 34"/>
                <a:gd name="T16" fmla="*/ 364 w 36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4">
                  <a:moveTo>
                    <a:pt x="364" y="0"/>
                  </a:moveTo>
                  <a:cubicBezTo>
                    <a:pt x="2" y="0"/>
                    <a:pt x="2" y="0"/>
                    <a:pt x="2" y="0"/>
                  </a:cubicBezTo>
                  <a:cubicBezTo>
                    <a:pt x="0" y="21"/>
                    <a:pt x="0" y="21"/>
                    <a:pt x="0" y="21"/>
                  </a:cubicBezTo>
                  <a:cubicBezTo>
                    <a:pt x="8" y="22"/>
                    <a:pt x="16" y="24"/>
                    <a:pt x="25" y="25"/>
                  </a:cubicBezTo>
                  <a:cubicBezTo>
                    <a:pt x="26" y="10"/>
                    <a:pt x="26" y="10"/>
                    <a:pt x="26" y="10"/>
                  </a:cubicBezTo>
                  <a:cubicBezTo>
                    <a:pt x="144" y="10"/>
                    <a:pt x="144" y="10"/>
                    <a:pt x="144" y="10"/>
                  </a:cubicBezTo>
                  <a:cubicBezTo>
                    <a:pt x="143" y="34"/>
                    <a:pt x="143" y="34"/>
                    <a:pt x="143" y="34"/>
                  </a:cubicBezTo>
                  <a:cubicBezTo>
                    <a:pt x="145" y="34"/>
                    <a:pt x="147" y="34"/>
                    <a:pt x="149" y="34"/>
                  </a:cubicBezTo>
                  <a:cubicBezTo>
                    <a:pt x="242" y="34"/>
                    <a:pt x="322" y="20"/>
                    <a:pt x="36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8" name="îsļïḓê">
              <a:extLst>
                <a:ext uri="{FF2B5EF4-FFF2-40B4-BE49-F238E27FC236}">
                  <a16:creationId xmlns:a16="http://schemas.microsoft.com/office/drawing/2014/main" id="{3A5DF1E6-6824-4ED7-9717-977CC5BC7ED7}"/>
                </a:ext>
              </a:extLst>
            </p:cNvPr>
            <p:cNvSpPr/>
            <p:nvPr/>
          </p:nvSpPr>
          <p:spPr bwMode="auto">
            <a:xfrm>
              <a:off x="6149416" y="4050278"/>
              <a:ext cx="535688" cy="238083"/>
            </a:xfrm>
            <a:custGeom>
              <a:avLst/>
              <a:gdLst>
                <a:gd name="T0" fmla="*/ 0 w 169"/>
                <a:gd name="T1" fmla="*/ 0 h 75"/>
                <a:gd name="T2" fmla="*/ 1 w 169"/>
                <a:gd name="T3" fmla="*/ 75 h 75"/>
                <a:gd name="T4" fmla="*/ 169 w 169"/>
                <a:gd name="T5" fmla="*/ 75 h 75"/>
                <a:gd name="T6" fmla="*/ 165 w 169"/>
                <a:gd name="T7" fmla="*/ 39 h 75"/>
                <a:gd name="T8" fmla="*/ 0 w 169"/>
                <a:gd name="T9" fmla="*/ 0 h 75"/>
              </a:gdLst>
              <a:ahLst/>
              <a:cxnLst>
                <a:cxn ang="0">
                  <a:pos x="T0" y="T1"/>
                </a:cxn>
                <a:cxn ang="0">
                  <a:pos x="T2" y="T3"/>
                </a:cxn>
                <a:cxn ang="0">
                  <a:pos x="T4" y="T5"/>
                </a:cxn>
                <a:cxn ang="0">
                  <a:pos x="T6" y="T7"/>
                </a:cxn>
                <a:cxn ang="0">
                  <a:pos x="T8" y="T9"/>
                </a:cxn>
              </a:cxnLst>
              <a:rect l="0" t="0" r="r" b="b"/>
              <a:pathLst>
                <a:path w="169" h="75">
                  <a:moveTo>
                    <a:pt x="0" y="0"/>
                  </a:moveTo>
                  <a:cubicBezTo>
                    <a:pt x="1" y="75"/>
                    <a:pt x="1" y="75"/>
                    <a:pt x="1" y="75"/>
                  </a:cubicBezTo>
                  <a:cubicBezTo>
                    <a:pt x="169" y="75"/>
                    <a:pt x="169" y="75"/>
                    <a:pt x="169" y="75"/>
                  </a:cubicBezTo>
                  <a:cubicBezTo>
                    <a:pt x="165" y="39"/>
                    <a:pt x="165" y="39"/>
                    <a:pt x="165" y="39"/>
                  </a:cubicBezTo>
                  <a:cubicBezTo>
                    <a:pt x="137" y="20"/>
                    <a:pt x="76" y="6"/>
                    <a:pt x="0"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9" name="îṣļïḍe">
              <a:extLst>
                <a:ext uri="{FF2B5EF4-FFF2-40B4-BE49-F238E27FC236}">
                  <a16:creationId xmlns:a16="http://schemas.microsoft.com/office/drawing/2014/main" id="{A25CE7EB-DEC0-4501-B0D3-127E6C12549C}"/>
                </a:ext>
              </a:extLst>
            </p:cNvPr>
            <p:cNvSpPr/>
            <p:nvPr/>
          </p:nvSpPr>
          <p:spPr bwMode="auto">
            <a:xfrm>
              <a:off x="5554208" y="4379932"/>
              <a:ext cx="376965" cy="76309"/>
            </a:xfrm>
            <a:custGeom>
              <a:avLst/>
              <a:gdLst>
                <a:gd name="T0" fmla="*/ 119 w 119"/>
                <a:gd name="T1" fmla="*/ 0 h 24"/>
                <a:gd name="T2" fmla="*/ 1 w 119"/>
                <a:gd name="T3" fmla="*/ 0 h 24"/>
                <a:gd name="T4" fmla="*/ 0 w 119"/>
                <a:gd name="T5" fmla="*/ 15 h 24"/>
                <a:gd name="T6" fmla="*/ 118 w 119"/>
                <a:gd name="T7" fmla="*/ 24 h 24"/>
                <a:gd name="T8" fmla="*/ 119 w 119"/>
                <a:gd name="T9" fmla="*/ 0 h 24"/>
              </a:gdLst>
              <a:ahLst/>
              <a:cxnLst>
                <a:cxn ang="0">
                  <a:pos x="T0" y="T1"/>
                </a:cxn>
                <a:cxn ang="0">
                  <a:pos x="T2" y="T3"/>
                </a:cxn>
                <a:cxn ang="0">
                  <a:pos x="T4" y="T5"/>
                </a:cxn>
                <a:cxn ang="0">
                  <a:pos x="T6" y="T7"/>
                </a:cxn>
                <a:cxn ang="0">
                  <a:pos x="T8" y="T9"/>
                </a:cxn>
              </a:cxnLst>
              <a:rect l="0" t="0" r="r" b="b"/>
              <a:pathLst>
                <a:path w="119" h="24">
                  <a:moveTo>
                    <a:pt x="119" y="0"/>
                  </a:moveTo>
                  <a:cubicBezTo>
                    <a:pt x="1" y="0"/>
                    <a:pt x="1" y="0"/>
                    <a:pt x="1" y="0"/>
                  </a:cubicBezTo>
                  <a:cubicBezTo>
                    <a:pt x="0" y="15"/>
                    <a:pt x="0" y="15"/>
                    <a:pt x="0" y="15"/>
                  </a:cubicBezTo>
                  <a:cubicBezTo>
                    <a:pt x="35" y="20"/>
                    <a:pt x="75" y="24"/>
                    <a:pt x="118" y="24"/>
                  </a:cubicBezTo>
                  <a:cubicBezTo>
                    <a:pt x="119" y="0"/>
                    <a:pt x="119" y="0"/>
                    <a:pt x="119"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0" name="iş1ide">
              <a:extLst>
                <a:ext uri="{FF2B5EF4-FFF2-40B4-BE49-F238E27FC236}">
                  <a16:creationId xmlns:a16="http://schemas.microsoft.com/office/drawing/2014/main" id="{016140EE-EAC6-42BC-8BAC-087FB7772645}"/>
                </a:ext>
              </a:extLst>
            </p:cNvPr>
            <p:cNvSpPr/>
            <p:nvPr/>
          </p:nvSpPr>
          <p:spPr bwMode="auto">
            <a:xfrm>
              <a:off x="5166560" y="4117430"/>
              <a:ext cx="184668" cy="170931"/>
            </a:xfrm>
            <a:custGeom>
              <a:avLst/>
              <a:gdLst>
                <a:gd name="T0" fmla="*/ 58 w 58"/>
                <a:gd name="T1" fmla="*/ 0 h 54"/>
                <a:gd name="T2" fmla="*/ 0 w 58"/>
                <a:gd name="T3" fmla="*/ 42 h 54"/>
                <a:gd name="T4" fmla="*/ 4 w 58"/>
                <a:gd name="T5" fmla="*/ 54 h 54"/>
                <a:gd name="T6" fmla="*/ 50 w 58"/>
                <a:gd name="T7" fmla="*/ 54 h 54"/>
                <a:gd name="T8" fmla="*/ 58 w 58"/>
                <a:gd name="T9" fmla="*/ 0 h 54"/>
              </a:gdLst>
              <a:ahLst/>
              <a:cxnLst>
                <a:cxn ang="0">
                  <a:pos x="T0" y="T1"/>
                </a:cxn>
                <a:cxn ang="0">
                  <a:pos x="T2" y="T3"/>
                </a:cxn>
                <a:cxn ang="0">
                  <a:pos x="T4" y="T5"/>
                </a:cxn>
                <a:cxn ang="0">
                  <a:pos x="T6" y="T7"/>
                </a:cxn>
                <a:cxn ang="0">
                  <a:pos x="T8" y="T9"/>
                </a:cxn>
              </a:cxnLst>
              <a:rect l="0" t="0" r="r" b="b"/>
              <a:pathLst>
                <a:path w="58" h="54">
                  <a:moveTo>
                    <a:pt x="58" y="0"/>
                  </a:moveTo>
                  <a:cubicBezTo>
                    <a:pt x="22" y="11"/>
                    <a:pt x="0" y="26"/>
                    <a:pt x="0" y="42"/>
                  </a:cubicBezTo>
                  <a:cubicBezTo>
                    <a:pt x="0" y="46"/>
                    <a:pt x="1" y="50"/>
                    <a:pt x="4" y="54"/>
                  </a:cubicBezTo>
                  <a:cubicBezTo>
                    <a:pt x="50" y="54"/>
                    <a:pt x="50" y="54"/>
                    <a:pt x="50" y="54"/>
                  </a:cubicBezTo>
                  <a:cubicBezTo>
                    <a:pt x="58" y="0"/>
                    <a:pt x="58" y="0"/>
                    <a:pt x="58"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1" name="ï$ľïḓè">
              <a:extLst>
                <a:ext uri="{FF2B5EF4-FFF2-40B4-BE49-F238E27FC236}">
                  <a16:creationId xmlns:a16="http://schemas.microsoft.com/office/drawing/2014/main" id="{57D99E57-F4D6-4B2C-9DDA-96F60D3A74AF}"/>
                </a:ext>
              </a:extLst>
            </p:cNvPr>
            <p:cNvSpPr/>
            <p:nvPr/>
          </p:nvSpPr>
          <p:spPr bwMode="auto">
            <a:xfrm>
              <a:off x="4713286" y="1165810"/>
              <a:ext cx="2466297" cy="3084398"/>
            </a:xfrm>
            <a:custGeom>
              <a:avLst/>
              <a:gdLst>
                <a:gd name="T0" fmla="*/ 389 w 778"/>
                <a:gd name="T1" fmla="*/ 0 h 974"/>
                <a:gd name="T2" fmla="*/ 0 w 778"/>
                <a:gd name="T3" fmla="*/ 389 h 974"/>
                <a:gd name="T4" fmla="*/ 389 w 778"/>
                <a:gd name="T5" fmla="*/ 974 h 974"/>
                <a:gd name="T6" fmla="*/ 778 w 778"/>
                <a:gd name="T7" fmla="*/ 389 h 974"/>
                <a:gd name="T8" fmla="*/ 389 w 778"/>
                <a:gd name="T9" fmla="*/ 0 h 974"/>
                <a:gd name="T10" fmla="*/ 389 w 778"/>
                <a:gd name="T11" fmla="*/ 608 h 974"/>
                <a:gd name="T12" fmla="*/ 171 w 778"/>
                <a:gd name="T13" fmla="*/ 389 h 974"/>
                <a:gd name="T14" fmla="*/ 389 w 778"/>
                <a:gd name="T15" fmla="*/ 171 h 974"/>
                <a:gd name="T16" fmla="*/ 607 w 778"/>
                <a:gd name="T17" fmla="*/ 389 h 974"/>
                <a:gd name="T18" fmla="*/ 389 w 778"/>
                <a:gd name="T19" fmla="*/ 60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974">
                  <a:moveTo>
                    <a:pt x="389" y="0"/>
                  </a:moveTo>
                  <a:cubicBezTo>
                    <a:pt x="174" y="0"/>
                    <a:pt x="0" y="175"/>
                    <a:pt x="0" y="389"/>
                  </a:cubicBezTo>
                  <a:cubicBezTo>
                    <a:pt x="0" y="604"/>
                    <a:pt x="389" y="974"/>
                    <a:pt x="389" y="974"/>
                  </a:cubicBezTo>
                  <a:cubicBezTo>
                    <a:pt x="389" y="974"/>
                    <a:pt x="778" y="604"/>
                    <a:pt x="778" y="389"/>
                  </a:cubicBezTo>
                  <a:cubicBezTo>
                    <a:pt x="778" y="175"/>
                    <a:pt x="604" y="0"/>
                    <a:pt x="389" y="0"/>
                  </a:cubicBezTo>
                  <a:close/>
                  <a:moveTo>
                    <a:pt x="389" y="608"/>
                  </a:moveTo>
                  <a:cubicBezTo>
                    <a:pt x="268" y="608"/>
                    <a:pt x="171" y="510"/>
                    <a:pt x="171" y="389"/>
                  </a:cubicBezTo>
                  <a:cubicBezTo>
                    <a:pt x="171" y="269"/>
                    <a:pt x="268" y="171"/>
                    <a:pt x="389" y="171"/>
                  </a:cubicBezTo>
                  <a:cubicBezTo>
                    <a:pt x="509" y="171"/>
                    <a:pt x="607" y="269"/>
                    <a:pt x="607" y="389"/>
                  </a:cubicBezTo>
                  <a:cubicBezTo>
                    <a:pt x="607" y="510"/>
                    <a:pt x="509" y="608"/>
                    <a:pt x="389" y="608"/>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322" name="00b31e74-81a5-4955-95cb-7de3a87af8f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A55D42C-0515-4DD4-AAED-87D72BE274EC}"/>
              </a:ext>
            </a:extLst>
          </p:cNvPr>
          <p:cNvGrpSpPr>
            <a:grpSpLocks noChangeAspect="1"/>
          </p:cNvGrpSpPr>
          <p:nvPr>
            <p:custDataLst>
              <p:tags r:id="rId3"/>
            </p:custDataLst>
          </p:nvPr>
        </p:nvGrpSpPr>
        <p:grpSpPr>
          <a:xfrm>
            <a:off x="10269438" y="2129035"/>
            <a:ext cx="781532" cy="934539"/>
            <a:chOff x="4127833" y="1224124"/>
            <a:chExt cx="3936334" cy="4706981"/>
          </a:xfrm>
        </p:grpSpPr>
        <p:sp>
          <p:nvSpPr>
            <p:cNvPr id="323" name="ïṣḻïḓê">
              <a:extLst>
                <a:ext uri="{FF2B5EF4-FFF2-40B4-BE49-F238E27FC236}">
                  <a16:creationId xmlns:a16="http://schemas.microsoft.com/office/drawing/2014/main" id="{02C50DF3-0CD5-4CA6-9DFF-97A713EC8658}"/>
                </a:ext>
              </a:extLst>
            </p:cNvPr>
            <p:cNvSpPr/>
            <p:nvPr/>
          </p:nvSpPr>
          <p:spPr bwMode="auto">
            <a:xfrm>
              <a:off x="4127833" y="3414687"/>
              <a:ext cx="3936334" cy="2516418"/>
            </a:xfrm>
            <a:custGeom>
              <a:avLst/>
              <a:gdLst>
                <a:gd name="T0" fmla="*/ 2042 w 2042"/>
                <a:gd name="T1" fmla="*/ 1233 h 1306"/>
                <a:gd name="T2" fmla="*/ 1970 w 2042"/>
                <a:gd name="T3" fmla="*/ 1306 h 1306"/>
                <a:gd name="T4" fmla="*/ 72 w 2042"/>
                <a:gd name="T5" fmla="*/ 1306 h 1306"/>
                <a:gd name="T6" fmla="*/ 0 w 2042"/>
                <a:gd name="T7" fmla="*/ 1233 h 1306"/>
                <a:gd name="T8" fmla="*/ 0 w 2042"/>
                <a:gd name="T9" fmla="*/ 72 h 1306"/>
                <a:gd name="T10" fmla="*/ 72 w 2042"/>
                <a:gd name="T11" fmla="*/ 0 h 1306"/>
                <a:gd name="T12" fmla="*/ 1970 w 2042"/>
                <a:gd name="T13" fmla="*/ 0 h 1306"/>
                <a:gd name="T14" fmla="*/ 2042 w 2042"/>
                <a:gd name="T15" fmla="*/ 72 h 1306"/>
                <a:gd name="T16" fmla="*/ 2042 w 2042"/>
                <a:gd name="T17" fmla="*/ 1233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2" h="1306">
                  <a:moveTo>
                    <a:pt x="2042" y="1233"/>
                  </a:moveTo>
                  <a:cubicBezTo>
                    <a:pt x="2042" y="1273"/>
                    <a:pt x="2009" y="1306"/>
                    <a:pt x="1970" y="1306"/>
                  </a:cubicBezTo>
                  <a:cubicBezTo>
                    <a:pt x="72" y="1306"/>
                    <a:pt x="72" y="1306"/>
                    <a:pt x="72" y="1306"/>
                  </a:cubicBezTo>
                  <a:cubicBezTo>
                    <a:pt x="33" y="1306"/>
                    <a:pt x="0" y="1273"/>
                    <a:pt x="0" y="1233"/>
                  </a:cubicBezTo>
                  <a:cubicBezTo>
                    <a:pt x="0" y="72"/>
                    <a:pt x="0" y="72"/>
                    <a:pt x="0" y="72"/>
                  </a:cubicBezTo>
                  <a:cubicBezTo>
                    <a:pt x="0" y="32"/>
                    <a:pt x="33" y="0"/>
                    <a:pt x="72" y="0"/>
                  </a:cubicBezTo>
                  <a:cubicBezTo>
                    <a:pt x="1970" y="0"/>
                    <a:pt x="1970" y="0"/>
                    <a:pt x="1970" y="0"/>
                  </a:cubicBezTo>
                  <a:cubicBezTo>
                    <a:pt x="2009" y="0"/>
                    <a:pt x="2042" y="32"/>
                    <a:pt x="2042" y="72"/>
                  </a:cubicBezTo>
                  <a:cubicBezTo>
                    <a:pt x="2042" y="1233"/>
                    <a:pt x="2042" y="1233"/>
                    <a:pt x="2042" y="1233"/>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4" name="iṡ1ïḍé">
              <a:extLst>
                <a:ext uri="{FF2B5EF4-FFF2-40B4-BE49-F238E27FC236}">
                  <a16:creationId xmlns:a16="http://schemas.microsoft.com/office/drawing/2014/main" id="{66472175-8912-47A9-8EA9-F8C2D12C13AD}"/>
                </a:ext>
              </a:extLst>
            </p:cNvPr>
            <p:cNvSpPr/>
            <p:nvPr/>
          </p:nvSpPr>
          <p:spPr bwMode="auto">
            <a:xfrm>
              <a:off x="5081775" y="3414687"/>
              <a:ext cx="2982392" cy="2516418"/>
            </a:xfrm>
            <a:custGeom>
              <a:avLst/>
              <a:gdLst>
                <a:gd name="T0" fmla="*/ 1475 w 1547"/>
                <a:gd name="T1" fmla="*/ 0 h 1306"/>
                <a:gd name="T2" fmla="*/ 858 w 1547"/>
                <a:gd name="T3" fmla="*/ 0 h 1306"/>
                <a:gd name="T4" fmla="*/ 859 w 1547"/>
                <a:gd name="T5" fmla="*/ 46 h 1306"/>
                <a:gd name="T6" fmla="*/ 462 w 1547"/>
                <a:gd name="T7" fmla="*/ 1003 h 1306"/>
                <a:gd name="T8" fmla="*/ 0 w 1547"/>
                <a:gd name="T9" fmla="*/ 1306 h 1306"/>
                <a:gd name="T10" fmla="*/ 1475 w 1547"/>
                <a:gd name="T11" fmla="*/ 1306 h 1306"/>
                <a:gd name="T12" fmla="*/ 1547 w 1547"/>
                <a:gd name="T13" fmla="*/ 1233 h 1306"/>
                <a:gd name="T14" fmla="*/ 1547 w 1547"/>
                <a:gd name="T15" fmla="*/ 72 h 1306"/>
                <a:gd name="T16" fmla="*/ 1475 w 1547"/>
                <a:gd name="T17" fmla="*/ 0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7" h="1306">
                  <a:moveTo>
                    <a:pt x="1475" y="0"/>
                  </a:moveTo>
                  <a:cubicBezTo>
                    <a:pt x="858" y="0"/>
                    <a:pt x="858" y="0"/>
                    <a:pt x="858" y="0"/>
                  </a:cubicBezTo>
                  <a:cubicBezTo>
                    <a:pt x="859" y="15"/>
                    <a:pt x="859" y="30"/>
                    <a:pt x="859" y="46"/>
                  </a:cubicBezTo>
                  <a:cubicBezTo>
                    <a:pt x="859" y="404"/>
                    <a:pt x="715" y="751"/>
                    <a:pt x="462" y="1003"/>
                  </a:cubicBezTo>
                  <a:cubicBezTo>
                    <a:pt x="330" y="1136"/>
                    <a:pt x="172" y="1238"/>
                    <a:pt x="0" y="1306"/>
                  </a:cubicBezTo>
                  <a:cubicBezTo>
                    <a:pt x="1475" y="1306"/>
                    <a:pt x="1475" y="1306"/>
                    <a:pt x="1475" y="1306"/>
                  </a:cubicBezTo>
                  <a:cubicBezTo>
                    <a:pt x="1514" y="1306"/>
                    <a:pt x="1547" y="1273"/>
                    <a:pt x="1547" y="1233"/>
                  </a:cubicBezTo>
                  <a:cubicBezTo>
                    <a:pt x="1547" y="72"/>
                    <a:pt x="1547" y="72"/>
                    <a:pt x="1547" y="72"/>
                  </a:cubicBezTo>
                  <a:cubicBezTo>
                    <a:pt x="1547" y="32"/>
                    <a:pt x="1514" y="0"/>
                    <a:pt x="147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5" name="iṩļîḑè">
              <a:extLst>
                <a:ext uri="{FF2B5EF4-FFF2-40B4-BE49-F238E27FC236}">
                  <a16:creationId xmlns:a16="http://schemas.microsoft.com/office/drawing/2014/main" id="{ED673B1F-CFB3-4A96-9BCA-43363EC5C8D0}"/>
                </a:ext>
              </a:extLst>
            </p:cNvPr>
            <p:cNvSpPr/>
            <p:nvPr/>
          </p:nvSpPr>
          <p:spPr bwMode="auto">
            <a:xfrm>
              <a:off x="4264692" y="3557249"/>
              <a:ext cx="3662615" cy="2228851"/>
            </a:xfrm>
            <a:prstGeom prst="rect">
              <a:avLst/>
            </a:prstGeom>
            <a:solidFill>
              <a:schemeClr val="tx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326" name="iṧļïḍe">
              <a:extLst>
                <a:ext uri="{FF2B5EF4-FFF2-40B4-BE49-F238E27FC236}">
                  <a16:creationId xmlns:a16="http://schemas.microsoft.com/office/drawing/2014/main" id="{71F796F2-F46E-40F3-8DEA-AAF024327032}"/>
                </a:ext>
              </a:extLst>
            </p:cNvPr>
            <p:cNvSpPr/>
            <p:nvPr/>
          </p:nvSpPr>
          <p:spPr bwMode="auto">
            <a:xfrm>
              <a:off x="6055268" y="3447272"/>
              <a:ext cx="81464" cy="830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7" name="ï$ḻïḑe">
              <a:extLst>
                <a:ext uri="{FF2B5EF4-FFF2-40B4-BE49-F238E27FC236}">
                  <a16:creationId xmlns:a16="http://schemas.microsoft.com/office/drawing/2014/main" id="{0C93CBF0-160C-43DD-8519-C49C3D855836}"/>
                </a:ext>
              </a:extLst>
            </p:cNvPr>
            <p:cNvSpPr/>
            <p:nvPr/>
          </p:nvSpPr>
          <p:spPr bwMode="auto">
            <a:xfrm>
              <a:off x="6043863" y="3435867"/>
              <a:ext cx="104274" cy="104274"/>
            </a:xfrm>
            <a:custGeom>
              <a:avLst/>
              <a:gdLst>
                <a:gd name="T0" fmla="*/ 48 w 54"/>
                <a:gd name="T1" fmla="*/ 27 h 54"/>
                <a:gd name="T2" fmla="*/ 43 w 54"/>
                <a:gd name="T3" fmla="*/ 27 h 54"/>
                <a:gd name="T4" fmla="*/ 39 w 54"/>
                <a:gd name="T5" fmla="*/ 39 h 54"/>
                <a:gd name="T6" fmla="*/ 27 w 54"/>
                <a:gd name="T7" fmla="*/ 43 h 54"/>
                <a:gd name="T8" fmla="*/ 15 w 54"/>
                <a:gd name="T9" fmla="*/ 39 h 54"/>
                <a:gd name="T10" fmla="*/ 11 w 54"/>
                <a:gd name="T11" fmla="*/ 27 h 54"/>
                <a:gd name="T12" fmla="*/ 15 w 54"/>
                <a:gd name="T13" fmla="*/ 16 h 54"/>
                <a:gd name="T14" fmla="*/ 27 w 54"/>
                <a:gd name="T15" fmla="*/ 11 h 54"/>
                <a:gd name="T16" fmla="*/ 39 w 54"/>
                <a:gd name="T17" fmla="*/ 16 h 54"/>
                <a:gd name="T18" fmla="*/ 43 w 54"/>
                <a:gd name="T19" fmla="*/ 27 h 54"/>
                <a:gd name="T20" fmla="*/ 48 w 54"/>
                <a:gd name="T21" fmla="*/ 27 h 54"/>
                <a:gd name="T22" fmla="*/ 54 w 54"/>
                <a:gd name="T23" fmla="*/ 27 h 54"/>
                <a:gd name="T24" fmla="*/ 27 w 54"/>
                <a:gd name="T25" fmla="*/ 0 h 54"/>
                <a:gd name="T26" fmla="*/ 0 w 54"/>
                <a:gd name="T27" fmla="*/ 27 h 54"/>
                <a:gd name="T28" fmla="*/ 27 w 54"/>
                <a:gd name="T29" fmla="*/ 54 h 54"/>
                <a:gd name="T30" fmla="*/ 54 w 54"/>
                <a:gd name="T31" fmla="*/ 27 h 54"/>
                <a:gd name="T32" fmla="*/ 48 w 54"/>
                <a:gd name="T33"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4">
                  <a:moveTo>
                    <a:pt x="48" y="27"/>
                  </a:moveTo>
                  <a:cubicBezTo>
                    <a:pt x="43" y="27"/>
                    <a:pt x="43" y="27"/>
                    <a:pt x="43" y="27"/>
                  </a:cubicBezTo>
                  <a:cubicBezTo>
                    <a:pt x="43" y="32"/>
                    <a:pt x="41" y="36"/>
                    <a:pt x="39" y="39"/>
                  </a:cubicBezTo>
                  <a:cubicBezTo>
                    <a:pt x="36" y="42"/>
                    <a:pt x="32" y="43"/>
                    <a:pt x="27" y="43"/>
                  </a:cubicBezTo>
                  <a:cubicBezTo>
                    <a:pt x="22" y="43"/>
                    <a:pt x="18" y="42"/>
                    <a:pt x="15" y="39"/>
                  </a:cubicBezTo>
                  <a:cubicBezTo>
                    <a:pt x="13" y="36"/>
                    <a:pt x="11" y="32"/>
                    <a:pt x="11" y="27"/>
                  </a:cubicBezTo>
                  <a:cubicBezTo>
                    <a:pt x="11" y="23"/>
                    <a:pt x="13" y="19"/>
                    <a:pt x="15" y="16"/>
                  </a:cubicBezTo>
                  <a:cubicBezTo>
                    <a:pt x="18" y="13"/>
                    <a:pt x="22" y="11"/>
                    <a:pt x="27" y="11"/>
                  </a:cubicBezTo>
                  <a:cubicBezTo>
                    <a:pt x="32" y="11"/>
                    <a:pt x="36" y="13"/>
                    <a:pt x="39" y="16"/>
                  </a:cubicBezTo>
                  <a:cubicBezTo>
                    <a:pt x="41" y="19"/>
                    <a:pt x="43" y="23"/>
                    <a:pt x="43" y="27"/>
                  </a:cubicBezTo>
                  <a:cubicBezTo>
                    <a:pt x="48" y="27"/>
                    <a:pt x="48" y="27"/>
                    <a:pt x="48" y="27"/>
                  </a:cubicBezTo>
                  <a:cubicBezTo>
                    <a:pt x="54" y="27"/>
                    <a:pt x="54" y="27"/>
                    <a:pt x="54" y="27"/>
                  </a:cubicBezTo>
                  <a:cubicBezTo>
                    <a:pt x="54" y="12"/>
                    <a:pt x="42" y="0"/>
                    <a:pt x="27" y="0"/>
                  </a:cubicBezTo>
                  <a:cubicBezTo>
                    <a:pt x="12" y="0"/>
                    <a:pt x="0" y="12"/>
                    <a:pt x="0" y="27"/>
                  </a:cubicBezTo>
                  <a:cubicBezTo>
                    <a:pt x="0" y="42"/>
                    <a:pt x="12" y="54"/>
                    <a:pt x="27" y="54"/>
                  </a:cubicBezTo>
                  <a:cubicBezTo>
                    <a:pt x="42" y="54"/>
                    <a:pt x="54" y="42"/>
                    <a:pt x="54" y="27"/>
                  </a:cubicBezTo>
                  <a:lnTo>
                    <a:pt x="48" y="2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8" name="iṧľiḓè">
              <a:extLst>
                <a:ext uri="{FF2B5EF4-FFF2-40B4-BE49-F238E27FC236}">
                  <a16:creationId xmlns:a16="http://schemas.microsoft.com/office/drawing/2014/main" id="{A3CE7D77-8A80-4AB3-9DC2-9A5ED79DDF7D}"/>
                </a:ext>
              </a:extLst>
            </p:cNvPr>
            <p:cNvSpPr/>
            <p:nvPr/>
          </p:nvSpPr>
          <p:spPr bwMode="auto">
            <a:xfrm>
              <a:off x="4264692" y="2968265"/>
              <a:ext cx="3581152" cy="2817834"/>
            </a:xfrm>
            <a:custGeom>
              <a:avLst/>
              <a:gdLst>
                <a:gd name="T0" fmla="*/ 1775 w 1858"/>
                <a:gd name="T1" fmla="*/ 431 h 1463"/>
                <a:gd name="T2" fmla="*/ 1462 w 1858"/>
                <a:gd name="T3" fmla="*/ 0 h 1463"/>
                <a:gd name="T4" fmla="*/ 1383 w 1858"/>
                <a:gd name="T5" fmla="*/ 79 h 1463"/>
                <a:gd name="T6" fmla="*/ 1673 w 1858"/>
                <a:gd name="T7" fmla="*/ 476 h 1463"/>
                <a:gd name="T8" fmla="*/ 1702 w 1858"/>
                <a:gd name="T9" fmla="*/ 823 h 1463"/>
                <a:gd name="T10" fmla="*/ 1393 w 1858"/>
                <a:gd name="T11" fmla="*/ 1072 h 1463"/>
                <a:gd name="T12" fmla="*/ 1108 w 1858"/>
                <a:gd name="T13" fmla="*/ 1143 h 1463"/>
                <a:gd name="T14" fmla="*/ 1050 w 1858"/>
                <a:gd name="T15" fmla="*/ 1095 h 1463"/>
                <a:gd name="T16" fmla="*/ 1064 w 1858"/>
                <a:gd name="T17" fmla="*/ 1052 h 1463"/>
                <a:gd name="T18" fmla="*/ 1001 w 1858"/>
                <a:gd name="T19" fmla="*/ 976 h 1463"/>
                <a:gd name="T20" fmla="*/ 1005 w 1858"/>
                <a:gd name="T21" fmla="*/ 943 h 1463"/>
                <a:gd name="T22" fmla="*/ 870 w 1858"/>
                <a:gd name="T23" fmla="*/ 809 h 1463"/>
                <a:gd name="T24" fmla="*/ 809 w 1858"/>
                <a:gd name="T25" fmla="*/ 824 h 1463"/>
                <a:gd name="T26" fmla="*/ 819 w 1858"/>
                <a:gd name="T27" fmla="*/ 777 h 1463"/>
                <a:gd name="T28" fmla="*/ 698 w 1858"/>
                <a:gd name="T29" fmla="*/ 656 h 1463"/>
                <a:gd name="T30" fmla="*/ 671 w 1858"/>
                <a:gd name="T31" fmla="*/ 659 h 1463"/>
                <a:gd name="T32" fmla="*/ 671 w 1858"/>
                <a:gd name="T33" fmla="*/ 656 h 1463"/>
                <a:gd name="T34" fmla="*/ 591 w 1858"/>
                <a:gd name="T35" fmla="*/ 547 h 1463"/>
                <a:gd name="T36" fmla="*/ 599 w 1858"/>
                <a:gd name="T37" fmla="*/ 503 h 1463"/>
                <a:gd name="T38" fmla="*/ 474 w 1858"/>
                <a:gd name="T39" fmla="*/ 378 h 1463"/>
                <a:gd name="T40" fmla="*/ 408 w 1858"/>
                <a:gd name="T41" fmla="*/ 397 h 1463"/>
                <a:gd name="T42" fmla="*/ 410 w 1858"/>
                <a:gd name="T43" fmla="*/ 378 h 1463"/>
                <a:gd name="T44" fmla="*/ 386 w 1858"/>
                <a:gd name="T45" fmla="*/ 306 h 1463"/>
                <a:gd name="T46" fmla="*/ 193 w 1858"/>
                <a:gd name="T47" fmla="*/ 306 h 1463"/>
                <a:gd name="T48" fmla="*/ 193 w 1858"/>
                <a:gd name="T49" fmla="*/ 306 h 1463"/>
                <a:gd name="T50" fmla="*/ 0 w 1858"/>
                <a:gd name="T51" fmla="*/ 306 h 1463"/>
                <a:gd name="T52" fmla="*/ 0 w 1858"/>
                <a:gd name="T53" fmla="*/ 1462 h 1463"/>
                <a:gd name="T54" fmla="*/ 991 w 1858"/>
                <a:gd name="T55" fmla="*/ 1463 h 1463"/>
                <a:gd name="T56" fmla="*/ 991 w 1858"/>
                <a:gd name="T57" fmla="*/ 1462 h 1463"/>
                <a:gd name="T58" fmla="*/ 1269 w 1858"/>
                <a:gd name="T59" fmla="*/ 1462 h 1463"/>
                <a:gd name="T60" fmla="*/ 1270 w 1858"/>
                <a:gd name="T61" fmla="*/ 1450 h 1463"/>
                <a:gd name="T62" fmla="*/ 1248 w 1858"/>
                <a:gd name="T63" fmla="*/ 1383 h 1463"/>
                <a:gd name="T64" fmla="*/ 1270 w 1858"/>
                <a:gd name="T65" fmla="*/ 1316 h 1463"/>
                <a:gd name="T66" fmla="*/ 1234 w 1858"/>
                <a:gd name="T67" fmla="*/ 1233 h 1463"/>
                <a:gd name="T68" fmla="*/ 1432 w 1858"/>
                <a:gd name="T69" fmla="*/ 1177 h 1463"/>
                <a:gd name="T70" fmla="*/ 1805 w 1858"/>
                <a:gd name="T71" fmla="*/ 866 h 1463"/>
                <a:gd name="T72" fmla="*/ 1775 w 1858"/>
                <a:gd name="T73" fmla="*/ 431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8" h="1463">
                  <a:moveTo>
                    <a:pt x="1775" y="431"/>
                  </a:moveTo>
                  <a:cubicBezTo>
                    <a:pt x="1714" y="292"/>
                    <a:pt x="1605" y="143"/>
                    <a:pt x="1462" y="0"/>
                  </a:cubicBezTo>
                  <a:cubicBezTo>
                    <a:pt x="1383" y="79"/>
                    <a:pt x="1383" y="79"/>
                    <a:pt x="1383" y="79"/>
                  </a:cubicBezTo>
                  <a:cubicBezTo>
                    <a:pt x="1517" y="212"/>
                    <a:pt x="1617" y="350"/>
                    <a:pt x="1673" y="476"/>
                  </a:cubicBezTo>
                  <a:cubicBezTo>
                    <a:pt x="1733" y="609"/>
                    <a:pt x="1742" y="726"/>
                    <a:pt x="1702" y="823"/>
                  </a:cubicBezTo>
                  <a:cubicBezTo>
                    <a:pt x="1658" y="928"/>
                    <a:pt x="1554" y="1012"/>
                    <a:pt x="1393" y="1072"/>
                  </a:cubicBezTo>
                  <a:cubicBezTo>
                    <a:pt x="1311" y="1102"/>
                    <a:pt x="1216" y="1126"/>
                    <a:pt x="1108" y="1143"/>
                  </a:cubicBezTo>
                  <a:cubicBezTo>
                    <a:pt x="1095" y="1121"/>
                    <a:pt x="1075" y="1103"/>
                    <a:pt x="1050" y="1095"/>
                  </a:cubicBezTo>
                  <a:cubicBezTo>
                    <a:pt x="1059" y="1083"/>
                    <a:pt x="1064" y="1068"/>
                    <a:pt x="1064" y="1052"/>
                  </a:cubicBezTo>
                  <a:cubicBezTo>
                    <a:pt x="1064" y="1014"/>
                    <a:pt x="1037" y="983"/>
                    <a:pt x="1001" y="976"/>
                  </a:cubicBezTo>
                  <a:cubicBezTo>
                    <a:pt x="1003" y="966"/>
                    <a:pt x="1005" y="955"/>
                    <a:pt x="1005" y="943"/>
                  </a:cubicBezTo>
                  <a:cubicBezTo>
                    <a:pt x="1005" y="869"/>
                    <a:pt x="945" y="809"/>
                    <a:pt x="870" y="809"/>
                  </a:cubicBezTo>
                  <a:cubicBezTo>
                    <a:pt x="849" y="809"/>
                    <a:pt x="828" y="814"/>
                    <a:pt x="809" y="824"/>
                  </a:cubicBezTo>
                  <a:cubicBezTo>
                    <a:pt x="816" y="809"/>
                    <a:pt x="819" y="793"/>
                    <a:pt x="819" y="777"/>
                  </a:cubicBezTo>
                  <a:cubicBezTo>
                    <a:pt x="819" y="710"/>
                    <a:pt x="765" y="656"/>
                    <a:pt x="698" y="656"/>
                  </a:cubicBezTo>
                  <a:cubicBezTo>
                    <a:pt x="689" y="656"/>
                    <a:pt x="679" y="657"/>
                    <a:pt x="671" y="659"/>
                  </a:cubicBezTo>
                  <a:cubicBezTo>
                    <a:pt x="671" y="658"/>
                    <a:pt x="671" y="657"/>
                    <a:pt x="671" y="656"/>
                  </a:cubicBezTo>
                  <a:cubicBezTo>
                    <a:pt x="671" y="605"/>
                    <a:pt x="637" y="561"/>
                    <a:pt x="591" y="547"/>
                  </a:cubicBezTo>
                  <a:cubicBezTo>
                    <a:pt x="596" y="533"/>
                    <a:pt x="599" y="518"/>
                    <a:pt x="599" y="503"/>
                  </a:cubicBezTo>
                  <a:cubicBezTo>
                    <a:pt x="599" y="434"/>
                    <a:pt x="543" y="378"/>
                    <a:pt x="474" y="378"/>
                  </a:cubicBezTo>
                  <a:cubicBezTo>
                    <a:pt x="450" y="378"/>
                    <a:pt x="427" y="385"/>
                    <a:pt x="408" y="397"/>
                  </a:cubicBezTo>
                  <a:cubicBezTo>
                    <a:pt x="409" y="390"/>
                    <a:pt x="410" y="384"/>
                    <a:pt x="410" y="378"/>
                  </a:cubicBezTo>
                  <a:cubicBezTo>
                    <a:pt x="410" y="351"/>
                    <a:pt x="401" y="326"/>
                    <a:pt x="386" y="306"/>
                  </a:cubicBezTo>
                  <a:cubicBezTo>
                    <a:pt x="193" y="306"/>
                    <a:pt x="193" y="306"/>
                    <a:pt x="193" y="306"/>
                  </a:cubicBezTo>
                  <a:cubicBezTo>
                    <a:pt x="193" y="306"/>
                    <a:pt x="193" y="306"/>
                    <a:pt x="193" y="306"/>
                  </a:cubicBezTo>
                  <a:cubicBezTo>
                    <a:pt x="0" y="306"/>
                    <a:pt x="0" y="306"/>
                    <a:pt x="0" y="306"/>
                  </a:cubicBezTo>
                  <a:cubicBezTo>
                    <a:pt x="0" y="1462"/>
                    <a:pt x="0" y="1462"/>
                    <a:pt x="0" y="1462"/>
                  </a:cubicBezTo>
                  <a:cubicBezTo>
                    <a:pt x="991" y="1463"/>
                    <a:pt x="991" y="1463"/>
                    <a:pt x="991" y="1463"/>
                  </a:cubicBezTo>
                  <a:cubicBezTo>
                    <a:pt x="991" y="1462"/>
                    <a:pt x="991" y="1462"/>
                    <a:pt x="991" y="1462"/>
                  </a:cubicBezTo>
                  <a:cubicBezTo>
                    <a:pt x="1269" y="1462"/>
                    <a:pt x="1269" y="1462"/>
                    <a:pt x="1269" y="1462"/>
                  </a:cubicBezTo>
                  <a:cubicBezTo>
                    <a:pt x="1270" y="1458"/>
                    <a:pt x="1270" y="1454"/>
                    <a:pt x="1270" y="1450"/>
                  </a:cubicBezTo>
                  <a:cubicBezTo>
                    <a:pt x="1270" y="1425"/>
                    <a:pt x="1262" y="1402"/>
                    <a:pt x="1248" y="1383"/>
                  </a:cubicBezTo>
                  <a:cubicBezTo>
                    <a:pt x="1262" y="1365"/>
                    <a:pt x="1270" y="1341"/>
                    <a:pt x="1270" y="1316"/>
                  </a:cubicBezTo>
                  <a:cubicBezTo>
                    <a:pt x="1270" y="1283"/>
                    <a:pt x="1256" y="1254"/>
                    <a:pt x="1234" y="1233"/>
                  </a:cubicBezTo>
                  <a:cubicBezTo>
                    <a:pt x="1306" y="1218"/>
                    <a:pt x="1372" y="1199"/>
                    <a:pt x="1432" y="1177"/>
                  </a:cubicBezTo>
                  <a:cubicBezTo>
                    <a:pt x="1623" y="1106"/>
                    <a:pt x="1749" y="1001"/>
                    <a:pt x="1805" y="866"/>
                  </a:cubicBezTo>
                  <a:cubicBezTo>
                    <a:pt x="1858" y="739"/>
                    <a:pt x="1848" y="593"/>
                    <a:pt x="1775" y="431"/>
                  </a:cubicBez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9" name="ïŝľîḋe">
              <a:extLst>
                <a:ext uri="{FF2B5EF4-FFF2-40B4-BE49-F238E27FC236}">
                  <a16:creationId xmlns:a16="http://schemas.microsoft.com/office/drawing/2014/main" id="{7200A5B2-B314-4751-9E0E-B11D0E7C2BE3}"/>
                </a:ext>
              </a:extLst>
            </p:cNvPr>
            <p:cNvSpPr/>
            <p:nvPr/>
          </p:nvSpPr>
          <p:spPr bwMode="auto">
            <a:xfrm>
              <a:off x="4264692" y="2996777"/>
              <a:ext cx="3538790" cy="2789322"/>
            </a:xfrm>
            <a:custGeom>
              <a:avLst/>
              <a:gdLst>
                <a:gd name="T0" fmla="*/ 1756 w 1836"/>
                <a:gd name="T1" fmla="*/ 424 h 1448"/>
                <a:gd name="T2" fmla="*/ 1447 w 1836"/>
                <a:gd name="T3" fmla="*/ 0 h 1448"/>
                <a:gd name="T4" fmla="*/ 1398 w 1836"/>
                <a:gd name="T5" fmla="*/ 49 h 1448"/>
                <a:gd name="T6" fmla="*/ 1693 w 1836"/>
                <a:gd name="T7" fmla="*/ 452 h 1448"/>
                <a:gd name="T8" fmla="*/ 1722 w 1836"/>
                <a:gd name="T9" fmla="*/ 816 h 1448"/>
                <a:gd name="T10" fmla="*/ 981 w 1836"/>
                <a:gd name="T11" fmla="*/ 1166 h 1448"/>
                <a:gd name="T12" fmla="*/ 836 w 1836"/>
                <a:gd name="T13" fmla="*/ 1023 h 1448"/>
                <a:gd name="T14" fmla="*/ 755 w 1836"/>
                <a:gd name="T15" fmla="*/ 1048 h 1448"/>
                <a:gd name="T16" fmla="*/ 706 w 1836"/>
                <a:gd name="T17" fmla="*/ 1026 h 1448"/>
                <a:gd name="T18" fmla="*/ 711 w 1836"/>
                <a:gd name="T19" fmla="*/ 978 h 1448"/>
                <a:gd name="T20" fmla="*/ 505 w 1836"/>
                <a:gd name="T21" fmla="*/ 772 h 1448"/>
                <a:gd name="T22" fmla="*/ 446 w 1836"/>
                <a:gd name="T23" fmla="*/ 780 h 1448"/>
                <a:gd name="T24" fmla="*/ 318 w 1836"/>
                <a:gd name="T25" fmla="*/ 669 h 1448"/>
                <a:gd name="T26" fmla="*/ 135 w 1836"/>
                <a:gd name="T27" fmla="*/ 497 h 1448"/>
                <a:gd name="T28" fmla="*/ 0 w 1836"/>
                <a:gd name="T29" fmla="*/ 557 h 1448"/>
                <a:gd name="T30" fmla="*/ 0 w 1836"/>
                <a:gd name="T31" fmla="*/ 1026 h 1448"/>
                <a:gd name="T32" fmla="*/ 0 w 1836"/>
                <a:gd name="T33" fmla="*/ 1026 h 1448"/>
                <a:gd name="T34" fmla="*/ 0 w 1836"/>
                <a:gd name="T35" fmla="*/ 1448 h 1448"/>
                <a:gd name="T36" fmla="*/ 1113 w 1836"/>
                <a:gd name="T37" fmla="*/ 1448 h 1448"/>
                <a:gd name="T38" fmla="*/ 1126 w 1836"/>
                <a:gd name="T39" fmla="*/ 1378 h 1448"/>
                <a:gd name="T40" fmla="*/ 1054 w 1836"/>
                <a:gd name="T41" fmla="*/ 1227 h 1448"/>
                <a:gd name="T42" fmla="*/ 1424 w 1836"/>
                <a:gd name="T43" fmla="*/ 1142 h 1448"/>
                <a:gd name="T44" fmla="*/ 1786 w 1836"/>
                <a:gd name="T45" fmla="*/ 843 h 1448"/>
                <a:gd name="T46" fmla="*/ 1756 w 1836"/>
                <a:gd name="T47" fmla="*/ 424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6" h="1448">
                  <a:moveTo>
                    <a:pt x="1756" y="424"/>
                  </a:moveTo>
                  <a:cubicBezTo>
                    <a:pt x="1695" y="288"/>
                    <a:pt x="1589" y="141"/>
                    <a:pt x="1447" y="0"/>
                  </a:cubicBezTo>
                  <a:cubicBezTo>
                    <a:pt x="1398" y="49"/>
                    <a:pt x="1398" y="49"/>
                    <a:pt x="1398" y="49"/>
                  </a:cubicBezTo>
                  <a:cubicBezTo>
                    <a:pt x="1534" y="184"/>
                    <a:pt x="1635" y="324"/>
                    <a:pt x="1693" y="452"/>
                  </a:cubicBezTo>
                  <a:cubicBezTo>
                    <a:pt x="1754" y="591"/>
                    <a:pt x="1764" y="713"/>
                    <a:pt x="1722" y="816"/>
                  </a:cubicBezTo>
                  <a:cubicBezTo>
                    <a:pt x="1644" y="1004"/>
                    <a:pt x="1390" y="1123"/>
                    <a:pt x="981" y="1166"/>
                  </a:cubicBezTo>
                  <a:cubicBezTo>
                    <a:pt x="980" y="1087"/>
                    <a:pt x="916" y="1023"/>
                    <a:pt x="836" y="1023"/>
                  </a:cubicBezTo>
                  <a:cubicBezTo>
                    <a:pt x="806" y="1023"/>
                    <a:pt x="778" y="1032"/>
                    <a:pt x="755" y="1048"/>
                  </a:cubicBezTo>
                  <a:cubicBezTo>
                    <a:pt x="741" y="1038"/>
                    <a:pt x="724" y="1030"/>
                    <a:pt x="706" y="1026"/>
                  </a:cubicBezTo>
                  <a:cubicBezTo>
                    <a:pt x="709" y="1011"/>
                    <a:pt x="711" y="995"/>
                    <a:pt x="711" y="978"/>
                  </a:cubicBezTo>
                  <a:cubicBezTo>
                    <a:pt x="711" y="864"/>
                    <a:pt x="619" y="772"/>
                    <a:pt x="505" y="772"/>
                  </a:cubicBezTo>
                  <a:cubicBezTo>
                    <a:pt x="485" y="772"/>
                    <a:pt x="465" y="775"/>
                    <a:pt x="446" y="780"/>
                  </a:cubicBezTo>
                  <a:cubicBezTo>
                    <a:pt x="423" y="725"/>
                    <a:pt x="376" y="684"/>
                    <a:pt x="318" y="669"/>
                  </a:cubicBezTo>
                  <a:cubicBezTo>
                    <a:pt x="311" y="573"/>
                    <a:pt x="232" y="497"/>
                    <a:pt x="135" y="497"/>
                  </a:cubicBezTo>
                  <a:cubicBezTo>
                    <a:pt x="81" y="497"/>
                    <a:pt x="33" y="520"/>
                    <a:pt x="0" y="557"/>
                  </a:cubicBezTo>
                  <a:cubicBezTo>
                    <a:pt x="0" y="1026"/>
                    <a:pt x="0" y="1026"/>
                    <a:pt x="0" y="1026"/>
                  </a:cubicBezTo>
                  <a:cubicBezTo>
                    <a:pt x="0" y="1026"/>
                    <a:pt x="0" y="1026"/>
                    <a:pt x="0" y="1026"/>
                  </a:cubicBezTo>
                  <a:cubicBezTo>
                    <a:pt x="0" y="1448"/>
                    <a:pt x="0" y="1448"/>
                    <a:pt x="0" y="1448"/>
                  </a:cubicBezTo>
                  <a:cubicBezTo>
                    <a:pt x="1113" y="1448"/>
                    <a:pt x="1113" y="1448"/>
                    <a:pt x="1113" y="1448"/>
                  </a:cubicBezTo>
                  <a:cubicBezTo>
                    <a:pt x="1121" y="1426"/>
                    <a:pt x="1126" y="1403"/>
                    <a:pt x="1126" y="1378"/>
                  </a:cubicBezTo>
                  <a:cubicBezTo>
                    <a:pt x="1126" y="1317"/>
                    <a:pt x="1098" y="1263"/>
                    <a:pt x="1054" y="1227"/>
                  </a:cubicBezTo>
                  <a:cubicBezTo>
                    <a:pt x="1197" y="1209"/>
                    <a:pt x="1321" y="1180"/>
                    <a:pt x="1424" y="1142"/>
                  </a:cubicBezTo>
                  <a:cubicBezTo>
                    <a:pt x="1610" y="1073"/>
                    <a:pt x="1732" y="972"/>
                    <a:pt x="1786" y="843"/>
                  </a:cubicBezTo>
                  <a:cubicBezTo>
                    <a:pt x="1836" y="722"/>
                    <a:pt x="1826" y="581"/>
                    <a:pt x="1756" y="424"/>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0" name="îṣlíḑe">
              <a:extLst>
                <a:ext uri="{FF2B5EF4-FFF2-40B4-BE49-F238E27FC236}">
                  <a16:creationId xmlns:a16="http://schemas.microsoft.com/office/drawing/2014/main" id="{1CCD9D8A-B7FC-4312-B328-25C31B12E081}"/>
                </a:ext>
              </a:extLst>
            </p:cNvPr>
            <p:cNvSpPr/>
            <p:nvPr/>
          </p:nvSpPr>
          <p:spPr bwMode="auto">
            <a:xfrm>
              <a:off x="4276097" y="3006553"/>
              <a:ext cx="3589298" cy="2790951"/>
            </a:xfrm>
            <a:custGeom>
              <a:avLst/>
              <a:gdLst>
                <a:gd name="T0" fmla="*/ 1429 w 1862"/>
                <a:gd name="T1" fmla="*/ 0 h 1449"/>
                <a:gd name="T2" fmla="*/ 1400 w 1862"/>
                <a:gd name="T3" fmla="*/ 30 h 1449"/>
                <a:gd name="T4" fmla="*/ 1733 w 1862"/>
                <a:gd name="T5" fmla="*/ 809 h 1449"/>
                <a:gd name="T6" fmla="*/ 653 w 1862"/>
                <a:gd name="T7" fmla="*/ 1195 h 1449"/>
                <a:gd name="T8" fmla="*/ 653 w 1862"/>
                <a:gd name="T9" fmla="*/ 1187 h 1449"/>
                <a:gd name="T10" fmla="*/ 526 w 1862"/>
                <a:gd name="T11" fmla="*/ 1062 h 1449"/>
                <a:gd name="T12" fmla="*/ 465 w 1862"/>
                <a:gd name="T13" fmla="*/ 1078 h 1449"/>
                <a:gd name="T14" fmla="*/ 361 w 1862"/>
                <a:gd name="T15" fmla="*/ 1018 h 1449"/>
                <a:gd name="T16" fmla="*/ 361 w 1862"/>
                <a:gd name="T17" fmla="*/ 1017 h 1449"/>
                <a:gd name="T18" fmla="*/ 232 w 1862"/>
                <a:gd name="T19" fmla="*/ 891 h 1449"/>
                <a:gd name="T20" fmla="*/ 116 w 1862"/>
                <a:gd name="T21" fmla="*/ 968 h 1449"/>
                <a:gd name="T22" fmla="*/ 79 w 1862"/>
                <a:gd name="T23" fmla="*/ 962 h 1449"/>
                <a:gd name="T24" fmla="*/ 0 w 1862"/>
                <a:gd name="T25" fmla="*/ 998 h 1449"/>
                <a:gd name="T26" fmla="*/ 4 w 1862"/>
                <a:gd name="T27" fmla="*/ 1449 h 1449"/>
                <a:gd name="T28" fmla="*/ 773 w 1862"/>
                <a:gd name="T29" fmla="*/ 1443 h 1449"/>
                <a:gd name="T30" fmla="*/ 822 w 1862"/>
                <a:gd name="T31" fmla="*/ 1339 h 1449"/>
                <a:gd name="T32" fmla="*/ 768 w 1862"/>
                <a:gd name="T33" fmla="*/ 1233 h 1449"/>
                <a:gd name="T34" fmla="*/ 1421 w 1862"/>
                <a:gd name="T35" fmla="*/ 1120 h 1449"/>
                <a:gd name="T36" fmla="*/ 1772 w 1862"/>
                <a:gd name="T37" fmla="*/ 825 h 1449"/>
                <a:gd name="T38" fmla="*/ 1429 w 1862"/>
                <a:gd name="T39" fmla="*/ 0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2" h="1449">
                  <a:moveTo>
                    <a:pt x="1429" y="0"/>
                  </a:moveTo>
                  <a:cubicBezTo>
                    <a:pt x="1400" y="30"/>
                    <a:pt x="1400" y="30"/>
                    <a:pt x="1400" y="30"/>
                  </a:cubicBezTo>
                  <a:cubicBezTo>
                    <a:pt x="1694" y="320"/>
                    <a:pt x="1816" y="604"/>
                    <a:pt x="1733" y="809"/>
                  </a:cubicBezTo>
                  <a:cubicBezTo>
                    <a:pt x="1636" y="1050"/>
                    <a:pt x="1263" y="1183"/>
                    <a:pt x="653" y="1195"/>
                  </a:cubicBezTo>
                  <a:cubicBezTo>
                    <a:pt x="653" y="1192"/>
                    <a:pt x="653" y="1190"/>
                    <a:pt x="653" y="1187"/>
                  </a:cubicBezTo>
                  <a:cubicBezTo>
                    <a:pt x="653" y="1117"/>
                    <a:pt x="596" y="1061"/>
                    <a:pt x="526" y="1062"/>
                  </a:cubicBezTo>
                  <a:cubicBezTo>
                    <a:pt x="504" y="1062"/>
                    <a:pt x="483" y="1068"/>
                    <a:pt x="465" y="1078"/>
                  </a:cubicBezTo>
                  <a:cubicBezTo>
                    <a:pt x="442" y="1044"/>
                    <a:pt x="404" y="1021"/>
                    <a:pt x="361" y="1018"/>
                  </a:cubicBezTo>
                  <a:cubicBezTo>
                    <a:pt x="361" y="1017"/>
                    <a:pt x="361" y="1017"/>
                    <a:pt x="361" y="1017"/>
                  </a:cubicBezTo>
                  <a:cubicBezTo>
                    <a:pt x="360" y="947"/>
                    <a:pt x="303" y="890"/>
                    <a:pt x="232" y="891"/>
                  </a:cubicBezTo>
                  <a:cubicBezTo>
                    <a:pt x="180" y="891"/>
                    <a:pt x="136" y="923"/>
                    <a:pt x="116" y="968"/>
                  </a:cubicBezTo>
                  <a:cubicBezTo>
                    <a:pt x="105" y="964"/>
                    <a:pt x="92" y="961"/>
                    <a:pt x="79" y="962"/>
                  </a:cubicBezTo>
                  <a:cubicBezTo>
                    <a:pt x="47" y="962"/>
                    <a:pt x="19" y="976"/>
                    <a:pt x="0" y="998"/>
                  </a:cubicBezTo>
                  <a:cubicBezTo>
                    <a:pt x="4" y="1449"/>
                    <a:pt x="4" y="1449"/>
                    <a:pt x="4" y="1449"/>
                  </a:cubicBezTo>
                  <a:cubicBezTo>
                    <a:pt x="773" y="1443"/>
                    <a:pt x="773" y="1443"/>
                    <a:pt x="773" y="1443"/>
                  </a:cubicBezTo>
                  <a:cubicBezTo>
                    <a:pt x="803" y="1418"/>
                    <a:pt x="822" y="1381"/>
                    <a:pt x="822" y="1339"/>
                  </a:cubicBezTo>
                  <a:cubicBezTo>
                    <a:pt x="822" y="1296"/>
                    <a:pt x="801" y="1257"/>
                    <a:pt x="768" y="1233"/>
                  </a:cubicBezTo>
                  <a:cubicBezTo>
                    <a:pt x="1037" y="1221"/>
                    <a:pt x="1255" y="1183"/>
                    <a:pt x="1421" y="1120"/>
                  </a:cubicBezTo>
                  <a:cubicBezTo>
                    <a:pt x="1603" y="1051"/>
                    <a:pt x="1721" y="952"/>
                    <a:pt x="1772" y="825"/>
                  </a:cubicBezTo>
                  <a:cubicBezTo>
                    <a:pt x="1862" y="603"/>
                    <a:pt x="1737" y="302"/>
                    <a:pt x="1429" y="0"/>
                  </a:cubicBez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1" name="iś1iḑê">
              <a:extLst>
                <a:ext uri="{FF2B5EF4-FFF2-40B4-BE49-F238E27FC236}">
                  <a16:creationId xmlns:a16="http://schemas.microsoft.com/office/drawing/2014/main" id="{38DEB790-D3A3-4C02-B05A-65D28E63DF25}"/>
                </a:ext>
              </a:extLst>
            </p:cNvPr>
            <p:cNvSpPr/>
            <p:nvPr/>
          </p:nvSpPr>
          <p:spPr bwMode="auto">
            <a:xfrm>
              <a:off x="6756672" y="2858289"/>
              <a:ext cx="434202" cy="365773"/>
            </a:xfrm>
            <a:custGeom>
              <a:avLst/>
              <a:gdLst>
                <a:gd name="T0" fmla="*/ 0 w 225"/>
                <a:gd name="T1" fmla="*/ 34 h 190"/>
                <a:gd name="T2" fmla="*/ 65 w 225"/>
                <a:gd name="T3" fmla="*/ 153 h 190"/>
                <a:gd name="T4" fmla="*/ 225 w 225"/>
                <a:gd name="T5" fmla="*/ 190 h 190"/>
                <a:gd name="T6" fmla="*/ 34 w 225"/>
                <a:gd name="T7" fmla="*/ 0 h 190"/>
                <a:gd name="T8" fmla="*/ 0 w 225"/>
                <a:gd name="T9" fmla="*/ 34 h 190"/>
              </a:gdLst>
              <a:ahLst/>
              <a:cxnLst>
                <a:cxn ang="0">
                  <a:pos x="T0" y="T1"/>
                </a:cxn>
                <a:cxn ang="0">
                  <a:pos x="T2" y="T3"/>
                </a:cxn>
                <a:cxn ang="0">
                  <a:pos x="T4" y="T5"/>
                </a:cxn>
                <a:cxn ang="0">
                  <a:pos x="T6" y="T7"/>
                </a:cxn>
                <a:cxn ang="0">
                  <a:pos x="T8" y="T9"/>
                </a:cxn>
              </a:cxnLst>
              <a:rect l="0" t="0" r="r" b="b"/>
              <a:pathLst>
                <a:path w="225" h="190">
                  <a:moveTo>
                    <a:pt x="0" y="34"/>
                  </a:moveTo>
                  <a:cubicBezTo>
                    <a:pt x="0" y="34"/>
                    <a:pt x="4" y="124"/>
                    <a:pt x="65" y="153"/>
                  </a:cubicBezTo>
                  <a:cubicBezTo>
                    <a:pt x="127" y="183"/>
                    <a:pt x="225" y="190"/>
                    <a:pt x="225" y="190"/>
                  </a:cubicBezTo>
                  <a:cubicBezTo>
                    <a:pt x="34" y="0"/>
                    <a:pt x="34" y="0"/>
                    <a:pt x="34" y="0"/>
                  </a:cubicBezTo>
                  <a:lnTo>
                    <a:pt x="0" y="34"/>
                  </a:lnTo>
                  <a:close/>
                </a:path>
              </a:pathLst>
            </a:custGeom>
            <a:solidFill>
              <a:srgbClr val="FF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2" name="îSlïdé">
              <a:extLst>
                <a:ext uri="{FF2B5EF4-FFF2-40B4-BE49-F238E27FC236}">
                  <a16:creationId xmlns:a16="http://schemas.microsoft.com/office/drawing/2014/main" id="{A78EB7A2-1307-410B-93C5-4CB2A4F6377F}"/>
                </a:ext>
              </a:extLst>
            </p:cNvPr>
            <p:cNvSpPr/>
            <p:nvPr/>
          </p:nvSpPr>
          <p:spPr bwMode="auto">
            <a:xfrm>
              <a:off x="6781926" y="2858289"/>
              <a:ext cx="273719" cy="232987"/>
            </a:xfrm>
            <a:custGeom>
              <a:avLst/>
              <a:gdLst>
                <a:gd name="T0" fmla="*/ 0 w 142"/>
                <a:gd name="T1" fmla="*/ 22 h 121"/>
                <a:gd name="T2" fmla="*/ 41 w 142"/>
                <a:gd name="T3" fmla="*/ 98 h 121"/>
                <a:gd name="T4" fmla="*/ 142 w 142"/>
                <a:gd name="T5" fmla="*/ 121 h 121"/>
                <a:gd name="T6" fmla="*/ 21 w 142"/>
                <a:gd name="T7" fmla="*/ 0 h 121"/>
                <a:gd name="T8" fmla="*/ 0 w 142"/>
                <a:gd name="T9" fmla="*/ 22 h 121"/>
              </a:gdLst>
              <a:ahLst/>
              <a:cxnLst>
                <a:cxn ang="0">
                  <a:pos x="T0" y="T1"/>
                </a:cxn>
                <a:cxn ang="0">
                  <a:pos x="T2" y="T3"/>
                </a:cxn>
                <a:cxn ang="0">
                  <a:pos x="T4" y="T5"/>
                </a:cxn>
                <a:cxn ang="0">
                  <a:pos x="T6" y="T7"/>
                </a:cxn>
                <a:cxn ang="0">
                  <a:pos x="T8" y="T9"/>
                </a:cxn>
              </a:cxnLst>
              <a:rect l="0" t="0" r="r" b="b"/>
              <a:pathLst>
                <a:path w="142" h="121">
                  <a:moveTo>
                    <a:pt x="0" y="22"/>
                  </a:moveTo>
                  <a:cubicBezTo>
                    <a:pt x="0" y="22"/>
                    <a:pt x="2" y="79"/>
                    <a:pt x="41" y="98"/>
                  </a:cubicBezTo>
                  <a:cubicBezTo>
                    <a:pt x="80" y="117"/>
                    <a:pt x="142" y="121"/>
                    <a:pt x="142" y="121"/>
                  </a:cubicBezTo>
                  <a:cubicBezTo>
                    <a:pt x="21" y="0"/>
                    <a:pt x="21" y="0"/>
                    <a:pt x="21" y="0"/>
                  </a:cubicBezTo>
                  <a:lnTo>
                    <a:pt x="0" y="22"/>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3" name="ï$ḷïḓé">
              <a:extLst>
                <a:ext uri="{FF2B5EF4-FFF2-40B4-BE49-F238E27FC236}">
                  <a16:creationId xmlns:a16="http://schemas.microsoft.com/office/drawing/2014/main" id="{852C5436-4513-4632-B1CB-DDD396E46446}"/>
                </a:ext>
              </a:extLst>
            </p:cNvPr>
            <p:cNvSpPr/>
            <p:nvPr/>
          </p:nvSpPr>
          <p:spPr bwMode="auto">
            <a:xfrm>
              <a:off x="6822658" y="2792303"/>
              <a:ext cx="368217" cy="431758"/>
            </a:xfrm>
            <a:custGeom>
              <a:avLst/>
              <a:gdLst>
                <a:gd name="T0" fmla="*/ 34 w 191"/>
                <a:gd name="T1" fmla="*/ 0 h 224"/>
                <a:gd name="T2" fmla="*/ 153 w 191"/>
                <a:gd name="T3" fmla="*/ 65 h 224"/>
                <a:gd name="T4" fmla="*/ 191 w 191"/>
                <a:gd name="T5" fmla="*/ 224 h 224"/>
                <a:gd name="T6" fmla="*/ 0 w 191"/>
                <a:gd name="T7" fmla="*/ 34 h 224"/>
                <a:gd name="T8" fmla="*/ 34 w 191"/>
                <a:gd name="T9" fmla="*/ 0 h 224"/>
              </a:gdLst>
              <a:ahLst/>
              <a:cxnLst>
                <a:cxn ang="0">
                  <a:pos x="T0" y="T1"/>
                </a:cxn>
                <a:cxn ang="0">
                  <a:pos x="T2" y="T3"/>
                </a:cxn>
                <a:cxn ang="0">
                  <a:pos x="T4" y="T5"/>
                </a:cxn>
                <a:cxn ang="0">
                  <a:pos x="T6" y="T7"/>
                </a:cxn>
                <a:cxn ang="0">
                  <a:pos x="T8" y="T9"/>
                </a:cxn>
              </a:cxnLst>
              <a:rect l="0" t="0" r="r" b="b"/>
              <a:pathLst>
                <a:path w="191" h="224">
                  <a:moveTo>
                    <a:pt x="34" y="0"/>
                  </a:moveTo>
                  <a:cubicBezTo>
                    <a:pt x="34" y="0"/>
                    <a:pt x="124" y="3"/>
                    <a:pt x="153" y="65"/>
                  </a:cubicBezTo>
                  <a:cubicBezTo>
                    <a:pt x="183" y="126"/>
                    <a:pt x="191" y="224"/>
                    <a:pt x="191" y="224"/>
                  </a:cubicBezTo>
                  <a:cubicBezTo>
                    <a:pt x="0" y="34"/>
                    <a:pt x="0" y="34"/>
                    <a:pt x="0" y="34"/>
                  </a:cubicBezTo>
                  <a:lnTo>
                    <a:pt x="34" y="0"/>
                  </a:lnTo>
                  <a:close/>
                </a:path>
              </a:pathLst>
            </a:custGeom>
            <a:solidFill>
              <a:srgbClr val="FF6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4" name="iSḷíḓê">
              <a:extLst>
                <a:ext uri="{FF2B5EF4-FFF2-40B4-BE49-F238E27FC236}">
                  <a16:creationId xmlns:a16="http://schemas.microsoft.com/office/drawing/2014/main" id="{FBB80C21-C71E-4D50-95A6-B6D6321A4EA4}"/>
                </a:ext>
              </a:extLst>
            </p:cNvPr>
            <p:cNvSpPr/>
            <p:nvPr/>
          </p:nvSpPr>
          <p:spPr bwMode="auto">
            <a:xfrm>
              <a:off x="6822658" y="2815928"/>
              <a:ext cx="232987" cy="275348"/>
            </a:xfrm>
            <a:custGeom>
              <a:avLst/>
              <a:gdLst>
                <a:gd name="T0" fmla="*/ 22 w 121"/>
                <a:gd name="T1" fmla="*/ 0 h 143"/>
                <a:gd name="T2" fmla="*/ 98 w 121"/>
                <a:gd name="T3" fmla="*/ 42 h 143"/>
                <a:gd name="T4" fmla="*/ 121 w 121"/>
                <a:gd name="T5" fmla="*/ 143 h 143"/>
                <a:gd name="T6" fmla="*/ 0 w 121"/>
                <a:gd name="T7" fmla="*/ 22 h 143"/>
                <a:gd name="T8" fmla="*/ 22 w 121"/>
                <a:gd name="T9" fmla="*/ 0 h 143"/>
              </a:gdLst>
              <a:ahLst/>
              <a:cxnLst>
                <a:cxn ang="0">
                  <a:pos x="T0" y="T1"/>
                </a:cxn>
                <a:cxn ang="0">
                  <a:pos x="T2" y="T3"/>
                </a:cxn>
                <a:cxn ang="0">
                  <a:pos x="T4" y="T5"/>
                </a:cxn>
                <a:cxn ang="0">
                  <a:pos x="T6" y="T7"/>
                </a:cxn>
                <a:cxn ang="0">
                  <a:pos x="T8" y="T9"/>
                </a:cxn>
              </a:cxnLst>
              <a:rect l="0" t="0" r="r" b="b"/>
              <a:pathLst>
                <a:path w="121" h="143">
                  <a:moveTo>
                    <a:pt x="22" y="0"/>
                  </a:moveTo>
                  <a:cubicBezTo>
                    <a:pt x="22" y="0"/>
                    <a:pt x="79" y="3"/>
                    <a:pt x="98" y="42"/>
                  </a:cubicBezTo>
                  <a:cubicBezTo>
                    <a:pt x="117" y="81"/>
                    <a:pt x="121" y="143"/>
                    <a:pt x="121" y="143"/>
                  </a:cubicBezTo>
                  <a:cubicBezTo>
                    <a:pt x="0" y="22"/>
                    <a:pt x="0" y="22"/>
                    <a:pt x="0" y="22"/>
                  </a:cubicBezTo>
                  <a:lnTo>
                    <a:pt x="22" y="0"/>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5" name="iṣļíḋê">
              <a:extLst>
                <a:ext uri="{FF2B5EF4-FFF2-40B4-BE49-F238E27FC236}">
                  <a16:creationId xmlns:a16="http://schemas.microsoft.com/office/drawing/2014/main" id="{6AA9FBD8-488B-4F6B-A8A7-0B40D20AD2A6}"/>
                </a:ext>
              </a:extLst>
            </p:cNvPr>
            <p:cNvSpPr/>
            <p:nvPr/>
          </p:nvSpPr>
          <p:spPr bwMode="auto">
            <a:xfrm>
              <a:off x="5205600" y="1224124"/>
              <a:ext cx="1543740" cy="1559218"/>
            </a:xfrm>
            <a:custGeom>
              <a:avLst/>
              <a:gdLst>
                <a:gd name="T0" fmla="*/ 789 w 801"/>
                <a:gd name="T1" fmla="*/ 809 h 809"/>
                <a:gd name="T2" fmla="*/ 785 w 801"/>
                <a:gd name="T3" fmla="*/ 808 h 809"/>
                <a:gd name="T4" fmla="*/ 775 w 801"/>
                <a:gd name="T5" fmla="*/ 805 h 809"/>
                <a:gd name="T6" fmla="*/ 739 w 801"/>
                <a:gd name="T7" fmla="*/ 791 h 809"/>
                <a:gd name="T8" fmla="*/ 686 w 801"/>
                <a:gd name="T9" fmla="*/ 766 h 809"/>
                <a:gd name="T10" fmla="*/ 623 w 801"/>
                <a:gd name="T11" fmla="*/ 729 h 809"/>
                <a:gd name="T12" fmla="*/ 588 w 801"/>
                <a:gd name="T13" fmla="*/ 706 h 809"/>
                <a:gd name="T14" fmla="*/ 553 w 801"/>
                <a:gd name="T15" fmla="*/ 679 h 809"/>
                <a:gd name="T16" fmla="*/ 482 w 801"/>
                <a:gd name="T17" fmla="*/ 617 h 809"/>
                <a:gd name="T18" fmla="*/ 450 w 801"/>
                <a:gd name="T19" fmla="*/ 580 h 809"/>
                <a:gd name="T20" fmla="*/ 418 w 801"/>
                <a:gd name="T21" fmla="*/ 539 h 809"/>
                <a:gd name="T22" fmla="*/ 354 w 801"/>
                <a:gd name="T23" fmla="*/ 457 h 809"/>
                <a:gd name="T24" fmla="*/ 287 w 801"/>
                <a:gd name="T25" fmla="*/ 377 h 809"/>
                <a:gd name="T26" fmla="*/ 223 w 801"/>
                <a:gd name="T27" fmla="*/ 299 h 809"/>
                <a:gd name="T28" fmla="*/ 164 w 801"/>
                <a:gd name="T29" fmla="*/ 225 h 809"/>
                <a:gd name="T30" fmla="*/ 137 w 801"/>
                <a:gd name="T31" fmla="*/ 190 h 809"/>
                <a:gd name="T32" fmla="*/ 112 w 801"/>
                <a:gd name="T33" fmla="*/ 158 h 809"/>
                <a:gd name="T34" fmla="*/ 68 w 801"/>
                <a:gd name="T35" fmla="*/ 101 h 809"/>
                <a:gd name="T36" fmla="*/ 50 w 801"/>
                <a:gd name="T37" fmla="*/ 77 h 809"/>
                <a:gd name="T38" fmla="*/ 35 w 801"/>
                <a:gd name="T39" fmla="*/ 57 h 809"/>
                <a:gd name="T40" fmla="*/ 14 w 801"/>
                <a:gd name="T41" fmla="*/ 28 h 809"/>
                <a:gd name="T42" fmla="*/ 6 w 801"/>
                <a:gd name="T43" fmla="*/ 18 h 809"/>
                <a:gd name="T44" fmla="*/ 6 w 801"/>
                <a:gd name="T45" fmla="*/ 5 h 809"/>
                <a:gd name="T46" fmla="*/ 19 w 801"/>
                <a:gd name="T47" fmla="*/ 6 h 809"/>
                <a:gd name="T48" fmla="*/ 29 w 801"/>
                <a:gd name="T49" fmla="*/ 13 h 809"/>
                <a:gd name="T50" fmla="*/ 57 w 801"/>
                <a:gd name="T51" fmla="*/ 35 h 809"/>
                <a:gd name="T52" fmla="*/ 78 w 801"/>
                <a:gd name="T53" fmla="*/ 50 h 809"/>
                <a:gd name="T54" fmla="*/ 101 w 801"/>
                <a:gd name="T55" fmla="*/ 69 h 809"/>
                <a:gd name="T56" fmla="*/ 158 w 801"/>
                <a:gd name="T57" fmla="*/ 113 h 809"/>
                <a:gd name="T58" fmla="*/ 190 w 801"/>
                <a:gd name="T59" fmla="*/ 139 h 809"/>
                <a:gd name="T60" fmla="*/ 224 w 801"/>
                <a:gd name="T61" fmla="*/ 166 h 809"/>
                <a:gd name="T62" fmla="*/ 297 w 801"/>
                <a:gd name="T63" fmla="*/ 226 h 809"/>
                <a:gd name="T64" fmla="*/ 375 w 801"/>
                <a:gd name="T65" fmla="*/ 290 h 809"/>
                <a:gd name="T66" fmla="*/ 454 w 801"/>
                <a:gd name="T67" fmla="*/ 358 h 809"/>
                <a:gd name="T68" fmla="*/ 536 w 801"/>
                <a:gd name="T69" fmla="*/ 423 h 809"/>
                <a:gd name="T70" fmla="*/ 576 w 801"/>
                <a:gd name="T71" fmla="*/ 455 h 809"/>
                <a:gd name="T72" fmla="*/ 613 w 801"/>
                <a:gd name="T73" fmla="*/ 488 h 809"/>
                <a:gd name="T74" fmla="*/ 674 w 801"/>
                <a:gd name="T75" fmla="*/ 559 h 809"/>
                <a:gd name="T76" fmla="*/ 700 w 801"/>
                <a:gd name="T77" fmla="*/ 595 h 809"/>
                <a:gd name="T78" fmla="*/ 723 w 801"/>
                <a:gd name="T79" fmla="*/ 629 h 809"/>
                <a:gd name="T80" fmla="*/ 760 w 801"/>
                <a:gd name="T81" fmla="*/ 693 h 809"/>
                <a:gd name="T82" fmla="*/ 784 w 801"/>
                <a:gd name="T83" fmla="*/ 746 h 809"/>
                <a:gd name="T84" fmla="*/ 797 w 801"/>
                <a:gd name="T85" fmla="*/ 783 h 809"/>
                <a:gd name="T86" fmla="*/ 800 w 801"/>
                <a:gd name="T87" fmla="*/ 793 h 809"/>
                <a:gd name="T88" fmla="*/ 801 w 801"/>
                <a:gd name="T89" fmla="*/ 796 h 809"/>
                <a:gd name="T90" fmla="*/ 789 w 801"/>
                <a:gd name="T91"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1" h="809">
                  <a:moveTo>
                    <a:pt x="789" y="809"/>
                  </a:moveTo>
                  <a:cubicBezTo>
                    <a:pt x="789" y="809"/>
                    <a:pt x="788" y="809"/>
                    <a:pt x="785" y="808"/>
                  </a:cubicBezTo>
                  <a:cubicBezTo>
                    <a:pt x="783" y="807"/>
                    <a:pt x="780" y="806"/>
                    <a:pt x="775" y="805"/>
                  </a:cubicBezTo>
                  <a:cubicBezTo>
                    <a:pt x="767" y="802"/>
                    <a:pt x="754" y="797"/>
                    <a:pt x="739" y="791"/>
                  </a:cubicBezTo>
                  <a:cubicBezTo>
                    <a:pt x="724" y="785"/>
                    <a:pt x="706" y="776"/>
                    <a:pt x="686" y="766"/>
                  </a:cubicBezTo>
                  <a:cubicBezTo>
                    <a:pt x="667" y="756"/>
                    <a:pt x="645" y="743"/>
                    <a:pt x="623" y="729"/>
                  </a:cubicBezTo>
                  <a:cubicBezTo>
                    <a:pt x="611" y="722"/>
                    <a:pt x="600" y="714"/>
                    <a:pt x="588" y="706"/>
                  </a:cubicBezTo>
                  <a:cubicBezTo>
                    <a:pt x="577" y="697"/>
                    <a:pt x="565" y="689"/>
                    <a:pt x="553" y="679"/>
                  </a:cubicBezTo>
                  <a:cubicBezTo>
                    <a:pt x="529" y="661"/>
                    <a:pt x="505" y="641"/>
                    <a:pt x="482" y="617"/>
                  </a:cubicBezTo>
                  <a:cubicBezTo>
                    <a:pt x="471" y="605"/>
                    <a:pt x="460" y="593"/>
                    <a:pt x="450" y="580"/>
                  </a:cubicBezTo>
                  <a:cubicBezTo>
                    <a:pt x="439" y="567"/>
                    <a:pt x="429" y="553"/>
                    <a:pt x="418" y="539"/>
                  </a:cubicBezTo>
                  <a:cubicBezTo>
                    <a:pt x="398" y="511"/>
                    <a:pt x="376" y="483"/>
                    <a:pt x="354" y="457"/>
                  </a:cubicBezTo>
                  <a:cubicBezTo>
                    <a:pt x="331" y="430"/>
                    <a:pt x="309" y="404"/>
                    <a:pt x="287" y="377"/>
                  </a:cubicBezTo>
                  <a:cubicBezTo>
                    <a:pt x="265" y="351"/>
                    <a:pt x="244" y="324"/>
                    <a:pt x="223" y="299"/>
                  </a:cubicBezTo>
                  <a:cubicBezTo>
                    <a:pt x="203" y="273"/>
                    <a:pt x="183" y="248"/>
                    <a:pt x="164" y="225"/>
                  </a:cubicBezTo>
                  <a:cubicBezTo>
                    <a:pt x="155" y="213"/>
                    <a:pt x="146" y="201"/>
                    <a:pt x="137" y="190"/>
                  </a:cubicBezTo>
                  <a:cubicBezTo>
                    <a:pt x="129" y="179"/>
                    <a:pt x="120" y="168"/>
                    <a:pt x="112" y="158"/>
                  </a:cubicBezTo>
                  <a:cubicBezTo>
                    <a:pt x="96" y="137"/>
                    <a:pt x="81" y="118"/>
                    <a:pt x="68" y="101"/>
                  </a:cubicBezTo>
                  <a:cubicBezTo>
                    <a:pt x="62" y="93"/>
                    <a:pt x="56" y="85"/>
                    <a:pt x="50" y="77"/>
                  </a:cubicBezTo>
                  <a:cubicBezTo>
                    <a:pt x="45" y="70"/>
                    <a:pt x="40" y="63"/>
                    <a:pt x="35" y="57"/>
                  </a:cubicBezTo>
                  <a:cubicBezTo>
                    <a:pt x="26" y="45"/>
                    <a:pt x="19" y="35"/>
                    <a:pt x="14" y="28"/>
                  </a:cubicBezTo>
                  <a:cubicBezTo>
                    <a:pt x="9" y="22"/>
                    <a:pt x="6" y="18"/>
                    <a:pt x="6" y="18"/>
                  </a:cubicBezTo>
                  <a:cubicBezTo>
                    <a:pt x="6" y="18"/>
                    <a:pt x="0" y="10"/>
                    <a:pt x="6" y="5"/>
                  </a:cubicBezTo>
                  <a:cubicBezTo>
                    <a:pt x="11" y="0"/>
                    <a:pt x="19" y="6"/>
                    <a:pt x="19" y="6"/>
                  </a:cubicBezTo>
                  <a:cubicBezTo>
                    <a:pt x="19" y="6"/>
                    <a:pt x="22" y="8"/>
                    <a:pt x="29" y="13"/>
                  </a:cubicBezTo>
                  <a:cubicBezTo>
                    <a:pt x="36" y="18"/>
                    <a:pt x="45" y="26"/>
                    <a:pt x="57" y="35"/>
                  </a:cubicBezTo>
                  <a:cubicBezTo>
                    <a:pt x="63" y="40"/>
                    <a:pt x="70" y="45"/>
                    <a:pt x="78" y="50"/>
                  </a:cubicBezTo>
                  <a:cubicBezTo>
                    <a:pt x="85" y="56"/>
                    <a:pt x="93" y="62"/>
                    <a:pt x="101" y="69"/>
                  </a:cubicBezTo>
                  <a:cubicBezTo>
                    <a:pt x="118" y="82"/>
                    <a:pt x="137" y="97"/>
                    <a:pt x="158" y="113"/>
                  </a:cubicBezTo>
                  <a:cubicBezTo>
                    <a:pt x="168" y="121"/>
                    <a:pt x="179" y="130"/>
                    <a:pt x="190" y="139"/>
                  </a:cubicBezTo>
                  <a:cubicBezTo>
                    <a:pt x="201" y="147"/>
                    <a:pt x="212" y="157"/>
                    <a:pt x="224" y="166"/>
                  </a:cubicBezTo>
                  <a:cubicBezTo>
                    <a:pt x="247" y="185"/>
                    <a:pt x="272" y="205"/>
                    <a:pt x="297" y="226"/>
                  </a:cubicBezTo>
                  <a:cubicBezTo>
                    <a:pt x="322" y="246"/>
                    <a:pt x="349" y="268"/>
                    <a:pt x="375" y="290"/>
                  </a:cubicBezTo>
                  <a:cubicBezTo>
                    <a:pt x="401" y="312"/>
                    <a:pt x="427" y="335"/>
                    <a:pt x="454" y="358"/>
                  </a:cubicBezTo>
                  <a:cubicBezTo>
                    <a:pt x="480" y="381"/>
                    <a:pt x="508" y="402"/>
                    <a:pt x="536" y="423"/>
                  </a:cubicBezTo>
                  <a:cubicBezTo>
                    <a:pt x="549" y="434"/>
                    <a:pt x="563" y="444"/>
                    <a:pt x="576" y="455"/>
                  </a:cubicBezTo>
                  <a:cubicBezTo>
                    <a:pt x="589" y="466"/>
                    <a:pt x="601" y="477"/>
                    <a:pt x="613" y="488"/>
                  </a:cubicBezTo>
                  <a:cubicBezTo>
                    <a:pt x="636" y="511"/>
                    <a:pt x="656" y="535"/>
                    <a:pt x="674" y="559"/>
                  </a:cubicBezTo>
                  <a:cubicBezTo>
                    <a:pt x="684" y="571"/>
                    <a:pt x="692" y="583"/>
                    <a:pt x="700" y="595"/>
                  </a:cubicBezTo>
                  <a:cubicBezTo>
                    <a:pt x="708" y="607"/>
                    <a:pt x="716" y="618"/>
                    <a:pt x="723" y="629"/>
                  </a:cubicBezTo>
                  <a:cubicBezTo>
                    <a:pt x="737" y="652"/>
                    <a:pt x="749" y="674"/>
                    <a:pt x="760" y="693"/>
                  </a:cubicBezTo>
                  <a:cubicBezTo>
                    <a:pt x="770" y="713"/>
                    <a:pt x="778" y="731"/>
                    <a:pt x="784" y="746"/>
                  </a:cubicBezTo>
                  <a:cubicBezTo>
                    <a:pt x="790" y="762"/>
                    <a:pt x="795" y="774"/>
                    <a:pt x="797" y="783"/>
                  </a:cubicBezTo>
                  <a:cubicBezTo>
                    <a:pt x="799" y="787"/>
                    <a:pt x="800" y="791"/>
                    <a:pt x="800" y="793"/>
                  </a:cubicBezTo>
                  <a:cubicBezTo>
                    <a:pt x="801" y="795"/>
                    <a:pt x="801" y="796"/>
                    <a:pt x="801" y="796"/>
                  </a:cubicBezTo>
                  <a:lnTo>
                    <a:pt x="789" y="80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6" name="ïṥḷîḓè">
              <a:extLst>
                <a:ext uri="{FF2B5EF4-FFF2-40B4-BE49-F238E27FC236}">
                  <a16:creationId xmlns:a16="http://schemas.microsoft.com/office/drawing/2014/main" id="{316571EE-36AD-4D5F-947C-80B43A8B7A6C}"/>
                </a:ext>
              </a:extLst>
            </p:cNvPr>
            <p:cNvSpPr/>
            <p:nvPr/>
          </p:nvSpPr>
          <p:spPr bwMode="auto">
            <a:xfrm>
              <a:off x="6714311" y="2540580"/>
              <a:ext cx="465159" cy="336446"/>
            </a:xfrm>
            <a:custGeom>
              <a:avLst/>
              <a:gdLst>
                <a:gd name="T0" fmla="*/ 0 w 241"/>
                <a:gd name="T1" fmla="*/ 0 h 175"/>
                <a:gd name="T2" fmla="*/ 160 w 241"/>
                <a:gd name="T3" fmla="*/ 58 h 175"/>
                <a:gd name="T4" fmla="*/ 241 w 241"/>
                <a:gd name="T5" fmla="*/ 175 h 175"/>
                <a:gd name="T6" fmla="*/ 74 w 241"/>
                <a:gd name="T7" fmla="*/ 98 h 175"/>
                <a:gd name="T8" fmla="*/ 0 w 241"/>
                <a:gd name="T9" fmla="*/ 0 h 175"/>
              </a:gdLst>
              <a:ahLst/>
              <a:cxnLst>
                <a:cxn ang="0">
                  <a:pos x="T0" y="T1"/>
                </a:cxn>
                <a:cxn ang="0">
                  <a:pos x="T2" y="T3"/>
                </a:cxn>
                <a:cxn ang="0">
                  <a:pos x="T4" y="T5"/>
                </a:cxn>
                <a:cxn ang="0">
                  <a:pos x="T6" y="T7"/>
                </a:cxn>
                <a:cxn ang="0">
                  <a:pos x="T8" y="T9"/>
                </a:cxn>
              </a:cxnLst>
              <a:rect l="0" t="0" r="r" b="b"/>
              <a:pathLst>
                <a:path w="241" h="175">
                  <a:moveTo>
                    <a:pt x="0" y="0"/>
                  </a:moveTo>
                  <a:cubicBezTo>
                    <a:pt x="0" y="0"/>
                    <a:pt x="120" y="23"/>
                    <a:pt x="160" y="58"/>
                  </a:cubicBezTo>
                  <a:cubicBezTo>
                    <a:pt x="200" y="92"/>
                    <a:pt x="241" y="175"/>
                    <a:pt x="241" y="175"/>
                  </a:cubicBezTo>
                  <a:cubicBezTo>
                    <a:pt x="74" y="98"/>
                    <a:pt x="74" y="98"/>
                    <a:pt x="74" y="98"/>
                  </a:cubicBez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7" name="işlîḍé">
              <a:extLst>
                <a:ext uri="{FF2B5EF4-FFF2-40B4-BE49-F238E27FC236}">
                  <a16:creationId xmlns:a16="http://schemas.microsoft.com/office/drawing/2014/main" id="{5913CAF4-EFE3-4BDA-ABDC-C3AA91D60B58}"/>
                </a:ext>
              </a:extLst>
            </p:cNvPr>
            <p:cNvSpPr/>
            <p:nvPr/>
          </p:nvSpPr>
          <p:spPr bwMode="auto">
            <a:xfrm>
              <a:off x="6506578" y="2744239"/>
              <a:ext cx="333187" cy="468417"/>
            </a:xfrm>
            <a:custGeom>
              <a:avLst/>
              <a:gdLst>
                <a:gd name="T0" fmla="*/ 0 w 173"/>
                <a:gd name="T1" fmla="*/ 0 h 243"/>
                <a:gd name="T2" fmla="*/ 57 w 173"/>
                <a:gd name="T3" fmla="*/ 161 h 243"/>
                <a:gd name="T4" fmla="*/ 173 w 173"/>
                <a:gd name="T5" fmla="*/ 243 h 243"/>
                <a:gd name="T6" fmla="*/ 98 w 173"/>
                <a:gd name="T7" fmla="*/ 75 h 243"/>
                <a:gd name="T8" fmla="*/ 0 w 173"/>
                <a:gd name="T9" fmla="*/ 0 h 243"/>
              </a:gdLst>
              <a:ahLst/>
              <a:cxnLst>
                <a:cxn ang="0">
                  <a:pos x="T0" y="T1"/>
                </a:cxn>
                <a:cxn ang="0">
                  <a:pos x="T2" y="T3"/>
                </a:cxn>
                <a:cxn ang="0">
                  <a:pos x="T4" y="T5"/>
                </a:cxn>
                <a:cxn ang="0">
                  <a:pos x="T6" y="T7"/>
                </a:cxn>
                <a:cxn ang="0">
                  <a:pos x="T8" y="T9"/>
                </a:cxn>
              </a:cxnLst>
              <a:rect l="0" t="0" r="r" b="b"/>
              <a:pathLst>
                <a:path w="173" h="243">
                  <a:moveTo>
                    <a:pt x="0" y="0"/>
                  </a:moveTo>
                  <a:cubicBezTo>
                    <a:pt x="0" y="0"/>
                    <a:pt x="23" y="121"/>
                    <a:pt x="57" y="161"/>
                  </a:cubicBezTo>
                  <a:cubicBezTo>
                    <a:pt x="91" y="201"/>
                    <a:pt x="173" y="243"/>
                    <a:pt x="173" y="243"/>
                  </a:cubicBezTo>
                  <a:cubicBezTo>
                    <a:pt x="98" y="75"/>
                    <a:pt x="98" y="75"/>
                    <a:pt x="98" y="75"/>
                  </a:cubicBezTo>
                  <a:lnTo>
                    <a:pt x="0" y="0"/>
                  </a:lnTo>
                  <a:close/>
                </a:path>
              </a:pathLst>
            </a:custGeom>
            <a:solidFill>
              <a:srgbClr val="2E39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8" name="išļïḑe">
              <a:extLst>
                <a:ext uri="{FF2B5EF4-FFF2-40B4-BE49-F238E27FC236}">
                  <a16:creationId xmlns:a16="http://schemas.microsoft.com/office/drawing/2014/main" id="{48AADEA6-7643-4C70-ACDB-34F69D09380B}"/>
                </a:ext>
              </a:extLst>
            </p:cNvPr>
            <p:cNvSpPr/>
            <p:nvPr/>
          </p:nvSpPr>
          <p:spPr bwMode="auto">
            <a:xfrm>
              <a:off x="6654842" y="2688844"/>
              <a:ext cx="281050" cy="279421"/>
            </a:xfrm>
            <a:custGeom>
              <a:avLst/>
              <a:gdLst>
                <a:gd name="T0" fmla="*/ 138 w 146"/>
                <a:gd name="T1" fmla="*/ 9 h 145"/>
                <a:gd name="T2" fmla="*/ 138 w 146"/>
                <a:gd name="T3" fmla="*/ 39 h 145"/>
                <a:gd name="T4" fmla="*/ 38 w 146"/>
                <a:gd name="T5" fmla="*/ 137 h 145"/>
                <a:gd name="T6" fmla="*/ 8 w 146"/>
                <a:gd name="T7" fmla="*/ 137 h 145"/>
                <a:gd name="T8" fmla="*/ 8 w 146"/>
                <a:gd name="T9" fmla="*/ 107 h 145"/>
                <a:gd name="T10" fmla="*/ 107 w 146"/>
                <a:gd name="T11" fmla="*/ 8 h 145"/>
                <a:gd name="T12" fmla="*/ 138 w 146"/>
                <a:gd name="T13" fmla="*/ 9 h 145"/>
              </a:gdLst>
              <a:ahLst/>
              <a:cxnLst>
                <a:cxn ang="0">
                  <a:pos x="T0" y="T1"/>
                </a:cxn>
                <a:cxn ang="0">
                  <a:pos x="T2" y="T3"/>
                </a:cxn>
                <a:cxn ang="0">
                  <a:pos x="T4" y="T5"/>
                </a:cxn>
                <a:cxn ang="0">
                  <a:pos x="T6" y="T7"/>
                </a:cxn>
                <a:cxn ang="0">
                  <a:pos x="T8" y="T9"/>
                </a:cxn>
                <a:cxn ang="0">
                  <a:pos x="T10" y="T11"/>
                </a:cxn>
                <a:cxn ang="0">
                  <a:pos x="T12" y="T13"/>
                </a:cxn>
              </a:cxnLst>
              <a:rect l="0" t="0" r="r" b="b"/>
              <a:pathLst>
                <a:path w="146" h="145">
                  <a:moveTo>
                    <a:pt x="138" y="9"/>
                  </a:moveTo>
                  <a:cubicBezTo>
                    <a:pt x="146" y="17"/>
                    <a:pt x="146" y="31"/>
                    <a:pt x="138" y="39"/>
                  </a:cubicBezTo>
                  <a:cubicBezTo>
                    <a:pt x="38" y="137"/>
                    <a:pt x="38" y="137"/>
                    <a:pt x="38" y="137"/>
                  </a:cubicBezTo>
                  <a:cubicBezTo>
                    <a:pt x="30" y="145"/>
                    <a:pt x="17" y="145"/>
                    <a:pt x="8" y="137"/>
                  </a:cubicBezTo>
                  <a:cubicBezTo>
                    <a:pt x="0" y="128"/>
                    <a:pt x="0" y="115"/>
                    <a:pt x="8" y="107"/>
                  </a:cubicBezTo>
                  <a:cubicBezTo>
                    <a:pt x="107" y="8"/>
                    <a:pt x="107" y="8"/>
                    <a:pt x="107" y="8"/>
                  </a:cubicBezTo>
                  <a:cubicBezTo>
                    <a:pt x="116" y="0"/>
                    <a:pt x="129" y="0"/>
                    <a:pt x="138" y="9"/>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9" name="íṧḻîdé">
              <a:extLst>
                <a:ext uri="{FF2B5EF4-FFF2-40B4-BE49-F238E27FC236}">
                  <a16:creationId xmlns:a16="http://schemas.microsoft.com/office/drawing/2014/main" id="{41E6C810-FF95-44A8-8F72-E7224DEE0089}"/>
                </a:ext>
              </a:extLst>
            </p:cNvPr>
            <p:cNvSpPr/>
            <p:nvPr/>
          </p:nvSpPr>
          <p:spPr bwMode="auto">
            <a:xfrm>
              <a:off x="6348538" y="2380096"/>
              <a:ext cx="325855" cy="324226"/>
            </a:xfrm>
            <a:custGeom>
              <a:avLst/>
              <a:gdLst>
                <a:gd name="T0" fmla="*/ 159 w 169"/>
                <a:gd name="T1" fmla="*/ 10 h 168"/>
                <a:gd name="T2" fmla="*/ 160 w 169"/>
                <a:gd name="T3" fmla="*/ 45 h 168"/>
                <a:gd name="T4" fmla="*/ 45 w 169"/>
                <a:gd name="T5" fmla="*/ 158 h 168"/>
                <a:gd name="T6" fmla="*/ 10 w 169"/>
                <a:gd name="T7" fmla="*/ 158 h 168"/>
                <a:gd name="T8" fmla="*/ 10 w 169"/>
                <a:gd name="T9" fmla="*/ 123 h 168"/>
                <a:gd name="T10" fmla="*/ 125 w 169"/>
                <a:gd name="T11" fmla="*/ 10 h 168"/>
                <a:gd name="T12" fmla="*/ 159 w 169"/>
                <a:gd name="T13" fmla="*/ 10 h 168"/>
              </a:gdLst>
              <a:ahLst/>
              <a:cxnLst>
                <a:cxn ang="0">
                  <a:pos x="T0" y="T1"/>
                </a:cxn>
                <a:cxn ang="0">
                  <a:pos x="T2" y="T3"/>
                </a:cxn>
                <a:cxn ang="0">
                  <a:pos x="T4" y="T5"/>
                </a:cxn>
                <a:cxn ang="0">
                  <a:pos x="T6" y="T7"/>
                </a:cxn>
                <a:cxn ang="0">
                  <a:pos x="T8" y="T9"/>
                </a:cxn>
                <a:cxn ang="0">
                  <a:pos x="T10" y="T11"/>
                </a:cxn>
                <a:cxn ang="0">
                  <a:pos x="T12" y="T13"/>
                </a:cxn>
              </a:cxnLst>
              <a:rect l="0" t="0" r="r" b="b"/>
              <a:pathLst>
                <a:path w="169" h="168">
                  <a:moveTo>
                    <a:pt x="159" y="10"/>
                  </a:moveTo>
                  <a:cubicBezTo>
                    <a:pt x="169" y="20"/>
                    <a:pt x="169" y="36"/>
                    <a:pt x="160" y="45"/>
                  </a:cubicBezTo>
                  <a:cubicBezTo>
                    <a:pt x="45" y="158"/>
                    <a:pt x="45" y="158"/>
                    <a:pt x="45" y="158"/>
                  </a:cubicBezTo>
                  <a:cubicBezTo>
                    <a:pt x="35" y="168"/>
                    <a:pt x="20" y="167"/>
                    <a:pt x="10" y="158"/>
                  </a:cubicBezTo>
                  <a:cubicBezTo>
                    <a:pt x="1" y="148"/>
                    <a:pt x="0" y="132"/>
                    <a:pt x="10" y="123"/>
                  </a:cubicBezTo>
                  <a:cubicBezTo>
                    <a:pt x="125" y="10"/>
                    <a:pt x="125" y="10"/>
                    <a:pt x="125" y="10"/>
                  </a:cubicBezTo>
                  <a:cubicBezTo>
                    <a:pt x="134" y="0"/>
                    <a:pt x="150" y="1"/>
                    <a:pt x="159" y="10"/>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0" name="íšļidê">
              <a:extLst>
                <a:ext uri="{FF2B5EF4-FFF2-40B4-BE49-F238E27FC236}">
                  <a16:creationId xmlns:a16="http://schemas.microsoft.com/office/drawing/2014/main" id="{6CE38999-A0BD-40BC-99F8-EDC60BD132FD}"/>
                </a:ext>
              </a:extLst>
            </p:cNvPr>
            <p:cNvSpPr/>
            <p:nvPr/>
          </p:nvSpPr>
          <p:spPr bwMode="auto">
            <a:xfrm>
              <a:off x="6434890" y="2467262"/>
              <a:ext cx="426056" cy="427685"/>
            </a:xfrm>
            <a:custGeom>
              <a:avLst/>
              <a:gdLst>
                <a:gd name="T0" fmla="*/ 0 w 523"/>
                <a:gd name="T1" fmla="*/ 267 h 525"/>
                <a:gd name="T2" fmla="*/ 289 w 523"/>
                <a:gd name="T3" fmla="*/ 525 h 525"/>
                <a:gd name="T4" fmla="*/ 523 w 523"/>
                <a:gd name="T5" fmla="*/ 291 h 525"/>
                <a:gd name="T6" fmla="*/ 272 w 523"/>
                <a:gd name="T7" fmla="*/ 0 h 525"/>
                <a:gd name="T8" fmla="*/ 0 w 523"/>
                <a:gd name="T9" fmla="*/ 267 h 525"/>
              </a:gdLst>
              <a:ahLst/>
              <a:cxnLst>
                <a:cxn ang="0">
                  <a:pos x="T0" y="T1"/>
                </a:cxn>
                <a:cxn ang="0">
                  <a:pos x="T2" y="T3"/>
                </a:cxn>
                <a:cxn ang="0">
                  <a:pos x="T4" y="T5"/>
                </a:cxn>
                <a:cxn ang="0">
                  <a:pos x="T6" y="T7"/>
                </a:cxn>
                <a:cxn ang="0">
                  <a:pos x="T8" y="T9"/>
                </a:cxn>
              </a:cxnLst>
              <a:rect l="0" t="0" r="r" b="b"/>
              <a:pathLst>
                <a:path w="523" h="525">
                  <a:moveTo>
                    <a:pt x="0" y="267"/>
                  </a:moveTo>
                  <a:lnTo>
                    <a:pt x="289" y="525"/>
                  </a:lnTo>
                  <a:lnTo>
                    <a:pt x="523" y="291"/>
                  </a:lnTo>
                  <a:lnTo>
                    <a:pt x="272" y="0"/>
                  </a:lnTo>
                  <a:lnTo>
                    <a:pt x="0" y="267"/>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1" name="í$ḷídé">
              <a:extLst>
                <a:ext uri="{FF2B5EF4-FFF2-40B4-BE49-F238E27FC236}">
                  <a16:creationId xmlns:a16="http://schemas.microsoft.com/office/drawing/2014/main" id="{8CD131E8-DE51-423A-8D22-9D4E0ED6978A}"/>
                </a:ext>
              </a:extLst>
            </p:cNvPr>
            <p:cNvSpPr/>
            <p:nvPr/>
          </p:nvSpPr>
          <p:spPr bwMode="auto">
            <a:xfrm>
              <a:off x="6597003" y="2632634"/>
              <a:ext cx="416280" cy="416280"/>
            </a:xfrm>
            <a:custGeom>
              <a:avLst/>
              <a:gdLst>
                <a:gd name="T0" fmla="*/ 3 w 216"/>
                <a:gd name="T1" fmla="*/ 0 h 216"/>
                <a:gd name="T2" fmla="*/ 6 w 216"/>
                <a:gd name="T3" fmla="*/ 2 h 216"/>
                <a:gd name="T4" fmla="*/ 15 w 216"/>
                <a:gd name="T5" fmla="*/ 6 h 216"/>
                <a:gd name="T6" fmla="*/ 44 w 216"/>
                <a:gd name="T7" fmla="*/ 25 h 216"/>
                <a:gd name="T8" fmla="*/ 53 w 216"/>
                <a:gd name="T9" fmla="*/ 32 h 216"/>
                <a:gd name="T10" fmla="*/ 63 w 216"/>
                <a:gd name="T11" fmla="*/ 39 h 216"/>
                <a:gd name="T12" fmla="*/ 81 w 216"/>
                <a:gd name="T13" fmla="*/ 57 h 216"/>
                <a:gd name="T14" fmla="*/ 91 w 216"/>
                <a:gd name="T15" fmla="*/ 67 h 216"/>
                <a:gd name="T16" fmla="*/ 100 w 216"/>
                <a:gd name="T17" fmla="*/ 77 h 216"/>
                <a:gd name="T18" fmla="*/ 118 w 216"/>
                <a:gd name="T19" fmla="*/ 99 h 216"/>
                <a:gd name="T20" fmla="*/ 137 w 216"/>
                <a:gd name="T21" fmla="*/ 120 h 216"/>
                <a:gd name="T22" fmla="*/ 155 w 216"/>
                <a:gd name="T23" fmla="*/ 140 h 216"/>
                <a:gd name="T24" fmla="*/ 171 w 216"/>
                <a:gd name="T25" fmla="*/ 160 h 216"/>
                <a:gd name="T26" fmla="*/ 186 w 216"/>
                <a:gd name="T27" fmla="*/ 177 h 216"/>
                <a:gd name="T28" fmla="*/ 199 w 216"/>
                <a:gd name="T29" fmla="*/ 192 h 216"/>
                <a:gd name="T30" fmla="*/ 208 w 216"/>
                <a:gd name="T31" fmla="*/ 204 h 216"/>
                <a:gd name="T32" fmla="*/ 216 w 216"/>
                <a:gd name="T33" fmla="*/ 214 h 216"/>
                <a:gd name="T34" fmla="*/ 214 w 216"/>
                <a:gd name="T35" fmla="*/ 216 h 216"/>
                <a:gd name="T36" fmla="*/ 204 w 216"/>
                <a:gd name="T37" fmla="*/ 208 h 216"/>
                <a:gd name="T38" fmla="*/ 192 w 216"/>
                <a:gd name="T39" fmla="*/ 198 h 216"/>
                <a:gd name="T40" fmla="*/ 178 w 216"/>
                <a:gd name="T41" fmla="*/ 186 h 216"/>
                <a:gd name="T42" fmla="*/ 160 w 216"/>
                <a:gd name="T43" fmla="*/ 171 h 216"/>
                <a:gd name="T44" fmla="*/ 141 w 216"/>
                <a:gd name="T45" fmla="*/ 154 h 216"/>
                <a:gd name="T46" fmla="*/ 120 w 216"/>
                <a:gd name="T47" fmla="*/ 136 h 216"/>
                <a:gd name="T48" fmla="*/ 99 w 216"/>
                <a:gd name="T49" fmla="*/ 118 h 216"/>
                <a:gd name="T50" fmla="*/ 77 w 216"/>
                <a:gd name="T51" fmla="*/ 99 h 216"/>
                <a:gd name="T52" fmla="*/ 67 w 216"/>
                <a:gd name="T53" fmla="*/ 91 h 216"/>
                <a:gd name="T54" fmla="*/ 57 w 216"/>
                <a:gd name="T55" fmla="*/ 81 h 216"/>
                <a:gd name="T56" fmla="*/ 39 w 216"/>
                <a:gd name="T57" fmla="*/ 63 h 216"/>
                <a:gd name="T58" fmla="*/ 32 w 216"/>
                <a:gd name="T59" fmla="*/ 53 h 216"/>
                <a:gd name="T60" fmla="*/ 25 w 216"/>
                <a:gd name="T61" fmla="*/ 44 h 216"/>
                <a:gd name="T62" fmla="*/ 6 w 216"/>
                <a:gd name="T63" fmla="*/ 15 h 216"/>
                <a:gd name="T64" fmla="*/ 2 w 216"/>
                <a:gd name="T65" fmla="*/ 6 h 216"/>
                <a:gd name="T66" fmla="*/ 0 w 216"/>
                <a:gd name="T67" fmla="*/ 3 h 216"/>
                <a:gd name="T68" fmla="*/ 3 w 216"/>
                <a:gd name="T6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16">
                  <a:moveTo>
                    <a:pt x="3" y="0"/>
                  </a:moveTo>
                  <a:cubicBezTo>
                    <a:pt x="3" y="0"/>
                    <a:pt x="4" y="1"/>
                    <a:pt x="6" y="2"/>
                  </a:cubicBezTo>
                  <a:cubicBezTo>
                    <a:pt x="8" y="3"/>
                    <a:pt x="11" y="4"/>
                    <a:pt x="15" y="6"/>
                  </a:cubicBezTo>
                  <a:cubicBezTo>
                    <a:pt x="22" y="11"/>
                    <a:pt x="33" y="17"/>
                    <a:pt x="44" y="25"/>
                  </a:cubicBezTo>
                  <a:cubicBezTo>
                    <a:pt x="47" y="27"/>
                    <a:pt x="50" y="30"/>
                    <a:pt x="53" y="32"/>
                  </a:cubicBezTo>
                  <a:cubicBezTo>
                    <a:pt x="56" y="34"/>
                    <a:pt x="59" y="37"/>
                    <a:pt x="63" y="39"/>
                  </a:cubicBezTo>
                  <a:cubicBezTo>
                    <a:pt x="69" y="45"/>
                    <a:pt x="75" y="50"/>
                    <a:pt x="81" y="57"/>
                  </a:cubicBezTo>
                  <a:cubicBezTo>
                    <a:pt x="85" y="60"/>
                    <a:pt x="88" y="63"/>
                    <a:pt x="91" y="67"/>
                  </a:cubicBezTo>
                  <a:cubicBezTo>
                    <a:pt x="94" y="70"/>
                    <a:pt x="97" y="74"/>
                    <a:pt x="100" y="77"/>
                  </a:cubicBezTo>
                  <a:cubicBezTo>
                    <a:pt x="105" y="84"/>
                    <a:pt x="112" y="92"/>
                    <a:pt x="118" y="99"/>
                  </a:cubicBezTo>
                  <a:cubicBezTo>
                    <a:pt x="124" y="106"/>
                    <a:pt x="130" y="113"/>
                    <a:pt x="137" y="120"/>
                  </a:cubicBezTo>
                  <a:cubicBezTo>
                    <a:pt x="143" y="127"/>
                    <a:pt x="149" y="134"/>
                    <a:pt x="155" y="140"/>
                  </a:cubicBezTo>
                  <a:cubicBezTo>
                    <a:pt x="160" y="147"/>
                    <a:pt x="166" y="154"/>
                    <a:pt x="171" y="160"/>
                  </a:cubicBezTo>
                  <a:cubicBezTo>
                    <a:pt x="177" y="166"/>
                    <a:pt x="182" y="172"/>
                    <a:pt x="186" y="177"/>
                  </a:cubicBezTo>
                  <a:cubicBezTo>
                    <a:pt x="191" y="183"/>
                    <a:pt x="195" y="188"/>
                    <a:pt x="199" y="192"/>
                  </a:cubicBezTo>
                  <a:cubicBezTo>
                    <a:pt x="202" y="197"/>
                    <a:pt x="206" y="200"/>
                    <a:pt x="208" y="204"/>
                  </a:cubicBezTo>
                  <a:cubicBezTo>
                    <a:pt x="213" y="210"/>
                    <a:pt x="216" y="214"/>
                    <a:pt x="216" y="214"/>
                  </a:cubicBezTo>
                  <a:cubicBezTo>
                    <a:pt x="214" y="216"/>
                    <a:pt x="214" y="216"/>
                    <a:pt x="214" y="216"/>
                  </a:cubicBezTo>
                  <a:cubicBezTo>
                    <a:pt x="214" y="216"/>
                    <a:pt x="210" y="213"/>
                    <a:pt x="204" y="208"/>
                  </a:cubicBezTo>
                  <a:cubicBezTo>
                    <a:pt x="201" y="205"/>
                    <a:pt x="197" y="202"/>
                    <a:pt x="192" y="198"/>
                  </a:cubicBezTo>
                  <a:cubicBezTo>
                    <a:pt x="188" y="195"/>
                    <a:pt x="183" y="190"/>
                    <a:pt x="178" y="186"/>
                  </a:cubicBezTo>
                  <a:cubicBezTo>
                    <a:pt x="172" y="181"/>
                    <a:pt x="166" y="176"/>
                    <a:pt x="160" y="171"/>
                  </a:cubicBezTo>
                  <a:cubicBezTo>
                    <a:pt x="154" y="166"/>
                    <a:pt x="147" y="160"/>
                    <a:pt x="141" y="154"/>
                  </a:cubicBezTo>
                  <a:cubicBezTo>
                    <a:pt x="134" y="149"/>
                    <a:pt x="127" y="143"/>
                    <a:pt x="120" y="136"/>
                  </a:cubicBezTo>
                  <a:cubicBezTo>
                    <a:pt x="113" y="130"/>
                    <a:pt x="106" y="124"/>
                    <a:pt x="99" y="118"/>
                  </a:cubicBezTo>
                  <a:cubicBezTo>
                    <a:pt x="92" y="111"/>
                    <a:pt x="84" y="105"/>
                    <a:pt x="77" y="99"/>
                  </a:cubicBezTo>
                  <a:cubicBezTo>
                    <a:pt x="74" y="96"/>
                    <a:pt x="70" y="94"/>
                    <a:pt x="67" y="91"/>
                  </a:cubicBezTo>
                  <a:cubicBezTo>
                    <a:pt x="63" y="88"/>
                    <a:pt x="60" y="85"/>
                    <a:pt x="57" y="81"/>
                  </a:cubicBezTo>
                  <a:cubicBezTo>
                    <a:pt x="50" y="75"/>
                    <a:pt x="45" y="69"/>
                    <a:pt x="39" y="63"/>
                  </a:cubicBezTo>
                  <a:cubicBezTo>
                    <a:pt x="37" y="59"/>
                    <a:pt x="34" y="56"/>
                    <a:pt x="32" y="53"/>
                  </a:cubicBezTo>
                  <a:cubicBezTo>
                    <a:pt x="30" y="50"/>
                    <a:pt x="27" y="47"/>
                    <a:pt x="25" y="44"/>
                  </a:cubicBezTo>
                  <a:cubicBezTo>
                    <a:pt x="17" y="33"/>
                    <a:pt x="11" y="23"/>
                    <a:pt x="6" y="15"/>
                  </a:cubicBezTo>
                  <a:cubicBezTo>
                    <a:pt x="4" y="11"/>
                    <a:pt x="3" y="8"/>
                    <a:pt x="2" y="6"/>
                  </a:cubicBezTo>
                  <a:cubicBezTo>
                    <a:pt x="1" y="4"/>
                    <a:pt x="0" y="3"/>
                    <a:pt x="0" y="3"/>
                  </a:cubicBezTo>
                  <a:lnTo>
                    <a:pt x="3" y="0"/>
                  </a:lnTo>
                  <a:close/>
                </a:path>
              </a:pathLst>
            </a:custGeom>
            <a:solidFill>
              <a:srgbClr val="2E39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2" name="ïśľíḓê">
              <a:extLst>
                <a:ext uri="{FF2B5EF4-FFF2-40B4-BE49-F238E27FC236}">
                  <a16:creationId xmlns:a16="http://schemas.microsoft.com/office/drawing/2014/main" id="{8FAEF64C-DD4C-4395-80F5-6BA0C99AC44C}"/>
                </a:ext>
              </a:extLst>
            </p:cNvPr>
            <p:cNvSpPr/>
            <p:nvPr/>
          </p:nvSpPr>
          <p:spPr bwMode="auto">
            <a:xfrm>
              <a:off x="5207229" y="1237973"/>
              <a:ext cx="1528262" cy="1545369"/>
            </a:xfrm>
            <a:custGeom>
              <a:avLst/>
              <a:gdLst>
                <a:gd name="T0" fmla="*/ 4 w 793"/>
                <a:gd name="T1" fmla="*/ 0 h 802"/>
                <a:gd name="T2" fmla="*/ 5 w 793"/>
                <a:gd name="T3" fmla="*/ 11 h 802"/>
                <a:gd name="T4" fmla="*/ 13 w 793"/>
                <a:gd name="T5" fmla="*/ 21 h 802"/>
                <a:gd name="T6" fmla="*/ 34 w 793"/>
                <a:gd name="T7" fmla="*/ 50 h 802"/>
                <a:gd name="T8" fmla="*/ 49 w 793"/>
                <a:gd name="T9" fmla="*/ 70 h 802"/>
                <a:gd name="T10" fmla="*/ 67 w 793"/>
                <a:gd name="T11" fmla="*/ 94 h 802"/>
                <a:gd name="T12" fmla="*/ 111 w 793"/>
                <a:gd name="T13" fmla="*/ 151 h 802"/>
                <a:gd name="T14" fmla="*/ 136 w 793"/>
                <a:gd name="T15" fmla="*/ 183 h 802"/>
                <a:gd name="T16" fmla="*/ 163 w 793"/>
                <a:gd name="T17" fmla="*/ 218 h 802"/>
                <a:gd name="T18" fmla="*/ 222 w 793"/>
                <a:gd name="T19" fmla="*/ 292 h 802"/>
                <a:gd name="T20" fmla="*/ 286 w 793"/>
                <a:gd name="T21" fmla="*/ 370 h 802"/>
                <a:gd name="T22" fmla="*/ 353 w 793"/>
                <a:gd name="T23" fmla="*/ 450 h 802"/>
                <a:gd name="T24" fmla="*/ 417 w 793"/>
                <a:gd name="T25" fmla="*/ 532 h 802"/>
                <a:gd name="T26" fmla="*/ 449 w 793"/>
                <a:gd name="T27" fmla="*/ 573 h 802"/>
                <a:gd name="T28" fmla="*/ 481 w 793"/>
                <a:gd name="T29" fmla="*/ 610 h 802"/>
                <a:gd name="T30" fmla="*/ 552 w 793"/>
                <a:gd name="T31" fmla="*/ 672 h 802"/>
                <a:gd name="T32" fmla="*/ 587 w 793"/>
                <a:gd name="T33" fmla="*/ 699 h 802"/>
                <a:gd name="T34" fmla="*/ 622 w 793"/>
                <a:gd name="T35" fmla="*/ 722 h 802"/>
                <a:gd name="T36" fmla="*/ 685 w 793"/>
                <a:gd name="T37" fmla="*/ 759 h 802"/>
                <a:gd name="T38" fmla="*/ 738 w 793"/>
                <a:gd name="T39" fmla="*/ 784 h 802"/>
                <a:gd name="T40" fmla="*/ 774 w 793"/>
                <a:gd name="T41" fmla="*/ 798 h 802"/>
                <a:gd name="T42" fmla="*/ 784 w 793"/>
                <a:gd name="T43" fmla="*/ 801 h 802"/>
                <a:gd name="T44" fmla="*/ 788 w 793"/>
                <a:gd name="T45" fmla="*/ 802 h 802"/>
                <a:gd name="T46" fmla="*/ 793 w 793"/>
                <a:gd name="T47" fmla="*/ 797 h 802"/>
                <a:gd name="T48" fmla="*/ 4 w 793"/>
                <a:gd name="T4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3" h="802">
                  <a:moveTo>
                    <a:pt x="4" y="0"/>
                  </a:moveTo>
                  <a:cubicBezTo>
                    <a:pt x="0" y="5"/>
                    <a:pt x="5" y="11"/>
                    <a:pt x="5" y="11"/>
                  </a:cubicBezTo>
                  <a:cubicBezTo>
                    <a:pt x="5" y="11"/>
                    <a:pt x="8" y="15"/>
                    <a:pt x="13" y="21"/>
                  </a:cubicBezTo>
                  <a:cubicBezTo>
                    <a:pt x="18" y="28"/>
                    <a:pt x="25" y="38"/>
                    <a:pt x="34" y="50"/>
                  </a:cubicBezTo>
                  <a:cubicBezTo>
                    <a:pt x="39" y="56"/>
                    <a:pt x="44" y="63"/>
                    <a:pt x="49" y="70"/>
                  </a:cubicBezTo>
                  <a:cubicBezTo>
                    <a:pt x="55" y="78"/>
                    <a:pt x="61" y="86"/>
                    <a:pt x="67" y="94"/>
                  </a:cubicBezTo>
                  <a:cubicBezTo>
                    <a:pt x="80" y="111"/>
                    <a:pt x="95" y="130"/>
                    <a:pt x="111" y="151"/>
                  </a:cubicBezTo>
                  <a:cubicBezTo>
                    <a:pt x="119" y="161"/>
                    <a:pt x="128" y="172"/>
                    <a:pt x="136" y="183"/>
                  </a:cubicBezTo>
                  <a:cubicBezTo>
                    <a:pt x="145" y="194"/>
                    <a:pt x="154" y="206"/>
                    <a:pt x="163" y="218"/>
                  </a:cubicBezTo>
                  <a:cubicBezTo>
                    <a:pt x="182" y="241"/>
                    <a:pt x="202" y="266"/>
                    <a:pt x="222" y="292"/>
                  </a:cubicBezTo>
                  <a:cubicBezTo>
                    <a:pt x="243" y="317"/>
                    <a:pt x="264" y="344"/>
                    <a:pt x="286" y="370"/>
                  </a:cubicBezTo>
                  <a:cubicBezTo>
                    <a:pt x="308" y="397"/>
                    <a:pt x="330" y="423"/>
                    <a:pt x="353" y="450"/>
                  </a:cubicBezTo>
                  <a:cubicBezTo>
                    <a:pt x="375" y="476"/>
                    <a:pt x="397" y="504"/>
                    <a:pt x="417" y="532"/>
                  </a:cubicBezTo>
                  <a:cubicBezTo>
                    <a:pt x="428" y="546"/>
                    <a:pt x="438" y="560"/>
                    <a:pt x="449" y="573"/>
                  </a:cubicBezTo>
                  <a:cubicBezTo>
                    <a:pt x="459" y="586"/>
                    <a:pt x="470" y="598"/>
                    <a:pt x="481" y="610"/>
                  </a:cubicBezTo>
                  <a:cubicBezTo>
                    <a:pt x="504" y="634"/>
                    <a:pt x="528" y="654"/>
                    <a:pt x="552" y="672"/>
                  </a:cubicBezTo>
                  <a:cubicBezTo>
                    <a:pt x="564" y="682"/>
                    <a:pt x="576" y="690"/>
                    <a:pt x="587" y="699"/>
                  </a:cubicBezTo>
                  <a:cubicBezTo>
                    <a:pt x="599" y="707"/>
                    <a:pt x="610" y="715"/>
                    <a:pt x="622" y="722"/>
                  </a:cubicBezTo>
                  <a:cubicBezTo>
                    <a:pt x="644" y="736"/>
                    <a:pt x="666" y="749"/>
                    <a:pt x="685" y="759"/>
                  </a:cubicBezTo>
                  <a:cubicBezTo>
                    <a:pt x="705" y="769"/>
                    <a:pt x="723" y="778"/>
                    <a:pt x="738" y="784"/>
                  </a:cubicBezTo>
                  <a:cubicBezTo>
                    <a:pt x="753" y="790"/>
                    <a:pt x="766" y="795"/>
                    <a:pt x="774" y="798"/>
                  </a:cubicBezTo>
                  <a:cubicBezTo>
                    <a:pt x="779" y="799"/>
                    <a:pt x="782" y="800"/>
                    <a:pt x="784" y="801"/>
                  </a:cubicBezTo>
                  <a:cubicBezTo>
                    <a:pt x="787" y="802"/>
                    <a:pt x="788" y="802"/>
                    <a:pt x="788" y="802"/>
                  </a:cubicBezTo>
                  <a:cubicBezTo>
                    <a:pt x="793" y="797"/>
                    <a:pt x="793" y="797"/>
                    <a:pt x="793" y="797"/>
                  </a:cubicBezTo>
                  <a:lnTo>
                    <a:pt x="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3" name="íṣļïdê">
              <a:extLst>
                <a:ext uri="{FF2B5EF4-FFF2-40B4-BE49-F238E27FC236}">
                  <a16:creationId xmlns:a16="http://schemas.microsoft.com/office/drawing/2014/main" id="{E7F32CFC-0B2D-432D-8C99-004E21036789}"/>
                </a:ext>
              </a:extLst>
            </p:cNvPr>
            <p:cNvSpPr/>
            <p:nvPr/>
          </p:nvSpPr>
          <p:spPr bwMode="auto">
            <a:xfrm>
              <a:off x="6506578" y="2744239"/>
              <a:ext cx="333187" cy="468417"/>
            </a:xfrm>
            <a:custGeom>
              <a:avLst/>
              <a:gdLst>
                <a:gd name="T0" fmla="*/ 0 w 173"/>
                <a:gd name="T1" fmla="*/ 0 h 243"/>
                <a:gd name="T2" fmla="*/ 57 w 173"/>
                <a:gd name="T3" fmla="*/ 161 h 243"/>
                <a:gd name="T4" fmla="*/ 173 w 173"/>
                <a:gd name="T5" fmla="*/ 243 h 243"/>
                <a:gd name="T6" fmla="*/ 98 w 173"/>
                <a:gd name="T7" fmla="*/ 75 h 243"/>
                <a:gd name="T8" fmla="*/ 0 w 173"/>
                <a:gd name="T9" fmla="*/ 0 h 243"/>
              </a:gdLst>
              <a:ahLst/>
              <a:cxnLst>
                <a:cxn ang="0">
                  <a:pos x="T0" y="T1"/>
                </a:cxn>
                <a:cxn ang="0">
                  <a:pos x="T2" y="T3"/>
                </a:cxn>
                <a:cxn ang="0">
                  <a:pos x="T4" y="T5"/>
                </a:cxn>
                <a:cxn ang="0">
                  <a:pos x="T6" y="T7"/>
                </a:cxn>
                <a:cxn ang="0">
                  <a:pos x="T8" y="T9"/>
                </a:cxn>
              </a:cxnLst>
              <a:rect l="0" t="0" r="r" b="b"/>
              <a:pathLst>
                <a:path w="173" h="243">
                  <a:moveTo>
                    <a:pt x="0" y="0"/>
                  </a:moveTo>
                  <a:cubicBezTo>
                    <a:pt x="0" y="0"/>
                    <a:pt x="23" y="121"/>
                    <a:pt x="57" y="161"/>
                  </a:cubicBezTo>
                  <a:cubicBezTo>
                    <a:pt x="91" y="201"/>
                    <a:pt x="173" y="243"/>
                    <a:pt x="173" y="243"/>
                  </a:cubicBezTo>
                  <a:cubicBezTo>
                    <a:pt x="98" y="75"/>
                    <a:pt x="98" y="75"/>
                    <a:pt x="98" y="75"/>
                  </a:cubicBez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4" name="í$1îdè">
              <a:extLst>
                <a:ext uri="{FF2B5EF4-FFF2-40B4-BE49-F238E27FC236}">
                  <a16:creationId xmlns:a16="http://schemas.microsoft.com/office/drawing/2014/main" id="{537E9B91-28C5-4115-A283-5A3B7A538143}"/>
                </a:ext>
              </a:extLst>
            </p:cNvPr>
            <p:cNvSpPr/>
            <p:nvPr/>
          </p:nvSpPr>
          <p:spPr bwMode="auto">
            <a:xfrm>
              <a:off x="6654842" y="2802079"/>
              <a:ext cx="167816" cy="166186"/>
            </a:xfrm>
            <a:custGeom>
              <a:avLst/>
              <a:gdLst>
                <a:gd name="T0" fmla="*/ 56 w 87"/>
                <a:gd name="T1" fmla="*/ 0 h 86"/>
                <a:gd name="T2" fmla="*/ 8 w 87"/>
                <a:gd name="T3" fmla="*/ 48 h 86"/>
                <a:gd name="T4" fmla="*/ 8 w 87"/>
                <a:gd name="T5" fmla="*/ 78 h 86"/>
                <a:gd name="T6" fmla="*/ 38 w 87"/>
                <a:gd name="T7" fmla="*/ 78 h 86"/>
                <a:gd name="T8" fmla="*/ 87 w 87"/>
                <a:gd name="T9" fmla="*/ 30 h 86"/>
                <a:gd name="T10" fmla="*/ 56 w 87"/>
                <a:gd name="T11" fmla="*/ 0 h 86"/>
              </a:gdLst>
              <a:ahLst/>
              <a:cxnLst>
                <a:cxn ang="0">
                  <a:pos x="T0" y="T1"/>
                </a:cxn>
                <a:cxn ang="0">
                  <a:pos x="T2" y="T3"/>
                </a:cxn>
                <a:cxn ang="0">
                  <a:pos x="T4" y="T5"/>
                </a:cxn>
                <a:cxn ang="0">
                  <a:pos x="T6" y="T7"/>
                </a:cxn>
                <a:cxn ang="0">
                  <a:pos x="T8" y="T9"/>
                </a:cxn>
                <a:cxn ang="0">
                  <a:pos x="T10" y="T11"/>
                </a:cxn>
              </a:cxnLst>
              <a:rect l="0" t="0" r="r" b="b"/>
              <a:pathLst>
                <a:path w="87" h="86">
                  <a:moveTo>
                    <a:pt x="56" y="0"/>
                  </a:moveTo>
                  <a:cubicBezTo>
                    <a:pt x="8" y="48"/>
                    <a:pt x="8" y="48"/>
                    <a:pt x="8" y="48"/>
                  </a:cubicBezTo>
                  <a:cubicBezTo>
                    <a:pt x="0" y="56"/>
                    <a:pt x="0" y="69"/>
                    <a:pt x="8" y="78"/>
                  </a:cubicBezTo>
                  <a:cubicBezTo>
                    <a:pt x="17" y="86"/>
                    <a:pt x="30" y="86"/>
                    <a:pt x="38" y="78"/>
                  </a:cubicBezTo>
                  <a:cubicBezTo>
                    <a:pt x="87" y="30"/>
                    <a:pt x="87" y="30"/>
                    <a:pt x="87" y="30"/>
                  </a:cubicBezTo>
                  <a:lnTo>
                    <a:pt x="56"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5" name="ïśľiḋê">
              <a:extLst>
                <a:ext uri="{FF2B5EF4-FFF2-40B4-BE49-F238E27FC236}">
                  <a16:creationId xmlns:a16="http://schemas.microsoft.com/office/drawing/2014/main" id="{493E3B8B-CBE3-4E31-B7E8-CB67CBB342CB}"/>
                </a:ext>
              </a:extLst>
            </p:cNvPr>
            <p:cNvSpPr/>
            <p:nvPr/>
          </p:nvSpPr>
          <p:spPr bwMode="auto">
            <a:xfrm>
              <a:off x="6348538" y="2511253"/>
              <a:ext cx="194699" cy="193069"/>
            </a:xfrm>
            <a:custGeom>
              <a:avLst/>
              <a:gdLst>
                <a:gd name="T0" fmla="*/ 66 w 101"/>
                <a:gd name="T1" fmla="*/ 0 h 100"/>
                <a:gd name="T2" fmla="*/ 10 w 101"/>
                <a:gd name="T3" fmla="*/ 55 h 100"/>
                <a:gd name="T4" fmla="*/ 10 w 101"/>
                <a:gd name="T5" fmla="*/ 90 h 100"/>
                <a:gd name="T6" fmla="*/ 45 w 101"/>
                <a:gd name="T7" fmla="*/ 90 h 100"/>
                <a:gd name="T8" fmla="*/ 101 w 101"/>
                <a:gd name="T9" fmla="*/ 35 h 100"/>
                <a:gd name="T10" fmla="*/ 66 w 101"/>
                <a:gd name="T11" fmla="*/ 0 h 100"/>
              </a:gdLst>
              <a:ahLst/>
              <a:cxnLst>
                <a:cxn ang="0">
                  <a:pos x="T0" y="T1"/>
                </a:cxn>
                <a:cxn ang="0">
                  <a:pos x="T2" y="T3"/>
                </a:cxn>
                <a:cxn ang="0">
                  <a:pos x="T4" y="T5"/>
                </a:cxn>
                <a:cxn ang="0">
                  <a:pos x="T6" y="T7"/>
                </a:cxn>
                <a:cxn ang="0">
                  <a:pos x="T8" y="T9"/>
                </a:cxn>
                <a:cxn ang="0">
                  <a:pos x="T10" y="T11"/>
                </a:cxn>
              </a:cxnLst>
              <a:rect l="0" t="0" r="r" b="b"/>
              <a:pathLst>
                <a:path w="101" h="100">
                  <a:moveTo>
                    <a:pt x="66" y="0"/>
                  </a:moveTo>
                  <a:cubicBezTo>
                    <a:pt x="10" y="55"/>
                    <a:pt x="10" y="55"/>
                    <a:pt x="10" y="55"/>
                  </a:cubicBezTo>
                  <a:cubicBezTo>
                    <a:pt x="0" y="64"/>
                    <a:pt x="1" y="80"/>
                    <a:pt x="10" y="90"/>
                  </a:cubicBezTo>
                  <a:cubicBezTo>
                    <a:pt x="20" y="99"/>
                    <a:pt x="35" y="100"/>
                    <a:pt x="45" y="90"/>
                  </a:cubicBezTo>
                  <a:cubicBezTo>
                    <a:pt x="101" y="35"/>
                    <a:pt x="101" y="35"/>
                    <a:pt x="101" y="35"/>
                  </a:cubicBezTo>
                  <a:lnTo>
                    <a:pt x="66"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6" name="îšḻíḋe">
              <a:extLst>
                <a:ext uri="{FF2B5EF4-FFF2-40B4-BE49-F238E27FC236}">
                  <a16:creationId xmlns:a16="http://schemas.microsoft.com/office/drawing/2014/main" id="{E54CF5C3-DAA6-4CDB-8E47-EF29EF1940A0}"/>
                </a:ext>
              </a:extLst>
            </p:cNvPr>
            <p:cNvSpPr/>
            <p:nvPr/>
          </p:nvSpPr>
          <p:spPr bwMode="auto">
            <a:xfrm>
              <a:off x="6434890" y="2578868"/>
              <a:ext cx="327485" cy="316080"/>
            </a:xfrm>
            <a:custGeom>
              <a:avLst/>
              <a:gdLst>
                <a:gd name="T0" fmla="*/ 133 w 402"/>
                <a:gd name="T1" fmla="*/ 0 h 388"/>
                <a:gd name="T2" fmla="*/ 0 w 402"/>
                <a:gd name="T3" fmla="*/ 130 h 388"/>
                <a:gd name="T4" fmla="*/ 289 w 402"/>
                <a:gd name="T5" fmla="*/ 388 h 388"/>
                <a:gd name="T6" fmla="*/ 402 w 402"/>
                <a:gd name="T7" fmla="*/ 274 h 388"/>
                <a:gd name="T8" fmla="*/ 133 w 402"/>
                <a:gd name="T9" fmla="*/ 0 h 388"/>
              </a:gdLst>
              <a:ahLst/>
              <a:cxnLst>
                <a:cxn ang="0">
                  <a:pos x="T0" y="T1"/>
                </a:cxn>
                <a:cxn ang="0">
                  <a:pos x="T2" y="T3"/>
                </a:cxn>
                <a:cxn ang="0">
                  <a:pos x="T4" y="T5"/>
                </a:cxn>
                <a:cxn ang="0">
                  <a:pos x="T6" y="T7"/>
                </a:cxn>
                <a:cxn ang="0">
                  <a:pos x="T8" y="T9"/>
                </a:cxn>
              </a:cxnLst>
              <a:rect l="0" t="0" r="r" b="b"/>
              <a:pathLst>
                <a:path w="402" h="388">
                  <a:moveTo>
                    <a:pt x="133" y="0"/>
                  </a:moveTo>
                  <a:lnTo>
                    <a:pt x="0" y="130"/>
                  </a:lnTo>
                  <a:lnTo>
                    <a:pt x="289" y="388"/>
                  </a:lnTo>
                  <a:lnTo>
                    <a:pt x="402" y="274"/>
                  </a:lnTo>
                  <a:lnTo>
                    <a:pt x="133" y="0"/>
                  </a:lnTo>
                  <a:close/>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7" name="ïṧḷiďè">
              <a:extLst>
                <a:ext uri="{FF2B5EF4-FFF2-40B4-BE49-F238E27FC236}">
                  <a16:creationId xmlns:a16="http://schemas.microsoft.com/office/drawing/2014/main" id="{A93A1459-82D2-4FA2-80DB-9C66708A52FA}"/>
                </a:ext>
              </a:extLst>
            </p:cNvPr>
            <p:cNvSpPr/>
            <p:nvPr/>
          </p:nvSpPr>
          <p:spPr bwMode="auto">
            <a:xfrm>
              <a:off x="6597003" y="2636707"/>
              <a:ext cx="406505" cy="406505"/>
            </a:xfrm>
            <a:custGeom>
              <a:avLst/>
              <a:gdLst>
                <a:gd name="T0" fmla="*/ 1 w 211"/>
                <a:gd name="T1" fmla="*/ 0 h 211"/>
                <a:gd name="T2" fmla="*/ 0 w 211"/>
                <a:gd name="T3" fmla="*/ 1 h 211"/>
                <a:gd name="T4" fmla="*/ 2 w 211"/>
                <a:gd name="T5" fmla="*/ 4 h 211"/>
                <a:gd name="T6" fmla="*/ 6 w 211"/>
                <a:gd name="T7" fmla="*/ 13 h 211"/>
                <a:gd name="T8" fmla="*/ 25 w 211"/>
                <a:gd name="T9" fmla="*/ 42 h 211"/>
                <a:gd name="T10" fmla="*/ 32 w 211"/>
                <a:gd name="T11" fmla="*/ 51 h 211"/>
                <a:gd name="T12" fmla="*/ 39 w 211"/>
                <a:gd name="T13" fmla="*/ 61 h 211"/>
                <a:gd name="T14" fmla="*/ 57 w 211"/>
                <a:gd name="T15" fmla="*/ 79 h 211"/>
                <a:gd name="T16" fmla="*/ 67 w 211"/>
                <a:gd name="T17" fmla="*/ 89 h 211"/>
                <a:gd name="T18" fmla="*/ 77 w 211"/>
                <a:gd name="T19" fmla="*/ 97 h 211"/>
                <a:gd name="T20" fmla="*/ 99 w 211"/>
                <a:gd name="T21" fmla="*/ 116 h 211"/>
                <a:gd name="T22" fmla="*/ 120 w 211"/>
                <a:gd name="T23" fmla="*/ 134 h 211"/>
                <a:gd name="T24" fmla="*/ 141 w 211"/>
                <a:gd name="T25" fmla="*/ 152 h 211"/>
                <a:gd name="T26" fmla="*/ 160 w 211"/>
                <a:gd name="T27" fmla="*/ 169 h 211"/>
                <a:gd name="T28" fmla="*/ 178 w 211"/>
                <a:gd name="T29" fmla="*/ 184 h 211"/>
                <a:gd name="T30" fmla="*/ 192 w 211"/>
                <a:gd name="T31" fmla="*/ 196 h 211"/>
                <a:gd name="T32" fmla="*/ 204 w 211"/>
                <a:gd name="T33" fmla="*/ 206 h 211"/>
                <a:gd name="T34" fmla="*/ 211 w 211"/>
                <a:gd name="T35" fmla="*/ 211 h 211"/>
                <a:gd name="T36" fmla="*/ 1 w 211"/>
                <a:gd name="T3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1" h="211">
                  <a:moveTo>
                    <a:pt x="1" y="0"/>
                  </a:moveTo>
                  <a:cubicBezTo>
                    <a:pt x="0" y="1"/>
                    <a:pt x="0" y="1"/>
                    <a:pt x="0" y="1"/>
                  </a:cubicBezTo>
                  <a:cubicBezTo>
                    <a:pt x="0" y="1"/>
                    <a:pt x="1" y="2"/>
                    <a:pt x="2" y="4"/>
                  </a:cubicBezTo>
                  <a:cubicBezTo>
                    <a:pt x="3" y="6"/>
                    <a:pt x="4" y="9"/>
                    <a:pt x="6" y="13"/>
                  </a:cubicBezTo>
                  <a:cubicBezTo>
                    <a:pt x="11" y="21"/>
                    <a:pt x="17" y="31"/>
                    <a:pt x="25" y="42"/>
                  </a:cubicBezTo>
                  <a:cubicBezTo>
                    <a:pt x="27" y="45"/>
                    <a:pt x="30" y="48"/>
                    <a:pt x="32" y="51"/>
                  </a:cubicBezTo>
                  <a:cubicBezTo>
                    <a:pt x="34" y="54"/>
                    <a:pt x="37" y="57"/>
                    <a:pt x="39" y="61"/>
                  </a:cubicBezTo>
                  <a:cubicBezTo>
                    <a:pt x="45" y="67"/>
                    <a:pt x="50" y="73"/>
                    <a:pt x="57" y="79"/>
                  </a:cubicBezTo>
                  <a:cubicBezTo>
                    <a:pt x="60" y="83"/>
                    <a:pt x="63" y="86"/>
                    <a:pt x="67" y="89"/>
                  </a:cubicBezTo>
                  <a:cubicBezTo>
                    <a:pt x="70" y="92"/>
                    <a:pt x="74" y="94"/>
                    <a:pt x="77" y="97"/>
                  </a:cubicBezTo>
                  <a:cubicBezTo>
                    <a:pt x="84" y="103"/>
                    <a:pt x="92" y="109"/>
                    <a:pt x="99" y="116"/>
                  </a:cubicBezTo>
                  <a:cubicBezTo>
                    <a:pt x="106" y="122"/>
                    <a:pt x="113" y="128"/>
                    <a:pt x="120" y="134"/>
                  </a:cubicBezTo>
                  <a:cubicBezTo>
                    <a:pt x="127" y="141"/>
                    <a:pt x="134" y="147"/>
                    <a:pt x="141" y="152"/>
                  </a:cubicBezTo>
                  <a:cubicBezTo>
                    <a:pt x="147" y="158"/>
                    <a:pt x="154" y="164"/>
                    <a:pt x="160" y="169"/>
                  </a:cubicBezTo>
                  <a:cubicBezTo>
                    <a:pt x="166" y="174"/>
                    <a:pt x="172" y="179"/>
                    <a:pt x="178" y="184"/>
                  </a:cubicBezTo>
                  <a:cubicBezTo>
                    <a:pt x="183" y="188"/>
                    <a:pt x="188" y="193"/>
                    <a:pt x="192" y="196"/>
                  </a:cubicBezTo>
                  <a:cubicBezTo>
                    <a:pt x="197" y="200"/>
                    <a:pt x="201" y="203"/>
                    <a:pt x="204" y="206"/>
                  </a:cubicBezTo>
                  <a:cubicBezTo>
                    <a:pt x="207" y="208"/>
                    <a:pt x="209" y="210"/>
                    <a:pt x="211" y="211"/>
                  </a:cubicBezTo>
                  <a:lnTo>
                    <a:pt x="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8" name="îSḻidé">
              <a:extLst>
                <a:ext uri="{FF2B5EF4-FFF2-40B4-BE49-F238E27FC236}">
                  <a16:creationId xmlns:a16="http://schemas.microsoft.com/office/drawing/2014/main" id="{5124E4E5-2C20-477A-AD8A-EF97E7E50341}"/>
                </a:ext>
              </a:extLst>
            </p:cNvPr>
            <p:cNvSpPr/>
            <p:nvPr/>
          </p:nvSpPr>
          <p:spPr bwMode="auto">
            <a:xfrm>
              <a:off x="6456070" y="4799572"/>
              <a:ext cx="158040" cy="15804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9" name="ïṩḻïďê">
              <a:extLst>
                <a:ext uri="{FF2B5EF4-FFF2-40B4-BE49-F238E27FC236}">
                  <a16:creationId xmlns:a16="http://schemas.microsoft.com/office/drawing/2014/main" id="{6CBAB5F8-54A1-46CE-ABEB-B990A6A52B69}"/>
                </a:ext>
              </a:extLst>
            </p:cNvPr>
            <p:cNvSpPr/>
            <p:nvPr/>
          </p:nvSpPr>
          <p:spPr bwMode="auto">
            <a:xfrm>
              <a:off x="6592930" y="4672489"/>
              <a:ext cx="67615" cy="67615"/>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0" name="ïṧlíḍê">
              <a:extLst>
                <a:ext uri="{FF2B5EF4-FFF2-40B4-BE49-F238E27FC236}">
                  <a16:creationId xmlns:a16="http://schemas.microsoft.com/office/drawing/2014/main" id="{CDBA3EC1-4DA0-42C8-95EA-EB8AB80CD402}"/>
                </a:ext>
              </a:extLst>
            </p:cNvPr>
            <p:cNvSpPr/>
            <p:nvPr/>
          </p:nvSpPr>
          <p:spPr bwMode="auto">
            <a:xfrm>
              <a:off x="7470295" y="5214223"/>
              <a:ext cx="269645" cy="271275"/>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351" name="f454d70a-f675-4d4e-b831-2f54af3bb78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F8C5490-8642-4FD1-A2CC-B840FD6D6BB0}"/>
              </a:ext>
            </a:extLst>
          </p:cNvPr>
          <p:cNvGrpSpPr>
            <a:grpSpLocks noChangeAspect="1"/>
          </p:cNvGrpSpPr>
          <p:nvPr>
            <p:custDataLst>
              <p:tags r:id="rId4"/>
            </p:custDataLst>
          </p:nvPr>
        </p:nvGrpSpPr>
        <p:grpSpPr>
          <a:xfrm>
            <a:off x="7998280" y="2177748"/>
            <a:ext cx="810143" cy="896975"/>
            <a:chOff x="3794919" y="1130300"/>
            <a:chExt cx="4602162" cy="5095426"/>
          </a:xfrm>
        </p:grpSpPr>
        <p:sp>
          <p:nvSpPr>
            <p:cNvPr id="352" name="iŝḻîḓê">
              <a:extLst>
                <a:ext uri="{FF2B5EF4-FFF2-40B4-BE49-F238E27FC236}">
                  <a16:creationId xmlns:a16="http://schemas.microsoft.com/office/drawing/2014/main" id="{BF529DFE-0B08-483A-B17A-66C3044A1223}"/>
                </a:ext>
              </a:extLst>
            </p:cNvPr>
            <p:cNvSpPr/>
            <p:nvPr/>
          </p:nvSpPr>
          <p:spPr bwMode="auto">
            <a:xfrm>
              <a:off x="4684752" y="2698218"/>
              <a:ext cx="1396560" cy="970616"/>
            </a:xfrm>
            <a:custGeom>
              <a:avLst/>
              <a:gdLst>
                <a:gd name="T0" fmla="*/ 512 w 549"/>
                <a:gd name="T1" fmla="*/ 287 h 382"/>
                <a:gd name="T2" fmla="*/ 549 w 549"/>
                <a:gd name="T3" fmla="*/ 365 h 382"/>
                <a:gd name="T4" fmla="*/ 305 w 549"/>
                <a:gd name="T5" fmla="*/ 350 h 382"/>
                <a:gd name="T6" fmla="*/ 43 w 549"/>
                <a:gd name="T7" fmla="*/ 0 h 382"/>
                <a:gd name="T8" fmla="*/ 60 w 549"/>
                <a:gd name="T9" fmla="*/ 3 h 382"/>
                <a:gd name="T10" fmla="*/ 77 w 549"/>
                <a:gd name="T11" fmla="*/ 7 h 382"/>
                <a:gd name="T12" fmla="*/ 129 w 549"/>
                <a:gd name="T13" fmla="*/ 71 h 382"/>
                <a:gd name="T14" fmla="*/ 512 w 549"/>
                <a:gd name="T15" fmla="*/ 287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9" h="382">
                  <a:moveTo>
                    <a:pt x="512" y="287"/>
                  </a:moveTo>
                  <a:cubicBezTo>
                    <a:pt x="549" y="365"/>
                    <a:pt x="549" y="365"/>
                    <a:pt x="549" y="365"/>
                  </a:cubicBezTo>
                  <a:cubicBezTo>
                    <a:pt x="549" y="365"/>
                    <a:pt x="540" y="382"/>
                    <a:pt x="305" y="350"/>
                  </a:cubicBezTo>
                  <a:cubicBezTo>
                    <a:pt x="0" y="308"/>
                    <a:pt x="21" y="81"/>
                    <a:pt x="43" y="0"/>
                  </a:cubicBezTo>
                  <a:cubicBezTo>
                    <a:pt x="51" y="4"/>
                    <a:pt x="56" y="3"/>
                    <a:pt x="60" y="3"/>
                  </a:cubicBezTo>
                  <a:cubicBezTo>
                    <a:pt x="64" y="2"/>
                    <a:pt x="68" y="2"/>
                    <a:pt x="77" y="7"/>
                  </a:cubicBezTo>
                  <a:cubicBezTo>
                    <a:pt x="98" y="21"/>
                    <a:pt x="121" y="46"/>
                    <a:pt x="129" y="71"/>
                  </a:cubicBezTo>
                  <a:cubicBezTo>
                    <a:pt x="129" y="71"/>
                    <a:pt x="197" y="291"/>
                    <a:pt x="512" y="287"/>
                  </a:cubicBezTo>
                </a:path>
              </a:pathLst>
            </a:custGeom>
            <a:solidFill>
              <a:srgbClr val="799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3" name="ïsľídè">
              <a:extLst>
                <a:ext uri="{FF2B5EF4-FFF2-40B4-BE49-F238E27FC236}">
                  <a16:creationId xmlns:a16="http://schemas.microsoft.com/office/drawing/2014/main" id="{C67ABA58-1891-4604-8C9C-C5A7CF3154F3}"/>
                </a:ext>
              </a:extLst>
            </p:cNvPr>
            <p:cNvSpPr/>
            <p:nvPr/>
          </p:nvSpPr>
          <p:spPr bwMode="auto">
            <a:xfrm>
              <a:off x="4794910" y="2698218"/>
              <a:ext cx="1286402" cy="937568"/>
            </a:xfrm>
            <a:custGeom>
              <a:avLst/>
              <a:gdLst>
                <a:gd name="T0" fmla="*/ 506 w 506"/>
                <a:gd name="T1" fmla="*/ 365 h 369"/>
                <a:gd name="T2" fmla="*/ 486 w 506"/>
                <a:gd name="T3" fmla="*/ 369 h 369"/>
                <a:gd name="T4" fmla="*/ 486 w 506"/>
                <a:gd name="T5" fmla="*/ 369 h 369"/>
                <a:gd name="T6" fmla="*/ 506 w 506"/>
                <a:gd name="T7" fmla="*/ 365 h 369"/>
                <a:gd name="T8" fmla="*/ 269 w 506"/>
                <a:gd name="T9" fmla="*/ 351 h 369"/>
                <a:gd name="T10" fmla="*/ 269 w 506"/>
                <a:gd name="T11" fmla="*/ 351 h 369"/>
                <a:gd name="T12" fmla="*/ 269 w 506"/>
                <a:gd name="T13" fmla="*/ 351 h 369"/>
                <a:gd name="T14" fmla="*/ 262 w 506"/>
                <a:gd name="T15" fmla="*/ 350 h 369"/>
                <a:gd name="T16" fmla="*/ 263 w 506"/>
                <a:gd name="T17" fmla="*/ 350 h 369"/>
                <a:gd name="T18" fmla="*/ 262 w 506"/>
                <a:gd name="T19" fmla="*/ 350 h 369"/>
                <a:gd name="T20" fmla="*/ 495 w 506"/>
                <a:gd name="T21" fmla="*/ 343 h 369"/>
                <a:gd name="T22" fmla="*/ 495 w 506"/>
                <a:gd name="T23" fmla="*/ 343 h 369"/>
                <a:gd name="T24" fmla="*/ 506 w 506"/>
                <a:gd name="T25" fmla="*/ 365 h 369"/>
                <a:gd name="T26" fmla="*/ 506 w 506"/>
                <a:gd name="T27" fmla="*/ 365 h 369"/>
                <a:gd name="T28" fmla="*/ 495 w 506"/>
                <a:gd name="T29" fmla="*/ 343 h 369"/>
                <a:gd name="T30" fmla="*/ 0 w 506"/>
                <a:gd name="T31" fmla="*/ 0 h 369"/>
                <a:gd name="T32" fmla="*/ 0 w 506"/>
                <a:gd name="T33" fmla="*/ 0 h 369"/>
                <a:gd name="T34" fmla="*/ 10 w 506"/>
                <a:gd name="T35" fmla="*/ 3 h 369"/>
                <a:gd name="T36" fmla="*/ 10 w 506"/>
                <a:gd name="T37" fmla="*/ 3 h 369"/>
                <a:gd name="T38" fmla="*/ 0 w 506"/>
                <a:gd name="T3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6" h="369">
                  <a:moveTo>
                    <a:pt x="506" y="365"/>
                  </a:moveTo>
                  <a:cubicBezTo>
                    <a:pt x="506" y="365"/>
                    <a:pt x="504" y="368"/>
                    <a:pt x="486" y="369"/>
                  </a:cubicBezTo>
                  <a:cubicBezTo>
                    <a:pt x="486" y="369"/>
                    <a:pt x="486" y="369"/>
                    <a:pt x="486" y="369"/>
                  </a:cubicBezTo>
                  <a:cubicBezTo>
                    <a:pt x="504" y="368"/>
                    <a:pt x="506" y="365"/>
                    <a:pt x="506" y="365"/>
                  </a:cubicBezTo>
                  <a:moveTo>
                    <a:pt x="269" y="351"/>
                  </a:moveTo>
                  <a:cubicBezTo>
                    <a:pt x="269" y="351"/>
                    <a:pt x="269" y="351"/>
                    <a:pt x="269" y="351"/>
                  </a:cubicBezTo>
                  <a:cubicBezTo>
                    <a:pt x="269" y="351"/>
                    <a:pt x="269" y="351"/>
                    <a:pt x="269" y="351"/>
                  </a:cubicBezTo>
                  <a:moveTo>
                    <a:pt x="262" y="350"/>
                  </a:moveTo>
                  <a:cubicBezTo>
                    <a:pt x="262" y="350"/>
                    <a:pt x="263" y="350"/>
                    <a:pt x="263" y="350"/>
                  </a:cubicBezTo>
                  <a:cubicBezTo>
                    <a:pt x="263" y="350"/>
                    <a:pt x="262" y="350"/>
                    <a:pt x="262" y="350"/>
                  </a:cubicBezTo>
                  <a:moveTo>
                    <a:pt x="495" y="343"/>
                  </a:moveTo>
                  <a:cubicBezTo>
                    <a:pt x="495" y="343"/>
                    <a:pt x="495" y="343"/>
                    <a:pt x="495" y="343"/>
                  </a:cubicBezTo>
                  <a:cubicBezTo>
                    <a:pt x="506" y="365"/>
                    <a:pt x="506" y="365"/>
                    <a:pt x="506" y="365"/>
                  </a:cubicBezTo>
                  <a:cubicBezTo>
                    <a:pt x="506" y="365"/>
                    <a:pt x="506" y="365"/>
                    <a:pt x="506" y="365"/>
                  </a:cubicBezTo>
                  <a:cubicBezTo>
                    <a:pt x="495" y="343"/>
                    <a:pt x="495" y="343"/>
                    <a:pt x="495" y="343"/>
                  </a:cubicBezTo>
                  <a:moveTo>
                    <a:pt x="0" y="0"/>
                  </a:moveTo>
                  <a:cubicBezTo>
                    <a:pt x="0" y="0"/>
                    <a:pt x="0" y="0"/>
                    <a:pt x="0" y="0"/>
                  </a:cubicBezTo>
                  <a:cubicBezTo>
                    <a:pt x="4" y="2"/>
                    <a:pt x="7" y="3"/>
                    <a:pt x="10" y="3"/>
                  </a:cubicBezTo>
                  <a:cubicBezTo>
                    <a:pt x="10" y="3"/>
                    <a:pt x="10" y="3"/>
                    <a:pt x="10" y="3"/>
                  </a:cubicBezTo>
                  <a:cubicBezTo>
                    <a:pt x="7" y="3"/>
                    <a:pt x="4" y="2"/>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4" name="ï$lîďe">
              <a:extLst>
                <a:ext uri="{FF2B5EF4-FFF2-40B4-BE49-F238E27FC236}">
                  <a16:creationId xmlns:a16="http://schemas.microsoft.com/office/drawing/2014/main" id="{A0816771-4F91-4BD8-BD53-8A74DED38A24}"/>
                </a:ext>
              </a:extLst>
            </p:cNvPr>
            <p:cNvSpPr/>
            <p:nvPr/>
          </p:nvSpPr>
          <p:spPr bwMode="auto">
            <a:xfrm>
              <a:off x="4794910" y="2698218"/>
              <a:ext cx="1286402" cy="937568"/>
            </a:xfrm>
            <a:custGeom>
              <a:avLst/>
              <a:gdLst>
                <a:gd name="T0" fmla="*/ 495 w 506"/>
                <a:gd name="T1" fmla="*/ 343 h 369"/>
                <a:gd name="T2" fmla="*/ 495 w 506"/>
                <a:gd name="T3" fmla="*/ 348 h 369"/>
                <a:gd name="T4" fmla="*/ 486 w 506"/>
                <a:gd name="T5" fmla="*/ 369 h 369"/>
                <a:gd name="T6" fmla="*/ 506 w 506"/>
                <a:gd name="T7" fmla="*/ 365 h 369"/>
                <a:gd name="T8" fmla="*/ 506 w 506"/>
                <a:gd name="T9" fmla="*/ 365 h 369"/>
                <a:gd name="T10" fmla="*/ 495 w 506"/>
                <a:gd name="T11" fmla="*/ 343 h 369"/>
                <a:gd name="T12" fmla="*/ 63 w 506"/>
                <a:gd name="T13" fmla="*/ 156 h 369"/>
                <a:gd name="T14" fmla="*/ 73 w 506"/>
                <a:gd name="T15" fmla="*/ 270 h 369"/>
                <a:gd name="T16" fmla="*/ 74 w 506"/>
                <a:gd name="T17" fmla="*/ 277 h 369"/>
                <a:gd name="T18" fmla="*/ 262 w 506"/>
                <a:gd name="T19" fmla="*/ 350 h 369"/>
                <a:gd name="T20" fmla="*/ 262 w 506"/>
                <a:gd name="T21" fmla="*/ 350 h 369"/>
                <a:gd name="T22" fmla="*/ 263 w 506"/>
                <a:gd name="T23" fmla="*/ 350 h 369"/>
                <a:gd name="T24" fmla="*/ 269 w 506"/>
                <a:gd name="T25" fmla="*/ 351 h 369"/>
                <a:gd name="T26" fmla="*/ 269 w 506"/>
                <a:gd name="T27" fmla="*/ 351 h 369"/>
                <a:gd name="T28" fmla="*/ 286 w 506"/>
                <a:gd name="T29" fmla="*/ 353 h 369"/>
                <a:gd name="T30" fmla="*/ 295 w 506"/>
                <a:gd name="T31" fmla="*/ 344 h 369"/>
                <a:gd name="T32" fmla="*/ 298 w 506"/>
                <a:gd name="T33" fmla="*/ 343 h 369"/>
                <a:gd name="T34" fmla="*/ 300 w 506"/>
                <a:gd name="T35" fmla="*/ 338 h 369"/>
                <a:gd name="T36" fmla="*/ 301 w 506"/>
                <a:gd name="T37" fmla="*/ 342 h 369"/>
                <a:gd name="T38" fmla="*/ 342 w 506"/>
                <a:gd name="T39" fmla="*/ 328 h 369"/>
                <a:gd name="T40" fmla="*/ 354 w 506"/>
                <a:gd name="T41" fmla="*/ 323 h 369"/>
                <a:gd name="T42" fmla="*/ 279 w 506"/>
                <a:gd name="T43" fmla="*/ 311 h 369"/>
                <a:gd name="T44" fmla="*/ 114 w 506"/>
                <a:gd name="T45" fmla="*/ 221 h 369"/>
                <a:gd name="T46" fmla="*/ 63 w 506"/>
                <a:gd name="T47" fmla="*/ 156 h 369"/>
                <a:gd name="T48" fmla="*/ 0 w 506"/>
                <a:gd name="T49" fmla="*/ 0 h 369"/>
                <a:gd name="T50" fmla="*/ 7 w 506"/>
                <a:gd name="T51" fmla="*/ 19 h 369"/>
                <a:gd name="T52" fmla="*/ 8 w 506"/>
                <a:gd name="T53" fmla="*/ 3 h 369"/>
                <a:gd name="T54" fmla="*/ 11 w 506"/>
                <a:gd name="T55" fmla="*/ 5 h 369"/>
                <a:gd name="T56" fmla="*/ 10 w 506"/>
                <a:gd name="T57" fmla="*/ 3 h 369"/>
                <a:gd name="T58" fmla="*/ 0 w 506"/>
                <a:gd name="T59"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 h="369">
                  <a:moveTo>
                    <a:pt x="495" y="343"/>
                  </a:moveTo>
                  <a:cubicBezTo>
                    <a:pt x="495" y="345"/>
                    <a:pt x="495" y="347"/>
                    <a:pt x="495" y="348"/>
                  </a:cubicBezTo>
                  <a:cubicBezTo>
                    <a:pt x="494" y="356"/>
                    <a:pt x="491" y="363"/>
                    <a:pt x="486" y="369"/>
                  </a:cubicBezTo>
                  <a:cubicBezTo>
                    <a:pt x="504" y="368"/>
                    <a:pt x="506" y="365"/>
                    <a:pt x="506" y="365"/>
                  </a:cubicBezTo>
                  <a:cubicBezTo>
                    <a:pt x="506" y="365"/>
                    <a:pt x="506" y="365"/>
                    <a:pt x="506" y="365"/>
                  </a:cubicBezTo>
                  <a:cubicBezTo>
                    <a:pt x="495" y="343"/>
                    <a:pt x="495" y="343"/>
                    <a:pt x="495" y="343"/>
                  </a:cubicBezTo>
                  <a:moveTo>
                    <a:pt x="63" y="156"/>
                  </a:moveTo>
                  <a:cubicBezTo>
                    <a:pt x="73" y="270"/>
                    <a:pt x="73" y="270"/>
                    <a:pt x="73" y="270"/>
                  </a:cubicBezTo>
                  <a:cubicBezTo>
                    <a:pt x="74" y="277"/>
                    <a:pt x="74" y="277"/>
                    <a:pt x="74" y="277"/>
                  </a:cubicBezTo>
                  <a:cubicBezTo>
                    <a:pt x="115" y="312"/>
                    <a:pt x="175" y="338"/>
                    <a:pt x="262" y="350"/>
                  </a:cubicBezTo>
                  <a:cubicBezTo>
                    <a:pt x="262" y="350"/>
                    <a:pt x="262" y="350"/>
                    <a:pt x="262" y="350"/>
                  </a:cubicBezTo>
                  <a:cubicBezTo>
                    <a:pt x="262" y="350"/>
                    <a:pt x="263" y="350"/>
                    <a:pt x="263" y="350"/>
                  </a:cubicBezTo>
                  <a:cubicBezTo>
                    <a:pt x="265" y="351"/>
                    <a:pt x="267" y="351"/>
                    <a:pt x="269" y="351"/>
                  </a:cubicBezTo>
                  <a:cubicBezTo>
                    <a:pt x="269" y="351"/>
                    <a:pt x="269" y="351"/>
                    <a:pt x="269" y="351"/>
                  </a:cubicBezTo>
                  <a:cubicBezTo>
                    <a:pt x="275" y="352"/>
                    <a:pt x="280" y="353"/>
                    <a:pt x="286" y="353"/>
                  </a:cubicBezTo>
                  <a:cubicBezTo>
                    <a:pt x="287" y="349"/>
                    <a:pt x="290" y="346"/>
                    <a:pt x="295" y="344"/>
                  </a:cubicBezTo>
                  <a:cubicBezTo>
                    <a:pt x="298" y="343"/>
                    <a:pt x="298" y="343"/>
                    <a:pt x="298" y="343"/>
                  </a:cubicBezTo>
                  <a:cubicBezTo>
                    <a:pt x="298" y="341"/>
                    <a:pt x="299" y="339"/>
                    <a:pt x="300" y="338"/>
                  </a:cubicBezTo>
                  <a:cubicBezTo>
                    <a:pt x="301" y="342"/>
                    <a:pt x="301" y="342"/>
                    <a:pt x="301" y="342"/>
                  </a:cubicBezTo>
                  <a:cubicBezTo>
                    <a:pt x="342" y="328"/>
                    <a:pt x="342" y="328"/>
                    <a:pt x="342" y="328"/>
                  </a:cubicBezTo>
                  <a:cubicBezTo>
                    <a:pt x="354" y="323"/>
                    <a:pt x="354" y="323"/>
                    <a:pt x="354" y="323"/>
                  </a:cubicBezTo>
                  <a:cubicBezTo>
                    <a:pt x="328" y="321"/>
                    <a:pt x="303" y="317"/>
                    <a:pt x="279" y="311"/>
                  </a:cubicBezTo>
                  <a:cubicBezTo>
                    <a:pt x="218" y="296"/>
                    <a:pt x="159" y="267"/>
                    <a:pt x="114" y="221"/>
                  </a:cubicBezTo>
                  <a:cubicBezTo>
                    <a:pt x="96" y="203"/>
                    <a:pt x="78" y="180"/>
                    <a:pt x="63" y="156"/>
                  </a:cubicBezTo>
                  <a:moveTo>
                    <a:pt x="0" y="0"/>
                  </a:moveTo>
                  <a:cubicBezTo>
                    <a:pt x="7" y="19"/>
                    <a:pt x="7" y="19"/>
                    <a:pt x="7" y="19"/>
                  </a:cubicBezTo>
                  <a:cubicBezTo>
                    <a:pt x="8" y="3"/>
                    <a:pt x="8" y="3"/>
                    <a:pt x="8" y="3"/>
                  </a:cubicBezTo>
                  <a:cubicBezTo>
                    <a:pt x="11" y="5"/>
                    <a:pt x="11" y="5"/>
                    <a:pt x="11" y="5"/>
                  </a:cubicBezTo>
                  <a:cubicBezTo>
                    <a:pt x="10" y="4"/>
                    <a:pt x="10" y="3"/>
                    <a:pt x="10" y="3"/>
                  </a:cubicBezTo>
                  <a:cubicBezTo>
                    <a:pt x="7" y="3"/>
                    <a:pt x="4" y="2"/>
                    <a:pt x="0" y="0"/>
                  </a:cubicBezTo>
                </a:path>
              </a:pathLst>
            </a:custGeom>
            <a:solidFill>
              <a:srgbClr val="6176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5" name="íš1ïḋê">
              <a:extLst>
                <a:ext uri="{FF2B5EF4-FFF2-40B4-BE49-F238E27FC236}">
                  <a16:creationId xmlns:a16="http://schemas.microsoft.com/office/drawing/2014/main" id="{DD97B4E9-E0B6-4062-A4CB-FC91EDC18A55}"/>
                </a:ext>
              </a:extLst>
            </p:cNvPr>
            <p:cNvSpPr/>
            <p:nvPr/>
          </p:nvSpPr>
          <p:spPr bwMode="auto">
            <a:xfrm>
              <a:off x="5517058" y="3594170"/>
              <a:ext cx="23256" cy="44063"/>
            </a:xfrm>
            <a:custGeom>
              <a:avLst/>
              <a:gdLst>
                <a:gd name="T0" fmla="*/ 2 w 9"/>
                <a:gd name="T1" fmla="*/ 0 h 17"/>
                <a:gd name="T2" fmla="*/ 2 w 9"/>
                <a:gd name="T3" fmla="*/ 11 h 17"/>
                <a:gd name="T4" fmla="*/ 9 w 9"/>
                <a:gd name="T5" fmla="*/ 17 h 17"/>
                <a:gd name="T6" fmla="*/ 6 w 9"/>
                <a:gd name="T7" fmla="*/ 13 h 17"/>
                <a:gd name="T8" fmla="*/ 6 w 9"/>
                <a:gd name="T9" fmla="*/ 1 h 17"/>
                <a:gd name="T10" fmla="*/ 2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2" y="0"/>
                  </a:moveTo>
                  <a:cubicBezTo>
                    <a:pt x="0" y="4"/>
                    <a:pt x="0" y="7"/>
                    <a:pt x="2" y="11"/>
                  </a:cubicBezTo>
                  <a:cubicBezTo>
                    <a:pt x="3" y="14"/>
                    <a:pt x="6" y="16"/>
                    <a:pt x="9" y="17"/>
                  </a:cubicBezTo>
                  <a:cubicBezTo>
                    <a:pt x="7" y="16"/>
                    <a:pt x="6" y="15"/>
                    <a:pt x="6" y="13"/>
                  </a:cubicBezTo>
                  <a:cubicBezTo>
                    <a:pt x="4" y="9"/>
                    <a:pt x="4" y="5"/>
                    <a:pt x="6" y="1"/>
                  </a:cubicBezTo>
                  <a:cubicBezTo>
                    <a:pt x="4" y="1"/>
                    <a:pt x="3" y="1"/>
                    <a:pt x="2"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6" name="išḻiḍè">
              <a:extLst>
                <a:ext uri="{FF2B5EF4-FFF2-40B4-BE49-F238E27FC236}">
                  <a16:creationId xmlns:a16="http://schemas.microsoft.com/office/drawing/2014/main" id="{7BE663F7-B89A-4AA2-8599-A220F1C077BB}"/>
                </a:ext>
              </a:extLst>
            </p:cNvPr>
            <p:cNvSpPr/>
            <p:nvPr/>
          </p:nvSpPr>
          <p:spPr bwMode="auto">
            <a:xfrm>
              <a:off x="5521954" y="3594170"/>
              <a:ext cx="9792" cy="2448"/>
            </a:xfrm>
            <a:custGeom>
              <a:avLst/>
              <a:gdLst>
                <a:gd name="T0" fmla="*/ 0 w 4"/>
                <a:gd name="T1" fmla="*/ 0 h 1"/>
                <a:gd name="T2" fmla="*/ 0 w 4"/>
                <a:gd name="T3" fmla="*/ 0 h 1"/>
                <a:gd name="T4" fmla="*/ 4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0"/>
                    <a:pt x="0" y="0"/>
                    <a:pt x="0" y="0"/>
                  </a:cubicBezTo>
                  <a:cubicBezTo>
                    <a:pt x="1" y="1"/>
                    <a:pt x="2" y="1"/>
                    <a:pt x="4" y="1"/>
                  </a:cubicBezTo>
                  <a:cubicBezTo>
                    <a:pt x="4" y="1"/>
                    <a:pt x="4" y="1"/>
                    <a:pt x="4" y="1"/>
                  </a:cubicBezTo>
                  <a:cubicBezTo>
                    <a:pt x="2" y="1"/>
                    <a:pt x="1" y="1"/>
                    <a:pt x="0" y="0"/>
                  </a:cubicBezTo>
                </a:path>
              </a:pathLst>
            </a:custGeom>
            <a:solidFill>
              <a:srgbClr val="738C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7" name="ïṥľiďè">
              <a:extLst>
                <a:ext uri="{FF2B5EF4-FFF2-40B4-BE49-F238E27FC236}">
                  <a16:creationId xmlns:a16="http://schemas.microsoft.com/office/drawing/2014/main" id="{99D2C5EC-DD9B-49BF-8D95-B62E5FD52680}"/>
                </a:ext>
              </a:extLst>
            </p:cNvPr>
            <p:cNvSpPr/>
            <p:nvPr/>
          </p:nvSpPr>
          <p:spPr bwMode="auto">
            <a:xfrm>
              <a:off x="5521954" y="3530523"/>
              <a:ext cx="141982" cy="66095"/>
            </a:xfrm>
            <a:custGeom>
              <a:avLst/>
              <a:gdLst>
                <a:gd name="T0" fmla="*/ 12 w 56"/>
                <a:gd name="T1" fmla="*/ 15 h 26"/>
                <a:gd name="T2" fmla="*/ 9 w 56"/>
                <a:gd name="T3" fmla="*/ 16 h 26"/>
                <a:gd name="T4" fmla="*/ 0 w 56"/>
                <a:gd name="T5" fmla="*/ 25 h 26"/>
                <a:gd name="T6" fmla="*/ 4 w 56"/>
                <a:gd name="T7" fmla="*/ 26 h 26"/>
                <a:gd name="T8" fmla="*/ 11 w 56"/>
                <a:gd name="T9" fmla="*/ 19 h 26"/>
                <a:gd name="T10" fmla="*/ 12 w 56"/>
                <a:gd name="T11" fmla="*/ 15 h 26"/>
                <a:gd name="T12" fmla="*/ 56 w 56"/>
                <a:gd name="T13" fmla="*/ 0 h 26"/>
                <a:gd name="T14" fmla="*/ 15 w 56"/>
                <a:gd name="T15" fmla="*/ 14 h 26"/>
                <a:gd name="T16" fmla="*/ 16 w 56"/>
                <a:gd name="T17" fmla="*/ 17 h 26"/>
                <a:gd name="T18" fmla="*/ 56 w 56"/>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6">
                  <a:moveTo>
                    <a:pt x="12" y="15"/>
                  </a:moveTo>
                  <a:cubicBezTo>
                    <a:pt x="9" y="16"/>
                    <a:pt x="9" y="16"/>
                    <a:pt x="9" y="16"/>
                  </a:cubicBezTo>
                  <a:cubicBezTo>
                    <a:pt x="4" y="18"/>
                    <a:pt x="1" y="21"/>
                    <a:pt x="0" y="25"/>
                  </a:cubicBezTo>
                  <a:cubicBezTo>
                    <a:pt x="1" y="26"/>
                    <a:pt x="2" y="26"/>
                    <a:pt x="4" y="26"/>
                  </a:cubicBezTo>
                  <a:cubicBezTo>
                    <a:pt x="5" y="23"/>
                    <a:pt x="8" y="21"/>
                    <a:pt x="11" y="19"/>
                  </a:cubicBezTo>
                  <a:cubicBezTo>
                    <a:pt x="11" y="17"/>
                    <a:pt x="11" y="16"/>
                    <a:pt x="12" y="15"/>
                  </a:cubicBezTo>
                  <a:moveTo>
                    <a:pt x="56" y="0"/>
                  </a:moveTo>
                  <a:cubicBezTo>
                    <a:pt x="15" y="14"/>
                    <a:pt x="15" y="14"/>
                    <a:pt x="15" y="14"/>
                  </a:cubicBezTo>
                  <a:cubicBezTo>
                    <a:pt x="16" y="17"/>
                    <a:pt x="16" y="17"/>
                    <a:pt x="16" y="17"/>
                  </a:cubicBezTo>
                  <a:cubicBezTo>
                    <a:pt x="56" y="0"/>
                    <a:pt x="56" y="0"/>
                    <a:pt x="56" y="0"/>
                  </a:cubicBezTo>
                </a:path>
              </a:pathLst>
            </a:custGeom>
            <a:solidFill>
              <a:srgbClr val="5C70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8" name="íšliḋê">
              <a:extLst>
                <a:ext uri="{FF2B5EF4-FFF2-40B4-BE49-F238E27FC236}">
                  <a16:creationId xmlns:a16="http://schemas.microsoft.com/office/drawing/2014/main" id="{1A9580AC-4DCE-4EF8-95AA-21B206AD454D}"/>
                </a:ext>
              </a:extLst>
            </p:cNvPr>
            <p:cNvSpPr/>
            <p:nvPr/>
          </p:nvSpPr>
          <p:spPr bwMode="auto">
            <a:xfrm>
              <a:off x="5521954" y="3485236"/>
              <a:ext cx="294979" cy="170133"/>
            </a:xfrm>
            <a:custGeom>
              <a:avLst/>
              <a:gdLst>
                <a:gd name="T0" fmla="*/ 13 w 116"/>
                <a:gd name="T1" fmla="*/ 36 h 67"/>
                <a:gd name="T2" fmla="*/ 4 w 116"/>
                <a:gd name="T3" fmla="*/ 56 h 67"/>
                <a:gd name="T4" fmla="*/ 26 w 116"/>
                <a:gd name="T5" fmla="*/ 63 h 67"/>
                <a:gd name="T6" fmla="*/ 103 w 116"/>
                <a:gd name="T7" fmla="*/ 30 h 67"/>
                <a:gd name="T8" fmla="*/ 112 w 116"/>
                <a:gd name="T9" fmla="*/ 10 h 67"/>
                <a:gd name="T10" fmla="*/ 90 w 116"/>
                <a:gd name="T11" fmla="*/ 3 h 67"/>
                <a:gd name="T12" fmla="*/ 13 w 116"/>
                <a:gd name="T13" fmla="*/ 36 h 67"/>
              </a:gdLst>
              <a:ahLst/>
              <a:cxnLst>
                <a:cxn ang="0">
                  <a:pos x="T0" y="T1"/>
                </a:cxn>
                <a:cxn ang="0">
                  <a:pos x="T2" y="T3"/>
                </a:cxn>
                <a:cxn ang="0">
                  <a:pos x="T4" y="T5"/>
                </a:cxn>
                <a:cxn ang="0">
                  <a:pos x="T6" y="T7"/>
                </a:cxn>
                <a:cxn ang="0">
                  <a:pos x="T8" y="T9"/>
                </a:cxn>
                <a:cxn ang="0">
                  <a:pos x="T10" y="T11"/>
                </a:cxn>
                <a:cxn ang="0">
                  <a:pos x="T12" y="T13"/>
                </a:cxn>
              </a:cxnLst>
              <a:rect l="0" t="0" r="r" b="b"/>
              <a:pathLst>
                <a:path w="116" h="67">
                  <a:moveTo>
                    <a:pt x="13" y="36"/>
                  </a:moveTo>
                  <a:cubicBezTo>
                    <a:pt x="4" y="40"/>
                    <a:pt x="0" y="49"/>
                    <a:pt x="4" y="56"/>
                  </a:cubicBezTo>
                  <a:cubicBezTo>
                    <a:pt x="7" y="64"/>
                    <a:pt x="17" y="67"/>
                    <a:pt x="26" y="63"/>
                  </a:cubicBezTo>
                  <a:cubicBezTo>
                    <a:pt x="103" y="30"/>
                    <a:pt x="103" y="30"/>
                    <a:pt x="103" y="30"/>
                  </a:cubicBezTo>
                  <a:cubicBezTo>
                    <a:pt x="112" y="27"/>
                    <a:pt x="116" y="18"/>
                    <a:pt x="112" y="10"/>
                  </a:cubicBezTo>
                  <a:cubicBezTo>
                    <a:pt x="108" y="3"/>
                    <a:pt x="98" y="0"/>
                    <a:pt x="90" y="3"/>
                  </a:cubicBezTo>
                  <a:cubicBezTo>
                    <a:pt x="13" y="36"/>
                    <a:pt x="13" y="36"/>
                    <a:pt x="13" y="36"/>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9" name="iṡľîďé">
              <a:extLst>
                <a:ext uri="{FF2B5EF4-FFF2-40B4-BE49-F238E27FC236}">
                  <a16:creationId xmlns:a16="http://schemas.microsoft.com/office/drawing/2014/main" id="{44AD0964-2732-484E-A977-DF069296FEAB}"/>
                </a:ext>
              </a:extLst>
            </p:cNvPr>
            <p:cNvSpPr/>
            <p:nvPr/>
          </p:nvSpPr>
          <p:spPr bwMode="auto">
            <a:xfrm>
              <a:off x="5621096" y="3553779"/>
              <a:ext cx="112606" cy="66095"/>
            </a:xfrm>
            <a:custGeom>
              <a:avLst/>
              <a:gdLst>
                <a:gd name="T0" fmla="*/ 44 w 44"/>
                <a:gd name="T1" fmla="*/ 0 h 26"/>
                <a:gd name="T2" fmla="*/ 6 w 44"/>
                <a:gd name="T3" fmla="*/ 19 h 26"/>
                <a:gd name="T4" fmla="*/ 0 w 44"/>
                <a:gd name="T5" fmla="*/ 22 h 26"/>
                <a:gd name="T6" fmla="*/ 3 w 44"/>
                <a:gd name="T7" fmla="*/ 24 h 26"/>
                <a:gd name="T8" fmla="*/ 6 w 44"/>
                <a:gd name="T9" fmla="*/ 26 h 26"/>
                <a:gd name="T10" fmla="*/ 44 w 44"/>
                <a:gd name="T11" fmla="*/ 6 h 26"/>
                <a:gd name="T12" fmla="*/ 44 w 44"/>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4" h="26">
                  <a:moveTo>
                    <a:pt x="44" y="0"/>
                  </a:moveTo>
                  <a:cubicBezTo>
                    <a:pt x="6" y="19"/>
                    <a:pt x="6" y="19"/>
                    <a:pt x="6" y="19"/>
                  </a:cubicBezTo>
                  <a:cubicBezTo>
                    <a:pt x="5" y="20"/>
                    <a:pt x="3" y="21"/>
                    <a:pt x="0" y="22"/>
                  </a:cubicBezTo>
                  <a:cubicBezTo>
                    <a:pt x="1" y="23"/>
                    <a:pt x="2" y="23"/>
                    <a:pt x="3" y="24"/>
                  </a:cubicBezTo>
                  <a:cubicBezTo>
                    <a:pt x="6" y="26"/>
                    <a:pt x="6" y="26"/>
                    <a:pt x="6" y="26"/>
                  </a:cubicBezTo>
                  <a:cubicBezTo>
                    <a:pt x="44" y="6"/>
                    <a:pt x="44" y="6"/>
                    <a:pt x="44" y="6"/>
                  </a:cubicBezTo>
                  <a:cubicBezTo>
                    <a:pt x="43" y="4"/>
                    <a:pt x="43" y="2"/>
                    <a:pt x="44"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0" name="îsḻiďé">
              <a:extLst>
                <a:ext uri="{FF2B5EF4-FFF2-40B4-BE49-F238E27FC236}">
                  <a16:creationId xmlns:a16="http://schemas.microsoft.com/office/drawing/2014/main" id="{1AC49BFA-332C-4C5F-9A4E-2BAF60224780}"/>
                </a:ext>
              </a:extLst>
            </p:cNvPr>
            <p:cNvSpPr/>
            <p:nvPr/>
          </p:nvSpPr>
          <p:spPr bwMode="auto">
            <a:xfrm>
              <a:off x="5550105" y="3541539"/>
              <a:ext cx="287635" cy="184821"/>
            </a:xfrm>
            <a:custGeom>
              <a:avLst/>
              <a:gdLst>
                <a:gd name="T0" fmla="*/ 11 w 113"/>
                <a:gd name="T1" fmla="*/ 43 h 73"/>
                <a:gd name="T2" fmla="*/ 4 w 113"/>
                <a:gd name="T3" fmla="*/ 63 h 73"/>
                <a:gd name="T4" fmla="*/ 28 w 113"/>
                <a:gd name="T5" fmla="*/ 68 h 73"/>
                <a:gd name="T6" fmla="*/ 101 w 113"/>
                <a:gd name="T7" fmla="*/ 30 h 73"/>
                <a:gd name="T8" fmla="*/ 108 w 113"/>
                <a:gd name="T9" fmla="*/ 9 h 73"/>
                <a:gd name="T10" fmla="*/ 85 w 113"/>
                <a:gd name="T11" fmla="*/ 4 h 73"/>
                <a:gd name="T12" fmla="*/ 11 w 113"/>
                <a:gd name="T13" fmla="*/ 43 h 73"/>
              </a:gdLst>
              <a:ahLst/>
              <a:cxnLst>
                <a:cxn ang="0">
                  <a:pos x="T0" y="T1"/>
                </a:cxn>
                <a:cxn ang="0">
                  <a:pos x="T2" y="T3"/>
                </a:cxn>
                <a:cxn ang="0">
                  <a:pos x="T4" y="T5"/>
                </a:cxn>
                <a:cxn ang="0">
                  <a:pos x="T6" y="T7"/>
                </a:cxn>
                <a:cxn ang="0">
                  <a:pos x="T8" y="T9"/>
                </a:cxn>
                <a:cxn ang="0">
                  <a:pos x="T10" y="T11"/>
                </a:cxn>
                <a:cxn ang="0">
                  <a:pos x="T12" y="T13"/>
                </a:cxn>
              </a:cxnLst>
              <a:rect l="0" t="0" r="r" b="b"/>
              <a:pathLst>
                <a:path w="113" h="73">
                  <a:moveTo>
                    <a:pt x="11" y="43"/>
                  </a:moveTo>
                  <a:cubicBezTo>
                    <a:pt x="3" y="47"/>
                    <a:pt x="0" y="56"/>
                    <a:pt x="4" y="63"/>
                  </a:cubicBezTo>
                  <a:cubicBezTo>
                    <a:pt x="9" y="70"/>
                    <a:pt x="19" y="73"/>
                    <a:pt x="28" y="68"/>
                  </a:cubicBezTo>
                  <a:cubicBezTo>
                    <a:pt x="101" y="30"/>
                    <a:pt x="101" y="30"/>
                    <a:pt x="101" y="30"/>
                  </a:cubicBezTo>
                  <a:cubicBezTo>
                    <a:pt x="110" y="25"/>
                    <a:pt x="113" y="16"/>
                    <a:pt x="108" y="9"/>
                  </a:cubicBezTo>
                  <a:cubicBezTo>
                    <a:pt x="104" y="2"/>
                    <a:pt x="94" y="0"/>
                    <a:pt x="85" y="4"/>
                  </a:cubicBezTo>
                  <a:cubicBezTo>
                    <a:pt x="11" y="43"/>
                    <a:pt x="11" y="43"/>
                    <a:pt x="11" y="43"/>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1" name="î$ľiḑê">
              <a:extLst>
                <a:ext uri="{FF2B5EF4-FFF2-40B4-BE49-F238E27FC236}">
                  <a16:creationId xmlns:a16="http://schemas.microsoft.com/office/drawing/2014/main" id="{657CD4DD-1880-4B97-AF5E-48B5545C8ADA}"/>
                </a:ext>
              </a:extLst>
            </p:cNvPr>
            <p:cNvSpPr/>
            <p:nvPr/>
          </p:nvSpPr>
          <p:spPr bwMode="auto">
            <a:xfrm>
              <a:off x="5625992" y="3706777"/>
              <a:ext cx="46511" cy="35495"/>
            </a:xfrm>
            <a:custGeom>
              <a:avLst/>
              <a:gdLst>
                <a:gd name="T0" fmla="*/ 16 w 18"/>
                <a:gd name="T1" fmla="*/ 13 h 14"/>
                <a:gd name="T2" fmla="*/ 17 w 18"/>
                <a:gd name="T3" fmla="*/ 14 h 14"/>
                <a:gd name="T4" fmla="*/ 18 w 18"/>
                <a:gd name="T5" fmla="*/ 14 h 14"/>
                <a:gd name="T6" fmla="*/ 16 w 18"/>
                <a:gd name="T7" fmla="*/ 13 h 14"/>
                <a:gd name="T8" fmla="*/ 3 w 18"/>
                <a:gd name="T9" fmla="*/ 0 h 14"/>
                <a:gd name="T10" fmla="*/ 0 w 18"/>
                <a:gd name="T11" fmla="*/ 2 h 14"/>
                <a:gd name="T12" fmla="*/ 0 w 18"/>
                <a:gd name="T13" fmla="*/ 3 h 14"/>
                <a:gd name="T14" fmla="*/ 3 w 18"/>
                <a:gd name="T15" fmla="*/ 1 h 14"/>
                <a:gd name="T16" fmla="*/ 3 w 18"/>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6" y="13"/>
                  </a:moveTo>
                  <a:cubicBezTo>
                    <a:pt x="16" y="14"/>
                    <a:pt x="17" y="14"/>
                    <a:pt x="17" y="14"/>
                  </a:cubicBezTo>
                  <a:cubicBezTo>
                    <a:pt x="17" y="14"/>
                    <a:pt x="18" y="14"/>
                    <a:pt x="18" y="14"/>
                  </a:cubicBezTo>
                  <a:cubicBezTo>
                    <a:pt x="17" y="14"/>
                    <a:pt x="17" y="14"/>
                    <a:pt x="16" y="13"/>
                  </a:cubicBezTo>
                  <a:moveTo>
                    <a:pt x="3" y="0"/>
                  </a:moveTo>
                  <a:cubicBezTo>
                    <a:pt x="0" y="2"/>
                    <a:pt x="0" y="2"/>
                    <a:pt x="0" y="2"/>
                  </a:cubicBezTo>
                  <a:cubicBezTo>
                    <a:pt x="0" y="2"/>
                    <a:pt x="0" y="2"/>
                    <a:pt x="0" y="3"/>
                  </a:cubicBezTo>
                  <a:cubicBezTo>
                    <a:pt x="3" y="1"/>
                    <a:pt x="3" y="1"/>
                    <a:pt x="3" y="1"/>
                  </a:cubicBezTo>
                  <a:cubicBezTo>
                    <a:pt x="3" y="1"/>
                    <a:pt x="3" y="1"/>
                    <a:pt x="3"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2" name="iṧḷïḑé">
              <a:extLst>
                <a:ext uri="{FF2B5EF4-FFF2-40B4-BE49-F238E27FC236}">
                  <a16:creationId xmlns:a16="http://schemas.microsoft.com/office/drawing/2014/main" id="{1B6AF574-3D5B-4F61-8E7E-141028CF04D6}"/>
                </a:ext>
              </a:extLst>
            </p:cNvPr>
            <p:cNvSpPr/>
            <p:nvPr/>
          </p:nvSpPr>
          <p:spPr bwMode="auto">
            <a:xfrm>
              <a:off x="5616200" y="3685969"/>
              <a:ext cx="20808" cy="25704"/>
            </a:xfrm>
            <a:custGeom>
              <a:avLst/>
              <a:gdLst>
                <a:gd name="T0" fmla="*/ 4 w 8"/>
                <a:gd name="T1" fmla="*/ 0 h 10"/>
                <a:gd name="T2" fmla="*/ 4 w 8"/>
                <a:gd name="T3" fmla="*/ 10 h 10"/>
                <a:gd name="T4" fmla="*/ 7 w 8"/>
                <a:gd name="T5" fmla="*/ 8 h 10"/>
                <a:gd name="T6" fmla="*/ 8 w 8"/>
                <a:gd name="T7" fmla="*/ 3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0" y="3"/>
                    <a:pt x="1" y="5"/>
                    <a:pt x="4" y="10"/>
                  </a:cubicBezTo>
                  <a:cubicBezTo>
                    <a:pt x="7" y="8"/>
                    <a:pt x="7" y="8"/>
                    <a:pt x="7" y="8"/>
                  </a:cubicBezTo>
                  <a:cubicBezTo>
                    <a:pt x="7" y="7"/>
                    <a:pt x="7" y="5"/>
                    <a:pt x="8" y="3"/>
                  </a:cubicBezTo>
                  <a:cubicBezTo>
                    <a:pt x="4" y="0"/>
                    <a:pt x="4" y="0"/>
                    <a:pt x="4"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3" name="ïşliḍe">
              <a:extLst>
                <a:ext uri="{FF2B5EF4-FFF2-40B4-BE49-F238E27FC236}">
                  <a16:creationId xmlns:a16="http://schemas.microsoft.com/office/drawing/2014/main" id="{63A3EBC1-10C5-4CCB-BE33-1A09431381D5}"/>
                </a:ext>
              </a:extLst>
            </p:cNvPr>
            <p:cNvSpPr/>
            <p:nvPr/>
          </p:nvSpPr>
          <p:spPr bwMode="auto">
            <a:xfrm>
              <a:off x="5628440" y="3574587"/>
              <a:ext cx="268051" cy="172581"/>
            </a:xfrm>
            <a:custGeom>
              <a:avLst/>
              <a:gdLst>
                <a:gd name="T0" fmla="*/ 11 w 105"/>
                <a:gd name="T1" fmla="*/ 40 h 68"/>
                <a:gd name="T2" fmla="*/ 4 w 105"/>
                <a:gd name="T3" fmla="*/ 59 h 68"/>
                <a:gd name="T4" fmla="*/ 26 w 105"/>
                <a:gd name="T5" fmla="*/ 64 h 68"/>
                <a:gd name="T6" fmla="*/ 95 w 105"/>
                <a:gd name="T7" fmla="*/ 28 h 68"/>
                <a:gd name="T8" fmla="*/ 101 w 105"/>
                <a:gd name="T9" fmla="*/ 8 h 68"/>
                <a:gd name="T10" fmla="*/ 79 w 105"/>
                <a:gd name="T11" fmla="*/ 4 h 68"/>
                <a:gd name="T12" fmla="*/ 11 w 105"/>
                <a:gd name="T13" fmla="*/ 40 h 68"/>
              </a:gdLst>
              <a:ahLst/>
              <a:cxnLst>
                <a:cxn ang="0">
                  <a:pos x="T0" y="T1"/>
                </a:cxn>
                <a:cxn ang="0">
                  <a:pos x="T2" y="T3"/>
                </a:cxn>
                <a:cxn ang="0">
                  <a:pos x="T4" y="T5"/>
                </a:cxn>
                <a:cxn ang="0">
                  <a:pos x="T6" y="T7"/>
                </a:cxn>
                <a:cxn ang="0">
                  <a:pos x="T8" y="T9"/>
                </a:cxn>
                <a:cxn ang="0">
                  <a:pos x="T10" y="T11"/>
                </a:cxn>
                <a:cxn ang="0">
                  <a:pos x="T12" y="T13"/>
                </a:cxn>
              </a:cxnLst>
              <a:rect l="0" t="0" r="r" b="b"/>
              <a:pathLst>
                <a:path w="105" h="68">
                  <a:moveTo>
                    <a:pt x="11" y="40"/>
                  </a:moveTo>
                  <a:cubicBezTo>
                    <a:pt x="3" y="44"/>
                    <a:pt x="0" y="52"/>
                    <a:pt x="4" y="59"/>
                  </a:cubicBezTo>
                  <a:cubicBezTo>
                    <a:pt x="8" y="66"/>
                    <a:pt x="18" y="68"/>
                    <a:pt x="26" y="64"/>
                  </a:cubicBezTo>
                  <a:cubicBezTo>
                    <a:pt x="95" y="28"/>
                    <a:pt x="95" y="28"/>
                    <a:pt x="95" y="28"/>
                  </a:cubicBezTo>
                  <a:cubicBezTo>
                    <a:pt x="102" y="23"/>
                    <a:pt x="105" y="15"/>
                    <a:pt x="101" y="8"/>
                  </a:cubicBezTo>
                  <a:cubicBezTo>
                    <a:pt x="97" y="2"/>
                    <a:pt x="87" y="0"/>
                    <a:pt x="79" y="4"/>
                  </a:cubicBezTo>
                  <a:cubicBezTo>
                    <a:pt x="11" y="40"/>
                    <a:pt x="11" y="40"/>
                    <a:pt x="11" y="40"/>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4" name="îṩļiḓê">
              <a:extLst>
                <a:ext uri="{FF2B5EF4-FFF2-40B4-BE49-F238E27FC236}">
                  <a16:creationId xmlns:a16="http://schemas.microsoft.com/office/drawing/2014/main" id="{1CC17552-4316-4970-B067-92597AE654E8}"/>
                </a:ext>
              </a:extLst>
            </p:cNvPr>
            <p:cNvSpPr/>
            <p:nvPr/>
          </p:nvSpPr>
          <p:spPr bwMode="auto">
            <a:xfrm>
              <a:off x="5758182" y="3733704"/>
              <a:ext cx="15912" cy="8568"/>
            </a:xfrm>
            <a:custGeom>
              <a:avLst/>
              <a:gdLst>
                <a:gd name="T0" fmla="*/ 0 w 6"/>
                <a:gd name="T1" fmla="*/ 0 h 3"/>
                <a:gd name="T2" fmla="*/ 0 w 6"/>
                <a:gd name="T3" fmla="*/ 0 h 3"/>
                <a:gd name="T4" fmla="*/ 5 w 6"/>
                <a:gd name="T5" fmla="*/ 3 h 3"/>
                <a:gd name="T6" fmla="*/ 6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0" y="0"/>
                    <a:pt x="0" y="0"/>
                  </a:cubicBezTo>
                  <a:cubicBezTo>
                    <a:pt x="1" y="2"/>
                    <a:pt x="3" y="3"/>
                    <a:pt x="5" y="3"/>
                  </a:cubicBezTo>
                  <a:cubicBezTo>
                    <a:pt x="5" y="3"/>
                    <a:pt x="5" y="3"/>
                    <a:pt x="6" y="3"/>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5" name="íṩ1iḑè">
              <a:extLst>
                <a:ext uri="{FF2B5EF4-FFF2-40B4-BE49-F238E27FC236}">
                  <a16:creationId xmlns:a16="http://schemas.microsoft.com/office/drawing/2014/main" id="{9FCB3D42-8F52-4E00-B2CB-B5DBE6E13ED4}"/>
                </a:ext>
              </a:extLst>
            </p:cNvPr>
            <p:cNvSpPr/>
            <p:nvPr/>
          </p:nvSpPr>
          <p:spPr bwMode="auto">
            <a:xfrm>
              <a:off x="5748390" y="3426485"/>
              <a:ext cx="249692" cy="99142"/>
            </a:xfrm>
            <a:custGeom>
              <a:avLst/>
              <a:gdLst>
                <a:gd name="T0" fmla="*/ 58 w 98"/>
                <a:gd name="T1" fmla="*/ 38 h 39"/>
                <a:gd name="T2" fmla="*/ 94 w 98"/>
                <a:gd name="T3" fmla="*/ 25 h 39"/>
                <a:gd name="T4" fmla="*/ 97 w 98"/>
                <a:gd name="T5" fmla="*/ 23 h 39"/>
                <a:gd name="T6" fmla="*/ 68 w 98"/>
                <a:gd name="T7" fmla="*/ 6 h 39"/>
                <a:gd name="T8" fmla="*/ 24 w 98"/>
                <a:gd name="T9" fmla="*/ 0 h 39"/>
                <a:gd name="T10" fmla="*/ 1 w 98"/>
                <a:gd name="T11" fmla="*/ 18 h 39"/>
                <a:gd name="T12" fmla="*/ 20 w 98"/>
                <a:gd name="T13" fmla="*/ 37 h 39"/>
                <a:gd name="T14" fmla="*/ 58 w 98"/>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39">
                  <a:moveTo>
                    <a:pt x="58" y="38"/>
                  </a:moveTo>
                  <a:cubicBezTo>
                    <a:pt x="69" y="39"/>
                    <a:pt x="93" y="35"/>
                    <a:pt x="94" y="25"/>
                  </a:cubicBezTo>
                  <a:cubicBezTo>
                    <a:pt x="97" y="23"/>
                    <a:pt x="97" y="23"/>
                    <a:pt x="97" y="23"/>
                  </a:cubicBezTo>
                  <a:cubicBezTo>
                    <a:pt x="98" y="13"/>
                    <a:pt x="80" y="7"/>
                    <a:pt x="68" y="6"/>
                  </a:cubicBezTo>
                  <a:cubicBezTo>
                    <a:pt x="24" y="0"/>
                    <a:pt x="24" y="0"/>
                    <a:pt x="24" y="0"/>
                  </a:cubicBezTo>
                  <a:cubicBezTo>
                    <a:pt x="12" y="0"/>
                    <a:pt x="2" y="8"/>
                    <a:pt x="1" y="18"/>
                  </a:cubicBezTo>
                  <a:cubicBezTo>
                    <a:pt x="0" y="28"/>
                    <a:pt x="8" y="37"/>
                    <a:pt x="20" y="37"/>
                  </a:cubicBezTo>
                  <a:cubicBezTo>
                    <a:pt x="58" y="38"/>
                    <a:pt x="58" y="38"/>
                    <a:pt x="58" y="38"/>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6" name="îṧļïḍé">
              <a:extLst>
                <a:ext uri="{FF2B5EF4-FFF2-40B4-BE49-F238E27FC236}">
                  <a16:creationId xmlns:a16="http://schemas.microsoft.com/office/drawing/2014/main" id="{F2FFF0AA-44DF-487B-AAE6-274A27C4B1DF}"/>
                </a:ext>
              </a:extLst>
            </p:cNvPr>
            <p:cNvSpPr/>
            <p:nvPr/>
          </p:nvSpPr>
          <p:spPr bwMode="auto">
            <a:xfrm>
              <a:off x="5760630" y="3442397"/>
              <a:ext cx="303547" cy="258260"/>
            </a:xfrm>
            <a:custGeom>
              <a:avLst/>
              <a:gdLst>
                <a:gd name="T0" fmla="*/ 4 w 119"/>
                <a:gd name="T1" fmla="*/ 47 h 102"/>
                <a:gd name="T2" fmla="*/ 53 w 119"/>
                <a:gd name="T3" fmla="*/ 99 h 102"/>
                <a:gd name="T4" fmla="*/ 115 w 119"/>
                <a:gd name="T5" fmla="*/ 55 h 102"/>
                <a:gd name="T6" fmla="*/ 66 w 119"/>
                <a:gd name="T7" fmla="*/ 3 h 102"/>
                <a:gd name="T8" fmla="*/ 4 w 119"/>
                <a:gd name="T9" fmla="*/ 47 h 102"/>
              </a:gdLst>
              <a:ahLst/>
              <a:cxnLst>
                <a:cxn ang="0">
                  <a:pos x="T0" y="T1"/>
                </a:cxn>
                <a:cxn ang="0">
                  <a:pos x="T2" y="T3"/>
                </a:cxn>
                <a:cxn ang="0">
                  <a:pos x="T4" y="T5"/>
                </a:cxn>
                <a:cxn ang="0">
                  <a:pos x="T6" y="T7"/>
                </a:cxn>
                <a:cxn ang="0">
                  <a:pos x="T8" y="T9"/>
                </a:cxn>
              </a:cxnLst>
              <a:rect l="0" t="0" r="r" b="b"/>
              <a:pathLst>
                <a:path w="119" h="102">
                  <a:moveTo>
                    <a:pt x="4" y="47"/>
                  </a:moveTo>
                  <a:cubicBezTo>
                    <a:pt x="0" y="73"/>
                    <a:pt x="22" y="97"/>
                    <a:pt x="53" y="99"/>
                  </a:cubicBezTo>
                  <a:cubicBezTo>
                    <a:pt x="84" y="102"/>
                    <a:pt x="111" y="82"/>
                    <a:pt x="115" y="55"/>
                  </a:cubicBezTo>
                  <a:cubicBezTo>
                    <a:pt x="119" y="29"/>
                    <a:pt x="97" y="5"/>
                    <a:pt x="66" y="3"/>
                  </a:cubicBezTo>
                  <a:cubicBezTo>
                    <a:pt x="35" y="0"/>
                    <a:pt x="8" y="20"/>
                    <a:pt x="4" y="47"/>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7" name="ïslídè">
              <a:extLst>
                <a:ext uri="{FF2B5EF4-FFF2-40B4-BE49-F238E27FC236}">
                  <a16:creationId xmlns:a16="http://schemas.microsoft.com/office/drawing/2014/main" id="{ABF5F1EA-D070-4B21-B2AC-CE18DD5B21A6}"/>
                </a:ext>
              </a:extLst>
            </p:cNvPr>
            <p:cNvSpPr/>
            <p:nvPr/>
          </p:nvSpPr>
          <p:spPr bwMode="auto">
            <a:xfrm>
              <a:off x="5760630" y="3523180"/>
              <a:ext cx="23256" cy="4896"/>
            </a:xfrm>
            <a:custGeom>
              <a:avLst/>
              <a:gdLst>
                <a:gd name="T0" fmla="*/ 5 w 9"/>
                <a:gd name="T1" fmla="*/ 0 h 2"/>
                <a:gd name="T2" fmla="*/ 0 w 9"/>
                <a:gd name="T3" fmla="*/ 2 h 2"/>
                <a:gd name="T4" fmla="*/ 5 w 9"/>
                <a:gd name="T5" fmla="*/ 1 h 2"/>
                <a:gd name="T6" fmla="*/ 8 w 9"/>
                <a:gd name="T7" fmla="*/ 2 h 2"/>
                <a:gd name="T8" fmla="*/ 9 w 9"/>
                <a:gd name="T9" fmla="*/ 1 h 2"/>
                <a:gd name="T10" fmla="*/ 5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5" y="0"/>
                  </a:moveTo>
                  <a:cubicBezTo>
                    <a:pt x="3" y="0"/>
                    <a:pt x="1" y="1"/>
                    <a:pt x="0" y="2"/>
                  </a:cubicBezTo>
                  <a:cubicBezTo>
                    <a:pt x="1" y="2"/>
                    <a:pt x="3" y="1"/>
                    <a:pt x="5" y="1"/>
                  </a:cubicBezTo>
                  <a:cubicBezTo>
                    <a:pt x="6" y="1"/>
                    <a:pt x="7" y="1"/>
                    <a:pt x="8" y="2"/>
                  </a:cubicBezTo>
                  <a:cubicBezTo>
                    <a:pt x="8" y="1"/>
                    <a:pt x="8" y="1"/>
                    <a:pt x="9" y="1"/>
                  </a:cubicBezTo>
                  <a:cubicBezTo>
                    <a:pt x="7" y="0"/>
                    <a:pt x="6" y="0"/>
                    <a:pt x="5"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8" name="i$ḻîḓê">
              <a:extLst>
                <a:ext uri="{FF2B5EF4-FFF2-40B4-BE49-F238E27FC236}">
                  <a16:creationId xmlns:a16="http://schemas.microsoft.com/office/drawing/2014/main" id="{CD847B77-6F01-41D4-98F0-AFCA558A000A}"/>
                </a:ext>
              </a:extLst>
            </p:cNvPr>
            <p:cNvSpPr/>
            <p:nvPr/>
          </p:nvSpPr>
          <p:spPr bwMode="auto">
            <a:xfrm>
              <a:off x="5781437" y="3525628"/>
              <a:ext cx="231332" cy="132190"/>
            </a:xfrm>
            <a:custGeom>
              <a:avLst/>
              <a:gdLst>
                <a:gd name="T0" fmla="*/ 1 w 91"/>
                <a:gd name="T1" fmla="*/ 0 h 52"/>
                <a:gd name="T2" fmla="*/ 0 w 91"/>
                <a:gd name="T3" fmla="*/ 1 h 52"/>
                <a:gd name="T4" fmla="*/ 6 w 91"/>
                <a:gd name="T5" fmla="*/ 2 h 52"/>
                <a:gd name="T6" fmla="*/ 73 w 91"/>
                <a:gd name="T7" fmla="*/ 35 h 52"/>
                <a:gd name="T8" fmla="*/ 78 w 91"/>
                <a:gd name="T9" fmla="*/ 52 h 52"/>
                <a:gd name="T10" fmla="*/ 78 w 91"/>
                <a:gd name="T11" fmla="*/ 52 h 52"/>
                <a:gd name="T12" fmla="*/ 86 w 91"/>
                <a:gd name="T13" fmla="*/ 47 h 52"/>
                <a:gd name="T14" fmla="*/ 81 w 91"/>
                <a:gd name="T15" fmla="*/ 30 h 52"/>
                <a:gd name="T16" fmla="*/ 23 w 91"/>
                <a:gd name="T17" fmla="*/ 7 h 52"/>
                <a:gd name="T18" fmla="*/ 1 w 91"/>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52">
                  <a:moveTo>
                    <a:pt x="1" y="0"/>
                  </a:moveTo>
                  <a:cubicBezTo>
                    <a:pt x="0" y="0"/>
                    <a:pt x="0" y="0"/>
                    <a:pt x="0" y="1"/>
                  </a:cubicBezTo>
                  <a:cubicBezTo>
                    <a:pt x="2" y="1"/>
                    <a:pt x="4" y="1"/>
                    <a:pt x="6" y="2"/>
                  </a:cubicBezTo>
                  <a:cubicBezTo>
                    <a:pt x="73" y="35"/>
                    <a:pt x="73" y="35"/>
                    <a:pt x="73" y="35"/>
                  </a:cubicBezTo>
                  <a:cubicBezTo>
                    <a:pt x="81" y="38"/>
                    <a:pt x="83" y="46"/>
                    <a:pt x="78" y="52"/>
                  </a:cubicBezTo>
                  <a:cubicBezTo>
                    <a:pt x="78" y="52"/>
                    <a:pt x="78" y="52"/>
                    <a:pt x="78" y="52"/>
                  </a:cubicBezTo>
                  <a:cubicBezTo>
                    <a:pt x="81" y="51"/>
                    <a:pt x="84" y="50"/>
                    <a:pt x="86" y="47"/>
                  </a:cubicBezTo>
                  <a:cubicBezTo>
                    <a:pt x="91" y="41"/>
                    <a:pt x="89" y="34"/>
                    <a:pt x="81" y="30"/>
                  </a:cubicBezTo>
                  <a:cubicBezTo>
                    <a:pt x="23" y="7"/>
                    <a:pt x="23" y="7"/>
                    <a:pt x="23" y="7"/>
                  </a:cubicBezTo>
                  <a:cubicBezTo>
                    <a:pt x="18" y="5"/>
                    <a:pt x="8" y="1"/>
                    <a:pt x="1"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9" name="íṥḷïḍè">
              <a:extLst>
                <a:ext uri="{FF2B5EF4-FFF2-40B4-BE49-F238E27FC236}">
                  <a16:creationId xmlns:a16="http://schemas.microsoft.com/office/drawing/2014/main" id="{30D5AC12-ADAB-4DFF-99FC-CD6A88D980C0}"/>
                </a:ext>
              </a:extLst>
            </p:cNvPr>
            <p:cNvSpPr/>
            <p:nvPr/>
          </p:nvSpPr>
          <p:spPr bwMode="auto">
            <a:xfrm>
              <a:off x="5725134" y="3523180"/>
              <a:ext cx="268051" cy="152997"/>
            </a:xfrm>
            <a:custGeom>
              <a:avLst/>
              <a:gdLst>
                <a:gd name="T0" fmla="*/ 95 w 105"/>
                <a:gd name="T1" fmla="*/ 36 h 60"/>
                <a:gd name="T2" fmla="*/ 100 w 105"/>
                <a:gd name="T3" fmla="*/ 53 h 60"/>
                <a:gd name="T4" fmla="*/ 78 w 105"/>
                <a:gd name="T5" fmla="*/ 57 h 60"/>
                <a:gd name="T6" fmla="*/ 10 w 105"/>
                <a:gd name="T7" fmla="*/ 24 h 60"/>
                <a:gd name="T8" fmla="*/ 5 w 105"/>
                <a:gd name="T9" fmla="*/ 7 h 60"/>
                <a:gd name="T10" fmla="*/ 28 w 105"/>
                <a:gd name="T11" fmla="*/ 3 h 60"/>
                <a:gd name="T12" fmla="*/ 95 w 105"/>
                <a:gd name="T13" fmla="*/ 36 h 60"/>
              </a:gdLst>
              <a:ahLst/>
              <a:cxnLst>
                <a:cxn ang="0">
                  <a:pos x="T0" y="T1"/>
                </a:cxn>
                <a:cxn ang="0">
                  <a:pos x="T2" y="T3"/>
                </a:cxn>
                <a:cxn ang="0">
                  <a:pos x="T4" y="T5"/>
                </a:cxn>
                <a:cxn ang="0">
                  <a:pos x="T6" y="T7"/>
                </a:cxn>
                <a:cxn ang="0">
                  <a:pos x="T8" y="T9"/>
                </a:cxn>
                <a:cxn ang="0">
                  <a:pos x="T10" y="T11"/>
                </a:cxn>
                <a:cxn ang="0">
                  <a:pos x="T12" y="T13"/>
                </a:cxn>
              </a:cxnLst>
              <a:rect l="0" t="0" r="r" b="b"/>
              <a:pathLst>
                <a:path w="105" h="60">
                  <a:moveTo>
                    <a:pt x="95" y="36"/>
                  </a:moveTo>
                  <a:cubicBezTo>
                    <a:pt x="103" y="39"/>
                    <a:pt x="105" y="47"/>
                    <a:pt x="100" y="53"/>
                  </a:cubicBezTo>
                  <a:cubicBezTo>
                    <a:pt x="95" y="59"/>
                    <a:pt x="85" y="60"/>
                    <a:pt x="78" y="57"/>
                  </a:cubicBezTo>
                  <a:cubicBezTo>
                    <a:pt x="10" y="24"/>
                    <a:pt x="10" y="24"/>
                    <a:pt x="10" y="24"/>
                  </a:cubicBezTo>
                  <a:cubicBezTo>
                    <a:pt x="2" y="21"/>
                    <a:pt x="0" y="13"/>
                    <a:pt x="5" y="7"/>
                  </a:cubicBezTo>
                  <a:cubicBezTo>
                    <a:pt x="10" y="1"/>
                    <a:pt x="20" y="0"/>
                    <a:pt x="28" y="3"/>
                  </a:cubicBezTo>
                  <a:cubicBezTo>
                    <a:pt x="95" y="36"/>
                    <a:pt x="95" y="36"/>
                    <a:pt x="95" y="36"/>
                  </a:cubicBezTo>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0" name="ïṩľîḓe">
              <a:extLst>
                <a:ext uri="{FF2B5EF4-FFF2-40B4-BE49-F238E27FC236}">
                  <a16:creationId xmlns:a16="http://schemas.microsoft.com/office/drawing/2014/main" id="{D67F3D3D-55C1-42DF-A41F-33E4BFEE867D}"/>
                </a:ext>
              </a:extLst>
            </p:cNvPr>
            <p:cNvSpPr/>
            <p:nvPr/>
          </p:nvSpPr>
          <p:spPr bwMode="auto">
            <a:xfrm>
              <a:off x="5727582" y="3574587"/>
              <a:ext cx="15912" cy="7344"/>
            </a:xfrm>
            <a:custGeom>
              <a:avLst/>
              <a:gdLst>
                <a:gd name="T0" fmla="*/ 4 w 6"/>
                <a:gd name="T1" fmla="*/ 0 h 3"/>
                <a:gd name="T2" fmla="*/ 1 w 6"/>
                <a:gd name="T3" fmla="*/ 2 h 3"/>
                <a:gd name="T4" fmla="*/ 0 w 6"/>
                <a:gd name="T5" fmla="*/ 3 h 3"/>
                <a:gd name="T6" fmla="*/ 6 w 6"/>
                <a:gd name="T7" fmla="*/ 2 h 3"/>
                <a:gd name="T8" fmla="*/ 6 w 6"/>
                <a:gd name="T9" fmla="*/ 2 h 3"/>
                <a:gd name="T10" fmla="*/ 4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4" y="0"/>
                  </a:moveTo>
                  <a:cubicBezTo>
                    <a:pt x="3" y="1"/>
                    <a:pt x="2" y="2"/>
                    <a:pt x="1" y="2"/>
                  </a:cubicBezTo>
                  <a:cubicBezTo>
                    <a:pt x="1" y="2"/>
                    <a:pt x="1" y="3"/>
                    <a:pt x="0" y="3"/>
                  </a:cubicBezTo>
                  <a:cubicBezTo>
                    <a:pt x="2" y="2"/>
                    <a:pt x="4" y="2"/>
                    <a:pt x="6" y="2"/>
                  </a:cubicBezTo>
                  <a:cubicBezTo>
                    <a:pt x="6" y="2"/>
                    <a:pt x="6" y="2"/>
                    <a:pt x="6" y="2"/>
                  </a:cubicBezTo>
                  <a:cubicBezTo>
                    <a:pt x="5" y="2"/>
                    <a:pt x="4" y="1"/>
                    <a:pt x="4"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1" name="ïṧlíḍé">
              <a:extLst>
                <a:ext uri="{FF2B5EF4-FFF2-40B4-BE49-F238E27FC236}">
                  <a16:creationId xmlns:a16="http://schemas.microsoft.com/office/drawing/2014/main" id="{7BBB59CD-8CC6-4168-A6B7-999ACE3EF112}"/>
                </a:ext>
              </a:extLst>
            </p:cNvPr>
            <p:cNvSpPr/>
            <p:nvPr/>
          </p:nvSpPr>
          <p:spPr bwMode="auto">
            <a:xfrm>
              <a:off x="5835292" y="3624770"/>
              <a:ext cx="96694" cy="46511"/>
            </a:xfrm>
            <a:custGeom>
              <a:avLst/>
              <a:gdLst>
                <a:gd name="T0" fmla="*/ 36 w 38"/>
                <a:gd name="T1" fmla="*/ 17 h 18"/>
                <a:gd name="T2" fmla="*/ 38 w 38"/>
                <a:gd name="T3" fmla="*/ 18 h 18"/>
                <a:gd name="T4" fmla="*/ 38 w 38"/>
                <a:gd name="T5" fmla="*/ 18 h 18"/>
                <a:gd name="T6" fmla="*/ 36 w 38"/>
                <a:gd name="T7" fmla="*/ 17 h 18"/>
                <a:gd name="T8" fmla="*/ 0 w 38"/>
                <a:gd name="T9" fmla="*/ 0 h 18"/>
                <a:gd name="T10" fmla="*/ 7 w 38"/>
                <a:gd name="T11" fmla="*/ 4 h 18"/>
                <a:gd name="T12" fmla="*/ 7 w 38"/>
                <a:gd name="T13" fmla="*/ 3 h 18"/>
                <a:gd name="T14" fmla="*/ 0 w 3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6" y="17"/>
                  </a:moveTo>
                  <a:cubicBezTo>
                    <a:pt x="38" y="18"/>
                    <a:pt x="38" y="18"/>
                    <a:pt x="38" y="18"/>
                  </a:cubicBezTo>
                  <a:cubicBezTo>
                    <a:pt x="38" y="18"/>
                    <a:pt x="38" y="18"/>
                    <a:pt x="38" y="18"/>
                  </a:cubicBezTo>
                  <a:cubicBezTo>
                    <a:pt x="37" y="18"/>
                    <a:pt x="37" y="17"/>
                    <a:pt x="36" y="17"/>
                  </a:cubicBezTo>
                  <a:moveTo>
                    <a:pt x="0" y="0"/>
                  </a:moveTo>
                  <a:cubicBezTo>
                    <a:pt x="7" y="4"/>
                    <a:pt x="7" y="4"/>
                    <a:pt x="7" y="4"/>
                  </a:cubicBezTo>
                  <a:cubicBezTo>
                    <a:pt x="7" y="4"/>
                    <a:pt x="7" y="4"/>
                    <a:pt x="7" y="3"/>
                  </a:cubicBezTo>
                  <a:cubicBezTo>
                    <a:pt x="0" y="0"/>
                    <a:pt x="0" y="0"/>
                    <a:pt x="0"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2" name="iSļîḋè">
              <a:extLst>
                <a:ext uri="{FF2B5EF4-FFF2-40B4-BE49-F238E27FC236}">
                  <a16:creationId xmlns:a16="http://schemas.microsoft.com/office/drawing/2014/main" id="{8E4FB317-6CA6-4750-9203-8B12C07209D3}"/>
                </a:ext>
              </a:extLst>
            </p:cNvPr>
            <p:cNvSpPr/>
            <p:nvPr/>
          </p:nvSpPr>
          <p:spPr bwMode="auto">
            <a:xfrm>
              <a:off x="5738598" y="3567243"/>
              <a:ext cx="205629" cy="104038"/>
            </a:xfrm>
            <a:custGeom>
              <a:avLst/>
              <a:gdLst>
                <a:gd name="T0" fmla="*/ 10 w 81"/>
                <a:gd name="T1" fmla="*/ 0 h 41"/>
                <a:gd name="T2" fmla="*/ 0 w 81"/>
                <a:gd name="T3" fmla="*/ 3 h 41"/>
                <a:gd name="T4" fmla="*/ 2 w 81"/>
                <a:gd name="T5" fmla="*/ 5 h 41"/>
                <a:gd name="T6" fmla="*/ 12 w 81"/>
                <a:gd name="T7" fmla="*/ 8 h 41"/>
                <a:gd name="T8" fmla="*/ 38 w 81"/>
                <a:gd name="T9" fmla="*/ 23 h 41"/>
                <a:gd name="T10" fmla="*/ 45 w 81"/>
                <a:gd name="T11" fmla="*/ 26 h 41"/>
                <a:gd name="T12" fmla="*/ 45 w 81"/>
                <a:gd name="T13" fmla="*/ 26 h 41"/>
                <a:gd name="T14" fmla="*/ 74 w 81"/>
                <a:gd name="T15" fmla="*/ 40 h 41"/>
                <a:gd name="T16" fmla="*/ 76 w 81"/>
                <a:gd name="T17" fmla="*/ 41 h 41"/>
                <a:gd name="T18" fmla="*/ 57 w 81"/>
                <a:gd name="T19" fmla="*/ 25 h 41"/>
                <a:gd name="T20" fmla="*/ 20 w 81"/>
                <a:gd name="T21" fmla="*/ 3 h 41"/>
                <a:gd name="T22" fmla="*/ 10 w 81"/>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1">
                  <a:moveTo>
                    <a:pt x="10" y="0"/>
                  </a:moveTo>
                  <a:cubicBezTo>
                    <a:pt x="6" y="0"/>
                    <a:pt x="3" y="1"/>
                    <a:pt x="0" y="3"/>
                  </a:cubicBezTo>
                  <a:cubicBezTo>
                    <a:pt x="0" y="4"/>
                    <a:pt x="1" y="5"/>
                    <a:pt x="2" y="5"/>
                  </a:cubicBezTo>
                  <a:cubicBezTo>
                    <a:pt x="5" y="5"/>
                    <a:pt x="9" y="6"/>
                    <a:pt x="12" y="8"/>
                  </a:cubicBezTo>
                  <a:cubicBezTo>
                    <a:pt x="38" y="23"/>
                    <a:pt x="38" y="23"/>
                    <a:pt x="38" y="23"/>
                  </a:cubicBezTo>
                  <a:cubicBezTo>
                    <a:pt x="45" y="26"/>
                    <a:pt x="45" y="26"/>
                    <a:pt x="45" y="26"/>
                  </a:cubicBezTo>
                  <a:cubicBezTo>
                    <a:pt x="45" y="26"/>
                    <a:pt x="45" y="26"/>
                    <a:pt x="45" y="26"/>
                  </a:cubicBezTo>
                  <a:cubicBezTo>
                    <a:pt x="74" y="40"/>
                    <a:pt x="74" y="40"/>
                    <a:pt x="74" y="40"/>
                  </a:cubicBezTo>
                  <a:cubicBezTo>
                    <a:pt x="75" y="40"/>
                    <a:pt x="75" y="41"/>
                    <a:pt x="76" y="41"/>
                  </a:cubicBezTo>
                  <a:cubicBezTo>
                    <a:pt x="81" y="35"/>
                    <a:pt x="64" y="29"/>
                    <a:pt x="57" y="25"/>
                  </a:cubicBezTo>
                  <a:cubicBezTo>
                    <a:pt x="20" y="3"/>
                    <a:pt x="20" y="3"/>
                    <a:pt x="20" y="3"/>
                  </a:cubicBezTo>
                  <a:cubicBezTo>
                    <a:pt x="17" y="1"/>
                    <a:pt x="13" y="0"/>
                    <a:pt x="10" y="0"/>
                  </a:cubicBezTo>
                </a:path>
              </a:pathLst>
            </a:custGeom>
            <a:solidFill>
              <a:srgbClr val="EFC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3" name="ïṡľiďé">
              <a:extLst>
                <a:ext uri="{FF2B5EF4-FFF2-40B4-BE49-F238E27FC236}">
                  <a16:creationId xmlns:a16="http://schemas.microsoft.com/office/drawing/2014/main" id="{90D9F4B2-B5E4-4F06-A142-11A2D5C47E1C}"/>
                </a:ext>
              </a:extLst>
            </p:cNvPr>
            <p:cNvSpPr/>
            <p:nvPr/>
          </p:nvSpPr>
          <p:spPr bwMode="auto">
            <a:xfrm>
              <a:off x="5694535" y="3577035"/>
              <a:ext cx="257036" cy="162789"/>
            </a:xfrm>
            <a:custGeom>
              <a:avLst/>
              <a:gdLst>
                <a:gd name="T0" fmla="*/ 92 w 101"/>
                <a:gd name="T1" fmla="*/ 41 h 64"/>
                <a:gd name="T2" fmla="*/ 95 w 101"/>
                <a:gd name="T3" fmla="*/ 58 h 64"/>
                <a:gd name="T4" fmla="*/ 72 w 101"/>
                <a:gd name="T5" fmla="*/ 60 h 64"/>
                <a:gd name="T6" fmla="*/ 9 w 101"/>
                <a:gd name="T7" fmla="*/ 23 h 64"/>
                <a:gd name="T8" fmla="*/ 6 w 101"/>
                <a:gd name="T9" fmla="*/ 6 h 64"/>
                <a:gd name="T10" fmla="*/ 29 w 101"/>
                <a:gd name="T11" fmla="*/ 4 h 64"/>
                <a:gd name="T12" fmla="*/ 92 w 101"/>
                <a:gd name="T13" fmla="*/ 41 h 64"/>
              </a:gdLst>
              <a:ahLst/>
              <a:cxnLst>
                <a:cxn ang="0">
                  <a:pos x="T0" y="T1"/>
                </a:cxn>
                <a:cxn ang="0">
                  <a:pos x="T2" y="T3"/>
                </a:cxn>
                <a:cxn ang="0">
                  <a:pos x="T4" y="T5"/>
                </a:cxn>
                <a:cxn ang="0">
                  <a:pos x="T6" y="T7"/>
                </a:cxn>
                <a:cxn ang="0">
                  <a:pos x="T8" y="T9"/>
                </a:cxn>
                <a:cxn ang="0">
                  <a:pos x="T10" y="T11"/>
                </a:cxn>
                <a:cxn ang="0">
                  <a:pos x="T12" y="T13"/>
                </a:cxn>
              </a:cxnLst>
              <a:rect l="0" t="0" r="r" b="b"/>
              <a:pathLst>
                <a:path w="101" h="64">
                  <a:moveTo>
                    <a:pt x="92" y="41"/>
                  </a:moveTo>
                  <a:cubicBezTo>
                    <a:pt x="99" y="45"/>
                    <a:pt x="101" y="53"/>
                    <a:pt x="95" y="58"/>
                  </a:cubicBezTo>
                  <a:cubicBezTo>
                    <a:pt x="90" y="63"/>
                    <a:pt x="79" y="64"/>
                    <a:pt x="72" y="60"/>
                  </a:cubicBezTo>
                  <a:cubicBezTo>
                    <a:pt x="9" y="23"/>
                    <a:pt x="9" y="23"/>
                    <a:pt x="9" y="23"/>
                  </a:cubicBezTo>
                  <a:cubicBezTo>
                    <a:pt x="2" y="19"/>
                    <a:pt x="0" y="11"/>
                    <a:pt x="6" y="6"/>
                  </a:cubicBezTo>
                  <a:cubicBezTo>
                    <a:pt x="11" y="1"/>
                    <a:pt x="21" y="0"/>
                    <a:pt x="29" y="4"/>
                  </a:cubicBezTo>
                  <a:cubicBezTo>
                    <a:pt x="92" y="41"/>
                    <a:pt x="92" y="41"/>
                    <a:pt x="92" y="41"/>
                  </a:cubicBezTo>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4" name="ïŝḷiḓê">
              <a:extLst>
                <a:ext uri="{FF2B5EF4-FFF2-40B4-BE49-F238E27FC236}">
                  <a16:creationId xmlns:a16="http://schemas.microsoft.com/office/drawing/2014/main" id="{921E0992-E24C-4537-BEB9-2217FF9B081E}"/>
                </a:ext>
              </a:extLst>
            </p:cNvPr>
            <p:cNvSpPr/>
            <p:nvPr/>
          </p:nvSpPr>
          <p:spPr bwMode="auto">
            <a:xfrm>
              <a:off x="5661487" y="3605186"/>
              <a:ext cx="48959" cy="24480"/>
            </a:xfrm>
            <a:custGeom>
              <a:avLst/>
              <a:gdLst>
                <a:gd name="T0" fmla="*/ 13 w 19"/>
                <a:gd name="T1" fmla="*/ 0 h 10"/>
                <a:gd name="T2" fmla="*/ 1 w 19"/>
                <a:gd name="T3" fmla="*/ 5 h 10"/>
                <a:gd name="T4" fmla="*/ 0 w 19"/>
                <a:gd name="T5" fmla="*/ 6 h 10"/>
                <a:gd name="T6" fmla="*/ 5 w 19"/>
                <a:gd name="T7" fmla="*/ 5 h 10"/>
                <a:gd name="T8" fmla="*/ 14 w 19"/>
                <a:gd name="T9" fmla="*/ 8 h 10"/>
                <a:gd name="T10" fmla="*/ 19 w 19"/>
                <a:gd name="T11" fmla="*/ 10 h 10"/>
                <a:gd name="T12" fmla="*/ 16 w 19"/>
                <a:gd name="T13" fmla="*/ 1 h 10"/>
                <a:gd name="T14" fmla="*/ 13 w 1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13" y="0"/>
                  </a:moveTo>
                  <a:cubicBezTo>
                    <a:pt x="8" y="0"/>
                    <a:pt x="4" y="2"/>
                    <a:pt x="1" y="5"/>
                  </a:cubicBezTo>
                  <a:cubicBezTo>
                    <a:pt x="1" y="5"/>
                    <a:pt x="0" y="5"/>
                    <a:pt x="0" y="6"/>
                  </a:cubicBezTo>
                  <a:cubicBezTo>
                    <a:pt x="2" y="5"/>
                    <a:pt x="3" y="5"/>
                    <a:pt x="5" y="5"/>
                  </a:cubicBezTo>
                  <a:cubicBezTo>
                    <a:pt x="8" y="5"/>
                    <a:pt x="11" y="6"/>
                    <a:pt x="14" y="8"/>
                  </a:cubicBezTo>
                  <a:cubicBezTo>
                    <a:pt x="19" y="10"/>
                    <a:pt x="19" y="10"/>
                    <a:pt x="19" y="10"/>
                  </a:cubicBezTo>
                  <a:cubicBezTo>
                    <a:pt x="16" y="8"/>
                    <a:pt x="15" y="4"/>
                    <a:pt x="16" y="1"/>
                  </a:cubicBezTo>
                  <a:cubicBezTo>
                    <a:pt x="15" y="0"/>
                    <a:pt x="14" y="0"/>
                    <a:pt x="13"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5" name="îŝliďê">
              <a:extLst>
                <a:ext uri="{FF2B5EF4-FFF2-40B4-BE49-F238E27FC236}">
                  <a16:creationId xmlns:a16="http://schemas.microsoft.com/office/drawing/2014/main" id="{6619FFEB-12A4-4E42-8A3A-376054C498C5}"/>
                </a:ext>
              </a:extLst>
            </p:cNvPr>
            <p:cNvSpPr/>
            <p:nvPr/>
          </p:nvSpPr>
          <p:spPr bwMode="auto">
            <a:xfrm>
              <a:off x="5857324" y="3719016"/>
              <a:ext cx="15912" cy="9792"/>
            </a:xfrm>
            <a:custGeom>
              <a:avLst/>
              <a:gdLst>
                <a:gd name="T0" fmla="*/ 0 w 6"/>
                <a:gd name="T1" fmla="*/ 0 h 4"/>
                <a:gd name="T2" fmla="*/ 6 w 6"/>
                <a:gd name="T3" fmla="*/ 4 h 4"/>
                <a:gd name="T4" fmla="*/ 6 w 6"/>
                <a:gd name="T5" fmla="*/ 3 h 4"/>
                <a:gd name="T6" fmla="*/ 0 w 6"/>
                <a:gd name="T7" fmla="*/ 0 h 4"/>
              </a:gdLst>
              <a:ahLst/>
              <a:cxnLst>
                <a:cxn ang="0">
                  <a:pos x="T0" y="T1"/>
                </a:cxn>
                <a:cxn ang="0">
                  <a:pos x="T2" y="T3"/>
                </a:cxn>
                <a:cxn ang="0">
                  <a:pos x="T4" y="T5"/>
                </a:cxn>
                <a:cxn ang="0">
                  <a:pos x="T6" y="T7"/>
                </a:cxn>
              </a:cxnLst>
              <a:rect l="0" t="0" r="r" b="b"/>
              <a:pathLst>
                <a:path w="6" h="4">
                  <a:moveTo>
                    <a:pt x="0" y="0"/>
                  </a:moveTo>
                  <a:cubicBezTo>
                    <a:pt x="6" y="4"/>
                    <a:pt x="6" y="4"/>
                    <a:pt x="6" y="4"/>
                  </a:cubicBezTo>
                  <a:cubicBezTo>
                    <a:pt x="6" y="3"/>
                    <a:pt x="6" y="3"/>
                    <a:pt x="6" y="3"/>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6" name="íṡľiḑe">
              <a:extLst>
                <a:ext uri="{FF2B5EF4-FFF2-40B4-BE49-F238E27FC236}">
                  <a16:creationId xmlns:a16="http://schemas.microsoft.com/office/drawing/2014/main" id="{6E05B2A5-35A9-4E1C-88E1-409EFDE33ADA}"/>
                </a:ext>
              </a:extLst>
            </p:cNvPr>
            <p:cNvSpPr/>
            <p:nvPr/>
          </p:nvSpPr>
          <p:spPr bwMode="auto">
            <a:xfrm>
              <a:off x="5700655" y="3607634"/>
              <a:ext cx="184821" cy="118726"/>
            </a:xfrm>
            <a:custGeom>
              <a:avLst/>
              <a:gdLst>
                <a:gd name="T0" fmla="*/ 1 w 73"/>
                <a:gd name="T1" fmla="*/ 0 h 47"/>
                <a:gd name="T2" fmla="*/ 4 w 73"/>
                <a:gd name="T3" fmla="*/ 9 h 47"/>
                <a:gd name="T4" fmla="*/ 57 w 73"/>
                <a:gd name="T5" fmla="*/ 40 h 47"/>
                <a:gd name="T6" fmla="*/ 57 w 73"/>
                <a:gd name="T7" fmla="*/ 40 h 47"/>
                <a:gd name="T8" fmla="*/ 57 w 73"/>
                <a:gd name="T9" fmla="*/ 40 h 47"/>
                <a:gd name="T10" fmla="*/ 58 w 73"/>
                <a:gd name="T11" fmla="*/ 41 h 47"/>
                <a:gd name="T12" fmla="*/ 60 w 73"/>
                <a:gd name="T13" fmla="*/ 42 h 47"/>
                <a:gd name="T14" fmla="*/ 62 w 73"/>
                <a:gd name="T15" fmla="*/ 44 h 47"/>
                <a:gd name="T16" fmla="*/ 68 w 73"/>
                <a:gd name="T17" fmla="*/ 47 h 47"/>
                <a:gd name="T18" fmla="*/ 67 w 73"/>
                <a:gd name="T19" fmla="*/ 36 h 47"/>
                <a:gd name="T20" fmla="*/ 7 w 73"/>
                <a:gd name="T21" fmla="*/ 2 h 47"/>
                <a:gd name="T22" fmla="*/ 1 w 73"/>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47">
                  <a:moveTo>
                    <a:pt x="1" y="0"/>
                  </a:moveTo>
                  <a:cubicBezTo>
                    <a:pt x="0" y="3"/>
                    <a:pt x="1" y="7"/>
                    <a:pt x="4" y="9"/>
                  </a:cubicBezTo>
                  <a:cubicBezTo>
                    <a:pt x="57" y="40"/>
                    <a:pt x="57" y="40"/>
                    <a:pt x="57" y="40"/>
                  </a:cubicBezTo>
                  <a:cubicBezTo>
                    <a:pt x="57" y="40"/>
                    <a:pt x="57" y="40"/>
                    <a:pt x="57" y="40"/>
                  </a:cubicBezTo>
                  <a:cubicBezTo>
                    <a:pt x="57" y="40"/>
                    <a:pt x="57" y="40"/>
                    <a:pt x="57" y="40"/>
                  </a:cubicBezTo>
                  <a:cubicBezTo>
                    <a:pt x="58" y="41"/>
                    <a:pt x="58" y="41"/>
                    <a:pt x="58" y="41"/>
                  </a:cubicBezTo>
                  <a:cubicBezTo>
                    <a:pt x="59" y="41"/>
                    <a:pt x="60" y="42"/>
                    <a:pt x="60" y="42"/>
                  </a:cubicBezTo>
                  <a:cubicBezTo>
                    <a:pt x="62" y="44"/>
                    <a:pt x="62" y="44"/>
                    <a:pt x="62" y="44"/>
                  </a:cubicBezTo>
                  <a:cubicBezTo>
                    <a:pt x="68" y="47"/>
                    <a:pt x="68" y="47"/>
                    <a:pt x="68" y="47"/>
                  </a:cubicBezTo>
                  <a:cubicBezTo>
                    <a:pt x="73" y="42"/>
                    <a:pt x="73" y="40"/>
                    <a:pt x="67" y="36"/>
                  </a:cubicBezTo>
                  <a:cubicBezTo>
                    <a:pt x="7" y="2"/>
                    <a:pt x="7" y="2"/>
                    <a:pt x="7" y="2"/>
                  </a:cubicBezTo>
                  <a:cubicBezTo>
                    <a:pt x="5" y="1"/>
                    <a:pt x="3" y="0"/>
                    <a:pt x="1" y="0"/>
                  </a:cubicBezTo>
                </a:path>
              </a:pathLst>
            </a:custGeom>
            <a:solidFill>
              <a:srgbClr val="EFC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7" name="iŝḷiḓé">
              <a:extLst>
                <a:ext uri="{FF2B5EF4-FFF2-40B4-BE49-F238E27FC236}">
                  <a16:creationId xmlns:a16="http://schemas.microsoft.com/office/drawing/2014/main" id="{02007B64-6B57-468C-BC82-1A1C29E8D700}"/>
                </a:ext>
              </a:extLst>
            </p:cNvPr>
            <p:cNvSpPr/>
            <p:nvPr/>
          </p:nvSpPr>
          <p:spPr bwMode="auto">
            <a:xfrm>
              <a:off x="5628440" y="3614978"/>
              <a:ext cx="239900" cy="151773"/>
            </a:xfrm>
            <a:custGeom>
              <a:avLst/>
              <a:gdLst>
                <a:gd name="T0" fmla="*/ 86 w 94"/>
                <a:gd name="T1" fmla="*/ 38 h 60"/>
                <a:gd name="T2" fmla="*/ 89 w 94"/>
                <a:gd name="T3" fmla="*/ 54 h 60"/>
                <a:gd name="T4" fmla="*/ 68 w 94"/>
                <a:gd name="T5" fmla="*/ 56 h 60"/>
                <a:gd name="T6" fmla="*/ 8 w 94"/>
                <a:gd name="T7" fmla="*/ 22 h 60"/>
                <a:gd name="T8" fmla="*/ 6 w 94"/>
                <a:gd name="T9" fmla="*/ 6 h 60"/>
                <a:gd name="T10" fmla="*/ 27 w 94"/>
                <a:gd name="T11" fmla="*/ 4 h 60"/>
                <a:gd name="T12" fmla="*/ 86 w 94"/>
                <a:gd name="T13" fmla="*/ 38 h 60"/>
              </a:gdLst>
              <a:ahLst/>
              <a:cxnLst>
                <a:cxn ang="0">
                  <a:pos x="T0" y="T1"/>
                </a:cxn>
                <a:cxn ang="0">
                  <a:pos x="T2" y="T3"/>
                </a:cxn>
                <a:cxn ang="0">
                  <a:pos x="T4" y="T5"/>
                </a:cxn>
                <a:cxn ang="0">
                  <a:pos x="T6" y="T7"/>
                </a:cxn>
                <a:cxn ang="0">
                  <a:pos x="T8" y="T9"/>
                </a:cxn>
                <a:cxn ang="0">
                  <a:pos x="T10" y="T11"/>
                </a:cxn>
                <a:cxn ang="0">
                  <a:pos x="T12" y="T13"/>
                </a:cxn>
              </a:cxnLst>
              <a:rect l="0" t="0" r="r" b="b"/>
              <a:pathLst>
                <a:path w="94" h="60">
                  <a:moveTo>
                    <a:pt x="86" y="38"/>
                  </a:moveTo>
                  <a:cubicBezTo>
                    <a:pt x="93" y="42"/>
                    <a:pt x="94" y="49"/>
                    <a:pt x="89" y="54"/>
                  </a:cubicBezTo>
                  <a:cubicBezTo>
                    <a:pt x="84" y="59"/>
                    <a:pt x="74" y="60"/>
                    <a:pt x="68" y="56"/>
                  </a:cubicBezTo>
                  <a:cubicBezTo>
                    <a:pt x="8" y="22"/>
                    <a:pt x="8" y="22"/>
                    <a:pt x="8" y="22"/>
                  </a:cubicBezTo>
                  <a:cubicBezTo>
                    <a:pt x="2" y="18"/>
                    <a:pt x="0" y="11"/>
                    <a:pt x="6" y="6"/>
                  </a:cubicBezTo>
                  <a:cubicBezTo>
                    <a:pt x="11" y="1"/>
                    <a:pt x="20" y="0"/>
                    <a:pt x="27" y="4"/>
                  </a:cubicBezTo>
                  <a:cubicBezTo>
                    <a:pt x="86" y="38"/>
                    <a:pt x="86" y="38"/>
                    <a:pt x="86" y="38"/>
                  </a:cubicBezTo>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8" name="íšľíde">
              <a:extLst>
                <a:ext uri="{FF2B5EF4-FFF2-40B4-BE49-F238E27FC236}">
                  <a16:creationId xmlns:a16="http://schemas.microsoft.com/office/drawing/2014/main" id="{FA8E4D96-4309-4007-B54E-6E7654184182}"/>
                </a:ext>
              </a:extLst>
            </p:cNvPr>
            <p:cNvSpPr/>
            <p:nvPr/>
          </p:nvSpPr>
          <p:spPr bwMode="auto">
            <a:xfrm>
              <a:off x="5578257" y="3648026"/>
              <a:ext cx="4896" cy="2448"/>
            </a:xfrm>
            <a:custGeom>
              <a:avLst/>
              <a:gdLst>
                <a:gd name="T0" fmla="*/ 2 w 2"/>
                <a:gd name="T1" fmla="*/ 0 h 1"/>
                <a:gd name="T2" fmla="*/ 0 w 2"/>
                <a:gd name="T3" fmla="*/ 0 h 1"/>
                <a:gd name="T4" fmla="*/ 0 w 2"/>
                <a:gd name="T5" fmla="*/ 0 h 1"/>
                <a:gd name="T6" fmla="*/ 0 w 2"/>
                <a:gd name="T7" fmla="*/ 0 h 1"/>
                <a:gd name="T8" fmla="*/ 0 w 2"/>
                <a:gd name="T9" fmla="*/ 1 h 1"/>
                <a:gd name="T10" fmla="*/ 0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2" y="0"/>
                    <a:pt x="2" y="0"/>
                    <a:pt x="2"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9" name="ïṣľïḑê">
              <a:extLst>
                <a:ext uri="{FF2B5EF4-FFF2-40B4-BE49-F238E27FC236}">
                  <a16:creationId xmlns:a16="http://schemas.microsoft.com/office/drawing/2014/main" id="{68F74332-3B8B-44D5-A5F4-D86B6D8753DD}"/>
                </a:ext>
              </a:extLst>
            </p:cNvPr>
            <p:cNvSpPr/>
            <p:nvPr/>
          </p:nvSpPr>
          <p:spPr bwMode="auto">
            <a:xfrm>
              <a:off x="5552553" y="3556227"/>
              <a:ext cx="7344" cy="13464"/>
            </a:xfrm>
            <a:custGeom>
              <a:avLst/>
              <a:gdLst>
                <a:gd name="T0" fmla="*/ 2 w 3"/>
                <a:gd name="T1" fmla="*/ 0 h 5"/>
                <a:gd name="T2" fmla="*/ 0 w 3"/>
                <a:gd name="T3" fmla="*/ 5 h 5"/>
                <a:gd name="T4" fmla="*/ 3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1" y="1"/>
                    <a:pt x="0" y="3"/>
                    <a:pt x="0" y="5"/>
                  </a:cubicBezTo>
                  <a:cubicBezTo>
                    <a:pt x="3" y="4"/>
                    <a:pt x="3" y="4"/>
                    <a:pt x="3" y="4"/>
                  </a:cubicBezTo>
                  <a:cubicBezTo>
                    <a:pt x="2" y="0"/>
                    <a:pt x="2" y="0"/>
                    <a:pt x="2" y="0"/>
                  </a:cubicBezTo>
                </a:path>
              </a:pathLst>
            </a:custGeom>
            <a:solidFill>
              <a:srgbClr val="5C70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0" name="íṧ1íďé">
              <a:extLst>
                <a:ext uri="{FF2B5EF4-FFF2-40B4-BE49-F238E27FC236}">
                  <a16:creationId xmlns:a16="http://schemas.microsoft.com/office/drawing/2014/main" id="{7ECFF96D-5061-4694-AD24-667B1883DD72}"/>
                </a:ext>
              </a:extLst>
            </p:cNvPr>
            <p:cNvSpPr/>
            <p:nvPr/>
          </p:nvSpPr>
          <p:spPr bwMode="auto">
            <a:xfrm>
              <a:off x="5550105" y="3567243"/>
              <a:ext cx="12240" cy="12240"/>
            </a:xfrm>
            <a:custGeom>
              <a:avLst/>
              <a:gdLst>
                <a:gd name="T0" fmla="*/ 4 w 5"/>
                <a:gd name="T1" fmla="*/ 0 h 5"/>
                <a:gd name="T2" fmla="*/ 1 w 5"/>
                <a:gd name="T3" fmla="*/ 1 h 5"/>
                <a:gd name="T4" fmla="*/ 0 w 5"/>
                <a:gd name="T5" fmla="*/ 5 h 5"/>
                <a:gd name="T6" fmla="*/ 2 w 5"/>
                <a:gd name="T7" fmla="*/ 4 h 5"/>
                <a:gd name="T8" fmla="*/ 5 w 5"/>
                <a:gd name="T9" fmla="*/ 3 h 5"/>
                <a:gd name="T10" fmla="*/ 4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4" y="0"/>
                  </a:moveTo>
                  <a:cubicBezTo>
                    <a:pt x="1" y="1"/>
                    <a:pt x="1" y="1"/>
                    <a:pt x="1" y="1"/>
                  </a:cubicBezTo>
                  <a:cubicBezTo>
                    <a:pt x="0" y="2"/>
                    <a:pt x="0" y="3"/>
                    <a:pt x="0" y="5"/>
                  </a:cubicBezTo>
                  <a:cubicBezTo>
                    <a:pt x="0" y="5"/>
                    <a:pt x="1" y="4"/>
                    <a:pt x="2" y="4"/>
                  </a:cubicBezTo>
                  <a:cubicBezTo>
                    <a:pt x="5" y="3"/>
                    <a:pt x="5" y="3"/>
                    <a:pt x="5" y="3"/>
                  </a:cubicBezTo>
                  <a:cubicBezTo>
                    <a:pt x="4" y="0"/>
                    <a:pt x="4" y="0"/>
                    <a:pt x="4" y="0"/>
                  </a:cubicBezTo>
                </a:path>
              </a:pathLst>
            </a:custGeom>
            <a:solidFill>
              <a:srgbClr val="576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1" name="íš1îḋê">
              <a:extLst>
                <a:ext uri="{FF2B5EF4-FFF2-40B4-BE49-F238E27FC236}">
                  <a16:creationId xmlns:a16="http://schemas.microsoft.com/office/drawing/2014/main" id="{3D58D167-C7A5-41EE-9F4F-436F9B6A1C2C}"/>
                </a:ext>
              </a:extLst>
            </p:cNvPr>
            <p:cNvSpPr/>
            <p:nvPr/>
          </p:nvSpPr>
          <p:spPr bwMode="auto">
            <a:xfrm>
              <a:off x="5547657" y="3574587"/>
              <a:ext cx="73439" cy="73439"/>
            </a:xfrm>
            <a:custGeom>
              <a:avLst/>
              <a:gdLst>
                <a:gd name="T0" fmla="*/ 6 w 29"/>
                <a:gd name="T1" fmla="*/ 0 h 29"/>
                <a:gd name="T2" fmla="*/ 3 w 29"/>
                <a:gd name="T3" fmla="*/ 1 h 29"/>
                <a:gd name="T4" fmla="*/ 1 w 29"/>
                <a:gd name="T5" fmla="*/ 2 h 29"/>
                <a:gd name="T6" fmla="*/ 7 w 29"/>
                <a:gd name="T7" fmla="*/ 26 h 29"/>
                <a:gd name="T8" fmla="*/ 12 w 29"/>
                <a:gd name="T9" fmla="*/ 29 h 29"/>
                <a:gd name="T10" fmla="*/ 12 w 29"/>
                <a:gd name="T11" fmla="*/ 29 h 29"/>
                <a:gd name="T12" fmla="*/ 29 w 29"/>
                <a:gd name="T13" fmla="*/ 14 h 29"/>
                <a:gd name="T14" fmla="*/ 22 w 29"/>
                <a:gd name="T15" fmla="*/ 13 h 29"/>
                <a:gd name="T16" fmla="*/ 11 w 29"/>
                <a:gd name="T17" fmla="*/ 17 h 29"/>
                <a:gd name="T18" fmla="*/ 6 w 29"/>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6" y="0"/>
                  </a:moveTo>
                  <a:cubicBezTo>
                    <a:pt x="3" y="1"/>
                    <a:pt x="3" y="1"/>
                    <a:pt x="3" y="1"/>
                  </a:cubicBezTo>
                  <a:cubicBezTo>
                    <a:pt x="2" y="1"/>
                    <a:pt x="1" y="2"/>
                    <a:pt x="1" y="2"/>
                  </a:cubicBezTo>
                  <a:cubicBezTo>
                    <a:pt x="0" y="11"/>
                    <a:pt x="3" y="23"/>
                    <a:pt x="7" y="26"/>
                  </a:cubicBezTo>
                  <a:cubicBezTo>
                    <a:pt x="12" y="29"/>
                    <a:pt x="12" y="29"/>
                    <a:pt x="12" y="29"/>
                  </a:cubicBezTo>
                  <a:cubicBezTo>
                    <a:pt x="12" y="29"/>
                    <a:pt x="12" y="29"/>
                    <a:pt x="12" y="29"/>
                  </a:cubicBezTo>
                  <a:cubicBezTo>
                    <a:pt x="9" y="24"/>
                    <a:pt x="20" y="18"/>
                    <a:pt x="29" y="14"/>
                  </a:cubicBezTo>
                  <a:cubicBezTo>
                    <a:pt x="27" y="13"/>
                    <a:pt x="24" y="13"/>
                    <a:pt x="22" y="13"/>
                  </a:cubicBezTo>
                  <a:cubicBezTo>
                    <a:pt x="18" y="13"/>
                    <a:pt x="14" y="14"/>
                    <a:pt x="11" y="17"/>
                  </a:cubicBezTo>
                  <a:cubicBezTo>
                    <a:pt x="6" y="0"/>
                    <a:pt x="6" y="0"/>
                    <a:pt x="6"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2" name="ïŝḻíde">
              <a:extLst>
                <a:ext uri="{FF2B5EF4-FFF2-40B4-BE49-F238E27FC236}">
                  <a16:creationId xmlns:a16="http://schemas.microsoft.com/office/drawing/2014/main" id="{73301B30-F57B-4DF6-9503-91D9E39E9C75}"/>
                </a:ext>
              </a:extLst>
            </p:cNvPr>
            <p:cNvSpPr/>
            <p:nvPr/>
          </p:nvSpPr>
          <p:spPr bwMode="auto">
            <a:xfrm>
              <a:off x="5578257" y="3648026"/>
              <a:ext cx="7344" cy="0"/>
            </a:xfrm>
            <a:custGeom>
              <a:avLst/>
              <a:gdLst>
                <a:gd name="T0" fmla="*/ 3 w 3"/>
                <a:gd name="T1" fmla="*/ 0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0" y="0"/>
                    <a:pt x="0" y="0"/>
                    <a:pt x="0" y="0"/>
                  </a:cubicBezTo>
                  <a:cubicBezTo>
                    <a:pt x="2" y="0"/>
                    <a:pt x="2" y="0"/>
                    <a:pt x="2" y="0"/>
                  </a:cubicBezTo>
                  <a:cubicBezTo>
                    <a:pt x="3" y="0"/>
                    <a:pt x="3" y="0"/>
                    <a:pt x="3"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3" name="ïṧḻiḓê">
              <a:extLst>
                <a:ext uri="{FF2B5EF4-FFF2-40B4-BE49-F238E27FC236}">
                  <a16:creationId xmlns:a16="http://schemas.microsoft.com/office/drawing/2014/main" id="{9402A601-D9C3-45C6-9D25-D6EC2CB64EF5}"/>
                </a:ext>
              </a:extLst>
            </p:cNvPr>
            <p:cNvSpPr/>
            <p:nvPr/>
          </p:nvSpPr>
          <p:spPr bwMode="auto">
            <a:xfrm>
              <a:off x="5570913" y="3610082"/>
              <a:ext cx="66095" cy="37943"/>
            </a:xfrm>
            <a:custGeom>
              <a:avLst/>
              <a:gdLst>
                <a:gd name="T0" fmla="*/ 20 w 26"/>
                <a:gd name="T1" fmla="*/ 0 h 15"/>
                <a:gd name="T2" fmla="*/ 3 w 26"/>
                <a:gd name="T3" fmla="*/ 15 h 15"/>
                <a:gd name="T4" fmla="*/ 6 w 26"/>
                <a:gd name="T5" fmla="*/ 15 h 15"/>
                <a:gd name="T6" fmla="*/ 26 w 26"/>
                <a:gd name="T7" fmla="*/ 4 h 15"/>
                <a:gd name="T8" fmla="*/ 23 w 26"/>
                <a:gd name="T9" fmla="*/ 2 h 15"/>
                <a:gd name="T10" fmla="*/ 20 w 26"/>
                <a:gd name="T11" fmla="*/ 0 h 15"/>
              </a:gdLst>
              <a:ahLst/>
              <a:cxnLst>
                <a:cxn ang="0">
                  <a:pos x="T0" y="T1"/>
                </a:cxn>
                <a:cxn ang="0">
                  <a:pos x="T2" y="T3"/>
                </a:cxn>
                <a:cxn ang="0">
                  <a:pos x="T4" y="T5"/>
                </a:cxn>
                <a:cxn ang="0">
                  <a:pos x="T6" y="T7"/>
                </a:cxn>
                <a:cxn ang="0">
                  <a:pos x="T8" y="T9"/>
                </a:cxn>
                <a:cxn ang="0">
                  <a:pos x="T10" y="T11"/>
                </a:cxn>
              </a:cxnLst>
              <a:rect l="0" t="0" r="r" b="b"/>
              <a:pathLst>
                <a:path w="26" h="15">
                  <a:moveTo>
                    <a:pt x="20" y="0"/>
                  </a:moveTo>
                  <a:cubicBezTo>
                    <a:pt x="11" y="4"/>
                    <a:pt x="0" y="10"/>
                    <a:pt x="3" y="15"/>
                  </a:cubicBezTo>
                  <a:cubicBezTo>
                    <a:pt x="4" y="15"/>
                    <a:pt x="5" y="15"/>
                    <a:pt x="6" y="15"/>
                  </a:cubicBezTo>
                  <a:cubicBezTo>
                    <a:pt x="26" y="4"/>
                    <a:pt x="26" y="4"/>
                    <a:pt x="26" y="4"/>
                  </a:cubicBezTo>
                  <a:cubicBezTo>
                    <a:pt x="23" y="2"/>
                    <a:pt x="23" y="2"/>
                    <a:pt x="23" y="2"/>
                  </a:cubicBezTo>
                  <a:cubicBezTo>
                    <a:pt x="22" y="1"/>
                    <a:pt x="21" y="1"/>
                    <a:pt x="20" y="0"/>
                  </a:cubicBezTo>
                </a:path>
              </a:pathLst>
            </a:custGeom>
            <a:solidFill>
              <a:srgbClr val="D1B1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4" name="îSļidè">
              <a:extLst>
                <a:ext uri="{FF2B5EF4-FFF2-40B4-BE49-F238E27FC236}">
                  <a16:creationId xmlns:a16="http://schemas.microsoft.com/office/drawing/2014/main" id="{6CD427D3-6B0C-4A28-9A85-FFF5F2B11CFB}"/>
                </a:ext>
              </a:extLst>
            </p:cNvPr>
            <p:cNvSpPr/>
            <p:nvPr/>
          </p:nvSpPr>
          <p:spPr bwMode="auto">
            <a:xfrm>
              <a:off x="5578257" y="3619874"/>
              <a:ext cx="73439" cy="66095"/>
            </a:xfrm>
            <a:custGeom>
              <a:avLst/>
              <a:gdLst>
                <a:gd name="T0" fmla="*/ 23 w 29"/>
                <a:gd name="T1" fmla="*/ 0 h 26"/>
                <a:gd name="T2" fmla="*/ 3 w 29"/>
                <a:gd name="T3" fmla="*/ 11 h 26"/>
                <a:gd name="T4" fmla="*/ 2 w 29"/>
                <a:gd name="T5" fmla="*/ 11 h 26"/>
                <a:gd name="T6" fmla="*/ 0 w 29"/>
                <a:gd name="T7" fmla="*/ 12 h 26"/>
                <a:gd name="T8" fmla="*/ 0 w 29"/>
                <a:gd name="T9" fmla="*/ 12 h 26"/>
                <a:gd name="T10" fmla="*/ 19 w 29"/>
                <a:gd name="T11" fmla="*/ 26 h 26"/>
                <a:gd name="T12" fmla="*/ 23 w 29"/>
                <a:gd name="T13" fmla="*/ 23 h 26"/>
                <a:gd name="T14" fmla="*/ 29 w 29"/>
                <a:gd name="T15" fmla="*/ 20 h 26"/>
                <a:gd name="T16" fmla="*/ 28 w 29"/>
                <a:gd name="T17" fmla="*/ 20 h 26"/>
                <a:gd name="T18" fmla="*/ 26 w 29"/>
                <a:gd name="T19" fmla="*/ 4 h 26"/>
                <a:gd name="T20" fmla="*/ 27 w 29"/>
                <a:gd name="T21" fmla="*/ 2 h 26"/>
                <a:gd name="T22" fmla="*/ 23 w 29"/>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6">
                  <a:moveTo>
                    <a:pt x="23" y="0"/>
                  </a:moveTo>
                  <a:cubicBezTo>
                    <a:pt x="3" y="11"/>
                    <a:pt x="3" y="11"/>
                    <a:pt x="3" y="11"/>
                  </a:cubicBezTo>
                  <a:cubicBezTo>
                    <a:pt x="2" y="11"/>
                    <a:pt x="2" y="11"/>
                    <a:pt x="2" y="11"/>
                  </a:cubicBezTo>
                  <a:cubicBezTo>
                    <a:pt x="0" y="12"/>
                    <a:pt x="0" y="12"/>
                    <a:pt x="0" y="12"/>
                  </a:cubicBezTo>
                  <a:cubicBezTo>
                    <a:pt x="0" y="12"/>
                    <a:pt x="0" y="12"/>
                    <a:pt x="0" y="12"/>
                  </a:cubicBezTo>
                  <a:cubicBezTo>
                    <a:pt x="19" y="26"/>
                    <a:pt x="19" y="26"/>
                    <a:pt x="19" y="26"/>
                  </a:cubicBezTo>
                  <a:cubicBezTo>
                    <a:pt x="20" y="25"/>
                    <a:pt x="21" y="24"/>
                    <a:pt x="23" y="23"/>
                  </a:cubicBezTo>
                  <a:cubicBezTo>
                    <a:pt x="29" y="20"/>
                    <a:pt x="29" y="20"/>
                    <a:pt x="29" y="20"/>
                  </a:cubicBezTo>
                  <a:cubicBezTo>
                    <a:pt x="28" y="20"/>
                    <a:pt x="28" y="20"/>
                    <a:pt x="28" y="20"/>
                  </a:cubicBezTo>
                  <a:cubicBezTo>
                    <a:pt x="22" y="16"/>
                    <a:pt x="20" y="9"/>
                    <a:pt x="26" y="4"/>
                  </a:cubicBezTo>
                  <a:cubicBezTo>
                    <a:pt x="26" y="3"/>
                    <a:pt x="26" y="3"/>
                    <a:pt x="27" y="2"/>
                  </a:cubicBezTo>
                  <a:cubicBezTo>
                    <a:pt x="23" y="0"/>
                    <a:pt x="23" y="0"/>
                    <a:pt x="23"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5" name="íṡḷíḑé">
              <a:extLst>
                <a:ext uri="{FF2B5EF4-FFF2-40B4-BE49-F238E27FC236}">
                  <a16:creationId xmlns:a16="http://schemas.microsoft.com/office/drawing/2014/main" id="{9BCF8EB2-0C4A-4631-A87E-4B34B312BA85}"/>
                </a:ext>
              </a:extLst>
            </p:cNvPr>
            <p:cNvSpPr/>
            <p:nvPr/>
          </p:nvSpPr>
          <p:spPr bwMode="auto">
            <a:xfrm>
              <a:off x="5625992" y="3671281"/>
              <a:ext cx="30599" cy="22032"/>
            </a:xfrm>
            <a:custGeom>
              <a:avLst/>
              <a:gdLst>
                <a:gd name="T0" fmla="*/ 10 w 12"/>
                <a:gd name="T1" fmla="*/ 0 h 9"/>
                <a:gd name="T2" fmla="*/ 4 w 12"/>
                <a:gd name="T3" fmla="*/ 3 h 9"/>
                <a:gd name="T4" fmla="*/ 0 w 12"/>
                <a:gd name="T5" fmla="*/ 6 h 9"/>
                <a:gd name="T6" fmla="*/ 4 w 12"/>
                <a:gd name="T7" fmla="*/ 9 h 9"/>
                <a:gd name="T8" fmla="*/ 12 w 12"/>
                <a:gd name="T9" fmla="*/ 2 h 9"/>
                <a:gd name="T10" fmla="*/ 12 w 12"/>
                <a:gd name="T11" fmla="*/ 1 h 9"/>
                <a:gd name="T12" fmla="*/ 10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10" y="0"/>
                  </a:moveTo>
                  <a:cubicBezTo>
                    <a:pt x="4" y="3"/>
                    <a:pt x="4" y="3"/>
                    <a:pt x="4" y="3"/>
                  </a:cubicBezTo>
                  <a:cubicBezTo>
                    <a:pt x="2" y="4"/>
                    <a:pt x="1" y="5"/>
                    <a:pt x="0" y="6"/>
                  </a:cubicBezTo>
                  <a:cubicBezTo>
                    <a:pt x="4" y="9"/>
                    <a:pt x="4" y="9"/>
                    <a:pt x="4" y="9"/>
                  </a:cubicBezTo>
                  <a:cubicBezTo>
                    <a:pt x="6" y="6"/>
                    <a:pt x="8" y="3"/>
                    <a:pt x="12" y="2"/>
                  </a:cubicBezTo>
                  <a:cubicBezTo>
                    <a:pt x="12" y="1"/>
                    <a:pt x="12" y="1"/>
                    <a:pt x="12" y="1"/>
                  </a:cubicBezTo>
                  <a:cubicBezTo>
                    <a:pt x="10" y="0"/>
                    <a:pt x="10" y="0"/>
                    <a:pt x="10" y="0"/>
                  </a:cubicBezTo>
                </a:path>
              </a:pathLst>
            </a:custGeom>
            <a:solidFill>
              <a:srgbClr val="D1B1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6" name="išḷiḓê">
              <a:extLst>
                <a:ext uri="{FF2B5EF4-FFF2-40B4-BE49-F238E27FC236}">
                  <a16:creationId xmlns:a16="http://schemas.microsoft.com/office/drawing/2014/main" id="{3406092F-7F8C-4E61-98DE-8C87D7017B1E}"/>
                </a:ext>
              </a:extLst>
            </p:cNvPr>
            <p:cNvSpPr/>
            <p:nvPr/>
          </p:nvSpPr>
          <p:spPr bwMode="auto">
            <a:xfrm>
              <a:off x="5692087" y="3716568"/>
              <a:ext cx="66095" cy="40391"/>
            </a:xfrm>
            <a:custGeom>
              <a:avLst/>
              <a:gdLst>
                <a:gd name="T0" fmla="*/ 15 w 26"/>
                <a:gd name="T1" fmla="*/ 0 h 16"/>
                <a:gd name="T2" fmla="*/ 1 w 26"/>
                <a:gd name="T3" fmla="*/ 8 h 16"/>
                <a:gd name="T4" fmla="*/ 0 w 26"/>
                <a:gd name="T5" fmla="*/ 8 h 16"/>
                <a:gd name="T6" fmla="*/ 10 w 26"/>
                <a:gd name="T7" fmla="*/ 15 h 16"/>
                <a:gd name="T8" fmla="*/ 14 w 26"/>
                <a:gd name="T9" fmla="*/ 16 h 16"/>
                <a:gd name="T10" fmla="*/ 26 w 26"/>
                <a:gd name="T11" fmla="*/ 7 h 16"/>
                <a:gd name="T12" fmla="*/ 25 w 26"/>
                <a:gd name="T13" fmla="*/ 6 h 16"/>
                <a:gd name="T14" fmla="*/ 15 w 2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5" y="0"/>
                  </a:moveTo>
                  <a:cubicBezTo>
                    <a:pt x="1" y="8"/>
                    <a:pt x="1" y="8"/>
                    <a:pt x="1" y="8"/>
                  </a:cubicBezTo>
                  <a:cubicBezTo>
                    <a:pt x="1" y="8"/>
                    <a:pt x="1" y="8"/>
                    <a:pt x="0" y="8"/>
                  </a:cubicBezTo>
                  <a:cubicBezTo>
                    <a:pt x="10" y="15"/>
                    <a:pt x="10" y="15"/>
                    <a:pt x="10" y="15"/>
                  </a:cubicBezTo>
                  <a:cubicBezTo>
                    <a:pt x="12" y="16"/>
                    <a:pt x="13" y="16"/>
                    <a:pt x="14" y="16"/>
                  </a:cubicBezTo>
                  <a:cubicBezTo>
                    <a:pt x="18" y="16"/>
                    <a:pt x="22" y="11"/>
                    <a:pt x="26" y="7"/>
                  </a:cubicBezTo>
                  <a:cubicBezTo>
                    <a:pt x="26" y="7"/>
                    <a:pt x="25" y="7"/>
                    <a:pt x="25" y="6"/>
                  </a:cubicBezTo>
                  <a:cubicBezTo>
                    <a:pt x="15" y="0"/>
                    <a:pt x="15" y="0"/>
                    <a:pt x="15"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7" name="îŝļîḑè">
              <a:extLst>
                <a:ext uri="{FF2B5EF4-FFF2-40B4-BE49-F238E27FC236}">
                  <a16:creationId xmlns:a16="http://schemas.microsoft.com/office/drawing/2014/main" id="{01B5F7E0-EDDC-429F-A8B5-D9C63C6FC078}"/>
                </a:ext>
              </a:extLst>
            </p:cNvPr>
            <p:cNvSpPr/>
            <p:nvPr/>
          </p:nvSpPr>
          <p:spPr bwMode="auto">
            <a:xfrm>
              <a:off x="5637008" y="3673729"/>
              <a:ext cx="93022" cy="63647"/>
            </a:xfrm>
            <a:custGeom>
              <a:avLst/>
              <a:gdLst>
                <a:gd name="T0" fmla="*/ 8 w 37"/>
                <a:gd name="T1" fmla="*/ 0 h 25"/>
                <a:gd name="T2" fmla="*/ 8 w 37"/>
                <a:gd name="T3" fmla="*/ 1 h 25"/>
                <a:gd name="T4" fmla="*/ 0 w 37"/>
                <a:gd name="T5" fmla="*/ 8 h 25"/>
                <a:gd name="T6" fmla="*/ 22 w 37"/>
                <a:gd name="T7" fmla="*/ 25 h 25"/>
                <a:gd name="T8" fmla="*/ 23 w 37"/>
                <a:gd name="T9" fmla="*/ 25 h 25"/>
                <a:gd name="T10" fmla="*/ 37 w 37"/>
                <a:gd name="T11" fmla="*/ 17 h 25"/>
                <a:gd name="T12" fmla="*/ 37 w 37"/>
                <a:gd name="T13" fmla="*/ 17 h 25"/>
                <a:gd name="T14" fmla="*/ 34 w 37"/>
                <a:gd name="T15" fmla="*/ 18 h 25"/>
                <a:gd name="T16" fmla="*/ 32 w 37"/>
                <a:gd name="T17" fmla="*/ 15 h 25"/>
                <a:gd name="T18" fmla="*/ 8 w 37"/>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25">
                  <a:moveTo>
                    <a:pt x="8" y="0"/>
                  </a:moveTo>
                  <a:cubicBezTo>
                    <a:pt x="8" y="1"/>
                    <a:pt x="8" y="1"/>
                    <a:pt x="8" y="1"/>
                  </a:cubicBezTo>
                  <a:cubicBezTo>
                    <a:pt x="4" y="2"/>
                    <a:pt x="2" y="5"/>
                    <a:pt x="0" y="8"/>
                  </a:cubicBezTo>
                  <a:cubicBezTo>
                    <a:pt x="22" y="25"/>
                    <a:pt x="22" y="25"/>
                    <a:pt x="22" y="25"/>
                  </a:cubicBezTo>
                  <a:cubicBezTo>
                    <a:pt x="23" y="25"/>
                    <a:pt x="23" y="25"/>
                    <a:pt x="23" y="25"/>
                  </a:cubicBezTo>
                  <a:cubicBezTo>
                    <a:pt x="37" y="17"/>
                    <a:pt x="37" y="17"/>
                    <a:pt x="37" y="17"/>
                  </a:cubicBezTo>
                  <a:cubicBezTo>
                    <a:pt x="37" y="17"/>
                    <a:pt x="37" y="17"/>
                    <a:pt x="37" y="17"/>
                  </a:cubicBezTo>
                  <a:cubicBezTo>
                    <a:pt x="34" y="18"/>
                    <a:pt x="34" y="18"/>
                    <a:pt x="34" y="18"/>
                  </a:cubicBezTo>
                  <a:cubicBezTo>
                    <a:pt x="33" y="17"/>
                    <a:pt x="33" y="16"/>
                    <a:pt x="32" y="15"/>
                  </a:cubicBezTo>
                  <a:cubicBezTo>
                    <a:pt x="8" y="0"/>
                    <a:pt x="8" y="0"/>
                    <a:pt x="8" y="0"/>
                  </a:cubicBezTo>
                </a:path>
              </a:pathLst>
            </a:custGeom>
            <a:solidFill>
              <a:srgbClr val="DCBB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8" name="iŝļidé">
              <a:extLst>
                <a:ext uri="{FF2B5EF4-FFF2-40B4-BE49-F238E27FC236}">
                  <a16:creationId xmlns:a16="http://schemas.microsoft.com/office/drawing/2014/main" id="{C89AC27C-07E6-4B5B-8091-498F338650BD}"/>
                </a:ext>
              </a:extLst>
            </p:cNvPr>
            <p:cNvSpPr/>
            <p:nvPr/>
          </p:nvSpPr>
          <p:spPr bwMode="auto">
            <a:xfrm>
              <a:off x="5755734" y="3731256"/>
              <a:ext cx="2448" cy="2448"/>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1"/>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9" name="ïṩḻíḓê">
              <a:extLst>
                <a:ext uri="{FF2B5EF4-FFF2-40B4-BE49-F238E27FC236}">
                  <a16:creationId xmlns:a16="http://schemas.microsoft.com/office/drawing/2014/main" id="{1FC5E7D4-6753-4F2D-AE34-6FCC563EFE49}"/>
                </a:ext>
              </a:extLst>
            </p:cNvPr>
            <p:cNvSpPr/>
            <p:nvPr/>
          </p:nvSpPr>
          <p:spPr bwMode="auto">
            <a:xfrm>
              <a:off x="5717790" y="3711672"/>
              <a:ext cx="12240" cy="7344"/>
            </a:xfrm>
            <a:custGeom>
              <a:avLst/>
              <a:gdLst>
                <a:gd name="T0" fmla="*/ 0 w 5"/>
                <a:gd name="T1" fmla="*/ 0 h 3"/>
                <a:gd name="T2" fmla="*/ 2 w 5"/>
                <a:gd name="T3" fmla="*/ 3 h 3"/>
                <a:gd name="T4" fmla="*/ 5 w 5"/>
                <a:gd name="T5" fmla="*/ 2 h 3"/>
                <a:gd name="T6" fmla="*/ 0 w 5"/>
                <a:gd name="T7" fmla="*/ 0 h 3"/>
              </a:gdLst>
              <a:ahLst/>
              <a:cxnLst>
                <a:cxn ang="0">
                  <a:pos x="T0" y="T1"/>
                </a:cxn>
                <a:cxn ang="0">
                  <a:pos x="T2" y="T3"/>
                </a:cxn>
                <a:cxn ang="0">
                  <a:pos x="T4" y="T5"/>
                </a:cxn>
                <a:cxn ang="0">
                  <a:pos x="T6" y="T7"/>
                </a:cxn>
              </a:cxnLst>
              <a:rect l="0" t="0" r="r" b="b"/>
              <a:pathLst>
                <a:path w="5" h="3">
                  <a:moveTo>
                    <a:pt x="0" y="0"/>
                  </a:moveTo>
                  <a:cubicBezTo>
                    <a:pt x="1" y="1"/>
                    <a:pt x="1" y="2"/>
                    <a:pt x="2" y="3"/>
                  </a:cubicBezTo>
                  <a:cubicBezTo>
                    <a:pt x="5" y="2"/>
                    <a:pt x="5" y="2"/>
                    <a:pt x="5" y="2"/>
                  </a:cubicBezTo>
                  <a:cubicBezTo>
                    <a:pt x="0" y="0"/>
                    <a:pt x="0" y="0"/>
                    <a:pt x="0" y="0"/>
                  </a:cubicBezTo>
                </a:path>
              </a:pathLst>
            </a:custGeom>
            <a:solidFill>
              <a:srgbClr val="D1B1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0" name="isḷîdê">
              <a:extLst>
                <a:ext uri="{FF2B5EF4-FFF2-40B4-BE49-F238E27FC236}">
                  <a16:creationId xmlns:a16="http://schemas.microsoft.com/office/drawing/2014/main" id="{CC0779B5-C7FB-43A6-8589-8CE9DBD8923A}"/>
                </a:ext>
              </a:extLst>
            </p:cNvPr>
            <p:cNvSpPr/>
            <p:nvPr/>
          </p:nvSpPr>
          <p:spPr bwMode="auto">
            <a:xfrm>
              <a:off x="5628440" y="3624770"/>
              <a:ext cx="160341" cy="117502"/>
            </a:xfrm>
            <a:custGeom>
              <a:avLst/>
              <a:gdLst>
                <a:gd name="T0" fmla="*/ 7 w 63"/>
                <a:gd name="T1" fmla="*/ 0 h 46"/>
                <a:gd name="T2" fmla="*/ 6 w 63"/>
                <a:gd name="T3" fmla="*/ 2 h 46"/>
                <a:gd name="T4" fmla="*/ 8 w 63"/>
                <a:gd name="T5" fmla="*/ 18 h 46"/>
                <a:gd name="T6" fmla="*/ 9 w 63"/>
                <a:gd name="T7" fmla="*/ 18 h 46"/>
                <a:gd name="T8" fmla="*/ 11 w 63"/>
                <a:gd name="T9" fmla="*/ 19 h 46"/>
                <a:gd name="T10" fmla="*/ 35 w 63"/>
                <a:gd name="T11" fmla="*/ 34 h 46"/>
                <a:gd name="T12" fmla="*/ 40 w 63"/>
                <a:gd name="T13" fmla="*/ 36 h 46"/>
                <a:gd name="T14" fmla="*/ 40 w 63"/>
                <a:gd name="T15" fmla="*/ 36 h 46"/>
                <a:gd name="T16" fmla="*/ 50 w 63"/>
                <a:gd name="T17" fmla="*/ 42 h 46"/>
                <a:gd name="T18" fmla="*/ 51 w 63"/>
                <a:gd name="T19" fmla="*/ 43 h 46"/>
                <a:gd name="T20" fmla="*/ 52 w 63"/>
                <a:gd name="T21" fmla="*/ 43 h 46"/>
                <a:gd name="T22" fmla="*/ 58 w 63"/>
                <a:gd name="T23" fmla="*/ 46 h 46"/>
                <a:gd name="T24" fmla="*/ 56 w 63"/>
                <a:gd name="T25" fmla="*/ 34 h 46"/>
                <a:gd name="T26" fmla="*/ 7 w 63"/>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46">
                  <a:moveTo>
                    <a:pt x="7" y="0"/>
                  </a:moveTo>
                  <a:cubicBezTo>
                    <a:pt x="6" y="1"/>
                    <a:pt x="6" y="1"/>
                    <a:pt x="6" y="2"/>
                  </a:cubicBezTo>
                  <a:cubicBezTo>
                    <a:pt x="0" y="7"/>
                    <a:pt x="2" y="14"/>
                    <a:pt x="8" y="18"/>
                  </a:cubicBezTo>
                  <a:cubicBezTo>
                    <a:pt x="9" y="18"/>
                    <a:pt x="9" y="18"/>
                    <a:pt x="9" y="18"/>
                  </a:cubicBezTo>
                  <a:cubicBezTo>
                    <a:pt x="11" y="19"/>
                    <a:pt x="11" y="19"/>
                    <a:pt x="11" y="19"/>
                  </a:cubicBezTo>
                  <a:cubicBezTo>
                    <a:pt x="35" y="34"/>
                    <a:pt x="35" y="34"/>
                    <a:pt x="35" y="34"/>
                  </a:cubicBezTo>
                  <a:cubicBezTo>
                    <a:pt x="40" y="36"/>
                    <a:pt x="40" y="36"/>
                    <a:pt x="40" y="36"/>
                  </a:cubicBezTo>
                  <a:cubicBezTo>
                    <a:pt x="40" y="36"/>
                    <a:pt x="40" y="36"/>
                    <a:pt x="40" y="36"/>
                  </a:cubicBezTo>
                  <a:cubicBezTo>
                    <a:pt x="50" y="42"/>
                    <a:pt x="50" y="42"/>
                    <a:pt x="50" y="42"/>
                  </a:cubicBezTo>
                  <a:cubicBezTo>
                    <a:pt x="51" y="43"/>
                    <a:pt x="51" y="43"/>
                    <a:pt x="51" y="43"/>
                  </a:cubicBezTo>
                  <a:cubicBezTo>
                    <a:pt x="51" y="43"/>
                    <a:pt x="51" y="43"/>
                    <a:pt x="52" y="43"/>
                  </a:cubicBezTo>
                  <a:cubicBezTo>
                    <a:pt x="58" y="46"/>
                    <a:pt x="58" y="46"/>
                    <a:pt x="58" y="46"/>
                  </a:cubicBezTo>
                  <a:cubicBezTo>
                    <a:pt x="63" y="42"/>
                    <a:pt x="62" y="38"/>
                    <a:pt x="56" y="34"/>
                  </a:cubicBezTo>
                  <a:cubicBezTo>
                    <a:pt x="7" y="0"/>
                    <a:pt x="7" y="0"/>
                    <a:pt x="7" y="0"/>
                  </a:cubicBezTo>
                </a:path>
              </a:pathLst>
            </a:custGeom>
            <a:solidFill>
              <a:srgbClr val="EFCA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1" name="ïṡ1iḋe">
              <a:extLst>
                <a:ext uri="{FF2B5EF4-FFF2-40B4-BE49-F238E27FC236}">
                  <a16:creationId xmlns:a16="http://schemas.microsoft.com/office/drawing/2014/main" id="{304F2A4B-59F3-4E37-AA3E-B369663248E2}"/>
                </a:ext>
              </a:extLst>
            </p:cNvPr>
            <p:cNvSpPr/>
            <p:nvPr/>
          </p:nvSpPr>
          <p:spPr bwMode="auto">
            <a:xfrm>
              <a:off x="5521954" y="3569691"/>
              <a:ext cx="244796" cy="208076"/>
            </a:xfrm>
            <a:custGeom>
              <a:avLst/>
              <a:gdLst>
                <a:gd name="T0" fmla="*/ 90 w 96"/>
                <a:gd name="T1" fmla="*/ 60 h 82"/>
                <a:gd name="T2" fmla="*/ 91 w 96"/>
                <a:gd name="T3" fmla="*/ 77 h 82"/>
                <a:gd name="T4" fmla="*/ 69 w 96"/>
                <a:gd name="T5" fmla="*/ 78 h 82"/>
                <a:gd name="T6" fmla="*/ 9 w 96"/>
                <a:gd name="T7" fmla="*/ 33 h 82"/>
                <a:gd name="T8" fmla="*/ 6 w 96"/>
                <a:gd name="T9" fmla="*/ 0 h 82"/>
                <a:gd name="T10" fmla="*/ 12 w 96"/>
                <a:gd name="T11" fmla="*/ 23 h 82"/>
                <a:gd name="T12" fmla="*/ 34 w 96"/>
                <a:gd name="T13" fmla="*/ 23 h 82"/>
                <a:gd name="T14" fmla="*/ 90 w 96"/>
                <a:gd name="T15" fmla="*/ 6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82">
                  <a:moveTo>
                    <a:pt x="90" y="60"/>
                  </a:moveTo>
                  <a:cubicBezTo>
                    <a:pt x="96" y="65"/>
                    <a:pt x="96" y="72"/>
                    <a:pt x="91" y="77"/>
                  </a:cubicBezTo>
                  <a:cubicBezTo>
                    <a:pt x="85" y="81"/>
                    <a:pt x="75" y="82"/>
                    <a:pt x="69" y="78"/>
                  </a:cubicBezTo>
                  <a:cubicBezTo>
                    <a:pt x="9" y="33"/>
                    <a:pt x="9" y="33"/>
                    <a:pt x="9" y="33"/>
                  </a:cubicBezTo>
                  <a:cubicBezTo>
                    <a:pt x="3" y="29"/>
                    <a:pt x="0" y="5"/>
                    <a:pt x="6" y="0"/>
                  </a:cubicBezTo>
                  <a:cubicBezTo>
                    <a:pt x="12" y="23"/>
                    <a:pt x="12" y="23"/>
                    <a:pt x="12" y="23"/>
                  </a:cubicBezTo>
                  <a:cubicBezTo>
                    <a:pt x="18" y="19"/>
                    <a:pt x="28" y="18"/>
                    <a:pt x="34" y="23"/>
                  </a:cubicBezTo>
                  <a:lnTo>
                    <a:pt x="90" y="60"/>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2" name="íŝ1iḋe">
              <a:extLst>
                <a:ext uri="{FF2B5EF4-FFF2-40B4-BE49-F238E27FC236}">
                  <a16:creationId xmlns:a16="http://schemas.microsoft.com/office/drawing/2014/main" id="{B5177562-FF1E-40A4-BD3C-56DC5DF0B37F}"/>
                </a:ext>
              </a:extLst>
            </p:cNvPr>
            <p:cNvSpPr/>
            <p:nvPr/>
          </p:nvSpPr>
          <p:spPr bwMode="auto">
            <a:xfrm>
              <a:off x="5496250" y="3428933"/>
              <a:ext cx="261932" cy="115054"/>
            </a:xfrm>
            <a:custGeom>
              <a:avLst/>
              <a:gdLst>
                <a:gd name="T0" fmla="*/ 39 w 103"/>
                <a:gd name="T1" fmla="*/ 41 h 45"/>
                <a:gd name="T2" fmla="*/ 1 w 103"/>
                <a:gd name="T3" fmla="*/ 24 h 45"/>
                <a:gd name="T4" fmla="*/ 1 w 103"/>
                <a:gd name="T5" fmla="*/ 18 h 45"/>
                <a:gd name="T6" fmla="*/ 34 w 103"/>
                <a:gd name="T7" fmla="*/ 2 h 45"/>
                <a:gd name="T8" fmla="*/ 82 w 103"/>
                <a:gd name="T9" fmla="*/ 0 h 45"/>
                <a:gd name="T10" fmla="*/ 102 w 103"/>
                <a:gd name="T11" fmla="*/ 23 h 45"/>
                <a:gd name="T12" fmla="*/ 79 w 103"/>
                <a:gd name="T13" fmla="*/ 44 h 45"/>
                <a:gd name="T14" fmla="*/ 39 w 103"/>
                <a:gd name="T15" fmla="*/ 41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45">
                  <a:moveTo>
                    <a:pt x="39" y="41"/>
                  </a:moveTo>
                  <a:cubicBezTo>
                    <a:pt x="27" y="41"/>
                    <a:pt x="0" y="36"/>
                    <a:pt x="1" y="24"/>
                  </a:cubicBezTo>
                  <a:cubicBezTo>
                    <a:pt x="1" y="18"/>
                    <a:pt x="1" y="18"/>
                    <a:pt x="1" y="18"/>
                  </a:cubicBezTo>
                  <a:cubicBezTo>
                    <a:pt x="2" y="6"/>
                    <a:pt x="22" y="1"/>
                    <a:pt x="34" y="2"/>
                  </a:cubicBezTo>
                  <a:cubicBezTo>
                    <a:pt x="82" y="0"/>
                    <a:pt x="82" y="0"/>
                    <a:pt x="82" y="0"/>
                  </a:cubicBezTo>
                  <a:cubicBezTo>
                    <a:pt x="94" y="1"/>
                    <a:pt x="103" y="11"/>
                    <a:pt x="102" y="23"/>
                  </a:cubicBezTo>
                  <a:cubicBezTo>
                    <a:pt x="101" y="36"/>
                    <a:pt x="91" y="45"/>
                    <a:pt x="79" y="44"/>
                  </a:cubicBezTo>
                  <a:lnTo>
                    <a:pt x="39" y="41"/>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3" name="iSľidè">
              <a:extLst>
                <a:ext uri="{FF2B5EF4-FFF2-40B4-BE49-F238E27FC236}">
                  <a16:creationId xmlns:a16="http://schemas.microsoft.com/office/drawing/2014/main" id="{F4C1F099-1336-4C73-8192-7FF753257AEC}"/>
                </a:ext>
              </a:extLst>
            </p:cNvPr>
            <p:cNvSpPr/>
            <p:nvPr/>
          </p:nvSpPr>
          <p:spPr bwMode="auto">
            <a:xfrm>
              <a:off x="5305309" y="3428933"/>
              <a:ext cx="496936" cy="297427"/>
            </a:xfrm>
            <a:custGeom>
              <a:avLst/>
              <a:gdLst>
                <a:gd name="T0" fmla="*/ 191 w 195"/>
                <a:gd name="T1" fmla="*/ 64 h 117"/>
                <a:gd name="T2" fmla="*/ 96 w 195"/>
                <a:gd name="T3" fmla="*/ 101 h 117"/>
                <a:gd name="T4" fmla="*/ 4 w 195"/>
                <a:gd name="T5" fmla="*/ 60 h 117"/>
                <a:gd name="T6" fmla="*/ 112 w 195"/>
                <a:gd name="T7" fmla="*/ 5 h 117"/>
                <a:gd name="T8" fmla="*/ 191 w 195"/>
                <a:gd name="T9" fmla="*/ 64 h 117"/>
              </a:gdLst>
              <a:ahLst/>
              <a:cxnLst>
                <a:cxn ang="0">
                  <a:pos x="T0" y="T1"/>
                </a:cxn>
                <a:cxn ang="0">
                  <a:pos x="T2" y="T3"/>
                </a:cxn>
                <a:cxn ang="0">
                  <a:pos x="T4" y="T5"/>
                </a:cxn>
                <a:cxn ang="0">
                  <a:pos x="T6" y="T7"/>
                </a:cxn>
                <a:cxn ang="0">
                  <a:pos x="T8" y="T9"/>
                </a:cxn>
              </a:cxnLst>
              <a:rect l="0" t="0" r="r" b="b"/>
              <a:pathLst>
                <a:path w="195" h="117">
                  <a:moveTo>
                    <a:pt x="191" y="64"/>
                  </a:moveTo>
                  <a:cubicBezTo>
                    <a:pt x="186" y="96"/>
                    <a:pt x="124" y="117"/>
                    <a:pt x="96" y="101"/>
                  </a:cubicBezTo>
                  <a:cubicBezTo>
                    <a:pt x="56" y="78"/>
                    <a:pt x="0" y="91"/>
                    <a:pt x="4" y="60"/>
                  </a:cubicBezTo>
                  <a:cubicBezTo>
                    <a:pt x="9" y="28"/>
                    <a:pt x="80" y="0"/>
                    <a:pt x="112" y="5"/>
                  </a:cubicBezTo>
                  <a:cubicBezTo>
                    <a:pt x="143" y="9"/>
                    <a:pt x="195" y="32"/>
                    <a:pt x="191" y="64"/>
                  </a:cubicBez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4" name="î$liḍe">
              <a:extLst>
                <a:ext uri="{FF2B5EF4-FFF2-40B4-BE49-F238E27FC236}">
                  <a16:creationId xmlns:a16="http://schemas.microsoft.com/office/drawing/2014/main" id="{56BAC66C-51DC-44BB-8D47-51F24060AF73}"/>
                </a:ext>
              </a:extLst>
            </p:cNvPr>
            <p:cNvSpPr/>
            <p:nvPr/>
          </p:nvSpPr>
          <p:spPr bwMode="auto">
            <a:xfrm>
              <a:off x="5603960" y="3426485"/>
              <a:ext cx="203181" cy="160341"/>
            </a:xfrm>
            <a:custGeom>
              <a:avLst/>
              <a:gdLst>
                <a:gd name="T0" fmla="*/ 17 w 80"/>
                <a:gd name="T1" fmla="*/ 24 h 63"/>
                <a:gd name="T2" fmla="*/ 4 w 80"/>
                <a:gd name="T3" fmla="*/ 50 h 63"/>
                <a:gd name="T4" fmla="*/ 22 w 80"/>
                <a:gd name="T5" fmla="*/ 58 h 63"/>
                <a:gd name="T6" fmla="*/ 64 w 80"/>
                <a:gd name="T7" fmla="*/ 44 h 63"/>
                <a:gd name="T8" fmla="*/ 76 w 80"/>
                <a:gd name="T9" fmla="*/ 18 h 63"/>
                <a:gd name="T10" fmla="*/ 66 w 80"/>
                <a:gd name="T11" fmla="*/ 5 h 63"/>
                <a:gd name="T12" fmla="*/ 17 w 80"/>
                <a:gd name="T13" fmla="*/ 24 h 63"/>
              </a:gdLst>
              <a:ahLst/>
              <a:cxnLst>
                <a:cxn ang="0">
                  <a:pos x="T0" y="T1"/>
                </a:cxn>
                <a:cxn ang="0">
                  <a:pos x="T2" y="T3"/>
                </a:cxn>
                <a:cxn ang="0">
                  <a:pos x="T4" y="T5"/>
                </a:cxn>
                <a:cxn ang="0">
                  <a:pos x="T6" y="T7"/>
                </a:cxn>
                <a:cxn ang="0">
                  <a:pos x="T8" y="T9"/>
                </a:cxn>
                <a:cxn ang="0">
                  <a:pos x="T10" y="T11"/>
                </a:cxn>
                <a:cxn ang="0">
                  <a:pos x="T12" y="T13"/>
                </a:cxn>
              </a:cxnLst>
              <a:rect l="0" t="0" r="r" b="b"/>
              <a:pathLst>
                <a:path w="80" h="63">
                  <a:moveTo>
                    <a:pt x="17" y="24"/>
                  </a:moveTo>
                  <a:cubicBezTo>
                    <a:pt x="6" y="29"/>
                    <a:pt x="0" y="41"/>
                    <a:pt x="4" y="50"/>
                  </a:cubicBezTo>
                  <a:cubicBezTo>
                    <a:pt x="7" y="60"/>
                    <a:pt x="11" y="63"/>
                    <a:pt x="22" y="58"/>
                  </a:cubicBezTo>
                  <a:cubicBezTo>
                    <a:pt x="64" y="44"/>
                    <a:pt x="64" y="44"/>
                    <a:pt x="64" y="44"/>
                  </a:cubicBezTo>
                  <a:cubicBezTo>
                    <a:pt x="74" y="39"/>
                    <a:pt x="80" y="27"/>
                    <a:pt x="76" y="18"/>
                  </a:cubicBezTo>
                  <a:cubicBezTo>
                    <a:pt x="73" y="8"/>
                    <a:pt x="76" y="0"/>
                    <a:pt x="66" y="5"/>
                  </a:cubicBezTo>
                  <a:lnTo>
                    <a:pt x="17" y="24"/>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5" name="îṧlïdé">
              <a:extLst>
                <a:ext uri="{FF2B5EF4-FFF2-40B4-BE49-F238E27FC236}">
                  <a16:creationId xmlns:a16="http://schemas.microsoft.com/office/drawing/2014/main" id="{0CD73AD8-9E0B-4A9B-9C88-83199B93EF22}"/>
                </a:ext>
              </a:extLst>
            </p:cNvPr>
            <p:cNvSpPr/>
            <p:nvPr/>
          </p:nvSpPr>
          <p:spPr bwMode="auto">
            <a:xfrm>
              <a:off x="5507266" y="3612530"/>
              <a:ext cx="104038" cy="94246"/>
            </a:xfrm>
            <a:custGeom>
              <a:avLst/>
              <a:gdLst>
                <a:gd name="T0" fmla="*/ 39 w 41"/>
                <a:gd name="T1" fmla="*/ 23 h 37"/>
                <a:gd name="T2" fmla="*/ 31 w 41"/>
                <a:gd name="T3" fmla="*/ 6 h 37"/>
                <a:gd name="T4" fmla="*/ 12 w 41"/>
                <a:gd name="T5" fmla="*/ 5 h 37"/>
                <a:gd name="T6" fmla="*/ 6 w 41"/>
                <a:gd name="T7" fmla="*/ 9 h 37"/>
                <a:gd name="T8" fmla="*/ 9 w 41"/>
                <a:gd name="T9" fmla="*/ 31 h 37"/>
                <a:gd name="T10" fmla="*/ 34 w 41"/>
                <a:gd name="T11" fmla="*/ 31 h 37"/>
                <a:gd name="T12" fmla="*/ 39 w 4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39" y="23"/>
                  </a:moveTo>
                  <a:cubicBezTo>
                    <a:pt x="41" y="19"/>
                    <a:pt x="39" y="12"/>
                    <a:pt x="31" y="6"/>
                  </a:cubicBezTo>
                  <a:cubicBezTo>
                    <a:pt x="24" y="0"/>
                    <a:pt x="14" y="2"/>
                    <a:pt x="12" y="5"/>
                  </a:cubicBezTo>
                  <a:cubicBezTo>
                    <a:pt x="6" y="9"/>
                    <a:pt x="6" y="9"/>
                    <a:pt x="6" y="9"/>
                  </a:cubicBezTo>
                  <a:cubicBezTo>
                    <a:pt x="0" y="15"/>
                    <a:pt x="1" y="25"/>
                    <a:pt x="9" y="31"/>
                  </a:cubicBezTo>
                  <a:cubicBezTo>
                    <a:pt x="17" y="37"/>
                    <a:pt x="28" y="37"/>
                    <a:pt x="34" y="31"/>
                  </a:cubicBezTo>
                  <a:lnTo>
                    <a:pt x="39" y="23"/>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6" name="iSļîḑè">
              <a:extLst>
                <a:ext uri="{FF2B5EF4-FFF2-40B4-BE49-F238E27FC236}">
                  <a16:creationId xmlns:a16="http://schemas.microsoft.com/office/drawing/2014/main" id="{168BEEF7-A7EC-4135-936B-4D9DFEBF8C77}"/>
                </a:ext>
              </a:extLst>
            </p:cNvPr>
            <p:cNvSpPr/>
            <p:nvPr/>
          </p:nvSpPr>
          <p:spPr bwMode="auto">
            <a:xfrm>
              <a:off x="5578257" y="3652921"/>
              <a:ext cx="104038" cy="94246"/>
            </a:xfrm>
            <a:custGeom>
              <a:avLst/>
              <a:gdLst>
                <a:gd name="T0" fmla="*/ 39 w 41"/>
                <a:gd name="T1" fmla="*/ 23 h 37"/>
                <a:gd name="T2" fmla="*/ 31 w 41"/>
                <a:gd name="T3" fmla="*/ 6 h 37"/>
                <a:gd name="T4" fmla="*/ 12 w 41"/>
                <a:gd name="T5" fmla="*/ 5 h 37"/>
                <a:gd name="T6" fmla="*/ 6 w 41"/>
                <a:gd name="T7" fmla="*/ 9 h 37"/>
                <a:gd name="T8" fmla="*/ 9 w 41"/>
                <a:gd name="T9" fmla="*/ 31 h 37"/>
                <a:gd name="T10" fmla="*/ 34 w 41"/>
                <a:gd name="T11" fmla="*/ 31 h 37"/>
                <a:gd name="T12" fmla="*/ 39 w 4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39" y="23"/>
                  </a:moveTo>
                  <a:cubicBezTo>
                    <a:pt x="41" y="19"/>
                    <a:pt x="39" y="12"/>
                    <a:pt x="31" y="6"/>
                  </a:cubicBezTo>
                  <a:cubicBezTo>
                    <a:pt x="24" y="0"/>
                    <a:pt x="14" y="2"/>
                    <a:pt x="12" y="5"/>
                  </a:cubicBezTo>
                  <a:cubicBezTo>
                    <a:pt x="6" y="9"/>
                    <a:pt x="6" y="9"/>
                    <a:pt x="6" y="9"/>
                  </a:cubicBezTo>
                  <a:cubicBezTo>
                    <a:pt x="0" y="15"/>
                    <a:pt x="1" y="25"/>
                    <a:pt x="9" y="31"/>
                  </a:cubicBezTo>
                  <a:cubicBezTo>
                    <a:pt x="17" y="37"/>
                    <a:pt x="28" y="37"/>
                    <a:pt x="34" y="31"/>
                  </a:cubicBezTo>
                  <a:lnTo>
                    <a:pt x="39" y="23"/>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7" name="ísľíḓè">
              <a:extLst>
                <a:ext uri="{FF2B5EF4-FFF2-40B4-BE49-F238E27FC236}">
                  <a16:creationId xmlns:a16="http://schemas.microsoft.com/office/drawing/2014/main" id="{009C0797-6122-4FBB-9D5A-2A5D3CBA584C}"/>
                </a:ext>
              </a:extLst>
            </p:cNvPr>
            <p:cNvSpPr/>
            <p:nvPr/>
          </p:nvSpPr>
          <p:spPr bwMode="auto">
            <a:xfrm>
              <a:off x="5649248" y="3683521"/>
              <a:ext cx="104038" cy="94246"/>
            </a:xfrm>
            <a:custGeom>
              <a:avLst/>
              <a:gdLst>
                <a:gd name="T0" fmla="*/ 39 w 41"/>
                <a:gd name="T1" fmla="*/ 23 h 37"/>
                <a:gd name="T2" fmla="*/ 31 w 41"/>
                <a:gd name="T3" fmla="*/ 6 h 37"/>
                <a:gd name="T4" fmla="*/ 12 w 41"/>
                <a:gd name="T5" fmla="*/ 5 h 37"/>
                <a:gd name="T6" fmla="*/ 6 w 41"/>
                <a:gd name="T7" fmla="*/ 9 h 37"/>
                <a:gd name="T8" fmla="*/ 9 w 41"/>
                <a:gd name="T9" fmla="*/ 31 h 37"/>
                <a:gd name="T10" fmla="*/ 34 w 41"/>
                <a:gd name="T11" fmla="*/ 31 h 37"/>
                <a:gd name="T12" fmla="*/ 39 w 4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41" h="37">
                  <a:moveTo>
                    <a:pt x="39" y="23"/>
                  </a:moveTo>
                  <a:cubicBezTo>
                    <a:pt x="41" y="19"/>
                    <a:pt x="39" y="12"/>
                    <a:pt x="31" y="6"/>
                  </a:cubicBezTo>
                  <a:cubicBezTo>
                    <a:pt x="24" y="0"/>
                    <a:pt x="14" y="2"/>
                    <a:pt x="12" y="5"/>
                  </a:cubicBezTo>
                  <a:cubicBezTo>
                    <a:pt x="6" y="9"/>
                    <a:pt x="6" y="9"/>
                    <a:pt x="6" y="9"/>
                  </a:cubicBezTo>
                  <a:cubicBezTo>
                    <a:pt x="0" y="15"/>
                    <a:pt x="1" y="25"/>
                    <a:pt x="9" y="31"/>
                  </a:cubicBezTo>
                  <a:cubicBezTo>
                    <a:pt x="17" y="37"/>
                    <a:pt x="28" y="37"/>
                    <a:pt x="34" y="31"/>
                  </a:cubicBezTo>
                  <a:lnTo>
                    <a:pt x="39" y="23"/>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8" name="îš1ïdé">
              <a:extLst>
                <a:ext uri="{FF2B5EF4-FFF2-40B4-BE49-F238E27FC236}">
                  <a16:creationId xmlns:a16="http://schemas.microsoft.com/office/drawing/2014/main" id="{B4DD43D1-65B9-4041-8BDD-5022A539D703}"/>
                </a:ext>
              </a:extLst>
            </p:cNvPr>
            <p:cNvSpPr/>
            <p:nvPr/>
          </p:nvSpPr>
          <p:spPr bwMode="auto">
            <a:xfrm>
              <a:off x="5425259" y="3574587"/>
              <a:ext cx="124846" cy="111382"/>
            </a:xfrm>
            <a:custGeom>
              <a:avLst/>
              <a:gdLst>
                <a:gd name="T0" fmla="*/ 46 w 49"/>
                <a:gd name="T1" fmla="*/ 27 h 44"/>
                <a:gd name="T2" fmla="*/ 37 w 49"/>
                <a:gd name="T3" fmla="*/ 7 h 44"/>
                <a:gd name="T4" fmla="*/ 14 w 49"/>
                <a:gd name="T5" fmla="*/ 5 h 44"/>
                <a:gd name="T6" fmla="*/ 7 w 49"/>
                <a:gd name="T7" fmla="*/ 10 h 44"/>
                <a:gd name="T8" fmla="*/ 11 w 49"/>
                <a:gd name="T9" fmla="*/ 36 h 44"/>
                <a:gd name="T10" fmla="*/ 40 w 49"/>
                <a:gd name="T11" fmla="*/ 37 h 44"/>
                <a:gd name="T12" fmla="*/ 46 w 49"/>
                <a:gd name="T13" fmla="*/ 27 h 44"/>
              </a:gdLst>
              <a:ahLst/>
              <a:cxnLst>
                <a:cxn ang="0">
                  <a:pos x="T0" y="T1"/>
                </a:cxn>
                <a:cxn ang="0">
                  <a:pos x="T2" y="T3"/>
                </a:cxn>
                <a:cxn ang="0">
                  <a:pos x="T4" y="T5"/>
                </a:cxn>
                <a:cxn ang="0">
                  <a:pos x="T6" y="T7"/>
                </a:cxn>
                <a:cxn ang="0">
                  <a:pos x="T8" y="T9"/>
                </a:cxn>
                <a:cxn ang="0">
                  <a:pos x="T10" y="T11"/>
                </a:cxn>
                <a:cxn ang="0">
                  <a:pos x="T12" y="T13"/>
                </a:cxn>
              </a:cxnLst>
              <a:rect l="0" t="0" r="r" b="b"/>
              <a:pathLst>
                <a:path w="49" h="44">
                  <a:moveTo>
                    <a:pt x="46" y="27"/>
                  </a:moveTo>
                  <a:cubicBezTo>
                    <a:pt x="49" y="22"/>
                    <a:pt x="46" y="14"/>
                    <a:pt x="37" y="7"/>
                  </a:cubicBezTo>
                  <a:cubicBezTo>
                    <a:pt x="28" y="0"/>
                    <a:pt x="17" y="2"/>
                    <a:pt x="14" y="5"/>
                  </a:cubicBezTo>
                  <a:cubicBezTo>
                    <a:pt x="7" y="10"/>
                    <a:pt x="7" y="10"/>
                    <a:pt x="7" y="10"/>
                  </a:cubicBezTo>
                  <a:cubicBezTo>
                    <a:pt x="0" y="17"/>
                    <a:pt x="2" y="29"/>
                    <a:pt x="11" y="36"/>
                  </a:cubicBezTo>
                  <a:cubicBezTo>
                    <a:pt x="20" y="43"/>
                    <a:pt x="33" y="44"/>
                    <a:pt x="40" y="37"/>
                  </a:cubicBezTo>
                  <a:lnTo>
                    <a:pt x="46" y="27"/>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9" name="íš1íďê">
              <a:extLst>
                <a:ext uri="{FF2B5EF4-FFF2-40B4-BE49-F238E27FC236}">
                  <a16:creationId xmlns:a16="http://schemas.microsoft.com/office/drawing/2014/main" id="{6B4969E4-F1A8-442C-A05E-53F79A538933}"/>
                </a:ext>
              </a:extLst>
            </p:cNvPr>
            <p:cNvSpPr/>
            <p:nvPr/>
          </p:nvSpPr>
          <p:spPr bwMode="auto">
            <a:xfrm>
              <a:off x="5987066" y="2764312"/>
              <a:ext cx="1143197" cy="962048"/>
            </a:xfrm>
            <a:custGeom>
              <a:avLst/>
              <a:gdLst>
                <a:gd name="T0" fmla="*/ 447 w 449"/>
                <a:gd name="T1" fmla="*/ 20 h 379"/>
                <a:gd name="T2" fmla="*/ 432 w 449"/>
                <a:gd name="T3" fmla="*/ 4 h 379"/>
                <a:gd name="T4" fmla="*/ 407 w 449"/>
                <a:gd name="T5" fmla="*/ 0 h 379"/>
                <a:gd name="T6" fmla="*/ 269 w 449"/>
                <a:gd name="T7" fmla="*/ 151 h 379"/>
                <a:gd name="T8" fmla="*/ 255 w 449"/>
                <a:gd name="T9" fmla="*/ 171 h 379"/>
                <a:gd name="T10" fmla="*/ 238 w 449"/>
                <a:gd name="T11" fmla="*/ 190 h 379"/>
                <a:gd name="T12" fmla="*/ 19 w 449"/>
                <a:gd name="T13" fmla="*/ 267 h 379"/>
                <a:gd name="T14" fmla="*/ 0 w 449"/>
                <a:gd name="T15" fmla="*/ 379 h 379"/>
                <a:gd name="T16" fmla="*/ 92 w 449"/>
                <a:gd name="T17" fmla="*/ 363 h 379"/>
                <a:gd name="T18" fmla="*/ 301 w 449"/>
                <a:gd name="T19" fmla="*/ 290 h 379"/>
                <a:gd name="T20" fmla="*/ 315 w 449"/>
                <a:gd name="T21" fmla="*/ 280 h 379"/>
                <a:gd name="T22" fmla="*/ 330 w 449"/>
                <a:gd name="T23" fmla="*/ 264 h 379"/>
                <a:gd name="T24" fmla="*/ 343 w 449"/>
                <a:gd name="T25" fmla="*/ 247 h 379"/>
                <a:gd name="T26" fmla="*/ 425 w 449"/>
                <a:gd name="T27" fmla="*/ 72 h 379"/>
                <a:gd name="T28" fmla="*/ 435 w 449"/>
                <a:gd name="T29" fmla="*/ 56 h 379"/>
                <a:gd name="T30" fmla="*/ 447 w 449"/>
                <a:gd name="T31" fmla="*/ 39 h 379"/>
                <a:gd name="T32" fmla="*/ 447 w 449"/>
                <a:gd name="T33" fmla="*/ 2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9" h="379">
                  <a:moveTo>
                    <a:pt x="447" y="20"/>
                  </a:moveTo>
                  <a:cubicBezTo>
                    <a:pt x="445" y="12"/>
                    <a:pt x="439" y="7"/>
                    <a:pt x="432" y="4"/>
                  </a:cubicBezTo>
                  <a:cubicBezTo>
                    <a:pt x="424" y="1"/>
                    <a:pt x="415" y="0"/>
                    <a:pt x="407" y="0"/>
                  </a:cubicBezTo>
                  <a:cubicBezTo>
                    <a:pt x="331" y="16"/>
                    <a:pt x="311" y="100"/>
                    <a:pt x="269" y="151"/>
                  </a:cubicBezTo>
                  <a:cubicBezTo>
                    <a:pt x="264" y="158"/>
                    <a:pt x="260" y="165"/>
                    <a:pt x="255" y="171"/>
                  </a:cubicBezTo>
                  <a:cubicBezTo>
                    <a:pt x="250" y="178"/>
                    <a:pt x="244" y="184"/>
                    <a:pt x="238" y="190"/>
                  </a:cubicBezTo>
                  <a:cubicBezTo>
                    <a:pt x="177" y="247"/>
                    <a:pt x="88" y="264"/>
                    <a:pt x="19" y="267"/>
                  </a:cubicBezTo>
                  <a:cubicBezTo>
                    <a:pt x="14" y="300"/>
                    <a:pt x="8" y="347"/>
                    <a:pt x="0" y="379"/>
                  </a:cubicBezTo>
                  <a:cubicBezTo>
                    <a:pt x="26" y="377"/>
                    <a:pt x="56" y="366"/>
                    <a:pt x="92" y="363"/>
                  </a:cubicBezTo>
                  <a:cubicBezTo>
                    <a:pt x="188" y="354"/>
                    <a:pt x="255" y="322"/>
                    <a:pt x="301" y="290"/>
                  </a:cubicBezTo>
                  <a:cubicBezTo>
                    <a:pt x="306" y="287"/>
                    <a:pt x="311" y="283"/>
                    <a:pt x="315" y="280"/>
                  </a:cubicBezTo>
                  <a:cubicBezTo>
                    <a:pt x="321" y="275"/>
                    <a:pt x="326" y="270"/>
                    <a:pt x="330" y="264"/>
                  </a:cubicBezTo>
                  <a:cubicBezTo>
                    <a:pt x="335" y="259"/>
                    <a:pt x="339" y="253"/>
                    <a:pt x="343" y="247"/>
                  </a:cubicBezTo>
                  <a:cubicBezTo>
                    <a:pt x="375" y="192"/>
                    <a:pt x="387" y="128"/>
                    <a:pt x="425" y="72"/>
                  </a:cubicBezTo>
                  <a:cubicBezTo>
                    <a:pt x="428" y="67"/>
                    <a:pt x="432" y="61"/>
                    <a:pt x="435" y="56"/>
                  </a:cubicBezTo>
                  <a:cubicBezTo>
                    <a:pt x="439" y="50"/>
                    <a:pt x="443" y="45"/>
                    <a:pt x="447" y="39"/>
                  </a:cubicBezTo>
                  <a:cubicBezTo>
                    <a:pt x="449" y="31"/>
                    <a:pt x="449" y="25"/>
                    <a:pt x="447" y="20"/>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0" name="îšḻïḍè">
              <a:extLst>
                <a:ext uri="{FF2B5EF4-FFF2-40B4-BE49-F238E27FC236}">
                  <a16:creationId xmlns:a16="http://schemas.microsoft.com/office/drawing/2014/main" id="{B4B12919-D762-44D3-80D1-56E8DB0568A4}"/>
                </a:ext>
              </a:extLst>
            </p:cNvPr>
            <p:cNvSpPr/>
            <p:nvPr/>
          </p:nvSpPr>
          <p:spPr bwMode="auto">
            <a:xfrm>
              <a:off x="7053152" y="2490141"/>
              <a:ext cx="235004" cy="472456"/>
            </a:xfrm>
            <a:custGeom>
              <a:avLst/>
              <a:gdLst>
                <a:gd name="T0" fmla="*/ 192 w 192"/>
                <a:gd name="T1" fmla="*/ 346 h 386"/>
                <a:gd name="T2" fmla="*/ 0 w 192"/>
                <a:gd name="T3" fmla="*/ 386 h 386"/>
                <a:gd name="T4" fmla="*/ 0 w 192"/>
                <a:gd name="T5" fmla="*/ 0 h 386"/>
                <a:gd name="T6" fmla="*/ 192 w 192"/>
                <a:gd name="T7" fmla="*/ 0 h 386"/>
                <a:gd name="T8" fmla="*/ 192 w 192"/>
                <a:gd name="T9" fmla="*/ 346 h 386"/>
              </a:gdLst>
              <a:ahLst/>
              <a:cxnLst>
                <a:cxn ang="0">
                  <a:pos x="T0" y="T1"/>
                </a:cxn>
                <a:cxn ang="0">
                  <a:pos x="T2" y="T3"/>
                </a:cxn>
                <a:cxn ang="0">
                  <a:pos x="T4" y="T5"/>
                </a:cxn>
                <a:cxn ang="0">
                  <a:pos x="T6" y="T7"/>
                </a:cxn>
                <a:cxn ang="0">
                  <a:pos x="T8" y="T9"/>
                </a:cxn>
              </a:cxnLst>
              <a:rect l="0" t="0" r="r" b="b"/>
              <a:pathLst>
                <a:path w="192" h="386">
                  <a:moveTo>
                    <a:pt x="192" y="346"/>
                  </a:moveTo>
                  <a:lnTo>
                    <a:pt x="0" y="386"/>
                  </a:lnTo>
                  <a:lnTo>
                    <a:pt x="0" y="0"/>
                  </a:lnTo>
                  <a:lnTo>
                    <a:pt x="192" y="0"/>
                  </a:lnTo>
                  <a:lnTo>
                    <a:pt x="192" y="346"/>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1" name="ïṥļíďè">
              <a:extLst>
                <a:ext uri="{FF2B5EF4-FFF2-40B4-BE49-F238E27FC236}">
                  <a16:creationId xmlns:a16="http://schemas.microsoft.com/office/drawing/2014/main" id="{F38E246A-E50B-4C92-8D53-A7B7D08DE700}"/>
                </a:ext>
              </a:extLst>
            </p:cNvPr>
            <p:cNvSpPr/>
            <p:nvPr/>
          </p:nvSpPr>
          <p:spPr bwMode="auto">
            <a:xfrm>
              <a:off x="6870779" y="4044595"/>
              <a:ext cx="854338" cy="1724587"/>
            </a:xfrm>
            <a:custGeom>
              <a:avLst/>
              <a:gdLst>
                <a:gd name="T0" fmla="*/ 0 w 698"/>
                <a:gd name="T1" fmla="*/ 0 h 1409"/>
                <a:gd name="T2" fmla="*/ 4 w 698"/>
                <a:gd name="T3" fmla="*/ 1321 h 1409"/>
                <a:gd name="T4" fmla="*/ 147 w 698"/>
                <a:gd name="T5" fmla="*/ 1324 h 1409"/>
                <a:gd name="T6" fmla="*/ 158 w 698"/>
                <a:gd name="T7" fmla="*/ 1292 h 1409"/>
                <a:gd name="T8" fmla="*/ 272 w 698"/>
                <a:gd name="T9" fmla="*/ 340 h 1409"/>
                <a:gd name="T10" fmla="*/ 328 w 698"/>
                <a:gd name="T11" fmla="*/ 346 h 1409"/>
                <a:gd name="T12" fmla="*/ 549 w 698"/>
                <a:gd name="T13" fmla="*/ 1355 h 1409"/>
                <a:gd name="T14" fmla="*/ 623 w 698"/>
                <a:gd name="T15" fmla="*/ 1409 h 1409"/>
                <a:gd name="T16" fmla="*/ 698 w 698"/>
                <a:gd name="T17" fmla="*/ 1330 h 1409"/>
                <a:gd name="T18" fmla="*/ 598 w 698"/>
                <a:gd name="T19" fmla="*/ 0 h 1409"/>
                <a:gd name="T20" fmla="*/ 0 w 698"/>
                <a:gd name="T21" fmla="*/ 0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1409">
                  <a:moveTo>
                    <a:pt x="0" y="0"/>
                  </a:moveTo>
                  <a:lnTo>
                    <a:pt x="4" y="1321"/>
                  </a:lnTo>
                  <a:lnTo>
                    <a:pt x="147" y="1324"/>
                  </a:lnTo>
                  <a:lnTo>
                    <a:pt x="158" y="1292"/>
                  </a:lnTo>
                  <a:lnTo>
                    <a:pt x="272" y="340"/>
                  </a:lnTo>
                  <a:lnTo>
                    <a:pt x="328" y="346"/>
                  </a:lnTo>
                  <a:lnTo>
                    <a:pt x="549" y="1355"/>
                  </a:lnTo>
                  <a:lnTo>
                    <a:pt x="623" y="1409"/>
                  </a:lnTo>
                  <a:lnTo>
                    <a:pt x="698" y="1330"/>
                  </a:lnTo>
                  <a:lnTo>
                    <a:pt x="598"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2" name="îṣļiďê">
              <a:extLst>
                <a:ext uri="{FF2B5EF4-FFF2-40B4-BE49-F238E27FC236}">
                  <a16:creationId xmlns:a16="http://schemas.microsoft.com/office/drawing/2014/main" id="{93D99280-19D8-450F-A51A-438BEC684DC9}"/>
                </a:ext>
              </a:extLst>
            </p:cNvPr>
            <p:cNvSpPr/>
            <p:nvPr/>
          </p:nvSpPr>
          <p:spPr bwMode="auto">
            <a:xfrm>
              <a:off x="7026224" y="2745953"/>
              <a:ext cx="352506" cy="1298642"/>
            </a:xfrm>
            <a:custGeom>
              <a:avLst/>
              <a:gdLst>
                <a:gd name="T0" fmla="*/ 288 w 288"/>
                <a:gd name="T1" fmla="*/ 737 h 1061"/>
                <a:gd name="T2" fmla="*/ 268 w 288"/>
                <a:gd name="T3" fmla="*/ 1061 h 1061"/>
                <a:gd name="T4" fmla="*/ 8 w 288"/>
                <a:gd name="T5" fmla="*/ 1061 h 1061"/>
                <a:gd name="T6" fmla="*/ 0 w 288"/>
                <a:gd name="T7" fmla="*/ 127 h 1061"/>
                <a:gd name="T8" fmla="*/ 45 w 288"/>
                <a:gd name="T9" fmla="*/ 0 h 1061"/>
                <a:gd name="T10" fmla="*/ 124 w 288"/>
                <a:gd name="T11" fmla="*/ 129 h 1061"/>
                <a:gd name="T12" fmla="*/ 182 w 288"/>
                <a:gd name="T13" fmla="*/ 13 h 1061"/>
                <a:gd name="T14" fmla="*/ 288 w 288"/>
                <a:gd name="T15" fmla="*/ 119 h 1061"/>
                <a:gd name="T16" fmla="*/ 288 w 288"/>
                <a:gd name="T17" fmla="*/ 737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1061">
                  <a:moveTo>
                    <a:pt x="288" y="737"/>
                  </a:moveTo>
                  <a:lnTo>
                    <a:pt x="268" y="1061"/>
                  </a:lnTo>
                  <a:lnTo>
                    <a:pt x="8" y="1061"/>
                  </a:lnTo>
                  <a:lnTo>
                    <a:pt x="0" y="127"/>
                  </a:lnTo>
                  <a:lnTo>
                    <a:pt x="45" y="0"/>
                  </a:lnTo>
                  <a:lnTo>
                    <a:pt x="124" y="129"/>
                  </a:lnTo>
                  <a:lnTo>
                    <a:pt x="182" y="13"/>
                  </a:lnTo>
                  <a:lnTo>
                    <a:pt x="288" y="119"/>
                  </a:lnTo>
                  <a:lnTo>
                    <a:pt x="288" y="737"/>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3" name="ï$ľïḑé">
              <a:extLst>
                <a:ext uri="{FF2B5EF4-FFF2-40B4-BE49-F238E27FC236}">
                  <a16:creationId xmlns:a16="http://schemas.microsoft.com/office/drawing/2014/main" id="{672FE010-509A-4712-8813-EA1C861069B0}"/>
                </a:ext>
              </a:extLst>
            </p:cNvPr>
            <p:cNvSpPr/>
            <p:nvPr/>
          </p:nvSpPr>
          <p:spPr bwMode="auto">
            <a:xfrm>
              <a:off x="7026224" y="2745953"/>
              <a:ext cx="352506" cy="1298642"/>
            </a:xfrm>
            <a:custGeom>
              <a:avLst/>
              <a:gdLst>
                <a:gd name="T0" fmla="*/ 288 w 288"/>
                <a:gd name="T1" fmla="*/ 737 h 1061"/>
                <a:gd name="T2" fmla="*/ 268 w 288"/>
                <a:gd name="T3" fmla="*/ 1061 h 1061"/>
                <a:gd name="T4" fmla="*/ 8 w 288"/>
                <a:gd name="T5" fmla="*/ 1061 h 1061"/>
                <a:gd name="T6" fmla="*/ 0 w 288"/>
                <a:gd name="T7" fmla="*/ 127 h 1061"/>
                <a:gd name="T8" fmla="*/ 45 w 288"/>
                <a:gd name="T9" fmla="*/ 0 h 1061"/>
                <a:gd name="T10" fmla="*/ 124 w 288"/>
                <a:gd name="T11" fmla="*/ 129 h 1061"/>
                <a:gd name="T12" fmla="*/ 182 w 288"/>
                <a:gd name="T13" fmla="*/ 13 h 1061"/>
                <a:gd name="T14" fmla="*/ 288 w 288"/>
                <a:gd name="T15" fmla="*/ 119 h 1061"/>
                <a:gd name="T16" fmla="*/ 288 w 288"/>
                <a:gd name="T17" fmla="*/ 737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1061">
                  <a:moveTo>
                    <a:pt x="288" y="737"/>
                  </a:moveTo>
                  <a:lnTo>
                    <a:pt x="268" y="1061"/>
                  </a:lnTo>
                  <a:lnTo>
                    <a:pt x="8" y="1061"/>
                  </a:lnTo>
                  <a:lnTo>
                    <a:pt x="0" y="127"/>
                  </a:lnTo>
                  <a:lnTo>
                    <a:pt x="45" y="0"/>
                  </a:lnTo>
                  <a:lnTo>
                    <a:pt x="124" y="129"/>
                  </a:lnTo>
                  <a:lnTo>
                    <a:pt x="182" y="13"/>
                  </a:lnTo>
                  <a:lnTo>
                    <a:pt x="288" y="119"/>
                  </a:lnTo>
                  <a:lnTo>
                    <a:pt x="288" y="7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4" name="ïṧḷîḍe">
              <a:extLst>
                <a:ext uri="{FF2B5EF4-FFF2-40B4-BE49-F238E27FC236}">
                  <a16:creationId xmlns:a16="http://schemas.microsoft.com/office/drawing/2014/main" id="{EDF2E2BD-6674-432D-8E41-3F7218C8D476}"/>
                </a:ext>
              </a:extLst>
            </p:cNvPr>
            <p:cNvSpPr/>
            <p:nvPr/>
          </p:nvSpPr>
          <p:spPr bwMode="auto">
            <a:xfrm>
              <a:off x="7122919" y="2823063"/>
              <a:ext cx="101590" cy="1058742"/>
            </a:xfrm>
            <a:custGeom>
              <a:avLst/>
              <a:gdLst>
                <a:gd name="T0" fmla="*/ 5 w 40"/>
                <a:gd name="T1" fmla="*/ 11 h 417"/>
                <a:gd name="T2" fmla="*/ 19 w 40"/>
                <a:gd name="T3" fmla="*/ 1 h 417"/>
                <a:gd name="T4" fmla="*/ 38 w 40"/>
                <a:gd name="T5" fmla="*/ 18 h 417"/>
                <a:gd name="T6" fmla="*/ 31 w 40"/>
                <a:gd name="T7" fmla="*/ 45 h 417"/>
                <a:gd name="T8" fmla="*/ 39 w 40"/>
                <a:gd name="T9" fmla="*/ 367 h 417"/>
                <a:gd name="T10" fmla="*/ 21 w 40"/>
                <a:gd name="T11" fmla="*/ 417 h 417"/>
                <a:gd name="T12" fmla="*/ 5 w 40"/>
                <a:gd name="T13" fmla="*/ 367 h 417"/>
                <a:gd name="T14" fmla="*/ 8 w 40"/>
                <a:gd name="T15" fmla="*/ 44 h 417"/>
                <a:gd name="T16" fmla="*/ 5 w 40"/>
                <a:gd name="T17" fmla="*/ 1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7">
                  <a:moveTo>
                    <a:pt x="5" y="11"/>
                  </a:moveTo>
                  <a:cubicBezTo>
                    <a:pt x="8" y="5"/>
                    <a:pt x="13" y="2"/>
                    <a:pt x="19" y="1"/>
                  </a:cubicBezTo>
                  <a:cubicBezTo>
                    <a:pt x="26" y="0"/>
                    <a:pt x="40" y="3"/>
                    <a:pt x="38" y="18"/>
                  </a:cubicBezTo>
                  <a:cubicBezTo>
                    <a:pt x="35" y="33"/>
                    <a:pt x="31" y="45"/>
                    <a:pt x="31" y="45"/>
                  </a:cubicBezTo>
                  <a:cubicBezTo>
                    <a:pt x="39" y="367"/>
                    <a:pt x="39" y="367"/>
                    <a:pt x="39" y="367"/>
                  </a:cubicBezTo>
                  <a:cubicBezTo>
                    <a:pt x="21" y="417"/>
                    <a:pt x="21" y="417"/>
                    <a:pt x="21" y="417"/>
                  </a:cubicBezTo>
                  <a:cubicBezTo>
                    <a:pt x="5" y="367"/>
                    <a:pt x="5" y="367"/>
                    <a:pt x="5" y="367"/>
                  </a:cubicBezTo>
                  <a:cubicBezTo>
                    <a:pt x="8" y="44"/>
                    <a:pt x="8" y="44"/>
                    <a:pt x="8" y="44"/>
                  </a:cubicBezTo>
                  <a:cubicBezTo>
                    <a:pt x="8" y="44"/>
                    <a:pt x="0" y="23"/>
                    <a:pt x="5" y="1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5" name="íš1îdé">
              <a:extLst>
                <a:ext uri="{FF2B5EF4-FFF2-40B4-BE49-F238E27FC236}">
                  <a16:creationId xmlns:a16="http://schemas.microsoft.com/office/drawing/2014/main" id="{C440434D-8DBF-4858-AFE0-E2ABBAE562A9}"/>
                </a:ext>
              </a:extLst>
            </p:cNvPr>
            <p:cNvSpPr/>
            <p:nvPr/>
          </p:nvSpPr>
          <p:spPr bwMode="auto">
            <a:xfrm>
              <a:off x="7135158" y="3322447"/>
              <a:ext cx="86903" cy="559359"/>
            </a:xfrm>
            <a:custGeom>
              <a:avLst/>
              <a:gdLst>
                <a:gd name="T0" fmla="*/ 25 w 34"/>
                <a:gd name="T1" fmla="*/ 0 h 220"/>
                <a:gd name="T2" fmla="*/ 25 w 34"/>
                <a:gd name="T3" fmla="*/ 2 h 220"/>
                <a:gd name="T4" fmla="*/ 3 w 34"/>
                <a:gd name="T5" fmla="*/ 82 h 220"/>
                <a:gd name="T6" fmla="*/ 3 w 34"/>
                <a:gd name="T7" fmla="*/ 82 h 220"/>
                <a:gd name="T8" fmla="*/ 0 w 34"/>
                <a:gd name="T9" fmla="*/ 170 h 220"/>
                <a:gd name="T10" fmla="*/ 16 w 34"/>
                <a:gd name="T11" fmla="*/ 220 h 220"/>
                <a:gd name="T12" fmla="*/ 34 w 34"/>
                <a:gd name="T13" fmla="*/ 170 h 220"/>
                <a:gd name="T14" fmla="*/ 25 w 34"/>
                <a:gd name="T15" fmla="*/ 0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20">
                  <a:moveTo>
                    <a:pt x="25" y="0"/>
                  </a:moveTo>
                  <a:cubicBezTo>
                    <a:pt x="25" y="1"/>
                    <a:pt x="25" y="1"/>
                    <a:pt x="25" y="2"/>
                  </a:cubicBezTo>
                  <a:cubicBezTo>
                    <a:pt x="18" y="28"/>
                    <a:pt x="17" y="58"/>
                    <a:pt x="3" y="82"/>
                  </a:cubicBezTo>
                  <a:cubicBezTo>
                    <a:pt x="3" y="82"/>
                    <a:pt x="3" y="82"/>
                    <a:pt x="3" y="82"/>
                  </a:cubicBezTo>
                  <a:cubicBezTo>
                    <a:pt x="0" y="170"/>
                    <a:pt x="0" y="170"/>
                    <a:pt x="0" y="170"/>
                  </a:cubicBezTo>
                  <a:cubicBezTo>
                    <a:pt x="16" y="220"/>
                    <a:pt x="16" y="220"/>
                    <a:pt x="16" y="220"/>
                  </a:cubicBezTo>
                  <a:cubicBezTo>
                    <a:pt x="34" y="170"/>
                    <a:pt x="34" y="170"/>
                    <a:pt x="34" y="170"/>
                  </a:cubicBezTo>
                  <a:cubicBezTo>
                    <a:pt x="25" y="0"/>
                    <a:pt x="25" y="0"/>
                    <a:pt x="25" y="0"/>
                  </a:cubicBezTo>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6" name="íṡḷiḑe">
              <a:extLst>
                <a:ext uri="{FF2B5EF4-FFF2-40B4-BE49-F238E27FC236}">
                  <a16:creationId xmlns:a16="http://schemas.microsoft.com/office/drawing/2014/main" id="{F9346FA5-65E0-4931-83FA-8F1519C5D46F}"/>
                </a:ext>
              </a:extLst>
            </p:cNvPr>
            <p:cNvSpPr/>
            <p:nvPr/>
          </p:nvSpPr>
          <p:spPr bwMode="auto">
            <a:xfrm>
              <a:off x="7272244" y="2837751"/>
              <a:ext cx="348834" cy="1485911"/>
            </a:xfrm>
            <a:custGeom>
              <a:avLst/>
              <a:gdLst>
                <a:gd name="T0" fmla="*/ 19 w 285"/>
                <a:gd name="T1" fmla="*/ 27 h 1214"/>
                <a:gd name="T2" fmla="*/ 196 w 285"/>
                <a:gd name="T3" fmla="*/ 0 h 1214"/>
                <a:gd name="T4" fmla="*/ 285 w 285"/>
                <a:gd name="T5" fmla="*/ 1185 h 1214"/>
                <a:gd name="T6" fmla="*/ 19 w 285"/>
                <a:gd name="T7" fmla="*/ 1214 h 1214"/>
                <a:gd name="T8" fmla="*/ 0 w 285"/>
                <a:gd name="T9" fmla="*/ 766 h 1214"/>
                <a:gd name="T10" fmla="*/ 19 w 285"/>
                <a:gd name="T11" fmla="*/ 27 h 1214"/>
              </a:gdLst>
              <a:ahLst/>
              <a:cxnLst>
                <a:cxn ang="0">
                  <a:pos x="T0" y="T1"/>
                </a:cxn>
                <a:cxn ang="0">
                  <a:pos x="T2" y="T3"/>
                </a:cxn>
                <a:cxn ang="0">
                  <a:pos x="T4" y="T5"/>
                </a:cxn>
                <a:cxn ang="0">
                  <a:pos x="T6" y="T7"/>
                </a:cxn>
                <a:cxn ang="0">
                  <a:pos x="T8" y="T9"/>
                </a:cxn>
                <a:cxn ang="0">
                  <a:pos x="T10" y="T11"/>
                </a:cxn>
              </a:cxnLst>
              <a:rect l="0" t="0" r="r" b="b"/>
              <a:pathLst>
                <a:path w="285" h="1214">
                  <a:moveTo>
                    <a:pt x="19" y="27"/>
                  </a:moveTo>
                  <a:lnTo>
                    <a:pt x="196" y="0"/>
                  </a:lnTo>
                  <a:lnTo>
                    <a:pt x="285" y="1185"/>
                  </a:lnTo>
                  <a:lnTo>
                    <a:pt x="19" y="1214"/>
                  </a:lnTo>
                  <a:lnTo>
                    <a:pt x="0" y="766"/>
                  </a:lnTo>
                  <a:lnTo>
                    <a:pt x="19" y="2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7" name="ï$ḻïḍè">
              <a:extLst>
                <a:ext uri="{FF2B5EF4-FFF2-40B4-BE49-F238E27FC236}">
                  <a16:creationId xmlns:a16="http://schemas.microsoft.com/office/drawing/2014/main" id="{1CB7D5FA-8086-4D6E-AEEF-532750AFB069}"/>
                </a:ext>
              </a:extLst>
            </p:cNvPr>
            <p:cNvSpPr/>
            <p:nvPr/>
          </p:nvSpPr>
          <p:spPr bwMode="auto">
            <a:xfrm>
              <a:off x="7272244" y="2837751"/>
              <a:ext cx="348834" cy="1485911"/>
            </a:xfrm>
            <a:custGeom>
              <a:avLst/>
              <a:gdLst>
                <a:gd name="T0" fmla="*/ 19 w 285"/>
                <a:gd name="T1" fmla="*/ 27 h 1214"/>
                <a:gd name="T2" fmla="*/ 196 w 285"/>
                <a:gd name="T3" fmla="*/ 0 h 1214"/>
                <a:gd name="T4" fmla="*/ 285 w 285"/>
                <a:gd name="T5" fmla="*/ 1185 h 1214"/>
                <a:gd name="T6" fmla="*/ 19 w 285"/>
                <a:gd name="T7" fmla="*/ 1214 h 1214"/>
                <a:gd name="T8" fmla="*/ 0 w 285"/>
                <a:gd name="T9" fmla="*/ 766 h 1214"/>
                <a:gd name="T10" fmla="*/ 19 w 285"/>
                <a:gd name="T11" fmla="*/ 27 h 1214"/>
              </a:gdLst>
              <a:ahLst/>
              <a:cxnLst>
                <a:cxn ang="0">
                  <a:pos x="T0" y="T1"/>
                </a:cxn>
                <a:cxn ang="0">
                  <a:pos x="T2" y="T3"/>
                </a:cxn>
                <a:cxn ang="0">
                  <a:pos x="T4" y="T5"/>
                </a:cxn>
                <a:cxn ang="0">
                  <a:pos x="T6" y="T7"/>
                </a:cxn>
                <a:cxn ang="0">
                  <a:pos x="T8" y="T9"/>
                </a:cxn>
                <a:cxn ang="0">
                  <a:pos x="T10" y="T11"/>
                </a:cxn>
              </a:cxnLst>
              <a:rect l="0" t="0" r="r" b="b"/>
              <a:pathLst>
                <a:path w="285" h="1214">
                  <a:moveTo>
                    <a:pt x="19" y="27"/>
                  </a:moveTo>
                  <a:lnTo>
                    <a:pt x="196" y="0"/>
                  </a:lnTo>
                  <a:lnTo>
                    <a:pt x="285" y="1185"/>
                  </a:lnTo>
                  <a:lnTo>
                    <a:pt x="19" y="1214"/>
                  </a:lnTo>
                  <a:lnTo>
                    <a:pt x="0" y="766"/>
                  </a:lnTo>
                  <a:lnTo>
                    <a:pt x="19"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8" name="iṡḻíḍé">
              <a:extLst>
                <a:ext uri="{FF2B5EF4-FFF2-40B4-BE49-F238E27FC236}">
                  <a16:creationId xmlns:a16="http://schemas.microsoft.com/office/drawing/2014/main" id="{92CA463E-25DA-44D5-B7FA-7CF0E6FA71D0}"/>
                </a:ext>
              </a:extLst>
            </p:cNvPr>
            <p:cNvSpPr/>
            <p:nvPr/>
          </p:nvSpPr>
          <p:spPr bwMode="auto">
            <a:xfrm>
              <a:off x="6878123" y="2883038"/>
              <a:ext cx="280291" cy="1384321"/>
            </a:xfrm>
            <a:custGeom>
              <a:avLst/>
              <a:gdLst>
                <a:gd name="T0" fmla="*/ 229 w 229"/>
                <a:gd name="T1" fmla="*/ 1131 h 1131"/>
                <a:gd name="T2" fmla="*/ 0 w 229"/>
                <a:gd name="T3" fmla="*/ 1125 h 1131"/>
                <a:gd name="T4" fmla="*/ 42 w 229"/>
                <a:gd name="T5" fmla="*/ 409 h 1131"/>
                <a:gd name="T6" fmla="*/ 42 w 229"/>
                <a:gd name="T7" fmla="*/ 7 h 1131"/>
                <a:gd name="T8" fmla="*/ 148 w 229"/>
                <a:gd name="T9" fmla="*/ 0 h 1131"/>
                <a:gd name="T10" fmla="*/ 189 w 229"/>
                <a:gd name="T11" fmla="*/ 764 h 1131"/>
                <a:gd name="T12" fmla="*/ 229 w 229"/>
                <a:gd name="T13" fmla="*/ 1131 h 1131"/>
              </a:gdLst>
              <a:ahLst/>
              <a:cxnLst>
                <a:cxn ang="0">
                  <a:pos x="T0" y="T1"/>
                </a:cxn>
                <a:cxn ang="0">
                  <a:pos x="T2" y="T3"/>
                </a:cxn>
                <a:cxn ang="0">
                  <a:pos x="T4" y="T5"/>
                </a:cxn>
                <a:cxn ang="0">
                  <a:pos x="T6" y="T7"/>
                </a:cxn>
                <a:cxn ang="0">
                  <a:pos x="T8" y="T9"/>
                </a:cxn>
                <a:cxn ang="0">
                  <a:pos x="T10" y="T11"/>
                </a:cxn>
                <a:cxn ang="0">
                  <a:pos x="T12" y="T13"/>
                </a:cxn>
              </a:cxnLst>
              <a:rect l="0" t="0" r="r" b="b"/>
              <a:pathLst>
                <a:path w="229" h="1131">
                  <a:moveTo>
                    <a:pt x="229" y="1131"/>
                  </a:moveTo>
                  <a:lnTo>
                    <a:pt x="0" y="1125"/>
                  </a:lnTo>
                  <a:lnTo>
                    <a:pt x="42" y="409"/>
                  </a:lnTo>
                  <a:lnTo>
                    <a:pt x="42" y="7"/>
                  </a:lnTo>
                  <a:lnTo>
                    <a:pt x="148" y="0"/>
                  </a:lnTo>
                  <a:lnTo>
                    <a:pt x="189" y="764"/>
                  </a:lnTo>
                  <a:lnTo>
                    <a:pt x="229" y="113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9" name="íŝlíďé">
              <a:extLst>
                <a:ext uri="{FF2B5EF4-FFF2-40B4-BE49-F238E27FC236}">
                  <a16:creationId xmlns:a16="http://schemas.microsoft.com/office/drawing/2014/main" id="{29B48540-D139-4B60-B00B-62C4E929662A}"/>
                </a:ext>
              </a:extLst>
            </p:cNvPr>
            <p:cNvSpPr/>
            <p:nvPr/>
          </p:nvSpPr>
          <p:spPr bwMode="auto">
            <a:xfrm>
              <a:off x="7272244" y="2712905"/>
              <a:ext cx="367194" cy="1554454"/>
            </a:xfrm>
            <a:custGeom>
              <a:avLst/>
              <a:gdLst>
                <a:gd name="T0" fmla="*/ 0 w 300"/>
                <a:gd name="T1" fmla="*/ 837 h 1270"/>
                <a:gd name="T2" fmla="*/ 42 w 300"/>
                <a:gd name="T3" fmla="*/ 0 h 1270"/>
                <a:gd name="T4" fmla="*/ 181 w 300"/>
                <a:gd name="T5" fmla="*/ 52 h 1270"/>
                <a:gd name="T6" fmla="*/ 218 w 300"/>
                <a:gd name="T7" fmla="*/ 314 h 1270"/>
                <a:gd name="T8" fmla="*/ 254 w 300"/>
                <a:gd name="T9" fmla="*/ 776 h 1270"/>
                <a:gd name="T10" fmla="*/ 258 w 300"/>
                <a:gd name="T11" fmla="*/ 839 h 1270"/>
                <a:gd name="T12" fmla="*/ 300 w 300"/>
                <a:gd name="T13" fmla="*/ 1264 h 1270"/>
                <a:gd name="T14" fmla="*/ 19 w 300"/>
                <a:gd name="T15" fmla="*/ 1270 h 1270"/>
                <a:gd name="T16" fmla="*/ 0 w 300"/>
                <a:gd name="T17" fmla="*/ 837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270">
                  <a:moveTo>
                    <a:pt x="0" y="837"/>
                  </a:moveTo>
                  <a:lnTo>
                    <a:pt x="42" y="0"/>
                  </a:lnTo>
                  <a:lnTo>
                    <a:pt x="181" y="52"/>
                  </a:lnTo>
                  <a:lnTo>
                    <a:pt x="218" y="314"/>
                  </a:lnTo>
                  <a:lnTo>
                    <a:pt x="254" y="776"/>
                  </a:lnTo>
                  <a:lnTo>
                    <a:pt x="258" y="839"/>
                  </a:lnTo>
                  <a:lnTo>
                    <a:pt x="300" y="1264"/>
                  </a:lnTo>
                  <a:lnTo>
                    <a:pt x="19" y="1270"/>
                  </a:lnTo>
                  <a:lnTo>
                    <a:pt x="0" y="83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0" name="îṡ1íďe">
              <a:extLst>
                <a:ext uri="{FF2B5EF4-FFF2-40B4-BE49-F238E27FC236}">
                  <a16:creationId xmlns:a16="http://schemas.microsoft.com/office/drawing/2014/main" id="{5383F0E9-2602-4817-8A08-6C12D3DB79D2}"/>
                </a:ext>
              </a:extLst>
            </p:cNvPr>
            <p:cNvSpPr/>
            <p:nvPr/>
          </p:nvSpPr>
          <p:spPr bwMode="auto">
            <a:xfrm>
              <a:off x="7272244" y="2712905"/>
              <a:ext cx="367194" cy="1554454"/>
            </a:xfrm>
            <a:custGeom>
              <a:avLst/>
              <a:gdLst>
                <a:gd name="T0" fmla="*/ 0 w 300"/>
                <a:gd name="T1" fmla="*/ 837 h 1270"/>
                <a:gd name="T2" fmla="*/ 42 w 300"/>
                <a:gd name="T3" fmla="*/ 0 h 1270"/>
                <a:gd name="T4" fmla="*/ 181 w 300"/>
                <a:gd name="T5" fmla="*/ 52 h 1270"/>
                <a:gd name="T6" fmla="*/ 218 w 300"/>
                <a:gd name="T7" fmla="*/ 314 h 1270"/>
                <a:gd name="T8" fmla="*/ 254 w 300"/>
                <a:gd name="T9" fmla="*/ 776 h 1270"/>
                <a:gd name="T10" fmla="*/ 258 w 300"/>
                <a:gd name="T11" fmla="*/ 839 h 1270"/>
                <a:gd name="T12" fmla="*/ 300 w 300"/>
                <a:gd name="T13" fmla="*/ 1264 h 1270"/>
                <a:gd name="T14" fmla="*/ 19 w 300"/>
                <a:gd name="T15" fmla="*/ 1270 h 1270"/>
                <a:gd name="T16" fmla="*/ 0 w 300"/>
                <a:gd name="T17" fmla="*/ 837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270">
                  <a:moveTo>
                    <a:pt x="0" y="837"/>
                  </a:moveTo>
                  <a:lnTo>
                    <a:pt x="42" y="0"/>
                  </a:lnTo>
                  <a:lnTo>
                    <a:pt x="181" y="52"/>
                  </a:lnTo>
                  <a:lnTo>
                    <a:pt x="218" y="314"/>
                  </a:lnTo>
                  <a:lnTo>
                    <a:pt x="254" y="776"/>
                  </a:lnTo>
                  <a:lnTo>
                    <a:pt x="258" y="839"/>
                  </a:lnTo>
                  <a:lnTo>
                    <a:pt x="300" y="1264"/>
                  </a:lnTo>
                  <a:lnTo>
                    <a:pt x="19" y="1270"/>
                  </a:lnTo>
                  <a:lnTo>
                    <a:pt x="0" y="8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1" name="işļïḓè">
              <a:extLst>
                <a:ext uri="{FF2B5EF4-FFF2-40B4-BE49-F238E27FC236}">
                  <a16:creationId xmlns:a16="http://schemas.microsoft.com/office/drawing/2014/main" id="{F55F5301-5958-4E08-A41A-FA3E03C7D8C4}"/>
                </a:ext>
              </a:extLst>
            </p:cNvPr>
            <p:cNvSpPr/>
            <p:nvPr/>
          </p:nvSpPr>
          <p:spPr bwMode="auto">
            <a:xfrm>
              <a:off x="7635766" y="4283271"/>
              <a:ext cx="320683" cy="203181"/>
            </a:xfrm>
            <a:custGeom>
              <a:avLst/>
              <a:gdLst>
                <a:gd name="T0" fmla="*/ 100 w 126"/>
                <a:gd name="T1" fmla="*/ 1 h 80"/>
                <a:gd name="T2" fmla="*/ 21 w 126"/>
                <a:gd name="T3" fmla="*/ 7 h 80"/>
                <a:gd name="T4" fmla="*/ 1 w 126"/>
                <a:gd name="T5" fmla="*/ 25 h 80"/>
                <a:gd name="T6" fmla="*/ 4 w 126"/>
                <a:gd name="T7" fmla="*/ 64 h 80"/>
                <a:gd name="T8" fmla="*/ 26 w 126"/>
                <a:gd name="T9" fmla="*/ 80 h 80"/>
                <a:gd name="T10" fmla="*/ 105 w 126"/>
                <a:gd name="T11" fmla="*/ 73 h 80"/>
                <a:gd name="T12" fmla="*/ 125 w 126"/>
                <a:gd name="T13" fmla="*/ 55 h 80"/>
                <a:gd name="T14" fmla="*/ 122 w 126"/>
                <a:gd name="T15" fmla="*/ 16 h 80"/>
                <a:gd name="T16" fmla="*/ 100 w 126"/>
                <a:gd name="T17" fmla="*/ 1 h 80"/>
                <a:gd name="T18" fmla="*/ 115 w 126"/>
                <a:gd name="T19" fmla="*/ 54 h 80"/>
                <a:gd name="T20" fmla="*/ 103 w 126"/>
                <a:gd name="T21" fmla="*/ 70 h 80"/>
                <a:gd name="T22" fmla="*/ 28 w 126"/>
                <a:gd name="T23" fmla="*/ 76 h 80"/>
                <a:gd name="T24" fmla="*/ 13 w 126"/>
                <a:gd name="T25" fmla="*/ 64 h 80"/>
                <a:gd name="T26" fmla="*/ 10 w 126"/>
                <a:gd name="T27" fmla="*/ 29 h 80"/>
                <a:gd name="T28" fmla="*/ 23 w 126"/>
                <a:gd name="T29" fmla="*/ 10 h 80"/>
                <a:gd name="T30" fmla="*/ 98 w 126"/>
                <a:gd name="T31" fmla="*/ 4 h 80"/>
                <a:gd name="T32" fmla="*/ 112 w 126"/>
                <a:gd name="T33" fmla="*/ 18 h 80"/>
                <a:gd name="T34" fmla="*/ 115 w 126"/>
                <a:gd name="T35" fmla="*/ 5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80">
                  <a:moveTo>
                    <a:pt x="100" y="1"/>
                  </a:moveTo>
                  <a:cubicBezTo>
                    <a:pt x="21" y="7"/>
                    <a:pt x="21" y="7"/>
                    <a:pt x="21" y="7"/>
                  </a:cubicBezTo>
                  <a:cubicBezTo>
                    <a:pt x="11" y="8"/>
                    <a:pt x="0" y="16"/>
                    <a:pt x="1" y="25"/>
                  </a:cubicBezTo>
                  <a:cubicBezTo>
                    <a:pt x="4" y="64"/>
                    <a:pt x="4" y="64"/>
                    <a:pt x="4" y="64"/>
                  </a:cubicBezTo>
                  <a:cubicBezTo>
                    <a:pt x="4" y="74"/>
                    <a:pt x="16" y="80"/>
                    <a:pt x="26" y="80"/>
                  </a:cubicBezTo>
                  <a:cubicBezTo>
                    <a:pt x="105" y="73"/>
                    <a:pt x="105" y="73"/>
                    <a:pt x="105" y="73"/>
                  </a:cubicBezTo>
                  <a:cubicBezTo>
                    <a:pt x="115" y="73"/>
                    <a:pt x="126" y="65"/>
                    <a:pt x="125" y="55"/>
                  </a:cubicBezTo>
                  <a:cubicBezTo>
                    <a:pt x="122" y="16"/>
                    <a:pt x="122" y="16"/>
                    <a:pt x="122" y="16"/>
                  </a:cubicBezTo>
                  <a:cubicBezTo>
                    <a:pt x="121" y="7"/>
                    <a:pt x="110" y="0"/>
                    <a:pt x="100" y="1"/>
                  </a:cubicBezTo>
                  <a:close/>
                  <a:moveTo>
                    <a:pt x="115" y="54"/>
                  </a:moveTo>
                  <a:cubicBezTo>
                    <a:pt x="116" y="62"/>
                    <a:pt x="112" y="69"/>
                    <a:pt x="103" y="70"/>
                  </a:cubicBezTo>
                  <a:cubicBezTo>
                    <a:pt x="28" y="76"/>
                    <a:pt x="28" y="76"/>
                    <a:pt x="28" y="76"/>
                  </a:cubicBezTo>
                  <a:cubicBezTo>
                    <a:pt x="19" y="77"/>
                    <a:pt x="13" y="73"/>
                    <a:pt x="13" y="64"/>
                  </a:cubicBezTo>
                  <a:cubicBezTo>
                    <a:pt x="10" y="29"/>
                    <a:pt x="10" y="29"/>
                    <a:pt x="10" y="29"/>
                  </a:cubicBezTo>
                  <a:cubicBezTo>
                    <a:pt x="9" y="21"/>
                    <a:pt x="14" y="11"/>
                    <a:pt x="23" y="10"/>
                  </a:cubicBezTo>
                  <a:cubicBezTo>
                    <a:pt x="98" y="4"/>
                    <a:pt x="98" y="4"/>
                    <a:pt x="98" y="4"/>
                  </a:cubicBezTo>
                  <a:cubicBezTo>
                    <a:pt x="107" y="4"/>
                    <a:pt x="112" y="10"/>
                    <a:pt x="112" y="18"/>
                  </a:cubicBezTo>
                  <a:lnTo>
                    <a:pt x="115" y="54"/>
                  </a:lnTo>
                  <a:close/>
                </a:path>
              </a:pathLst>
            </a:custGeom>
            <a:solidFill>
              <a:srgbClr val="3B3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2" name="išḷidè">
              <a:extLst>
                <a:ext uri="{FF2B5EF4-FFF2-40B4-BE49-F238E27FC236}">
                  <a16:creationId xmlns:a16="http://schemas.microsoft.com/office/drawing/2014/main" id="{F9FB80E7-96CB-4FAC-BE27-9A04581380A0}"/>
                </a:ext>
              </a:extLst>
            </p:cNvPr>
            <p:cNvSpPr/>
            <p:nvPr/>
          </p:nvSpPr>
          <p:spPr bwMode="auto">
            <a:xfrm>
              <a:off x="7654126" y="4285719"/>
              <a:ext cx="304771" cy="205629"/>
            </a:xfrm>
            <a:custGeom>
              <a:avLst/>
              <a:gdLst>
                <a:gd name="T0" fmla="*/ 97 w 120"/>
                <a:gd name="T1" fmla="*/ 1 h 81"/>
                <a:gd name="T2" fmla="*/ 18 w 120"/>
                <a:gd name="T3" fmla="*/ 7 h 81"/>
                <a:gd name="T4" fmla="*/ 1 w 120"/>
                <a:gd name="T5" fmla="*/ 25 h 81"/>
                <a:gd name="T6" fmla="*/ 4 w 120"/>
                <a:gd name="T7" fmla="*/ 65 h 81"/>
                <a:gd name="T8" fmla="*/ 23 w 120"/>
                <a:gd name="T9" fmla="*/ 80 h 81"/>
                <a:gd name="T10" fmla="*/ 102 w 120"/>
                <a:gd name="T11" fmla="*/ 74 h 81"/>
                <a:gd name="T12" fmla="*/ 119 w 120"/>
                <a:gd name="T13" fmla="*/ 56 h 81"/>
                <a:gd name="T14" fmla="*/ 116 w 120"/>
                <a:gd name="T15" fmla="*/ 16 h 81"/>
                <a:gd name="T16" fmla="*/ 97 w 120"/>
                <a:gd name="T17" fmla="*/ 1 h 81"/>
                <a:gd name="T18" fmla="*/ 115 w 120"/>
                <a:gd name="T19" fmla="*/ 54 h 81"/>
                <a:gd name="T20" fmla="*/ 100 w 120"/>
                <a:gd name="T21" fmla="*/ 70 h 81"/>
                <a:gd name="T22" fmla="*/ 25 w 120"/>
                <a:gd name="T23" fmla="*/ 76 h 81"/>
                <a:gd name="T24" fmla="*/ 7 w 120"/>
                <a:gd name="T25" fmla="*/ 62 h 81"/>
                <a:gd name="T26" fmla="*/ 5 w 120"/>
                <a:gd name="T27" fmla="*/ 27 h 81"/>
                <a:gd name="T28" fmla="*/ 20 w 120"/>
                <a:gd name="T29" fmla="*/ 10 h 81"/>
                <a:gd name="T30" fmla="*/ 95 w 120"/>
                <a:gd name="T31" fmla="*/ 5 h 81"/>
                <a:gd name="T32" fmla="*/ 113 w 120"/>
                <a:gd name="T33" fmla="*/ 19 h 81"/>
                <a:gd name="T34" fmla="*/ 115 w 120"/>
                <a:gd name="T35" fmla="*/ 5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1">
                  <a:moveTo>
                    <a:pt x="97" y="1"/>
                  </a:moveTo>
                  <a:cubicBezTo>
                    <a:pt x="18" y="7"/>
                    <a:pt x="18" y="7"/>
                    <a:pt x="18" y="7"/>
                  </a:cubicBezTo>
                  <a:cubicBezTo>
                    <a:pt x="8" y="8"/>
                    <a:pt x="0" y="16"/>
                    <a:pt x="1" y="25"/>
                  </a:cubicBezTo>
                  <a:cubicBezTo>
                    <a:pt x="4" y="65"/>
                    <a:pt x="4" y="65"/>
                    <a:pt x="4" y="65"/>
                  </a:cubicBezTo>
                  <a:cubicBezTo>
                    <a:pt x="5" y="74"/>
                    <a:pt x="13" y="81"/>
                    <a:pt x="23" y="80"/>
                  </a:cubicBezTo>
                  <a:cubicBezTo>
                    <a:pt x="102" y="74"/>
                    <a:pt x="102" y="74"/>
                    <a:pt x="102" y="74"/>
                  </a:cubicBezTo>
                  <a:cubicBezTo>
                    <a:pt x="112" y="73"/>
                    <a:pt x="120" y="65"/>
                    <a:pt x="119" y="56"/>
                  </a:cubicBezTo>
                  <a:cubicBezTo>
                    <a:pt x="116" y="16"/>
                    <a:pt x="116" y="16"/>
                    <a:pt x="116" y="16"/>
                  </a:cubicBezTo>
                  <a:cubicBezTo>
                    <a:pt x="115" y="7"/>
                    <a:pt x="107" y="0"/>
                    <a:pt x="97" y="1"/>
                  </a:cubicBezTo>
                  <a:close/>
                  <a:moveTo>
                    <a:pt x="115" y="54"/>
                  </a:moveTo>
                  <a:cubicBezTo>
                    <a:pt x="116" y="62"/>
                    <a:pt x="109" y="70"/>
                    <a:pt x="100" y="70"/>
                  </a:cubicBezTo>
                  <a:cubicBezTo>
                    <a:pt x="25" y="76"/>
                    <a:pt x="25" y="76"/>
                    <a:pt x="25" y="76"/>
                  </a:cubicBezTo>
                  <a:cubicBezTo>
                    <a:pt x="16" y="77"/>
                    <a:pt x="8" y="71"/>
                    <a:pt x="7" y="62"/>
                  </a:cubicBezTo>
                  <a:cubicBezTo>
                    <a:pt x="5" y="27"/>
                    <a:pt x="5" y="27"/>
                    <a:pt x="5" y="27"/>
                  </a:cubicBezTo>
                  <a:cubicBezTo>
                    <a:pt x="4" y="19"/>
                    <a:pt x="11" y="11"/>
                    <a:pt x="20" y="10"/>
                  </a:cubicBezTo>
                  <a:cubicBezTo>
                    <a:pt x="95" y="5"/>
                    <a:pt x="95" y="5"/>
                    <a:pt x="95" y="5"/>
                  </a:cubicBezTo>
                  <a:cubicBezTo>
                    <a:pt x="104" y="4"/>
                    <a:pt x="112" y="10"/>
                    <a:pt x="113" y="19"/>
                  </a:cubicBezTo>
                  <a:lnTo>
                    <a:pt x="115" y="54"/>
                  </a:lnTo>
                  <a:close/>
                </a:path>
              </a:pathLst>
            </a:custGeom>
            <a:solidFill>
              <a:srgbClr val="4F44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3" name="îsľíḑe">
              <a:extLst>
                <a:ext uri="{FF2B5EF4-FFF2-40B4-BE49-F238E27FC236}">
                  <a16:creationId xmlns:a16="http://schemas.microsoft.com/office/drawing/2014/main" id="{BEAD01BC-4AD7-4536-AE5F-77B9E5EAE17E}"/>
                </a:ext>
              </a:extLst>
            </p:cNvPr>
            <p:cNvSpPr/>
            <p:nvPr/>
          </p:nvSpPr>
          <p:spPr bwMode="auto">
            <a:xfrm>
              <a:off x="7262452" y="4366501"/>
              <a:ext cx="1083222" cy="855562"/>
            </a:xfrm>
            <a:custGeom>
              <a:avLst/>
              <a:gdLst>
                <a:gd name="T0" fmla="*/ 425 w 426"/>
                <a:gd name="T1" fmla="*/ 253 h 337"/>
                <a:gd name="T2" fmla="*/ 410 w 426"/>
                <a:gd name="T3" fmla="*/ 273 h 337"/>
                <a:gd name="T4" fmla="*/ 70 w 426"/>
                <a:gd name="T5" fmla="*/ 337 h 337"/>
                <a:gd name="T6" fmla="*/ 52 w 426"/>
                <a:gd name="T7" fmla="*/ 336 h 337"/>
                <a:gd name="T8" fmla="*/ 27 w 426"/>
                <a:gd name="T9" fmla="*/ 320 h 337"/>
                <a:gd name="T10" fmla="*/ 1 w 426"/>
                <a:gd name="T11" fmla="*/ 58 h 337"/>
                <a:gd name="T12" fmla="*/ 32 w 426"/>
                <a:gd name="T13" fmla="*/ 34 h 337"/>
                <a:gd name="T14" fmla="*/ 392 w 426"/>
                <a:gd name="T15" fmla="*/ 1 h 337"/>
                <a:gd name="T16" fmla="*/ 411 w 426"/>
                <a:gd name="T17" fmla="*/ 16 h 337"/>
                <a:gd name="T18" fmla="*/ 425 w 426"/>
                <a:gd name="T19" fmla="*/ 25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337">
                  <a:moveTo>
                    <a:pt x="425" y="253"/>
                  </a:moveTo>
                  <a:cubicBezTo>
                    <a:pt x="426" y="263"/>
                    <a:pt x="419" y="272"/>
                    <a:pt x="410" y="273"/>
                  </a:cubicBezTo>
                  <a:cubicBezTo>
                    <a:pt x="70" y="337"/>
                    <a:pt x="70" y="337"/>
                    <a:pt x="70" y="337"/>
                  </a:cubicBezTo>
                  <a:cubicBezTo>
                    <a:pt x="70" y="337"/>
                    <a:pt x="62" y="337"/>
                    <a:pt x="52" y="336"/>
                  </a:cubicBezTo>
                  <a:cubicBezTo>
                    <a:pt x="37" y="335"/>
                    <a:pt x="28" y="328"/>
                    <a:pt x="27" y="320"/>
                  </a:cubicBezTo>
                  <a:cubicBezTo>
                    <a:pt x="1" y="58"/>
                    <a:pt x="1" y="58"/>
                    <a:pt x="1" y="58"/>
                  </a:cubicBezTo>
                  <a:cubicBezTo>
                    <a:pt x="0" y="48"/>
                    <a:pt x="4" y="37"/>
                    <a:pt x="32" y="34"/>
                  </a:cubicBezTo>
                  <a:cubicBezTo>
                    <a:pt x="392" y="1"/>
                    <a:pt x="392" y="1"/>
                    <a:pt x="392" y="1"/>
                  </a:cubicBezTo>
                  <a:cubicBezTo>
                    <a:pt x="401" y="0"/>
                    <a:pt x="410" y="7"/>
                    <a:pt x="411" y="16"/>
                  </a:cubicBezTo>
                  <a:lnTo>
                    <a:pt x="425" y="253"/>
                  </a:lnTo>
                  <a:close/>
                </a:path>
              </a:pathLst>
            </a:custGeom>
            <a:solidFill>
              <a:srgbClr val="3B3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4" name="i$ļídè">
              <a:extLst>
                <a:ext uri="{FF2B5EF4-FFF2-40B4-BE49-F238E27FC236}">
                  <a16:creationId xmlns:a16="http://schemas.microsoft.com/office/drawing/2014/main" id="{7252DF7F-206C-4FE2-B5BE-53915F069DEE}"/>
                </a:ext>
              </a:extLst>
            </p:cNvPr>
            <p:cNvSpPr/>
            <p:nvPr/>
          </p:nvSpPr>
          <p:spPr bwMode="auto">
            <a:xfrm>
              <a:off x="7312635" y="4356710"/>
              <a:ext cx="1084446" cy="869025"/>
            </a:xfrm>
            <a:custGeom>
              <a:avLst/>
              <a:gdLst>
                <a:gd name="T0" fmla="*/ 425 w 426"/>
                <a:gd name="T1" fmla="*/ 253 h 342"/>
                <a:gd name="T2" fmla="*/ 410 w 426"/>
                <a:gd name="T3" fmla="*/ 273 h 342"/>
                <a:gd name="T4" fmla="*/ 52 w 426"/>
                <a:gd name="T5" fmla="*/ 340 h 342"/>
                <a:gd name="T6" fmla="*/ 27 w 426"/>
                <a:gd name="T7" fmla="*/ 324 h 342"/>
                <a:gd name="T8" fmla="*/ 1 w 426"/>
                <a:gd name="T9" fmla="*/ 58 h 342"/>
                <a:gd name="T10" fmla="*/ 21 w 426"/>
                <a:gd name="T11" fmla="*/ 36 h 342"/>
                <a:gd name="T12" fmla="*/ 392 w 426"/>
                <a:gd name="T13" fmla="*/ 1 h 342"/>
                <a:gd name="T14" fmla="*/ 411 w 426"/>
                <a:gd name="T15" fmla="*/ 16 h 342"/>
                <a:gd name="T16" fmla="*/ 425 w 426"/>
                <a:gd name="T17" fmla="*/ 25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342">
                  <a:moveTo>
                    <a:pt x="425" y="253"/>
                  </a:moveTo>
                  <a:cubicBezTo>
                    <a:pt x="426" y="263"/>
                    <a:pt x="419" y="272"/>
                    <a:pt x="410" y="273"/>
                  </a:cubicBezTo>
                  <a:cubicBezTo>
                    <a:pt x="52" y="340"/>
                    <a:pt x="52" y="340"/>
                    <a:pt x="52" y="340"/>
                  </a:cubicBezTo>
                  <a:cubicBezTo>
                    <a:pt x="40" y="342"/>
                    <a:pt x="28" y="335"/>
                    <a:pt x="27" y="324"/>
                  </a:cubicBezTo>
                  <a:cubicBezTo>
                    <a:pt x="1" y="58"/>
                    <a:pt x="1" y="58"/>
                    <a:pt x="1" y="58"/>
                  </a:cubicBezTo>
                  <a:cubicBezTo>
                    <a:pt x="0" y="48"/>
                    <a:pt x="9" y="38"/>
                    <a:pt x="21" y="36"/>
                  </a:cubicBezTo>
                  <a:cubicBezTo>
                    <a:pt x="392" y="1"/>
                    <a:pt x="392" y="1"/>
                    <a:pt x="392" y="1"/>
                  </a:cubicBezTo>
                  <a:cubicBezTo>
                    <a:pt x="401" y="0"/>
                    <a:pt x="410" y="7"/>
                    <a:pt x="411" y="16"/>
                  </a:cubicBezTo>
                  <a:lnTo>
                    <a:pt x="425" y="253"/>
                  </a:lnTo>
                  <a:close/>
                </a:path>
              </a:pathLst>
            </a:custGeom>
            <a:solidFill>
              <a:srgbClr val="4F44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5" name="ísľiḍe">
              <a:extLst>
                <a:ext uri="{FF2B5EF4-FFF2-40B4-BE49-F238E27FC236}">
                  <a16:creationId xmlns:a16="http://schemas.microsoft.com/office/drawing/2014/main" id="{30E0B72F-D660-4B66-AC7F-5E5BB5CB895E}"/>
                </a:ext>
              </a:extLst>
            </p:cNvPr>
            <p:cNvSpPr/>
            <p:nvPr/>
          </p:nvSpPr>
          <p:spPr bwMode="auto">
            <a:xfrm>
              <a:off x="7674933" y="4135169"/>
              <a:ext cx="243572" cy="157893"/>
            </a:xfrm>
            <a:custGeom>
              <a:avLst/>
              <a:gdLst>
                <a:gd name="T0" fmla="*/ 13 w 96"/>
                <a:gd name="T1" fmla="*/ 60 h 62"/>
                <a:gd name="T2" fmla="*/ 94 w 96"/>
                <a:gd name="T3" fmla="*/ 60 h 62"/>
                <a:gd name="T4" fmla="*/ 96 w 96"/>
                <a:gd name="T5" fmla="*/ 48 h 62"/>
                <a:gd name="T6" fmla="*/ 48 w 96"/>
                <a:gd name="T7" fmla="*/ 0 h 62"/>
                <a:gd name="T8" fmla="*/ 0 w 96"/>
                <a:gd name="T9" fmla="*/ 48 h 62"/>
                <a:gd name="T10" fmla="*/ 2 w 96"/>
                <a:gd name="T11" fmla="*/ 62 h 62"/>
                <a:gd name="T12" fmla="*/ 13 w 96"/>
                <a:gd name="T13" fmla="*/ 60 h 62"/>
              </a:gdLst>
              <a:ahLst/>
              <a:cxnLst>
                <a:cxn ang="0">
                  <a:pos x="T0" y="T1"/>
                </a:cxn>
                <a:cxn ang="0">
                  <a:pos x="T2" y="T3"/>
                </a:cxn>
                <a:cxn ang="0">
                  <a:pos x="T4" y="T5"/>
                </a:cxn>
                <a:cxn ang="0">
                  <a:pos x="T6" y="T7"/>
                </a:cxn>
                <a:cxn ang="0">
                  <a:pos x="T8" y="T9"/>
                </a:cxn>
                <a:cxn ang="0">
                  <a:pos x="T10" y="T11"/>
                </a:cxn>
                <a:cxn ang="0">
                  <a:pos x="T12" y="T13"/>
                </a:cxn>
              </a:cxnLst>
              <a:rect l="0" t="0" r="r" b="b"/>
              <a:pathLst>
                <a:path w="96" h="62">
                  <a:moveTo>
                    <a:pt x="13" y="60"/>
                  </a:moveTo>
                  <a:cubicBezTo>
                    <a:pt x="94" y="60"/>
                    <a:pt x="94" y="60"/>
                    <a:pt x="94" y="60"/>
                  </a:cubicBezTo>
                  <a:cubicBezTo>
                    <a:pt x="95" y="56"/>
                    <a:pt x="96" y="52"/>
                    <a:pt x="96" y="48"/>
                  </a:cubicBezTo>
                  <a:cubicBezTo>
                    <a:pt x="96" y="21"/>
                    <a:pt x="75" y="0"/>
                    <a:pt x="48" y="0"/>
                  </a:cubicBezTo>
                  <a:cubicBezTo>
                    <a:pt x="21" y="0"/>
                    <a:pt x="0" y="21"/>
                    <a:pt x="0" y="48"/>
                  </a:cubicBezTo>
                  <a:cubicBezTo>
                    <a:pt x="0" y="53"/>
                    <a:pt x="1" y="58"/>
                    <a:pt x="2" y="62"/>
                  </a:cubicBezTo>
                  <a:cubicBezTo>
                    <a:pt x="5" y="61"/>
                    <a:pt x="9" y="60"/>
                    <a:pt x="13" y="60"/>
                  </a:cubicBezTo>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6" name="iṡlïḑè">
              <a:extLst>
                <a:ext uri="{FF2B5EF4-FFF2-40B4-BE49-F238E27FC236}">
                  <a16:creationId xmlns:a16="http://schemas.microsoft.com/office/drawing/2014/main" id="{76BCB899-E88B-4251-8ECB-4053BA74C5CE}"/>
                </a:ext>
              </a:extLst>
            </p:cNvPr>
            <p:cNvSpPr/>
            <p:nvPr/>
          </p:nvSpPr>
          <p:spPr bwMode="auto">
            <a:xfrm>
              <a:off x="7674933" y="4226968"/>
              <a:ext cx="70991" cy="141982"/>
            </a:xfrm>
            <a:custGeom>
              <a:avLst/>
              <a:gdLst>
                <a:gd name="T0" fmla="*/ 28 w 28"/>
                <a:gd name="T1" fmla="*/ 42 h 56"/>
                <a:gd name="T2" fmla="*/ 14 w 28"/>
                <a:gd name="T3" fmla="*/ 56 h 56"/>
                <a:gd name="T4" fmla="*/ 0 w 28"/>
                <a:gd name="T5" fmla="*/ 42 h 56"/>
                <a:gd name="T6" fmla="*/ 0 w 28"/>
                <a:gd name="T7" fmla="*/ 14 h 56"/>
                <a:gd name="T8" fmla="*/ 14 w 28"/>
                <a:gd name="T9" fmla="*/ 0 h 56"/>
                <a:gd name="T10" fmla="*/ 28 w 28"/>
                <a:gd name="T11" fmla="*/ 14 h 56"/>
                <a:gd name="T12" fmla="*/ 28 w 28"/>
                <a:gd name="T13" fmla="*/ 42 h 56"/>
              </a:gdLst>
              <a:ahLst/>
              <a:cxnLst>
                <a:cxn ang="0">
                  <a:pos x="T0" y="T1"/>
                </a:cxn>
                <a:cxn ang="0">
                  <a:pos x="T2" y="T3"/>
                </a:cxn>
                <a:cxn ang="0">
                  <a:pos x="T4" y="T5"/>
                </a:cxn>
                <a:cxn ang="0">
                  <a:pos x="T6" y="T7"/>
                </a:cxn>
                <a:cxn ang="0">
                  <a:pos x="T8" y="T9"/>
                </a:cxn>
                <a:cxn ang="0">
                  <a:pos x="T10" y="T11"/>
                </a:cxn>
                <a:cxn ang="0">
                  <a:pos x="T12" y="T13"/>
                </a:cxn>
              </a:cxnLst>
              <a:rect l="0" t="0" r="r" b="b"/>
              <a:pathLst>
                <a:path w="28" h="56">
                  <a:moveTo>
                    <a:pt x="28" y="42"/>
                  </a:moveTo>
                  <a:cubicBezTo>
                    <a:pt x="28" y="50"/>
                    <a:pt x="22" y="56"/>
                    <a:pt x="14" y="56"/>
                  </a:cubicBezTo>
                  <a:cubicBezTo>
                    <a:pt x="6" y="56"/>
                    <a:pt x="0" y="50"/>
                    <a:pt x="0" y="42"/>
                  </a:cubicBezTo>
                  <a:cubicBezTo>
                    <a:pt x="0" y="14"/>
                    <a:pt x="0" y="14"/>
                    <a:pt x="0" y="14"/>
                  </a:cubicBezTo>
                  <a:cubicBezTo>
                    <a:pt x="0" y="6"/>
                    <a:pt x="6" y="0"/>
                    <a:pt x="14" y="0"/>
                  </a:cubicBezTo>
                  <a:cubicBezTo>
                    <a:pt x="22" y="0"/>
                    <a:pt x="28" y="6"/>
                    <a:pt x="28" y="14"/>
                  </a:cubicBezTo>
                  <a:lnTo>
                    <a:pt x="28" y="42"/>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7" name="ïśḷídè">
              <a:extLst>
                <a:ext uri="{FF2B5EF4-FFF2-40B4-BE49-F238E27FC236}">
                  <a16:creationId xmlns:a16="http://schemas.microsoft.com/office/drawing/2014/main" id="{E6C95CA7-82FA-462E-8D8F-C303A6AFCFBF}"/>
                </a:ext>
              </a:extLst>
            </p:cNvPr>
            <p:cNvSpPr/>
            <p:nvPr/>
          </p:nvSpPr>
          <p:spPr bwMode="auto">
            <a:xfrm>
              <a:off x="7725116" y="4236760"/>
              <a:ext cx="70991" cy="143206"/>
            </a:xfrm>
            <a:custGeom>
              <a:avLst/>
              <a:gdLst>
                <a:gd name="T0" fmla="*/ 28 w 28"/>
                <a:gd name="T1" fmla="*/ 42 h 56"/>
                <a:gd name="T2" fmla="*/ 14 w 28"/>
                <a:gd name="T3" fmla="*/ 56 h 56"/>
                <a:gd name="T4" fmla="*/ 0 w 28"/>
                <a:gd name="T5" fmla="*/ 42 h 56"/>
                <a:gd name="T6" fmla="*/ 0 w 28"/>
                <a:gd name="T7" fmla="*/ 14 h 56"/>
                <a:gd name="T8" fmla="*/ 14 w 28"/>
                <a:gd name="T9" fmla="*/ 0 h 56"/>
                <a:gd name="T10" fmla="*/ 28 w 28"/>
                <a:gd name="T11" fmla="*/ 14 h 56"/>
                <a:gd name="T12" fmla="*/ 28 w 28"/>
                <a:gd name="T13" fmla="*/ 42 h 56"/>
              </a:gdLst>
              <a:ahLst/>
              <a:cxnLst>
                <a:cxn ang="0">
                  <a:pos x="T0" y="T1"/>
                </a:cxn>
                <a:cxn ang="0">
                  <a:pos x="T2" y="T3"/>
                </a:cxn>
                <a:cxn ang="0">
                  <a:pos x="T4" y="T5"/>
                </a:cxn>
                <a:cxn ang="0">
                  <a:pos x="T6" y="T7"/>
                </a:cxn>
                <a:cxn ang="0">
                  <a:pos x="T8" y="T9"/>
                </a:cxn>
                <a:cxn ang="0">
                  <a:pos x="T10" y="T11"/>
                </a:cxn>
                <a:cxn ang="0">
                  <a:pos x="T12" y="T13"/>
                </a:cxn>
              </a:cxnLst>
              <a:rect l="0" t="0" r="r" b="b"/>
              <a:pathLst>
                <a:path w="28" h="56">
                  <a:moveTo>
                    <a:pt x="28" y="42"/>
                  </a:moveTo>
                  <a:cubicBezTo>
                    <a:pt x="28" y="50"/>
                    <a:pt x="22" y="56"/>
                    <a:pt x="14" y="56"/>
                  </a:cubicBezTo>
                  <a:cubicBezTo>
                    <a:pt x="6" y="56"/>
                    <a:pt x="0" y="50"/>
                    <a:pt x="0" y="42"/>
                  </a:cubicBezTo>
                  <a:cubicBezTo>
                    <a:pt x="0" y="14"/>
                    <a:pt x="0" y="14"/>
                    <a:pt x="0" y="14"/>
                  </a:cubicBezTo>
                  <a:cubicBezTo>
                    <a:pt x="0" y="6"/>
                    <a:pt x="6" y="0"/>
                    <a:pt x="14" y="0"/>
                  </a:cubicBezTo>
                  <a:cubicBezTo>
                    <a:pt x="22" y="0"/>
                    <a:pt x="28" y="6"/>
                    <a:pt x="28" y="14"/>
                  </a:cubicBezTo>
                  <a:lnTo>
                    <a:pt x="28" y="42"/>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8" name="iśļïḑê">
              <a:extLst>
                <a:ext uri="{FF2B5EF4-FFF2-40B4-BE49-F238E27FC236}">
                  <a16:creationId xmlns:a16="http://schemas.microsoft.com/office/drawing/2014/main" id="{68E4A7B0-309B-4227-935E-01A5FCB78721}"/>
                </a:ext>
              </a:extLst>
            </p:cNvPr>
            <p:cNvSpPr/>
            <p:nvPr/>
          </p:nvSpPr>
          <p:spPr bwMode="auto">
            <a:xfrm>
              <a:off x="7786315" y="4236760"/>
              <a:ext cx="70991" cy="143206"/>
            </a:xfrm>
            <a:custGeom>
              <a:avLst/>
              <a:gdLst>
                <a:gd name="T0" fmla="*/ 28 w 28"/>
                <a:gd name="T1" fmla="*/ 42 h 56"/>
                <a:gd name="T2" fmla="*/ 14 w 28"/>
                <a:gd name="T3" fmla="*/ 56 h 56"/>
                <a:gd name="T4" fmla="*/ 0 w 28"/>
                <a:gd name="T5" fmla="*/ 42 h 56"/>
                <a:gd name="T6" fmla="*/ 0 w 28"/>
                <a:gd name="T7" fmla="*/ 14 h 56"/>
                <a:gd name="T8" fmla="*/ 14 w 28"/>
                <a:gd name="T9" fmla="*/ 0 h 56"/>
                <a:gd name="T10" fmla="*/ 28 w 28"/>
                <a:gd name="T11" fmla="*/ 14 h 56"/>
                <a:gd name="T12" fmla="*/ 28 w 28"/>
                <a:gd name="T13" fmla="*/ 42 h 56"/>
              </a:gdLst>
              <a:ahLst/>
              <a:cxnLst>
                <a:cxn ang="0">
                  <a:pos x="T0" y="T1"/>
                </a:cxn>
                <a:cxn ang="0">
                  <a:pos x="T2" y="T3"/>
                </a:cxn>
                <a:cxn ang="0">
                  <a:pos x="T4" y="T5"/>
                </a:cxn>
                <a:cxn ang="0">
                  <a:pos x="T6" y="T7"/>
                </a:cxn>
                <a:cxn ang="0">
                  <a:pos x="T8" y="T9"/>
                </a:cxn>
                <a:cxn ang="0">
                  <a:pos x="T10" y="T11"/>
                </a:cxn>
                <a:cxn ang="0">
                  <a:pos x="T12" y="T13"/>
                </a:cxn>
              </a:cxnLst>
              <a:rect l="0" t="0" r="r" b="b"/>
              <a:pathLst>
                <a:path w="28" h="56">
                  <a:moveTo>
                    <a:pt x="28" y="42"/>
                  </a:moveTo>
                  <a:cubicBezTo>
                    <a:pt x="28" y="50"/>
                    <a:pt x="22" y="56"/>
                    <a:pt x="14" y="56"/>
                  </a:cubicBezTo>
                  <a:cubicBezTo>
                    <a:pt x="6" y="56"/>
                    <a:pt x="0" y="50"/>
                    <a:pt x="0" y="42"/>
                  </a:cubicBezTo>
                  <a:cubicBezTo>
                    <a:pt x="0" y="14"/>
                    <a:pt x="0" y="14"/>
                    <a:pt x="0" y="14"/>
                  </a:cubicBezTo>
                  <a:cubicBezTo>
                    <a:pt x="0" y="6"/>
                    <a:pt x="6" y="0"/>
                    <a:pt x="14" y="0"/>
                  </a:cubicBezTo>
                  <a:cubicBezTo>
                    <a:pt x="22" y="0"/>
                    <a:pt x="28" y="6"/>
                    <a:pt x="28" y="14"/>
                  </a:cubicBezTo>
                  <a:lnTo>
                    <a:pt x="28" y="42"/>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9" name="iśḷidê">
              <a:extLst>
                <a:ext uri="{FF2B5EF4-FFF2-40B4-BE49-F238E27FC236}">
                  <a16:creationId xmlns:a16="http://schemas.microsoft.com/office/drawing/2014/main" id="{FAF8CB90-630F-49C9-AEBC-CC96BFB8B4FA}"/>
                </a:ext>
              </a:extLst>
            </p:cNvPr>
            <p:cNvSpPr/>
            <p:nvPr/>
          </p:nvSpPr>
          <p:spPr bwMode="auto">
            <a:xfrm>
              <a:off x="7847514" y="4217176"/>
              <a:ext cx="70991" cy="141982"/>
            </a:xfrm>
            <a:custGeom>
              <a:avLst/>
              <a:gdLst>
                <a:gd name="T0" fmla="*/ 28 w 28"/>
                <a:gd name="T1" fmla="*/ 42 h 56"/>
                <a:gd name="T2" fmla="*/ 14 w 28"/>
                <a:gd name="T3" fmla="*/ 56 h 56"/>
                <a:gd name="T4" fmla="*/ 0 w 28"/>
                <a:gd name="T5" fmla="*/ 42 h 56"/>
                <a:gd name="T6" fmla="*/ 0 w 28"/>
                <a:gd name="T7" fmla="*/ 14 h 56"/>
                <a:gd name="T8" fmla="*/ 14 w 28"/>
                <a:gd name="T9" fmla="*/ 0 h 56"/>
                <a:gd name="T10" fmla="*/ 28 w 28"/>
                <a:gd name="T11" fmla="*/ 14 h 56"/>
                <a:gd name="T12" fmla="*/ 28 w 28"/>
                <a:gd name="T13" fmla="*/ 42 h 56"/>
              </a:gdLst>
              <a:ahLst/>
              <a:cxnLst>
                <a:cxn ang="0">
                  <a:pos x="T0" y="T1"/>
                </a:cxn>
                <a:cxn ang="0">
                  <a:pos x="T2" y="T3"/>
                </a:cxn>
                <a:cxn ang="0">
                  <a:pos x="T4" y="T5"/>
                </a:cxn>
                <a:cxn ang="0">
                  <a:pos x="T6" y="T7"/>
                </a:cxn>
                <a:cxn ang="0">
                  <a:pos x="T8" y="T9"/>
                </a:cxn>
                <a:cxn ang="0">
                  <a:pos x="T10" y="T11"/>
                </a:cxn>
                <a:cxn ang="0">
                  <a:pos x="T12" y="T13"/>
                </a:cxn>
              </a:cxnLst>
              <a:rect l="0" t="0" r="r" b="b"/>
              <a:pathLst>
                <a:path w="28" h="56">
                  <a:moveTo>
                    <a:pt x="28" y="42"/>
                  </a:moveTo>
                  <a:cubicBezTo>
                    <a:pt x="28" y="50"/>
                    <a:pt x="22" y="56"/>
                    <a:pt x="14" y="56"/>
                  </a:cubicBezTo>
                  <a:cubicBezTo>
                    <a:pt x="6" y="56"/>
                    <a:pt x="0" y="50"/>
                    <a:pt x="0" y="42"/>
                  </a:cubicBezTo>
                  <a:cubicBezTo>
                    <a:pt x="0" y="14"/>
                    <a:pt x="0" y="14"/>
                    <a:pt x="0" y="14"/>
                  </a:cubicBezTo>
                  <a:cubicBezTo>
                    <a:pt x="0" y="6"/>
                    <a:pt x="6" y="0"/>
                    <a:pt x="14" y="0"/>
                  </a:cubicBezTo>
                  <a:cubicBezTo>
                    <a:pt x="22" y="0"/>
                    <a:pt x="28" y="6"/>
                    <a:pt x="28" y="14"/>
                  </a:cubicBezTo>
                  <a:lnTo>
                    <a:pt x="28" y="42"/>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0" name="îšḷíḍé">
              <a:extLst>
                <a:ext uri="{FF2B5EF4-FFF2-40B4-BE49-F238E27FC236}">
                  <a16:creationId xmlns:a16="http://schemas.microsoft.com/office/drawing/2014/main" id="{2D75E89E-5236-4856-A20C-FE73487BAB81}"/>
                </a:ext>
              </a:extLst>
            </p:cNvPr>
            <p:cNvSpPr/>
            <p:nvPr/>
          </p:nvSpPr>
          <p:spPr bwMode="auto">
            <a:xfrm>
              <a:off x="7439929" y="2759417"/>
              <a:ext cx="511623" cy="1477343"/>
            </a:xfrm>
            <a:custGeom>
              <a:avLst/>
              <a:gdLst>
                <a:gd name="T0" fmla="*/ 0 w 201"/>
                <a:gd name="T1" fmla="*/ 0 h 582"/>
                <a:gd name="T2" fmla="*/ 41 w 201"/>
                <a:gd name="T3" fmla="*/ 161 h 582"/>
                <a:gd name="T4" fmla="*/ 98 w 201"/>
                <a:gd name="T5" fmla="*/ 559 h 582"/>
                <a:gd name="T6" fmla="*/ 187 w 201"/>
                <a:gd name="T7" fmla="*/ 582 h 582"/>
                <a:gd name="T8" fmla="*/ 195 w 201"/>
                <a:gd name="T9" fmla="*/ 315 h 582"/>
                <a:gd name="T10" fmla="*/ 0 w 201"/>
                <a:gd name="T11" fmla="*/ 0 h 582"/>
              </a:gdLst>
              <a:ahLst/>
              <a:cxnLst>
                <a:cxn ang="0">
                  <a:pos x="T0" y="T1"/>
                </a:cxn>
                <a:cxn ang="0">
                  <a:pos x="T2" y="T3"/>
                </a:cxn>
                <a:cxn ang="0">
                  <a:pos x="T4" y="T5"/>
                </a:cxn>
                <a:cxn ang="0">
                  <a:pos x="T6" y="T7"/>
                </a:cxn>
                <a:cxn ang="0">
                  <a:pos x="T8" y="T9"/>
                </a:cxn>
                <a:cxn ang="0">
                  <a:pos x="T10" y="T11"/>
                </a:cxn>
              </a:cxnLst>
              <a:rect l="0" t="0" r="r" b="b"/>
              <a:pathLst>
                <a:path w="201" h="582">
                  <a:moveTo>
                    <a:pt x="0" y="0"/>
                  </a:moveTo>
                  <a:cubicBezTo>
                    <a:pt x="19" y="54"/>
                    <a:pt x="27" y="106"/>
                    <a:pt x="41" y="161"/>
                  </a:cubicBezTo>
                  <a:cubicBezTo>
                    <a:pt x="152" y="300"/>
                    <a:pt x="98" y="559"/>
                    <a:pt x="98" y="559"/>
                  </a:cubicBezTo>
                  <a:cubicBezTo>
                    <a:pt x="187" y="582"/>
                    <a:pt x="187" y="582"/>
                    <a:pt x="187" y="582"/>
                  </a:cubicBezTo>
                  <a:cubicBezTo>
                    <a:pt x="187" y="582"/>
                    <a:pt x="201" y="549"/>
                    <a:pt x="195" y="315"/>
                  </a:cubicBezTo>
                  <a:cubicBezTo>
                    <a:pt x="191" y="129"/>
                    <a:pt x="89" y="9"/>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1" name="işľídê">
              <a:extLst>
                <a:ext uri="{FF2B5EF4-FFF2-40B4-BE49-F238E27FC236}">
                  <a16:creationId xmlns:a16="http://schemas.microsoft.com/office/drawing/2014/main" id="{8E882333-5B1B-41CE-A152-F1AA21D5D824}"/>
                </a:ext>
              </a:extLst>
            </p:cNvPr>
            <p:cNvSpPr/>
            <p:nvPr/>
          </p:nvSpPr>
          <p:spPr bwMode="auto">
            <a:xfrm>
              <a:off x="7763060" y="4437492"/>
              <a:ext cx="117502" cy="77111"/>
            </a:xfrm>
            <a:custGeom>
              <a:avLst/>
              <a:gdLst>
                <a:gd name="T0" fmla="*/ 45 w 46"/>
                <a:gd name="T1" fmla="*/ 13 h 30"/>
                <a:gd name="T2" fmla="*/ 32 w 46"/>
                <a:gd name="T3" fmla="*/ 28 h 30"/>
                <a:gd name="T4" fmla="*/ 16 w 46"/>
                <a:gd name="T5" fmla="*/ 30 h 30"/>
                <a:gd name="T6" fmla="*/ 1 w 46"/>
                <a:gd name="T7" fmla="*/ 17 h 30"/>
                <a:gd name="T8" fmla="*/ 14 w 46"/>
                <a:gd name="T9" fmla="*/ 2 h 30"/>
                <a:gd name="T10" fmla="*/ 30 w 46"/>
                <a:gd name="T11" fmla="*/ 0 h 30"/>
                <a:gd name="T12" fmla="*/ 45 w 46"/>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46" h="30">
                  <a:moveTo>
                    <a:pt x="45" y="13"/>
                  </a:moveTo>
                  <a:cubicBezTo>
                    <a:pt x="46" y="21"/>
                    <a:pt x="40" y="27"/>
                    <a:pt x="32" y="28"/>
                  </a:cubicBezTo>
                  <a:cubicBezTo>
                    <a:pt x="16" y="30"/>
                    <a:pt x="16" y="30"/>
                    <a:pt x="16" y="30"/>
                  </a:cubicBezTo>
                  <a:cubicBezTo>
                    <a:pt x="9" y="30"/>
                    <a:pt x="2" y="25"/>
                    <a:pt x="1" y="17"/>
                  </a:cubicBezTo>
                  <a:cubicBezTo>
                    <a:pt x="0" y="9"/>
                    <a:pt x="6" y="3"/>
                    <a:pt x="14" y="2"/>
                  </a:cubicBezTo>
                  <a:cubicBezTo>
                    <a:pt x="30" y="0"/>
                    <a:pt x="30" y="0"/>
                    <a:pt x="30" y="0"/>
                  </a:cubicBezTo>
                  <a:cubicBezTo>
                    <a:pt x="37" y="0"/>
                    <a:pt x="44" y="5"/>
                    <a:pt x="45" y="13"/>
                  </a:cubicBezTo>
                  <a:close/>
                </a:path>
              </a:pathLst>
            </a:custGeom>
            <a:solidFill>
              <a:srgbClr val="3B33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2" name="išľïḍè">
              <a:extLst>
                <a:ext uri="{FF2B5EF4-FFF2-40B4-BE49-F238E27FC236}">
                  <a16:creationId xmlns:a16="http://schemas.microsoft.com/office/drawing/2014/main" id="{955199DC-41F7-43FA-8883-5B02CFECF9BC}"/>
                </a:ext>
              </a:extLst>
            </p:cNvPr>
            <p:cNvSpPr/>
            <p:nvPr/>
          </p:nvSpPr>
          <p:spPr bwMode="auto">
            <a:xfrm>
              <a:off x="7529280" y="3107027"/>
              <a:ext cx="244796" cy="1091790"/>
            </a:xfrm>
            <a:custGeom>
              <a:avLst/>
              <a:gdLst>
                <a:gd name="T0" fmla="*/ 0 w 96"/>
                <a:gd name="T1" fmla="*/ 0 h 430"/>
                <a:gd name="T2" fmla="*/ 6 w 96"/>
                <a:gd name="T3" fmla="*/ 24 h 430"/>
                <a:gd name="T4" fmla="*/ 76 w 96"/>
                <a:gd name="T5" fmla="*/ 278 h 430"/>
                <a:gd name="T6" fmla="*/ 63 w 96"/>
                <a:gd name="T7" fmla="*/ 422 h 430"/>
                <a:gd name="T8" fmla="*/ 94 w 96"/>
                <a:gd name="T9" fmla="*/ 430 h 430"/>
                <a:gd name="T10" fmla="*/ 94 w 96"/>
                <a:gd name="T11" fmla="*/ 259 h 430"/>
                <a:gd name="T12" fmla="*/ 0 w 96"/>
                <a:gd name="T13" fmla="*/ 0 h 430"/>
              </a:gdLst>
              <a:ahLst/>
              <a:cxnLst>
                <a:cxn ang="0">
                  <a:pos x="T0" y="T1"/>
                </a:cxn>
                <a:cxn ang="0">
                  <a:pos x="T2" y="T3"/>
                </a:cxn>
                <a:cxn ang="0">
                  <a:pos x="T4" y="T5"/>
                </a:cxn>
                <a:cxn ang="0">
                  <a:pos x="T6" y="T7"/>
                </a:cxn>
                <a:cxn ang="0">
                  <a:pos x="T8" y="T9"/>
                </a:cxn>
                <a:cxn ang="0">
                  <a:pos x="T10" y="T11"/>
                </a:cxn>
                <a:cxn ang="0">
                  <a:pos x="T12" y="T13"/>
                </a:cxn>
              </a:cxnLst>
              <a:rect l="0" t="0" r="r" b="b"/>
              <a:pathLst>
                <a:path w="96" h="430">
                  <a:moveTo>
                    <a:pt x="0" y="0"/>
                  </a:moveTo>
                  <a:cubicBezTo>
                    <a:pt x="2" y="8"/>
                    <a:pt x="4" y="16"/>
                    <a:pt x="6" y="24"/>
                  </a:cubicBezTo>
                  <a:cubicBezTo>
                    <a:pt x="62" y="94"/>
                    <a:pt x="76" y="195"/>
                    <a:pt x="76" y="278"/>
                  </a:cubicBezTo>
                  <a:cubicBezTo>
                    <a:pt x="76" y="359"/>
                    <a:pt x="63" y="422"/>
                    <a:pt x="63" y="422"/>
                  </a:cubicBezTo>
                  <a:cubicBezTo>
                    <a:pt x="94" y="430"/>
                    <a:pt x="94" y="430"/>
                    <a:pt x="94" y="430"/>
                  </a:cubicBezTo>
                  <a:cubicBezTo>
                    <a:pt x="96" y="391"/>
                    <a:pt x="96" y="335"/>
                    <a:pt x="94" y="259"/>
                  </a:cubicBezTo>
                  <a:cubicBezTo>
                    <a:pt x="92" y="143"/>
                    <a:pt x="51" y="53"/>
                    <a:pt x="0" y="0"/>
                  </a:cubicBezTo>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3" name="íṧ1iḍê">
              <a:extLst>
                <a:ext uri="{FF2B5EF4-FFF2-40B4-BE49-F238E27FC236}">
                  <a16:creationId xmlns:a16="http://schemas.microsoft.com/office/drawing/2014/main" id="{8BAF52A4-6ED5-48E0-96DA-33E5AA2A1F63}"/>
                </a:ext>
              </a:extLst>
            </p:cNvPr>
            <p:cNvSpPr/>
            <p:nvPr/>
          </p:nvSpPr>
          <p:spPr bwMode="auto">
            <a:xfrm>
              <a:off x="6837731" y="2794912"/>
              <a:ext cx="290083" cy="1429608"/>
            </a:xfrm>
            <a:custGeom>
              <a:avLst/>
              <a:gdLst>
                <a:gd name="T0" fmla="*/ 75 w 237"/>
                <a:gd name="T1" fmla="*/ 481 h 1168"/>
                <a:gd name="T2" fmla="*/ 0 w 237"/>
                <a:gd name="T3" fmla="*/ 1164 h 1168"/>
                <a:gd name="T4" fmla="*/ 237 w 237"/>
                <a:gd name="T5" fmla="*/ 1168 h 1168"/>
                <a:gd name="T6" fmla="*/ 212 w 237"/>
                <a:gd name="T7" fmla="*/ 655 h 1168"/>
                <a:gd name="T8" fmla="*/ 185 w 237"/>
                <a:gd name="T9" fmla="*/ 0 h 1168"/>
                <a:gd name="T10" fmla="*/ 64 w 237"/>
                <a:gd name="T11" fmla="*/ 31 h 1168"/>
                <a:gd name="T12" fmla="*/ 75 w 237"/>
                <a:gd name="T13" fmla="*/ 481 h 1168"/>
              </a:gdLst>
              <a:ahLst/>
              <a:cxnLst>
                <a:cxn ang="0">
                  <a:pos x="T0" y="T1"/>
                </a:cxn>
                <a:cxn ang="0">
                  <a:pos x="T2" y="T3"/>
                </a:cxn>
                <a:cxn ang="0">
                  <a:pos x="T4" y="T5"/>
                </a:cxn>
                <a:cxn ang="0">
                  <a:pos x="T6" y="T7"/>
                </a:cxn>
                <a:cxn ang="0">
                  <a:pos x="T8" y="T9"/>
                </a:cxn>
                <a:cxn ang="0">
                  <a:pos x="T10" y="T11"/>
                </a:cxn>
                <a:cxn ang="0">
                  <a:pos x="T12" y="T13"/>
                </a:cxn>
              </a:cxnLst>
              <a:rect l="0" t="0" r="r" b="b"/>
              <a:pathLst>
                <a:path w="237" h="1168">
                  <a:moveTo>
                    <a:pt x="75" y="481"/>
                  </a:moveTo>
                  <a:lnTo>
                    <a:pt x="0" y="1164"/>
                  </a:lnTo>
                  <a:lnTo>
                    <a:pt x="237" y="1168"/>
                  </a:lnTo>
                  <a:lnTo>
                    <a:pt x="212" y="655"/>
                  </a:lnTo>
                  <a:lnTo>
                    <a:pt x="185" y="0"/>
                  </a:lnTo>
                  <a:lnTo>
                    <a:pt x="64" y="31"/>
                  </a:lnTo>
                  <a:lnTo>
                    <a:pt x="75" y="48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4" name="ïṩľîde">
              <a:extLst>
                <a:ext uri="{FF2B5EF4-FFF2-40B4-BE49-F238E27FC236}">
                  <a16:creationId xmlns:a16="http://schemas.microsoft.com/office/drawing/2014/main" id="{D62417F7-A703-4EA7-8239-2FE4BB7948D3}"/>
                </a:ext>
              </a:extLst>
            </p:cNvPr>
            <p:cNvSpPr/>
            <p:nvPr/>
          </p:nvSpPr>
          <p:spPr bwMode="auto">
            <a:xfrm>
              <a:off x="6621087" y="1326137"/>
              <a:ext cx="1056294" cy="1364737"/>
            </a:xfrm>
            <a:custGeom>
              <a:avLst/>
              <a:gdLst>
                <a:gd name="T0" fmla="*/ 365 w 415"/>
                <a:gd name="T1" fmla="*/ 350 h 537"/>
                <a:gd name="T2" fmla="*/ 87 w 415"/>
                <a:gd name="T3" fmla="*/ 502 h 537"/>
                <a:gd name="T4" fmla="*/ 31 w 415"/>
                <a:gd name="T5" fmla="*/ 237 h 537"/>
                <a:gd name="T6" fmla="*/ 270 w 415"/>
                <a:gd name="T7" fmla="*/ 61 h 537"/>
                <a:gd name="T8" fmla="*/ 365 w 415"/>
                <a:gd name="T9" fmla="*/ 350 h 537"/>
              </a:gdLst>
              <a:ahLst/>
              <a:cxnLst>
                <a:cxn ang="0">
                  <a:pos x="T0" y="T1"/>
                </a:cxn>
                <a:cxn ang="0">
                  <a:pos x="T2" y="T3"/>
                </a:cxn>
                <a:cxn ang="0">
                  <a:pos x="T4" y="T5"/>
                </a:cxn>
                <a:cxn ang="0">
                  <a:pos x="T6" y="T7"/>
                </a:cxn>
                <a:cxn ang="0">
                  <a:pos x="T8" y="T9"/>
                </a:cxn>
              </a:cxnLst>
              <a:rect l="0" t="0" r="r" b="b"/>
              <a:pathLst>
                <a:path w="415" h="537">
                  <a:moveTo>
                    <a:pt x="365" y="350"/>
                  </a:moveTo>
                  <a:cubicBezTo>
                    <a:pt x="297" y="504"/>
                    <a:pt x="190" y="537"/>
                    <a:pt x="87" y="502"/>
                  </a:cubicBezTo>
                  <a:cubicBezTo>
                    <a:pt x="23" y="472"/>
                    <a:pt x="0" y="371"/>
                    <a:pt x="31" y="237"/>
                  </a:cubicBezTo>
                  <a:cubicBezTo>
                    <a:pt x="70" y="0"/>
                    <a:pt x="198" y="47"/>
                    <a:pt x="270" y="61"/>
                  </a:cubicBezTo>
                  <a:cubicBezTo>
                    <a:pt x="377" y="81"/>
                    <a:pt x="415" y="223"/>
                    <a:pt x="365" y="350"/>
                  </a:cubicBez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5" name="íslíḋê">
              <a:extLst>
                <a:ext uri="{FF2B5EF4-FFF2-40B4-BE49-F238E27FC236}">
                  <a16:creationId xmlns:a16="http://schemas.microsoft.com/office/drawing/2014/main" id="{E62D7A2E-0822-40A9-931A-861D1B0EE073}"/>
                </a:ext>
              </a:extLst>
            </p:cNvPr>
            <p:cNvSpPr/>
            <p:nvPr/>
          </p:nvSpPr>
          <p:spPr bwMode="auto">
            <a:xfrm>
              <a:off x="6774085" y="2159667"/>
              <a:ext cx="257036" cy="144430"/>
            </a:xfrm>
            <a:custGeom>
              <a:avLst/>
              <a:gdLst>
                <a:gd name="T0" fmla="*/ 101 w 101"/>
                <a:gd name="T1" fmla="*/ 26 h 57"/>
                <a:gd name="T2" fmla="*/ 30 w 101"/>
                <a:gd name="T3" fmla="*/ 26 h 57"/>
                <a:gd name="T4" fmla="*/ 22 w 101"/>
                <a:gd name="T5" fmla="*/ 0 h 57"/>
                <a:gd name="T6" fmla="*/ 25 w 101"/>
                <a:gd name="T7" fmla="*/ 31 h 57"/>
                <a:gd name="T8" fmla="*/ 101 w 101"/>
                <a:gd name="T9" fmla="*/ 26 h 57"/>
              </a:gdLst>
              <a:ahLst/>
              <a:cxnLst>
                <a:cxn ang="0">
                  <a:pos x="T0" y="T1"/>
                </a:cxn>
                <a:cxn ang="0">
                  <a:pos x="T2" y="T3"/>
                </a:cxn>
                <a:cxn ang="0">
                  <a:pos x="T4" y="T5"/>
                </a:cxn>
                <a:cxn ang="0">
                  <a:pos x="T6" y="T7"/>
                </a:cxn>
                <a:cxn ang="0">
                  <a:pos x="T8" y="T9"/>
                </a:cxn>
              </a:cxnLst>
              <a:rect l="0" t="0" r="r" b="b"/>
              <a:pathLst>
                <a:path w="101" h="57">
                  <a:moveTo>
                    <a:pt x="101" y="26"/>
                  </a:moveTo>
                  <a:cubicBezTo>
                    <a:pt x="69" y="40"/>
                    <a:pt x="47" y="34"/>
                    <a:pt x="30" y="26"/>
                  </a:cubicBezTo>
                  <a:cubicBezTo>
                    <a:pt x="13" y="18"/>
                    <a:pt x="22" y="0"/>
                    <a:pt x="22" y="0"/>
                  </a:cubicBezTo>
                  <a:cubicBezTo>
                    <a:pt x="22" y="0"/>
                    <a:pt x="0" y="6"/>
                    <a:pt x="25" y="31"/>
                  </a:cubicBezTo>
                  <a:cubicBezTo>
                    <a:pt x="51" y="57"/>
                    <a:pt x="95" y="53"/>
                    <a:pt x="101" y="26"/>
                  </a:cubicBezTo>
                  <a:close/>
                </a:path>
              </a:pathLst>
            </a:custGeom>
            <a:solidFill>
              <a:srgbClr val="5218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6" name="îṣḷiḍe">
              <a:extLst>
                <a:ext uri="{FF2B5EF4-FFF2-40B4-BE49-F238E27FC236}">
                  <a16:creationId xmlns:a16="http://schemas.microsoft.com/office/drawing/2014/main" id="{329629AD-D1A4-4C11-8EEA-4E1DB1CF0A10}"/>
                </a:ext>
              </a:extLst>
            </p:cNvPr>
            <p:cNvSpPr/>
            <p:nvPr/>
          </p:nvSpPr>
          <p:spPr bwMode="auto">
            <a:xfrm>
              <a:off x="6979713" y="2355503"/>
              <a:ext cx="242348" cy="137086"/>
            </a:xfrm>
            <a:custGeom>
              <a:avLst/>
              <a:gdLst>
                <a:gd name="T0" fmla="*/ 0 w 95"/>
                <a:gd name="T1" fmla="*/ 25 h 54"/>
                <a:gd name="T2" fmla="*/ 3 w 95"/>
                <a:gd name="T3" fmla="*/ 30 h 54"/>
                <a:gd name="T4" fmla="*/ 14 w 95"/>
                <a:gd name="T5" fmla="*/ 40 h 54"/>
                <a:gd name="T6" fmla="*/ 22 w 95"/>
                <a:gd name="T7" fmla="*/ 43 h 54"/>
                <a:gd name="T8" fmla="*/ 33 w 95"/>
                <a:gd name="T9" fmla="*/ 46 h 54"/>
                <a:gd name="T10" fmla="*/ 56 w 95"/>
                <a:gd name="T11" fmla="*/ 45 h 54"/>
                <a:gd name="T12" fmla="*/ 66 w 95"/>
                <a:gd name="T13" fmla="*/ 42 h 54"/>
                <a:gd name="T14" fmla="*/ 75 w 95"/>
                <a:gd name="T15" fmla="*/ 35 h 54"/>
                <a:gd name="T16" fmla="*/ 87 w 95"/>
                <a:gd name="T17" fmla="*/ 19 h 54"/>
                <a:gd name="T18" fmla="*/ 93 w 95"/>
                <a:gd name="T19" fmla="*/ 5 h 54"/>
                <a:gd name="T20" fmla="*/ 95 w 95"/>
                <a:gd name="T21" fmla="*/ 0 h 54"/>
                <a:gd name="T22" fmla="*/ 94 w 95"/>
                <a:gd name="T23" fmla="*/ 6 h 54"/>
                <a:gd name="T24" fmla="*/ 91 w 95"/>
                <a:gd name="T25" fmla="*/ 21 h 54"/>
                <a:gd name="T26" fmla="*/ 87 w 95"/>
                <a:gd name="T27" fmla="*/ 30 h 54"/>
                <a:gd name="T28" fmla="*/ 80 w 95"/>
                <a:gd name="T29" fmla="*/ 40 h 54"/>
                <a:gd name="T30" fmla="*/ 70 w 95"/>
                <a:gd name="T31" fmla="*/ 49 h 54"/>
                <a:gd name="T32" fmla="*/ 57 w 95"/>
                <a:gd name="T33" fmla="*/ 53 h 54"/>
                <a:gd name="T34" fmla="*/ 44 w 95"/>
                <a:gd name="T35" fmla="*/ 54 h 54"/>
                <a:gd name="T36" fmla="*/ 32 w 95"/>
                <a:gd name="T37" fmla="*/ 53 h 54"/>
                <a:gd name="T38" fmla="*/ 11 w 95"/>
                <a:gd name="T39" fmla="*/ 43 h 54"/>
                <a:gd name="T40" fmla="*/ 2 w 95"/>
                <a:gd name="T41" fmla="*/ 31 h 54"/>
                <a:gd name="T42" fmla="*/ 0 w 95"/>
                <a:gd name="T4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4">
                  <a:moveTo>
                    <a:pt x="0" y="25"/>
                  </a:moveTo>
                  <a:cubicBezTo>
                    <a:pt x="0" y="25"/>
                    <a:pt x="1" y="27"/>
                    <a:pt x="3" y="30"/>
                  </a:cubicBezTo>
                  <a:cubicBezTo>
                    <a:pt x="5" y="33"/>
                    <a:pt x="9" y="37"/>
                    <a:pt x="14" y="40"/>
                  </a:cubicBezTo>
                  <a:cubicBezTo>
                    <a:pt x="16" y="41"/>
                    <a:pt x="19" y="42"/>
                    <a:pt x="22" y="43"/>
                  </a:cubicBezTo>
                  <a:cubicBezTo>
                    <a:pt x="26" y="45"/>
                    <a:pt x="29" y="45"/>
                    <a:pt x="33" y="46"/>
                  </a:cubicBezTo>
                  <a:cubicBezTo>
                    <a:pt x="40" y="46"/>
                    <a:pt x="48" y="46"/>
                    <a:pt x="56" y="45"/>
                  </a:cubicBezTo>
                  <a:cubicBezTo>
                    <a:pt x="60" y="45"/>
                    <a:pt x="63" y="44"/>
                    <a:pt x="66" y="42"/>
                  </a:cubicBezTo>
                  <a:cubicBezTo>
                    <a:pt x="69" y="40"/>
                    <a:pt x="72" y="38"/>
                    <a:pt x="75" y="35"/>
                  </a:cubicBezTo>
                  <a:cubicBezTo>
                    <a:pt x="80" y="30"/>
                    <a:pt x="84" y="24"/>
                    <a:pt x="87" y="19"/>
                  </a:cubicBezTo>
                  <a:cubicBezTo>
                    <a:pt x="89" y="13"/>
                    <a:pt x="91" y="9"/>
                    <a:pt x="93" y="5"/>
                  </a:cubicBezTo>
                  <a:cubicBezTo>
                    <a:pt x="94" y="2"/>
                    <a:pt x="95" y="0"/>
                    <a:pt x="95" y="0"/>
                  </a:cubicBezTo>
                  <a:cubicBezTo>
                    <a:pt x="95" y="0"/>
                    <a:pt x="95" y="2"/>
                    <a:pt x="94" y="6"/>
                  </a:cubicBezTo>
                  <a:cubicBezTo>
                    <a:pt x="94" y="9"/>
                    <a:pt x="93" y="14"/>
                    <a:pt x="91" y="21"/>
                  </a:cubicBezTo>
                  <a:cubicBezTo>
                    <a:pt x="90" y="24"/>
                    <a:pt x="88" y="27"/>
                    <a:pt x="87" y="30"/>
                  </a:cubicBezTo>
                  <a:cubicBezTo>
                    <a:pt x="85" y="33"/>
                    <a:pt x="83" y="37"/>
                    <a:pt x="80" y="40"/>
                  </a:cubicBezTo>
                  <a:cubicBezTo>
                    <a:pt x="77" y="43"/>
                    <a:pt x="74" y="46"/>
                    <a:pt x="70" y="49"/>
                  </a:cubicBezTo>
                  <a:cubicBezTo>
                    <a:pt x="66" y="51"/>
                    <a:pt x="61" y="52"/>
                    <a:pt x="57" y="53"/>
                  </a:cubicBezTo>
                  <a:cubicBezTo>
                    <a:pt x="53" y="54"/>
                    <a:pt x="48" y="54"/>
                    <a:pt x="44" y="54"/>
                  </a:cubicBezTo>
                  <a:cubicBezTo>
                    <a:pt x="40" y="54"/>
                    <a:pt x="36" y="53"/>
                    <a:pt x="32" y="53"/>
                  </a:cubicBezTo>
                  <a:cubicBezTo>
                    <a:pt x="23" y="51"/>
                    <a:pt x="16" y="48"/>
                    <a:pt x="11" y="43"/>
                  </a:cubicBezTo>
                  <a:cubicBezTo>
                    <a:pt x="6" y="39"/>
                    <a:pt x="3" y="34"/>
                    <a:pt x="2" y="31"/>
                  </a:cubicBezTo>
                  <a:cubicBezTo>
                    <a:pt x="1" y="27"/>
                    <a:pt x="0" y="25"/>
                    <a:pt x="0" y="25"/>
                  </a:cubicBezTo>
                  <a:close/>
                </a:path>
              </a:pathLst>
            </a:custGeom>
            <a:solidFill>
              <a:srgbClr val="C471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7" name="ïṥlïḓé">
              <a:extLst>
                <a:ext uri="{FF2B5EF4-FFF2-40B4-BE49-F238E27FC236}">
                  <a16:creationId xmlns:a16="http://schemas.microsoft.com/office/drawing/2014/main" id="{B1BEA729-5073-4171-9881-F9D9D638AA5E}"/>
                </a:ext>
              </a:extLst>
            </p:cNvPr>
            <p:cNvSpPr/>
            <p:nvPr/>
          </p:nvSpPr>
          <p:spPr bwMode="auto">
            <a:xfrm>
              <a:off x="6732469" y="1905079"/>
              <a:ext cx="160341" cy="94246"/>
            </a:xfrm>
            <a:custGeom>
              <a:avLst/>
              <a:gdLst>
                <a:gd name="T0" fmla="*/ 0 w 63"/>
                <a:gd name="T1" fmla="*/ 26 h 37"/>
                <a:gd name="T2" fmla="*/ 1 w 63"/>
                <a:gd name="T3" fmla="*/ 22 h 37"/>
                <a:gd name="T4" fmla="*/ 6 w 63"/>
                <a:gd name="T5" fmla="*/ 13 h 37"/>
                <a:gd name="T6" fmla="*/ 11 w 63"/>
                <a:gd name="T7" fmla="*/ 7 h 37"/>
                <a:gd name="T8" fmla="*/ 14 w 63"/>
                <a:gd name="T9" fmla="*/ 5 h 37"/>
                <a:gd name="T10" fmla="*/ 18 w 63"/>
                <a:gd name="T11" fmla="*/ 3 h 37"/>
                <a:gd name="T12" fmla="*/ 22 w 63"/>
                <a:gd name="T13" fmla="*/ 1 h 37"/>
                <a:gd name="T14" fmla="*/ 27 w 63"/>
                <a:gd name="T15" fmla="*/ 0 h 37"/>
                <a:gd name="T16" fmla="*/ 32 w 63"/>
                <a:gd name="T17" fmla="*/ 0 h 37"/>
                <a:gd name="T18" fmla="*/ 37 w 63"/>
                <a:gd name="T19" fmla="*/ 0 h 37"/>
                <a:gd name="T20" fmla="*/ 39 w 63"/>
                <a:gd name="T21" fmla="*/ 1 h 37"/>
                <a:gd name="T22" fmla="*/ 39 w 63"/>
                <a:gd name="T23" fmla="*/ 1 h 37"/>
                <a:gd name="T24" fmla="*/ 40 w 63"/>
                <a:gd name="T25" fmla="*/ 1 h 37"/>
                <a:gd name="T26" fmla="*/ 40 w 63"/>
                <a:gd name="T27" fmla="*/ 1 h 37"/>
                <a:gd name="T28" fmla="*/ 40 w 63"/>
                <a:gd name="T29" fmla="*/ 1 h 37"/>
                <a:gd name="T30" fmla="*/ 41 w 63"/>
                <a:gd name="T31" fmla="*/ 2 h 37"/>
                <a:gd name="T32" fmla="*/ 45 w 63"/>
                <a:gd name="T33" fmla="*/ 3 h 37"/>
                <a:gd name="T34" fmla="*/ 50 w 63"/>
                <a:gd name="T35" fmla="*/ 6 h 37"/>
                <a:gd name="T36" fmla="*/ 53 w 63"/>
                <a:gd name="T37" fmla="*/ 8 h 37"/>
                <a:gd name="T38" fmla="*/ 59 w 63"/>
                <a:gd name="T39" fmla="*/ 15 h 37"/>
                <a:gd name="T40" fmla="*/ 62 w 63"/>
                <a:gd name="T41" fmla="*/ 22 h 37"/>
                <a:gd name="T42" fmla="*/ 62 w 63"/>
                <a:gd name="T43" fmla="*/ 33 h 37"/>
                <a:gd name="T44" fmla="*/ 60 w 63"/>
                <a:gd name="T45" fmla="*/ 37 h 37"/>
                <a:gd name="T46" fmla="*/ 60 w 63"/>
                <a:gd name="T47" fmla="*/ 36 h 37"/>
                <a:gd name="T48" fmla="*/ 58 w 63"/>
                <a:gd name="T49" fmla="*/ 33 h 37"/>
                <a:gd name="T50" fmla="*/ 56 w 63"/>
                <a:gd name="T51" fmla="*/ 30 h 37"/>
                <a:gd name="T52" fmla="*/ 53 w 63"/>
                <a:gd name="T53" fmla="*/ 26 h 37"/>
                <a:gd name="T54" fmla="*/ 49 w 63"/>
                <a:gd name="T55" fmla="*/ 23 h 37"/>
                <a:gd name="T56" fmla="*/ 45 w 63"/>
                <a:gd name="T57" fmla="*/ 20 h 37"/>
                <a:gd name="T58" fmla="*/ 42 w 63"/>
                <a:gd name="T59" fmla="*/ 19 h 37"/>
                <a:gd name="T60" fmla="*/ 40 w 63"/>
                <a:gd name="T61" fmla="*/ 18 h 37"/>
                <a:gd name="T62" fmla="*/ 36 w 63"/>
                <a:gd name="T63" fmla="*/ 17 h 37"/>
                <a:gd name="T64" fmla="*/ 35 w 63"/>
                <a:gd name="T65" fmla="*/ 16 h 37"/>
                <a:gd name="T66" fmla="*/ 35 w 63"/>
                <a:gd name="T67" fmla="*/ 17 h 37"/>
                <a:gd name="T68" fmla="*/ 36 w 63"/>
                <a:gd name="T69" fmla="*/ 18 h 37"/>
                <a:gd name="T70" fmla="*/ 36 w 63"/>
                <a:gd name="T71" fmla="*/ 18 h 37"/>
                <a:gd name="T72" fmla="*/ 36 w 63"/>
                <a:gd name="T73" fmla="*/ 17 h 37"/>
                <a:gd name="T74" fmla="*/ 35 w 63"/>
                <a:gd name="T75" fmla="*/ 17 h 37"/>
                <a:gd name="T76" fmla="*/ 35 w 63"/>
                <a:gd name="T77" fmla="*/ 17 h 37"/>
                <a:gd name="T78" fmla="*/ 34 w 63"/>
                <a:gd name="T79" fmla="*/ 16 h 37"/>
                <a:gd name="T80" fmla="*/ 31 w 63"/>
                <a:gd name="T81" fmla="*/ 16 h 37"/>
                <a:gd name="T82" fmla="*/ 28 w 63"/>
                <a:gd name="T83" fmla="*/ 16 h 37"/>
                <a:gd name="T84" fmla="*/ 22 w 63"/>
                <a:gd name="T85" fmla="*/ 16 h 37"/>
                <a:gd name="T86" fmla="*/ 20 w 63"/>
                <a:gd name="T87" fmla="*/ 17 h 37"/>
                <a:gd name="T88" fmla="*/ 17 w 63"/>
                <a:gd name="T89" fmla="*/ 17 h 37"/>
                <a:gd name="T90" fmla="*/ 14 w 63"/>
                <a:gd name="T91" fmla="*/ 18 h 37"/>
                <a:gd name="T92" fmla="*/ 12 w 63"/>
                <a:gd name="T93" fmla="*/ 19 h 37"/>
                <a:gd name="T94" fmla="*/ 7 w 63"/>
                <a:gd name="T95" fmla="*/ 22 h 37"/>
                <a:gd name="T96" fmla="*/ 4 w 63"/>
                <a:gd name="T97" fmla="*/ 24 h 37"/>
                <a:gd name="T98" fmla="*/ 0 w 63"/>
                <a:gd name="T99"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 h="37">
                  <a:moveTo>
                    <a:pt x="0" y="26"/>
                  </a:moveTo>
                  <a:cubicBezTo>
                    <a:pt x="0" y="26"/>
                    <a:pt x="0" y="24"/>
                    <a:pt x="1" y="22"/>
                  </a:cubicBezTo>
                  <a:cubicBezTo>
                    <a:pt x="2" y="20"/>
                    <a:pt x="3" y="16"/>
                    <a:pt x="6" y="13"/>
                  </a:cubicBezTo>
                  <a:cubicBezTo>
                    <a:pt x="7" y="11"/>
                    <a:pt x="9" y="9"/>
                    <a:pt x="11" y="7"/>
                  </a:cubicBezTo>
                  <a:cubicBezTo>
                    <a:pt x="12" y="6"/>
                    <a:pt x="13" y="5"/>
                    <a:pt x="14" y="5"/>
                  </a:cubicBezTo>
                  <a:cubicBezTo>
                    <a:pt x="15" y="4"/>
                    <a:pt x="16" y="3"/>
                    <a:pt x="18" y="3"/>
                  </a:cubicBezTo>
                  <a:cubicBezTo>
                    <a:pt x="19" y="2"/>
                    <a:pt x="21" y="1"/>
                    <a:pt x="22" y="1"/>
                  </a:cubicBezTo>
                  <a:cubicBezTo>
                    <a:pt x="24" y="1"/>
                    <a:pt x="25" y="0"/>
                    <a:pt x="27" y="0"/>
                  </a:cubicBezTo>
                  <a:cubicBezTo>
                    <a:pt x="28" y="0"/>
                    <a:pt x="30" y="0"/>
                    <a:pt x="32" y="0"/>
                  </a:cubicBezTo>
                  <a:cubicBezTo>
                    <a:pt x="33" y="0"/>
                    <a:pt x="35" y="0"/>
                    <a:pt x="37" y="0"/>
                  </a:cubicBezTo>
                  <a:cubicBezTo>
                    <a:pt x="39" y="1"/>
                    <a:pt x="39" y="1"/>
                    <a:pt x="39" y="1"/>
                  </a:cubicBezTo>
                  <a:cubicBezTo>
                    <a:pt x="39" y="1"/>
                    <a:pt x="39" y="1"/>
                    <a:pt x="39" y="1"/>
                  </a:cubicBezTo>
                  <a:cubicBezTo>
                    <a:pt x="40" y="1"/>
                    <a:pt x="40" y="1"/>
                    <a:pt x="40" y="1"/>
                  </a:cubicBezTo>
                  <a:cubicBezTo>
                    <a:pt x="40" y="1"/>
                    <a:pt x="40" y="1"/>
                    <a:pt x="40" y="1"/>
                  </a:cubicBezTo>
                  <a:cubicBezTo>
                    <a:pt x="40" y="1"/>
                    <a:pt x="40" y="1"/>
                    <a:pt x="40" y="1"/>
                  </a:cubicBezTo>
                  <a:cubicBezTo>
                    <a:pt x="41" y="2"/>
                    <a:pt x="41" y="2"/>
                    <a:pt x="41" y="2"/>
                  </a:cubicBezTo>
                  <a:cubicBezTo>
                    <a:pt x="43" y="2"/>
                    <a:pt x="44" y="2"/>
                    <a:pt x="45" y="3"/>
                  </a:cubicBezTo>
                  <a:cubicBezTo>
                    <a:pt x="47" y="4"/>
                    <a:pt x="48" y="5"/>
                    <a:pt x="50" y="6"/>
                  </a:cubicBezTo>
                  <a:cubicBezTo>
                    <a:pt x="51" y="6"/>
                    <a:pt x="52" y="7"/>
                    <a:pt x="53" y="8"/>
                  </a:cubicBezTo>
                  <a:cubicBezTo>
                    <a:pt x="55" y="10"/>
                    <a:pt x="57" y="13"/>
                    <a:pt x="59" y="15"/>
                  </a:cubicBezTo>
                  <a:cubicBezTo>
                    <a:pt x="60" y="17"/>
                    <a:pt x="61" y="20"/>
                    <a:pt x="62" y="22"/>
                  </a:cubicBezTo>
                  <a:cubicBezTo>
                    <a:pt x="63" y="27"/>
                    <a:pt x="62" y="31"/>
                    <a:pt x="62" y="33"/>
                  </a:cubicBezTo>
                  <a:cubicBezTo>
                    <a:pt x="61" y="36"/>
                    <a:pt x="60" y="37"/>
                    <a:pt x="60" y="37"/>
                  </a:cubicBezTo>
                  <a:cubicBezTo>
                    <a:pt x="60" y="37"/>
                    <a:pt x="60" y="36"/>
                    <a:pt x="60" y="36"/>
                  </a:cubicBezTo>
                  <a:cubicBezTo>
                    <a:pt x="59" y="35"/>
                    <a:pt x="59" y="34"/>
                    <a:pt x="58" y="33"/>
                  </a:cubicBezTo>
                  <a:cubicBezTo>
                    <a:pt x="58" y="32"/>
                    <a:pt x="57" y="31"/>
                    <a:pt x="56" y="30"/>
                  </a:cubicBezTo>
                  <a:cubicBezTo>
                    <a:pt x="55" y="29"/>
                    <a:pt x="54" y="27"/>
                    <a:pt x="53" y="26"/>
                  </a:cubicBezTo>
                  <a:cubicBezTo>
                    <a:pt x="52" y="25"/>
                    <a:pt x="51" y="24"/>
                    <a:pt x="49" y="23"/>
                  </a:cubicBezTo>
                  <a:cubicBezTo>
                    <a:pt x="48" y="22"/>
                    <a:pt x="47" y="21"/>
                    <a:pt x="45" y="20"/>
                  </a:cubicBezTo>
                  <a:cubicBezTo>
                    <a:pt x="44" y="19"/>
                    <a:pt x="43" y="19"/>
                    <a:pt x="42" y="19"/>
                  </a:cubicBezTo>
                  <a:cubicBezTo>
                    <a:pt x="41" y="18"/>
                    <a:pt x="41" y="18"/>
                    <a:pt x="40" y="18"/>
                  </a:cubicBezTo>
                  <a:cubicBezTo>
                    <a:pt x="39" y="17"/>
                    <a:pt x="38" y="17"/>
                    <a:pt x="36" y="17"/>
                  </a:cubicBezTo>
                  <a:cubicBezTo>
                    <a:pt x="35" y="16"/>
                    <a:pt x="35" y="16"/>
                    <a:pt x="35" y="16"/>
                  </a:cubicBezTo>
                  <a:cubicBezTo>
                    <a:pt x="35" y="17"/>
                    <a:pt x="35" y="17"/>
                    <a:pt x="35" y="17"/>
                  </a:cubicBezTo>
                  <a:cubicBezTo>
                    <a:pt x="35" y="17"/>
                    <a:pt x="36" y="18"/>
                    <a:pt x="36" y="18"/>
                  </a:cubicBezTo>
                  <a:cubicBezTo>
                    <a:pt x="36" y="18"/>
                    <a:pt x="36" y="18"/>
                    <a:pt x="36" y="18"/>
                  </a:cubicBezTo>
                  <a:cubicBezTo>
                    <a:pt x="36" y="17"/>
                    <a:pt x="36" y="17"/>
                    <a:pt x="36" y="17"/>
                  </a:cubicBezTo>
                  <a:cubicBezTo>
                    <a:pt x="35" y="17"/>
                    <a:pt x="35" y="17"/>
                    <a:pt x="35" y="17"/>
                  </a:cubicBezTo>
                  <a:cubicBezTo>
                    <a:pt x="35" y="17"/>
                    <a:pt x="35" y="17"/>
                    <a:pt x="35" y="17"/>
                  </a:cubicBezTo>
                  <a:cubicBezTo>
                    <a:pt x="34" y="16"/>
                    <a:pt x="34" y="16"/>
                    <a:pt x="34" y="16"/>
                  </a:cubicBezTo>
                  <a:cubicBezTo>
                    <a:pt x="33" y="16"/>
                    <a:pt x="32" y="16"/>
                    <a:pt x="31" y="16"/>
                  </a:cubicBezTo>
                  <a:cubicBezTo>
                    <a:pt x="30" y="16"/>
                    <a:pt x="29" y="16"/>
                    <a:pt x="28" y="16"/>
                  </a:cubicBezTo>
                  <a:cubicBezTo>
                    <a:pt x="26" y="16"/>
                    <a:pt x="24" y="16"/>
                    <a:pt x="22" y="16"/>
                  </a:cubicBezTo>
                  <a:cubicBezTo>
                    <a:pt x="21" y="16"/>
                    <a:pt x="20" y="16"/>
                    <a:pt x="20" y="17"/>
                  </a:cubicBezTo>
                  <a:cubicBezTo>
                    <a:pt x="19" y="17"/>
                    <a:pt x="18" y="17"/>
                    <a:pt x="17" y="17"/>
                  </a:cubicBezTo>
                  <a:cubicBezTo>
                    <a:pt x="16" y="18"/>
                    <a:pt x="15" y="18"/>
                    <a:pt x="14" y="18"/>
                  </a:cubicBezTo>
                  <a:cubicBezTo>
                    <a:pt x="13" y="19"/>
                    <a:pt x="12" y="19"/>
                    <a:pt x="12" y="19"/>
                  </a:cubicBezTo>
                  <a:cubicBezTo>
                    <a:pt x="10" y="20"/>
                    <a:pt x="9" y="21"/>
                    <a:pt x="7" y="22"/>
                  </a:cubicBezTo>
                  <a:cubicBezTo>
                    <a:pt x="6" y="23"/>
                    <a:pt x="5" y="23"/>
                    <a:pt x="4" y="24"/>
                  </a:cubicBezTo>
                  <a:cubicBezTo>
                    <a:pt x="2" y="25"/>
                    <a:pt x="0" y="26"/>
                    <a:pt x="0" y="26"/>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8" name="í$ḻîḑè">
              <a:extLst>
                <a:ext uri="{FF2B5EF4-FFF2-40B4-BE49-F238E27FC236}">
                  <a16:creationId xmlns:a16="http://schemas.microsoft.com/office/drawing/2014/main" id="{4D24CE44-9997-4D5A-BFB0-189C10072C1D}"/>
                </a:ext>
              </a:extLst>
            </p:cNvPr>
            <p:cNvSpPr/>
            <p:nvPr/>
          </p:nvSpPr>
          <p:spPr bwMode="auto">
            <a:xfrm>
              <a:off x="7149846" y="1973622"/>
              <a:ext cx="155445" cy="107710"/>
            </a:xfrm>
            <a:custGeom>
              <a:avLst/>
              <a:gdLst>
                <a:gd name="T0" fmla="*/ 0 w 61"/>
                <a:gd name="T1" fmla="*/ 22 h 42"/>
                <a:gd name="T2" fmla="*/ 1 w 61"/>
                <a:gd name="T3" fmla="*/ 18 h 42"/>
                <a:gd name="T4" fmla="*/ 7 w 61"/>
                <a:gd name="T5" fmla="*/ 10 h 42"/>
                <a:gd name="T6" fmla="*/ 13 w 61"/>
                <a:gd name="T7" fmla="*/ 5 h 42"/>
                <a:gd name="T8" fmla="*/ 16 w 61"/>
                <a:gd name="T9" fmla="*/ 3 h 42"/>
                <a:gd name="T10" fmla="*/ 20 w 61"/>
                <a:gd name="T11" fmla="*/ 2 h 42"/>
                <a:gd name="T12" fmla="*/ 25 w 61"/>
                <a:gd name="T13" fmla="*/ 1 h 42"/>
                <a:gd name="T14" fmla="*/ 30 w 61"/>
                <a:gd name="T15" fmla="*/ 1 h 42"/>
                <a:gd name="T16" fmla="*/ 35 w 61"/>
                <a:gd name="T17" fmla="*/ 1 h 42"/>
                <a:gd name="T18" fmla="*/ 39 w 61"/>
                <a:gd name="T19" fmla="*/ 2 h 42"/>
                <a:gd name="T20" fmla="*/ 41 w 61"/>
                <a:gd name="T21" fmla="*/ 3 h 42"/>
                <a:gd name="T22" fmla="*/ 42 w 61"/>
                <a:gd name="T23" fmla="*/ 3 h 42"/>
                <a:gd name="T24" fmla="*/ 42 w 61"/>
                <a:gd name="T25" fmla="*/ 3 h 42"/>
                <a:gd name="T26" fmla="*/ 43 w 61"/>
                <a:gd name="T27" fmla="*/ 4 h 42"/>
                <a:gd name="T28" fmla="*/ 43 w 61"/>
                <a:gd name="T29" fmla="*/ 4 h 42"/>
                <a:gd name="T30" fmla="*/ 44 w 61"/>
                <a:gd name="T31" fmla="*/ 4 h 42"/>
                <a:gd name="T32" fmla="*/ 47 w 61"/>
                <a:gd name="T33" fmla="*/ 6 h 42"/>
                <a:gd name="T34" fmla="*/ 51 w 61"/>
                <a:gd name="T35" fmla="*/ 9 h 42"/>
                <a:gd name="T36" fmla="*/ 55 w 61"/>
                <a:gd name="T37" fmla="*/ 12 h 42"/>
                <a:gd name="T38" fmla="*/ 59 w 61"/>
                <a:gd name="T39" fmla="*/ 20 h 42"/>
                <a:gd name="T40" fmla="*/ 61 w 61"/>
                <a:gd name="T41" fmla="*/ 27 h 42"/>
                <a:gd name="T42" fmla="*/ 59 w 61"/>
                <a:gd name="T43" fmla="*/ 38 h 42"/>
                <a:gd name="T44" fmla="*/ 57 w 61"/>
                <a:gd name="T45" fmla="*/ 42 h 42"/>
                <a:gd name="T46" fmla="*/ 57 w 61"/>
                <a:gd name="T47" fmla="*/ 41 h 42"/>
                <a:gd name="T48" fmla="*/ 56 w 61"/>
                <a:gd name="T49" fmla="*/ 38 h 42"/>
                <a:gd name="T50" fmla="*/ 55 w 61"/>
                <a:gd name="T51" fmla="*/ 34 h 42"/>
                <a:gd name="T52" fmla="*/ 52 w 61"/>
                <a:gd name="T53" fmla="*/ 30 h 42"/>
                <a:gd name="T54" fmla="*/ 49 w 61"/>
                <a:gd name="T55" fmla="*/ 26 h 42"/>
                <a:gd name="T56" fmla="*/ 45 w 61"/>
                <a:gd name="T57" fmla="*/ 23 h 42"/>
                <a:gd name="T58" fmla="*/ 42 w 61"/>
                <a:gd name="T59" fmla="*/ 21 h 42"/>
                <a:gd name="T60" fmla="*/ 40 w 61"/>
                <a:gd name="T61" fmla="*/ 20 h 42"/>
                <a:gd name="T62" fmla="*/ 37 w 61"/>
                <a:gd name="T63" fmla="*/ 18 h 42"/>
                <a:gd name="T64" fmla="*/ 36 w 61"/>
                <a:gd name="T65" fmla="*/ 18 h 42"/>
                <a:gd name="T66" fmla="*/ 36 w 61"/>
                <a:gd name="T67" fmla="*/ 18 h 42"/>
                <a:gd name="T68" fmla="*/ 36 w 61"/>
                <a:gd name="T69" fmla="*/ 18 h 42"/>
                <a:gd name="T70" fmla="*/ 36 w 61"/>
                <a:gd name="T71" fmla="*/ 18 h 42"/>
                <a:gd name="T72" fmla="*/ 36 w 61"/>
                <a:gd name="T73" fmla="*/ 18 h 42"/>
                <a:gd name="T74" fmla="*/ 36 w 61"/>
                <a:gd name="T75" fmla="*/ 18 h 42"/>
                <a:gd name="T76" fmla="*/ 36 w 61"/>
                <a:gd name="T77" fmla="*/ 18 h 42"/>
                <a:gd name="T78" fmla="*/ 34 w 61"/>
                <a:gd name="T79" fmla="*/ 17 h 42"/>
                <a:gd name="T80" fmla="*/ 31 w 61"/>
                <a:gd name="T81" fmla="*/ 17 h 42"/>
                <a:gd name="T82" fmla="*/ 29 w 61"/>
                <a:gd name="T83" fmla="*/ 16 h 42"/>
                <a:gd name="T84" fmla="*/ 23 w 61"/>
                <a:gd name="T85" fmla="*/ 16 h 42"/>
                <a:gd name="T86" fmla="*/ 20 w 61"/>
                <a:gd name="T87" fmla="*/ 16 h 42"/>
                <a:gd name="T88" fmla="*/ 17 w 61"/>
                <a:gd name="T89" fmla="*/ 16 h 42"/>
                <a:gd name="T90" fmla="*/ 15 w 61"/>
                <a:gd name="T91" fmla="*/ 17 h 42"/>
                <a:gd name="T92" fmla="*/ 12 w 61"/>
                <a:gd name="T93" fmla="*/ 18 h 42"/>
                <a:gd name="T94" fmla="*/ 7 w 61"/>
                <a:gd name="T95" fmla="*/ 19 h 42"/>
                <a:gd name="T96" fmla="*/ 3 w 61"/>
                <a:gd name="T97" fmla="*/ 21 h 42"/>
                <a:gd name="T98" fmla="*/ 0 w 61"/>
                <a:gd name="T9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2">
                  <a:moveTo>
                    <a:pt x="0" y="22"/>
                  </a:moveTo>
                  <a:cubicBezTo>
                    <a:pt x="0" y="22"/>
                    <a:pt x="0" y="21"/>
                    <a:pt x="1" y="18"/>
                  </a:cubicBezTo>
                  <a:cubicBezTo>
                    <a:pt x="2" y="16"/>
                    <a:pt x="4" y="13"/>
                    <a:pt x="7" y="10"/>
                  </a:cubicBezTo>
                  <a:cubicBezTo>
                    <a:pt x="8" y="8"/>
                    <a:pt x="10" y="7"/>
                    <a:pt x="13" y="5"/>
                  </a:cubicBezTo>
                  <a:cubicBezTo>
                    <a:pt x="14" y="4"/>
                    <a:pt x="15" y="4"/>
                    <a:pt x="16" y="3"/>
                  </a:cubicBezTo>
                  <a:cubicBezTo>
                    <a:pt x="17" y="3"/>
                    <a:pt x="19" y="2"/>
                    <a:pt x="20" y="2"/>
                  </a:cubicBezTo>
                  <a:cubicBezTo>
                    <a:pt x="22" y="1"/>
                    <a:pt x="23" y="1"/>
                    <a:pt x="25" y="1"/>
                  </a:cubicBezTo>
                  <a:cubicBezTo>
                    <a:pt x="26" y="0"/>
                    <a:pt x="28" y="0"/>
                    <a:pt x="30" y="1"/>
                  </a:cubicBezTo>
                  <a:cubicBezTo>
                    <a:pt x="31" y="1"/>
                    <a:pt x="33" y="1"/>
                    <a:pt x="35" y="1"/>
                  </a:cubicBezTo>
                  <a:cubicBezTo>
                    <a:pt x="36" y="1"/>
                    <a:pt x="38" y="2"/>
                    <a:pt x="39" y="2"/>
                  </a:cubicBezTo>
                  <a:cubicBezTo>
                    <a:pt x="41" y="3"/>
                    <a:pt x="41" y="3"/>
                    <a:pt x="41" y="3"/>
                  </a:cubicBezTo>
                  <a:cubicBezTo>
                    <a:pt x="42" y="3"/>
                    <a:pt x="42" y="3"/>
                    <a:pt x="42" y="3"/>
                  </a:cubicBezTo>
                  <a:cubicBezTo>
                    <a:pt x="42" y="3"/>
                    <a:pt x="42" y="3"/>
                    <a:pt x="42" y="3"/>
                  </a:cubicBezTo>
                  <a:cubicBezTo>
                    <a:pt x="43" y="4"/>
                    <a:pt x="43" y="4"/>
                    <a:pt x="43" y="4"/>
                  </a:cubicBezTo>
                  <a:cubicBezTo>
                    <a:pt x="43" y="4"/>
                    <a:pt x="43" y="4"/>
                    <a:pt x="43" y="4"/>
                  </a:cubicBezTo>
                  <a:cubicBezTo>
                    <a:pt x="44" y="4"/>
                    <a:pt x="44" y="4"/>
                    <a:pt x="44" y="4"/>
                  </a:cubicBezTo>
                  <a:cubicBezTo>
                    <a:pt x="45" y="5"/>
                    <a:pt x="46" y="5"/>
                    <a:pt x="47" y="6"/>
                  </a:cubicBezTo>
                  <a:cubicBezTo>
                    <a:pt x="49" y="7"/>
                    <a:pt x="50" y="8"/>
                    <a:pt x="51" y="9"/>
                  </a:cubicBezTo>
                  <a:cubicBezTo>
                    <a:pt x="53" y="10"/>
                    <a:pt x="54" y="11"/>
                    <a:pt x="55" y="12"/>
                  </a:cubicBezTo>
                  <a:cubicBezTo>
                    <a:pt x="57" y="15"/>
                    <a:pt x="58" y="17"/>
                    <a:pt x="59" y="20"/>
                  </a:cubicBezTo>
                  <a:cubicBezTo>
                    <a:pt x="60" y="23"/>
                    <a:pt x="61" y="25"/>
                    <a:pt x="61" y="27"/>
                  </a:cubicBezTo>
                  <a:cubicBezTo>
                    <a:pt x="61" y="32"/>
                    <a:pt x="60" y="36"/>
                    <a:pt x="59" y="38"/>
                  </a:cubicBezTo>
                  <a:cubicBezTo>
                    <a:pt x="58" y="40"/>
                    <a:pt x="57" y="42"/>
                    <a:pt x="57" y="42"/>
                  </a:cubicBezTo>
                  <a:cubicBezTo>
                    <a:pt x="57" y="42"/>
                    <a:pt x="57" y="41"/>
                    <a:pt x="57" y="41"/>
                  </a:cubicBezTo>
                  <a:cubicBezTo>
                    <a:pt x="57" y="40"/>
                    <a:pt x="56" y="39"/>
                    <a:pt x="56" y="38"/>
                  </a:cubicBezTo>
                  <a:cubicBezTo>
                    <a:pt x="56" y="37"/>
                    <a:pt x="55" y="36"/>
                    <a:pt x="55" y="34"/>
                  </a:cubicBezTo>
                  <a:cubicBezTo>
                    <a:pt x="54" y="33"/>
                    <a:pt x="53" y="31"/>
                    <a:pt x="52" y="30"/>
                  </a:cubicBezTo>
                  <a:cubicBezTo>
                    <a:pt x="51" y="29"/>
                    <a:pt x="50" y="27"/>
                    <a:pt x="49" y="26"/>
                  </a:cubicBezTo>
                  <a:cubicBezTo>
                    <a:pt x="48" y="25"/>
                    <a:pt x="46" y="24"/>
                    <a:pt x="45" y="23"/>
                  </a:cubicBezTo>
                  <a:cubicBezTo>
                    <a:pt x="44" y="22"/>
                    <a:pt x="43" y="22"/>
                    <a:pt x="42" y="21"/>
                  </a:cubicBezTo>
                  <a:cubicBezTo>
                    <a:pt x="42" y="21"/>
                    <a:pt x="41" y="20"/>
                    <a:pt x="40" y="20"/>
                  </a:cubicBezTo>
                  <a:cubicBezTo>
                    <a:pt x="39" y="19"/>
                    <a:pt x="38" y="19"/>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4" y="17"/>
                    <a:pt x="34" y="17"/>
                    <a:pt x="34" y="17"/>
                  </a:cubicBezTo>
                  <a:cubicBezTo>
                    <a:pt x="33" y="17"/>
                    <a:pt x="32" y="17"/>
                    <a:pt x="31" y="17"/>
                  </a:cubicBezTo>
                  <a:cubicBezTo>
                    <a:pt x="30" y="16"/>
                    <a:pt x="29" y="16"/>
                    <a:pt x="29" y="16"/>
                  </a:cubicBezTo>
                  <a:cubicBezTo>
                    <a:pt x="27" y="16"/>
                    <a:pt x="25" y="16"/>
                    <a:pt x="23" y="16"/>
                  </a:cubicBezTo>
                  <a:cubicBezTo>
                    <a:pt x="22" y="16"/>
                    <a:pt x="21" y="16"/>
                    <a:pt x="20" y="16"/>
                  </a:cubicBezTo>
                  <a:cubicBezTo>
                    <a:pt x="19" y="16"/>
                    <a:pt x="18" y="16"/>
                    <a:pt x="17" y="16"/>
                  </a:cubicBezTo>
                  <a:cubicBezTo>
                    <a:pt x="16" y="16"/>
                    <a:pt x="15" y="17"/>
                    <a:pt x="15" y="17"/>
                  </a:cubicBezTo>
                  <a:cubicBezTo>
                    <a:pt x="14" y="17"/>
                    <a:pt x="13" y="17"/>
                    <a:pt x="12" y="18"/>
                  </a:cubicBezTo>
                  <a:cubicBezTo>
                    <a:pt x="10" y="18"/>
                    <a:pt x="9" y="19"/>
                    <a:pt x="7" y="19"/>
                  </a:cubicBezTo>
                  <a:cubicBezTo>
                    <a:pt x="6" y="20"/>
                    <a:pt x="4" y="20"/>
                    <a:pt x="3" y="21"/>
                  </a:cubicBezTo>
                  <a:cubicBezTo>
                    <a:pt x="1" y="22"/>
                    <a:pt x="0" y="22"/>
                    <a:pt x="0" y="22"/>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9" name="îṥľïḑe">
              <a:extLst>
                <a:ext uri="{FF2B5EF4-FFF2-40B4-BE49-F238E27FC236}">
                  <a16:creationId xmlns:a16="http://schemas.microsoft.com/office/drawing/2014/main" id="{F882AB73-8376-4789-BCA2-FBC0367E6692}"/>
                </a:ext>
              </a:extLst>
            </p:cNvPr>
            <p:cNvSpPr/>
            <p:nvPr/>
          </p:nvSpPr>
          <p:spPr bwMode="auto">
            <a:xfrm>
              <a:off x="6542752" y="1247802"/>
              <a:ext cx="1195828" cy="1034263"/>
            </a:xfrm>
            <a:custGeom>
              <a:avLst/>
              <a:gdLst>
                <a:gd name="T0" fmla="*/ 89 w 470"/>
                <a:gd name="T1" fmla="*/ 0 h 407"/>
                <a:gd name="T2" fmla="*/ 6 w 470"/>
                <a:gd name="T3" fmla="*/ 123 h 407"/>
                <a:gd name="T4" fmla="*/ 75 w 470"/>
                <a:gd name="T5" fmla="*/ 201 h 407"/>
                <a:gd name="T6" fmla="*/ 351 w 470"/>
                <a:gd name="T7" fmla="*/ 182 h 407"/>
                <a:gd name="T8" fmla="*/ 370 w 470"/>
                <a:gd name="T9" fmla="*/ 394 h 407"/>
                <a:gd name="T10" fmla="*/ 379 w 470"/>
                <a:gd name="T11" fmla="*/ 407 h 407"/>
                <a:gd name="T12" fmla="*/ 412 w 470"/>
                <a:gd name="T13" fmla="*/ 294 h 407"/>
                <a:gd name="T14" fmla="*/ 416 w 470"/>
                <a:gd name="T15" fmla="*/ 152 h 407"/>
                <a:gd name="T16" fmla="*/ 380 w 470"/>
                <a:gd name="T17" fmla="*/ 97 h 407"/>
                <a:gd name="T18" fmla="*/ 182 w 470"/>
                <a:gd name="T19" fmla="*/ 65 h 407"/>
                <a:gd name="T20" fmla="*/ 89 w 470"/>
                <a:gd name="T2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0" h="407">
                  <a:moveTo>
                    <a:pt x="89" y="0"/>
                  </a:moveTo>
                  <a:cubicBezTo>
                    <a:pt x="89" y="0"/>
                    <a:pt x="17" y="57"/>
                    <a:pt x="6" y="123"/>
                  </a:cubicBezTo>
                  <a:cubicBezTo>
                    <a:pt x="0" y="157"/>
                    <a:pt x="20" y="201"/>
                    <a:pt x="75" y="201"/>
                  </a:cubicBezTo>
                  <a:cubicBezTo>
                    <a:pt x="167" y="201"/>
                    <a:pt x="304" y="152"/>
                    <a:pt x="351" y="182"/>
                  </a:cubicBezTo>
                  <a:cubicBezTo>
                    <a:pt x="399" y="212"/>
                    <a:pt x="370" y="394"/>
                    <a:pt x="370" y="394"/>
                  </a:cubicBezTo>
                  <a:cubicBezTo>
                    <a:pt x="379" y="407"/>
                    <a:pt x="379" y="407"/>
                    <a:pt x="379" y="407"/>
                  </a:cubicBezTo>
                  <a:cubicBezTo>
                    <a:pt x="412" y="294"/>
                    <a:pt x="412" y="294"/>
                    <a:pt x="412" y="294"/>
                  </a:cubicBezTo>
                  <a:cubicBezTo>
                    <a:pt x="412" y="294"/>
                    <a:pt x="470" y="158"/>
                    <a:pt x="416" y="152"/>
                  </a:cubicBezTo>
                  <a:cubicBezTo>
                    <a:pt x="416" y="152"/>
                    <a:pt x="439" y="129"/>
                    <a:pt x="380" y="97"/>
                  </a:cubicBezTo>
                  <a:cubicBezTo>
                    <a:pt x="322" y="64"/>
                    <a:pt x="277" y="46"/>
                    <a:pt x="182" y="65"/>
                  </a:cubicBezTo>
                  <a:cubicBezTo>
                    <a:pt x="74" y="88"/>
                    <a:pt x="71" y="65"/>
                    <a:pt x="89" y="0"/>
                  </a:cubicBezTo>
                  <a:close/>
                </a:path>
              </a:pathLst>
            </a:custGeom>
            <a:solidFill>
              <a:srgbClr val="C9A8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0" name="iṣḻídê">
              <a:extLst>
                <a:ext uri="{FF2B5EF4-FFF2-40B4-BE49-F238E27FC236}">
                  <a16:creationId xmlns:a16="http://schemas.microsoft.com/office/drawing/2014/main" id="{459B45F6-C6E5-466B-ADAA-071EC80E033D}"/>
                </a:ext>
              </a:extLst>
            </p:cNvPr>
            <p:cNvSpPr/>
            <p:nvPr/>
          </p:nvSpPr>
          <p:spPr bwMode="auto">
            <a:xfrm>
              <a:off x="7472977" y="1958934"/>
              <a:ext cx="237452" cy="361074"/>
            </a:xfrm>
            <a:custGeom>
              <a:avLst/>
              <a:gdLst>
                <a:gd name="T0" fmla="*/ 26 w 93"/>
                <a:gd name="T1" fmla="*/ 16 h 142"/>
                <a:gd name="T2" fmla="*/ 84 w 93"/>
                <a:gd name="T3" fmla="*/ 56 h 142"/>
                <a:gd name="T4" fmla="*/ 0 w 93"/>
                <a:gd name="T5" fmla="*/ 124 h 142"/>
                <a:gd name="T6" fmla="*/ 26 w 93"/>
                <a:gd name="T7" fmla="*/ 16 h 142"/>
              </a:gdLst>
              <a:ahLst/>
              <a:cxnLst>
                <a:cxn ang="0">
                  <a:pos x="T0" y="T1"/>
                </a:cxn>
                <a:cxn ang="0">
                  <a:pos x="T2" y="T3"/>
                </a:cxn>
                <a:cxn ang="0">
                  <a:pos x="T4" y="T5"/>
                </a:cxn>
                <a:cxn ang="0">
                  <a:pos x="T6" y="T7"/>
                </a:cxn>
              </a:cxnLst>
              <a:rect l="0" t="0" r="r" b="b"/>
              <a:pathLst>
                <a:path w="93" h="142">
                  <a:moveTo>
                    <a:pt x="26" y="16"/>
                  </a:moveTo>
                  <a:cubicBezTo>
                    <a:pt x="26" y="16"/>
                    <a:pt x="93" y="0"/>
                    <a:pt x="84" y="56"/>
                  </a:cubicBezTo>
                  <a:cubicBezTo>
                    <a:pt x="74" y="112"/>
                    <a:pt x="45" y="142"/>
                    <a:pt x="0" y="124"/>
                  </a:cubicBezTo>
                  <a:lnTo>
                    <a:pt x="26" y="16"/>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1" name="îṧḷîḋê">
              <a:extLst>
                <a:ext uri="{FF2B5EF4-FFF2-40B4-BE49-F238E27FC236}">
                  <a16:creationId xmlns:a16="http://schemas.microsoft.com/office/drawing/2014/main" id="{230700CB-3A71-4772-BF23-5492541BB6EC}"/>
                </a:ext>
              </a:extLst>
            </p:cNvPr>
            <p:cNvSpPr/>
            <p:nvPr/>
          </p:nvSpPr>
          <p:spPr bwMode="auto">
            <a:xfrm>
              <a:off x="6788772" y="1805937"/>
              <a:ext cx="124846" cy="25704"/>
            </a:xfrm>
            <a:custGeom>
              <a:avLst/>
              <a:gdLst>
                <a:gd name="T0" fmla="*/ 0 w 49"/>
                <a:gd name="T1" fmla="*/ 10 h 10"/>
                <a:gd name="T2" fmla="*/ 7 w 49"/>
                <a:gd name="T3" fmla="*/ 5 h 10"/>
                <a:gd name="T4" fmla="*/ 14 w 49"/>
                <a:gd name="T5" fmla="*/ 2 h 10"/>
                <a:gd name="T6" fmla="*/ 19 w 49"/>
                <a:gd name="T7" fmla="*/ 1 h 10"/>
                <a:gd name="T8" fmla="*/ 24 w 49"/>
                <a:gd name="T9" fmla="*/ 0 h 10"/>
                <a:gd name="T10" fmla="*/ 29 w 49"/>
                <a:gd name="T11" fmla="*/ 0 h 10"/>
                <a:gd name="T12" fmla="*/ 34 w 49"/>
                <a:gd name="T13" fmla="*/ 0 h 10"/>
                <a:gd name="T14" fmla="*/ 38 w 49"/>
                <a:gd name="T15" fmla="*/ 2 h 10"/>
                <a:gd name="T16" fmla="*/ 42 w 49"/>
                <a:gd name="T17" fmla="*/ 3 h 10"/>
                <a:gd name="T18" fmla="*/ 45 w 49"/>
                <a:gd name="T19" fmla="*/ 5 h 10"/>
                <a:gd name="T20" fmla="*/ 47 w 49"/>
                <a:gd name="T21" fmla="*/ 6 h 10"/>
                <a:gd name="T22" fmla="*/ 49 w 49"/>
                <a:gd name="T23" fmla="*/ 7 h 10"/>
                <a:gd name="T24" fmla="*/ 47 w 49"/>
                <a:gd name="T25" fmla="*/ 7 h 10"/>
                <a:gd name="T26" fmla="*/ 44 w 49"/>
                <a:gd name="T27" fmla="*/ 6 h 10"/>
                <a:gd name="T28" fmla="*/ 41 w 49"/>
                <a:gd name="T29" fmla="*/ 5 h 10"/>
                <a:gd name="T30" fmla="*/ 37 w 49"/>
                <a:gd name="T31" fmla="*/ 4 h 10"/>
                <a:gd name="T32" fmla="*/ 33 w 49"/>
                <a:gd name="T33" fmla="*/ 3 h 10"/>
                <a:gd name="T34" fmla="*/ 31 w 49"/>
                <a:gd name="T35" fmla="*/ 3 h 10"/>
                <a:gd name="T36" fmla="*/ 29 w 49"/>
                <a:gd name="T37" fmla="*/ 2 h 10"/>
                <a:gd name="T38" fmla="*/ 24 w 49"/>
                <a:gd name="T39" fmla="*/ 3 h 10"/>
                <a:gd name="T40" fmla="*/ 20 w 49"/>
                <a:gd name="T41" fmla="*/ 3 h 10"/>
                <a:gd name="T42" fmla="*/ 15 w 49"/>
                <a:gd name="T43" fmla="*/ 4 h 10"/>
                <a:gd name="T44" fmla="*/ 7 w 49"/>
                <a:gd name="T45" fmla="*/ 6 h 10"/>
                <a:gd name="T46" fmla="*/ 0 w 49"/>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10">
                  <a:moveTo>
                    <a:pt x="0" y="10"/>
                  </a:moveTo>
                  <a:cubicBezTo>
                    <a:pt x="0" y="10"/>
                    <a:pt x="2" y="7"/>
                    <a:pt x="7" y="5"/>
                  </a:cubicBezTo>
                  <a:cubicBezTo>
                    <a:pt x="9" y="4"/>
                    <a:pt x="12" y="3"/>
                    <a:pt x="14" y="2"/>
                  </a:cubicBezTo>
                  <a:cubicBezTo>
                    <a:pt x="16" y="1"/>
                    <a:pt x="18" y="1"/>
                    <a:pt x="19" y="1"/>
                  </a:cubicBezTo>
                  <a:cubicBezTo>
                    <a:pt x="21" y="0"/>
                    <a:pt x="22" y="0"/>
                    <a:pt x="24" y="0"/>
                  </a:cubicBezTo>
                  <a:cubicBezTo>
                    <a:pt x="26" y="0"/>
                    <a:pt x="27" y="0"/>
                    <a:pt x="29" y="0"/>
                  </a:cubicBezTo>
                  <a:cubicBezTo>
                    <a:pt x="31" y="0"/>
                    <a:pt x="32" y="0"/>
                    <a:pt x="34" y="0"/>
                  </a:cubicBezTo>
                  <a:cubicBezTo>
                    <a:pt x="35" y="1"/>
                    <a:pt x="37" y="1"/>
                    <a:pt x="38" y="2"/>
                  </a:cubicBezTo>
                  <a:cubicBezTo>
                    <a:pt x="39" y="2"/>
                    <a:pt x="41" y="2"/>
                    <a:pt x="42" y="3"/>
                  </a:cubicBezTo>
                  <a:cubicBezTo>
                    <a:pt x="43" y="4"/>
                    <a:pt x="44" y="4"/>
                    <a:pt x="45" y="5"/>
                  </a:cubicBezTo>
                  <a:cubicBezTo>
                    <a:pt x="46" y="5"/>
                    <a:pt x="46" y="6"/>
                    <a:pt x="47" y="6"/>
                  </a:cubicBezTo>
                  <a:cubicBezTo>
                    <a:pt x="48" y="7"/>
                    <a:pt x="49" y="7"/>
                    <a:pt x="49" y="7"/>
                  </a:cubicBezTo>
                  <a:cubicBezTo>
                    <a:pt x="49" y="7"/>
                    <a:pt x="48" y="7"/>
                    <a:pt x="47" y="7"/>
                  </a:cubicBezTo>
                  <a:cubicBezTo>
                    <a:pt x="46" y="6"/>
                    <a:pt x="45" y="6"/>
                    <a:pt x="44" y="6"/>
                  </a:cubicBezTo>
                  <a:cubicBezTo>
                    <a:pt x="43" y="5"/>
                    <a:pt x="42" y="5"/>
                    <a:pt x="41" y="5"/>
                  </a:cubicBezTo>
                  <a:cubicBezTo>
                    <a:pt x="40" y="4"/>
                    <a:pt x="39" y="4"/>
                    <a:pt x="37" y="4"/>
                  </a:cubicBezTo>
                  <a:cubicBezTo>
                    <a:pt x="36" y="3"/>
                    <a:pt x="35" y="3"/>
                    <a:pt x="33" y="3"/>
                  </a:cubicBezTo>
                  <a:cubicBezTo>
                    <a:pt x="33" y="3"/>
                    <a:pt x="32" y="3"/>
                    <a:pt x="31" y="3"/>
                  </a:cubicBezTo>
                  <a:cubicBezTo>
                    <a:pt x="30" y="3"/>
                    <a:pt x="30" y="3"/>
                    <a:pt x="29" y="2"/>
                  </a:cubicBezTo>
                  <a:cubicBezTo>
                    <a:pt x="27" y="2"/>
                    <a:pt x="26" y="3"/>
                    <a:pt x="24" y="3"/>
                  </a:cubicBezTo>
                  <a:cubicBezTo>
                    <a:pt x="23" y="3"/>
                    <a:pt x="21" y="3"/>
                    <a:pt x="20" y="3"/>
                  </a:cubicBezTo>
                  <a:cubicBezTo>
                    <a:pt x="18" y="4"/>
                    <a:pt x="17" y="4"/>
                    <a:pt x="15" y="4"/>
                  </a:cubicBezTo>
                  <a:cubicBezTo>
                    <a:pt x="12" y="5"/>
                    <a:pt x="10" y="6"/>
                    <a:pt x="7" y="6"/>
                  </a:cubicBezTo>
                  <a:cubicBezTo>
                    <a:pt x="3" y="8"/>
                    <a:pt x="0" y="10"/>
                    <a:pt x="0" y="10"/>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2" name="íśľïdê">
              <a:extLst>
                <a:ext uri="{FF2B5EF4-FFF2-40B4-BE49-F238E27FC236}">
                  <a16:creationId xmlns:a16="http://schemas.microsoft.com/office/drawing/2014/main" id="{970FABAB-8810-4FAA-BAE8-6909B41FFA39}"/>
                </a:ext>
              </a:extLst>
            </p:cNvPr>
            <p:cNvSpPr/>
            <p:nvPr/>
          </p:nvSpPr>
          <p:spPr bwMode="auto">
            <a:xfrm>
              <a:off x="7241645" y="1913647"/>
              <a:ext cx="115054" cy="52631"/>
            </a:xfrm>
            <a:custGeom>
              <a:avLst/>
              <a:gdLst>
                <a:gd name="T0" fmla="*/ 45 w 45"/>
                <a:gd name="T1" fmla="*/ 21 h 21"/>
                <a:gd name="T2" fmla="*/ 39 w 45"/>
                <a:gd name="T3" fmla="*/ 15 h 21"/>
                <a:gd name="T4" fmla="*/ 33 w 45"/>
                <a:gd name="T5" fmla="*/ 10 h 21"/>
                <a:gd name="T6" fmla="*/ 29 w 45"/>
                <a:gd name="T7" fmla="*/ 8 h 21"/>
                <a:gd name="T8" fmla="*/ 25 w 45"/>
                <a:gd name="T9" fmla="*/ 6 h 21"/>
                <a:gd name="T10" fmla="*/ 21 w 45"/>
                <a:gd name="T11" fmla="*/ 4 h 21"/>
                <a:gd name="T12" fmla="*/ 18 w 45"/>
                <a:gd name="T13" fmla="*/ 3 h 21"/>
                <a:gd name="T14" fmla="*/ 16 w 45"/>
                <a:gd name="T15" fmla="*/ 3 h 21"/>
                <a:gd name="T16" fmla="*/ 12 w 45"/>
                <a:gd name="T17" fmla="*/ 2 h 21"/>
                <a:gd name="T18" fmla="*/ 8 w 45"/>
                <a:gd name="T19" fmla="*/ 2 h 21"/>
                <a:gd name="T20" fmla="*/ 5 w 45"/>
                <a:gd name="T21" fmla="*/ 1 h 21"/>
                <a:gd name="T22" fmla="*/ 3 w 45"/>
                <a:gd name="T23" fmla="*/ 2 h 21"/>
                <a:gd name="T24" fmla="*/ 0 w 45"/>
                <a:gd name="T25" fmla="*/ 2 h 21"/>
                <a:gd name="T26" fmla="*/ 2 w 45"/>
                <a:gd name="T27" fmla="*/ 1 h 21"/>
                <a:gd name="T28" fmla="*/ 5 w 45"/>
                <a:gd name="T29" fmla="*/ 0 h 21"/>
                <a:gd name="T30" fmla="*/ 8 w 45"/>
                <a:gd name="T31" fmla="*/ 0 h 21"/>
                <a:gd name="T32" fmla="*/ 12 w 45"/>
                <a:gd name="T33" fmla="*/ 0 h 21"/>
                <a:gd name="T34" fmla="*/ 17 w 45"/>
                <a:gd name="T35" fmla="*/ 0 h 21"/>
                <a:gd name="T36" fmla="*/ 21 w 45"/>
                <a:gd name="T37" fmla="*/ 1 h 21"/>
                <a:gd name="T38" fmla="*/ 26 w 45"/>
                <a:gd name="T39" fmla="*/ 3 h 21"/>
                <a:gd name="T40" fmla="*/ 30 w 45"/>
                <a:gd name="T41" fmla="*/ 6 h 21"/>
                <a:gd name="T42" fmla="*/ 34 w 45"/>
                <a:gd name="T43" fmla="*/ 8 h 21"/>
                <a:gd name="T44" fmla="*/ 40 w 45"/>
                <a:gd name="T45" fmla="*/ 14 h 21"/>
                <a:gd name="T46" fmla="*/ 45 w 45"/>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21">
                  <a:moveTo>
                    <a:pt x="45" y="21"/>
                  </a:moveTo>
                  <a:cubicBezTo>
                    <a:pt x="45" y="21"/>
                    <a:pt x="43" y="18"/>
                    <a:pt x="39" y="15"/>
                  </a:cubicBezTo>
                  <a:cubicBezTo>
                    <a:pt x="38" y="14"/>
                    <a:pt x="35" y="12"/>
                    <a:pt x="33" y="10"/>
                  </a:cubicBezTo>
                  <a:cubicBezTo>
                    <a:pt x="32" y="9"/>
                    <a:pt x="30" y="9"/>
                    <a:pt x="29" y="8"/>
                  </a:cubicBezTo>
                  <a:cubicBezTo>
                    <a:pt x="28" y="7"/>
                    <a:pt x="26" y="6"/>
                    <a:pt x="25" y="6"/>
                  </a:cubicBezTo>
                  <a:cubicBezTo>
                    <a:pt x="23" y="5"/>
                    <a:pt x="22" y="4"/>
                    <a:pt x="21" y="4"/>
                  </a:cubicBezTo>
                  <a:cubicBezTo>
                    <a:pt x="20" y="4"/>
                    <a:pt x="19" y="3"/>
                    <a:pt x="18" y="3"/>
                  </a:cubicBezTo>
                  <a:cubicBezTo>
                    <a:pt x="18" y="3"/>
                    <a:pt x="17" y="3"/>
                    <a:pt x="16" y="3"/>
                  </a:cubicBezTo>
                  <a:cubicBezTo>
                    <a:pt x="15" y="2"/>
                    <a:pt x="13" y="2"/>
                    <a:pt x="12" y="2"/>
                  </a:cubicBezTo>
                  <a:cubicBezTo>
                    <a:pt x="11" y="2"/>
                    <a:pt x="9" y="2"/>
                    <a:pt x="8" y="2"/>
                  </a:cubicBezTo>
                  <a:cubicBezTo>
                    <a:pt x="7" y="2"/>
                    <a:pt x="6" y="1"/>
                    <a:pt x="5" y="1"/>
                  </a:cubicBezTo>
                  <a:cubicBezTo>
                    <a:pt x="4" y="2"/>
                    <a:pt x="3" y="2"/>
                    <a:pt x="3" y="2"/>
                  </a:cubicBezTo>
                  <a:cubicBezTo>
                    <a:pt x="1" y="2"/>
                    <a:pt x="0" y="2"/>
                    <a:pt x="0" y="2"/>
                  </a:cubicBezTo>
                  <a:cubicBezTo>
                    <a:pt x="0" y="2"/>
                    <a:pt x="1" y="2"/>
                    <a:pt x="2" y="1"/>
                  </a:cubicBezTo>
                  <a:cubicBezTo>
                    <a:pt x="3" y="1"/>
                    <a:pt x="4" y="1"/>
                    <a:pt x="5" y="0"/>
                  </a:cubicBezTo>
                  <a:cubicBezTo>
                    <a:pt x="6" y="0"/>
                    <a:pt x="7" y="0"/>
                    <a:pt x="8" y="0"/>
                  </a:cubicBezTo>
                  <a:cubicBezTo>
                    <a:pt x="9" y="0"/>
                    <a:pt x="11" y="0"/>
                    <a:pt x="12" y="0"/>
                  </a:cubicBezTo>
                  <a:cubicBezTo>
                    <a:pt x="14" y="0"/>
                    <a:pt x="15" y="0"/>
                    <a:pt x="17" y="0"/>
                  </a:cubicBezTo>
                  <a:cubicBezTo>
                    <a:pt x="18" y="1"/>
                    <a:pt x="20" y="1"/>
                    <a:pt x="21" y="1"/>
                  </a:cubicBezTo>
                  <a:cubicBezTo>
                    <a:pt x="23" y="2"/>
                    <a:pt x="24" y="3"/>
                    <a:pt x="26" y="3"/>
                  </a:cubicBezTo>
                  <a:cubicBezTo>
                    <a:pt x="28" y="4"/>
                    <a:pt x="29" y="5"/>
                    <a:pt x="30" y="6"/>
                  </a:cubicBezTo>
                  <a:cubicBezTo>
                    <a:pt x="32" y="6"/>
                    <a:pt x="33" y="7"/>
                    <a:pt x="34" y="8"/>
                  </a:cubicBezTo>
                  <a:cubicBezTo>
                    <a:pt x="37" y="10"/>
                    <a:pt x="39" y="12"/>
                    <a:pt x="40" y="14"/>
                  </a:cubicBezTo>
                  <a:cubicBezTo>
                    <a:pt x="44" y="18"/>
                    <a:pt x="45" y="21"/>
                    <a:pt x="45" y="21"/>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3" name="îşḷîdê">
              <a:extLst>
                <a:ext uri="{FF2B5EF4-FFF2-40B4-BE49-F238E27FC236}">
                  <a16:creationId xmlns:a16="http://schemas.microsoft.com/office/drawing/2014/main" id="{398FB3B2-108C-4142-8071-212BCCE1901C}"/>
                </a:ext>
              </a:extLst>
            </p:cNvPr>
            <p:cNvSpPr/>
            <p:nvPr/>
          </p:nvSpPr>
          <p:spPr bwMode="auto">
            <a:xfrm>
              <a:off x="6931978" y="2726369"/>
              <a:ext cx="167685" cy="995095"/>
            </a:xfrm>
            <a:custGeom>
              <a:avLst/>
              <a:gdLst>
                <a:gd name="T0" fmla="*/ 104 w 137"/>
                <a:gd name="T1" fmla="*/ 0 h 813"/>
                <a:gd name="T2" fmla="*/ 0 w 137"/>
                <a:gd name="T3" fmla="*/ 218 h 813"/>
                <a:gd name="T4" fmla="*/ 77 w 137"/>
                <a:gd name="T5" fmla="*/ 265 h 813"/>
                <a:gd name="T6" fmla="*/ 23 w 137"/>
                <a:gd name="T7" fmla="*/ 394 h 813"/>
                <a:gd name="T8" fmla="*/ 137 w 137"/>
                <a:gd name="T9" fmla="*/ 813 h 813"/>
                <a:gd name="T10" fmla="*/ 133 w 137"/>
                <a:gd name="T11" fmla="*/ 649 h 813"/>
                <a:gd name="T12" fmla="*/ 104 w 137"/>
                <a:gd name="T13" fmla="*/ 0 h 813"/>
              </a:gdLst>
              <a:ahLst/>
              <a:cxnLst>
                <a:cxn ang="0">
                  <a:pos x="T0" y="T1"/>
                </a:cxn>
                <a:cxn ang="0">
                  <a:pos x="T2" y="T3"/>
                </a:cxn>
                <a:cxn ang="0">
                  <a:pos x="T4" y="T5"/>
                </a:cxn>
                <a:cxn ang="0">
                  <a:pos x="T6" y="T7"/>
                </a:cxn>
                <a:cxn ang="0">
                  <a:pos x="T8" y="T9"/>
                </a:cxn>
                <a:cxn ang="0">
                  <a:pos x="T10" y="T11"/>
                </a:cxn>
                <a:cxn ang="0">
                  <a:pos x="T12" y="T13"/>
                </a:cxn>
              </a:cxnLst>
              <a:rect l="0" t="0" r="r" b="b"/>
              <a:pathLst>
                <a:path w="137" h="813">
                  <a:moveTo>
                    <a:pt x="104" y="0"/>
                  </a:moveTo>
                  <a:lnTo>
                    <a:pt x="0" y="218"/>
                  </a:lnTo>
                  <a:lnTo>
                    <a:pt x="77" y="265"/>
                  </a:lnTo>
                  <a:lnTo>
                    <a:pt x="23" y="394"/>
                  </a:lnTo>
                  <a:lnTo>
                    <a:pt x="137" y="813"/>
                  </a:lnTo>
                  <a:lnTo>
                    <a:pt x="133" y="649"/>
                  </a:lnTo>
                  <a:lnTo>
                    <a:pt x="1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4" name="iṧļïḓé">
              <a:extLst>
                <a:ext uri="{FF2B5EF4-FFF2-40B4-BE49-F238E27FC236}">
                  <a16:creationId xmlns:a16="http://schemas.microsoft.com/office/drawing/2014/main" id="{13760513-12A8-46EC-9E6C-997F6EF876EE}"/>
                </a:ext>
              </a:extLst>
            </p:cNvPr>
            <p:cNvSpPr/>
            <p:nvPr/>
          </p:nvSpPr>
          <p:spPr bwMode="auto">
            <a:xfrm>
              <a:off x="7246541" y="2682306"/>
              <a:ext cx="188493" cy="1055070"/>
            </a:xfrm>
            <a:custGeom>
              <a:avLst/>
              <a:gdLst>
                <a:gd name="T0" fmla="*/ 46 w 154"/>
                <a:gd name="T1" fmla="*/ 0 h 862"/>
                <a:gd name="T2" fmla="*/ 154 w 154"/>
                <a:gd name="T3" fmla="*/ 264 h 862"/>
                <a:gd name="T4" fmla="*/ 73 w 154"/>
                <a:gd name="T5" fmla="*/ 299 h 862"/>
                <a:gd name="T6" fmla="*/ 140 w 154"/>
                <a:gd name="T7" fmla="*/ 409 h 862"/>
                <a:gd name="T8" fmla="*/ 23 w 154"/>
                <a:gd name="T9" fmla="*/ 862 h 862"/>
                <a:gd name="T10" fmla="*/ 0 w 154"/>
                <a:gd name="T11" fmla="*/ 801 h 862"/>
                <a:gd name="T12" fmla="*/ 0 w 154"/>
                <a:gd name="T13" fmla="*/ 380 h 862"/>
                <a:gd name="T14" fmla="*/ 46 w 154"/>
                <a:gd name="T15" fmla="*/ 0 h 8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862">
                  <a:moveTo>
                    <a:pt x="46" y="0"/>
                  </a:moveTo>
                  <a:lnTo>
                    <a:pt x="154" y="264"/>
                  </a:lnTo>
                  <a:lnTo>
                    <a:pt x="73" y="299"/>
                  </a:lnTo>
                  <a:lnTo>
                    <a:pt x="140" y="409"/>
                  </a:lnTo>
                  <a:lnTo>
                    <a:pt x="23" y="862"/>
                  </a:lnTo>
                  <a:lnTo>
                    <a:pt x="0" y="801"/>
                  </a:lnTo>
                  <a:lnTo>
                    <a:pt x="0" y="380"/>
                  </a:lnTo>
                  <a:lnTo>
                    <a:pt x="4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5" name="íṧ1ïďê">
              <a:extLst>
                <a:ext uri="{FF2B5EF4-FFF2-40B4-BE49-F238E27FC236}">
                  <a16:creationId xmlns:a16="http://schemas.microsoft.com/office/drawing/2014/main" id="{6515451F-CE78-4877-A4DC-B4E15F4BDCA8}"/>
                </a:ext>
              </a:extLst>
            </p:cNvPr>
            <p:cNvSpPr/>
            <p:nvPr/>
          </p:nvSpPr>
          <p:spPr bwMode="auto">
            <a:xfrm>
              <a:off x="6611295" y="5606392"/>
              <a:ext cx="478576" cy="324355"/>
            </a:xfrm>
            <a:custGeom>
              <a:avLst/>
              <a:gdLst>
                <a:gd name="T0" fmla="*/ 103 w 188"/>
                <a:gd name="T1" fmla="*/ 9 h 128"/>
                <a:gd name="T2" fmla="*/ 50 w 188"/>
                <a:gd name="T3" fmla="*/ 55 h 128"/>
                <a:gd name="T4" fmla="*/ 46 w 188"/>
                <a:gd name="T5" fmla="*/ 126 h 128"/>
                <a:gd name="T6" fmla="*/ 184 w 188"/>
                <a:gd name="T7" fmla="*/ 53 h 128"/>
                <a:gd name="T8" fmla="*/ 179 w 188"/>
                <a:gd name="T9" fmla="*/ 0 h 128"/>
                <a:gd name="T10" fmla="*/ 103 w 188"/>
                <a:gd name="T11" fmla="*/ 9 h 128"/>
              </a:gdLst>
              <a:ahLst/>
              <a:cxnLst>
                <a:cxn ang="0">
                  <a:pos x="T0" y="T1"/>
                </a:cxn>
                <a:cxn ang="0">
                  <a:pos x="T2" y="T3"/>
                </a:cxn>
                <a:cxn ang="0">
                  <a:pos x="T4" y="T5"/>
                </a:cxn>
                <a:cxn ang="0">
                  <a:pos x="T6" y="T7"/>
                </a:cxn>
                <a:cxn ang="0">
                  <a:pos x="T8" y="T9"/>
                </a:cxn>
                <a:cxn ang="0">
                  <a:pos x="T10" y="T11"/>
                </a:cxn>
              </a:cxnLst>
              <a:rect l="0" t="0" r="r" b="b"/>
              <a:pathLst>
                <a:path w="188" h="128">
                  <a:moveTo>
                    <a:pt x="103" y="9"/>
                  </a:moveTo>
                  <a:cubicBezTo>
                    <a:pt x="83" y="39"/>
                    <a:pt x="73" y="44"/>
                    <a:pt x="50" y="55"/>
                  </a:cubicBezTo>
                  <a:cubicBezTo>
                    <a:pt x="0" y="81"/>
                    <a:pt x="21" y="122"/>
                    <a:pt x="46" y="126"/>
                  </a:cubicBezTo>
                  <a:cubicBezTo>
                    <a:pt x="63" y="128"/>
                    <a:pt x="154" y="99"/>
                    <a:pt x="184" y="53"/>
                  </a:cubicBezTo>
                  <a:cubicBezTo>
                    <a:pt x="188" y="41"/>
                    <a:pt x="179" y="0"/>
                    <a:pt x="179" y="0"/>
                  </a:cubicBezTo>
                  <a:cubicBezTo>
                    <a:pt x="179" y="0"/>
                    <a:pt x="151" y="26"/>
                    <a:pt x="103" y="9"/>
                  </a:cubicBezTo>
                  <a:close/>
                </a:path>
              </a:pathLst>
            </a:custGeom>
            <a:solidFill>
              <a:srgbClr val="3D2E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6" name="iṣľiḋê">
              <a:extLst>
                <a:ext uri="{FF2B5EF4-FFF2-40B4-BE49-F238E27FC236}">
                  <a16:creationId xmlns:a16="http://schemas.microsoft.com/office/drawing/2014/main" id="{FC8838FB-8D8E-49BC-94C1-C875FA1F737B}"/>
                </a:ext>
              </a:extLst>
            </p:cNvPr>
            <p:cNvSpPr/>
            <p:nvPr/>
          </p:nvSpPr>
          <p:spPr bwMode="auto">
            <a:xfrm>
              <a:off x="7389746" y="5634544"/>
              <a:ext cx="384329" cy="591182"/>
            </a:xfrm>
            <a:custGeom>
              <a:avLst/>
              <a:gdLst>
                <a:gd name="T0" fmla="*/ 59 w 151"/>
                <a:gd name="T1" fmla="*/ 22 h 233"/>
                <a:gd name="T2" fmla="*/ 35 w 151"/>
                <a:gd name="T3" fmla="*/ 115 h 233"/>
                <a:gd name="T4" fmla="*/ 109 w 151"/>
                <a:gd name="T5" fmla="*/ 175 h 233"/>
                <a:gd name="T6" fmla="*/ 149 w 151"/>
                <a:gd name="T7" fmla="*/ 74 h 233"/>
                <a:gd name="T8" fmla="*/ 132 w 151"/>
                <a:gd name="T9" fmla="*/ 0 h 233"/>
                <a:gd name="T10" fmla="*/ 59 w 151"/>
                <a:gd name="T11" fmla="*/ 22 h 233"/>
              </a:gdLst>
              <a:ahLst/>
              <a:cxnLst>
                <a:cxn ang="0">
                  <a:pos x="T0" y="T1"/>
                </a:cxn>
                <a:cxn ang="0">
                  <a:pos x="T2" y="T3"/>
                </a:cxn>
                <a:cxn ang="0">
                  <a:pos x="T4" y="T5"/>
                </a:cxn>
                <a:cxn ang="0">
                  <a:pos x="T6" y="T7"/>
                </a:cxn>
                <a:cxn ang="0">
                  <a:pos x="T8" y="T9"/>
                </a:cxn>
                <a:cxn ang="0">
                  <a:pos x="T10" y="T11"/>
                </a:cxn>
              </a:cxnLst>
              <a:rect l="0" t="0" r="r" b="b"/>
              <a:pathLst>
                <a:path w="151" h="233">
                  <a:moveTo>
                    <a:pt x="59" y="22"/>
                  </a:moveTo>
                  <a:cubicBezTo>
                    <a:pt x="52" y="62"/>
                    <a:pt x="53" y="88"/>
                    <a:pt x="35" y="115"/>
                  </a:cubicBezTo>
                  <a:cubicBezTo>
                    <a:pt x="0" y="167"/>
                    <a:pt x="52" y="233"/>
                    <a:pt x="109" y="175"/>
                  </a:cubicBezTo>
                  <a:cubicBezTo>
                    <a:pt x="119" y="164"/>
                    <a:pt x="132" y="131"/>
                    <a:pt x="149" y="74"/>
                  </a:cubicBezTo>
                  <a:cubicBezTo>
                    <a:pt x="151" y="60"/>
                    <a:pt x="132" y="0"/>
                    <a:pt x="132" y="0"/>
                  </a:cubicBezTo>
                  <a:cubicBezTo>
                    <a:pt x="132" y="0"/>
                    <a:pt x="116" y="32"/>
                    <a:pt x="59" y="22"/>
                  </a:cubicBezTo>
                  <a:close/>
                </a:path>
              </a:pathLst>
            </a:custGeom>
            <a:solidFill>
              <a:srgbClr val="3D2E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7" name="iṧ1ïdè">
              <a:extLst>
                <a:ext uri="{FF2B5EF4-FFF2-40B4-BE49-F238E27FC236}">
                  <a16:creationId xmlns:a16="http://schemas.microsoft.com/office/drawing/2014/main" id="{D77CB603-60AA-42A5-AD69-33948FEFDB8E}"/>
                </a:ext>
              </a:extLst>
            </p:cNvPr>
            <p:cNvSpPr/>
            <p:nvPr/>
          </p:nvSpPr>
          <p:spPr bwMode="auto">
            <a:xfrm>
              <a:off x="7000521" y="2712905"/>
              <a:ext cx="99142" cy="132190"/>
            </a:xfrm>
            <a:custGeom>
              <a:avLst/>
              <a:gdLst>
                <a:gd name="T0" fmla="*/ 45 w 81"/>
                <a:gd name="T1" fmla="*/ 0 h 108"/>
                <a:gd name="T2" fmla="*/ 0 w 81"/>
                <a:gd name="T3" fmla="*/ 52 h 108"/>
                <a:gd name="T4" fmla="*/ 41 w 81"/>
                <a:gd name="T5" fmla="*/ 108 h 108"/>
                <a:gd name="T6" fmla="*/ 81 w 81"/>
                <a:gd name="T7" fmla="*/ 60 h 108"/>
                <a:gd name="T8" fmla="*/ 45 w 81"/>
                <a:gd name="T9" fmla="*/ 0 h 108"/>
              </a:gdLst>
              <a:ahLst/>
              <a:cxnLst>
                <a:cxn ang="0">
                  <a:pos x="T0" y="T1"/>
                </a:cxn>
                <a:cxn ang="0">
                  <a:pos x="T2" y="T3"/>
                </a:cxn>
                <a:cxn ang="0">
                  <a:pos x="T4" y="T5"/>
                </a:cxn>
                <a:cxn ang="0">
                  <a:pos x="T6" y="T7"/>
                </a:cxn>
                <a:cxn ang="0">
                  <a:pos x="T8" y="T9"/>
                </a:cxn>
              </a:cxnLst>
              <a:rect l="0" t="0" r="r" b="b"/>
              <a:pathLst>
                <a:path w="81" h="108">
                  <a:moveTo>
                    <a:pt x="45" y="0"/>
                  </a:moveTo>
                  <a:lnTo>
                    <a:pt x="0" y="52"/>
                  </a:lnTo>
                  <a:lnTo>
                    <a:pt x="41" y="108"/>
                  </a:lnTo>
                  <a:lnTo>
                    <a:pt x="81" y="60"/>
                  </a:lnTo>
                  <a:lnTo>
                    <a:pt x="45" y="0"/>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8" name="ïŝľîḋé">
              <a:extLst>
                <a:ext uri="{FF2B5EF4-FFF2-40B4-BE49-F238E27FC236}">
                  <a16:creationId xmlns:a16="http://schemas.microsoft.com/office/drawing/2014/main" id="{3DF9A0EA-8193-4E14-B789-74D26CD92A80}"/>
                </a:ext>
              </a:extLst>
            </p:cNvPr>
            <p:cNvSpPr/>
            <p:nvPr/>
          </p:nvSpPr>
          <p:spPr bwMode="auto">
            <a:xfrm>
              <a:off x="7231853" y="2670066"/>
              <a:ext cx="124846" cy="198285"/>
            </a:xfrm>
            <a:custGeom>
              <a:avLst/>
              <a:gdLst>
                <a:gd name="T0" fmla="*/ 0 w 102"/>
                <a:gd name="T1" fmla="*/ 102 h 162"/>
                <a:gd name="T2" fmla="*/ 64 w 102"/>
                <a:gd name="T3" fmla="*/ 0 h 162"/>
                <a:gd name="T4" fmla="*/ 102 w 102"/>
                <a:gd name="T5" fmla="*/ 52 h 162"/>
                <a:gd name="T6" fmla="*/ 56 w 102"/>
                <a:gd name="T7" fmla="*/ 162 h 162"/>
                <a:gd name="T8" fmla="*/ 0 w 102"/>
                <a:gd name="T9" fmla="*/ 102 h 162"/>
              </a:gdLst>
              <a:ahLst/>
              <a:cxnLst>
                <a:cxn ang="0">
                  <a:pos x="T0" y="T1"/>
                </a:cxn>
                <a:cxn ang="0">
                  <a:pos x="T2" y="T3"/>
                </a:cxn>
                <a:cxn ang="0">
                  <a:pos x="T4" y="T5"/>
                </a:cxn>
                <a:cxn ang="0">
                  <a:pos x="T6" y="T7"/>
                </a:cxn>
                <a:cxn ang="0">
                  <a:pos x="T8" y="T9"/>
                </a:cxn>
              </a:cxnLst>
              <a:rect l="0" t="0" r="r" b="b"/>
              <a:pathLst>
                <a:path w="102" h="162">
                  <a:moveTo>
                    <a:pt x="0" y="102"/>
                  </a:moveTo>
                  <a:lnTo>
                    <a:pt x="64" y="0"/>
                  </a:lnTo>
                  <a:lnTo>
                    <a:pt x="102" y="52"/>
                  </a:lnTo>
                  <a:lnTo>
                    <a:pt x="56" y="162"/>
                  </a:lnTo>
                  <a:lnTo>
                    <a:pt x="0" y="102"/>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9" name="íṩľidè">
              <a:extLst>
                <a:ext uri="{FF2B5EF4-FFF2-40B4-BE49-F238E27FC236}">
                  <a16:creationId xmlns:a16="http://schemas.microsoft.com/office/drawing/2014/main" id="{EBA6A361-D9B4-4F3D-9A85-E13F44A30084}"/>
                </a:ext>
              </a:extLst>
            </p:cNvPr>
            <p:cNvSpPr/>
            <p:nvPr/>
          </p:nvSpPr>
          <p:spPr bwMode="auto">
            <a:xfrm>
              <a:off x="5934435" y="3393438"/>
              <a:ext cx="132190" cy="122398"/>
            </a:xfrm>
            <a:custGeom>
              <a:avLst/>
              <a:gdLst>
                <a:gd name="T0" fmla="*/ 46 w 52"/>
                <a:gd name="T1" fmla="*/ 18 h 48"/>
                <a:gd name="T2" fmla="*/ 46 w 52"/>
                <a:gd name="T3" fmla="*/ 41 h 48"/>
                <a:gd name="T4" fmla="*/ 46 w 52"/>
                <a:gd name="T5" fmla="*/ 41 h 48"/>
                <a:gd name="T6" fmla="*/ 23 w 52"/>
                <a:gd name="T7" fmla="*/ 41 h 48"/>
                <a:gd name="T8" fmla="*/ 6 w 52"/>
                <a:gd name="T9" fmla="*/ 30 h 48"/>
                <a:gd name="T10" fmla="*/ 6 w 52"/>
                <a:gd name="T11" fmla="*/ 7 h 48"/>
                <a:gd name="T12" fmla="*/ 6 w 52"/>
                <a:gd name="T13" fmla="*/ 7 h 48"/>
                <a:gd name="T14" fmla="*/ 29 w 52"/>
                <a:gd name="T15" fmla="*/ 7 h 48"/>
                <a:gd name="T16" fmla="*/ 46 w 52"/>
                <a:gd name="T1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8">
                  <a:moveTo>
                    <a:pt x="46" y="18"/>
                  </a:moveTo>
                  <a:cubicBezTo>
                    <a:pt x="52" y="24"/>
                    <a:pt x="52" y="35"/>
                    <a:pt x="46" y="41"/>
                  </a:cubicBezTo>
                  <a:cubicBezTo>
                    <a:pt x="46" y="41"/>
                    <a:pt x="46" y="41"/>
                    <a:pt x="46" y="41"/>
                  </a:cubicBezTo>
                  <a:cubicBezTo>
                    <a:pt x="40" y="47"/>
                    <a:pt x="30" y="48"/>
                    <a:pt x="23" y="41"/>
                  </a:cubicBezTo>
                  <a:cubicBezTo>
                    <a:pt x="6" y="30"/>
                    <a:pt x="6" y="30"/>
                    <a:pt x="6" y="30"/>
                  </a:cubicBezTo>
                  <a:cubicBezTo>
                    <a:pt x="0" y="24"/>
                    <a:pt x="0" y="13"/>
                    <a:pt x="6" y="7"/>
                  </a:cubicBezTo>
                  <a:cubicBezTo>
                    <a:pt x="6" y="7"/>
                    <a:pt x="6" y="7"/>
                    <a:pt x="6" y="7"/>
                  </a:cubicBezTo>
                  <a:cubicBezTo>
                    <a:pt x="12" y="1"/>
                    <a:pt x="22" y="0"/>
                    <a:pt x="29" y="7"/>
                  </a:cubicBezTo>
                  <a:lnTo>
                    <a:pt x="46" y="18"/>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0" name="íŝ1iḋè">
              <a:extLst>
                <a:ext uri="{FF2B5EF4-FFF2-40B4-BE49-F238E27FC236}">
                  <a16:creationId xmlns:a16="http://schemas.microsoft.com/office/drawing/2014/main" id="{27B3E2AA-4632-4523-93C2-EA8D5F17BF2E}"/>
                </a:ext>
              </a:extLst>
            </p:cNvPr>
            <p:cNvSpPr/>
            <p:nvPr/>
          </p:nvSpPr>
          <p:spPr bwMode="auto">
            <a:xfrm>
              <a:off x="5934435" y="3643130"/>
              <a:ext cx="80783" cy="118726"/>
            </a:xfrm>
            <a:custGeom>
              <a:avLst/>
              <a:gdLst>
                <a:gd name="T0" fmla="*/ 23 w 32"/>
                <a:gd name="T1" fmla="*/ 36 h 47"/>
                <a:gd name="T2" fmla="*/ 8 w 32"/>
                <a:gd name="T3" fmla="*/ 45 h 47"/>
                <a:gd name="T4" fmla="*/ 8 w 32"/>
                <a:gd name="T5" fmla="*/ 45 h 47"/>
                <a:gd name="T6" fmla="*/ 2 w 32"/>
                <a:gd name="T7" fmla="*/ 29 h 47"/>
                <a:gd name="T8" fmla="*/ 9 w 32"/>
                <a:gd name="T9" fmla="*/ 11 h 47"/>
                <a:gd name="T10" fmla="*/ 24 w 32"/>
                <a:gd name="T11" fmla="*/ 2 h 47"/>
                <a:gd name="T12" fmla="*/ 24 w 32"/>
                <a:gd name="T13" fmla="*/ 2 h 47"/>
                <a:gd name="T14" fmla="*/ 30 w 32"/>
                <a:gd name="T15" fmla="*/ 18 h 47"/>
                <a:gd name="T16" fmla="*/ 23 w 3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7">
                  <a:moveTo>
                    <a:pt x="23" y="36"/>
                  </a:moveTo>
                  <a:cubicBezTo>
                    <a:pt x="20" y="43"/>
                    <a:pt x="14" y="47"/>
                    <a:pt x="8" y="45"/>
                  </a:cubicBezTo>
                  <a:cubicBezTo>
                    <a:pt x="8" y="45"/>
                    <a:pt x="8" y="45"/>
                    <a:pt x="8" y="45"/>
                  </a:cubicBezTo>
                  <a:cubicBezTo>
                    <a:pt x="2" y="43"/>
                    <a:pt x="0" y="36"/>
                    <a:pt x="2" y="29"/>
                  </a:cubicBezTo>
                  <a:cubicBezTo>
                    <a:pt x="9" y="11"/>
                    <a:pt x="9" y="11"/>
                    <a:pt x="9" y="11"/>
                  </a:cubicBezTo>
                  <a:cubicBezTo>
                    <a:pt x="12" y="4"/>
                    <a:pt x="18" y="0"/>
                    <a:pt x="24" y="2"/>
                  </a:cubicBezTo>
                  <a:cubicBezTo>
                    <a:pt x="24" y="2"/>
                    <a:pt x="24" y="2"/>
                    <a:pt x="24" y="2"/>
                  </a:cubicBezTo>
                  <a:cubicBezTo>
                    <a:pt x="30" y="4"/>
                    <a:pt x="32" y="11"/>
                    <a:pt x="30" y="18"/>
                  </a:cubicBezTo>
                  <a:lnTo>
                    <a:pt x="23" y="36"/>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1" name="ïṣľîḓè">
              <a:extLst>
                <a:ext uri="{FF2B5EF4-FFF2-40B4-BE49-F238E27FC236}">
                  <a16:creationId xmlns:a16="http://schemas.microsoft.com/office/drawing/2014/main" id="{F66E0D93-4C97-48CC-841E-0A76FEBA3987}"/>
                </a:ext>
              </a:extLst>
            </p:cNvPr>
            <p:cNvSpPr/>
            <p:nvPr/>
          </p:nvSpPr>
          <p:spPr bwMode="auto">
            <a:xfrm>
              <a:off x="5984618" y="3605186"/>
              <a:ext cx="107710" cy="149325"/>
            </a:xfrm>
            <a:custGeom>
              <a:avLst/>
              <a:gdLst>
                <a:gd name="T0" fmla="*/ 29 w 42"/>
                <a:gd name="T1" fmla="*/ 46 h 59"/>
                <a:gd name="T2" fmla="*/ 11 w 42"/>
                <a:gd name="T3" fmla="*/ 57 h 59"/>
                <a:gd name="T4" fmla="*/ 11 w 42"/>
                <a:gd name="T5" fmla="*/ 57 h 59"/>
                <a:gd name="T6" fmla="*/ 3 w 42"/>
                <a:gd name="T7" fmla="*/ 37 h 59"/>
                <a:gd name="T8" fmla="*/ 12 w 42"/>
                <a:gd name="T9" fmla="*/ 13 h 59"/>
                <a:gd name="T10" fmla="*/ 31 w 42"/>
                <a:gd name="T11" fmla="*/ 3 h 59"/>
                <a:gd name="T12" fmla="*/ 31 w 42"/>
                <a:gd name="T13" fmla="*/ 3 h 59"/>
                <a:gd name="T14" fmla="*/ 39 w 42"/>
                <a:gd name="T15" fmla="*/ 23 h 59"/>
                <a:gd name="T16" fmla="*/ 29 w 42"/>
                <a:gd name="T17"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9">
                  <a:moveTo>
                    <a:pt x="29" y="46"/>
                  </a:moveTo>
                  <a:cubicBezTo>
                    <a:pt x="26" y="55"/>
                    <a:pt x="18" y="59"/>
                    <a:pt x="11" y="57"/>
                  </a:cubicBezTo>
                  <a:cubicBezTo>
                    <a:pt x="11" y="57"/>
                    <a:pt x="11" y="57"/>
                    <a:pt x="11" y="57"/>
                  </a:cubicBezTo>
                  <a:cubicBezTo>
                    <a:pt x="4" y="54"/>
                    <a:pt x="0" y="45"/>
                    <a:pt x="3" y="37"/>
                  </a:cubicBezTo>
                  <a:cubicBezTo>
                    <a:pt x="12" y="13"/>
                    <a:pt x="12" y="13"/>
                    <a:pt x="12" y="13"/>
                  </a:cubicBezTo>
                  <a:cubicBezTo>
                    <a:pt x="15" y="5"/>
                    <a:pt x="24" y="0"/>
                    <a:pt x="31" y="3"/>
                  </a:cubicBezTo>
                  <a:cubicBezTo>
                    <a:pt x="31" y="3"/>
                    <a:pt x="31" y="3"/>
                    <a:pt x="31" y="3"/>
                  </a:cubicBezTo>
                  <a:cubicBezTo>
                    <a:pt x="38" y="6"/>
                    <a:pt x="42" y="15"/>
                    <a:pt x="39" y="23"/>
                  </a:cubicBezTo>
                  <a:lnTo>
                    <a:pt x="29" y="46"/>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2" name="íṩļîḓè">
              <a:extLst>
                <a:ext uri="{FF2B5EF4-FFF2-40B4-BE49-F238E27FC236}">
                  <a16:creationId xmlns:a16="http://schemas.microsoft.com/office/drawing/2014/main" id="{BD24A352-3506-40FD-856C-AF6772A45FDF}"/>
                </a:ext>
              </a:extLst>
            </p:cNvPr>
            <p:cNvSpPr/>
            <p:nvPr/>
          </p:nvSpPr>
          <p:spPr bwMode="auto">
            <a:xfrm>
              <a:off x="6059281" y="3569691"/>
              <a:ext cx="111382" cy="177477"/>
            </a:xfrm>
            <a:custGeom>
              <a:avLst/>
              <a:gdLst>
                <a:gd name="T0" fmla="*/ 30 w 44"/>
                <a:gd name="T1" fmla="*/ 54 h 70"/>
                <a:gd name="T2" fmla="*/ 10 w 44"/>
                <a:gd name="T3" fmla="*/ 67 h 70"/>
                <a:gd name="T4" fmla="*/ 10 w 44"/>
                <a:gd name="T5" fmla="*/ 67 h 70"/>
                <a:gd name="T6" fmla="*/ 3 w 44"/>
                <a:gd name="T7" fmla="*/ 44 h 70"/>
                <a:gd name="T8" fmla="*/ 14 w 44"/>
                <a:gd name="T9" fmla="*/ 16 h 70"/>
                <a:gd name="T10" fmla="*/ 34 w 44"/>
                <a:gd name="T11" fmla="*/ 3 h 70"/>
                <a:gd name="T12" fmla="*/ 34 w 44"/>
                <a:gd name="T13" fmla="*/ 3 h 70"/>
                <a:gd name="T14" fmla="*/ 41 w 44"/>
                <a:gd name="T15" fmla="*/ 26 h 70"/>
                <a:gd name="T16" fmla="*/ 30 w 44"/>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0">
                  <a:moveTo>
                    <a:pt x="30" y="54"/>
                  </a:moveTo>
                  <a:cubicBezTo>
                    <a:pt x="26" y="64"/>
                    <a:pt x="17" y="70"/>
                    <a:pt x="10" y="67"/>
                  </a:cubicBezTo>
                  <a:cubicBezTo>
                    <a:pt x="10" y="67"/>
                    <a:pt x="10" y="67"/>
                    <a:pt x="10" y="67"/>
                  </a:cubicBezTo>
                  <a:cubicBezTo>
                    <a:pt x="3" y="64"/>
                    <a:pt x="0" y="54"/>
                    <a:pt x="3" y="44"/>
                  </a:cubicBezTo>
                  <a:cubicBezTo>
                    <a:pt x="14" y="16"/>
                    <a:pt x="14" y="16"/>
                    <a:pt x="14" y="16"/>
                  </a:cubicBezTo>
                  <a:cubicBezTo>
                    <a:pt x="18" y="6"/>
                    <a:pt x="27" y="0"/>
                    <a:pt x="34" y="3"/>
                  </a:cubicBezTo>
                  <a:cubicBezTo>
                    <a:pt x="34" y="3"/>
                    <a:pt x="34" y="3"/>
                    <a:pt x="34" y="3"/>
                  </a:cubicBezTo>
                  <a:cubicBezTo>
                    <a:pt x="41" y="5"/>
                    <a:pt x="44" y="16"/>
                    <a:pt x="41" y="26"/>
                  </a:cubicBezTo>
                  <a:lnTo>
                    <a:pt x="30" y="54"/>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3" name="ïśḷiďê">
              <a:extLst>
                <a:ext uri="{FF2B5EF4-FFF2-40B4-BE49-F238E27FC236}">
                  <a16:creationId xmlns:a16="http://schemas.microsoft.com/office/drawing/2014/main" id="{2D4197C1-B5FF-4838-A85C-F17624DAFD94}"/>
                </a:ext>
              </a:extLst>
            </p:cNvPr>
            <p:cNvSpPr/>
            <p:nvPr/>
          </p:nvSpPr>
          <p:spPr bwMode="auto">
            <a:xfrm>
              <a:off x="6116808" y="3589274"/>
              <a:ext cx="105262" cy="144430"/>
            </a:xfrm>
            <a:custGeom>
              <a:avLst/>
              <a:gdLst>
                <a:gd name="T0" fmla="*/ 29 w 41"/>
                <a:gd name="T1" fmla="*/ 45 h 57"/>
                <a:gd name="T2" fmla="*/ 11 w 41"/>
                <a:gd name="T3" fmla="*/ 55 h 57"/>
                <a:gd name="T4" fmla="*/ 11 w 41"/>
                <a:gd name="T5" fmla="*/ 55 h 57"/>
                <a:gd name="T6" fmla="*/ 3 w 41"/>
                <a:gd name="T7" fmla="*/ 35 h 57"/>
                <a:gd name="T8" fmla="*/ 12 w 41"/>
                <a:gd name="T9" fmla="*/ 13 h 57"/>
                <a:gd name="T10" fmla="*/ 30 w 41"/>
                <a:gd name="T11" fmla="*/ 3 h 57"/>
                <a:gd name="T12" fmla="*/ 30 w 41"/>
                <a:gd name="T13" fmla="*/ 3 h 57"/>
                <a:gd name="T14" fmla="*/ 38 w 41"/>
                <a:gd name="T15" fmla="*/ 22 h 57"/>
                <a:gd name="T16" fmla="*/ 29 w 41"/>
                <a:gd name="T17"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7">
                  <a:moveTo>
                    <a:pt x="29" y="45"/>
                  </a:moveTo>
                  <a:cubicBezTo>
                    <a:pt x="26" y="53"/>
                    <a:pt x="18" y="57"/>
                    <a:pt x="11" y="55"/>
                  </a:cubicBezTo>
                  <a:cubicBezTo>
                    <a:pt x="11" y="55"/>
                    <a:pt x="11" y="55"/>
                    <a:pt x="11" y="55"/>
                  </a:cubicBezTo>
                  <a:cubicBezTo>
                    <a:pt x="3" y="52"/>
                    <a:pt x="0" y="43"/>
                    <a:pt x="3" y="35"/>
                  </a:cubicBezTo>
                  <a:cubicBezTo>
                    <a:pt x="12" y="13"/>
                    <a:pt x="12" y="13"/>
                    <a:pt x="12" y="13"/>
                  </a:cubicBezTo>
                  <a:cubicBezTo>
                    <a:pt x="15" y="4"/>
                    <a:pt x="23" y="0"/>
                    <a:pt x="30" y="3"/>
                  </a:cubicBezTo>
                  <a:cubicBezTo>
                    <a:pt x="30" y="3"/>
                    <a:pt x="30" y="3"/>
                    <a:pt x="30" y="3"/>
                  </a:cubicBezTo>
                  <a:cubicBezTo>
                    <a:pt x="38" y="5"/>
                    <a:pt x="41" y="14"/>
                    <a:pt x="38" y="22"/>
                  </a:cubicBezTo>
                  <a:lnTo>
                    <a:pt x="29" y="45"/>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4" name="iŝľîḍé">
              <a:extLst>
                <a:ext uri="{FF2B5EF4-FFF2-40B4-BE49-F238E27FC236}">
                  <a16:creationId xmlns:a16="http://schemas.microsoft.com/office/drawing/2014/main" id="{BB9E4D45-D1B2-40C9-BC76-2D6EE5BCB9D9}"/>
                </a:ext>
              </a:extLst>
            </p:cNvPr>
            <p:cNvSpPr/>
            <p:nvPr/>
          </p:nvSpPr>
          <p:spPr bwMode="auto">
            <a:xfrm>
              <a:off x="4570922" y="2419150"/>
              <a:ext cx="253364" cy="507951"/>
            </a:xfrm>
            <a:custGeom>
              <a:avLst/>
              <a:gdLst>
                <a:gd name="T0" fmla="*/ 0 w 207"/>
                <a:gd name="T1" fmla="*/ 373 h 415"/>
                <a:gd name="T2" fmla="*/ 207 w 207"/>
                <a:gd name="T3" fmla="*/ 415 h 415"/>
                <a:gd name="T4" fmla="*/ 207 w 207"/>
                <a:gd name="T5" fmla="*/ 0 h 415"/>
                <a:gd name="T6" fmla="*/ 0 w 207"/>
                <a:gd name="T7" fmla="*/ 0 h 415"/>
                <a:gd name="T8" fmla="*/ 0 w 207"/>
                <a:gd name="T9" fmla="*/ 373 h 415"/>
              </a:gdLst>
              <a:ahLst/>
              <a:cxnLst>
                <a:cxn ang="0">
                  <a:pos x="T0" y="T1"/>
                </a:cxn>
                <a:cxn ang="0">
                  <a:pos x="T2" y="T3"/>
                </a:cxn>
                <a:cxn ang="0">
                  <a:pos x="T4" y="T5"/>
                </a:cxn>
                <a:cxn ang="0">
                  <a:pos x="T6" y="T7"/>
                </a:cxn>
                <a:cxn ang="0">
                  <a:pos x="T8" y="T9"/>
                </a:cxn>
              </a:cxnLst>
              <a:rect l="0" t="0" r="r" b="b"/>
              <a:pathLst>
                <a:path w="207" h="415">
                  <a:moveTo>
                    <a:pt x="0" y="373"/>
                  </a:moveTo>
                  <a:lnTo>
                    <a:pt x="207" y="415"/>
                  </a:lnTo>
                  <a:lnTo>
                    <a:pt x="207" y="0"/>
                  </a:lnTo>
                  <a:lnTo>
                    <a:pt x="0" y="0"/>
                  </a:lnTo>
                  <a:lnTo>
                    <a:pt x="0" y="373"/>
                  </a:lnTo>
                  <a:close/>
                </a:path>
              </a:pathLst>
            </a:custGeom>
            <a:solidFill>
              <a:srgbClr val="E8C5A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5" name="íSļiḓé">
              <a:extLst>
                <a:ext uri="{FF2B5EF4-FFF2-40B4-BE49-F238E27FC236}">
                  <a16:creationId xmlns:a16="http://schemas.microsoft.com/office/drawing/2014/main" id="{40C4D802-02BC-4243-B56F-2AAFF7E2EDDC}"/>
                </a:ext>
              </a:extLst>
            </p:cNvPr>
            <p:cNvSpPr/>
            <p:nvPr/>
          </p:nvSpPr>
          <p:spPr bwMode="auto">
            <a:xfrm>
              <a:off x="4102138" y="4094778"/>
              <a:ext cx="921656" cy="1809041"/>
            </a:xfrm>
            <a:custGeom>
              <a:avLst/>
              <a:gdLst>
                <a:gd name="T0" fmla="*/ 751 w 753"/>
                <a:gd name="T1" fmla="*/ 0 h 1478"/>
                <a:gd name="T2" fmla="*/ 753 w 753"/>
                <a:gd name="T3" fmla="*/ 1444 h 1478"/>
                <a:gd name="T4" fmla="*/ 593 w 753"/>
                <a:gd name="T5" fmla="*/ 1420 h 1478"/>
                <a:gd name="T6" fmla="*/ 580 w 753"/>
                <a:gd name="T7" fmla="*/ 1386 h 1478"/>
                <a:gd name="T8" fmla="*/ 482 w 753"/>
                <a:gd name="T9" fmla="*/ 293 h 1478"/>
                <a:gd name="T10" fmla="*/ 426 w 753"/>
                <a:gd name="T11" fmla="*/ 307 h 1478"/>
                <a:gd name="T12" fmla="*/ 162 w 753"/>
                <a:gd name="T13" fmla="*/ 1420 h 1478"/>
                <a:gd name="T14" fmla="*/ 81 w 753"/>
                <a:gd name="T15" fmla="*/ 1478 h 1478"/>
                <a:gd name="T16" fmla="*/ 0 w 753"/>
                <a:gd name="T17" fmla="*/ 1395 h 1478"/>
                <a:gd name="T18" fmla="*/ 108 w 753"/>
                <a:gd name="T19" fmla="*/ 0 h 1478"/>
                <a:gd name="T20" fmla="*/ 751 w 753"/>
                <a:gd name="T21"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1478">
                  <a:moveTo>
                    <a:pt x="751" y="0"/>
                  </a:moveTo>
                  <a:lnTo>
                    <a:pt x="753" y="1444"/>
                  </a:lnTo>
                  <a:lnTo>
                    <a:pt x="593" y="1420"/>
                  </a:lnTo>
                  <a:lnTo>
                    <a:pt x="580" y="1386"/>
                  </a:lnTo>
                  <a:lnTo>
                    <a:pt x="482" y="293"/>
                  </a:lnTo>
                  <a:lnTo>
                    <a:pt x="426" y="307"/>
                  </a:lnTo>
                  <a:lnTo>
                    <a:pt x="162" y="1420"/>
                  </a:lnTo>
                  <a:lnTo>
                    <a:pt x="81" y="1478"/>
                  </a:lnTo>
                  <a:lnTo>
                    <a:pt x="0" y="1395"/>
                  </a:lnTo>
                  <a:lnTo>
                    <a:pt x="108" y="0"/>
                  </a:lnTo>
                  <a:lnTo>
                    <a:pt x="751" y="0"/>
                  </a:lnTo>
                  <a:close/>
                </a:path>
              </a:pathLst>
            </a:custGeom>
            <a:solidFill>
              <a:srgbClr val="799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6" name="ïşľîḋè">
              <a:extLst>
                <a:ext uri="{FF2B5EF4-FFF2-40B4-BE49-F238E27FC236}">
                  <a16:creationId xmlns:a16="http://schemas.microsoft.com/office/drawing/2014/main" id="{C8EF1291-FB10-49CC-93F4-2916D1E7D8E7}"/>
                </a:ext>
              </a:extLst>
            </p:cNvPr>
            <p:cNvSpPr/>
            <p:nvPr/>
          </p:nvSpPr>
          <p:spPr bwMode="auto">
            <a:xfrm>
              <a:off x="4102138" y="4094778"/>
              <a:ext cx="921656" cy="1809041"/>
            </a:xfrm>
            <a:custGeom>
              <a:avLst/>
              <a:gdLst>
                <a:gd name="T0" fmla="*/ 751 w 753"/>
                <a:gd name="T1" fmla="*/ 0 h 1478"/>
                <a:gd name="T2" fmla="*/ 753 w 753"/>
                <a:gd name="T3" fmla="*/ 1444 h 1478"/>
                <a:gd name="T4" fmla="*/ 593 w 753"/>
                <a:gd name="T5" fmla="*/ 1420 h 1478"/>
                <a:gd name="T6" fmla="*/ 580 w 753"/>
                <a:gd name="T7" fmla="*/ 1386 h 1478"/>
                <a:gd name="T8" fmla="*/ 482 w 753"/>
                <a:gd name="T9" fmla="*/ 293 h 1478"/>
                <a:gd name="T10" fmla="*/ 426 w 753"/>
                <a:gd name="T11" fmla="*/ 307 h 1478"/>
                <a:gd name="T12" fmla="*/ 162 w 753"/>
                <a:gd name="T13" fmla="*/ 1420 h 1478"/>
                <a:gd name="T14" fmla="*/ 81 w 753"/>
                <a:gd name="T15" fmla="*/ 1478 h 1478"/>
                <a:gd name="T16" fmla="*/ 0 w 753"/>
                <a:gd name="T17" fmla="*/ 1395 h 1478"/>
                <a:gd name="T18" fmla="*/ 108 w 753"/>
                <a:gd name="T19" fmla="*/ 0 h 1478"/>
                <a:gd name="T20" fmla="*/ 751 w 753"/>
                <a:gd name="T21"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1478">
                  <a:moveTo>
                    <a:pt x="751" y="0"/>
                  </a:moveTo>
                  <a:lnTo>
                    <a:pt x="753" y="1444"/>
                  </a:lnTo>
                  <a:lnTo>
                    <a:pt x="593" y="1420"/>
                  </a:lnTo>
                  <a:lnTo>
                    <a:pt x="580" y="1386"/>
                  </a:lnTo>
                  <a:lnTo>
                    <a:pt x="482" y="293"/>
                  </a:lnTo>
                  <a:lnTo>
                    <a:pt x="426" y="307"/>
                  </a:lnTo>
                  <a:lnTo>
                    <a:pt x="162" y="1420"/>
                  </a:lnTo>
                  <a:lnTo>
                    <a:pt x="81" y="1478"/>
                  </a:lnTo>
                  <a:lnTo>
                    <a:pt x="0" y="1395"/>
                  </a:lnTo>
                  <a:lnTo>
                    <a:pt x="108" y="0"/>
                  </a:lnTo>
                  <a:lnTo>
                    <a:pt x="7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7" name="ïṡḻiḋê">
              <a:extLst>
                <a:ext uri="{FF2B5EF4-FFF2-40B4-BE49-F238E27FC236}">
                  <a16:creationId xmlns:a16="http://schemas.microsoft.com/office/drawing/2014/main" id="{65B8FC14-EF28-45C4-AF57-3AD34F9288F1}"/>
                </a:ext>
              </a:extLst>
            </p:cNvPr>
            <p:cNvSpPr/>
            <p:nvPr/>
          </p:nvSpPr>
          <p:spPr bwMode="auto">
            <a:xfrm>
              <a:off x="4812046" y="5776526"/>
              <a:ext cx="523863" cy="297427"/>
            </a:xfrm>
            <a:custGeom>
              <a:avLst/>
              <a:gdLst>
                <a:gd name="T0" fmla="*/ 83 w 206"/>
                <a:gd name="T1" fmla="*/ 0 h 117"/>
                <a:gd name="T2" fmla="*/ 149 w 206"/>
                <a:gd name="T3" fmla="*/ 37 h 117"/>
                <a:gd name="T4" fmla="*/ 168 w 206"/>
                <a:gd name="T5" fmla="*/ 111 h 117"/>
                <a:gd name="T6" fmla="*/ 7 w 206"/>
                <a:gd name="T7" fmla="*/ 62 h 117"/>
                <a:gd name="T8" fmla="*/ 0 w 206"/>
                <a:gd name="T9" fmla="*/ 6 h 117"/>
                <a:gd name="T10" fmla="*/ 83 w 206"/>
                <a:gd name="T11" fmla="*/ 0 h 117"/>
              </a:gdLst>
              <a:ahLst/>
              <a:cxnLst>
                <a:cxn ang="0">
                  <a:pos x="T0" y="T1"/>
                </a:cxn>
                <a:cxn ang="0">
                  <a:pos x="T2" y="T3"/>
                </a:cxn>
                <a:cxn ang="0">
                  <a:pos x="T4" y="T5"/>
                </a:cxn>
                <a:cxn ang="0">
                  <a:pos x="T6" y="T7"/>
                </a:cxn>
                <a:cxn ang="0">
                  <a:pos x="T8" y="T9"/>
                </a:cxn>
                <a:cxn ang="0">
                  <a:pos x="T10" y="T11"/>
                </a:cxn>
              </a:cxnLst>
              <a:rect l="0" t="0" r="r" b="b"/>
              <a:pathLst>
                <a:path w="206" h="117">
                  <a:moveTo>
                    <a:pt x="83" y="0"/>
                  </a:moveTo>
                  <a:cubicBezTo>
                    <a:pt x="111" y="27"/>
                    <a:pt x="122" y="30"/>
                    <a:pt x="149" y="37"/>
                  </a:cubicBezTo>
                  <a:cubicBezTo>
                    <a:pt x="206" y="53"/>
                    <a:pt x="193" y="102"/>
                    <a:pt x="168" y="111"/>
                  </a:cubicBezTo>
                  <a:cubicBezTo>
                    <a:pt x="150" y="117"/>
                    <a:pt x="48" y="105"/>
                    <a:pt x="7" y="62"/>
                  </a:cubicBezTo>
                  <a:cubicBezTo>
                    <a:pt x="0" y="51"/>
                    <a:pt x="0" y="6"/>
                    <a:pt x="0" y="6"/>
                  </a:cubicBezTo>
                  <a:cubicBezTo>
                    <a:pt x="0" y="6"/>
                    <a:pt x="36" y="27"/>
                    <a:pt x="83" y="0"/>
                  </a:cubicBezTo>
                </a:path>
              </a:pathLst>
            </a:custGeom>
            <a:solidFill>
              <a:srgbClr val="4F44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8" name="ïṣḷiḍê">
              <a:extLst>
                <a:ext uri="{FF2B5EF4-FFF2-40B4-BE49-F238E27FC236}">
                  <a16:creationId xmlns:a16="http://schemas.microsoft.com/office/drawing/2014/main" id="{2084CF51-CD83-4D24-95DB-8786AEA7FAF7}"/>
                </a:ext>
              </a:extLst>
            </p:cNvPr>
            <p:cNvSpPr/>
            <p:nvPr/>
          </p:nvSpPr>
          <p:spPr bwMode="auto">
            <a:xfrm>
              <a:off x="5036034" y="57887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9" name="î$ḷiďé">
              <a:extLst>
                <a:ext uri="{FF2B5EF4-FFF2-40B4-BE49-F238E27FC236}">
                  <a16:creationId xmlns:a16="http://schemas.microsoft.com/office/drawing/2014/main" id="{4A945D16-D427-4C84-B14E-75597CD74498}"/>
                </a:ext>
              </a:extLst>
            </p:cNvPr>
            <p:cNvSpPr/>
            <p:nvPr/>
          </p:nvSpPr>
          <p:spPr bwMode="auto">
            <a:xfrm>
              <a:off x="4812046" y="5788765"/>
              <a:ext cx="0" cy="244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path>
              </a:pathLst>
            </a:custGeom>
            <a:solidFill>
              <a:srgbClr val="6D85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0" name="ï$lïḋé">
              <a:extLst>
                <a:ext uri="{FF2B5EF4-FFF2-40B4-BE49-F238E27FC236}">
                  <a16:creationId xmlns:a16="http://schemas.microsoft.com/office/drawing/2014/main" id="{4A45A956-B58A-4092-B792-4B994AD74F2A}"/>
                </a:ext>
              </a:extLst>
            </p:cNvPr>
            <p:cNvSpPr/>
            <p:nvPr/>
          </p:nvSpPr>
          <p:spPr bwMode="auto">
            <a:xfrm>
              <a:off x="4812046" y="5776526"/>
              <a:ext cx="223988" cy="56303"/>
            </a:xfrm>
            <a:custGeom>
              <a:avLst/>
              <a:gdLst>
                <a:gd name="T0" fmla="*/ 83 w 88"/>
                <a:gd name="T1" fmla="*/ 0 h 22"/>
                <a:gd name="T2" fmla="*/ 35 w 88"/>
                <a:gd name="T3" fmla="*/ 14 h 22"/>
                <a:gd name="T4" fmla="*/ 0 w 88"/>
                <a:gd name="T5" fmla="*/ 6 h 22"/>
                <a:gd name="T6" fmla="*/ 1 w 88"/>
                <a:gd name="T7" fmla="*/ 16 h 22"/>
                <a:gd name="T8" fmla="*/ 35 w 88"/>
                <a:gd name="T9" fmla="*/ 22 h 22"/>
                <a:gd name="T10" fmla="*/ 44 w 88"/>
                <a:gd name="T11" fmla="*/ 21 h 22"/>
                <a:gd name="T12" fmla="*/ 57 w 88"/>
                <a:gd name="T13" fmla="*/ 19 h 22"/>
                <a:gd name="T14" fmla="*/ 54 w 88"/>
                <a:gd name="T15" fmla="*/ 13 h 22"/>
                <a:gd name="T16" fmla="*/ 58 w 88"/>
                <a:gd name="T17" fmla="*/ 19 h 22"/>
                <a:gd name="T18" fmla="*/ 88 w 88"/>
                <a:gd name="T19" fmla="*/ 5 h 22"/>
                <a:gd name="T20" fmla="*/ 88 w 88"/>
                <a:gd name="T21" fmla="*/ 5 h 22"/>
                <a:gd name="T22" fmla="*/ 83 w 88"/>
                <a:gd name="T23" fmla="*/ 0 h 22"/>
                <a:gd name="T24" fmla="*/ 83 w 8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22">
                  <a:moveTo>
                    <a:pt x="83" y="0"/>
                  </a:moveTo>
                  <a:cubicBezTo>
                    <a:pt x="65" y="11"/>
                    <a:pt x="48" y="14"/>
                    <a:pt x="35" y="14"/>
                  </a:cubicBezTo>
                  <a:cubicBezTo>
                    <a:pt x="14" y="14"/>
                    <a:pt x="1" y="6"/>
                    <a:pt x="0" y="6"/>
                  </a:cubicBezTo>
                  <a:cubicBezTo>
                    <a:pt x="1" y="6"/>
                    <a:pt x="1" y="8"/>
                    <a:pt x="1" y="16"/>
                  </a:cubicBezTo>
                  <a:cubicBezTo>
                    <a:pt x="8" y="19"/>
                    <a:pt x="22" y="22"/>
                    <a:pt x="35" y="22"/>
                  </a:cubicBezTo>
                  <a:cubicBezTo>
                    <a:pt x="38" y="22"/>
                    <a:pt x="41" y="22"/>
                    <a:pt x="44" y="21"/>
                  </a:cubicBezTo>
                  <a:cubicBezTo>
                    <a:pt x="47" y="21"/>
                    <a:pt x="52" y="20"/>
                    <a:pt x="57" y="19"/>
                  </a:cubicBezTo>
                  <a:cubicBezTo>
                    <a:pt x="55" y="15"/>
                    <a:pt x="54" y="13"/>
                    <a:pt x="54" y="13"/>
                  </a:cubicBezTo>
                  <a:cubicBezTo>
                    <a:pt x="54" y="13"/>
                    <a:pt x="55" y="15"/>
                    <a:pt x="58" y="19"/>
                  </a:cubicBezTo>
                  <a:cubicBezTo>
                    <a:pt x="68" y="16"/>
                    <a:pt x="80" y="12"/>
                    <a:pt x="88" y="5"/>
                  </a:cubicBezTo>
                  <a:cubicBezTo>
                    <a:pt x="88" y="5"/>
                    <a:pt x="88" y="5"/>
                    <a:pt x="88" y="5"/>
                  </a:cubicBezTo>
                  <a:cubicBezTo>
                    <a:pt x="86" y="3"/>
                    <a:pt x="86" y="3"/>
                    <a:pt x="83" y="0"/>
                  </a:cubicBezTo>
                  <a:cubicBezTo>
                    <a:pt x="83" y="0"/>
                    <a:pt x="83" y="0"/>
                    <a:pt x="83" y="0"/>
                  </a:cubicBezTo>
                </a:path>
              </a:pathLst>
            </a:custGeom>
            <a:solidFill>
              <a:srgbClr val="473D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1" name="ïśḷiḓê">
              <a:extLst>
                <a:ext uri="{FF2B5EF4-FFF2-40B4-BE49-F238E27FC236}">
                  <a16:creationId xmlns:a16="http://schemas.microsoft.com/office/drawing/2014/main" id="{DDF1B209-58EC-4AEE-BD7D-7FC1CD86F10A}"/>
                </a:ext>
              </a:extLst>
            </p:cNvPr>
            <p:cNvSpPr/>
            <p:nvPr/>
          </p:nvSpPr>
          <p:spPr bwMode="auto">
            <a:xfrm>
              <a:off x="4468108" y="2698218"/>
              <a:ext cx="384329" cy="1394112"/>
            </a:xfrm>
            <a:custGeom>
              <a:avLst/>
              <a:gdLst>
                <a:gd name="T0" fmla="*/ 0 w 314"/>
                <a:gd name="T1" fmla="*/ 790 h 1139"/>
                <a:gd name="T2" fmla="*/ 25 w 314"/>
                <a:gd name="T3" fmla="*/ 1139 h 1139"/>
                <a:gd name="T4" fmla="*/ 306 w 314"/>
                <a:gd name="T5" fmla="*/ 1137 h 1139"/>
                <a:gd name="T6" fmla="*/ 314 w 314"/>
                <a:gd name="T7" fmla="*/ 135 h 1139"/>
                <a:gd name="T8" fmla="*/ 267 w 314"/>
                <a:gd name="T9" fmla="*/ 0 h 1139"/>
                <a:gd name="T10" fmla="*/ 181 w 314"/>
                <a:gd name="T11" fmla="*/ 137 h 1139"/>
                <a:gd name="T12" fmla="*/ 117 w 314"/>
                <a:gd name="T13" fmla="*/ 10 h 1139"/>
                <a:gd name="T14" fmla="*/ 0 w 314"/>
                <a:gd name="T15" fmla="*/ 124 h 1139"/>
                <a:gd name="T16" fmla="*/ 0 w 314"/>
                <a:gd name="T17" fmla="*/ 790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1139">
                  <a:moveTo>
                    <a:pt x="0" y="790"/>
                  </a:moveTo>
                  <a:lnTo>
                    <a:pt x="25" y="1139"/>
                  </a:lnTo>
                  <a:lnTo>
                    <a:pt x="306" y="1137"/>
                  </a:lnTo>
                  <a:lnTo>
                    <a:pt x="314" y="135"/>
                  </a:lnTo>
                  <a:lnTo>
                    <a:pt x="267" y="0"/>
                  </a:lnTo>
                  <a:lnTo>
                    <a:pt x="181" y="137"/>
                  </a:lnTo>
                  <a:lnTo>
                    <a:pt x="117" y="10"/>
                  </a:lnTo>
                  <a:lnTo>
                    <a:pt x="0" y="124"/>
                  </a:lnTo>
                  <a:lnTo>
                    <a:pt x="0" y="790"/>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2" name="ï$1iḋé">
              <a:extLst>
                <a:ext uri="{FF2B5EF4-FFF2-40B4-BE49-F238E27FC236}">
                  <a16:creationId xmlns:a16="http://schemas.microsoft.com/office/drawing/2014/main" id="{257F8C6C-64AE-46AE-A78A-F220F3D7303B}"/>
                </a:ext>
              </a:extLst>
            </p:cNvPr>
            <p:cNvSpPr/>
            <p:nvPr/>
          </p:nvSpPr>
          <p:spPr bwMode="auto">
            <a:xfrm>
              <a:off x="4468108" y="2698218"/>
              <a:ext cx="384329" cy="1394112"/>
            </a:xfrm>
            <a:custGeom>
              <a:avLst/>
              <a:gdLst>
                <a:gd name="T0" fmla="*/ 0 w 314"/>
                <a:gd name="T1" fmla="*/ 790 h 1139"/>
                <a:gd name="T2" fmla="*/ 25 w 314"/>
                <a:gd name="T3" fmla="*/ 1139 h 1139"/>
                <a:gd name="T4" fmla="*/ 306 w 314"/>
                <a:gd name="T5" fmla="*/ 1137 h 1139"/>
                <a:gd name="T6" fmla="*/ 314 w 314"/>
                <a:gd name="T7" fmla="*/ 135 h 1139"/>
                <a:gd name="T8" fmla="*/ 267 w 314"/>
                <a:gd name="T9" fmla="*/ 0 h 1139"/>
                <a:gd name="T10" fmla="*/ 181 w 314"/>
                <a:gd name="T11" fmla="*/ 137 h 1139"/>
                <a:gd name="T12" fmla="*/ 117 w 314"/>
                <a:gd name="T13" fmla="*/ 10 h 1139"/>
                <a:gd name="T14" fmla="*/ 0 w 314"/>
                <a:gd name="T15" fmla="*/ 124 h 1139"/>
                <a:gd name="T16" fmla="*/ 0 w 314"/>
                <a:gd name="T17" fmla="*/ 790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1139">
                  <a:moveTo>
                    <a:pt x="0" y="790"/>
                  </a:moveTo>
                  <a:lnTo>
                    <a:pt x="25" y="1139"/>
                  </a:lnTo>
                  <a:lnTo>
                    <a:pt x="306" y="1137"/>
                  </a:lnTo>
                  <a:lnTo>
                    <a:pt x="314" y="135"/>
                  </a:lnTo>
                  <a:lnTo>
                    <a:pt x="267" y="0"/>
                  </a:lnTo>
                  <a:lnTo>
                    <a:pt x="181" y="137"/>
                  </a:lnTo>
                  <a:lnTo>
                    <a:pt x="117" y="10"/>
                  </a:lnTo>
                  <a:lnTo>
                    <a:pt x="0" y="124"/>
                  </a:lnTo>
                  <a:lnTo>
                    <a:pt x="0" y="7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3" name="ïsľîḑê">
              <a:extLst>
                <a:ext uri="{FF2B5EF4-FFF2-40B4-BE49-F238E27FC236}">
                  <a16:creationId xmlns:a16="http://schemas.microsoft.com/office/drawing/2014/main" id="{E3503B96-6175-4D97-94D9-012C86FACE3A}"/>
                </a:ext>
              </a:extLst>
            </p:cNvPr>
            <p:cNvSpPr/>
            <p:nvPr/>
          </p:nvSpPr>
          <p:spPr bwMode="auto">
            <a:xfrm>
              <a:off x="4641913" y="2779000"/>
              <a:ext cx="111382" cy="1135853"/>
            </a:xfrm>
            <a:custGeom>
              <a:avLst/>
              <a:gdLst>
                <a:gd name="T0" fmla="*/ 38 w 44"/>
                <a:gd name="T1" fmla="*/ 12 h 447"/>
                <a:gd name="T2" fmla="*/ 22 w 44"/>
                <a:gd name="T3" fmla="*/ 1 h 447"/>
                <a:gd name="T4" fmla="*/ 3 w 44"/>
                <a:gd name="T5" fmla="*/ 19 h 447"/>
                <a:gd name="T6" fmla="*/ 19 w 44"/>
                <a:gd name="T7" fmla="*/ 48 h 447"/>
                <a:gd name="T8" fmla="*/ 1 w 44"/>
                <a:gd name="T9" fmla="*/ 394 h 447"/>
                <a:gd name="T10" fmla="*/ 20 w 44"/>
                <a:gd name="T11" fmla="*/ 447 h 447"/>
                <a:gd name="T12" fmla="*/ 38 w 44"/>
                <a:gd name="T13" fmla="*/ 394 h 447"/>
                <a:gd name="T14" fmla="*/ 26 w 44"/>
                <a:gd name="T15" fmla="*/ 47 h 447"/>
                <a:gd name="T16" fmla="*/ 38 w 44"/>
                <a:gd name="T17" fmla="*/ 1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7">
                  <a:moveTo>
                    <a:pt x="38" y="12"/>
                  </a:moveTo>
                  <a:cubicBezTo>
                    <a:pt x="35" y="5"/>
                    <a:pt x="29" y="2"/>
                    <a:pt x="22" y="1"/>
                  </a:cubicBezTo>
                  <a:cubicBezTo>
                    <a:pt x="15" y="0"/>
                    <a:pt x="0" y="3"/>
                    <a:pt x="3" y="19"/>
                  </a:cubicBezTo>
                  <a:cubicBezTo>
                    <a:pt x="5" y="35"/>
                    <a:pt x="19" y="48"/>
                    <a:pt x="19" y="48"/>
                  </a:cubicBezTo>
                  <a:cubicBezTo>
                    <a:pt x="1" y="394"/>
                    <a:pt x="1" y="394"/>
                    <a:pt x="1" y="394"/>
                  </a:cubicBezTo>
                  <a:cubicBezTo>
                    <a:pt x="20" y="447"/>
                    <a:pt x="20" y="447"/>
                    <a:pt x="20" y="447"/>
                  </a:cubicBezTo>
                  <a:cubicBezTo>
                    <a:pt x="38" y="394"/>
                    <a:pt x="38" y="394"/>
                    <a:pt x="38" y="394"/>
                  </a:cubicBezTo>
                  <a:cubicBezTo>
                    <a:pt x="26" y="47"/>
                    <a:pt x="26" y="47"/>
                    <a:pt x="26" y="47"/>
                  </a:cubicBezTo>
                  <a:cubicBezTo>
                    <a:pt x="26" y="47"/>
                    <a:pt x="44" y="24"/>
                    <a:pt x="38" y="12"/>
                  </a:cubicBezTo>
                </a:path>
              </a:pathLst>
            </a:custGeom>
            <a:solidFill>
              <a:srgbClr val="384B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4" name="ï$ļîḑé">
              <a:extLst>
                <a:ext uri="{FF2B5EF4-FFF2-40B4-BE49-F238E27FC236}">
                  <a16:creationId xmlns:a16="http://schemas.microsoft.com/office/drawing/2014/main" id="{2E298975-B9B9-473B-A411-BD6D48F7624F}"/>
                </a:ext>
              </a:extLst>
            </p:cNvPr>
            <p:cNvSpPr/>
            <p:nvPr/>
          </p:nvSpPr>
          <p:spPr bwMode="auto">
            <a:xfrm>
              <a:off x="4731263" y="3541539"/>
              <a:ext cx="2448" cy="55079"/>
            </a:xfrm>
            <a:custGeom>
              <a:avLst/>
              <a:gdLst>
                <a:gd name="T0" fmla="*/ 0 w 2"/>
                <a:gd name="T1" fmla="*/ 0 h 45"/>
                <a:gd name="T2" fmla="*/ 2 w 2"/>
                <a:gd name="T3" fmla="*/ 45 h 45"/>
                <a:gd name="T4" fmla="*/ 2 w 2"/>
                <a:gd name="T5" fmla="*/ 45 h 45"/>
                <a:gd name="T6" fmla="*/ 0 w 2"/>
                <a:gd name="T7" fmla="*/ 0 h 45"/>
                <a:gd name="T8" fmla="*/ 0 w 2"/>
                <a:gd name="T9" fmla="*/ 0 h 45"/>
              </a:gdLst>
              <a:ahLst/>
              <a:cxnLst>
                <a:cxn ang="0">
                  <a:pos x="T0" y="T1"/>
                </a:cxn>
                <a:cxn ang="0">
                  <a:pos x="T2" y="T3"/>
                </a:cxn>
                <a:cxn ang="0">
                  <a:pos x="T4" y="T5"/>
                </a:cxn>
                <a:cxn ang="0">
                  <a:pos x="T6" y="T7"/>
                </a:cxn>
                <a:cxn ang="0">
                  <a:pos x="T8" y="T9"/>
                </a:cxn>
              </a:cxnLst>
              <a:rect l="0" t="0" r="r" b="b"/>
              <a:pathLst>
                <a:path w="2" h="45">
                  <a:moveTo>
                    <a:pt x="0" y="0"/>
                  </a:moveTo>
                  <a:lnTo>
                    <a:pt x="2" y="45"/>
                  </a:lnTo>
                  <a:lnTo>
                    <a:pt x="2" y="45"/>
                  </a:lnTo>
                  <a:lnTo>
                    <a:pt x="0" y="0"/>
                  </a:lnTo>
                  <a:lnTo>
                    <a:pt x="0" y="0"/>
                  </a:lnTo>
                  <a:close/>
                </a:path>
              </a:pathLst>
            </a:custGeom>
            <a:solidFill>
              <a:srgbClr val="D8D8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5" name="ïṧḻïḑê">
              <a:extLst>
                <a:ext uri="{FF2B5EF4-FFF2-40B4-BE49-F238E27FC236}">
                  <a16:creationId xmlns:a16="http://schemas.microsoft.com/office/drawing/2014/main" id="{CFECB0BC-44DD-45AB-9B54-08141CD550C3}"/>
                </a:ext>
              </a:extLst>
            </p:cNvPr>
            <p:cNvSpPr/>
            <p:nvPr/>
          </p:nvSpPr>
          <p:spPr bwMode="auto">
            <a:xfrm>
              <a:off x="4731263" y="3541539"/>
              <a:ext cx="2448" cy="55079"/>
            </a:xfrm>
            <a:custGeom>
              <a:avLst/>
              <a:gdLst>
                <a:gd name="T0" fmla="*/ 0 w 2"/>
                <a:gd name="T1" fmla="*/ 0 h 45"/>
                <a:gd name="T2" fmla="*/ 2 w 2"/>
                <a:gd name="T3" fmla="*/ 45 h 45"/>
                <a:gd name="T4" fmla="*/ 2 w 2"/>
                <a:gd name="T5" fmla="*/ 45 h 45"/>
                <a:gd name="T6" fmla="*/ 0 w 2"/>
                <a:gd name="T7" fmla="*/ 0 h 45"/>
                <a:gd name="T8" fmla="*/ 0 w 2"/>
                <a:gd name="T9" fmla="*/ 0 h 45"/>
              </a:gdLst>
              <a:ahLst/>
              <a:cxnLst>
                <a:cxn ang="0">
                  <a:pos x="T0" y="T1"/>
                </a:cxn>
                <a:cxn ang="0">
                  <a:pos x="T2" y="T3"/>
                </a:cxn>
                <a:cxn ang="0">
                  <a:pos x="T4" y="T5"/>
                </a:cxn>
                <a:cxn ang="0">
                  <a:pos x="T6" y="T7"/>
                </a:cxn>
                <a:cxn ang="0">
                  <a:pos x="T8" y="T9"/>
                </a:cxn>
              </a:cxnLst>
              <a:rect l="0" t="0" r="r" b="b"/>
              <a:pathLst>
                <a:path w="2" h="45">
                  <a:moveTo>
                    <a:pt x="0" y="0"/>
                  </a:moveTo>
                  <a:lnTo>
                    <a:pt x="2" y="45"/>
                  </a:lnTo>
                  <a:lnTo>
                    <a:pt x="2" y="45"/>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6" name="íS1íde">
              <a:extLst>
                <a:ext uri="{FF2B5EF4-FFF2-40B4-BE49-F238E27FC236}">
                  <a16:creationId xmlns:a16="http://schemas.microsoft.com/office/drawing/2014/main" id="{464A776E-2615-42DF-81FE-A3EA6E1A4DD1}"/>
                </a:ext>
              </a:extLst>
            </p:cNvPr>
            <p:cNvSpPr/>
            <p:nvPr/>
          </p:nvSpPr>
          <p:spPr bwMode="auto">
            <a:xfrm>
              <a:off x="4659048" y="3317551"/>
              <a:ext cx="74663" cy="406361"/>
            </a:xfrm>
            <a:custGeom>
              <a:avLst/>
              <a:gdLst>
                <a:gd name="T0" fmla="*/ 3 w 29"/>
                <a:gd name="T1" fmla="*/ 0 h 160"/>
                <a:gd name="T2" fmla="*/ 0 w 29"/>
                <a:gd name="T3" fmla="*/ 62 h 160"/>
                <a:gd name="T4" fmla="*/ 12 w 29"/>
                <a:gd name="T5" fmla="*/ 160 h 160"/>
                <a:gd name="T6" fmla="*/ 25 w 29"/>
                <a:gd name="T7" fmla="*/ 158 h 160"/>
                <a:gd name="T8" fmla="*/ 29 w 29"/>
                <a:gd name="T9" fmla="*/ 110 h 160"/>
                <a:gd name="T10" fmla="*/ 28 w 29"/>
                <a:gd name="T11" fmla="*/ 88 h 160"/>
                <a:gd name="T12" fmla="*/ 27 w 29"/>
                <a:gd name="T13" fmla="*/ 87 h 160"/>
                <a:gd name="T14" fmla="*/ 4 w 29"/>
                <a:gd name="T15" fmla="*/ 1 h 160"/>
                <a:gd name="T16" fmla="*/ 3 w 29"/>
                <a:gd name="T1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0">
                  <a:moveTo>
                    <a:pt x="3" y="0"/>
                  </a:moveTo>
                  <a:cubicBezTo>
                    <a:pt x="0" y="62"/>
                    <a:pt x="0" y="62"/>
                    <a:pt x="0" y="62"/>
                  </a:cubicBezTo>
                  <a:cubicBezTo>
                    <a:pt x="12" y="160"/>
                    <a:pt x="12" y="160"/>
                    <a:pt x="12" y="160"/>
                  </a:cubicBezTo>
                  <a:cubicBezTo>
                    <a:pt x="25" y="158"/>
                    <a:pt x="25" y="158"/>
                    <a:pt x="25" y="158"/>
                  </a:cubicBezTo>
                  <a:cubicBezTo>
                    <a:pt x="29" y="110"/>
                    <a:pt x="29" y="110"/>
                    <a:pt x="29" y="110"/>
                  </a:cubicBezTo>
                  <a:cubicBezTo>
                    <a:pt x="28" y="88"/>
                    <a:pt x="28" y="88"/>
                    <a:pt x="28" y="88"/>
                  </a:cubicBezTo>
                  <a:cubicBezTo>
                    <a:pt x="27" y="87"/>
                    <a:pt x="27" y="87"/>
                    <a:pt x="27" y="87"/>
                  </a:cubicBezTo>
                  <a:cubicBezTo>
                    <a:pt x="13" y="62"/>
                    <a:pt x="11" y="29"/>
                    <a:pt x="4" y="1"/>
                  </a:cubicBezTo>
                  <a:cubicBezTo>
                    <a:pt x="4" y="1"/>
                    <a:pt x="3" y="0"/>
                    <a:pt x="3" y="0"/>
                  </a:cubicBezTo>
                </a:path>
              </a:pathLst>
            </a:custGeom>
            <a:solidFill>
              <a:srgbClr val="3243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7" name="iṧḻïḋe">
              <a:extLst>
                <a:ext uri="{FF2B5EF4-FFF2-40B4-BE49-F238E27FC236}">
                  <a16:creationId xmlns:a16="http://schemas.microsoft.com/office/drawing/2014/main" id="{8836AC92-DB54-4E3E-853F-A9F95A88EC24}"/>
                </a:ext>
              </a:extLst>
            </p:cNvPr>
            <p:cNvSpPr/>
            <p:nvPr/>
          </p:nvSpPr>
          <p:spPr bwMode="auto">
            <a:xfrm>
              <a:off x="4214744" y="2794912"/>
              <a:ext cx="505503" cy="1587501"/>
            </a:xfrm>
            <a:custGeom>
              <a:avLst/>
              <a:gdLst>
                <a:gd name="T0" fmla="*/ 286 w 413"/>
                <a:gd name="T1" fmla="*/ 29 h 1297"/>
                <a:gd name="T2" fmla="*/ 95 w 413"/>
                <a:gd name="T3" fmla="*/ 0 h 1297"/>
                <a:gd name="T4" fmla="*/ 0 w 413"/>
                <a:gd name="T5" fmla="*/ 1274 h 1297"/>
                <a:gd name="T6" fmla="*/ 413 w 413"/>
                <a:gd name="T7" fmla="*/ 1297 h 1297"/>
                <a:gd name="T8" fmla="*/ 307 w 413"/>
                <a:gd name="T9" fmla="*/ 824 h 1297"/>
                <a:gd name="T10" fmla="*/ 286 w 413"/>
                <a:gd name="T11" fmla="*/ 29 h 1297"/>
              </a:gdLst>
              <a:ahLst/>
              <a:cxnLst>
                <a:cxn ang="0">
                  <a:pos x="T0" y="T1"/>
                </a:cxn>
                <a:cxn ang="0">
                  <a:pos x="T2" y="T3"/>
                </a:cxn>
                <a:cxn ang="0">
                  <a:pos x="T4" y="T5"/>
                </a:cxn>
                <a:cxn ang="0">
                  <a:pos x="T6" y="T7"/>
                </a:cxn>
                <a:cxn ang="0">
                  <a:pos x="T8" y="T9"/>
                </a:cxn>
                <a:cxn ang="0">
                  <a:pos x="T10" y="T11"/>
                </a:cxn>
              </a:cxnLst>
              <a:rect l="0" t="0" r="r" b="b"/>
              <a:pathLst>
                <a:path w="413" h="1297">
                  <a:moveTo>
                    <a:pt x="286" y="29"/>
                  </a:moveTo>
                  <a:lnTo>
                    <a:pt x="95" y="0"/>
                  </a:lnTo>
                  <a:lnTo>
                    <a:pt x="0" y="1274"/>
                  </a:lnTo>
                  <a:lnTo>
                    <a:pt x="413" y="1297"/>
                  </a:lnTo>
                  <a:lnTo>
                    <a:pt x="307" y="824"/>
                  </a:lnTo>
                  <a:lnTo>
                    <a:pt x="286" y="29"/>
                  </a:lnTo>
                  <a:close/>
                </a:path>
              </a:pathLst>
            </a:custGeom>
            <a:solidFill>
              <a:srgbClr val="4F62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8" name="ïṡḻídê">
              <a:extLst>
                <a:ext uri="{FF2B5EF4-FFF2-40B4-BE49-F238E27FC236}">
                  <a16:creationId xmlns:a16="http://schemas.microsoft.com/office/drawing/2014/main" id="{96BFE1C3-2D38-469B-8706-2F6283098D93}"/>
                </a:ext>
              </a:extLst>
            </p:cNvPr>
            <p:cNvSpPr/>
            <p:nvPr/>
          </p:nvSpPr>
          <p:spPr bwMode="auto">
            <a:xfrm>
              <a:off x="4214744" y="2794912"/>
              <a:ext cx="505503" cy="1587501"/>
            </a:xfrm>
            <a:custGeom>
              <a:avLst/>
              <a:gdLst>
                <a:gd name="T0" fmla="*/ 286 w 413"/>
                <a:gd name="T1" fmla="*/ 29 h 1297"/>
                <a:gd name="T2" fmla="*/ 95 w 413"/>
                <a:gd name="T3" fmla="*/ 0 h 1297"/>
                <a:gd name="T4" fmla="*/ 0 w 413"/>
                <a:gd name="T5" fmla="*/ 1274 h 1297"/>
                <a:gd name="T6" fmla="*/ 413 w 413"/>
                <a:gd name="T7" fmla="*/ 1297 h 1297"/>
                <a:gd name="T8" fmla="*/ 307 w 413"/>
                <a:gd name="T9" fmla="*/ 824 h 1297"/>
                <a:gd name="T10" fmla="*/ 286 w 413"/>
                <a:gd name="T11" fmla="*/ 29 h 1297"/>
              </a:gdLst>
              <a:ahLst/>
              <a:cxnLst>
                <a:cxn ang="0">
                  <a:pos x="T0" y="T1"/>
                </a:cxn>
                <a:cxn ang="0">
                  <a:pos x="T2" y="T3"/>
                </a:cxn>
                <a:cxn ang="0">
                  <a:pos x="T4" y="T5"/>
                </a:cxn>
                <a:cxn ang="0">
                  <a:pos x="T6" y="T7"/>
                </a:cxn>
                <a:cxn ang="0">
                  <a:pos x="T8" y="T9"/>
                </a:cxn>
                <a:cxn ang="0">
                  <a:pos x="T10" y="T11"/>
                </a:cxn>
              </a:cxnLst>
              <a:rect l="0" t="0" r="r" b="b"/>
              <a:pathLst>
                <a:path w="413" h="1297">
                  <a:moveTo>
                    <a:pt x="286" y="29"/>
                  </a:moveTo>
                  <a:lnTo>
                    <a:pt x="95" y="0"/>
                  </a:lnTo>
                  <a:lnTo>
                    <a:pt x="0" y="1274"/>
                  </a:lnTo>
                  <a:lnTo>
                    <a:pt x="413" y="1297"/>
                  </a:lnTo>
                  <a:lnTo>
                    <a:pt x="307" y="824"/>
                  </a:lnTo>
                  <a:lnTo>
                    <a:pt x="286"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9" name="iśļíde">
              <a:extLst>
                <a:ext uri="{FF2B5EF4-FFF2-40B4-BE49-F238E27FC236}">
                  <a16:creationId xmlns:a16="http://schemas.microsoft.com/office/drawing/2014/main" id="{969D8A99-B7A0-4338-AA51-B07A91724695}"/>
                </a:ext>
              </a:extLst>
            </p:cNvPr>
            <p:cNvSpPr/>
            <p:nvPr/>
          </p:nvSpPr>
          <p:spPr bwMode="auto">
            <a:xfrm>
              <a:off x="4672512" y="2842647"/>
              <a:ext cx="340266" cy="1566694"/>
            </a:xfrm>
            <a:custGeom>
              <a:avLst/>
              <a:gdLst>
                <a:gd name="T0" fmla="*/ 0 w 278"/>
                <a:gd name="T1" fmla="*/ 1280 h 1280"/>
                <a:gd name="T2" fmla="*/ 278 w 278"/>
                <a:gd name="T3" fmla="*/ 1210 h 1280"/>
                <a:gd name="T4" fmla="*/ 235 w 278"/>
                <a:gd name="T5" fmla="*/ 442 h 1280"/>
                <a:gd name="T6" fmla="*/ 183 w 278"/>
                <a:gd name="T7" fmla="*/ 19 h 1280"/>
                <a:gd name="T8" fmla="*/ 120 w 278"/>
                <a:gd name="T9" fmla="*/ 0 h 1280"/>
                <a:gd name="T10" fmla="*/ 75 w 278"/>
                <a:gd name="T11" fmla="*/ 822 h 1280"/>
                <a:gd name="T12" fmla="*/ 0 w 278"/>
                <a:gd name="T13" fmla="*/ 1280 h 1280"/>
              </a:gdLst>
              <a:ahLst/>
              <a:cxnLst>
                <a:cxn ang="0">
                  <a:pos x="T0" y="T1"/>
                </a:cxn>
                <a:cxn ang="0">
                  <a:pos x="T2" y="T3"/>
                </a:cxn>
                <a:cxn ang="0">
                  <a:pos x="T4" y="T5"/>
                </a:cxn>
                <a:cxn ang="0">
                  <a:pos x="T6" y="T7"/>
                </a:cxn>
                <a:cxn ang="0">
                  <a:pos x="T8" y="T9"/>
                </a:cxn>
                <a:cxn ang="0">
                  <a:pos x="T10" y="T11"/>
                </a:cxn>
                <a:cxn ang="0">
                  <a:pos x="T12" y="T13"/>
                </a:cxn>
              </a:cxnLst>
              <a:rect l="0" t="0" r="r" b="b"/>
              <a:pathLst>
                <a:path w="278" h="1280">
                  <a:moveTo>
                    <a:pt x="0" y="1280"/>
                  </a:moveTo>
                  <a:lnTo>
                    <a:pt x="278" y="1210"/>
                  </a:lnTo>
                  <a:lnTo>
                    <a:pt x="235" y="442"/>
                  </a:lnTo>
                  <a:lnTo>
                    <a:pt x="183" y="19"/>
                  </a:lnTo>
                  <a:lnTo>
                    <a:pt x="120" y="0"/>
                  </a:lnTo>
                  <a:lnTo>
                    <a:pt x="75" y="822"/>
                  </a:lnTo>
                  <a:lnTo>
                    <a:pt x="0" y="1280"/>
                  </a:lnTo>
                  <a:close/>
                </a:path>
              </a:pathLst>
            </a:custGeom>
            <a:solidFill>
              <a:srgbClr val="4F62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0" name="i$ḷiḋê">
              <a:extLst>
                <a:ext uri="{FF2B5EF4-FFF2-40B4-BE49-F238E27FC236}">
                  <a16:creationId xmlns:a16="http://schemas.microsoft.com/office/drawing/2014/main" id="{45F5EE8B-BF68-4B8D-9DDC-E9F00F74643C}"/>
                </a:ext>
              </a:extLst>
            </p:cNvPr>
            <p:cNvSpPr/>
            <p:nvPr/>
          </p:nvSpPr>
          <p:spPr bwMode="auto">
            <a:xfrm>
              <a:off x="4672512" y="2842647"/>
              <a:ext cx="340266" cy="1566694"/>
            </a:xfrm>
            <a:custGeom>
              <a:avLst/>
              <a:gdLst>
                <a:gd name="T0" fmla="*/ 0 w 278"/>
                <a:gd name="T1" fmla="*/ 1280 h 1280"/>
                <a:gd name="T2" fmla="*/ 278 w 278"/>
                <a:gd name="T3" fmla="*/ 1210 h 1280"/>
                <a:gd name="T4" fmla="*/ 235 w 278"/>
                <a:gd name="T5" fmla="*/ 442 h 1280"/>
                <a:gd name="T6" fmla="*/ 183 w 278"/>
                <a:gd name="T7" fmla="*/ 19 h 1280"/>
                <a:gd name="T8" fmla="*/ 120 w 278"/>
                <a:gd name="T9" fmla="*/ 0 h 1280"/>
                <a:gd name="T10" fmla="*/ 75 w 278"/>
                <a:gd name="T11" fmla="*/ 822 h 1280"/>
                <a:gd name="T12" fmla="*/ 0 w 278"/>
                <a:gd name="T13" fmla="*/ 1280 h 1280"/>
              </a:gdLst>
              <a:ahLst/>
              <a:cxnLst>
                <a:cxn ang="0">
                  <a:pos x="T0" y="T1"/>
                </a:cxn>
                <a:cxn ang="0">
                  <a:pos x="T2" y="T3"/>
                </a:cxn>
                <a:cxn ang="0">
                  <a:pos x="T4" y="T5"/>
                </a:cxn>
                <a:cxn ang="0">
                  <a:pos x="T6" y="T7"/>
                </a:cxn>
                <a:cxn ang="0">
                  <a:pos x="T8" y="T9"/>
                </a:cxn>
                <a:cxn ang="0">
                  <a:pos x="T10" y="T11"/>
                </a:cxn>
                <a:cxn ang="0">
                  <a:pos x="T12" y="T13"/>
                </a:cxn>
              </a:cxnLst>
              <a:rect l="0" t="0" r="r" b="b"/>
              <a:pathLst>
                <a:path w="278" h="1280">
                  <a:moveTo>
                    <a:pt x="0" y="1280"/>
                  </a:moveTo>
                  <a:lnTo>
                    <a:pt x="278" y="1210"/>
                  </a:lnTo>
                  <a:lnTo>
                    <a:pt x="235" y="442"/>
                  </a:lnTo>
                  <a:lnTo>
                    <a:pt x="183" y="19"/>
                  </a:lnTo>
                  <a:lnTo>
                    <a:pt x="120" y="0"/>
                  </a:lnTo>
                  <a:lnTo>
                    <a:pt x="75" y="822"/>
                  </a:lnTo>
                  <a:lnTo>
                    <a:pt x="0" y="12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1" name="ïsḷiďe">
              <a:extLst>
                <a:ext uri="{FF2B5EF4-FFF2-40B4-BE49-F238E27FC236}">
                  <a16:creationId xmlns:a16="http://schemas.microsoft.com/office/drawing/2014/main" id="{C59F7C6E-7916-4DD3-9871-45C287F0AF1C}"/>
                </a:ext>
              </a:extLst>
            </p:cNvPr>
            <p:cNvSpPr/>
            <p:nvPr/>
          </p:nvSpPr>
          <p:spPr bwMode="auto">
            <a:xfrm>
              <a:off x="4196384" y="2627227"/>
              <a:ext cx="598526" cy="1696435"/>
            </a:xfrm>
            <a:custGeom>
              <a:avLst/>
              <a:gdLst>
                <a:gd name="T0" fmla="*/ 295 w 489"/>
                <a:gd name="T1" fmla="*/ 0 h 1386"/>
                <a:gd name="T2" fmla="*/ 179 w 489"/>
                <a:gd name="T3" fmla="*/ 56 h 1386"/>
                <a:gd name="T4" fmla="*/ 87 w 489"/>
                <a:gd name="T5" fmla="*/ 365 h 1386"/>
                <a:gd name="T6" fmla="*/ 50 w 489"/>
                <a:gd name="T7" fmla="*/ 861 h 1386"/>
                <a:gd name="T8" fmla="*/ 44 w 489"/>
                <a:gd name="T9" fmla="*/ 927 h 1386"/>
                <a:gd name="T10" fmla="*/ 0 w 489"/>
                <a:gd name="T11" fmla="*/ 1386 h 1386"/>
                <a:gd name="T12" fmla="*/ 457 w 489"/>
                <a:gd name="T13" fmla="*/ 1382 h 1386"/>
                <a:gd name="T14" fmla="*/ 489 w 489"/>
                <a:gd name="T15" fmla="*/ 884 h 1386"/>
                <a:gd name="T16" fmla="*/ 403 w 489"/>
                <a:gd name="T17" fmla="*/ 896 h 1386"/>
                <a:gd name="T18" fmla="*/ 295 w 489"/>
                <a:gd name="T19"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9" h="1386">
                  <a:moveTo>
                    <a:pt x="295" y="0"/>
                  </a:moveTo>
                  <a:lnTo>
                    <a:pt x="179" y="56"/>
                  </a:lnTo>
                  <a:lnTo>
                    <a:pt x="87" y="365"/>
                  </a:lnTo>
                  <a:lnTo>
                    <a:pt x="50" y="861"/>
                  </a:lnTo>
                  <a:lnTo>
                    <a:pt x="44" y="927"/>
                  </a:lnTo>
                  <a:lnTo>
                    <a:pt x="0" y="1386"/>
                  </a:lnTo>
                  <a:lnTo>
                    <a:pt x="457" y="1382"/>
                  </a:lnTo>
                  <a:lnTo>
                    <a:pt x="489" y="884"/>
                  </a:lnTo>
                  <a:lnTo>
                    <a:pt x="403" y="896"/>
                  </a:lnTo>
                  <a:lnTo>
                    <a:pt x="295" y="0"/>
                  </a:lnTo>
                  <a:close/>
                </a:path>
              </a:pathLst>
            </a:custGeom>
            <a:solidFill>
              <a:srgbClr val="799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2" name="îŝḻíḑê">
              <a:extLst>
                <a:ext uri="{FF2B5EF4-FFF2-40B4-BE49-F238E27FC236}">
                  <a16:creationId xmlns:a16="http://schemas.microsoft.com/office/drawing/2014/main" id="{ACE31D5B-DB0A-4DDA-889D-CFA03234B456}"/>
                </a:ext>
              </a:extLst>
            </p:cNvPr>
            <p:cNvSpPr/>
            <p:nvPr/>
          </p:nvSpPr>
          <p:spPr bwMode="auto">
            <a:xfrm>
              <a:off x="4196384" y="2627227"/>
              <a:ext cx="598526" cy="1696435"/>
            </a:xfrm>
            <a:custGeom>
              <a:avLst/>
              <a:gdLst>
                <a:gd name="T0" fmla="*/ 295 w 489"/>
                <a:gd name="T1" fmla="*/ 0 h 1386"/>
                <a:gd name="T2" fmla="*/ 179 w 489"/>
                <a:gd name="T3" fmla="*/ 56 h 1386"/>
                <a:gd name="T4" fmla="*/ 87 w 489"/>
                <a:gd name="T5" fmla="*/ 365 h 1386"/>
                <a:gd name="T6" fmla="*/ 50 w 489"/>
                <a:gd name="T7" fmla="*/ 861 h 1386"/>
                <a:gd name="T8" fmla="*/ 44 w 489"/>
                <a:gd name="T9" fmla="*/ 927 h 1386"/>
                <a:gd name="T10" fmla="*/ 0 w 489"/>
                <a:gd name="T11" fmla="*/ 1386 h 1386"/>
                <a:gd name="T12" fmla="*/ 457 w 489"/>
                <a:gd name="T13" fmla="*/ 1382 h 1386"/>
                <a:gd name="T14" fmla="*/ 489 w 489"/>
                <a:gd name="T15" fmla="*/ 884 h 1386"/>
                <a:gd name="T16" fmla="*/ 403 w 489"/>
                <a:gd name="T17" fmla="*/ 896 h 1386"/>
                <a:gd name="T18" fmla="*/ 295 w 489"/>
                <a:gd name="T19"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9" h="1386">
                  <a:moveTo>
                    <a:pt x="295" y="0"/>
                  </a:moveTo>
                  <a:lnTo>
                    <a:pt x="179" y="56"/>
                  </a:lnTo>
                  <a:lnTo>
                    <a:pt x="87" y="365"/>
                  </a:lnTo>
                  <a:lnTo>
                    <a:pt x="50" y="861"/>
                  </a:lnTo>
                  <a:lnTo>
                    <a:pt x="44" y="927"/>
                  </a:lnTo>
                  <a:lnTo>
                    <a:pt x="0" y="1386"/>
                  </a:lnTo>
                  <a:lnTo>
                    <a:pt x="457" y="1382"/>
                  </a:lnTo>
                  <a:lnTo>
                    <a:pt x="489" y="884"/>
                  </a:lnTo>
                  <a:lnTo>
                    <a:pt x="403" y="896"/>
                  </a:lnTo>
                  <a:lnTo>
                    <a:pt x="2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3" name="ïṧ1íďe">
              <a:extLst>
                <a:ext uri="{FF2B5EF4-FFF2-40B4-BE49-F238E27FC236}">
                  <a16:creationId xmlns:a16="http://schemas.microsoft.com/office/drawing/2014/main" id="{984FCF4C-F018-4BD1-8F4C-C49AD7C85575}"/>
                </a:ext>
              </a:extLst>
            </p:cNvPr>
            <p:cNvSpPr/>
            <p:nvPr/>
          </p:nvSpPr>
          <p:spPr bwMode="auto">
            <a:xfrm>
              <a:off x="4679856" y="2705561"/>
              <a:ext cx="376986" cy="1676852"/>
            </a:xfrm>
            <a:custGeom>
              <a:avLst/>
              <a:gdLst>
                <a:gd name="T0" fmla="*/ 245 w 308"/>
                <a:gd name="T1" fmla="*/ 554 h 1370"/>
                <a:gd name="T2" fmla="*/ 308 w 308"/>
                <a:gd name="T3" fmla="*/ 1287 h 1370"/>
                <a:gd name="T4" fmla="*/ 0 w 308"/>
                <a:gd name="T5" fmla="*/ 1370 h 1370"/>
                <a:gd name="T6" fmla="*/ 44 w 308"/>
                <a:gd name="T7" fmla="*/ 716 h 1370"/>
                <a:gd name="T8" fmla="*/ 110 w 308"/>
                <a:gd name="T9" fmla="*/ 0 h 1370"/>
                <a:gd name="T10" fmla="*/ 200 w 308"/>
                <a:gd name="T11" fmla="*/ 42 h 1370"/>
                <a:gd name="T12" fmla="*/ 245 w 308"/>
                <a:gd name="T13" fmla="*/ 554 h 1370"/>
              </a:gdLst>
              <a:ahLst/>
              <a:cxnLst>
                <a:cxn ang="0">
                  <a:pos x="T0" y="T1"/>
                </a:cxn>
                <a:cxn ang="0">
                  <a:pos x="T2" y="T3"/>
                </a:cxn>
                <a:cxn ang="0">
                  <a:pos x="T4" y="T5"/>
                </a:cxn>
                <a:cxn ang="0">
                  <a:pos x="T6" y="T7"/>
                </a:cxn>
                <a:cxn ang="0">
                  <a:pos x="T8" y="T9"/>
                </a:cxn>
                <a:cxn ang="0">
                  <a:pos x="T10" y="T11"/>
                </a:cxn>
                <a:cxn ang="0">
                  <a:pos x="T12" y="T13"/>
                </a:cxn>
              </a:cxnLst>
              <a:rect l="0" t="0" r="r" b="b"/>
              <a:pathLst>
                <a:path w="308" h="1370">
                  <a:moveTo>
                    <a:pt x="245" y="554"/>
                  </a:moveTo>
                  <a:lnTo>
                    <a:pt x="308" y="1287"/>
                  </a:lnTo>
                  <a:lnTo>
                    <a:pt x="0" y="1370"/>
                  </a:lnTo>
                  <a:lnTo>
                    <a:pt x="44" y="716"/>
                  </a:lnTo>
                  <a:lnTo>
                    <a:pt x="110" y="0"/>
                  </a:lnTo>
                  <a:lnTo>
                    <a:pt x="200" y="42"/>
                  </a:lnTo>
                  <a:lnTo>
                    <a:pt x="245" y="554"/>
                  </a:lnTo>
                  <a:close/>
                </a:path>
              </a:pathLst>
            </a:custGeom>
            <a:solidFill>
              <a:srgbClr val="799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4" name="îṩḷiḑè">
              <a:extLst>
                <a:ext uri="{FF2B5EF4-FFF2-40B4-BE49-F238E27FC236}">
                  <a16:creationId xmlns:a16="http://schemas.microsoft.com/office/drawing/2014/main" id="{36880F06-E60D-486E-BAF6-99E2E35271AE}"/>
                </a:ext>
              </a:extLst>
            </p:cNvPr>
            <p:cNvSpPr/>
            <p:nvPr/>
          </p:nvSpPr>
          <p:spPr bwMode="auto">
            <a:xfrm>
              <a:off x="4679856" y="2705561"/>
              <a:ext cx="376986" cy="1676852"/>
            </a:xfrm>
            <a:custGeom>
              <a:avLst/>
              <a:gdLst>
                <a:gd name="T0" fmla="*/ 245 w 308"/>
                <a:gd name="T1" fmla="*/ 554 h 1370"/>
                <a:gd name="T2" fmla="*/ 308 w 308"/>
                <a:gd name="T3" fmla="*/ 1287 h 1370"/>
                <a:gd name="T4" fmla="*/ 0 w 308"/>
                <a:gd name="T5" fmla="*/ 1370 h 1370"/>
                <a:gd name="T6" fmla="*/ 44 w 308"/>
                <a:gd name="T7" fmla="*/ 716 h 1370"/>
                <a:gd name="T8" fmla="*/ 110 w 308"/>
                <a:gd name="T9" fmla="*/ 0 h 1370"/>
                <a:gd name="T10" fmla="*/ 200 w 308"/>
                <a:gd name="T11" fmla="*/ 42 h 1370"/>
                <a:gd name="T12" fmla="*/ 245 w 308"/>
                <a:gd name="T13" fmla="*/ 554 h 1370"/>
              </a:gdLst>
              <a:ahLst/>
              <a:cxnLst>
                <a:cxn ang="0">
                  <a:pos x="T0" y="T1"/>
                </a:cxn>
                <a:cxn ang="0">
                  <a:pos x="T2" y="T3"/>
                </a:cxn>
                <a:cxn ang="0">
                  <a:pos x="T4" y="T5"/>
                </a:cxn>
                <a:cxn ang="0">
                  <a:pos x="T6" y="T7"/>
                </a:cxn>
                <a:cxn ang="0">
                  <a:pos x="T8" y="T9"/>
                </a:cxn>
                <a:cxn ang="0">
                  <a:pos x="T10" y="T11"/>
                </a:cxn>
                <a:cxn ang="0">
                  <a:pos x="T12" y="T13"/>
                </a:cxn>
              </a:cxnLst>
              <a:rect l="0" t="0" r="r" b="b"/>
              <a:pathLst>
                <a:path w="308" h="1370">
                  <a:moveTo>
                    <a:pt x="245" y="554"/>
                  </a:moveTo>
                  <a:lnTo>
                    <a:pt x="308" y="1287"/>
                  </a:lnTo>
                  <a:lnTo>
                    <a:pt x="0" y="1370"/>
                  </a:lnTo>
                  <a:lnTo>
                    <a:pt x="44" y="716"/>
                  </a:lnTo>
                  <a:lnTo>
                    <a:pt x="110" y="0"/>
                  </a:lnTo>
                  <a:lnTo>
                    <a:pt x="200" y="42"/>
                  </a:lnTo>
                  <a:lnTo>
                    <a:pt x="245" y="5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5" name="íşḻïdê">
              <a:extLst>
                <a:ext uri="{FF2B5EF4-FFF2-40B4-BE49-F238E27FC236}">
                  <a16:creationId xmlns:a16="http://schemas.microsoft.com/office/drawing/2014/main" id="{86DA1888-B89F-4F37-B812-4A19F9A0F1FA}"/>
                </a:ext>
              </a:extLst>
            </p:cNvPr>
            <p:cNvSpPr/>
            <p:nvPr/>
          </p:nvSpPr>
          <p:spPr bwMode="auto">
            <a:xfrm>
              <a:off x="4674960" y="3785111"/>
              <a:ext cx="47735" cy="47735"/>
            </a:xfrm>
            <a:prstGeom prst="ellipse">
              <a:avLst/>
            </a:prstGeom>
            <a:solidFill>
              <a:srgbClr val="384B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6" name="íşļïḋe">
              <a:extLst>
                <a:ext uri="{FF2B5EF4-FFF2-40B4-BE49-F238E27FC236}">
                  <a16:creationId xmlns:a16="http://schemas.microsoft.com/office/drawing/2014/main" id="{4383C018-5F74-4457-A50B-FA7423E7EC84}"/>
                </a:ext>
              </a:extLst>
            </p:cNvPr>
            <p:cNvSpPr/>
            <p:nvPr/>
          </p:nvSpPr>
          <p:spPr bwMode="auto">
            <a:xfrm>
              <a:off x="4674960" y="4069074"/>
              <a:ext cx="47735" cy="48959"/>
            </a:xfrm>
            <a:prstGeom prst="ellipse">
              <a:avLst/>
            </a:prstGeom>
            <a:solidFill>
              <a:srgbClr val="384B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7" name="íŝľîḓè">
              <a:extLst>
                <a:ext uri="{FF2B5EF4-FFF2-40B4-BE49-F238E27FC236}">
                  <a16:creationId xmlns:a16="http://schemas.microsoft.com/office/drawing/2014/main" id="{81AFBC43-E835-4EFD-9C6B-8337985DF34C}"/>
                </a:ext>
              </a:extLst>
            </p:cNvPr>
            <p:cNvSpPr/>
            <p:nvPr/>
          </p:nvSpPr>
          <p:spPr bwMode="auto">
            <a:xfrm>
              <a:off x="4679856" y="4356710"/>
              <a:ext cx="1224" cy="7344"/>
            </a:xfrm>
            <a:prstGeom prst="rect">
              <a:avLst/>
            </a:prstGeom>
            <a:solidFill>
              <a:srgbClr val="3F4E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468" name="ïṧḷïḍè">
              <a:extLst>
                <a:ext uri="{FF2B5EF4-FFF2-40B4-BE49-F238E27FC236}">
                  <a16:creationId xmlns:a16="http://schemas.microsoft.com/office/drawing/2014/main" id="{7B13E1CB-0841-496A-94E0-3230A8C226AA}"/>
                </a:ext>
              </a:extLst>
            </p:cNvPr>
            <p:cNvSpPr/>
            <p:nvPr/>
          </p:nvSpPr>
          <p:spPr bwMode="auto">
            <a:xfrm>
              <a:off x="4679856" y="4356710"/>
              <a:ext cx="0" cy="7344"/>
            </a:xfrm>
            <a:custGeom>
              <a:avLst/>
              <a:gdLst>
                <a:gd name="T0" fmla="*/ 0 h 6"/>
                <a:gd name="T1" fmla="*/ 6 h 6"/>
                <a:gd name="T2" fmla="*/ 6 h 6"/>
                <a:gd name="T3" fmla="*/ 0 h 6"/>
              </a:gdLst>
              <a:ahLst/>
              <a:cxnLst>
                <a:cxn ang="0">
                  <a:pos x="0" y="T0"/>
                </a:cxn>
                <a:cxn ang="0">
                  <a:pos x="0" y="T1"/>
                </a:cxn>
                <a:cxn ang="0">
                  <a:pos x="0" y="T2"/>
                </a:cxn>
                <a:cxn ang="0">
                  <a:pos x="0" y="T3"/>
                </a:cxn>
              </a:cxnLst>
              <a:rect l="0" t="0" r="r" b="b"/>
              <a:pathLst>
                <a:path h="6">
                  <a:moveTo>
                    <a:pt x="0" y="0"/>
                  </a:move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9" name="iṣľîḍê">
              <a:extLst>
                <a:ext uri="{FF2B5EF4-FFF2-40B4-BE49-F238E27FC236}">
                  <a16:creationId xmlns:a16="http://schemas.microsoft.com/office/drawing/2014/main" id="{A5A4C12A-3C3E-4E1D-A546-3E7CE33FE64E}"/>
                </a:ext>
              </a:extLst>
            </p:cNvPr>
            <p:cNvSpPr/>
            <p:nvPr/>
          </p:nvSpPr>
          <p:spPr bwMode="auto">
            <a:xfrm>
              <a:off x="4679856" y="4356710"/>
              <a:ext cx="2448" cy="7344"/>
            </a:xfrm>
            <a:custGeom>
              <a:avLst/>
              <a:gdLst>
                <a:gd name="T0" fmla="*/ 2 w 2"/>
                <a:gd name="T1" fmla="*/ 0 h 6"/>
                <a:gd name="T2" fmla="*/ 0 w 2"/>
                <a:gd name="T3" fmla="*/ 0 h 6"/>
                <a:gd name="T4" fmla="*/ 0 w 2"/>
                <a:gd name="T5" fmla="*/ 6 h 6"/>
                <a:gd name="T6" fmla="*/ 0 w 2"/>
                <a:gd name="T7" fmla="*/ 6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lnTo>
                    <a:pt x="0" y="0"/>
                  </a:lnTo>
                  <a:lnTo>
                    <a:pt x="0" y="6"/>
                  </a:lnTo>
                  <a:lnTo>
                    <a:pt x="0" y="6"/>
                  </a:lnTo>
                  <a:lnTo>
                    <a:pt x="2" y="0"/>
                  </a:lnTo>
                  <a:close/>
                </a:path>
              </a:pathLst>
            </a:custGeom>
            <a:solidFill>
              <a:srgbClr val="3F4E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0" name="iŝļíḓê">
              <a:extLst>
                <a:ext uri="{FF2B5EF4-FFF2-40B4-BE49-F238E27FC236}">
                  <a16:creationId xmlns:a16="http://schemas.microsoft.com/office/drawing/2014/main" id="{9BC8D589-30A2-4222-B24F-2BBE91278E3F}"/>
                </a:ext>
              </a:extLst>
            </p:cNvPr>
            <p:cNvSpPr/>
            <p:nvPr/>
          </p:nvSpPr>
          <p:spPr bwMode="auto">
            <a:xfrm>
              <a:off x="4679856" y="4356710"/>
              <a:ext cx="2448" cy="7344"/>
            </a:xfrm>
            <a:custGeom>
              <a:avLst/>
              <a:gdLst>
                <a:gd name="T0" fmla="*/ 2 w 2"/>
                <a:gd name="T1" fmla="*/ 0 h 6"/>
                <a:gd name="T2" fmla="*/ 0 w 2"/>
                <a:gd name="T3" fmla="*/ 0 h 6"/>
                <a:gd name="T4" fmla="*/ 0 w 2"/>
                <a:gd name="T5" fmla="*/ 6 h 6"/>
                <a:gd name="T6" fmla="*/ 0 w 2"/>
                <a:gd name="T7" fmla="*/ 6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lnTo>
                    <a:pt x="0" y="0"/>
                  </a:lnTo>
                  <a:lnTo>
                    <a:pt x="0" y="6"/>
                  </a:lnTo>
                  <a:lnTo>
                    <a:pt x="0" y="6"/>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1" name="iṣļidé">
              <a:extLst>
                <a:ext uri="{FF2B5EF4-FFF2-40B4-BE49-F238E27FC236}">
                  <a16:creationId xmlns:a16="http://schemas.microsoft.com/office/drawing/2014/main" id="{9FC7CB03-4DEE-4F58-9734-F335CF2BEA37}"/>
                </a:ext>
              </a:extLst>
            </p:cNvPr>
            <p:cNvSpPr/>
            <p:nvPr/>
          </p:nvSpPr>
          <p:spPr bwMode="auto">
            <a:xfrm>
              <a:off x="4679856" y="3665161"/>
              <a:ext cx="134638" cy="698892"/>
            </a:xfrm>
            <a:custGeom>
              <a:avLst/>
              <a:gdLst>
                <a:gd name="T0" fmla="*/ 48 w 110"/>
                <a:gd name="T1" fmla="*/ 0 h 571"/>
                <a:gd name="T2" fmla="*/ 69 w 110"/>
                <a:gd name="T3" fmla="*/ 538 h 571"/>
                <a:gd name="T4" fmla="*/ 6 w 110"/>
                <a:gd name="T5" fmla="*/ 544 h 571"/>
                <a:gd name="T6" fmla="*/ 2 w 110"/>
                <a:gd name="T7" fmla="*/ 565 h 571"/>
                <a:gd name="T8" fmla="*/ 0 w 110"/>
                <a:gd name="T9" fmla="*/ 571 h 571"/>
                <a:gd name="T10" fmla="*/ 110 w 110"/>
                <a:gd name="T11" fmla="*/ 555 h 571"/>
                <a:gd name="T12" fmla="*/ 48 w 110"/>
                <a:gd name="T13" fmla="*/ 0 h 571"/>
              </a:gdLst>
              <a:ahLst/>
              <a:cxnLst>
                <a:cxn ang="0">
                  <a:pos x="T0" y="T1"/>
                </a:cxn>
                <a:cxn ang="0">
                  <a:pos x="T2" y="T3"/>
                </a:cxn>
                <a:cxn ang="0">
                  <a:pos x="T4" y="T5"/>
                </a:cxn>
                <a:cxn ang="0">
                  <a:pos x="T6" y="T7"/>
                </a:cxn>
                <a:cxn ang="0">
                  <a:pos x="T8" y="T9"/>
                </a:cxn>
                <a:cxn ang="0">
                  <a:pos x="T10" y="T11"/>
                </a:cxn>
                <a:cxn ang="0">
                  <a:pos x="T12" y="T13"/>
                </a:cxn>
              </a:cxnLst>
              <a:rect l="0" t="0" r="r" b="b"/>
              <a:pathLst>
                <a:path w="110" h="571">
                  <a:moveTo>
                    <a:pt x="48" y="0"/>
                  </a:moveTo>
                  <a:lnTo>
                    <a:pt x="69" y="538"/>
                  </a:lnTo>
                  <a:lnTo>
                    <a:pt x="6" y="544"/>
                  </a:lnTo>
                  <a:lnTo>
                    <a:pt x="2" y="565"/>
                  </a:lnTo>
                  <a:lnTo>
                    <a:pt x="0" y="571"/>
                  </a:lnTo>
                  <a:lnTo>
                    <a:pt x="110" y="555"/>
                  </a:lnTo>
                  <a:lnTo>
                    <a:pt x="48" y="0"/>
                  </a:lnTo>
                  <a:close/>
                </a:path>
              </a:pathLst>
            </a:custGeom>
            <a:solidFill>
              <a:srgbClr val="6176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2" name="íşļïde">
              <a:extLst>
                <a:ext uri="{FF2B5EF4-FFF2-40B4-BE49-F238E27FC236}">
                  <a16:creationId xmlns:a16="http://schemas.microsoft.com/office/drawing/2014/main" id="{CBF150C0-0E7F-4E2D-8A2D-37CA86E4CF1F}"/>
                </a:ext>
              </a:extLst>
            </p:cNvPr>
            <p:cNvSpPr/>
            <p:nvPr/>
          </p:nvSpPr>
          <p:spPr bwMode="auto">
            <a:xfrm>
              <a:off x="4679856" y="3665161"/>
              <a:ext cx="134638" cy="698892"/>
            </a:xfrm>
            <a:custGeom>
              <a:avLst/>
              <a:gdLst>
                <a:gd name="T0" fmla="*/ 48 w 110"/>
                <a:gd name="T1" fmla="*/ 0 h 571"/>
                <a:gd name="T2" fmla="*/ 69 w 110"/>
                <a:gd name="T3" fmla="*/ 538 h 571"/>
                <a:gd name="T4" fmla="*/ 6 w 110"/>
                <a:gd name="T5" fmla="*/ 544 h 571"/>
                <a:gd name="T6" fmla="*/ 2 w 110"/>
                <a:gd name="T7" fmla="*/ 565 h 571"/>
                <a:gd name="T8" fmla="*/ 0 w 110"/>
                <a:gd name="T9" fmla="*/ 571 h 571"/>
                <a:gd name="T10" fmla="*/ 110 w 110"/>
                <a:gd name="T11" fmla="*/ 555 h 571"/>
                <a:gd name="T12" fmla="*/ 48 w 110"/>
                <a:gd name="T13" fmla="*/ 0 h 571"/>
              </a:gdLst>
              <a:ahLst/>
              <a:cxnLst>
                <a:cxn ang="0">
                  <a:pos x="T0" y="T1"/>
                </a:cxn>
                <a:cxn ang="0">
                  <a:pos x="T2" y="T3"/>
                </a:cxn>
                <a:cxn ang="0">
                  <a:pos x="T4" y="T5"/>
                </a:cxn>
                <a:cxn ang="0">
                  <a:pos x="T6" y="T7"/>
                </a:cxn>
                <a:cxn ang="0">
                  <a:pos x="T8" y="T9"/>
                </a:cxn>
                <a:cxn ang="0">
                  <a:pos x="T10" y="T11"/>
                </a:cxn>
                <a:cxn ang="0">
                  <a:pos x="T12" y="T13"/>
                </a:cxn>
              </a:cxnLst>
              <a:rect l="0" t="0" r="r" b="b"/>
              <a:pathLst>
                <a:path w="110" h="571">
                  <a:moveTo>
                    <a:pt x="48" y="0"/>
                  </a:moveTo>
                  <a:lnTo>
                    <a:pt x="69" y="538"/>
                  </a:lnTo>
                  <a:lnTo>
                    <a:pt x="6" y="544"/>
                  </a:lnTo>
                  <a:lnTo>
                    <a:pt x="2" y="565"/>
                  </a:lnTo>
                  <a:lnTo>
                    <a:pt x="0" y="571"/>
                  </a:lnTo>
                  <a:lnTo>
                    <a:pt x="110" y="555"/>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3" name="îşḷídê">
              <a:extLst>
                <a:ext uri="{FF2B5EF4-FFF2-40B4-BE49-F238E27FC236}">
                  <a16:creationId xmlns:a16="http://schemas.microsoft.com/office/drawing/2014/main" id="{158354D4-4007-4229-838D-49E795ACB6CB}"/>
                </a:ext>
              </a:extLst>
            </p:cNvPr>
            <p:cNvSpPr/>
            <p:nvPr/>
          </p:nvSpPr>
          <p:spPr bwMode="auto">
            <a:xfrm>
              <a:off x="4155993" y="1171915"/>
              <a:ext cx="1132181" cy="1462655"/>
            </a:xfrm>
            <a:custGeom>
              <a:avLst/>
              <a:gdLst>
                <a:gd name="T0" fmla="*/ 54 w 445"/>
                <a:gd name="T1" fmla="*/ 376 h 576"/>
                <a:gd name="T2" fmla="*/ 352 w 445"/>
                <a:gd name="T3" fmla="*/ 540 h 576"/>
                <a:gd name="T4" fmla="*/ 413 w 445"/>
                <a:gd name="T5" fmla="*/ 255 h 576"/>
                <a:gd name="T6" fmla="*/ 155 w 445"/>
                <a:gd name="T7" fmla="*/ 65 h 576"/>
                <a:gd name="T8" fmla="*/ 54 w 445"/>
                <a:gd name="T9" fmla="*/ 376 h 576"/>
              </a:gdLst>
              <a:ahLst/>
              <a:cxnLst>
                <a:cxn ang="0">
                  <a:pos x="T0" y="T1"/>
                </a:cxn>
                <a:cxn ang="0">
                  <a:pos x="T2" y="T3"/>
                </a:cxn>
                <a:cxn ang="0">
                  <a:pos x="T4" y="T5"/>
                </a:cxn>
                <a:cxn ang="0">
                  <a:pos x="T6" y="T7"/>
                </a:cxn>
                <a:cxn ang="0">
                  <a:pos x="T8" y="T9"/>
                </a:cxn>
              </a:cxnLst>
              <a:rect l="0" t="0" r="r" b="b"/>
              <a:pathLst>
                <a:path w="445" h="576">
                  <a:moveTo>
                    <a:pt x="54" y="376"/>
                  </a:moveTo>
                  <a:cubicBezTo>
                    <a:pt x="127" y="541"/>
                    <a:pt x="242" y="576"/>
                    <a:pt x="352" y="540"/>
                  </a:cubicBezTo>
                  <a:cubicBezTo>
                    <a:pt x="421" y="507"/>
                    <a:pt x="445" y="398"/>
                    <a:pt x="413" y="255"/>
                  </a:cubicBezTo>
                  <a:cubicBezTo>
                    <a:pt x="371" y="0"/>
                    <a:pt x="266" y="28"/>
                    <a:pt x="155" y="65"/>
                  </a:cubicBezTo>
                  <a:cubicBezTo>
                    <a:pt x="45" y="102"/>
                    <a:pt x="0" y="239"/>
                    <a:pt x="54" y="376"/>
                  </a:cubicBez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4" name="îṥļîḓé">
              <a:extLst>
                <a:ext uri="{FF2B5EF4-FFF2-40B4-BE49-F238E27FC236}">
                  <a16:creationId xmlns:a16="http://schemas.microsoft.com/office/drawing/2014/main" id="{60A19490-AFA5-43F7-8678-467A72BC6696}"/>
                </a:ext>
              </a:extLst>
            </p:cNvPr>
            <p:cNvSpPr/>
            <p:nvPr/>
          </p:nvSpPr>
          <p:spPr bwMode="auto">
            <a:xfrm>
              <a:off x="4883037" y="1979742"/>
              <a:ext cx="247244" cy="238676"/>
            </a:xfrm>
            <a:custGeom>
              <a:avLst/>
              <a:gdLst>
                <a:gd name="T0" fmla="*/ 3 w 97"/>
                <a:gd name="T1" fmla="*/ 0 h 94"/>
                <a:gd name="T2" fmla="*/ 39 w 97"/>
                <a:gd name="T3" fmla="*/ 23 h 94"/>
                <a:gd name="T4" fmla="*/ 89 w 97"/>
                <a:gd name="T5" fmla="*/ 20 h 94"/>
                <a:gd name="T6" fmla="*/ 54 w 97"/>
                <a:gd name="T7" fmla="*/ 75 h 94"/>
                <a:gd name="T8" fmla="*/ 5 w 97"/>
                <a:gd name="T9" fmla="*/ 60 h 94"/>
                <a:gd name="T10" fmla="*/ 36 w 97"/>
                <a:gd name="T11" fmla="*/ 71 h 94"/>
                <a:gd name="T12" fmla="*/ 78 w 97"/>
                <a:gd name="T13" fmla="*/ 24 h 94"/>
                <a:gd name="T14" fmla="*/ 36 w 97"/>
                <a:gd name="T15" fmla="*/ 34 h 94"/>
                <a:gd name="T16" fmla="*/ 3 w 97"/>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4">
                  <a:moveTo>
                    <a:pt x="3" y="0"/>
                  </a:moveTo>
                  <a:cubicBezTo>
                    <a:pt x="3" y="0"/>
                    <a:pt x="21" y="33"/>
                    <a:pt x="39" y="23"/>
                  </a:cubicBezTo>
                  <a:cubicBezTo>
                    <a:pt x="57" y="12"/>
                    <a:pt x="80" y="5"/>
                    <a:pt x="89" y="20"/>
                  </a:cubicBezTo>
                  <a:cubicBezTo>
                    <a:pt x="97" y="35"/>
                    <a:pt x="92" y="56"/>
                    <a:pt x="54" y="75"/>
                  </a:cubicBezTo>
                  <a:cubicBezTo>
                    <a:pt x="16" y="94"/>
                    <a:pt x="2" y="73"/>
                    <a:pt x="5" y="60"/>
                  </a:cubicBezTo>
                  <a:cubicBezTo>
                    <a:pt x="5" y="60"/>
                    <a:pt x="13" y="77"/>
                    <a:pt x="36" y="71"/>
                  </a:cubicBezTo>
                  <a:cubicBezTo>
                    <a:pt x="59" y="64"/>
                    <a:pt x="93" y="46"/>
                    <a:pt x="78" y="24"/>
                  </a:cubicBezTo>
                  <a:cubicBezTo>
                    <a:pt x="69" y="11"/>
                    <a:pt x="35" y="30"/>
                    <a:pt x="36" y="34"/>
                  </a:cubicBezTo>
                  <a:cubicBezTo>
                    <a:pt x="36" y="34"/>
                    <a:pt x="0" y="26"/>
                    <a:pt x="3" y="0"/>
                  </a:cubicBezTo>
                  <a:close/>
                </a:path>
              </a:pathLst>
            </a:custGeom>
            <a:solidFill>
              <a:srgbClr val="5209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5" name="îṧļîḓé">
              <a:extLst>
                <a:ext uri="{FF2B5EF4-FFF2-40B4-BE49-F238E27FC236}">
                  <a16:creationId xmlns:a16="http://schemas.microsoft.com/office/drawing/2014/main" id="{4F299E27-2373-4396-83D2-08F5CBD08B98}"/>
                </a:ext>
              </a:extLst>
            </p:cNvPr>
            <p:cNvSpPr/>
            <p:nvPr/>
          </p:nvSpPr>
          <p:spPr bwMode="auto">
            <a:xfrm>
              <a:off x="4127841" y="1872031"/>
              <a:ext cx="254588" cy="389225"/>
            </a:xfrm>
            <a:custGeom>
              <a:avLst/>
              <a:gdLst>
                <a:gd name="T0" fmla="*/ 71 w 100"/>
                <a:gd name="T1" fmla="*/ 18 h 153"/>
                <a:gd name="T2" fmla="*/ 10 w 100"/>
                <a:gd name="T3" fmla="*/ 60 h 153"/>
                <a:gd name="T4" fmla="*/ 100 w 100"/>
                <a:gd name="T5" fmla="*/ 133 h 153"/>
                <a:gd name="T6" fmla="*/ 71 w 100"/>
                <a:gd name="T7" fmla="*/ 18 h 153"/>
              </a:gdLst>
              <a:ahLst/>
              <a:cxnLst>
                <a:cxn ang="0">
                  <a:pos x="T0" y="T1"/>
                </a:cxn>
                <a:cxn ang="0">
                  <a:pos x="T2" y="T3"/>
                </a:cxn>
                <a:cxn ang="0">
                  <a:pos x="T4" y="T5"/>
                </a:cxn>
                <a:cxn ang="0">
                  <a:pos x="T6" y="T7"/>
                </a:cxn>
              </a:cxnLst>
              <a:rect l="0" t="0" r="r" b="b"/>
              <a:pathLst>
                <a:path w="100" h="153">
                  <a:moveTo>
                    <a:pt x="71" y="18"/>
                  </a:moveTo>
                  <a:cubicBezTo>
                    <a:pt x="71" y="18"/>
                    <a:pt x="0" y="0"/>
                    <a:pt x="10" y="60"/>
                  </a:cubicBezTo>
                  <a:cubicBezTo>
                    <a:pt x="20" y="120"/>
                    <a:pt x="52" y="153"/>
                    <a:pt x="100" y="133"/>
                  </a:cubicBezTo>
                  <a:lnTo>
                    <a:pt x="71" y="18"/>
                  </a:lnTo>
                  <a:close/>
                </a:path>
              </a:pathLst>
            </a:custGeom>
            <a:solidFill>
              <a:srgbClr val="FCD5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6" name="îSḻíḍe">
              <a:extLst>
                <a:ext uri="{FF2B5EF4-FFF2-40B4-BE49-F238E27FC236}">
                  <a16:creationId xmlns:a16="http://schemas.microsoft.com/office/drawing/2014/main" id="{97011E59-22EA-49A6-9EF5-277968522209}"/>
                </a:ext>
              </a:extLst>
            </p:cNvPr>
            <p:cNvSpPr/>
            <p:nvPr/>
          </p:nvSpPr>
          <p:spPr bwMode="auto">
            <a:xfrm>
              <a:off x="5033586" y="1387336"/>
              <a:ext cx="157893" cy="246020"/>
            </a:xfrm>
            <a:custGeom>
              <a:avLst/>
              <a:gdLst>
                <a:gd name="T0" fmla="*/ 20 w 62"/>
                <a:gd name="T1" fmla="*/ 76 h 97"/>
                <a:gd name="T2" fmla="*/ 56 w 62"/>
                <a:gd name="T3" fmla="*/ 91 h 97"/>
                <a:gd name="T4" fmla="*/ 30 w 62"/>
                <a:gd name="T5" fmla="*/ 14 h 97"/>
                <a:gd name="T6" fmla="*/ 6 w 62"/>
                <a:gd name="T7" fmla="*/ 40 h 97"/>
                <a:gd name="T8" fmla="*/ 20 w 62"/>
                <a:gd name="T9" fmla="*/ 76 h 97"/>
              </a:gdLst>
              <a:ahLst/>
              <a:cxnLst>
                <a:cxn ang="0">
                  <a:pos x="T0" y="T1"/>
                </a:cxn>
                <a:cxn ang="0">
                  <a:pos x="T2" y="T3"/>
                </a:cxn>
                <a:cxn ang="0">
                  <a:pos x="T4" y="T5"/>
                </a:cxn>
                <a:cxn ang="0">
                  <a:pos x="T6" y="T7"/>
                </a:cxn>
                <a:cxn ang="0">
                  <a:pos x="T8" y="T9"/>
                </a:cxn>
              </a:cxnLst>
              <a:rect l="0" t="0" r="r" b="b"/>
              <a:pathLst>
                <a:path w="62" h="97">
                  <a:moveTo>
                    <a:pt x="20" y="76"/>
                  </a:moveTo>
                  <a:cubicBezTo>
                    <a:pt x="34" y="90"/>
                    <a:pt x="50" y="97"/>
                    <a:pt x="56" y="91"/>
                  </a:cubicBezTo>
                  <a:cubicBezTo>
                    <a:pt x="62" y="85"/>
                    <a:pt x="43" y="28"/>
                    <a:pt x="30" y="14"/>
                  </a:cubicBezTo>
                  <a:cubicBezTo>
                    <a:pt x="16" y="0"/>
                    <a:pt x="12" y="34"/>
                    <a:pt x="6" y="40"/>
                  </a:cubicBezTo>
                  <a:cubicBezTo>
                    <a:pt x="0" y="45"/>
                    <a:pt x="6" y="62"/>
                    <a:pt x="20" y="76"/>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7" name="ïšḷiḑè">
              <a:extLst>
                <a:ext uri="{FF2B5EF4-FFF2-40B4-BE49-F238E27FC236}">
                  <a16:creationId xmlns:a16="http://schemas.microsoft.com/office/drawing/2014/main" id="{9511DE26-9333-40EA-BFF3-55E2D49DD719}"/>
                </a:ext>
              </a:extLst>
            </p:cNvPr>
            <p:cNvSpPr/>
            <p:nvPr/>
          </p:nvSpPr>
          <p:spPr bwMode="auto">
            <a:xfrm>
              <a:off x="4918532" y="1441191"/>
              <a:ext cx="162789" cy="215420"/>
            </a:xfrm>
            <a:custGeom>
              <a:avLst/>
              <a:gdLst>
                <a:gd name="T0" fmla="*/ 10 w 64"/>
                <a:gd name="T1" fmla="*/ 53 h 85"/>
                <a:gd name="T2" fmla="*/ 50 w 64"/>
                <a:gd name="T3" fmla="*/ 79 h 85"/>
                <a:gd name="T4" fmla="*/ 54 w 64"/>
                <a:gd name="T5" fmla="*/ 31 h 85"/>
                <a:gd name="T6" fmla="*/ 14 w 64"/>
                <a:gd name="T7" fmla="*/ 6 h 85"/>
                <a:gd name="T8" fmla="*/ 10 w 64"/>
                <a:gd name="T9" fmla="*/ 53 h 85"/>
              </a:gdLst>
              <a:ahLst/>
              <a:cxnLst>
                <a:cxn ang="0">
                  <a:pos x="T0" y="T1"/>
                </a:cxn>
                <a:cxn ang="0">
                  <a:pos x="T2" y="T3"/>
                </a:cxn>
                <a:cxn ang="0">
                  <a:pos x="T4" y="T5"/>
                </a:cxn>
                <a:cxn ang="0">
                  <a:pos x="T6" y="T7"/>
                </a:cxn>
                <a:cxn ang="0">
                  <a:pos x="T8" y="T9"/>
                </a:cxn>
              </a:cxnLst>
              <a:rect l="0" t="0" r="r" b="b"/>
              <a:pathLst>
                <a:path w="64" h="85">
                  <a:moveTo>
                    <a:pt x="10" y="53"/>
                  </a:moveTo>
                  <a:cubicBezTo>
                    <a:pt x="20" y="73"/>
                    <a:pt x="38" y="85"/>
                    <a:pt x="50" y="79"/>
                  </a:cubicBezTo>
                  <a:cubicBezTo>
                    <a:pt x="62" y="73"/>
                    <a:pt x="64" y="51"/>
                    <a:pt x="54" y="31"/>
                  </a:cubicBezTo>
                  <a:cubicBezTo>
                    <a:pt x="44" y="11"/>
                    <a:pt x="26" y="0"/>
                    <a:pt x="14" y="6"/>
                  </a:cubicBezTo>
                  <a:cubicBezTo>
                    <a:pt x="2" y="12"/>
                    <a:pt x="0" y="33"/>
                    <a:pt x="10" y="53"/>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8" name="î$ļiḓé">
              <a:extLst>
                <a:ext uri="{FF2B5EF4-FFF2-40B4-BE49-F238E27FC236}">
                  <a16:creationId xmlns:a16="http://schemas.microsoft.com/office/drawing/2014/main" id="{D597E0A2-F1BA-46D5-9E7F-85FD97A8707B}"/>
                </a:ext>
              </a:extLst>
            </p:cNvPr>
            <p:cNvSpPr/>
            <p:nvPr/>
          </p:nvSpPr>
          <p:spPr bwMode="auto">
            <a:xfrm>
              <a:off x="4160889" y="1651715"/>
              <a:ext cx="129742" cy="210524"/>
            </a:xfrm>
            <a:custGeom>
              <a:avLst/>
              <a:gdLst>
                <a:gd name="T0" fmla="*/ 1 w 51"/>
                <a:gd name="T1" fmla="*/ 40 h 83"/>
                <a:gd name="T2" fmla="*/ 24 w 51"/>
                <a:gd name="T3" fmla="*/ 82 h 83"/>
                <a:gd name="T4" fmla="*/ 50 w 51"/>
                <a:gd name="T5" fmla="*/ 43 h 83"/>
                <a:gd name="T6" fmla="*/ 28 w 51"/>
                <a:gd name="T7" fmla="*/ 1 h 83"/>
                <a:gd name="T8" fmla="*/ 1 w 51"/>
                <a:gd name="T9" fmla="*/ 40 h 83"/>
              </a:gdLst>
              <a:ahLst/>
              <a:cxnLst>
                <a:cxn ang="0">
                  <a:pos x="T0" y="T1"/>
                </a:cxn>
                <a:cxn ang="0">
                  <a:pos x="T2" y="T3"/>
                </a:cxn>
                <a:cxn ang="0">
                  <a:pos x="T4" y="T5"/>
                </a:cxn>
                <a:cxn ang="0">
                  <a:pos x="T6" y="T7"/>
                </a:cxn>
                <a:cxn ang="0">
                  <a:pos x="T8" y="T9"/>
                </a:cxn>
              </a:cxnLst>
              <a:rect l="0" t="0" r="r" b="b"/>
              <a:pathLst>
                <a:path w="51" h="83">
                  <a:moveTo>
                    <a:pt x="1" y="40"/>
                  </a:moveTo>
                  <a:cubicBezTo>
                    <a:pt x="0" y="63"/>
                    <a:pt x="10" y="82"/>
                    <a:pt x="24" y="82"/>
                  </a:cubicBezTo>
                  <a:cubicBezTo>
                    <a:pt x="37" y="83"/>
                    <a:pt x="49" y="65"/>
                    <a:pt x="50" y="43"/>
                  </a:cubicBezTo>
                  <a:cubicBezTo>
                    <a:pt x="51" y="20"/>
                    <a:pt x="41" y="1"/>
                    <a:pt x="28" y="1"/>
                  </a:cubicBezTo>
                  <a:cubicBezTo>
                    <a:pt x="14" y="0"/>
                    <a:pt x="3" y="18"/>
                    <a:pt x="1" y="40"/>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9" name="işļîḓe">
              <a:extLst>
                <a:ext uri="{FF2B5EF4-FFF2-40B4-BE49-F238E27FC236}">
                  <a16:creationId xmlns:a16="http://schemas.microsoft.com/office/drawing/2014/main" id="{28C0DBAA-B1FE-4087-9AAA-AE47F0A0AC8A}"/>
                </a:ext>
              </a:extLst>
            </p:cNvPr>
            <p:cNvSpPr/>
            <p:nvPr/>
          </p:nvSpPr>
          <p:spPr bwMode="auto">
            <a:xfrm>
              <a:off x="4788790" y="1450983"/>
              <a:ext cx="160341" cy="217868"/>
            </a:xfrm>
            <a:custGeom>
              <a:avLst/>
              <a:gdLst>
                <a:gd name="T0" fmla="*/ 5 w 63"/>
                <a:gd name="T1" fmla="*/ 49 h 86"/>
                <a:gd name="T2" fmla="*/ 41 w 63"/>
                <a:gd name="T3" fmla="*/ 83 h 86"/>
                <a:gd name="T4" fmla="*/ 58 w 63"/>
                <a:gd name="T5" fmla="*/ 37 h 86"/>
                <a:gd name="T6" fmla="*/ 22 w 63"/>
                <a:gd name="T7" fmla="*/ 3 h 86"/>
                <a:gd name="T8" fmla="*/ 5 w 63"/>
                <a:gd name="T9" fmla="*/ 49 h 86"/>
              </a:gdLst>
              <a:ahLst/>
              <a:cxnLst>
                <a:cxn ang="0">
                  <a:pos x="T0" y="T1"/>
                </a:cxn>
                <a:cxn ang="0">
                  <a:pos x="T2" y="T3"/>
                </a:cxn>
                <a:cxn ang="0">
                  <a:pos x="T4" y="T5"/>
                </a:cxn>
                <a:cxn ang="0">
                  <a:pos x="T6" y="T7"/>
                </a:cxn>
                <a:cxn ang="0">
                  <a:pos x="T8" y="T9"/>
                </a:cxn>
              </a:cxnLst>
              <a:rect l="0" t="0" r="r" b="b"/>
              <a:pathLst>
                <a:path w="63" h="86">
                  <a:moveTo>
                    <a:pt x="5" y="49"/>
                  </a:moveTo>
                  <a:cubicBezTo>
                    <a:pt x="11" y="71"/>
                    <a:pt x="27" y="86"/>
                    <a:pt x="41" y="83"/>
                  </a:cubicBezTo>
                  <a:cubicBezTo>
                    <a:pt x="56" y="79"/>
                    <a:pt x="63" y="59"/>
                    <a:pt x="58" y="37"/>
                  </a:cubicBezTo>
                  <a:cubicBezTo>
                    <a:pt x="53" y="15"/>
                    <a:pt x="37" y="0"/>
                    <a:pt x="22" y="3"/>
                  </a:cubicBezTo>
                  <a:cubicBezTo>
                    <a:pt x="8" y="7"/>
                    <a:pt x="0" y="28"/>
                    <a:pt x="5" y="49"/>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0" name="íṥḷiḑè">
              <a:extLst>
                <a:ext uri="{FF2B5EF4-FFF2-40B4-BE49-F238E27FC236}">
                  <a16:creationId xmlns:a16="http://schemas.microsoft.com/office/drawing/2014/main" id="{9A19A446-98BF-494A-B4DB-AA97FB40B0FC}"/>
                </a:ext>
              </a:extLst>
            </p:cNvPr>
            <p:cNvSpPr/>
            <p:nvPr/>
          </p:nvSpPr>
          <p:spPr bwMode="auto">
            <a:xfrm>
              <a:off x="4486467" y="1547677"/>
              <a:ext cx="148101" cy="212972"/>
            </a:xfrm>
            <a:custGeom>
              <a:avLst/>
              <a:gdLst>
                <a:gd name="T0" fmla="*/ 2 w 58"/>
                <a:gd name="T1" fmla="*/ 44 h 84"/>
                <a:gd name="T2" fmla="*/ 32 w 58"/>
                <a:gd name="T3" fmla="*/ 83 h 84"/>
                <a:gd name="T4" fmla="*/ 56 w 58"/>
                <a:gd name="T5" fmla="*/ 40 h 84"/>
                <a:gd name="T6" fmla="*/ 25 w 58"/>
                <a:gd name="T7" fmla="*/ 1 h 84"/>
                <a:gd name="T8" fmla="*/ 2 w 58"/>
                <a:gd name="T9" fmla="*/ 44 h 84"/>
              </a:gdLst>
              <a:ahLst/>
              <a:cxnLst>
                <a:cxn ang="0">
                  <a:pos x="T0" y="T1"/>
                </a:cxn>
                <a:cxn ang="0">
                  <a:pos x="T2" y="T3"/>
                </a:cxn>
                <a:cxn ang="0">
                  <a:pos x="T4" y="T5"/>
                </a:cxn>
                <a:cxn ang="0">
                  <a:pos x="T6" y="T7"/>
                </a:cxn>
                <a:cxn ang="0">
                  <a:pos x="T8" y="T9"/>
                </a:cxn>
              </a:cxnLst>
              <a:rect l="0" t="0" r="r" b="b"/>
              <a:pathLst>
                <a:path w="58" h="84">
                  <a:moveTo>
                    <a:pt x="2" y="44"/>
                  </a:moveTo>
                  <a:cubicBezTo>
                    <a:pt x="3" y="67"/>
                    <a:pt x="17" y="84"/>
                    <a:pt x="32" y="83"/>
                  </a:cubicBezTo>
                  <a:cubicBezTo>
                    <a:pt x="47" y="81"/>
                    <a:pt x="58" y="62"/>
                    <a:pt x="56" y="40"/>
                  </a:cubicBezTo>
                  <a:cubicBezTo>
                    <a:pt x="54" y="17"/>
                    <a:pt x="40" y="0"/>
                    <a:pt x="25" y="1"/>
                  </a:cubicBezTo>
                  <a:cubicBezTo>
                    <a:pt x="10" y="3"/>
                    <a:pt x="0" y="22"/>
                    <a:pt x="2" y="44"/>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1" name="iṥliḋê">
              <a:extLst>
                <a:ext uri="{FF2B5EF4-FFF2-40B4-BE49-F238E27FC236}">
                  <a16:creationId xmlns:a16="http://schemas.microsoft.com/office/drawing/2014/main" id="{3351712F-C8B9-44F1-964D-574FBB44F650}"/>
                </a:ext>
              </a:extLst>
            </p:cNvPr>
            <p:cNvSpPr/>
            <p:nvPr/>
          </p:nvSpPr>
          <p:spPr bwMode="auto">
            <a:xfrm>
              <a:off x="4601521" y="1481582"/>
              <a:ext cx="231332" cy="241124"/>
            </a:xfrm>
            <a:custGeom>
              <a:avLst/>
              <a:gdLst>
                <a:gd name="T0" fmla="*/ 16 w 91"/>
                <a:gd name="T1" fmla="*/ 63 h 95"/>
                <a:gd name="T2" fmla="*/ 74 w 91"/>
                <a:gd name="T3" fmla="*/ 88 h 95"/>
                <a:gd name="T4" fmla="*/ 79 w 91"/>
                <a:gd name="T5" fmla="*/ 36 h 95"/>
                <a:gd name="T6" fmla="*/ 30 w 91"/>
                <a:gd name="T7" fmla="*/ 7 h 95"/>
                <a:gd name="T8" fmla="*/ 16 w 91"/>
                <a:gd name="T9" fmla="*/ 63 h 95"/>
              </a:gdLst>
              <a:ahLst/>
              <a:cxnLst>
                <a:cxn ang="0">
                  <a:pos x="T0" y="T1"/>
                </a:cxn>
                <a:cxn ang="0">
                  <a:pos x="T2" y="T3"/>
                </a:cxn>
                <a:cxn ang="0">
                  <a:pos x="T4" y="T5"/>
                </a:cxn>
                <a:cxn ang="0">
                  <a:pos x="T6" y="T7"/>
                </a:cxn>
                <a:cxn ang="0">
                  <a:pos x="T8" y="T9"/>
                </a:cxn>
              </a:cxnLst>
              <a:rect l="0" t="0" r="r" b="b"/>
              <a:pathLst>
                <a:path w="91" h="95">
                  <a:moveTo>
                    <a:pt x="16" y="63"/>
                  </a:moveTo>
                  <a:cubicBezTo>
                    <a:pt x="35" y="86"/>
                    <a:pt x="56" y="95"/>
                    <a:pt x="74" y="88"/>
                  </a:cubicBezTo>
                  <a:cubicBezTo>
                    <a:pt x="91" y="80"/>
                    <a:pt x="89" y="60"/>
                    <a:pt x="79" y="36"/>
                  </a:cubicBezTo>
                  <a:cubicBezTo>
                    <a:pt x="69" y="13"/>
                    <a:pt x="47" y="0"/>
                    <a:pt x="30" y="7"/>
                  </a:cubicBezTo>
                  <a:cubicBezTo>
                    <a:pt x="12" y="14"/>
                    <a:pt x="0" y="43"/>
                    <a:pt x="16" y="63"/>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2" name="íśľîḍè">
              <a:extLst>
                <a:ext uri="{FF2B5EF4-FFF2-40B4-BE49-F238E27FC236}">
                  <a16:creationId xmlns:a16="http://schemas.microsoft.com/office/drawing/2014/main" id="{8B48B838-491A-453D-89C6-63E90D5A6A44}"/>
                </a:ext>
              </a:extLst>
            </p:cNvPr>
            <p:cNvSpPr/>
            <p:nvPr/>
          </p:nvSpPr>
          <p:spPr bwMode="auto">
            <a:xfrm>
              <a:off x="3995652" y="1130300"/>
              <a:ext cx="1170124" cy="960824"/>
            </a:xfrm>
            <a:custGeom>
              <a:avLst/>
              <a:gdLst>
                <a:gd name="T0" fmla="*/ 444 w 460"/>
                <a:gd name="T1" fmla="*/ 156 h 378"/>
                <a:gd name="T2" fmla="*/ 255 w 460"/>
                <a:gd name="T3" fmla="*/ 201 h 378"/>
                <a:gd name="T4" fmla="*/ 120 w 460"/>
                <a:gd name="T5" fmla="*/ 378 h 378"/>
                <a:gd name="T6" fmla="*/ 116 w 460"/>
                <a:gd name="T7" fmla="*/ 139 h 378"/>
                <a:gd name="T8" fmla="*/ 226 w 460"/>
                <a:gd name="T9" fmla="*/ 41 h 378"/>
                <a:gd name="T10" fmla="*/ 449 w 460"/>
                <a:gd name="T11" fmla="*/ 152 h 378"/>
                <a:gd name="T12" fmla="*/ 444 w 460"/>
                <a:gd name="T13" fmla="*/ 156 h 378"/>
              </a:gdLst>
              <a:ahLst/>
              <a:cxnLst>
                <a:cxn ang="0">
                  <a:pos x="T0" y="T1"/>
                </a:cxn>
                <a:cxn ang="0">
                  <a:pos x="T2" y="T3"/>
                </a:cxn>
                <a:cxn ang="0">
                  <a:pos x="T4" y="T5"/>
                </a:cxn>
                <a:cxn ang="0">
                  <a:pos x="T6" y="T7"/>
                </a:cxn>
                <a:cxn ang="0">
                  <a:pos x="T8" y="T9"/>
                </a:cxn>
                <a:cxn ang="0">
                  <a:pos x="T10" y="T11"/>
                </a:cxn>
                <a:cxn ang="0">
                  <a:pos x="T12" y="T13"/>
                </a:cxn>
              </a:cxnLst>
              <a:rect l="0" t="0" r="r" b="b"/>
              <a:pathLst>
                <a:path w="460" h="378">
                  <a:moveTo>
                    <a:pt x="444" y="156"/>
                  </a:moveTo>
                  <a:cubicBezTo>
                    <a:pt x="444" y="156"/>
                    <a:pt x="304" y="197"/>
                    <a:pt x="255" y="201"/>
                  </a:cubicBezTo>
                  <a:cubicBezTo>
                    <a:pt x="107" y="210"/>
                    <a:pt x="120" y="378"/>
                    <a:pt x="120" y="378"/>
                  </a:cubicBezTo>
                  <a:cubicBezTo>
                    <a:pt x="100" y="354"/>
                    <a:pt x="0" y="194"/>
                    <a:pt x="116" y="139"/>
                  </a:cubicBezTo>
                  <a:cubicBezTo>
                    <a:pt x="121" y="75"/>
                    <a:pt x="179" y="53"/>
                    <a:pt x="226" y="41"/>
                  </a:cubicBezTo>
                  <a:cubicBezTo>
                    <a:pt x="393" y="0"/>
                    <a:pt x="460" y="139"/>
                    <a:pt x="449" y="152"/>
                  </a:cubicBezTo>
                  <a:cubicBezTo>
                    <a:pt x="447" y="153"/>
                    <a:pt x="445" y="154"/>
                    <a:pt x="444" y="156"/>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3" name="iṥḻiďé">
              <a:extLst>
                <a:ext uri="{FF2B5EF4-FFF2-40B4-BE49-F238E27FC236}">
                  <a16:creationId xmlns:a16="http://schemas.microsoft.com/office/drawing/2014/main" id="{8BF3F408-FAE7-4D4E-8A50-319C4E602240}"/>
                </a:ext>
              </a:extLst>
            </p:cNvPr>
            <p:cNvSpPr/>
            <p:nvPr/>
          </p:nvSpPr>
          <p:spPr bwMode="auto">
            <a:xfrm>
              <a:off x="4201280" y="1306553"/>
              <a:ext cx="173805" cy="217868"/>
            </a:xfrm>
            <a:custGeom>
              <a:avLst/>
              <a:gdLst>
                <a:gd name="T0" fmla="*/ 42 w 68"/>
                <a:gd name="T1" fmla="*/ 45 h 86"/>
                <a:gd name="T2" fmla="*/ 39 w 68"/>
                <a:gd name="T3" fmla="*/ 18 h 86"/>
                <a:gd name="T4" fmla="*/ 18 w 68"/>
                <a:gd name="T5" fmla="*/ 48 h 86"/>
                <a:gd name="T6" fmla="*/ 68 w 68"/>
                <a:gd name="T7" fmla="*/ 86 h 86"/>
                <a:gd name="T8" fmla="*/ 42 w 68"/>
                <a:gd name="T9" fmla="*/ 45 h 86"/>
              </a:gdLst>
              <a:ahLst/>
              <a:cxnLst>
                <a:cxn ang="0">
                  <a:pos x="T0" y="T1"/>
                </a:cxn>
                <a:cxn ang="0">
                  <a:pos x="T2" y="T3"/>
                </a:cxn>
                <a:cxn ang="0">
                  <a:pos x="T4" y="T5"/>
                </a:cxn>
                <a:cxn ang="0">
                  <a:pos x="T6" y="T7"/>
                </a:cxn>
                <a:cxn ang="0">
                  <a:pos x="T8" y="T9"/>
                </a:cxn>
              </a:cxnLst>
              <a:rect l="0" t="0" r="r" b="b"/>
              <a:pathLst>
                <a:path w="68" h="86">
                  <a:moveTo>
                    <a:pt x="42" y="45"/>
                  </a:moveTo>
                  <a:cubicBezTo>
                    <a:pt x="42" y="45"/>
                    <a:pt x="29" y="37"/>
                    <a:pt x="39" y="18"/>
                  </a:cubicBezTo>
                  <a:cubicBezTo>
                    <a:pt x="49" y="0"/>
                    <a:pt x="0" y="10"/>
                    <a:pt x="18" y="48"/>
                  </a:cubicBezTo>
                  <a:cubicBezTo>
                    <a:pt x="35" y="85"/>
                    <a:pt x="68" y="86"/>
                    <a:pt x="68" y="86"/>
                  </a:cubicBezTo>
                  <a:lnTo>
                    <a:pt x="42" y="45"/>
                  </a:ln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4" name="ïś1ïḓê">
              <a:extLst>
                <a:ext uri="{FF2B5EF4-FFF2-40B4-BE49-F238E27FC236}">
                  <a16:creationId xmlns:a16="http://schemas.microsoft.com/office/drawing/2014/main" id="{304F5C0F-D4F7-401B-BEED-99A8DD1A4723}"/>
                </a:ext>
              </a:extLst>
            </p:cNvPr>
            <p:cNvSpPr/>
            <p:nvPr/>
          </p:nvSpPr>
          <p:spPr bwMode="auto">
            <a:xfrm>
              <a:off x="4140081" y="1397127"/>
              <a:ext cx="198285" cy="112606"/>
            </a:xfrm>
            <a:custGeom>
              <a:avLst/>
              <a:gdLst>
                <a:gd name="T0" fmla="*/ 78 w 78"/>
                <a:gd name="T1" fmla="*/ 27 h 44"/>
                <a:gd name="T2" fmla="*/ 17 w 78"/>
                <a:gd name="T3" fmla="*/ 14 h 44"/>
                <a:gd name="T4" fmla="*/ 19 w 78"/>
                <a:gd name="T5" fmla="*/ 37 h 44"/>
                <a:gd name="T6" fmla="*/ 48 w 78"/>
                <a:gd name="T7" fmla="*/ 44 h 44"/>
              </a:gdLst>
              <a:ahLst/>
              <a:cxnLst>
                <a:cxn ang="0">
                  <a:pos x="T0" y="T1"/>
                </a:cxn>
                <a:cxn ang="0">
                  <a:pos x="T2" y="T3"/>
                </a:cxn>
                <a:cxn ang="0">
                  <a:pos x="T4" y="T5"/>
                </a:cxn>
                <a:cxn ang="0">
                  <a:pos x="T6" y="T7"/>
                </a:cxn>
              </a:cxnLst>
              <a:rect l="0" t="0" r="r" b="b"/>
              <a:pathLst>
                <a:path w="78" h="44">
                  <a:moveTo>
                    <a:pt x="78" y="27"/>
                  </a:moveTo>
                  <a:cubicBezTo>
                    <a:pt x="78" y="27"/>
                    <a:pt x="34" y="0"/>
                    <a:pt x="17" y="14"/>
                  </a:cubicBezTo>
                  <a:cubicBezTo>
                    <a:pt x="0" y="27"/>
                    <a:pt x="12" y="40"/>
                    <a:pt x="19" y="37"/>
                  </a:cubicBezTo>
                  <a:cubicBezTo>
                    <a:pt x="25" y="35"/>
                    <a:pt x="46" y="21"/>
                    <a:pt x="48" y="44"/>
                  </a:cubicBezTo>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5" name="išlîdê">
              <a:extLst>
                <a:ext uri="{FF2B5EF4-FFF2-40B4-BE49-F238E27FC236}">
                  <a16:creationId xmlns:a16="http://schemas.microsoft.com/office/drawing/2014/main" id="{73EE5448-B733-4432-BC21-7336650E7A03}"/>
                </a:ext>
              </a:extLst>
            </p:cNvPr>
            <p:cNvSpPr/>
            <p:nvPr/>
          </p:nvSpPr>
          <p:spPr bwMode="auto">
            <a:xfrm>
              <a:off x="5017674" y="1722706"/>
              <a:ext cx="129742" cy="42839"/>
            </a:xfrm>
            <a:custGeom>
              <a:avLst/>
              <a:gdLst>
                <a:gd name="T0" fmla="*/ 51 w 51"/>
                <a:gd name="T1" fmla="*/ 17 h 17"/>
                <a:gd name="T2" fmla="*/ 44 w 51"/>
                <a:gd name="T3" fmla="*/ 13 h 17"/>
                <a:gd name="T4" fmla="*/ 36 w 51"/>
                <a:gd name="T5" fmla="*/ 8 h 17"/>
                <a:gd name="T6" fmla="*/ 32 w 51"/>
                <a:gd name="T7" fmla="*/ 6 h 17"/>
                <a:gd name="T8" fmla="*/ 27 w 51"/>
                <a:gd name="T9" fmla="*/ 5 h 17"/>
                <a:gd name="T10" fmla="*/ 22 w 51"/>
                <a:gd name="T11" fmla="*/ 4 h 17"/>
                <a:gd name="T12" fmla="*/ 20 w 51"/>
                <a:gd name="T13" fmla="*/ 3 h 17"/>
                <a:gd name="T14" fmla="*/ 17 w 51"/>
                <a:gd name="T15" fmla="*/ 3 h 17"/>
                <a:gd name="T16" fmla="*/ 13 w 51"/>
                <a:gd name="T17" fmla="*/ 3 h 17"/>
                <a:gd name="T18" fmla="*/ 9 w 51"/>
                <a:gd name="T19" fmla="*/ 3 h 17"/>
                <a:gd name="T20" fmla="*/ 5 w 51"/>
                <a:gd name="T21" fmla="*/ 3 h 17"/>
                <a:gd name="T22" fmla="*/ 3 w 51"/>
                <a:gd name="T23" fmla="*/ 4 h 17"/>
                <a:gd name="T24" fmla="*/ 0 w 51"/>
                <a:gd name="T25" fmla="*/ 5 h 17"/>
                <a:gd name="T26" fmla="*/ 2 w 51"/>
                <a:gd name="T27" fmla="*/ 4 h 17"/>
                <a:gd name="T28" fmla="*/ 5 w 51"/>
                <a:gd name="T29" fmla="*/ 2 h 17"/>
                <a:gd name="T30" fmla="*/ 8 w 51"/>
                <a:gd name="T31" fmla="*/ 1 h 17"/>
                <a:gd name="T32" fmla="*/ 13 w 51"/>
                <a:gd name="T33" fmla="*/ 1 h 17"/>
                <a:gd name="T34" fmla="*/ 17 w 51"/>
                <a:gd name="T35" fmla="*/ 0 h 17"/>
                <a:gd name="T36" fmla="*/ 23 w 51"/>
                <a:gd name="T37" fmla="*/ 1 h 17"/>
                <a:gd name="T38" fmla="*/ 28 w 51"/>
                <a:gd name="T39" fmla="*/ 2 h 17"/>
                <a:gd name="T40" fmla="*/ 33 w 51"/>
                <a:gd name="T41" fmla="*/ 4 h 17"/>
                <a:gd name="T42" fmla="*/ 37 w 51"/>
                <a:gd name="T43" fmla="*/ 6 h 17"/>
                <a:gd name="T44" fmla="*/ 45 w 51"/>
                <a:gd name="T45" fmla="*/ 11 h 17"/>
                <a:gd name="T46" fmla="*/ 51 w 51"/>
                <a:gd name="T4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7">
                  <a:moveTo>
                    <a:pt x="51" y="17"/>
                  </a:moveTo>
                  <a:cubicBezTo>
                    <a:pt x="51" y="17"/>
                    <a:pt x="48" y="15"/>
                    <a:pt x="44" y="13"/>
                  </a:cubicBezTo>
                  <a:cubicBezTo>
                    <a:pt x="42" y="11"/>
                    <a:pt x="39" y="10"/>
                    <a:pt x="36" y="8"/>
                  </a:cubicBezTo>
                  <a:cubicBezTo>
                    <a:pt x="35" y="8"/>
                    <a:pt x="33" y="7"/>
                    <a:pt x="32" y="6"/>
                  </a:cubicBezTo>
                  <a:cubicBezTo>
                    <a:pt x="30" y="6"/>
                    <a:pt x="29" y="5"/>
                    <a:pt x="27" y="5"/>
                  </a:cubicBezTo>
                  <a:cubicBezTo>
                    <a:pt x="25" y="4"/>
                    <a:pt x="24" y="4"/>
                    <a:pt x="22" y="4"/>
                  </a:cubicBezTo>
                  <a:cubicBezTo>
                    <a:pt x="21" y="3"/>
                    <a:pt x="20" y="3"/>
                    <a:pt x="20" y="3"/>
                  </a:cubicBezTo>
                  <a:cubicBezTo>
                    <a:pt x="19" y="3"/>
                    <a:pt x="18" y="3"/>
                    <a:pt x="17" y="3"/>
                  </a:cubicBezTo>
                  <a:cubicBezTo>
                    <a:pt x="16" y="3"/>
                    <a:pt x="14" y="3"/>
                    <a:pt x="13" y="3"/>
                  </a:cubicBezTo>
                  <a:cubicBezTo>
                    <a:pt x="11" y="3"/>
                    <a:pt x="10" y="3"/>
                    <a:pt x="9" y="3"/>
                  </a:cubicBezTo>
                  <a:cubicBezTo>
                    <a:pt x="7" y="3"/>
                    <a:pt x="6" y="3"/>
                    <a:pt x="5" y="3"/>
                  </a:cubicBezTo>
                  <a:cubicBezTo>
                    <a:pt x="4" y="4"/>
                    <a:pt x="3" y="4"/>
                    <a:pt x="3" y="4"/>
                  </a:cubicBezTo>
                  <a:cubicBezTo>
                    <a:pt x="1" y="4"/>
                    <a:pt x="0" y="5"/>
                    <a:pt x="0" y="5"/>
                  </a:cubicBezTo>
                  <a:cubicBezTo>
                    <a:pt x="0" y="5"/>
                    <a:pt x="1" y="4"/>
                    <a:pt x="2" y="4"/>
                  </a:cubicBezTo>
                  <a:cubicBezTo>
                    <a:pt x="3" y="3"/>
                    <a:pt x="4" y="3"/>
                    <a:pt x="5" y="2"/>
                  </a:cubicBezTo>
                  <a:cubicBezTo>
                    <a:pt x="6" y="2"/>
                    <a:pt x="7" y="2"/>
                    <a:pt x="8" y="1"/>
                  </a:cubicBezTo>
                  <a:cubicBezTo>
                    <a:pt x="10" y="1"/>
                    <a:pt x="11" y="1"/>
                    <a:pt x="13" y="1"/>
                  </a:cubicBezTo>
                  <a:cubicBezTo>
                    <a:pt x="14" y="1"/>
                    <a:pt x="16" y="0"/>
                    <a:pt x="17" y="0"/>
                  </a:cubicBezTo>
                  <a:cubicBezTo>
                    <a:pt x="19" y="0"/>
                    <a:pt x="21" y="1"/>
                    <a:pt x="23" y="1"/>
                  </a:cubicBezTo>
                  <a:cubicBezTo>
                    <a:pt x="24" y="1"/>
                    <a:pt x="26" y="2"/>
                    <a:pt x="28" y="2"/>
                  </a:cubicBezTo>
                  <a:cubicBezTo>
                    <a:pt x="29" y="2"/>
                    <a:pt x="31" y="3"/>
                    <a:pt x="33" y="4"/>
                  </a:cubicBezTo>
                  <a:cubicBezTo>
                    <a:pt x="34" y="5"/>
                    <a:pt x="36" y="5"/>
                    <a:pt x="37" y="6"/>
                  </a:cubicBezTo>
                  <a:cubicBezTo>
                    <a:pt x="40" y="8"/>
                    <a:pt x="43" y="9"/>
                    <a:pt x="45" y="11"/>
                  </a:cubicBezTo>
                  <a:cubicBezTo>
                    <a:pt x="49" y="15"/>
                    <a:pt x="51" y="17"/>
                    <a:pt x="51" y="17"/>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6" name="íṧľíďe">
              <a:extLst>
                <a:ext uri="{FF2B5EF4-FFF2-40B4-BE49-F238E27FC236}">
                  <a16:creationId xmlns:a16="http://schemas.microsoft.com/office/drawing/2014/main" id="{A488706B-32E9-4F03-BAC4-2BF19BB0CF79}"/>
                </a:ext>
              </a:extLst>
            </p:cNvPr>
            <p:cNvSpPr/>
            <p:nvPr/>
          </p:nvSpPr>
          <p:spPr bwMode="auto">
            <a:xfrm>
              <a:off x="4509723" y="1819400"/>
              <a:ext cx="101590" cy="85679"/>
            </a:xfrm>
            <a:custGeom>
              <a:avLst/>
              <a:gdLst>
                <a:gd name="T0" fmla="*/ 0 w 40"/>
                <a:gd name="T1" fmla="*/ 34 h 34"/>
                <a:gd name="T2" fmla="*/ 3 w 40"/>
                <a:gd name="T3" fmla="*/ 25 h 34"/>
                <a:gd name="T4" fmla="*/ 8 w 40"/>
                <a:gd name="T5" fmla="*/ 18 h 34"/>
                <a:gd name="T6" fmla="*/ 11 w 40"/>
                <a:gd name="T7" fmla="*/ 14 h 34"/>
                <a:gd name="T8" fmla="*/ 14 w 40"/>
                <a:gd name="T9" fmla="*/ 10 h 34"/>
                <a:gd name="T10" fmla="*/ 19 w 40"/>
                <a:gd name="T11" fmla="*/ 7 h 34"/>
                <a:gd name="T12" fmla="*/ 23 w 40"/>
                <a:gd name="T13" fmla="*/ 4 h 34"/>
                <a:gd name="T14" fmla="*/ 27 w 40"/>
                <a:gd name="T15" fmla="*/ 2 h 34"/>
                <a:gd name="T16" fmla="*/ 32 w 40"/>
                <a:gd name="T17" fmla="*/ 1 h 34"/>
                <a:gd name="T18" fmla="*/ 35 w 40"/>
                <a:gd name="T19" fmla="*/ 0 h 34"/>
                <a:gd name="T20" fmla="*/ 38 w 40"/>
                <a:gd name="T21" fmla="*/ 0 h 34"/>
                <a:gd name="T22" fmla="*/ 40 w 40"/>
                <a:gd name="T23" fmla="*/ 0 h 34"/>
                <a:gd name="T24" fmla="*/ 38 w 40"/>
                <a:gd name="T25" fmla="*/ 1 h 34"/>
                <a:gd name="T26" fmla="*/ 35 w 40"/>
                <a:gd name="T27" fmla="*/ 1 h 34"/>
                <a:gd name="T28" fmla="*/ 32 w 40"/>
                <a:gd name="T29" fmla="*/ 3 h 34"/>
                <a:gd name="T30" fmla="*/ 28 w 40"/>
                <a:gd name="T31" fmla="*/ 4 h 34"/>
                <a:gd name="T32" fmla="*/ 24 w 40"/>
                <a:gd name="T33" fmla="*/ 6 h 34"/>
                <a:gd name="T34" fmla="*/ 22 w 40"/>
                <a:gd name="T35" fmla="*/ 7 h 34"/>
                <a:gd name="T36" fmla="*/ 20 w 40"/>
                <a:gd name="T37" fmla="*/ 9 h 34"/>
                <a:gd name="T38" fmla="*/ 16 w 40"/>
                <a:gd name="T39" fmla="*/ 12 h 34"/>
                <a:gd name="T40" fmla="*/ 13 w 40"/>
                <a:gd name="T41" fmla="*/ 15 h 34"/>
                <a:gd name="T42" fmla="*/ 10 w 40"/>
                <a:gd name="T43" fmla="*/ 19 h 34"/>
                <a:gd name="T44" fmla="*/ 5 w 40"/>
                <a:gd name="T45" fmla="*/ 26 h 34"/>
                <a:gd name="T46" fmla="*/ 0 w 40"/>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4">
                  <a:moveTo>
                    <a:pt x="0" y="34"/>
                  </a:moveTo>
                  <a:cubicBezTo>
                    <a:pt x="0" y="34"/>
                    <a:pt x="1" y="30"/>
                    <a:pt x="3" y="25"/>
                  </a:cubicBezTo>
                  <a:cubicBezTo>
                    <a:pt x="4" y="23"/>
                    <a:pt x="6" y="20"/>
                    <a:pt x="8" y="18"/>
                  </a:cubicBezTo>
                  <a:cubicBezTo>
                    <a:pt x="8" y="16"/>
                    <a:pt x="10" y="15"/>
                    <a:pt x="11" y="14"/>
                  </a:cubicBezTo>
                  <a:cubicBezTo>
                    <a:pt x="12" y="12"/>
                    <a:pt x="13" y="11"/>
                    <a:pt x="14" y="10"/>
                  </a:cubicBezTo>
                  <a:cubicBezTo>
                    <a:pt x="16" y="9"/>
                    <a:pt x="17" y="8"/>
                    <a:pt x="19" y="7"/>
                  </a:cubicBezTo>
                  <a:cubicBezTo>
                    <a:pt x="20" y="6"/>
                    <a:pt x="22" y="5"/>
                    <a:pt x="23" y="4"/>
                  </a:cubicBezTo>
                  <a:cubicBezTo>
                    <a:pt x="25" y="3"/>
                    <a:pt x="26" y="3"/>
                    <a:pt x="27" y="2"/>
                  </a:cubicBezTo>
                  <a:cubicBezTo>
                    <a:pt x="29" y="2"/>
                    <a:pt x="30" y="1"/>
                    <a:pt x="32" y="1"/>
                  </a:cubicBezTo>
                  <a:cubicBezTo>
                    <a:pt x="33" y="1"/>
                    <a:pt x="34" y="0"/>
                    <a:pt x="35" y="0"/>
                  </a:cubicBezTo>
                  <a:cubicBezTo>
                    <a:pt x="36" y="0"/>
                    <a:pt x="37" y="0"/>
                    <a:pt x="38" y="0"/>
                  </a:cubicBezTo>
                  <a:cubicBezTo>
                    <a:pt x="39" y="0"/>
                    <a:pt x="40" y="0"/>
                    <a:pt x="40" y="0"/>
                  </a:cubicBezTo>
                  <a:cubicBezTo>
                    <a:pt x="40" y="0"/>
                    <a:pt x="39" y="0"/>
                    <a:pt x="38" y="1"/>
                  </a:cubicBezTo>
                  <a:cubicBezTo>
                    <a:pt x="37" y="1"/>
                    <a:pt x="36" y="1"/>
                    <a:pt x="35" y="1"/>
                  </a:cubicBezTo>
                  <a:cubicBezTo>
                    <a:pt x="34" y="2"/>
                    <a:pt x="33" y="2"/>
                    <a:pt x="32" y="3"/>
                  </a:cubicBezTo>
                  <a:cubicBezTo>
                    <a:pt x="31" y="3"/>
                    <a:pt x="30" y="3"/>
                    <a:pt x="28" y="4"/>
                  </a:cubicBezTo>
                  <a:cubicBezTo>
                    <a:pt x="27" y="5"/>
                    <a:pt x="26" y="5"/>
                    <a:pt x="24" y="6"/>
                  </a:cubicBezTo>
                  <a:cubicBezTo>
                    <a:pt x="24" y="7"/>
                    <a:pt x="23" y="7"/>
                    <a:pt x="22" y="7"/>
                  </a:cubicBezTo>
                  <a:cubicBezTo>
                    <a:pt x="22" y="8"/>
                    <a:pt x="21" y="8"/>
                    <a:pt x="20" y="9"/>
                  </a:cubicBezTo>
                  <a:cubicBezTo>
                    <a:pt x="19" y="10"/>
                    <a:pt x="18" y="11"/>
                    <a:pt x="16" y="12"/>
                  </a:cubicBezTo>
                  <a:cubicBezTo>
                    <a:pt x="15" y="13"/>
                    <a:pt x="14" y="14"/>
                    <a:pt x="13" y="15"/>
                  </a:cubicBezTo>
                  <a:cubicBezTo>
                    <a:pt x="12" y="17"/>
                    <a:pt x="11" y="18"/>
                    <a:pt x="10" y="19"/>
                  </a:cubicBezTo>
                  <a:cubicBezTo>
                    <a:pt x="8" y="22"/>
                    <a:pt x="6" y="24"/>
                    <a:pt x="5" y="26"/>
                  </a:cubicBezTo>
                  <a:cubicBezTo>
                    <a:pt x="2" y="31"/>
                    <a:pt x="0" y="34"/>
                    <a:pt x="0" y="34"/>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7" name="iŝḻîďè">
              <a:extLst>
                <a:ext uri="{FF2B5EF4-FFF2-40B4-BE49-F238E27FC236}">
                  <a16:creationId xmlns:a16="http://schemas.microsoft.com/office/drawing/2014/main" id="{22861601-F631-479B-A474-AD0A2499A2FC}"/>
                </a:ext>
              </a:extLst>
            </p:cNvPr>
            <p:cNvSpPr/>
            <p:nvPr/>
          </p:nvSpPr>
          <p:spPr bwMode="auto">
            <a:xfrm>
              <a:off x="4649257" y="2159667"/>
              <a:ext cx="485920" cy="319459"/>
            </a:xfrm>
            <a:custGeom>
              <a:avLst/>
              <a:gdLst>
                <a:gd name="T0" fmla="*/ 181 w 191"/>
                <a:gd name="T1" fmla="*/ 0 h 126"/>
                <a:gd name="T2" fmla="*/ 102 w 191"/>
                <a:gd name="T3" fmla="*/ 51 h 126"/>
                <a:gd name="T4" fmla="*/ 0 w 191"/>
                <a:gd name="T5" fmla="*/ 24 h 126"/>
                <a:gd name="T6" fmla="*/ 131 w 191"/>
                <a:gd name="T7" fmla="*/ 101 h 126"/>
                <a:gd name="T8" fmla="*/ 181 w 191"/>
                <a:gd name="T9" fmla="*/ 0 h 126"/>
              </a:gdLst>
              <a:ahLst/>
              <a:cxnLst>
                <a:cxn ang="0">
                  <a:pos x="T0" y="T1"/>
                </a:cxn>
                <a:cxn ang="0">
                  <a:pos x="T2" y="T3"/>
                </a:cxn>
                <a:cxn ang="0">
                  <a:pos x="T4" y="T5"/>
                </a:cxn>
                <a:cxn ang="0">
                  <a:pos x="T6" y="T7"/>
                </a:cxn>
                <a:cxn ang="0">
                  <a:pos x="T8" y="T9"/>
                </a:cxn>
              </a:cxnLst>
              <a:rect l="0" t="0" r="r" b="b"/>
              <a:pathLst>
                <a:path w="191" h="126">
                  <a:moveTo>
                    <a:pt x="181" y="0"/>
                  </a:moveTo>
                  <a:cubicBezTo>
                    <a:pt x="181" y="0"/>
                    <a:pt x="160" y="49"/>
                    <a:pt x="102" y="51"/>
                  </a:cubicBezTo>
                  <a:cubicBezTo>
                    <a:pt x="55" y="53"/>
                    <a:pt x="22" y="40"/>
                    <a:pt x="0" y="24"/>
                  </a:cubicBezTo>
                  <a:cubicBezTo>
                    <a:pt x="0" y="24"/>
                    <a:pt x="48" y="126"/>
                    <a:pt x="131" y="101"/>
                  </a:cubicBezTo>
                  <a:cubicBezTo>
                    <a:pt x="169" y="90"/>
                    <a:pt x="191" y="36"/>
                    <a:pt x="181" y="0"/>
                  </a:cubicBezTo>
                  <a:close/>
                </a:path>
              </a:pathLst>
            </a:custGeom>
            <a:solidFill>
              <a:srgbClr val="C4717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8" name="iṥļíḓè">
              <a:extLst>
                <a:ext uri="{FF2B5EF4-FFF2-40B4-BE49-F238E27FC236}">
                  <a16:creationId xmlns:a16="http://schemas.microsoft.com/office/drawing/2014/main" id="{55A74A5A-7F83-4F4F-AF02-E1BF28B5D9D4}"/>
                </a:ext>
              </a:extLst>
            </p:cNvPr>
            <p:cNvSpPr/>
            <p:nvPr/>
          </p:nvSpPr>
          <p:spPr bwMode="auto">
            <a:xfrm>
              <a:off x="4585610" y="1883047"/>
              <a:ext cx="75887" cy="132190"/>
            </a:xfrm>
            <a:custGeom>
              <a:avLst/>
              <a:gdLst>
                <a:gd name="T0" fmla="*/ 22 w 30"/>
                <a:gd name="T1" fmla="*/ 46 h 52"/>
                <a:gd name="T2" fmla="*/ 28 w 30"/>
                <a:gd name="T3" fmla="*/ 47 h 52"/>
                <a:gd name="T4" fmla="*/ 30 w 30"/>
                <a:gd name="T5" fmla="*/ 32 h 52"/>
                <a:gd name="T6" fmla="*/ 15 w 30"/>
                <a:gd name="T7" fmla="*/ 0 h 52"/>
                <a:gd name="T8" fmla="*/ 0 w 30"/>
                <a:gd name="T9" fmla="*/ 32 h 52"/>
                <a:gd name="T10" fmla="*/ 3 w 30"/>
                <a:gd name="T11" fmla="*/ 52 h 52"/>
                <a:gd name="T12" fmla="*/ 22 w 30"/>
                <a:gd name="T13" fmla="*/ 46 h 52"/>
              </a:gdLst>
              <a:ahLst/>
              <a:cxnLst>
                <a:cxn ang="0">
                  <a:pos x="T0" y="T1"/>
                </a:cxn>
                <a:cxn ang="0">
                  <a:pos x="T2" y="T3"/>
                </a:cxn>
                <a:cxn ang="0">
                  <a:pos x="T4" y="T5"/>
                </a:cxn>
                <a:cxn ang="0">
                  <a:pos x="T6" y="T7"/>
                </a:cxn>
                <a:cxn ang="0">
                  <a:pos x="T8" y="T9"/>
                </a:cxn>
                <a:cxn ang="0">
                  <a:pos x="T10" y="T11"/>
                </a:cxn>
                <a:cxn ang="0">
                  <a:pos x="T12" y="T13"/>
                </a:cxn>
              </a:cxnLst>
              <a:rect l="0" t="0" r="r" b="b"/>
              <a:pathLst>
                <a:path w="30" h="52">
                  <a:moveTo>
                    <a:pt x="22" y="46"/>
                  </a:moveTo>
                  <a:cubicBezTo>
                    <a:pt x="24" y="46"/>
                    <a:pt x="27" y="46"/>
                    <a:pt x="28" y="47"/>
                  </a:cubicBezTo>
                  <a:cubicBezTo>
                    <a:pt x="30" y="42"/>
                    <a:pt x="30" y="37"/>
                    <a:pt x="30" y="32"/>
                  </a:cubicBezTo>
                  <a:cubicBezTo>
                    <a:pt x="30" y="14"/>
                    <a:pt x="23" y="0"/>
                    <a:pt x="15" y="0"/>
                  </a:cubicBezTo>
                  <a:cubicBezTo>
                    <a:pt x="6" y="0"/>
                    <a:pt x="0" y="14"/>
                    <a:pt x="0" y="32"/>
                  </a:cubicBezTo>
                  <a:cubicBezTo>
                    <a:pt x="0" y="40"/>
                    <a:pt x="1" y="47"/>
                    <a:pt x="3" y="52"/>
                  </a:cubicBezTo>
                  <a:cubicBezTo>
                    <a:pt x="8" y="49"/>
                    <a:pt x="15" y="46"/>
                    <a:pt x="22" y="46"/>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9" name="iśļide">
              <a:extLst>
                <a:ext uri="{FF2B5EF4-FFF2-40B4-BE49-F238E27FC236}">
                  <a16:creationId xmlns:a16="http://schemas.microsoft.com/office/drawing/2014/main" id="{47F71414-6BC0-47A9-97E3-5D97F96E2337}"/>
                </a:ext>
              </a:extLst>
            </p:cNvPr>
            <p:cNvSpPr/>
            <p:nvPr/>
          </p:nvSpPr>
          <p:spPr bwMode="auto">
            <a:xfrm>
              <a:off x="5043378" y="1836536"/>
              <a:ext cx="61199" cy="99142"/>
            </a:xfrm>
            <a:custGeom>
              <a:avLst/>
              <a:gdLst>
                <a:gd name="T0" fmla="*/ 16 w 24"/>
                <a:gd name="T1" fmla="*/ 36 h 39"/>
                <a:gd name="T2" fmla="*/ 22 w 24"/>
                <a:gd name="T3" fmla="*/ 36 h 39"/>
                <a:gd name="T4" fmla="*/ 24 w 24"/>
                <a:gd name="T5" fmla="*/ 25 h 39"/>
                <a:gd name="T6" fmla="*/ 12 w 24"/>
                <a:gd name="T7" fmla="*/ 0 h 39"/>
                <a:gd name="T8" fmla="*/ 0 w 24"/>
                <a:gd name="T9" fmla="*/ 25 h 39"/>
                <a:gd name="T10" fmla="*/ 2 w 24"/>
                <a:gd name="T11" fmla="*/ 39 h 39"/>
                <a:gd name="T12" fmla="*/ 16 w 24"/>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16" y="36"/>
                  </a:moveTo>
                  <a:cubicBezTo>
                    <a:pt x="18" y="36"/>
                    <a:pt x="20" y="36"/>
                    <a:pt x="22" y="36"/>
                  </a:cubicBezTo>
                  <a:cubicBezTo>
                    <a:pt x="23" y="33"/>
                    <a:pt x="24" y="29"/>
                    <a:pt x="24" y="25"/>
                  </a:cubicBezTo>
                  <a:cubicBezTo>
                    <a:pt x="24" y="11"/>
                    <a:pt x="18" y="0"/>
                    <a:pt x="12" y="0"/>
                  </a:cubicBezTo>
                  <a:cubicBezTo>
                    <a:pt x="5" y="0"/>
                    <a:pt x="0" y="11"/>
                    <a:pt x="0" y="25"/>
                  </a:cubicBezTo>
                  <a:cubicBezTo>
                    <a:pt x="0" y="30"/>
                    <a:pt x="0" y="35"/>
                    <a:pt x="2" y="39"/>
                  </a:cubicBezTo>
                  <a:cubicBezTo>
                    <a:pt x="6" y="37"/>
                    <a:pt x="10" y="36"/>
                    <a:pt x="16" y="36"/>
                  </a:cubicBezTo>
                  <a:close/>
                </a:path>
              </a:pathLst>
            </a:custGeom>
            <a:solidFill>
              <a:srgbClr val="783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0" name="ísḻídè">
              <a:extLst>
                <a:ext uri="{FF2B5EF4-FFF2-40B4-BE49-F238E27FC236}">
                  <a16:creationId xmlns:a16="http://schemas.microsoft.com/office/drawing/2014/main" id="{2FF04BD1-6E8A-419C-BF15-461FE605F7FD}"/>
                </a:ext>
              </a:extLst>
            </p:cNvPr>
            <p:cNvSpPr/>
            <p:nvPr/>
          </p:nvSpPr>
          <p:spPr bwMode="auto">
            <a:xfrm>
              <a:off x="3794919" y="5781421"/>
              <a:ext cx="523863" cy="403913"/>
            </a:xfrm>
            <a:custGeom>
              <a:avLst/>
              <a:gdLst>
                <a:gd name="T0" fmla="*/ 121 w 206"/>
                <a:gd name="T1" fmla="*/ 1 h 159"/>
                <a:gd name="T2" fmla="*/ 64 w 206"/>
                <a:gd name="T3" fmla="*/ 57 h 159"/>
                <a:gd name="T4" fmla="*/ 52 w 206"/>
                <a:gd name="T5" fmla="*/ 144 h 159"/>
                <a:gd name="T6" fmla="*/ 141 w 206"/>
                <a:gd name="T7" fmla="*/ 115 h 159"/>
                <a:gd name="T8" fmla="*/ 201 w 206"/>
                <a:gd name="T9" fmla="*/ 49 h 159"/>
                <a:gd name="T10" fmla="*/ 199 w 206"/>
                <a:gd name="T11" fmla="*/ 0 h 159"/>
                <a:gd name="T12" fmla="*/ 121 w 206"/>
                <a:gd name="T13" fmla="*/ 1 h 159"/>
              </a:gdLst>
              <a:ahLst/>
              <a:cxnLst>
                <a:cxn ang="0">
                  <a:pos x="T0" y="T1"/>
                </a:cxn>
                <a:cxn ang="0">
                  <a:pos x="T2" y="T3"/>
                </a:cxn>
                <a:cxn ang="0">
                  <a:pos x="T4" y="T5"/>
                </a:cxn>
                <a:cxn ang="0">
                  <a:pos x="T6" y="T7"/>
                </a:cxn>
                <a:cxn ang="0">
                  <a:pos x="T8" y="T9"/>
                </a:cxn>
                <a:cxn ang="0">
                  <a:pos x="T10" y="T11"/>
                </a:cxn>
                <a:cxn ang="0">
                  <a:pos x="T12" y="T13"/>
                </a:cxn>
              </a:cxnLst>
              <a:rect l="0" t="0" r="r" b="b"/>
              <a:pathLst>
                <a:path w="206" h="159">
                  <a:moveTo>
                    <a:pt x="121" y="1"/>
                  </a:moveTo>
                  <a:cubicBezTo>
                    <a:pt x="107" y="20"/>
                    <a:pt x="77" y="42"/>
                    <a:pt x="64" y="57"/>
                  </a:cubicBezTo>
                  <a:cubicBezTo>
                    <a:pt x="50" y="75"/>
                    <a:pt x="0" y="115"/>
                    <a:pt x="52" y="144"/>
                  </a:cubicBezTo>
                  <a:cubicBezTo>
                    <a:pt x="80" y="159"/>
                    <a:pt x="113" y="135"/>
                    <a:pt x="141" y="115"/>
                  </a:cubicBezTo>
                  <a:cubicBezTo>
                    <a:pt x="176" y="89"/>
                    <a:pt x="188" y="68"/>
                    <a:pt x="201" y="49"/>
                  </a:cubicBezTo>
                  <a:cubicBezTo>
                    <a:pt x="206" y="35"/>
                    <a:pt x="199" y="0"/>
                    <a:pt x="199" y="0"/>
                  </a:cubicBezTo>
                  <a:cubicBezTo>
                    <a:pt x="199" y="0"/>
                    <a:pt x="172" y="20"/>
                    <a:pt x="121" y="1"/>
                  </a:cubicBezTo>
                </a:path>
              </a:pathLst>
            </a:custGeom>
            <a:solidFill>
              <a:srgbClr val="4F44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1" name="îṣlîdé">
              <a:extLst>
                <a:ext uri="{FF2B5EF4-FFF2-40B4-BE49-F238E27FC236}">
                  <a16:creationId xmlns:a16="http://schemas.microsoft.com/office/drawing/2014/main" id="{7B7B6003-6F20-44F3-B5F0-21035AAD87A6}"/>
                </a:ext>
              </a:extLst>
            </p:cNvPr>
            <p:cNvSpPr/>
            <p:nvPr/>
          </p:nvSpPr>
          <p:spPr bwMode="auto">
            <a:xfrm>
              <a:off x="3988308" y="5826709"/>
              <a:ext cx="208076" cy="139534"/>
            </a:xfrm>
            <a:custGeom>
              <a:avLst/>
              <a:gdLst>
                <a:gd name="T0" fmla="*/ 78 w 82"/>
                <a:gd name="T1" fmla="*/ 0 h 55"/>
                <a:gd name="T2" fmla="*/ 30 w 82"/>
                <a:gd name="T3" fmla="*/ 45 h 55"/>
                <a:gd name="T4" fmla="*/ 27 w 82"/>
                <a:gd name="T5" fmla="*/ 46 h 55"/>
                <a:gd name="T6" fmla="*/ 12 w 82"/>
                <a:gd name="T7" fmla="*/ 29 h 55"/>
                <a:gd name="T8" fmla="*/ 21 w 82"/>
                <a:gd name="T9" fmla="*/ 11 h 55"/>
                <a:gd name="T10" fmla="*/ 22 w 82"/>
                <a:gd name="T11" fmla="*/ 8 h 55"/>
                <a:gd name="T12" fmla="*/ 10 w 82"/>
                <a:gd name="T13" fmla="*/ 20 h 55"/>
                <a:gd name="T14" fmla="*/ 0 w 82"/>
                <a:gd name="T15" fmla="*/ 31 h 55"/>
                <a:gd name="T16" fmla="*/ 26 w 82"/>
                <a:gd name="T17" fmla="*/ 55 h 55"/>
                <a:gd name="T18" fmla="*/ 41 w 82"/>
                <a:gd name="T19" fmla="*/ 49 h 55"/>
                <a:gd name="T20" fmla="*/ 82 w 82"/>
                <a:gd name="T21" fmla="*/ 0 h 55"/>
                <a:gd name="T22" fmla="*/ 78 w 82"/>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55">
                  <a:moveTo>
                    <a:pt x="78" y="0"/>
                  </a:moveTo>
                  <a:cubicBezTo>
                    <a:pt x="61" y="17"/>
                    <a:pt x="46" y="39"/>
                    <a:pt x="30" y="45"/>
                  </a:cubicBezTo>
                  <a:cubicBezTo>
                    <a:pt x="29" y="46"/>
                    <a:pt x="28" y="46"/>
                    <a:pt x="27" y="46"/>
                  </a:cubicBezTo>
                  <a:cubicBezTo>
                    <a:pt x="19" y="46"/>
                    <a:pt x="13" y="36"/>
                    <a:pt x="12" y="29"/>
                  </a:cubicBezTo>
                  <a:cubicBezTo>
                    <a:pt x="12" y="21"/>
                    <a:pt x="21" y="11"/>
                    <a:pt x="21" y="11"/>
                  </a:cubicBezTo>
                  <a:cubicBezTo>
                    <a:pt x="22" y="8"/>
                    <a:pt x="22" y="8"/>
                    <a:pt x="22" y="8"/>
                  </a:cubicBezTo>
                  <a:cubicBezTo>
                    <a:pt x="10" y="20"/>
                    <a:pt x="10" y="20"/>
                    <a:pt x="10" y="20"/>
                  </a:cubicBezTo>
                  <a:cubicBezTo>
                    <a:pt x="0" y="31"/>
                    <a:pt x="0" y="31"/>
                    <a:pt x="0" y="31"/>
                  </a:cubicBezTo>
                  <a:cubicBezTo>
                    <a:pt x="8" y="50"/>
                    <a:pt x="18" y="55"/>
                    <a:pt x="26" y="55"/>
                  </a:cubicBezTo>
                  <a:cubicBezTo>
                    <a:pt x="35" y="55"/>
                    <a:pt x="41" y="49"/>
                    <a:pt x="41" y="49"/>
                  </a:cubicBezTo>
                  <a:cubicBezTo>
                    <a:pt x="52" y="45"/>
                    <a:pt x="72" y="15"/>
                    <a:pt x="82" y="0"/>
                  </a:cubicBezTo>
                  <a:cubicBezTo>
                    <a:pt x="80" y="0"/>
                    <a:pt x="79" y="0"/>
                    <a:pt x="78" y="0"/>
                  </a:cubicBezTo>
                </a:path>
              </a:pathLst>
            </a:custGeom>
            <a:solidFill>
              <a:srgbClr val="372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2" name="ïṥļïďe">
              <a:extLst>
                <a:ext uri="{FF2B5EF4-FFF2-40B4-BE49-F238E27FC236}">
                  <a16:creationId xmlns:a16="http://schemas.microsoft.com/office/drawing/2014/main" id="{1E17B140-A1F7-4C2B-9D36-748F9860E766}"/>
                </a:ext>
              </a:extLst>
            </p:cNvPr>
            <p:cNvSpPr/>
            <p:nvPr/>
          </p:nvSpPr>
          <p:spPr bwMode="auto">
            <a:xfrm>
              <a:off x="4300422" y="5778974"/>
              <a:ext cx="2448" cy="12240"/>
            </a:xfrm>
            <a:custGeom>
              <a:avLst/>
              <a:gdLst>
                <a:gd name="T0" fmla="*/ 1 w 1"/>
                <a:gd name="T1" fmla="*/ 0 h 5"/>
                <a:gd name="T2" fmla="*/ 0 w 1"/>
                <a:gd name="T3" fmla="*/ 1 h 5"/>
                <a:gd name="T4" fmla="*/ 0 w 1"/>
                <a:gd name="T5" fmla="*/ 1 h 5"/>
                <a:gd name="T6" fmla="*/ 0 w 1"/>
                <a:gd name="T7" fmla="*/ 1 h 5"/>
                <a:gd name="T8" fmla="*/ 1 w 1"/>
                <a:gd name="T9" fmla="*/ 5 h 5"/>
                <a:gd name="T10" fmla="*/ 1 w 1"/>
                <a:gd name="T11" fmla="*/ 5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0" y="0"/>
                    <a:pt x="0" y="1"/>
                    <a:pt x="0" y="1"/>
                  </a:cubicBezTo>
                  <a:cubicBezTo>
                    <a:pt x="0" y="1"/>
                    <a:pt x="0" y="1"/>
                    <a:pt x="0" y="1"/>
                  </a:cubicBezTo>
                  <a:cubicBezTo>
                    <a:pt x="0" y="1"/>
                    <a:pt x="0" y="1"/>
                    <a:pt x="0" y="1"/>
                  </a:cubicBezTo>
                  <a:cubicBezTo>
                    <a:pt x="0" y="1"/>
                    <a:pt x="1" y="2"/>
                    <a:pt x="1" y="5"/>
                  </a:cubicBezTo>
                  <a:cubicBezTo>
                    <a:pt x="1" y="5"/>
                    <a:pt x="1" y="5"/>
                    <a:pt x="1" y="5"/>
                  </a:cubicBezTo>
                  <a:cubicBezTo>
                    <a:pt x="1" y="1"/>
                    <a:pt x="1" y="0"/>
                    <a:pt x="1" y="0"/>
                  </a:cubicBezTo>
                </a:path>
              </a:pathLst>
            </a:custGeom>
            <a:solidFill>
              <a:srgbClr val="6D85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3" name="î$ľîďe">
              <a:extLst>
                <a:ext uri="{FF2B5EF4-FFF2-40B4-BE49-F238E27FC236}">
                  <a16:creationId xmlns:a16="http://schemas.microsoft.com/office/drawing/2014/main" id="{96649291-06C2-4ED0-AF0A-895EEC1C8D99}"/>
                </a:ext>
              </a:extLst>
            </p:cNvPr>
            <p:cNvSpPr/>
            <p:nvPr/>
          </p:nvSpPr>
          <p:spPr bwMode="auto">
            <a:xfrm>
              <a:off x="4092346" y="5783869"/>
              <a:ext cx="12240" cy="12240"/>
            </a:xfrm>
            <a:custGeom>
              <a:avLst/>
              <a:gdLst>
                <a:gd name="T0" fmla="*/ 4 w 5"/>
                <a:gd name="T1" fmla="*/ 0 h 5"/>
                <a:gd name="T2" fmla="*/ 0 w 5"/>
                <a:gd name="T3" fmla="*/ 5 h 5"/>
                <a:gd name="T4" fmla="*/ 0 w 5"/>
                <a:gd name="T5" fmla="*/ 5 h 5"/>
                <a:gd name="T6" fmla="*/ 4 w 5"/>
                <a:gd name="T7" fmla="*/ 0 h 5"/>
                <a:gd name="T8" fmla="*/ 5 w 5"/>
                <a:gd name="T9" fmla="*/ 0 h 5"/>
                <a:gd name="T10" fmla="*/ 5 w 5"/>
                <a:gd name="T11" fmla="*/ 0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3" y="2"/>
                    <a:pt x="1" y="4"/>
                    <a:pt x="0" y="5"/>
                  </a:cubicBezTo>
                  <a:cubicBezTo>
                    <a:pt x="0" y="5"/>
                    <a:pt x="0" y="5"/>
                    <a:pt x="0" y="5"/>
                  </a:cubicBezTo>
                  <a:cubicBezTo>
                    <a:pt x="1" y="4"/>
                    <a:pt x="3" y="2"/>
                    <a:pt x="4" y="0"/>
                  </a:cubicBezTo>
                  <a:cubicBezTo>
                    <a:pt x="4" y="0"/>
                    <a:pt x="5" y="0"/>
                    <a:pt x="5" y="0"/>
                  </a:cubicBezTo>
                  <a:cubicBezTo>
                    <a:pt x="5" y="0"/>
                    <a:pt x="5" y="0"/>
                    <a:pt x="5" y="0"/>
                  </a:cubicBezTo>
                  <a:cubicBezTo>
                    <a:pt x="5" y="0"/>
                    <a:pt x="4" y="0"/>
                    <a:pt x="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4" name="íṧ1ïḍé">
              <a:extLst>
                <a:ext uri="{FF2B5EF4-FFF2-40B4-BE49-F238E27FC236}">
                  <a16:creationId xmlns:a16="http://schemas.microsoft.com/office/drawing/2014/main" id="{124D2DD0-F23A-4D94-99B9-24A154E0436D}"/>
                </a:ext>
              </a:extLst>
            </p:cNvPr>
            <p:cNvSpPr/>
            <p:nvPr/>
          </p:nvSpPr>
          <p:spPr bwMode="auto">
            <a:xfrm>
              <a:off x="4104586" y="5783869"/>
              <a:ext cx="101590" cy="20808"/>
            </a:xfrm>
            <a:custGeom>
              <a:avLst/>
              <a:gdLst>
                <a:gd name="T0" fmla="*/ 40 w 40"/>
                <a:gd name="T1" fmla="*/ 8 h 8"/>
                <a:gd name="T2" fmla="*/ 40 w 40"/>
                <a:gd name="T3" fmla="*/ 8 h 8"/>
                <a:gd name="T4" fmla="*/ 40 w 40"/>
                <a:gd name="T5" fmla="*/ 8 h 8"/>
                <a:gd name="T6" fmla="*/ 40 w 40"/>
                <a:gd name="T7" fmla="*/ 8 h 8"/>
                <a:gd name="T8" fmla="*/ 0 w 40"/>
                <a:gd name="T9" fmla="*/ 0 h 8"/>
                <a:gd name="T10" fmla="*/ 0 w 40"/>
                <a:gd name="T11" fmla="*/ 0 h 8"/>
                <a:gd name="T12" fmla="*/ 40 w 40"/>
                <a:gd name="T13" fmla="*/ 8 h 8"/>
                <a:gd name="T14" fmla="*/ 0 w 4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
                  <a:moveTo>
                    <a:pt x="40" y="8"/>
                  </a:moveTo>
                  <a:cubicBezTo>
                    <a:pt x="40" y="8"/>
                    <a:pt x="40" y="8"/>
                    <a:pt x="40" y="8"/>
                  </a:cubicBezTo>
                  <a:cubicBezTo>
                    <a:pt x="40" y="8"/>
                    <a:pt x="40" y="8"/>
                    <a:pt x="40" y="8"/>
                  </a:cubicBezTo>
                  <a:cubicBezTo>
                    <a:pt x="40" y="8"/>
                    <a:pt x="40" y="8"/>
                    <a:pt x="40" y="8"/>
                  </a:cubicBezTo>
                  <a:moveTo>
                    <a:pt x="0" y="0"/>
                  </a:moveTo>
                  <a:cubicBezTo>
                    <a:pt x="0" y="0"/>
                    <a:pt x="0" y="0"/>
                    <a:pt x="0" y="0"/>
                  </a:cubicBezTo>
                  <a:cubicBezTo>
                    <a:pt x="16" y="6"/>
                    <a:pt x="29" y="8"/>
                    <a:pt x="40" y="8"/>
                  </a:cubicBezTo>
                  <a:cubicBezTo>
                    <a:pt x="29" y="8"/>
                    <a:pt x="16" y="6"/>
                    <a:pt x="0" y="0"/>
                  </a:cubicBezTo>
                </a:path>
              </a:pathLst>
            </a:custGeom>
            <a:solidFill>
              <a:srgbClr val="6D85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5" name="í$ḷiḋê">
              <a:extLst>
                <a:ext uri="{FF2B5EF4-FFF2-40B4-BE49-F238E27FC236}">
                  <a16:creationId xmlns:a16="http://schemas.microsoft.com/office/drawing/2014/main" id="{01750877-4E5D-4570-A4B5-AE621DBC6724}"/>
                </a:ext>
              </a:extLst>
            </p:cNvPr>
            <p:cNvSpPr/>
            <p:nvPr/>
          </p:nvSpPr>
          <p:spPr bwMode="auto">
            <a:xfrm>
              <a:off x="4092346" y="5781421"/>
              <a:ext cx="210524" cy="45287"/>
            </a:xfrm>
            <a:custGeom>
              <a:avLst/>
              <a:gdLst>
                <a:gd name="T0" fmla="*/ 82 w 83"/>
                <a:gd name="T1" fmla="*/ 0 h 18"/>
                <a:gd name="T2" fmla="*/ 82 w 83"/>
                <a:gd name="T3" fmla="*/ 0 h 18"/>
                <a:gd name="T4" fmla="*/ 45 w 83"/>
                <a:gd name="T5" fmla="*/ 9 h 18"/>
                <a:gd name="T6" fmla="*/ 45 w 83"/>
                <a:gd name="T7" fmla="*/ 9 h 18"/>
                <a:gd name="T8" fmla="*/ 45 w 83"/>
                <a:gd name="T9" fmla="*/ 9 h 18"/>
                <a:gd name="T10" fmla="*/ 45 w 83"/>
                <a:gd name="T11" fmla="*/ 9 h 18"/>
                <a:gd name="T12" fmla="*/ 45 w 83"/>
                <a:gd name="T13" fmla="*/ 9 h 18"/>
                <a:gd name="T14" fmla="*/ 5 w 83"/>
                <a:gd name="T15" fmla="*/ 1 h 18"/>
                <a:gd name="T16" fmla="*/ 4 w 83"/>
                <a:gd name="T17" fmla="*/ 1 h 18"/>
                <a:gd name="T18" fmla="*/ 0 w 83"/>
                <a:gd name="T19" fmla="*/ 6 h 18"/>
                <a:gd name="T20" fmla="*/ 23 w 83"/>
                <a:gd name="T21" fmla="*/ 15 h 18"/>
                <a:gd name="T22" fmla="*/ 37 w 83"/>
                <a:gd name="T23" fmla="*/ 18 h 18"/>
                <a:gd name="T24" fmla="*/ 46 w 83"/>
                <a:gd name="T25" fmla="*/ 9 h 18"/>
                <a:gd name="T26" fmla="*/ 41 w 83"/>
                <a:gd name="T27" fmla="*/ 18 h 18"/>
                <a:gd name="T28" fmla="*/ 45 w 83"/>
                <a:gd name="T29" fmla="*/ 18 h 18"/>
                <a:gd name="T30" fmla="*/ 83 w 83"/>
                <a:gd name="T31" fmla="*/ 4 h 18"/>
                <a:gd name="T32" fmla="*/ 82 w 8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8">
                  <a:moveTo>
                    <a:pt x="82" y="0"/>
                  </a:moveTo>
                  <a:cubicBezTo>
                    <a:pt x="82" y="0"/>
                    <a:pt x="82" y="0"/>
                    <a:pt x="82" y="0"/>
                  </a:cubicBezTo>
                  <a:cubicBezTo>
                    <a:pt x="82" y="0"/>
                    <a:pt x="70" y="9"/>
                    <a:pt x="45" y="9"/>
                  </a:cubicBezTo>
                  <a:cubicBezTo>
                    <a:pt x="45" y="9"/>
                    <a:pt x="45" y="9"/>
                    <a:pt x="45" y="9"/>
                  </a:cubicBezTo>
                  <a:cubicBezTo>
                    <a:pt x="45" y="9"/>
                    <a:pt x="45" y="9"/>
                    <a:pt x="45" y="9"/>
                  </a:cubicBezTo>
                  <a:cubicBezTo>
                    <a:pt x="45" y="9"/>
                    <a:pt x="45" y="9"/>
                    <a:pt x="45" y="9"/>
                  </a:cubicBezTo>
                  <a:cubicBezTo>
                    <a:pt x="45" y="9"/>
                    <a:pt x="45" y="9"/>
                    <a:pt x="45" y="9"/>
                  </a:cubicBezTo>
                  <a:cubicBezTo>
                    <a:pt x="34" y="9"/>
                    <a:pt x="21" y="7"/>
                    <a:pt x="5" y="1"/>
                  </a:cubicBezTo>
                  <a:cubicBezTo>
                    <a:pt x="5" y="1"/>
                    <a:pt x="4" y="1"/>
                    <a:pt x="4" y="1"/>
                  </a:cubicBezTo>
                  <a:cubicBezTo>
                    <a:pt x="3" y="3"/>
                    <a:pt x="1" y="5"/>
                    <a:pt x="0" y="6"/>
                  </a:cubicBezTo>
                  <a:cubicBezTo>
                    <a:pt x="5" y="11"/>
                    <a:pt x="16" y="13"/>
                    <a:pt x="23" y="15"/>
                  </a:cubicBezTo>
                  <a:cubicBezTo>
                    <a:pt x="28" y="16"/>
                    <a:pt x="32" y="17"/>
                    <a:pt x="37" y="18"/>
                  </a:cubicBezTo>
                  <a:cubicBezTo>
                    <a:pt x="40" y="15"/>
                    <a:pt x="43" y="12"/>
                    <a:pt x="46" y="9"/>
                  </a:cubicBezTo>
                  <a:cubicBezTo>
                    <a:pt x="46" y="9"/>
                    <a:pt x="44" y="13"/>
                    <a:pt x="41" y="18"/>
                  </a:cubicBezTo>
                  <a:cubicBezTo>
                    <a:pt x="42" y="18"/>
                    <a:pt x="44" y="18"/>
                    <a:pt x="45" y="18"/>
                  </a:cubicBezTo>
                  <a:cubicBezTo>
                    <a:pt x="60" y="18"/>
                    <a:pt x="71" y="13"/>
                    <a:pt x="83" y="4"/>
                  </a:cubicBezTo>
                  <a:cubicBezTo>
                    <a:pt x="83" y="1"/>
                    <a:pt x="82" y="0"/>
                    <a:pt x="82" y="0"/>
                  </a:cubicBezTo>
                </a:path>
              </a:pathLst>
            </a:custGeom>
            <a:solidFill>
              <a:srgbClr val="473D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6" name="iŝḷíďè">
              <a:extLst>
                <a:ext uri="{FF2B5EF4-FFF2-40B4-BE49-F238E27FC236}">
                  <a16:creationId xmlns:a16="http://schemas.microsoft.com/office/drawing/2014/main" id="{0370FB5F-C997-4128-9869-2C7B08768947}"/>
                </a:ext>
              </a:extLst>
            </p:cNvPr>
            <p:cNvSpPr/>
            <p:nvPr/>
          </p:nvSpPr>
          <p:spPr bwMode="auto">
            <a:xfrm>
              <a:off x="4186592" y="5804677"/>
              <a:ext cx="22032" cy="22032"/>
            </a:xfrm>
            <a:custGeom>
              <a:avLst/>
              <a:gdLst>
                <a:gd name="T0" fmla="*/ 9 w 9"/>
                <a:gd name="T1" fmla="*/ 0 h 9"/>
                <a:gd name="T2" fmla="*/ 0 w 9"/>
                <a:gd name="T3" fmla="*/ 9 h 9"/>
                <a:gd name="T4" fmla="*/ 4 w 9"/>
                <a:gd name="T5" fmla="*/ 9 h 9"/>
                <a:gd name="T6" fmla="*/ 9 w 9"/>
                <a:gd name="T7" fmla="*/ 0 h 9"/>
              </a:gdLst>
              <a:ahLst/>
              <a:cxnLst>
                <a:cxn ang="0">
                  <a:pos x="T0" y="T1"/>
                </a:cxn>
                <a:cxn ang="0">
                  <a:pos x="T2" y="T3"/>
                </a:cxn>
                <a:cxn ang="0">
                  <a:pos x="T4" y="T5"/>
                </a:cxn>
                <a:cxn ang="0">
                  <a:pos x="T6" y="T7"/>
                </a:cxn>
              </a:cxnLst>
              <a:rect l="0" t="0" r="r" b="b"/>
              <a:pathLst>
                <a:path w="9" h="9">
                  <a:moveTo>
                    <a:pt x="9" y="0"/>
                  </a:moveTo>
                  <a:cubicBezTo>
                    <a:pt x="6" y="3"/>
                    <a:pt x="3" y="6"/>
                    <a:pt x="0" y="9"/>
                  </a:cubicBezTo>
                  <a:cubicBezTo>
                    <a:pt x="1" y="9"/>
                    <a:pt x="2" y="9"/>
                    <a:pt x="4" y="9"/>
                  </a:cubicBezTo>
                  <a:cubicBezTo>
                    <a:pt x="7" y="4"/>
                    <a:pt x="9" y="0"/>
                    <a:pt x="9" y="0"/>
                  </a:cubicBezTo>
                </a:path>
              </a:pathLst>
            </a:custGeom>
            <a:solidFill>
              <a:srgbClr val="312A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7" name="iṥľïḍe">
              <a:extLst>
                <a:ext uri="{FF2B5EF4-FFF2-40B4-BE49-F238E27FC236}">
                  <a16:creationId xmlns:a16="http://schemas.microsoft.com/office/drawing/2014/main" id="{200CA32D-D636-4597-91C9-08D745B4E6F9}"/>
                </a:ext>
              </a:extLst>
            </p:cNvPr>
            <p:cNvSpPr/>
            <p:nvPr/>
          </p:nvSpPr>
          <p:spPr bwMode="auto">
            <a:xfrm>
              <a:off x="4720247" y="2674962"/>
              <a:ext cx="216644" cy="1041606"/>
            </a:xfrm>
            <a:custGeom>
              <a:avLst/>
              <a:gdLst>
                <a:gd name="T0" fmla="*/ 81 w 177"/>
                <a:gd name="T1" fmla="*/ 0 h 851"/>
                <a:gd name="T2" fmla="*/ 177 w 177"/>
                <a:gd name="T3" fmla="*/ 268 h 851"/>
                <a:gd name="T4" fmla="*/ 110 w 177"/>
                <a:gd name="T5" fmla="*/ 237 h 851"/>
                <a:gd name="T6" fmla="*/ 164 w 177"/>
                <a:gd name="T7" fmla="*/ 390 h 851"/>
                <a:gd name="T8" fmla="*/ 2 w 177"/>
                <a:gd name="T9" fmla="*/ 851 h 851"/>
                <a:gd name="T10" fmla="*/ 0 w 177"/>
                <a:gd name="T11" fmla="*/ 699 h 851"/>
                <a:gd name="T12" fmla="*/ 81 w 177"/>
                <a:gd name="T13" fmla="*/ 0 h 851"/>
              </a:gdLst>
              <a:ahLst/>
              <a:cxnLst>
                <a:cxn ang="0">
                  <a:pos x="T0" y="T1"/>
                </a:cxn>
                <a:cxn ang="0">
                  <a:pos x="T2" y="T3"/>
                </a:cxn>
                <a:cxn ang="0">
                  <a:pos x="T4" y="T5"/>
                </a:cxn>
                <a:cxn ang="0">
                  <a:pos x="T6" y="T7"/>
                </a:cxn>
                <a:cxn ang="0">
                  <a:pos x="T8" y="T9"/>
                </a:cxn>
                <a:cxn ang="0">
                  <a:pos x="T10" y="T11"/>
                </a:cxn>
                <a:cxn ang="0">
                  <a:pos x="T12" y="T13"/>
                </a:cxn>
              </a:cxnLst>
              <a:rect l="0" t="0" r="r" b="b"/>
              <a:pathLst>
                <a:path w="177" h="851">
                  <a:moveTo>
                    <a:pt x="81" y="0"/>
                  </a:moveTo>
                  <a:lnTo>
                    <a:pt x="177" y="268"/>
                  </a:lnTo>
                  <a:lnTo>
                    <a:pt x="110" y="237"/>
                  </a:lnTo>
                  <a:lnTo>
                    <a:pt x="164" y="390"/>
                  </a:lnTo>
                  <a:lnTo>
                    <a:pt x="2" y="851"/>
                  </a:lnTo>
                  <a:lnTo>
                    <a:pt x="0" y="699"/>
                  </a:lnTo>
                  <a:lnTo>
                    <a:pt x="81" y="0"/>
                  </a:lnTo>
                  <a:close/>
                </a:path>
              </a:pathLst>
            </a:custGeom>
            <a:solidFill>
              <a:srgbClr val="4F62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8" name="î$ľíḑê">
              <a:extLst>
                <a:ext uri="{FF2B5EF4-FFF2-40B4-BE49-F238E27FC236}">
                  <a16:creationId xmlns:a16="http://schemas.microsoft.com/office/drawing/2014/main" id="{4489F602-A678-41BD-8C31-59761AF2ED24}"/>
                </a:ext>
              </a:extLst>
            </p:cNvPr>
            <p:cNvSpPr/>
            <p:nvPr/>
          </p:nvSpPr>
          <p:spPr bwMode="auto">
            <a:xfrm>
              <a:off x="4415476" y="2627227"/>
              <a:ext cx="307219" cy="1096685"/>
            </a:xfrm>
            <a:custGeom>
              <a:avLst/>
              <a:gdLst>
                <a:gd name="T0" fmla="*/ 116 w 251"/>
                <a:gd name="T1" fmla="*/ 0 h 896"/>
                <a:gd name="T2" fmla="*/ 0 w 251"/>
                <a:gd name="T3" fmla="*/ 301 h 896"/>
                <a:gd name="T4" fmla="*/ 87 w 251"/>
                <a:gd name="T5" fmla="*/ 286 h 896"/>
                <a:gd name="T6" fmla="*/ 14 w 251"/>
                <a:gd name="T7" fmla="*/ 440 h 896"/>
                <a:gd name="T8" fmla="*/ 224 w 251"/>
                <a:gd name="T9" fmla="*/ 896 h 896"/>
                <a:gd name="T10" fmla="*/ 251 w 251"/>
                <a:gd name="T11" fmla="*/ 890 h 896"/>
                <a:gd name="T12" fmla="*/ 168 w 251"/>
                <a:gd name="T13" fmla="*/ 409 h 896"/>
                <a:gd name="T14" fmla="*/ 116 w 251"/>
                <a:gd name="T15" fmla="*/ 0 h 8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896">
                  <a:moveTo>
                    <a:pt x="116" y="0"/>
                  </a:moveTo>
                  <a:lnTo>
                    <a:pt x="0" y="301"/>
                  </a:lnTo>
                  <a:lnTo>
                    <a:pt x="87" y="286"/>
                  </a:lnTo>
                  <a:lnTo>
                    <a:pt x="14" y="440"/>
                  </a:lnTo>
                  <a:lnTo>
                    <a:pt x="224" y="896"/>
                  </a:lnTo>
                  <a:lnTo>
                    <a:pt x="251" y="890"/>
                  </a:lnTo>
                  <a:lnTo>
                    <a:pt x="168" y="409"/>
                  </a:lnTo>
                  <a:lnTo>
                    <a:pt x="116" y="0"/>
                  </a:lnTo>
                  <a:close/>
                </a:path>
              </a:pathLst>
            </a:custGeom>
            <a:solidFill>
              <a:srgbClr val="4F62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9" name="ïŝlîde">
              <a:extLst>
                <a:ext uri="{FF2B5EF4-FFF2-40B4-BE49-F238E27FC236}">
                  <a16:creationId xmlns:a16="http://schemas.microsoft.com/office/drawing/2014/main" id="{92E3703E-59EE-4818-9D32-D7F24C1EC85E}"/>
                </a:ext>
              </a:extLst>
            </p:cNvPr>
            <p:cNvSpPr/>
            <p:nvPr/>
          </p:nvSpPr>
          <p:spPr bwMode="auto">
            <a:xfrm>
              <a:off x="4957699" y="5824261"/>
              <a:ext cx="187269" cy="91798"/>
            </a:xfrm>
            <a:custGeom>
              <a:avLst/>
              <a:gdLst>
                <a:gd name="T0" fmla="*/ 1 w 74"/>
                <a:gd name="T1" fmla="*/ 0 h 36"/>
                <a:gd name="T2" fmla="*/ 0 w 74"/>
                <a:gd name="T3" fmla="*/ 0 h 36"/>
                <a:gd name="T4" fmla="*/ 20 w 74"/>
                <a:gd name="T5" fmla="*/ 27 h 36"/>
                <a:gd name="T6" fmla="*/ 49 w 74"/>
                <a:gd name="T7" fmla="*/ 36 h 36"/>
                <a:gd name="T8" fmla="*/ 50 w 74"/>
                <a:gd name="T9" fmla="*/ 36 h 36"/>
                <a:gd name="T10" fmla="*/ 74 w 74"/>
                <a:gd name="T11" fmla="*/ 14 h 36"/>
                <a:gd name="T12" fmla="*/ 58 w 74"/>
                <a:gd name="T13" fmla="*/ 9 h 36"/>
                <a:gd name="T14" fmla="*/ 61 w 74"/>
                <a:gd name="T15" fmla="*/ 12 h 36"/>
                <a:gd name="T16" fmla="*/ 45 w 74"/>
                <a:gd name="T17" fmla="*/ 24 h 36"/>
                <a:gd name="T18" fmla="*/ 41 w 74"/>
                <a:gd name="T19" fmla="*/ 24 h 36"/>
                <a:gd name="T20" fmla="*/ 1 w 74"/>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36">
                  <a:moveTo>
                    <a:pt x="1" y="0"/>
                  </a:moveTo>
                  <a:cubicBezTo>
                    <a:pt x="0" y="0"/>
                    <a:pt x="0" y="0"/>
                    <a:pt x="0" y="0"/>
                  </a:cubicBezTo>
                  <a:cubicBezTo>
                    <a:pt x="3" y="8"/>
                    <a:pt x="10" y="20"/>
                    <a:pt x="20" y="27"/>
                  </a:cubicBezTo>
                  <a:cubicBezTo>
                    <a:pt x="32" y="36"/>
                    <a:pt x="46" y="36"/>
                    <a:pt x="49" y="36"/>
                  </a:cubicBezTo>
                  <a:cubicBezTo>
                    <a:pt x="50" y="36"/>
                    <a:pt x="50" y="36"/>
                    <a:pt x="50" y="36"/>
                  </a:cubicBezTo>
                  <a:cubicBezTo>
                    <a:pt x="74" y="14"/>
                    <a:pt x="74" y="14"/>
                    <a:pt x="74" y="14"/>
                  </a:cubicBezTo>
                  <a:cubicBezTo>
                    <a:pt x="58" y="9"/>
                    <a:pt x="58" y="9"/>
                    <a:pt x="58" y="9"/>
                  </a:cubicBezTo>
                  <a:cubicBezTo>
                    <a:pt x="61" y="12"/>
                    <a:pt x="61" y="12"/>
                    <a:pt x="61" y="12"/>
                  </a:cubicBezTo>
                  <a:cubicBezTo>
                    <a:pt x="45" y="24"/>
                    <a:pt x="45" y="24"/>
                    <a:pt x="45" y="24"/>
                  </a:cubicBezTo>
                  <a:cubicBezTo>
                    <a:pt x="44" y="24"/>
                    <a:pt x="43" y="24"/>
                    <a:pt x="41" y="24"/>
                  </a:cubicBezTo>
                  <a:cubicBezTo>
                    <a:pt x="21" y="24"/>
                    <a:pt x="7" y="9"/>
                    <a:pt x="1" y="0"/>
                  </a:cubicBezTo>
                </a:path>
              </a:pathLst>
            </a:custGeom>
            <a:solidFill>
              <a:srgbClr val="372F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00" name="íŝlîḋê">
              <a:extLst>
                <a:ext uri="{FF2B5EF4-FFF2-40B4-BE49-F238E27FC236}">
                  <a16:creationId xmlns:a16="http://schemas.microsoft.com/office/drawing/2014/main" id="{7E35DEC8-3FA4-4104-9991-0BA66498809C}"/>
                </a:ext>
              </a:extLst>
            </p:cNvPr>
            <p:cNvSpPr/>
            <p:nvPr/>
          </p:nvSpPr>
          <p:spPr bwMode="auto">
            <a:xfrm>
              <a:off x="4949131" y="5809573"/>
              <a:ext cx="11016" cy="14688"/>
            </a:xfrm>
            <a:custGeom>
              <a:avLst/>
              <a:gdLst>
                <a:gd name="T0" fmla="*/ 0 w 4"/>
                <a:gd name="T1" fmla="*/ 0 h 6"/>
                <a:gd name="T2" fmla="*/ 3 w 4"/>
                <a:gd name="T3" fmla="*/ 6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cubicBezTo>
                    <a:pt x="0" y="0"/>
                    <a:pt x="1" y="2"/>
                    <a:pt x="3" y="6"/>
                  </a:cubicBezTo>
                  <a:cubicBezTo>
                    <a:pt x="3" y="6"/>
                    <a:pt x="3" y="6"/>
                    <a:pt x="4" y="6"/>
                  </a:cubicBezTo>
                  <a:cubicBezTo>
                    <a:pt x="1" y="2"/>
                    <a:pt x="0" y="0"/>
                    <a:pt x="0" y="0"/>
                  </a:cubicBezTo>
                </a:path>
              </a:pathLst>
            </a:custGeom>
            <a:solidFill>
              <a:srgbClr val="322B2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01" name="ïṣlïďe">
              <a:extLst>
                <a:ext uri="{FF2B5EF4-FFF2-40B4-BE49-F238E27FC236}">
                  <a16:creationId xmlns:a16="http://schemas.microsoft.com/office/drawing/2014/main" id="{13C321F8-0D8A-4DC2-B911-6B391581668D}"/>
                </a:ext>
              </a:extLst>
            </p:cNvPr>
            <p:cNvSpPr/>
            <p:nvPr/>
          </p:nvSpPr>
          <p:spPr bwMode="auto">
            <a:xfrm>
              <a:off x="4776550" y="2627227"/>
              <a:ext cx="104038" cy="222764"/>
            </a:xfrm>
            <a:custGeom>
              <a:avLst/>
              <a:gdLst>
                <a:gd name="T0" fmla="*/ 37 w 85"/>
                <a:gd name="T1" fmla="*/ 0 h 182"/>
                <a:gd name="T2" fmla="*/ 85 w 85"/>
                <a:gd name="T3" fmla="*/ 56 h 182"/>
                <a:gd name="T4" fmla="*/ 50 w 85"/>
                <a:gd name="T5" fmla="*/ 182 h 182"/>
                <a:gd name="T6" fmla="*/ 0 w 85"/>
                <a:gd name="T7" fmla="*/ 91 h 182"/>
                <a:gd name="T8" fmla="*/ 37 w 85"/>
                <a:gd name="T9" fmla="*/ 0 h 182"/>
              </a:gdLst>
              <a:ahLst/>
              <a:cxnLst>
                <a:cxn ang="0">
                  <a:pos x="T0" y="T1"/>
                </a:cxn>
                <a:cxn ang="0">
                  <a:pos x="T2" y="T3"/>
                </a:cxn>
                <a:cxn ang="0">
                  <a:pos x="T4" y="T5"/>
                </a:cxn>
                <a:cxn ang="0">
                  <a:pos x="T6" y="T7"/>
                </a:cxn>
                <a:cxn ang="0">
                  <a:pos x="T8" y="T9"/>
                </a:cxn>
              </a:cxnLst>
              <a:rect l="0" t="0" r="r" b="b"/>
              <a:pathLst>
                <a:path w="85" h="182">
                  <a:moveTo>
                    <a:pt x="37" y="0"/>
                  </a:moveTo>
                  <a:lnTo>
                    <a:pt x="85" y="56"/>
                  </a:lnTo>
                  <a:lnTo>
                    <a:pt x="50" y="182"/>
                  </a:lnTo>
                  <a:lnTo>
                    <a:pt x="0" y="91"/>
                  </a:lnTo>
                  <a:lnTo>
                    <a:pt x="37" y="0"/>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02" name="í$liḍè">
              <a:extLst>
                <a:ext uri="{FF2B5EF4-FFF2-40B4-BE49-F238E27FC236}">
                  <a16:creationId xmlns:a16="http://schemas.microsoft.com/office/drawing/2014/main" id="{CA707DFD-8E67-4B97-BF25-5697EBFFBBD0}"/>
                </a:ext>
              </a:extLst>
            </p:cNvPr>
            <p:cNvSpPr/>
            <p:nvPr/>
          </p:nvSpPr>
          <p:spPr bwMode="auto">
            <a:xfrm>
              <a:off x="3918541" y="2608867"/>
              <a:ext cx="1641356" cy="1176244"/>
            </a:xfrm>
            <a:custGeom>
              <a:avLst/>
              <a:gdLst>
                <a:gd name="T0" fmla="*/ 231 w 645"/>
                <a:gd name="T1" fmla="*/ 12 h 463"/>
                <a:gd name="T2" fmla="*/ 104 w 645"/>
                <a:gd name="T3" fmla="*/ 85 h 463"/>
                <a:gd name="T4" fmla="*/ 394 w 645"/>
                <a:gd name="T5" fmla="*/ 439 h 463"/>
                <a:gd name="T6" fmla="*/ 645 w 645"/>
                <a:gd name="T7" fmla="*/ 446 h 463"/>
                <a:gd name="T8" fmla="*/ 601 w 645"/>
                <a:gd name="T9" fmla="*/ 337 h 463"/>
                <a:gd name="T10" fmla="*/ 202 w 645"/>
                <a:gd name="T11" fmla="*/ 219 h 463"/>
                <a:gd name="T12" fmla="*/ 195 w 645"/>
                <a:gd name="T13" fmla="*/ 101 h 463"/>
                <a:gd name="T14" fmla="*/ 231 w 645"/>
                <a:gd name="T15" fmla="*/ 12 h 4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463">
                  <a:moveTo>
                    <a:pt x="231" y="12"/>
                  </a:moveTo>
                  <a:cubicBezTo>
                    <a:pt x="231" y="12"/>
                    <a:pt x="154" y="0"/>
                    <a:pt x="104" y="85"/>
                  </a:cubicBezTo>
                  <a:cubicBezTo>
                    <a:pt x="72" y="139"/>
                    <a:pt x="0" y="401"/>
                    <a:pt x="394" y="439"/>
                  </a:cubicBezTo>
                  <a:cubicBezTo>
                    <a:pt x="645" y="463"/>
                    <a:pt x="645" y="446"/>
                    <a:pt x="645" y="446"/>
                  </a:cubicBezTo>
                  <a:cubicBezTo>
                    <a:pt x="601" y="337"/>
                    <a:pt x="601" y="337"/>
                    <a:pt x="601" y="337"/>
                  </a:cubicBezTo>
                  <a:cubicBezTo>
                    <a:pt x="601" y="337"/>
                    <a:pt x="307" y="383"/>
                    <a:pt x="202" y="219"/>
                  </a:cubicBezTo>
                  <a:cubicBezTo>
                    <a:pt x="159" y="152"/>
                    <a:pt x="195" y="101"/>
                    <a:pt x="195" y="101"/>
                  </a:cubicBezTo>
                  <a:lnTo>
                    <a:pt x="231" y="12"/>
                  </a:lnTo>
                  <a:close/>
                </a:path>
              </a:pathLst>
            </a:custGeom>
            <a:solidFill>
              <a:srgbClr val="7994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503" name="îṡľïḋe">
              <a:extLst>
                <a:ext uri="{FF2B5EF4-FFF2-40B4-BE49-F238E27FC236}">
                  <a16:creationId xmlns:a16="http://schemas.microsoft.com/office/drawing/2014/main" id="{7BDDA594-A649-40D7-8245-74C147A6F76F}"/>
                </a:ext>
              </a:extLst>
            </p:cNvPr>
            <p:cNvSpPr/>
            <p:nvPr/>
          </p:nvSpPr>
          <p:spPr bwMode="auto">
            <a:xfrm>
              <a:off x="4479123" y="2570924"/>
              <a:ext cx="144430" cy="223988"/>
            </a:xfrm>
            <a:custGeom>
              <a:avLst/>
              <a:gdLst>
                <a:gd name="T0" fmla="*/ 118 w 118"/>
                <a:gd name="T1" fmla="*/ 143 h 183"/>
                <a:gd name="T2" fmla="*/ 66 w 118"/>
                <a:gd name="T3" fmla="*/ 0 h 183"/>
                <a:gd name="T4" fmla="*/ 0 w 118"/>
                <a:gd name="T5" fmla="*/ 48 h 183"/>
                <a:gd name="T6" fmla="*/ 66 w 118"/>
                <a:gd name="T7" fmla="*/ 183 h 183"/>
                <a:gd name="T8" fmla="*/ 118 w 118"/>
                <a:gd name="T9" fmla="*/ 143 h 183"/>
              </a:gdLst>
              <a:ahLst/>
              <a:cxnLst>
                <a:cxn ang="0">
                  <a:pos x="T0" y="T1"/>
                </a:cxn>
                <a:cxn ang="0">
                  <a:pos x="T2" y="T3"/>
                </a:cxn>
                <a:cxn ang="0">
                  <a:pos x="T4" y="T5"/>
                </a:cxn>
                <a:cxn ang="0">
                  <a:pos x="T6" y="T7"/>
                </a:cxn>
                <a:cxn ang="0">
                  <a:pos x="T8" y="T9"/>
                </a:cxn>
              </a:cxnLst>
              <a:rect l="0" t="0" r="r" b="b"/>
              <a:pathLst>
                <a:path w="118" h="183">
                  <a:moveTo>
                    <a:pt x="118" y="143"/>
                  </a:moveTo>
                  <a:lnTo>
                    <a:pt x="66" y="0"/>
                  </a:lnTo>
                  <a:lnTo>
                    <a:pt x="0" y="48"/>
                  </a:lnTo>
                  <a:lnTo>
                    <a:pt x="66" y="183"/>
                  </a:lnTo>
                  <a:lnTo>
                    <a:pt x="118" y="143"/>
                  </a:lnTo>
                  <a:close/>
                </a:path>
              </a:pathLst>
            </a:custGeom>
            <a:solidFill>
              <a:srgbClr val="F1F1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sp>
        <p:nvSpPr>
          <p:cNvPr id="504" name="文本框 372">
            <a:extLst>
              <a:ext uri="{FF2B5EF4-FFF2-40B4-BE49-F238E27FC236}">
                <a16:creationId xmlns:a16="http://schemas.microsoft.com/office/drawing/2014/main" id="{B39F372F-DECF-4001-A89B-E745AAF3BD25}"/>
              </a:ext>
            </a:extLst>
          </p:cNvPr>
          <p:cNvSpPr txBox="1"/>
          <p:nvPr/>
        </p:nvSpPr>
        <p:spPr>
          <a:xfrm>
            <a:off x="560604" y="421768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505" name="文本框 373">
            <a:extLst>
              <a:ext uri="{FF2B5EF4-FFF2-40B4-BE49-F238E27FC236}">
                <a16:creationId xmlns:a16="http://schemas.microsoft.com/office/drawing/2014/main" id="{15669DB2-24C0-4653-A063-DCEA8AC61C50}"/>
              </a:ext>
            </a:extLst>
          </p:cNvPr>
          <p:cNvSpPr txBox="1"/>
          <p:nvPr/>
        </p:nvSpPr>
        <p:spPr>
          <a:xfrm>
            <a:off x="2826364" y="421768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506" name="文本框 374">
            <a:extLst>
              <a:ext uri="{FF2B5EF4-FFF2-40B4-BE49-F238E27FC236}">
                <a16:creationId xmlns:a16="http://schemas.microsoft.com/office/drawing/2014/main" id="{773F6010-AA30-4F8E-8B01-3BC2C92FF015}"/>
              </a:ext>
            </a:extLst>
          </p:cNvPr>
          <p:cNvSpPr txBox="1"/>
          <p:nvPr/>
        </p:nvSpPr>
        <p:spPr>
          <a:xfrm>
            <a:off x="5112306" y="421768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507" name="文本框 375">
            <a:extLst>
              <a:ext uri="{FF2B5EF4-FFF2-40B4-BE49-F238E27FC236}">
                <a16:creationId xmlns:a16="http://schemas.microsoft.com/office/drawing/2014/main" id="{F55B69E4-2FD4-4F3B-9DCE-B9700CDD6D73}"/>
              </a:ext>
            </a:extLst>
          </p:cNvPr>
          <p:cNvSpPr txBox="1"/>
          <p:nvPr/>
        </p:nvSpPr>
        <p:spPr>
          <a:xfrm>
            <a:off x="7392489" y="421768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508" name="文本框 376">
            <a:extLst>
              <a:ext uri="{FF2B5EF4-FFF2-40B4-BE49-F238E27FC236}">
                <a16:creationId xmlns:a16="http://schemas.microsoft.com/office/drawing/2014/main" id="{DA94BA58-4635-434E-A26B-E39D96AD226D}"/>
              </a:ext>
            </a:extLst>
          </p:cNvPr>
          <p:cNvSpPr txBox="1"/>
          <p:nvPr/>
        </p:nvSpPr>
        <p:spPr>
          <a:xfrm>
            <a:off x="9672674" y="421768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511" name="文本框 379">
            <a:extLst>
              <a:ext uri="{FF2B5EF4-FFF2-40B4-BE49-F238E27FC236}">
                <a16:creationId xmlns:a16="http://schemas.microsoft.com/office/drawing/2014/main" id="{9E3231A2-377F-46B2-88A0-FCD6A9F6F2AB}"/>
              </a:ext>
            </a:extLst>
          </p:cNvPr>
          <p:cNvSpPr txBox="1"/>
          <p:nvPr/>
        </p:nvSpPr>
        <p:spPr>
          <a:xfrm>
            <a:off x="1488112" y="198396"/>
            <a:ext cx="6188050" cy="584775"/>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30265910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 name="Grupo 531">
            <a:extLst>
              <a:ext uri="{FF2B5EF4-FFF2-40B4-BE49-F238E27FC236}">
                <a16:creationId xmlns:a16="http://schemas.microsoft.com/office/drawing/2014/main" id="{60E34FBD-9851-4740-BC46-AD9F6C6EAB8D}"/>
              </a:ext>
            </a:extLst>
          </p:cNvPr>
          <p:cNvGrpSpPr/>
          <p:nvPr/>
        </p:nvGrpSpPr>
        <p:grpSpPr>
          <a:xfrm>
            <a:off x="849409" y="1688009"/>
            <a:ext cx="10298362" cy="4391777"/>
            <a:chOff x="2415562" y="2203576"/>
            <a:chExt cx="7075519" cy="3017383"/>
          </a:xfrm>
        </p:grpSpPr>
        <p:sp>
          <p:nvSpPr>
            <p:cNvPr id="2" name="矩形 2">
              <a:extLst>
                <a:ext uri="{FF2B5EF4-FFF2-40B4-BE49-F238E27FC236}">
                  <a16:creationId xmlns:a16="http://schemas.microsoft.com/office/drawing/2014/main" id="{B2ADD5AB-C222-46D1-8758-6C7BBE0A74C9}"/>
                </a:ext>
              </a:extLst>
            </p:cNvPr>
            <p:cNvSpPr/>
            <p:nvPr/>
          </p:nvSpPr>
          <p:spPr>
            <a:xfrm>
              <a:off x="3131816" y="2203576"/>
              <a:ext cx="2217309" cy="369332"/>
            </a:xfrm>
            <a:prstGeom prst="rect">
              <a:avLst/>
            </a:prstGeom>
          </p:spPr>
          <p:txBody>
            <a:bodyPr wrap="square">
              <a:spAutoFit/>
              <a:scene3d>
                <a:camera prst="orthographicFront"/>
                <a:lightRig rig="threePt" dir="t"/>
              </a:scene3d>
              <a:sp3d contourW="12700"/>
            </a:bodyPr>
            <a:lstStyle/>
            <a:p>
              <a:r>
                <a:rPr lang="en-US" altLang="zh-CN" b="1" dirty="0">
                  <a:solidFill>
                    <a:schemeClr val="tx1">
                      <a:lumMod val="75000"/>
                      <a:lumOff val="25000"/>
                    </a:schemeClr>
                  </a:solidFill>
                  <a:ea typeface="微软雅黑" panose="020B0503020204020204" pitchFamily="34" charset="-122"/>
                </a:rPr>
                <a:t>Logistics data</a:t>
              </a:r>
              <a:endParaRPr lang="zh-CN" altLang="en-US" b="1" dirty="0">
                <a:solidFill>
                  <a:schemeClr val="tx1">
                    <a:lumMod val="75000"/>
                    <a:lumOff val="25000"/>
                  </a:schemeClr>
                </a:solidFill>
                <a:ea typeface="微软雅黑" panose="020B0503020204020204" pitchFamily="34" charset="-122"/>
              </a:endParaRPr>
            </a:p>
          </p:txBody>
        </p:sp>
        <p:sp>
          <p:nvSpPr>
            <p:cNvPr id="3" name="矩形 3">
              <a:extLst>
                <a:ext uri="{FF2B5EF4-FFF2-40B4-BE49-F238E27FC236}">
                  <a16:creationId xmlns:a16="http://schemas.microsoft.com/office/drawing/2014/main" id="{E4E2731D-2A72-47F1-BA25-59D327E8F174}"/>
                </a:ext>
              </a:extLst>
            </p:cNvPr>
            <p:cNvSpPr/>
            <p:nvPr/>
          </p:nvSpPr>
          <p:spPr>
            <a:xfrm>
              <a:off x="3131816" y="3078090"/>
              <a:ext cx="2217309" cy="369332"/>
            </a:xfrm>
            <a:prstGeom prst="rect">
              <a:avLst/>
            </a:prstGeom>
          </p:spPr>
          <p:txBody>
            <a:bodyPr wrap="square">
              <a:spAutoFit/>
              <a:scene3d>
                <a:camera prst="orthographicFront"/>
                <a:lightRig rig="threePt" dir="t"/>
              </a:scene3d>
              <a:sp3d contourW="12700"/>
            </a:bodyPr>
            <a:lstStyle/>
            <a:p>
              <a:r>
                <a:rPr lang="en-US" altLang="zh-CN" b="1" dirty="0">
                  <a:solidFill>
                    <a:schemeClr val="tx1">
                      <a:lumMod val="75000"/>
                      <a:lumOff val="25000"/>
                    </a:schemeClr>
                  </a:solidFill>
                  <a:ea typeface="微软雅黑" panose="020B0503020204020204" pitchFamily="34" charset="-122"/>
                </a:rPr>
                <a:t>Store data</a:t>
              </a:r>
              <a:endParaRPr lang="zh-CN" altLang="en-US" b="1" dirty="0">
                <a:solidFill>
                  <a:schemeClr val="tx1">
                    <a:lumMod val="75000"/>
                    <a:lumOff val="25000"/>
                  </a:schemeClr>
                </a:solidFill>
                <a:ea typeface="微软雅黑" panose="020B0503020204020204" pitchFamily="34" charset="-122"/>
              </a:endParaRPr>
            </a:p>
          </p:txBody>
        </p:sp>
        <p:sp>
          <p:nvSpPr>
            <p:cNvPr id="4" name="矩形 4">
              <a:extLst>
                <a:ext uri="{FF2B5EF4-FFF2-40B4-BE49-F238E27FC236}">
                  <a16:creationId xmlns:a16="http://schemas.microsoft.com/office/drawing/2014/main" id="{9094C311-3E25-4FD5-9703-DCCFC2DB51FA}"/>
                </a:ext>
              </a:extLst>
            </p:cNvPr>
            <p:cNvSpPr/>
            <p:nvPr/>
          </p:nvSpPr>
          <p:spPr>
            <a:xfrm>
              <a:off x="3131816" y="3952605"/>
              <a:ext cx="2217309" cy="369332"/>
            </a:xfrm>
            <a:prstGeom prst="rect">
              <a:avLst/>
            </a:prstGeom>
          </p:spPr>
          <p:txBody>
            <a:bodyPr wrap="square">
              <a:spAutoFit/>
              <a:scene3d>
                <a:camera prst="orthographicFront"/>
                <a:lightRig rig="threePt" dir="t"/>
              </a:scene3d>
              <a:sp3d contourW="12700"/>
            </a:bodyPr>
            <a:lstStyle/>
            <a:p>
              <a:r>
                <a:rPr lang="en-US" altLang="zh-CN" b="1" dirty="0">
                  <a:solidFill>
                    <a:schemeClr val="tx1">
                      <a:lumMod val="75000"/>
                      <a:lumOff val="25000"/>
                    </a:schemeClr>
                  </a:solidFill>
                  <a:ea typeface="微软雅黑" panose="020B0503020204020204" pitchFamily="34" charset="-122"/>
                </a:rPr>
                <a:t>User data</a:t>
              </a:r>
              <a:endParaRPr lang="zh-CN" altLang="en-US" b="1" dirty="0">
                <a:solidFill>
                  <a:schemeClr val="tx1">
                    <a:lumMod val="75000"/>
                    <a:lumOff val="25000"/>
                  </a:schemeClr>
                </a:solidFill>
                <a:ea typeface="微软雅黑" panose="020B0503020204020204" pitchFamily="34" charset="-122"/>
              </a:endParaRPr>
            </a:p>
          </p:txBody>
        </p:sp>
        <p:sp>
          <p:nvSpPr>
            <p:cNvPr id="5" name="矩形 5">
              <a:extLst>
                <a:ext uri="{FF2B5EF4-FFF2-40B4-BE49-F238E27FC236}">
                  <a16:creationId xmlns:a16="http://schemas.microsoft.com/office/drawing/2014/main" id="{55A85042-B646-4F6A-882A-115D85088952}"/>
                </a:ext>
              </a:extLst>
            </p:cNvPr>
            <p:cNvSpPr/>
            <p:nvPr/>
          </p:nvSpPr>
          <p:spPr>
            <a:xfrm>
              <a:off x="3131816" y="4827124"/>
              <a:ext cx="2217309" cy="369332"/>
            </a:xfrm>
            <a:prstGeom prst="rect">
              <a:avLst/>
            </a:prstGeom>
          </p:spPr>
          <p:txBody>
            <a:bodyPr wrap="square">
              <a:spAutoFit/>
              <a:scene3d>
                <a:camera prst="orthographicFront"/>
                <a:lightRig rig="threePt" dir="t"/>
              </a:scene3d>
              <a:sp3d contourW="12700"/>
            </a:bodyPr>
            <a:lstStyle/>
            <a:p>
              <a:r>
                <a:rPr lang="en-US" altLang="zh-CN" b="1" dirty="0">
                  <a:solidFill>
                    <a:schemeClr val="tx1">
                      <a:lumMod val="75000"/>
                      <a:lumOff val="25000"/>
                    </a:schemeClr>
                  </a:solidFill>
                  <a:ea typeface="微软雅黑" panose="020B0503020204020204" pitchFamily="34" charset="-122"/>
                </a:rPr>
                <a:t>product data</a:t>
              </a:r>
              <a:endParaRPr lang="zh-CN" altLang="en-US" b="1" dirty="0">
                <a:solidFill>
                  <a:schemeClr val="tx1">
                    <a:lumMod val="75000"/>
                    <a:lumOff val="25000"/>
                  </a:schemeClr>
                </a:solidFill>
                <a:ea typeface="微软雅黑" panose="020B0503020204020204" pitchFamily="34" charset="-122"/>
              </a:endParaRPr>
            </a:p>
          </p:txBody>
        </p:sp>
        <p:grpSp>
          <p:nvGrpSpPr>
            <p:cNvPr id="6"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DA7F333-3C73-4F7A-8CB2-66CFB032A894}"/>
                </a:ext>
              </a:extLst>
            </p:cNvPr>
            <p:cNvGrpSpPr/>
            <p:nvPr/>
          </p:nvGrpSpPr>
          <p:grpSpPr>
            <a:xfrm>
              <a:off x="2415562" y="2214770"/>
              <a:ext cx="549809" cy="326005"/>
              <a:chOff x="3284582" y="2014047"/>
              <a:chExt cx="5622835" cy="3334013"/>
            </a:xfrm>
          </p:grpSpPr>
          <p:sp>
            <p:nvSpPr>
              <p:cNvPr id="7" name="ïś1ïḓé">
                <a:extLst>
                  <a:ext uri="{FF2B5EF4-FFF2-40B4-BE49-F238E27FC236}">
                    <a16:creationId xmlns:a16="http://schemas.microsoft.com/office/drawing/2014/main" id="{AF494E7A-859F-47AB-8309-D799EE47058C}"/>
                  </a:ext>
                </a:extLst>
              </p:cNvPr>
              <p:cNvSpPr/>
              <p:nvPr/>
            </p:nvSpPr>
            <p:spPr bwMode="auto">
              <a:xfrm>
                <a:off x="3284582" y="4364495"/>
                <a:ext cx="5622835" cy="983565"/>
              </a:xfrm>
              <a:custGeom>
                <a:avLst/>
                <a:gdLst>
                  <a:gd name="T0" fmla="*/ 4372 w 4562"/>
                  <a:gd name="T1" fmla="*/ 798 h 798"/>
                  <a:gd name="T2" fmla="*/ 0 w 4562"/>
                  <a:gd name="T3" fmla="*/ 798 h 798"/>
                  <a:gd name="T4" fmla="*/ 189 w 4562"/>
                  <a:gd name="T5" fmla="*/ 0 h 798"/>
                  <a:gd name="T6" fmla="*/ 4562 w 4562"/>
                  <a:gd name="T7" fmla="*/ 0 h 798"/>
                  <a:gd name="T8" fmla="*/ 4372 w 4562"/>
                  <a:gd name="T9" fmla="*/ 798 h 798"/>
                </a:gdLst>
                <a:ahLst/>
                <a:cxnLst>
                  <a:cxn ang="0">
                    <a:pos x="T0" y="T1"/>
                  </a:cxn>
                  <a:cxn ang="0">
                    <a:pos x="T2" y="T3"/>
                  </a:cxn>
                  <a:cxn ang="0">
                    <a:pos x="T4" y="T5"/>
                  </a:cxn>
                  <a:cxn ang="0">
                    <a:pos x="T6" y="T7"/>
                  </a:cxn>
                  <a:cxn ang="0">
                    <a:pos x="T8" y="T9"/>
                  </a:cxn>
                </a:cxnLst>
                <a:rect l="0" t="0" r="r" b="b"/>
                <a:pathLst>
                  <a:path w="4562" h="798">
                    <a:moveTo>
                      <a:pt x="4372" y="798"/>
                    </a:moveTo>
                    <a:lnTo>
                      <a:pt x="0" y="798"/>
                    </a:lnTo>
                    <a:lnTo>
                      <a:pt x="189" y="0"/>
                    </a:lnTo>
                    <a:lnTo>
                      <a:pt x="4562" y="0"/>
                    </a:lnTo>
                    <a:lnTo>
                      <a:pt x="4372" y="798"/>
                    </a:lnTo>
                    <a:close/>
                  </a:path>
                </a:pathLst>
              </a:custGeom>
              <a:solidFill>
                <a:srgbClr val="AFE8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8" name="îṡļíḍè">
                <a:extLst>
                  <a:ext uri="{FF2B5EF4-FFF2-40B4-BE49-F238E27FC236}">
                    <a16:creationId xmlns:a16="http://schemas.microsoft.com/office/drawing/2014/main" id="{D34477D6-BA50-4C0B-BB96-EEE324192C9A}"/>
                  </a:ext>
                </a:extLst>
              </p:cNvPr>
              <p:cNvSpPr/>
              <p:nvPr/>
            </p:nvSpPr>
            <p:spPr bwMode="auto">
              <a:xfrm>
                <a:off x="3512601" y="4781093"/>
                <a:ext cx="500410" cy="125719"/>
              </a:xfrm>
              <a:custGeom>
                <a:avLst/>
                <a:gdLst>
                  <a:gd name="T0" fmla="*/ 378 w 406"/>
                  <a:gd name="T1" fmla="*/ 102 h 102"/>
                  <a:gd name="T2" fmla="*/ 0 w 406"/>
                  <a:gd name="T3" fmla="*/ 102 h 102"/>
                  <a:gd name="T4" fmla="*/ 28 w 406"/>
                  <a:gd name="T5" fmla="*/ 0 h 102"/>
                  <a:gd name="T6" fmla="*/ 406 w 406"/>
                  <a:gd name="T7" fmla="*/ 0 h 102"/>
                  <a:gd name="T8" fmla="*/ 378 w 406"/>
                  <a:gd name="T9" fmla="*/ 102 h 102"/>
                </a:gdLst>
                <a:ahLst/>
                <a:cxnLst>
                  <a:cxn ang="0">
                    <a:pos x="T0" y="T1"/>
                  </a:cxn>
                  <a:cxn ang="0">
                    <a:pos x="T2" y="T3"/>
                  </a:cxn>
                  <a:cxn ang="0">
                    <a:pos x="T4" y="T5"/>
                  </a:cxn>
                  <a:cxn ang="0">
                    <a:pos x="T6" y="T7"/>
                  </a:cxn>
                  <a:cxn ang="0">
                    <a:pos x="T8" y="T9"/>
                  </a:cxn>
                </a:cxnLst>
                <a:rect l="0" t="0" r="r" b="b"/>
                <a:pathLst>
                  <a:path w="406" h="102">
                    <a:moveTo>
                      <a:pt x="378" y="102"/>
                    </a:moveTo>
                    <a:lnTo>
                      <a:pt x="0" y="102"/>
                    </a:lnTo>
                    <a:lnTo>
                      <a:pt x="28" y="0"/>
                    </a:lnTo>
                    <a:lnTo>
                      <a:pt x="406" y="0"/>
                    </a:lnTo>
                    <a:lnTo>
                      <a:pt x="378"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 name="is1íďe">
                <a:extLst>
                  <a:ext uri="{FF2B5EF4-FFF2-40B4-BE49-F238E27FC236}">
                    <a16:creationId xmlns:a16="http://schemas.microsoft.com/office/drawing/2014/main" id="{3B4BE937-80F5-41FA-AE9B-9551E7E0F7D3}"/>
                  </a:ext>
                </a:extLst>
              </p:cNvPr>
              <p:cNvSpPr/>
              <p:nvPr/>
            </p:nvSpPr>
            <p:spPr bwMode="auto">
              <a:xfrm>
                <a:off x="4678582" y="4781093"/>
                <a:ext cx="501643" cy="125719"/>
              </a:xfrm>
              <a:custGeom>
                <a:avLst/>
                <a:gdLst>
                  <a:gd name="T0" fmla="*/ 378 w 407"/>
                  <a:gd name="T1" fmla="*/ 102 h 102"/>
                  <a:gd name="T2" fmla="*/ 0 w 407"/>
                  <a:gd name="T3" fmla="*/ 102 h 102"/>
                  <a:gd name="T4" fmla="*/ 28 w 407"/>
                  <a:gd name="T5" fmla="*/ 0 h 102"/>
                  <a:gd name="T6" fmla="*/ 407 w 407"/>
                  <a:gd name="T7" fmla="*/ 0 h 102"/>
                  <a:gd name="T8" fmla="*/ 378 w 407"/>
                  <a:gd name="T9" fmla="*/ 102 h 102"/>
                </a:gdLst>
                <a:ahLst/>
                <a:cxnLst>
                  <a:cxn ang="0">
                    <a:pos x="T0" y="T1"/>
                  </a:cxn>
                  <a:cxn ang="0">
                    <a:pos x="T2" y="T3"/>
                  </a:cxn>
                  <a:cxn ang="0">
                    <a:pos x="T4" y="T5"/>
                  </a:cxn>
                  <a:cxn ang="0">
                    <a:pos x="T6" y="T7"/>
                  </a:cxn>
                  <a:cxn ang="0">
                    <a:pos x="T8" y="T9"/>
                  </a:cxn>
                </a:cxnLst>
                <a:rect l="0" t="0" r="r" b="b"/>
                <a:pathLst>
                  <a:path w="407" h="102">
                    <a:moveTo>
                      <a:pt x="378" y="102"/>
                    </a:moveTo>
                    <a:lnTo>
                      <a:pt x="0" y="102"/>
                    </a:lnTo>
                    <a:lnTo>
                      <a:pt x="28" y="0"/>
                    </a:lnTo>
                    <a:lnTo>
                      <a:pt x="407" y="0"/>
                    </a:lnTo>
                    <a:lnTo>
                      <a:pt x="378"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 name="îṩ1íďê">
                <a:extLst>
                  <a:ext uri="{FF2B5EF4-FFF2-40B4-BE49-F238E27FC236}">
                    <a16:creationId xmlns:a16="http://schemas.microsoft.com/office/drawing/2014/main" id="{AECD5422-7854-43D5-8AC7-FCD941E6638D}"/>
                  </a:ext>
                </a:extLst>
              </p:cNvPr>
              <p:cNvSpPr/>
              <p:nvPr/>
            </p:nvSpPr>
            <p:spPr bwMode="auto">
              <a:xfrm>
                <a:off x="5844562" y="4781093"/>
                <a:ext cx="501643" cy="125719"/>
              </a:xfrm>
              <a:custGeom>
                <a:avLst/>
                <a:gdLst>
                  <a:gd name="T0" fmla="*/ 379 w 407"/>
                  <a:gd name="T1" fmla="*/ 102 h 102"/>
                  <a:gd name="T2" fmla="*/ 0 w 407"/>
                  <a:gd name="T3" fmla="*/ 102 h 102"/>
                  <a:gd name="T4" fmla="*/ 29 w 407"/>
                  <a:gd name="T5" fmla="*/ 0 h 102"/>
                  <a:gd name="T6" fmla="*/ 407 w 407"/>
                  <a:gd name="T7" fmla="*/ 0 h 102"/>
                  <a:gd name="T8" fmla="*/ 379 w 407"/>
                  <a:gd name="T9" fmla="*/ 102 h 102"/>
                </a:gdLst>
                <a:ahLst/>
                <a:cxnLst>
                  <a:cxn ang="0">
                    <a:pos x="T0" y="T1"/>
                  </a:cxn>
                  <a:cxn ang="0">
                    <a:pos x="T2" y="T3"/>
                  </a:cxn>
                  <a:cxn ang="0">
                    <a:pos x="T4" y="T5"/>
                  </a:cxn>
                  <a:cxn ang="0">
                    <a:pos x="T6" y="T7"/>
                  </a:cxn>
                  <a:cxn ang="0">
                    <a:pos x="T8" y="T9"/>
                  </a:cxn>
                </a:cxnLst>
                <a:rect l="0" t="0" r="r" b="b"/>
                <a:pathLst>
                  <a:path w="407" h="102">
                    <a:moveTo>
                      <a:pt x="379" y="102"/>
                    </a:moveTo>
                    <a:lnTo>
                      <a:pt x="0" y="102"/>
                    </a:lnTo>
                    <a:lnTo>
                      <a:pt x="29" y="0"/>
                    </a:lnTo>
                    <a:lnTo>
                      <a:pt x="407" y="0"/>
                    </a:lnTo>
                    <a:lnTo>
                      <a:pt x="379"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 name="íṡ1ïḓe">
                <a:extLst>
                  <a:ext uri="{FF2B5EF4-FFF2-40B4-BE49-F238E27FC236}">
                    <a16:creationId xmlns:a16="http://schemas.microsoft.com/office/drawing/2014/main" id="{D0277ACA-FC77-487B-B3BC-1D59F5ED0C2F}"/>
                  </a:ext>
                </a:extLst>
              </p:cNvPr>
              <p:cNvSpPr/>
              <p:nvPr/>
            </p:nvSpPr>
            <p:spPr bwMode="auto">
              <a:xfrm>
                <a:off x="7011775" y="4781093"/>
                <a:ext cx="501643" cy="125719"/>
              </a:xfrm>
              <a:custGeom>
                <a:avLst/>
                <a:gdLst>
                  <a:gd name="T0" fmla="*/ 378 w 407"/>
                  <a:gd name="T1" fmla="*/ 102 h 102"/>
                  <a:gd name="T2" fmla="*/ 0 w 407"/>
                  <a:gd name="T3" fmla="*/ 102 h 102"/>
                  <a:gd name="T4" fmla="*/ 28 w 407"/>
                  <a:gd name="T5" fmla="*/ 0 h 102"/>
                  <a:gd name="T6" fmla="*/ 407 w 407"/>
                  <a:gd name="T7" fmla="*/ 0 h 102"/>
                  <a:gd name="T8" fmla="*/ 378 w 407"/>
                  <a:gd name="T9" fmla="*/ 102 h 102"/>
                </a:gdLst>
                <a:ahLst/>
                <a:cxnLst>
                  <a:cxn ang="0">
                    <a:pos x="T0" y="T1"/>
                  </a:cxn>
                  <a:cxn ang="0">
                    <a:pos x="T2" y="T3"/>
                  </a:cxn>
                  <a:cxn ang="0">
                    <a:pos x="T4" y="T5"/>
                  </a:cxn>
                  <a:cxn ang="0">
                    <a:pos x="T6" y="T7"/>
                  </a:cxn>
                  <a:cxn ang="0">
                    <a:pos x="T8" y="T9"/>
                  </a:cxn>
                </a:cxnLst>
                <a:rect l="0" t="0" r="r" b="b"/>
                <a:pathLst>
                  <a:path w="407" h="102">
                    <a:moveTo>
                      <a:pt x="378" y="102"/>
                    </a:moveTo>
                    <a:lnTo>
                      <a:pt x="0" y="102"/>
                    </a:lnTo>
                    <a:lnTo>
                      <a:pt x="28" y="0"/>
                    </a:lnTo>
                    <a:lnTo>
                      <a:pt x="407" y="0"/>
                    </a:lnTo>
                    <a:lnTo>
                      <a:pt x="378"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 name="ïslíḑè">
                <a:extLst>
                  <a:ext uri="{FF2B5EF4-FFF2-40B4-BE49-F238E27FC236}">
                    <a16:creationId xmlns:a16="http://schemas.microsoft.com/office/drawing/2014/main" id="{FEC2A83E-2E47-45F5-BF26-00B2FEACC61D}"/>
                  </a:ext>
                </a:extLst>
              </p:cNvPr>
              <p:cNvSpPr/>
              <p:nvPr/>
            </p:nvSpPr>
            <p:spPr bwMode="auto">
              <a:xfrm>
                <a:off x="8177755" y="4781093"/>
                <a:ext cx="501643" cy="125719"/>
              </a:xfrm>
              <a:custGeom>
                <a:avLst/>
                <a:gdLst>
                  <a:gd name="T0" fmla="*/ 379 w 407"/>
                  <a:gd name="T1" fmla="*/ 102 h 102"/>
                  <a:gd name="T2" fmla="*/ 0 w 407"/>
                  <a:gd name="T3" fmla="*/ 102 h 102"/>
                  <a:gd name="T4" fmla="*/ 28 w 407"/>
                  <a:gd name="T5" fmla="*/ 0 h 102"/>
                  <a:gd name="T6" fmla="*/ 407 w 407"/>
                  <a:gd name="T7" fmla="*/ 0 h 102"/>
                  <a:gd name="T8" fmla="*/ 379 w 407"/>
                  <a:gd name="T9" fmla="*/ 102 h 102"/>
                </a:gdLst>
                <a:ahLst/>
                <a:cxnLst>
                  <a:cxn ang="0">
                    <a:pos x="T0" y="T1"/>
                  </a:cxn>
                  <a:cxn ang="0">
                    <a:pos x="T2" y="T3"/>
                  </a:cxn>
                  <a:cxn ang="0">
                    <a:pos x="T4" y="T5"/>
                  </a:cxn>
                  <a:cxn ang="0">
                    <a:pos x="T6" y="T7"/>
                  </a:cxn>
                  <a:cxn ang="0">
                    <a:pos x="T8" y="T9"/>
                  </a:cxn>
                </a:cxnLst>
                <a:rect l="0" t="0" r="r" b="b"/>
                <a:pathLst>
                  <a:path w="407" h="102">
                    <a:moveTo>
                      <a:pt x="379" y="102"/>
                    </a:moveTo>
                    <a:lnTo>
                      <a:pt x="0" y="102"/>
                    </a:lnTo>
                    <a:lnTo>
                      <a:pt x="28" y="0"/>
                    </a:lnTo>
                    <a:lnTo>
                      <a:pt x="407" y="0"/>
                    </a:lnTo>
                    <a:lnTo>
                      <a:pt x="379"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 name="iṥļiḍé">
                <a:extLst>
                  <a:ext uri="{FF2B5EF4-FFF2-40B4-BE49-F238E27FC236}">
                    <a16:creationId xmlns:a16="http://schemas.microsoft.com/office/drawing/2014/main" id="{5B9D57FC-B73C-449D-AD08-BF4127EF0D2E}"/>
                  </a:ext>
                </a:extLst>
              </p:cNvPr>
              <p:cNvSpPr/>
              <p:nvPr/>
            </p:nvSpPr>
            <p:spPr bwMode="auto">
              <a:xfrm>
                <a:off x="4112847" y="2014047"/>
                <a:ext cx="1507393" cy="797452"/>
              </a:xfrm>
              <a:custGeom>
                <a:avLst/>
                <a:gdLst>
                  <a:gd name="T0" fmla="*/ 503 w 517"/>
                  <a:gd name="T1" fmla="*/ 233 h 273"/>
                  <a:gd name="T2" fmla="*/ 270 w 517"/>
                  <a:gd name="T3" fmla="*/ 6 h 273"/>
                  <a:gd name="T4" fmla="*/ 247 w 517"/>
                  <a:gd name="T5" fmla="*/ 6 h 273"/>
                  <a:gd name="T6" fmla="*/ 15 w 517"/>
                  <a:gd name="T7" fmla="*/ 236 h 273"/>
                  <a:gd name="T8" fmla="*/ 37 w 517"/>
                  <a:gd name="T9" fmla="*/ 259 h 273"/>
                  <a:gd name="T10" fmla="*/ 259 w 517"/>
                  <a:gd name="T11" fmla="*/ 40 h 273"/>
                  <a:gd name="T12" fmla="*/ 480 w 517"/>
                  <a:gd name="T13" fmla="*/ 255 h 273"/>
                  <a:gd name="T14" fmla="*/ 503 w 517"/>
                  <a:gd name="T15" fmla="*/ 233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73">
                    <a:moveTo>
                      <a:pt x="503" y="233"/>
                    </a:moveTo>
                    <a:cubicBezTo>
                      <a:pt x="425" y="157"/>
                      <a:pt x="348" y="82"/>
                      <a:pt x="270" y="6"/>
                    </a:cubicBezTo>
                    <a:cubicBezTo>
                      <a:pt x="264" y="0"/>
                      <a:pt x="254" y="0"/>
                      <a:pt x="247" y="6"/>
                    </a:cubicBezTo>
                    <a:cubicBezTo>
                      <a:pt x="170" y="83"/>
                      <a:pt x="92" y="159"/>
                      <a:pt x="15" y="236"/>
                    </a:cubicBezTo>
                    <a:cubicBezTo>
                      <a:pt x="0" y="250"/>
                      <a:pt x="23" y="273"/>
                      <a:pt x="37" y="259"/>
                    </a:cubicBezTo>
                    <a:cubicBezTo>
                      <a:pt x="111" y="186"/>
                      <a:pt x="185" y="113"/>
                      <a:pt x="259" y="40"/>
                    </a:cubicBezTo>
                    <a:cubicBezTo>
                      <a:pt x="333" y="112"/>
                      <a:pt x="406" y="184"/>
                      <a:pt x="480" y="255"/>
                    </a:cubicBezTo>
                    <a:cubicBezTo>
                      <a:pt x="495" y="270"/>
                      <a:pt x="517" y="247"/>
                      <a:pt x="503" y="233"/>
                    </a:cubicBezTo>
                    <a:close/>
                  </a:path>
                </a:pathLst>
              </a:custGeom>
              <a:solidFill>
                <a:srgbClr val="F15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 name="iṣḻíďê">
                <a:extLst>
                  <a:ext uri="{FF2B5EF4-FFF2-40B4-BE49-F238E27FC236}">
                    <a16:creationId xmlns:a16="http://schemas.microsoft.com/office/drawing/2014/main" id="{7EDAA8E0-B585-4A88-BE53-264DEFFAB4C4}"/>
                  </a:ext>
                </a:extLst>
              </p:cNvPr>
              <p:cNvSpPr/>
              <p:nvPr/>
            </p:nvSpPr>
            <p:spPr bwMode="auto">
              <a:xfrm>
                <a:off x="4287867" y="2189067"/>
                <a:ext cx="1161050" cy="1326210"/>
              </a:xfrm>
              <a:custGeom>
                <a:avLst/>
                <a:gdLst>
                  <a:gd name="T0" fmla="*/ 471 w 942"/>
                  <a:gd name="T1" fmla="*/ 0 h 1076"/>
                  <a:gd name="T2" fmla="*/ 0 w 942"/>
                  <a:gd name="T3" fmla="*/ 465 h 1076"/>
                  <a:gd name="T4" fmla="*/ 0 w 942"/>
                  <a:gd name="T5" fmla="*/ 1076 h 1076"/>
                  <a:gd name="T6" fmla="*/ 303 w 942"/>
                  <a:gd name="T7" fmla="*/ 1076 h 1076"/>
                  <a:gd name="T8" fmla="*/ 303 w 942"/>
                  <a:gd name="T9" fmla="*/ 685 h 1076"/>
                  <a:gd name="T10" fmla="*/ 639 w 942"/>
                  <a:gd name="T11" fmla="*/ 685 h 1076"/>
                  <a:gd name="T12" fmla="*/ 639 w 942"/>
                  <a:gd name="T13" fmla="*/ 1076 h 1076"/>
                  <a:gd name="T14" fmla="*/ 942 w 942"/>
                  <a:gd name="T15" fmla="*/ 1076 h 1076"/>
                  <a:gd name="T16" fmla="*/ 942 w 942"/>
                  <a:gd name="T17" fmla="*/ 465 h 1076"/>
                  <a:gd name="T18" fmla="*/ 471 w 942"/>
                  <a:gd name="T19" fmla="*/ 0 h 1076"/>
                  <a:gd name="T20" fmla="*/ 459 w 942"/>
                  <a:gd name="T21" fmla="*/ 441 h 1076"/>
                  <a:gd name="T22" fmla="*/ 319 w 942"/>
                  <a:gd name="T23" fmla="*/ 441 h 1076"/>
                  <a:gd name="T24" fmla="*/ 319 w 942"/>
                  <a:gd name="T25" fmla="*/ 263 h 1076"/>
                  <a:gd name="T26" fmla="*/ 459 w 942"/>
                  <a:gd name="T27" fmla="*/ 263 h 1076"/>
                  <a:gd name="T28" fmla="*/ 459 w 942"/>
                  <a:gd name="T29" fmla="*/ 441 h 1076"/>
                  <a:gd name="T30" fmla="*/ 622 w 942"/>
                  <a:gd name="T31" fmla="*/ 441 h 1076"/>
                  <a:gd name="T32" fmla="*/ 483 w 942"/>
                  <a:gd name="T33" fmla="*/ 441 h 1076"/>
                  <a:gd name="T34" fmla="*/ 483 w 942"/>
                  <a:gd name="T35" fmla="*/ 263 h 1076"/>
                  <a:gd name="T36" fmla="*/ 622 w 942"/>
                  <a:gd name="T37" fmla="*/ 263 h 1076"/>
                  <a:gd name="T38" fmla="*/ 622 w 942"/>
                  <a:gd name="T39" fmla="*/ 441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2" h="1076">
                    <a:moveTo>
                      <a:pt x="471" y="0"/>
                    </a:moveTo>
                    <a:lnTo>
                      <a:pt x="0" y="465"/>
                    </a:lnTo>
                    <a:lnTo>
                      <a:pt x="0" y="1076"/>
                    </a:lnTo>
                    <a:lnTo>
                      <a:pt x="303" y="1076"/>
                    </a:lnTo>
                    <a:lnTo>
                      <a:pt x="303" y="685"/>
                    </a:lnTo>
                    <a:lnTo>
                      <a:pt x="639" y="685"/>
                    </a:lnTo>
                    <a:lnTo>
                      <a:pt x="639" y="1076"/>
                    </a:lnTo>
                    <a:lnTo>
                      <a:pt x="942" y="1076"/>
                    </a:lnTo>
                    <a:lnTo>
                      <a:pt x="942" y="465"/>
                    </a:lnTo>
                    <a:lnTo>
                      <a:pt x="471" y="0"/>
                    </a:lnTo>
                    <a:close/>
                    <a:moveTo>
                      <a:pt x="459" y="441"/>
                    </a:moveTo>
                    <a:lnTo>
                      <a:pt x="319" y="441"/>
                    </a:lnTo>
                    <a:lnTo>
                      <a:pt x="319" y="263"/>
                    </a:lnTo>
                    <a:lnTo>
                      <a:pt x="459" y="263"/>
                    </a:lnTo>
                    <a:lnTo>
                      <a:pt x="459" y="441"/>
                    </a:lnTo>
                    <a:close/>
                    <a:moveTo>
                      <a:pt x="622" y="441"/>
                    </a:moveTo>
                    <a:lnTo>
                      <a:pt x="483" y="441"/>
                    </a:lnTo>
                    <a:lnTo>
                      <a:pt x="483" y="263"/>
                    </a:lnTo>
                    <a:lnTo>
                      <a:pt x="622" y="263"/>
                    </a:lnTo>
                    <a:lnTo>
                      <a:pt x="622" y="441"/>
                    </a:lnTo>
                    <a:close/>
                  </a:path>
                </a:pathLst>
              </a:custGeom>
              <a:solidFill>
                <a:srgbClr val="F15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 name="îṧľïḋê">
                <a:extLst>
                  <a:ext uri="{FF2B5EF4-FFF2-40B4-BE49-F238E27FC236}">
                    <a16:creationId xmlns:a16="http://schemas.microsoft.com/office/drawing/2014/main" id="{2A14F80E-F30C-404F-807E-111358AC1565}"/>
                  </a:ext>
                </a:extLst>
              </p:cNvPr>
              <p:cNvSpPr/>
              <p:nvPr/>
            </p:nvSpPr>
            <p:spPr bwMode="auto">
              <a:xfrm>
                <a:off x="5162969" y="2216183"/>
                <a:ext cx="1099423" cy="1100656"/>
              </a:xfrm>
              <a:prstGeom prst="ellipse">
                <a:avLst/>
              </a:prstGeom>
              <a:solidFill>
                <a:srgbClr val="FCA9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 name="íṩľiḍè">
                <a:extLst>
                  <a:ext uri="{FF2B5EF4-FFF2-40B4-BE49-F238E27FC236}">
                    <a16:creationId xmlns:a16="http://schemas.microsoft.com/office/drawing/2014/main" id="{65280887-71EF-409F-8794-3E307AC629DB}"/>
                  </a:ext>
                </a:extLst>
              </p:cNvPr>
              <p:cNvSpPr/>
              <p:nvPr/>
            </p:nvSpPr>
            <p:spPr bwMode="auto">
              <a:xfrm>
                <a:off x="5238154" y="2291368"/>
                <a:ext cx="947821" cy="94905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 name="îṧļíḓe">
                <a:extLst>
                  <a:ext uri="{FF2B5EF4-FFF2-40B4-BE49-F238E27FC236}">
                    <a16:creationId xmlns:a16="http://schemas.microsoft.com/office/drawing/2014/main" id="{46780999-30B0-4101-B2C6-EF05041F6B38}"/>
                  </a:ext>
                </a:extLst>
              </p:cNvPr>
              <p:cNvSpPr/>
              <p:nvPr/>
            </p:nvSpPr>
            <p:spPr bwMode="auto">
              <a:xfrm>
                <a:off x="5673239" y="2355460"/>
                <a:ext cx="78882" cy="78882"/>
              </a:xfrm>
              <a:prstGeom prst="ellipse">
                <a:avLst/>
              </a:pr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 name="išļîdè">
                <a:extLst>
                  <a:ext uri="{FF2B5EF4-FFF2-40B4-BE49-F238E27FC236}">
                    <a16:creationId xmlns:a16="http://schemas.microsoft.com/office/drawing/2014/main" id="{0BA5DEF6-EEB7-4E0B-BB5B-AB70B43D2743}"/>
                  </a:ext>
                </a:extLst>
              </p:cNvPr>
              <p:cNvSpPr/>
              <p:nvPr/>
            </p:nvSpPr>
            <p:spPr bwMode="auto">
              <a:xfrm>
                <a:off x="5673239" y="3103610"/>
                <a:ext cx="78882" cy="78882"/>
              </a:xfrm>
              <a:prstGeom prst="ellipse">
                <a:avLst/>
              </a:pr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 name="íṥ1íḋe">
                <a:extLst>
                  <a:ext uri="{FF2B5EF4-FFF2-40B4-BE49-F238E27FC236}">
                    <a16:creationId xmlns:a16="http://schemas.microsoft.com/office/drawing/2014/main" id="{A97C1AA4-1FFB-48A5-9706-1C3B02CB76D0}"/>
                  </a:ext>
                </a:extLst>
              </p:cNvPr>
              <p:cNvSpPr/>
              <p:nvPr/>
            </p:nvSpPr>
            <p:spPr bwMode="auto">
              <a:xfrm>
                <a:off x="6046698" y="2730151"/>
                <a:ext cx="77650" cy="78882"/>
              </a:xfrm>
              <a:prstGeom prst="ellipse">
                <a:avLst/>
              </a:pr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 name="işľiḋê">
                <a:extLst>
                  <a:ext uri="{FF2B5EF4-FFF2-40B4-BE49-F238E27FC236}">
                    <a16:creationId xmlns:a16="http://schemas.microsoft.com/office/drawing/2014/main" id="{9078E565-4652-4F72-86DD-9034194CD683}"/>
                  </a:ext>
                </a:extLst>
              </p:cNvPr>
              <p:cNvSpPr/>
              <p:nvPr/>
            </p:nvSpPr>
            <p:spPr bwMode="auto">
              <a:xfrm>
                <a:off x="5299780" y="2730151"/>
                <a:ext cx="78882" cy="78882"/>
              </a:xfrm>
              <a:prstGeom prst="ellipse">
                <a:avLst/>
              </a:pr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 name="ïşḻíde">
                <a:extLst>
                  <a:ext uri="{FF2B5EF4-FFF2-40B4-BE49-F238E27FC236}">
                    <a16:creationId xmlns:a16="http://schemas.microsoft.com/office/drawing/2014/main" id="{6A91595D-4E13-47C8-B04D-8C7AECDA64C6}"/>
                  </a:ext>
                </a:extLst>
              </p:cNvPr>
              <p:cNvSpPr/>
              <p:nvPr/>
            </p:nvSpPr>
            <p:spPr bwMode="auto">
              <a:xfrm>
                <a:off x="5861817" y="2405994"/>
                <a:ext cx="91208" cy="89975"/>
              </a:xfrm>
              <a:custGeom>
                <a:avLst/>
                <a:gdLst>
                  <a:gd name="T0" fmla="*/ 27 w 31"/>
                  <a:gd name="T1" fmla="*/ 22 h 31"/>
                  <a:gd name="T2" fmla="*/ 8 w 31"/>
                  <a:gd name="T3" fmla="*/ 27 h 31"/>
                  <a:gd name="T4" fmla="*/ 4 w 31"/>
                  <a:gd name="T5" fmla="*/ 8 h 31"/>
                  <a:gd name="T6" fmla="*/ 23 w 31"/>
                  <a:gd name="T7" fmla="*/ 4 h 31"/>
                  <a:gd name="T8" fmla="*/ 27 w 31"/>
                  <a:gd name="T9" fmla="*/ 22 h 31"/>
                </a:gdLst>
                <a:ahLst/>
                <a:cxnLst>
                  <a:cxn ang="0">
                    <a:pos x="T0" y="T1"/>
                  </a:cxn>
                  <a:cxn ang="0">
                    <a:pos x="T2" y="T3"/>
                  </a:cxn>
                  <a:cxn ang="0">
                    <a:pos x="T4" y="T5"/>
                  </a:cxn>
                  <a:cxn ang="0">
                    <a:pos x="T6" y="T7"/>
                  </a:cxn>
                  <a:cxn ang="0">
                    <a:pos x="T8" y="T9"/>
                  </a:cxn>
                </a:cxnLst>
                <a:rect l="0" t="0" r="r" b="b"/>
                <a:pathLst>
                  <a:path w="31" h="31">
                    <a:moveTo>
                      <a:pt x="27" y="22"/>
                    </a:moveTo>
                    <a:cubicBezTo>
                      <a:pt x="23" y="29"/>
                      <a:pt x="15" y="31"/>
                      <a:pt x="8" y="27"/>
                    </a:cubicBezTo>
                    <a:cubicBezTo>
                      <a:pt x="2" y="23"/>
                      <a:pt x="0" y="14"/>
                      <a:pt x="4" y="8"/>
                    </a:cubicBezTo>
                    <a:cubicBezTo>
                      <a:pt x="8" y="2"/>
                      <a:pt x="16" y="0"/>
                      <a:pt x="23" y="4"/>
                    </a:cubicBezTo>
                    <a:cubicBezTo>
                      <a:pt x="29" y="7"/>
                      <a:pt x="31" y="16"/>
                      <a:pt x="27" y="22"/>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 name="ïsliḍé">
                <a:extLst>
                  <a:ext uri="{FF2B5EF4-FFF2-40B4-BE49-F238E27FC236}">
                    <a16:creationId xmlns:a16="http://schemas.microsoft.com/office/drawing/2014/main" id="{23E880EC-DCD3-4222-8E5A-59F6D13D3833}"/>
                  </a:ext>
                </a:extLst>
              </p:cNvPr>
              <p:cNvSpPr/>
              <p:nvPr/>
            </p:nvSpPr>
            <p:spPr bwMode="auto">
              <a:xfrm>
                <a:off x="5471103" y="3041983"/>
                <a:ext cx="91208" cy="89975"/>
              </a:xfrm>
              <a:custGeom>
                <a:avLst/>
                <a:gdLst>
                  <a:gd name="T0" fmla="*/ 27 w 31"/>
                  <a:gd name="T1" fmla="*/ 23 h 31"/>
                  <a:gd name="T2" fmla="*/ 8 w 31"/>
                  <a:gd name="T3" fmla="*/ 27 h 31"/>
                  <a:gd name="T4" fmla="*/ 4 w 31"/>
                  <a:gd name="T5" fmla="*/ 9 h 31"/>
                  <a:gd name="T6" fmla="*/ 22 w 31"/>
                  <a:gd name="T7" fmla="*/ 4 h 31"/>
                  <a:gd name="T8" fmla="*/ 27 w 31"/>
                  <a:gd name="T9" fmla="*/ 23 h 31"/>
                </a:gdLst>
                <a:ahLst/>
                <a:cxnLst>
                  <a:cxn ang="0">
                    <a:pos x="T0" y="T1"/>
                  </a:cxn>
                  <a:cxn ang="0">
                    <a:pos x="T2" y="T3"/>
                  </a:cxn>
                  <a:cxn ang="0">
                    <a:pos x="T4" y="T5"/>
                  </a:cxn>
                  <a:cxn ang="0">
                    <a:pos x="T6" y="T7"/>
                  </a:cxn>
                  <a:cxn ang="0">
                    <a:pos x="T8" y="T9"/>
                  </a:cxn>
                </a:cxnLst>
                <a:rect l="0" t="0" r="r" b="b"/>
                <a:pathLst>
                  <a:path w="31" h="31">
                    <a:moveTo>
                      <a:pt x="27" y="23"/>
                    </a:moveTo>
                    <a:cubicBezTo>
                      <a:pt x="23" y="29"/>
                      <a:pt x="15" y="31"/>
                      <a:pt x="8" y="27"/>
                    </a:cubicBezTo>
                    <a:cubicBezTo>
                      <a:pt x="2" y="23"/>
                      <a:pt x="0" y="15"/>
                      <a:pt x="4" y="9"/>
                    </a:cubicBezTo>
                    <a:cubicBezTo>
                      <a:pt x="8" y="2"/>
                      <a:pt x="16" y="0"/>
                      <a:pt x="22" y="4"/>
                    </a:cubicBezTo>
                    <a:cubicBezTo>
                      <a:pt x="29" y="8"/>
                      <a:pt x="31" y="17"/>
                      <a:pt x="27" y="23"/>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 name="iŝḻîḍê">
                <a:extLst>
                  <a:ext uri="{FF2B5EF4-FFF2-40B4-BE49-F238E27FC236}">
                    <a16:creationId xmlns:a16="http://schemas.microsoft.com/office/drawing/2014/main" id="{A9F78C88-7947-45AD-B073-0273DA89DB5B}"/>
                  </a:ext>
                </a:extLst>
              </p:cNvPr>
              <p:cNvSpPr/>
              <p:nvPr/>
            </p:nvSpPr>
            <p:spPr bwMode="auto">
              <a:xfrm>
                <a:off x="5985071" y="2919962"/>
                <a:ext cx="89975" cy="89975"/>
              </a:xfrm>
              <a:custGeom>
                <a:avLst/>
                <a:gdLst>
                  <a:gd name="T0" fmla="*/ 9 w 31"/>
                  <a:gd name="T1" fmla="*/ 27 h 31"/>
                  <a:gd name="T2" fmla="*/ 4 w 31"/>
                  <a:gd name="T3" fmla="*/ 9 h 31"/>
                  <a:gd name="T4" fmla="*/ 23 w 31"/>
                  <a:gd name="T5" fmla="*/ 4 h 31"/>
                  <a:gd name="T6" fmla="*/ 27 w 31"/>
                  <a:gd name="T7" fmla="*/ 23 h 31"/>
                  <a:gd name="T8" fmla="*/ 9 w 31"/>
                  <a:gd name="T9" fmla="*/ 27 h 31"/>
                </a:gdLst>
                <a:ahLst/>
                <a:cxnLst>
                  <a:cxn ang="0">
                    <a:pos x="T0" y="T1"/>
                  </a:cxn>
                  <a:cxn ang="0">
                    <a:pos x="T2" y="T3"/>
                  </a:cxn>
                  <a:cxn ang="0">
                    <a:pos x="T4" y="T5"/>
                  </a:cxn>
                  <a:cxn ang="0">
                    <a:pos x="T6" y="T7"/>
                  </a:cxn>
                  <a:cxn ang="0">
                    <a:pos x="T8" y="T9"/>
                  </a:cxn>
                </a:cxnLst>
                <a:rect l="0" t="0" r="r" b="b"/>
                <a:pathLst>
                  <a:path w="31" h="31">
                    <a:moveTo>
                      <a:pt x="9" y="27"/>
                    </a:moveTo>
                    <a:cubicBezTo>
                      <a:pt x="2" y="23"/>
                      <a:pt x="0" y="15"/>
                      <a:pt x="4" y="9"/>
                    </a:cubicBezTo>
                    <a:cubicBezTo>
                      <a:pt x="8" y="2"/>
                      <a:pt x="16" y="0"/>
                      <a:pt x="23" y="4"/>
                    </a:cubicBezTo>
                    <a:cubicBezTo>
                      <a:pt x="29" y="8"/>
                      <a:pt x="31" y="16"/>
                      <a:pt x="27" y="23"/>
                    </a:cubicBezTo>
                    <a:cubicBezTo>
                      <a:pt x="23" y="29"/>
                      <a:pt x="15" y="31"/>
                      <a:pt x="9" y="27"/>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 name="işḷiḍé">
                <a:extLst>
                  <a:ext uri="{FF2B5EF4-FFF2-40B4-BE49-F238E27FC236}">
                    <a16:creationId xmlns:a16="http://schemas.microsoft.com/office/drawing/2014/main" id="{DE75DF41-EA36-480A-BAB3-1C2F89C53F85}"/>
                  </a:ext>
                </a:extLst>
              </p:cNvPr>
              <p:cNvSpPr/>
              <p:nvPr/>
            </p:nvSpPr>
            <p:spPr bwMode="auto">
              <a:xfrm>
                <a:off x="5349082" y="2528015"/>
                <a:ext cx="87510" cy="91208"/>
              </a:xfrm>
              <a:custGeom>
                <a:avLst/>
                <a:gdLst>
                  <a:gd name="T0" fmla="*/ 8 w 30"/>
                  <a:gd name="T1" fmla="*/ 27 h 31"/>
                  <a:gd name="T2" fmla="*/ 4 w 30"/>
                  <a:gd name="T3" fmla="*/ 8 h 31"/>
                  <a:gd name="T4" fmla="*/ 22 w 30"/>
                  <a:gd name="T5" fmla="*/ 4 h 31"/>
                  <a:gd name="T6" fmla="*/ 27 w 30"/>
                  <a:gd name="T7" fmla="*/ 22 h 31"/>
                  <a:gd name="T8" fmla="*/ 8 w 30"/>
                  <a:gd name="T9" fmla="*/ 27 h 31"/>
                </a:gdLst>
                <a:ahLst/>
                <a:cxnLst>
                  <a:cxn ang="0">
                    <a:pos x="T0" y="T1"/>
                  </a:cxn>
                  <a:cxn ang="0">
                    <a:pos x="T2" y="T3"/>
                  </a:cxn>
                  <a:cxn ang="0">
                    <a:pos x="T4" y="T5"/>
                  </a:cxn>
                  <a:cxn ang="0">
                    <a:pos x="T6" y="T7"/>
                  </a:cxn>
                  <a:cxn ang="0">
                    <a:pos x="T8" y="T9"/>
                  </a:cxn>
                </a:cxnLst>
                <a:rect l="0" t="0" r="r" b="b"/>
                <a:pathLst>
                  <a:path w="30" h="31">
                    <a:moveTo>
                      <a:pt x="8" y="27"/>
                    </a:moveTo>
                    <a:cubicBezTo>
                      <a:pt x="2" y="23"/>
                      <a:pt x="0" y="15"/>
                      <a:pt x="4" y="8"/>
                    </a:cubicBezTo>
                    <a:cubicBezTo>
                      <a:pt x="7" y="2"/>
                      <a:pt x="16" y="0"/>
                      <a:pt x="22" y="4"/>
                    </a:cubicBezTo>
                    <a:cubicBezTo>
                      <a:pt x="28" y="8"/>
                      <a:pt x="30" y="16"/>
                      <a:pt x="27" y="22"/>
                    </a:cubicBezTo>
                    <a:cubicBezTo>
                      <a:pt x="23" y="29"/>
                      <a:pt x="14" y="31"/>
                      <a:pt x="8" y="27"/>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 name="ïşlidè">
                <a:extLst>
                  <a:ext uri="{FF2B5EF4-FFF2-40B4-BE49-F238E27FC236}">
                    <a16:creationId xmlns:a16="http://schemas.microsoft.com/office/drawing/2014/main" id="{1A8EAC23-CB24-4904-A34C-4F946E725DF4}"/>
                  </a:ext>
                </a:extLst>
              </p:cNvPr>
              <p:cNvSpPr/>
              <p:nvPr/>
            </p:nvSpPr>
            <p:spPr bwMode="auto">
              <a:xfrm>
                <a:off x="5993699" y="2540340"/>
                <a:ext cx="89975" cy="89975"/>
              </a:xfrm>
              <a:custGeom>
                <a:avLst/>
                <a:gdLst>
                  <a:gd name="T0" fmla="*/ 22 w 31"/>
                  <a:gd name="T1" fmla="*/ 27 h 31"/>
                  <a:gd name="T2" fmla="*/ 3 w 31"/>
                  <a:gd name="T3" fmla="*/ 22 h 31"/>
                  <a:gd name="T4" fmla="*/ 8 w 31"/>
                  <a:gd name="T5" fmla="*/ 4 h 31"/>
                  <a:gd name="T6" fmla="*/ 27 w 31"/>
                  <a:gd name="T7" fmla="*/ 9 h 31"/>
                  <a:gd name="T8" fmla="*/ 22 w 31"/>
                  <a:gd name="T9" fmla="*/ 27 h 31"/>
                </a:gdLst>
                <a:ahLst/>
                <a:cxnLst>
                  <a:cxn ang="0">
                    <a:pos x="T0" y="T1"/>
                  </a:cxn>
                  <a:cxn ang="0">
                    <a:pos x="T2" y="T3"/>
                  </a:cxn>
                  <a:cxn ang="0">
                    <a:pos x="T4" y="T5"/>
                  </a:cxn>
                  <a:cxn ang="0">
                    <a:pos x="T6" y="T7"/>
                  </a:cxn>
                  <a:cxn ang="0">
                    <a:pos x="T8" y="T9"/>
                  </a:cxn>
                </a:cxnLst>
                <a:rect l="0" t="0" r="r" b="b"/>
                <a:pathLst>
                  <a:path w="31" h="31">
                    <a:moveTo>
                      <a:pt x="22" y="27"/>
                    </a:moveTo>
                    <a:cubicBezTo>
                      <a:pt x="15" y="31"/>
                      <a:pt x="7" y="28"/>
                      <a:pt x="3" y="22"/>
                    </a:cubicBezTo>
                    <a:cubicBezTo>
                      <a:pt x="0" y="15"/>
                      <a:pt x="2" y="7"/>
                      <a:pt x="8" y="4"/>
                    </a:cubicBezTo>
                    <a:cubicBezTo>
                      <a:pt x="15" y="0"/>
                      <a:pt x="23" y="2"/>
                      <a:pt x="27" y="9"/>
                    </a:cubicBezTo>
                    <a:cubicBezTo>
                      <a:pt x="31" y="15"/>
                      <a:pt x="28" y="23"/>
                      <a:pt x="22" y="27"/>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 name="ïṡļîḑê">
                <a:extLst>
                  <a:ext uri="{FF2B5EF4-FFF2-40B4-BE49-F238E27FC236}">
                    <a16:creationId xmlns:a16="http://schemas.microsoft.com/office/drawing/2014/main" id="{0FE9743B-955A-421F-9F29-993F0A787D14}"/>
                  </a:ext>
                </a:extLst>
              </p:cNvPr>
              <p:cNvSpPr/>
              <p:nvPr/>
            </p:nvSpPr>
            <p:spPr bwMode="auto">
              <a:xfrm>
                <a:off x="5340454" y="2907636"/>
                <a:ext cx="89975" cy="89975"/>
              </a:xfrm>
              <a:custGeom>
                <a:avLst/>
                <a:gdLst>
                  <a:gd name="T0" fmla="*/ 22 w 31"/>
                  <a:gd name="T1" fmla="*/ 27 h 31"/>
                  <a:gd name="T2" fmla="*/ 4 w 31"/>
                  <a:gd name="T3" fmla="*/ 22 h 31"/>
                  <a:gd name="T4" fmla="*/ 9 w 31"/>
                  <a:gd name="T5" fmla="*/ 4 h 31"/>
                  <a:gd name="T6" fmla="*/ 27 w 31"/>
                  <a:gd name="T7" fmla="*/ 9 h 31"/>
                  <a:gd name="T8" fmla="*/ 22 w 31"/>
                  <a:gd name="T9" fmla="*/ 27 h 31"/>
                </a:gdLst>
                <a:ahLst/>
                <a:cxnLst>
                  <a:cxn ang="0">
                    <a:pos x="T0" y="T1"/>
                  </a:cxn>
                  <a:cxn ang="0">
                    <a:pos x="T2" y="T3"/>
                  </a:cxn>
                  <a:cxn ang="0">
                    <a:pos x="T4" y="T5"/>
                  </a:cxn>
                  <a:cxn ang="0">
                    <a:pos x="T6" y="T7"/>
                  </a:cxn>
                  <a:cxn ang="0">
                    <a:pos x="T8" y="T9"/>
                  </a:cxn>
                </a:cxnLst>
                <a:rect l="0" t="0" r="r" b="b"/>
                <a:pathLst>
                  <a:path w="31" h="31">
                    <a:moveTo>
                      <a:pt x="22" y="27"/>
                    </a:moveTo>
                    <a:cubicBezTo>
                      <a:pt x="16" y="31"/>
                      <a:pt x="8" y="29"/>
                      <a:pt x="4" y="22"/>
                    </a:cubicBezTo>
                    <a:cubicBezTo>
                      <a:pt x="0" y="16"/>
                      <a:pt x="3" y="8"/>
                      <a:pt x="9" y="4"/>
                    </a:cubicBezTo>
                    <a:cubicBezTo>
                      <a:pt x="16" y="0"/>
                      <a:pt x="24" y="2"/>
                      <a:pt x="27" y="9"/>
                    </a:cubicBezTo>
                    <a:cubicBezTo>
                      <a:pt x="31" y="15"/>
                      <a:pt x="29" y="24"/>
                      <a:pt x="22" y="27"/>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 name="íṧḻîḓê">
                <a:extLst>
                  <a:ext uri="{FF2B5EF4-FFF2-40B4-BE49-F238E27FC236}">
                    <a16:creationId xmlns:a16="http://schemas.microsoft.com/office/drawing/2014/main" id="{25613D19-88A8-4EF6-997D-D96FC8F22D4C}"/>
                  </a:ext>
                </a:extLst>
              </p:cNvPr>
              <p:cNvSpPr/>
              <p:nvPr/>
            </p:nvSpPr>
            <p:spPr bwMode="auto">
              <a:xfrm>
                <a:off x="5850725" y="3050611"/>
                <a:ext cx="89975" cy="91208"/>
              </a:xfrm>
              <a:custGeom>
                <a:avLst/>
                <a:gdLst>
                  <a:gd name="T0" fmla="*/ 4 w 31"/>
                  <a:gd name="T1" fmla="*/ 22 h 31"/>
                  <a:gd name="T2" fmla="*/ 9 w 31"/>
                  <a:gd name="T3" fmla="*/ 3 h 31"/>
                  <a:gd name="T4" fmla="*/ 27 w 31"/>
                  <a:gd name="T5" fmla="*/ 8 h 31"/>
                  <a:gd name="T6" fmla="*/ 22 w 31"/>
                  <a:gd name="T7" fmla="*/ 27 h 31"/>
                  <a:gd name="T8" fmla="*/ 4 w 31"/>
                  <a:gd name="T9" fmla="*/ 22 h 31"/>
                </a:gdLst>
                <a:ahLst/>
                <a:cxnLst>
                  <a:cxn ang="0">
                    <a:pos x="T0" y="T1"/>
                  </a:cxn>
                  <a:cxn ang="0">
                    <a:pos x="T2" y="T3"/>
                  </a:cxn>
                  <a:cxn ang="0">
                    <a:pos x="T4" y="T5"/>
                  </a:cxn>
                  <a:cxn ang="0">
                    <a:pos x="T6" y="T7"/>
                  </a:cxn>
                  <a:cxn ang="0">
                    <a:pos x="T8" y="T9"/>
                  </a:cxn>
                </a:cxnLst>
                <a:rect l="0" t="0" r="r" b="b"/>
                <a:pathLst>
                  <a:path w="31" h="31">
                    <a:moveTo>
                      <a:pt x="4" y="22"/>
                    </a:moveTo>
                    <a:cubicBezTo>
                      <a:pt x="0" y="15"/>
                      <a:pt x="2" y="7"/>
                      <a:pt x="9" y="3"/>
                    </a:cubicBezTo>
                    <a:cubicBezTo>
                      <a:pt x="15" y="0"/>
                      <a:pt x="24" y="2"/>
                      <a:pt x="27" y="8"/>
                    </a:cubicBezTo>
                    <a:cubicBezTo>
                      <a:pt x="31" y="15"/>
                      <a:pt x="29" y="23"/>
                      <a:pt x="22" y="27"/>
                    </a:cubicBezTo>
                    <a:cubicBezTo>
                      <a:pt x="16" y="31"/>
                      <a:pt x="7" y="28"/>
                      <a:pt x="4" y="22"/>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 name="iś1íḋé">
                <a:extLst>
                  <a:ext uri="{FF2B5EF4-FFF2-40B4-BE49-F238E27FC236}">
                    <a16:creationId xmlns:a16="http://schemas.microsoft.com/office/drawing/2014/main" id="{DE689E86-B394-47B5-879E-ACE2DEA20D76}"/>
                  </a:ext>
                </a:extLst>
              </p:cNvPr>
              <p:cNvSpPr/>
              <p:nvPr/>
            </p:nvSpPr>
            <p:spPr bwMode="auto">
              <a:xfrm>
                <a:off x="5483428" y="2397366"/>
                <a:ext cx="89975" cy="89975"/>
              </a:xfrm>
              <a:custGeom>
                <a:avLst/>
                <a:gdLst>
                  <a:gd name="T0" fmla="*/ 3 w 31"/>
                  <a:gd name="T1" fmla="*/ 22 h 31"/>
                  <a:gd name="T2" fmla="*/ 9 w 31"/>
                  <a:gd name="T3" fmla="*/ 4 h 31"/>
                  <a:gd name="T4" fmla="*/ 27 w 31"/>
                  <a:gd name="T5" fmla="*/ 9 h 31"/>
                  <a:gd name="T6" fmla="*/ 22 w 31"/>
                  <a:gd name="T7" fmla="*/ 28 h 31"/>
                  <a:gd name="T8" fmla="*/ 3 w 31"/>
                  <a:gd name="T9" fmla="*/ 22 h 31"/>
                </a:gdLst>
                <a:ahLst/>
                <a:cxnLst>
                  <a:cxn ang="0">
                    <a:pos x="T0" y="T1"/>
                  </a:cxn>
                  <a:cxn ang="0">
                    <a:pos x="T2" y="T3"/>
                  </a:cxn>
                  <a:cxn ang="0">
                    <a:pos x="T4" y="T5"/>
                  </a:cxn>
                  <a:cxn ang="0">
                    <a:pos x="T6" y="T7"/>
                  </a:cxn>
                  <a:cxn ang="0">
                    <a:pos x="T8" y="T9"/>
                  </a:cxn>
                </a:cxnLst>
                <a:rect l="0" t="0" r="r" b="b"/>
                <a:pathLst>
                  <a:path w="31" h="31">
                    <a:moveTo>
                      <a:pt x="3" y="22"/>
                    </a:moveTo>
                    <a:cubicBezTo>
                      <a:pt x="0" y="16"/>
                      <a:pt x="2" y="8"/>
                      <a:pt x="9" y="4"/>
                    </a:cubicBezTo>
                    <a:cubicBezTo>
                      <a:pt x="15" y="0"/>
                      <a:pt x="23" y="3"/>
                      <a:pt x="27" y="9"/>
                    </a:cubicBezTo>
                    <a:cubicBezTo>
                      <a:pt x="31" y="16"/>
                      <a:pt x="28" y="24"/>
                      <a:pt x="22" y="28"/>
                    </a:cubicBezTo>
                    <a:cubicBezTo>
                      <a:pt x="15" y="31"/>
                      <a:pt x="7" y="29"/>
                      <a:pt x="3" y="22"/>
                    </a:cubicBezTo>
                    <a:close/>
                  </a:path>
                </a:pathLst>
              </a:custGeom>
              <a:solidFill>
                <a:srgbClr val="DFF2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 name="íṡļíďè">
                <a:extLst>
                  <a:ext uri="{FF2B5EF4-FFF2-40B4-BE49-F238E27FC236}">
                    <a16:creationId xmlns:a16="http://schemas.microsoft.com/office/drawing/2014/main" id="{AF42AA8E-7BDE-4542-A87D-85310D344CBD}"/>
                  </a:ext>
                </a:extLst>
              </p:cNvPr>
              <p:cNvSpPr/>
              <p:nvPr/>
            </p:nvSpPr>
            <p:spPr bwMode="auto">
              <a:xfrm>
                <a:off x="5652286" y="2706733"/>
                <a:ext cx="119556" cy="119556"/>
              </a:xfrm>
              <a:prstGeom prst="ellipse">
                <a:avLst/>
              </a:prstGeom>
              <a:solidFill>
                <a:srgbClr val="F7C4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 name="íŝļiḍe">
                <a:extLst>
                  <a:ext uri="{FF2B5EF4-FFF2-40B4-BE49-F238E27FC236}">
                    <a16:creationId xmlns:a16="http://schemas.microsoft.com/office/drawing/2014/main" id="{EFE9776A-2B63-445E-82A7-090DE8852D59}"/>
                  </a:ext>
                </a:extLst>
              </p:cNvPr>
              <p:cNvSpPr/>
              <p:nvPr/>
            </p:nvSpPr>
            <p:spPr bwMode="auto">
              <a:xfrm>
                <a:off x="5462475" y="2560061"/>
                <a:ext cx="601478" cy="230484"/>
              </a:xfrm>
              <a:custGeom>
                <a:avLst/>
                <a:gdLst>
                  <a:gd name="T0" fmla="*/ 194 w 206"/>
                  <a:gd name="T1" fmla="*/ 4 h 79"/>
                  <a:gd name="T2" fmla="*/ 92 w 206"/>
                  <a:gd name="T3" fmla="*/ 61 h 79"/>
                  <a:gd name="T4" fmla="*/ 85 w 206"/>
                  <a:gd name="T5" fmla="*/ 65 h 79"/>
                  <a:gd name="T6" fmla="*/ 65 w 206"/>
                  <a:gd name="T7" fmla="*/ 55 h 79"/>
                  <a:gd name="T8" fmla="*/ 11 w 206"/>
                  <a:gd name="T9" fmla="*/ 28 h 79"/>
                  <a:gd name="T10" fmla="*/ 6 w 206"/>
                  <a:gd name="T11" fmla="*/ 38 h 79"/>
                  <a:gd name="T12" fmla="*/ 59 w 206"/>
                  <a:gd name="T13" fmla="*/ 64 h 79"/>
                  <a:gd name="T14" fmla="*/ 92 w 206"/>
                  <a:gd name="T15" fmla="*/ 73 h 79"/>
                  <a:gd name="T16" fmla="*/ 200 w 206"/>
                  <a:gd name="T17" fmla="*/ 13 h 79"/>
                  <a:gd name="T18" fmla="*/ 194 w 206"/>
                  <a:gd name="T19"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79">
                    <a:moveTo>
                      <a:pt x="194" y="4"/>
                    </a:moveTo>
                    <a:cubicBezTo>
                      <a:pt x="160" y="23"/>
                      <a:pt x="126" y="42"/>
                      <a:pt x="92" y="61"/>
                    </a:cubicBezTo>
                    <a:cubicBezTo>
                      <a:pt x="90" y="62"/>
                      <a:pt x="87" y="63"/>
                      <a:pt x="85" y="65"/>
                    </a:cubicBezTo>
                    <a:cubicBezTo>
                      <a:pt x="78" y="61"/>
                      <a:pt x="72" y="58"/>
                      <a:pt x="65" y="55"/>
                    </a:cubicBezTo>
                    <a:cubicBezTo>
                      <a:pt x="47" y="46"/>
                      <a:pt x="29" y="37"/>
                      <a:pt x="11" y="28"/>
                    </a:cubicBezTo>
                    <a:cubicBezTo>
                      <a:pt x="5" y="25"/>
                      <a:pt x="0" y="35"/>
                      <a:pt x="6" y="38"/>
                    </a:cubicBezTo>
                    <a:cubicBezTo>
                      <a:pt x="24" y="46"/>
                      <a:pt x="42" y="55"/>
                      <a:pt x="59" y="64"/>
                    </a:cubicBezTo>
                    <a:cubicBezTo>
                      <a:pt x="69" y="69"/>
                      <a:pt x="81" y="79"/>
                      <a:pt x="92" y="73"/>
                    </a:cubicBezTo>
                    <a:cubicBezTo>
                      <a:pt x="128" y="53"/>
                      <a:pt x="164" y="33"/>
                      <a:pt x="200" y="13"/>
                    </a:cubicBezTo>
                    <a:cubicBezTo>
                      <a:pt x="206" y="10"/>
                      <a:pt x="200" y="0"/>
                      <a:pt x="194" y="4"/>
                    </a:cubicBezTo>
                    <a:close/>
                  </a:path>
                </a:pathLst>
              </a:custGeom>
              <a:solidFill>
                <a:srgbClr val="FCA9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 name="ïṣ1ïḍe">
                <a:extLst>
                  <a:ext uri="{FF2B5EF4-FFF2-40B4-BE49-F238E27FC236}">
                    <a16:creationId xmlns:a16="http://schemas.microsoft.com/office/drawing/2014/main" id="{615068CD-97A0-4E73-A9B8-C0B17FB57619}"/>
                  </a:ext>
                </a:extLst>
              </p:cNvPr>
              <p:cNvSpPr/>
              <p:nvPr/>
            </p:nvSpPr>
            <p:spPr bwMode="auto">
              <a:xfrm>
                <a:off x="7334699" y="2922427"/>
                <a:ext cx="857846" cy="125719"/>
              </a:xfrm>
              <a:custGeom>
                <a:avLst/>
                <a:gdLst>
                  <a:gd name="T0" fmla="*/ 294 w 294"/>
                  <a:gd name="T1" fmla="*/ 21 h 43"/>
                  <a:gd name="T2" fmla="*/ 272 w 294"/>
                  <a:gd name="T3" fmla="*/ 43 h 43"/>
                  <a:gd name="T4" fmla="*/ 22 w 294"/>
                  <a:gd name="T5" fmla="*/ 43 h 43"/>
                  <a:gd name="T6" fmla="*/ 0 w 294"/>
                  <a:gd name="T7" fmla="*/ 21 h 43"/>
                  <a:gd name="T8" fmla="*/ 0 w 294"/>
                  <a:gd name="T9" fmla="*/ 21 h 43"/>
                  <a:gd name="T10" fmla="*/ 22 w 294"/>
                  <a:gd name="T11" fmla="*/ 0 h 43"/>
                  <a:gd name="T12" fmla="*/ 272 w 294"/>
                  <a:gd name="T13" fmla="*/ 0 h 43"/>
                  <a:gd name="T14" fmla="*/ 294 w 294"/>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43">
                    <a:moveTo>
                      <a:pt x="294" y="21"/>
                    </a:moveTo>
                    <a:cubicBezTo>
                      <a:pt x="294" y="33"/>
                      <a:pt x="284" y="43"/>
                      <a:pt x="272" y="43"/>
                    </a:cubicBezTo>
                    <a:cubicBezTo>
                      <a:pt x="22" y="43"/>
                      <a:pt x="22" y="43"/>
                      <a:pt x="22" y="43"/>
                    </a:cubicBezTo>
                    <a:cubicBezTo>
                      <a:pt x="10" y="43"/>
                      <a:pt x="0" y="33"/>
                      <a:pt x="0" y="21"/>
                    </a:cubicBezTo>
                    <a:cubicBezTo>
                      <a:pt x="0" y="21"/>
                      <a:pt x="0" y="21"/>
                      <a:pt x="0" y="21"/>
                    </a:cubicBezTo>
                    <a:cubicBezTo>
                      <a:pt x="0" y="9"/>
                      <a:pt x="10" y="0"/>
                      <a:pt x="22" y="0"/>
                    </a:cubicBezTo>
                    <a:cubicBezTo>
                      <a:pt x="272" y="0"/>
                      <a:pt x="272" y="0"/>
                      <a:pt x="272" y="0"/>
                    </a:cubicBezTo>
                    <a:cubicBezTo>
                      <a:pt x="284" y="0"/>
                      <a:pt x="294" y="9"/>
                      <a:pt x="294" y="21"/>
                    </a:cubicBezTo>
                    <a:close/>
                  </a:path>
                </a:pathLst>
              </a:custGeom>
              <a:solidFill>
                <a:srgbClr val="17C6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 name="iṩ1iḍé">
                <a:extLst>
                  <a:ext uri="{FF2B5EF4-FFF2-40B4-BE49-F238E27FC236}">
                    <a16:creationId xmlns:a16="http://schemas.microsoft.com/office/drawing/2014/main" id="{72EADFE7-D6B4-49D6-9A3D-BE9C22CFF174}"/>
                  </a:ext>
                </a:extLst>
              </p:cNvPr>
              <p:cNvSpPr/>
              <p:nvPr/>
            </p:nvSpPr>
            <p:spPr bwMode="auto">
              <a:xfrm>
                <a:off x="7218841" y="3155376"/>
                <a:ext cx="856613" cy="125719"/>
              </a:xfrm>
              <a:custGeom>
                <a:avLst/>
                <a:gdLst>
                  <a:gd name="T0" fmla="*/ 294 w 294"/>
                  <a:gd name="T1" fmla="*/ 21 h 43"/>
                  <a:gd name="T2" fmla="*/ 272 w 294"/>
                  <a:gd name="T3" fmla="*/ 43 h 43"/>
                  <a:gd name="T4" fmla="*/ 22 w 294"/>
                  <a:gd name="T5" fmla="*/ 43 h 43"/>
                  <a:gd name="T6" fmla="*/ 0 w 294"/>
                  <a:gd name="T7" fmla="*/ 21 h 43"/>
                  <a:gd name="T8" fmla="*/ 0 w 294"/>
                  <a:gd name="T9" fmla="*/ 21 h 43"/>
                  <a:gd name="T10" fmla="*/ 22 w 294"/>
                  <a:gd name="T11" fmla="*/ 0 h 43"/>
                  <a:gd name="T12" fmla="*/ 272 w 294"/>
                  <a:gd name="T13" fmla="*/ 0 h 43"/>
                  <a:gd name="T14" fmla="*/ 294 w 294"/>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43">
                    <a:moveTo>
                      <a:pt x="294" y="21"/>
                    </a:moveTo>
                    <a:cubicBezTo>
                      <a:pt x="294" y="33"/>
                      <a:pt x="284" y="43"/>
                      <a:pt x="272" y="43"/>
                    </a:cubicBezTo>
                    <a:cubicBezTo>
                      <a:pt x="22" y="43"/>
                      <a:pt x="22" y="43"/>
                      <a:pt x="22" y="43"/>
                    </a:cubicBezTo>
                    <a:cubicBezTo>
                      <a:pt x="10" y="43"/>
                      <a:pt x="0" y="33"/>
                      <a:pt x="0" y="21"/>
                    </a:cubicBezTo>
                    <a:cubicBezTo>
                      <a:pt x="0" y="21"/>
                      <a:pt x="0" y="21"/>
                      <a:pt x="0" y="21"/>
                    </a:cubicBezTo>
                    <a:cubicBezTo>
                      <a:pt x="0" y="9"/>
                      <a:pt x="10" y="0"/>
                      <a:pt x="22" y="0"/>
                    </a:cubicBezTo>
                    <a:cubicBezTo>
                      <a:pt x="272" y="0"/>
                      <a:pt x="272" y="0"/>
                      <a:pt x="272" y="0"/>
                    </a:cubicBezTo>
                    <a:cubicBezTo>
                      <a:pt x="284" y="0"/>
                      <a:pt x="294" y="9"/>
                      <a:pt x="294" y="21"/>
                    </a:cubicBezTo>
                    <a:close/>
                  </a:path>
                </a:pathLst>
              </a:custGeom>
              <a:solidFill>
                <a:srgbClr val="17C6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 name="iŝlïďe">
                <a:extLst>
                  <a:ext uri="{FF2B5EF4-FFF2-40B4-BE49-F238E27FC236}">
                    <a16:creationId xmlns:a16="http://schemas.microsoft.com/office/drawing/2014/main" id="{DCA73DBC-7165-4451-B517-95B693113D53}"/>
                  </a:ext>
                </a:extLst>
              </p:cNvPr>
              <p:cNvSpPr/>
              <p:nvPr/>
            </p:nvSpPr>
            <p:spPr bwMode="auto">
              <a:xfrm>
                <a:off x="7101750" y="3389558"/>
                <a:ext cx="857846" cy="125719"/>
              </a:xfrm>
              <a:custGeom>
                <a:avLst/>
                <a:gdLst>
                  <a:gd name="T0" fmla="*/ 294 w 294"/>
                  <a:gd name="T1" fmla="*/ 21 h 43"/>
                  <a:gd name="T2" fmla="*/ 272 w 294"/>
                  <a:gd name="T3" fmla="*/ 43 h 43"/>
                  <a:gd name="T4" fmla="*/ 22 w 294"/>
                  <a:gd name="T5" fmla="*/ 43 h 43"/>
                  <a:gd name="T6" fmla="*/ 0 w 294"/>
                  <a:gd name="T7" fmla="*/ 21 h 43"/>
                  <a:gd name="T8" fmla="*/ 0 w 294"/>
                  <a:gd name="T9" fmla="*/ 21 h 43"/>
                  <a:gd name="T10" fmla="*/ 22 w 294"/>
                  <a:gd name="T11" fmla="*/ 0 h 43"/>
                  <a:gd name="T12" fmla="*/ 272 w 294"/>
                  <a:gd name="T13" fmla="*/ 0 h 43"/>
                  <a:gd name="T14" fmla="*/ 294 w 294"/>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43">
                    <a:moveTo>
                      <a:pt x="294" y="21"/>
                    </a:moveTo>
                    <a:cubicBezTo>
                      <a:pt x="294" y="33"/>
                      <a:pt x="284" y="43"/>
                      <a:pt x="272" y="43"/>
                    </a:cubicBezTo>
                    <a:cubicBezTo>
                      <a:pt x="22" y="43"/>
                      <a:pt x="22" y="43"/>
                      <a:pt x="22" y="43"/>
                    </a:cubicBezTo>
                    <a:cubicBezTo>
                      <a:pt x="10" y="43"/>
                      <a:pt x="0" y="33"/>
                      <a:pt x="0" y="21"/>
                    </a:cubicBezTo>
                    <a:cubicBezTo>
                      <a:pt x="0" y="21"/>
                      <a:pt x="0" y="21"/>
                      <a:pt x="0" y="21"/>
                    </a:cubicBezTo>
                    <a:cubicBezTo>
                      <a:pt x="0" y="9"/>
                      <a:pt x="10" y="0"/>
                      <a:pt x="22" y="0"/>
                    </a:cubicBezTo>
                    <a:cubicBezTo>
                      <a:pt x="272" y="0"/>
                      <a:pt x="272" y="0"/>
                      <a:pt x="272" y="0"/>
                    </a:cubicBezTo>
                    <a:cubicBezTo>
                      <a:pt x="284" y="0"/>
                      <a:pt x="294" y="9"/>
                      <a:pt x="294" y="21"/>
                    </a:cubicBezTo>
                    <a:close/>
                  </a:path>
                </a:pathLst>
              </a:custGeom>
              <a:solidFill>
                <a:srgbClr val="17C6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 name="îṩḷîďé">
                <a:extLst>
                  <a:ext uri="{FF2B5EF4-FFF2-40B4-BE49-F238E27FC236}">
                    <a16:creationId xmlns:a16="http://schemas.microsoft.com/office/drawing/2014/main" id="{2E54A5BB-6A42-4793-A184-758DBCDE8F37}"/>
                  </a:ext>
                </a:extLst>
              </p:cNvPr>
              <p:cNvSpPr/>
              <p:nvPr/>
            </p:nvSpPr>
            <p:spPr bwMode="auto">
              <a:xfrm>
                <a:off x="3903316" y="3304513"/>
                <a:ext cx="1046424" cy="1179538"/>
              </a:xfrm>
              <a:custGeom>
                <a:avLst/>
                <a:gdLst>
                  <a:gd name="T0" fmla="*/ 359 w 359"/>
                  <a:gd name="T1" fmla="*/ 0 h 404"/>
                  <a:gd name="T2" fmla="*/ 198 w 359"/>
                  <a:gd name="T3" fmla="*/ 0 h 404"/>
                  <a:gd name="T4" fmla="*/ 130 w 359"/>
                  <a:gd name="T5" fmla="*/ 36 h 404"/>
                  <a:gd name="T6" fmla="*/ 24 w 359"/>
                  <a:gd name="T7" fmla="*/ 197 h 404"/>
                  <a:gd name="T8" fmla="*/ 0 w 359"/>
                  <a:gd name="T9" fmla="*/ 277 h 404"/>
                  <a:gd name="T10" fmla="*/ 0 w 359"/>
                  <a:gd name="T11" fmla="*/ 360 h 404"/>
                  <a:gd name="T12" fmla="*/ 44 w 359"/>
                  <a:gd name="T13" fmla="*/ 404 h 404"/>
                  <a:gd name="T14" fmla="*/ 359 w 359"/>
                  <a:gd name="T15" fmla="*/ 404 h 404"/>
                  <a:gd name="T16" fmla="*/ 359 w 359"/>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9" h="404">
                    <a:moveTo>
                      <a:pt x="359" y="0"/>
                    </a:moveTo>
                    <a:cubicBezTo>
                      <a:pt x="198" y="0"/>
                      <a:pt x="198" y="0"/>
                      <a:pt x="198" y="0"/>
                    </a:cubicBezTo>
                    <a:cubicBezTo>
                      <a:pt x="174" y="0"/>
                      <a:pt x="143" y="16"/>
                      <a:pt x="130" y="36"/>
                    </a:cubicBezTo>
                    <a:cubicBezTo>
                      <a:pt x="24" y="197"/>
                      <a:pt x="24" y="197"/>
                      <a:pt x="24" y="197"/>
                    </a:cubicBezTo>
                    <a:cubicBezTo>
                      <a:pt x="11" y="217"/>
                      <a:pt x="0" y="253"/>
                      <a:pt x="0" y="277"/>
                    </a:cubicBezTo>
                    <a:cubicBezTo>
                      <a:pt x="0" y="360"/>
                      <a:pt x="0" y="360"/>
                      <a:pt x="0" y="360"/>
                    </a:cubicBezTo>
                    <a:cubicBezTo>
                      <a:pt x="0" y="384"/>
                      <a:pt x="19" y="404"/>
                      <a:pt x="44" y="404"/>
                    </a:cubicBezTo>
                    <a:cubicBezTo>
                      <a:pt x="359" y="404"/>
                      <a:pt x="359" y="404"/>
                      <a:pt x="359" y="404"/>
                    </a:cubicBezTo>
                    <a:lnTo>
                      <a:pt x="359" y="0"/>
                    </a:lnTo>
                    <a:close/>
                  </a:path>
                </a:pathLst>
              </a:custGeom>
              <a:solidFill>
                <a:srgbClr val="3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 name="ïṩľiḍê">
                <a:extLst>
                  <a:ext uri="{FF2B5EF4-FFF2-40B4-BE49-F238E27FC236}">
                    <a16:creationId xmlns:a16="http://schemas.microsoft.com/office/drawing/2014/main" id="{F90A2AAA-ACF6-4DB9-B416-4914B33CE2FA}"/>
                  </a:ext>
                </a:extLst>
              </p:cNvPr>
              <p:cNvSpPr/>
              <p:nvPr/>
            </p:nvSpPr>
            <p:spPr bwMode="auto">
              <a:xfrm>
                <a:off x="4949740" y="2922427"/>
                <a:ext cx="2595723" cy="1561625"/>
              </a:xfrm>
              <a:prstGeom prst="rect">
                <a:avLst/>
              </a:prstGeom>
              <a:solidFill>
                <a:srgbClr val="17C6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36" name="isľïḓe">
                <a:extLst>
                  <a:ext uri="{FF2B5EF4-FFF2-40B4-BE49-F238E27FC236}">
                    <a16:creationId xmlns:a16="http://schemas.microsoft.com/office/drawing/2014/main" id="{29A89AAB-5B42-491A-AE9B-CED253051F67}"/>
                  </a:ext>
                </a:extLst>
              </p:cNvPr>
              <p:cNvSpPr/>
              <p:nvPr/>
            </p:nvSpPr>
            <p:spPr bwMode="auto">
              <a:xfrm>
                <a:off x="3903316" y="4046501"/>
                <a:ext cx="109696" cy="215694"/>
              </a:xfrm>
              <a:custGeom>
                <a:avLst/>
                <a:gdLst>
                  <a:gd name="T0" fmla="*/ 2 w 38"/>
                  <a:gd name="T1" fmla="*/ 0 h 74"/>
                  <a:gd name="T2" fmla="*/ 0 w 38"/>
                  <a:gd name="T3" fmla="*/ 23 h 74"/>
                  <a:gd name="T4" fmla="*/ 0 w 38"/>
                  <a:gd name="T5" fmla="*/ 74 h 74"/>
                  <a:gd name="T6" fmla="*/ 1 w 38"/>
                  <a:gd name="T7" fmla="*/ 74 h 74"/>
                  <a:gd name="T8" fmla="*/ 38 w 38"/>
                  <a:gd name="T9" fmla="*/ 37 h 74"/>
                  <a:gd name="T10" fmla="*/ 2 w 38"/>
                  <a:gd name="T11" fmla="*/ 0 h 74"/>
                </a:gdLst>
                <a:ahLst/>
                <a:cxnLst>
                  <a:cxn ang="0">
                    <a:pos x="T0" y="T1"/>
                  </a:cxn>
                  <a:cxn ang="0">
                    <a:pos x="T2" y="T3"/>
                  </a:cxn>
                  <a:cxn ang="0">
                    <a:pos x="T4" y="T5"/>
                  </a:cxn>
                  <a:cxn ang="0">
                    <a:pos x="T6" y="T7"/>
                  </a:cxn>
                  <a:cxn ang="0">
                    <a:pos x="T8" y="T9"/>
                  </a:cxn>
                  <a:cxn ang="0">
                    <a:pos x="T10" y="T11"/>
                  </a:cxn>
                </a:cxnLst>
                <a:rect l="0" t="0" r="r" b="b"/>
                <a:pathLst>
                  <a:path w="38" h="74">
                    <a:moveTo>
                      <a:pt x="2" y="0"/>
                    </a:moveTo>
                    <a:cubicBezTo>
                      <a:pt x="1" y="8"/>
                      <a:pt x="0" y="16"/>
                      <a:pt x="0" y="23"/>
                    </a:cubicBezTo>
                    <a:cubicBezTo>
                      <a:pt x="0" y="74"/>
                      <a:pt x="0" y="74"/>
                      <a:pt x="0" y="74"/>
                    </a:cubicBezTo>
                    <a:cubicBezTo>
                      <a:pt x="0" y="74"/>
                      <a:pt x="0" y="74"/>
                      <a:pt x="1" y="74"/>
                    </a:cubicBezTo>
                    <a:cubicBezTo>
                      <a:pt x="21" y="74"/>
                      <a:pt x="38" y="57"/>
                      <a:pt x="38" y="37"/>
                    </a:cubicBezTo>
                    <a:cubicBezTo>
                      <a:pt x="38" y="17"/>
                      <a:pt x="22" y="0"/>
                      <a:pt x="2" y="0"/>
                    </a:cubicBezTo>
                    <a:close/>
                  </a:path>
                </a:pathLst>
              </a:custGeom>
              <a:solidFill>
                <a:srgbClr val="FFE7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 name="ïṡḻiḍê">
                <a:extLst>
                  <a:ext uri="{FF2B5EF4-FFF2-40B4-BE49-F238E27FC236}">
                    <a16:creationId xmlns:a16="http://schemas.microsoft.com/office/drawing/2014/main" id="{D158FABF-98B2-486F-BF90-90402B722450}"/>
                  </a:ext>
                </a:extLst>
              </p:cNvPr>
              <p:cNvSpPr/>
              <p:nvPr/>
            </p:nvSpPr>
            <p:spPr bwMode="auto">
              <a:xfrm>
                <a:off x="4151056" y="3445022"/>
                <a:ext cx="717337" cy="420295"/>
              </a:xfrm>
              <a:custGeom>
                <a:avLst/>
                <a:gdLst>
                  <a:gd name="T0" fmla="*/ 17 w 246"/>
                  <a:gd name="T1" fmla="*/ 144 h 144"/>
                  <a:gd name="T2" fmla="*/ 7 w 246"/>
                  <a:gd name="T3" fmla="*/ 123 h 144"/>
                  <a:gd name="T4" fmla="*/ 71 w 246"/>
                  <a:gd name="T5" fmla="*/ 21 h 144"/>
                  <a:gd name="T6" fmla="*/ 105 w 246"/>
                  <a:gd name="T7" fmla="*/ 0 h 144"/>
                  <a:gd name="T8" fmla="*/ 224 w 246"/>
                  <a:gd name="T9" fmla="*/ 0 h 144"/>
                  <a:gd name="T10" fmla="*/ 246 w 246"/>
                  <a:gd name="T11" fmla="*/ 25 h 144"/>
                  <a:gd name="T12" fmla="*/ 246 w 246"/>
                  <a:gd name="T13" fmla="*/ 119 h 144"/>
                  <a:gd name="T14" fmla="*/ 224 w 246"/>
                  <a:gd name="T15" fmla="*/ 144 h 144"/>
                  <a:gd name="T16" fmla="*/ 17 w 246"/>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44">
                    <a:moveTo>
                      <a:pt x="17" y="144"/>
                    </a:moveTo>
                    <a:cubicBezTo>
                      <a:pt x="5" y="144"/>
                      <a:pt x="0" y="135"/>
                      <a:pt x="7" y="123"/>
                    </a:cubicBezTo>
                    <a:cubicBezTo>
                      <a:pt x="71" y="21"/>
                      <a:pt x="71" y="21"/>
                      <a:pt x="71" y="21"/>
                    </a:cubicBezTo>
                    <a:cubicBezTo>
                      <a:pt x="78" y="9"/>
                      <a:pt x="93" y="0"/>
                      <a:pt x="105" y="0"/>
                    </a:cubicBezTo>
                    <a:cubicBezTo>
                      <a:pt x="224" y="0"/>
                      <a:pt x="224" y="0"/>
                      <a:pt x="224" y="0"/>
                    </a:cubicBezTo>
                    <a:cubicBezTo>
                      <a:pt x="236" y="0"/>
                      <a:pt x="246" y="11"/>
                      <a:pt x="246" y="25"/>
                    </a:cubicBezTo>
                    <a:cubicBezTo>
                      <a:pt x="246" y="119"/>
                      <a:pt x="246" y="119"/>
                      <a:pt x="246" y="119"/>
                    </a:cubicBezTo>
                    <a:cubicBezTo>
                      <a:pt x="246" y="133"/>
                      <a:pt x="236" y="144"/>
                      <a:pt x="224" y="144"/>
                    </a:cubicBezTo>
                    <a:lnTo>
                      <a:pt x="17"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 name="ísḻiḋè">
                <a:extLst>
                  <a:ext uri="{FF2B5EF4-FFF2-40B4-BE49-F238E27FC236}">
                    <a16:creationId xmlns:a16="http://schemas.microsoft.com/office/drawing/2014/main" id="{685AF54C-05F5-450C-A13E-86E47A0FF538}"/>
                  </a:ext>
                </a:extLst>
              </p:cNvPr>
              <p:cNvSpPr/>
              <p:nvPr/>
            </p:nvSpPr>
            <p:spPr bwMode="auto">
              <a:xfrm>
                <a:off x="3958780" y="4484051"/>
                <a:ext cx="3586683" cy="140509"/>
              </a:xfrm>
              <a:prstGeom prst="rect">
                <a:avLst/>
              </a:prstGeom>
              <a:solidFill>
                <a:srgbClr val="394B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39" name="iṥḷíḑê">
                <a:extLst>
                  <a:ext uri="{FF2B5EF4-FFF2-40B4-BE49-F238E27FC236}">
                    <a16:creationId xmlns:a16="http://schemas.microsoft.com/office/drawing/2014/main" id="{AF4438D3-FAD4-414C-B5B4-1098F1BCADFF}"/>
                  </a:ext>
                </a:extLst>
              </p:cNvPr>
              <p:cNvSpPr/>
              <p:nvPr/>
            </p:nvSpPr>
            <p:spPr bwMode="auto">
              <a:xfrm>
                <a:off x="4780882" y="3865318"/>
                <a:ext cx="34511" cy="618734"/>
              </a:xfrm>
              <a:prstGeom prst="rect">
                <a:avLst/>
              </a:prstGeom>
              <a:solidFill>
                <a:srgbClr val="11BC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40" name="íśḷîďê">
                <a:extLst>
                  <a:ext uri="{FF2B5EF4-FFF2-40B4-BE49-F238E27FC236}">
                    <a16:creationId xmlns:a16="http://schemas.microsoft.com/office/drawing/2014/main" id="{D2F06CCA-185B-4F61-99CD-3178B102DA1F}"/>
                  </a:ext>
                </a:extLst>
              </p:cNvPr>
              <p:cNvSpPr/>
              <p:nvPr/>
            </p:nvSpPr>
            <p:spPr bwMode="auto">
              <a:xfrm>
                <a:off x="4582444" y="3926945"/>
                <a:ext cx="166393" cy="25883"/>
              </a:xfrm>
              <a:custGeom>
                <a:avLst/>
                <a:gdLst>
                  <a:gd name="T0" fmla="*/ 57 w 57"/>
                  <a:gd name="T1" fmla="*/ 5 h 9"/>
                  <a:gd name="T2" fmla="*/ 52 w 57"/>
                  <a:gd name="T3" fmla="*/ 9 h 9"/>
                  <a:gd name="T4" fmla="*/ 5 w 57"/>
                  <a:gd name="T5" fmla="*/ 9 h 9"/>
                  <a:gd name="T6" fmla="*/ 0 w 57"/>
                  <a:gd name="T7" fmla="*/ 5 h 9"/>
                  <a:gd name="T8" fmla="*/ 0 w 57"/>
                  <a:gd name="T9" fmla="*/ 5 h 9"/>
                  <a:gd name="T10" fmla="*/ 5 w 57"/>
                  <a:gd name="T11" fmla="*/ 0 h 9"/>
                  <a:gd name="T12" fmla="*/ 52 w 57"/>
                  <a:gd name="T13" fmla="*/ 0 h 9"/>
                  <a:gd name="T14" fmla="*/ 57 w 57"/>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9">
                    <a:moveTo>
                      <a:pt x="57" y="5"/>
                    </a:moveTo>
                    <a:cubicBezTo>
                      <a:pt x="57" y="7"/>
                      <a:pt x="55" y="9"/>
                      <a:pt x="52" y="9"/>
                    </a:cubicBezTo>
                    <a:cubicBezTo>
                      <a:pt x="5" y="9"/>
                      <a:pt x="5" y="9"/>
                      <a:pt x="5" y="9"/>
                    </a:cubicBezTo>
                    <a:cubicBezTo>
                      <a:pt x="2" y="9"/>
                      <a:pt x="0" y="7"/>
                      <a:pt x="0" y="5"/>
                    </a:cubicBezTo>
                    <a:cubicBezTo>
                      <a:pt x="0" y="5"/>
                      <a:pt x="0" y="5"/>
                      <a:pt x="0" y="5"/>
                    </a:cubicBezTo>
                    <a:cubicBezTo>
                      <a:pt x="0" y="2"/>
                      <a:pt x="2" y="0"/>
                      <a:pt x="5" y="0"/>
                    </a:cubicBezTo>
                    <a:cubicBezTo>
                      <a:pt x="52" y="0"/>
                      <a:pt x="52" y="0"/>
                      <a:pt x="52" y="0"/>
                    </a:cubicBezTo>
                    <a:cubicBezTo>
                      <a:pt x="55" y="0"/>
                      <a:pt x="57" y="2"/>
                      <a:pt x="57" y="5"/>
                    </a:cubicBezTo>
                    <a:close/>
                  </a:path>
                </a:pathLst>
              </a:custGeom>
              <a:solidFill>
                <a:srgbClr val="11B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 name="îş1iďè">
                <a:extLst>
                  <a:ext uri="{FF2B5EF4-FFF2-40B4-BE49-F238E27FC236}">
                    <a16:creationId xmlns:a16="http://schemas.microsoft.com/office/drawing/2014/main" id="{F307097D-CADA-441A-808D-C4E4C70B51C9}"/>
                  </a:ext>
                </a:extLst>
              </p:cNvPr>
              <p:cNvSpPr/>
              <p:nvPr/>
            </p:nvSpPr>
            <p:spPr bwMode="auto">
              <a:xfrm>
                <a:off x="6789918" y="4273288"/>
                <a:ext cx="582990" cy="590385"/>
              </a:xfrm>
              <a:prstGeom prst="ellipse">
                <a:avLst/>
              </a:prstGeom>
              <a:solidFill>
                <a:srgbClr val="394B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 name="iṡḻiďé">
                <a:extLst>
                  <a:ext uri="{FF2B5EF4-FFF2-40B4-BE49-F238E27FC236}">
                    <a16:creationId xmlns:a16="http://schemas.microsoft.com/office/drawing/2014/main" id="{401106E5-BE17-4BE5-8FDC-D61847C0F77C}"/>
                  </a:ext>
                </a:extLst>
              </p:cNvPr>
              <p:cNvSpPr/>
              <p:nvPr/>
            </p:nvSpPr>
            <p:spPr bwMode="auto">
              <a:xfrm>
                <a:off x="6830592" y="4315194"/>
                <a:ext cx="504108" cy="510270"/>
              </a:xfrm>
              <a:prstGeom prst="ellipse">
                <a:avLst/>
              </a:prstGeom>
              <a:solidFill>
                <a:srgbClr val="2C3C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 name="iṣ1idê">
                <a:extLst>
                  <a:ext uri="{FF2B5EF4-FFF2-40B4-BE49-F238E27FC236}">
                    <a16:creationId xmlns:a16="http://schemas.microsoft.com/office/drawing/2014/main" id="{8BF1A6CD-319B-4D27-BEE8-F39FF67E8B91}"/>
                  </a:ext>
                </a:extLst>
              </p:cNvPr>
              <p:cNvSpPr/>
              <p:nvPr/>
            </p:nvSpPr>
            <p:spPr bwMode="auto">
              <a:xfrm>
                <a:off x="6911939" y="4399006"/>
                <a:ext cx="341413" cy="341413"/>
              </a:xfrm>
              <a:prstGeom prst="ellipse">
                <a:avLst/>
              </a:prstGeom>
              <a:solidFill>
                <a:srgbClr val="4E6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 name="îṧ1iďê">
                <a:extLst>
                  <a:ext uri="{FF2B5EF4-FFF2-40B4-BE49-F238E27FC236}">
                    <a16:creationId xmlns:a16="http://schemas.microsoft.com/office/drawing/2014/main" id="{E25FD3C1-55C9-469E-8D47-F2D9D47136DA}"/>
                  </a:ext>
                </a:extLst>
              </p:cNvPr>
              <p:cNvSpPr/>
              <p:nvPr/>
            </p:nvSpPr>
            <p:spPr bwMode="auto">
              <a:xfrm>
                <a:off x="6947683" y="4434750"/>
                <a:ext cx="271158" cy="271158"/>
              </a:xfrm>
              <a:custGeom>
                <a:avLst/>
                <a:gdLst>
                  <a:gd name="T0" fmla="*/ 46 w 93"/>
                  <a:gd name="T1" fmla="*/ 93 h 93"/>
                  <a:gd name="T2" fmla="*/ 0 w 93"/>
                  <a:gd name="T3" fmla="*/ 46 h 93"/>
                  <a:gd name="T4" fmla="*/ 46 w 93"/>
                  <a:gd name="T5" fmla="*/ 0 h 93"/>
                  <a:gd name="T6" fmla="*/ 93 w 93"/>
                  <a:gd name="T7" fmla="*/ 46 h 93"/>
                  <a:gd name="T8" fmla="*/ 46 w 93"/>
                  <a:gd name="T9" fmla="*/ 93 h 93"/>
                  <a:gd name="T10" fmla="*/ 46 w 93"/>
                  <a:gd name="T11" fmla="*/ 9 h 93"/>
                  <a:gd name="T12" fmla="*/ 10 w 93"/>
                  <a:gd name="T13" fmla="*/ 46 h 93"/>
                  <a:gd name="T14" fmla="*/ 46 w 93"/>
                  <a:gd name="T15" fmla="*/ 84 h 93"/>
                  <a:gd name="T16" fmla="*/ 83 w 93"/>
                  <a:gd name="T17" fmla="*/ 46 h 93"/>
                  <a:gd name="T18" fmla="*/ 46 w 93"/>
                  <a:gd name="T19"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46" y="93"/>
                    </a:moveTo>
                    <a:cubicBezTo>
                      <a:pt x="21" y="93"/>
                      <a:pt x="0" y="72"/>
                      <a:pt x="0" y="46"/>
                    </a:cubicBezTo>
                    <a:cubicBezTo>
                      <a:pt x="0" y="21"/>
                      <a:pt x="21" y="0"/>
                      <a:pt x="46" y="0"/>
                    </a:cubicBezTo>
                    <a:cubicBezTo>
                      <a:pt x="72" y="0"/>
                      <a:pt x="93" y="21"/>
                      <a:pt x="93" y="46"/>
                    </a:cubicBezTo>
                    <a:cubicBezTo>
                      <a:pt x="93" y="72"/>
                      <a:pt x="72" y="93"/>
                      <a:pt x="46" y="93"/>
                    </a:cubicBezTo>
                    <a:close/>
                    <a:moveTo>
                      <a:pt x="46" y="9"/>
                    </a:moveTo>
                    <a:cubicBezTo>
                      <a:pt x="26" y="9"/>
                      <a:pt x="10" y="26"/>
                      <a:pt x="10" y="46"/>
                    </a:cubicBezTo>
                    <a:cubicBezTo>
                      <a:pt x="10" y="67"/>
                      <a:pt x="26" y="84"/>
                      <a:pt x="46" y="84"/>
                    </a:cubicBezTo>
                    <a:cubicBezTo>
                      <a:pt x="67" y="84"/>
                      <a:pt x="83" y="67"/>
                      <a:pt x="83" y="46"/>
                    </a:cubicBezTo>
                    <a:cubicBezTo>
                      <a:pt x="83" y="26"/>
                      <a:pt x="67" y="9"/>
                      <a:pt x="46" y="9"/>
                    </a:cubicBezTo>
                    <a:close/>
                  </a:path>
                </a:pathLst>
              </a:custGeom>
              <a:solidFill>
                <a:srgbClr val="2C3C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 name="išļíḍè">
                <a:extLst>
                  <a:ext uri="{FF2B5EF4-FFF2-40B4-BE49-F238E27FC236}">
                    <a16:creationId xmlns:a16="http://schemas.microsoft.com/office/drawing/2014/main" id="{26BC2E64-7538-4A6A-8631-8664FCD8C5CE}"/>
                  </a:ext>
                </a:extLst>
              </p:cNvPr>
              <p:cNvSpPr/>
              <p:nvPr/>
            </p:nvSpPr>
            <p:spPr bwMode="auto">
              <a:xfrm>
                <a:off x="4868392" y="4273288"/>
                <a:ext cx="582990" cy="590385"/>
              </a:xfrm>
              <a:prstGeom prst="ellipse">
                <a:avLst/>
              </a:prstGeom>
              <a:solidFill>
                <a:srgbClr val="394B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 name="íśľïḍè">
                <a:extLst>
                  <a:ext uri="{FF2B5EF4-FFF2-40B4-BE49-F238E27FC236}">
                    <a16:creationId xmlns:a16="http://schemas.microsoft.com/office/drawing/2014/main" id="{082322C8-93B7-4389-BB88-9A352B492706}"/>
                  </a:ext>
                </a:extLst>
              </p:cNvPr>
              <p:cNvSpPr/>
              <p:nvPr/>
            </p:nvSpPr>
            <p:spPr bwMode="auto">
              <a:xfrm>
                <a:off x="4905369" y="4315194"/>
                <a:ext cx="507805" cy="510270"/>
              </a:xfrm>
              <a:prstGeom prst="ellipse">
                <a:avLst/>
              </a:prstGeom>
              <a:solidFill>
                <a:srgbClr val="2C3C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 name="îślîďê">
                <a:extLst>
                  <a:ext uri="{FF2B5EF4-FFF2-40B4-BE49-F238E27FC236}">
                    <a16:creationId xmlns:a16="http://schemas.microsoft.com/office/drawing/2014/main" id="{002F05C7-D8AB-4557-B2CA-B919305D334A}"/>
                  </a:ext>
                </a:extLst>
              </p:cNvPr>
              <p:cNvSpPr/>
              <p:nvPr/>
            </p:nvSpPr>
            <p:spPr bwMode="auto">
              <a:xfrm>
                <a:off x="4987948" y="4399006"/>
                <a:ext cx="341413" cy="341413"/>
              </a:xfrm>
              <a:prstGeom prst="ellipse">
                <a:avLst/>
              </a:prstGeom>
              <a:solidFill>
                <a:srgbClr val="4E6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8" name="ísļidê">
                <a:extLst>
                  <a:ext uri="{FF2B5EF4-FFF2-40B4-BE49-F238E27FC236}">
                    <a16:creationId xmlns:a16="http://schemas.microsoft.com/office/drawing/2014/main" id="{0ED2818F-4066-45F6-B1EF-651F798B4D9E}"/>
                  </a:ext>
                </a:extLst>
              </p:cNvPr>
              <p:cNvSpPr/>
              <p:nvPr/>
            </p:nvSpPr>
            <p:spPr bwMode="auto">
              <a:xfrm>
                <a:off x="5022460" y="4434750"/>
                <a:ext cx="271158" cy="271158"/>
              </a:xfrm>
              <a:custGeom>
                <a:avLst/>
                <a:gdLst>
                  <a:gd name="T0" fmla="*/ 47 w 93"/>
                  <a:gd name="T1" fmla="*/ 93 h 93"/>
                  <a:gd name="T2" fmla="*/ 0 w 93"/>
                  <a:gd name="T3" fmla="*/ 46 h 93"/>
                  <a:gd name="T4" fmla="*/ 47 w 93"/>
                  <a:gd name="T5" fmla="*/ 0 h 93"/>
                  <a:gd name="T6" fmla="*/ 93 w 93"/>
                  <a:gd name="T7" fmla="*/ 46 h 93"/>
                  <a:gd name="T8" fmla="*/ 47 w 93"/>
                  <a:gd name="T9" fmla="*/ 93 h 93"/>
                  <a:gd name="T10" fmla="*/ 47 w 93"/>
                  <a:gd name="T11" fmla="*/ 9 h 93"/>
                  <a:gd name="T12" fmla="*/ 10 w 93"/>
                  <a:gd name="T13" fmla="*/ 46 h 93"/>
                  <a:gd name="T14" fmla="*/ 47 w 93"/>
                  <a:gd name="T15" fmla="*/ 84 h 93"/>
                  <a:gd name="T16" fmla="*/ 84 w 93"/>
                  <a:gd name="T17" fmla="*/ 46 h 93"/>
                  <a:gd name="T18" fmla="*/ 47 w 93"/>
                  <a:gd name="T19"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3">
                    <a:moveTo>
                      <a:pt x="47" y="93"/>
                    </a:moveTo>
                    <a:cubicBezTo>
                      <a:pt x="21" y="93"/>
                      <a:pt x="0" y="72"/>
                      <a:pt x="0" y="46"/>
                    </a:cubicBezTo>
                    <a:cubicBezTo>
                      <a:pt x="0" y="21"/>
                      <a:pt x="21" y="0"/>
                      <a:pt x="47" y="0"/>
                    </a:cubicBezTo>
                    <a:cubicBezTo>
                      <a:pt x="72" y="0"/>
                      <a:pt x="93" y="21"/>
                      <a:pt x="93" y="46"/>
                    </a:cubicBezTo>
                    <a:cubicBezTo>
                      <a:pt x="93" y="72"/>
                      <a:pt x="72" y="93"/>
                      <a:pt x="47" y="93"/>
                    </a:cubicBezTo>
                    <a:close/>
                    <a:moveTo>
                      <a:pt x="47" y="9"/>
                    </a:moveTo>
                    <a:cubicBezTo>
                      <a:pt x="26" y="9"/>
                      <a:pt x="10" y="26"/>
                      <a:pt x="10" y="46"/>
                    </a:cubicBezTo>
                    <a:cubicBezTo>
                      <a:pt x="10" y="67"/>
                      <a:pt x="26" y="84"/>
                      <a:pt x="47" y="84"/>
                    </a:cubicBezTo>
                    <a:cubicBezTo>
                      <a:pt x="67" y="84"/>
                      <a:pt x="84" y="67"/>
                      <a:pt x="84" y="46"/>
                    </a:cubicBezTo>
                    <a:cubicBezTo>
                      <a:pt x="84" y="26"/>
                      <a:pt x="67" y="9"/>
                      <a:pt x="47" y="9"/>
                    </a:cubicBezTo>
                    <a:close/>
                  </a:path>
                </a:pathLst>
              </a:custGeom>
              <a:solidFill>
                <a:srgbClr val="2C3C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9" name="ïś1ïďe">
                <a:extLst>
                  <a:ext uri="{FF2B5EF4-FFF2-40B4-BE49-F238E27FC236}">
                    <a16:creationId xmlns:a16="http://schemas.microsoft.com/office/drawing/2014/main" id="{F9797018-92C4-438E-96FC-61B275B08E41}"/>
                  </a:ext>
                </a:extLst>
              </p:cNvPr>
              <p:cNvSpPr/>
              <p:nvPr/>
            </p:nvSpPr>
            <p:spPr bwMode="auto">
              <a:xfrm>
                <a:off x="5159271" y="3214538"/>
                <a:ext cx="2175428" cy="708709"/>
              </a:xfrm>
              <a:prstGeom prst="rect">
                <a:avLst/>
              </a:prstGeom>
              <a:solidFill>
                <a:srgbClr val="3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0" name="îŝḻîḓé">
                <a:extLst>
                  <a:ext uri="{FF2B5EF4-FFF2-40B4-BE49-F238E27FC236}">
                    <a16:creationId xmlns:a16="http://schemas.microsoft.com/office/drawing/2014/main" id="{FC9D071F-1C17-46C0-A637-F7936B85933E}"/>
                  </a:ext>
                </a:extLst>
              </p:cNvPr>
              <p:cNvSpPr/>
              <p:nvPr/>
            </p:nvSpPr>
            <p:spPr bwMode="auto">
              <a:xfrm>
                <a:off x="6892219" y="3181260"/>
                <a:ext cx="657231"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anchor="t" anchorCtr="0" compatLnSpc="1">
                <a:prstTxWarp prst="textNoShape">
                  <a:avLst/>
                </a:prstTxWarp>
                <a:normAutofit fontScale="25000" lnSpcReduction="20000"/>
              </a:bodyPr>
              <a:lstStyle/>
              <a:p>
                <a:pPr marL="0" marR="0" lvl="0" indent="0" algn="l" defTabSz="914400" rtl="0" eaLnBrk="0" fontAlgn="base" latinLnBrk="0" hangingPunct="0">
                  <a:spcBef>
                    <a:spcPct val="0"/>
                  </a:spcBef>
                  <a:spcAft>
                    <a:spcPct val="0"/>
                  </a:spcAft>
                  <a:buClrTx/>
                  <a:buSzTx/>
                  <a:buFontTx/>
                  <a:buNone/>
                  <a:tabLst/>
                </a:pPr>
                <a:r>
                  <a:rPr kumimoji="0" lang="en-US" altLang="zh-CN" sz="7100" b="0" i="0" u="none" strike="noStrike" cap="none" normalizeH="0" baseline="0" dirty="0">
                    <a:ln>
                      <a:noFill/>
                    </a:ln>
                    <a:solidFill>
                      <a:srgbClr val="11BCBC"/>
                    </a:solidFill>
                    <a:effectLst/>
                  </a:rPr>
                  <a:t>R</a:t>
                </a:r>
                <a:endParaRPr kumimoji="0" lang="zh-CN" altLang="zh-CN" sz="7100" b="0" i="0" u="none" strike="noStrike" cap="none" normalizeH="0" baseline="0">
                  <a:ln>
                    <a:noFill/>
                  </a:ln>
                  <a:solidFill>
                    <a:srgbClr val="11BCBC"/>
                  </a:solidFill>
                  <a:effectLst/>
                </a:endParaRPr>
              </a:p>
            </p:txBody>
          </p:sp>
          <p:sp>
            <p:nvSpPr>
              <p:cNvPr id="51" name="i$lîḋê">
                <a:extLst>
                  <a:ext uri="{FF2B5EF4-FFF2-40B4-BE49-F238E27FC236}">
                    <a16:creationId xmlns:a16="http://schemas.microsoft.com/office/drawing/2014/main" id="{83C7C1AF-BE57-4E4B-A438-03985AF1F360}"/>
                  </a:ext>
                </a:extLst>
              </p:cNvPr>
              <p:cNvSpPr/>
              <p:nvPr/>
            </p:nvSpPr>
            <p:spPr bwMode="auto">
              <a:xfrm>
                <a:off x="7261980" y="3181260"/>
                <a:ext cx="607539"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anchor="t" anchorCtr="0" compatLnSpc="1">
                <a:prstTxWarp prst="textNoShape">
                  <a:avLst/>
                </a:prstTxWarp>
                <a:normAutofit fontScale="25000" lnSpcReduction="20000"/>
              </a:bodyPr>
              <a:lstStyle/>
              <a:p>
                <a:pPr marL="0" marR="0" lvl="0" indent="0" algn="l" defTabSz="914400" rtl="0" eaLnBrk="0" fontAlgn="base" latinLnBrk="0" hangingPunct="0">
                  <a:spcBef>
                    <a:spcPct val="0"/>
                  </a:spcBef>
                  <a:spcAft>
                    <a:spcPct val="0"/>
                  </a:spcAft>
                  <a:buClrTx/>
                  <a:buSzTx/>
                  <a:buFontTx/>
                  <a:buNone/>
                  <a:tabLst/>
                </a:pPr>
                <a:r>
                  <a:rPr kumimoji="0" lang="en-US" altLang="zh-CN" sz="7100" b="0" i="0" u="none" strike="noStrike" cap="none" normalizeH="0" baseline="0" dirty="0">
                    <a:ln>
                      <a:noFill/>
                    </a:ln>
                    <a:solidFill>
                      <a:srgbClr val="11BCBC"/>
                    </a:solidFill>
                    <a:effectLst/>
                  </a:rPr>
                  <a:t>Y</a:t>
                </a:r>
                <a:endParaRPr kumimoji="0" lang="zh-CN" altLang="zh-CN" sz="7100" b="0" i="0" u="none" strike="noStrike" cap="none" normalizeH="0" baseline="0">
                  <a:ln>
                    <a:noFill/>
                  </a:ln>
                  <a:solidFill>
                    <a:srgbClr val="11BCBC"/>
                  </a:solidFill>
                  <a:effectLst/>
                </a:endParaRPr>
              </a:p>
            </p:txBody>
          </p:sp>
          <p:sp>
            <p:nvSpPr>
              <p:cNvPr id="52" name="îşḻiḓê">
                <a:extLst>
                  <a:ext uri="{FF2B5EF4-FFF2-40B4-BE49-F238E27FC236}">
                    <a16:creationId xmlns:a16="http://schemas.microsoft.com/office/drawing/2014/main" id="{0B5F9570-FE68-4527-B321-BF28E19B1DCB}"/>
                  </a:ext>
                </a:extLst>
              </p:cNvPr>
              <p:cNvSpPr/>
              <p:nvPr/>
            </p:nvSpPr>
            <p:spPr bwMode="auto">
              <a:xfrm>
                <a:off x="7122703" y="4337379"/>
                <a:ext cx="1020541" cy="663105"/>
              </a:xfrm>
              <a:prstGeom prst="rect">
                <a:avLst/>
              </a:prstGeom>
              <a:solidFill>
                <a:srgbClr val="E5BC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3" name="íşḷîḑe">
                <a:extLst>
                  <a:ext uri="{FF2B5EF4-FFF2-40B4-BE49-F238E27FC236}">
                    <a16:creationId xmlns:a16="http://schemas.microsoft.com/office/drawing/2014/main" id="{077CCA71-73B2-49A1-93D5-2F8CFCD8E454}"/>
                  </a:ext>
                </a:extLst>
              </p:cNvPr>
              <p:cNvSpPr/>
              <p:nvPr/>
            </p:nvSpPr>
            <p:spPr bwMode="auto">
              <a:xfrm>
                <a:off x="7944805" y="4337379"/>
                <a:ext cx="198438" cy="663105"/>
              </a:xfrm>
              <a:prstGeom prst="rect">
                <a:avLst/>
              </a:prstGeom>
              <a:solidFill>
                <a:srgbClr val="F0D2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4" name="íṥľíḋê">
                <a:extLst>
                  <a:ext uri="{FF2B5EF4-FFF2-40B4-BE49-F238E27FC236}">
                    <a16:creationId xmlns:a16="http://schemas.microsoft.com/office/drawing/2014/main" id="{3078BFD1-036C-473C-A908-5413D60295ED}"/>
                  </a:ext>
                </a:extLst>
              </p:cNvPr>
              <p:cNvSpPr/>
              <p:nvPr/>
            </p:nvSpPr>
            <p:spPr bwMode="auto">
              <a:xfrm>
                <a:off x="8043408" y="4609770"/>
                <a:ext cx="99836" cy="119556"/>
              </a:xfrm>
              <a:prstGeom prst="rect">
                <a:avLst/>
              </a:prstGeom>
              <a:solidFill>
                <a:srgbClr val="E5C0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5" name="íṥ1iďe">
                <a:extLst>
                  <a:ext uri="{FF2B5EF4-FFF2-40B4-BE49-F238E27FC236}">
                    <a16:creationId xmlns:a16="http://schemas.microsoft.com/office/drawing/2014/main" id="{934E6996-582C-4D29-A411-8E0ABA7B9F39}"/>
                  </a:ext>
                </a:extLst>
              </p:cNvPr>
              <p:cNvSpPr/>
              <p:nvPr/>
            </p:nvSpPr>
            <p:spPr bwMode="auto">
              <a:xfrm>
                <a:off x="7492464" y="4337379"/>
                <a:ext cx="149137" cy="125719"/>
              </a:xfrm>
              <a:prstGeom prst="rect">
                <a:avLst/>
              </a:prstGeom>
              <a:solidFill>
                <a:srgbClr val="D6A7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6" name="ïṧľïdê">
                <a:extLst>
                  <a:ext uri="{FF2B5EF4-FFF2-40B4-BE49-F238E27FC236}">
                    <a16:creationId xmlns:a16="http://schemas.microsoft.com/office/drawing/2014/main" id="{CC0DCF06-9A05-4F84-825F-6BE5576BEE54}"/>
                  </a:ext>
                </a:extLst>
              </p:cNvPr>
              <p:cNvSpPr/>
              <p:nvPr/>
            </p:nvSpPr>
            <p:spPr bwMode="auto">
              <a:xfrm>
                <a:off x="7204051" y="3824644"/>
                <a:ext cx="796219" cy="512735"/>
              </a:xfrm>
              <a:prstGeom prst="rect">
                <a:avLst/>
              </a:prstGeom>
              <a:solidFill>
                <a:srgbClr val="FAD6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7" name="îś1iḋê">
                <a:extLst>
                  <a:ext uri="{FF2B5EF4-FFF2-40B4-BE49-F238E27FC236}">
                    <a16:creationId xmlns:a16="http://schemas.microsoft.com/office/drawing/2014/main" id="{1BDD43D4-7B35-4622-BC9E-6BFD2F60799C}"/>
                  </a:ext>
                </a:extLst>
              </p:cNvPr>
              <p:cNvSpPr/>
              <p:nvPr/>
            </p:nvSpPr>
            <p:spPr bwMode="auto">
              <a:xfrm>
                <a:off x="7708158" y="3824644"/>
                <a:ext cx="292111" cy="512735"/>
              </a:xfrm>
              <a:prstGeom prst="rect">
                <a:avLst/>
              </a:prstGeom>
              <a:solidFill>
                <a:srgbClr val="F0D2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8" name="iṣḷiďe">
                <a:extLst>
                  <a:ext uri="{FF2B5EF4-FFF2-40B4-BE49-F238E27FC236}">
                    <a16:creationId xmlns:a16="http://schemas.microsoft.com/office/drawing/2014/main" id="{A4139A6A-F602-4350-86B1-9A18831A60A3}"/>
                  </a:ext>
                </a:extLst>
              </p:cNvPr>
              <p:cNvSpPr/>
              <p:nvPr/>
            </p:nvSpPr>
            <p:spPr bwMode="auto">
              <a:xfrm>
                <a:off x="7923852" y="4023082"/>
                <a:ext cx="76417" cy="119556"/>
              </a:xfrm>
              <a:prstGeom prst="rect">
                <a:avLst/>
              </a:prstGeom>
              <a:solidFill>
                <a:srgbClr val="E1C28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59" name="ís1ïḋe">
                <a:extLst>
                  <a:ext uri="{FF2B5EF4-FFF2-40B4-BE49-F238E27FC236}">
                    <a16:creationId xmlns:a16="http://schemas.microsoft.com/office/drawing/2014/main" id="{62475AEF-ADDF-4140-84A5-303271E71E5C}"/>
                  </a:ext>
                </a:extLst>
              </p:cNvPr>
              <p:cNvSpPr/>
              <p:nvPr/>
            </p:nvSpPr>
            <p:spPr bwMode="auto">
              <a:xfrm>
                <a:off x="7379071" y="3824644"/>
                <a:ext cx="113393" cy="96138"/>
              </a:xfrm>
              <a:prstGeom prst="rect">
                <a:avLst/>
              </a:prstGeom>
              <a:solidFill>
                <a:srgbClr val="EAC5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0" name="íš1íḋê">
                <a:extLst>
                  <a:ext uri="{FF2B5EF4-FFF2-40B4-BE49-F238E27FC236}">
                    <a16:creationId xmlns:a16="http://schemas.microsoft.com/office/drawing/2014/main" id="{AE7FB56C-4DE2-4FB7-A0CA-55E22C8AA52D}"/>
                  </a:ext>
                </a:extLst>
              </p:cNvPr>
              <p:cNvSpPr/>
              <p:nvPr/>
            </p:nvSpPr>
            <p:spPr bwMode="auto">
              <a:xfrm>
                <a:off x="7417279" y="3502952"/>
                <a:ext cx="491782" cy="317995"/>
              </a:xfrm>
              <a:prstGeom prst="rect">
                <a:avLst/>
              </a:prstGeom>
              <a:solidFill>
                <a:srgbClr val="E5BC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1" name="îṥ1ïḋe">
                <a:extLst>
                  <a:ext uri="{FF2B5EF4-FFF2-40B4-BE49-F238E27FC236}">
                    <a16:creationId xmlns:a16="http://schemas.microsoft.com/office/drawing/2014/main" id="{114E92CB-0ADD-4DE4-A4E3-01B6DCA4ADA1}"/>
                  </a:ext>
                </a:extLst>
              </p:cNvPr>
              <p:cNvSpPr/>
              <p:nvPr/>
            </p:nvSpPr>
            <p:spPr bwMode="auto">
              <a:xfrm>
                <a:off x="7810459" y="3502952"/>
                <a:ext cx="98603" cy="317995"/>
              </a:xfrm>
              <a:prstGeom prst="rect">
                <a:avLst/>
              </a:prstGeom>
              <a:solidFill>
                <a:srgbClr val="F0D2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2" name="íṩḻïďè">
                <a:extLst>
                  <a:ext uri="{FF2B5EF4-FFF2-40B4-BE49-F238E27FC236}">
                    <a16:creationId xmlns:a16="http://schemas.microsoft.com/office/drawing/2014/main" id="{D77C937A-DC53-49F6-9477-706130C3EAEE}"/>
                  </a:ext>
                </a:extLst>
              </p:cNvPr>
              <p:cNvSpPr/>
              <p:nvPr/>
            </p:nvSpPr>
            <p:spPr bwMode="auto">
              <a:xfrm>
                <a:off x="7859760" y="3634833"/>
                <a:ext cx="49301" cy="55464"/>
              </a:xfrm>
              <a:prstGeom prst="rect">
                <a:avLst/>
              </a:prstGeom>
              <a:solidFill>
                <a:srgbClr val="E5C0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3" name="iSlídé">
                <a:extLst>
                  <a:ext uri="{FF2B5EF4-FFF2-40B4-BE49-F238E27FC236}">
                    <a16:creationId xmlns:a16="http://schemas.microsoft.com/office/drawing/2014/main" id="{01BD01F2-1FF9-43B9-B2BB-8F7EA145CCCD}"/>
                  </a:ext>
                </a:extLst>
              </p:cNvPr>
              <p:cNvSpPr/>
              <p:nvPr/>
            </p:nvSpPr>
            <p:spPr bwMode="auto">
              <a:xfrm>
                <a:off x="7594765" y="3502952"/>
                <a:ext cx="70255" cy="61627"/>
              </a:xfrm>
              <a:prstGeom prst="rect">
                <a:avLst/>
              </a:prstGeom>
              <a:solidFill>
                <a:srgbClr val="D6A7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4" name="i$ļiḓê">
                <a:extLst>
                  <a:ext uri="{FF2B5EF4-FFF2-40B4-BE49-F238E27FC236}">
                    <a16:creationId xmlns:a16="http://schemas.microsoft.com/office/drawing/2014/main" id="{CA384BAA-2418-47AA-840C-9071916581C1}"/>
                  </a:ext>
                </a:extLst>
              </p:cNvPr>
              <p:cNvSpPr/>
              <p:nvPr/>
            </p:nvSpPr>
            <p:spPr bwMode="auto">
              <a:xfrm>
                <a:off x="7029030" y="5000484"/>
                <a:ext cx="1151190" cy="72720"/>
              </a:xfrm>
              <a:prstGeom prst="rect">
                <a:avLst/>
              </a:prstGeom>
              <a:solidFill>
                <a:srgbClr val="394B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5" name="i$ļiḑe">
                <a:extLst>
                  <a:ext uri="{FF2B5EF4-FFF2-40B4-BE49-F238E27FC236}">
                    <a16:creationId xmlns:a16="http://schemas.microsoft.com/office/drawing/2014/main" id="{78EEAF6A-9ECC-4236-93BD-DE9FF2C786B1}"/>
                  </a:ext>
                </a:extLst>
              </p:cNvPr>
              <p:cNvSpPr/>
              <p:nvPr/>
            </p:nvSpPr>
            <p:spPr bwMode="auto">
              <a:xfrm>
                <a:off x="8145709" y="3506649"/>
                <a:ext cx="72720" cy="1581345"/>
              </a:xfrm>
              <a:prstGeom prst="rect">
                <a:avLst/>
              </a:prstGeom>
              <a:solidFill>
                <a:srgbClr val="394B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66" name="ïṡ1iḑé">
                <a:extLst>
                  <a:ext uri="{FF2B5EF4-FFF2-40B4-BE49-F238E27FC236}">
                    <a16:creationId xmlns:a16="http://schemas.microsoft.com/office/drawing/2014/main" id="{791D0E1C-43D2-4AA7-9808-34F03AF0F5A6}"/>
                  </a:ext>
                </a:extLst>
              </p:cNvPr>
              <p:cNvSpPr/>
              <p:nvPr/>
            </p:nvSpPr>
            <p:spPr bwMode="auto">
              <a:xfrm>
                <a:off x="8145709" y="3249049"/>
                <a:ext cx="288414" cy="306902"/>
              </a:xfrm>
              <a:custGeom>
                <a:avLst/>
                <a:gdLst>
                  <a:gd name="T0" fmla="*/ 43 w 234"/>
                  <a:gd name="T1" fmla="*/ 249 h 249"/>
                  <a:gd name="T2" fmla="*/ 0 w 234"/>
                  <a:gd name="T3" fmla="*/ 209 h 249"/>
                  <a:gd name="T4" fmla="*/ 192 w 234"/>
                  <a:gd name="T5" fmla="*/ 0 h 249"/>
                  <a:gd name="T6" fmla="*/ 234 w 234"/>
                  <a:gd name="T7" fmla="*/ 40 h 249"/>
                  <a:gd name="T8" fmla="*/ 43 w 234"/>
                  <a:gd name="T9" fmla="*/ 249 h 249"/>
                </a:gdLst>
                <a:ahLst/>
                <a:cxnLst>
                  <a:cxn ang="0">
                    <a:pos x="T0" y="T1"/>
                  </a:cxn>
                  <a:cxn ang="0">
                    <a:pos x="T2" y="T3"/>
                  </a:cxn>
                  <a:cxn ang="0">
                    <a:pos x="T4" y="T5"/>
                  </a:cxn>
                  <a:cxn ang="0">
                    <a:pos x="T6" y="T7"/>
                  </a:cxn>
                  <a:cxn ang="0">
                    <a:pos x="T8" y="T9"/>
                  </a:cxn>
                </a:cxnLst>
                <a:rect l="0" t="0" r="r" b="b"/>
                <a:pathLst>
                  <a:path w="234" h="249">
                    <a:moveTo>
                      <a:pt x="43" y="249"/>
                    </a:moveTo>
                    <a:lnTo>
                      <a:pt x="0" y="209"/>
                    </a:lnTo>
                    <a:lnTo>
                      <a:pt x="192" y="0"/>
                    </a:lnTo>
                    <a:lnTo>
                      <a:pt x="234" y="40"/>
                    </a:lnTo>
                    <a:lnTo>
                      <a:pt x="43" y="249"/>
                    </a:lnTo>
                    <a:close/>
                  </a:path>
                </a:pathLst>
              </a:custGeom>
              <a:solidFill>
                <a:srgbClr val="394B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7" name="ïṡľîḓè">
                <a:extLst>
                  <a:ext uri="{FF2B5EF4-FFF2-40B4-BE49-F238E27FC236}">
                    <a16:creationId xmlns:a16="http://schemas.microsoft.com/office/drawing/2014/main" id="{07894254-11F9-4AFE-A269-EBB3C1CACBC0}"/>
                  </a:ext>
                </a:extLst>
              </p:cNvPr>
              <p:cNvSpPr/>
              <p:nvPr/>
            </p:nvSpPr>
            <p:spPr bwMode="auto">
              <a:xfrm>
                <a:off x="8256637" y="3088819"/>
                <a:ext cx="343878" cy="352506"/>
              </a:xfrm>
              <a:custGeom>
                <a:avLst/>
                <a:gdLst>
                  <a:gd name="T0" fmla="*/ 108 w 118"/>
                  <a:gd name="T1" fmla="*/ 9 h 121"/>
                  <a:gd name="T2" fmla="*/ 111 w 118"/>
                  <a:gd name="T3" fmla="*/ 39 h 121"/>
                  <a:gd name="T4" fmla="*/ 40 w 118"/>
                  <a:gd name="T5" fmla="*/ 113 h 121"/>
                  <a:gd name="T6" fmla="*/ 10 w 118"/>
                  <a:gd name="T7" fmla="*/ 111 h 121"/>
                  <a:gd name="T8" fmla="*/ 10 w 118"/>
                  <a:gd name="T9" fmla="*/ 111 h 121"/>
                  <a:gd name="T10" fmla="*/ 7 w 118"/>
                  <a:gd name="T11" fmla="*/ 82 h 121"/>
                  <a:gd name="T12" fmla="*/ 78 w 118"/>
                  <a:gd name="T13" fmla="*/ 8 h 121"/>
                  <a:gd name="T14" fmla="*/ 108 w 118"/>
                  <a:gd name="T15" fmla="*/ 9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21">
                    <a:moveTo>
                      <a:pt x="108" y="9"/>
                    </a:moveTo>
                    <a:cubicBezTo>
                      <a:pt x="117" y="18"/>
                      <a:pt x="118" y="31"/>
                      <a:pt x="111" y="39"/>
                    </a:cubicBezTo>
                    <a:cubicBezTo>
                      <a:pt x="40" y="113"/>
                      <a:pt x="40" y="113"/>
                      <a:pt x="40" y="113"/>
                    </a:cubicBezTo>
                    <a:cubicBezTo>
                      <a:pt x="33" y="121"/>
                      <a:pt x="19" y="120"/>
                      <a:pt x="10" y="111"/>
                    </a:cubicBezTo>
                    <a:cubicBezTo>
                      <a:pt x="10" y="111"/>
                      <a:pt x="10" y="111"/>
                      <a:pt x="10" y="111"/>
                    </a:cubicBezTo>
                    <a:cubicBezTo>
                      <a:pt x="1" y="103"/>
                      <a:pt x="0" y="89"/>
                      <a:pt x="7" y="82"/>
                    </a:cubicBezTo>
                    <a:cubicBezTo>
                      <a:pt x="78" y="8"/>
                      <a:pt x="78" y="8"/>
                      <a:pt x="78" y="8"/>
                    </a:cubicBezTo>
                    <a:cubicBezTo>
                      <a:pt x="85" y="0"/>
                      <a:pt x="98" y="1"/>
                      <a:pt x="108" y="9"/>
                    </a:cubicBezTo>
                    <a:close/>
                  </a:path>
                </a:pathLst>
              </a:custGeom>
              <a:solidFill>
                <a:srgbClr val="F155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8" name="iṥ1ïḑe">
                <a:extLst>
                  <a:ext uri="{FF2B5EF4-FFF2-40B4-BE49-F238E27FC236}">
                    <a16:creationId xmlns:a16="http://schemas.microsoft.com/office/drawing/2014/main" id="{4DA88F9A-74E9-46D6-BBA3-98F216FB053A}"/>
                  </a:ext>
                </a:extLst>
              </p:cNvPr>
              <p:cNvSpPr/>
              <p:nvPr/>
            </p:nvSpPr>
            <p:spPr bwMode="auto">
              <a:xfrm>
                <a:off x="7868388" y="4781093"/>
                <a:ext cx="507805" cy="509038"/>
              </a:xfrm>
              <a:prstGeom prst="ellipse">
                <a:avLst/>
              </a:prstGeom>
              <a:solidFill>
                <a:srgbClr val="2C3C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9" name="ïṧḻîdê">
                <a:extLst>
                  <a:ext uri="{FF2B5EF4-FFF2-40B4-BE49-F238E27FC236}">
                    <a16:creationId xmlns:a16="http://schemas.microsoft.com/office/drawing/2014/main" id="{69649FB4-621A-4B3E-9B23-E660E890A31F}"/>
                  </a:ext>
                </a:extLst>
              </p:cNvPr>
              <p:cNvSpPr/>
              <p:nvPr/>
            </p:nvSpPr>
            <p:spPr bwMode="auto">
              <a:xfrm>
                <a:off x="7991642" y="4906812"/>
                <a:ext cx="258833" cy="260065"/>
              </a:xfrm>
              <a:prstGeom prst="ellipse">
                <a:avLst/>
              </a:prstGeom>
              <a:solidFill>
                <a:srgbClr val="4E65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0" name="iŝḷiḓê">
                <a:extLst>
                  <a:ext uri="{FF2B5EF4-FFF2-40B4-BE49-F238E27FC236}">
                    <a16:creationId xmlns:a16="http://schemas.microsoft.com/office/drawing/2014/main" id="{FB78BB1A-CBF7-4F38-8317-BC1C569A14E1}"/>
                  </a:ext>
                </a:extLst>
              </p:cNvPr>
              <p:cNvSpPr/>
              <p:nvPr/>
            </p:nvSpPr>
            <p:spPr bwMode="auto">
              <a:xfrm>
                <a:off x="6725826" y="2186602"/>
                <a:ext cx="640919" cy="921938"/>
              </a:xfrm>
              <a:custGeom>
                <a:avLst/>
                <a:gdLst>
                  <a:gd name="T0" fmla="*/ 110 w 220"/>
                  <a:gd name="T1" fmla="*/ 0 h 316"/>
                  <a:gd name="T2" fmla="*/ 0 w 220"/>
                  <a:gd name="T3" fmla="*/ 109 h 316"/>
                  <a:gd name="T4" fmla="*/ 0 w 220"/>
                  <a:gd name="T5" fmla="*/ 110 h 316"/>
                  <a:gd name="T6" fmla="*/ 7 w 220"/>
                  <a:gd name="T7" fmla="*/ 148 h 316"/>
                  <a:gd name="T8" fmla="*/ 110 w 220"/>
                  <a:gd name="T9" fmla="*/ 316 h 316"/>
                  <a:gd name="T10" fmla="*/ 213 w 220"/>
                  <a:gd name="T11" fmla="*/ 148 h 316"/>
                  <a:gd name="T12" fmla="*/ 219 w 220"/>
                  <a:gd name="T13" fmla="*/ 110 h 316"/>
                  <a:gd name="T14" fmla="*/ 220 w 220"/>
                  <a:gd name="T15" fmla="*/ 109 h 316"/>
                  <a:gd name="T16" fmla="*/ 110 w 220"/>
                  <a:gd name="T17" fmla="*/ 0 h 316"/>
                  <a:gd name="T18" fmla="*/ 110 w 220"/>
                  <a:gd name="T19" fmla="*/ 169 h 316"/>
                  <a:gd name="T20" fmla="*/ 51 w 220"/>
                  <a:gd name="T21" fmla="*/ 109 h 316"/>
                  <a:gd name="T22" fmla="*/ 110 w 220"/>
                  <a:gd name="T23" fmla="*/ 50 h 316"/>
                  <a:gd name="T24" fmla="*/ 169 w 220"/>
                  <a:gd name="T25" fmla="*/ 109 h 316"/>
                  <a:gd name="T26" fmla="*/ 110 w 220"/>
                  <a:gd name="T27" fmla="*/ 16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316">
                    <a:moveTo>
                      <a:pt x="110" y="0"/>
                    </a:moveTo>
                    <a:cubicBezTo>
                      <a:pt x="49" y="0"/>
                      <a:pt x="0" y="49"/>
                      <a:pt x="0" y="109"/>
                    </a:cubicBezTo>
                    <a:cubicBezTo>
                      <a:pt x="0" y="109"/>
                      <a:pt x="0" y="110"/>
                      <a:pt x="0" y="110"/>
                    </a:cubicBezTo>
                    <a:cubicBezTo>
                      <a:pt x="0" y="124"/>
                      <a:pt x="3" y="136"/>
                      <a:pt x="7" y="148"/>
                    </a:cubicBezTo>
                    <a:cubicBezTo>
                      <a:pt x="18" y="186"/>
                      <a:pt x="44" y="248"/>
                      <a:pt x="110" y="316"/>
                    </a:cubicBezTo>
                    <a:cubicBezTo>
                      <a:pt x="176" y="248"/>
                      <a:pt x="202" y="186"/>
                      <a:pt x="213" y="148"/>
                    </a:cubicBezTo>
                    <a:cubicBezTo>
                      <a:pt x="217" y="136"/>
                      <a:pt x="219" y="124"/>
                      <a:pt x="219" y="110"/>
                    </a:cubicBezTo>
                    <a:cubicBezTo>
                      <a:pt x="219" y="110"/>
                      <a:pt x="220" y="109"/>
                      <a:pt x="220" y="109"/>
                    </a:cubicBezTo>
                    <a:cubicBezTo>
                      <a:pt x="220" y="49"/>
                      <a:pt x="170" y="0"/>
                      <a:pt x="110" y="0"/>
                    </a:cubicBezTo>
                    <a:close/>
                    <a:moveTo>
                      <a:pt x="110" y="169"/>
                    </a:moveTo>
                    <a:cubicBezTo>
                      <a:pt x="77" y="169"/>
                      <a:pt x="51" y="142"/>
                      <a:pt x="51" y="109"/>
                    </a:cubicBezTo>
                    <a:cubicBezTo>
                      <a:pt x="51" y="77"/>
                      <a:pt x="77" y="50"/>
                      <a:pt x="110" y="50"/>
                    </a:cubicBezTo>
                    <a:cubicBezTo>
                      <a:pt x="143" y="50"/>
                      <a:pt x="169" y="77"/>
                      <a:pt x="169" y="109"/>
                    </a:cubicBezTo>
                    <a:cubicBezTo>
                      <a:pt x="169" y="142"/>
                      <a:pt x="143" y="169"/>
                      <a:pt x="110" y="169"/>
                    </a:cubicBezTo>
                    <a:close/>
                  </a:path>
                </a:pathLst>
              </a:custGeom>
              <a:solidFill>
                <a:srgbClr val="394B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71" name="组合 7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BCA7FAB6-0D7F-47F1-A842-F05A89D8FF07}"/>
                </a:ext>
              </a:extLst>
            </p:cNvPr>
            <p:cNvGrpSpPr/>
            <p:nvPr/>
          </p:nvGrpSpPr>
          <p:grpSpPr>
            <a:xfrm>
              <a:off x="2415562" y="2972274"/>
              <a:ext cx="549809" cy="501574"/>
              <a:chOff x="26266776" y="35052001"/>
              <a:chExt cx="7129463" cy="6503988"/>
            </a:xfrm>
          </p:grpSpPr>
          <p:sp>
            <p:nvSpPr>
              <p:cNvPr id="72" name="í$1îḍe">
                <a:extLst>
                  <a:ext uri="{FF2B5EF4-FFF2-40B4-BE49-F238E27FC236}">
                    <a16:creationId xmlns:a16="http://schemas.microsoft.com/office/drawing/2014/main" id="{82915F0F-16C7-4D49-ABE7-E87D4DA2D966}"/>
                  </a:ext>
                </a:extLst>
              </p:cNvPr>
              <p:cNvSpPr/>
              <p:nvPr/>
            </p:nvSpPr>
            <p:spPr bwMode="auto">
              <a:xfrm>
                <a:off x="26573163" y="37430076"/>
                <a:ext cx="6516688" cy="4125913"/>
              </a:xfrm>
              <a:prstGeom prst="rect">
                <a:avLst/>
              </a:prstGeom>
              <a:solidFill>
                <a:srgbClr val="FF9274"/>
              </a:solidFill>
              <a:ln w="9525">
                <a:noFill/>
                <a:miter lim="800000"/>
                <a:headEnd/>
                <a:tailEnd/>
              </a:ln>
            </p:spPr>
            <p:txBody>
              <a:bodyPr anchor="ctr"/>
              <a:lstStyle/>
              <a:p>
                <a:pPr algn="ctr"/>
                <a:endParaRPr dirty="0"/>
              </a:p>
            </p:txBody>
          </p:sp>
          <p:sp>
            <p:nvSpPr>
              <p:cNvPr id="73" name="ïṩļïḓe">
                <a:extLst>
                  <a:ext uri="{FF2B5EF4-FFF2-40B4-BE49-F238E27FC236}">
                    <a16:creationId xmlns:a16="http://schemas.microsoft.com/office/drawing/2014/main" id="{6775F91C-8CA5-491A-A082-51EBD0444EDB}"/>
                  </a:ext>
                </a:extLst>
              </p:cNvPr>
              <p:cNvSpPr/>
              <p:nvPr/>
            </p:nvSpPr>
            <p:spPr bwMode="auto">
              <a:xfrm>
                <a:off x="28855988" y="38311138"/>
                <a:ext cx="1949450" cy="3244850"/>
              </a:xfrm>
              <a:prstGeom prst="rect">
                <a:avLst/>
              </a:prstGeom>
              <a:solidFill>
                <a:srgbClr val="E85931"/>
              </a:solidFill>
              <a:ln w="9525">
                <a:noFill/>
                <a:miter lim="800000"/>
                <a:headEnd/>
                <a:tailEnd/>
              </a:ln>
            </p:spPr>
            <p:txBody>
              <a:bodyPr anchor="ctr"/>
              <a:lstStyle/>
              <a:p>
                <a:pPr algn="ctr"/>
                <a:endParaRPr dirty="0"/>
              </a:p>
            </p:txBody>
          </p:sp>
          <p:sp>
            <p:nvSpPr>
              <p:cNvPr id="74" name="ïŝḷíďe">
                <a:extLst>
                  <a:ext uri="{FF2B5EF4-FFF2-40B4-BE49-F238E27FC236}">
                    <a16:creationId xmlns:a16="http://schemas.microsoft.com/office/drawing/2014/main" id="{1622F287-FBB8-435D-93AE-4CCD21242F02}"/>
                  </a:ext>
                </a:extLst>
              </p:cNvPr>
              <p:cNvSpPr/>
              <p:nvPr/>
            </p:nvSpPr>
            <p:spPr bwMode="auto">
              <a:xfrm>
                <a:off x="29003626" y="38431788"/>
                <a:ext cx="1655763" cy="3124200"/>
              </a:xfrm>
              <a:prstGeom prst="rect">
                <a:avLst/>
              </a:prstGeom>
              <a:solidFill>
                <a:srgbClr val="9FECFF"/>
              </a:solidFill>
              <a:ln w="9525">
                <a:noFill/>
                <a:miter lim="800000"/>
                <a:headEnd/>
                <a:tailEnd/>
              </a:ln>
            </p:spPr>
            <p:txBody>
              <a:bodyPr anchor="ctr"/>
              <a:lstStyle/>
              <a:p>
                <a:pPr algn="ctr"/>
                <a:endParaRPr dirty="0"/>
              </a:p>
            </p:txBody>
          </p:sp>
          <p:sp>
            <p:nvSpPr>
              <p:cNvPr id="75" name="ï$ḷîḑê">
                <a:extLst>
                  <a:ext uri="{FF2B5EF4-FFF2-40B4-BE49-F238E27FC236}">
                    <a16:creationId xmlns:a16="http://schemas.microsoft.com/office/drawing/2014/main" id="{318B68A8-A301-42E6-9FA7-BE269474F10D}"/>
                  </a:ext>
                </a:extLst>
              </p:cNvPr>
              <p:cNvSpPr/>
              <p:nvPr/>
            </p:nvSpPr>
            <p:spPr bwMode="auto">
              <a:xfrm>
                <a:off x="29003626" y="38698488"/>
                <a:ext cx="1655763" cy="1789113"/>
              </a:xfrm>
              <a:custGeom>
                <a:avLst/>
                <a:gdLst/>
                <a:ahLst/>
                <a:cxnLst>
                  <a:cxn ang="0">
                    <a:pos x="0" y="1127"/>
                  </a:cxn>
                  <a:cxn ang="0">
                    <a:pos x="1043" y="101"/>
                  </a:cxn>
                  <a:cxn ang="0">
                    <a:pos x="1043" y="0"/>
                  </a:cxn>
                  <a:cxn ang="0">
                    <a:pos x="0" y="1018"/>
                  </a:cxn>
                  <a:cxn ang="0">
                    <a:pos x="0" y="1127"/>
                  </a:cxn>
                </a:cxnLst>
                <a:rect l="0" t="0" r="r" b="b"/>
                <a:pathLst>
                  <a:path w="1043" h="1127">
                    <a:moveTo>
                      <a:pt x="0" y="1127"/>
                    </a:moveTo>
                    <a:lnTo>
                      <a:pt x="1043" y="101"/>
                    </a:lnTo>
                    <a:lnTo>
                      <a:pt x="1043" y="0"/>
                    </a:lnTo>
                    <a:lnTo>
                      <a:pt x="0" y="1018"/>
                    </a:lnTo>
                    <a:lnTo>
                      <a:pt x="0" y="1127"/>
                    </a:lnTo>
                    <a:close/>
                  </a:path>
                </a:pathLst>
              </a:custGeom>
              <a:solidFill>
                <a:srgbClr val="DEF8FF"/>
              </a:solidFill>
              <a:ln w="9525">
                <a:noFill/>
                <a:round/>
                <a:headEnd/>
                <a:tailEnd/>
              </a:ln>
            </p:spPr>
            <p:txBody>
              <a:bodyPr anchor="ctr"/>
              <a:lstStyle/>
              <a:p>
                <a:pPr algn="ctr"/>
                <a:endParaRPr dirty="0"/>
              </a:p>
            </p:txBody>
          </p:sp>
          <p:sp>
            <p:nvSpPr>
              <p:cNvPr id="76" name="ïSľíďè">
                <a:extLst>
                  <a:ext uri="{FF2B5EF4-FFF2-40B4-BE49-F238E27FC236}">
                    <a16:creationId xmlns:a16="http://schemas.microsoft.com/office/drawing/2014/main" id="{1283E8ED-C80B-4695-9EAA-1F32772621AF}"/>
                  </a:ext>
                </a:extLst>
              </p:cNvPr>
              <p:cNvSpPr/>
              <p:nvPr/>
            </p:nvSpPr>
            <p:spPr bwMode="auto">
              <a:xfrm>
                <a:off x="29003626" y="39031863"/>
                <a:ext cx="1655763" cy="1949450"/>
              </a:xfrm>
              <a:custGeom>
                <a:avLst/>
                <a:gdLst/>
                <a:ahLst/>
                <a:cxnLst>
                  <a:cxn ang="0">
                    <a:pos x="0" y="1228"/>
                  </a:cxn>
                  <a:cxn ang="0">
                    <a:pos x="1043" y="210"/>
                  </a:cxn>
                  <a:cxn ang="0">
                    <a:pos x="1043" y="0"/>
                  </a:cxn>
                  <a:cxn ang="0">
                    <a:pos x="0" y="1018"/>
                  </a:cxn>
                  <a:cxn ang="0">
                    <a:pos x="0" y="1228"/>
                  </a:cxn>
                </a:cxnLst>
                <a:rect l="0" t="0" r="r" b="b"/>
                <a:pathLst>
                  <a:path w="1043" h="1228">
                    <a:moveTo>
                      <a:pt x="0" y="1228"/>
                    </a:moveTo>
                    <a:lnTo>
                      <a:pt x="1043" y="210"/>
                    </a:lnTo>
                    <a:lnTo>
                      <a:pt x="1043" y="0"/>
                    </a:lnTo>
                    <a:lnTo>
                      <a:pt x="0" y="1018"/>
                    </a:lnTo>
                    <a:lnTo>
                      <a:pt x="0" y="1228"/>
                    </a:lnTo>
                    <a:close/>
                  </a:path>
                </a:pathLst>
              </a:custGeom>
              <a:solidFill>
                <a:srgbClr val="DEF8FF"/>
              </a:solidFill>
              <a:ln w="9525">
                <a:noFill/>
                <a:round/>
                <a:headEnd/>
                <a:tailEnd/>
              </a:ln>
            </p:spPr>
            <p:txBody>
              <a:bodyPr anchor="ctr"/>
              <a:lstStyle/>
              <a:p>
                <a:pPr algn="ctr"/>
                <a:endParaRPr dirty="0"/>
              </a:p>
            </p:txBody>
          </p:sp>
          <p:sp>
            <p:nvSpPr>
              <p:cNvPr id="77" name="îṥļïḓê">
                <a:extLst>
                  <a:ext uri="{FF2B5EF4-FFF2-40B4-BE49-F238E27FC236}">
                    <a16:creationId xmlns:a16="http://schemas.microsoft.com/office/drawing/2014/main" id="{6D95A5FA-F349-4B33-9FB2-74DE16AA459B}"/>
                  </a:ext>
                </a:extLst>
              </p:cNvPr>
              <p:cNvSpPr/>
              <p:nvPr/>
            </p:nvSpPr>
            <p:spPr bwMode="auto">
              <a:xfrm>
                <a:off x="29003626" y="39525576"/>
                <a:ext cx="1655763" cy="1789113"/>
              </a:xfrm>
              <a:custGeom>
                <a:avLst/>
                <a:gdLst/>
                <a:ahLst/>
                <a:cxnLst>
                  <a:cxn ang="0">
                    <a:pos x="0" y="1127"/>
                  </a:cxn>
                  <a:cxn ang="0">
                    <a:pos x="1043" y="110"/>
                  </a:cxn>
                  <a:cxn ang="0">
                    <a:pos x="1043" y="0"/>
                  </a:cxn>
                  <a:cxn ang="0">
                    <a:pos x="0" y="1026"/>
                  </a:cxn>
                  <a:cxn ang="0">
                    <a:pos x="0" y="1127"/>
                  </a:cxn>
                </a:cxnLst>
                <a:rect l="0" t="0" r="r" b="b"/>
                <a:pathLst>
                  <a:path w="1043" h="1127">
                    <a:moveTo>
                      <a:pt x="0" y="1127"/>
                    </a:moveTo>
                    <a:lnTo>
                      <a:pt x="1043" y="110"/>
                    </a:lnTo>
                    <a:lnTo>
                      <a:pt x="1043" y="0"/>
                    </a:lnTo>
                    <a:lnTo>
                      <a:pt x="0" y="1026"/>
                    </a:lnTo>
                    <a:lnTo>
                      <a:pt x="0" y="1127"/>
                    </a:lnTo>
                    <a:close/>
                  </a:path>
                </a:pathLst>
              </a:custGeom>
              <a:solidFill>
                <a:srgbClr val="DEF8FF"/>
              </a:solidFill>
              <a:ln w="9525">
                <a:noFill/>
                <a:round/>
                <a:headEnd/>
                <a:tailEnd/>
              </a:ln>
            </p:spPr>
            <p:txBody>
              <a:bodyPr anchor="ctr"/>
              <a:lstStyle/>
              <a:p>
                <a:pPr algn="ctr"/>
                <a:endParaRPr dirty="0"/>
              </a:p>
            </p:txBody>
          </p:sp>
          <p:sp>
            <p:nvSpPr>
              <p:cNvPr id="78" name="iśļiḓè">
                <a:extLst>
                  <a:ext uri="{FF2B5EF4-FFF2-40B4-BE49-F238E27FC236}">
                    <a16:creationId xmlns:a16="http://schemas.microsoft.com/office/drawing/2014/main" id="{90165D60-AEE1-4B0C-93F1-0D1B4AF76FE3}"/>
                  </a:ext>
                </a:extLst>
              </p:cNvPr>
              <p:cNvSpPr/>
              <p:nvPr/>
            </p:nvSpPr>
            <p:spPr bwMode="auto">
              <a:xfrm>
                <a:off x="31073726" y="38311138"/>
                <a:ext cx="1747838" cy="2590800"/>
              </a:xfrm>
              <a:prstGeom prst="rect">
                <a:avLst/>
              </a:prstGeom>
              <a:solidFill>
                <a:srgbClr val="E85931"/>
              </a:solidFill>
              <a:ln w="9525">
                <a:noFill/>
                <a:miter lim="800000"/>
                <a:headEnd/>
                <a:tailEnd/>
              </a:ln>
            </p:spPr>
            <p:txBody>
              <a:bodyPr anchor="ctr"/>
              <a:lstStyle/>
              <a:p>
                <a:pPr algn="ctr"/>
                <a:endParaRPr dirty="0"/>
              </a:p>
            </p:txBody>
          </p:sp>
          <p:sp>
            <p:nvSpPr>
              <p:cNvPr id="79" name="îş1iďé">
                <a:extLst>
                  <a:ext uri="{FF2B5EF4-FFF2-40B4-BE49-F238E27FC236}">
                    <a16:creationId xmlns:a16="http://schemas.microsoft.com/office/drawing/2014/main" id="{0571B515-146F-423F-87CE-1DFA9E17769D}"/>
                  </a:ext>
                </a:extLst>
              </p:cNvPr>
              <p:cNvSpPr/>
              <p:nvPr/>
            </p:nvSpPr>
            <p:spPr bwMode="auto">
              <a:xfrm>
                <a:off x="31192788" y="38431788"/>
                <a:ext cx="1495425" cy="2336800"/>
              </a:xfrm>
              <a:prstGeom prst="rect">
                <a:avLst/>
              </a:prstGeom>
              <a:solidFill>
                <a:srgbClr val="9FECFF"/>
              </a:solidFill>
              <a:ln w="9525">
                <a:noFill/>
                <a:miter lim="800000"/>
                <a:headEnd/>
                <a:tailEnd/>
              </a:ln>
            </p:spPr>
            <p:txBody>
              <a:bodyPr anchor="ctr"/>
              <a:lstStyle/>
              <a:p>
                <a:pPr algn="ctr"/>
                <a:endParaRPr dirty="0"/>
              </a:p>
            </p:txBody>
          </p:sp>
          <p:sp>
            <p:nvSpPr>
              <p:cNvPr id="80" name="iśḻíḑé">
                <a:extLst>
                  <a:ext uri="{FF2B5EF4-FFF2-40B4-BE49-F238E27FC236}">
                    <a16:creationId xmlns:a16="http://schemas.microsoft.com/office/drawing/2014/main" id="{A09ACC5F-1852-4DE7-A276-21468FF97EA4}"/>
                  </a:ext>
                </a:extLst>
              </p:cNvPr>
              <p:cNvSpPr/>
              <p:nvPr/>
            </p:nvSpPr>
            <p:spPr bwMode="auto">
              <a:xfrm>
                <a:off x="31192788" y="38431788"/>
                <a:ext cx="1495425" cy="1562100"/>
              </a:xfrm>
              <a:custGeom>
                <a:avLst/>
                <a:gdLst/>
                <a:ahLst/>
                <a:cxnLst>
                  <a:cxn ang="0">
                    <a:pos x="0" y="984"/>
                  </a:cxn>
                  <a:cxn ang="0">
                    <a:pos x="942" y="58"/>
                  </a:cxn>
                  <a:cxn ang="0">
                    <a:pos x="942" y="0"/>
                  </a:cxn>
                  <a:cxn ang="0">
                    <a:pos x="900" y="0"/>
                  </a:cxn>
                  <a:cxn ang="0">
                    <a:pos x="0" y="883"/>
                  </a:cxn>
                  <a:cxn ang="0">
                    <a:pos x="0" y="984"/>
                  </a:cxn>
                </a:cxnLst>
                <a:rect l="0" t="0" r="r" b="b"/>
                <a:pathLst>
                  <a:path w="942" h="984">
                    <a:moveTo>
                      <a:pt x="0" y="984"/>
                    </a:moveTo>
                    <a:lnTo>
                      <a:pt x="942" y="58"/>
                    </a:lnTo>
                    <a:lnTo>
                      <a:pt x="942" y="0"/>
                    </a:lnTo>
                    <a:lnTo>
                      <a:pt x="900" y="0"/>
                    </a:lnTo>
                    <a:lnTo>
                      <a:pt x="0" y="883"/>
                    </a:lnTo>
                    <a:lnTo>
                      <a:pt x="0" y="984"/>
                    </a:lnTo>
                    <a:close/>
                  </a:path>
                </a:pathLst>
              </a:custGeom>
              <a:solidFill>
                <a:srgbClr val="DEF8FF"/>
              </a:solidFill>
              <a:ln w="9525">
                <a:noFill/>
                <a:round/>
                <a:headEnd/>
                <a:tailEnd/>
              </a:ln>
            </p:spPr>
            <p:txBody>
              <a:bodyPr anchor="ctr"/>
              <a:lstStyle/>
              <a:p>
                <a:pPr algn="ctr"/>
                <a:endParaRPr dirty="0"/>
              </a:p>
            </p:txBody>
          </p:sp>
          <p:sp>
            <p:nvSpPr>
              <p:cNvPr id="81" name="íṧļiḓè">
                <a:extLst>
                  <a:ext uri="{FF2B5EF4-FFF2-40B4-BE49-F238E27FC236}">
                    <a16:creationId xmlns:a16="http://schemas.microsoft.com/office/drawing/2014/main" id="{1133C3EA-ACDB-4BC5-8BE5-42CABC5D9EBF}"/>
                  </a:ext>
                </a:extLst>
              </p:cNvPr>
              <p:cNvSpPr/>
              <p:nvPr/>
            </p:nvSpPr>
            <p:spPr bwMode="auto">
              <a:xfrm>
                <a:off x="31192788" y="38698488"/>
                <a:ext cx="1495425" cy="1801813"/>
              </a:xfrm>
              <a:custGeom>
                <a:avLst/>
                <a:gdLst/>
                <a:ahLst/>
                <a:cxnLst>
                  <a:cxn ang="0">
                    <a:pos x="0" y="1135"/>
                  </a:cxn>
                  <a:cxn ang="0">
                    <a:pos x="942" y="210"/>
                  </a:cxn>
                  <a:cxn ang="0">
                    <a:pos x="942" y="0"/>
                  </a:cxn>
                  <a:cxn ang="0">
                    <a:pos x="0" y="925"/>
                  </a:cxn>
                  <a:cxn ang="0">
                    <a:pos x="0" y="1135"/>
                  </a:cxn>
                </a:cxnLst>
                <a:rect l="0" t="0" r="r" b="b"/>
                <a:pathLst>
                  <a:path w="942" h="1135">
                    <a:moveTo>
                      <a:pt x="0" y="1135"/>
                    </a:moveTo>
                    <a:lnTo>
                      <a:pt x="942" y="210"/>
                    </a:lnTo>
                    <a:lnTo>
                      <a:pt x="942" y="0"/>
                    </a:lnTo>
                    <a:lnTo>
                      <a:pt x="0" y="925"/>
                    </a:lnTo>
                    <a:lnTo>
                      <a:pt x="0" y="1135"/>
                    </a:lnTo>
                    <a:close/>
                  </a:path>
                </a:pathLst>
              </a:custGeom>
              <a:solidFill>
                <a:srgbClr val="DEF8FF"/>
              </a:solidFill>
              <a:ln w="9525">
                <a:noFill/>
                <a:round/>
                <a:headEnd/>
                <a:tailEnd/>
              </a:ln>
            </p:spPr>
            <p:txBody>
              <a:bodyPr anchor="ctr"/>
              <a:lstStyle/>
              <a:p>
                <a:pPr algn="ctr"/>
                <a:endParaRPr dirty="0"/>
              </a:p>
            </p:txBody>
          </p:sp>
          <p:sp>
            <p:nvSpPr>
              <p:cNvPr id="82" name="îṥľíḋe">
                <a:extLst>
                  <a:ext uri="{FF2B5EF4-FFF2-40B4-BE49-F238E27FC236}">
                    <a16:creationId xmlns:a16="http://schemas.microsoft.com/office/drawing/2014/main" id="{6FEC1D2C-46AA-4B5F-8B45-18B9D43C232B}"/>
                  </a:ext>
                </a:extLst>
              </p:cNvPr>
              <p:cNvSpPr/>
              <p:nvPr/>
            </p:nvSpPr>
            <p:spPr bwMode="auto">
              <a:xfrm>
                <a:off x="31192788" y="39204901"/>
                <a:ext cx="1495425" cy="1563688"/>
              </a:xfrm>
              <a:custGeom>
                <a:avLst/>
                <a:gdLst/>
                <a:ahLst/>
                <a:cxnLst>
                  <a:cxn ang="0">
                    <a:pos x="42" y="985"/>
                  </a:cxn>
                  <a:cxn ang="0">
                    <a:pos x="942" y="101"/>
                  </a:cxn>
                  <a:cxn ang="0">
                    <a:pos x="942" y="0"/>
                  </a:cxn>
                  <a:cxn ang="0">
                    <a:pos x="0" y="917"/>
                  </a:cxn>
                  <a:cxn ang="0">
                    <a:pos x="0" y="985"/>
                  </a:cxn>
                  <a:cxn ang="0">
                    <a:pos x="42" y="985"/>
                  </a:cxn>
                </a:cxnLst>
                <a:rect l="0" t="0" r="r" b="b"/>
                <a:pathLst>
                  <a:path w="942" h="985">
                    <a:moveTo>
                      <a:pt x="42" y="985"/>
                    </a:moveTo>
                    <a:lnTo>
                      <a:pt x="942" y="101"/>
                    </a:lnTo>
                    <a:lnTo>
                      <a:pt x="942" y="0"/>
                    </a:lnTo>
                    <a:lnTo>
                      <a:pt x="0" y="917"/>
                    </a:lnTo>
                    <a:lnTo>
                      <a:pt x="0" y="985"/>
                    </a:lnTo>
                    <a:lnTo>
                      <a:pt x="42" y="985"/>
                    </a:lnTo>
                    <a:close/>
                  </a:path>
                </a:pathLst>
              </a:custGeom>
              <a:solidFill>
                <a:srgbClr val="DEF8FF"/>
              </a:solidFill>
              <a:ln w="9525">
                <a:noFill/>
                <a:round/>
                <a:headEnd/>
                <a:tailEnd/>
              </a:ln>
            </p:spPr>
            <p:txBody>
              <a:bodyPr anchor="ctr"/>
              <a:lstStyle/>
              <a:p>
                <a:pPr algn="ctr"/>
                <a:endParaRPr dirty="0"/>
              </a:p>
            </p:txBody>
          </p:sp>
          <p:sp>
            <p:nvSpPr>
              <p:cNvPr id="83" name="íš1ïḋé">
                <a:extLst>
                  <a:ext uri="{FF2B5EF4-FFF2-40B4-BE49-F238E27FC236}">
                    <a16:creationId xmlns:a16="http://schemas.microsoft.com/office/drawing/2014/main" id="{BD669D12-FC11-462F-BB7C-31AE35A3E6BD}"/>
                  </a:ext>
                </a:extLst>
              </p:cNvPr>
              <p:cNvSpPr/>
              <p:nvPr/>
            </p:nvSpPr>
            <p:spPr bwMode="auto">
              <a:xfrm>
                <a:off x="26839863" y="38311138"/>
                <a:ext cx="1749425" cy="2590800"/>
              </a:xfrm>
              <a:prstGeom prst="rect">
                <a:avLst/>
              </a:prstGeom>
              <a:solidFill>
                <a:srgbClr val="E85931"/>
              </a:solidFill>
              <a:ln w="9525">
                <a:noFill/>
                <a:miter lim="800000"/>
                <a:headEnd/>
                <a:tailEnd/>
              </a:ln>
            </p:spPr>
            <p:txBody>
              <a:bodyPr anchor="ctr"/>
              <a:lstStyle/>
              <a:p>
                <a:pPr algn="ctr"/>
                <a:endParaRPr dirty="0"/>
              </a:p>
            </p:txBody>
          </p:sp>
          <p:sp>
            <p:nvSpPr>
              <p:cNvPr id="84" name="íŝľídé">
                <a:extLst>
                  <a:ext uri="{FF2B5EF4-FFF2-40B4-BE49-F238E27FC236}">
                    <a16:creationId xmlns:a16="http://schemas.microsoft.com/office/drawing/2014/main" id="{059F3CC3-A7CF-4CC2-9140-128030B56BE6}"/>
                  </a:ext>
                </a:extLst>
              </p:cNvPr>
              <p:cNvSpPr/>
              <p:nvPr/>
            </p:nvSpPr>
            <p:spPr bwMode="auto">
              <a:xfrm>
                <a:off x="26960513" y="38431788"/>
                <a:ext cx="1495425" cy="2336800"/>
              </a:xfrm>
              <a:prstGeom prst="rect">
                <a:avLst/>
              </a:prstGeom>
              <a:solidFill>
                <a:srgbClr val="9FECFF"/>
              </a:solidFill>
              <a:ln w="9525">
                <a:noFill/>
                <a:miter lim="800000"/>
                <a:headEnd/>
                <a:tailEnd/>
              </a:ln>
            </p:spPr>
            <p:txBody>
              <a:bodyPr anchor="ctr"/>
              <a:lstStyle/>
              <a:p>
                <a:pPr algn="ctr"/>
                <a:endParaRPr dirty="0"/>
              </a:p>
            </p:txBody>
          </p:sp>
          <p:sp>
            <p:nvSpPr>
              <p:cNvPr id="85" name="ïṧ1ïdé">
                <a:extLst>
                  <a:ext uri="{FF2B5EF4-FFF2-40B4-BE49-F238E27FC236}">
                    <a16:creationId xmlns:a16="http://schemas.microsoft.com/office/drawing/2014/main" id="{13FDB0FD-4747-4DAC-A3DD-AC45F9F6AE2F}"/>
                  </a:ext>
                </a:extLst>
              </p:cNvPr>
              <p:cNvSpPr/>
              <p:nvPr/>
            </p:nvSpPr>
            <p:spPr bwMode="auto">
              <a:xfrm>
                <a:off x="26960513" y="38431788"/>
                <a:ext cx="1495425" cy="1562100"/>
              </a:xfrm>
              <a:custGeom>
                <a:avLst/>
                <a:gdLst/>
                <a:ahLst/>
                <a:cxnLst>
                  <a:cxn ang="0">
                    <a:pos x="0" y="984"/>
                  </a:cxn>
                  <a:cxn ang="0">
                    <a:pos x="942" y="58"/>
                  </a:cxn>
                  <a:cxn ang="0">
                    <a:pos x="942" y="0"/>
                  </a:cxn>
                  <a:cxn ang="0">
                    <a:pos x="900" y="0"/>
                  </a:cxn>
                  <a:cxn ang="0">
                    <a:pos x="0" y="883"/>
                  </a:cxn>
                  <a:cxn ang="0">
                    <a:pos x="0" y="984"/>
                  </a:cxn>
                </a:cxnLst>
                <a:rect l="0" t="0" r="r" b="b"/>
                <a:pathLst>
                  <a:path w="942" h="984">
                    <a:moveTo>
                      <a:pt x="0" y="984"/>
                    </a:moveTo>
                    <a:lnTo>
                      <a:pt x="942" y="58"/>
                    </a:lnTo>
                    <a:lnTo>
                      <a:pt x="942" y="0"/>
                    </a:lnTo>
                    <a:lnTo>
                      <a:pt x="900" y="0"/>
                    </a:lnTo>
                    <a:lnTo>
                      <a:pt x="0" y="883"/>
                    </a:lnTo>
                    <a:lnTo>
                      <a:pt x="0" y="984"/>
                    </a:lnTo>
                    <a:close/>
                  </a:path>
                </a:pathLst>
              </a:custGeom>
              <a:solidFill>
                <a:srgbClr val="DEF8FF"/>
              </a:solidFill>
              <a:ln w="9525">
                <a:noFill/>
                <a:round/>
                <a:headEnd/>
                <a:tailEnd/>
              </a:ln>
            </p:spPr>
            <p:txBody>
              <a:bodyPr anchor="ctr"/>
              <a:lstStyle/>
              <a:p>
                <a:pPr algn="ctr"/>
                <a:endParaRPr dirty="0"/>
              </a:p>
            </p:txBody>
          </p:sp>
          <p:sp>
            <p:nvSpPr>
              <p:cNvPr id="86" name="í$ḻïḑê">
                <a:extLst>
                  <a:ext uri="{FF2B5EF4-FFF2-40B4-BE49-F238E27FC236}">
                    <a16:creationId xmlns:a16="http://schemas.microsoft.com/office/drawing/2014/main" id="{AC06A577-551A-4DC6-841D-6C20CB4777B1}"/>
                  </a:ext>
                </a:extLst>
              </p:cNvPr>
              <p:cNvSpPr/>
              <p:nvPr/>
            </p:nvSpPr>
            <p:spPr bwMode="auto">
              <a:xfrm>
                <a:off x="26960513" y="38698488"/>
                <a:ext cx="1495425" cy="1801813"/>
              </a:xfrm>
              <a:custGeom>
                <a:avLst/>
                <a:gdLst/>
                <a:ahLst/>
                <a:cxnLst>
                  <a:cxn ang="0">
                    <a:pos x="0" y="1135"/>
                  </a:cxn>
                  <a:cxn ang="0">
                    <a:pos x="942" y="210"/>
                  </a:cxn>
                  <a:cxn ang="0">
                    <a:pos x="942" y="0"/>
                  </a:cxn>
                  <a:cxn ang="0">
                    <a:pos x="0" y="925"/>
                  </a:cxn>
                  <a:cxn ang="0">
                    <a:pos x="0" y="1135"/>
                  </a:cxn>
                </a:cxnLst>
                <a:rect l="0" t="0" r="r" b="b"/>
                <a:pathLst>
                  <a:path w="942" h="1135">
                    <a:moveTo>
                      <a:pt x="0" y="1135"/>
                    </a:moveTo>
                    <a:lnTo>
                      <a:pt x="942" y="210"/>
                    </a:lnTo>
                    <a:lnTo>
                      <a:pt x="942" y="0"/>
                    </a:lnTo>
                    <a:lnTo>
                      <a:pt x="0" y="925"/>
                    </a:lnTo>
                    <a:lnTo>
                      <a:pt x="0" y="1135"/>
                    </a:lnTo>
                    <a:close/>
                  </a:path>
                </a:pathLst>
              </a:custGeom>
              <a:solidFill>
                <a:srgbClr val="DEF8FF"/>
              </a:solidFill>
              <a:ln w="9525">
                <a:noFill/>
                <a:round/>
                <a:headEnd/>
                <a:tailEnd/>
              </a:ln>
            </p:spPr>
            <p:txBody>
              <a:bodyPr anchor="ctr"/>
              <a:lstStyle/>
              <a:p>
                <a:pPr algn="ctr"/>
                <a:endParaRPr dirty="0"/>
              </a:p>
            </p:txBody>
          </p:sp>
          <p:sp>
            <p:nvSpPr>
              <p:cNvPr id="87" name="íşļíḍe">
                <a:extLst>
                  <a:ext uri="{FF2B5EF4-FFF2-40B4-BE49-F238E27FC236}">
                    <a16:creationId xmlns:a16="http://schemas.microsoft.com/office/drawing/2014/main" id="{891EF2E7-EB63-4A15-BCDA-27FB0540CE77}"/>
                  </a:ext>
                </a:extLst>
              </p:cNvPr>
              <p:cNvSpPr/>
              <p:nvPr/>
            </p:nvSpPr>
            <p:spPr bwMode="auto">
              <a:xfrm>
                <a:off x="26960513" y="39204901"/>
                <a:ext cx="1495425" cy="1563688"/>
              </a:xfrm>
              <a:custGeom>
                <a:avLst/>
                <a:gdLst/>
                <a:ahLst/>
                <a:cxnLst>
                  <a:cxn ang="0">
                    <a:pos x="42" y="985"/>
                  </a:cxn>
                  <a:cxn ang="0">
                    <a:pos x="942" y="101"/>
                  </a:cxn>
                  <a:cxn ang="0">
                    <a:pos x="942" y="0"/>
                  </a:cxn>
                  <a:cxn ang="0">
                    <a:pos x="0" y="917"/>
                  </a:cxn>
                  <a:cxn ang="0">
                    <a:pos x="0" y="985"/>
                  </a:cxn>
                  <a:cxn ang="0">
                    <a:pos x="42" y="985"/>
                  </a:cxn>
                </a:cxnLst>
                <a:rect l="0" t="0" r="r" b="b"/>
                <a:pathLst>
                  <a:path w="942" h="985">
                    <a:moveTo>
                      <a:pt x="42" y="985"/>
                    </a:moveTo>
                    <a:lnTo>
                      <a:pt x="942" y="101"/>
                    </a:lnTo>
                    <a:lnTo>
                      <a:pt x="942" y="0"/>
                    </a:lnTo>
                    <a:lnTo>
                      <a:pt x="0" y="917"/>
                    </a:lnTo>
                    <a:lnTo>
                      <a:pt x="0" y="985"/>
                    </a:lnTo>
                    <a:lnTo>
                      <a:pt x="42" y="985"/>
                    </a:lnTo>
                    <a:close/>
                  </a:path>
                </a:pathLst>
              </a:custGeom>
              <a:solidFill>
                <a:srgbClr val="DEF8FF"/>
              </a:solidFill>
              <a:ln w="9525">
                <a:noFill/>
                <a:round/>
                <a:headEnd/>
                <a:tailEnd/>
              </a:ln>
            </p:spPr>
            <p:txBody>
              <a:bodyPr anchor="ctr"/>
              <a:lstStyle/>
              <a:p>
                <a:pPr algn="ctr"/>
                <a:endParaRPr dirty="0"/>
              </a:p>
            </p:txBody>
          </p:sp>
          <p:sp>
            <p:nvSpPr>
              <p:cNvPr id="88" name="ï$ļïḓe">
                <a:extLst>
                  <a:ext uri="{FF2B5EF4-FFF2-40B4-BE49-F238E27FC236}">
                    <a16:creationId xmlns:a16="http://schemas.microsoft.com/office/drawing/2014/main" id="{02D78360-84EC-424B-B3BB-9D00014C0081}"/>
                  </a:ext>
                </a:extLst>
              </p:cNvPr>
              <p:cNvSpPr/>
              <p:nvPr/>
            </p:nvSpPr>
            <p:spPr bwMode="auto">
              <a:xfrm>
                <a:off x="28055888" y="36053713"/>
                <a:ext cx="279400" cy="1509713"/>
              </a:xfrm>
              <a:prstGeom prst="rect">
                <a:avLst/>
              </a:prstGeom>
              <a:solidFill>
                <a:srgbClr val="FF9274"/>
              </a:solidFill>
              <a:ln w="9525">
                <a:noFill/>
                <a:miter lim="800000"/>
                <a:headEnd/>
                <a:tailEnd/>
              </a:ln>
            </p:spPr>
            <p:txBody>
              <a:bodyPr anchor="ctr"/>
              <a:lstStyle/>
              <a:p>
                <a:pPr algn="ctr"/>
                <a:endParaRPr dirty="0"/>
              </a:p>
            </p:txBody>
          </p:sp>
          <p:sp>
            <p:nvSpPr>
              <p:cNvPr id="89" name="îṡ1idê">
                <a:extLst>
                  <a:ext uri="{FF2B5EF4-FFF2-40B4-BE49-F238E27FC236}">
                    <a16:creationId xmlns:a16="http://schemas.microsoft.com/office/drawing/2014/main" id="{A987643D-8EB7-4122-B812-9B06DA5E0593}"/>
                  </a:ext>
                </a:extLst>
              </p:cNvPr>
              <p:cNvSpPr/>
              <p:nvPr/>
            </p:nvSpPr>
            <p:spPr bwMode="auto">
              <a:xfrm>
                <a:off x="31313438" y="36053713"/>
                <a:ext cx="280988" cy="1509713"/>
              </a:xfrm>
              <a:prstGeom prst="rect">
                <a:avLst/>
              </a:prstGeom>
              <a:solidFill>
                <a:srgbClr val="FF9274"/>
              </a:solidFill>
              <a:ln w="9525">
                <a:noFill/>
                <a:miter lim="800000"/>
                <a:headEnd/>
                <a:tailEnd/>
              </a:ln>
            </p:spPr>
            <p:txBody>
              <a:bodyPr anchor="ctr"/>
              <a:lstStyle/>
              <a:p>
                <a:pPr algn="ctr"/>
                <a:endParaRPr dirty="0"/>
              </a:p>
            </p:txBody>
          </p:sp>
          <p:sp>
            <p:nvSpPr>
              <p:cNvPr id="90" name="íSḷiḋê">
                <a:extLst>
                  <a:ext uri="{FF2B5EF4-FFF2-40B4-BE49-F238E27FC236}">
                    <a16:creationId xmlns:a16="http://schemas.microsoft.com/office/drawing/2014/main" id="{C903D82D-5EB1-410B-BD47-76698368C999}"/>
                  </a:ext>
                </a:extLst>
              </p:cNvPr>
              <p:cNvSpPr/>
              <p:nvPr/>
            </p:nvSpPr>
            <p:spPr bwMode="auto">
              <a:xfrm>
                <a:off x="26266776" y="37336413"/>
                <a:ext cx="7129463" cy="481013"/>
              </a:xfrm>
              <a:prstGeom prst="rect">
                <a:avLst/>
              </a:prstGeom>
              <a:solidFill>
                <a:srgbClr val="21839C"/>
              </a:solidFill>
              <a:ln w="9525">
                <a:noFill/>
                <a:miter lim="800000"/>
                <a:headEnd/>
                <a:tailEnd/>
              </a:ln>
            </p:spPr>
            <p:txBody>
              <a:bodyPr anchor="ctr"/>
              <a:lstStyle/>
              <a:p>
                <a:pPr algn="ctr"/>
                <a:endParaRPr dirty="0"/>
              </a:p>
            </p:txBody>
          </p:sp>
          <p:sp>
            <p:nvSpPr>
              <p:cNvPr id="91" name="iṧľïďe">
                <a:extLst>
                  <a:ext uri="{FF2B5EF4-FFF2-40B4-BE49-F238E27FC236}">
                    <a16:creationId xmlns:a16="http://schemas.microsoft.com/office/drawing/2014/main" id="{5D894001-976D-452C-9495-F07A216C4174}"/>
                  </a:ext>
                </a:extLst>
              </p:cNvPr>
              <p:cNvSpPr/>
              <p:nvPr/>
            </p:nvSpPr>
            <p:spPr bwMode="auto">
              <a:xfrm>
                <a:off x="26266776" y="35052001"/>
                <a:ext cx="7129463" cy="1803400"/>
              </a:xfrm>
              <a:prstGeom prst="rect">
                <a:avLst/>
              </a:prstGeom>
              <a:solidFill>
                <a:srgbClr val="E85931"/>
              </a:solidFill>
              <a:ln w="9525">
                <a:noFill/>
                <a:miter lim="800000"/>
                <a:headEnd/>
                <a:tailEnd/>
              </a:ln>
            </p:spPr>
            <p:txBody>
              <a:bodyPr anchor="ctr"/>
              <a:lstStyle/>
              <a:p>
                <a:pPr algn="ctr"/>
                <a:endParaRPr dirty="0"/>
              </a:p>
            </p:txBody>
          </p:sp>
          <p:sp>
            <p:nvSpPr>
              <p:cNvPr id="92" name="íṥliḑè">
                <a:extLst>
                  <a:ext uri="{FF2B5EF4-FFF2-40B4-BE49-F238E27FC236}">
                    <a16:creationId xmlns:a16="http://schemas.microsoft.com/office/drawing/2014/main" id="{D4726005-6373-4F9C-85CF-DFD00284FDF7}"/>
                  </a:ext>
                </a:extLst>
              </p:cNvPr>
              <p:cNvSpPr/>
              <p:nvPr/>
            </p:nvSpPr>
            <p:spPr bwMode="auto">
              <a:xfrm>
                <a:off x="26412826" y="35199638"/>
                <a:ext cx="6837363" cy="1508125"/>
              </a:xfrm>
              <a:prstGeom prst="rect">
                <a:avLst/>
              </a:prstGeom>
              <a:solidFill>
                <a:schemeClr val="accent1"/>
              </a:solidFill>
              <a:ln w="9525">
                <a:noFill/>
                <a:miter lim="800000"/>
                <a:headEnd/>
                <a:tailEnd/>
              </a:ln>
            </p:spPr>
            <p:txBody>
              <a:bodyPr anchor="ctr"/>
              <a:lstStyle/>
              <a:p>
                <a:pPr algn="ctr"/>
                <a:endParaRPr dirty="0"/>
              </a:p>
            </p:txBody>
          </p:sp>
          <p:sp>
            <p:nvSpPr>
              <p:cNvPr id="93" name="islíḋê">
                <a:extLst>
                  <a:ext uri="{FF2B5EF4-FFF2-40B4-BE49-F238E27FC236}">
                    <a16:creationId xmlns:a16="http://schemas.microsoft.com/office/drawing/2014/main" id="{1F835360-2CC9-49B7-9C82-E4D48460D24B}"/>
                  </a:ext>
                </a:extLst>
              </p:cNvPr>
              <p:cNvSpPr/>
              <p:nvPr/>
            </p:nvSpPr>
            <p:spPr bwMode="auto">
              <a:xfrm>
                <a:off x="26573163" y="41422638"/>
                <a:ext cx="2430463" cy="133350"/>
              </a:xfrm>
              <a:prstGeom prst="rect">
                <a:avLst/>
              </a:prstGeom>
              <a:solidFill>
                <a:srgbClr val="E85931"/>
              </a:solidFill>
              <a:ln w="9525">
                <a:noFill/>
                <a:miter lim="800000"/>
                <a:headEnd/>
                <a:tailEnd/>
              </a:ln>
            </p:spPr>
            <p:txBody>
              <a:bodyPr anchor="ctr"/>
              <a:lstStyle/>
              <a:p>
                <a:pPr algn="ctr"/>
                <a:endParaRPr dirty="0"/>
              </a:p>
            </p:txBody>
          </p:sp>
          <p:sp>
            <p:nvSpPr>
              <p:cNvPr id="94" name="ïş1iḋé">
                <a:extLst>
                  <a:ext uri="{FF2B5EF4-FFF2-40B4-BE49-F238E27FC236}">
                    <a16:creationId xmlns:a16="http://schemas.microsoft.com/office/drawing/2014/main" id="{14EB70E9-D38A-409D-8615-98CB3690DF9E}"/>
                  </a:ext>
                </a:extLst>
              </p:cNvPr>
              <p:cNvSpPr/>
              <p:nvPr/>
            </p:nvSpPr>
            <p:spPr bwMode="auto">
              <a:xfrm>
                <a:off x="30659388" y="41422638"/>
                <a:ext cx="2430463" cy="133350"/>
              </a:xfrm>
              <a:prstGeom prst="rect">
                <a:avLst/>
              </a:prstGeom>
              <a:solidFill>
                <a:srgbClr val="E85931"/>
              </a:solidFill>
              <a:ln w="9525">
                <a:noFill/>
                <a:miter lim="800000"/>
                <a:headEnd/>
                <a:tailEnd/>
              </a:ln>
            </p:spPr>
            <p:txBody>
              <a:bodyPr anchor="ctr"/>
              <a:lstStyle/>
              <a:p>
                <a:pPr algn="ctr"/>
                <a:endParaRPr dirty="0"/>
              </a:p>
            </p:txBody>
          </p:sp>
        </p:grpSp>
        <p:grpSp>
          <p:nvGrpSpPr>
            <p:cNvPr id="95" name="组合 9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B3093D16-8E20-4227-8D62-91780DF4A144}"/>
                </a:ext>
              </a:extLst>
            </p:cNvPr>
            <p:cNvGrpSpPr/>
            <p:nvPr/>
          </p:nvGrpSpPr>
          <p:grpSpPr>
            <a:xfrm>
              <a:off x="2415562" y="3824293"/>
              <a:ext cx="549810" cy="538355"/>
              <a:chOff x="3848100" y="1227932"/>
              <a:chExt cx="4495800" cy="4402137"/>
            </a:xfrm>
          </p:grpSpPr>
          <p:sp>
            <p:nvSpPr>
              <p:cNvPr id="96" name="îsliḑé">
                <a:extLst>
                  <a:ext uri="{FF2B5EF4-FFF2-40B4-BE49-F238E27FC236}">
                    <a16:creationId xmlns:a16="http://schemas.microsoft.com/office/drawing/2014/main" id="{5B03C980-A655-4DC3-80E5-F8FD15141888}"/>
                  </a:ext>
                </a:extLst>
              </p:cNvPr>
              <p:cNvSpPr/>
              <p:nvPr/>
            </p:nvSpPr>
            <p:spPr bwMode="auto">
              <a:xfrm>
                <a:off x="6494463" y="1478757"/>
                <a:ext cx="1257300" cy="1406525"/>
              </a:xfrm>
              <a:custGeom>
                <a:avLst/>
                <a:gdLst>
                  <a:gd name="T0" fmla="*/ 693 w 722"/>
                  <a:gd name="T1" fmla="*/ 366 h 808"/>
                  <a:gd name="T2" fmla="*/ 421 w 722"/>
                  <a:gd name="T3" fmla="*/ 781 h 808"/>
                  <a:gd name="T4" fmla="*/ 29 w 722"/>
                  <a:gd name="T5" fmla="*/ 461 h 808"/>
                  <a:gd name="T6" fmla="*/ 308 w 722"/>
                  <a:gd name="T7" fmla="*/ 45 h 808"/>
                  <a:gd name="T8" fmla="*/ 693 w 722"/>
                  <a:gd name="T9" fmla="*/ 366 h 808"/>
                </a:gdLst>
                <a:ahLst/>
                <a:cxnLst>
                  <a:cxn ang="0">
                    <a:pos x="T0" y="T1"/>
                  </a:cxn>
                  <a:cxn ang="0">
                    <a:pos x="T2" y="T3"/>
                  </a:cxn>
                  <a:cxn ang="0">
                    <a:pos x="T4" y="T5"/>
                  </a:cxn>
                  <a:cxn ang="0">
                    <a:pos x="T6" y="T7"/>
                  </a:cxn>
                  <a:cxn ang="0">
                    <a:pos x="T8" y="T9"/>
                  </a:cxn>
                </a:cxnLst>
                <a:rect l="0" t="0" r="r" b="b"/>
                <a:pathLst>
                  <a:path w="722" h="808">
                    <a:moveTo>
                      <a:pt x="693" y="366"/>
                    </a:moveTo>
                    <a:cubicBezTo>
                      <a:pt x="722" y="570"/>
                      <a:pt x="605" y="755"/>
                      <a:pt x="421" y="781"/>
                    </a:cubicBezTo>
                    <a:cubicBezTo>
                      <a:pt x="238" y="808"/>
                      <a:pt x="58" y="665"/>
                      <a:pt x="29" y="461"/>
                    </a:cubicBezTo>
                    <a:cubicBezTo>
                      <a:pt x="0" y="257"/>
                      <a:pt x="125" y="71"/>
                      <a:pt x="308" y="45"/>
                    </a:cubicBezTo>
                    <a:cubicBezTo>
                      <a:pt x="626" y="0"/>
                      <a:pt x="664" y="163"/>
                      <a:pt x="693" y="366"/>
                    </a:cubicBez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7" name="iśļîḋé">
                <a:extLst>
                  <a:ext uri="{FF2B5EF4-FFF2-40B4-BE49-F238E27FC236}">
                    <a16:creationId xmlns:a16="http://schemas.microsoft.com/office/drawing/2014/main" id="{00BCBA02-D66B-4D5D-BB57-579C0DEA8336}"/>
                  </a:ext>
                </a:extLst>
              </p:cNvPr>
              <p:cNvSpPr/>
              <p:nvPr/>
            </p:nvSpPr>
            <p:spPr bwMode="auto">
              <a:xfrm>
                <a:off x="6135688" y="1227932"/>
                <a:ext cx="1573213" cy="1457325"/>
              </a:xfrm>
              <a:custGeom>
                <a:avLst/>
                <a:gdLst>
                  <a:gd name="T0" fmla="*/ 358 w 902"/>
                  <a:gd name="T1" fmla="*/ 397 h 837"/>
                  <a:gd name="T2" fmla="*/ 902 w 902"/>
                  <a:gd name="T3" fmla="*/ 354 h 837"/>
                  <a:gd name="T4" fmla="*/ 328 w 902"/>
                  <a:gd name="T5" fmla="*/ 142 h 837"/>
                  <a:gd name="T6" fmla="*/ 340 w 902"/>
                  <a:gd name="T7" fmla="*/ 837 h 837"/>
                  <a:gd name="T8" fmla="*/ 378 w 902"/>
                  <a:gd name="T9" fmla="*/ 613 h 837"/>
                  <a:gd name="T10" fmla="*/ 311 w 902"/>
                  <a:gd name="T11" fmla="*/ 577 h 837"/>
                  <a:gd name="T12" fmla="*/ 376 w 902"/>
                  <a:gd name="T13" fmla="*/ 549 h 837"/>
                  <a:gd name="T14" fmla="*/ 358 w 902"/>
                  <a:gd name="T15" fmla="*/ 397 h 8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2" h="837">
                    <a:moveTo>
                      <a:pt x="358" y="397"/>
                    </a:moveTo>
                    <a:cubicBezTo>
                      <a:pt x="358" y="397"/>
                      <a:pt x="660" y="438"/>
                      <a:pt x="902" y="354"/>
                    </a:cubicBezTo>
                    <a:cubicBezTo>
                      <a:pt x="845" y="139"/>
                      <a:pt x="604" y="0"/>
                      <a:pt x="328" y="142"/>
                    </a:cubicBezTo>
                    <a:cubicBezTo>
                      <a:pt x="0" y="310"/>
                      <a:pt x="190" y="712"/>
                      <a:pt x="340" y="837"/>
                    </a:cubicBezTo>
                    <a:cubicBezTo>
                      <a:pt x="377" y="730"/>
                      <a:pt x="378" y="613"/>
                      <a:pt x="378" y="613"/>
                    </a:cubicBezTo>
                    <a:cubicBezTo>
                      <a:pt x="378" y="613"/>
                      <a:pt x="317" y="654"/>
                      <a:pt x="311" y="577"/>
                    </a:cubicBezTo>
                    <a:cubicBezTo>
                      <a:pt x="307" y="525"/>
                      <a:pt x="376" y="549"/>
                      <a:pt x="376" y="549"/>
                    </a:cubicBezTo>
                    <a:lnTo>
                      <a:pt x="358" y="397"/>
                    </a:ln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8" name="î$lîḑe">
                <a:extLst>
                  <a:ext uri="{FF2B5EF4-FFF2-40B4-BE49-F238E27FC236}">
                    <a16:creationId xmlns:a16="http://schemas.microsoft.com/office/drawing/2014/main" id="{1F45D8D4-AEB4-4A7A-9EBB-1B4F44A039F7}"/>
                  </a:ext>
                </a:extLst>
              </p:cNvPr>
              <p:cNvSpPr/>
              <p:nvPr/>
            </p:nvSpPr>
            <p:spPr bwMode="auto">
              <a:xfrm>
                <a:off x="5716588" y="1405732"/>
                <a:ext cx="1009650" cy="1466850"/>
              </a:xfrm>
              <a:custGeom>
                <a:avLst/>
                <a:gdLst>
                  <a:gd name="T0" fmla="*/ 579 w 579"/>
                  <a:gd name="T1" fmla="*/ 204 h 843"/>
                  <a:gd name="T2" fmla="*/ 210 w 579"/>
                  <a:gd name="T3" fmla="*/ 150 h 843"/>
                  <a:gd name="T4" fmla="*/ 98 w 579"/>
                  <a:gd name="T5" fmla="*/ 734 h 843"/>
                  <a:gd name="T6" fmla="*/ 371 w 579"/>
                  <a:gd name="T7" fmla="*/ 470 h 843"/>
                  <a:gd name="T8" fmla="*/ 579 w 579"/>
                  <a:gd name="T9" fmla="*/ 204 h 843"/>
                </a:gdLst>
                <a:ahLst/>
                <a:cxnLst>
                  <a:cxn ang="0">
                    <a:pos x="T0" y="T1"/>
                  </a:cxn>
                  <a:cxn ang="0">
                    <a:pos x="T2" y="T3"/>
                  </a:cxn>
                  <a:cxn ang="0">
                    <a:pos x="T4" y="T5"/>
                  </a:cxn>
                  <a:cxn ang="0">
                    <a:pos x="T6" y="T7"/>
                  </a:cxn>
                  <a:cxn ang="0">
                    <a:pos x="T8" y="T9"/>
                  </a:cxn>
                </a:cxnLst>
                <a:rect l="0" t="0" r="r" b="b"/>
                <a:pathLst>
                  <a:path w="579" h="843">
                    <a:moveTo>
                      <a:pt x="579" y="204"/>
                    </a:moveTo>
                    <a:cubicBezTo>
                      <a:pt x="579" y="204"/>
                      <a:pt x="370" y="0"/>
                      <a:pt x="210" y="150"/>
                    </a:cubicBezTo>
                    <a:cubicBezTo>
                      <a:pt x="0" y="349"/>
                      <a:pt x="397" y="599"/>
                      <a:pt x="98" y="734"/>
                    </a:cubicBezTo>
                    <a:cubicBezTo>
                      <a:pt x="298" y="843"/>
                      <a:pt x="484" y="658"/>
                      <a:pt x="371" y="470"/>
                    </a:cubicBezTo>
                    <a:cubicBezTo>
                      <a:pt x="208" y="197"/>
                      <a:pt x="476" y="162"/>
                      <a:pt x="579" y="204"/>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9" name="ïṩḷïdê">
                <a:extLst>
                  <a:ext uri="{FF2B5EF4-FFF2-40B4-BE49-F238E27FC236}">
                    <a16:creationId xmlns:a16="http://schemas.microsoft.com/office/drawing/2014/main" id="{C4CA93A4-C0AF-41E5-97F7-7F245D21D16A}"/>
                  </a:ext>
                </a:extLst>
              </p:cNvPr>
              <p:cNvSpPr/>
              <p:nvPr/>
            </p:nvSpPr>
            <p:spPr bwMode="auto">
              <a:xfrm>
                <a:off x="7173913" y="2467769"/>
                <a:ext cx="296863" cy="169862"/>
              </a:xfrm>
              <a:custGeom>
                <a:avLst/>
                <a:gdLst>
                  <a:gd name="T0" fmla="*/ 0 w 171"/>
                  <a:gd name="T1" fmla="*/ 20 h 98"/>
                  <a:gd name="T2" fmla="*/ 92 w 171"/>
                  <a:gd name="T3" fmla="*/ 93 h 98"/>
                  <a:gd name="T4" fmla="*/ 166 w 171"/>
                  <a:gd name="T5" fmla="*/ 0 h 98"/>
                  <a:gd name="T6" fmla="*/ 0 w 171"/>
                  <a:gd name="T7" fmla="*/ 20 h 98"/>
                </a:gdLst>
                <a:ahLst/>
                <a:cxnLst>
                  <a:cxn ang="0">
                    <a:pos x="T0" y="T1"/>
                  </a:cxn>
                  <a:cxn ang="0">
                    <a:pos x="T2" y="T3"/>
                  </a:cxn>
                  <a:cxn ang="0">
                    <a:pos x="T4" y="T5"/>
                  </a:cxn>
                  <a:cxn ang="0">
                    <a:pos x="T6" y="T7"/>
                  </a:cxn>
                </a:cxnLst>
                <a:rect l="0" t="0" r="r" b="b"/>
                <a:pathLst>
                  <a:path w="171" h="98">
                    <a:moveTo>
                      <a:pt x="0" y="20"/>
                    </a:moveTo>
                    <a:cubicBezTo>
                      <a:pt x="5" y="66"/>
                      <a:pt x="47" y="98"/>
                      <a:pt x="92" y="93"/>
                    </a:cubicBezTo>
                    <a:cubicBezTo>
                      <a:pt x="138" y="88"/>
                      <a:pt x="171" y="46"/>
                      <a:pt x="166" y="0"/>
                    </a:cubicBezTo>
                    <a:lnTo>
                      <a:pt x="0" y="20"/>
                    </a:lnTo>
                    <a:close/>
                  </a:path>
                </a:pathLst>
              </a:custGeom>
              <a:solidFill>
                <a:srgbClr val="EB7D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0" name="îSḷidè">
                <a:extLst>
                  <a:ext uri="{FF2B5EF4-FFF2-40B4-BE49-F238E27FC236}">
                    <a16:creationId xmlns:a16="http://schemas.microsoft.com/office/drawing/2014/main" id="{F0A76F01-8C9C-4CA8-932B-0E7FB57FF6DA}"/>
                  </a:ext>
                </a:extLst>
              </p:cNvPr>
              <p:cNvSpPr/>
              <p:nvPr/>
            </p:nvSpPr>
            <p:spPr bwMode="auto">
              <a:xfrm>
                <a:off x="7080250" y="2664619"/>
                <a:ext cx="276225" cy="541337"/>
              </a:xfrm>
              <a:custGeom>
                <a:avLst/>
                <a:gdLst>
                  <a:gd name="T0" fmla="*/ 0 w 174"/>
                  <a:gd name="T1" fmla="*/ 12 h 341"/>
                  <a:gd name="T2" fmla="*/ 10 w 174"/>
                  <a:gd name="T3" fmla="*/ 163 h 341"/>
                  <a:gd name="T4" fmla="*/ 105 w 174"/>
                  <a:gd name="T5" fmla="*/ 341 h 341"/>
                  <a:gd name="T6" fmla="*/ 174 w 174"/>
                  <a:gd name="T7" fmla="*/ 152 h 341"/>
                  <a:gd name="T8" fmla="*/ 163 w 174"/>
                  <a:gd name="T9" fmla="*/ 0 h 341"/>
                  <a:gd name="T10" fmla="*/ 0 w 174"/>
                  <a:gd name="T11" fmla="*/ 12 h 341"/>
                </a:gdLst>
                <a:ahLst/>
                <a:cxnLst>
                  <a:cxn ang="0">
                    <a:pos x="T0" y="T1"/>
                  </a:cxn>
                  <a:cxn ang="0">
                    <a:pos x="T2" y="T3"/>
                  </a:cxn>
                  <a:cxn ang="0">
                    <a:pos x="T4" y="T5"/>
                  </a:cxn>
                  <a:cxn ang="0">
                    <a:pos x="T6" y="T7"/>
                  </a:cxn>
                  <a:cxn ang="0">
                    <a:pos x="T8" y="T9"/>
                  </a:cxn>
                  <a:cxn ang="0">
                    <a:pos x="T10" y="T11"/>
                  </a:cxn>
                </a:cxnLst>
                <a:rect l="0" t="0" r="r" b="b"/>
                <a:pathLst>
                  <a:path w="174" h="341">
                    <a:moveTo>
                      <a:pt x="0" y="12"/>
                    </a:moveTo>
                    <a:lnTo>
                      <a:pt x="10" y="163"/>
                    </a:lnTo>
                    <a:lnTo>
                      <a:pt x="105" y="341"/>
                    </a:lnTo>
                    <a:lnTo>
                      <a:pt x="174" y="152"/>
                    </a:lnTo>
                    <a:lnTo>
                      <a:pt x="163" y="0"/>
                    </a:lnTo>
                    <a:lnTo>
                      <a:pt x="0" y="12"/>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1" name="ïSļïdé">
                <a:extLst>
                  <a:ext uri="{FF2B5EF4-FFF2-40B4-BE49-F238E27FC236}">
                    <a16:creationId xmlns:a16="http://schemas.microsoft.com/office/drawing/2014/main" id="{B0098A07-2018-4E03-9FB4-222F4A234AC6}"/>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2" name="ïsḻîdè">
                <a:extLst>
                  <a:ext uri="{FF2B5EF4-FFF2-40B4-BE49-F238E27FC236}">
                    <a16:creationId xmlns:a16="http://schemas.microsoft.com/office/drawing/2014/main" id="{894C416E-11CD-4FD4-B795-39DBF7D8AED6}"/>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3" name="îṣḻíḑe">
                <a:extLst>
                  <a:ext uri="{FF2B5EF4-FFF2-40B4-BE49-F238E27FC236}">
                    <a16:creationId xmlns:a16="http://schemas.microsoft.com/office/drawing/2014/main" id="{7BFFE311-8203-4492-A90D-4B9B6EAD5738}"/>
                  </a:ext>
                </a:extLst>
              </p:cNvPr>
              <p:cNvSpPr/>
              <p:nvPr/>
            </p:nvSpPr>
            <p:spPr bwMode="auto">
              <a:xfrm>
                <a:off x="7040563" y="2905919"/>
                <a:ext cx="373063" cy="420687"/>
              </a:xfrm>
              <a:custGeom>
                <a:avLst/>
                <a:gdLst>
                  <a:gd name="T0" fmla="*/ 199 w 235"/>
                  <a:gd name="T1" fmla="*/ 0 h 265"/>
                  <a:gd name="T2" fmla="*/ 235 w 235"/>
                  <a:gd name="T3" fmla="*/ 8 h 265"/>
                  <a:gd name="T4" fmla="*/ 135 w 235"/>
                  <a:gd name="T5" fmla="*/ 265 h 265"/>
                  <a:gd name="T6" fmla="*/ 0 w 235"/>
                  <a:gd name="T7" fmla="*/ 25 h 265"/>
                  <a:gd name="T8" fmla="*/ 35 w 235"/>
                  <a:gd name="T9" fmla="*/ 11 h 265"/>
                  <a:gd name="T10" fmla="*/ 130 w 235"/>
                  <a:gd name="T11" fmla="*/ 189 h 265"/>
                  <a:gd name="T12" fmla="*/ 199 w 235"/>
                  <a:gd name="T13" fmla="*/ 0 h 265"/>
                </a:gdLst>
                <a:ahLst/>
                <a:cxnLst>
                  <a:cxn ang="0">
                    <a:pos x="T0" y="T1"/>
                  </a:cxn>
                  <a:cxn ang="0">
                    <a:pos x="T2" y="T3"/>
                  </a:cxn>
                  <a:cxn ang="0">
                    <a:pos x="T4" y="T5"/>
                  </a:cxn>
                  <a:cxn ang="0">
                    <a:pos x="T6" y="T7"/>
                  </a:cxn>
                  <a:cxn ang="0">
                    <a:pos x="T8" y="T9"/>
                  </a:cxn>
                  <a:cxn ang="0">
                    <a:pos x="T10" y="T11"/>
                  </a:cxn>
                  <a:cxn ang="0">
                    <a:pos x="T12" y="T13"/>
                  </a:cxn>
                </a:cxnLst>
                <a:rect l="0" t="0" r="r" b="b"/>
                <a:pathLst>
                  <a:path w="235" h="265">
                    <a:moveTo>
                      <a:pt x="199" y="0"/>
                    </a:moveTo>
                    <a:lnTo>
                      <a:pt x="235" y="8"/>
                    </a:lnTo>
                    <a:lnTo>
                      <a:pt x="135" y="265"/>
                    </a:lnTo>
                    <a:lnTo>
                      <a:pt x="0" y="25"/>
                    </a:lnTo>
                    <a:lnTo>
                      <a:pt x="35" y="11"/>
                    </a:lnTo>
                    <a:lnTo>
                      <a:pt x="130" y="189"/>
                    </a:lnTo>
                    <a:lnTo>
                      <a:pt x="19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4" name="íṩlïḋé">
                <a:extLst>
                  <a:ext uri="{FF2B5EF4-FFF2-40B4-BE49-F238E27FC236}">
                    <a16:creationId xmlns:a16="http://schemas.microsoft.com/office/drawing/2014/main" id="{CA053658-2EAC-414D-9157-69F71AC1417E}"/>
                  </a:ext>
                </a:extLst>
              </p:cNvPr>
              <p:cNvSpPr/>
              <p:nvPr/>
            </p:nvSpPr>
            <p:spPr bwMode="auto">
              <a:xfrm>
                <a:off x="7034213" y="2923382"/>
                <a:ext cx="168275" cy="236537"/>
              </a:xfrm>
              <a:custGeom>
                <a:avLst/>
                <a:gdLst>
                  <a:gd name="T0" fmla="*/ 39 w 106"/>
                  <a:gd name="T1" fmla="*/ 0 h 149"/>
                  <a:gd name="T2" fmla="*/ 4 w 106"/>
                  <a:gd name="T3" fmla="*/ 13 h 149"/>
                  <a:gd name="T4" fmla="*/ 0 w 106"/>
                  <a:gd name="T5" fmla="*/ 149 h 149"/>
                  <a:gd name="T6" fmla="*/ 48 w 106"/>
                  <a:gd name="T7" fmla="*/ 121 h 149"/>
                  <a:gd name="T8" fmla="*/ 106 w 106"/>
                  <a:gd name="T9" fmla="*/ 126 h 149"/>
                  <a:gd name="T10" fmla="*/ 39 w 106"/>
                  <a:gd name="T11" fmla="*/ 0 h 149"/>
                </a:gdLst>
                <a:ahLst/>
                <a:cxnLst>
                  <a:cxn ang="0">
                    <a:pos x="T0" y="T1"/>
                  </a:cxn>
                  <a:cxn ang="0">
                    <a:pos x="T2" y="T3"/>
                  </a:cxn>
                  <a:cxn ang="0">
                    <a:pos x="T4" y="T5"/>
                  </a:cxn>
                  <a:cxn ang="0">
                    <a:pos x="T6" y="T7"/>
                  </a:cxn>
                  <a:cxn ang="0">
                    <a:pos x="T8" y="T9"/>
                  </a:cxn>
                  <a:cxn ang="0">
                    <a:pos x="T10" y="T11"/>
                  </a:cxn>
                </a:cxnLst>
                <a:rect l="0" t="0" r="r" b="b"/>
                <a:pathLst>
                  <a:path w="106" h="149">
                    <a:moveTo>
                      <a:pt x="39" y="0"/>
                    </a:moveTo>
                    <a:lnTo>
                      <a:pt x="4" y="13"/>
                    </a:lnTo>
                    <a:lnTo>
                      <a:pt x="0" y="149"/>
                    </a:lnTo>
                    <a:lnTo>
                      <a:pt x="48" y="121"/>
                    </a:lnTo>
                    <a:lnTo>
                      <a:pt x="106" y="126"/>
                    </a:lnTo>
                    <a:lnTo>
                      <a:pt x="3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5" name="ïš1íḍé">
                <a:extLst>
                  <a:ext uri="{FF2B5EF4-FFF2-40B4-BE49-F238E27FC236}">
                    <a16:creationId xmlns:a16="http://schemas.microsoft.com/office/drawing/2014/main" id="{D5CCD6CA-E3CF-42EB-82A4-3A83C34A1ED5}"/>
                  </a:ext>
                </a:extLst>
              </p:cNvPr>
              <p:cNvSpPr/>
              <p:nvPr/>
            </p:nvSpPr>
            <p:spPr bwMode="auto">
              <a:xfrm>
                <a:off x="7280275" y="2905919"/>
                <a:ext cx="171450" cy="223837"/>
              </a:xfrm>
              <a:custGeom>
                <a:avLst/>
                <a:gdLst>
                  <a:gd name="T0" fmla="*/ 48 w 108"/>
                  <a:gd name="T1" fmla="*/ 0 h 141"/>
                  <a:gd name="T2" fmla="*/ 84 w 108"/>
                  <a:gd name="T3" fmla="*/ 8 h 141"/>
                  <a:gd name="T4" fmla="*/ 108 w 108"/>
                  <a:gd name="T5" fmla="*/ 141 h 141"/>
                  <a:gd name="T6" fmla="*/ 57 w 108"/>
                  <a:gd name="T7" fmla="*/ 121 h 141"/>
                  <a:gd name="T8" fmla="*/ 0 w 108"/>
                  <a:gd name="T9" fmla="*/ 134 h 141"/>
                  <a:gd name="T10" fmla="*/ 48 w 108"/>
                  <a:gd name="T11" fmla="*/ 0 h 141"/>
                </a:gdLst>
                <a:ahLst/>
                <a:cxnLst>
                  <a:cxn ang="0">
                    <a:pos x="T0" y="T1"/>
                  </a:cxn>
                  <a:cxn ang="0">
                    <a:pos x="T2" y="T3"/>
                  </a:cxn>
                  <a:cxn ang="0">
                    <a:pos x="T4" y="T5"/>
                  </a:cxn>
                  <a:cxn ang="0">
                    <a:pos x="T6" y="T7"/>
                  </a:cxn>
                  <a:cxn ang="0">
                    <a:pos x="T8" y="T9"/>
                  </a:cxn>
                  <a:cxn ang="0">
                    <a:pos x="T10" y="T11"/>
                  </a:cxn>
                </a:cxnLst>
                <a:rect l="0" t="0" r="r" b="b"/>
                <a:pathLst>
                  <a:path w="108" h="141">
                    <a:moveTo>
                      <a:pt x="48" y="0"/>
                    </a:moveTo>
                    <a:lnTo>
                      <a:pt x="84" y="8"/>
                    </a:lnTo>
                    <a:lnTo>
                      <a:pt x="108" y="141"/>
                    </a:lnTo>
                    <a:lnTo>
                      <a:pt x="57" y="121"/>
                    </a:lnTo>
                    <a:lnTo>
                      <a:pt x="0" y="134"/>
                    </a:lnTo>
                    <a:lnTo>
                      <a:pt x="48"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6" name="ïSlíḑe">
                <a:extLst>
                  <a:ext uri="{FF2B5EF4-FFF2-40B4-BE49-F238E27FC236}">
                    <a16:creationId xmlns:a16="http://schemas.microsoft.com/office/drawing/2014/main" id="{5C1D4726-BF22-4687-9594-A17542B0B52B}"/>
                  </a:ext>
                </a:extLst>
              </p:cNvPr>
              <p:cNvSpPr/>
              <p:nvPr/>
            </p:nvSpPr>
            <p:spPr bwMode="auto">
              <a:xfrm>
                <a:off x="7224713" y="3396457"/>
                <a:ext cx="77788"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2" y="36"/>
                      <a:pt x="1" y="24"/>
                    </a:cubicBezTo>
                    <a:cubicBezTo>
                      <a:pt x="0" y="12"/>
                      <a:pt x="9" y="2"/>
                      <a:pt x="21" y="1"/>
                    </a:cubicBezTo>
                    <a:cubicBezTo>
                      <a:pt x="33" y="0"/>
                      <a:pt x="44"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7" name="iš1îḑè">
                <a:extLst>
                  <a:ext uri="{FF2B5EF4-FFF2-40B4-BE49-F238E27FC236}">
                    <a16:creationId xmlns:a16="http://schemas.microsoft.com/office/drawing/2014/main" id="{C28CD6EA-1870-4211-BAFA-A27F9B6F6F28}"/>
                  </a:ext>
                </a:extLst>
              </p:cNvPr>
              <p:cNvSpPr/>
              <p:nvPr/>
            </p:nvSpPr>
            <p:spPr bwMode="auto">
              <a:xfrm>
                <a:off x="7240588" y="3621882"/>
                <a:ext cx="77788" cy="77787"/>
              </a:xfrm>
              <a:custGeom>
                <a:avLst/>
                <a:gdLst>
                  <a:gd name="T0" fmla="*/ 44 w 44"/>
                  <a:gd name="T1" fmla="*/ 21 h 45"/>
                  <a:gd name="T2" fmla="*/ 24 w 44"/>
                  <a:gd name="T3" fmla="*/ 44 h 45"/>
                  <a:gd name="T4" fmla="*/ 0 w 44"/>
                  <a:gd name="T5" fmla="*/ 24 h 45"/>
                  <a:gd name="T6" fmla="*/ 20 w 44"/>
                  <a:gd name="T7" fmla="*/ 1 h 45"/>
                  <a:gd name="T8" fmla="*/ 44 w 44"/>
                  <a:gd name="T9" fmla="*/ 21 h 45"/>
                </a:gdLst>
                <a:ahLst/>
                <a:cxnLst>
                  <a:cxn ang="0">
                    <a:pos x="T0" y="T1"/>
                  </a:cxn>
                  <a:cxn ang="0">
                    <a:pos x="T2" y="T3"/>
                  </a:cxn>
                  <a:cxn ang="0">
                    <a:pos x="T4" y="T5"/>
                  </a:cxn>
                  <a:cxn ang="0">
                    <a:pos x="T6" y="T7"/>
                  </a:cxn>
                  <a:cxn ang="0">
                    <a:pos x="T8" y="T9"/>
                  </a:cxn>
                </a:cxnLst>
                <a:rect l="0" t="0" r="r" b="b"/>
                <a:pathLst>
                  <a:path w="44" h="45">
                    <a:moveTo>
                      <a:pt x="44" y="21"/>
                    </a:moveTo>
                    <a:cubicBezTo>
                      <a:pt x="44" y="33"/>
                      <a:pt x="35" y="44"/>
                      <a:pt x="24" y="44"/>
                    </a:cubicBezTo>
                    <a:cubicBezTo>
                      <a:pt x="12" y="45"/>
                      <a:pt x="1" y="36"/>
                      <a:pt x="0" y="24"/>
                    </a:cubicBezTo>
                    <a:cubicBezTo>
                      <a:pt x="0" y="12"/>
                      <a:pt x="9" y="2"/>
                      <a:pt x="20" y="1"/>
                    </a:cubicBezTo>
                    <a:cubicBezTo>
                      <a:pt x="32"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8" name="isľíḋè">
                <a:extLst>
                  <a:ext uri="{FF2B5EF4-FFF2-40B4-BE49-F238E27FC236}">
                    <a16:creationId xmlns:a16="http://schemas.microsoft.com/office/drawing/2014/main" id="{4466F9C0-6373-4054-B296-C91F68086DC4}"/>
                  </a:ext>
                </a:extLst>
              </p:cNvPr>
              <p:cNvSpPr/>
              <p:nvPr/>
            </p:nvSpPr>
            <p:spPr bwMode="auto">
              <a:xfrm>
                <a:off x="7256463" y="3847307"/>
                <a:ext cx="79375"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1" y="36"/>
                      <a:pt x="1" y="24"/>
                    </a:cubicBezTo>
                    <a:cubicBezTo>
                      <a:pt x="0" y="12"/>
                      <a:pt x="9" y="2"/>
                      <a:pt x="21" y="1"/>
                    </a:cubicBezTo>
                    <a:cubicBezTo>
                      <a:pt x="33"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9" name="ïsľîḑé">
                <a:extLst>
                  <a:ext uri="{FF2B5EF4-FFF2-40B4-BE49-F238E27FC236}">
                    <a16:creationId xmlns:a16="http://schemas.microsoft.com/office/drawing/2014/main" id="{690F4A8B-B83B-429C-B71A-088F88404ACD}"/>
                  </a:ext>
                </a:extLst>
              </p:cNvPr>
              <p:cNvSpPr/>
              <p:nvPr/>
            </p:nvSpPr>
            <p:spPr bwMode="auto">
              <a:xfrm>
                <a:off x="7356475" y="4064794"/>
                <a:ext cx="542925" cy="1460500"/>
              </a:xfrm>
              <a:custGeom>
                <a:avLst/>
                <a:gdLst>
                  <a:gd name="T0" fmla="*/ 0 w 312"/>
                  <a:gd name="T1" fmla="*/ 0 h 839"/>
                  <a:gd name="T2" fmla="*/ 92 w 312"/>
                  <a:gd name="T3" fmla="*/ 412 h 839"/>
                  <a:gd name="T4" fmla="*/ 106 w 312"/>
                  <a:gd name="T5" fmla="*/ 736 h 839"/>
                  <a:gd name="T6" fmla="*/ 266 w 312"/>
                  <a:gd name="T7" fmla="*/ 792 h 839"/>
                  <a:gd name="T8" fmla="*/ 167 w 312"/>
                  <a:gd name="T9" fmla="*/ 698 h 839"/>
                  <a:gd name="T10" fmla="*/ 183 w 312"/>
                  <a:gd name="T11" fmla="*/ 403 h 839"/>
                  <a:gd name="T12" fmla="*/ 165 w 312"/>
                  <a:gd name="T13" fmla="*/ 49 h 839"/>
                  <a:gd name="T14" fmla="*/ 0 w 312"/>
                  <a:gd name="T15" fmla="*/ 0 h 8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 h="839">
                    <a:moveTo>
                      <a:pt x="0" y="0"/>
                    </a:moveTo>
                    <a:cubicBezTo>
                      <a:pt x="92" y="412"/>
                      <a:pt x="92" y="412"/>
                      <a:pt x="92" y="412"/>
                    </a:cubicBezTo>
                    <a:cubicBezTo>
                      <a:pt x="106" y="736"/>
                      <a:pt x="106" y="736"/>
                      <a:pt x="106" y="736"/>
                    </a:cubicBezTo>
                    <a:cubicBezTo>
                      <a:pt x="106" y="736"/>
                      <a:pt x="225" y="839"/>
                      <a:pt x="266" y="792"/>
                    </a:cubicBezTo>
                    <a:cubicBezTo>
                      <a:pt x="312" y="739"/>
                      <a:pt x="167" y="698"/>
                      <a:pt x="167" y="698"/>
                    </a:cubicBezTo>
                    <a:cubicBezTo>
                      <a:pt x="183" y="403"/>
                      <a:pt x="183" y="403"/>
                      <a:pt x="183" y="403"/>
                    </a:cubicBezTo>
                    <a:cubicBezTo>
                      <a:pt x="165" y="49"/>
                      <a:pt x="165" y="49"/>
                      <a:pt x="165" y="49"/>
                    </a:cubicBezTo>
                    <a:cubicBezTo>
                      <a:pt x="0" y="0"/>
                      <a:pt x="0" y="0"/>
                      <a:pt x="0" y="0"/>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0" name="iSḷïďe">
                <a:extLst>
                  <a:ext uri="{FF2B5EF4-FFF2-40B4-BE49-F238E27FC236}">
                    <a16:creationId xmlns:a16="http://schemas.microsoft.com/office/drawing/2014/main" id="{B382CE99-84B9-438C-B0DB-EE0AFD988246}"/>
                  </a:ext>
                </a:extLst>
              </p:cNvPr>
              <p:cNvSpPr/>
              <p:nvPr/>
            </p:nvSpPr>
            <p:spPr bwMode="auto">
              <a:xfrm>
                <a:off x="6792913" y="4161632"/>
                <a:ext cx="457200" cy="1328737"/>
              </a:xfrm>
              <a:custGeom>
                <a:avLst/>
                <a:gdLst>
                  <a:gd name="T0" fmla="*/ 112 w 262"/>
                  <a:gd name="T1" fmla="*/ 16 h 764"/>
                  <a:gd name="T2" fmla="*/ 102 w 262"/>
                  <a:gd name="T3" fmla="*/ 333 h 764"/>
                  <a:gd name="T4" fmla="*/ 0 w 262"/>
                  <a:gd name="T5" fmla="*/ 623 h 764"/>
                  <a:gd name="T6" fmla="*/ 125 w 262"/>
                  <a:gd name="T7" fmla="*/ 737 h 764"/>
                  <a:gd name="T8" fmla="*/ 70 w 262"/>
                  <a:gd name="T9" fmla="*/ 615 h 764"/>
                  <a:gd name="T10" fmla="*/ 192 w 262"/>
                  <a:gd name="T11" fmla="*/ 348 h 764"/>
                  <a:gd name="T12" fmla="*/ 262 w 262"/>
                  <a:gd name="T13" fmla="*/ 0 h 764"/>
                  <a:gd name="T14" fmla="*/ 112 w 262"/>
                  <a:gd name="T15" fmla="*/ 16 h 7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764">
                    <a:moveTo>
                      <a:pt x="112" y="16"/>
                    </a:moveTo>
                    <a:cubicBezTo>
                      <a:pt x="102" y="333"/>
                      <a:pt x="102" y="333"/>
                      <a:pt x="102" y="333"/>
                    </a:cubicBezTo>
                    <a:cubicBezTo>
                      <a:pt x="0" y="623"/>
                      <a:pt x="0" y="623"/>
                      <a:pt x="0" y="623"/>
                    </a:cubicBezTo>
                    <a:cubicBezTo>
                      <a:pt x="0" y="623"/>
                      <a:pt x="70" y="764"/>
                      <a:pt x="125" y="737"/>
                    </a:cubicBezTo>
                    <a:cubicBezTo>
                      <a:pt x="188" y="706"/>
                      <a:pt x="70" y="615"/>
                      <a:pt x="70" y="615"/>
                    </a:cubicBezTo>
                    <a:cubicBezTo>
                      <a:pt x="192" y="348"/>
                      <a:pt x="192" y="348"/>
                      <a:pt x="192" y="348"/>
                    </a:cubicBezTo>
                    <a:cubicBezTo>
                      <a:pt x="262" y="0"/>
                      <a:pt x="262" y="0"/>
                      <a:pt x="262" y="0"/>
                    </a:cubicBezTo>
                    <a:cubicBezTo>
                      <a:pt x="112" y="16"/>
                      <a:pt x="112" y="16"/>
                      <a:pt x="112" y="16"/>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1" name="îṥļíďe">
                <a:extLst>
                  <a:ext uri="{FF2B5EF4-FFF2-40B4-BE49-F238E27FC236}">
                    <a16:creationId xmlns:a16="http://schemas.microsoft.com/office/drawing/2014/main" id="{979A1DD3-471C-40FA-BF14-2CF7F351F2AB}"/>
                  </a:ext>
                </a:extLst>
              </p:cNvPr>
              <p:cNvSpPr/>
              <p:nvPr/>
            </p:nvSpPr>
            <p:spPr bwMode="auto">
              <a:xfrm>
                <a:off x="6732588" y="5231607"/>
                <a:ext cx="469900" cy="338137"/>
              </a:xfrm>
              <a:custGeom>
                <a:avLst/>
                <a:gdLst>
                  <a:gd name="T0" fmla="*/ 35 w 270"/>
                  <a:gd name="T1" fmla="*/ 8 h 194"/>
                  <a:gd name="T2" fmla="*/ 0 w 270"/>
                  <a:gd name="T3" fmla="*/ 99 h 194"/>
                  <a:gd name="T4" fmla="*/ 21 w 270"/>
                  <a:gd name="T5" fmla="*/ 110 h 194"/>
                  <a:gd name="T6" fmla="*/ 45 w 270"/>
                  <a:gd name="T7" fmla="*/ 67 h 194"/>
                  <a:gd name="T8" fmla="*/ 144 w 270"/>
                  <a:gd name="T9" fmla="*/ 154 h 194"/>
                  <a:gd name="T10" fmla="*/ 105 w 270"/>
                  <a:gd name="T11" fmla="*/ 0 h 194"/>
                  <a:gd name="T12" fmla="*/ 153 w 270"/>
                  <a:gd name="T13" fmla="*/ 85 h 194"/>
                  <a:gd name="T14" fmla="*/ 35 w 270"/>
                  <a:gd name="T15" fmla="*/ 8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194">
                    <a:moveTo>
                      <a:pt x="35" y="8"/>
                    </a:moveTo>
                    <a:cubicBezTo>
                      <a:pt x="0" y="99"/>
                      <a:pt x="0" y="99"/>
                      <a:pt x="0" y="99"/>
                    </a:cubicBezTo>
                    <a:cubicBezTo>
                      <a:pt x="21" y="110"/>
                      <a:pt x="21" y="110"/>
                      <a:pt x="21" y="110"/>
                    </a:cubicBezTo>
                    <a:cubicBezTo>
                      <a:pt x="45" y="67"/>
                      <a:pt x="45" y="67"/>
                      <a:pt x="45" y="67"/>
                    </a:cubicBezTo>
                    <a:cubicBezTo>
                      <a:pt x="45" y="67"/>
                      <a:pt x="64" y="128"/>
                      <a:pt x="144" y="154"/>
                    </a:cubicBezTo>
                    <a:cubicBezTo>
                      <a:pt x="270" y="194"/>
                      <a:pt x="170" y="46"/>
                      <a:pt x="105" y="0"/>
                    </a:cubicBezTo>
                    <a:cubicBezTo>
                      <a:pt x="105" y="0"/>
                      <a:pt x="193" y="65"/>
                      <a:pt x="153" y="85"/>
                    </a:cubicBezTo>
                    <a:cubicBezTo>
                      <a:pt x="90" y="114"/>
                      <a:pt x="35" y="8"/>
                      <a:pt x="35"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2" name="iśḻïḍé">
                <a:extLst>
                  <a:ext uri="{FF2B5EF4-FFF2-40B4-BE49-F238E27FC236}">
                    <a16:creationId xmlns:a16="http://schemas.microsoft.com/office/drawing/2014/main" id="{8CDE3797-3078-4CA1-A66C-0840DEBFC7BD}"/>
                  </a:ext>
                </a:extLst>
              </p:cNvPr>
              <p:cNvSpPr/>
              <p:nvPr/>
            </p:nvSpPr>
            <p:spPr bwMode="auto">
              <a:xfrm>
                <a:off x="7540625" y="5280819"/>
                <a:ext cx="504825" cy="241300"/>
              </a:xfrm>
              <a:custGeom>
                <a:avLst/>
                <a:gdLst>
                  <a:gd name="T0" fmla="*/ 0 w 289"/>
                  <a:gd name="T1" fmla="*/ 38 h 139"/>
                  <a:gd name="T2" fmla="*/ 4 w 289"/>
                  <a:gd name="T3" fmla="*/ 139 h 139"/>
                  <a:gd name="T4" fmla="*/ 22 w 289"/>
                  <a:gd name="T5" fmla="*/ 138 h 139"/>
                  <a:gd name="T6" fmla="*/ 32 w 289"/>
                  <a:gd name="T7" fmla="*/ 88 h 139"/>
                  <a:gd name="T8" fmla="*/ 157 w 289"/>
                  <a:gd name="T9" fmla="*/ 129 h 139"/>
                  <a:gd name="T10" fmla="*/ 61 w 289"/>
                  <a:gd name="T11" fmla="*/ 0 h 139"/>
                  <a:gd name="T12" fmla="*/ 138 w 289"/>
                  <a:gd name="T13" fmla="*/ 62 h 139"/>
                  <a:gd name="T14" fmla="*/ 0 w 289"/>
                  <a:gd name="T15" fmla="*/ 38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39">
                    <a:moveTo>
                      <a:pt x="0" y="38"/>
                    </a:moveTo>
                    <a:cubicBezTo>
                      <a:pt x="4" y="139"/>
                      <a:pt x="4" y="139"/>
                      <a:pt x="4" y="139"/>
                    </a:cubicBezTo>
                    <a:cubicBezTo>
                      <a:pt x="22" y="138"/>
                      <a:pt x="22" y="138"/>
                      <a:pt x="22" y="138"/>
                    </a:cubicBezTo>
                    <a:cubicBezTo>
                      <a:pt x="32" y="88"/>
                      <a:pt x="32" y="88"/>
                      <a:pt x="32" y="88"/>
                    </a:cubicBezTo>
                    <a:cubicBezTo>
                      <a:pt x="32" y="88"/>
                      <a:pt x="74" y="137"/>
                      <a:pt x="157" y="129"/>
                    </a:cubicBezTo>
                    <a:cubicBezTo>
                      <a:pt x="289" y="118"/>
                      <a:pt x="138" y="17"/>
                      <a:pt x="61" y="0"/>
                    </a:cubicBezTo>
                    <a:cubicBezTo>
                      <a:pt x="61" y="0"/>
                      <a:pt x="168" y="29"/>
                      <a:pt x="138" y="62"/>
                    </a:cubicBezTo>
                    <a:cubicBezTo>
                      <a:pt x="92" y="115"/>
                      <a:pt x="0" y="38"/>
                      <a:pt x="0" y="3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3" name="ïšḻïḓe">
                <a:extLst>
                  <a:ext uri="{FF2B5EF4-FFF2-40B4-BE49-F238E27FC236}">
                    <a16:creationId xmlns:a16="http://schemas.microsoft.com/office/drawing/2014/main" id="{13C6BA24-8C90-4888-BBEF-ABFD02AF8AEE}"/>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4" name="íṩḷîḍè">
                <a:extLst>
                  <a:ext uri="{FF2B5EF4-FFF2-40B4-BE49-F238E27FC236}">
                    <a16:creationId xmlns:a16="http://schemas.microsoft.com/office/drawing/2014/main" id="{A0F90919-B070-4C8D-9EF1-8307B138664A}"/>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5" name="isļîḋé">
                <a:extLst>
                  <a:ext uri="{FF2B5EF4-FFF2-40B4-BE49-F238E27FC236}">
                    <a16:creationId xmlns:a16="http://schemas.microsoft.com/office/drawing/2014/main" id="{B025940C-6F63-44E2-AB0C-5BA03E97AC24}"/>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6" name="íś1ïďe">
                <a:extLst>
                  <a:ext uri="{FF2B5EF4-FFF2-40B4-BE49-F238E27FC236}">
                    <a16:creationId xmlns:a16="http://schemas.microsoft.com/office/drawing/2014/main" id="{8F1EE4F2-F09E-43EF-9912-4679BA4FF875}"/>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7" name="ïṧlíḍê">
                <a:extLst>
                  <a:ext uri="{FF2B5EF4-FFF2-40B4-BE49-F238E27FC236}">
                    <a16:creationId xmlns:a16="http://schemas.microsoft.com/office/drawing/2014/main" id="{5C90B048-3F89-4F10-8F2D-3BA4E4FE1168}"/>
                  </a:ext>
                </a:extLst>
              </p:cNvPr>
              <p:cNvSpPr/>
              <p:nvPr/>
            </p:nvSpPr>
            <p:spPr bwMode="auto">
              <a:xfrm>
                <a:off x="6981825" y="2126457"/>
                <a:ext cx="98425" cy="182562"/>
              </a:xfrm>
              <a:custGeom>
                <a:avLst/>
                <a:gdLst>
                  <a:gd name="T0" fmla="*/ 53 w 57"/>
                  <a:gd name="T1" fmla="*/ 49 h 105"/>
                  <a:gd name="T2" fmla="*/ 35 w 57"/>
                  <a:gd name="T3" fmla="*/ 104 h 105"/>
                  <a:gd name="T4" fmla="*/ 3 w 57"/>
                  <a:gd name="T5" fmla="*/ 56 h 105"/>
                  <a:gd name="T6" fmla="*/ 22 w 57"/>
                  <a:gd name="T7" fmla="*/ 2 h 105"/>
                  <a:gd name="T8" fmla="*/ 53 w 57"/>
                  <a:gd name="T9" fmla="*/ 49 h 105"/>
                </a:gdLst>
                <a:ahLst/>
                <a:cxnLst>
                  <a:cxn ang="0">
                    <a:pos x="T0" y="T1"/>
                  </a:cxn>
                  <a:cxn ang="0">
                    <a:pos x="T2" y="T3"/>
                  </a:cxn>
                  <a:cxn ang="0">
                    <a:pos x="T4" y="T5"/>
                  </a:cxn>
                  <a:cxn ang="0">
                    <a:pos x="T6" y="T7"/>
                  </a:cxn>
                  <a:cxn ang="0">
                    <a:pos x="T8" y="T9"/>
                  </a:cxn>
                </a:cxnLst>
                <a:rect l="0" t="0" r="r" b="b"/>
                <a:pathLst>
                  <a:path w="57" h="105">
                    <a:moveTo>
                      <a:pt x="53" y="49"/>
                    </a:moveTo>
                    <a:cubicBezTo>
                      <a:pt x="57" y="77"/>
                      <a:pt x="49" y="102"/>
                      <a:pt x="35" y="104"/>
                    </a:cubicBezTo>
                    <a:cubicBezTo>
                      <a:pt x="21" y="105"/>
                      <a:pt x="7" y="84"/>
                      <a:pt x="3" y="56"/>
                    </a:cubicBezTo>
                    <a:cubicBezTo>
                      <a:pt x="0" y="28"/>
                      <a:pt x="8" y="3"/>
                      <a:pt x="22" y="2"/>
                    </a:cubicBezTo>
                    <a:cubicBezTo>
                      <a:pt x="35" y="0"/>
                      <a:pt x="49" y="21"/>
                      <a:pt x="53" y="49"/>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8" name="ísḷïḓé">
                <a:extLst>
                  <a:ext uri="{FF2B5EF4-FFF2-40B4-BE49-F238E27FC236}">
                    <a16:creationId xmlns:a16="http://schemas.microsoft.com/office/drawing/2014/main" id="{F32064E7-387D-49C3-A9B0-8CF7F9D18719}"/>
                  </a:ext>
                </a:extLst>
              </p:cNvPr>
              <p:cNvSpPr/>
              <p:nvPr/>
            </p:nvSpPr>
            <p:spPr bwMode="auto">
              <a:xfrm>
                <a:off x="7462838" y="2062957"/>
                <a:ext cx="98425" cy="185737"/>
              </a:xfrm>
              <a:custGeom>
                <a:avLst/>
                <a:gdLst>
                  <a:gd name="T0" fmla="*/ 54 w 57"/>
                  <a:gd name="T1" fmla="*/ 50 h 106"/>
                  <a:gd name="T2" fmla="*/ 35 w 57"/>
                  <a:gd name="T3" fmla="*/ 104 h 106"/>
                  <a:gd name="T4" fmla="*/ 4 w 57"/>
                  <a:gd name="T5" fmla="*/ 56 h 106"/>
                  <a:gd name="T6" fmla="*/ 22 w 57"/>
                  <a:gd name="T7" fmla="*/ 2 h 106"/>
                  <a:gd name="T8" fmla="*/ 54 w 57"/>
                  <a:gd name="T9" fmla="*/ 50 h 106"/>
                </a:gdLst>
                <a:ahLst/>
                <a:cxnLst>
                  <a:cxn ang="0">
                    <a:pos x="T0" y="T1"/>
                  </a:cxn>
                  <a:cxn ang="0">
                    <a:pos x="T2" y="T3"/>
                  </a:cxn>
                  <a:cxn ang="0">
                    <a:pos x="T4" y="T5"/>
                  </a:cxn>
                  <a:cxn ang="0">
                    <a:pos x="T6" y="T7"/>
                  </a:cxn>
                  <a:cxn ang="0">
                    <a:pos x="T8" y="T9"/>
                  </a:cxn>
                </a:cxnLst>
                <a:rect l="0" t="0" r="r" b="b"/>
                <a:pathLst>
                  <a:path w="57" h="106">
                    <a:moveTo>
                      <a:pt x="54" y="50"/>
                    </a:moveTo>
                    <a:cubicBezTo>
                      <a:pt x="57" y="78"/>
                      <a:pt x="49" y="102"/>
                      <a:pt x="35" y="104"/>
                    </a:cubicBezTo>
                    <a:cubicBezTo>
                      <a:pt x="21" y="106"/>
                      <a:pt x="7" y="84"/>
                      <a:pt x="4" y="56"/>
                    </a:cubicBezTo>
                    <a:cubicBezTo>
                      <a:pt x="0" y="28"/>
                      <a:pt x="8" y="4"/>
                      <a:pt x="22" y="2"/>
                    </a:cubicBezTo>
                    <a:cubicBezTo>
                      <a:pt x="36" y="0"/>
                      <a:pt x="50" y="21"/>
                      <a:pt x="54" y="50"/>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19" name="î$ľíḍè">
                <a:extLst>
                  <a:ext uri="{FF2B5EF4-FFF2-40B4-BE49-F238E27FC236}">
                    <a16:creationId xmlns:a16="http://schemas.microsoft.com/office/drawing/2014/main" id="{9D96140F-EE71-492D-AF26-9F4CD347E0FD}"/>
                  </a:ext>
                </a:extLst>
              </p:cNvPr>
              <p:cNvSpPr/>
              <p:nvPr/>
            </p:nvSpPr>
            <p:spPr bwMode="auto">
              <a:xfrm>
                <a:off x="8108950" y="2610644"/>
                <a:ext cx="234950" cy="212725"/>
              </a:xfrm>
              <a:custGeom>
                <a:avLst/>
                <a:gdLst>
                  <a:gd name="T0" fmla="*/ 0 w 135"/>
                  <a:gd name="T1" fmla="*/ 111 h 123"/>
                  <a:gd name="T2" fmla="*/ 112 w 135"/>
                  <a:gd name="T3" fmla="*/ 46 h 123"/>
                  <a:gd name="T4" fmla="*/ 66 w 135"/>
                  <a:gd name="T5" fmla="*/ 123 h 123"/>
                  <a:gd name="T6" fmla="*/ 0 w 135"/>
                  <a:gd name="T7" fmla="*/ 111 h 123"/>
                </a:gdLst>
                <a:ahLst/>
                <a:cxnLst>
                  <a:cxn ang="0">
                    <a:pos x="T0" y="T1"/>
                  </a:cxn>
                  <a:cxn ang="0">
                    <a:pos x="T2" y="T3"/>
                  </a:cxn>
                  <a:cxn ang="0">
                    <a:pos x="T4" y="T5"/>
                  </a:cxn>
                  <a:cxn ang="0">
                    <a:pos x="T6" y="T7"/>
                  </a:cxn>
                </a:cxnLst>
                <a:rect l="0" t="0" r="r" b="b"/>
                <a:pathLst>
                  <a:path w="135" h="123">
                    <a:moveTo>
                      <a:pt x="0" y="111"/>
                    </a:moveTo>
                    <a:cubicBezTo>
                      <a:pt x="3" y="62"/>
                      <a:pt x="83" y="0"/>
                      <a:pt x="112" y="46"/>
                    </a:cubicBezTo>
                    <a:cubicBezTo>
                      <a:pt x="135" y="86"/>
                      <a:pt x="65" y="106"/>
                      <a:pt x="66" y="123"/>
                    </a:cubicBezTo>
                    <a:lnTo>
                      <a:pt x="0" y="111"/>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0" name="îS1íḍé">
                <a:extLst>
                  <a:ext uri="{FF2B5EF4-FFF2-40B4-BE49-F238E27FC236}">
                    <a16:creationId xmlns:a16="http://schemas.microsoft.com/office/drawing/2014/main" id="{FF8F969B-A0E0-49E9-B8F6-CF0729BCC196}"/>
                  </a:ext>
                </a:extLst>
              </p:cNvPr>
              <p:cNvSpPr/>
              <p:nvPr/>
            </p:nvSpPr>
            <p:spPr bwMode="auto">
              <a:xfrm>
                <a:off x="8094663" y="2794794"/>
                <a:ext cx="136525" cy="57150"/>
              </a:xfrm>
              <a:custGeom>
                <a:avLst/>
                <a:gdLst>
                  <a:gd name="T0" fmla="*/ 0 w 86"/>
                  <a:gd name="T1" fmla="*/ 18 h 36"/>
                  <a:gd name="T2" fmla="*/ 5 w 86"/>
                  <a:gd name="T3" fmla="*/ 0 h 36"/>
                  <a:gd name="T4" fmla="*/ 86 w 86"/>
                  <a:gd name="T5" fmla="*/ 17 h 36"/>
                  <a:gd name="T6" fmla="*/ 82 w 86"/>
                  <a:gd name="T7" fmla="*/ 36 h 36"/>
                  <a:gd name="T8" fmla="*/ 0 w 86"/>
                  <a:gd name="T9" fmla="*/ 18 h 36"/>
                </a:gdLst>
                <a:ahLst/>
                <a:cxnLst>
                  <a:cxn ang="0">
                    <a:pos x="T0" y="T1"/>
                  </a:cxn>
                  <a:cxn ang="0">
                    <a:pos x="T2" y="T3"/>
                  </a:cxn>
                  <a:cxn ang="0">
                    <a:pos x="T4" y="T5"/>
                  </a:cxn>
                  <a:cxn ang="0">
                    <a:pos x="T6" y="T7"/>
                  </a:cxn>
                  <a:cxn ang="0">
                    <a:pos x="T8" y="T9"/>
                  </a:cxn>
                </a:cxnLst>
                <a:rect l="0" t="0" r="r" b="b"/>
                <a:pathLst>
                  <a:path w="86" h="36">
                    <a:moveTo>
                      <a:pt x="0" y="18"/>
                    </a:moveTo>
                    <a:lnTo>
                      <a:pt x="5" y="0"/>
                    </a:lnTo>
                    <a:lnTo>
                      <a:pt x="86" y="17"/>
                    </a:lnTo>
                    <a:lnTo>
                      <a:pt x="82" y="36"/>
                    </a:lnTo>
                    <a:lnTo>
                      <a:pt x="0" y="1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1" name="íṩ1íḋe">
                <a:extLst>
                  <a:ext uri="{FF2B5EF4-FFF2-40B4-BE49-F238E27FC236}">
                    <a16:creationId xmlns:a16="http://schemas.microsoft.com/office/drawing/2014/main" id="{83F296EB-CAD6-492F-A032-1C2F89245A9A}"/>
                  </a:ext>
                </a:extLst>
              </p:cNvPr>
              <p:cNvSpPr/>
              <p:nvPr/>
            </p:nvSpPr>
            <p:spPr bwMode="auto">
              <a:xfrm>
                <a:off x="7524750" y="2809082"/>
                <a:ext cx="709613" cy="969962"/>
              </a:xfrm>
              <a:custGeom>
                <a:avLst/>
                <a:gdLst>
                  <a:gd name="T0" fmla="*/ 0 w 407"/>
                  <a:gd name="T1" fmla="*/ 125 h 558"/>
                  <a:gd name="T2" fmla="*/ 407 w 407"/>
                  <a:gd name="T3" fmla="*/ 20 h 558"/>
                  <a:gd name="T4" fmla="*/ 326 w 407"/>
                  <a:gd name="T5" fmla="*/ 0 h 558"/>
                  <a:gd name="T6" fmla="*/ 72 w 407"/>
                  <a:gd name="T7" fmla="*/ 93 h 558"/>
                  <a:gd name="T8" fmla="*/ 0 w 407"/>
                  <a:gd name="T9" fmla="*/ 125 h 558"/>
                </a:gdLst>
                <a:ahLst/>
                <a:cxnLst>
                  <a:cxn ang="0">
                    <a:pos x="T0" y="T1"/>
                  </a:cxn>
                  <a:cxn ang="0">
                    <a:pos x="T2" y="T3"/>
                  </a:cxn>
                  <a:cxn ang="0">
                    <a:pos x="T4" y="T5"/>
                  </a:cxn>
                  <a:cxn ang="0">
                    <a:pos x="T6" y="T7"/>
                  </a:cxn>
                  <a:cxn ang="0">
                    <a:pos x="T8" y="T9"/>
                  </a:cxn>
                </a:cxnLst>
                <a:rect l="0" t="0" r="r" b="b"/>
                <a:pathLst>
                  <a:path w="407" h="558">
                    <a:moveTo>
                      <a:pt x="0" y="125"/>
                    </a:moveTo>
                    <a:cubicBezTo>
                      <a:pt x="140" y="558"/>
                      <a:pt x="323" y="483"/>
                      <a:pt x="407" y="20"/>
                    </a:cubicBezTo>
                    <a:cubicBezTo>
                      <a:pt x="326" y="0"/>
                      <a:pt x="326" y="0"/>
                      <a:pt x="326" y="0"/>
                    </a:cubicBezTo>
                    <a:cubicBezTo>
                      <a:pt x="294" y="156"/>
                      <a:pt x="219" y="543"/>
                      <a:pt x="72" y="93"/>
                    </a:cubicBezTo>
                    <a:lnTo>
                      <a:pt x="0" y="12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2" name="îSḻïďê">
                <a:extLst>
                  <a:ext uri="{FF2B5EF4-FFF2-40B4-BE49-F238E27FC236}">
                    <a16:creationId xmlns:a16="http://schemas.microsoft.com/office/drawing/2014/main" id="{80ABED97-4559-459A-97A9-32EC1F5EA68E}"/>
                  </a:ext>
                </a:extLst>
              </p:cNvPr>
              <p:cNvSpPr/>
              <p:nvPr/>
            </p:nvSpPr>
            <p:spPr bwMode="auto">
              <a:xfrm>
                <a:off x="8174038" y="2897982"/>
                <a:ext cx="26988" cy="26987"/>
              </a:xfrm>
              <a:custGeom>
                <a:avLst/>
                <a:gdLst>
                  <a:gd name="T0" fmla="*/ 16 w 16"/>
                  <a:gd name="T1" fmla="*/ 8 h 16"/>
                  <a:gd name="T2" fmla="*/ 9 w 16"/>
                  <a:gd name="T3" fmla="*/ 0 h 16"/>
                  <a:gd name="T4" fmla="*/ 1 w 16"/>
                  <a:gd name="T5" fmla="*/ 7 h 16"/>
                  <a:gd name="T6" fmla="*/ 8 w 16"/>
                  <a:gd name="T7" fmla="*/ 15 h 16"/>
                  <a:gd name="T8" fmla="*/ 16 w 16"/>
                  <a:gd name="T9" fmla="*/ 8 h 16"/>
                </a:gdLst>
                <a:ahLst/>
                <a:cxnLst>
                  <a:cxn ang="0">
                    <a:pos x="T0" y="T1"/>
                  </a:cxn>
                  <a:cxn ang="0">
                    <a:pos x="T2" y="T3"/>
                  </a:cxn>
                  <a:cxn ang="0">
                    <a:pos x="T4" y="T5"/>
                  </a:cxn>
                  <a:cxn ang="0">
                    <a:pos x="T6" y="T7"/>
                  </a:cxn>
                  <a:cxn ang="0">
                    <a:pos x="T8" y="T9"/>
                  </a:cxn>
                </a:cxnLst>
                <a:rect l="0" t="0" r="r" b="b"/>
                <a:pathLst>
                  <a:path w="16" h="16">
                    <a:moveTo>
                      <a:pt x="16" y="8"/>
                    </a:moveTo>
                    <a:cubicBezTo>
                      <a:pt x="16" y="4"/>
                      <a:pt x="13" y="0"/>
                      <a:pt x="9" y="0"/>
                    </a:cubicBezTo>
                    <a:cubicBezTo>
                      <a:pt x="5" y="0"/>
                      <a:pt x="1" y="3"/>
                      <a:pt x="1" y="7"/>
                    </a:cubicBezTo>
                    <a:cubicBezTo>
                      <a:pt x="0" y="11"/>
                      <a:pt x="4" y="15"/>
                      <a:pt x="8" y="15"/>
                    </a:cubicBezTo>
                    <a:cubicBezTo>
                      <a:pt x="12" y="16"/>
                      <a:pt x="16" y="12"/>
                      <a:pt x="16"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3" name="iS1ïdè">
                <a:extLst>
                  <a:ext uri="{FF2B5EF4-FFF2-40B4-BE49-F238E27FC236}">
                    <a16:creationId xmlns:a16="http://schemas.microsoft.com/office/drawing/2014/main" id="{36A6B328-F92B-445D-B886-6DCBE070953B}"/>
                  </a:ext>
                </a:extLst>
              </p:cNvPr>
              <p:cNvSpPr/>
              <p:nvPr/>
            </p:nvSpPr>
            <p:spPr bwMode="auto">
              <a:xfrm>
                <a:off x="8186738" y="2851944"/>
                <a:ext cx="26988" cy="28575"/>
              </a:xfrm>
              <a:custGeom>
                <a:avLst/>
                <a:gdLst>
                  <a:gd name="T0" fmla="*/ 16 w 16"/>
                  <a:gd name="T1" fmla="*/ 9 h 16"/>
                  <a:gd name="T2" fmla="*/ 9 w 16"/>
                  <a:gd name="T3" fmla="*/ 0 h 16"/>
                  <a:gd name="T4" fmla="*/ 0 w 16"/>
                  <a:gd name="T5" fmla="*/ 8 h 16"/>
                  <a:gd name="T6" fmla="*/ 7 w 16"/>
                  <a:gd name="T7" fmla="*/ 16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6" y="4"/>
                      <a:pt x="13" y="1"/>
                      <a:pt x="9" y="0"/>
                    </a:cubicBezTo>
                    <a:cubicBezTo>
                      <a:pt x="4" y="0"/>
                      <a:pt x="1" y="3"/>
                      <a:pt x="0" y="8"/>
                    </a:cubicBezTo>
                    <a:cubicBezTo>
                      <a:pt x="0" y="12"/>
                      <a:pt x="3" y="16"/>
                      <a:pt x="7" y="16"/>
                    </a:cubicBezTo>
                    <a:cubicBezTo>
                      <a:pt x="12" y="16"/>
                      <a:pt x="15" y="13"/>
                      <a:pt x="16" y="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4" name="îśľïďê">
                <a:extLst>
                  <a:ext uri="{FF2B5EF4-FFF2-40B4-BE49-F238E27FC236}">
                    <a16:creationId xmlns:a16="http://schemas.microsoft.com/office/drawing/2014/main" id="{A4B120CE-1DA7-4295-8259-BF0169C7E5FB}"/>
                  </a:ext>
                </a:extLst>
              </p:cNvPr>
              <p:cNvSpPr/>
              <p:nvPr/>
            </p:nvSpPr>
            <p:spPr bwMode="auto">
              <a:xfrm>
                <a:off x="8081963" y="2675732"/>
                <a:ext cx="96838" cy="120650"/>
              </a:xfrm>
              <a:custGeom>
                <a:avLst/>
                <a:gdLst>
                  <a:gd name="T0" fmla="*/ 17 w 56"/>
                  <a:gd name="T1" fmla="*/ 69 h 69"/>
                  <a:gd name="T2" fmla="*/ 12 w 56"/>
                  <a:gd name="T3" fmla="*/ 13 h 69"/>
                  <a:gd name="T4" fmla="*/ 41 w 56"/>
                  <a:gd name="T5" fmla="*/ 23 h 69"/>
                  <a:gd name="T6" fmla="*/ 56 w 56"/>
                  <a:gd name="T7" fmla="*/ 35 h 69"/>
                  <a:gd name="T8" fmla="*/ 17 w 56"/>
                  <a:gd name="T9" fmla="*/ 69 h 69"/>
                </a:gdLst>
                <a:ahLst/>
                <a:cxnLst>
                  <a:cxn ang="0">
                    <a:pos x="T0" y="T1"/>
                  </a:cxn>
                  <a:cxn ang="0">
                    <a:pos x="T2" y="T3"/>
                  </a:cxn>
                  <a:cxn ang="0">
                    <a:pos x="T4" y="T5"/>
                  </a:cxn>
                  <a:cxn ang="0">
                    <a:pos x="T6" y="T7"/>
                  </a:cxn>
                  <a:cxn ang="0">
                    <a:pos x="T8" y="T9"/>
                  </a:cxn>
                </a:cxnLst>
                <a:rect l="0" t="0" r="r" b="b"/>
                <a:pathLst>
                  <a:path w="56" h="69">
                    <a:moveTo>
                      <a:pt x="17" y="69"/>
                    </a:moveTo>
                    <a:cubicBezTo>
                      <a:pt x="17" y="69"/>
                      <a:pt x="0" y="27"/>
                      <a:pt x="12" y="13"/>
                    </a:cubicBezTo>
                    <a:cubicBezTo>
                      <a:pt x="24" y="0"/>
                      <a:pt x="31" y="35"/>
                      <a:pt x="41" y="23"/>
                    </a:cubicBezTo>
                    <a:cubicBezTo>
                      <a:pt x="51" y="10"/>
                      <a:pt x="56" y="35"/>
                      <a:pt x="56" y="35"/>
                    </a:cubicBezTo>
                    <a:lnTo>
                      <a:pt x="17" y="69"/>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5" name="íSḻîḍê">
                <a:extLst>
                  <a:ext uri="{FF2B5EF4-FFF2-40B4-BE49-F238E27FC236}">
                    <a16:creationId xmlns:a16="http://schemas.microsoft.com/office/drawing/2014/main" id="{BC0B247C-154F-4A81-BD06-B16B2EF1610E}"/>
                  </a:ext>
                </a:extLst>
              </p:cNvPr>
              <p:cNvSpPr/>
              <p:nvPr/>
            </p:nvSpPr>
            <p:spPr bwMode="auto">
              <a:xfrm>
                <a:off x="3848100" y="5401469"/>
                <a:ext cx="4470400" cy="228600"/>
              </a:xfrm>
              <a:custGeom>
                <a:avLst/>
                <a:gdLst>
                  <a:gd name="T0" fmla="*/ 2500 w 2565"/>
                  <a:gd name="T1" fmla="*/ 0 h 131"/>
                  <a:gd name="T2" fmla="*/ 2309 w 2565"/>
                  <a:gd name="T3" fmla="*/ 0 h 131"/>
                  <a:gd name="T4" fmla="*/ 2276 w 2565"/>
                  <a:gd name="T5" fmla="*/ 59 h 131"/>
                  <a:gd name="T6" fmla="*/ 2259 w 2565"/>
                  <a:gd name="T7" fmla="*/ 60 h 131"/>
                  <a:gd name="T8" fmla="*/ 2151 w 2565"/>
                  <a:gd name="T9" fmla="*/ 18 h 131"/>
                  <a:gd name="T10" fmla="*/ 2141 w 2565"/>
                  <a:gd name="T11" fmla="*/ 68 h 131"/>
                  <a:gd name="T12" fmla="*/ 2123 w 2565"/>
                  <a:gd name="T13" fmla="*/ 69 h 131"/>
                  <a:gd name="T14" fmla="*/ 2120 w 2565"/>
                  <a:gd name="T15" fmla="*/ 0 h 131"/>
                  <a:gd name="T16" fmla="*/ 1845 w 2565"/>
                  <a:gd name="T17" fmla="*/ 0 h 131"/>
                  <a:gd name="T18" fmla="*/ 1835 w 2565"/>
                  <a:gd name="T19" fmla="*/ 63 h 131"/>
                  <a:gd name="T20" fmla="*/ 1799 w 2565"/>
                  <a:gd name="T21" fmla="*/ 56 h 131"/>
                  <a:gd name="T22" fmla="*/ 1717 w 2565"/>
                  <a:gd name="T23" fmla="*/ 0 h 131"/>
                  <a:gd name="T24" fmla="*/ 1683 w 2565"/>
                  <a:gd name="T25" fmla="*/ 0 h 131"/>
                  <a:gd name="T26" fmla="*/ 1676 w 2565"/>
                  <a:gd name="T27" fmla="*/ 12 h 131"/>
                  <a:gd name="T28" fmla="*/ 1655 w 2565"/>
                  <a:gd name="T29" fmla="*/ 1 h 131"/>
                  <a:gd name="T30" fmla="*/ 1655 w 2565"/>
                  <a:gd name="T31" fmla="*/ 0 h 131"/>
                  <a:gd name="T32" fmla="*/ 1191 w 2565"/>
                  <a:gd name="T33" fmla="*/ 0 h 131"/>
                  <a:gd name="T34" fmla="*/ 1215 w 2565"/>
                  <a:gd name="T35" fmla="*/ 70 h 131"/>
                  <a:gd name="T36" fmla="*/ 566 w 2565"/>
                  <a:gd name="T37" fmla="*/ 72 h 131"/>
                  <a:gd name="T38" fmla="*/ 566 w 2565"/>
                  <a:gd name="T39" fmla="*/ 37 h 131"/>
                  <a:gd name="T40" fmla="*/ 1167 w 2565"/>
                  <a:gd name="T41" fmla="*/ 37 h 131"/>
                  <a:gd name="T42" fmla="*/ 770 w 2565"/>
                  <a:gd name="T43" fmla="*/ 37 h 131"/>
                  <a:gd name="T44" fmla="*/ 765 w 2565"/>
                  <a:gd name="T45" fmla="*/ 0 h 131"/>
                  <a:gd name="T46" fmla="*/ 66 w 2565"/>
                  <a:gd name="T47" fmla="*/ 0 h 131"/>
                  <a:gd name="T48" fmla="*/ 0 w 2565"/>
                  <a:gd name="T49" fmla="*/ 65 h 131"/>
                  <a:gd name="T50" fmla="*/ 66 w 2565"/>
                  <a:gd name="T51" fmla="*/ 131 h 131"/>
                  <a:gd name="T52" fmla="*/ 2500 w 2565"/>
                  <a:gd name="T53" fmla="*/ 131 h 131"/>
                  <a:gd name="T54" fmla="*/ 2565 w 2565"/>
                  <a:gd name="T55" fmla="*/ 65 h 131"/>
                  <a:gd name="T56" fmla="*/ 2500 w 2565"/>
                  <a:gd name="T5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5" h="131">
                    <a:moveTo>
                      <a:pt x="2500" y="0"/>
                    </a:moveTo>
                    <a:cubicBezTo>
                      <a:pt x="2309" y="0"/>
                      <a:pt x="2309" y="0"/>
                      <a:pt x="2309" y="0"/>
                    </a:cubicBezTo>
                    <a:cubicBezTo>
                      <a:pt x="2337" y="27"/>
                      <a:pt x="2340" y="54"/>
                      <a:pt x="2276" y="59"/>
                    </a:cubicBezTo>
                    <a:cubicBezTo>
                      <a:pt x="2270" y="60"/>
                      <a:pt x="2265" y="60"/>
                      <a:pt x="2259" y="60"/>
                    </a:cubicBezTo>
                    <a:cubicBezTo>
                      <a:pt x="2187" y="60"/>
                      <a:pt x="2151" y="18"/>
                      <a:pt x="2151" y="18"/>
                    </a:cubicBezTo>
                    <a:cubicBezTo>
                      <a:pt x="2141" y="68"/>
                      <a:pt x="2141" y="68"/>
                      <a:pt x="2141" y="68"/>
                    </a:cubicBezTo>
                    <a:cubicBezTo>
                      <a:pt x="2123" y="69"/>
                      <a:pt x="2123" y="69"/>
                      <a:pt x="2123" y="69"/>
                    </a:cubicBezTo>
                    <a:cubicBezTo>
                      <a:pt x="2120" y="0"/>
                      <a:pt x="2120" y="0"/>
                      <a:pt x="2120" y="0"/>
                    </a:cubicBezTo>
                    <a:cubicBezTo>
                      <a:pt x="1845" y="0"/>
                      <a:pt x="1845" y="0"/>
                      <a:pt x="1845" y="0"/>
                    </a:cubicBezTo>
                    <a:cubicBezTo>
                      <a:pt x="1864" y="34"/>
                      <a:pt x="1868" y="63"/>
                      <a:pt x="1835" y="63"/>
                    </a:cubicBezTo>
                    <a:cubicBezTo>
                      <a:pt x="1826" y="63"/>
                      <a:pt x="1814" y="60"/>
                      <a:pt x="1799" y="56"/>
                    </a:cubicBezTo>
                    <a:cubicBezTo>
                      <a:pt x="1757" y="42"/>
                      <a:pt x="1732" y="19"/>
                      <a:pt x="1717" y="0"/>
                    </a:cubicBezTo>
                    <a:cubicBezTo>
                      <a:pt x="1683" y="0"/>
                      <a:pt x="1683" y="0"/>
                      <a:pt x="1683" y="0"/>
                    </a:cubicBezTo>
                    <a:cubicBezTo>
                      <a:pt x="1676" y="12"/>
                      <a:pt x="1676" y="12"/>
                      <a:pt x="1676" y="12"/>
                    </a:cubicBezTo>
                    <a:cubicBezTo>
                      <a:pt x="1655" y="1"/>
                      <a:pt x="1655" y="1"/>
                      <a:pt x="1655" y="1"/>
                    </a:cubicBezTo>
                    <a:cubicBezTo>
                      <a:pt x="1655" y="0"/>
                      <a:pt x="1655" y="0"/>
                      <a:pt x="1655" y="0"/>
                    </a:cubicBezTo>
                    <a:cubicBezTo>
                      <a:pt x="1191" y="0"/>
                      <a:pt x="1191" y="0"/>
                      <a:pt x="1191" y="0"/>
                    </a:cubicBezTo>
                    <a:cubicBezTo>
                      <a:pt x="1215" y="70"/>
                      <a:pt x="1215" y="70"/>
                      <a:pt x="1215" y="70"/>
                    </a:cubicBezTo>
                    <a:cubicBezTo>
                      <a:pt x="566" y="72"/>
                      <a:pt x="566" y="72"/>
                      <a:pt x="566" y="72"/>
                    </a:cubicBezTo>
                    <a:cubicBezTo>
                      <a:pt x="566" y="37"/>
                      <a:pt x="566" y="37"/>
                      <a:pt x="566" y="37"/>
                    </a:cubicBezTo>
                    <a:cubicBezTo>
                      <a:pt x="1167" y="37"/>
                      <a:pt x="1167" y="37"/>
                      <a:pt x="1167" y="37"/>
                    </a:cubicBezTo>
                    <a:cubicBezTo>
                      <a:pt x="770" y="37"/>
                      <a:pt x="770" y="37"/>
                      <a:pt x="770" y="37"/>
                    </a:cubicBezTo>
                    <a:cubicBezTo>
                      <a:pt x="765" y="0"/>
                      <a:pt x="765" y="0"/>
                      <a:pt x="765" y="0"/>
                    </a:cubicBezTo>
                    <a:cubicBezTo>
                      <a:pt x="66" y="0"/>
                      <a:pt x="66" y="0"/>
                      <a:pt x="66" y="0"/>
                    </a:cubicBezTo>
                    <a:cubicBezTo>
                      <a:pt x="29" y="0"/>
                      <a:pt x="0" y="29"/>
                      <a:pt x="0" y="65"/>
                    </a:cubicBezTo>
                    <a:cubicBezTo>
                      <a:pt x="0" y="102"/>
                      <a:pt x="29" y="131"/>
                      <a:pt x="66" y="131"/>
                    </a:cubicBezTo>
                    <a:cubicBezTo>
                      <a:pt x="2500" y="131"/>
                      <a:pt x="2500" y="131"/>
                      <a:pt x="2500" y="131"/>
                    </a:cubicBezTo>
                    <a:cubicBezTo>
                      <a:pt x="2536" y="131"/>
                      <a:pt x="2565" y="102"/>
                      <a:pt x="2565" y="65"/>
                    </a:cubicBezTo>
                    <a:cubicBezTo>
                      <a:pt x="2565" y="29"/>
                      <a:pt x="2536" y="0"/>
                      <a:pt x="250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6" name="ïṥľíďê">
                <a:extLst>
                  <a:ext uri="{FF2B5EF4-FFF2-40B4-BE49-F238E27FC236}">
                    <a16:creationId xmlns:a16="http://schemas.microsoft.com/office/drawing/2014/main" id="{C57E11DD-760C-40BA-B52C-DDA341F1F16C}"/>
                  </a:ext>
                </a:extLst>
              </p:cNvPr>
              <p:cNvSpPr/>
              <p:nvPr/>
            </p:nvSpPr>
            <p:spPr bwMode="auto">
              <a:xfrm>
                <a:off x="6732588" y="5401469"/>
                <a:ext cx="371475" cy="111125"/>
              </a:xfrm>
              <a:custGeom>
                <a:avLst/>
                <a:gdLst>
                  <a:gd name="T0" fmla="*/ 28 w 213"/>
                  <a:gd name="T1" fmla="*/ 0 h 63"/>
                  <a:gd name="T2" fmla="*/ 0 w 213"/>
                  <a:gd name="T3" fmla="*/ 0 h 63"/>
                  <a:gd name="T4" fmla="*/ 0 w 213"/>
                  <a:gd name="T5" fmla="*/ 1 h 63"/>
                  <a:gd name="T6" fmla="*/ 21 w 213"/>
                  <a:gd name="T7" fmla="*/ 12 h 63"/>
                  <a:gd name="T8" fmla="*/ 28 w 213"/>
                  <a:gd name="T9" fmla="*/ 0 h 63"/>
                  <a:gd name="T10" fmla="*/ 190 w 213"/>
                  <a:gd name="T11" fmla="*/ 0 h 63"/>
                  <a:gd name="T12" fmla="*/ 62 w 213"/>
                  <a:gd name="T13" fmla="*/ 0 h 63"/>
                  <a:gd name="T14" fmla="*/ 144 w 213"/>
                  <a:gd name="T15" fmla="*/ 56 h 63"/>
                  <a:gd name="T16" fmla="*/ 180 w 213"/>
                  <a:gd name="T17" fmla="*/ 63 h 63"/>
                  <a:gd name="T18" fmla="*/ 190 w 213"/>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63">
                    <a:moveTo>
                      <a:pt x="28" y="0"/>
                    </a:moveTo>
                    <a:cubicBezTo>
                      <a:pt x="0" y="0"/>
                      <a:pt x="0" y="0"/>
                      <a:pt x="0" y="0"/>
                    </a:cubicBezTo>
                    <a:cubicBezTo>
                      <a:pt x="0" y="1"/>
                      <a:pt x="0" y="1"/>
                      <a:pt x="0" y="1"/>
                    </a:cubicBezTo>
                    <a:cubicBezTo>
                      <a:pt x="21" y="12"/>
                      <a:pt x="21" y="12"/>
                      <a:pt x="21" y="12"/>
                    </a:cubicBezTo>
                    <a:cubicBezTo>
                      <a:pt x="28" y="0"/>
                      <a:pt x="28" y="0"/>
                      <a:pt x="28" y="0"/>
                    </a:cubicBezTo>
                    <a:moveTo>
                      <a:pt x="190" y="0"/>
                    </a:moveTo>
                    <a:cubicBezTo>
                      <a:pt x="62" y="0"/>
                      <a:pt x="62" y="0"/>
                      <a:pt x="62" y="0"/>
                    </a:cubicBezTo>
                    <a:cubicBezTo>
                      <a:pt x="77" y="19"/>
                      <a:pt x="102" y="42"/>
                      <a:pt x="144" y="56"/>
                    </a:cubicBezTo>
                    <a:cubicBezTo>
                      <a:pt x="159" y="60"/>
                      <a:pt x="171" y="63"/>
                      <a:pt x="180" y="63"/>
                    </a:cubicBezTo>
                    <a:cubicBezTo>
                      <a:pt x="213" y="63"/>
                      <a:pt x="209" y="34"/>
                      <a:pt x="190"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7" name="ïsḷîdé">
                <a:extLst>
                  <a:ext uri="{FF2B5EF4-FFF2-40B4-BE49-F238E27FC236}">
                    <a16:creationId xmlns:a16="http://schemas.microsoft.com/office/drawing/2014/main" id="{58215FFE-5555-4075-A591-EE45E3EC560C}"/>
                  </a:ext>
                </a:extLst>
              </p:cNvPr>
              <p:cNvSpPr/>
              <p:nvPr/>
            </p:nvSpPr>
            <p:spPr bwMode="auto">
              <a:xfrm>
                <a:off x="7629525" y="5401469"/>
                <a:ext cx="139700" cy="20637"/>
              </a:xfrm>
              <a:custGeom>
                <a:avLst/>
                <a:gdLst>
                  <a:gd name="T0" fmla="*/ 80 w 80"/>
                  <a:gd name="T1" fmla="*/ 0 h 11"/>
                  <a:gd name="T2" fmla="*/ 0 w 80"/>
                  <a:gd name="T3" fmla="*/ 0 h 11"/>
                  <a:gd name="T4" fmla="*/ 45 w 80"/>
                  <a:gd name="T5" fmla="*/ 11 h 11"/>
                  <a:gd name="T6" fmla="*/ 80 w 80"/>
                  <a:gd name="T7" fmla="*/ 0 h 11"/>
                </a:gdLst>
                <a:ahLst/>
                <a:cxnLst>
                  <a:cxn ang="0">
                    <a:pos x="T0" y="T1"/>
                  </a:cxn>
                  <a:cxn ang="0">
                    <a:pos x="T2" y="T3"/>
                  </a:cxn>
                  <a:cxn ang="0">
                    <a:pos x="T4" y="T5"/>
                  </a:cxn>
                  <a:cxn ang="0">
                    <a:pos x="T6" y="T7"/>
                  </a:cxn>
                </a:cxnLst>
                <a:rect l="0" t="0" r="r" b="b"/>
                <a:pathLst>
                  <a:path w="80" h="11">
                    <a:moveTo>
                      <a:pt x="80" y="0"/>
                    </a:moveTo>
                    <a:cubicBezTo>
                      <a:pt x="0" y="0"/>
                      <a:pt x="0" y="0"/>
                      <a:pt x="0" y="0"/>
                    </a:cubicBezTo>
                    <a:cubicBezTo>
                      <a:pt x="15" y="6"/>
                      <a:pt x="30" y="11"/>
                      <a:pt x="45" y="11"/>
                    </a:cubicBezTo>
                    <a:cubicBezTo>
                      <a:pt x="58" y="11"/>
                      <a:pt x="70" y="7"/>
                      <a:pt x="80" y="0"/>
                    </a:cubicBezTo>
                  </a:path>
                </a:pathLst>
              </a:custGeom>
              <a:solidFill>
                <a:srgbClr val="F0D0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8" name="ïşlíḍè">
                <a:extLst>
                  <a:ext uri="{FF2B5EF4-FFF2-40B4-BE49-F238E27FC236}">
                    <a16:creationId xmlns:a16="http://schemas.microsoft.com/office/drawing/2014/main" id="{21EF4ED5-072C-419B-9A90-F7EC0F6EDD93}"/>
                  </a:ext>
                </a:extLst>
              </p:cNvPr>
              <p:cNvSpPr/>
              <p:nvPr/>
            </p:nvSpPr>
            <p:spPr bwMode="auto">
              <a:xfrm>
                <a:off x="7542213" y="5401469"/>
                <a:ext cx="384175" cy="120650"/>
              </a:xfrm>
              <a:custGeom>
                <a:avLst/>
                <a:gdLst>
                  <a:gd name="T0" fmla="*/ 189 w 220"/>
                  <a:gd name="T1" fmla="*/ 0 h 69"/>
                  <a:gd name="T2" fmla="*/ 130 w 220"/>
                  <a:gd name="T3" fmla="*/ 0 h 69"/>
                  <a:gd name="T4" fmla="*/ 95 w 220"/>
                  <a:gd name="T5" fmla="*/ 11 h 69"/>
                  <a:gd name="T6" fmla="*/ 50 w 220"/>
                  <a:gd name="T7" fmla="*/ 0 h 69"/>
                  <a:gd name="T8" fmla="*/ 0 w 220"/>
                  <a:gd name="T9" fmla="*/ 0 h 69"/>
                  <a:gd name="T10" fmla="*/ 3 w 220"/>
                  <a:gd name="T11" fmla="*/ 69 h 69"/>
                  <a:gd name="T12" fmla="*/ 21 w 220"/>
                  <a:gd name="T13" fmla="*/ 68 h 69"/>
                  <a:gd name="T14" fmla="*/ 31 w 220"/>
                  <a:gd name="T15" fmla="*/ 18 h 69"/>
                  <a:gd name="T16" fmla="*/ 139 w 220"/>
                  <a:gd name="T17" fmla="*/ 60 h 69"/>
                  <a:gd name="T18" fmla="*/ 156 w 220"/>
                  <a:gd name="T19" fmla="*/ 59 h 69"/>
                  <a:gd name="T20" fmla="*/ 189 w 220"/>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69">
                    <a:moveTo>
                      <a:pt x="189" y="0"/>
                    </a:moveTo>
                    <a:cubicBezTo>
                      <a:pt x="130" y="0"/>
                      <a:pt x="130" y="0"/>
                      <a:pt x="130" y="0"/>
                    </a:cubicBezTo>
                    <a:cubicBezTo>
                      <a:pt x="120" y="7"/>
                      <a:pt x="108" y="11"/>
                      <a:pt x="95" y="11"/>
                    </a:cubicBezTo>
                    <a:cubicBezTo>
                      <a:pt x="80" y="11"/>
                      <a:pt x="65" y="6"/>
                      <a:pt x="50" y="0"/>
                    </a:cubicBezTo>
                    <a:cubicBezTo>
                      <a:pt x="0" y="0"/>
                      <a:pt x="0" y="0"/>
                      <a:pt x="0" y="0"/>
                    </a:cubicBezTo>
                    <a:cubicBezTo>
                      <a:pt x="3" y="69"/>
                      <a:pt x="3" y="69"/>
                      <a:pt x="3" y="69"/>
                    </a:cubicBezTo>
                    <a:cubicBezTo>
                      <a:pt x="21" y="68"/>
                      <a:pt x="21" y="68"/>
                      <a:pt x="21" y="68"/>
                    </a:cubicBezTo>
                    <a:cubicBezTo>
                      <a:pt x="31" y="18"/>
                      <a:pt x="31" y="18"/>
                      <a:pt x="31" y="18"/>
                    </a:cubicBezTo>
                    <a:cubicBezTo>
                      <a:pt x="31" y="18"/>
                      <a:pt x="67" y="60"/>
                      <a:pt x="139" y="60"/>
                    </a:cubicBezTo>
                    <a:cubicBezTo>
                      <a:pt x="145" y="60"/>
                      <a:pt x="150" y="60"/>
                      <a:pt x="156" y="59"/>
                    </a:cubicBezTo>
                    <a:cubicBezTo>
                      <a:pt x="220" y="54"/>
                      <a:pt x="217" y="27"/>
                      <a:pt x="189"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9" name="íŝḻïḓe">
                <a:extLst>
                  <a:ext uri="{FF2B5EF4-FFF2-40B4-BE49-F238E27FC236}">
                    <a16:creationId xmlns:a16="http://schemas.microsoft.com/office/drawing/2014/main" id="{0A442E27-8F95-439A-89A4-C58050FA6A33}"/>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0" name="íṣļidè">
                <a:extLst>
                  <a:ext uri="{FF2B5EF4-FFF2-40B4-BE49-F238E27FC236}">
                    <a16:creationId xmlns:a16="http://schemas.microsoft.com/office/drawing/2014/main" id="{063A5C74-ABE7-4F3F-859C-25280D40616B}"/>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1" name="isļïḓè">
                <a:extLst>
                  <a:ext uri="{FF2B5EF4-FFF2-40B4-BE49-F238E27FC236}">
                    <a16:creationId xmlns:a16="http://schemas.microsoft.com/office/drawing/2014/main" id="{7F99C2EA-2FB9-4B8D-9564-95DE6616454C}"/>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2" name="îṥ1iďe">
                <a:extLst>
                  <a:ext uri="{FF2B5EF4-FFF2-40B4-BE49-F238E27FC236}">
                    <a16:creationId xmlns:a16="http://schemas.microsoft.com/office/drawing/2014/main" id="{35A729DD-AD8F-475E-8D50-FAD63240A5F4}"/>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3" name="îšlîdê">
                <a:extLst>
                  <a:ext uri="{FF2B5EF4-FFF2-40B4-BE49-F238E27FC236}">
                    <a16:creationId xmlns:a16="http://schemas.microsoft.com/office/drawing/2014/main" id="{4FE8A856-F3F9-4182-A106-C113F939B5CD}"/>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4" name="îšļídé">
                <a:extLst>
                  <a:ext uri="{FF2B5EF4-FFF2-40B4-BE49-F238E27FC236}">
                    <a16:creationId xmlns:a16="http://schemas.microsoft.com/office/drawing/2014/main" id="{DD9AF5E6-FC99-4F46-83DB-E8C4C31BD970}"/>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5" name="i$ḻíde">
                <a:extLst>
                  <a:ext uri="{FF2B5EF4-FFF2-40B4-BE49-F238E27FC236}">
                    <a16:creationId xmlns:a16="http://schemas.microsoft.com/office/drawing/2014/main" id="{97C80197-12D6-4750-8455-82A3CCC87E19}"/>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6" name="íṧ1îḑê">
                <a:extLst>
                  <a:ext uri="{FF2B5EF4-FFF2-40B4-BE49-F238E27FC236}">
                    <a16:creationId xmlns:a16="http://schemas.microsoft.com/office/drawing/2014/main" id="{870FD44E-300C-401C-B31B-994B6A009F46}"/>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7" name="iš1ïďê">
                <a:extLst>
                  <a:ext uri="{FF2B5EF4-FFF2-40B4-BE49-F238E27FC236}">
                    <a16:creationId xmlns:a16="http://schemas.microsoft.com/office/drawing/2014/main" id="{19281E2E-A1B8-4646-8745-3DBEA651B52E}"/>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8" name="íṡḷïḋê">
                <a:extLst>
                  <a:ext uri="{FF2B5EF4-FFF2-40B4-BE49-F238E27FC236}">
                    <a16:creationId xmlns:a16="http://schemas.microsoft.com/office/drawing/2014/main" id="{8CA0E5E4-81D3-47E5-BE93-99644DE1AE41}"/>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9" name="ïṣļîḋe">
                <a:extLst>
                  <a:ext uri="{FF2B5EF4-FFF2-40B4-BE49-F238E27FC236}">
                    <a16:creationId xmlns:a16="http://schemas.microsoft.com/office/drawing/2014/main" id="{EBBF847B-FDB1-48C7-9BF2-68A8A5888E47}"/>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0" name="îṧḻïďé">
                <a:extLst>
                  <a:ext uri="{FF2B5EF4-FFF2-40B4-BE49-F238E27FC236}">
                    <a16:creationId xmlns:a16="http://schemas.microsoft.com/office/drawing/2014/main" id="{F8580FCF-6CE7-4AE4-8E50-824B2ED1EC2B}"/>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1" name="î$ľïḑe">
                <a:extLst>
                  <a:ext uri="{FF2B5EF4-FFF2-40B4-BE49-F238E27FC236}">
                    <a16:creationId xmlns:a16="http://schemas.microsoft.com/office/drawing/2014/main" id="{29C2A4AB-06EE-4B6D-96CC-0291A6BC3D13}"/>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close/>
                  </a:path>
                </a:pathLst>
              </a:custGeom>
              <a:solidFill>
                <a:srgbClr val="3B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2" name="ïşliḑe">
                <a:extLst>
                  <a:ext uri="{FF2B5EF4-FFF2-40B4-BE49-F238E27FC236}">
                    <a16:creationId xmlns:a16="http://schemas.microsoft.com/office/drawing/2014/main" id="{B9E810DE-4436-416D-9EF4-81E8326CCA30}"/>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3" name="ïşḻîdê">
                <a:extLst>
                  <a:ext uri="{FF2B5EF4-FFF2-40B4-BE49-F238E27FC236}">
                    <a16:creationId xmlns:a16="http://schemas.microsoft.com/office/drawing/2014/main" id="{A733E4E3-619D-4982-9D57-62E483FC7ECA}"/>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4" name="ïś1iḍé">
                <a:extLst>
                  <a:ext uri="{FF2B5EF4-FFF2-40B4-BE49-F238E27FC236}">
                    <a16:creationId xmlns:a16="http://schemas.microsoft.com/office/drawing/2014/main" id="{CDD51FCE-378E-4F3F-A9AA-AA087EAA697A}"/>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5" name="îšľïďé">
                <a:extLst>
                  <a:ext uri="{FF2B5EF4-FFF2-40B4-BE49-F238E27FC236}">
                    <a16:creationId xmlns:a16="http://schemas.microsoft.com/office/drawing/2014/main" id="{A51B837E-4A50-4023-B898-9C4265A66075}"/>
                  </a:ext>
                </a:extLst>
              </p:cNvPr>
              <p:cNvSpPr/>
              <p:nvPr/>
            </p:nvSpPr>
            <p:spPr bwMode="auto">
              <a:xfrm>
                <a:off x="4062413" y="3409157"/>
                <a:ext cx="2763838" cy="1509712"/>
              </a:xfrm>
              <a:custGeom>
                <a:avLst/>
                <a:gdLst>
                  <a:gd name="T0" fmla="*/ 1586 w 1586"/>
                  <a:gd name="T1" fmla="*/ 100 h 867"/>
                  <a:gd name="T2" fmla="*/ 0 w 1586"/>
                  <a:gd name="T3" fmla="*/ 867 h 867"/>
                  <a:gd name="T4" fmla="*/ 1532 w 1586"/>
                  <a:gd name="T5" fmla="*/ 867 h 867"/>
                  <a:gd name="T6" fmla="*/ 1586 w 1586"/>
                  <a:gd name="T7" fmla="*/ 100 h 867"/>
                </a:gdLst>
                <a:ahLst/>
                <a:cxnLst>
                  <a:cxn ang="0">
                    <a:pos x="T0" y="T1"/>
                  </a:cxn>
                  <a:cxn ang="0">
                    <a:pos x="T2" y="T3"/>
                  </a:cxn>
                  <a:cxn ang="0">
                    <a:pos x="T4" y="T5"/>
                  </a:cxn>
                  <a:cxn ang="0">
                    <a:pos x="T6" y="T7"/>
                  </a:cxn>
                </a:cxnLst>
                <a:rect l="0" t="0" r="r" b="b"/>
                <a:pathLst>
                  <a:path w="1586" h="867">
                    <a:moveTo>
                      <a:pt x="1586" y="100"/>
                    </a:moveTo>
                    <a:cubicBezTo>
                      <a:pt x="401" y="0"/>
                      <a:pt x="0" y="867"/>
                      <a:pt x="0" y="867"/>
                    </a:cubicBezTo>
                    <a:cubicBezTo>
                      <a:pt x="1532" y="867"/>
                      <a:pt x="1532" y="867"/>
                      <a:pt x="1532" y="867"/>
                    </a:cubicBezTo>
                    <a:lnTo>
                      <a:pt x="1586" y="100"/>
                    </a:lnTo>
                    <a:close/>
                  </a:path>
                </a:pathLst>
              </a:custGeom>
              <a:solidFill>
                <a:srgbClr val="EA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6" name="ï$1îḋé">
                <a:extLst>
                  <a:ext uri="{FF2B5EF4-FFF2-40B4-BE49-F238E27FC236}">
                    <a16:creationId xmlns:a16="http://schemas.microsoft.com/office/drawing/2014/main" id="{BA0DC1F5-ED63-4A5F-AE50-AEE730471482}"/>
                  </a:ext>
                </a:extLst>
              </p:cNvPr>
              <p:cNvSpPr/>
              <p:nvPr/>
            </p:nvSpPr>
            <p:spPr bwMode="auto">
              <a:xfrm>
                <a:off x="4252913" y="3602832"/>
                <a:ext cx="2273300" cy="1230312"/>
              </a:xfrm>
              <a:custGeom>
                <a:avLst/>
                <a:gdLst>
                  <a:gd name="T0" fmla="*/ 1181 w 1432"/>
                  <a:gd name="T1" fmla="*/ 34 h 775"/>
                  <a:gd name="T2" fmla="*/ 1191 w 1432"/>
                  <a:gd name="T3" fmla="*/ 109 h 775"/>
                  <a:gd name="T4" fmla="*/ 1284 w 1432"/>
                  <a:gd name="T5" fmla="*/ 97 h 775"/>
                  <a:gd name="T6" fmla="*/ 1008 w 1432"/>
                  <a:gd name="T7" fmla="*/ 399 h 775"/>
                  <a:gd name="T8" fmla="*/ 744 w 1432"/>
                  <a:gd name="T9" fmla="*/ 299 h 775"/>
                  <a:gd name="T10" fmla="*/ 504 w 1432"/>
                  <a:gd name="T11" fmla="*/ 560 h 775"/>
                  <a:gd name="T12" fmla="*/ 277 w 1432"/>
                  <a:gd name="T13" fmla="*/ 494 h 775"/>
                  <a:gd name="T14" fmla="*/ 0 w 1432"/>
                  <a:gd name="T15" fmla="*/ 753 h 775"/>
                  <a:gd name="T16" fmla="*/ 22 w 1432"/>
                  <a:gd name="T17" fmla="*/ 775 h 775"/>
                  <a:gd name="T18" fmla="*/ 291 w 1432"/>
                  <a:gd name="T19" fmla="*/ 551 h 775"/>
                  <a:gd name="T20" fmla="*/ 520 w 1432"/>
                  <a:gd name="T21" fmla="*/ 618 h 775"/>
                  <a:gd name="T22" fmla="*/ 758 w 1432"/>
                  <a:gd name="T23" fmla="*/ 359 h 775"/>
                  <a:gd name="T24" fmla="*/ 1018 w 1432"/>
                  <a:gd name="T25" fmla="*/ 457 h 775"/>
                  <a:gd name="T26" fmla="*/ 1337 w 1432"/>
                  <a:gd name="T27" fmla="*/ 154 h 775"/>
                  <a:gd name="T28" fmla="*/ 1326 w 1432"/>
                  <a:gd name="T29" fmla="*/ 244 h 775"/>
                  <a:gd name="T30" fmla="*/ 1403 w 1432"/>
                  <a:gd name="T31" fmla="*/ 253 h 775"/>
                  <a:gd name="T32" fmla="*/ 1432 w 1432"/>
                  <a:gd name="T33" fmla="*/ 0 h 775"/>
                  <a:gd name="T34" fmla="*/ 1181 w 1432"/>
                  <a:gd name="T35" fmla="*/ 3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2" h="775">
                    <a:moveTo>
                      <a:pt x="1181" y="34"/>
                    </a:moveTo>
                    <a:lnTo>
                      <a:pt x="1191" y="109"/>
                    </a:lnTo>
                    <a:lnTo>
                      <a:pt x="1284" y="97"/>
                    </a:lnTo>
                    <a:lnTo>
                      <a:pt x="1008" y="399"/>
                    </a:lnTo>
                    <a:lnTo>
                      <a:pt x="744" y="299"/>
                    </a:lnTo>
                    <a:lnTo>
                      <a:pt x="504" y="560"/>
                    </a:lnTo>
                    <a:lnTo>
                      <a:pt x="277" y="494"/>
                    </a:lnTo>
                    <a:lnTo>
                      <a:pt x="0" y="753"/>
                    </a:lnTo>
                    <a:lnTo>
                      <a:pt x="22" y="775"/>
                    </a:lnTo>
                    <a:lnTo>
                      <a:pt x="291" y="551"/>
                    </a:lnTo>
                    <a:lnTo>
                      <a:pt x="520" y="618"/>
                    </a:lnTo>
                    <a:lnTo>
                      <a:pt x="758" y="359"/>
                    </a:lnTo>
                    <a:lnTo>
                      <a:pt x="1018" y="457"/>
                    </a:lnTo>
                    <a:lnTo>
                      <a:pt x="1337" y="154"/>
                    </a:lnTo>
                    <a:lnTo>
                      <a:pt x="1326" y="244"/>
                    </a:lnTo>
                    <a:lnTo>
                      <a:pt x="1403" y="253"/>
                    </a:lnTo>
                    <a:lnTo>
                      <a:pt x="1432" y="0"/>
                    </a:lnTo>
                    <a:lnTo>
                      <a:pt x="1181" y="34"/>
                    </a:lnTo>
                    <a:close/>
                  </a:path>
                </a:pathLst>
              </a:custGeom>
              <a:solidFill>
                <a:srgbClr val="159E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7" name="îṩḷíďe">
                <a:extLst>
                  <a:ext uri="{FF2B5EF4-FFF2-40B4-BE49-F238E27FC236}">
                    <a16:creationId xmlns:a16="http://schemas.microsoft.com/office/drawing/2014/main" id="{7C4664A8-03C2-482F-9692-714CF518C1B7}"/>
                  </a:ext>
                </a:extLst>
              </p:cNvPr>
              <p:cNvSpPr/>
              <p:nvPr/>
            </p:nvSpPr>
            <p:spPr bwMode="auto">
              <a:xfrm>
                <a:off x="6824663" y="3232944"/>
                <a:ext cx="217488" cy="157162"/>
              </a:xfrm>
              <a:custGeom>
                <a:avLst/>
                <a:gdLst>
                  <a:gd name="T0" fmla="*/ 33 w 125"/>
                  <a:gd name="T1" fmla="*/ 0 h 90"/>
                  <a:gd name="T2" fmla="*/ 0 w 125"/>
                  <a:gd name="T3" fmla="*/ 2 h 90"/>
                  <a:gd name="T4" fmla="*/ 2 w 125"/>
                  <a:gd name="T5" fmla="*/ 18 h 90"/>
                  <a:gd name="T6" fmla="*/ 34 w 125"/>
                  <a:gd name="T7" fmla="*/ 16 h 90"/>
                  <a:gd name="T8" fmla="*/ 34 w 125"/>
                  <a:gd name="T9" fmla="*/ 16 h 90"/>
                  <a:gd name="T10" fmla="*/ 34 w 125"/>
                  <a:gd name="T11" fmla="*/ 16 h 90"/>
                  <a:gd name="T12" fmla="*/ 31 w 125"/>
                  <a:gd name="T13" fmla="*/ 55 h 90"/>
                  <a:gd name="T14" fmla="*/ 53 w 125"/>
                  <a:gd name="T15" fmla="*/ 54 h 90"/>
                  <a:gd name="T16" fmla="*/ 90 w 125"/>
                  <a:gd name="T17" fmla="*/ 90 h 90"/>
                  <a:gd name="T18" fmla="*/ 123 w 125"/>
                  <a:gd name="T19" fmla="*/ 52 h 90"/>
                  <a:gd name="T20" fmla="*/ 64 w 125"/>
                  <a:gd name="T21" fmla="*/ 9 h 90"/>
                  <a:gd name="T22" fmla="*/ 43 w 125"/>
                  <a:gd name="T23" fmla="*/ 10 h 90"/>
                  <a:gd name="T24" fmla="*/ 44 w 125"/>
                  <a:gd name="T25" fmla="*/ 5 h 90"/>
                  <a:gd name="T26" fmla="*/ 33 w 125"/>
                  <a:gd name="T27" fmla="*/ 6 h 90"/>
                  <a:gd name="T28" fmla="*/ 33 w 125"/>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90">
                    <a:moveTo>
                      <a:pt x="33" y="0"/>
                    </a:moveTo>
                    <a:cubicBezTo>
                      <a:pt x="29" y="0"/>
                      <a:pt x="16" y="1"/>
                      <a:pt x="0" y="2"/>
                    </a:cubicBezTo>
                    <a:cubicBezTo>
                      <a:pt x="2" y="18"/>
                      <a:pt x="2" y="18"/>
                      <a:pt x="2" y="18"/>
                    </a:cubicBezTo>
                    <a:cubicBezTo>
                      <a:pt x="18" y="17"/>
                      <a:pt x="31" y="16"/>
                      <a:pt x="34" y="16"/>
                    </a:cubicBezTo>
                    <a:cubicBezTo>
                      <a:pt x="34" y="16"/>
                      <a:pt x="34" y="16"/>
                      <a:pt x="34" y="16"/>
                    </a:cubicBezTo>
                    <a:cubicBezTo>
                      <a:pt x="34" y="16"/>
                      <a:pt x="34" y="16"/>
                      <a:pt x="34" y="16"/>
                    </a:cubicBezTo>
                    <a:cubicBezTo>
                      <a:pt x="31" y="55"/>
                      <a:pt x="31" y="55"/>
                      <a:pt x="31" y="55"/>
                    </a:cubicBezTo>
                    <a:cubicBezTo>
                      <a:pt x="53" y="54"/>
                      <a:pt x="53" y="54"/>
                      <a:pt x="53" y="54"/>
                    </a:cubicBezTo>
                    <a:cubicBezTo>
                      <a:pt x="90" y="90"/>
                      <a:pt x="90" y="90"/>
                      <a:pt x="90" y="90"/>
                    </a:cubicBezTo>
                    <a:cubicBezTo>
                      <a:pt x="107" y="88"/>
                      <a:pt x="121" y="79"/>
                      <a:pt x="123" y="52"/>
                    </a:cubicBezTo>
                    <a:cubicBezTo>
                      <a:pt x="125" y="16"/>
                      <a:pt x="90" y="9"/>
                      <a:pt x="64" y="9"/>
                    </a:cubicBezTo>
                    <a:cubicBezTo>
                      <a:pt x="56" y="9"/>
                      <a:pt x="48" y="10"/>
                      <a:pt x="43" y="10"/>
                    </a:cubicBezTo>
                    <a:cubicBezTo>
                      <a:pt x="44" y="5"/>
                      <a:pt x="44" y="5"/>
                      <a:pt x="44" y="5"/>
                    </a:cubicBezTo>
                    <a:cubicBezTo>
                      <a:pt x="33" y="6"/>
                      <a:pt x="33" y="6"/>
                      <a:pt x="33" y="6"/>
                    </a:cubicBezTo>
                    <a:cubicBezTo>
                      <a:pt x="33" y="0"/>
                      <a:pt x="33" y="0"/>
                      <a:pt x="33"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8" name="îṣḻíḓè">
                <a:extLst>
                  <a:ext uri="{FF2B5EF4-FFF2-40B4-BE49-F238E27FC236}">
                    <a16:creationId xmlns:a16="http://schemas.microsoft.com/office/drawing/2014/main" id="{E854CF6E-6BA9-4F4F-AAED-35847BC22710}"/>
                  </a:ext>
                </a:extLst>
              </p:cNvPr>
              <p:cNvSpPr/>
              <p:nvPr/>
            </p:nvSpPr>
            <p:spPr bwMode="auto">
              <a:xfrm>
                <a:off x="6278563" y="3355182"/>
                <a:ext cx="635000" cy="93662"/>
              </a:xfrm>
              <a:custGeom>
                <a:avLst/>
                <a:gdLst>
                  <a:gd name="T0" fmla="*/ 352 w 364"/>
                  <a:gd name="T1" fmla="*/ 10 h 54"/>
                  <a:gd name="T2" fmla="*/ 352 w 364"/>
                  <a:gd name="T3" fmla="*/ 15 h 54"/>
                  <a:gd name="T4" fmla="*/ 341 w 364"/>
                  <a:gd name="T5" fmla="*/ 14 h 54"/>
                  <a:gd name="T6" fmla="*/ 338 w 364"/>
                  <a:gd name="T7" fmla="*/ 39 h 54"/>
                  <a:gd name="T8" fmla="*/ 321 w 364"/>
                  <a:gd name="T9" fmla="*/ 40 h 54"/>
                  <a:gd name="T10" fmla="*/ 320 w 364"/>
                  <a:gd name="T11" fmla="*/ 54 h 54"/>
                  <a:gd name="T12" fmla="*/ 338 w 364"/>
                  <a:gd name="T13" fmla="*/ 53 h 54"/>
                  <a:gd name="T14" fmla="*/ 339 w 364"/>
                  <a:gd name="T15" fmla="*/ 44 h 54"/>
                  <a:gd name="T16" fmla="*/ 353 w 364"/>
                  <a:gd name="T17" fmla="*/ 46 h 54"/>
                  <a:gd name="T18" fmla="*/ 353 w 364"/>
                  <a:gd name="T19" fmla="*/ 41 h 54"/>
                  <a:gd name="T20" fmla="*/ 362 w 364"/>
                  <a:gd name="T21" fmla="*/ 44 h 54"/>
                  <a:gd name="T22" fmla="*/ 364 w 364"/>
                  <a:gd name="T23" fmla="*/ 14 h 54"/>
                  <a:gd name="T24" fmla="*/ 352 w 364"/>
                  <a:gd name="T25" fmla="*/ 10 h 54"/>
                  <a:gd name="T26" fmla="*/ 4 w 364"/>
                  <a:gd name="T27" fmla="*/ 0 h 54"/>
                  <a:gd name="T28" fmla="*/ 32 w 364"/>
                  <a:gd name="T29" fmla="*/ 37 h 54"/>
                  <a:gd name="T30" fmla="*/ 83 w 364"/>
                  <a:gd name="T31" fmla="*/ 35 h 54"/>
                  <a:gd name="T32" fmla="*/ 4 w 364"/>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54">
                    <a:moveTo>
                      <a:pt x="352" y="10"/>
                    </a:moveTo>
                    <a:cubicBezTo>
                      <a:pt x="352" y="15"/>
                      <a:pt x="352" y="15"/>
                      <a:pt x="352" y="15"/>
                    </a:cubicBezTo>
                    <a:cubicBezTo>
                      <a:pt x="341" y="14"/>
                      <a:pt x="341" y="14"/>
                      <a:pt x="341" y="14"/>
                    </a:cubicBezTo>
                    <a:cubicBezTo>
                      <a:pt x="338" y="39"/>
                      <a:pt x="338" y="39"/>
                      <a:pt x="338" y="39"/>
                    </a:cubicBezTo>
                    <a:cubicBezTo>
                      <a:pt x="332" y="40"/>
                      <a:pt x="326" y="40"/>
                      <a:pt x="321" y="40"/>
                    </a:cubicBezTo>
                    <a:cubicBezTo>
                      <a:pt x="320" y="54"/>
                      <a:pt x="320" y="54"/>
                      <a:pt x="320" y="54"/>
                    </a:cubicBezTo>
                    <a:cubicBezTo>
                      <a:pt x="326" y="54"/>
                      <a:pt x="332" y="54"/>
                      <a:pt x="338" y="53"/>
                    </a:cubicBezTo>
                    <a:cubicBezTo>
                      <a:pt x="339" y="44"/>
                      <a:pt x="339" y="44"/>
                      <a:pt x="339" y="44"/>
                    </a:cubicBezTo>
                    <a:cubicBezTo>
                      <a:pt x="353" y="46"/>
                      <a:pt x="353" y="46"/>
                      <a:pt x="353" y="46"/>
                    </a:cubicBezTo>
                    <a:cubicBezTo>
                      <a:pt x="353" y="41"/>
                      <a:pt x="353" y="41"/>
                      <a:pt x="353" y="41"/>
                    </a:cubicBezTo>
                    <a:cubicBezTo>
                      <a:pt x="355" y="41"/>
                      <a:pt x="358" y="43"/>
                      <a:pt x="362" y="44"/>
                    </a:cubicBezTo>
                    <a:cubicBezTo>
                      <a:pt x="364" y="14"/>
                      <a:pt x="364" y="14"/>
                      <a:pt x="364" y="14"/>
                    </a:cubicBezTo>
                    <a:cubicBezTo>
                      <a:pt x="359" y="13"/>
                      <a:pt x="355" y="11"/>
                      <a:pt x="352" y="10"/>
                    </a:cubicBezTo>
                    <a:moveTo>
                      <a:pt x="4" y="0"/>
                    </a:moveTo>
                    <a:cubicBezTo>
                      <a:pt x="0" y="15"/>
                      <a:pt x="8" y="27"/>
                      <a:pt x="32" y="37"/>
                    </a:cubicBezTo>
                    <a:cubicBezTo>
                      <a:pt x="83" y="35"/>
                      <a:pt x="83" y="35"/>
                      <a:pt x="83" y="35"/>
                    </a:cubicBezTo>
                    <a:cubicBezTo>
                      <a:pt x="33" y="28"/>
                      <a:pt x="9" y="15"/>
                      <a:pt x="4" y="0"/>
                    </a:cubicBezTo>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9" name="íSḷiďé">
                <a:extLst>
                  <a:ext uri="{FF2B5EF4-FFF2-40B4-BE49-F238E27FC236}">
                    <a16:creationId xmlns:a16="http://schemas.microsoft.com/office/drawing/2014/main" id="{0112B7AB-2101-4078-AFD5-717B6C6BBE40}"/>
                  </a:ext>
                </a:extLst>
              </p:cNvPr>
              <p:cNvSpPr/>
              <p:nvPr/>
            </p:nvSpPr>
            <p:spPr bwMode="auto">
              <a:xfrm>
                <a:off x="6335713" y="3415507"/>
                <a:ext cx="503238" cy="38100"/>
              </a:xfrm>
              <a:custGeom>
                <a:avLst/>
                <a:gdLst>
                  <a:gd name="T0" fmla="*/ 51 w 289"/>
                  <a:gd name="T1" fmla="*/ 0 h 22"/>
                  <a:gd name="T2" fmla="*/ 0 w 289"/>
                  <a:gd name="T3" fmla="*/ 2 h 22"/>
                  <a:gd name="T4" fmla="*/ 182 w 289"/>
                  <a:gd name="T5" fmla="*/ 22 h 22"/>
                  <a:gd name="T6" fmla="*/ 288 w 289"/>
                  <a:gd name="T7" fmla="*/ 19 h 22"/>
                  <a:gd name="T8" fmla="*/ 289 w 289"/>
                  <a:gd name="T9" fmla="*/ 5 h 22"/>
                  <a:gd name="T10" fmla="*/ 182 w 289"/>
                  <a:gd name="T11" fmla="*/ 8 h 22"/>
                  <a:gd name="T12" fmla="*/ 51 w 28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89" h="22">
                    <a:moveTo>
                      <a:pt x="51" y="0"/>
                    </a:moveTo>
                    <a:cubicBezTo>
                      <a:pt x="0" y="2"/>
                      <a:pt x="0" y="2"/>
                      <a:pt x="0" y="2"/>
                    </a:cubicBezTo>
                    <a:cubicBezTo>
                      <a:pt x="31" y="15"/>
                      <a:pt x="89" y="22"/>
                      <a:pt x="182" y="22"/>
                    </a:cubicBezTo>
                    <a:cubicBezTo>
                      <a:pt x="214" y="22"/>
                      <a:pt x="248" y="21"/>
                      <a:pt x="288" y="19"/>
                    </a:cubicBezTo>
                    <a:cubicBezTo>
                      <a:pt x="289" y="5"/>
                      <a:pt x="289" y="5"/>
                      <a:pt x="289" y="5"/>
                    </a:cubicBezTo>
                    <a:cubicBezTo>
                      <a:pt x="249" y="7"/>
                      <a:pt x="214" y="8"/>
                      <a:pt x="182" y="8"/>
                    </a:cubicBezTo>
                    <a:cubicBezTo>
                      <a:pt x="126" y="8"/>
                      <a:pt x="83" y="5"/>
                      <a:pt x="51" y="0"/>
                    </a:cubicBezTo>
                  </a:path>
                </a:pathLst>
              </a:custGeom>
              <a:solidFill>
                <a:srgbClr val="C1C2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0" name="îṥḷïḋé">
                <a:extLst>
                  <a:ext uri="{FF2B5EF4-FFF2-40B4-BE49-F238E27FC236}">
                    <a16:creationId xmlns:a16="http://schemas.microsoft.com/office/drawing/2014/main" id="{58984DF3-1424-4CD0-B173-41FA51102209}"/>
                  </a:ext>
                </a:extLst>
              </p:cNvPr>
              <p:cNvSpPr/>
              <p:nvPr/>
            </p:nvSpPr>
            <p:spPr bwMode="auto">
              <a:xfrm>
                <a:off x="6910388" y="3378994"/>
                <a:ext cx="73025" cy="65087"/>
              </a:xfrm>
              <a:custGeom>
                <a:avLst/>
                <a:gdLst>
                  <a:gd name="T0" fmla="*/ 2 w 42"/>
                  <a:gd name="T1" fmla="*/ 0 h 37"/>
                  <a:gd name="T2" fmla="*/ 0 w 42"/>
                  <a:gd name="T3" fmla="*/ 30 h 37"/>
                  <a:gd name="T4" fmla="*/ 36 w 42"/>
                  <a:gd name="T5" fmla="*/ 37 h 37"/>
                  <a:gd name="T6" fmla="*/ 40 w 42"/>
                  <a:gd name="T7" fmla="*/ 37 h 37"/>
                  <a:gd name="T8" fmla="*/ 42 w 42"/>
                  <a:gd name="T9" fmla="*/ 7 h 37"/>
                  <a:gd name="T10" fmla="*/ 41 w 42"/>
                  <a:gd name="T11" fmla="*/ 6 h 37"/>
                  <a:gd name="T12" fmla="*/ 35 w 42"/>
                  <a:gd name="T13" fmla="*/ 6 h 37"/>
                  <a:gd name="T14" fmla="*/ 2 w 4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2" y="0"/>
                    </a:moveTo>
                    <a:cubicBezTo>
                      <a:pt x="0" y="30"/>
                      <a:pt x="0" y="30"/>
                      <a:pt x="0" y="30"/>
                    </a:cubicBezTo>
                    <a:cubicBezTo>
                      <a:pt x="9" y="33"/>
                      <a:pt x="22" y="37"/>
                      <a:pt x="36" y="37"/>
                    </a:cubicBezTo>
                    <a:cubicBezTo>
                      <a:pt x="37" y="37"/>
                      <a:pt x="39" y="37"/>
                      <a:pt x="40" y="37"/>
                    </a:cubicBezTo>
                    <a:cubicBezTo>
                      <a:pt x="42" y="7"/>
                      <a:pt x="42" y="7"/>
                      <a:pt x="42" y="7"/>
                    </a:cubicBezTo>
                    <a:cubicBezTo>
                      <a:pt x="41" y="6"/>
                      <a:pt x="41" y="6"/>
                      <a:pt x="41" y="6"/>
                    </a:cubicBezTo>
                    <a:cubicBezTo>
                      <a:pt x="39" y="6"/>
                      <a:pt x="37" y="6"/>
                      <a:pt x="35" y="6"/>
                    </a:cubicBezTo>
                    <a:cubicBezTo>
                      <a:pt x="23" y="6"/>
                      <a:pt x="11" y="3"/>
                      <a:pt x="2" y="0"/>
                    </a:cubicBezTo>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1" name="ïS1îḋè">
                <a:extLst>
                  <a:ext uri="{FF2B5EF4-FFF2-40B4-BE49-F238E27FC236}">
                    <a16:creationId xmlns:a16="http://schemas.microsoft.com/office/drawing/2014/main" id="{63FC6A2B-A4F1-4BCA-8C07-CFA5411EBB96}"/>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2" name="i$ḷidé">
                <a:extLst>
                  <a:ext uri="{FF2B5EF4-FFF2-40B4-BE49-F238E27FC236}">
                    <a16:creationId xmlns:a16="http://schemas.microsoft.com/office/drawing/2014/main" id="{B9DA1CB2-8AB7-4F9B-BF2E-92CDE6309133}"/>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3" name="ïṥľïḑê">
                <a:extLst>
                  <a:ext uri="{FF2B5EF4-FFF2-40B4-BE49-F238E27FC236}">
                    <a16:creationId xmlns:a16="http://schemas.microsoft.com/office/drawing/2014/main" id="{3D9CA3F3-05DA-469F-AFB5-1B4362162557}"/>
                  </a:ext>
                </a:extLst>
              </p:cNvPr>
              <p:cNvSpPr/>
              <p:nvPr/>
            </p:nvSpPr>
            <p:spPr bwMode="auto">
              <a:xfrm>
                <a:off x="6873875" y="3326607"/>
                <a:ext cx="42863" cy="53975"/>
              </a:xfrm>
              <a:custGeom>
                <a:avLst/>
                <a:gdLst>
                  <a:gd name="T0" fmla="*/ 25 w 25"/>
                  <a:gd name="T1" fmla="*/ 0 h 31"/>
                  <a:gd name="T2" fmla="*/ 3 w 25"/>
                  <a:gd name="T3" fmla="*/ 1 h 31"/>
                  <a:gd name="T4" fmla="*/ 0 w 25"/>
                  <a:gd name="T5" fmla="*/ 30 h 31"/>
                  <a:gd name="T6" fmla="*/ 11 w 25"/>
                  <a:gd name="T7" fmla="*/ 31 h 31"/>
                  <a:gd name="T8" fmla="*/ 11 w 25"/>
                  <a:gd name="T9" fmla="*/ 26 h 31"/>
                  <a:gd name="T10" fmla="*/ 23 w 25"/>
                  <a:gd name="T11" fmla="*/ 30 h 31"/>
                  <a:gd name="T12" fmla="*/ 25 w 2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5" h="31">
                    <a:moveTo>
                      <a:pt x="25" y="0"/>
                    </a:moveTo>
                    <a:cubicBezTo>
                      <a:pt x="3" y="1"/>
                      <a:pt x="3" y="1"/>
                      <a:pt x="3" y="1"/>
                    </a:cubicBezTo>
                    <a:cubicBezTo>
                      <a:pt x="0" y="30"/>
                      <a:pt x="0" y="30"/>
                      <a:pt x="0" y="30"/>
                    </a:cubicBezTo>
                    <a:cubicBezTo>
                      <a:pt x="11" y="31"/>
                      <a:pt x="11" y="31"/>
                      <a:pt x="11" y="31"/>
                    </a:cubicBezTo>
                    <a:cubicBezTo>
                      <a:pt x="11" y="26"/>
                      <a:pt x="11" y="26"/>
                      <a:pt x="11" y="26"/>
                    </a:cubicBezTo>
                    <a:cubicBezTo>
                      <a:pt x="14" y="27"/>
                      <a:pt x="18" y="29"/>
                      <a:pt x="23" y="30"/>
                    </a:cubicBezTo>
                    <a:cubicBezTo>
                      <a:pt x="25" y="0"/>
                      <a:pt x="25" y="0"/>
                      <a:pt x="25" y="0"/>
                    </a:cubicBezTo>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4" name="î$1iḑê">
                <a:extLst>
                  <a:ext uri="{FF2B5EF4-FFF2-40B4-BE49-F238E27FC236}">
                    <a16:creationId xmlns:a16="http://schemas.microsoft.com/office/drawing/2014/main" id="{58977FD7-3DE6-4887-883D-1C7F70861151}"/>
                  </a:ext>
                </a:extLst>
              </p:cNvPr>
              <p:cNvSpPr/>
              <p:nvPr/>
            </p:nvSpPr>
            <p:spPr bwMode="auto">
              <a:xfrm>
                <a:off x="6913563" y="3326607"/>
                <a:ext cx="68263" cy="63500"/>
              </a:xfrm>
              <a:custGeom>
                <a:avLst/>
                <a:gdLst>
                  <a:gd name="T0" fmla="*/ 2 w 39"/>
                  <a:gd name="T1" fmla="*/ 0 h 36"/>
                  <a:gd name="T2" fmla="*/ 2 w 39"/>
                  <a:gd name="T3" fmla="*/ 0 h 36"/>
                  <a:gd name="T4" fmla="*/ 0 w 39"/>
                  <a:gd name="T5" fmla="*/ 30 h 36"/>
                  <a:gd name="T6" fmla="*/ 33 w 39"/>
                  <a:gd name="T7" fmla="*/ 36 h 36"/>
                  <a:gd name="T8" fmla="*/ 39 w 39"/>
                  <a:gd name="T9" fmla="*/ 36 h 36"/>
                  <a:gd name="T10" fmla="*/ 2 w 39"/>
                  <a:gd name="T11" fmla="*/ 0 h 36"/>
                </a:gdLst>
                <a:ahLst/>
                <a:cxnLst>
                  <a:cxn ang="0">
                    <a:pos x="T0" y="T1"/>
                  </a:cxn>
                  <a:cxn ang="0">
                    <a:pos x="T2" y="T3"/>
                  </a:cxn>
                  <a:cxn ang="0">
                    <a:pos x="T4" y="T5"/>
                  </a:cxn>
                  <a:cxn ang="0">
                    <a:pos x="T6" y="T7"/>
                  </a:cxn>
                  <a:cxn ang="0">
                    <a:pos x="T8" y="T9"/>
                  </a:cxn>
                  <a:cxn ang="0">
                    <a:pos x="T10" y="T11"/>
                  </a:cxn>
                </a:cxnLst>
                <a:rect l="0" t="0" r="r" b="b"/>
                <a:pathLst>
                  <a:path w="39" h="36">
                    <a:moveTo>
                      <a:pt x="2" y="0"/>
                    </a:moveTo>
                    <a:cubicBezTo>
                      <a:pt x="2" y="0"/>
                      <a:pt x="2" y="0"/>
                      <a:pt x="2" y="0"/>
                    </a:cubicBezTo>
                    <a:cubicBezTo>
                      <a:pt x="0" y="30"/>
                      <a:pt x="0" y="30"/>
                      <a:pt x="0" y="30"/>
                    </a:cubicBezTo>
                    <a:cubicBezTo>
                      <a:pt x="9" y="33"/>
                      <a:pt x="21" y="36"/>
                      <a:pt x="33" y="36"/>
                    </a:cubicBezTo>
                    <a:cubicBezTo>
                      <a:pt x="35" y="36"/>
                      <a:pt x="37" y="36"/>
                      <a:pt x="39" y="36"/>
                    </a:cubicBezTo>
                    <a:cubicBezTo>
                      <a:pt x="2" y="0"/>
                      <a:pt x="2" y="0"/>
                      <a:pt x="2" y="0"/>
                    </a:cubicBezTo>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5" name="ïŝlíďé">
                <a:extLst>
                  <a:ext uri="{FF2B5EF4-FFF2-40B4-BE49-F238E27FC236}">
                    <a16:creationId xmlns:a16="http://schemas.microsoft.com/office/drawing/2014/main" id="{307F0335-7AAC-4893-B4A3-CECBF3D3CF6D}"/>
                  </a:ext>
                </a:extLst>
              </p:cNvPr>
              <p:cNvSpPr/>
              <p:nvPr/>
            </p:nvSpPr>
            <p:spPr bwMode="auto">
              <a:xfrm>
                <a:off x="6891338" y="3253582"/>
                <a:ext cx="157163" cy="214312"/>
              </a:xfrm>
              <a:custGeom>
                <a:avLst/>
                <a:gdLst>
                  <a:gd name="T0" fmla="*/ 2 w 90"/>
                  <a:gd name="T1" fmla="*/ 16 h 123"/>
                  <a:gd name="T2" fmla="*/ 86 w 90"/>
                  <a:gd name="T3" fmla="*/ 56 h 123"/>
                  <a:gd name="T4" fmla="*/ 0 w 90"/>
                  <a:gd name="T5" fmla="*/ 83 h 123"/>
                  <a:gd name="T6" fmla="*/ 2 w 90"/>
                  <a:gd name="T7" fmla="*/ 16 h 123"/>
                </a:gdLst>
                <a:ahLst/>
                <a:cxnLst>
                  <a:cxn ang="0">
                    <a:pos x="T0" y="T1"/>
                  </a:cxn>
                  <a:cxn ang="0">
                    <a:pos x="T2" y="T3"/>
                  </a:cxn>
                  <a:cxn ang="0">
                    <a:pos x="T4" y="T5"/>
                  </a:cxn>
                  <a:cxn ang="0">
                    <a:pos x="T6" y="T7"/>
                  </a:cxn>
                </a:cxnLst>
                <a:rect l="0" t="0" r="r" b="b"/>
                <a:pathLst>
                  <a:path w="90" h="123">
                    <a:moveTo>
                      <a:pt x="2" y="16"/>
                    </a:moveTo>
                    <a:cubicBezTo>
                      <a:pt x="2" y="16"/>
                      <a:pt x="90" y="0"/>
                      <a:pt x="86" y="56"/>
                    </a:cubicBezTo>
                    <a:cubicBezTo>
                      <a:pt x="81" y="123"/>
                      <a:pt x="0" y="83"/>
                      <a:pt x="0" y="83"/>
                    </a:cubicBezTo>
                    <a:lnTo>
                      <a:pt x="2" y="16"/>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6" name="ïṧliḓê">
                <a:extLst>
                  <a:ext uri="{FF2B5EF4-FFF2-40B4-BE49-F238E27FC236}">
                    <a16:creationId xmlns:a16="http://schemas.microsoft.com/office/drawing/2014/main" id="{42555B97-E135-413A-8B6E-665593DA5681}"/>
                  </a:ext>
                </a:extLst>
              </p:cNvPr>
              <p:cNvSpPr/>
              <p:nvPr/>
            </p:nvSpPr>
            <p:spPr bwMode="auto">
              <a:xfrm>
                <a:off x="6858000" y="3269457"/>
                <a:ext cx="46038" cy="141287"/>
              </a:xfrm>
              <a:custGeom>
                <a:avLst/>
                <a:gdLst>
                  <a:gd name="T0" fmla="*/ 5 w 29"/>
                  <a:gd name="T1" fmla="*/ 3 h 89"/>
                  <a:gd name="T2" fmla="*/ 29 w 29"/>
                  <a:gd name="T3" fmla="*/ 0 h 89"/>
                  <a:gd name="T4" fmla="*/ 23 w 29"/>
                  <a:gd name="T5" fmla="*/ 89 h 89"/>
                  <a:gd name="T6" fmla="*/ 0 w 29"/>
                  <a:gd name="T7" fmla="*/ 85 h 89"/>
                  <a:gd name="T8" fmla="*/ 5 w 29"/>
                  <a:gd name="T9" fmla="*/ 3 h 89"/>
                </a:gdLst>
                <a:ahLst/>
                <a:cxnLst>
                  <a:cxn ang="0">
                    <a:pos x="T0" y="T1"/>
                  </a:cxn>
                  <a:cxn ang="0">
                    <a:pos x="T2" y="T3"/>
                  </a:cxn>
                  <a:cxn ang="0">
                    <a:pos x="T4" y="T5"/>
                  </a:cxn>
                  <a:cxn ang="0">
                    <a:pos x="T6" y="T7"/>
                  </a:cxn>
                  <a:cxn ang="0">
                    <a:pos x="T8" y="T9"/>
                  </a:cxn>
                </a:cxnLst>
                <a:rect l="0" t="0" r="r" b="b"/>
                <a:pathLst>
                  <a:path w="29" h="89">
                    <a:moveTo>
                      <a:pt x="5" y="3"/>
                    </a:moveTo>
                    <a:lnTo>
                      <a:pt x="29" y="0"/>
                    </a:lnTo>
                    <a:lnTo>
                      <a:pt x="23" y="89"/>
                    </a:lnTo>
                    <a:lnTo>
                      <a:pt x="0" y="85"/>
                    </a:lnTo>
                    <a:lnTo>
                      <a:pt x="5" y="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7" name="išľíḋé">
                <a:extLst>
                  <a:ext uri="{FF2B5EF4-FFF2-40B4-BE49-F238E27FC236}">
                    <a16:creationId xmlns:a16="http://schemas.microsoft.com/office/drawing/2014/main" id="{298F7DAD-4E72-461E-A240-F77D89D796DD}"/>
                  </a:ext>
                </a:extLst>
              </p:cNvPr>
              <p:cNvSpPr/>
              <p:nvPr/>
            </p:nvSpPr>
            <p:spPr bwMode="auto">
              <a:xfrm>
                <a:off x="5861050" y="3036094"/>
                <a:ext cx="1022350" cy="436562"/>
              </a:xfrm>
              <a:custGeom>
                <a:avLst/>
                <a:gdLst>
                  <a:gd name="T0" fmla="*/ 456 w 587"/>
                  <a:gd name="T1" fmla="*/ 137 h 251"/>
                  <a:gd name="T2" fmla="*/ 550 w 587"/>
                  <a:gd name="T3" fmla="*/ 97 h 251"/>
                  <a:gd name="T4" fmla="*/ 535 w 587"/>
                  <a:gd name="T5" fmla="*/ 0 h 251"/>
                  <a:gd name="T6" fmla="*/ 578 w 587"/>
                  <a:gd name="T7" fmla="*/ 222 h 251"/>
                  <a:gd name="T8" fmla="*/ 587 w 587"/>
                  <a:gd name="T9" fmla="*/ 129 h 251"/>
                  <a:gd name="T10" fmla="*/ 456 w 587"/>
                  <a:gd name="T11" fmla="*/ 137 h 251"/>
                </a:gdLst>
                <a:ahLst/>
                <a:cxnLst>
                  <a:cxn ang="0">
                    <a:pos x="T0" y="T1"/>
                  </a:cxn>
                  <a:cxn ang="0">
                    <a:pos x="T2" y="T3"/>
                  </a:cxn>
                  <a:cxn ang="0">
                    <a:pos x="T4" y="T5"/>
                  </a:cxn>
                  <a:cxn ang="0">
                    <a:pos x="T6" y="T7"/>
                  </a:cxn>
                  <a:cxn ang="0">
                    <a:pos x="T8" y="T9"/>
                  </a:cxn>
                  <a:cxn ang="0">
                    <a:pos x="T10" y="T11"/>
                  </a:cxn>
                </a:cxnLst>
                <a:rect l="0" t="0" r="r" b="b"/>
                <a:pathLst>
                  <a:path w="587" h="251">
                    <a:moveTo>
                      <a:pt x="456" y="137"/>
                    </a:moveTo>
                    <a:cubicBezTo>
                      <a:pt x="456" y="137"/>
                      <a:pt x="512" y="112"/>
                      <a:pt x="550" y="97"/>
                    </a:cubicBezTo>
                    <a:cubicBezTo>
                      <a:pt x="535" y="0"/>
                      <a:pt x="535" y="0"/>
                      <a:pt x="535" y="0"/>
                    </a:cubicBezTo>
                    <a:cubicBezTo>
                      <a:pt x="296" y="93"/>
                      <a:pt x="0" y="251"/>
                      <a:pt x="578" y="222"/>
                    </a:cubicBezTo>
                    <a:cubicBezTo>
                      <a:pt x="587" y="129"/>
                      <a:pt x="587" y="129"/>
                      <a:pt x="587" y="129"/>
                    </a:cubicBezTo>
                    <a:cubicBezTo>
                      <a:pt x="574" y="130"/>
                      <a:pt x="456" y="137"/>
                      <a:pt x="456" y="13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8" name="îSḻiḋè">
                <a:extLst>
                  <a:ext uri="{FF2B5EF4-FFF2-40B4-BE49-F238E27FC236}">
                    <a16:creationId xmlns:a16="http://schemas.microsoft.com/office/drawing/2014/main" id="{B8B57D47-6BE0-4D38-B606-8004E81188A9}"/>
                  </a:ext>
                </a:extLst>
              </p:cNvPr>
              <p:cNvSpPr/>
              <p:nvPr/>
            </p:nvSpPr>
            <p:spPr bwMode="auto">
              <a:xfrm>
                <a:off x="6759575" y="3361532"/>
                <a:ext cx="34925" cy="34925"/>
              </a:xfrm>
              <a:custGeom>
                <a:avLst/>
                <a:gdLst>
                  <a:gd name="T0" fmla="*/ 11 w 20"/>
                  <a:gd name="T1" fmla="*/ 19 h 20"/>
                  <a:gd name="T2" fmla="*/ 20 w 20"/>
                  <a:gd name="T3" fmla="*/ 9 h 20"/>
                  <a:gd name="T4" fmla="*/ 9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9"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59" name="iṧ1ïde">
                <a:extLst>
                  <a:ext uri="{FF2B5EF4-FFF2-40B4-BE49-F238E27FC236}">
                    <a16:creationId xmlns:a16="http://schemas.microsoft.com/office/drawing/2014/main" id="{C488B6B1-2726-4094-AF73-40CB8AA9E1B2}"/>
                  </a:ext>
                </a:extLst>
              </p:cNvPr>
              <p:cNvSpPr/>
              <p:nvPr/>
            </p:nvSpPr>
            <p:spPr bwMode="auto">
              <a:xfrm>
                <a:off x="6816725" y="3367882"/>
                <a:ext cx="34925" cy="34925"/>
              </a:xfrm>
              <a:custGeom>
                <a:avLst/>
                <a:gdLst>
                  <a:gd name="T0" fmla="*/ 11 w 20"/>
                  <a:gd name="T1" fmla="*/ 19 h 20"/>
                  <a:gd name="T2" fmla="*/ 20 w 20"/>
                  <a:gd name="T3" fmla="*/ 9 h 20"/>
                  <a:gd name="T4" fmla="*/ 10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10"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0" name="îŝľíḓè">
                <a:extLst>
                  <a:ext uri="{FF2B5EF4-FFF2-40B4-BE49-F238E27FC236}">
                    <a16:creationId xmlns:a16="http://schemas.microsoft.com/office/drawing/2014/main" id="{579D2A35-6A19-4A73-898B-06C4E73423C1}"/>
                  </a:ext>
                </a:extLst>
              </p:cNvPr>
              <p:cNvSpPr/>
              <p:nvPr/>
            </p:nvSpPr>
            <p:spPr bwMode="auto">
              <a:xfrm>
                <a:off x="6656388" y="3247232"/>
                <a:ext cx="63500" cy="26987"/>
              </a:xfrm>
              <a:custGeom>
                <a:avLst/>
                <a:gdLst>
                  <a:gd name="T0" fmla="*/ 37 w 37"/>
                  <a:gd name="T1" fmla="*/ 0 h 16"/>
                  <a:gd name="T2" fmla="*/ 37 w 37"/>
                  <a:gd name="T3" fmla="*/ 0 h 16"/>
                  <a:gd name="T4" fmla="*/ 0 w 37"/>
                  <a:gd name="T5" fmla="*/ 16 h 16"/>
                  <a:gd name="T6" fmla="*/ 37 w 37"/>
                  <a:gd name="T7" fmla="*/ 0 h 16"/>
                </a:gdLst>
                <a:ahLst/>
                <a:cxnLst>
                  <a:cxn ang="0">
                    <a:pos x="T0" y="T1"/>
                  </a:cxn>
                  <a:cxn ang="0">
                    <a:pos x="T2" y="T3"/>
                  </a:cxn>
                  <a:cxn ang="0">
                    <a:pos x="T4" y="T5"/>
                  </a:cxn>
                  <a:cxn ang="0">
                    <a:pos x="T6" y="T7"/>
                  </a:cxn>
                </a:cxnLst>
                <a:rect l="0" t="0" r="r" b="b"/>
                <a:pathLst>
                  <a:path w="37" h="16">
                    <a:moveTo>
                      <a:pt x="37" y="0"/>
                    </a:moveTo>
                    <a:cubicBezTo>
                      <a:pt x="37" y="0"/>
                      <a:pt x="37" y="0"/>
                      <a:pt x="37" y="0"/>
                    </a:cubicBezTo>
                    <a:cubicBezTo>
                      <a:pt x="16" y="9"/>
                      <a:pt x="0" y="16"/>
                      <a:pt x="0" y="16"/>
                    </a:cubicBezTo>
                    <a:cubicBezTo>
                      <a:pt x="37" y="0"/>
                      <a:pt x="37" y="0"/>
                      <a:pt x="37"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1" name="iŝlïḋè">
                <a:extLst>
                  <a:ext uri="{FF2B5EF4-FFF2-40B4-BE49-F238E27FC236}">
                    <a16:creationId xmlns:a16="http://schemas.microsoft.com/office/drawing/2014/main" id="{E5DB8947-9E4F-49CD-89F3-B8C286187266}"/>
                  </a:ext>
                </a:extLst>
              </p:cNvPr>
              <p:cNvSpPr/>
              <p:nvPr/>
            </p:nvSpPr>
            <p:spPr bwMode="auto">
              <a:xfrm>
                <a:off x="6456363" y="3247232"/>
                <a:ext cx="263525" cy="30162"/>
              </a:xfrm>
              <a:custGeom>
                <a:avLst/>
                <a:gdLst>
                  <a:gd name="T0" fmla="*/ 151 w 151"/>
                  <a:gd name="T1" fmla="*/ 0 h 17"/>
                  <a:gd name="T2" fmla="*/ 0 w 151"/>
                  <a:gd name="T3" fmla="*/ 12 h 17"/>
                  <a:gd name="T4" fmla="*/ 95 w 151"/>
                  <a:gd name="T5" fmla="*/ 17 h 17"/>
                  <a:gd name="T6" fmla="*/ 114 w 151"/>
                  <a:gd name="T7" fmla="*/ 16 h 17"/>
                  <a:gd name="T8" fmla="*/ 114 w 151"/>
                  <a:gd name="T9" fmla="*/ 16 h 17"/>
                  <a:gd name="T10" fmla="*/ 151 w 151"/>
                  <a:gd name="T11" fmla="*/ 0 h 17"/>
                </a:gdLst>
                <a:ahLst/>
                <a:cxnLst>
                  <a:cxn ang="0">
                    <a:pos x="T0" y="T1"/>
                  </a:cxn>
                  <a:cxn ang="0">
                    <a:pos x="T2" y="T3"/>
                  </a:cxn>
                  <a:cxn ang="0">
                    <a:pos x="T4" y="T5"/>
                  </a:cxn>
                  <a:cxn ang="0">
                    <a:pos x="T6" y="T7"/>
                  </a:cxn>
                  <a:cxn ang="0">
                    <a:pos x="T8" y="T9"/>
                  </a:cxn>
                  <a:cxn ang="0">
                    <a:pos x="T10" y="T11"/>
                  </a:cxn>
                </a:cxnLst>
                <a:rect l="0" t="0" r="r" b="b"/>
                <a:pathLst>
                  <a:path w="151" h="17">
                    <a:moveTo>
                      <a:pt x="151" y="0"/>
                    </a:moveTo>
                    <a:cubicBezTo>
                      <a:pt x="151" y="0"/>
                      <a:pt x="80" y="11"/>
                      <a:pt x="0" y="12"/>
                    </a:cubicBezTo>
                    <a:cubicBezTo>
                      <a:pt x="19" y="16"/>
                      <a:pt x="68" y="17"/>
                      <a:pt x="95" y="17"/>
                    </a:cubicBezTo>
                    <a:cubicBezTo>
                      <a:pt x="107" y="17"/>
                      <a:pt x="114" y="16"/>
                      <a:pt x="114" y="16"/>
                    </a:cubicBezTo>
                    <a:cubicBezTo>
                      <a:pt x="114" y="16"/>
                      <a:pt x="114" y="16"/>
                      <a:pt x="114" y="16"/>
                    </a:cubicBezTo>
                    <a:cubicBezTo>
                      <a:pt x="114" y="16"/>
                      <a:pt x="130" y="9"/>
                      <a:pt x="151"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162" name="组合 16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2F1F81D-81D6-40E8-BB1A-D95EEBCBF0E4}"/>
                </a:ext>
              </a:extLst>
            </p:cNvPr>
            <p:cNvGrpSpPr/>
            <p:nvPr/>
          </p:nvGrpSpPr>
          <p:grpSpPr>
            <a:xfrm>
              <a:off x="2415562" y="4724335"/>
              <a:ext cx="549809" cy="496624"/>
              <a:chOff x="3354387" y="1184462"/>
              <a:chExt cx="5483226" cy="4952813"/>
            </a:xfrm>
          </p:grpSpPr>
          <p:sp>
            <p:nvSpPr>
              <p:cNvPr id="163" name="î$ļíḍê">
                <a:extLst>
                  <a:ext uri="{FF2B5EF4-FFF2-40B4-BE49-F238E27FC236}">
                    <a16:creationId xmlns:a16="http://schemas.microsoft.com/office/drawing/2014/main" id="{1B6130FF-1FAF-488A-8D65-2EC45159D5BA}"/>
                  </a:ext>
                </a:extLst>
              </p:cNvPr>
              <p:cNvSpPr/>
              <p:nvPr/>
            </p:nvSpPr>
            <p:spPr bwMode="auto">
              <a:xfrm>
                <a:off x="3402607" y="1315343"/>
                <a:ext cx="4522972" cy="3091547"/>
              </a:xfrm>
              <a:custGeom>
                <a:avLst/>
                <a:gdLst>
                  <a:gd name="T0" fmla="*/ 1352 w 1387"/>
                  <a:gd name="T1" fmla="*/ 572 h 948"/>
                  <a:gd name="T2" fmla="*/ 1320 w 1387"/>
                  <a:gd name="T3" fmla="*/ 647 h 948"/>
                  <a:gd name="T4" fmla="*/ 1318 w 1387"/>
                  <a:gd name="T5" fmla="*/ 767 h 948"/>
                  <a:gd name="T6" fmla="*/ 1262 w 1387"/>
                  <a:gd name="T7" fmla="*/ 874 h 948"/>
                  <a:gd name="T8" fmla="*/ 1014 w 1387"/>
                  <a:gd name="T9" fmla="*/ 867 h 948"/>
                  <a:gd name="T10" fmla="*/ 829 w 1387"/>
                  <a:gd name="T11" fmla="*/ 877 h 948"/>
                  <a:gd name="T12" fmla="*/ 607 w 1387"/>
                  <a:gd name="T13" fmla="*/ 831 h 948"/>
                  <a:gd name="T14" fmla="*/ 327 w 1387"/>
                  <a:gd name="T15" fmla="*/ 846 h 948"/>
                  <a:gd name="T16" fmla="*/ 146 w 1387"/>
                  <a:gd name="T17" fmla="*/ 795 h 948"/>
                  <a:gd name="T18" fmla="*/ 149 w 1387"/>
                  <a:gd name="T19" fmla="*/ 669 h 948"/>
                  <a:gd name="T20" fmla="*/ 58 w 1387"/>
                  <a:gd name="T21" fmla="*/ 577 h 948"/>
                  <a:gd name="T22" fmla="*/ 97 w 1387"/>
                  <a:gd name="T23" fmla="*/ 313 h 948"/>
                  <a:gd name="T24" fmla="*/ 218 w 1387"/>
                  <a:gd name="T25" fmla="*/ 281 h 948"/>
                  <a:gd name="T26" fmla="*/ 292 w 1387"/>
                  <a:gd name="T27" fmla="*/ 206 h 948"/>
                  <a:gd name="T28" fmla="*/ 372 w 1387"/>
                  <a:gd name="T29" fmla="*/ 114 h 948"/>
                  <a:gd name="T30" fmla="*/ 564 w 1387"/>
                  <a:gd name="T31" fmla="*/ 103 h 948"/>
                  <a:gd name="T32" fmla="*/ 692 w 1387"/>
                  <a:gd name="T33" fmla="*/ 47 h 948"/>
                  <a:gd name="T34" fmla="*/ 872 w 1387"/>
                  <a:gd name="T35" fmla="*/ 7 h 948"/>
                  <a:gd name="T36" fmla="*/ 1041 w 1387"/>
                  <a:gd name="T37" fmla="*/ 110 h 948"/>
                  <a:gd name="T38" fmla="*/ 1112 w 1387"/>
                  <a:gd name="T39" fmla="*/ 226 h 948"/>
                  <a:gd name="T40" fmla="*/ 1259 w 1387"/>
                  <a:gd name="T41" fmla="*/ 285 h 948"/>
                  <a:gd name="T42" fmla="*/ 1383 w 1387"/>
                  <a:gd name="T43" fmla="*/ 468 h 948"/>
                  <a:gd name="T44" fmla="*/ 1352 w 1387"/>
                  <a:gd name="T45" fmla="*/ 572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7" h="948">
                    <a:moveTo>
                      <a:pt x="1352" y="572"/>
                    </a:moveTo>
                    <a:cubicBezTo>
                      <a:pt x="1339" y="596"/>
                      <a:pt x="1325" y="620"/>
                      <a:pt x="1320" y="647"/>
                    </a:cubicBezTo>
                    <a:cubicBezTo>
                      <a:pt x="1313" y="687"/>
                      <a:pt x="1327" y="727"/>
                      <a:pt x="1318" y="767"/>
                    </a:cubicBezTo>
                    <a:cubicBezTo>
                      <a:pt x="1310" y="807"/>
                      <a:pt x="1289" y="845"/>
                      <a:pt x="1262" y="874"/>
                    </a:cubicBezTo>
                    <a:cubicBezTo>
                      <a:pt x="1191" y="948"/>
                      <a:pt x="1091" y="912"/>
                      <a:pt x="1014" y="867"/>
                    </a:cubicBezTo>
                    <a:cubicBezTo>
                      <a:pt x="947" y="828"/>
                      <a:pt x="896" y="866"/>
                      <a:pt x="829" y="877"/>
                    </a:cubicBezTo>
                    <a:cubicBezTo>
                      <a:pt x="752" y="889"/>
                      <a:pt x="679" y="852"/>
                      <a:pt x="607" y="831"/>
                    </a:cubicBezTo>
                    <a:cubicBezTo>
                      <a:pt x="512" y="802"/>
                      <a:pt x="421" y="820"/>
                      <a:pt x="327" y="846"/>
                    </a:cubicBezTo>
                    <a:cubicBezTo>
                      <a:pt x="270" y="862"/>
                      <a:pt x="159" y="879"/>
                      <a:pt x="146" y="795"/>
                    </a:cubicBezTo>
                    <a:cubicBezTo>
                      <a:pt x="139" y="752"/>
                      <a:pt x="169" y="709"/>
                      <a:pt x="149" y="669"/>
                    </a:cubicBezTo>
                    <a:cubicBezTo>
                      <a:pt x="129" y="631"/>
                      <a:pt x="84" y="610"/>
                      <a:pt x="58" y="577"/>
                    </a:cubicBezTo>
                    <a:cubicBezTo>
                      <a:pt x="0" y="495"/>
                      <a:pt x="11" y="375"/>
                      <a:pt x="97" y="313"/>
                    </a:cubicBezTo>
                    <a:cubicBezTo>
                      <a:pt x="133" y="287"/>
                      <a:pt x="175" y="284"/>
                      <a:pt x="218" y="281"/>
                    </a:cubicBezTo>
                    <a:cubicBezTo>
                      <a:pt x="261" y="278"/>
                      <a:pt x="276" y="240"/>
                      <a:pt x="292" y="206"/>
                    </a:cubicBezTo>
                    <a:cubicBezTo>
                      <a:pt x="310" y="167"/>
                      <a:pt x="333" y="134"/>
                      <a:pt x="372" y="114"/>
                    </a:cubicBezTo>
                    <a:cubicBezTo>
                      <a:pt x="432" y="84"/>
                      <a:pt x="501" y="82"/>
                      <a:pt x="564" y="103"/>
                    </a:cubicBezTo>
                    <a:cubicBezTo>
                      <a:pt x="621" y="122"/>
                      <a:pt x="653" y="79"/>
                      <a:pt x="692" y="47"/>
                    </a:cubicBezTo>
                    <a:cubicBezTo>
                      <a:pt x="742" y="6"/>
                      <a:pt x="810" y="0"/>
                      <a:pt x="872" y="7"/>
                    </a:cubicBezTo>
                    <a:cubicBezTo>
                      <a:pt x="940" y="14"/>
                      <a:pt x="1001" y="55"/>
                      <a:pt x="1041" y="110"/>
                    </a:cubicBezTo>
                    <a:cubicBezTo>
                      <a:pt x="1068" y="146"/>
                      <a:pt x="1080" y="194"/>
                      <a:pt x="1112" y="226"/>
                    </a:cubicBezTo>
                    <a:cubicBezTo>
                      <a:pt x="1153" y="268"/>
                      <a:pt x="1212" y="256"/>
                      <a:pt x="1259" y="285"/>
                    </a:cubicBezTo>
                    <a:cubicBezTo>
                      <a:pt x="1324" y="325"/>
                      <a:pt x="1375" y="391"/>
                      <a:pt x="1383" y="468"/>
                    </a:cubicBezTo>
                    <a:cubicBezTo>
                      <a:pt x="1387" y="508"/>
                      <a:pt x="1369" y="540"/>
                      <a:pt x="1352" y="572"/>
                    </a:cubicBezTo>
                    <a:close/>
                  </a:path>
                </a:pathLst>
              </a:custGeom>
              <a:solidFill>
                <a:srgbClr val="D9F5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4" name="íṡlidê">
                <a:extLst>
                  <a:ext uri="{FF2B5EF4-FFF2-40B4-BE49-F238E27FC236}">
                    <a16:creationId xmlns:a16="http://schemas.microsoft.com/office/drawing/2014/main" id="{C2D196B2-2AE3-4FA2-8C1F-B2A928862E4F}"/>
                  </a:ext>
                </a:extLst>
              </p:cNvPr>
              <p:cNvSpPr/>
              <p:nvPr/>
            </p:nvSpPr>
            <p:spPr bwMode="auto">
              <a:xfrm>
                <a:off x="5914144" y="4517106"/>
                <a:ext cx="1858511" cy="724667"/>
              </a:xfrm>
              <a:custGeom>
                <a:avLst/>
                <a:gdLst>
                  <a:gd name="T0" fmla="*/ 565 w 570"/>
                  <a:gd name="T1" fmla="*/ 175 h 222"/>
                  <a:gd name="T2" fmla="*/ 555 w 570"/>
                  <a:gd name="T3" fmla="*/ 207 h 222"/>
                  <a:gd name="T4" fmla="*/ 535 w 570"/>
                  <a:gd name="T5" fmla="*/ 214 h 222"/>
                  <a:gd name="T6" fmla="*/ 20 w 570"/>
                  <a:gd name="T7" fmla="*/ 222 h 222"/>
                  <a:gd name="T8" fmla="*/ 9 w 570"/>
                  <a:gd name="T9" fmla="*/ 216 h 222"/>
                  <a:gd name="T10" fmla="*/ 3 w 570"/>
                  <a:gd name="T11" fmla="*/ 180 h 222"/>
                  <a:gd name="T12" fmla="*/ 0 w 570"/>
                  <a:gd name="T13" fmla="*/ 80 h 222"/>
                  <a:gd name="T14" fmla="*/ 27 w 570"/>
                  <a:gd name="T15" fmla="*/ 30 h 222"/>
                  <a:gd name="T16" fmla="*/ 543 w 570"/>
                  <a:gd name="T17" fmla="*/ 15 h 222"/>
                  <a:gd name="T18" fmla="*/ 566 w 570"/>
                  <a:gd name="T19" fmla="*/ 80 h 222"/>
                  <a:gd name="T20" fmla="*/ 565 w 570"/>
                  <a:gd name="T21" fmla="*/ 17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0" h="222">
                    <a:moveTo>
                      <a:pt x="565" y="175"/>
                    </a:moveTo>
                    <a:cubicBezTo>
                      <a:pt x="564" y="191"/>
                      <a:pt x="560" y="201"/>
                      <a:pt x="555" y="207"/>
                    </a:cubicBezTo>
                    <a:cubicBezTo>
                      <a:pt x="549" y="214"/>
                      <a:pt x="540" y="214"/>
                      <a:pt x="535" y="214"/>
                    </a:cubicBezTo>
                    <a:cubicBezTo>
                      <a:pt x="412" y="212"/>
                      <a:pt x="195" y="204"/>
                      <a:pt x="20" y="222"/>
                    </a:cubicBezTo>
                    <a:cubicBezTo>
                      <a:pt x="15" y="222"/>
                      <a:pt x="11" y="220"/>
                      <a:pt x="9" y="216"/>
                    </a:cubicBezTo>
                    <a:cubicBezTo>
                      <a:pt x="0" y="205"/>
                      <a:pt x="3" y="180"/>
                      <a:pt x="3" y="180"/>
                    </a:cubicBezTo>
                    <a:cubicBezTo>
                      <a:pt x="3" y="180"/>
                      <a:pt x="0" y="102"/>
                      <a:pt x="0" y="80"/>
                    </a:cubicBezTo>
                    <a:cubicBezTo>
                      <a:pt x="0" y="28"/>
                      <a:pt x="17" y="32"/>
                      <a:pt x="27" y="30"/>
                    </a:cubicBezTo>
                    <a:cubicBezTo>
                      <a:pt x="295" y="0"/>
                      <a:pt x="543" y="15"/>
                      <a:pt x="543" y="15"/>
                    </a:cubicBezTo>
                    <a:cubicBezTo>
                      <a:pt x="570" y="13"/>
                      <a:pt x="566" y="61"/>
                      <a:pt x="566" y="80"/>
                    </a:cubicBezTo>
                    <a:cubicBezTo>
                      <a:pt x="567" y="138"/>
                      <a:pt x="567" y="149"/>
                      <a:pt x="565" y="175"/>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5" name="ïŝļîḋé">
                <a:extLst>
                  <a:ext uri="{FF2B5EF4-FFF2-40B4-BE49-F238E27FC236}">
                    <a16:creationId xmlns:a16="http://schemas.microsoft.com/office/drawing/2014/main" id="{D5CC0F97-E4E9-463D-85AC-509CF58B7B30}"/>
                  </a:ext>
                </a:extLst>
              </p:cNvPr>
              <p:cNvSpPr/>
              <p:nvPr/>
            </p:nvSpPr>
            <p:spPr bwMode="auto">
              <a:xfrm>
                <a:off x="5900367" y="4579102"/>
                <a:ext cx="1875043" cy="662672"/>
              </a:xfrm>
              <a:custGeom>
                <a:avLst/>
                <a:gdLst>
                  <a:gd name="T0" fmla="*/ 552 w 575"/>
                  <a:gd name="T1" fmla="*/ 0 h 203"/>
                  <a:gd name="T2" fmla="*/ 560 w 575"/>
                  <a:gd name="T3" fmla="*/ 5 h 203"/>
                  <a:gd name="T4" fmla="*/ 570 w 575"/>
                  <a:gd name="T5" fmla="*/ 29 h 203"/>
                  <a:gd name="T6" fmla="*/ 572 w 575"/>
                  <a:gd name="T7" fmla="*/ 49 h 203"/>
                  <a:gd name="T8" fmla="*/ 573 w 575"/>
                  <a:gd name="T9" fmla="*/ 60 h 203"/>
                  <a:gd name="T10" fmla="*/ 573 w 575"/>
                  <a:gd name="T11" fmla="*/ 71 h 203"/>
                  <a:gd name="T12" fmla="*/ 575 w 575"/>
                  <a:gd name="T13" fmla="*/ 127 h 203"/>
                  <a:gd name="T14" fmla="*/ 571 w 575"/>
                  <a:gd name="T15" fmla="*/ 159 h 203"/>
                  <a:gd name="T16" fmla="*/ 566 w 575"/>
                  <a:gd name="T17" fmla="*/ 177 h 203"/>
                  <a:gd name="T18" fmla="*/ 553 w 575"/>
                  <a:gd name="T19" fmla="*/ 192 h 203"/>
                  <a:gd name="T20" fmla="*/ 533 w 575"/>
                  <a:gd name="T21" fmla="*/ 196 h 203"/>
                  <a:gd name="T22" fmla="*/ 514 w 575"/>
                  <a:gd name="T23" fmla="*/ 196 h 203"/>
                  <a:gd name="T24" fmla="*/ 475 w 575"/>
                  <a:gd name="T25" fmla="*/ 195 h 203"/>
                  <a:gd name="T26" fmla="*/ 299 w 575"/>
                  <a:gd name="T27" fmla="*/ 192 h 203"/>
                  <a:gd name="T28" fmla="*/ 123 w 575"/>
                  <a:gd name="T29" fmla="*/ 199 h 203"/>
                  <a:gd name="T30" fmla="*/ 45 w 575"/>
                  <a:gd name="T31" fmla="*/ 202 h 203"/>
                  <a:gd name="T32" fmla="*/ 27 w 575"/>
                  <a:gd name="T33" fmla="*/ 202 h 203"/>
                  <a:gd name="T34" fmla="*/ 10 w 575"/>
                  <a:gd name="T35" fmla="*/ 193 h 203"/>
                  <a:gd name="T36" fmla="*/ 3 w 575"/>
                  <a:gd name="T37" fmla="*/ 177 h 203"/>
                  <a:gd name="T38" fmla="*/ 1 w 575"/>
                  <a:gd name="T39" fmla="*/ 161 h 203"/>
                  <a:gd name="T40" fmla="*/ 1 w 575"/>
                  <a:gd name="T41" fmla="*/ 105 h 203"/>
                  <a:gd name="T42" fmla="*/ 1 w 575"/>
                  <a:gd name="T43" fmla="*/ 63 h 203"/>
                  <a:gd name="T44" fmla="*/ 5 w 575"/>
                  <a:gd name="T45" fmla="*/ 37 h 203"/>
                  <a:gd name="T46" fmla="*/ 9 w 575"/>
                  <a:gd name="T47" fmla="*/ 29 h 203"/>
                  <a:gd name="T48" fmla="*/ 6 w 575"/>
                  <a:gd name="T49" fmla="*/ 37 h 203"/>
                  <a:gd name="T50" fmla="*/ 4 w 575"/>
                  <a:gd name="T51" fmla="*/ 63 h 203"/>
                  <a:gd name="T52" fmla="*/ 6 w 575"/>
                  <a:gd name="T53" fmla="*/ 105 h 203"/>
                  <a:gd name="T54" fmla="*/ 8 w 575"/>
                  <a:gd name="T55" fmla="*/ 160 h 203"/>
                  <a:gd name="T56" fmla="*/ 10 w 575"/>
                  <a:gd name="T57" fmla="*/ 175 h 203"/>
                  <a:gd name="T58" fmla="*/ 15 w 575"/>
                  <a:gd name="T59" fmla="*/ 189 h 203"/>
                  <a:gd name="T60" fmla="*/ 28 w 575"/>
                  <a:gd name="T61" fmla="*/ 195 h 203"/>
                  <a:gd name="T62" fmla="*/ 45 w 575"/>
                  <a:gd name="T63" fmla="*/ 195 h 203"/>
                  <a:gd name="T64" fmla="*/ 122 w 575"/>
                  <a:gd name="T65" fmla="*/ 190 h 203"/>
                  <a:gd name="T66" fmla="*/ 164 w 575"/>
                  <a:gd name="T67" fmla="*/ 187 h 203"/>
                  <a:gd name="T68" fmla="*/ 207 w 575"/>
                  <a:gd name="T69" fmla="*/ 186 h 203"/>
                  <a:gd name="T70" fmla="*/ 298 w 575"/>
                  <a:gd name="T71" fmla="*/ 183 h 203"/>
                  <a:gd name="T72" fmla="*/ 475 w 575"/>
                  <a:gd name="T73" fmla="*/ 187 h 203"/>
                  <a:gd name="T74" fmla="*/ 515 w 575"/>
                  <a:gd name="T75" fmla="*/ 188 h 203"/>
                  <a:gd name="T76" fmla="*/ 533 w 575"/>
                  <a:gd name="T77" fmla="*/ 188 h 203"/>
                  <a:gd name="T78" fmla="*/ 549 w 575"/>
                  <a:gd name="T79" fmla="*/ 185 h 203"/>
                  <a:gd name="T80" fmla="*/ 559 w 575"/>
                  <a:gd name="T81" fmla="*/ 173 h 203"/>
                  <a:gd name="T82" fmla="*/ 564 w 575"/>
                  <a:gd name="T83" fmla="*/ 158 h 203"/>
                  <a:gd name="T84" fmla="*/ 568 w 575"/>
                  <a:gd name="T85" fmla="*/ 127 h 203"/>
                  <a:gd name="T86" fmla="*/ 568 w 575"/>
                  <a:gd name="T87" fmla="*/ 72 h 203"/>
                  <a:gd name="T88" fmla="*/ 568 w 575"/>
                  <a:gd name="T89" fmla="*/ 60 h 203"/>
                  <a:gd name="T90" fmla="*/ 568 w 575"/>
                  <a:gd name="T91" fmla="*/ 49 h 203"/>
                  <a:gd name="T92" fmla="*/ 567 w 575"/>
                  <a:gd name="T93" fmla="*/ 30 h 203"/>
                  <a:gd name="T94" fmla="*/ 559 w 575"/>
                  <a:gd name="T95" fmla="*/ 6 h 203"/>
                  <a:gd name="T96" fmla="*/ 552 w 575"/>
                  <a:gd name="T9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5" h="203">
                    <a:moveTo>
                      <a:pt x="552" y="0"/>
                    </a:moveTo>
                    <a:cubicBezTo>
                      <a:pt x="552" y="0"/>
                      <a:pt x="556" y="0"/>
                      <a:pt x="560" y="5"/>
                    </a:cubicBezTo>
                    <a:cubicBezTo>
                      <a:pt x="565" y="9"/>
                      <a:pt x="568" y="18"/>
                      <a:pt x="570" y="29"/>
                    </a:cubicBezTo>
                    <a:cubicBezTo>
                      <a:pt x="571" y="35"/>
                      <a:pt x="572" y="42"/>
                      <a:pt x="572" y="49"/>
                    </a:cubicBezTo>
                    <a:cubicBezTo>
                      <a:pt x="573" y="52"/>
                      <a:pt x="573" y="56"/>
                      <a:pt x="573" y="60"/>
                    </a:cubicBezTo>
                    <a:cubicBezTo>
                      <a:pt x="573" y="63"/>
                      <a:pt x="573" y="67"/>
                      <a:pt x="573" y="71"/>
                    </a:cubicBezTo>
                    <a:cubicBezTo>
                      <a:pt x="574" y="88"/>
                      <a:pt x="575" y="106"/>
                      <a:pt x="575" y="127"/>
                    </a:cubicBezTo>
                    <a:cubicBezTo>
                      <a:pt x="574" y="137"/>
                      <a:pt x="573" y="148"/>
                      <a:pt x="571" y="159"/>
                    </a:cubicBezTo>
                    <a:cubicBezTo>
                      <a:pt x="570" y="165"/>
                      <a:pt x="568" y="171"/>
                      <a:pt x="566" y="177"/>
                    </a:cubicBezTo>
                    <a:cubicBezTo>
                      <a:pt x="563" y="182"/>
                      <a:pt x="559" y="188"/>
                      <a:pt x="553" y="192"/>
                    </a:cubicBezTo>
                    <a:cubicBezTo>
                      <a:pt x="547" y="195"/>
                      <a:pt x="540" y="196"/>
                      <a:pt x="533" y="196"/>
                    </a:cubicBezTo>
                    <a:cubicBezTo>
                      <a:pt x="527" y="196"/>
                      <a:pt x="521" y="196"/>
                      <a:pt x="514" y="196"/>
                    </a:cubicBezTo>
                    <a:cubicBezTo>
                      <a:pt x="502" y="196"/>
                      <a:pt x="488" y="195"/>
                      <a:pt x="475" y="195"/>
                    </a:cubicBezTo>
                    <a:cubicBezTo>
                      <a:pt x="420" y="193"/>
                      <a:pt x="361" y="189"/>
                      <a:pt x="299" y="192"/>
                    </a:cubicBezTo>
                    <a:cubicBezTo>
                      <a:pt x="236" y="194"/>
                      <a:pt x="176" y="194"/>
                      <a:pt x="123" y="199"/>
                    </a:cubicBezTo>
                    <a:cubicBezTo>
                      <a:pt x="95" y="200"/>
                      <a:pt x="70" y="202"/>
                      <a:pt x="45" y="202"/>
                    </a:cubicBezTo>
                    <a:cubicBezTo>
                      <a:pt x="39" y="202"/>
                      <a:pt x="34" y="203"/>
                      <a:pt x="27" y="202"/>
                    </a:cubicBezTo>
                    <a:cubicBezTo>
                      <a:pt x="21" y="201"/>
                      <a:pt x="14" y="198"/>
                      <a:pt x="10" y="193"/>
                    </a:cubicBezTo>
                    <a:cubicBezTo>
                      <a:pt x="6" y="188"/>
                      <a:pt x="4" y="182"/>
                      <a:pt x="3" y="177"/>
                    </a:cubicBezTo>
                    <a:cubicBezTo>
                      <a:pt x="2" y="171"/>
                      <a:pt x="1" y="166"/>
                      <a:pt x="1" y="161"/>
                    </a:cubicBezTo>
                    <a:cubicBezTo>
                      <a:pt x="0" y="140"/>
                      <a:pt x="1" y="121"/>
                      <a:pt x="1" y="105"/>
                    </a:cubicBezTo>
                    <a:cubicBezTo>
                      <a:pt x="0" y="89"/>
                      <a:pt x="0" y="75"/>
                      <a:pt x="1" y="63"/>
                    </a:cubicBezTo>
                    <a:cubicBezTo>
                      <a:pt x="1" y="52"/>
                      <a:pt x="3" y="43"/>
                      <a:pt x="5" y="37"/>
                    </a:cubicBezTo>
                    <a:cubicBezTo>
                      <a:pt x="6" y="31"/>
                      <a:pt x="9" y="28"/>
                      <a:pt x="9" y="29"/>
                    </a:cubicBezTo>
                    <a:cubicBezTo>
                      <a:pt x="9" y="29"/>
                      <a:pt x="7" y="31"/>
                      <a:pt x="6" y="37"/>
                    </a:cubicBezTo>
                    <a:cubicBezTo>
                      <a:pt x="5" y="43"/>
                      <a:pt x="4" y="52"/>
                      <a:pt x="4" y="63"/>
                    </a:cubicBezTo>
                    <a:cubicBezTo>
                      <a:pt x="4" y="75"/>
                      <a:pt x="5" y="89"/>
                      <a:pt x="6" y="105"/>
                    </a:cubicBezTo>
                    <a:cubicBezTo>
                      <a:pt x="7" y="121"/>
                      <a:pt x="7" y="140"/>
                      <a:pt x="8" y="160"/>
                    </a:cubicBezTo>
                    <a:cubicBezTo>
                      <a:pt x="8" y="165"/>
                      <a:pt x="9" y="170"/>
                      <a:pt x="10" y="175"/>
                    </a:cubicBezTo>
                    <a:cubicBezTo>
                      <a:pt x="11" y="180"/>
                      <a:pt x="12" y="185"/>
                      <a:pt x="15" y="189"/>
                    </a:cubicBezTo>
                    <a:cubicBezTo>
                      <a:pt x="18" y="192"/>
                      <a:pt x="23" y="194"/>
                      <a:pt x="28" y="195"/>
                    </a:cubicBezTo>
                    <a:cubicBezTo>
                      <a:pt x="33" y="195"/>
                      <a:pt x="39" y="195"/>
                      <a:pt x="45" y="195"/>
                    </a:cubicBezTo>
                    <a:cubicBezTo>
                      <a:pt x="69" y="194"/>
                      <a:pt x="95" y="192"/>
                      <a:pt x="122" y="190"/>
                    </a:cubicBezTo>
                    <a:cubicBezTo>
                      <a:pt x="135" y="189"/>
                      <a:pt x="149" y="188"/>
                      <a:pt x="164" y="187"/>
                    </a:cubicBezTo>
                    <a:cubicBezTo>
                      <a:pt x="178" y="186"/>
                      <a:pt x="192" y="186"/>
                      <a:pt x="207" y="186"/>
                    </a:cubicBezTo>
                    <a:cubicBezTo>
                      <a:pt x="237" y="185"/>
                      <a:pt x="267" y="184"/>
                      <a:pt x="298" y="183"/>
                    </a:cubicBezTo>
                    <a:cubicBezTo>
                      <a:pt x="361" y="180"/>
                      <a:pt x="421" y="185"/>
                      <a:pt x="475" y="187"/>
                    </a:cubicBezTo>
                    <a:cubicBezTo>
                      <a:pt x="489" y="187"/>
                      <a:pt x="502" y="188"/>
                      <a:pt x="515" y="188"/>
                    </a:cubicBezTo>
                    <a:cubicBezTo>
                      <a:pt x="521" y="188"/>
                      <a:pt x="528" y="188"/>
                      <a:pt x="533" y="188"/>
                    </a:cubicBezTo>
                    <a:cubicBezTo>
                      <a:pt x="539" y="188"/>
                      <a:pt x="545" y="188"/>
                      <a:pt x="549" y="185"/>
                    </a:cubicBezTo>
                    <a:cubicBezTo>
                      <a:pt x="554" y="183"/>
                      <a:pt x="557" y="178"/>
                      <a:pt x="559" y="173"/>
                    </a:cubicBezTo>
                    <a:cubicBezTo>
                      <a:pt x="561" y="169"/>
                      <a:pt x="563" y="163"/>
                      <a:pt x="564" y="158"/>
                    </a:cubicBezTo>
                    <a:cubicBezTo>
                      <a:pt x="567" y="147"/>
                      <a:pt x="568" y="137"/>
                      <a:pt x="568" y="127"/>
                    </a:cubicBezTo>
                    <a:cubicBezTo>
                      <a:pt x="569" y="106"/>
                      <a:pt x="569" y="88"/>
                      <a:pt x="568" y="72"/>
                    </a:cubicBezTo>
                    <a:cubicBezTo>
                      <a:pt x="568" y="67"/>
                      <a:pt x="568" y="64"/>
                      <a:pt x="568" y="60"/>
                    </a:cubicBezTo>
                    <a:cubicBezTo>
                      <a:pt x="568" y="56"/>
                      <a:pt x="568" y="52"/>
                      <a:pt x="568" y="49"/>
                    </a:cubicBezTo>
                    <a:cubicBezTo>
                      <a:pt x="568" y="42"/>
                      <a:pt x="567" y="36"/>
                      <a:pt x="567" y="30"/>
                    </a:cubicBezTo>
                    <a:cubicBezTo>
                      <a:pt x="565" y="19"/>
                      <a:pt x="562" y="10"/>
                      <a:pt x="559" y="6"/>
                    </a:cubicBezTo>
                    <a:cubicBezTo>
                      <a:pt x="556" y="1"/>
                      <a:pt x="552" y="0"/>
                      <a:pt x="55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6" name="îṩļîḑé">
                <a:extLst>
                  <a:ext uri="{FF2B5EF4-FFF2-40B4-BE49-F238E27FC236}">
                    <a16:creationId xmlns:a16="http://schemas.microsoft.com/office/drawing/2014/main" id="{690E092B-45C7-4D16-A3CE-26403DE56B16}"/>
                  </a:ext>
                </a:extLst>
              </p:cNvPr>
              <p:cNvSpPr/>
              <p:nvPr/>
            </p:nvSpPr>
            <p:spPr bwMode="auto">
              <a:xfrm>
                <a:off x="4368370" y="3193141"/>
                <a:ext cx="863815" cy="805952"/>
              </a:xfrm>
              <a:custGeom>
                <a:avLst/>
                <a:gdLst>
                  <a:gd name="T0" fmla="*/ 263 w 265"/>
                  <a:gd name="T1" fmla="*/ 112 h 247"/>
                  <a:gd name="T2" fmla="*/ 238 w 265"/>
                  <a:gd name="T3" fmla="*/ 110 h 247"/>
                  <a:gd name="T4" fmla="*/ 176 w 265"/>
                  <a:gd name="T5" fmla="*/ 109 h 247"/>
                  <a:gd name="T6" fmla="*/ 115 w 265"/>
                  <a:gd name="T7" fmla="*/ 112 h 247"/>
                  <a:gd name="T8" fmla="*/ 95 w 265"/>
                  <a:gd name="T9" fmla="*/ 110 h 247"/>
                  <a:gd name="T10" fmla="*/ 95 w 265"/>
                  <a:gd name="T11" fmla="*/ 107 h 247"/>
                  <a:gd name="T12" fmla="*/ 100 w 265"/>
                  <a:gd name="T13" fmla="*/ 88 h 247"/>
                  <a:gd name="T14" fmla="*/ 110 w 265"/>
                  <a:gd name="T15" fmla="*/ 77 h 247"/>
                  <a:gd name="T16" fmla="*/ 123 w 265"/>
                  <a:gd name="T17" fmla="*/ 63 h 247"/>
                  <a:gd name="T18" fmla="*/ 126 w 265"/>
                  <a:gd name="T19" fmla="*/ 58 h 247"/>
                  <a:gd name="T20" fmla="*/ 128 w 265"/>
                  <a:gd name="T21" fmla="*/ 52 h 247"/>
                  <a:gd name="T22" fmla="*/ 129 w 265"/>
                  <a:gd name="T23" fmla="*/ 46 h 247"/>
                  <a:gd name="T24" fmla="*/ 129 w 265"/>
                  <a:gd name="T25" fmla="*/ 39 h 247"/>
                  <a:gd name="T26" fmla="*/ 127 w 265"/>
                  <a:gd name="T27" fmla="*/ 32 h 247"/>
                  <a:gd name="T28" fmla="*/ 124 w 265"/>
                  <a:gd name="T29" fmla="*/ 27 h 247"/>
                  <a:gd name="T30" fmla="*/ 117 w 265"/>
                  <a:gd name="T31" fmla="*/ 16 h 247"/>
                  <a:gd name="T32" fmla="*/ 96 w 265"/>
                  <a:gd name="T33" fmla="*/ 2 h 247"/>
                  <a:gd name="T34" fmla="*/ 73 w 265"/>
                  <a:gd name="T35" fmla="*/ 1 h 247"/>
                  <a:gd name="T36" fmla="*/ 41 w 265"/>
                  <a:gd name="T37" fmla="*/ 30 h 247"/>
                  <a:gd name="T38" fmla="*/ 38 w 265"/>
                  <a:gd name="T39" fmla="*/ 52 h 247"/>
                  <a:gd name="T40" fmla="*/ 43 w 265"/>
                  <a:gd name="T41" fmla="*/ 55 h 247"/>
                  <a:gd name="T42" fmla="*/ 47 w 265"/>
                  <a:gd name="T43" fmla="*/ 44 h 247"/>
                  <a:gd name="T44" fmla="*/ 64 w 265"/>
                  <a:gd name="T45" fmla="*/ 18 h 247"/>
                  <a:gd name="T46" fmla="*/ 75 w 265"/>
                  <a:gd name="T47" fmla="*/ 15 h 247"/>
                  <a:gd name="T48" fmla="*/ 92 w 265"/>
                  <a:gd name="T49" fmla="*/ 16 h 247"/>
                  <a:gd name="T50" fmla="*/ 106 w 265"/>
                  <a:gd name="T51" fmla="*/ 26 h 247"/>
                  <a:gd name="T52" fmla="*/ 111 w 265"/>
                  <a:gd name="T53" fmla="*/ 33 h 247"/>
                  <a:gd name="T54" fmla="*/ 113 w 265"/>
                  <a:gd name="T55" fmla="*/ 38 h 247"/>
                  <a:gd name="T56" fmla="*/ 115 w 265"/>
                  <a:gd name="T57" fmla="*/ 41 h 247"/>
                  <a:gd name="T58" fmla="*/ 112 w 265"/>
                  <a:gd name="T59" fmla="*/ 56 h 247"/>
                  <a:gd name="T60" fmla="*/ 91 w 265"/>
                  <a:gd name="T61" fmla="*/ 83 h 247"/>
                  <a:gd name="T62" fmla="*/ 86 w 265"/>
                  <a:gd name="T63" fmla="*/ 96 h 247"/>
                  <a:gd name="T64" fmla="*/ 84 w 265"/>
                  <a:gd name="T65" fmla="*/ 115 h 247"/>
                  <a:gd name="T66" fmla="*/ 76 w 265"/>
                  <a:gd name="T67" fmla="*/ 134 h 247"/>
                  <a:gd name="T68" fmla="*/ 60 w 265"/>
                  <a:gd name="T69" fmla="*/ 157 h 247"/>
                  <a:gd name="T70" fmla="*/ 50 w 265"/>
                  <a:gd name="T71" fmla="*/ 172 h 247"/>
                  <a:gd name="T72" fmla="*/ 14 w 265"/>
                  <a:gd name="T73" fmla="*/ 223 h 247"/>
                  <a:gd name="T74" fmla="*/ 2 w 265"/>
                  <a:gd name="T75" fmla="*/ 247 h 247"/>
                  <a:gd name="T76" fmla="*/ 43 w 265"/>
                  <a:gd name="T77" fmla="*/ 230 h 247"/>
                  <a:gd name="T78" fmla="*/ 138 w 265"/>
                  <a:gd name="T79" fmla="*/ 188 h 247"/>
                  <a:gd name="T80" fmla="*/ 230 w 265"/>
                  <a:gd name="T81" fmla="*/ 140 h 247"/>
                  <a:gd name="T82" fmla="*/ 258 w 265"/>
                  <a:gd name="T83" fmla="*/ 121 h 247"/>
                  <a:gd name="T84" fmla="*/ 263 w 265"/>
                  <a:gd name="T85" fmla="*/ 112 h 247"/>
                  <a:gd name="T86" fmla="*/ 225 w 265"/>
                  <a:gd name="T87" fmla="*/ 130 h 247"/>
                  <a:gd name="T88" fmla="*/ 131 w 265"/>
                  <a:gd name="T89" fmla="*/ 174 h 247"/>
                  <a:gd name="T90" fmla="*/ 39 w 265"/>
                  <a:gd name="T91" fmla="*/ 221 h 247"/>
                  <a:gd name="T92" fmla="*/ 16 w 265"/>
                  <a:gd name="T93" fmla="*/ 234 h 247"/>
                  <a:gd name="T94" fmla="*/ 21 w 265"/>
                  <a:gd name="T95" fmla="*/ 228 h 247"/>
                  <a:gd name="T96" fmla="*/ 60 w 265"/>
                  <a:gd name="T97" fmla="*/ 179 h 247"/>
                  <a:gd name="T98" fmla="*/ 92 w 265"/>
                  <a:gd name="T99" fmla="*/ 123 h 247"/>
                  <a:gd name="T100" fmla="*/ 95 w 265"/>
                  <a:gd name="T101" fmla="*/ 119 h 247"/>
                  <a:gd name="T102" fmla="*/ 115 w 265"/>
                  <a:gd name="T103" fmla="*/ 121 h 247"/>
                  <a:gd name="T104" fmla="*/ 177 w 265"/>
                  <a:gd name="T105" fmla="*/ 122 h 247"/>
                  <a:gd name="T106" fmla="*/ 238 w 265"/>
                  <a:gd name="T107" fmla="*/ 119 h 247"/>
                  <a:gd name="T108" fmla="*/ 251 w 265"/>
                  <a:gd name="T109" fmla="*/ 117 h 247"/>
                  <a:gd name="T110" fmla="*/ 225 w 265"/>
                  <a:gd name="T111" fmla="*/ 13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247">
                    <a:moveTo>
                      <a:pt x="263" y="112"/>
                    </a:moveTo>
                    <a:cubicBezTo>
                      <a:pt x="263" y="112"/>
                      <a:pt x="249" y="111"/>
                      <a:pt x="238" y="110"/>
                    </a:cubicBezTo>
                    <a:cubicBezTo>
                      <a:pt x="222" y="110"/>
                      <a:pt x="200" y="109"/>
                      <a:pt x="176" y="109"/>
                    </a:cubicBezTo>
                    <a:cubicBezTo>
                      <a:pt x="152" y="109"/>
                      <a:pt x="131" y="113"/>
                      <a:pt x="115" y="112"/>
                    </a:cubicBezTo>
                    <a:cubicBezTo>
                      <a:pt x="104" y="111"/>
                      <a:pt x="97" y="111"/>
                      <a:pt x="95" y="110"/>
                    </a:cubicBezTo>
                    <a:cubicBezTo>
                      <a:pt x="94" y="109"/>
                      <a:pt x="95" y="110"/>
                      <a:pt x="95" y="107"/>
                    </a:cubicBezTo>
                    <a:cubicBezTo>
                      <a:pt x="94" y="100"/>
                      <a:pt x="97" y="93"/>
                      <a:pt x="100" y="88"/>
                    </a:cubicBezTo>
                    <a:cubicBezTo>
                      <a:pt x="103" y="85"/>
                      <a:pt x="106" y="81"/>
                      <a:pt x="110" y="77"/>
                    </a:cubicBezTo>
                    <a:cubicBezTo>
                      <a:pt x="114" y="73"/>
                      <a:pt x="119" y="69"/>
                      <a:pt x="123" y="63"/>
                    </a:cubicBezTo>
                    <a:cubicBezTo>
                      <a:pt x="124" y="61"/>
                      <a:pt x="125" y="60"/>
                      <a:pt x="126" y="58"/>
                    </a:cubicBezTo>
                    <a:cubicBezTo>
                      <a:pt x="127" y="56"/>
                      <a:pt x="128" y="54"/>
                      <a:pt x="128" y="52"/>
                    </a:cubicBezTo>
                    <a:cubicBezTo>
                      <a:pt x="129" y="50"/>
                      <a:pt x="129" y="48"/>
                      <a:pt x="129" y="46"/>
                    </a:cubicBezTo>
                    <a:cubicBezTo>
                      <a:pt x="129" y="43"/>
                      <a:pt x="129" y="41"/>
                      <a:pt x="129" y="39"/>
                    </a:cubicBezTo>
                    <a:cubicBezTo>
                      <a:pt x="128" y="37"/>
                      <a:pt x="128" y="35"/>
                      <a:pt x="127" y="32"/>
                    </a:cubicBezTo>
                    <a:cubicBezTo>
                      <a:pt x="126" y="30"/>
                      <a:pt x="125" y="29"/>
                      <a:pt x="124" y="27"/>
                    </a:cubicBezTo>
                    <a:cubicBezTo>
                      <a:pt x="123" y="23"/>
                      <a:pt x="120" y="20"/>
                      <a:pt x="117" y="16"/>
                    </a:cubicBezTo>
                    <a:cubicBezTo>
                      <a:pt x="111" y="10"/>
                      <a:pt x="104" y="5"/>
                      <a:pt x="96" y="2"/>
                    </a:cubicBezTo>
                    <a:cubicBezTo>
                      <a:pt x="88" y="0"/>
                      <a:pt x="80" y="0"/>
                      <a:pt x="73" y="1"/>
                    </a:cubicBezTo>
                    <a:cubicBezTo>
                      <a:pt x="58" y="4"/>
                      <a:pt x="45" y="16"/>
                      <a:pt x="41" y="30"/>
                    </a:cubicBezTo>
                    <a:cubicBezTo>
                      <a:pt x="39" y="37"/>
                      <a:pt x="37" y="45"/>
                      <a:pt x="38" y="52"/>
                    </a:cubicBezTo>
                    <a:cubicBezTo>
                      <a:pt x="38" y="55"/>
                      <a:pt x="41" y="58"/>
                      <a:pt x="43" y="55"/>
                    </a:cubicBezTo>
                    <a:cubicBezTo>
                      <a:pt x="46" y="53"/>
                      <a:pt x="47" y="48"/>
                      <a:pt x="47" y="44"/>
                    </a:cubicBezTo>
                    <a:cubicBezTo>
                      <a:pt x="49" y="33"/>
                      <a:pt x="54" y="24"/>
                      <a:pt x="64" y="18"/>
                    </a:cubicBezTo>
                    <a:cubicBezTo>
                      <a:pt x="67" y="17"/>
                      <a:pt x="71" y="15"/>
                      <a:pt x="75" y="15"/>
                    </a:cubicBezTo>
                    <a:cubicBezTo>
                      <a:pt x="81" y="14"/>
                      <a:pt x="86" y="14"/>
                      <a:pt x="92" y="16"/>
                    </a:cubicBezTo>
                    <a:cubicBezTo>
                      <a:pt x="97" y="18"/>
                      <a:pt x="102" y="21"/>
                      <a:pt x="106" y="26"/>
                    </a:cubicBezTo>
                    <a:cubicBezTo>
                      <a:pt x="108" y="28"/>
                      <a:pt x="110" y="31"/>
                      <a:pt x="111" y="33"/>
                    </a:cubicBezTo>
                    <a:cubicBezTo>
                      <a:pt x="112" y="35"/>
                      <a:pt x="113" y="36"/>
                      <a:pt x="113" y="38"/>
                    </a:cubicBezTo>
                    <a:cubicBezTo>
                      <a:pt x="114" y="39"/>
                      <a:pt x="114" y="40"/>
                      <a:pt x="115" y="41"/>
                    </a:cubicBezTo>
                    <a:cubicBezTo>
                      <a:pt x="116" y="46"/>
                      <a:pt x="115" y="51"/>
                      <a:pt x="112" y="56"/>
                    </a:cubicBezTo>
                    <a:cubicBezTo>
                      <a:pt x="106" y="65"/>
                      <a:pt x="96" y="73"/>
                      <a:pt x="91" y="83"/>
                    </a:cubicBezTo>
                    <a:cubicBezTo>
                      <a:pt x="89" y="87"/>
                      <a:pt x="87" y="91"/>
                      <a:pt x="86" y="96"/>
                    </a:cubicBezTo>
                    <a:cubicBezTo>
                      <a:pt x="85" y="102"/>
                      <a:pt x="86" y="109"/>
                      <a:pt x="84" y="115"/>
                    </a:cubicBezTo>
                    <a:cubicBezTo>
                      <a:pt x="83" y="122"/>
                      <a:pt x="79" y="128"/>
                      <a:pt x="76" y="134"/>
                    </a:cubicBezTo>
                    <a:cubicBezTo>
                      <a:pt x="71" y="142"/>
                      <a:pt x="66" y="150"/>
                      <a:pt x="60" y="157"/>
                    </a:cubicBezTo>
                    <a:cubicBezTo>
                      <a:pt x="57" y="162"/>
                      <a:pt x="53" y="167"/>
                      <a:pt x="50" y="172"/>
                    </a:cubicBezTo>
                    <a:cubicBezTo>
                      <a:pt x="36" y="192"/>
                      <a:pt x="23" y="209"/>
                      <a:pt x="14" y="223"/>
                    </a:cubicBezTo>
                    <a:cubicBezTo>
                      <a:pt x="5" y="236"/>
                      <a:pt x="0" y="246"/>
                      <a:pt x="2" y="247"/>
                    </a:cubicBezTo>
                    <a:cubicBezTo>
                      <a:pt x="2" y="247"/>
                      <a:pt x="12" y="245"/>
                      <a:pt x="43" y="230"/>
                    </a:cubicBezTo>
                    <a:cubicBezTo>
                      <a:pt x="67" y="219"/>
                      <a:pt x="101" y="205"/>
                      <a:pt x="138" y="188"/>
                    </a:cubicBezTo>
                    <a:cubicBezTo>
                      <a:pt x="174" y="170"/>
                      <a:pt x="207" y="153"/>
                      <a:pt x="230" y="140"/>
                    </a:cubicBezTo>
                    <a:cubicBezTo>
                      <a:pt x="241" y="133"/>
                      <a:pt x="253" y="126"/>
                      <a:pt x="258" y="121"/>
                    </a:cubicBezTo>
                    <a:cubicBezTo>
                      <a:pt x="261" y="118"/>
                      <a:pt x="265" y="114"/>
                      <a:pt x="263" y="112"/>
                    </a:cubicBezTo>
                    <a:close/>
                    <a:moveTo>
                      <a:pt x="225" y="130"/>
                    </a:moveTo>
                    <a:cubicBezTo>
                      <a:pt x="201" y="142"/>
                      <a:pt x="168" y="157"/>
                      <a:pt x="131" y="174"/>
                    </a:cubicBezTo>
                    <a:cubicBezTo>
                      <a:pt x="95" y="192"/>
                      <a:pt x="62" y="208"/>
                      <a:pt x="39" y="221"/>
                    </a:cubicBezTo>
                    <a:cubicBezTo>
                      <a:pt x="29" y="226"/>
                      <a:pt x="17" y="237"/>
                      <a:pt x="16" y="234"/>
                    </a:cubicBezTo>
                    <a:cubicBezTo>
                      <a:pt x="15" y="233"/>
                      <a:pt x="19" y="230"/>
                      <a:pt x="21" y="228"/>
                    </a:cubicBezTo>
                    <a:cubicBezTo>
                      <a:pt x="31" y="216"/>
                      <a:pt x="46" y="200"/>
                      <a:pt x="60" y="179"/>
                    </a:cubicBezTo>
                    <a:cubicBezTo>
                      <a:pt x="74" y="159"/>
                      <a:pt x="85" y="140"/>
                      <a:pt x="92" y="123"/>
                    </a:cubicBezTo>
                    <a:cubicBezTo>
                      <a:pt x="93" y="122"/>
                      <a:pt x="93" y="119"/>
                      <a:pt x="95" y="119"/>
                    </a:cubicBezTo>
                    <a:cubicBezTo>
                      <a:pt x="96" y="117"/>
                      <a:pt x="104" y="120"/>
                      <a:pt x="115" y="121"/>
                    </a:cubicBezTo>
                    <a:cubicBezTo>
                      <a:pt x="131" y="122"/>
                      <a:pt x="152" y="122"/>
                      <a:pt x="177" y="122"/>
                    </a:cubicBezTo>
                    <a:cubicBezTo>
                      <a:pt x="200" y="122"/>
                      <a:pt x="222" y="121"/>
                      <a:pt x="238" y="119"/>
                    </a:cubicBezTo>
                    <a:cubicBezTo>
                      <a:pt x="243" y="118"/>
                      <a:pt x="251" y="117"/>
                      <a:pt x="251" y="117"/>
                    </a:cubicBezTo>
                    <a:cubicBezTo>
                      <a:pt x="253" y="119"/>
                      <a:pt x="236" y="125"/>
                      <a:pt x="225" y="13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7" name="î$liḍé">
                <a:extLst>
                  <a:ext uri="{FF2B5EF4-FFF2-40B4-BE49-F238E27FC236}">
                    <a16:creationId xmlns:a16="http://schemas.microsoft.com/office/drawing/2014/main" id="{CB705786-16CE-4E24-AB24-0789C39CE493}"/>
                  </a:ext>
                </a:extLst>
              </p:cNvPr>
              <p:cNvSpPr/>
              <p:nvPr/>
            </p:nvSpPr>
            <p:spPr bwMode="auto">
              <a:xfrm>
                <a:off x="6425269" y="3166965"/>
                <a:ext cx="971275" cy="863815"/>
              </a:xfrm>
              <a:custGeom>
                <a:avLst/>
                <a:gdLst>
                  <a:gd name="T0" fmla="*/ 297 w 298"/>
                  <a:gd name="T1" fmla="*/ 116 h 265"/>
                  <a:gd name="T2" fmla="*/ 296 w 298"/>
                  <a:gd name="T3" fmla="*/ 113 h 265"/>
                  <a:gd name="T4" fmla="*/ 295 w 298"/>
                  <a:gd name="T5" fmla="*/ 111 h 265"/>
                  <a:gd name="T6" fmla="*/ 292 w 298"/>
                  <a:gd name="T7" fmla="*/ 107 h 265"/>
                  <a:gd name="T8" fmla="*/ 277 w 298"/>
                  <a:gd name="T9" fmla="*/ 93 h 265"/>
                  <a:gd name="T10" fmla="*/ 244 w 298"/>
                  <a:gd name="T11" fmla="*/ 71 h 265"/>
                  <a:gd name="T12" fmla="*/ 213 w 298"/>
                  <a:gd name="T13" fmla="*/ 53 h 265"/>
                  <a:gd name="T14" fmla="*/ 179 w 298"/>
                  <a:gd name="T15" fmla="*/ 33 h 265"/>
                  <a:gd name="T16" fmla="*/ 146 w 298"/>
                  <a:gd name="T17" fmla="*/ 17 h 265"/>
                  <a:gd name="T18" fmla="*/ 109 w 298"/>
                  <a:gd name="T19" fmla="*/ 3 h 265"/>
                  <a:gd name="T20" fmla="*/ 89 w 298"/>
                  <a:gd name="T21" fmla="*/ 0 h 265"/>
                  <a:gd name="T22" fmla="*/ 84 w 298"/>
                  <a:gd name="T23" fmla="*/ 0 h 265"/>
                  <a:gd name="T24" fmla="*/ 81 w 298"/>
                  <a:gd name="T25" fmla="*/ 1 h 265"/>
                  <a:gd name="T26" fmla="*/ 79 w 298"/>
                  <a:gd name="T27" fmla="*/ 2 h 265"/>
                  <a:gd name="T28" fmla="*/ 78 w 298"/>
                  <a:gd name="T29" fmla="*/ 3 h 265"/>
                  <a:gd name="T30" fmla="*/ 71 w 298"/>
                  <a:gd name="T31" fmla="*/ 10 h 265"/>
                  <a:gd name="T32" fmla="*/ 51 w 298"/>
                  <a:gd name="T33" fmla="*/ 41 h 265"/>
                  <a:gd name="T34" fmla="*/ 48 w 298"/>
                  <a:gd name="T35" fmla="*/ 46 h 265"/>
                  <a:gd name="T36" fmla="*/ 49 w 298"/>
                  <a:gd name="T37" fmla="*/ 44 h 265"/>
                  <a:gd name="T38" fmla="*/ 42 w 298"/>
                  <a:gd name="T39" fmla="*/ 56 h 265"/>
                  <a:gd name="T40" fmla="*/ 25 w 298"/>
                  <a:gd name="T41" fmla="*/ 89 h 265"/>
                  <a:gd name="T42" fmla="*/ 13 w 298"/>
                  <a:gd name="T43" fmla="*/ 112 h 265"/>
                  <a:gd name="T44" fmla="*/ 1 w 298"/>
                  <a:gd name="T45" fmla="*/ 140 h 265"/>
                  <a:gd name="T46" fmla="*/ 0 w 298"/>
                  <a:gd name="T47" fmla="*/ 148 h 265"/>
                  <a:gd name="T48" fmla="*/ 2 w 298"/>
                  <a:gd name="T49" fmla="*/ 157 h 265"/>
                  <a:gd name="T50" fmla="*/ 15 w 298"/>
                  <a:gd name="T51" fmla="*/ 170 h 265"/>
                  <a:gd name="T52" fmla="*/ 30 w 298"/>
                  <a:gd name="T53" fmla="*/ 179 h 265"/>
                  <a:gd name="T54" fmla="*/ 46 w 298"/>
                  <a:gd name="T55" fmla="*/ 187 h 265"/>
                  <a:gd name="T56" fmla="*/ 111 w 298"/>
                  <a:gd name="T57" fmla="*/ 220 h 265"/>
                  <a:gd name="T58" fmla="*/ 144 w 298"/>
                  <a:gd name="T59" fmla="*/ 239 h 265"/>
                  <a:gd name="T60" fmla="*/ 168 w 298"/>
                  <a:gd name="T61" fmla="*/ 251 h 265"/>
                  <a:gd name="T62" fmla="*/ 180 w 298"/>
                  <a:gd name="T63" fmla="*/ 258 h 265"/>
                  <a:gd name="T64" fmla="*/ 194 w 298"/>
                  <a:gd name="T65" fmla="*/ 263 h 265"/>
                  <a:gd name="T66" fmla="*/ 210 w 298"/>
                  <a:gd name="T67" fmla="*/ 264 h 265"/>
                  <a:gd name="T68" fmla="*/ 224 w 298"/>
                  <a:gd name="T69" fmla="*/ 259 h 265"/>
                  <a:gd name="T70" fmla="*/ 243 w 298"/>
                  <a:gd name="T71" fmla="*/ 239 h 265"/>
                  <a:gd name="T72" fmla="*/ 255 w 298"/>
                  <a:gd name="T73" fmla="*/ 217 h 265"/>
                  <a:gd name="T74" fmla="*/ 256 w 298"/>
                  <a:gd name="T75" fmla="*/ 216 h 265"/>
                  <a:gd name="T76" fmla="*/ 285 w 298"/>
                  <a:gd name="T77" fmla="*/ 162 h 265"/>
                  <a:gd name="T78" fmla="*/ 292 w 298"/>
                  <a:gd name="T79" fmla="*/ 145 h 265"/>
                  <a:gd name="T80" fmla="*/ 297 w 298"/>
                  <a:gd name="T81" fmla="*/ 127 h 265"/>
                  <a:gd name="T82" fmla="*/ 297 w 298"/>
                  <a:gd name="T83" fmla="*/ 1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65">
                    <a:moveTo>
                      <a:pt x="297" y="116"/>
                    </a:moveTo>
                    <a:cubicBezTo>
                      <a:pt x="297" y="115"/>
                      <a:pt x="297" y="114"/>
                      <a:pt x="296" y="113"/>
                    </a:cubicBezTo>
                    <a:cubicBezTo>
                      <a:pt x="296" y="112"/>
                      <a:pt x="296" y="112"/>
                      <a:pt x="295" y="111"/>
                    </a:cubicBezTo>
                    <a:cubicBezTo>
                      <a:pt x="294" y="109"/>
                      <a:pt x="293" y="108"/>
                      <a:pt x="292" y="107"/>
                    </a:cubicBezTo>
                    <a:cubicBezTo>
                      <a:pt x="287" y="101"/>
                      <a:pt x="282" y="97"/>
                      <a:pt x="277" y="93"/>
                    </a:cubicBezTo>
                    <a:cubicBezTo>
                      <a:pt x="266" y="84"/>
                      <a:pt x="255" y="77"/>
                      <a:pt x="244" y="71"/>
                    </a:cubicBezTo>
                    <a:cubicBezTo>
                      <a:pt x="234" y="64"/>
                      <a:pt x="223" y="58"/>
                      <a:pt x="213" y="53"/>
                    </a:cubicBezTo>
                    <a:cubicBezTo>
                      <a:pt x="203" y="47"/>
                      <a:pt x="192" y="40"/>
                      <a:pt x="179" y="33"/>
                    </a:cubicBezTo>
                    <a:cubicBezTo>
                      <a:pt x="169" y="28"/>
                      <a:pt x="158" y="22"/>
                      <a:pt x="146" y="17"/>
                    </a:cubicBezTo>
                    <a:cubicBezTo>
                      <a:pt x="135" y="12"/>
                      <a:pt x="123" y="6"/>
                      <a:pt x="109" y="3"/>
                    </a:cubicBezTo>
                    <a:cubicBezTo>
                      <a:pt x="103" y="1"/>
                      <a:pt x="96" y="0"/>
                      <a:pt x="89" y="0"/>
                    </a:cubicBezTo>
                    <a:cubicBezTo>
                      <a:pt x="87" y="0"/>
                      <a:pt x="86" y="0"/>
                      <a:pt x="84" y="0"/>
                    </a:cubicBezTo>
                    <a:cubicBezTo>
                      <a:pt x="83" y="1"/>
                      <a:pt x="82" y="1"/>
                      <a:pt x="81" y="1"/>
                    </a:cubicBezTo>
                    <a:cubicBezTo>
                      <a:pt x="79" y="2"/>
                      <a:pt x="79" y="2"/>
                      <a:pt x="79" y="2"/>
                    </a:cubicBezTo>
                    <a:cubicBezTo>
                      <a:pt x="78" y="3"/>
                      <a:pt x="78" y="3"/>
                      <a:pt x="78" y="3"/>
                    </a:cubicBezTo>
                    <a:cubicBezTo>
                      <a:pt x="75" y="5"/>
                      <a:pt x="73" y="7"/>
                      <a:pt x="71" y="10"/>
                    </a:cubicBezTo>
                    <a:cubicBezTo>
                      <a:pt x="63" y="20"/>
                      <a:pt x="57" y="31"/>
                      <a:pt x="51" y="41"/>
                    </a:cubicBezTo>
                    <a:cubicBezTo>
                      <a:pt x="50" y="43"/>
                      <a:pt x="49" y="44"/>
                      <a:pt x="48" y="46"/>
                    </a:cubicBezTo>
                    <a:cubicBezTo>
                      <a:pt x="49" y="45"/>
                      <a:pt x="49" y="44"/>
                      <a:pt x="49" y="44"/>
                    </a:cubicBezTo>
                    <a:cubicBezTo>
                      <a:pt x="48" y="44"/>
                      <a:pt x="46" y="48"/>
                      <a:pt x="42" y="56"/>
                    </a:cubicBezTo>
                    <a:cubicBezTo>
                      <a:pt x="38" y="64"/>
                      <a:pt x="32" y="75"/>
                      <a:pt x="25" y="89"/>
                    </a:cubicBezTo>
                    <a:cubicBezTo>
                      <a:pt x="21" y="96"/>
                      <a:pt x="17" y="103"/>
                      <a:pt x="13" y="112"/>
                    </a:cubicBezTo>
                    <a:cubicBezTo>
                      <a:pt x="8" y="120"/>
                      <a:pt x="4" y="129"/>
                      <a:pt x="1" y="140"/>
                    </a:cubicBezTo>
                    <a:cubicBezTo>
                      <a:pt x="1" y="142"/>
                      <a:pt x="0" y="145"/>
                      <a:pt x="0" y="148"/>
                    </a:cubicBezTo>
                    <a:cubicBezTo>
                      <a:pt x="1" y="151"/>
                      <a:pt x="1" y="154"/>
                      <a:pt x="2" y="157"/>
                    </a:cubicBezTo>
                    <a:cubicBezTo>
                      <a:pt x="5" y="163"/>
                      <a:pt x="10" y="167"/>
                      <a:pt x="15" y="170"/>
                    </a:cubicBezTo>
                    <a:cubicBezTo>
                      <a:pt x="19" y="174"/>
                      <a:pt x="25" y="176"/>
                      <a:pt x="30" y="179"/>
                    </a:cubicBezTo>
                    <a:cubicBezTo>
                      <a:pt x="35" y="182"/>
                      <a:pt x="40" y="184"/>
                      <a:pt x="46" y="187"/>
                    </a:cubicBezTo>
                    <a:cubicBezTo>
                      <a:pt x="69" y="199"/>
                      <a:pt x="91" y="211"/>
                      <a:pt x="111" y="220"/>
                    </a:cubicBezTo>
                    <a:cubicBezTo>
                      <a:pt x="121" y="226"/>
                      <a:pt x="132" y="232"/>
                      <a:pt x="144" y="239"/>
                    </a:cubicBezTo>
                    <a:cubicBezTo>
                      <a:pt x="152" y="243"/>
                      <a:pt x="159" y="247"/>
                      <a:pt x="168" y="251"/>
                    </a:cubicBezTo>
                    <a:cubicBezTo>
                      <a:pt x="172" y="253"/>
                      <a:pt x="176" y="255"/>
                      <a:pt x="180" y="258"/>
                    </a:cubicBezTo>
                    <a:cubicBezTo>
                      <a:pt x="185" y="260"/>
                      <a:pt x="189" y="261"/>
                      <a:pt x="194" y="263"/>
                    </a:cubicBezTo>
                    <a:cubicBezTo>
                      <a:pt x="199" y="264"/>
                      <a:pt x="204" y="265"/>
                      <a:pt x="210" y="264"/>
                    </a:cubicBezTo>
                    <a:cubicBezTo>
                      <a:pt x="215" y="264"/>
                      <a:pt x="220" y="262"/>
                      <a:pt x="224" y="259"/>
                    </a:cubicBezTo>
                    <a:cubicBezTo>
                      <a:pt x="232" y="254"/>
                      <a:pt x="238" y="246"/>
                      <a:pt x="243" y="239"/>
                    </a:cubicBezTo>
                    <a:cubicBezTo>
                      <a:pt x="248" y="232"/>
                      <a:pt x="252" y="224"/>
                      <a:pt x="255" y="217"/>
                    </a:cubicBezTo>
                    <a:cubicBezTo>
                      <a:pt x="256" y="217"/>
                      <a:pt x="256" y="217"/>
                      <a:pt x="256" y="216"/>
                    </a:cubicBezTo>
                    <a:cubicBezTo>
                      <a:pt x="265" y="201"/>
                      <a:pt x="276" y="183"/>
                      <a:pt x="285" y="162"/>
                    </a:cubicBezTo>
                    <a:cubicBezTo>
                      <a:pt x="288" y="156"/>
                      <a:pt x="290" y="151"/>
                      <a:pt x="292" y="145"/>
                    </a:cubicBezTo>
                    <a:cubicBezTo>
                      <a:pt x="294" y="139"/>
                      <a:pt x="296" y="133"/>
                      <a:pt x="297" y="127"/>
                    </a:cubicBezTo>
                    <a:cubicBezTo>
                      <a:pt x="298" y="123"/>
                      <a:pt x="298" y="120"/>
                      <a:pt x="297" y="116"/>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8" name="íšḻîḍé">
                <a:extLst>
                  <a:ext uri="{FF2B5EF4-FFF2-40B4-BE49-F238E27FC236}">
                    <a16:creationId xmlns:a16="http://schemas.microsoft.com/office/drawing/2014/main" id="{91142F4C-0BB2-4DD6-8609-17E54CE6667A}"/>
                  </a:ext>
                </a:extLst>
              </p:cNvPr>
              <p:cNvSpPr/>
              <p:nvPr/>
            </p:nvSpPr>
            <p:spPr bwMode="auto">
              <a:xfrm>
                <a:off x="6644322" y="3486590"/>
                <a:ext cx="41331" cy="38575"/>
              </a:xfrm>
              <a:custGeom>
                <a:avLst/>
                <a:gdLst>
                  <a:gd name="T0" fmla="*/ 21 w 30"/>
                  <a:gd name="T1" fmla="*/ 28 h 28"/>
                  <a:gd name="T2" fmla="*/ 30 w 30"/>
                  <a:gd name="T3" fmla="*/ 10 h 28"/>
                  <a:gd name="T4" fmla="*/ 9 w 30"/>
                  <a:gd name="T5" fmla="*/ 0 h 28"/>
                  <a:gd name="T6" fmla="*/ 0 w 30"/>
                  <a:gd name="T7" fmla="*/ 17 h 28"/>
                  <a:gd name="T8" fmla="*/ 21 w 30"/>
                  <a:gd name="T9" fmla="*/ 28 h 28"/>
                </a:gdLst>
                <a:ahLst/>
                <a:cxnLst>
                  <a:cxn ang="0">
                    <a:pos x="T0" y="T1"/>
                  </a:cxn>
                  <a:cxn ang="0">
                    <a:pos x="T2" y="T3"/>
                  </a:cxn>
                  <a:cxn ang="0">
                    <a:pos x="T4" y="T5"/>
                  </a:cxn>
                  <a:cxn ang="0">
                    <a:pos x="T6" y="T7"/>
                  </a:cxn>
                  <a:cxn ang="0">
                    <a:pos x="T8" y="T9"/>
                  </a:cxn>
                </a:cxnLst>
                <a:rect l="0" t="0" r="r" b="b"/>
                <a:pathLst>
                  <a:path w="30" h="28">
                    <a:moveTo>
                      <a:pt x="21" y="28"/>
                    </a:moveTo>
                    <a:lnTo>
                      <a:pt x="30" y="10"/>
                    </a:lnTo>
                    <a:lnTo>
                      <a:pt x="9" y="0"/>
                    </a:lnTo>
                    <a:lnTo>
                      <a:pt x="0" y="17"/>
                    </a:lnTo>
                    <a:lnTo>
                      <a:pt x="21" y="28"/>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9" name="ísḷïḑé">
                <a:extLst>
                  <a:ext uri="{FF2B5EF4-FFF2-40B4-BE49-F238E27FC236}">
                    <a16:creationId xmlns:a16="http://schemas.microsoft.com/office/drawing/2014/main" id="{024E4D00-A992-4121-83F3-21B6331AC56A}"/>
                  </a:ext>
                </a:extLst>
              </p:cNvPr>
              <p:cNvSpPr/>
              <p:nvPr/>
            </p:nvSpPr>
            <p:spPr bwMode="auto">
              <a:xfrm>
                <a:off x="6598859" y="3464547"/>
                <a:ext cx="48220" cy="41331"/>
              </a:xfrm>
              <a:custGeom>
                <a:avLst/>
                <a:gdLst>
                  <a:gd name="T0" fmla="*/ 15 w 15"/>
                  <a:gd name="T1" fmla="*/ 5 h 13"/>
                  <a:gd name="T2" fmla="*/ 7 w 15"/>
                  <a:gd name="T3" fmla="*/ 1 h 13"/>
                  <a:gd name="T4" fmla="*/ 2 w 15"/>
                  <a:gd name="T5" fmla="*/ 3 h 13"/>
                  <a:gd name="T6" fmla="*/ 0 w 15"/>
                  <a:gd name="T7" fmla="*/ 6 h 13"/>
                  <a:gd name="T8" fmla="*/ 11 w 15"/>
                  <a:gd name="T9" fmla="*/ 13 h 13"/>
                  <a:gd name="T10" fmla="*/ 15 w 15"/>
                  <a:gd name="T11" fmla="*/ 5 h 13"/>
                </a:gdLst>
                <a:ahLst/>
                <a:cxnLst>
                  <a:cxn ang="0">
                    <a:pos x="T0" y="T1"/>
                  </a:cxn>
                  <a:cxn ang="0">
                    <a:pos x="T2" y="T3"/>
                  </a:cxn>
                  <a:cxn ang="0">
                    <a:pos x="T4" y="T5"/>
                  </a:cxn>
                  <a:cxn ang="0">
                    <a:pos x="T6" y="T7"/>
                  </a:cxn>
                  <a:cxn ang="0">
                    <a:pos x="T8" y="T9"/>
                  </a:cxn>
                  <a:cxn ang="0">
                    <a:pos x="T10" y="T11"/>
                  </a:cxn>
                </a:cxnLst>
                <a:rect l="0" t="0" r="r" b="b"/>
                <a:pathLst>
                  <a:path w="15" h="13">
                    <a:moveTo>
                      <a:pt x="15" y="5"/>
                    </a:moveTo>
                    <a:cubicBezTo>
                      <a:pt x="7" y="1"/>
                      <a:pt x="7" y="1"/>
                      <a:pt x="7" y="1"/>
                    </a:cubicBezTo>
                    <a:cubicBezTo>
                      <a:pt x="5" y="0"/>
                      <a:pt x="3" y="1"/>
                      <a:pt x="2" y="3"/>
                    </a:cubicBezTo>
                    <a:cubicBezTo>
                      <a:pt x="0" y="6"/>
                      <a:pt x="0" y="6"/>
                      <a:pt x="0" y="6"/>
                    </a:cubicBezTo>
                    <a:cubicBezTo>
                      <a:pt x="11" y="13"/>
                      <a:pt x="11" y="13"/>
                      <a:pt x="11" y="13"/>
                    </a:cubicBezTo>
                    <a:lnTo>
                      <a:pt x="15" y="5"/>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0" name="íSḷîďê">
                <a:extLst>
                  <a:ext uri="{FF2B5EF4-FFF2-40B4-BE49-F238E27FC236}">
                    <a16:creationId xmlns:a16="http://schemas.microsoft.com/office/drawing/2014/main" id="{94F12EEB-69C3-4C85-B1AB-A835C06C2B7F}"/>
                  </a:ext>
                </a:extLst>
              </p:cNvPr>
              <p:cNvSpPr/>
              <p:nvPr/>
            </p:nvSpPr>
            <p:spPr bwMode="auto">
              <a:xfrm>
                <a:off x="6680142" y="3505878"/>
                <a:ext cx="45464" cy="42709"/>
              </a:xfrm>
              <a:custGeom>
                <a:avLst/>
                <a:gdLst>
                  <a:gd name="T0" fmla="*/ 11 w 14"/>
                  <a:gd name="T1" fmla="*/ 13 h 13"/>
                  <a:gd name="T2" fmla="*/ 13 w 14"/>
                  <a:gd name="T3" fmla="*/ 9 h 13"/>
                  <a:gd name="T4" fmla="*/ 12 w 14"/>
                  <a:gd name="T5" fmla="*/ 4 h 13"/>
                  <a:gd name="T6" fmla="*/ 5 w 14"/>
                  <a:gd name="T7" fmla="*/ 0 h 13"/>
                  <a:gd name="T8" fmla="*/ 0 w 14"/>
                  <a:gd name="T9" fmla="*/ 8 h 13"/>
                  <a:gd name="T10" fmla="*/ 11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11" y="13"/>
                    </a:moveTo>
                    <a:cubicBezTo>
                      <a:pt x="13" y="9"/>
                      <a:pt x="13" y="9"/>
                      <a:pt x="13" y="9"/>
                    </a:cubicBezTo>
                    <a:cubicBezTo>
                      <a:pt x="14" y="7"/>
                      <a:pt x="14" y="5"/>
                      <a:pt x="12" y="4"/>
                    </a:cubicBezTo>
                    <a:cubicBezTo>
                      <a:pt x="5" y="0"/>
                      <a:pt x="5" y="0"/>
                      <a:pt x="5" y="0"/>
                    </a:cubicBezTo>
                    <a:cubicBezTo>
                      <a:pt x="0" y="8"/>
                      <a:pt x="0" y="8"/>
                      <a:pt x="0" y="8"/>
                    </a:cubicBezTo>
                    <a:lnTo>
                      <a:pt x="11" y="13"/>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1" name="iṥlïḑè">
                <a:extLst>
                  <a:ext uri="{FF2B5EF4-FFF2-40B4-BE49-F238E27FC236}">
                    <a16:creationId xmlns:a16="http://schemas.microsoft.com/office/drawing/2014/main" id="{09586DDF-F38A-447B-BB9B-B3CF70303692}"/>
                  </a:ext>
                </a:extLst>
              </p:cNvPr>
              <p:cNvSpPr/>
              <p:nvPr/>
            </p:nvSpPr>
            <p:spPr bwMode="auto">
              <a:xfrm>
                <a:off x="6623657" y="3519655"/>
                <a:ext cx="42709" cy="42709"/>
              </a:xfrm>
              <a:custGeom>
                <a:avLst/>
                <a:gdLst>
                  <a:gd name="T0" fmla="*/ 0 w 31"/>
                  <a:gd name="T1" fmla="*/ 19 h 31"/>
                  <a:gd name="T2" fmla="*/ 22 w 31"/>
                  <a:gd name="T3" fmla="*/ 31 h 31"/>
                  <a:gd name="T4" fmla="*/ 31 w 31"/>
                  <a:gd name="T5" fmla="*/ 12 h 31"/>
                  <a:gd name="T6" fmla="*/ 10 w 31"/>
                  <a:gd name="T7" fmla="*/ 0 h 31"/>
                  <a:gd name="T8" fmla="*/ 0 w 31"/>
                  <a:gd name="T9" fmla="*/ 19 h 31"/>
                </a:gdLst>
                <a:ahLst/>
                <a:cxnLst>
                  <a:cxn ang="0">
                    <a:pos x="T0" y="T1"/>
                  </a:cxn>
                  <a:cxn ang="0">
                    <a:pos x="T2" y="T3"/>
                  </a:cxn>
                  <a:cxn ang="0">
                    <a:pos x="T4" y="T5"/>
                  </a:cxn>
                  <a:cxn ang="0">
                    <a:pos x="T6" y="T7"/>
                  </a:cxn>
                  <a:cxn ang="0">
                    <a:pos x="T8" y="T9"/>
                  </a:cxn>
                </a:cxnLst>
                <a:rect l="0" t="0" r="r" b="b"/>
                <a:pathLst>
                  <a:path w="31" h="31">
                    <a:moveTo>
                      <a:pt x="0" y="19"/>
                    </a:moveTo>
                    <a:lnTo>
                      <a:pt x="22" y="31"/>
                    </a:lnTo>
                    <a:lnTo>
                      <a:pt x="31" y="12"/>
                    </a:lnTo>
                    <a:lnTo>
                      <a:pt x="10" y="0"/>
                    </a:lnTo>
                    <a:lnTo>
                      <a:pt x="0" y="19"/>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2" name="î$ļïḓe">
                <a:extLst>
                  <a:ext uri="{FF2B5EF4-FFF2-40B4-BE49-F238E27FC236}">
                    <a16:creationId xmlns:a16="http://schemas.microsoft.com/office/drawing/2014/main" id="{49915033-27DF-4BDD-AEB6-0C98B7A69DEB}"/>
                  </a:ext>
                </a:extLst>
              </p:cNvPr>
              <p:cNvSpPr/>
              <p:nvPr/>
            </p:nvSpPr>
            <p:spPr bwMode="auto">
              <a:xfrm>
                <a:off x="6578193" y="3493478"/>
                <a:ext cx="52352" cy="45464"/>
              </a:xfrm>
              <a:custGeom>
                <a:avLst/>
                <a:gdLst>
                  <a:gd name="T0" fmla="*/ 38 w 38"/>
                  <a:gd name="T1" fmla="*/ 16 h 33"/>
                  <a:gd name="T2" fmla="*/ 10 w 38"/>
                  <a:gd name="T3" fmla="*/ 0 h 33"/>
                  <a:gd name="T4" fmla="*/ 0 w 38"/>
                  <a:gd name="T5" fmla="*/ 19 h 33"/>
                  <a:gd name="T6" fmla="*/ 26 w 38"/>
                  <a:gd name="T7" fmla="*/ 33 h 33"/>
                  <a:gd name="T8" fmla="*/ 38 w 38"/>
                  <a:gd name="T9" fmla="*/ 16 h 33"/>
                </a:gdLst>
                <a:ahLst/>
                <a:cxnLst>
                  <a:cxn ang="0">
                    <a:pos x="T0" y="T1"/>
                  </a:cxn>
                  <a:cxn ang="0">
                    <a:pos x="T2" y="T3"/>
                  </a:cxn>
                  <a:cxn ang="0">
                    <a:pos x="T4" y="T5"/>
                  </a:cxn>
                  <a:cxn ang="0">
                    <a:pos x="T6" y="T7"/>
                  </a:cxn>
                  <a:cxn ang="0">
                    <a:pos x="T8" y="T9"/>
                  </a:cxn>
                </a:cxnLst>
                <a:rect l="0" t="0" r="r" b="b"/>
                <a:pathLst>
                  <a:path w="38" h="33">
                    <a:moveTo>
                      <a:pt x="38" y="16"/>
                    </a:moveTo>
                    <a:lnTo>
                      <a:pt x="10" y="0"/>
                    </a:lnTo>
                    <a:lnTo>
                      <a:pt x="0" y="19"/>
                    </a:lnTo>
                    <a:lnTo>
                      <a:pt x="26" y="33"/>
                    </a:lnTo>
                    <a:lnTo>
                      <a:pt x="38" y="16"/>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3" name="îsḻîḓè">
                <a:extLst>
                  <a:ext uri="{FF2B5EF4-FFF2-40B4-BE49-F238E27FC236}">
                    <a16:creationId xmlns:a16="http://schemas.microsoft.com/office/drawing/2014/main" id="{AEED113D-F62B-4A8A-A631-A2A4D7FB5F48}"/>
                  </a:ext>
                </a:extLst>
              </p:cNvPr>
              <p:cNvSpPr/>
              <p:nvPr/>
            </p:nvSpPr>
            <p:spPr bwMode="auto">
              <a:xfrm>
                <a:off x="6663610" y="3541698"/>
                <a:ext cx="45464" cy="42709"/>
              </a:xfrm>
              <a:custGeom>
                <a:avLst/>
                <a:gdLst>
                  <a:gd name="T0" fmla="*/ 0 w 33"/>
                  <a:gd name="T1" fmla="*/ 17 h 31"/>
                  <a:gd name="T2" fmla="*/ 24 w 33"/>
                  <a:gd name="T3" fmla="*/ 31 h 31"/>
                  <a:gd name="T4" fmla="*/ 33 w 33"/>
                  <a:gd name="T5" fmla="*/ 12 h 31"/>
                  <a:gd name="T6" fmla="*/ 9 w 33"/>
                  <a:gd name="T7" fmla="*/ 0 h 31"/>
                  <a:gd name="T8" fmla="*/ 0 w 33"/>
                  <a:gd name="T9" fmla="*/ 17 h 31"/>
                </a:gdLst>
                <a:ahLst/>
                <a:cxnLst>
                  <a:cxn ang="0">
                    <a:pos x="T0" y="T1"/>
                  </a:cxn>
                  <a:cxn ang="0">
                    <a:pos x="T2" y="T3"/>
                  </a:cxn>
                  <a:cxn ang="0">
                    <a:pos x="T4" y="T5"/>
                  </a:cxn>
                  <a:cxn ang="0">
                    <a:pos x="T6" y="T7"/>
                  </a:cxn>
                  <a:cxn ang="0">
                    <a:pos x="T8" y="T9"/>
                  </a:cxn>
                </a:cxnLst>
                <a:rect l="0" t="0" r="r" b="b"/>
                <a:pathLst>
                  <a:path w="33" h="31">
                    <a:moveTo>
                      <a:pt x="0" y="17"/>
                    </a:moveTo>
                    <a:lnTo>
                      <a:pt x="24" y="31"/>
                    </a:lnTo>
                    <a:lnTo>
                      <a:pt x="33" y="12"/>
                    </a:lnTo>
                    <a:lnTo>
                      <a:pt x="9" y="0"/>
                    </a:lnTo>
                    <a:lnTo>
                      <a:pt x="0" y="17"/>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4" name="ïsliḋe">
                <a:extLst>
                  <a:ext uri="{FF2B5EF4-FFF2-40B4-BE49-F238E27FC236}">
                    <a16:creationId xmlns:a16="http://schemas.microsoft.com/office/drawing/2014/main" id="{3D15856E-04AF-41E0-A366-F7AF331E2712}"/>
                  </a:ext>
                </a:extLst>
              </p:cNvPr>
              <p:cNvSpPr/>
              <p:nvPr/>
            </p:nvSpPr>
            <p:spPr bwMode="auto">
              <a:xfrm>
                <a:off x="6565794" y="3529298"/>
                <a:ext cx="45464" cy="42709"/>
              </a:xfrm>
              <a:custGeom>
                <a:avLst/>
                <a:gdLst>
                  <a:gd name="T0" fmla="*/ 3 w 14"/>
                  <a:gd name="T1" fmla="*/ 0 h 13"/>
                  <a:gd name="T2" fmla="*/ 1 w 14"/>
                  <a:gd name="T3" fmla="*/ 3 h 13"/>
                  <a:gd name="T4" fmla="*/ 2 w 14"/>
                  <a:gd name="T5" fmla="*/ 9 h 13"/>
                  <a:gd name="T6" fmla="*/ 10 w 14"/>
                  <a:gd name="T7" fmla="*/ 13 h 13"/>
                  <a:gd name="T8" fmla="*/ 14 w 14"/>
                  <a:gd name="T9" fmla="*/ 6 h 13"/>
                  <a:gd name="T10" fmla="*/ 3 w 14"/>
                  <a:gd name="T11" fmla="*/ 0 h 13"/>
                </a:gdLst>
                <a:ahLst/>
                <a:cxnLst>
                  <a:cxn ang="0">
                    <a:pos x="T0" y="T1"/>
                  </a:cxn>
                  <a:cxn ang="0">
                    <a:pos x="T2" y="T3"/>
                  </a:cxn>
                  <a:cxn ang="0">
                    <a:pos x="T4" y="T5"/>
                  </a:cxn>
                  <a:cxn ang="0">
                    <a:pos x="T6" y="T7"/>
                  </a:cxn>
                  <a:cxn ang="0">
                    <a:pos x="T8" y="T9"/>
                  </a:cxn>
                  <a:cxn ang="0">
                    <a:pos x="T10" y="T11"/>
                  </a:cxn>
                </a:cxnLst>
                <a:rect l="0" t="0" r="r" b="b"/>
                <a:pathLst>
                  <a:path w="14" h="13">
                    <a:moveTo>
                      <a:pt x="3" y="0"/>
                    </a:moveTo>
                    <a:cubicBezTo>
                      <a:pt x="1" y="3"/>
                      <a:pt x="1" y="3"/>
                      <a:pt x="1" y="3"/>
                    </a:cubicBezTo>
                    <a:cubicBezTo>
                      <a:pt x="0" y="5"/>
                      <a:pt x="0" y="8"/>
                      <a:pt x="2" y="9"/>
                    </a:cubicBezTo>
                    <a:cubicBezTo>
                      <a:pt x="10" y="13"/>
                      <a:pt x="10" y="13"/>
                      <a:pt x="10" y="13"/>
                    </a:cubicBezTo>
                    <a:cubicBezTo>
                      <a:pt x="14" y="6"/>
                      <a:pt x="14" y="6"/>
                      <a:pt x="14" y="6"/>
                    </a:cubicBezTo>
                    <a:lnTo>
                      <a:pt x="3" y="0"/>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5" name="ïṣḻiḋé">
                <a:extLst>
                  <a:ext uri="{FF2B5EF4-FFF2-40B4-BE49-F238E27FC236}">
                    <a16:creationId xmlns:a16="http://schemas.microsoft.com/office/drawing/2014/main" id="{18E6D4ED-C945-4B76-8B0A-451C3E498B31}"/>
                  </a:ext>
                </a:extLst>
              </p:cNvPr>
              <p:cNvSpPr/>
              <p:nvPr/>
            </p:nvSpPr>
            <p:spPr bwMode="auto">
              <a:xfrm>
                <a:off x="6608502" y="3555475"/>
                <a:ext cx="38575" cy="35820"/>
              </a:xfrm>
              <a:custGeom>
                <a:avLst/>
                <a:gdLst>
                  <a:gd name="T0" fmla="*/ 9 w 28"/>
                  <a:gd name="T1" fmla="*/ 0 h 26"/>
                  <a:gd name="T2" fmla="*/ 0 w 28"/>
                  <a:gd name="T3" fmla="*/ 16 h 26"/>
                  <a:gd name="T4" fmla="*/ 19 w 28"/>
                  <a:gd name="T5" fmla="*/ 26 h 26"/>
                  <a:gd name="T6" fmla="*/ 28 w 28"/>
                  <a:gd name="T7" fmla="*/ 12 h 26"/>
                  <a:gd name="T8" fmla="*/ 9 w 28"/>
                  <a:gd name="T9" fmla="*/ 0 h 26"/>
                </a:gdLst>
                <a:ahLst/>
                <a:cxnLst>
                  <a:cxn ang="0">
                    <a:pos x="T0" y="T1"/>
                  </a:cxn>
                  <a:cxn ang="0">
                    <a:pos x="T2" y="T3"/>
                  </a:cxn>
                  <a:cxn ang="0">
                    <a:pos x="T4" y="T5"/>
                  </a:cxn>
                  <a:cxn ang="0">
                    <a:pos x="T6" y="T7"/>
                  </a:cxn>
                  <a:cxn ang="0">
                    <a:pos x="T8" y="T9"/>
                  </a:cxn>
                </a:cxnLst>
                <a:rect l="0" t="0" r="r" b="b"/>
                <a:pathLst>
                  <a:path w="28" h="26">
                    <a:moveTo>
                      <a:pt x="9" y="0"/>
                    </a:moveTo>
                    <a:lnTo>
                      <a:pt x="0" y="16"/>
                    </a:lnTo>
                    <a:lnTo>
                      <a:pt x="19" y="26"/>
                    </a:lnTo>
                    <a:lnTo>
                      <a:pt x="28" y="12"/>
                    </a:lnTo>
                    <a:lnTo>
                      <a:pt x="9" y="0"/>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6" name="ïšlídê">
                <a:extLst>
                  <a:ext uri="{FF2B5EF4-FFF2-40B4-BE49-F238E27FC236}">
                    <a16:creationId xmlns:a16="http://schemas.microsoft.com/office/drawing/2014/main" id="{B9E47CE4-66FE-4F10-9D92-01A87B85E437}"/>
                  </a:ext>
                </a:extLst>
              </p:cNvPr>
              <p:cNvSpPr/>
              <p:nvPr/>
            </p:nvSpPr>
            <p:spPr bwMode="auto">
              <a:xfrm>
                <a:off x="6644322" y="3574763"/>
                <a:ext cx="45464" cy="38575"/>
              </a:xfrm>
              <a:custGeom>
                <a:avLst/>
                <a:gdLst>
                  <a:gd name="T0" fmla="*/ 0 w 14"/>
                  <a:gd name="T1" fmla="*/ 7 h 12"/>
                  <a:gd name="T2" fmla="*/ 8 w 14"/>
                  <a:gd name="T3" fmla="*/ 11 h 12"/>
                  <a:gd name="T4" fmla="*/ 13 w 14"/>
                  <a:gd name="T5" fmla="*/ 9 h 12"/>
                  <a:gd name="T6" fmla="*/ 14 w 14"/>
                  <a:gd name="T7" fmla="*/ 6 h 12"/>
                  <a:gd name="T8" fmla="*/ 4 w 14"/>
                  <a:gd name="T9" fmla="*/ 0 h 12"/>
                  <a:gd name="T10" fmla="*/ 0 w 14"/>
                  <a:gd name="T11" fmla="*/ 7 h 12"/>
                </a:gdLst>
                <a:ahLst/>
                <a:cxnLst>
                  <a:cxn ang="0">
                    <a:pos x="T0" y="T1"/>
                  </a:cxn>
                  <a:cxn ang="0">
                    <a:pos x="T2" y="T3"/>
                  </a:cxn>
                  <a:cxn ang="0">
                    <a:pos x="T4" y="T5"/>
                  </a:cxn>
                  <a:cxn ang="0">
                    <a:pos x="T6" y="T7"/>
                  </a:cxn>
                  <a:cxn ang="0">
                    <a:pos x="T8" y="T9"/>
                  </a:cxn>
                  <a:cxn ang="0">
                    <a:pos x="T10" y="T11"/>
                  </a:cxn>
                </a:cxnLst>
                <a:rect l="0" t="0" r="r" b="b"/>
                <a:pathLst>
                  <a:path w="14" h="12">
                    <a:moveTo>
                      <a:pt x="0" y="7"/>
                    </a:moveTo>
                    <a:cubicBezTo>
                      <a:pt x="8" y="11"/>
                      <a:pt x="8" y="11"/>
                      <a:pt x="8" y="11"/>
                    </a:cubicBezTo>
                    <a:cubicBezTo>
                      <a:pt x="9" y="12"/>
                      <a:pt x="12" y="11"/>
                      <a:pt x="13" y="9"/>
                    </a:cubicBezTo>
                    <a:cubicBezTo>
                      <a:pt x="14" y="6"/>
                      <a:pt x="14" y="6"/>
                      <a:pt x="14" y="6"/>
                    </a:cubicBezTo>
                    <a:cubicBezTo>
                      <a:pt x="4" y="0"/>
                      <a:pt x="4" y="0"/>
                      <a:pt x="4" y="0"/>
                    </a:cubicBezTo>
                    <a:lnTo>
                      <a:pt x="0" y="7"/>
                    </a:ln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7" name="íŝlîdè">
                <a:extLst>
                  <a:ext uri="{FF2B5EF4-FFF2-40B4-BE49-F238E27FC236}">
                    <a16:creationId xmlns:a16="http://schemas.microsoft.com/office/drawing/2014/main" id="{EA56B0A1-3B21-41EA-9CD7-05A93B18E1AF}"/>
                  </a:ext>
                </a:extLst>
              </p:cNvPr>
              <p:cNvSpPr/>
              <p:nvPr/>
            </p:nvSpPr>
            <p:spPr bwMode="auto">
              <a:xfrm>
                <a:off x="6428024" y="3166965"/>
                <a:ext cx="903768" cy="486327"/>
              </a:xfrm>
              <a:custGeom>
                <a:avLst/>
                <a:gdLst>
                  <a:gd name="T0" fmla="*/ 277 w 277"/>
                  <a:gd name="T1" fmla="*/ 98 h 149"/>
                  <a:gd name="T2" fmla="*/ 264 w 277"/>
                  <a:gd name="T3" fmla="*/ 90 h 149"/>
                  <a:gd name="T4" fmla="*/ 229 w 277"/>
                  <a:gd name="T5" fmla="*/ 68 h 149"/>
                  <a:gd name="T6" fmla="*/ 175 w 277"/>
                  <a:gd name="T7" fmla="*/ 38 h 149"/>
                  <a:gd name="T8" fmla="*/ 143 w 277"/>
                  <a:gd name="T9" fmla="*/ 22 h 149"/>
                  <a:gd name="T10" fmla="*/ 107 w 277"/>
                  <a:gd name="T11" fmla="*/ 9 h 149"/>
                  <a:gd name="T12" fmla="*/ 88 w 277"/>
                  <a:gd name="T13" fmla="*/ 6 h 149"/>
                  <a:gd name="T14" fmla="*/ 84 w 277"/>
                  <a:gd name="T15" fmla="*/ 6 h 149"/>
                  <a:gd name="T16" fmla="*/ 82 w 277"/>
                  <a:gd name="T17" fmla="*/ 7 h 149"/>
                  <a:gd name="T18" fmla="*/ 81 w 277"/>
                  <a:gd name="T19" fmla="*/ 7 h 149"/>
                  <a:gd name="T20" fmla="*/ 81 w 277"/>
                  <a:gd name="T21" fmla="*/ 8 h 149"/>
                  <a:gd name="T22" fmla="*/ 74 w 277"/>
                  <a:gd name="T23" fmla="*/ 14 h 149"/>
                  <a:gd name="T24" fmla="*/ 55 w 277"/>
                  <a:gd name="T25" fmla="*/ 44 h 149"/>
                  <a:gd name="T26" fmla="*/ 26 w 277"/>
                  <a:gd name="T27" fmla="*/ 98 h 149"/>
                  <a:gd name="T28" fmla="*/ 8 w 277"/>
                  <a:gd name="T29" fmla="*/ 135 h 149"/>
                  <a:gd name="T30" fmla="*/ 0 w 277"/>
                  <a:gd name="T31" fmla="*/ 148 h 149"/>
                  <a:gd name="T32" fmla="*/ 5 w 277"/>
                  <a:gd name="T33" fmla="*/ 134 h 149"/>
                  <a:gd name="T34" fmla="*/ 22 w 277"/>
                  <a:gd name="T35" fmla="*/ 96 h 149"/>
                  <a:gd name="T36" fmla="*/ 50 w 277"/>
                  <a:gd name="T37" fmla="*/ 41 h 149"/>
                  <a:gd name="T38" fmla="*/ 70 w 277"/>
                  <a:gd name="T39" fmla="*/ 10 h 149"/>
                  <a:gd name="T40" fmla="*/ 77 w 277"/>
                  <a:gd name="T41" fmla="*/ 3 h 149"/>
                  <a:gd name="T42" fmla="*/ 78 w 277"/>
                  <a:gd name="T43" fmla="*/ 2 h 149"/>
                  <a:gd name="T44" fmla="*/ 80 w 277"/>
                  <a:gd name="T45" fmla="*/ 1 h 149"/>
                  <a:gd name="T46" fmla="*/ 83 w 277"/>
                  <a:gd name="T47" fmla="*/ 0 h 149"/>
                  <a:gd name="T48" fmla="*/ 88 w 277"/>
                  <a:gd name="T49" fmla="*/ 0 h 149"/>
                  <a:gd name="T50" fmla="*/ 108 w 277"/>
                  <a:gd name="T51" fmla="*/ 3 h 149"/>
                  <a:gd name="T52" fmla="*/ 145 w 277"/>
                  <a:gd name="T53" fmla="*/ 17 h 149"/>
                  <a:gd name="T54" fmla="*/ 178 w 277"/>
                  <a:gd name="T55" fmla="*/ 33 h 149"/>
                  <a:gd name="T56" fmla="*/ 231 w 277"/>
                  <a:gd name="T57" fmla="*/ 65 h 149"/>
                  <a:gd name="T58" fmla="*/ 265 w 277"/>
                  <a:gd name="T59" fmla="*/ 88 h 149"/>
                  <a:gd name="T60" fmla="*/ 277 w 277"/>
                  <a:gd name="T61" fmla="*/ 9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 h="149">
                    <a:moveTo>
                      <a:pt x="277" y="98"/>
                    </a:moveTo>
                    <a:cubicBezTo>
                      <a:pt x="277" y="98"/>
                      <a:pt x="272" y="95"/>
                      <a:pt x="264" y="90"/>
                    </a:cubicBezTo>
                    <a:cubicBezTo>
                      <a:pt x="256" y="85"/>
                      <a:pt x="244" y="77"/>
                      <a:pt x="229" y="68"/>
                    </a:cubicBezTo>
                    <a:cubicBezTo>
                      <a:pt x="214" y="59"/>
                      <a:pt x="196" y="49"/>
                      <a:pt x="175" y="38"/>
                    </a:cubicBezTo>
                    <a:cubicBezTo>
                      <a:pt x="165" y="33"/>
                      <a:pt x="154" y="27"/>
                      <a:pt x="143" y="22"/>
                    </a:cubicBezTo>
                    <a:cubicBezTo>
                      <a:pt x="132" y="17"/>
                      <a:pt x="120" y="12"/>
                      <a:pt x="107" y="9"/>
                    </a:cubicBezTo>
                    <a:cubicBezTo>
                      <a:pt x="101" y="7"/>
                      <a:pt x="94" y="6"/>
                      <a:pt x="88" y="6"/>
                    </a:cubicBezTo>
                    <a:cubicBezTo>
                      <a:pt x="87" y="6"/>
                      <a:pt x="85" y="6"/>
                      <a:pt x="84" y="6"/>
                    </a:cubicBezTo>
                    <a:cubicBezTo>
                      <a:pt x="83" y="6"/>
                      <a:pt x="82" y="6"/>
                      <a:pt x="82" y="7"/>
                    </a:cubicBezTo>
                    <a:cubicBezTo>
                      <a:pt x="81" y="7"/>
                      <a:pt x="81" y="7"/>
                      <a:pt x="81" y="7"/>
                    </a:cubicBezTo>
                    <a:cubicBezTo>
                      <a:pt x="81" y="8"/>
                      <a:pt x="81" y="8"/>
                      <a:pt x="81" y="8"/>
                    </a:cubicBezTo>
                    <a:cubicBezTo>
                      <a:pt x="78" y="9"/>
                      <a:pt x="76" y="11"/>
                      <a:pt x="74" y="14"/>
                    </a:cubicBezTo>
                    <a:cubicBezTo>
                      <a:pt x="67" y="23"/>
                      <a:pt x="61" y="34"/>
                      <a:pt x="55" y="44"/>
                    </a:cubicBezTo>
                    <a:cubicBezTo>
                      <a:pt x="43" y="64"/>
                      <a:pt x="34" y="82"/>
                      <a:pt x="26" y="98"/>
                    </a:cubicBezTo>
                    <a:cubicBezTo>
                      <a:pt x="18" y="114"/>
                      <a:pt x="12" y="126"/>
                      <a:pt x="8" y="135"/>
                    </a:cubicBezTo>
                    <a:cubicBezTo>
                      <a:pt x="3" y="144"/>
                      <a:pt x="1" y="149"/>
                      <a:pt x="0" y="148"/>
                    </a:cubicBezTo>
                    <a:cubicBezTo>
                      <a:pt x="0" y="148"/>
                      <a:pt x="2" y="143"/>
                      <a:pt x="5" y="134"/>
                    </a:cubicBezTo>
                    <a:cubicBezTo>
                      <a:pt x="9" y="125"/>
                      <a:pt x="15" y="112"/>
                      <a:pt x="22" y="96"/>
                    </a:cubicBezTo>
                    <a:cubicBezTo>
                      <a:pt x="30" y="80"/>
                      <a:pt x="39" y="61"/>
                      <a:pt x="50" y="41"/>
                    </a:cubicBezTo>
                    <a:cubicBezTo>
                      <a:pt x="56" y="31"/>
                      <a:pt x="62" y="20"/>
                      <a:pt x="70" y="10"/>
                    </a:cubicBezTo>
                    <a:cubicBezTo>
                      <a:pt x="72" y="7"/>
                      <a:pt x="74" y="5"/>
                      <a:pt x="77" y="3"/>
                    </a:cubicBezTo>
                    <a:cubicBezTo>
                      <a:pt x="78" y="2"/>
                      <a:pt x="78" y="2"/>
                      <a:pt x="78" y="2"/>
                    </a:cubicBezTo>
                    <a:cubicBezTo>
                      <a:pt x="80" y="1"/>
                      <a:pt x="80" y="1"/>
                      <a:pt x="80" y="1"/>
                    </a:cubicBezTo>
                    <a:cubicBezTo>
                      <a:pt x="81" y="1"/>
                      <a:pt x="82" y="1"/>
                      <a:pt x="83" y="0"/>
                    </a:cubicBezTo>
                    <a:cubicBezTo>
                      <a:pt x="85" y="0"/>
                      <a:pt x="86" y="0"/>
                      <a:pt x="88" y="0"/>
                    </a:cubicBezTo>
                    <a:cubicBezTo>
                      <a:pt x="95" y="0"/>
                      <a:pt x="102" y="1"/>
                      <a:pt x="108" y="3"/>
                    </a:cubicBezTo>
                    <a:cubicBezTo>
                      <a:pt x="122" y="6"/>
                      <a:pt x="134" y="11"/>
                      <a:pt x="145" y="17"/>
                    </a:cubicBezTo>
                    <a:cubicBezTo>
                      <a:pt x="157" y="22"/>
                      <a:pt x="168" y="28"/>
                      <a:pt x="178" y="33"/>
                    </a:cubicBezTo>
                    <a:cubicBezTo>
                      <a:pt x="198" y="44"/>
                      <a:pt x="216" y="55"/>
                      <a:pt x="231" y="65"/>
                    </a:cubicBezTo>
                    <a:cubicBezTo>
                      <a:pt x="246" y="74"/>
                      <a:pt x="258" y="82"/>
                      <a:pt x="265" y="88"/>
                    </a:cubicBezTo>
                    <a:cubicBezTo>
                      <a:pt x="273" y="94"/>
                      <a:pt x="277" y="98"/>
                      <a:pt x="277" y="9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8" name="ïṩlîḋè">
                <a:extLst>
                  <a:ext uri="{FF2B5EF4-FFF2-40B4-BE49-F238E27FC236}">
                    <a16:creationId xmlns:a16="http://schemas.microsoft.com/office/drawing/2014/main" id="{BA8E076C-6A74-4D1B-BDF2-6DE48E4DE0E5}"/>
                  </a:ext>
                </a:extLst>
              </p:cNvPr>
              <p:cNvSpPr/>
              <p:nvPr/>
            </p:nvSpPr>
            <p:spPr bwMode="auto">
              <a:xfrm>
                <a:off x="6425269" y="3310245"/>
                <a:ext cx="665427" cy="708135"/>
              </a:xfrm>
              <a:custGeom>
                <a:avLst/>
                <a:gdLst>
                  <a:gd name="T0" fmla="*/ 204 w 204"/>
                  <a:gd name="T1" fmla="*/ 217 h 217"/>
                  <a:gd name="T2" fmla="*/ 200 w 204"/>
                  <a:gd name="T3" fmla="*/ 216 h 217"/>
                  <a:gd name="T4" fmla="*/ 190 w 204"/>
                  <a:gd name="T5" fmla="*/ 213 h 217"/>
                  <a:gd name="T6" fmla="*/ 156 w 204"/>
                  <a:gd name="T7" fmla="*/ 199 h 217"/>
                  <a:gd name="T8" fmla="*/ 46 w 204"/>
                  <a:gd name="T9" fmla="*/ 143 h 217"/>
                  <a:gd name="T10" fmla="*/ 30 w 204"/>
                  <a:gd name="T11" fmla="*/ 135 h 217"/>
                  <a:gd name="T12" fmla="*/ 15 w 204"/>
                  <a:gd name="T13" fmla="*/ 126 h 217"/>
                  <a:gd name="T14" fmla="*/ 2 w 204"/>
                  <a:gd name="T15" fmla="*/ 113 h 217"/>
                  <a:gd name="T16" fmla="*/ 0 w 204"/>
                  <a:gd name="T17" fmla="*/ 104 h 217"/>
                  <a:gd name="T18" fmla="*/ 1 w 204"/>
                  <a:gd name="T19" fmla="*/ 96 h 217"/>
                  <a:gd name="T20" fmla="*/ 13 w 204"/>
                  <a:gd name="T21" fmla="*/ 68 h 217"/>
                  <a:gd name="T22" fmla="*/ 25 w 204"/>
                  <a:gd name="T23" fmla="*/ 45 h 217"/>
                  <a:gd name="T24" fmla="*/ 42 w 204"/>
                  <a:gd name="T25" fmla="*/ 12 h 217"/>
                  <a:gd name="T26" fmla="*/ 49 w 204"/>
                  <a:gd name="T27" fmla="*/ 0 h 217"/>
                  <a:gd name="T28" fmla="*/ 44 w 204"/>
                  <a:gd name="T29" fmla="*/ 13 h 217"/>
                  <a:gd name="T30" fmla="*/ 29 w 204"/>
                  <a:gd name="T31" fmla="*/ 47 h 217"/>
                  <a:gd name="T32" fmla="*/ 17 w 204"/>
                  <a:gd name="T33" fmla="*/ 70 h 217"/>
                  <a:gd name="T34" fmla="*/ 7 w 204"/>
                  <a:gd name="T35" fmla="*/ 97 h 217"/>
                  <a:gd name="T36" fmla="*/ 6 w 204"/>
                  <a:gd name="T37" fmla="*/ 104 h 217"/>
                  <a:gd name="T38" fmla="*/ 8 w 204"/>
                  <a:gd name="T39" fmla="*/ 111 h 217"/>
                  <a:gd name="T40" fmla="*/ 18 w 204"/>
                  <a:gd name="T41" fmla="*/ 122 h 217"/>
                  <a:gd name="T42" fmla="*/ 33 w 204"/>
                  <a:gd name="T43" fmla="*/ 130 h 217"/>
                  <a:gd name="T44" fmla="*/ 49 w 204"/>
                  <a:gd name="T45" fmla="*/ 138 h 217"/>
                  <a:gd name="T46" fmla="*/ 158 w 204"/>
                  <a:gd name="T47" fmla="*/ 195 h 217"/>
                  <a:gd name="T48" fmla="*/ 191 w 204"/>
                  <a:gd name="T49" fmla="*/ 211 h 217"/>
                  <a:gd name="T50" fmla="*/ 201 w 204"/>
                  <a:gd name="T51" fmla="*/ 215 h 217"/>
                  <a:gd name="T52" fmla="*/ 204 w 204"/>
                  <a:gd name="T53"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217">
                    <a:moveTo>
                      <a:pt x="204" y="217"/>
                    </a:moveTo>
                    <a:cubicBezTo>
                      <a:pt x="204" y="217"/>
                      <a:pt x="203" y="217"/>
                      <a:pt x="200" y="216"/>
                    </a:cubicBezTo>
                    <a:cubicBezTo>
                      <a:pt x="198" y="216"/>
                      <a:pt x="195" y="215"/>
                      <a:pt x="190" y="213"/>
                    </a:cubicBezTo>
                    <a:cubicBezTo>
                      <a:pt x="182" y="210"/>
                      <a:pt x="170" y="205"/>
                      <a:pt x="156" y="199"/>
                    </a:cubicBezTo>
                    <a:cubicBezTo>
                      <a:pt x="127" y="185"/>
                      <a:pt x="89" y="165"/>
                      <a:pt x="46" y="143"/>
                    </a:cubicBezTo>
                    <a:cubicBezTo>
                      <a:pt x="40" y="140"/>
                      <a:pt x="35" y="138"/>
                      <a:pt x="30" y="135"/>
                    </a:cubicBezTo>
                    <a:cubicBezTo>
                      <a:pt x="25" y="132"/>
                      <a:pt x="19" y="130"/>
                      <a:pt x="15" y="126"/>
                    </a:cubicBezTo>
                    <a:cubicBezTo>
                      <a:pt x="10" y="123"/>
                      <a:pt x="5" y="119"/>
                      <a:pt x="2" y="113"/>
                    </a:cubicBezTo>
                    <a:cubicBezTo>
                      <a:pt x="1" y="110"/>
                      <a:pt x="1" y="107"/>
                      <a:pt x="0" y="104"/>
                    </a:cubicBezTo>
                    <a:cubicBezTo>
                      <a:pt x="0" y="101"/>
                      <a:pt x="1" y="98"/>
                      <a:pt x="1" y="96"/>
                    </a:cubicBezTo>
                    <a:cubicBezTo>
                      <a:pt x="4" y="85"/>
                      <a:pt x="8" y="76"/>
                      <a:pt x="13" y="68"/>
                    </a:cubicBezTo>
                    <a:cubicBezTo>
                      <a:pt x="17" y="59"/>
                      <a:pt x="21" y="52"/>
                      <a:pt x="25" y="45"/>
                    </a:cubicBezTo>
                    <a:cubicBezTo>
                      <a:pt x="32" y="31"/>
                      <a:pt x="38" y="20"/>
                      <a:pt x="42" y="12"/>
                    </a:cubicBezTo>
                    <a:cubicBezTo>
                      <a:pt x="46" y="4"/>
                      <a:pt x="48" y="0"/>
                      <a:pt x="49" y="0"/>
                    </a:cubicBezTo>
                    <a:cubicBezTo>
                      <a:pt x="49" y="0"/>
                      <a:pt x="48" y="5"/>
                      <a:pt x="44" y="13"/>
                    </a:cubicBezTo>
                    <a:cubicBezTo>
                      <a:pt x="41" y="21"/>
                      <a:pt x="36" y="33"/>
                      <a:pt x="29" y="47"/>
                    </a:cubicBezTo>
                    <a:cubicBezTo>
                      <a:pt x="25" y="54"/>
                      <a:pt x="21" y="62"/>
                      <a:pt x="17" y="70"/>
                    </a:cubicBezTo>
                    <a:cubicBezTo>
                      <a:pt x="13" y="78"/>
                      <a:pt x="9" y="87"/>
                      <a:pt x="7" y="97"/>
                    </a:cubicBezTo>
                    <a:cubicBezTo>
                      <a:pt x="6" y="99"/>
                      <a:pt x="6" y="101"/>
                      <a:pt x="6" y="104"/>
                    </a:cubicBezTo>
                    <a:cubicBezTo>
                      <a:pt x="6" y="106"/>
                      <a:pt x="7" y="109"/>
                      <a:pt x="8" y="111"/>
                    </a:cubicBezTo>
                    <a:cubicBezTo>
                      <a:pt x="10" y="115"/>
                      <a:pt x="13" y="119"/>
                      <a:pt x="18" y="122"/>
                    </a:cubicBezTo>
                    <a:cubicBezTo>
                      <a:pt x="22" y="125"/>
                      <a:pt x="27" y="127"/>
                      <a:pt x="33" y="130"/>
                    </a:cubicBezTo>
                    <a:cubicBezTo>
                      <a:pt x="38" y="132"/>
                      <a:pt x="43" y="135"/>
                      <a:pt x="49" y="138"/>
                    </a:cubicBezTo>
                    <a:cubicBezTo>
                      <a:pt x="91" y="160"/>
                      <a:pt x="130" y="181"/>
                      <a:pt x="158" y="195"/>
                    </a:cubicBezTo>
                    <a:cubicBezTo>
                      <a:pt x="172" y="202"/>
                      <a:pt x="183" y="208"/>
                      <a:pt x="191" y="211"/>
                    </a:cubicBezTo>
                    <a:cubicBezTo>
                      <a:pt x="195" y="213"/>
                      <a:pt x="198" y="214"/>
                      <a:pt x="201" y="215"/>
                    </a:cubicBezTo>
                    <a:cubicBezTo>
                      <a:pt x="203" y="216"/>
                      <a:pt x="204" y="216"/>
                      <a:pt x="204" y="217"/>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9" name="îŝľîďé">
                <a:extLst>
                  <a:ext uri="{FF2B5EF4-FFF2-40B4-BE49-F238E27FC236}">
                    <a16:creationId xmlns:a16="http://schemas.microsoft.com/office/drawing/2014/main" id="{32C4CE04-0015-4662-B3BC-78D477FF932E}"/>
                  </a:ext>
                </a:extLst>
              </p:cNvPr>
              <p:cNvSpPr/>
              <p:nvPr/>
            </p:nvSpPr>
            <p:spPr bwMode="auto">
              <a:xfrm>
                <a:off x="6764182" y="3183497"/>
                <a:ext cx="632362" cy="834883"/>
              </a:xfrm>
              <a:custGeom>
                <a:avLst/>
                <a:gdLst>
                  <a:gd name="T0" fmla="*/ 0 w 194"/>
                  <a:gd name="T1" fmla="*/ 0 h 256"/>
                  <a:gd name="T2" fmla="*/ 15 w 194"/>
                  <a:gd name="T3" fmla="*/ 4 h 256"/>
                  <a:gd name="T4" fmla="*/ 53 w 194"/>
                  <a:gd name="T5" fmla="*/ 20 h 256"/>
                  <a:gd name="T6" fmla="*/ 109 w 194"/>
                  <a:gd name="T7" fmla="*/ 47 h 256"/>
                  <a:gd name="T8" fmla="*/ 140 w 194"/>
                  <a:gd name="T9" fmla="*/ 66 h 256"/>
                  <a:gd name="T10" fmla="*/ 173 w 194"/>
                  <a:gd name="T11" fmla="*/ 88 h 256"/>
                  <a:gd name="T12" fmla="*/ 188 w 194"/>
                  <a:gd name="T13" fmla="*/ 102 h 256"/>
                  <a:gd name="T14" fmla="*/ 191 w 194"/>
                  <a:gd name="T15" fmla="*/ 106 h 256"/>
                  <a:gd name="T16" fmla="*/ 192 w 194"/>
                  <a:gd name="T17" fmla="*/ 108 h 256"/>
                  <a:gd name="T18" fmla="*/ 193 w 194"/>
                  <a:gd name="T19" fmla="*/ 111 h 256"/>
                  <a:gd name="T20" fmla="*/ 193 w 194"/>
                  <a:gd name="T21" fmla="*/ 122 h 256"/>
                  <a:gd name="T22" fmla="*/ 181 w 194"/>
                  <a:gd name="T23" fmla="*/ 157 h 256"/>
                  <a:gd name="T24" fmla="*/ 152 w 194"/>
                  <a:gd name="T25" fmla="*/ 211 h 256"/>
                  <a:gd name="T26" fmla="*/ 127 w 194"/>
                  <a:gd name="T27" fmla="*/ 245 h 256"/>
                  <a:gd name="T28" fmla="*/ 116 w 194"/>
                  <a:gd name="T29" fmla="*/ 255 h 256"/>
                  <a:gd name="T30" fmla="*/ 126 w 194"/>
                  <a:gd name="T31" fmla="*/ 243 h 256"/>
                  <a:gd name="T32" fmla="*/ 148 w 194"/>
                  <a:gd name="T33" fmla="*/ 209 h 256"/>
                  <a:gd name="T34" fmla="*/ 176 w 194"/>
                  <a:gd name="T35" fmla="*/ 155 h 256"/>
                  <a:gd name="T36" fmla="*/ 188 w 194"/>
                  <a:gd name="T37" fmla="*/ 121 h 256"/>
                  <a:gd name="T38" fmla="*/ 188 w 194"/>
                  <a:gd name="T39" fmla="*/ 112 h 256"/>
                  <a:gd name="T40" fmla="*/ 187 w 194"/>
                  <a:gd name="T41" fmla="*/ 111 h 256"/>
                  <a:gd name="T42" fmla="*/ 186 w 194"/>
                  <a:gd name="T43" fmla="*/ 109 h 256"/>
                  <a:gd name="T44" fmla="*/ 183 w 194"/>
                  <a:gd name="T45" fmla="*/ 105 h 256"/>
                  <a:gd name="T46" fmla="*/ 169 w 194"/>
                  <a:gd name="T47" fmla="*/ 92 h 256"/>
                  <a:gd name="T48" fmla="*/ 106 w 194"/>
                  <a:gd name="T49" fmla="*/ 52 h 256"/>
                  <a:gd name="T50" fmla="*/ 51 w 194"/>
                  <a:gd name="T51" fmla="*/ 24 h 256"/>
                  <a:gd name="T52" fmla="*/ 14 w 194"/>
                  <a:gd name="T53" fmla="*/ 6 h 256"/>
                  <a:gd name="T54" fmla="*/ 0 w 194"/>
                  <a:gd name="T5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4" h="256">
                    <a:moveTo>
                      <a:pt x="0" y="0"/>
                    </a:moveTo>
                    <a:cubicBezTo>
                      <a:pt x="0" y="0"/>
                      <a:pt x="5" y="1"/>
                      <a:pt x="15" y="4"/>
                    </a:cubicBezTo>
                    <a:cubicBezTo>
                      <a:pt x="24" y="7"/>
                      <a:pt x="37" y="13"/>
                      <a:pt x="53" y="20"/>
                    </a:cubicBezTo>
                    <a:cubicBezTo>
                      <a:pt x="69" y="27"/>
                      <a:pt x="88" y="36"/>
                      <a:pt x="109" y="47"/>
                    </a:cubicBezTo>
                    <a:cubicBezTo>
                      <a:pt x="119" y="53"/>
                      <a:pt x="129" y="59"/>
                      <a:pt x="140" y="66"/>
                    </a:cubicBezTo>
                    <a:cubicBezTo>
                      <a:pt x="151" y="72"/>
                      <a:pt x="162" y="79"/>
                      <a:pt x="173" y="88"/>
                    </a:cubicBezTo>
                    <a:cubicBezTo>
                      <a:pt x="178" y="92"/>
                      <a:pt x="183" y="96"/>
                      <a:pt x="188" y="102"/>
                    </a:cubicBezTo>
                    <a:cubicBezTo>
                      <a:pt x="189" y="103"/>
                      <a:pt x="190" y="104"/>
                      <a:pt x="191" y="106"/>
                    </a:cubicBezTo>
                    <a:cubicBezTo>
                      <a:pt x="192" y="106"/>
                      <a:pt x="192" y="107"/>
                      <a:pt x="192" y="108"/>
                    </a:cubicBezTo>
                    <a:cubicBezTo>
                      <a:pt x="193" y="109"/>
                      <a:pt x="193" y="110"/>
                      <a:pt x="193" y="111"/>
                    </a:cubicBezTo>
                    <a:cubicBezTo>
                      <a:pt x="194" y="115"/>
                      <a:pt x="194" y="118"/>
                      <a:pt x="193" y="122"/>
                    </a:cubicBezTo>
                    <a:cubicBezTo>
                      <a:pt x="191" y="135"/>
                      <a:pt x="186" y="146"/>
                      <a:pt x="181" y="157"/>
                    </a:cubicBezTo>
                    <a:cubicBezTo>
                      <a:pt x="172" y="178"/>
                      <a:pt x="161" y="196"/>
                      <a:pt x="152" y="211"/>
                    </a:cubicBezTo>
                    <a:cubicBezTo>
                      <a:pt x="143" y="226"/>
                      <a:pt x="134" y="238"/>
                      <a:pt x="127" y="245"/>
                    </a:cubicBezTo>
                    <a:cubicBezTo>
                      <a:pt x="121" y="252"/>
                      <a:pt x="116" y="256"/>
                      <a:pt x="116" y="255"/>
                    </a:cubicBezTo>
                    <a:cubicBezTo>
                      <a:pt x="116" y="255"/>
                      <a:pt x="120" y="251"/>
                      <a:pt x="126" y="243"/>
                    </a:cubicBezTo>
                    <a:cubicBezTo>
                      <a:pt x="131" y="236"/>
                      <a:pt x="139" y="224"/>
                      <a:pt x="148" y="209"/>
                    </a:cubicBezTo>
                    <a:cubicBezTo>
                      <a:pt x="157" y="194"/>
                      <a:pt x="167" y="176"/>
                      <a:pt x="176" y="155"/>
                    </a:cubicBezTo>
                    <a:cubicBezTo>
                      <a:pt x="181" y="144"/>
                      <a:pt x="185" y="133"/>
                      <a:pt x="188" y="121"/>
                    </a:cubicBezTo>
                    <a:cubicBezTo>
                      <a:pt x="188" y="118"/>
                      <a:pt x="188" y="115"/>
                      <a:pt x="188" y="112"/>
                    </a:cubicBezTo>
                    <a:cubicBezTo>
                      <a:pt x="188" y="112"/>
                      <a:pt x="187" y="111"/>
                      <a:pt x="187" y="111"/>
                    </a:cubicBezTo>
                    <a:cubicBezTo>
                      <a:pt x="187" y="110"/>
                      <a:pt x="186" y="110"/>
                      <a:pt x="186" y="109"/>
                    </a:cubicBezTo>
                    <a:cubicBezTo>
                      <a:pt x="185" y="108"/>
                      <a:pt x="184" y="107"/>
                      <a:pt x="183" y="105"/>
                    </a:cubicBezTo>
                    <a:cubicBezTo>
                      <a:pt x="179" y="101"/>
                      <a:pt x="174" y="96"/>
                      <a:pt x="169" y="92"/>
                    </a:cubicBezTo>
                    <a:cubicBezTo>
                      <a:pt x="148" y="76"/>
                      <a:pt x="126" y="64"/>
                      <a:pt x="106" y="52"/>
                    </a:cubicBezTo>
                    <a:cubicBezTo>
                      <a:pt x="86" y="41"/>
                      <a:pt x="67" y="31"/>
                      <a:pt x="51" y="24"/>
                    </a:cubicBezTo>
                    <a:cubicBezTo>
                      <a:pt x="36" y="16"/>
                      <a:pt x="23" y="10"/>
                      <a:pt x="14" y="6"/>
                    </a:cubicBezTo>
                    <a:cubicBezTo>
                      <a:pt x="5" y="2"/>
                      <a:pt x="0" y="0"/>
                      <a:pt x="0"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0" name="îsľiďe">
                <a:extLst>
                  <a:ext uri="{FF2B5EF4-FFF2-40B4-BE49-F238E27FC236}">
                    <a16:creationId xmlns:a16="http://schemas.microsoft.com/office/drawing/2014/main" id="{AD105F27-D507-4A10-8AEA-058A07F22503}"/>
                  </a:ext>
                </a:extLst>
              </p:cNvPr>
              <p:cNvSpPr/>
              <p:nvPr/>
            </p:nvSpPr>
            <p:spPr bwMode="auto">
              <a:xfrm>
                <a:off x="6649833" y="3696000"/>
                <a:ext cx="698492" cy="334780"/>
              </a:xfrm>
              <a:custGeom>
                <a:avLst/>
                <a:gdLst>
                  <a:gd name="T0" fmla="*/ 0 w 214"/>
                  <a:gd name="T1" fmla="*/ 35 h 103"/>
                  <a:gd name="T2" fmla="*/ 11 w 214"/>
                  <a:gd name="T3" fmla="*/ 39 h 103"/>
                  <a:gd name="T4" fmla="*/ 38 w 214"/>
                  <a:gd name="T5" fmla="*/ 52 h 103"/>
                  <a:gd name="T6" fmla="*/ 78 w 214"/>
                  <a:gd name="T7" fmla="*/ 72 h 103"/>
                  <a:gd name="T8" fmla="*/ 101 w 214"/>
                  <a:gd name="T9" fmla="*/ 84 h 103"/>
                  <a:gd name="T10" fmla="*/ 127 w 214"/>
                  <a:gd name="T11" fmla="*/ 95 h 103"/>
                  <a:gd name="T12" fmla="*/ 152 w 214"/>
                  <a:gd name="T13" fmla="*/ 92 h 103"/>
                  <a:gd name="T14" fmla="*/ 169 w 214"/>
                  <a:gd name="T15" fmla="*/ 74 h 103"/>
                  <a:gd name="T16" fmla="*/ 192 w 214"/>
                  <a:gd name="T17" fmla="*/ 36 h 103"/>
                  <a:gd name="T18" fmla="*/ 207 w 214"/>
                  <a:gd name="T19" fmla="*/ 10 h 103"/>
                  <a:gd name="T20" fmla="*/ 213 w 214"/>
                  <a:gd name="T21" fmla="*/ 1 h 103"/>
                  <a:gd name="T22" fmla="*/ 195 w 214"/>
                  <a:gd name="T23" fmla="*/ 38 h 103"/>
                  <a:gd name="T24" fmla="*/ 174 w 214"/>
                  <a:gd name="T25" fmla="*/ 77 h 103"/>
                  <a:gd name="T26" fmla="*/ 155 w 214"/>
                  <a:gd name="T27" fmla="*/ 97 h 103"/>
                  <a:gd name="T28" fmla="*/ 141 w 214"/>
                  <a:gd name="T29" fmla="*/ 102 h 103"/>
                  <a:gd name="T30" fmla="*/ 125 w 214"/>
                  <a:gd name="T31" fmla="*/ 101 h 103"/>
                  <a:gd name="T32" fmla="*/ 99 w 214"/>
                  <a:gd name="T33" fmla="*/ 89 h 103"/>
                  <a:gd name="T34" fmla="*/ 75 w 214"/>
                  <a:gd name="T35" fmla="*/ 77 h 103"/>
                  <a:gd name="T36" fmla="*/ 36 w 214"/>
                  <a:gd name="T37" fmla="*/ 55 h 103"/>
                  <a:gd name="T38" fmla="*/ 0 w 214"/>
                  <a:gd name="T39" fmla="*/ 3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 h="103">
                    <a:moveTo>
                      <a:pt x="0" y="35"/>
                    </a:moveTo>
                    <a:cubicBezTo>
                      <a:pt x="0" y="35"/>
                      <a:pt x="4" y="36"/>
                      <a:pt x="11" y="39"/>
                    </a:cubicBezTo>
                    <a:cubicBezTo>
                      <a:pt x="17" y="42"/>
                      <a:pt x="27" y="46"/>
                      <a:pt x="38" y="52"/>
                    </a:cubicBezTo>
                    <a:cubicBezTo>
                      <a:pt x="49" y="57"/>
                      <a:pt x="63" y="64"/>
                      <a:pt x="78" y="72"/>
                    </a:cubicBezTo>
                    <a:cubicBezTo>
                      <a:pt x="85" y="76"/>
                      <a:pt x="93" y="80"/>
                      <a:pt x="101" y="84"/>
                    </a:cubicBezTo>
                    <a:cubicBezTo>
                      <a:pt x="109" y="88"/>
                      <a:pt x="118" y="93"/>
                      <a:pt x="127" y="95"/>
                    </a:cubicBezTo>
                    <a:cubicBezTo>
                      <a:pt x="136" y="98"/>
                      <a:pt x="145" y="97"/>
                      <a:pt x="152" y="92"/>
                    </a:cubicBezTo>
                    <a:cubicBezTo>
                      <a:pt x="159" y="88"/>
                      <a:pt x="164" y="81"/>
                      <a:pt x="169" y="74"/>
                    </a:cubicBezTo>
                    <a:cubicBezTo>
                      <a:pt x="178" y="60"/>
                      <a:pt x="185" y="47"/>
                      <a:pt x="192" y="36"/>
                    </a:cubicBezTo>
                    <a:cubicBezTo>
                      <a:pt x="198" y="25"/>
                      <a:pt x="203" y="16"/>
                      <a:pt x="207" y="10"/>
                    </a:cubicBezTo>
                    <a:cubicBezTo>
                      <a:pt x="210" y="4"/>
                      <a:pt x="213" y="0"/>
                      <a:pt x="213" y="1"/>
                    </a:cubicBezTo>
                    <a:cubicBezTo>
                      <a:pt x="214" y="1"/>
                      <a:pt x="207" y="15"/>
                      <a:pt x="195" y="38"/>
                    </a:cubicBezTo>
                    <a:cubicBezTo>
                      <a:pt x="189" y="49"/>
                      <a:pt x="183" y="63"/>
                      <a:pt x="174" y="77"/>
                    </a:cubicBezTo>
                    <a:cubicBezTo>
                      <a:pt x="169" y="84"/>
                      <a:pt x="163" y="92"/>
                      <a:pt x="155" y="97"/>
                    </a:cubicBezTo>
                    <a:cubicBezTo>
                      <a:pt x="151" y="100"/>
                      <a:pt x="146" y="102"/>
                      <a:pt x="141" y="102"/>
                    </a:cubicBezTo>
                    <a:cubicBezTo>
                      <a:pt x="135" y="103"/>
                      <a:pt x="130" y="102"/>
                      <a:pt x="125" y="101"/>
                    </a:cubicBezTo>
                    <a:cubicBezTo>
                      <a:pt x="115" y="98"/>
                      <a:pt x="107" y="94"/>
                      <a:pt x="99" y="89"/>
                    </a:cubicBezTo>
                    <a:cubicBezTo>
                      <a:pt x="90" y="85"/>
                      <a:pt x="83" y="81"/>
                      <a:pt x="75" y="77"/>
                    </a:cubicBezTo>
                    <a:cubicBezTo>
                      <a:pt x="60" y="69"/>
                      <a:pt x="47" y="61"/>
                      <a:pt x="36" y="55"/>
                    </a:cubicBezTo>
                    <a:cubicBezTo>
                      <a:pt x="14" y="43"/>
                      <a:pt x="0" y="36"/>
                      <a:pt x="0" y="35"/>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1" name="íṩḻiďê">
                <a:extLst>
                  <a:ext uri="{FF2B5EF4-FFF2-40B4-BE49-F238E27FC236}">
                    <a16:creationId xmlns:a16="http://schemas.microsoft.com/office/drawing/2014/main" id="{31DA8D1C-8E78-4359-B42B-3B6BC2B56042}"/>
                  </a:ext>
                </a:extLst>
              </p:cNvPr>
              <p:cNvSpPr/>
              <p:nvPr/>
            </p:nvSpPr>
            <p:spPr bwMode="auto">
              <a:xfrm>
                <a:off x="6682898" y="3274425"/>
                <a:ext cx="276917" cy="159813"/>
              </a:xfrm>
              <a:custGeom>
                <a:avLst/>
                <a:gdLst>
                  <a:gd name="T0" fmla="*/ 85 w 85"/>
                  <a:gd name="T1" fmla="*/ 49 h 49"/>
                  <a:gd name="T2" fmla="*/ 82 w 85"/>
                  <a:gd name="T3" fmla="*/ 47 h 49"/>
                  <a:gd name="T4" fmla="*/ 73 w 85"/>
                  <a:gd name="T5" fmla="*/ 42 h 49"/>
                  <a:gd name="T6" fmla="*/ 42 w 85"/>
                  <a:gd name="T7" fmla="*/ 26 h 49"/>
                  <a:gd name="T8" fmla="*/ 12 w 85"/>
                  <a:gd name="T9" fmla="*/ 9 h 49"/>
                  <a:gd name="T10" fmla="*/ 1 w 85"/>
                  <a:gd name="T11" fmla="*/ 1 h 49"/>
                  <a:gd name="T12" fmla="*/ 14 w 85"/>
                  <a:gd name="T13" fmla="*/ 6 h 49"/>
                  <a:gd name="T14" fmla="*/ 44 w 85"/>
                  <a:gd name="T15" fmla="*/ 22 h 49"/>
                  <a:gd name="T16" fmla="*/ 74 w 85"/>
                  <a:gd name="T17" fmla="*/ 39 h 49"/>
                  <a:gd name="T18" fmla="*/ 83 w 85"/>
                  <a:gd name="T19" fmla="*/ 45 h 49"/>
                  <a:gd name="T20" fmla="*/ 85 w 85"/>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9">
                    <a:moveTo>
                      <a:pt x="85" y="49"/>
                    </a:moveTo>
                    <a:cubicBezTo>
                      <a:pt x="85" y="49"/>
                      <a:pt x="84" y="48"/>
                      <a:pt x="82" y="47"/>
                    </a:cubicBezTo>
                    <a:cubicBezTo>
                      <a:pt x="80" y="46"/>
                      <a:pt x="76" y="44"/>
                      <a:pt x="73" y="42"/>
                    </a:cubicBezTo>
                    <a:cubicBezTo>
                      <a:pt x="65" y="38"/>
                      <a:pt x="54" y="32"/>
                      <a:pt x="42" y="26"/>
                    </a:cubicBezTo>
                    <a:cubicBezTo>
                      <a:pt x="30" y="20"/>
                      <a:pt x="20" y="14"/>
                      <a:pt x="12" y="9"/>
                    </a:cubicBezTo>
                    <a:cubicBezTo>
                      <a:pt x="5" y="5"/>
                      <a:pt x="0" y="1"/>
                      <a:pt x="1" y="1"/>
                    </a:cubicBezTo>
                    <a:cubicBezTo>
                      <a:pt x="1" y="0"/>
                      <a:pt x="6" y="3"/>
                      <a:pt x="14" y="6"/>
                    </a:cubicBezTo>
                    <a:cubicBezTo>
                      <a:pt x="22" y="10"/>
                      <a:pt x="32" y="16"/>
                      <a:pt x="44" y="22"/>
                    </a:cubicBezTo>
                    <a:cubicBezTo>
                      <a:pt x="56" y="28"/>
                      <a:pt x="67" y="34"/>
                      <a:pt x="74" y="39"/>
                    </a:cubicBezTo>
                    <a:cubicBezTo>
                      <a:pt x="78" y="42"/>
                      <a:pt x="81" y="44"/>
                      <a:pt x="83" y="45"/>
                    </a:cubicBezTo>
                    <a:cubicBezTo>
                      <a:pt x="85" y="47"/>
                      <a:pt x="85" y="49"/>
                      <a:pt x="85" y="49"/>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2" name="ïś1ïḋe">
                <a:extLst>
                  <a:ext uri="{FF2B5EF4-FFF2-40B4-BE49-F238E27FC236}">
                    <a16:creationId xmlns:a16="http://schemas.microsoft.com/office/drawing/2014/main" id="{2B475FEC-6D8C-477A-B068-6412CC6E1DF4}"/>
                  </a:ext>
                </a:extLst>
              </p:cNvPr>
              <p:cNvSpPr/>
              <p:nvPr/>
            </p:nvSpPr>
            <p:spPr bwMode="auto">
              <a:xfrm>
                <a:off x="6983235" y="3483835"/>
                <a:ext cx="191500" cy="191500"/>
              </a:xfrm>
              <a:custGeom>
                <a:avLst/>
                <a:gdLst>
                  <a:gd name="T0" fmla="*/ 59 w 59"/>
                  <a:gd name="T1" fmla="*/ 30 h 59"/>
                  <a:gd name="T2" fmla="*/ 58 w 59"/>
                  <a:gd name="T3" fmla="*/ 21 h 59"/>
                  <a:gd name="T4" fmla="*/ 53 w 59"/>
                  <a:gd name="T5" fmla="*/ 12 h 59"/>
                  <a:gd name="T6" fmla="*/ 46 w 59"/>
                  <a:gd name="T7" fmla="*/ 5 h 59"/>
                  <a:gd name="T8" fmla="*/ 42 w 59"/>
                  <a:gd name="T9" fmla="*/ 3 h 59"/>
                  <a:gd name="T10" fmla="*/ 38 w 59"/>
                  <a:gd name="T11" fmla="*/ 1 h 59"/>
                  <a:gd name="T12" fmla="*/ 22 w 59"/>
                  <a:gd name="T13" fmla="*/ 1 h 59"/>
                  <a:gd name="T14" fmla="*/ 19 w 59"/>
                  <a:gd name="T15" fmla="*/ 2 h 59"/>
                  <a:gd name="T16" fmla="*/ 18 w 59"/>
                  <a:gd name="T17" fmla="*/ 3 h 59"/>
                  <a:gd name="T18" fmla="*/ 18 w 59"/>
                  <a:gd name="T19" fmla="*/ 3 h 59"/>
                  <a:gd name="T20" fmla="*/ 10 w 59"/>
                  <a:gd name="T21" fmla="*/ 8 h 59"/>
                  <a:gd name="T22" fmla="*/ 2 w 59"/>
                  <a:gd name="T23" fmla="*/ 19 h 59"/>
                  <a:gd name="T24" fmla="*/ 2 w 59"/>
                  <a:gd name="T25" fmla="*/ 35 h 59"/>
                  <a:gd name="T26" fmla="*/ 9 w 59"/>
                  <a:gd name="T27" fmla="*/ 49 h 59"/>
                  <a:gd name="T28" fmla="*/ 23 w 59"/>
                  <a:gd name="T29" fmla="*/ 58 h 59"/>
                  <a:gd name="T30" fmla="*/ 27 w 59"/>
                  <a:gd name="T31" fmla="*/ 59 h 59"/>
                  <a:gd name="T32" fmla="*/ 31 w 59"/>
                  <a:gd name="T33" fmla="*/ 59 h 59"/>
                  <a:gd name="T34" fmla="*/ 35 w 59"/>
                  <a:gd name="T35" fmla="*/ 58 h 59"/>
                  <a:gd name="T36" fmla="*/ 38 w 59"/>
                  <a:gd name="T37" fmla="*/ 57 h 59"/>
                  <a:gd name="T38" fmla="*/ 53 w 59"/>
                  <a:gd name="T39" fmla="*/ 45 h 59"/>
                  <a:gd name="T40" fmla="*/ 54 w 59"/>
                  <a:gd name="T41" fmla="*/ 45 h 59"/>
                  <a:gd name="T42" fmla="*/ 59 w 59"/>
                  <a:gd name="T43"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9">
                    <a:moveTo>
                      <a:pt x="59" y="30"/>
                    </a:moveTo>
                    <a:cubicBezTo>
                      <a:pt x="59" y="27"/>
                      <a:pt x="59" y="24"/>
                      <a:pt x="58" y="21"/>
                    </a:cubicBezTo>
                    <a:cubicBezTo>
                      <a:pt x="57" y="18"/>
                      <a:pt x="55" y="15"/>
                      <a:pt x="53" y="12"/>
                    </a:cubicBezTo>
                    <a:cubicBezTo>
                      <a:pt x="51" y="9"/>
                      <a:pt x="49" y="7"/>
                      <a:pt x="46" y="5"/>
                    </a:cubicBezTo>
                    <a:cubicBezTo>
                      <a:pt x="45" y="4"/>
                      <a:pt x="43" y="4"/>
                      <a:pt x="42" y="3"/>
                    </a:cubicBezTo>
                    <a:cubicBezTo>
                      <a:pt x="41" y="2"/>
                      <a:pt x="39" y="2"/>
                      <a:pt x="38" y="1"/>
                    </a:cubicBezTo>
                    <a:cubicBezTo>
                      <a:pt x="32" y="0"/>
                      <a:pt x="27" y="0"/>
                      <a:pt x="22" y="1"/>
                    </a:cubicBezTo>
                    <a:cubicBezTo>
                      <a:pt x="21" y="2"/>
                      <a:pt x="20" y="2"/>
                      <a:pt x="19" y="2"/>
                    </a:cubicBezTo>
                    <a:cubicBezTo>
                      <a:pt x="19" y="3"/>
                      <a:pt x="19" y="3"/>
                      <a:pt x="18" y="3"/>
                    </a:cubicBezTo>
                    <a:cubicBezTo>
                      <a:pt x="18" y="3"/>
                      <a:pt x="18" y="3"/>
                      <a:pt x="18" y="3"/>
                    </a:cubicBezTo>
                    <a:cubicBezTo>
                      <a:pt x="15" y="4"/>
                      <a:pt x="13" y="6"/>
                      <a:pt x="10" y="8"/>
                    </a:cubicBezTo>
                    <a:cubicBezTo>
                      <a:pt x="7" y="11"/>
                      <a:pt x="4" y="15"/>
                      <a:pt x="2" y="19"/>
                    </a:cubicBezTo>
                    <a:cubicBezTo>
                      <a:pt x="1" y="24"/>
                      <a:pt x="0" y="29"/>
                      <a:pt x="2" y="35"/>
                    </a:cubicBezTo>
                    <a:cubicBezTo>
                      <a:pt x="3" y="40"/>
                      <a:pt x="5" y="45"/>
                      <a:pt x="9" y="49"/>
                    </a:cubicBezTo>
                    <a:cubicBezTo>
                      <a:pt x="13" y="53"/>
                      <a:pt x="18" y="56"/>
                      <a:pt x="23" y="58"/>
                    </a:cubicBezTo>
                    <a:cubicBezTo>
                      <a:pt x="24" y="58"/>
                      <a:pt x="26" y="59"/>
                      <a:pt x="27" y="59"/>
                    </a:cubicBezTo>
                    <a:cubicBezTo>
                      <a:pt x="28" y="59"/>
                      <a:pt x="30" y="59"/>
                      <a:pt x="31" y="59"/>
                    </a:cubicBezTo>
                    <a:cubicBezTo>
                      <a:pt x="32" y="59"/>
                      <a:pt x="34" y="59"/>
                      <a:pt x="35" y="58"/>
                    </a:cubicBezTo>
                    <a:cubicBezTo>
                      <a:pt x="36" y="58"/>
                      <a:pt x="37" y="58"/>
                      <a:pt x="38" y="57"/>
                    </a:cubicBezTo>
                    <a:cubicBezTo>
                      <a:pt x="45" y="54"/>
                      <a:pt x="50" y="50"/>
                      <a:pt x="53" y="45"/>
                    </a:cubicBezTo>
                    <a:cubicBezTo>
                      <a:pt x="54" y="45"/>
                      <a:pt x="54" y="45"/>
                      <a:pt x="54" y="45"/>
                    </a:cubicBezTo>
                    <a:cubicBezTo>
                      <a:pt x="56" y="41"/>
                      <a:pt x="59" y="36"/>
                      <a:pt x="59" y="3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3" name="iś1idé">
                <a:extLst>
                  <a:ext uri="{FF2B5EF4-FFF2-40B4-BE49-F238E27FC236}">
                    <a16:creationId xmlns:a16="http://schemas.microsoft.com/office/drawing/2014/main" id="{036C6EF3-E242-4F21-8A72-9448D429D11A}"/>
                  </a:ext>
                </a:extLst>
              </p:cNvPr>
              <p:cNvSpPr/>
              <p:nvPr/>
            </p:nvSpPr>
            <p:spPr bwMode="auto">
              <a:xfrm>
                <a:off x="7107228" y="3574763"/>
                <a:ext cx="191500" cy="192877"/>
              </a:xfrm>
              <a:custGeom>
                <a:avLst/>
                <a:gdLst>
                  <a:gd name="T0" fmla="*/ 59 w 59"/>
                  <a:gd name="T1" fmla="*/ 31 h 59"/>
                  <a:gd name="T2" fmla="*/ 58 w 59"/>
                  <a:gd name="T3" fmla="*/ 21 h 59"/>
                  <a:gd name="T4" fmla="*/ 53 w 59"/>
                  <a:gd name="T5" fmla="*/ 12 h 59"/>
                  <a:gd name="T6" fmla="*/ 46 w 59"/>
                  <a:gd name="T7" fmla="*/ 5 h 59"/>
                  <a:gd name="T8" fmla="*/ 42 w 59"/>
                  <a:gd name="T9" fmla="*/ 3 h 59"/>
                  <a:gd name="T10" fmla="*/ 37 w 59"/>
                  <a:gd name="T11" fmla="*/ 2 h 59"/>
                  <a:gd name="T12" fmla="*/ 22 w 59"/>
                  <a:gd name="T13" fmla="*/ 2 h 59"/>
                  <a:gd name="T14" fmla="*/ 19 w 59"/>
                  <a:gd name="T15" fmla="*/ 3 h 59"/>
                  <a:gd name="T16" fmla="*/ 17 w 59"/>
                  <a:gd name="T17" fmla="*/ 3 h 59"/>
                  <a:gd name="T18" fmla="*/ 10 w 59"/>
                  <a:gd name="T19" fmla="*/ 8 h 59"/>
                  <a:gd name="T20" fmla="*/ 2 w 59"/>
                  <a:gd name="T21" fmla="*/ 20 h 59"/>
                  <a:gd name="T22" fmla="*/ 1 w 59"/>
                  <a:gd name="T23" fmla="*/ 35 h 59"/>
                  <a:gd name="T24" fmla="*/ 9 w 59"/>
                  <a:gd name="T25" fmla="*/ 50 h 59"/>
                  <a:gd name="T26" fmla="*/ 23 w 59"/>
                  <a:gd name="T27" fmla="*/ 58 h 59"/>
                  <a:gd name="T28" fmla="*/ 27 w 59"/>
                  <a:gd name="T29" fmla="*/ 59 h 59"/>
                  <a:gd name="T30" fmla="*/ 31 w 59"/>
                  <a:gd name="T31" fmla="*/ 59 h 59"/>
                  <a:gd name="T32" fmla="*/ 35 w 59"/>
                  <a:gd name="T33" fmla="*/ 59 h 59"/>
                  <a:gd name="T34" fmla="*/ 38 w 59"/>
                  <a:gd name="T35" fmla="*/ 57 h 59"/>
                  <a:gd name="T36" fmla="*/ 51 w 59"/>
                  <a:gd name="T37" fmla="*/ 48 h 59"/>
                  <a:gd name="T38" fmla="*/ 52 w 59"/>
                  <a:gd name="T39" fmla="*/ 48 h 59"/>
                  <a:gd name="T40" fmla="*/ 53 w 59"/>
                  <a:gd name="T41" fmla="*/ 46 h 59"/>
                  <a:gd name="T42" fmla="*/ 53 w 59"/>
                  <a:gd name="T43" fmla="*/ 46 h 59"/>
                  <a:gd name="T44" fmla="*/ 53 w 59"/>
                  <a:gd name="T45" fmla="*/ 45 h 59"/>
                  <a:gd name="T46" fmla="*/ 59 w 59"/>
                  <a:gd name="T4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9">
                    <a:moveTo>
                      <a:pt x="59" y="31"/>
                    </a:moveTo>
                    <a:cubicBezTo>
                      <a:pt x="59" y="28"/>
                      <a:pt x="58" y="24"/>
                      <a:pt x="58" y="21"/>
                    </a:cubicBezTo>
                    <a:cubicBezTo>
                      <a:pt x="57" y="18"/>
                      <a:pt x="55" y="15"/>
                      <a:pt x="53" y="12"/>
                    </a:cubicBezTo>
                    <a:cubicBezTo>
                      <a:pt x="51" y="10"/>
                      <a:pt x="49" y="7"/>
                      <a:pt x="46" y="5"/>
                    </a:cubicBezTo>
                    <a:cubicBezTo>
                      <a:pt x="44" y="5"/>
                      <a:pt x="43" y="4"/>
                      <a:pt x="42" y="3"/>
                    </a:cubicBezTo>
                    <a:cubicBezTo>
                      <a:pt x="40" y="3"/>
                      <a:pt x="39" y="2"/>
                      <a:pt x="37" y="2"/>
                    </a:cubicBezTo>
                    <a:cubicBezTo>
                      <a:pt x="32" y="0"/>
                      <a:pt x="26" y="0"/>
                      <a:pt x="22" y="2"/>
                    </a:cubicBezTo>
                    <a:cubicBezTo>
                      <a:pt x="21" y="2"/>
                      <a:pt x="20" y="2"/>
                      <a:pt x="19" y="3"/>
                    </a:cubicBezTo>
                    <a:cubicBezTo>
                      <a:pt x="18" y="3"/>
                      <a:pt x="18" y="3"/>
                      <a:pt x="17" y="3"/>
                    </a:cubicBezTo>
                    <a:cubicBezTo>
                      <a:pt x="15" y="5"/>
                      <a:pt x="12" y="6"/>
                      <a:pt x="10" y="8"/>
                    </a:cubicBezTo>
                    <a:cubicBezTo>
                      <a:pt x="6" y="11"/>
                      <a:pt x="3" y="15"/>
                      <a:pt x="2" y="20"/>
                    </a:cubicBezTo>
                    <a:cubicBezTo>
                      <a:pt x="1" y="24"/>
                      <a:pt x="0" y="30"/>
                      <a:pt x="1" y="35"/>
                    </a:cubicBezTo>
                    <a:cubicBezTo>
                      <a:pt x="2" y="40"/>
                      <a:pt x="5" y="45"/>
                      <a:pt x="9" y="50"/>
                    </a:cubicBezTo>
                    <a:cubicBezTo>
                      <a:pt x="13" y="54"/>
                      <a:pt x="18" y="57"/>
                      <a:pt x="23" y="58"/>
                    </a:cubicBezTo>
                    <a:cubicBezTo>
                      <a:pt x="24" y="59"/>
                      <a:pt x="25" y="59"/>
                      <a:pt x="27" y="59"/>
                    </a:cubicBezTo>
                    <a:cubicBezTo>
                      <a:pt x="28" y="59"/>
                      <a:pt x="29" y="59"/>
                      <a:pt x="31" y="59"/>
                    </a:cubicBezTo>
                    <a:cubicBezTo>
                      <a:pt x="32" y="59"/>
                      <a:pt x="33" y="59"/>
                      <a:pt x="35" y="59"/>
                    </a:cubicBezTo>
                    <a:cubicBezTo>
                      <a:pt x="36" y="58"/>
                      <a:pt x="37" y="58"/>
                      <a:pt x="38" y="57"/>
                    </a:cubicBezTo>
                    <a:cubicBezTo>
                      <a:pt x="44" y="55"/>
                      <a:pt x="48" y="52"/>
                      <a:pt x="51" y="48"/>
                    </a:cubicBezTo>
                    <a:cubicBezTo>
                      <a:pt x="51" y="48"/>
                      <a:pt x="51" y="48"/>
                      <a:pt x="52" y="48"/>
                    </a:cubicBezTo>
                    <a:cubicBezTo>
                      <a:pt x="52" y="47"/>
                      <a:pt x="52" y="47"/>
                      <a:pt x="53" y="46"/>
                    </a:cubicBezTo>
                    <a:cubicBezTo>
                      <a:pt x="53" y="46"/>
                      <a:pt x="53" y="46"/>
                      <a:pt x="53" y="46"/>
                    </a:cubicBezTo>
                    <a:cubicBezTo>
                      <a:pt x="53" y="46"/>
                      <a:pt x="53" y="45"/>
                      <a:pt x="53" y="45"/>
                    </a:cubicBezTo>
                    <a:cubicBezTo>
                      <a:pt x="56" y="42"/>
                      <a:pt x="59" y="37"/>
                      <a:pt x="59" y="31"/>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4" name="ïśľîḍé">
                <a:extLst>
                  <a:ext uri="{FF2B5EF4-FFF2-40B4-BE49-F238E27FC236}">
                    <a16:creationId xmlns:a16="http://schemas.microsoft.com/office/drawing/2014/main" id="{523FA7F4-356B-4221-B288-BCBF85CF005C}"/>
                  </a:ext>
                </a:extLst>
              </p:cNvPr>
              <p:cNvSpPr/>
              <p:nvPr/>
            </p:nvSpPr>
            <p:spPr bwMode="auto">
              <a:xfrm>
                <a:off x="6513442" y="3603694"/>
                <a:ext cx="599298" cy="343046"/>
              </a:xfrm>
              <a:custGeom>
                <a:avLst/>
                <a:gdLst>
                  <a:gd name="T0" fmla="*/ 183 w 184"/>
                  <a:gd name="T1" fmla="*/ 104 h 105"/>
                  <a:gd name="T2" fmla="*/ 156 w 184"/>
                  <a:gd name="T3" fmla="*/ 91 h 105"/>
                  <a:gd name="T4" fmla="*/ 90 w 184"/>
                  <a:gd name="T5" fmla="*/ 55 h 105"/>
                  <a:gd name="T6" fmla="*/ 26 w 184"/>
                  <a:gd name="T7" fmla="*/ 18 h 105"/>
                  <a:gd name="T8" fmla="*/ 0 w 184"/>
                  <a:gd name="T9" fmla="*/ 0 h 105"/>
                  <a:gd name="T10" fmla="*/ 28 w 184"/>
                  <a:gd name="T11" fmla="*/ 15 h 105"/>
                  <a:gd name="T12" fmla="*/ 93 w 184"/>
                  <a:gd name="T13" fmla="*/ 51 h 105"/>
                  <a:gd name="T14" fmla="*/ 157 w 184"/>
                  <a:gd name="T15" fmla="*/ 87 h 105"/>
                  <a:gd name="T16" fmla="*/ 183 w 184"/>
                  <a:gd name="T17"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5">
                    <a:moveTo>
                      <a:pt x="183" y="104"/>
                    </a:moveTo>
                    <a:cubicBezTo>
                      <a:pt x="183" y="105"/>
                      <a:pt x="172" y="100"/>
                      <a:pt x="156" y="91"/>
                    </a:cubicBezTo>
                    <a:cubicBezTo>
                      <a:pt x="139" y="82"/>
                      <a:pt x="116" y="69"/>
                      <a:pt x="90" y="55"/>
                    </a:cubicBezTo>
                    <a:cubicBezTo>
                      <a:pt x="65" y="41"/>
                      <a:pt x="42" y="28"/>
                      <a:pt x="26" y="18"/>
                    </a:cubicBezTo>
                    <a:cubicBezTo>
                      <a:pt x="10" y="8"/>
                      <a:pt x="0" y="1"/>
                      <a:pt x="0" y="0"/>
                    </a:cubicBezTo>
                    <a:cubicBezTo>
                      <a:pt x="1" y="0"/>
                      <a:pt x="11" y="5"/>
                      <a:pt x="28" y="15"/>
                    </a:cubicBezTo>
                    <a:cubicBezTo>
                      <a:pt x="44" y="24"/>
                      <a:pt x="67" y="37"/>
                      <a:pt x="93" y="51"/>
                    </a:cubicBezTo>
                    <a:cubicBezTo>
                      <a:pt x="118" y="65"/>
                      <a:pt x="141" y="78"/>
                      <a:pt x="157" y="87"/>
                    </a:cubicBezTo>
                    <a:cubicBezTo>
                      <a:pt x="174" y="97"/>
                      <a:pt x="184" y="104"/>
                      <a:pt x="183" y="10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5" name="iṡḻîḓê">
                <a:extLst>
                  <a:ext uri="{FF2B5EF4-FFF2-40B4-BE49-F238E27FC236}">
                    <a16:creationId xmlns:a16="http://schemas.microsoft.com/office/drawing/2014/main" id="{EF6FF489-DF5B-4942-A5F8-49C7B3B3EC21}"/>
                  </a:ext>
                </a:extLst>
              </p:cNvPr>
              <p:cNvSpPr/>
              <p:nvPr/>
            </p:nvSpPr>
            <p:spPr bwMode="auto">
              <a:xfrm>
                <a:off x="6676009" y="3314378"/>
                <a:ext cx="267273" cy="159813"/>
              </a:xfrm>
              <a:custGeom>
                <a:avLst/>
                <a:gdLst>
                  <a:gd name="T0" fmla="*/ 81 w 82"/>
                  <a:gd name="T1" fmla="*/ 48 h 49"/>
                  <a:gd name="T2" fmla="*/ 40 w 82"/>
                  <a:gd name="T3" fmla="*/ 26 h 49"/>
                  <a:gd name="T4" fmla="*/ 0 w 82"/>
                  <a:gd name="T5" fmla="*/ 1 h 49"/>
                  <a:gd name="T6" fmla="*/ 42 w 82"/>
                  <a:gd name="T7" fmla="*/ 22 h 49"/>
                  <a:gd name="T8" fmla="*/ 81 w 82"/>
                  <a:gd name="T9" fmla="*/ 48 h 49"/>
                </a:gdLst>
                <a:ahLst/>
                <a:cxnLst>
                  <a:cxn ang="0">
                    <a:pos x="T0" y="T1"/>
                  </a:cxn>
                  <a:cxn ang="0">
                    <a:pos x="T2" y="T3"/>
                  </a:cxn>
                  <a:cxn ang="0">
                    <a:pos x="T4" y="T5"/>
                  </a:cxn>
                  <a:cxn ang="0">
                    <a:pos x="T6" y="T7"/>
                  </a:cxn>
                  <a:cxn ang="0">
                    <a:pos x="T8" y="T9"/>
                  </a:cxn>
                </a:cxnLst>
                <a:rect l="0" t="0" r="r" b="b"/>
                <a:pathLst>
                  <a:path w="82" h="49">
                    <a:moveTo>
                      <a:pt x="81" y="48"/>
                    </a:moveTo>
                    <a:cubicBezTo>
                      <a:pt x="80" y="49"/>
                      <a:pt x="62" y="39"/>
                      <a:pt x="40" y="26"/>
                    </a:cubicBezTo>
                    <a:cubicBezTo>
                      <a:pt x="17" y="14"/>
                      <a:pt x="0" y="2"/>
                      <a:pt x="0" y="1"/>
                    </a:cubicBezTo>
                    <a:cubicBezTo>
                      <a:pt x="1" y="0"/>
                      <a:pt x="20" y="9"/>
                      <a:pt x="42" y="22"/>
                    </a:cubicBezTo>
                    <a:cubicBezTo>
                      <a:pt x="65" y="35"/>
                      <a:pt x="82" y="47"/>
                      <a:pt x="81" y="4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6" name="îśḷidé">
                <a:extLst>
                  <a:ext uri="{FF2B5EF4-FFF2-40B4-BE49-F238E27FC236}">
                    <a16:creationId xmlns:a16="http://schemas.microsoft.com/office/drawing/2014/main" id="{EF78A757-AD9A-4857-BE6A-73F4A46BA357}"/>
                  </a:ext>
                </a:extLst>
              </p:cNvPr>
              <p:cNvSpPr/>
              <p:nvPr/>
            </p:nvSpPr>
            <p:spPr bwMode="auto">
              <a:xfrm>
                <a:off x="4800966" y="1836112"/>
                <a:ext cx="567610" cy="271406"/>
              </a:xfrm>
              <a:custGeom>
                <a:avLst/>
                <a:gdLst>
                  <a:gd name="T0" fmla="*/ 174 w 174"/>
                  <a:gd name="T1" fmla="*/ 68 h 83"/>
                  <a:gd name="T2" fmla="*/ 170 w 174"/>
                  <a:gd name="T3" fmla="*/ 64 h 83"/>
                  <a:gd name="T4" fmla="*/ 164 w 174"/>
                  <a:gd name="T5" fmla="*/ 58 h 83"/>
                  <a:gd name="T6" fmla="*/ 156 w 174"/>
                  <a:gd name="T7" fmla="*/ 52 h 83"/>
                  <a:gd name="T8" fmla="*/ 104 w 174"/>
                  <a:gd name="T9" fmla="*/ 23 h 83"/>
                  <a:gd name="T10" fmla="*/ 48 w 174"/>
                  <a:gd name="T11" fmla="*/ 5 h 83"/>
                  <a:gd name="T12" fmla="*/ 28 w 174"/>
                  <a:gd name="T13" fmla="*/ 1 h 83"/>
                  <a:gd name="T14" fmla="*/ 15 w 174"/>
                  <a:gd name="T15" fmla="*/ 6 h 83"/>
                  <a:gd name="T16" fmla="*/ 5 w 174"/>
                  <a:gd name="T17" fmla="*/ 9 h 83"/>
                  <a:gd name="T18" fmla="*/ 0 w 174"/>
                  <a:gd name="T19" fmla="*/ 10 h 83"/>
                  <a:gd name="T20" fmla="*/ 0 w 174"/>
                  <a:gd name="T21" fmla="*/ 10 h 83"/>
                  <a:gd name="T22" fmla="*/ 0 w 174"/>
                  <a:gd name="T23" fmla="*/ 10 h 83"/>
                  <a:gd name="T24" fmla="*/ 0 w 174"/>
                  <a:gd name="T25" fmla="*/ 10 h 83"/>
                  <a:gd name="T26" fmla="*/ 2 w 174"/>
                  <a:gd name="T27" fmla="*/ 11 h 83"/>
                  <a:gd name="T28" fmla="*/ 19 w 174"/>
                  <a:gd name="T29" fmla="*/ 28 h 83"/>
                  <a:gd name="T30" fmla="*/ 43 w 174"/>
                  <a:gd name="T31" fmla="*/ 45 h 83"/>
                  <a:gd name="T32" fmla="*/ 74 w 174"/>
                  <a:gd name="T33" fmla="*/ 61 h 83"/>
                  <a:gd name="T34" fmla="*/ 108 w 174"/>
                  <a:gd name="T35" fmla="*/ 72 h 83"/>
                  <a:gd name="T36" fmla="*/ 136 w 174"/>
                  <a:gd name="T37" fmla="*/ 79 h 83"/>
                  <a:gd name="T38" fmla="*/ 139 w 174"/>
                  <a:gd name="T39" fmla="*/ 79 h 83"/>
                  <a:gd name="T40" fmla="*/ 143 w 174"/>
                  <a:gd name="T41" fmla="*/ 80 h 83"/>
                  <a:gd name="T42" fmla="*/ 157 w 174"/>
                  <a:gd name="T43" fmla="*/ 81 h 83"/>
                  <a:gd name="T44" fmla="*/ 160 w 174"/>
                  <a:gd name="T45" fmla="*/ 82 h 83"/>
                  <a:gd name="T46" fmla="*/ 160 w 174"/>
                  <a:gd name="T47" fmla="*/ 82 h 83"/>
                  <a:gd name="T48" fmla="*/ 161 w 174"/>
                  <a:gd name="T49" fmla="*/ 82 h 83"/>
                  <a:gd name="T50" fmla="*/ 161 w 174"/>
                  <a:gd name="T51" fmla="*/ 82 h 83"/>
                  <a:gd name="T52" fmla="*/ 162 w 174"/>
                  <a:gd name="T53" fmla="*/ 82 h 83"/>
                  <a:gd name="T54" fmla="*/ 162 w 174"/>
                  <a:gd name="T55" fmla="*/ 83 h 83"/>
                  <a:gd name="T56" fmla="*/ 163 w 174"/>
                  <a:gd name="T57" fmla="*/ 83 h 83"/>
                  <a:gd name="T58" fmla="*/ 163 w 174"/>
                  <a:gd name="T59" fmla="*/ 82 h 83"/>
                  <a:gd name="T60" fmla="*/ 172 w 174"/>
                  <a:gd name="T61" fmla="*/ 72 h 83"/>
                  <a:gd name="T62" fmla="*/ 173 w 174"/>
                  <a:gd name="T63" fmla="*/ 70 h 83"/>
                  <a:gd name="T64" fmla="*/ 174 w 174"/>
                  <a:gd name="T65" fmla="*/ 69 h 83"/>
                  <a:gd name="T66" fmla="*/ 174 w 174"/>
                  <a:gd name="T67" fmla="*/ 69 h 83"/>
                  <a:gd name="T68" fmla="*/ 174 w 174"/>
                  <a:gd name="T69" fmla="*/ 68 h 83"/>
                  <a:gd name="T70" fmla="*/ 174 w 174"/>
                  <a:gd name="T71" fmla="*/ 68 h 83"/>
                  <a:gd name="T72" fmla="*/ 174 w 174"/>
                  <a:gd name="T73" fmla="*/ 6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83">
                    <a:moveTo>
                      <a:pt x="174" y="68"/>
                    </a:moveTo>
                    <a:cubicBezTo>
                      <a:pt x="173" y="67"/>
                      <a:pt x="172" y="66"/>
                      <a:pt x="170" y="64"/>
                    </a:cubicBezTo>
                    <a:cubicBezTo>
                      <a:pt x="169" y="62"/>
                      <a:pt x="166" y="60"/>
                      <a:pt x="164" y="58"/>
                    </a:cubicBezTo>
                    <a:cubicBezTo>
                      <a:pt x="162" y="56"/>
                      <a:pt x="159" y="54"/>
                      <a:pt x="156" y="52"/>
                    </a:cubicBezTo>
                    <a:cubicBezTo>
                      <a:pt x="144" y="43"/>
                      <a:pt x="126" y="32"/>
                      <a:pt x="104" y="23"/>
                    </a:cubicBezTo>
                    <a:cubicBezTo>
                      <a:pt x="83" y="14"/>
                      <a:pt x="63" y="8"/>
                      <a:pt x="48" y="5"/>
                    </a:cubicBezTo>
                    <a:cubicBezTo>
                      <a:pt x="37" y="2"/>
                      <a:pt x="31" y="1"/>
                      <a:pt x="28" y="1"/>
                    </a:cubicBezTo>
                    <a:cubicBezTo>
                      <a:pt x="28" y="0"/>
                      <a:pt x="22" y="3"/>
                      <a:pt x="15" y="6"/>
                    </a:cubicBezTo>
                    <a:cubicBezTo>
                      <a:pt x="12" y="7"/>
                      <a:pt x="8" y="8"/>
                      <a:pt x="5" y="9"/>
                    </a:cubicBezTo>
                    <a:cubicBezTo>
                      <a:pt x="3" y="10"/>
                      <a:pt x="1" y="9"/>
                      <a:pt x="0" y="10"/>
                    </a:cubicBezTo>
                    <a:cubicBezTo>
                      <a:pt x="0" y="10"/>
                      <a:pt x="0" y="10"/>
                      <a:pt x="0" y="10"/>
                    </a:cubicBezTo>
                    <a:cubicBezTo>
                      <a:pt x="0" y="10"/>
                      <a:pt x="0" y="10"/>
                      <a:pt x="0" y="10"/>
                    </a:cubicBezTo>
                    <a:cubicBezTo>
                      <a:pt x="0" y="10"/>
                      <a:pt x="0" y="10"/>
                      <a:pt x="0" y="10"/>
                    </a:cubicBezTo>
                    <a:cubicBezTo>
                      <a:pt x="0" y="10"/>
                      <a:pt x="1" y="10"/>
                      <a:pt x="2" y="11"/>
                    </a:cubicBezTo>
                    <a:cubicBezTo>
                      <a:pt x="4" y="13"/>
                      <a:pt x="10" y="20"/>
                      <a:pt x="19" y="28"/>
                    </a:cubicBezTo>
                    <a:cubicBezTo>
                      <a:pt x="26" y="33"/>
                      <a:pt x="34" y="39"/>
                      <a:pt x="43" y="45"/>
                    </a:cubicBezTo>
                    <a:cubicBezTo>
                      <a:pt x="52" y="50"/>
                      <a:pt x="63" y="56"/>
                      <a:pt x="74" y="61"/>
                    </a:cubicBezTo>
                    <a:cubicBezTo>
                      <a:pt x="86" y="65"/>
                      <a:pt x="97" y="69"/>
                      <a:pt x="108" y="72"/>
                    </a:cubicBezTo>
                    <a:cubicBezTo>
                      <a:pt x="118" y="75"/>
                      <a:pt x="128" y="77"/>
                      <a:pt x="136" y="79"/>
                    </a:cubicBezTo>
                    <a:cubicBezTo>
                      <a:pt x="137" y="79"/>
                      <a:pt x="138" y="79"/>
                      <a:pt x="139" y="79"/>
                    </a:cubicBezTo>
                    <a:cubicBezTo>
                      <a:pt x="140" y="79"/>
                      <a:pt x="141" y="79"/>
                      <a:pt x="143" y="80"/>
                    </a:cubicBezTo>
                    <a:cubicBezTo>
                      <a:pt x="149" y="80"/>
                      <a:pt x="154" y="81"/>
                      <a:pt x="157" y="81"/>
                    </a:cubicBezTo>
                    <a:cubicBezTo>
                      <a:pt x="158" y="81"/>
                      <a:pt x="159" y="82"/>
                      <a:pt x="160" y="82"/>
                    </a:cubicBezTo>
                    <a:cubicBezTo>
                      <a:pt x="160" y="82"/>
                      <a:pt x="160" y="82"/>
                      <a:pt x="160" y="82"/>
                    </a:cubicBezTo>
                    <a:cubicBezTo>
                      <a:pt x="161" y="82"/>
                      <a:pt x="161" y="82"/>
                      <a:pt x="161" y="82"/>
                    </a:cubicBezTo>
                    <a:cubicBezTo>
                      <a:pt x="161" y="82"/>
                      <a:pt x="161" y="82"/>
                      <a:pt x="161" y="82"/>
                    </a:cubicBezTo>
                    <a:cubicBezTo>
                      <a:pt x="162" y="82"/>
                      <a:pt x="162" y="82"/>
                      <a:pt x="162" y="82"/>
                    </a:cubicBezTo>
                    <a:cubicBezTo>
                      <a:pt x="162" y="83"/>
                      <a:pt x="162" y="83"/>
                      <a:pt x="162" y="83"/>
                    </a:cubicBezTo>
                    <a:cubicBezTo>
                      <a:pt x="162" y="83"/>
                      <a:pt x="162" y="83"/>
                      <a:pt x="163" y="83"/>
                    </a:cubicBezTo>
                    <a:cubicBezTo>
                      <a:pt x="163" y="82"/>
                      <a:pt x="163" y="82"/>
                      <a:pt x="163" y="82"/>
                    </a:cubicBezTo>
                    <a:cubicBezTo>
                      <a:pt x="172" y="72"/>
                      <a:pt x="172" y="72"/>
                      <a:pt x="172" y="72"/>
                    </a:cubicBezTo>
                    <a:cubicBezTo>
                      <a:pt x="172" y="71"/>
                      <a:pt x="172" y="71"/>
                      <a:pt x="173" y="70"/>
                    </a:cubicBezTo>
                    <a:cubicBezTo>
                      <a:pt x="173" y="70"/>
                      <a:pt x="174" y="69"/>
                      <a:pt x="174" y="69"/>
                    </a:cubicBezTo>
                    <a:cubicBezTo>
                      <a:pt x="174" y="69"/>
                      <a:pt x="174" y="69"/>
                      <a:pt x="174" y="69"/>
                    </a:cubicBezTo>
                    <a:cubicBezTo>
                      <a:pt x="174" y="68"/>
                      <a:pt x="174" y="68"/>
                      <a:pt x="174" y="68"/>
                    </a:cubicBezTo>
                    <a:cubicBezTo>
                      <a:pt x="174" y="68"/>
                      <a:pt x="174" y="68"/>
                      <a:pt x="174" y="68"/>
                    </a:cubicBezTo>
                    <a:cubicBezTo>
                      <a:pt x="174" y="68"/>
                      <a:pt x="174" y="68"/>
                      <a:pt x="174" y="68"/>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7" name="íšľíḓe">
                <a:extLst>
                  <a:ext uri="{FF2B5EF4-FFF2-40B4-BE49-F238E27FC236}">
                    <a16:creationId xmlns:a16="http://schemas.microsoft.com/office/drawing/2014/main" id="{C33E673D-49EC-4AED-B9F6-3BFAF70A4501}"/>
                  </a:ext>
                </a:extLst>
              </p:cNvPr>
              <p:cNvSpPr/>
              <p:nvPr/>
            </p:nvSpPr>
            <p:spPr bwMode="auto">
              <a:xfrm>
                <a:off x="4602578" y="1866421"/>
                <a:ext cx="770132" cy="1000206"/>
              </a:xfrm>
              <a:custGeom>
                <a:avLst/>
                <a:gdLst>
                  <a:gd name="T0" fmla="*/ 235 w 236"/>
                  <a:gd name="T1" fmla="*/ 90 h 307"/>
                  <a:gd name="T2" fmla="*/ 231 w 236"/>
                  <a:gd name="T3" fmla="*/ 163 h 307"/>
                  <a:gd name="T4" fmla="*/ 228 w 236"/>
                  <a:gd name="T5" fmla="*/ 203 h 307"/>
                  <a:gd name="T6" fmla="*/ 226 w 236"/>
                  <a:gd name="T7" fmla="*/ 221 h 307"/>
                  <a:gd name="T8" fmla="*/ 224 w 236"/>
                  <a:gd name="T9" fmla="*/ 236 h 307"/>
                  <a:gd name="T10" fmla="*/ 218 w 236"/>
                  <a:gd name="T11" fmla="*/ 266 h 307"/>
                  <a:gd name="T12" fmla="*/ 201 w 236"/>
                  <a:gd name="T13" fmla="*/ 288 h 307"/>
                  <a:gd name="T14" fmla="*/ 174 w 236"/>
                  <a:gd name="T15" fmla="*/ 306 h 307"/>
                  <a:gd name="T16" fmla="*/ 174 w 236"/>
                  <a:gd name="T17" fmla="*/ 306 h 307"/>
                  <a:gd name="T18" fmla="*/ 174 w 236"/>
                  <a:gd name="T19" fmla="*/ 306 h 307"/>
                  <a:gd name="T20" fmla="*/ 146 w 236"/>
                  <a:gd name="T21" fmla="*/ 305 h 307"/>
                  <a:gd name="T22" fmla="*/ 80 w 236"/>
                  <a:gd name="T23" fmla="*/ 284 h 307"/>
                  <a:gd name="T24" fmla="*/ 21 w 236"/>
                  <a:gd name="T25" fmla="*/ 249 h 307"/>
                  <a:gd name="T26" fmla="*/ 5 w 236"/>
                  <a:gd name="T27" fmla="*/ 236 h 307"/>
                  <a:gd name="T28" fmla="*/ 1 w 236"/>
                  <a:gd name="T29" fmla="*/ 230 h 307"/>
                  <a:gd name="T30" fmla="*/ 1 w 236"/>
                  <a:gd name="T31" fmla="*/ 230 h 307"/>
                  <a:gd name="T32" fmla="*/ 0 w 236"/>
                  <a:gd name="T33" fmla="*/ 230 h 307"/>
                  <a:gd name="T34" fmla="*/ 1 w 236"/>
                  <a:gd name="T35" fmla="*/ 230 h 307"/>
                  <a:gd name="T36" fmla="*/ 2 w 236"/>
                  <a:gd name="T37" fmla="*/ 223 h 307"/>
                  <a:gd name="T38" fmla="*/ 6 w 236"/>
                  <a:gd name="T39" fmla="*/ 198 h 307"/>
                  <a:gd name="T40" fmla="*/ 14 w 236"/>
                  <a:gd name="T41" fmla="*/ 161 h 307"/>
                  <a:gd name="T42" fmla="*/ 26 w 236"/>
                  <a:gd name="T43" fmla="*/ 116 h 307"/>
                  <a:gd name="T44" fmla="*/ 49 w 236"/>
                  <a:gd name="T45" fmla="*/ 34 h 307"/>
                  <a:gd name="T46" fmla="*/ 61 w 236"/>
                  <a:gd name="T47" fmla="*/ 1 h 307"/>
                  <a:gd name="T48" fmla="*/ 61 w 236"/>
                  <a:gd name="T49" fmla="*/ 1 h 307"/>
                  <a:gd name="T50" fmla="*/ 61 w 236"/>
                  <a:gd name="T51" fmla="*/ 0 h 307"/>
                  <a:gd name="T52" fmla="*/ 61 w 236"/>
                  <a:gd name="T53" fmla="*/ 1 h 307"/>
                  <a:gd name="T54" fmla="*/ 61 w 236"/>
                  <a:gd name="T55" fmla="*/ 1 h 307"/>
                  <a:gd name="T56" fmla="*/ 61 w 236"/>
                  <a:gd name="T57" fmla="*/ 1 h 307"/>
                  <a:gd name="T58" fmla="*/ 61 w 236"/>
                  <a:gd name="T59" fmla="*/ 1 h 307"/>
                  <a:gd name="T60" fmla="*/ 63 w 236"/>
                  <a:gd name="T61" fmla="*/ 2 h 307"/>
                  <a:gd name="T62" fmla="*/ 80 w 236"/>
                  <a:gd name="T63" fmla="*/ 19 h 307"/>
                  <a:gd name="T64" fmla="*/ 104 w 236"/>
                  <a:gd name="T65" fmla="*/ 36 h 307"/>
                  <a:gd name="T66" fmla="*/ 135 w 236"/>
                  <a:gd name="T67" fmla="*/ 52 h 307"/>
                  <a:gd name="T68" fmla="*/ 169 w 236"/>
                  <a:gd name="T69" fmla="*/ 63 h 307"/>
                  <a:gd name="T70" fmla="*/ 197 w 236"/>
                  <a:gd name="T71" fmla="*/ 70 h 307"/>
                  <a:gd name="T72" fmla="*/ 200 w 236"/>
                  <a:gd name="T73" fmla="*/ 70 h 307"/>
                  <a:gd name="T74" fmla="*/ 204 w 236"/>
                  <a:gd name="T75" fmla="*/ 71 h 307"/>
                  <a:gd name="T76" fmla="*/ 218 w 236"/>
                  <a:gd name="T77" fmla="*/ 72 h 307"/>
                  <a:gd name="T78" fmla="*/ 221 w 236"/>
                  <a:gd name="T79" fmla="*/ 73 h 307"/>
                  <a:gd name="T80" fmla="*/ 221 w 236"/>
                  <a:gd name="T81" fmla="*/ 73 h 307"/>
                  <a:gd name="T82" fmla="*/ 222 w 236"/>
                  <a:gd name="T83" fmla="*/ 73 h 307"/>
                  <a:gd name="T84" fmla="*/ 223 w 236"/>
                  <a:gd name="T85" fmla="*/ 73 h 307"/>
                  <a:gd name="T86" fmla="*/ 223 w 236"/>
                  <a:gd name="T87" fmla="*/ 73 h 307"/>
                  <a:gd name="T88" fmla="*/ 223 w 236"/>
                  <a:gd name="T89" fmla="*/ 73 h 307"/>
                  <a:gd name="T90" fmla="*/ 223 w 236"/>
                  <a:gd name="T91" fmla="*/ 73 h 307"/>
                  <a:gd name="T92" fmla="*/ 224 w 236"/>
                  <a:gd name="T93" fmla="*/ 74 h 307"/>
                  <a:gd name="T94" fmla="*/ 224 w 236"/>
                  <a:gd name="T95" fmla="*/ 74 h 307"/>
                  <a:gd name="T96" fmla="*/ 224 w 236"/>
                  <a:gd name="T97" fmla="*/ 74 h 307"/>
                  <a:gd name="T98" fmla="*/ 224 w 236"/>
                  <a:gd name="T99" fmla="*/ 73 h 307"/>
                  <a:gd name="T100" fmla="*/ 228 w 236"/>
                  <a:gd name="T101" fmla="*/ 67 h 307"/>
                  <a:gd name="T102" fmla="*/ 233 w 236"/>
                  <a:gd name="T103" fmla="*/ 63 h 307"/>
                  <a:gd name="T104" fmla="*/ 234 w 236"/>
                  <a:gd name="T105" fmla="*/ 61 h 307"/>
                  <a:gd name="T106" fmla="*/ 235 w 236"/>
                  <a:gd name="T107" fmla="*/ 60 h 307"/>
                  <a:gd name="T108" fmla="*/ 235 w 236"/>
                  <a:gd name="T109" fmla="*/ 60 h 307"/>
                  <a:gd name="T110" fmla="*/ 235 w 236"/>
                  <a:gd name="T111" fmla="*/ 60 h 307"/>
                  <a:gd name="T112" fmla="*/ 235 w 236"/>
                  <a:gd name="T113" fmla="*/ 60 h 307"/>
                  <a:gd name="T114" fmla="*/ 235 w 236"/>
                  <a:gd name="T115" fmla="*/ 9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6" h="307">
                    <a:moveTo>
                      <a:pt x="235" y="90"/>
                    </a:moveTo>
                    <a:cubicBezTo>
                      <a:pt x="235" y="109"/>
                      <a:pt x="233" y="135"/>
                      <a:pt x="231" y="163"/>
                    </a:cubicBezTo>
                    <a:cubicBezTo>
                      <a:pt x="230" y="177"/>
                      <a:pt x="229" y="191"/>
                      <a:pt x="228" y="203"/>
                    </a:cubicBezTo>
                    <a:cubicBezTo>
                      <a:pt x="227" y="209"/>
                      <a:pt x="227" y="215"/>
                      <a:pt x="226" y="221"/>
                    </a:cubicBezTo>
                    <a:cubicBezTo>
                      <a:pt x="225" y="226"/>
                      <a:pt x="225" y="231"/>
                      <a:pt x="224" y="236"/>
                    </a:cubicBezTo>
                    <a:cubicBezTo>
                      <a:pt x="221" y="254"/>
                      <a:pt x="218" y="265"/>
                      <a:pt x="218" y="266"/>
                    </a:cubicBezTo>
                    <a:cubicBezTo>
                      <a:pt x="214" y="276"/>
                      <a:pt x="208" y="282"/>
                      <a:pt x="201" y="288"/>
                    </a:cubicBezTo>
                    <a:cubicBezTo>
                      <a:pt x="189" y="298"/>
                      <a:pt x="176" y="306"/>
                      <a:pt x="174" y="306"/>
                    </a:cubicBezTo>
                    <a:cubicBezTo>
                      <a:pt x="174" y="306"/>
                      <a:pt x="174" y="306"/>
                      <a:pt x="174" y="306"/>
                    </a:cubicBezTo>
                    <a:cubicBezTo>
                      <a:pt x="174" y="306"/>
                      <a:pt x="174" y="306"/>
                      <a:pt x="174" y="306"/>
                    </a:cubicBezTo>
                    <a:cubicBezTo>
                      <a:pt x="172" y="306"/>
                      <a:pt x="161" y="307"/>
                      <a:pt x="146" y="305"/>
                    </a:cubicBezTo>
                    <a:cubicBezTo>
                      <a:pt x="128" y="302"/>
                      <a:pt x="105" y="295"/>
                      <a:pt x="80" y="284"/>
                    </a:cubicBezTo>
                    <a:cubicBezTo>
                      <a:pt x="56" y="273"/>
                      <a:pt x="35" y="260"/>
                      <a:pt x="21" y="249"/>
                    </a:cubicBezTo>
                    <a:cubicBezTo>
                      <a:pt x="14" y="244"/>
                      <a:pt x="9" y="239"/>
                      <a:pt x="5" y="236"/>
                    </a:cubicBezTo>
                    <a:cubicBezTo>
                      <a:pt x="3" y="233"/>
                      <a:pt x="1" y="231"/>
                      <a:pt x="1" y="230"/>
                    </a:cubicBezTo>
                    <a:cubicBezTo>
                      <a:pt x="1" y="230"/>
                      <a:pt x="1" y="230"/>
                      <a:pt x="1" y="230"/>
                    </a:cubicBezTo>
                    <a:cubicBezTo>
                      <a:pt x="0" y="230"/>
                      <a:pt x="0" y="230"/>
                      <a:pt x="0" y="230"/>
                    </a:cubicBezTo>
                    <a:cubicBezTo>
                      <a:pt x="1" y="230"/>
                      <a:pt x="1" y="230"/>
                      <a:pt x="1" y="230"/>
                    </a:cubicBezTo>
                    <a:cubicBezTo>
                      <a:pt x="1" y="229"/>
                      <a:pt x="1" y="227"/>
                      <a:pt x="2" y="223"/>
                    </a:cubicBezTo>
                    <a:cubicBezTo>
                      <a:pt x="2" y="217"/>
                      <a:pt x="4" y="208"/>
                      <a:pt x="6" y="198"/>
                    </a:cubicBezTo>
                    <a:cubicBezTo>
                      <a:pt x="8" y="187"/>
                      <a:pt x="11" y="174"/>
                      <a:pt x="14" y="161"/>
                    </a:cubicBezTo>
                    <a:cubicBezTo>
                      <a:pt x="18" y="147"/>
                      <a:pt x="21" y="131"/>
                      <a:pt x="26" y="116"/>
                    </a:cubicBezTo>
                    <a:cubicBezTo>
                      <a:pt x="34" y="84"/>
                      <a:pt x="42" y="55"/>
                      <a:pt x="49" y="34"/>
                    </a:cubicBezTo>
                    <a:cubicBezTo>
                      <a:pt x="55" y="15"/>
                      <a:pt x="60" y="2"/>
                      <a:pt x="61" y="1"/>
                    </a:cubicBezTo>
                    <a:cubicBezTo>
                      <a:pt x="61" y="1"/>
                      <a:pt x="61" y="1"/>
                      <a:pt x="61" y="1"/>
                    </a:cubicBezTo>
                    <a:cubicBezTo>
                      <a:pt x="61" y="0"/>
                      <a:pt x="61" y="0"/>
                      <a:pt x="61" y="0"/>
                    </a:cubicBezTo>
                    <a:cubicBezTo>
                      <a:pt x="61" y="1"/>
                      <a:pt x="61" y="1"/>
                      <a:pt x="61" y="1"/>
                    </a:cubicBezTo>
                    <a:cubicBezTo>
                      <a:pt x="61" y="1"/>
                      <a:pt x="61" y="1"/>
                      <a:pt x="61" y="1"/>
                    </a:cubicBezTo>
                    <a:cubicBezTo>
                      <a:pt x="61" y="1"/>
                      <a:pt x="61" y="1"/>
                      <a:pt x="61" y="1"/>
                    </a:cubicBezTo>
                    <a:cubicBezTo>
                      <a:pt x="61" y="1"/>
                      <a:pt x="61" y="1"/>
                      <a:pt x="61" y="1"/>
                    </a:cubicBezTo>
                    <a:cubicBezTo>
                      <a:pt x="61" y="1"/>
                      <a:pt x="62" y="1"/>
                      <a:pt x="63" y="2"/>
                    </a:cubicBezTo>
                    <a:cubicBezTo>
                      <a:pt x="65" y="4"/>
                      <a:pt x="71" y="11"/>
                      <a:pt x="80" y="19"/>
                    </a:cubicBezTo>
                    <a:cubicBezTo>
                      <a:pt x="87" y="24"/>
                      <a:pt x="95" y="30"/>
                      <a:pt x="104" y="36"/>
                    </a:cubicBezTo>
                    <a:cubicBezTo>
                      <a:pt x="113" y="41"/>
                      <a:pt x="124" y="47"/>
                      <a:pt x="135" y="52"/>
                    </a:cubicBezTo>
                    <a:cubicBezTo>
                      <a:pt x="147" y="56"/>
                      <a:pt x="158" y="60"/>
                      <a:pt x="169" y="63"/>
                    </a:cubicBezTo>
                    <a:cubicBezTo>
                      <a:pt x="179" y="66"/>
                      <a:pt x="189" y="68"/>
                      <a:pt x="197" y="70"/>
                    </a:cubicBezTo>
                    <a:cubicBezTo>
                      <a:pt x="198" y="70"/>
                      <a:pt x="199" y="70"/>
                      <a:pt x="200" y="70"/>
                    </a:cubicBezTo>
                    <a:cubicBezTo>
                      <a:pt x="201" y="70"/>
                      <a:pt x="202" y="70"/>
                      <a:pt x="204" y="71"/>
                    </a:cubicBezTo>
                    <a:cubicBezTo>
                      <a:pt x="210" y="71"/>
                      <a:pt x="215" y="72"/>
                      <a:pt x="218" y="72"/>
                    </a:cubicBezTo>
                    <a:cubicBezTo>
                      <a:pt x="219" y="73"/>
                      <a:pt x="220" y="73"/>
                      <a:pt x="221" y="73"/>
                    </a:cubicBezTo>
                    <a:cubicBezTo>
                      <a:pt x="221" y="73"/>
                      <a:pt x="221" y="73"/>
                      <a:pt x="221" y="73"/>
                    </a:cubicBezTo>
                    <a:cubicBezTo>
                      <a:pt x="222" y="73"/>
                      <a:pt x="222" y="73"/>
                      <a:pt x="222" y="73"/>
                    </a:cubicBezTo>
                    <a:cubicBezTo>
                      <a:pt x="223" y="73"/>
                      <a:pt x="223" y="73"/>
                      <a:pt x="223" y="73"/>
                    </a:cubicBezTo>
                    <a:cubicBezTo>
                      <a:pt x="223" y="73"/>
                      <a:pt x="223" y="73"/>
                      <a:pt x="223" y="73"/>
                    </a:cubicBezTo>
                    <a:cubicBezTo>
                      <a:pt x="223" y="73"/>
                      <a:pt x="223" y="73"/>
                      <a:pt x="223" y="73"/>
                    </a:cubicBezTo>
                    <a:cubicBezTo>
                      <a:pt x="223" y="73"/>
                      <a:pt x="223" y="73"/>
                      <a:pt x="223" y="73"/>
                    </a:cubicBezTo>
                    <a:cubicBezTo>
                      <a:pt x="224" y="73"/>
                      <a:pt x="224" y="74"/>
                      <a:pt x="224" y="74"/>
                    </a:cubicBezTo>
                    <a:cubicBezTo>
                      <a:pt x="224" y="74"/>
                      <a:pt x="224" y="74"/>
                      <a:pt x="224" y="74"/>
                    </a:cubicBezTo>
                    <a:cubicBezTo>
                      <a:pt x="224" y="74"/>
                      <a:pt x="224" y="74"/>
                      <a:pt x="224" y="74"/>
                    </a:cubicBezTo>
                    <a:cubicBezTo>
                      <a:pt x="224" y="74"/>
                      <a:pt x="224" y="74"/>
                      <a:pt x="224" y="73"/>
                    </a:cubicBezTo>
                    <a:cubicBezTo>
                      <a:pt x="225" y="72"/>
                      <a:pt x="226" y="70"/>
                      <a:pt x="228" y="67"/>
                    </a:cubicBezTo>
                    <a:cubicBezTo>
                      <a:pt x="230" y="66"/>
                      <a:pt x="231" y="64"/>
                      <a:pt x="233" y="63"/>
                    </a:cubicBezTo>
                    <a:cubicBezTo>
                      <a:pt x="233" y="62"/>
                      <a:pt x="233" y="62"/>
                      <a:pt x="234" y="61"/>
                    </a:cubicBezTo>
                    <a:cubicBezTo>
                      <a:pt x="234" y="61"/>
                      <a:pt x="235" y="60"/>
                      <a:pt x="235" y="60"/>
                    </a:cubicBezTo>
                    <a:cubicBezTo>
                      <a:pt x="235" y="60"/>
                      <a:pt x="235" y="60"/>
                      <a:pt x="235" y="60"/>
                    </a:cubicBezTo>
                    <a:cubicBezTo>
                      <a:pt x="235" y="60"/>
                      <a:pt x="235" y="60"/>
                      <a:pt x="235" y="60"/>
                    </a:cubicBezTo>
                    <a:cubicBezTo>
                      <a:pt x="235" y="60"/>
                      <a:pt x="235" y="60"/>
                      <a:pt x="235" y="60"/>
                    </a:cubicBezTo>
                    <a:cubicBezTo>
                      <a:pt x="236" y="64"/>
                      <a:pt x="236" y="75"/>
                      <a:pt x="235" y="9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8" name="íṧļíḍé">
                <a:extLst>
                  <a:ext uri="{FF2B5EF4-FFF2-40B4-BE49-F238E27FC236}">
                    <a16:creationId xmlns:a16="http://schemas.microsoft.com/office/drawing/2014/main" id="{E520E261-32EC-48C5-AF7A-72D1BDEB3ACB}"/>
                  </a:ext>
                </a:extLst>
              </p:cNvPr>
              <p:cNvSpPr/>
              <p:nvPr/>
            </p:nvSpPr>
            <p:spPr bwMode="auto">
              <a:xfrm>
                <a:off x="4798211" y="1866421"/>
                <a:ext cx="534546" cy="247985"/>
              </a:xfrm>
              <a:custGeom>
                <a:avLst/>
                <a:gdLst>
                  <a:gd name="T0" fmla="*/ 164 w 164"/>
                  <a:gd name="T1" fmla="*/ 74 h 76"/>
                  <a:gd name="T2" fmla="*/ 137 w 164"/>
                  <a:gd name="T3" fmla="*/ 74 h 76"/>
                  <a:gd name="T4" fmla="*/ 107 w 164"/>
                  <a:gd name="T5" fmla="*/ 68 h 76"/>
                  <a:gd name="T6" fmla="*/ 73 w 164"/>
                  <a:gd name="T7" fmla="*/ 57 h 76"/>
                  <a:gd name="T8" fmla="*/ 41 w 164"/>
                  <a:gd name="T9" fmla="*/ 40 h 76"/>
                  <a:gd name="T10" fmla="*/ 18 w 164"/>
                  <a:gd name="T11" fmla="*/ 22 h 76"/>
                  <a:gd name="T12" fmla="*/ 1 w 164"/>
                  <a:gd name="T13" fmla="*/ 0 h 76"/>
                  <a:gd name="T14" fmla="*/ 21 w 164"/>
                  <a:gd name="T15" fmla="*/ 18 h 76"/>
                  <a:gd name="T16" fmla="*/ 44 w 164"/>
                  <a:gd name="T17" fmla="*/ 34 h 76"/>
                  <a:gd name="T18" fmla="*/ 76 w 164"/>
                  <a:gd name="T19" fmla="*/ 50 h 76"/>
                  <a:gd name="T20" fmla="*/ 109 w 164"/>
                  <a:gd name="T21" fmla="*/ 63 h 76"/>
                  <a:gd name="T22" fmla="*/ 137 w 164"/>
                  <a:gd name="T23" fmla="*/ 69 h 76"/>
                  <a:gd name="T24" fmla="*/ 164 w 164"/>
                  <a:gd name="T25"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76">
                    <a:moveTo>
                      <a:pt x="164" y="74"/>
                    </a:moveTo>
                    <a:cubicBezTo>
                      <a:pt x="164" y="74"/>
                      <a:pt x="153" y="76"/>
                      <a:pt x="137" y="74"/>
                    </a:cubicBezTo>
                    <a:cubicBezTo>
                      <a:pt x="128" y="73"/>
                      <a:pt x="118" y="71"/>
                      <a:pt x="107" y="68"/>
                    </a:cubicBezTo>
                    <a:cubicBezTo>
                      <a:pt x="97" y="66"/>
                      <a:pt x="85" y="62"/>
                      <a:pt x="73" y="57"/>
                    </a:cubicBezTo>
                    <a:cubicBezTo>
                      <a:pt x="61" y="51"/>
                      <a:pt x="51" y="46"/>
                      <a:pt x="41" y="40"/>
                    </a:cubicBezTo>
                    <a:cubicBezTo>
                      <a:pt x="32" y="34"/>
                      <a:pt x="24" y="28"/>
                      <a:pt x="18" y="22"/>
                    </a:cubicBezTo>
                    <a:cubicBezTo>
                      <a:pt x="5" y="10"/>
                      <a:pt x="0" y="1"/>
                      <a:pt x="1" y="0"/>
                    </a:cubicBezTo>
                    <a:cubicBezTo>
                      <a:pt x="2" y="0"/>
                      <a:pt x="8" y="8"/>
                      <a:pt x="21" y="18"/>
                    </a:cubicBezTo>
                    <a:cubicBezTo>
                      <a:pt x="27" y="23"/>
                      <a:pt x="35" y="29"/>
                      <a:pt x="44" y="34"/>
                    </a:cubicBezTo>
                    <a:cubicBezTo>
                      <a:pt x="54" y="40"/>
                      <a:pt x="64" y="45"/>
                      <a:pt x="76" y="50"/>
                    </a:cubicBezTo>
                    <a:cubicBezTo>
                      <a:pt x="87" y="55"/>
                      <a:pt x="99" y="59"/>
                      <a:pt x="109" y="63"/>
                    </a:cubicBezTo>
                    <a:cubicBezTo>
                      <a:pt x="120" y="66"/>
                      <a:pt x="129" y="68"/>
                      <a:pt x="137" y="69"/>
                    </a:cubicBezTo>
                    <a:cubicBezTo>
                      <a:pt x="153" y="72"/>
                      <a:pt x="164" y="73"/>
                      <a:pt x="164" y="7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9" name="îṥ1îḍé">
                <a:extLst>
                  <a:ext uri="{FF2B5EF4-FFF2-40B4-BE49-F238E27FC236}">
                    <a16:creationId xmlns:a16="http://schemas.microsoft.com/office/drawing/2014/main" id="{65E83C80-D5E9-4BAC-AC75-C89C92D77F59}"/>
                  </a:ext>
                </a:extLst>
              </p:cNvPr>
              <p:cNvSpPr/>
              <p:nvPr/>
            </p:nvSpPr>
            <p:spPr bwMode="auto">
              <a:xfrm>
                <a:off x="4602578" y="1866421"/>
                <a:ext cx="202522" cy="759110"/>
              </a:xfrm>
              <a:custGeom>
                <a:avLst/>
                <a:gdLst>
                  <a:gd name="T0" fmla="*/ 61 w 62"/>
                  <a:gd name="T1" fmla="*/ 1 h 233"/>
                  <a:gd name="T2" fmla="*/ 53 w 62"/>
                  <a:gd name="T3" fmla="*/ 35 h 233"/>
                  <a:gd name="T4" fmla="*/ 32 w 62"/>
                  <a:gd name="T5" fmla="*/ 117 h 233"/>
                  <a:gd name="T6" fmla="*/ 11 w 62"/>
                  <a:gd name="T7" fmla="*/ 199 h 233"/>
                  <a:gd name="T8" fmla="*/ 1 w 62"/>
                  <a:gd name="T9" fmla="*/ 232 h 233"/>
                  <a:gd name="T10" fmla="*/ 6 w 62"/>
                  <a:gd name="T11" fmla="*/ 198 h 233"/>
                  <a:gd name="T12" fmla="*/ 25 w 62"/>
                  <a:gd name="T13" fmla="*/ 115 h 233"/>
                  <a:gd name="T14" fmla="*/ 48 w 62"/>
                  <a:gd name="T15" fmla="*/ 33 h 233"/>
                  <a:gd name="T16" fmla="*/ 61 w 62"/>
                  <a:gd name="T17"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33">
                    <a:moveTo>
                      <a:pt x="61" y="1"/>
                    </a:moveTo>
                    <a:cubicBezTo>
                      <a:pt x="62" y="1"/>
                      <a:pt x="58" y="14"/>
                      <a:pt x="53" y="35"/>
                    </a:cubicBezTo>
                    <a:cubicBezTo>
                      <a:pt x="47" y="56"/>
                      <a:pt x="40" y="85"/>
                      <a:pt x="32" y="117"/>
                    </a:cubicBezTo>
                    <a:cubicBezTo>
                      <a:pt x="24" y="149"/>
                      <a:pt x="16" y="178"/>
                      <a:pt x="11" y="199"/>
                    </a:cubicBezTo>
                    <a:cubicBezTo>
                      <a:pt x="5" y="220"/>
                      <a:pt x="2" y="233"/>
                      <a:pt x="1" y="232"/>
                    </a:cubicBezTo>
                    <a:cubicBezTo>
                      <a:pt x="0" y="232"/>
                      <a:pt x="2" y="219"/>
                      <a:pt x="6" y="198"/>
                    </a:cubicBezTo>
                    <a:cubicBezTo>
                      <a:pt x="10" y="176"/>
                      <a:pt x="17" y="147"/>
                      <a:pt x="25" y="115"/>
                    </a:cubicBezTo>
                    <a:cubicBezTo>
                      <a:pt x="34" y="83"/>
                      <a:pt x="42" y="54"/>
                      <a:pt x="48" y="33"/>
                    </a:cubicBezTo>
                    <a:cubicBezTo>
                      <a:pt x="55" y="13"/>
                      <a:pt x="60" y="0"/>
                      <a:pt x="61"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0" name="îş1íḓé">
                <a:extLst>
                  <a:ext uri="{FF2B5EF4-FFF2-40B4-BE49-F238E27FC236}">
                    <a16:creationId xmlns:a16="http://schemas.microsoft.com/office/drawing/2014/main" id="{EB8835AE-CC67-4F26-8C2A-56DB16D71F39}"/>
                  </a:ext>
                </a:extLst>
              </p:cNvPr>
              <p:cNvSpPr/>
              <p:nvPr/>
            </p:nvSpPr>
            <p:spPr bwMode="auto">
              <a:xfrm>
                <a:off x="4602578" y="2613132"/>
                <a:ext cx="570366" cy="257629"/>
              </a:xfrm>
              <a:custGeom>
                <a:avLst/>
                <a:gdLst>
                  <a:gd name="T0" fmla="*/ 175 w 175"/>
                  <a:gd name="T1" fmla="*/ 78 h 79"/>
                  <a:gd name="T2" fmla="*/ 147 w 175"/>
                  <a:gd name="T3" fmla="*/ 77 h 79"/>
                  <a:gd name="T4" fmla="*/ 81 w 175"/>
                  <a:gd name="T5" fmla="*/ 56 h 79"/>
                  <a:gd name="T6" fmla="*/ 21 w 175"/>
                  <a:gd name="T7" fmla="*/ 20 h 79"/>
                  <a:gd name="T8" fmla="*/ 5 w 175"/>
                  <a:gd name="T9" fmla="*/ 7 h 79"/>
                  <a:gd name="T10" fmla="*/ 1 w 175"/>
                  <a:gd name="T11" fmla="*/ 1 h 79"/>
                  <a:gd name="T12" fmla="*/ 7 w 175"/>
                  <a:gd name="T13" fmla="*/ 5 h 79"/>
                  <a:gd name="T14" fmla="*/ 24 w 175"/>
                  <a:gd name="T15" fmla="*/ 17 h 79"/>
                  <a:gd name="T16" fmla="*/ 84 w 175"/>
                  <a:gd name="T17" fmla="*/ 49 h 79"/>
                  <a:gd name="T18" fmla="*/ 148 w 175"/>
                  <a:gd name="T19" fmla="*/ 72 h 79"/>
                  <a:gd name="T20" fmla="*/ 175 w 175"/>
                  <a:gd name="T21"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79">
                    <a:moveTo>
                      <a:pt x="175" y="78"/>
                    </a:moveTo>
                    <a:cubicBezTo>
                      <a:pt x="175" y="78"/>
                      <a:pt x="164" y="79"/>
                      <a:pt x="147" y="77"/>
                    </a:cubicBezTo>
                    <a:cubicBezTo>
                      <a:pt x="129" y="74"/>
                      <a:pt x="105" y="67"/>
                      <a:pt x="81" y="56"/>
                    </a:cubicBezTo>
                    <a:cubicBezTo>
                      <a:pt x="56" y="44"/>
                      <a:pt x="35" y="31"/>
                      <a:pt x="21" y="20"/>
                    </a:cubicBezTo>
                    <a:cubicBezTo>
                      <a:pt x="14" y="15"/>
                      <a:pt x="9" y="10"/>
                      <a:pt x="5" y="7"/>
                    </a:cubicBezTo>
                    <a:cubicBezTo>
                      <a:pt x="2" y="3"/>
                      <a:pt x="0" y="1"/>
                      <a:pt x="1" y="1"/>
                    </a:cubicBezTo>
                    <a:cubicBezTo>
                      <a:pt x="1" y="0"/>
                      <a:pt x="3" y="2"/>
                      <a:pt x="7" y="5"/>
                    </a:cubicBezTo>
                    <a:cubicBezTo>
                      <a:pt x="11" y="8"/>
                      <a:pt x="17" y="12"/>
                      <a:pt x="24" y="17"/>
                    </a:cubicBezTo>
                    <a:cubicBezTo>
                      <a:pt x="39" y="26"/>
                      <a:pt x="59" y="38"/>
                      <a:pt x="84" y="49"/>
                    </a:cubicBezTo>
                    <a:cubicBezTo>
                      <a:pt x="108" y="61"/>
                      <a:pt x="131" y="68"/>
                      <a:pt x="148" y="72"/>
                    </a:cubicBezTo>
                    <a:cubicBezTo>
                      <a:pt x="165" y="76"/>
                      <a:pt x="175" y="76"/>
                      <a:pt x="175" y="7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1" name="ïṡľiḋê">
                <a:extLst>
                  <a:ext uri="{FF2B5EF4-FFF2-40B4-BE49-F238E27FC236}">
                    <a16:creationId xmlns:a16="http://schemas.microsoft.com/office/drawing/2014/main" id="{AEDC3EFB-AA62-483A-8F1D-E3AA403854B7}"/>
                  </a:ext>
                </a:extLst>
              </p:cNvPr>
              <p:cNvSpPr/>
              <p:nvPr/>
            </p:nvSpPr>
            <p:spPr bwMode="auto">
              <a:xfrm>
                <a:off x="5172944" y="2732991"/>
                <a:ext cx="150169" cy="133637"/>
              </a:xfrm>
              <a:custGeom>
                <a:avLst/>
                <a:gdLst>
                  <a:gd name="T0" fmla="*/ 45 w 46"/>
                  <a:gd name="T1" fmla="*/ 0 h 41"/>
                  <a:gd name="T2" fmla="*/ 41 w 46"/>
                  <a:gd name="T3" fmla="*/ 8 h 41"/>
                  <a:gd name="T4" fmla="*/ 26 w 46"/>
                  <a:gd name="T5" fmla="*/ 24 h 41"/>
                  <a:gd name="T6" fmla="*/ 8 w 46"/>
                  <a:gd name="T7" fmla="*/ 36 h 41"/>
                  <a:gd name="T8" fmla="*/ 0 w 46"/>
                  <a:gd name="T9" fmla="*/ 41 h 41"/>
                  <a:gd name="T10" fmla="*/ 7 w 46"/>
                  <a:gd name="T11" fmla="*/ 35 h 41"/>
                  <a:gd name="T12" fmla="*/ 24 w 46"/>
                  <a:gd name="T13" fmla="*/ 22 h 41"/>
                  <a:gd name="T14" fmla="*/ 40 w 46"/>
                  <a:gd name="T15" fmla="*/ 7 h 41"/>
                  <a:gd name="T16" fmla="*/ 45 w 4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1">
                    <a:moveTo>
                      <a:pt x="45" y="0"/>
                    </a:moveTo>
                    <a:cubicBezTo>
                      <a:pt x="46" y="1"/>
                      <a:pt x="44" y="4"/>
                      <a:pt x="41" y="8"/>
                    </a:cubicBezTo>
                    <a:cubicBezTo>
                      <a:pt x="38" y="13"/>
                      <a:pt x="33" y="19"/>
                      <a:pt x="26" y="24"/>
                    </a:cubicBezTo>
                    <a:cubicBezTo>
                      <a:pt x="20" y="29"/>
                      <a:pt x="13" y="33"/>
                      <a:pt x="8" y="36"/>
                    </a:cubicBezTo>
                    <a:cubicBezTo>
                      <a:pt x="4" y="39"/>
                      <a:pt x="1" y="41"/>
                      <a:pt x="0" y="41"/>
                    </a:cubicBezTo>
                    <a:cubicBezTo>
                      <a:pt x="0" y="40"/>
                      <a:pt x="3" y="38"/>
                      <a:pt x="7" y="35"/>
                    </a:cubicBezTo>
                    <a:cubicBezTo>
                      <a:pt x="12" y="32"/>
                      <a:pt x="18" y="27"/>
                      <a:pt x="24" y="22"/>
                    </a:cubicBezTo>
                    <a:cubicBezTo>
                      <a:pt x="31" y="17"/>
                      <a:pt x="36" y="11"/>
                      <a:pt x="40" y="7"/>
                    </a:cubicBezTo>
                    <a:cubicBezTo>
                      <a:pt x="43" y="3"/>
                      <a:pt x="45" y="0"/>
                      <a:pt x="45"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2" name="íš1íḓe">
                <a:extLst>
                  <a:ext uri="{FF2B5EF4-FFF2-40B4-BE49-F238E27FC236}">
                    <a16:creationId xmlns:a16="http://schemas.microsoft.com/office/drawing/2014/main" id="{DC59EC7B-3F1F-4180-B6A9-96658579A476}"/>
                  </a:ext>
                </a:extLst>
              </p:cNvPr>
              <p:cNvSpPr/>
              <p:nvPr/>
            </p:nvSpPr>
            <p:spPr bwMode="auto">
              <a:xfrm>
                <a:off x="5327246" y="2057920"/>
                <a:ext cx="45464" cy="52352"/>
              </a:xfrm>
              <a:custGeom>
                <a:avLst/>
                <a:gdLst>
                  <a:gd name="T0" fmla="*/ 13 w 14"/>
                  <a:gd name="T1" fmla="*/ 1 h 16"/>
                  <a:gd name="T2" fmla="*/ 9 w 14"/>
                  <a:gd name="T3" fmla="*/ 9 h 16"/>
                  <a:gd name="T4" fmla="*/ 1 w 14"/>
                  <a:gd name="T5" fmla="*/ 15 h 16"/>
                  <a:gd name="T6" fmla="*/ 7 w 14"/>
                  <a:gd name="T7" fmla="*/ 7 h 16"/>
                  <a:gd name="T8" fmla="*/ 13 w 14"/>
                  <a:gd name="T9" fmla="*/ 1 h 16"/>
                </a:gdLst>
                <a:ahLst/>
                <a:cxnLst>
                  <a:cxn ang="0">
                    <a:pos x="T0" y="T1"/>
                  </a:cxn>
                  <a:cxn ang="0">
                    <a:pos x="T2" y="T3"/>
                  </a:cxn>
                  <a:cxn ang="0">
                    <a:pos x="T4" y="T5"/>
                  </a:cxn>
                  <a:cxn ang="0">
                    <a:pos x="T6" y="T7"/>
                  </a:cxn>
                  <a:cxn ang="0">
                    <a:pos x="T8" y="T9"/>
                  </a:cxn>
                </a:cxnLst>
                <a:rect l="0" t="0" r="r" b="b"/>
                <a:pathLst>
                  <a:path w="14" h="16">
                    <a:moveTo>
                      <a:pt x="13" y="1"/>
                    </a:moveTo>
                    <a:cubicBezTo>
                      <a:pt x="14" y="1"/>
                      <a:pt x="12" y="5"/>
                      <a:pt x="9" y="9"/>
                    </a:cubicBezTo>
                    <a:cubicBezTo>
                      <a:pt x="5" y="13"/>
                      <a:pt x="1" y="16"/>
                      <a:pt x="1" y="15"/>
                    </a:cubicBezTo>
                    <a:cubicBezTo>
                      <a:pt x="0" y="15"/>
                      <a:pt x="3" y="11"/>
                      <a:pt x="7" y="7"/>
                    </a:cubicBezTo>
                    <a:cubicBezTo>
                      <a:pt x="10" y="4"/>
                      <a:pt x="12" y="0"/>
                      <a:pt x="13"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3" name="íṡļíḋé">
                <a:extLst>
                  <a:ext uri="{FF2B5EF4-FFF2-40B4-BE49-F238E27FC236}">
                    <a16:creationId xmlns:a16="http://schemas.microsoft.com/office/drawing/2014/main" id="{A327B5A6-2C79-46C6-9DCF-F6A196964328}"/>
                  </a:ext>
                </a:extLst>
              </p:cNvPr>
              <p:cNvSpPr/>
              <p:nvPr/>
            </p:nvSpPr>
            <p:spPr bwMode="auto">
              <a:xfrm>
                <a:off x="4902916" y="1804425"/>
                <a:ext cx="270028" cy="358201"/>
              </a:xfrm>
              <a:custGeom>
                <a:avLst/>
                <a:gdLst>
                  <a:gd name="T0" fmla="*/ 67 w 83"/>
                  <a:gd name="T1" fmla="*/ 110 h 110"/>
                  <a:gd name="T2" fmla="*/ 72 w 83"/>
                  <a:gd name="T3" fmla="*/ 79 h 110"/>
                  <a:gd name="T4" fmla="*/ 77 w 83"/>
                  <a:gd name="T5" fmla="*/ 45 h 110"/>
                  <a:gd name="T6" fmla="*/ 75 w 83"/>
                  <a:gd name="T7" fmla="*/ 26 h 110"/>
                  <a:gd name="T8" fmla="*/ 65 w 83"/>
                  <a:gd name="T9" fmla="*/ 10 h 110"/>
                  <a:gd name="T10" fmla="*/ 47 w 83"/>
                  <a:gd name="T11" fmla="*/ 10 h 110"/>
                  <a:gd name="T12" fmla="*/ 33 w 83"/>
                  <a:gd name="T13" fmla="*/ 22 h 110"/>
                  <a:gd name="T14" fmla="*/ 15 w 83"/>
                  <a:gd name="T15" fmla="*/ 51 h 110"/>
                  <a:gd name="T16" fmla="*/ 1 w 83"/>
                  <a:gd name="T17" fmla="*/ 79 h 110"/>
                  <a:gd name="T18" fmla="*/ 11 w 83"/>
                  <a:gd name="T19" fmla="*/ 49 h 110"/>
                  <a:gd name="T20" fmla="*/ 28 w 83"/>
                  <a:gd name="T21" fmla="*/ 18 h 110"/>
                  <a:gd name="T22" fmla="*/ 44 w 83"/>
                  <a:gd name="T23" fmla="*/ 4 h 110"/>
                  <a:gd name="T24" fmla="*/ 68 w 83"/>
                  <a:gd name="T25" fmla="*/ 4 h 110"/>
                  <a:gd name="T26" fmla="*/ 78 w 83"/>
                  <a:gd name="T27" fmla="*/ 13 h 110"/>
                  <a:gd name="T28" fmla="*/ 82 w 83"/>
                  <a:gd name="T29" fmla="*/ 24 h 110"/>
                  <a:gd name="T30" fmla="*/ 83 w 83"/>
                  <a:gd name="T31" fmla="*/ 45 h 110"/>
                  <a:gd name="T32" fmla="*/ 77 w 83"/>
                  <a:gd name="T33" fmla="*/ 80 h 110"/>
                  <a:gd name="T34" fmla="*/ 67 w 83"/>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10">
                    <a:moveTo>
                      <a:pt x="67" y="110"/>
                    </a:moveTo>
                    <a:cubicBezTo>
                      <a:pt x="66" y="110"/>
                      <a:pt x="69" y="98"/>
                      <a:pt x="72" y="79"/>
                    </a:cubicBezTo>
                    <a:cubicBezTo>
                      <a:pt x="74" y="69"/>
                      <a:pt x="76" y="58"/>
                      <a:pt x="77" y="45"/>
                    </a:cubicBezTo>
                    <a:cubicBezTo>
                      <a:pt x="77" y="39"/>
                      <a:pt x="77" y="32"/>
                      <a:pt x="75" y="26"/>
                    </a:cubicBezTo>
                    <a:cubicBezTo>
                      <a:pt x="74" y="19"/>
                      <a:pt x="71" y="13"/>
                      <a:pt x="65" y="10"/>
                    </a:cubicBezTo>
                    <a:cubicBezTo>
                      <a:pt x="60" y="7"/>
                      <a:pt x="53" y="8"/>
                      <a:pt x="47" y="10"/>
                    </a:cubicBezTo>
                    <a:cubicBezTo>
                      <a:pt x="41" y="13"/>
                      <a:pt x="37" y="17"/>
                      <a:pt x="33" y="22"/>
                    </a:cubicBezTo>
                    <a:cubicBezTo>
                      <a:pt x="25" y="32"/>
                      <a:pt x="19" y="42"/>
                      <a:pt x="15" y="51"/>
                    </a:cubicBezTo>
                    <a:cubicBezTo>
                      <a:pt x="6" y="68"/>
                      <a:pt x="2" y="79"/>
                      <a:pt x="1" y="79"/>
                    </a:cubicBezTo>
                    <a:cubicBezTo>
                      <a:pt x="0" y="79"/>
                      <a:pt x="3" y="67"/>
                      <a:pt x="11" y="49"/>
                    </a:cubicBezTo>
                    <a:cubicBezTo>
                      <a:pt x="15" y="40"/>
                      <a:pt x="20" y="29"/>
                      <a:pt x="28" y="18"/>
                    </a:cubicBezTo>
                    <a:cubicBezTo>
                      <a:pt x="32" y="13"/>
                      <a:pt x="37" y="8"/>
                      <a:pt x="44" y="4"/>
                    </a:cubicBezTo>
                    <a:cubicBezTo>
                      <a:pt x="51" y="1"/>
                      <a:pt x="61" y="0"/>
                      <a:pt x="68" y="4"/>
                    </a:cubicBezTo>
                    <a:cubicBezTo>
                      <a:pt x="72" y="6"/>
                      <a:pt x="76" y="10"/>
                      <a:pt x="78" y="13"/>
                    </a:cubicBezTo>
                    <a:cubicBezTo>
                      <a:pt x="80" y="17"/>
                      <a:pt x="81" y="21"/>
                      <a:pt x="82" y="24"/>
                    </a:cubicBezTo>
                    <a:cubicBezTo>
                      <a:pt x="83" y="32"/>
                      <a:pt x="83" y="39"/>
                      <a:pt x="83" y="45"/>
                    </a:cubicBezTo>
                    <a:cubicBezTo>
                      <a:pt x="82" y="59"/>
                      <a:pt x="79" y="70"/>
                      <a:pt x="77" y="80"/>
                    </a:cubicBezTo>
                    <a:cubicBezTo>
                      <a:pt x="72" y="99"/>
                      <a:pt x="68" y="110"/>
                      <a:pt x="67" y="11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4" name="işḻíďè">
                <a:extLst>
                  <a:ext uri="{FF2B5EF4-FFF2-40B4-BE49-F238E27FC236}">
                    <a16:creationId xmlns:a16="http://schemas.microsoft.com/office/drawing/2014/main" id="{68EEDB20-6A85-4D47-BEC2-5B7C7F8A0270}"/>
                  </a:ext>
                </a:extLst>
              </p:cNvPr>
              <p:cNvSpPr/>
              <p:nvPr/>
            </p:nvSpPr>
            <p:spPr bwMode="auto">
              <a:xfrm>
                <a:off x="5177078" y="2107517"/>
                <a:ext cx="155680" cy="756355"/>
              </a:xfrm>
              <a:custGeom>
                <a:avLst/>
                <a:gdLst>
                  <a:gd name="T0" fmla="*/ 47 w 48"/>
                  <a:gd name="T1" fmla="*/ 0 h 232"/>
                  <a:gd name="T2" fmla="*/ 41 w 48"/>
                  <a:gd name="T3" fmla="*/ 34 h 232"/>
                  <a:gd name="T4" fmla="*/ 27 w 48"/>
                  <a:gd name="T5" fmla="*/ 117 h 232"/>
                  <a:gd name="T6" fmla="*/ 10 w 48"/>
                  <a:gd name="T7" fmla="*/ 199 h 232"/>
                  <a:gd name="T8" fmla="*/ 4 w 48"/>
                  <a:gd name="T9" fmla="*/ 224 h 232"/>
                  <a:gd name="T10" fmla="*/ 1 w 48"/>
                  <a:gd name="T11" fmla="*/ 230 h 232"/>
                  <a:gd name="T12" fmla="*/ 0 w 48"/>
                  <a:gd name="T13" fmla="*/ 232 h 232"/>
                  <a:gd name="T14" fmla="*/ 0 w 48"/>
                  <a:gd name="T15" fmla="*/ 230 h 232"/>
                  <a:gd name="T16" fmla="*/ 1 w 48"/>
                  <a:gd name="T17" fmla="*/ 223 h 232"/>
                  <a:gd name="T18" fmla="*/ 6 w 48"/>
                  <a:gd name="T19" fmla="*/ 198 h 232"/>
                  <a:gd name="T20" fmla="*/ 20 w 48"/>
                  <a:gd name="T21" fmla="*/ 116 h 232"/>
                  <a:gd name="T22" fmla="*/ 37 w 48"/>
                  <a:gd name="T23" fmla="*/ 33 h 232"/>
                  <a:gd name="T24" fmla="*/ 47 w 48"/>
                  <a:gd name="T2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32">
                    <a:moveTo>
                      <a:pt x="47" y="0"/>
                    </a:moveTo>
                    <a:cubicBezTo>
                      <a:pt x="48" y="0"/>
                      <a:pt x="45" y="13"/>
                      <a:pt x="41" y="34"/>
                    </a:cubicBezTo>
                    <a:cubicBezTo>
                      <a:pt x="38" y="55"/>
                      <a:pt x="32" y="85"/>
                      <a:pt x="27" y="117"/>
                    </a:cubicBezTo>
                    <a:cubicBezTo>
                      <a:pt x="21" y="149"/>
                      <a:pt x="15" y="178"/>
                      <a:pt x="10" y="199"/>
                    </a:cubicBezTo>
                    <a:cubicBezTo>
                      <a:pt x="8" y="210"/>
                      <a:pt x="6" y="218"/>
                      <a:pt x="4" y="224"/>
                    </a:cubicBezTo>
                    <a:cubicBezTo>
                      <a:pt x="3" y="227"/>
                      <a:pt x="2" y="229"/>
                      <a:pt x="1" y="230"/>
                    </a:cubicBezTo>
                    <a:cubicBezTo>
                      <a:pt x="1" y="232"/>
                      <a:pt x="0" y="232"/>
                      <a:pt x="0" y="232"/>
                    </a:cubicBezTo>
                    <a:cubicBezTo>
                      <a:pt x="0" y="232"/>
                      <a:pt x="0" y="231"/>
                      <a:pt x="0" y="230"/>
                    </a:cubicBezTo>
                    <a:cubicBezTo>
                      <a:pt x="0" y="228"/>
                      <a:pt x="1" y="226"/>
                      <a:pt x="1" y="223"/>
                    </a:cubicBezTo>
                    <a:cubicBezTo>
                      <a:pt x="3" y="217"/>
                      <a:pt x="4" y="209"/>
                      <a:pt x="6" y="198"/>
                    </a:cubicBezTo>
                    <a:cubicBezTo>
                      <a:pt x="9" y="177"/>
                      <a:pt x="14" y="148"/>
                      <a:pt x="20" y="116"/>
                    </a:cubicBezTo>
                    <a:cubicBezTo>
                      <a:pt x="26" y="83"/>
                      <a:pt x="32" y="54"/>
                      <a:pt x="37" y="33"/>
                    </a:cubicBezTo>
                    <a:cubicBezTo>
                      <a:pt x="42" y="12"/>
                      <a:pt x="46" y="0"/>
                      <a:pt x="47"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5" name="ïşḻiḑe">
                <a:extLst>
                  <a:ext uri="{FF2B5EF4-FFF2-40B4-BE49-F238E27FC236}">
                    <a16:creationId xmlns:a16="http://schemas.microsoft.com/office/drawing/2014/main" id="{259AE239-6D1A-4342-9786-1FD644FC20BA}"/>
                  </a:ext>
                </a:extLst>
              </p:cNvPr>
              <p:cNvSpPr/>
              <p:nvPr/>
            </p:nvSpPr>
            <p:spPr bwMode="auto">
              <a:xfrm>
                <a:off x="5310714" y="2057920"/>
                <a:ext cx="71640" cy="688847"/>
              </a:xfrm>
              <a:custGeom>
                <a:avLst/>
                <a:gdLst>
                  <a:gd name="T0" fmla="*/ 1 w 22"/>
                  <a:gd name="T1" fmla="*/ 211 h 211"/>
                  <a:gd name="T2" fmla="*/ 3 w 22"/>
                  <a:gd name="T3" fmla="*/ 180 h 211"/>
                  <a:gd name="T4" fmla="*/ 11 w 22"/>
                  <a:gd name="T5" fmla="*/ 106 h 211"/>
                  <a:gd name="T6" fmla="*/ 17 w 22"/>
                  <a:gd name="T7" fmla="*/ 31 h 211"/>
                  <a:gd name="T8" fmla="*/ 18 w 22"/>
                  <a:gd name="T9" fmla="*/ 19 h 211"/>
                  <a:gd name="T10" fmla="*/ 18 w 22"/>
                  <a:gd name="T11" fmla="*/ 9 h 211"/>
                  <a:gd name="T12" fmla="*/ 18 w 22"/>
                  <a:gd name="T13" fmla="*/ 3 h 211"/>
                  <a:gd name="T14" fmla="*/ 18 w 22"/>
                  <a:gd name="T15" fmla="*/ 1 h 211"/>
                  <a:gd name="T16" fmla="*/ 19 w 22"/>
                  <a:gd name="T17" fmla="*/ 3 h 211"/>
                  <a:gd name="T18" fmla="*/ 21 w 22"/>
                  <a:gd name="T19" fmla="*/ 9 h 211"/>
                  <a:gd name="T20" fmla="*/ 21 w 22"/>
                  <a:gd name="T21" fmla="*/ 19 h 211"/>
                  <a:gd name="T22" fmla="*/ 22 w 22"/>
                  <a:gd name="T23" fmla="*/ 31 h 211"/>
                  <a:gd name="T24" fmla="*/ 17 w 22"/>
                  <a:gd name="T25" fmla="*/ 106 h 211"/>
                  <a:gd name="T26" fmla="*/ 8 w 22"/>
                  <a:gd name="T27" fmla="*/ 181 h 211"/>
                  <a:gd name="T28" fmla="*/ 1 w 22"/>
                  <a:gd name="T2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11">
                    <a:moveTo>
                      <a:pt x="1" y="211"/>
                    </a:moveTo>
                    <a:cubicBezTo>
                      <a:pt x="0" y="211"/>
                      <a:pt x="1" y="199"/>
                      <a:pt x="3" y="180"/>
                    </a:cubicBezTo>
                    <a:cubicBezTo>
                      <a:pt x="5" y="161"/>
                      <a:pt x="8" y="135"/>
                      <a:pt x="11" y="106"/>
                    </a:cubicBezTo>
                    <a:cubicBezTo>
                      <a:pt x="13" y="77"/>
                      <a:pt x="16" y="50"/>
                      <a:pt x="17" y="31"/>
                    </a:cubicBezTo>
                    <a:cubicBezTo>
                      <a:pt x="17" y="27"/>
                      <a:pt x="18" y="22"/>
                      <a:pt x="18" y="19"/>
                    </a:cubicBezTo>
                    <a:cubicBezTo>
                      <a:pt x="18" y="15"/>
                      <a:pt x="18" y="12"/>
                      <a:pt x="18" y="9"/>
                    </a:cubicBezTo>
                    <a:cubicBezTo>
                      <a:pt x="18" y="6"/>
                      <a:pt x="18" y="4"/>
                      <a:pt x="18" y="3"/>
                    </a:cubicBezTo>
                    <a:cubicBezTo>
                      <a:pt x="18" y="1"/>
                      <a:pt x="18" y="1"/>
                      <a:pt x="18" y="1"/>
                    </a:cubicBezTo>
                    <a:cubicBezTo>
                      <a:pt x="18" y="0"/>
                      <a:pt x="19" y="1"/>
                      <a:pt x="19" y="3"/>
                    </a:cubicBezTo>
                    <a:cubicBezTo>
                      <a:pt x="20" y="4"/>
                      <a:pt x="20" y="6"/>
                      <a:pt x="21" y="9"/>
                    </a:cubicBezTo>
                    <a:cubicBezTo>
                      <a:pt x="21" y="11"/>
                      <a:pt x="21" y="15"/>
                      <a:pt x="21" y="19"/>
                    </a:cubicBezTo>
                    <a:cubicBezTo>
                      <a:pt x="22" y="22"/>
                      <a:pt x="22" y="27"/>
                      <a:pt x="22" y="31"/>
                    </a:cubicBezTo>
                    <a:cubicBezTo>
                      <a:pt x="22" y="51"/>
                      <a:pt x="20" y="77"/>
                      <a:pt x="17" y="106"/>
                    </a:cubicBezTo>
                    <a:cubicBezTo>
                      <a:pt x="15" y="135"/>
                      <a:pt x="11" y="162"/>
                      <a:pt x="8" y="181"/>
                    </a:cubicBezTo>
                    <a:cubicBezTo>
                      <a:pt x="5" y="199"/>
                      <a:pt x="2" y="211"/>
                      <a:pt x="1" y="21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6" name="îš1ïḑè">
                <a:extLst>
                  <a:ext uri="{FF2B5EF4-FFF2-40B4-BE49-F238E27FC236}">
                    <a16:creationId xmlns:a16="http://schemas.microsoft.com/office/drawing/2014/main" id="{38422361-C19B-415A-A16B-27E34BB4E81B}"/>
                  </a:ext>
                </a:extLst>
              </p:cNvPr>
              <p:cNvSpPr/>
              <p:nvPr/>
            </p:nvSpPr>
            <p:spPr bwMode="auto">
              <a:xfrm>
                <a:off x="6780714" y="2279730"/>
                <a:ext cx="720535" cy="662672"/>
              </a:xfrm>
              <a:custGeom>
                <a:avLst/>
                <a:gdLst>
                  <a:gd name="T0" fmla="*/ 172 w 221"/>
                  <a:gd name="T1" fmla="*/ 177 h 203"/>
                  <a:gd name="T2" fmla="*/ 198 w 221"/>
                  <a:gd name="T3" fmla="*/ 129 h 203"/>
                  <a:gd name="T4" fmla="*/ 214 w 221"/>
                  <a:gd name="T5" fmla="*/ 97 h 203"/>
                  <a:gd name="T6" fmla="*/ 214 w 221"/>
                  <a:gd name="T7" fmla="*/ 97 h 203"/>
                  <a:gd name="T8" fmla="*/ 215 w 221"/>
                  <a:gd name="T9" fmla="*/ 96 h 203"/>
                  <a:gd name="T10" fmla="*/ 219 w 221"/>
                  <a:gd name="T11" fmla="*/ 87 h 203"/>
                  <a:gd name="T12" fmla="*/ 221 w 221"/>
                  <a:gd name="T13" fmla="*/ 84 h 203"/>
                  <a:gd name="T14" fmla="*/ 221 w 221"/>
                  <a:gd name="T15" fmla="*/ 84 h 203"/>
                  <a:gd name="T16" fmla="*/ 211 w 221"/>
                  <a:gd name="T17" fmla="*/ 77 h 203"/>
                  <a:gd name="T18" fmla="*/ 182 w 221"/>
                  <a:gd name="T19" fmla="*/ 58 h 203"/>
                  <a:gd name="T20" fmla="*/ 139 w 221"/>
                  <a:gd name="T21" fmla="*/ 32 h 203"/>
                  <a:gd name="T22" fmla="*/ 113 w 221"/>
                  <a:gd name="T23" fmla="*/ 17 h 203"/>
                  <a:gd name="T24" fmla="*/ 84 w 221"/>
                  <a:gd name="T25" fmla="*/ 2 h 203"/>
                  <a:gd name="T26" fmla="*/ 71 w 221"/>
                  <a:gd name="T27" fmla="*/ 1 h 203"/>
                  <a:gd name="T28" fmla="*/ 60 w 221"/>
                  <a:gd name="T29" fmla="*/ 8 h 203"/>
                  <a:gd name="T30" fmla="*/ 48 w 221"/>
                  <a:gd name="T31" fmla="*/ 26 h 203"/>
                  <a:gd name="T32" fmla="*/ 45 w 221"/>
                  <a:gd name="T33" fmla="*/ 30 h 203"/>
                  <a:gd name="T34" fmla="*/ 42 w 221"/>
                  <a:gd name="T35" fmla="*/ 35 h 203"/>
                  <a:gd name="T36" fmla="*/ 37 w 221"/>
                  <a:gd name="T37" fmla="*/ 44 h 203"/>
                  <a:gd name="T38" fmla="*/ 28 w 221"/>
                  <a:gd name="T39" fmla="*/ 60 h 203"/>
                  <a:gd name="T40" fmla="*/ 1 w 221"/>
                  <a:gd name="T41" fmla="*/ 111 h 203"/>
                  <a:gd name="T42" fmla="*/ 3 w 221"/>
                  <a:gd name="T43" fmla="*/ 116 h 203"/>
                  <a:gd name="T44" fmla="*/ 6 w 221"/>
                  <a:gd name="T45" fmla="*/ 118 h 203"/>
                  <a:gd name="T46" fmla="*/ 11 w 221"/>
                  <a:gd name="T47" fmla="*/ 120 h 203"/>
                  <a:gd name="T48" fmla="*/ 15 w 221"/>
                  <a:gd name="T49" fmla="*/ 121 h 203"/>
                  <a:gd name="T50" fmla="*/ 16 w 221"/>
                  <a:gd name="T51" fmla="*/ 121 h 203"/>
                  <a:gd name="T52" fmla="*/ 15 w 221"/>
                  <a:gd name="T53" fmla="*/ 121 h 203"/>
                  <a:gd name="T54" fmla="*/ 17 w 221"/>
                  <a:gd name="T55" fmla="*/ 118 h 203"/>
                  <a:gd name="T56" fmla="*/ 19 w 221"/>
                  <a:gd name="T57" fmla="*/ 116 h 203"/>
                  <a:gd name="T58" fmla="*/ 21 w 221"/>
                  <a:gd name="T59" fmla="*/ 113 h 203"/>
                  <a:gd name="T60" fmla="*/ 42 w 221"/>
                  <a:gd name="T61" fmla="*/ 100 h 203"/>
                  <a:gd name="T62" fmla="*/ 59 w 221"/>
                  <a:gd name="T63" fmla="*/ 101 h 203"/>
                  <a:gd name="T64" fmla="*/ 68 w 221"/>
                  <a:gd name="T65" fmla="*/ 105 h 203"/>
                  <a:gd name="T66" fmla="*/ 76 w 221"/>
                  <a:gd name="T67" fmla="*/ 112 h 203"/>
                  <a:gd name="T68" fmla="*/ 85 w 221"/>
                  <a:gd name="T69" fmla="*/ 132 h 203"/>
                  <a:gd name="T70" fmla="*/ 80 w 221"/>
                  <a:gd name="T71" fmla="*/ 156 h 203"/>
                  <a:gd name="T72" fmla="*/ 80 w 221"/>
                  <a:gd name="T73" fmla="*/ 157 h 203"/>
                  <a:gd name="T74" fmla="*/ 80 w 221"/>
                  <a:gd name="T75" fmla="*/ 158 h 203"/>
                  <a:gd name="T76" fmla="*/ 81 w 221"/>
                  <a:gd name="T77" fmla="*/ 160 h 203"/>
                  <a:gd name="T78" fmla="*/ 83 w 221"/>
                  <a:gd name="T79" fmla="*/ 162 h 203"/>
                  <a:gd name="T80" fmla="*/ 88 w 221"/>
                  <a:gd name="T81" fmla="*/ 166 h 203"/>
                  <a:gd name="T82" fmla="*/ 98 w 221"/>
                  <a:gd name="T83" fmla="*/ 173 h 203"/>
                  <a:gd name="T84" fmla="*/ 119 w 221"/>
                  <a:gd name="T85" fmla="*/ 187 h 203"/>
                  <a:gd name="T86" fmla="*/ 135 w 221"/>
                  <a:gd name="T87" fmla="*/ 195 h 203"/>
                  <a:gd name="T88" fmla="*/ 142 w 221"/>
                  <a:gd name="T89" fmla="*/ 199 h 203"/>
                  <a:gd name="T90" fmla="*/ 148 w 221"/>
                  <a:gd name="T91" fmla="*/ 202 h 203"/>
                  <a:gd name="T92" fmla="*/ 148 w 221"/>
                  <a:gd name="T93" fmla="*/ 202 h 203"/>
                  <a:gd name="T94" fmla="*/ 151 w 221"/>
                  <a:gd name="T95" fmla="*/ 203 h 203"/>
                  <a:gd name="T96" fmla="*/ 152 w 221"/>
                  <a:gd name="T97" fmla="*/ 203 h 203"/>
                  <a:gd name="T98" fmla="*/ 156 w 221"/>
                  <a:gd name="T99" fmla="*/ 201 h 203"/>
                  <a:gd name="T100" fmla="*/ 157 w 221"/>
                  <a:gd name="T101" fmla="*/ 199 h 203"/>
                  <a:gd name="T102" fmla="*/ 159 w 221"/>
                  <a:gd name="T103" fmla="*/ 198 h 203"/>
                  <a:gd name="T104" fmla="*/ 163 w 221"/>
                  <a:gd name="T105" fmla="*/ 191 h 203"/>
                  <a:gd name="T106" fmla="*/ 172 w 221"/>
                  <a:gd name="T107" fmla="*/ 17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203">
                    <a:moveTo>
                      <a:pt x="172" y="177"/>
                    </a:moveTo>
                    <a:cubicBezTo>
                      <a:pt x="182" y="159"/>
                      <a:pt x="191" y="143"/>
                      <a:pt x="198" y="129"/>
                    </a:cubicBezTo>
                    <a:cubicBezTo>
                      <a:pt x="205" y="116"/>
                      <a:pt x="210" y="105"/>
                      <a:pt x="214" y="97"/>
                    </a:cubicBezTo>
                    <a:cubicBezTo>
                      <a:pt x="214" y="97"/>
                      <a:pt x="214" y="97"/>
                      <a:pt x="214" y="97"/>
                    </a:cubicBezTo>
                    <a:cubicBezTo>
                      <a:pt x="215" y="96"/>
                      <a:pt x="215" y="96"/>
                      <a:pt x="215" y="96"/>
                    </a:cubicBezTo>
                    <a:cubicBezTo>
                      <a:pt x="217" y="92"/>
                      <a:pt x="218" y="89"/>
                      <a:pt x="219" y="87"/>
                    </a:cubicBezTo>
                    <a:cubicBezTo>
                      <a:pt x="220" y="85"/>
                      <a:pt x="220" y="84"/>
                      <a:pt x="221" y="84"/>
                    </a:cubicBezTo>
                    <a:cubicBezTo>
                      <a:pt x="221" y="84"/>
                      <a:pt x="221" y="84"/>
                      <a:pt x="221" y="84"/>
                    </a:cubicBezTo>
                    <a:cubicBezTo>
                      <a:pt x="221" y="84"/>
                      <a:pt x="218" y="81"/>
                      <a:pt x="211" y="77"/>
                    </a:cubicBezTo>
                    <a:cubicBezTo>
                      <a:pt x="204" y="72"/>
                      <a:pt x="194" y="66"/>
                      <a:pt x="182" y="58"/>
                    </a:cubicBezTo>
                    <a:cubicBezTo>
                      <a:pt x="170" y="51"/>
                      <a:pt x="155" y="42"/>
                      <a:pt x="139" y="32"/>
                    </a:cubicBezTo>
                    <a:cubicBezTo>
                      <a:pt x="131" y="27"/>
                      <a:pt x="122" y="22"/>
                      <a:pt x="113" y="17"/>
                    </a:cubicBezTo>
                    <a:cubicBezTo>
                      <a:pt x="104" y="11"/>
                      <a:pt x="95" y="5"/>
                      <a:pt x="84" y="2"/>
                    </a:cubicBezTo>
                    <a:cubicBezTo>
                      <a:pt x="80" y="1"/>
                      <a:pt x="76" y="0"/>
                      <a:pt x="71" y="1"/>
                    </a:cubicBezTo>
                    <a:cubicBezTo>
                      <a:pt x="67" y="2"/>
                      <a:pt x="63" y="5"/>
                      <a:pt x="60" y="8"/>
                    </a:cubicBezTo>
                    <a:cubicBezTo>
                      <a:pt x="56" y="14"/>
                      <a:pt x="52" y="20"/>
                      <a:pt x="48" y="26"/>
                    </a:cubicBezTo>
                    <a:cubicBezTo>
                      <a:pt x="47" y="27"/>
                      <a:pt x="46" y="29"/>
                      <a:pt x="45" y="30"/>
                    </a:cubicBezTo>
                    <a:cubicBezTo>
                      <a:pt x="44" y="32"/>
                      <a:pt x="43" y="33"/>
                      <a:pt x="42" y="35"/>
                    </a:cubicBezTo>
                    <a:cubicBezTo>
                      <a:pt x="37" y="44"/>
                      <a:pt x="37" y="44"/>
                      <a:pt x="37" y="44"/>
                    </a:cubicBezTo>
                    <a:cubicBezTo>
                      <a:pt x="34" y="49"/>
                      <a:pt x="31" y="55"/>
                      <a:pt x="28" y="60"/>
                    </a:cubicBezTo>
                    <a:cubicBezTo>
                      <a:pt x="16" y="81"/>
                      <a:pt x="5" y="98"/>
                      <a:pt x="1" y="111"/>
                    </a:cubicBezTo>
                    <a:cubicBezTo>
                      <a:pt x="0" y="113"/>
                      <a:pt x="2" y="115"/>
                      <a:pt x="3" y="116"/>
                    </a:cubicBezTo>
                    <a:cubicBezTo>
                      <a:pt x="4" y="116"/>
                      <a:pt x="5" y="117"/>
                      <a:pt x="6" y="118"/>
                    </a:cubicBezTo>
                    <a:cubicBezTo>
                      <a:pt x="8" y="119"/>
                      <a:pt x="10" y="119"/>
                      <a:pt x="11" y="120"/>
                    </a:cubicBezTo>
                    <a:cubicBezTo>
                      <a:pt x="14" y="121"/>
                      <a:pt x="15" y="121"/>
                      <a:pt x="15" y="121"/>
                    </a:cubicBezTo>
                    <a:cubicBezTo>
                      <a:pt x="15" y="121"/>
                      <a:pt x="15" y="121"/>
                      <a:pt x="16" y="121"/>
                    </a:cubicBezTo>
                    <a:cubicBezTo>
                      <a:pt x="16" y="121"/>
                      <a:pt x="15" y="121"/>
                      <a:pt x="15" y="121"/>
                    </a:cubicBezTo>
                    <a:cubicBezTo>
                      <a:pt x="16" y="120"/>
                      <a:pt x="17" y="119"/>
                      <a:pt x="17" y="118"/>
                    </a:cubicBezTo>
                    <a:cubicBezTo>
                      <a:pt x="17" y="118"/>
                      <a:pt x="18" y="117"/>
                      <a:pt x="19" y="116"/>
                    </a:cubicBezTo>
                    <a:cubicBezTo>
                      <a:pt x="19" y="115"/>
                      <a:pt x="20" y="114"/>
                      <a:pt x="21" y="113"/>
                    </a:cubicBezTo>
                    <a:cubicBezTo>
                      <a:pt x="25" y="108"/>
                      <a:pt x="32" y="102"/>
                      <a:pt x="42" y="100"/>
                    </a:cubicBezTo>
                    <a:cubicBezTo>
                      <a:pt x="47" y="99"/>
                      <a:pt x="53" y="99"/>
                      <a:pt x="59" y="101"/>
                    </a:cubicBezTo>
                    <a:cubicBezTo>
                      <a:pt x="62" y="101"/>
                      <a:pt x="65" y="103"/>
                      <a:pt x="68" y="105"/>
                    </a:cubicBezTo>
                    <a:cubicBezTo>
                      <a:pt x="71" y="107"/>
                      <a:pt x="74" y="109"/>
                      <a:pt x="76" y="112"/>
                    </a:cubicBezTo>
                    <a:cubicBezTo>
                      <a:pt x="81" y="117"/>
                      <a:pt x="85" y="124"/>
                      <a:pt x="85" y="132"/>
                    </a:cubicBezTo>
                    <a:cubicBezTo>
                      <a:pt x="86" y="140"/>
                      <a:pt x="85" y="148"/>
                      <a:pt x="80" y="156"/>
                    </a:cubicBezTo>
                    <a:cubicBezTo>
                      <a:pt x="80" y="156"/>
                      <a:pt x="80" y="157"/>
                      <a:pt x="80" y="157"/>
                    </a:cubicBezTo>
                    <a:cubicBezTo>
                      <a:pt x="80" y="157"/>
                      <a:pt x="80" y="158"/>
                      <a:pt x="80" y="158"/>
                    </a:cubicBezTo>
                    <a:cubicBezTo>
                      <a:pt x="80" y="159"/>
                      <a:pt x="80" y="160"/>
                      <a:pt x="81" y="160"/>
                    </a:cubicBezTo>
                    <a:cubicBezTo>
                      <a:pt x="81" y="161"/>
                      <a:pt x="82" y="162"/>
                      <a:pt x="83" y="162"/>
                    </a:cubicBezTo>
                    <a:cubicBezTo>
                      <a:pt x="84" y="164"/>
                      <a:pt x="86" y="165"/>
                      <a:pt x="88" y="166"/>
                    </a:cubicBezTo>
                    <a:cubicBezTo>
                      <a:pt x="91" y="169"/>
                      <a:pt x="94" y="171"/>
                      <a:pt x="98" y="173"/>
                    </a:cubicBezTo>
                    <a:cubicBezTo>
                      <a:pt x="104" y="178"/>
                      <a:pt x="112" y="183"/>
                      <a:pt x="119" y="187"/>
                    </a:cubicBezTo>
                    <a:cubicBezTo>
                      <a:pt x="124" y="190"/>
                      <a:pt x="129" y="193"/>
                      <a:pt x="135" y="195"/>
                    </a:cubicBezTo>
                    <a:cubicBezTo>
                      <a:pt x="137" y="197"/>
                      <a:pt x="140" y="198"/>
                      <a:pt x="142" y="199"/>
                    </a:cubicBezTo>
                    <a:cubicBezTo>
                      <a:pt x="144" y="200"/>
                      <a:pt x="146" y="201"/>
                      <a:pt x="148" y="202"/>
                    </a:cubicBezTo>
                    <a:cubicBezTo>
                      <a:pt x="148" y="202"/>
                      <a:pt x="148" y="202"/>
                      <a:pt x="148" y="202"/>
                    </a:cubicBezTo>
                    <a:cubicBezTo>
                      <a:pt x="149" y="202"/>
                      <a:pt x="150" y="203"/>
                      <a:pt x="151" y="203"/>
                    </a:cubicBezTo>
                    <a:cubicBezTo>
                      <a:pt x="151" y="203"/>
                      <a:pt x="152" y="203"/>
                      <a:pt x="152" y="203"/>
                    </a:cubicBezTo>
                    <a:cubicBezTo>
                      <a:pt x="153" y="203"/>
                      <a:pt x="155" y="202"/>
                      <a:pt x="156" y="201"/>
                    </a:cubicBezTo>
                    <a:cubicBezTo>
                      <a:pt x="156" y="200"/>
                      <a:pt x="157" y="200"/>
                      <a:pt x="157" y="199"/>
                    </a:cubicBezTo>
                    <a:cubicBezTo>
                      <a:pt x="158" y="199"/>
                      <a:pt x="158" y="198"/>
                      <a:pt x="159" y="198"/>
                    </a:cubicBezTo>
                    <a:cubicBezTo>
                      <a:pt x="161" y="195"/>
                      <a:pt x="162" y="193"/>
                      <a:pt x="163" y="191"/>
                    </a:cubicBezTo>
                    <a:cubicBezTo>
                      <a:pt x="166" y="186"/>
                      <a:pt x="169" y="182"/>
                      <a:pt x="172" y="177"/>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7" name="îSľîdé">
                <a:extLst>
                  <a:ext uri="{FF2B5EF4-FFF2-40B4-BE49-F238E27FC236}">
                    <a16:creationId xmlns:a16="http://schemas.microsoft.com/office/drawing/2014/main" id="{A74DFCBC-54AD-4BD5-9696-FEA57042FC72}"/>
                  </a:ext>
                </a:extLst>
              </p:cNvPr>
              <p:cNvSpPr/>
              <p:nvPr/>
            </p:nvSpPr>
            <p:spPr bwMode="auto">
              <a:xfrm>
                <a:off x="7253263" y="2596600"/>
                <a:ext cx="467039" cy="551078"/>
              </a:xfrm>
              <a:custGeom>
                <a:avLst/>
                <a:gdLst>
                  <a:gd name="T0" fmla="*/ 133 w 143"/>
                  <a:gd name="T1" fmla="*/ 128 h 169"/>
                  <a:gd name="T2" fmla="*/ 143 w 143"/>
                  <a:gd name="T3" fmla="*/ 68 h 169"/>
                  <a:gd name="T4" fmla="*/ 134 w 143"/>
                  <a:gd name="T5" fmla="*/ 37 h 169"/>
                  <a:gd name="T6" fmla="*/ 97 w 143"/>
                  <a:gd name="T7" fmla="*/ 14 h 169"/>
                  <a:gd name="T8" fmla="*/ 69 w 143"/>
                  <a:gd name="T9" fmla="*/ 0 h 169"/>
                  <a:gd name="T10" fmla="*/ 69 w 143"/>
                  <a:gd name="T11" fmla="*/ 0 h 169"/>
                  <a:gd name="T12" fmla="*/ 27 w 143"/>
                  <a:gd name="T13" fmla="*/ 80 h 169"/>
                  <a:gd name="T14" fmla="*/ 14 w 143"/>
                  <a:gd name="T15" fmla="*/ 101 h 169"/>
                  <a:gd name="T16" fmla="*/ 11 w 143"/>
                  <a:gd name="T17" fmla="*/ 104 h 169"/>
                  <a:gd name="T18" fmla="*/ 0 w 143"/>
                  <a:gd name="T19" fmla="*/ 103 h 169"/>
                  <a:gd name="T20" fmla="*/ 3 w 143"/>
                  <a:gd name="T21" fmla="*/ 105 h 169"/>
                  <a:gd name="T22" fmla="*/ 25 w 143"/>
                  <a:gd name="T23" fmla="*/ 118 h 169"/>
                  <a:gd name="T24" fmla="*/ 32 w 143"/>
                  <a:gd name="T25" fmla="*/ 121 h 169"/>
                  <a:gd name="T26" fmla="*/ 36 w 143"/>
                  <a:gd name="T27" fmla="*/ 118 h 169"/>
                  <a:gd name="T28" fmla="*/ 50 w 143"/>
                  <a:gd name="T29" fmla="*/ 103 h 169"/>
                  <a:gd name="T30" fmla="*/ 85 w 143"/>
                  <a:gd name="T31" fmla="*/ 107 h 169"/>
                  <a:gd name="T32" fmla="*/ 97 w 143"/>
                  <a:gd name="T33" fmla="*/ 116 h 169"/>
                  <a:gd name="T34" fmla="*/ 104 w 143"/>
                  <a:gd name="T35" fmla="*/ 137 h 169"/>
                  <a:gd name="T36" fmla="*/ 96 w 143"/>
                  <a:gd name="T37" fmla="*/ 159 h 169"/>
                  <a:gd name="T38" fmla="*/ 96 w 143"/>
                  <a:gd name="T39" fmla="*/ 162 h 169"/>
                  <a:gd name="T40" fmla="*/ 101 w 143"/>
                  <a:gd name="T41" fmla="*/ 165 h 169"/>
                  <a:gd name="T42" fmla="*/ 110 w 143"/>
                  <a:gd name="T43" fmla="*/ 168 h 169"/>
                  <a:gd name="T44" fmla="*/ 111 w 143"/>
                  <a:gd name="T45" fmla="*/ 168 h 169"/>
                  <a:gd name="T46" fmla="*/ 112 w 143"/>
                  <a:gd name="T47" fmla="*/ 167 h 169"/>
                  <a:gd name="T48" fmla="*/ 113 w 143"/>
                  <a:gd name="T49" fmla="*/ 166 h 169"/>
                  <a:gd name="T50" fmla="*/ 128 w 143"/>
                  <a:gd name="T51" fmla="*/ 143 h 169"/>
                  <a:gd name="T52" fmla="*/ 109 w 143"/>
                  <a:gd name="T53" fmla="*/ 99 h 169"/>
                  <a:gd name="T54" fmla="*/ 109 w 143"/>
                  <a:gd name="T55" fmla="*/ 99 h 169"/>
                  <a:gd name="T56" fmla="*/ 107 w 143"/>
                  <a:gd name="T57" fmla="*/ 98 h 169"/>
                  <a:gd name="T58" fmla="*/ 72 w 143"/>
                  <a:gd name="T59" fmla="*/ 79 h 169"/>
                  <a:gd name="T60" fmla="*/ 64 w 143"/>
                  <a:gd name="T61" fmla="*/ 61 h 169"/>
                  <a:gd name="T62" fmla="*/ 77 w 143"/>
                  <a:gd name="T63" fmla="*/ 40 h 169"/>
                  <a:gd name="T64" fmla="*/ 81 w 143"/>
                  <a:gd name="T65" fmla="*/ 34 h 169"/>
                  <a:gd name="T66" fmla="*/ 89 w 143"/>
                  <a:gd name="T67" fmla="*/ 38 h 169"/>
                  <a:gd name="T68" fmla="*/ 121 w 143"/>
                  <a:gd name="T69" fmla="*/ 60 h 169"/>
                  <a:gd name="T70" fmla="*/ 123 w 143"/>
                  <a:gd name="T71" fmla="*/ 68 h 169"/>
                  <a:gd name="T72" fmla="*/ 113 w 143"/>
                  <a:gd name="T73" fmla="*/ 9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 h="169">
                    <a:moveTo>
                      <a:pt x="128" y="143"/>
                    </a:moveTo>
                    <a:cubicBezTo>
                      <a:pt x="130" y="138"/>
                      <a:pt x="131" y="133"/>
                      <a:pt x="133" y="128"/>
                    </a:cubicBezTo>
                    <a:cubicBezTo>
                      <a:pt x="134" y="122"/>
                      <a:pt x="136" y="116"/>
                      <a:pt x="137" y="110"/>
                    </a:cubicBezTo>
                    <a:cubicBezTo>
                      <a:pt x="140" y="97"/>
                      <a:pt x="142" y="83"/>
                      <a:pt x="143" y="68"/>
                    </a:cubicBezTo>
                    <a:cubicBezTo>
                      <a:pt x="143" y="61"/>
                      <a:pt x="143" y="54"/>
                      <a:pt x="140" y="47"/>
                    </a:cubicBezTo>
                    <a:cubicBezTo>
                      <a:pt x="139" y="43"/>
                      <a:pt x="137" y="40"/>
                      <a:pt x="134" y="37"/>
                    </a:cubicBezTo>
                    <a:cubicBezTo>
                      <a:pt x="132" y="35"/>
                      <a:pt x="129" y="33"/>
                      <a:pt x="126" y="31"/>
                    </a:cubicBezTo>
                    <a:cubicBezTo>
                      <a:pt x="116" y="24"/>
                      <a:pt x="105" y="19"/>
                      <a:pt x="97" y="14"/>
                    </a:cubicBezTo>
                    <a:cubicBezTo>
                      <a:pt x="88" y="10"/>
                      <a:pt x="81" y="6"/>
                      <a:pt x="77" y="4"/>
                    </a:cubicBezTo>
                    <a:cubicBezTo>
                      <a:pt x="73" y="1"/>
                      <a:pt x="70" y="0"/>
                      <a:pt x="69" y="0"/>
                    </a:cubicBezTo>
                    <a:cubicBezTo>
                      <a:pt x="69" y="0"/>
                      <a:pt x="69" y="0"/>
                      <a:pt x="69" y="0"/>
                    </a:cubicBezTo>
                    <a:cubicBezTo>
                      <a:pt x="69" y="0"/>
                      <a:pt x="69" y="0"/>
                      <a:pt x="69" y="0"/>
                    </a:cubicBezTo>
                    <a:cubicBezTo>
                      <a:pt x="65" y="8"/>
                      <a:pt x="60" y="19"/>
                      <a:pt x="53" y="32"/>
                    </a:cubicBezTo>
                    <a:cubicBezTo>
                      <a:pt x="46" y="46"/>
                      <a:pt x="37" y="62"/>
                      <a:pt x="27" y="80"/>
                    </a:cubicBezTo>
                    <a:cubicBezTo>
                      <a:pt x="24" y="85"/>
                      <a:pt x="21" y="89"/>
                      <a:pt x="18" y="94"/>
                    </a:cubicBezTo>
                    <a:cubicBezTo>
                      <a:pt x="17" y="96"/>
                      <a:pt x="16" y="98"/>
                      <a:pt x="14" y="101"/>
                    </a:cubicBezTo>
                    <a:cubicBezTo>
                      <a:pt x="13" y="101"/>
                      <a:pt x="13" y="102"/>
                      <a:pt x="12" y="102"/>
                    </a:cubicBezTo>
                    <a:cubicBezTo>
                      <a:pt x="12" y="103"/>
                      <a:pt x="11" y="103"/>
                      <a:pt x="11" y="104"/>
                    </a:cubicBezTo>
                    <a:cubicBezTo>
                      <a:pt x="10" y="105"/>
                      <a:pt x="8" y="106"/>
                      <a:pt x="7" y="106"/>
                    </a:cubicBezTo>
                    <a:cubicBezTo>
                      <a:pt x="3" y="104"/>
                      <a:pt x="0" y="103"/>
                      <a:pt x="0" y="103"/>
                    </a:cubicBezTo>
                    <a:cubicBezTo>
                      <a:pt x="0" y="103"/>
                      <a:pt x="1" y="104"/>
                      <a:pt x="3" y="105"/>
                    </a:cubicBezTo>
                    <a:cubicBezTo>
                      <a:pt x="3" y="105"/>
                      <a:pt x="3" y="105"/>
                      <a:pt x="3" y="105"/>
                    </a:cubicBezTo>
                    <a:cubicBezTo>
                      <a:pt x="4" y="106"/>
                      <a:pt x="5" y="106"/>
                      <a:pt x="7" y="107"/>
                    </a:cubicBezTo>
                    <a:cubicBezTo>
                      <a:pt x="11" y="109"/>
                      <a:pt x="17" y="114"/>
                      <a:pt x="25" y="118"/>
                    </a:cubicBezTo>
                    <a:cubicBezTo>
                      <a:pt x="26" y="119"/>
                      <a:pt x="27" y="119"/>
                      <a:pt x="28" y="120"/>
                    </a:cubicBezTo>
                    <a:cubicBezTo>
                      <a:pt x="29" y="120"/>
                      <a:pt x="30" y="121"/>
                      <a:pt x="32" y="121"/>
                    </a:cubicBezTo>
                    <a:cubicBezTo>
                      <a:pt x="33" y="121"/>
                      <a:pt x="34" y="121"/>
                      <a:pt x="35" y="120"/>
                    </a:cubicBezTo>
                    <a:cubicBezTo>
                      <a:pt x="36" y="120"/>
                      <a:pt x="36" y="119"/>
                      <a:pt x="36" y="118"/>
                    </a:cubicBezTo>
                    <a:cubicBezTo>
                      <a:pt x="37" y="117"/>
                      <a:pt x="38" y="116"/>
                      <a:pt x="39" y="115"/>
                    </a:cubicBezTo>
                    <a:cubicBezTo>
                      <a:pt x="41" y="111"/>
                      <a:pt x="45" y="106"/>
                      <a:pt x="50" y="103"/>
                    </a:cubicBezTo>
                    <a:cubicBezTo>
                      <a:pt x="55" y="101"/>
                      <a:pt x="61" y="100"/>
                      <a:pt x="67" y="101"/>
                    </a:cubicBezTo>
                    <a:cubicBezTo>
                      <a:pt x="73" y="102"/>
                      <a:pt x="79" y="104"/>
                      <a:pt x="85" y="107"/>
                    </a:cubicBezTo>
                    <a:cubicBezTo>
                      <a:pt x="88" y="109"/>
                      <a:pt x="91" y="111"/>
                      <a:pt x="94" y="113"/>
                    </a:cubicBezTo>
                    <a:cubicBezTo>
                      <a:pt x="95" y="114"/>
                      <a:pt x="96" y="115"/>
                      <a:pt x="97" y="116"/>
                    </a:cubicBezTo>
                    <a:cubicBezTo>
                      <a:pt x="98" y="117"/>
                      <a:pt x="99" y="118"/>
                      <a:pt x="100" y="120"/>
                    </a:cubicBezTo>
                    <a:cubicBezTo>
                      <a:pt x="103" y="125"/>
                      <a:pt x="104" y="131"/>
                      <a:pt x="104" y="137"/>
                    </a:cubicBezTo>
                    <a:cubicBezTo>
                      <a:pt x="104" y="143"/>
                      <a:pt x="103" y="148"/>
                      <a:pt x="100" y="152"/>
                    </a:cubicBezTo>
                    <a:cubicBezTo>
                      <a:pt x="99" y="154"/>
                      <a:pt x="97" y="156"/>
                      <a:pt x="96" y="159"/>
                    </a:cubicBezTo>
                    <a:cubicBezTo>
                      <a:pt x="96" y="159"/>
                      <a:pt x="95" y="160"/>
                      <a:pt x="95" y="160"/>
                    </a:cubicBezTo>
                    <a:cubicBezTo>
                      <a:pt x="95" y="161"/>
                      <a:pt x="95" y="161"/>
                      <a:pt x="96" y="162"/>
                    </a:cubicBezTo>
                    <a:cubicBezTo>
                      <a:pt x="96" y="163"/>
                      <a:pt x="97" y="163"/>
                      <a:pt x="97" y="163"/>
                    </a:cubicBezTo>
                    <a:cubicBezTo>
                      <a:pt x="99" y="164"/>
                      <a:pt x="100" y="165"/>
                      <a:pt x="101" y="165"/>
                    </a:cubicBezTo>
                    <a:cubicBezTo>
                      <a:pt x="103" y="166"/>
                      <a:pt x="105" y="167"/>
                      <a:pt x="107" y="167"/>
                    </a:cubicBezTo>
                    <a:cubicBezTo>
                      <a:pt x="108" y="168"/>
                      <a:pt x="109" y="168"/>
                      <a:pt x="110" y="168"/>
                    </a:cubicBezTo>
                    <a:cubicBezTo>
                      <a:pt x="110" y="169"/>
                      <a:pt x="110" y="169"/>
                      <a:pt x="110" y="169"/>
                    </a:cubicBezTo>
                    <a:cubicBezTo>
                      <a:pt x="110" y="169"/>
                      <a:pt x="110" y="169"/>
                      <a:pt x="111" y="168"/>
                    </a:cubicBezTo>
                    <a:cubicBezTo>
                      <a:pt x="111" y="168"/>
                      <a:pt x="111" y="167"/>
                      <a:pt x="112" y="167"/>
                    </a:cubicBezTo>
                    <a:cubicBezTo>
                      <a:pt x="112" y="167"/>
                      <a:pt x="112" y="167"/>
                      <a:pt x="112" y="167"/>
                    </a:cubicBezTo>
                    <a:cubicBezTo>
                      <a:pt x="112" y="167"/>
                      <a:pt x="112" y="166"/>
                      <a:pt x="112" y="166"/>
                    </a:cubicBezTo>
                    <a:cubicBezTo>
                      <a:pt x="112" y="166"/>
                      <a:pt x="112" y="166"/>
                      <a:pt x="113" y="166"/>
                    </a:cubicBezTo>
                    <a:cubicBezTo>
                      <a:pt x="114" y="164"/>
                      <a:pt x="116" y="162"/>
                      <a:pt x="117" y="160"/>
                    </a:cubicBezTo>
                    <a:cubicBezTo>
                      <a:pt x="120" y="156"/>
                      <a:pt x="124" y="150"/>
                      <a:pt x="128" y="143"/>
                    </a:cubicBezTo>
                    <a:close/>
                    <a:moveTo>
                      <a:pt x="110" y="98"/>
                    </a:moveTo>
                    <a:cubicBezTo>
                      <a:pt x="110" y="99"/>
                      <a:pt x="110" y="99"/>
                      <a:pt x="109" y="99"/>
                    </a:cubicBezTo>
                    <a:cubicBezTo>
                      <a:pt x="109" y="99"/>
                      <a:pt x="109" y="99"/>
                      <a:pt x="109" y="99"/>
                    </a:cubicBezTo>
                    <a:cubicBezTo>
                      <a:pt x="109" y="99"/>
                      <a:pt x="109" y="99"/>
                      <a:pt x="109" y="99"/>
                    </a:cubicBezTo>
                    <a:cubicBezTo>
                      <a:pt x="109" y="99"/>
                      <a:pt x="108" y="99"/>
                      <a:pt x="108" y="99"/>
                    </a:cubicBezTo>
                    <a:cubicBezTo>
                      <a:pt x="108" y="99"/>
                      <a:pt x="107" y="99"/>
                      <a:pt x="107" y="98"/>
                    </a:cubicBezTo>
                    <a:cubicBezTo>
                      <a:pt x="100" y="95"/>
                      <a:pt x="93" y="91"/>
                      <a:pt x="87" y="88"/>
                    </a:cubicBezTo>
                    <a:cubicBezTo>
                      <a:pt x="81" y="85"/>
                      <a:pt x="76" y="82"/>
                      <a:pt x="72" y="79"/>
                    </a:cubicBezTo>
                    <a:cubicBezTo>
                      <a:pt x="64" y="75"/>
                      <a:pt x="58" y="72"/>
                      <a:pt x="56" y="71"/>
                    </a:cubicBezTo>
                    <a:cubicBezTo>
                      <a:pt x="58" y="70"/>
                      <a:pt x="60" y="66"/>
                      <a:pt x="64" y="61"/>
                    </a:cubicBezTo>
                    <a:cubicBezTo>
                      <a:pt x="66" y="57"/>
                      <a:pt x="69" y="52"/>
                      <a:pt x="72" y="48"/>
                    </a:cubicBezTo>
                    <a:cubicBezTo>
                      <a:pt x="73" y="45"/>
                      <a:pt x="75" y="43"/>
                      <a:pt x="77" y="40"/>
                    </a:cubicBezTo>
                    <a:cubicBezTo>
                      <a:pt x="78" y="39"/>
                      <a:pt x="79" y="37"/>
                      <a:pt x="80" y="36"/>
                    </a:cubicBezTo>
                    <a:cubicBezTo>
                      <a:pt x="80" y="35"/>
                      <a:pt x="81" y="35"/>
                      <a:pt x="81" y="34"/>
                    </a:cubicBezTo>
                    <a:cubicBezTo>
                      <a:pt x="81" y="34"/>
                      <a:pt x="81" y="34"/>
                      <a:pt x="81" y="34"/>
                    </a:cubicBezTo>
                    <a:cubicBezTo>
                      <a:pt x="84" y="35"/>
                      <a:pt x="86" y="36"/>
                      <a:pt x="89" y="38"/>
                    </a:cubicBezTo>
                    <a:cubicBezTo>
                      <a:pt x="103" y="45"/>
                      <a:pt x="116" y="51"/>
                      <a:pt x="121" y="60"/>
                    </a:cubicBezTo>
                    <a:cubicBezTo>
                      <a:pt x="121" y="60"/>
                      <a:pt x="121" y="60"/>
                      <a:pt x="121" y="60"/>
                    </a:cubicBezTo>
                    <a:cubicBezTo>
                      <a:pt x="121" y="60"/>
                      <a:pt x="121" y="60"/>
                      <a:pt x="121" y="60"/>
                    </a:cubicBezTo>
                    <a:cubicBezTo>
                      <a:pt x="122" y="62"/>
                      <a:pt x="123" y="65"/>
                      <a:pt x="123" y="68"/>
                    </a:cubicBezTo>
                    <a:cubicBezTo>
                      <a:pt x="122" y="73"/>
                      <a:pt x="121" y="79"/>
                      <a:pt x="118" y="85"/>
                    </a:cubicBezTo>
                    <a:cubicBezTo>
                      <a:pt x="117" y="88"/>
                      <a:pt x="115" y="91"/>
                      <a:pt x="113" y="94"/>
                    </a:cubicBezTo>
                    <a:cubicBezTo>
                      <a:pt x="112" y="95"/>
                      <a:pt x="111" y="97"/>
                      <a:pt x="110" y="98"/>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8" name="íṡḻïḍê">
                <a:extLst>
                  <a:ext uri="{FF2B5EF4-FFF2-40B4-BE49-F238E27FC236}">
                    <a16:creationId xmlns:a16="http://schemas.microsoft.com/office/drawing/2014/main" id="{FF341691-D131-410C-B619-1E84D95BA74F}"/>
                  </a:ext>
                </a:extLst>
              </p:cNvPr>
              <p:cNvSpPr/>
              <p:nvPr/>
            </p:nvSpPr>
            <p:spPr bwMode="auto">
              <a:xfrm>
                <a:off x="6780714" y="2283862"/>
                <a:ext cx="720535" cy="391265"/>
              </a:xfrm>
              <a:custGeom>
                <a:avLst/>
                <a:gdLst>
                  <a:gd name="T0" fmla="*/ 16 w 221"/>
                  <a:gd name="T1" fmla="*/ 120 h 120"/>
                  <a:gd name="T2" fmla="*/ 13 w 221"/>
                  <a:gd name="T3" fmla="*/ 119 h 120"/>
                  <a:gd name="T4" fmla="*/ 4 w 221"/>
                  <a:gd name="T5" fmla="*/ 116 h 120"/>
                  <a:gd name="T6" fmla="*/ 1 w 221"/>
                  <a:gd name="T7" fmla="*/ 113 h 120"/>
                  <a:gd name="T8" fmla="*/ 0 w 221"/>
                  <a:gd name="T9" fmla="*/ 111 h 120"/>
                  <a:gd name="T10" fmla="*/ 1 w 221"/>
                  <a:gd name="T11" fmla="*/ 110 h 120"/>
                  <a:gd name="T12" fmla="*/ 1 w 221"/>
                  <a:gd name="T13" fmla="*/ 109 h 120"/>
                  <a:gd name="T14" fmla="*/ 4 w 221"/>
                  <a:gd name="T15" fmla="*/ 101 h 120"/>
                  <a:gd name="T16" fmla="*/ 14 w 221"/>
                  <a:gd name="T17" fmla="*/ 84 h 120"/>
                  <a:gd name="T18" fmla="*/ 25 w 221"/>
                  <a:gd name="T19" fmla="*/ 64 h 120"/>
                  <a:gd name="T20" fmla="*/ 38 w 221"/>
                  <a:gd name="T21" fmla="*/ 40 h 120"/>
                  <a:gd name="T22" fmla="*/ 55 w 221"/>
                  <a:gd name="T23" fmla="*/ 15 h 120"/>
                  <a:gd name="T24" fmla="*/ 59 w 221"/>
                  <a:gd name="T25" fmla="*/ 8 h 120"/>
                  <a:gd name="T26" fmla="*/ 62 w 221"/>
                  <a:gd name="T27" fmla="*/ 5 h 120"/>
                  <a:gd name="T28" fmla="*/ 66 w 221"/>
                  <a:gd name="T29" fmla="*/ 2 h 120"/>
                  <a:gd name="T30" fmla="*/ 70 w 221"/>
                  <a:gd name="T31" fmla="*/ 0 h 120"/>
                  <a:gd name="T32" fmla="*/ 75 w 221"/>
                  <a:gd name="T33" fmla="*/ 0 h 120"/>
                  <a:gd name="T34" fmla="*/ 84 w 221"/>
                  <a:gd name="T35" fmla="*/ 1 h 120"/>
                  <a:gd name="T36" fmla="*/ 113 w 221"/>
                  <a:gd name="T37" fmla="*/ 16 h 120"/>
                  <a:gd name="T38" fmla="*/ 139 w 221"/>
                  <a:gd name="T39" fmla="*/ 31 h 120"/>
                  <a:gd name="T40" fmla="*/ 182 w 221"/>
                  <a:gd name="T41" fmla="*/ 57 h 120"/>
                  <a:gd name="T42" fmla="*/ 211 w 221"/>
                  <a:gd name="T43" fmla="*/ 76 h 120"/>
                  <a:gd name="T44" fmla="*/ 221 w 221"/>
                  <a:gd name="T45" fmla="*/ 83 h 120"/>
                  <a:gd name="T46" fmla="*/ 210 w 221"/>
                  <a:gd name="T47" fmla="*/ 78 h 120"/>
                  <a:gd name="T48" fmla="*/ 180 w 221"/>
                  <a:gd name="T49" fmla="*/ 61 h 120"/>
                  <a:gd name="T50" fmla="*/ 136 w 221"/>
                  <a:gd name="T51" fmla="*/ 36 h 120"/>
                  <a:gd name="T52" fmla="*/ 110 w 221"/>
                  <a:gd name="T53" fmla="*/ 21 h 120"/>
                  <a:gd name="T54" fmla="*/ 82 w 221"/>
                  <a:gd name="T55" fmla="*/ 7 h 120"/>
                  <a:gd name="T56" fmla="*/ 69 w 221"/>
                  <a:gd name="T57" fmla="*/ 7 h 120"/>
                  <a:gd name="T58" fmla="*/ 66 w 221"/>
                  <a:gd name="T59" fmla="*/ 9 h 120"/>
                  <a:gd name="T60" fmla="*/ 64 w 221"/>
                  <a:gd name="T61" fmla="*/ 12 h 120"/>
                  <a:gd name="T62" fmla="*/ 59 w 221"/>
                  <a:gd name="T63" fmla="*/ 18 h 120"/>
                  <a:gd name="T64" fmla="*/ 43 w 221"/>
                  <a:gd name="T65" fmla="*/ 43 h 120"/>
                  <a:gd name="T66" fmla="*/ 29 w 221"/>
                  <a:gd name="T67" fmla="*/ 66 h 120"/>
                  <a:gd name="T68" fmla="*/ 17 w 221"/>
                  <a:gd name="T69" fmla="*/ 86 h 120"/>
                  <a:gd name="T70" fmla="*/ 7 w 221"/>
                  <a:gd name="T71" fmla="*/ 103 h 120"/>
                  <a:gd name="T72" fmla="*/ 4 w 221"/>
                  <a:gd name="T73" fmla="*/ 110 h 120"/>
                  <a:gd name="T74" fmla="*/ 3 w 221"/>
                  <a:gd name="T75" fmla="*/ 111 h 120"/>
                  <a:gd name="T76" fmla="*/ 3 w 221"/>
                  <a:gd name="T77" fmla="*/ 112 h 120"/>
                  <a:gd name="T78" fmla="*/ 5 w 221"/>
                  <a:gd name="T79" fmla="*/ 114 h 120"/>
                  <a:gd name="T80" fmla="*/ 13 w 221"/>
                  <a:gd name="T81" fmla="*/ 118 h 120"/>
                  <a:gd name="T82" fmla="*/ 16 w 221"/>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1" h="120">
                    <a:moveTo>
                      <a:pt x="16" y="120"/>
                    </a:moveTo>
                    <a:cubicBezTo>
                      <a:pt x="16" y="120"/>
                      <a:pt x="15" y="120"/>
                      <a:pt x="13" y="119"/>
                    </a:cubicBezTo>
                    <a:cubicBezTo>
                      <a:pt x="11" y="119"/>
                      <a:pt x="8" y="118"/>
                      <a:pt x="4" y="116"/>
                    </a:cubicBezTo>
                    <a:cubicBezTo>
                      <a:pt x="3" y="115"/>
                      <a:pt x="2" y="114"/>
                      <a:pt x="1" y="113"/>
                    </a:cubicBezTo>
                    <a:cubicBezTo>
                      <a:pt x="1" y="113"/>
                      <a:pt x="0" y="112"/>
                      <a:pt x="0" y="111"/>
                    </a:cubicBezTo>
                    <a:cubicBezTo>
                      <a:pt x="0" y="111"/>
                      <a:pt x="0" y="110"/>
                      <a:pt x="1" y="110"/>
                    </a:cubicBezTo>
                    <a:cubicBezTo>
                      <a:pt x="1" y="109"/>
                      <a:pt x="1" y="109"/>
                      <a:pt x="1" y="109"/>
                    </a:cubicBezTo>
                    <a:cubicBezTo>
                      <a:pt x="2" y="106"/>
                      <a:pt x="3" y="104"/>
                      <a:pt x="4" y="101"/>
                    </a:cubicBezTo>
                    <a:cubicBezTo>
                      <a:pt x="7" y="96"/>
                      <a:pt x="10" y="90"/>
                      <a:pt x="14" y="84"/>
                    </a:cubicBezTo>
                    <a:cubicBezTo>
                      <a:pt x="17" y="78"/>
                      <a:pt x="21" y="71"/>
                      <a:pt x="25" y="64"/>
                    </a:cubicBezTo>
                    <a:cubicBezTo>
                      <a:pt x="29" y="56"/>
                      <a:pt x="33" y="48"/>
                      <a:pt x="38" y="40"/>
                    </a:cubicBezTo>
                    <a:cubicBezTo>
                      <a:pt x="43" y="32"/>
                      <a:pt x="49" y="23"/>
                      <a:pt x="55" y="15"/>
                    </a:cubicBezTo>
                    <a:cubicBezTo>
                      <a:pt x="56" y="12"/>
                      <a:pt x="58" y="10"/>
                      <a:pt x="59" y="8"/>
                    </a:cubicBezTo>
                    <a:cubicBezTo>
                      <a:pt x="60" y="7"/>
                      <a:pt x="61" y="6"/>
                      <a:pt x="62" y="5"/>
                    </a:cubicBezTo>
                    <a:cubicBezTo>
                      <a:pt x="63" y="4"/>
                      <a:pt x="65" y="3"/>
                      <a:pt x="66" y="2"/>
                    </a:cubicBezTo>
                    <a:cubicBezTo>
                      <a:pt x="67" y="1"/>
                      <a:pt x="69" y="1"/>
                      <a:pt x="70" y="0"/>
                    </a:cubicBezTo>
                    <a:cubicBezTo>
                      <a:pt x="72" y="0"/>
                      <a:pt x="73" y="0"/>
                      <a:pt x="75" y="0"/>
                    </a:cubicBezTo>
                    <a:cubicBezTo>
                      <a:pt x="78" y="0"/>
                      <a:pt x="81" y="0"/>
                      <a:pt x="84" y="1"/>
                    </a:cubicBezTo>
                    <a:cubicBezTo>
                      <a:pt x="95" y="4"/>
                      <a:pt x="104" y="10"/>
                      <a:pt x="113" y="16"/>
                    </a:cubicBezTo>
                    <a:cubicBezTo>
                      <a:pt x="122" y="21"/>
                      <a:pt x="131" y="26"/>
                      <a:pt x="139" y="31"/>
                    </a:cubicBezTo>
                    <a:cubicBezTo>
                      <a:pt x="155" y="41"/>
                      <a:pt x="170" y="50"/>
                      <a:pt x="182" y="57"/>
                    </a:cubicBezTo>
                    <a:cubicBezTo>
                      <a:pt x="194" y="65"/>
                      <a:pt x="204" y="71"/>
                      <a:pt x="211" y="76"/>
                    </a:cubicBezTo>
                    <a:cubicBezTo>
                      <a:pt x="218" y="80"/>
                      <a:pt x="221" y="83"/>
                      <a:pt x="221" y="83"/>
                    </a:cubicBezTo>
                    <a:cubicBezTo>
                      <a:pt x="221" y="83"/>
                      <a:pt x="217" y="81"/>
                      <a:pt x="210" y="78"/>
                    </a:cubicBezTo>
                    <a:cubicBezTo>
                      <a:pt x="202" y="74"/>
                      <a:pt x="192" y="68"/>
                      <a:pt x="180" y="61"/>
                    </a:cubicBezTo>
                    <a:cubicBezTo>
                      <a:pt x="167" y="54"/>
                      <a:pt x="152" y="45"/>
                      <a:pt x="136" y="36"/>
                    </a:cubicBezTo>
                    <a:cubicBezTo>
                      <a:pt x="128" y="31"/>
                      <a:pt x="119" y="26"/>
                      <a:pt x="110" y="21"/>
                    </a:cubicBezTo>
                    <a:cubicBezTo>
                      <a:pt x="101" y="15"/>
                      <a:pt x="92" y="10"/>
                      <a:pt x="82" y="7"/>
                    </a:cubicBezTo>
                    <a:cubicBezTo>
                      <a:pt x="77" y="5"/>
                      <a:pt x="72" y="5"/>
                      <a:pt x="69" y="7"/>
                    </a:cubicBezTo>
                    <a:cubicBezTo>
                      <a:pt x="68" y="8"/>
                      <a:pt x="67" y="8"/>
                      <a:pt x="66" y="9"/>
                    </a:cubicBezTo>
                    <a:cubicBezTo>
                      <a:pt x="65" y="10"/>
                      <a:pt x="65" y="11"/>
                      <a:pt x="64" y="12"/>
                    </a:cubicBezTo>
                    <a:cubicBezTo>
                      <a:pt x="62" y="14"/>
                      <a:pt x="61" y="16"/>
                      <a:pt x="59" y="18"/>
                    </a:cubicBezTo>
                    <a:cubicBezTo>
                      <a:pt x="53" y="26"/>
                      <a:pt x="48" y="35"/>
                      <a:pt x="43" y="43"/>
                    </a:cubicBezTo>
                    <a:cubicBezTo>
                      <a:pt x="38" y="51"/>
                      <a:pt x="34" y="59"/>
                      <a:pt x="29" y="66"/>
                    </a:cubicBezTo>
                    <a:cubicBezTo>
                      <a:pt x="25" y="73"/>
                      <a:pt x="21" y="80"/>
                      <a:pt x="17" y="86"/>
                    </a:cubicBezTo>
                    <a:cubicBezTo>
                      <a:pt x="13" y="92"/>
                      <a:pt x="10" y="98"/>
                      <a:pt x="7" y="103"/>
                    </a:cubicBezTo>
                    <a:cubicBezTo>
                      <a:pt x="6" y="105"/>
                      <a:pt x="5" y="108"/>
                      <a:pt x="4" y="110"/>
                    </a:cubicBezTo>
                    <a:cubicBezTo>
                      <a:pt x="3" y="110"/>
                      <a:pt x="3" y="110"/>
                      <a:pt x="3" y="111"/>
                    </a:cubicBezTo>
                    <a:cubicBezTo>
                      <a:pt x="3" y="111"/>
                      <a:pt x="3" y="112"/>
                      <a:pt x="3" y="112"/>
                    </a:cubicBezTo>
                    <a:cubicBezTo>
                      <a:pt x="4" y="112"/>
                      <a:pt x="5" y="113"/>
                      <a:pt x="5" y="114"/>
                    </a:cubicBezTo>
                    <a:cubicBezTo>
                      <a:pt x="8" y="116"/>
                      <a:pt x="11" y="117"/>
                      <a:pt x="13" y="118"/>
                    </a:cubicBezTo>
                    <a:cubicBezTo>
                      <a:pt x="15" y="119"/>
                      <a:pt x="16" y="120"/>
                      <a:pt x="16" y="1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9" name="iṡļíḍê">
                <a:extLst>
                  <a:ext uri="{FF2B5EF4-FFF2-40B4-BE49-F238E27FC236}">
                    <a16:creationId xmlns:a16="http://schemas.microsoft.com/office/drawing/2014/main" id="{40801FB0-918C-4E61-9852-F4DD10F9292A}"/>
                  </a:ext>
                </a:extLst>
              </p:cNvPr>
              <p:cNvSpPr/>
              <p:nvPr/>
            </p:nvSpPr>
            <p:spPr bwMode="auto">
              <a:xfrm>
                <a:off x="6833067" y="2553891"/>
                <a:ext cx="668182" cy="388510"/>
              </a:xfrm>
              <a:custGeom>
                <a:avLst/>
                <a:gdLst>
                  <a:gd name="T0" fmla="*/ 0 w 205"/>
                  <a:gd name="T1" fmla="*/ 36 h 119"/>
                  <a:gd name="T2" fmla="*/ 1 w 205"/>
                  <a:gd name="T3" fmla="*/ 34 h 119"/>
                  <a:gd name="T4" fmla="*/ 2 w 205"/>
                  <a:gd name="T5" fmla="*/ 31 h 119"/>
                  <a:gd name="T6" fmla="*/ 4 w 205"/>
                  <a:gd name="T7" fmla="*/ 28 h 119"/>
                  <a:gd name="T8" fmla="*/ 26 w 205"/>
                  <a:gd name="T9" fmla="*/ 14 h 119"/>
                  <a:gd name="T10" fmla="*/ 44 w 205"/>
                  <a:gd name="T11" fmla="*/ 14 h 119"/>
                  <a:gd name="T12" fmla="*/ 54 w 205"/>
                  <a:gd name="T13" fmla="*/ 19 h 119"/>
                  <a:gd name="T14" fmla="*/ 62 w 205"/>
                  <a:gd name="T15" fmla="*/ 26 h 119"/>
                  <a:gd name="T16" fmla="*/ 72 w 205"/>
                  <a:gd name="T17" fmla="*/ 47 h 119"/>
                  <a:gd name="T18" fmla="*/ 67 w 205"/>
                  <a:gd name="T19" fmla="*/ 73 h 119"/>
                  <a:gd name="T20" fmla="*/ 67 w 205"/>
                  <a:gd name="T21" fmla="*/ 73 h 119"/>
                  <a:gd name="T22" fmla="*/ 67 w 205"/>
                  <a:gd name="T23" fmla="*/ 74 h 119"/>
                  <a:gd name="T24" fmla="*/ 69 w 205"/>
                  <a:gd name="T25" fmla="*/ 76 h 119"/>
                  <a:gd name="T26" fmla="*/ 74 w 205"/>
                  <a:gd name="T27" fmla="*/ 80 h 119"/>
                  <a:gd name="T28" fmla="*/ 83 w 205"/>
                  <a:gd name="T29" fmla="*/ 87 h 119"/>
                  <a:gd name="T30" fmla="*/ 105 w 205"/>
                  <a:gd name="T31" fmla="*/ 100 h 119"/>
                  <a:gd name="T32" fmla="*/ 120 w 205"/>
                  <a:gd name="T33" fmla="*/ 108 h 119"/>
                  <a:gd name="T34" fmla="*/ 128 w 205"/>
                  <a:gd name="T35" fmla="*/ 112 h 119"/>
                  <a:gd name="T36" fmla="*/ 135 w 205"/>
                  <a:gd name="T37" fmla="*/ 115 h 119"/>
                  <a:gd name="T38" fmla="*/ 140 w 205"/>
                  <a:gd name="T39" fmla="*/ 112 h 119"/>
                  <a:gd name="T40" fmla="*/ 145 w 205"/>
                  <a:gd name="T41" fmla="*/ 105 h 119"/>
                  <a:gd name="T42" fmla="*/ 153 w 205"/>
                  <a:gd name="T43" fmla="*/ 92 h 119"/>
                  <a:gd name="T44" fmla="*/ 180 w 205"/>
                  <a:gd name="T45" fmla="*/ 44 h 119"/>
                  <a:gd name="T46" fmla="*/ 198 w 205"/>
                  <a:gd name="T47" fmla="*/ 11 h 119"/>
                  <a:gd name="T48" fmla="*/ 203 w 205"/>
                  <a:gd name="T49" fmla="*/ 3 h 119"/>
                  <a:gd name="T50" fmla="*/ 204 w 205"/>
                  <a:gd name="T51" fmla="*/ 0 h 119"/>
                  <a:gd name="T52" fmla="*/ 203 w 205"/>
                  <a:gd name="T53" fmla="*/ 3 h 119"/>
                  <a:gd name="T54" fmla="*/ 199 w 205"/>
                  <a:gd name="T55" fmla="*/ 12 h 119"/>
                  <a:gd name="T56" fmla="*/ 182 w 205"/>
                  <a:gd name="T57" fmla="*/ 45 h 119"/>
                  <a:gd name="T58" fmla="*/ 156 w 205"/>
                  <a:gd name="T59" fmla="*/ 93 h 119"/>
                  <a:gd name="T60" fmla="*/ 147 w 205"/>
                  <a:gd name="T61" fmla="*/ 107 h 119"/>
                  <a:gd name="T62" fmla="*/ 143 w 205"/>
                  <a:gd name="T63" fmla="*/ 114 h 119"/>
                  <a:gd name="T64" fmla="*/ 141 w 205"/>
                  <a:gd name="T65" fmla="*/ 115 h 119"/>
                  <a:gd name="T66" fmla="*/ 140 w 205"/>
                  <a:gd name="T67" fmla="*/ 117 h 119"/>
                  <a:gd name="T68" fmla="*/ 135 w 205"/>
                  <a:gd name="T69" fmla="*/ 119 h 119"/>
                  <a:gd name="T70" fmla="*/ 126 w 205"/>
                  <a:gd name="T71" fmla="*/ 115 h 119"/>
                  <a:gd name="T72" fmla="*/ 119 w 205"/>
                  <a:gd name="T73" fmla="*/ 111 h 119"/>
                  <a:gd name="T74" fmla="*/ 103 w 205"/>
                  <a:gd name="T75" fmla="*/ 103 h 119"/>
                  <a:gd name="T76" fmla="*/ 82 w 205"/>
                  <a:gd name="T77" fmla="*/ 89 h 119"/>
                  <a:gd name="T78" fmla="*/ 72 w 205"/>
                  <a:gd name="T79" fmla="*/ 82 h 119"/>
                  <a:gd name="T80" fmla="*/ 67 w 205"/>
                  <a:gd name="T81" fmla="*/ 78 h 119"/>
                  <a:gd name="T82" fmla="*/ 65 w 205"/>
                  <a:gd name="T83" fmla="*/ 76 h 119"/>
                  <a:gd name="T84" fmla="*/ 64 w 205"/>
                  <a:gd name="T85" fmla="*/ 74 h 119"/>
                  <a:gd name="T86" fmla="*/ 64 w 205"/>
                  <a:gd name="T87" fmla="*/ 73 h 119"/>
                  <a:gd name="T88" fmla="*/ 64 w 205"/>
                  <a:gd name="T89" fmla="*/ 72 h 119"/>
                  <a:gd name="T90" fmla="*/ 69 w 205"/>
                  <a:gd name="T91" fmla="*/ 48 h 119"/>
                  <a:gd name="T92" fmla="*/ 60 w 205"/>
                  <a:gd name="T93" fmla="*/ 28 h 119"/>
                  <a:gd name="T94" fmla="*/ 52 w 205"/>
                  <a:gd name="T95" fmla="*/ 21 h 119"/>
                  <a:gd name="T96" fmla="*/ 43 w 205"/>
                  <a:gd name="T97" fmla="*/ 17 h 119"/>
                  <a:gd name="T98" fmla="*/ 26 w 205"/>
                  <a:gd name="T99" fmla="*/ 16 h 119"/>
                  <a:gd name="T100" fmla="*/ 5 w 205"/>
                  <a:gd name="T101" fmla="*/ 29 h 119"/>
                  <a:gd name="T102" fmla="*/ 3 w 205"/>
                  <a:gd name="T103" fmla="*/ 32 h 119"/>
                  <a:gd name="T104" fmla="*/ 1 w 205"/>
                  <a:gd name="T105" fmla="*/ 34 h 119"/>
                  <a:gd name="T106" fmla="*/ 0 w 205"/>
                  <a:gd name="T107" fmla="*/ 3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 h="119">
                    <a:moveTo>
                      <a:pt x="0" y="36"/>
                    </a:moveTo>
                    <a:cubicBezTo>
                      <a:pt x="0" y="36"/>
                      <a:pt x="0" y="35"/>
                      <a:pt x="1" y="34"/>
                    </a:cubicBezTo>
                    <a:cubicBezTo>
                      <a:pt x="1" y="33"/>
                      <a:pt x="1" y="32"/>
                      <a:pt x="2" y="31"/>
                    </a:cubicBezTo>
                    <a:cubicBezTo>
                      <a:pt x="3" y="30"/>
                      <a:pt x="3" y="29"/>
                      <a:pt x="4" y="28"/>
                    </a:cubicBezTo>
                    <a:cubicBezTo>
                      <a:pt x="8" y="23"/>
                      <a:pt x="15" y="17"/>
                      <a:pt x="26" y="14"/>
                    </a:cubicBezTo>
                    <a:cubicBezTo>
                      <a:pt x="31" y="13"/>
                      <a:pt x="37" y="12"/>
                      <a:pt x="44" y="14"/>
                    </a:cubicBezTo>
                    <a:cubicBezTo>
                      <a:pt x="47" y="15"/>
                      <a:pt x="51" y="16"/>
                      <a:pt x="54" y="19"/>
                    </a:cubicBezTo>
                    <a:cubicBezTo>
                      <a:pt x="57" y="21"/>
                      <a:pt x="59" y="23"/>
                      <a:pt x="62" y="26"/>
                    </a:cubicBezTo>
                    <a:cubicBezTo>
                      <a:pt x="67" y="31"/>
                      <a:pt x="72" y="39"/>
                      <a:pt x="72" y="47"/>
                    </a:cubicBezTo>
                    <a:cubicBezTo>
                      <a:pt x="73" y="56"/>
                      <a:pt x="72" y="65"/>
                      <a:pt x="67" y="73"/>
                    </a:cubicBezTo>
                    <a:cubicBezTo>
                      <a:pt x="67" y="73"/>
                      <a:pt x="67" y="73"/>
                      <a:pt x="67" y="73"/>
                    </a:cubicBezTo>
                    <a:cubicBezTo>
                      <a:pt x="67" y="73"/>
                      <a:pt x="67" y="74"/>
                      <a:pt x="67" y="74"/>
                    </a:cubicBezTo>
                    <a:cubicBezTo>
                      <a:pt x="68" y="75"/>
                      <a:pt x="68" y="75"/>
                      <a:pt x="69" y="76"/>
                    </a:cubicBezTo>
                    <a:cubicBezTo>
                      <a:pt x="71" y="77"/>
                      <a:pt x="72" y="78"/>
                      <a:pt x="74" y="80"/>
                    </a:cubicBezTo>
                    <a:cubicBezTo>
                      <a:pt x="77" y="82"/>
                      <a:pt x="80" y="84"/>
                      <a:pt x="83" y="87"/>
                    </a:cubicBezTo>
                    <a:cubicBezTo>
                      <a:pt x="90" y="91"/>
                      <a:pt x="97" y="96"/>
                      <a:pt x="105" y="100"/>
                    </a:cubicBezTo>
                    <a:cubicBezTo>
                      <a:pt x="110" y="103"/>
                      <a:pt x="115" y="106"/>
                      <a:pt x="120" y="108"/>
                    </a:cubicBezTo>
                    <a:cubicBezTo>
                      <a:pt x="123" y="110"/>
                      <a:pt x="125" y="111"/>
                      <a:pt x="128" y="112"/>
                    </a:cubicBezTo>
                    <a:cubicBezTo>
                      <a:pt x="130" y="114"/>
                      <a:pt x="133" y="115"/>
                      <a:pt x="135" y="115"/>
                    </a:cubicBezTo>
                    <a:cubicBezTo>
                      <a:pt x="137" y="116"/>
                      <a:pt x="139" y="114"/>
                      <a:pt x="140" y="112"/>
                    </a:cubicBezTo>
                    <a:cubicBezTo>
                      <a:pt x="142" y="110"/>
                      <a:pt x="143" y="107"/>
                      <a:pt x="145" y="105"/>
                    </a:cubicBezTo>
                    <a:cubicBezTo>
                      <a:pt x="148" y="100"/>
                      <a:pt x="150" y="96"/>
                      <a:pt x="153" y="92"/>
                    </a:cubicBezTo>
                    <a:cubicBezTo>
                      <a:pt x="164" y="74"/>
                      <a:pt x="173" y="58"/>
                      <a:pt x="180" y="44"/>
                    </a:cubicBezTo>
                    <a:cubicBezTo>
                      <a:pt x="188" y="30"/>
                      <a:pt x="194" y="19"/>
                      <a:pt x="198" y="11"/>
                    </a:cubicBezTo>
                    <a:cubicBezTo>
                      <a:pt x="200" y="8"/>
                      <a:pt x="201" y="5"/>
                      <a:pt x="203" y="3"/>
                    </a:cubicBezTo>
                    <a:cubicBezTo>
                      <a:pt x="204" y="1"/>
                      <a:pt x="204" y="0"/>
                      <a:pt x="204" y="0"/>
                    </a:cubicBezTo>
                    <a:cubicBezTo>
                      <a:pt x="205" y="0"/>
                      <a:pt x="204" y="1"/>
                      <a:pt x="203" y="3"/>
                    </a:cubicBezTo>
                    <a:cubicBezTo>
                      <a:pt x="202" y="5"/>
                      <a:pt x="201" y="8"/>
                      <a:pt x="199" y="12"/>
                    </a:cubicBezTo>
                    <a:cubicBezTo>
                      <a:pt x="195" y="20"/>
                      <a:pt x="190" y="31"/>
                      <a:pt x="182" y="45"/>
                    </a:cubicBezTo>
                    <a:cubicBezTo>
                      <a:pt x="175" y="59"/>
                      <a:pt x="166" y="75"/>
                      <a:pt x="156" y="93"/>
                    </a:cubicBezTo>
                    <a:cubicBezTo>
                      <a:pt x="153" y="98"/>
                      <a:pt x="150" y="102"/>
                      <a:pt x="147" y="107"/>
                    </a:cubicBezTo>
                    <a:cubicBezTo>
                      <a:pt x="146" y="109"/>
                      <a:pt x="145" y="111"/>
                      <a:pt x="143" y="114"/>
                    </a:cubicBezTo>
                    <a:cubicBezTo>
                      <a:pt x="142" y="114"/>
                      <a:pt x="142" y="115"/>
                      <a:pt x="141" y="115"/>
                    </a:cubicBezTo>
                    <a:cubicBezTo>
                      <a:pt x="141" y="116"/>
                      <a:pt x="140" y="116"/>
                      <a:pt x="140" y="117"/>
                    </a:cubicBezTo>
                    <a:cubicBezTo>
                      <a:pt x="139" y="118"/>
                      <a:pt x="137" y="119"/>
                      <a:pt x="135" y="119"/>
                    </a:cubicBezTo>
                    <a:cubicBezTo>
                      <a:pt x="131" y="118"/>
                      <a:pt x="129" y="117"/>
                      <a:pt x="126" y="115"/>
                    </a:cubicBezTo>
                    <a:cubicBezTo>
                      <a:pt x="124" y="114"/>
                      <a:pt x="121" y="113"/>
                      <a:pt x="119" y="111"/>
                    </a:cubicBezTo>
                    <a:cubicBezTo>
                      <a:pt x="113" y="109"/>
                      <a:pt x="108" y="106"/>
                      <a:pt x="103" y="103"/>
                    </a:cubicBezTo>
                    <a:cubicBezTo>
                      <a:pt x="96" y="99"/>
                      <a:pt x="88" y="94"/>
                      <a:pt x="82" y="89"/>
                    </a:cubicBezTo>
                    <a:cubicBezTo>
                      <a:pt x="78" y="87"/>
                      <a:pt x="75" y="85"/>
                      <a:pt x="72" y="82"/>
                    </a:cubicBezTo>
                    <a:cubicBezTo>
                      <a:pt x="70" y="81"/>
                      <a:pt x="68" y="80"/>
                      <a:pt x="67" y="78"/>
                    </a:cubicBezTo>
                    <a:cubicBezTo>
                      <a:pt x="66" y="78"/>
                      <a:pt x="65" y="77"/>
                      <a:pt x="65" y="76"/>
                    </a:cubicBezTo>
                    <a:cubicBezTo>
                      <a:pt x="64" y="76"/>
                      <a:pt x="64" y="75"/>
                      <a:pt x="64" y="74"/>
                    </a:cubicBezTo>
                    <a:cubicBezTo>
                      <a:pt x="64" y="74"/>
                      <a:pt x="64" y="73"/>
                      <a:pt x="64" y="73"/>
                    </a:cubicBezTo>
                    <a:cubicBezTo>
                      <a:pt x="64" y="73"/>
                      <a:pt x="64" y="72"/>
                      <a:pt x="64" y="72"/>
                    </a:cubicBezTo>
                    <a:cubicBezTo>
                      <a:pt x="69" y="64"/>
                      <a:pt x="70" y="56"/>
                      <a:pt x="69" y="48"/>
                    </a:cubicBezTo>
                    <a:cubicBezTo>
                      <a:pt x="69" y="40"/>
                      <a:pt x="65" y="33"/>
                      <a:pt x="60" y="28"/>
                    </a:cubicBezTo>
                    <a:cubicBezTo>
                      <a:pt x="58" y="25"/>
                      <a:pt x="55" y="23"/>
                      <a:pt x="52" y="21"/>
                    </a:cubicBezTo>
                    <a:cubicBezTo>
                      <a:pt x="49" y="19"/>
                      <a:pt x="46" y="17"/>
                      <a:pt x="43" y="17"/>
                    </a:cubicBezTo>
                    <a:cubicBezTo>
                      <a:pt x="37" y="15"/>
                      <a:pt x="31" y="15"/>
                      <a:pt x="26" y="16"/>
                    </a:cubicBezTo>
                    <a:cubicBezTo>
                      <a:pt x="16" y="18"/>
                      <a:pt x="9" y="24"/>
                      <a:pt x="5" y="29"/>
                    </a:cubicBezTo>
                    <a:cubicBezTo>
                      <a:pt x="4" y="30"/>
                      <a:pt x="3" y="31"/>
                      <a:pt x="3" y="32"/>
                    </a:cubicBezTo>
                    <a:cubicBezTo>
                      <a:pt x="2" y="33"/>
                      <a:pt x="1" y="34"/>
                      <a:pt x="1" y="34"/>
                    </a:cubicBezTo>
                    <a:cubicBezTo>
                      <a:pt x="0" y="36"/>
                      <a:pt x="0" y="36"/>
                      <a:pt x="0"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0" name="îṩľiḋè">
                <a:extLst>
                  <a:ext uri="{FF2B5EF4-FFF2-40B4-BE49-F238E27FC236}">
                    <a16:creationId xmlns:a16="http://schemas.microsoft.com/office/drawing/2014/main" id="{211DF346-B62C-4F34-B172-F5A70E72982F}"/>
                  </a:ext>
                </a:extLst>
              </p:cNvPr>
              <p:cNvSpPr/>
              <p:nvPr/>
            </p:nvSpPr>
            <p:spPr bwMode="auto">
              <a:xfrm>
                <a:off x="7479205" y="2596600"/>
                <a:ext cx="241097" cy="551078"/>
              </a:xfrm>
              <a:custGeom>
                <a:avLst/>
                <a:gdLst>
                  <a:gd name="T0" fmla="*/ 41 w 74"/>
                  <a:gd name="T1" fmla="*/ 169 h 169"/>
                  <a:gd name="T2" fmla="*/ 45 w 74"/>
                  <a:gd name="T3" fmla="*/ 161 h 169"/>
                  <a:gd name="T4" fmla="*/ 57 w 74"/>
                  <a:gd name="T5" fmla="*/ 142 h 169"/>
                  <a:gd name="T6" fmla="*/ 59 w 74"/>
                  <a:gd name="T7" fmla="*/ 135 h 169"/>
                  <a:gd name="T8" fmla="*/ 61 w 74"/>
                  <a:gd name="T9" fmla="*/ 127 h 169"/>
                  <a:gd name="T10" fmla="*/ 65 w 74"/>
                  <a:gd name="T11" fmla="*/ 109 h 169"/>
                  <a:gd name="T12" fmla="*/ 70 w 74"/>
                  <a:gd name="T13" fmla="*/ 68 h 169"/>
                  <a:gd name="T14" fmla="*/ 68 w 74"/>
                  <a:gd name="T15" fmla="*/ 48 h 169"/>
                  <a:gd name="T16" fmla="*/ 63 w 74"/>
                  <a:gd name="T17" fmla="*/ 40 h 169"/>
                  <a:gd name="T18" fmla="*/ 56 w 74"/>
                  <a:gd name="T19" fmla="*/ 34 h 169"/>
                  <a:gd name="T20" fmla="*/ 27 w 74"/>
                  <a:gd name="T21" fmla="*/ 16 h 169"/>
                  <a:gd name="T22" fmla="*/ 7 w 74"/>
                  <a:gd name="T23" fmla="*/ 5 h 169"/>
                  <a:gd name="T24" fmla="*/ 0 w 74"/>
                  <a:gd name="T25" fmla="*/ 0 h 169"/>
                  <a:gd name="T26" fmla="*/ 8 w 74"/>
                  <a:gd name="T27" fmla="*/ 4 h 169"/>
                  <a:gd name="T28" fmla="*/ 28 w 74"/>
                  <a:gd name="T29" fmla="*/ 14 h 169"/>
                  <a:gd name="T30" fmla="*/ 57 w 74"/>
                  <a:gd name="T31" fmla="*/ 31 h 169"/>
                  <a:gd name="T32" fmla="*/ 65 w 74"/>
                  <a:gd name="T33" fmla="*/ 37 h 169"/>
                  <a:gd name="T34" fmla="*/ 71 w 74"/>
                  <a:gd name="T35" fmla="*/ 47 h 169"/>
                  <a:gd name="T36" fmla="*/ 74 w 74"/>
                  <a:gd name="T37" fmla="*/ 68 h 169"/>
                  <a:gd name="T38" fmla="*/ 68 w 74"/>
                  <a:gd name="T39" fmla="*/ 110 h 169"/>
                  <a:gd name="T40" fmla="*/ 64 w 74"/>
                  <a:gd name="T41" fmla="*/ 128 h 169"/>
                  <a:gd name="T42" fmla="*/ 61 w 74"/>
                  <a:gd name="T43" fmla="*/ 135 h 169"/>
                  <a:gd name="T44" fmla="*/ 59 w 74"/>
                  <a:gd name="T45" fmla="*/ 143 h 169"/>
                  <a:gd name="T46" fmla="*/ 46 w 74"/>
                  <a:gd name="T47" fmla="*/ 162 h 169"/>
                  <a:gd name="T48" fmla="*/ 41 w 74"/>
                  <a:gd name="T4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69">
                    <a:moveTo>
                      <a:pt x="41" y="169"/>
                    </a:moveTo>
                    <a:cubicBezTo>
                      <a:pt x="41" y="169"/>
                      <a:pt x="42" y="166"/>
                      <a:pt x="45" y="161"/>
                    </a:cubicBezTo>
                    <a:cubicBezTo>
                      <a:pt x="48" y="157"/>
                      <a:pt x="53" y="150"/>
                      <a:pt x="57" y="142"/>
                    </a:cubicBezTo>
                    <a:cubicBezTo>
                      <a:pt x="58" y="140"/>
                      <a:pt x="58" y="137"/>
                      <a:pt x="59" y="135"/>
                    </a:cubicBezTo>
                    <a:cubicBezTo>
                      <a:pt x="59" y="132"/>
                      <a:pt x="60" y="130"/>
                      <a:pt x="61" y="127"/>
                    </a:cubicBezTo>
                    <a:cubicBezTo>
                      <a:pt x="62" y="121"/>
                      <a:pt x="64" y="115"/>
                      <a:pt x="65" y="109"/>
                    </a:cubicBezTo>
                    <a:cubicBezTo>
                      <a:pt x="67" y="97"/>
                      <a:pt x="70" y="83"/>
                      <a:pt x="70" y="68"/>
                    </a:cubicBezTo>
                    <a:cubicBezTo>
                      <a:pt x="70" y="61"/>
                      <a:pt x="70" y="54"/>
                      <a:pt x="68" y="48"/>
                    </a:cubicBezTo>
                    <a:cubicBezTo>
                      <a:pt x="67" y="44"/>
                      <a:pt x="65" y="42"/>
                      <a:pt x="63" y="40"/>
                    </a:cubicBezTo>
                    <a:cubicBezTo>
                      <a:pt x="61" y="38"/>
                      <a:pt x="58" y="36"/>
                      <a:pt x="56" y="34"/>
                    </a:cubicBezTo>
                    <a:cubicBezTo>
                      <a:pt x="45" y="27"/>
                      <a:pt x="35" y="21"/>
                      <a:pt x="27" y="16"/>
                    </a:cubicBezTo>
                    <a:cubicBezTo>
                      <a:pt x="18" y="11"/>
                      <a:pt x="12" y="8"/>
                      <a:pt x="7" y="5"/>
                    </a:cubicBezTo>
                    <a:cubicBezTo>
                      <a:pt x="2" y="2"/>
                      <a:pt x="0" y="0"/>
                      <a:pt x="0" y="0"/>
                    </a:cubicBezTo>
                    <a:cubicBezTo>
                      <a:pt x="0" y="0"/>
                      <a:pt x="3" y="1"/>
                      <a:pt x="8" y="4"/>
                    </a:cubicBezTo>
                    <a:cubicBezTo>
                      <a:pt x="12" y="6"/>
                      <a:pt x="19" y="10"/>
                      <a:pt x="28" y="14"/>
                    </a:cubicBezTo>
                    <a:cubicBezTo>
                      <a:pt x="36" y="19"/>
                      <a:pt x="47" y="24"/>
                      <a:pt x="57" y="31"/>
                    </a:cubicBezTo>
                    <a:cubicBezTo>
                      <a:pt x="60" y="33"/>
                      <a:pt x="63" y="35"/>
                      <a:pt x="65" y="37"/>
                    </a:cubicBezTo>
                    <a:cubicBezTo>
                      <a:pt x="68" y="40"/>
                      <a:pt x="70" y="43"/>
                      <a:pt x="71" y="47"/>
                    </a:cubicBezTo>
                    <a:cubicBezTo>
                      <a:pt x="74" y="54"/>
                      <a:pt x="74" y="61"/>
                      <a:pt x="74" y="68"/>
                    </a:cubicBezTo>
                    <a:cubicBezTo>
                      <a:pt x="73" y="83"/>
                      <a:pt x="71" y="97"/>
                      <a:pt x="68" y="110"/>
                    </a:cubicBezTo>
                    <a:cubicBezTo>
                      <a:pt x="66" y="116"/>
                      <a:pt x="65" y="122"/>
                      <a:pt x="64" y="128"/>
                    </a:cubicBezTo>
                    <a:cubicBezTo>
                      <a:pt x="63" y="130"/>
                      <a:pt x="62" y="133"/>
                      <a:pt x="61" y="135"/>
                    </a:cubicBezTo>
                    <a:cubicBezTo>
                      <a:pt x="61" y="138"/>
                      <a:pt x="60" y="141"/>
                      <a:pt x="59" y="143"/>
                    </a:cubicBezTo>
                    <a:cubicBezTo>
                      <a:pt x="54" y="152"/>
                      <a:pt x="49" y="158"/>
                      <a:pt x="46" y="162"/>
                    </a:cubicBezTo>
                    <a:cubicBezTo>
                      <a:pt x="43" y="166"/>
                      <a:pt x="41" y="169"/>
                      <a:pt x="41" y="16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1" name="isľïḓê">
                <a:extLst>
                  <a:ext uri="{FF2B5EF4-FFF2-40B4-BE49-F238E27FC236}">
                    <a16:creationId xmlns:a16="http://schemas.microsoft.com/office/drawing/2014/main" id="{A7EB035A-A4AD-4597-91FA-90D8AE1815B4}"/>
                  </a:ext>
                </a:extLst>
              </p:cNvPr>
              <p:cNvSpPr/>
              <p:nvPr/>
            </p:nvSpPr>
            <p:spPr bwMode="auto">
              <a:xfrm>
                <a:off x="7432363" y="2694415"/>
                <a:ext cx="231453" cy="146036"/>
              </a:xfrm>
              <a:custGeom>
                <a:avLst/>
                <a:gdLst>
                  <a:gd name="T0" fmla="*/ 69 w 71"/>
                  <a:gd name="T1" fmla="*/ 45 h 45"/>
                  <a:gd name="T2" fmla="*/ 69 w 71"/>
                  <a:gd name="T3" fmla="*/ 41 h 45"/>
                  <a:gd name="T4" fmla="*/ 66 w 71"/>
                  <a:gd name="T5" fmla="*/ 30 h 45"/>
                  <a:gd name="T6" fmla="*/ 34 w 71"/>
                  <a:gd name="T7" fmla="*/ 8 h 45"/>
                  <a:gd name="T8" fmla="*/ 26 w 71"/>
                  <a:gd name="T9" fmla="*/ 4 h 45"/>
                  <a:gd name="T10" fmla="*/ 26 w 71"/>
                  <a:gd name="T11" fmla="*/ 4 h 45"/>
                  <a:gd name="T12" fmla="*/ 25 w 71"/>
                  <a:gd name="T13" fmla="*/ 6 h 45"/>
                  <a:gd name="T14" fmla="*/ 22 w 71"/>
                  <a:gd name="T15" fmla="*/ 10 h 45"/>
                  <a:gd name="T16" fmla="*/ 17 w 71"/>
                  <a:gd name="T17" fmla="*/ 18 h 45"/>
                  <a:gd name="T18" fmla="*/ 9 w 71"/>
                  <a:gd name="T19" fmla="*/ 31 h 45"/>
                  <a:gd name="T20" fmla="*/ 1 w 71"/>
                  <a:gd name="T21" fmla="*/ 42 h 45"/>
                  <a:gd name="T22" fmla="*/ 7 w 71"/>
                  <a:gd name="T23" fmla="*/ 29 h 45"/>
                  <a:gd name="T24" fmla="*/ 14 w 71"/>
                  <a:gd name="T25" fmla="*/ 16 h 45"/>
                  <a:gd name="T26" fmla="*/ 19 w 71"/>
                  <a:gd name="T27" fmla="*/ 8 h 45"/>
                  <a:gd name="T28" fmla="*/ 22 w 71"/>
                  <a:gd name="T29" fmla="*/ 4 h 45"/>
                  <a:gd name="T30" fmla="*/ 24 w 71"/>
                  <a:gd name="T31" fmla="*/ 2 h 45"/>
                  <a:gd name="T32" fmla="*/ 27 w 71"/>
                  <a:gd name="T33" fmla="*/ 1 h 45"/>
                  <a:gd name="T34" fmla="*/ 35 w 71"/>
                  <a:gd name="T35" fmla="*/ 5 h 45"/>
                  <a:gd name="T36" fmla="*/ 55 w 71"/>
                  <a:gd name="T37" fmla="*/ 16 h 45"/>
                  <a:gd name="T38" fmla="*/ 68 w 71"/>
                  <a:gd name="T39" fmla="*/ 29 h 45"/>
                  <a:gd name="T40" fmla="*/ 70 w 71"/>
                  <a:gd name="T41" fmla="*/ 41 h 45"/>
                  <a:gd name="T42" fmla="*/ 69 w 71"/>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45">
                    <a:moveTo>
                      <a:pt x="69" y="45"/>
                    </a:moveTo>
                    <a:cubicBezTo>
                      <a:pt x="69" y="45"/>
                      <a:pt x="69" y="44"/>
                      <a:pt x="69" y="41"/>
                    </a:cubicBezTo>
                    <a:cubicBezTo>
                      <a:pt x="69" y="38"/>
                      <a:pt x="69" y="34"/>
                      <a:pt x="66" y="30"/>
                    </a:cubicBezTo>
                    <a:cubicBezTo>
                      <a:pt x="61" y="21"/>
                      <a:pt x="48" y="15"/>
                      <a:pt x="34" y="8"/>
                    </a:cubicBezTo>
                    <a:cubicBezTo>
                      <a:pt x="31" y="6"/>
                      <a:pt x="29" y="5"/>
                      <a:pt x="26" y="4"/>
                    </a:cubicBezTo>
                    <a:cubicBezTo>
                      <a:pt x="26" y="4"/>
                      <a:pt x="27" y="4"/>
                      <a:pt x="26" y="4"/>
                    </a:cubicBezTo>
                    <a:cubicBezTo>
                      <a:pt x="26" y="5"/>
                      <a:pt x="25" y="5"/>
                      <a:pt x="25" y="6"/>
                    </a:cubicBezTo>
                    <a:cubicBezTo>
                      <a:pt x="24" y="7"/>
                      <a:pt x="23" y="9"/>
                      <a:pt x="22" y="10"/>
                    </a:cubicBezTo>
                    <a:cubicBezTo>
                      <a:pt x="20" y="13"/>
                      <a:pt x="18" y="15"/>
                      <a:pt x="17" y="18"/>
                    </a:cubicBezTo>
                    <a:cubicBezTo>
                      <a:pt x="14" y="22"/>
                      <a:pt x="11" y="27"/>
                      <a:pt x="9" y="31"/>
                    </a:cubicBezTo>
                    <a:cubicBezTo>
                      <a:pt x="4" y="38"/>
                      <a:pt x="1" y="42"/>
                      <a:pt x="1" y="42"/>
                    </a:cubicBezTo>
                    <a:cubicBezTo>
                      <a:pt x="0" y="42"/>
                      <a:pt x="3" y="37"/>
                      <a:pt x="7" y="29"/>
                    </a:cubicBezTo>
                    <a:cubicBezTo>
                      <a:pt x="9" y="26"/>
                      <a:pt x="11" y="21"/>
                      <a:pt x="14" y="16"/>
                    </a:cubicBezTo>
                    <a:cubicBezTo>
                      <a:pt x="16" y="14"/>
                      <a:pt x="17" y="11"/>
                      <a:pt x="19" y="8"/>
                    </a:cubicBezTo>
                    <a:cubicBezTo>
                      <a:pt x="20" y="7"/>
                      <a:pt x="21" y="5"/>
                      <a:pt x="22" y="4"/>
                    </a:cubicBezTo>
                    <a:cubicBezTo>
                      <a:pt x="22" y="3"/>
                      <a:pt x="23" y="3"/>
                      <a:pt x="24" y="2"/>
                    </a:cubicBezTo>
                    <a:cubicBezTo>
                      <a:pt x="24" y="1"/>
                      <a:pt x="26" y="0"/>
                      <a:pt x="27" y="1"/>
                    </a:cubicBezTo>
                    <a:cubicBezTo>
                      <a:pt x="30" y="2"/>
                      <a:pt x="33" y="3"/>
                      <a:pt x="35" y="5"/>
                    </a:cubicBezTo>
                    <a:cubicBezTo>
                      <a:pt x="42" y="8"/>
                      <a:pt x="49" y="12"/>
                      <a:pt x="55" y="16"/>
                    </a:cubicBezTo>
                    <a:cubicBezTo>
                      <a:pt x="61" y="19"/>
                      <a:pt x="66" y="24"/>
                      <a:pt x="68" y="29"/>
                    </a:cubicBezTo>
                    <a:cubicBezTo>
                      <a:pt x="71" y="34"/>
                      <a:pt x="71" y="38"/>
                      <a:pt x="70" y="41"/>
                    </a:cubicBezTo>
                    <a:cubicBezTo>
                      <a:pt x="70" y="44"/>
                      <a:pt x="69" y="45"/>
                      <a:pt x="6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2" name="iṡḻiḓe">
                <a:extLst>
                  <a:ext uri="{FF2B5EF4-FFF2-40B4-BE49-F238E27FC236}">
                    <a16:creationId xmlns:a16="http://schemas.microsoft.com/office/drawing/2014/main" id="{0E9BF6E8-D38C-4045-A3EA-E8AAA4162B07}"/>
                  </a:ext>
                </a:extLst>
              </p:cNvPr>
              <p:cNvSpPr/>
              <p:nvPr/>
            </p:nvSpPr>
            <p:spPr bwMode="auto">
              <a:xfrm>
                <a:off x="7436497" y="2768811"/>
                <a:ext cx="224565" cy="159813"/>
              </a:xfrm>
              <a:custGeom>
                <a:avLst/>
                <a:gdLst>
                  <a:gd name="T0" fmla="*/ 1 w 69"/>
                  <a:gd name="T1" fmla="*/ 19 h 49"/>
                  <a:gd name="T2" fmla="*/ 15 w 69"/>
                  <a:gd name="T3" fmla="*/ 26 h 49"/>
                  <a:gd name="T4" fmla="*/ 51 w 69"/>
                  <a:gd name="T5" fmla="*/ 45 h 49"/>
                  <a:gd name="T6" fmla="*/ 53 w 69"/>
                  <a:gd name="T7" fmla="*/ 46 h 49"/>
                  <a:gd name="T8" fmla="*/ 54 w 69"/>
                  <a:gd name="T9" fmla="*/ 45 h 49"/>
                  <a:gd name="T10" fmla="*/ 57 w 69"/>
                  <a:gd name="T11" fmla="*/ 41 h 49"/>
                  <a:gd name="T12" fmla="*/ 62 w 69"/>
                  <a:gd name="T13" fmla="*/ 32 h 49"/>
                  <a:gd name="T14" fmla="*/ 67 w 69"/>
                  <a:gd name="T15" fmla="*/ 15 h 49"/>
                  <a:gd name="T16" fmla="*/ 64 w 69"/>
                  <a:gd name="T17" fmla="*/ 4 h 49"/>
                  <a:gd name="T18" fmla="*/ 62 w 69"/>
                  <a:gd name="T19" fmla="*/ 1 h 49"/>
                  <a:gd name="T20" fmla="*/ 61 w 69"/>
                  <a:gd name="T21" fmla="*/ 0 h 49"/>
                  <a:gd name="T22" fmla="*/ 62 w 69"/>
                  <a:gd name="T23" fmla="*/ 1 h 49"/>
                  <a:gd name="T24" fmla="*/ 65 w 69"/>
                  <a:gd name="T25" fmla="*/ 3 h 49"/>
                  <a:gd name="T26" fmla="*/ 69 w 69"/>
                  <a:gd name="T27" fmla="*/ 15 h 49"/>
                  <a:gd name="T28" fmla="*/ 65 w 69"/>
                  <a:gd name="T29" fmla="*/ 33 h 49"/>
                  <a:gd name="T30" fmla="*/ 60 w 69"/>
                  <a:gd name="T31" fmla="*/ 43 h 49"/>
                  <a:gd name="T32" fmla="*/ 57 w 69"/>
                  <a:gd name="T33" fmla="*/ 48 h 49"/>
                  <a:gd name="T34" fmla="*/ 55 w 69"/>
                  <a:gd name="T35" fmla="*/ 49 h 49"/>
                  <a:gd name="T36" fmla="*/ 53 w 69"/>
                  <a:gd name="T37" fmla="*/ 49 h 49"/>
                  <a:gd name="T38" fmla="*/ 49 w 69"/>
                  <a:gd name="T39" fmla="*/ 48 h 49"/>
                  <a:gd name="T40" fmla="*/ 14 w 69"/>
                  <a:gd name="T41" fmla="*/ 28 h 49"/>
                  <a:gd name="T42" fmla="*/ 1 w 69"/>
                  <a:gd name="T4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49">
                    <a:moveTo>
                      <a:pt x="1" y="19"/>
                    </a:moveTo>
                    <a:cubicBezTo>
                      <a:pt x="1" y="18"/>
                      <a:pt x="6" y="21"/>
                      <a:pt x="15" y="26"/>
                    </a:cubicBezTo>
                    <a:cubicBezTo>
                      <a:pt x="24" y="31"/>
                      <a:pt x="37" y="38"/>
                      <a:pt x="51" y="45"/>
                    </a:cubicBezTo>
                    <a:cubicBezTo>
                      <a:pt x="52" y="46"/>
                      <a:pt x="52" y="46"/>
                      <a:pt x="53" y="46"/>
                    </a:cubicBezTo>
                    <a:cubicBezTo>
                      <a:pt x="53" y="46"/>
                      <a:pt x="53" y="46"/>
                      <a:pt x="54" y="45"/>
                    </a:cubicBezTo>
                    <a:cubicBezTo>
                      <a:pt x="55" y="44"/>
                      <a:pt x="56" y="42"/>
                      <a:pt x="57" y="41"/>
                    </a:cubicBezTo>
                    <a:cubicBezTo>
                      <a:pt x="59" y="38"/>
                      <a:pt x="61" y="35"/>
                      <a:pt x="62" y="32"/>
                    </a:cubicBezTo>
                    <a:cubicBezTo>
                      <a:pt x="65" y="26"/>
                      <a:pt x="66" y="20"/>
                      <a:pt x="67" y="15"/>
                    </a:cubicBezTo>
                    <a:cubicBezTo>
                      <a:pt x="67" y="10"/>
                      <a:pt x="65" y="6"/>
                      <a:pt x="64" y="4"/>
                    </a:cubicBezTo>
                    <a:cubicBezTo>
                      <a:pt x="63" y="3"/>
                      <a:pt x="62" y="2"/>
                      <a:pt x="62" y="1"/>
                    </a:cubicBezTo>
                    <a:cubicBezTo>
                      <a:pt x="61" y="1"/>
                      <a:pt x="61" y="1"/>
                      <a:pt x="61" y="0"/>
                    </a:cubicBezTo>
                    <a:cubicBezTo>
                      <a:pt x="61" y="0"/>
                      <a:pt x="62" y="1"/>
                      <a:pt x="62" y="1"/>
                    </a:cubicBezTo>
                    <a:cubicBezTo>
                      <a:pt x="63" y="1"/>
                      <a:pt x="64" y="2"/>
                      <a:pt x="65" y="3"/>
                    </a:cubicBezTo>
                    <a:cubicBezTo>
                      <a:pt x="67" y="5"/>
                      <a:pt x="69" y="10"/>
                      <a:pt x="69" y="15"/>
                    </a:cubicBezTo>
                    <a:cubicBezTo>
                      <a:pt x="69" y="20"/>
                      <a:pt x="68" y="27"/>
                      <a:pt x="65" y="33"/>
                    </a:cubicBezTo>
                    <a:cubicBezTo>
                      <a:pt x="64" y="36"/>
                      <a:pt x="62" y="40"/>
                      <a:pt x="60" y="43"/>
                    </a:cubicBezTo>
                    <a:cubicBezTo>
                      <a:pt x="59" y="45"/>
                      <a:pt x="58" y="46"/>
                      <a:pt x="57" y="48"/>
                    </a:cubicBezTo>
                    <a:cubicBezTo>
                      <a:pt x="56" y="48"/>
                      <a:pt x="56" y="49"/>
                      <a:pt x="55" y="49"/>
                    </a:cubicBezTo>
                    <a:cubicBezTo>
                      <a:pt x="54" y="49"/>
                      <a:pt x="53" y="49"/>
                      <a:pt x="53" y="49"/>
                    </a:cubicBezTo>
                    <a:cubicBezTo>
                      <a:pt x="51" y="49"/>
                      <a:pt x="50" y="49"/>
                      <a:pt x="49" y="48"/>
                    </a:cubicBezTo>
                    <a:cubicBezTo>
                      <a:pt x="35" y="41"/>
                      <a:pt x="23" y="34"/>
                      <a:pt x="14" y="28"/>
                    </a:cubicBezTo>
                    <a:cubicBezTo>
                      <a:pt x="5" y="23"/>
                      <a:pt x="0" y="19"/>
                      <a:pt x="1"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3" name="iṩḻíďè">
                <a:extLst>
                  <a:ext uri="{FF2B5EF4-FFF2-40B4-BE49-F238E27FC236}">
                    <a16:creationId xmlns:a16="http://schemas.microsoft.com/office/drawing/2014/main" id="{A10FE427-B1DB-4097-83B9-E99C8203FB94}"/>
                  </a:ext>
                </a:extLst>
              </p:cNvPr>
              <p:cNvSpPr/>
              <p:nvPr/>
            </p:nvSpPr>
            <p:spPr bwMode="auto">
              <a:xfrm>
                <a:off x="7253263" y="2909336"/>
                <a:ext cx="395399" cy="235586"/>
              </a:xfrm>
              <a:custGeom>
                <a:avLst/>
                <a:gdLst>
                  <a:gd name="T0" fmla="*/ 0 w 121"/>
                  <a:gd name="T1" fmla="*/ 7 h 72"/>
                  <a:gd name="T2" fmla="*/ 7 w 121"/>
                  <a:gd name="T3" fmla="*/ 10 h 72"/>
                  <a:gd name="T4" fmla="*/ 26 w 121"/>
                  <a:gd name="T5" fmla="*/ 20 h 72"/>
                  <a:gd name="T6" fmla="*/ 29 w 121"/>
                  <a:gd name="T7" fmla="*/ 21 h 72"/>
                  <a:gd name="T8" fmla="*/ 32 w 121"/>
                  <a:gd name="T9" fmla="*/ 22 h 72"/>
                  <a:gd name="T10" fmla="*/ 36 w 121"/>
                  <a:gd name="T11" fmla="*/ 18 h 72"/>
                  <a:gd name="T12" fmla="*/ 41 w 121"/>
                  <a:gd name="T13" fmla="*/ 11 h 72"/>
                  <a:gd name="T14" fmla="*/ 44 w 121"/>
                  <a:gd name="T15" fmla="*/ 7 h 72"/>
                  <a:gd name="T16" fmla="*/ 48 w 121"/>
                  <a:gd name="T17" fmla="*/ 5 h 72"/>
                  <a:gd name="T18" fmla="*/ 67 w 121"/>
                  <a:gd name="T19" fmla="*/ 1 h 72"/>
                  <a:gd name="T20" fmla="*/ 87 w 121"/>
                  <a:gd name="T21" fmla="*/ 8 h 72"/>
                  <a:gd name="T22" fmla="*/ 95 w 121"/>
                  <a:gd name="T23" fmla="*/ 13 h 72"/>
                  <a:gd name="T24" fmla="*/ 101 w 121"/>
                  <a:gd name="T25" fmla="*/ 20 h 72"/>
                  <a:gd name="T26" fmla="*/ 107 w 121"/>
                  <a:gd name="T27" fmla="*/ 36 h 72"/>
                  <a:gd name="T28" fmla="*/ 105 w 121"/>
                  <a:gd name="T29" fmla="*/ 52 h 72"/>
                  <a:gd name="T30" fmla="*/ 101 w 121"/>
                  <a:gd name="T31" fmla="*/ 59 h 72"/>
                  <a:gd name="T32" fmla="*/ 98 w 121"/>
                  <a:gd name="T33" fmla="*/ 64 h 72"/>
                  <a:gd name="T34" fmla="*/ 98 w 121"/>
                  <a:gd name="T35" fmla="*/ 65 h 72"/>
                  <a:gd name="T36" fmla="*/ 100 w 121"/>
                  <a:gd name="T37" fmla="*/ 66 h 72"/>
                  <a:gd name="T38" fmla="*/ 103 w 121"/>
                  <a:gd name="T39" fmla="*/ 68 h 72"/>
                  <a:gd name="T40" fmla="*/ 107 w 121"/>
                  <a:gd name="T41" fmla="*/ 69 h 72"/>
                  <a:gd name="T42" fmla="*/ 110 w 121"/>
                  <a:gd name="T43" fmla="*/ 70 h 72"/>
                  <a:gd name="T44" fmla="*/ 110 w 121"/>
                  <a:gd name="T45" fmla="*/ 70 h 72"/>
                  <a:gd name="T46" fmla="*/ 111 w 121"/>
                  <a:gd name="T47" fmla="*/ 69 h 72"/>
                  <a:gd name="T48" fmla="*/ 112 w 121"/>
                  <a:gd name="T49" fmla="*/ 67 h 72"/>
                  <a:gd name="T50" fmla="*/ 115 w 121"/>
                  <a:gd name="T51" fmla="*/ 64 h 72"/>
                  <a:gd name="T52" fmla="*/ 118 w 121"/>
                  <a:gd name="T53" fmla="*/ 59 h 72"/>
                  <a:gd name="T54" fmla="*/ 121 w 121"/>
                  <a:gd name="T55" fmla="*/ 55 h 72"/>
                  <a:gd name="T56" fmla="*/ 119 w 121"/>
                  <a:gd name="T57" fmla="*/ 60 h 72"/>
                  <a:gd name="T58" fmla="*/ 116 w 121"/>
                  <a:gd name="T59" fmla="*/ 65 h 72"/>
                  <a:gd name="T60" fmla="*/ 114 w 121"/>
                  <a:gd name="T61" fmla="*/ 68 h 72"/>
                  <a:gd name="T62" fmla="*/ 112 w 121"/>
                  <a:gd name="T63" fmla="*/ 70 h 72"/>
                  <a:gd name="T64" fmla="*/ 111 w 121"/>
                  <a:gd name="T65" fmla="*/ 72 h 72"/>
                  <a:gd name="T66" fmla="*/ 106 w 121"/>
                  <a:gd name="T67" fmla="*/ 71 h 72"/>
                  <a:gd name="T68" fmla="*/ 103 w 121"/>
                  <a:gd name="T69" fmla="*/ 70 h 72"/>
                  <a:gd name="T70" fmla="*/ 98 w 121"/>
                  <a:gd name="T71" fmla="*/ 68 h 72"/>
                  <a:gd name="T72" fmla="*/ 96 w 121"/>
                  <a:gd name="T73" fmla="*/ 67 h 72"/>
                  <a:gd name="T74" fmla="*/ 96 w 121"/>
                  <a:gd name="T75" fmla="*/ 63 h 72"/>
                  <a:gd name="T76" fmla="*/ 99 w 121"/>
                  <a:gd name="T77" fmla="*/ 57 h 72"/>
                  <a:gd name="T78" fmla="*/ 102 w 121"/>
                  <a:gd name="T79" fmla="*/ 51 h 72"/>
                  <a:gd name="T80" fmla="*/ 104 w 121"/>
                  <a:gd name="T81" fmla="*/ 37 h 72"/>
                  <a:gd name="T82" fmla="*/ 98 w 121"/>
                  <a:gd name="T83" fmla="*/ 22 h 72"/>
                  <a:gd name="T84" fmla="*/ 93 w 121"/>
                  <a:gd name="T85" fmla="*/ 16 h 72"/>
                  <a:gd name="T86" fmla="*/ 85 w 121"/>
                  <a:gd name="T87" fmla="*/ 11 h 72"/>
                  <a:gd name="T88" fmla="*/ 67 w 121"/>
                  <a:gd name="T89" fmla="*/ 5 h 72"/>
                  <a:gd name="T90" fmla="*/ 50 w 121"/>
                  <a:gd name="T91" fmla="*/ 7 h 72"/>
                  <a:gd name="T92" fmla="*/ 39 w 121"/>
                  <a:gd name="T93" fmla="*/ 19 h 72"/>
                  <a:gd name="T94" fmla="*/ 36 w 121"/>
                  <a:gd name="T95" fmla="*/ 22 h 72"/>
                  <a:gd name="T96" fmla="*/ 35 w 121"/>
                  <a:gd name="T97" fmla="*/ 24 h 72"/>
                  <a:gd name="T98" fmla="*/ 32 w 121"/>
                  <a:gd name="T99" fmla="*/ 25 h 72"/>
                  <a:gd name="T100" fmla="*/ 30 w 121"/>
                  <a:gd name="T101" fmla="*/ 24 h 72"/>
                  <a:gd name="T102" fmla="*/ 28 w 121"/>
                  <a:gd name="T103" fmla="*/ 24 h 72"/>
                  <a:gd name="T104" fmla="*/ 25 w 121"/>
                  <a:gd name="T105" fmla="*/ 22 h 72"/>
                  <a:gd name="T106" fmla="*/ 7 w 121"/>
                  <a:gd name="T107" fmla="*/ 11 h 72"/>
                  <a:gd name="T108" fmla="*/ 0 w 121"/>
                  <a:gd name="T10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72">
                    <a:moveTo>
                      <a:pt x="0" y="7"/>
                    </a:moveTo>
                    <a:cubicBezTo>
                      <a:pt x="0" y="7"/>
                      <a:pt x="3" y="8"/>
                      <a:pt x="7" y="10"/>
                    </a:cubicBezTo>
                    <a:cubicBezTo>
                      <a:pt x="12" y="12"/>
                      <a:pt x="18" y="16"/>
                      <a:pt x="26" y="20"/>
                    </a:cubicBezTo>
                    <a:cubicBezTo>
                      <a:pt x="27" y="20"/>
                      <a:pt x="28" y="21"/>
                      <a:pt x="29" y="21"/>
                    </a:cubicBezTo>
                    <a:cubicBezTo>
                      <a:pt x="31" y="22"/>
                      <a:pt x="32" y="22"/>
                      <a:pt x="32" y="22"/>
                    </a:cubicBezTo>
                    <a:cubicBezTo>
                      <a:pt x="33" y="23"/>
                      <a:pt x="35" y="20"/>
                      <a:pt x="36" y="18"/>
                    </a:cubicBezTo>
                    <a:cubicBezTo>
                      <a:pt x="38" y="15"/>
                      <a:pt x="39" y="13"/>
                      <a:pt x="41" y="11"/>
                    </a:cubicBezTo>
                    <a:cubicBezTo>
                      <a:pt x="42" y="9"/>
                      <a:pt x="43" y="8"/>
                      <a:pt x="44" y="7"/>
                    </a:cubicBezTo>
                    <a:cubicBezTo>
                      <a:pt x="45" y="6"/>
                      <a:pt x="47" y="6"/>
                      <a:pt x="48" y="5"/>
                    </a:cubicBezTo>
                    <a:cubicBezTo>
                      <a:pt x="54" y="1"/>
                      <a:pt x="61" y="0"/>
                      <a:pt x="67" y="1"/>
                    </a:cubicBezTo>
                    <a:cubicBezTo>
                      <a:pt x="74" y="2"/>
                      <a:pt x="81" y="5"/>
                      <a:pt x="87" y="8"/>
                    </a:cubicBezTo>
                    <a:cubicBezTo>
                      <a:pt x="90" y="10"/>
                      <a:pt x="92" y="12"/>
                      <a:pt x="95" y="13"/>
                    </a:cubicBezTo>
                    <a:cubicBezTo>
                      <a:pt x="97" y="15"/>
                      <a:pt x="99" y="17"/>
                      <a:pt x="101" y="20"/>
                    </a:cubicBezTo>
                    <a:cubicBezTo>
                      <a:pt x="104" y="25"/>
                      <a:pt x="106" y="31"/>
                      <a:pt x="107" y="36"/>
                    </a:cubicBezTo>
                    <a:cubicBezTo>
                      <a:pt x="108" y="42"/>
                      <a:pt x="107" y="48"/>
                      <a:pt x="105" y="52"/>
                    </a:cubicBezTo>
                    <a:cubicBezTo>
                      <a:pt x="104" y="55"/>
                      <a:pt x="103" y="57"/>
                      <a:pt x="101" y="59"/>
                    </a:cubicBezTo>
                    <a:cubicBezTo>
                      <a:pt x="100" y="61"/>
                      <a:pt x="99" y="63"/>
                      <a:pt x="98" y="64"/>
                    </a:cubicBezTo>
                    <a:cubicBezTo>
                      <a:pt x="98" y="64"/>
                      <a:pt x="98" y="64"/>
                      <a:pt x="98" y="65"/>
                    </a:cubicBezTo>
                    <a:cubicBezTo>
                      <a:pt x="99" y="65"/>
                      <a:pt x="99" y="66"/>
                      <a:pt x="100" y="66"/>
                    </a:cubicBezTo>
                    <a:cubicBezTo>
                      <a:pt x="101" y="67"/>
                      <a:pt x="102" y="67"/>
                      <a:pt x="103" y="68"/>
                    </a:cubicBezTo>
                    <a:cubicBezTo>
                      <a:pt x="105" y="68"/>
                      <a:pt x="106" y="69"/>
                      <a:pt x="107" y="69"/>
                    </a:cubicBezTo>
                    <a:cubicBezTo>
                      <a:pt x="108" y="69"/>
                      <a:pt x="109" y="70"/>
                      <a:pt x="110" y="70"/>
                    </a:cubicBezTo>
                    <a:cubicBezTo>
                      <a:pt x="110" y="70"/>
                      <a:pt x="110" y="70"/>
                      <a:pt x="110" y="70"/>
                    </a:cubicBezTo>
                    <a:cubicBezTo>
                      <a:pt x="111" y="69"/>
                      <a:pt x="111" y="69"/>
                      <a:pt x="111" y="69"/>
                    </a:cubicBezTo>
                    <a:cubicBezTo>
                      <a:pt x="111" y="68"/>
                      <a:pt x="112" y="68"/>
                      <a:pt x="112" y="67"/>
                    </a:cubicBezTo>
                    <a:cubicBezTo>
                      <a:pt x="113" y="66"/>
                      <a:pt x="114" y="65"/>
                      <a:pt x="115" y="64"/>
                    </a:cubicBezTo>
                    <a:cubicBezTo>
                      <a:pt x="116" y="62"/>
                      <a:pt x="117" y="61"/>
                      <a:pt x="118" y="59"/>
                    </a:cubicBezTo>
                    <a:cubicBezTo>
                      <a:pt x="120" y="56"/>
                      <a:pt x="121" y="55"/>
                      <a:pt x="121" y="55"/>
                    </a:cubicBezTo>
                    <a:cubicBezTo>
                      <a:pt x="121" y="55"/>
                      <a:pt x="121" y="57"/>
                      <a:pt x="119" y="60"/>
                    </a:cubicBezTo>
                    <a:cubicBezTo>
                      <a:pt x="118" y="61"/>
                      <a:pt x="117" y="63"/>
                      <a:pt x="116" y="65"/>
                    </a:cubicBezTo>
                    <a:cubicBezTo>
                      <a:pt x="115" y="66"/>
                      <a:pt x="114" y="67"/>
                      <a:pt x="114" y="68"/>
                    </a:cubicBezTo>
                    <a:cubicBezTo>
                      <a:pt x="113" y="69"/>
                      <a:pt x="113" y="70"/>
                      <a:pt x="112" y="70"/>
                    </a:cubicBezTo>
                    <a:cubicBezTo>
                      <a:pt x="112" y="71"/>
                      <a:pt x="111" y="72"/>
                      <a:pt x="111" y="72"/>
                    </a:cubicBezTo>
                    <a:cubicBezTo>
                      <a:pt x="109" y="72"/>
                      <a:pt x="108" y="72"/>
                      <a:pt x="106" y="71"/>
                    </a:cubicBezTo>
                    <a:cubicBezTo>
                      <a:pt x="105" y="71"/>
                      <a:pt x="104" y="70"/>
                      <a:pt x="103" y="70"/>
                    </a:cubicBezTo>
                    <a:cubicBezTo>
                      <a:pt x="101" y="69"/>
                      <a:pt x="100" y="69"/>
                      <a:pt x="98" y="68"/>
                    </a:cubicBezTo>
                    <a:cubicBezTo>
                      <a:pt x="98" y="68"/>
                      <a:pt x="97" y="67"/>
                      <a:pt x="96" y="67"/>
                    </a:cubicBezTo>
                    <a:cubicBezTo>
                      <a:pt x="96" y="66"/>
                      <a:pt x="95" y="64"/>
                      <a:pt x="96" y="63"/>
                    </a:cubicBezTo>
                    <a:cubicBezTo>
                      <a:pt x="97" y="61"/>
                      <a:pt x="98" y="59"/>
                      <a:pt x="99" y="57"/>
                    </a:cubicBezTo>
                    <a:cubicBezTo>
                      <a:pt x="100" y="55"/>
                      <a:pt x="101" y="53"/>
                      <a:pt x="102" y="51"/>
                    </a:cubicBezTo>
                    <a:cubicBezTo>
                      <a:pt x="104" y="47"/>
                      <a:pt x="105" y="42"/>
                      <a:pt x="104" y="37"/>
                    </a:cubicBezTo>
                    <a:cubicBezTo>
                      <a:pt x="103" y="32"/>
                      <a:pt x="101" y="27"/>
                      <a:pt x="98" y="22"/>
                    </a:cubicBezTo>
                    <a:cubicBezTo>
                      <a:pt x="97" y="20"/>
                      <a:pt x="95" y="18"/>
                      <a:pt x="93" y="16"/>
                    </a:cubicBezTo>
                    <a:cubicBezTo>
                      <a:pt x="90" y="14"/>
                      <a:pt x="88" y="13"/>
                      <a:pt x="85" y="11"/>
                    </a:cubicBezTo>
                    <a:cubicBezTo>
                      <a:pt x="79" y="8"/>
                      <a:pt x="73" y="6"/>
                      <a:pt x="67" y="5"/>
                    </a:cubicBezTo>
                    <a:cubicBezTo>
                      <a:pt x="61" y="4"/>
                      <a:pt x="55" y="5"/>
                      <a:pt x="50" y="7"/>
                    </a:cubicBezTo>
                    <a:cubicBezTo>
                      <a:pt x="45" y="10"/>
                      <a:pt x="41" y="15"/>
                      <a:pt x="39" y="19"/>
                    </a:cubicBezTo>
                    <a:cubicBezTo>
                      <a:pt x="38" y="20"/>
                      <a:pt x="37" y="21"/>
                      <a:pt x="36" y="22"/>
                    </a:cubicBezTo>
                    <a:cubicBezTo>
                      <a:pt x="36" y="23"/>
                      <a:pt x="36" y="24"/>
                      <a:pt x="35" y="24"/>
                    </a:cubicBezTo>
                    <a:cubicBezTo>
                      <a:pt x="34" y="25"/>
                      <a:pt x="33" y="25"/>
                      <a:pt x="32" y="25"/>
                    </a:cubicBezTo>
                    <a:cubicBezTo>
                      <a:pt x="31" y="25"/>
                      <a:pt x="31" y="25"/>
                      <a:pt x="30" y="24"/>
                    </a:cubicBezTo>
                    <a:cubicBezTo>
                      <a:pt x="28" y="24"/>
                      <a:pt x="28" y="24"/>
                      <a:pt x="28" y="24"/>
                    </a:cubicBezTo>
                    <a:cubicBezTo>
                      <a:pt x="27" y="23"/>
                      <a:pt x="26" y="23"/>
                      <a:pt x="25" y="22"/>
                    </a:cubicBezTo>
                    <a:cubicBezTo>
                      <a:pt x="17" y="18"/>
                      <a:pt x="11" y="13"/>
                      <a:pt x="7" y="11"/>
                    </a:cubicBezTo>
                    <a:cubicBezTo>
                      <a:pt x="2" y="8"/>
                      <a:pt x="0" y="7"/>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4" name="íSļïde">
                <a:extLst>
                  <a:ext uri="{FF2B5EF4-FFF2-40B4-BE49-F238E27FC236}">
                    <a16:creationId xmlns:a16="http://schemas.microsoft.com/office/drawing/2014/main" id="{C3D5CF3A-300E-49B3-8082-CBF45D7EED77}"/>
                  </a:ext>
                </a:extLst>
              </p:cNvPr>
              <p:cNvSpPr/>
              <p:nvPr/>
            </p:nvSpPr>
            <p:spPr bwMode="auto">
              <a:xfrm>
                <a:off x="6835822" y="2625531"/>
                <a:ext cx="205277" cy="205277"/>
              </a:xfrm>
              <a:custGeom>
                <a:avLst/>
                <a:gdLst>
                  <a:gd name="T0" fmla="*/ 59 w 63"/>
                  <a:gd name="T1" fmla="*/ 44 h 63"/>
                  <a:gd name="T2" fmla="*/ 57 w 63"/>
                  <a:gd name="T3" fmla="*/ 16 h 63"/>
                  <a:gd name="T4" fmla="*/ 26 w 63"/>
                  <a:gd name="T5" fmla="*/ 1 h 63"/>
                  <a:gd name="T6" fmla="*/ 8 w 63"/>
                  <a:gd name="T7" fmla="*/ 11 h 63"/>
                  <a:gd name="T8" fmla="*/ 1 w 63"/>
                  <a:gd name="T9" fmla="*/ 26 h 63"/>
                  <a:gd name="T10" fmla="*/ 2 w 63"/>
                  <a:gd name="T11" fmla="*/ 44 h 63"/>
                  <a:gd name="T12" fmla="*/ 29 w 63"/>
                  <a:gd name="T13" fmla="*/ 62 h 63"/>
                  <a:gd name="T14" fmla="*/ 59 w 63"/>
                  <a:gd name="T15" fmla="*/ 44 h 63"/>
                  <a:gd name="T16" fmla="*/ 44 w 63"/>
                  <a:gd name="T17" fmla="*/ 40 h 63"/>
                  <a:gd name="T18" fmla="*/ 44 w 63"/>
                  <a:gd name="T19" fmla="*/ 41 h 63"/>
                  <a:gd name="T20" fmla="*/ 44 w 63"/>
                  <a:gd name="T21" fmla="*/ 42 h 63"/>
                  <a:gd name="T22" fmla="*/ 43 w 63"/>
                  <a:gd name="T23" fmla="*/ 42 h 63"/>
                  <a:gd name="T24" fmla="*/ 30 w 63"/>
                  <a:gd name="T25" fmla="*/ 47 h 63"/>
                  <a:gd name="T26" fmla="*/ 18 w 63"/>
                  <a:gd name="T27" fmla="*/ 38 h 63"/>
                  <a:gd name="T28" fmla="*/ 17 w 63"/>
                  <a:gd name="T29" fmla="*/ 29 h 63"/>
                  <a:gd name="T30" fmla="*/ 20 w 63"/>
                  <a:gd name="T31" fmla="*/ 22 h 63"/>
                  <a:gd name="T32" fmla="*/ 26 w 63"/>
                  <a:gd name="T33" fmla="*/ 18 h 63"/>
                  <a:gd name="T34" fmla="*/ 33 w 63"/>
                  <a:gd name="T35" fmla="*/ 17 h 63"/>
                  <a:gd name="T36" fmla="*/ 41 w 63"/>
                  <a:gd name="T37" fmla="*/ 20 h 63"/>
                  <a:gd name="T38" fmla="*/ 41 w 63"/>
                  <a:gd name="T39" fmla="*/ 20 h 63"/>
                  <a:gd name="T40" fmla="*/ 42 w 63"/>
                  <a:gd name="T41" fmla="*/ 21 h 63"/>
                  <a:gd name="T42" fmla="*/ 42 w 63"/>
                  <a:gd name="T43" fmla="*/ 21 h 63"/>
                  <a:gd name="T44" fmla="*/ 43 w 63"/>
                  <a:gd name="T45" fmla="*/ 23 h 63"/>
                  <a:gd name="T46" fmla="*/ 43 w 63"/>
                  <a:gd name="T47" fmla="*/ 23 h 63"/>
                  <a:gd name="T48" fmla="*/ 44 w 63"/>
                  <a:gd name="T49" fmla="*/ 23 h 63"/>
                  <a:gd name="T50" fmla="*/ 46 w 63"/>
                  <a:gd name="T51" fmla="*/ 28 h 63"/>
                  <a:gd name="T52" fmla="*/ 46 w 63"/>
                  <a:gd name="T53" fmla="*/ 38 h 63"/>
                  <a:gd name="T54" fmla="*/ 44 w 63"/>
                  <a:gd name="T55" fmla="*/ 40 h 63"/>
                  <a:gd name="T56" fmla="*/ 39 w 63"/>
                  <a:gd name="T57" fmla="*/ 46 h 63"/>
                  <a:gd name="T58" fmla="*/ 39 w 63"/>
                  <a:gd name="T59" fmla="*/ 46 h 63"/>
                  <a:gd name="T60" fmla="*/ 34 w 63"/>
                  <a:gd name="T61" fmla="*/ 48 h 63"/>
                  <a:gd name="T62" fmla="*/ 39 w 63"/>
                  <a:gd name="T63"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63">
                    <a:moveTo>
                      <a:pt x="59" y="44"/>
                    </a:moveTo>
                    <a:cubicBezTo>
                      <a:pt x="63" y="35"/>
                      <a:pt x="63" y="25"/>
                      <a:pt x="57" y="16"/>
                    </a:cubicBezTo>
                    <a:cubicBezTo>
                      <a:pt x="50" y="7"/>
                      <a:pt x="37" y="0"/>
                      <a:pt x="26" y="1"/>
                    </a:cubicBezTo>
                    <a:cubicBezTo>
                      <a:pt x="19" y="2"/>
                      <a:pt x="12" y="6"/>
                      <a:pt x="8" y="11"/>
                    </a:cubicBezTo>
                    <a:cubicBezTo>
                      <a:pt x="4" y="15"/>
                      <a:pt x="2" y="21"/>
                      <a:pt x="1" y="26"/>
                    </a:cubicBezTo>
                    <a:cubicBezTo>
                      <a:pt x="0" y="32"/>
                      <a:pt x="0" y="38"/>
                      <a:pt x="2" y="44"/>
                    </a:cubicBezTo>
                    <a:cubicBezTo>
                      <a:pt x="7" y="55"/>
                      <a:pt x="17" y="62"/>
                      <a:pt x="29" y="62"/>
                    </a:cubicBezTo>
                    <a:cubicBezTo>
                      <a:pt x="42" y="63"/>
                      <a:pt x="53" y="55"/>
                      <a:pt x="59" y="44"/>
                    </a:cubicBezTo>
                    <a:close/>
                    <a:moveTo>
                      <a:pt x="44" y="40"/>
                    </a:moveTo>
                    <a:cubicBezTo>
                      <a:pt x="44" y="41"/>
                      <a:pt x="44" y="41"/>
                      <a:pt x="44" y="41"/>
                    </a:cubicBezTo>
                    <a:cubicBezTo>
                      <a:pt x="44" y="41"/>
                      <a:pt x="44" y="41"/>
                      <a:pt x="44" y="42"/>
                    </a:cubicBezTo>
                    <a:cubicBezTo>
                      <a:pt x="43" y="42"/>
                      <a:pt x="43" y="42"/>
                      <a:pt x="43" y="42"/>
                    </a:cubicBezTo>
                    <a:cubicBezTo>
                      <a:pt x="40" y="45"/>
                      <a:pt x="35" y="47"/>
                      <a:pt x="30" y="47"/>
                    </a:cubicBezTo>
                    <a:cubicBezTo>
                      <a:pt x="25" y="47"/>
                      <a:pt x="20" y="43"/>
                      <a:pt x="18" y="38"/>
                    </a:cubicBezTo>
                    <a:cubicBezTo>
                      <a:pt x="17" y="35"/>
                      <a:pt x="16" y="32"/>
                      <a:pt x="17" y="29"/>
                    </a:cubicBezTo>
                    <a:cubicBezTo>
                      <a:pt x="17" y="26"/>
                      <a:pt x="19" y="24"/>
                      <a:pt x="20" y="22"/>
                    </a:cubicBezTo>
                    <a:cubicBezTo>
                      <a:pt x="22" y="20"/>
                      <a:pt x="24" y="18"/>
                      <a:pt x="26" y="18"/>
                    </a:cubicBezTo>
                    <a:cubicBezTo>
                      <a:pt x="28" y="17"/>
                      <a:pt x="31" y="17"/>
                      <a:pt x="33" y="17"/>
                    </a:cubicBezTo>
                    <a:cubicBezTo>
                      <a:pt x="37" y="17"/>
                      <a:pt x="40" y="19"/>
                      <a:pt x="41" y="20"/>
                    </a:cubicBezTo>
                    <a:cubicBezTo>
                      <a:pt x="41" y="20"/>
                      <a:pt x="41" y="20"/>
                      <a:pt x="41" y="20"/>
                    </a:cubicBezTo>
                    <a:cubicBezTo>
                      <a:pt x="41" y="20"/>
                      <a:pt x="42" y="21"/>
                      <a:pt x="42" y="21"/>
                    </a:cubicBezTo>
                    <a:cubicBezTo>
                      <a:pt x="42" y="21"/>
                      <a:pt x="42" y="21"/>
                      <a:pt x="42" y="21"/>
                    </a:cubicBezTo>
                    <a:cubicBezTo>
                      <a:pt x="43" y="22"/>
                      <a:pt x="43" y="23"/>
                      <a:pt x="43" y="23"/>
                    </a:cubicBezTo>
                    <a:cubicBezTo>
                      <a:pt x="43" y="23"/>
                      <a:pt x="43" y="23"/>
                      <a:pt x="43" y="23"/>
                    </a:cubicBezTo>
                    <a:cubicBezTo>
                      <a:pt x="44" y="23"/>
                      <a:pt x="44" y="23"/>
                      <a:pt x="44" y="23"/>
                    </a:cubicBezTo>
                    <a:cubicBezTo>
                      <a:pt x="45" y="25"/>
                      <a:pt x="46" y="26"/>
                      <a:pt x="46" y="28"/>
                    </a:cubicBezTo>
                    <a:cubicBezTo>
                      <a:pt x="47" y="32"/>
                      <a:pt x="47" y="35"/>
                      <a:pt x="46" y="38"/>
                    </a:cubicBezTo>
                    <a:cubicBezTo>
                      <a:pt x="45" y="39"/>
                      <a:pt x="45" y="40"/>
                      <a:pt x="44" y="40"/>
                    </a:cubicBezTo>
                    <a:close/>
                    <a:moveTo>
                      <a:pt x="39" y="46"/>
                    </a:moveTo>
                    <a:cubicBezTo>
                      <a:pt x="39" y="46"/>
                      <a:pt x="39" y="46"/>
                      <a:pt x="39" y="46"/>
                    </a:cubicBezTo>
                    <a:cubicBezTo>
                      <a:pt x="38" y="47"/>
                      <a:pt x="36" y="48"/>
                      <a:pt x="34" y="48"/>
                    </a:cubicBezTo>
                    <a:cubicBezTo>
                      <a:pt x="36" y="48"/>
                      <a:pt x="38" y="47"/>
                      <a:pt x="39" y="46"/>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5" name="îsľiḋe">
                <a:extLst>
                  <a:ext uri="{FF2B5EF4-FFF2-40B4-BE49-F238E27FC236}">
                    <a16:creationId xmlns:a16="http://schemas.microsoft.com/office/drawing/2014/main" id="{01B21126-DEA5-409C-9733-10AF74F83C5D}"/>
                  </a:ext>
                </a:extLst>
              </p:cNvPr>
              <p:cNvSpPr/>
              <p:nvPr/>
            </p:nvSpPr>
            <p:spPr bwMode="auto">
              <a:xfrm>
                <a:off x="6888174" y="2680638"/>
                <a:ext cx="101949" cy="97817"/>
              </a:xfrm>
              <a:custGeom>
                <a:avLst/>
                <a:gdLst>
                  <a:gd name="T0" fmla="*/ 27 w 31"/>
                  <a:gd name="T1" fmla="*/ 25 h 30"/>
                  <a:gd name="T2" fmla="*/ 14 w 31"/>
                  <a:gd name="T3" fmla="*/ 30 h 30"/>
                  <a:gd name="T4" fmla="*/ 2 w 31"/>
                  <a:gd name="T5" fmla="*/ 21 h 30"/>
                  <a:gd name="T6" fmla="*/ 1 w 31"/>
                  <a:gd name="T7" fmla="*/ 12 h 30"/>
                  <a:gd name="T8" fmla="*/ 4 w 31"/>
                  <a:gd name="T9" fmla="*/ 5 h 30"/>
                  <a:gd name="T10" fmla="*/ 10 w 31"/>
                  <a:gd name="T11" fmla="*/ 1 h 30"/>
                  <a:gd name="T12" fmla="*/ 17 w 31"/>
                  <a:gd name="T13" fmla="*/ 0 h 30"/>
                  <a:gd name="T14" fmla="*/ 25 w 31"/>
                  <a:gd name="T15" fmla="*/ 3 h 30"/>
                  <a:gd name="T16" fmla="*/ 25 w 31"/>
                  <a:gd name="T17" fmla="*/ 3 h 30"/>
                  <a:gd name="T18" fmla="*/ 26 w 31"/>
                  <a:gd name="T19" fmla="*/ 4 h 30"/>
                  <a:gd name="T20" fmla="*/ 26 w 31"/>
                  <a:gd name="T21" fmla="*/ 4 h 30"/>
                  <a:gd name="T22" fmla="*/ 27 w 31"/>
                  <a:gd name="T23" fmla="*/ 6 h 30"/>
                  <a:gd name="T24" fmla="*/ 27 w 31"/>
                  <a:gd name="T25" fmla="*/ 6 h 30"/>
                  <a:gd name="T26" fmla="*/ 28 w 31"/>
                  <a:gd name="T27" fmla="*/ 6 h 30"/>
                  <a:gd name="T28" fmla="*/ 30 w 31"/>
                  <a:gd name="T29" fmla="*/ 11 h 30"/>
                  <a:gd name="T30" fmla="*/ 30 w 31"/>
                  <a:gd name="T31" fmla="*/ 21 h 30"/>
                  <a:gd name="T32" fmla="*/ 28 w 31"/>
                  <a:gd name="T33" fmla="*/ 23 h 30"/>
                  <a:gd name="T34" fmla="*/ 28 w 31"/>
                  <a:gd name="T35" fmla="*/ 24 h 30"/>
                  <a:gd name="T36" fmla="*/ 28 w 31"/>
                  <a:gd name="T37" fmla="*/ 25 h 30"/>
                  <a:gd name="T38" fmla="*/ 27 w 31"/>
                  <a:gd name="T3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0">
                    <a:moveTo>
                      <a:pt x="27" y="25"/>
                    </a:moveTo>
                    <a:cubicBezTo>
                      <a:pt x="24" y="28"/>
                      <a:pt x="19" y="30"/>
                      <a:pt x="14" y="30"/>
                    </a:cubicBezTo>
                    <a:cubicBezTo>
                      <a:pt x="9" y="30"/>
                      <a:pt x="4" y="26"/>
                      <a:pt x="2" y="21"/>
                    </a:cubicBezTo>
                    <a:cubicBezTo>
                      <a:pt x="1" y="18"/>
                      <a:pt x="0" y="15"/>
                      <a:pt x="1" y="12"/>
                    </a:cubicBezTo>
                    <a:cubicBezTo>
                      <a:pt x="1" y="9"/>
                      <a:pt x="3" y="7"/>
                      <a:pt x="4" y="5"/>
                    </a:cubicBezTo>
                    <a:cubicBezTo>
                      <a:pt x="6" y="3"/>
                      <a:pt x="8" y="1"/>
                      <a:pt x="10" y="1"/>
                    </a:cubicBezTo>
                    <a:cubicBezTo>
                      <a:pt x="12" y="0"/>
                      <a:pt x="15" y="0"/>
                      <a:pt x="17" y="0"/>
                    </a:cubicBezTo>
                    <a:cubicBezTo>
                      <a:pt x="21" y="0"/>
                      <a:pt x="24" y="2"/>
                      <a:pt x="25" y="3"/>
                    </a:cubicBezTo>
                    <a:cubicBezTo>
                      <a:pt x="25" y="3"/>
                      <a:pt x="25" y="3"/>
                      <a:pt x="25" y="3"/>
                    </a:cubicBezTo>
                    <a:cubicBezTo>
                      <a:pt x="25" y="3"/>
                      <a:pt x="26" y="4"/>
                      <a:pt x="26" y="4"/>
                    </a:cubicBezTo>
                    <a:cubicBezTo>
                      <a:pt x="26" y="4"/>
                      <a:pt x="26" y="4"/>
                      <a:pt x="26" y="4"/>
                    </a:cubicBezTo>
                    <a:cubicBezTo>
                      <a:pt x="27" y="5"/>
                      <a:pt x="27" y="6"/>
                      <a:pt x="27" y="6"/>
                    </a:cubicBezTo>
                    <a:cubicBezTo>
                      <a:pt x="27" y="6"/>
                      <a:pt x="27" y="6"/>
                      <a:pt x="27" y="6"/>
                    </a:cubicBezTo>
                    <a:cubicBezTo>
                      <a:pt x="28" y="6"/>
                      <a:pt x="28" y="6"/>
                      <a:pt x="28" y="6"/>
                    </a:cubicBezTo>
                    <a:cubicBezTo>
                      <a:pt x="29" y="8"/>
                      <a:pt x="30" y="9"/>
                      <a:pt x="30" y="11"/>
                    </a:cubicBezTo>
                    <a:cubicBezTo>
                      <a:pt x="31" y="15"/>
                      <a:pt x="31" y="18"/>
                      <a:pt x="30" y="21"/>
                    </a:cubicBezTo>
                    <a:cubicBezTo>
                      <a:pt x="29" y="22"/>
                      <a:pt x="29" y="23"/>
                      <a:pt x="28" y="23"/>
                    </a:cubicBezTo>
                    <a:cubicBezTo>
                      <a:pt x="28" y="24"/>
                      <a:pt x="28" y="24"/>
                      <a:pt x="28" y="24"/>
                    </a:cubicBezTo>
                    <a:cubicBezTo>
                      <a:pt x="28" y="24"/>
                      <a:pt x="28" y="24"/>
                      <a:pt x="28" y="25"/>
                    </a:cubicBezTo>
                    <a:cubicBezTo>
                      <a:pt x="27" y="25"/>
                      <a:pt x="27" y="25"/>
                      <a:pt x="27" y="25"/>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6" name="ïśḷiḑê">
                <a:extLst>
                  <a:ext uri="{FF2B5EF4-FFF2-40B4-BE49-F238E27FC236}">
                    <a16:creationId xmlns:a16="http://schemas.microsoft.com/office/drawing/2014/main" id="{0CB0551A-6E93-4C06-8F7B-D4DA9E0FB411}"/>
                  </a:ext>
                </a:extLst>
              </p:cNvPr>
              <p:cNvSpPr/>
              <p:nvPr/>
            </p:nvSpPr>
            <p:spPr bwMode="auto">
              <a:xfrm>
                <a:off x="7367612" y="2942400"/>
                <a:ext cx="209410" cy="208032"/>
              </a:xfrm>
              <a:custGeom>
                <a:avLst/>
                <a:gdLst>
                  <a:gd name="T0" fmla="*/ 59 w 64"/>
                  <a:gd name="T1" fmla="*/ 45 h 64"/>
                  <a:gd name="T2" fmla="*/ 57 w 64"/>
                  <a:gd name="T3" fmla="*/ 16 h 64"/>
                  <a:gd name="T4" fmla="*/ 26 w 64"/>
                  <a:gd name="T5" fmla="*/ 2 h 64"/>
                  <a:gd name="T6" fmla="*/ 8 w 64"/>
                  <a:gd name="T7" fmla="*/ 12 h 64"/>
                  <a:gd name="T8" fmla="*/ 1 w 64"/>
                  <a:gd name="T9" fmla="*/ 27 h 64"/>
                  <a:gd name="T10" fmla="*/ 3 w 64"/>
                  <a:gd name="T11" fmla="*/ 44 h 64"/>
                  <a:gd name="T12" fmla="*/ 29 w 64"/>
                  <a:gd name="T13" fmla="*/ 63 h 64"/>
                  <a:gd name="T14" fmla="*/ 59 w 64"/>
                  <a:gd name="T15" fmla="*/ 45 h 64"/>
                  <a:gd name="T16" fmla="*/ 45 w 64"/>
                  <a:gd name="T17" fmla="*/ 41 h 64"/>
                  <a:gd name="T18" fmla="*/ 44 w 64"/>
                  <a:gd name="T19" fmla="*/ 42 h 64"/>
                  <a:gd name="T20" fmla="*/ 44 w 64"/>
                  <a:gd name="T21" fmla="*/ 42 h 64"/>
                  <a:gd name="T22" fmla="*/ 43 w 64"/>
                  <a:gd name="T23" fmla="*/ 43 h 64"/>
                  <a:gd name="T24" fmla="*/ 31 w 64"/>
                  <a:gd name="T25" fmla="*/ 48 h 64"/>
                  <a:gd name="T26" fmla="*/ 18 w 64"/>
                  <a:gd name="T27" fmla="*/ 38 h 64"/>
                  <a:gd name="T28" fmla="*/ 18 w 64"/>
                  <a:gd name="T29" fmla="*/ 29 h 64"/>
                  <a:gd name="T30" fmla="*/ 21 w 64"/>
                  <a:gd name="T31" fmla="*/ 22 h 64"/>
                  <a:gd name="T32" fmla="*/ 27 w 64"/>
                  <a:gd name="T33" fmla="*/ 18 h 64"/>
                  <a:gd name="T34" fmla="*/ 33 w 64"/>
                  <a:gd name="T35" fmla="*/ 17 h 64"/>
                  <a:gd name="T36" fmla="*/ 42 w 64"/>
                  <a:gd name="T37" fmla="*/ 21 h 64"/>
                  <a:gd name="T38" fmla="*/ 42 w 64"/>
                  <a:gd name="T39" fmla="*/ 21 h 64"/>
                  <a:gd name="T40" fmla="*/ 42 w 64"/>
                  <a:gd name="T41" fmla="*/ 21 h 64"/>
                  <a:gd name="T42" fmla="*/ 43 w 64"/>
                  <a:gd name="T43" fmla="*/ 22 h 64"/>
                  <a:gd name="T44" fmla="*/ 44 w 64"/>
                  <a:gd name="T45" fmla="*/ 23 h 64"/>
                  <a:gd name="T46" fmla="*/ 44 w 64"/>
                  <a:gd name="T47" fmla="*/ 23 h 64"/>
                  <a:gd name="T48" fmla="*/ 45 w 64"/>
                  <a:gd name="T49" fmla="*/ 24 h 64"/>
                  <a:gd name="T50" fmla="*/ 47 w 64"/>
                  <a:gd name="T51" fmla="*/ 29 h 64"/>
                  <a:gd name="T52" fmla="*/ 46 w 64"/>
                  <a:gd name="T53" fmla="*/ 39 h 64"/>
                  <a:gd name="T54" fmla="*/ 45 w 64"/>
                  <a:gd name="T55" fmla="*/ 41 h 64"/>
                  <a:gd name="T56" fmla="*/ 40 w 64"/>
                  <a:gd name="T57" fmla="*/ 47 h 64"/>
                  <a:gd name="T58" fmla="*/ 40 w 64"/>
                  <a:gd name="T59" fmla="*/ 47 h 64"/>
                  <a:gd name="T60" fmla="*/ 34 w 64"/>
                  <a:gd name="T61" fmla="*/ 49 h 64"/>
                  <a:gd name="T62" fmla="*/ 40 w 64"/>
                  <a:gd name="T63"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4">
                    <a:moveTo>
                      <a:pt x="59" y="45"/>
                    </a:moveTo>
                    <a:cubicBezTo>
                      <a:pt x="64" y="36"/>
                      <a:pt x="64" y="25"/>
                      <a:pt x="57" y="16"/>
                    </a:cubicBezTo>
                    <a:cubicBezTo>
                      <a:pt x="50" y="7"/>
                      <a:pt x="38" y="0"/>
                      <a:pt x="26" y="2"/>
                    </a:cubicBezTo>
                    <a:cubicBezTo>
                      <a:pt x="20" y="3"/>
                      <a:pt x="12" y="7"/>
                      <a:pt x="8" y="12"/>
                    </a:cubicBezTo>
                    <a:cubicBezTo>
                      <a:pt x="5" y="16"/>
                      <a:pt x="2" y="21"/>
                      <a:pt x="1" y="27"/>
                    </a:cubicBezTo>
                    <a:cubicBezTo>
                      <a:pt x="0" y="32"/>
                      <a:pt x="1" y="38"/>
                      <a:pt x="3" y="44"/>
                    </a:cubicBezTo>
                    <a:cubicBezTo>
                      <a:pt x="7" y="56"/>
                      <a:pt x="18" y="62"/>
                      <a:pt x="29" y="63"/>
                    </a:cubicBezTo>
                    <a:cubicBezTo>
                      <a:pt x="42" y="64"/>
                      <a:pt x="54" y="56"/>
                      <a:pt x="59" y="45"/>
                    </a:cubicBezTo>
                    <a:close/>
                    <a:moveTo>
                      <a:pt x="45" y="41"/>
                    </a:moveTo>
                    <a:cubicBezTo>
                      <a:pt x="45" y="41"/>
                      <a:pt x="45" y="41"/>
                      <a:pt x="44" y="42"/>
                    </a:cubicBezTo>
                    <a:cubicBezTo>
                      <a:pt x="44" y="42"/>
                      <a:pt x="44" y="42"/>
                      <a:pt x="44" y="42"/>
                    </a:cubicBezTo>
                    <a:cubicBezTo>
                      <a:pt x="44" y="42"/>
                      <a:pt x="44" y="43"/>
                      <a:pt x="43" y="43"/>
                    </a:cubicBezTo>
                    <a:cubicBezTo>
                      <a:pt x="41" y="46"/>
                      <a:pt x="36" y="48"/>
                      <a:pt x="31" y="48"/>
                    </a:cubicBezTo>
                    <a:cubicBezTo>
                      <a:pt x="25" y="48"/>
                      <a:pt x="21" y="44"/>
                      <a:pt x="18" y="38"/>
                    </a:cubicBezTo>
                    <a:cubicBezTo>
                      <a:pt x="17" y="35"/>
                      <a:pt x="17" y="32"/>
                      <a:pt x="18" y="29"/>
                    </a:cubicBezTo>
                    <a:cubicBezTo>
                      <a:pt x="18" y="27"/>
                      <a:pt x="19" y="24"/>
                      <a:pt x="21" y="22"/>
                    </a:cubicBezTo>
                    <a:cubicBezTo>
                      <a:pt x="22" y="20"/>
                      <a:pt x="25" y="19"/>
                      <a:pt x="27" y="18"/>
                    </a:cubicBezTo>
                    <a:cubicBezTo>
                      <a:pt x="29" y="17"/>
                      <a:pt x="31" y="17"/>
                      <a:pt x="33" y="17"/>
                    </a:cubicBezTo>
                    <a:cubicBezTo>
                      <a:pt x="37" y="17"/>
                      <a:pt x="40" y="19"/>
                      <a:pt x="42" y="21"/>
                    </a:cubicBezTo>
                    <a:cubicBezTo>
                      <a:pt x="42" y="21"/>
                      <a:pt x="42" y="21"/>
                      <a:pt x="42" y="21"/>
                    </a:cubicBezTo>
                    <a:cubicBezTo>
                      <a:pt x="42" y="21"/>
                      <a:pt x="42" y="21"/>
                      <a:pt x="42" y="21"/>
                    </a:cubicBezTo>
                    <a:cubicBezTo>
                      <a:pt x="43" y="21"/>
                      <a:pt x="43" y="21"/>
                      <a:pt x="43" y="22"/>
                    </a:cubicBezTo>
                    <a:cubicBezTo>
                      <a:pt x="44" y="23"/>
                      <a:pt x="44" y="23"/>
                      <a:pt x="44" y="23"/>
                    </a:cubicBezTo>
                    <a:cubicBezTo>
                      <a:pt x="44" y="23"/>
                      <a:pt x="44" y="23"/>
                      <a:pt x="44" y="23"/>
                    </a:cubicBezTo>
                    <a:cubicBezTo>
                      <a:pt x="44" y="23"/>
                      <a:pt x="44" y="24"/>
                      <a:pt x="45" y="24"/>
                    </a:cubicBezTo>
                    <a:cubicBezTo>
                      <a:pt x="46" y="25"/>
                      <a:pt x="46" y="27"/>
                      <a:pt x="47" y="29"/>
                    </a:cubicBezTo>
                    <a:cubicBezTo>
                      <a:pt x="48" y="32"/>
                      <a:pt x="47" y="36"/>
                      <a:pt x="46" y="39"/>
                    </a:cubicBezTo>
                    <a:cubicBezTo>
                      <a:pt x="46" y="39"/>
                      <a:pt x="45" y="40"/>
                      <a:pt x="45" y="41"/>
                    </a:cubicBezTo>
                    <a:close/>
                    <a:moveTo>
                      <a:pt x="40" y="47"/>
                    </a:moveTo>
                    <a:cubicBezTo>
                      <a:pt x="40" y="47"/>
                      <a:pt x="40" y="47"/>
                      <a:pt x="40" y="47"/>
                    </a:cubicBezTo>
                    <a:cubicBezTo>
                      <a:pt x="38" y="48"/>
                      <a:pt x="36" y="48"/>
                      <a:pt x="34" y="49"/>
                    </a:cubicBezTo>
                    <a:cubicBezTo>
                      <a:pt x="36" y="48"/>
                      <a:pt x="38" y="48"/>
                      <a:pt x="40" y="47"/>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7" name="íṥḷiḓê">
                <a:extLst>
                  <a:ext uri="{FF2B5EF4-FFF2-40B4-BE49-F238E27FC236}">
                    <a16:creationId xmlns:a16="http://schemas.microsoft.com/office/drawing/2014/main" id="{ECB379F7-49C3-4CFD-B8FD-174A51B44054}"/>
                  </a:ext>
                </a:extLst>
              </p:cNvPr>
              <p:cNvSpPr/>
              <p:nvPr/>
            </p:nvSpPr>
            <p:spPr bwMode="auto">
              <a:xfrm>
                <a:off x="7422720" y="2997508"/>
                <a:ext cx="101949" cy="100572"/>
              </a:xfrm>
              <a:custGeom>
                <a:avLst/>
                <a:gdLst>
                  <a:gd name="T0" fmla="*/ 26 w 31"/>
                  <a:gd name="T1" fmla="*/ 26 h 31"/>
                  <a:gd name="T2" fmla="*/ 14 w 31"/>
                  <a:gd name="T3" fmla="*/ 31 h 31"/>
                  <a:gd name="T4" fmla="*/ 1 w 31"/>
                  <a:gd name="T5" fmla="*/ 21 h 31"/>
                  <a:gd name="T6" fmla="*/ 1 w 31"/>
                  <a:gd name="T7" fmla="*/ 12 h 31"/>
                  <a:gd name="T8" fmla="*/ 4 w 31"/>
                  <a:gd name="T9" fmla="*/ 5 h 31"/>
                  <a:gd name="T10" fmla="*/ 10 w 31"/>
                  <a:gd name="T11" fmla="*/ 1 h 31"/>
                  <a:gd name="T12" fmla="*/ 16 w 31"/>
                  <a:gd name="T13" fmla="*/ 0 h 31"/>
                  <a:gd name="T14" fmla="*/ 25 w 31"/>
                  <a:gd name="T15" fmla="*/ 4 h 31"/>
                  <a:gd name="T16" fmla="*/ 25 w 31"/>
                  <a:gd name="T17" fmla="*/ 4 h 31"/>
                  <a:gd name="T18" fmla="*/ 25 w 31"/>
                  <a:gd name="T19" fmla="*/ 4 h 31"/>
                  <a:gd name="T20" fmla="*/ 26 w 31"/>
                  <a:gd name="T21" fmla="*/ 5 h 31"/>
                  <a:gd name="T22" fmla="*/ 27 w 31"/>
                  <a:gd name="T23" fmla="*/ 6 h 31"/>
                  <a:gd name="T24" fmla="*/ 27 w 31"/>
                  <a:gd name="T25" fmla="*/ 6 h 31"/>
                  <a:gd name="T26" fmla="*/ 28 w 31"/>
                  <a:gd name="T27" fmla="*/ 7 h 31"/>
                  <a:gd name="T28" fmla="*/ 30 w 31"/>
                  <a:gd name="T29" fmla="*/ 12 h 31"/>
                  <a:gd name="T30" fmla="*/ 29 w 31"/>
                  <a:gd name="T31" fmla="*/ 22 h 31"/>
                  <a:gd name="T32" fmla="*/ 28 w 31"/>
                  <a:gd name="T33" fmla="*/ 24 h 31"/>
                  <a:gd name="T34" fmla="*/ 27 w 31"/>
                  <a:gd name="T35" fmla="*/ 25 h 31"/>
                  <a:gd name="T36" fmla="*/ 27 w 31"/>
                  <a:gd name="T37" fmla="*/ 25 h 31"/>
                  <a:gd name="T38" fmla="*/ 26 w 31"/>
                  <a:gd name="T39"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1">
                    <a:moveTo>
                      <a:pt x="26" y="26"/>
                    </a:moveTo>
                    <a:cubicBezTo>
                      <a:pt x="24" y="29"/>
                      <a:pt x="19" y="31"/>
                      <a:pt x="14" y="31"/>
                    </a:cubicBezTo>
                    <a:cubicBezTo>
                      <a:pt x="8" y="31"/>
                      <a:pt x="4" y="27"/>
                      <a:pt x="1" y="21"/>
                    </a:cubicBezTo>
                    <a:cubicBezTo>
                      <a:pt x="0" y="18"/>
                      <a:pt x="0" y="15"/>
                      <a:pt x="1" y="12"/>
                    </a:cubicBezTo>
                    <a:cubicBezTo>
                      <a:pt x="1" y="10"/>
                      <a:pt x="2" y="7"/>
                      <a:pt x="4" y="5"/>
                    </a:cubicBezTo>
                    <a:cubicBezTo>
                      <a:pt x="5" y="3"/>
                      <a:pt x="8" y="2"/>
                      <a:pt x="10" y="1"/>
                    </a:cubicBezTo>
                    <a:cubicBezTo>
                      <a:pt x="12" y="0"/>
                      <a:pt x="14" y="0"/>
                      <a:pt x="16" y="0"/>
                    </a:cubicBezTo>
                    <a:cubicBezTo>
                      <a:pt x="20" y="0"/>
                      <a:pt x="23" y="2"/>
                      <a:pt x="25" y="4"/>
                    </a:cubicBezTo>
                    <a:cubicBezTo>
                      <a:pt x="25" y="4"/>
                      <a:pt x="25" y="4"/>
                      <a:pt x="25" y="4"/>
                    </a:cubicBezTo>
                    <a:cubicBezTo>
                      <a:pt x="25" y="4"/>
                      <a:pt x="25" y="4"/>
                      <a:pt x="25" y="4"/>
                    </a:cubicBezTo>
                    <a:cubicBezTo>
                      <a:pt x="26" y="4"/>
                      <a:pt x="26" y="4"/>
                      <a:pt x="26" y="5"/>
                    </a:cubicBezTo>
                    <a:cubicBezTo>
                      <a:pt x="27" y="6"/>
                      <a:pt x="27" y="6"/>
                      <a:pt x="27" y="6"/>
                    </a:cubicBezTo>
                    <a:cubicBezTo>
                      <a:pt x="27" y="6"/>
                      <a:pt x="27" y="6"/>
                      <a:pt x="27" y="6"/>
                    </a:cubicBezTo>
                    <a:cubicBezTo>
                      <a:pt x="27" y="6"/>
                      <a:pt x="27" y="7"/>
                      <a:pt x="28" y="7"/>
                    </a:cubicBezTo>
                    <a:cubicBezTo>
                      <a:pt x="29" y="8"/>
                      <a:pt x="29" y="10"/>
                      <a:pt x="30" y="12"/>
                    </a:cubicBezTo>
                    <a:cubicBezTo>
                      <a:pt x="31" y="15"/>
                      <a:pt x="30" y="19"/>
                      <a:pt x="29" y="22"/>
                    </a:cubicBezTo>
                    <a:cubicBezTo>
                      <a:pt x="29" y="22"/>
                      <a:pt x="28" y="23"/>
                      <a:pt x="28" y="24"/>
                    </a:cubicBezTo>
                    <a:cubicBezTo>
                      <a:pt x="28" y="24"/>
                      <a:pt x="28" y="24"/>
                      <a:pt x="27" y="25"/>
                    </a:cubicBezTo>
                    <a:cubicBezTo>
                      <a:pt x="27" y="25"/>
                      <a:pt x="27" y="25"/>
                      <a:pt x="27" y="25"/>
                    </a:cubicBezTo>
                    <a:cubicBezTo>
                      <a:pt x="27" y="25"/>
                      <a:pt x="27" y="26"/>
                      <a:pt x="26" y="26"/>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8" name="iṧļíḍe">
                <a:extLst>
                  <a:ext uri="{FF2B5EF4-FFF2-40B4-BE49-F238E27FC236}">
                    <a16:creationId xmlns:a16="http://schemas.microsoft.com/office/drawing/2014/main" id="{486A9EF6-6DAD-48A3-9A10-F0BEE3655360}"/>
                  </a:ext>
                </a:extLst>
              </p:cNvPr>
              <p:cNvSpPr/>
              <p:nvPr/>
            </p:nvSpPr>
            <p:spPr bwMode="auto">
              <a:xfrm>
                <a:off x="5425063" y="2701304"/>
                <a:ext cx="957498" cy="472550"/>
              </a:xfrm>
              <a:custGeom>
                <a:avLst/>
                <a:gdLst>
                  <a:gd name="T0" fmla="*/ 293 w 294"/>
                  <a:gd name="T1" fmla="*/ 80 h 145"/>
                  <a:gd name="T2" fmla="*/ 236 w 294"/>
                  <a:gd name="T3" fmla="*/ 37 h 145"/>
                  <a:gd name="T4" fmla="*/ 194 w 294"/>
                  <a:gd name="T5" fmla="*/ 10 h 145"/>
                  <a:gd name="T6" fmla="*/ 176 w 294"/>
                  <a:gd name="T7" fmla="*/ 1 h 145"/>
                  <a:gd name="T8" fmla="*/ 176 w 294"/>
                  <a:gd name="T9" fmla="*/ 0 h 145"/>
                  <a:gd name="T10" fmla="*/ 176 w 294"/>
                  <a:gd name="T11" fmla="*/ 0 h 145"/>
                  <a:gd name="T12" fmla="*/ 176 w 294"/>
                  <a:gd name="T13" fmla="*/ 0 h 145"/>
                  <a:gd name="T14" fmla="*/ 175 w 294"/>
                  <a:gd name="T15" fmla="*/ 0 h 145"/>
                  <a:gd name="T16" fmla="*/ 175 w 294"/>
                  <a:gd name="T17" fmla="*/ 0 h 145"/>
                  <a:gd name="T18" fmla="*/ 150 w 294"/>
                  <a:gd name="T19" fmla="*/ 8 h 145"/>
                  <a:gd name="T20" fmla="*/ 87 w 294"/>
                  <a:gd name="T21" fmla="*/ 29 h 145"/>
                  <a:gd name="T22" fmla="*/ 25 w 294"/>
                  <a:gd name="T23" fmla="*/ 51 h 145"/>
                  <a:gd name="T24" fmla="*/ 0 w 294"/>
                  <a:gd name="T25" fmla="*/ 61 h 145"/>
                  <a:gd name="T26" fmla="*/ 0 w 294"/>
                  <a:gd name="T27" fmla="*/ 62 h 145"/>
                  <a:gd name="T28" fmla="*/ 0 w 294"/>
                  <a:gd name="T29" fmla="*/ 62 h 145"/>
                  <a:gd name="T30" fmla="*/ 0 w 294"/>
                  <a:gd name="T31" fmla="*/ 62 h 145"/>
                  <a:gd name="T32" fmla="*/ 60 w 294"/>
                  <a:gd name="T33" fmla="*/ 106 h 145"/>
                  <a:gd name="T34" fmla="*/ 123 w 294"/>
                  <a:gd name="T35" fmla="*/ 145 h 145"/>
                  <a:gd name="T36" fmla="*/ 123 w 294"/>
                  <a:gd name="T37" fmla="*/ 145 h 145"/>
                  <a:gd name="T38" fmla="*/ 123 w 294"/>
                  <a:gd name="T39" fmla="*/ 145 h 145"/>
                  <a:gd name="T40" fmla="*/ 123 w 294"/>
                  <a:gd name="T41" fmla="*/ 145 h 145"/>
                  <a:gd name="T42" fmla="*/ 124 w 294"/>
                  <a:gd name="T43" fmla="*/ 145 h 145"/>
                  <a:gd name="T44" fmla="*/ 124 w 294"/>
                  <a:gd name="T45" fmla="*/ 145 h 145"/>
                  <a:gd name="T46" fmla="*/ 124 w 294"/>
                  <a:gd name="T47" fmla="*/ 145 h 145"/>
                  <a:gd name="T48" fmla="*/ 149 w 294"/>
                  <a:gd name="T49" fmla="*/ 138 h 145"/>
                  <a:gd name="T50" fmla="*/ 209 w 294"/>
                  <a:gd name="T51" fmla="*/ 116 h 145"/>
                  <a:gd name="T52" fmla="*/ 268 w 294"/>
                  <a:gd name="T53" fmla="*/ 91 h 145"/>
                  <a:gd name="T54" fmla="*/ 291 w 294"/>
                  <a:gd name="T55" fmla="*/ 81 h 145"/>
                  <a:gd name="T56" fmla="*/ 293 w 294"/>
                  <a:gd name="T57" fmla="*/ 80 h 145"/>
                  <a:gd name="T58" fmla="*/ 293 w 294"/>
                  <a:gd name="T59" fmla="*/ 80 h 145"/>
                  <a:gd name="T60" fmla="*/ 291 w 294"/>
                  <a:gd name="T61" fmla="*/ 80 h 145"/>
                  <a:gd name="T62" fmla="*/ 291 w 294"/>
                  <a:gd name="T63" fmla="*/ 79 h 145"/>
                  <a:gd name="T64" fmla="*/ 293 w 294"/>
                  <a:gd name="T65" fmla="*/ 80 h 145"/>
                  <a:gd name="T66" fmla="*/ 293 w 294"/>
                  <a:gd name="T67" fmla="*/ 80 h 145"/>
                  <a:gd name="T68" fmla="*/ 293 w 294"/>
                  <a:gd name="T69"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145">
                    <a:moveTo>
                      <a:pt x="293" y="80"/>
                    </a:moveTo>
                    <a:cubicBezTo>
                      <a:pt x="294" y="78"/>
                      <a:pt x="268" y="60"/>
                      <a:pt x="236" y="37"/>
                    </a:cubicBezTo>
                    <a:cubicBezTo>
                      <a:pt x="220" y="26"/>
                      <a:pt x="205" y="16"/>
                      <a:pt x="194" y="10"/>
                    </a:cubicBezTo>
                    <a:cubicBezTo>
                      <a:pt x="185" y="5"/>
                      <a:pt x="179" y="1"/>
                      <a:pt x="176" y="1"/>
                    </a:cubicBezTo>
                    <a:cubicBezTo>
                      <a:pt x="176" y="0"/>
                      <a:pt x="176" y="0"/>
                      <a:pt x="176" y="0"/>
                    </a:cubicBezTo>
                    <a:cubicBezTo>
                      <a:pt x="176" y="0"/>
                      <a:pt x="176" y="0"/>
                      <a:pt x="176" y="0"/>
                    </a:cubicBezTo>
                    <a:cubicBezTo>
                      <a:pt x="176" y="0"/>
                      <a:pt x="176" y="0"/>
                      <a:pt x="176" y="0"/>
                    </a:cubicBezTo>
                    <a:cubicBezTo>
                      <a:pt x="175" y="0"/>
                      <a:pt x="175" y="0"/>
                      <a:pt x="175" y="0"/>
                    </a:cubicBezTo>
                    <a:cubicBezTo>
                      <a:pt x="175" y="0"/>
                      <a:pt x="175" y="0"/>
                      <a:pt x="175" y="0"/>
                    </a:cubicBezTo>
                    <a:cubicBezTo>
                      <a:pt x="172" y="1"/>
                      <a:pt x="163" y="4"/>
                      <a:pt x="150" y="8"/>
                    </a:cubicBezTo>
                    <a:cubicBezTo>
                      <a:pt x="134" y="13"/>
                      <a:pt x="112" y="20"/>
                      <a:pt x="87" y="29"/>
                    </a:cubicBezTo>
                    <a:cubicBezTo>
                      <a:pt x="63" y="37"/>
                      <a:pt x="41" y="45"/>
                      <a:pt x="25" y="51"/>
                    </a:cubicBezTo>
                    <a:cubicBezTo>
                      <a:pt x="10" y="56"/>
                      <a:pt x="1" y="60"/>
                      <a:pt x="0" y="61"/>
                    </a:cubicBezTo>
                    <a:cubicBezTo>
                      <a:pt x="0" y="61"/>
                      <a:pt x="0" y="62"/>
                      <a:pt x="0" y="62"/>
                    </a:cubicBezTo>
                    <a:cubicBezTo>
                      <a:pt x="0" y="62"/>
                      <a:pt x="0" y="62"/>
                      <a:pt x="0" y="62"/>
                    </a:cubicBezTo>
                    <a:cubicBezTo>
                      <a:pt x="0" y="62"/>
                      <a:pt x="0" y="62"/>
                      <a:pt x="0" y="62"/>
                    </a:cubicBezTo>
                    <a:cubicBezTo>
                      <a:pt x="4" y="67"/>
                      <a:pt x="29" y="85"/>
                      <a:pt x="60" y="106"/>
                    </a:cubicBezTo>
                    <a:cubicBezTo>
                      <a:pt x="92" y="128"/>
                      <a:pt x="120" y="145"/>
                      <a:pt x="123" y="145"/>
                    </a:cubicBezTo>
                    <a:cubicBezTo>
                      <a:pt x="123" y="145"/>
                      <a:pt x="123" y="145"/>
                      <a:pt x="123" y="145"/>
                    </a:cubicBezTo>
                    <a:cubicBezTo>
                      <a:pt x="123" y="145"/>
                      <a:pt x="123" y="145"/>
                      <a:pt x="123" y="145"/>
                    </a:cubicBezTo>
                    <a:cubicBezTo>
                      <a:pt x="123" y="145"/>
                      <a:pt x="123" y="145"/>
                      <a:pt x="123" y="145"/>
                    </a:cubicBezTo>
                    <a:cubicBezTo>
                      <a:pt x="123" y="145"/>
                      <a:pt x="124" y="145"/>
                      <a:pt x="124" y="145"/>
                    </a:cubicBezTo>
                    <a:cubicBezTo>
                      <a:pt x="124" y="145"/>
                      <a:pt x="124" y="145"/>
                      <a:pt x="124" y="145"/>
                    </a:cubicBezTo>
                    <a:cubicBezTo>
                      <a:pt x="124" y="145"/>
                      <a:pt x="124" y="145"/>
                      <a:pt x="124" y="145"/>
                    </a:cubicBezTo>
                    <a:cubicBezTo>
                      <a:pt x="126" y="145"/>
                      <a:pt x="135" y="143"/>
                      <a:pt x="149" y="138"/>
                    </a:cubicBezTo>
                    <a:cubicBezTo>
                      <a:pt x="165" y="133"/>
                      <a:pt x="186" y="125"/>
                      <a:pt x="209" y="116"/>
                    </a:cubicBezTo>
                    <a:cubicBezTo>
                      <a:pt x="233" y="106"/>
                      <a:pt x="253" y="97"/>
                      <a:pt x="268" y="91"/>
                    </a:cubicBezTo>
                    <a:cubicBezTo>
                      <a:pt x="280" y="86"/>
                      <a:pt x="288" y="83"/>
                      <a:pt x="291" y="81"/>
                    </a:cubicBezTo>
                    <a:cubicBezTo>
                      <a:pt x="292" y="81"/>
                      <a:pt x="293" y="80"/>
                      <a:pt x="293" y="80"/>
                    </a:cubicBezTo>
                    <a:cubicBezTo>
                      <a:pt x="293" y="80"/>
                      <a:pt x="293" y="80"/>
                      <a:pt x="293" y="80"/>
                    </a:cubicBezTo>
                    <a:cubicBezTo>
                      <a:pt x="293" y="80"/>
                      <a:pt x="292" y="80"/>
                      <a:pt x="291" y="80"/>
                    </a:cubicBezTo>
                    <a:cubicBezTo>
                      <a:pt x="291" y="80"/>
                      <a:pt x="291" y="80"/>
                      <a:pt x="291" y="79"/>
                    </a:cubicBezTo>
                    <a:cubicBezTo>
                      <a:pt x="292" y="80"/>
                      <a:pt x="292" y="80"/>
                      <a:pt x="293" y="80"/>
                    </a:cubicBezTo>
                    <a:cubicBezTo>
                      <a:pt x="293" y="80"/>
                      <a:pt x="293" y="80"/>
                      <a:pt x="293" y="80"/>
                    </a:cubicBezTo>
                    <a:cubicBezTo>
                      <a:pt x="293" y="80"/>
                      <a:pt x="293" y="80"/>
                      <a:pt x="293" y="8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9" name="iṡļiḓè">
                <a:extLst>
                  <a:ext uri="{FF2B5EF4-FFF2-40B4-BE49-F238E27FC236}">
                    <a16:creationId xmlns:a16="http://schemas.microsoft.com/office/drawing/2014/main" id="{BCCCE382-EE6F-45B9-9929-3DD7177E1C4E}"/>
                  </a:ext>
                </a:extLst>
              </p:cNvPr>
              <p:cNvSpPr/>
              <p:nvPr/>
            </p:nvSpPr>
            <p:spPr bwMode="auto">
              <a:xfrm>
                <a:off x="5786019" y="2954800"/>
                <a:ext cx="593787" cy="636495"/>
              </a:xfrm>
              <a:custGeom>
                <a:avLst/>
                <a:gdLst>
                  <a:gd name="T0" fmla="*/ 179 w 182"/>
                  <a:gd name="T1" fmla="*/ 67 h 195"/>
                  <a:gd name="T2" fmla="*/ 182 w 182"/>
                  <a:gd name="T3" fmla="*/ 2 h 195"/>
                  <a:gd name="T4" fmla="*/ 182 w 182"/>
                  <a:gd name="T5" fmla="*/ 2 h 195"/>
                  <a:gd name="T6" fmla="*/ 182 w 182"/>
                  <a:gd name="T7" fmla="*/ 2 h 195"/>
                  <a:gd name="T8" fmla="*/ 182 w 182"/>
                  <a:gd name="T9" fmla="*/ 2 h 195"/>
                  <a:gd name="T10" fmla="*/ 181 w 182"/>
                  <a:gd name="T11" fmla="*/ 0 h 195"/>
                  <a:gd name="T12" fmla="*/ 181 w 182"/>
                  <a:gd name="T13" fmla="*/ 1 h 195"/>
                  <a:gd name="T14" fmla="*/ 181 w 182"/>
                  <a:gd name="T15" fmla="*/ 1 h 195"/>
                  <a:gd name="T16" fmla="*/ 180 w 182"/>
                  <a:gd name="T17" fmla="*/ 1 h 195"/>
                  <a:gd name="T18" fmla="*/ 180 w 182"/>
                  <a:gd name="T19" fmla="*/ 2 h 195"/>
                  <a:gd name="T20" fmla="*/ 180 w 182"/>
                  <a:gd name="T21" fmla="*/ 3 h 195"/>
                  <a:gd name="T22" fmla="*/ 157 w 182"/>
                  <a:gd name="T23" fmla="*/ 13 h 195"/>
                  <a:gd name="T24" fmla="*/ 98 w 182"/>
                  <a:gd name="T25" fmla="*/ 38 h 195"/>
                  <a:gd name="T26" fmla="*/ 38 w 182"/>
                  <a:gd name="T27" fmla="*/ 60 h 195"/>
                  <a:gd name="T28" fmla="*/ 13 w 182"/>
                  <a:gd name="T29" fmla="*/ 67 h 195"/>
                  <a:gd name="T30" fmla="*/ 14 w 182"/>
                  <a:gd name="T31" fmla="*/ 86 h 195"/>
                  <a:gd name="T32" fmla="*/ 12 w 182"/>
                  <a:gd name="T33" fmla="*/ 106 h 195"/>
                  <a:gd name="T34" fmla="*/ 10 w 182"/>
                  <a:gd name="T35" fmla="*/ 131 h 195"/>
                  <a:gd name="T36" fmla="*/ 7 w 182"/>
                  <a:gd name="T37" fmla="*/ 156 h 195"/>
                  <a:gd name="T38" fmla="*/ 4 w 182"/>
                  <a:gd name="T39" fmla="*/ 176 h 195"/>
                  <a:gd name="T40" fmla="*/ 1 w 182"/>
                  <a:gd name="T41" fmla="*/ 194 h 195"/>
                  <a:gd name="T42" fmla="*/ 0 w 182"/>
                  <a:gd name="T43" fmla="*/ 194 h 195"/>
                  <a:gd name="T44" fmla="*/ 0 w 182"/>
                  <a:gd name="T45" fmla="*/ 194 h 195"/>
                  <a:gd name="T46" fmla="*/ 0 w 182"/>
                  <a:gd name="T47" fmla="*/ 195 h 195"/>
                  <a:gd name="T48" fmla="*/ 0 w 182"/>
                  <a:gd name="T49" fmla="*/ 195 h 195"/>
                  <a:gd name="T50" fmla="*/ 0 w 182"/>
                  <a:gd name="T51" fmla="*/ 195 h 195"/>
                  <a:gd name="T52" fmla="*/ 26 w 182"/>
                  <a:gd name="T53" fmla="*/ 188 h 195"/>
                  <a:gd name="T54" fmla="*/ 86 w 182"/>
                  <a:gd name="T55" fmla="*/ 167 h 195"/>
                  <a:gd name="T56" fmla="*/ 145 w 182"/>
                  <a:gd name="T57" fmla="*/ 144 h 195"/>
                  <a:gd name="T58" fmla="*/ 168 w 182"/>
                  <a:gd name="T59" fmla="*/ 134 h 195"/>
                  <a:gd name="T60" fmla="*/ 169 w 182"/>
                  <a:gd name="T61" fmla="*/ 134 h 195"/>
                  <a:gd name="T62" fmla="*/ 169 w 182"/>
                  <a:gd name="T63" fmla="*/ 134 h 195"/>
                  <a:gd name="T64" fmla="*/ 169 w 182"/>
                  <a:gd name="T65" fmla="*/ 134 h 195"/>
                  <a:gd name="T66" fmla="*/ 169 w 182"/>
                  <a:gd name="T67" fmla="*/ 133 h 195"/>
                  <a:gd name="T68" fmla="*/ 169 w 182"/>
                  <a:gd name="T69" fmla="*/ 133 h 195"/>
                  <a:gd name="T70" fmla="*/ 179 w 182"/>
                  <a:gd name="T71" fmla="*/ 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195">
                    <a:moveTo>
                      <a:pt x="179" y="67"/>
                    </a:moveTo>
                    <a:cubicBezTo>
                      <a:pt x="181" y="35"/>
                      <a:pt x="182" y="9"/>
                      <a:pt x="182" y="2"/>
                    </a:cubicBezTo>
                    <a:cubicBezTo>
                      <a:pt x="182" y="2"/>
                      <a:pt x="182" y="2"/>
                      <a:pt x="182" y="2"/>
                    </a:cubicBezTo>
                    <a:cubicBezTo>
                      <a:pt x="182" y="2"/>
                      <a:pt x="182" y="2"/>
                      <a:pt x="182" y="2"/>
                    </a:cubicBezTo>
                    <a:cubicBezTo>
                      <a:pt x="182" y="2"/>
                      <a:pt x="182" y="2"/>
                      <a:pt x="182" y="2"/>
                    </a:cubicBezTo>
                    <a:cubicBezTo>
                      <a:pt x="181" y="1"/>
                      <a:pt x="181" y="0"/>
                      <a:pt x="181" y="0"/>
                    </a:cubicBezTo>
                    <a:cubicBezTo>
                      <a:pt x="181" y="0"/>
                      <a:pt x="181" y="0"/>
                      <a:pt x="181" y="1"/>
                    </a:cubicBezTo>
                    <a:cubicBezTo>
                      <a:pt x="181" y="1"/>
                      <a:pt x="181" y="1"/>
                      <a:pt x="181" y="1"/>
                    </a:cubicBezTo>
                    <a:cubicBezTo>
                      <a:pt x="181" y="1"/>
                      <a:pt x="180" y="1"/>
                      <a:pt x="180" y="1"/>
                    </a:cubicBezTo>
                    <a:cubicBezTo>
                      <a:pt x="180" y="2"/>
                      <a:pt x="180" y="2"/>
                      <a:pt x="180" y="2"/>
                    </a:cubicBezTo>
                    <a:cubicBezTo>
                      <a:pt x="180" y="2"/>
                      <a:pt x="180" y="3"/>
                      <a:pt x="180" y="3"/>
                    </a:cubicBezTo>
                    <a:cubicBezTo>
                      <a:pt x="177" y="5"/>
                      <a:pt x="169" y="8"/>
                      <a:pt x="157" y="13"/>
                    </a:cubicBezTo>
                    <a:cubicBezTo>
                      <a:pt x="142" y="19"/>
                      <a:pt x="122" y="28"/>
                      <a:pt x="98" y="38"/>
                    </a:cubicBezTo>
                    <a:cubicBezTo>
                      <a:pt x="75" y="47"/>
                      <a:pt x="54" y="55"/>
                      <a:pt x="38" y="60"/>
                    </a:cubicBezTo>
                    <a:cubicBezTo>
                      <a:pt x="24" y="65"/>
                      <a:pt x="15" y="67"/>
                      <a:pt x="13" y="67"/>
                    </a:cubicBezTo>
                    <a:cubicBezTo>
                      <a:pt x="14" y="68"/>
                      <a:pt x="14" y="76"/>
                      <a:pt x="14" y="86"/>
                    </a:cubicBezTo>
                    <a:cubicBezTo>
                      <a:pt x="13" y="92"/>
                      <a:pt x="13" y="99"/>
                      <a:pt x="12" y="106"/>
                    </a:cubicBezTo>
                    <a:cubicBezTo>
                      <a:pt x="12" y="114"/>
                      <a:pt x="11" y="122"/>
                      <a:pt x="10" y="131"/>
                    </a:cubicBezTo>
                    <a:cubicBezTo>
                      <a:pt x="9" y="140"/>
                      <a:pt x="8" y="148"/>
                      <a:pt x="7" y="156"/>
                    </a:cubicBezTo>
                    <a:cubicBezTo>
                      <a:pt x="6" y="163"/>
                      <a:pt x="5" y="170"/>
                      <a:pt x="4" y="176"/>
                    </a:cubicBezTo>
                    <a:cubicBezTo>
                      <a:pt x="3" y="185"/>
                      <a:pt x="2" y="192"/>
                      <a:pt x="1" y="194"/>
                    </a:cubicBezTo>
                    <a:cubicBezTo>
                      <a:pt x="1" y="194"/>
                      <a:pt x="1" y="194"/>
                      <a:pt x="0" y="194"/>
                    </a:cubicBezTo>
                    <a:cubicBezTo>
                      <a:pt x="0" y="194"/>
                      <a:pt x="0" y="194"/>
                      <a:pt x="0" y="194"/>
                    </a:cubicBezTo>
                    <a:cubicBezTo>
                      <a:pt x="0" y="194"/>
                      <a:pt x="0" y="195"/>
                      <a:pt x="0" y="195"/>
                    </a:cubicBezTo>
                    <a:cubicBezTo>
                      <a:pt x="0" y="195"/>
                      <a:pt x="0" y="195"/>
                      <a:pt x="0" y="195"/>
                    </a:cubicBezTo>
                    <a:cubicBezTo>
                      <a:pt x="0" y="195"/>
                      <a:pt x="0" y="195"/>
                      <a:pt x="0" y="195"/>
                    </a:cubicBezTo>
                    <a:cubicBezTo>
                      <a:pt x="2" y="195"/>
                      <a:pt x="12" y="192"/>
                      <a:pt x="26" y="188"/>
                    </a:cubicBezTo>
                    <a:cubicBezTo>
                      <a:pt x="42" y="184"/>
                      <a:pt x="63" y="176"/>
                      <a:pt x="86" y="167"/>
                    </a:cubicBezTo>
                    <a:cubicBezTo>
                      <a:pt x="109" y="159"/>
                      <a:pt x="130" y="150"/>
                      <a:pt x="145" y="144"/>
                    </a:cubicBezTo>
                    <a:cubicBezTo>
                      <a:pt x="158" y="139"/>
                      <a:pt x="166" y="135"/>
                      <a:pt x="168" y="134"/>
                    </a:cubicBezTo>
                    <a:cubicBezTo>
                      <a:pt x="169" y="134"/>
                      <a:pt x="169" y="134"/>
                      <a:pt x="169" y="134"/>
                    </a:cubicBezTo>
                    <a:cubicBezTo>
                      <a:pt x="169" y="134"/>
                      <a:pt x="169" y="134"/>
                      <a:pt x="169" y="134"/>
                    </a:cubicBezTo>
                    <a:cubicBezTo>
                      <a:pt x="169" y="134"/>
                      <a:pt x="169" y="134"/>
                      <a:pt x="169" y="134"/>
                    </a:cubicBezTo>
                    <a:cubicBezTo>
                      <a:pt x="169" y="133"/>
                      <a:pt x="169" y="133"/>
                      <a:pt x="169" y="133"/>
                    </a:cubicBezTo>
                    <a:cubicBezTo>
                      <a:pt x="169" y="133"/>
                      <a:pt x="169" y="133"/>
                      <a:pt x="169" y="133"/>
                    </a:cubicBezTo>
                    <a:cubicBezTo>
                      <a:pt x="171" y="129"/>
                      <a:pt x="175" y="100"/>
                      <a:pt x="179" y="67"/>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0" name="îs1iḍé">
                <a:extLst>
                  <a:ext uri="{FF2B5EF4-FFF2-40B4-BE49-F238E27FC236}">
                    <a16:creationId xmlns:a16="http://schemas.microsoft.com/office/drawing/2014/main" id="{240D9DFB-32F4-4414-A335-E527B1D1B7B8}"/>
                  </a:ext>
                </a:extLst>
              </p:cNvPr>
              <p:cNvSpPr/>
              <p:nvPr/>
            </p:nvSpPr>
            <p:spPr bwMode="auto">
              <a:xfrm>
                <a:off x="5375466" y="2899692"/>
                <a:ext cx="456017" cy="691603"/>
              </a:xfrm>
              <a:custGeom>
                <a:avLst/>
                <a:gdLst>
                  <a:gd name="T0" fmla="*/ 140 w 140"/>
                  <a:gd name="T1" fmla="*/ 103 h 212"/>
                  <a:gd name="T2" fmla="*/ 139 w 140"/>
                  <a:gd name="T3" fmla="*/ 84 h 212"/>
                  <a:gd name="T4" fmla="*/ 139 w 140"/>
                  <a:gd name="T5" fmla="*/ 84 h 212"/>
                  <a:gd name="T6" fmla="*/ 139 w 140"/>
                  <a:gd name="T7" fmla="*/ 84 h 212"/>
                  <a:gd name="T8" fmla="*/ 139 w 140"/>
                  <a:gd name="T9" fmla="*/ 84 h 212"/>
                  <a:gd name="T10" fmla="*/ 139 w 140"/>
                  <a:gd name="T11" fmla="*/ 84 h 212"/>
                  <a:gd name="T12" fmla="*/ 139 w 140"/>
                  <a:gd name="T13" fmla="*/ 84 h 212"/>
                  <a:gd name="T14" fmla="*/ 138 w 140"/>
                  <a:gd name="T15" fmla="*/ 84 h 212"/>
                  <a:gd name="T16" fmla="*/ 138 w 140"/>
                  <a:gd name="T17" fmla="*/ 84 h 212"/>
                  <a:gd name="T18" fmla="*/ 138 w 140"/>
                  <a:gd name="T19" fmla="*/ 84 h 212"/>
                  <a:gd name="T20" fmla="*/ 138 w 140"/>
                  <a:gd name="T21" fmla="*/ 84 h 212"/>
                  <a:gd name="T22" fmla="*/ 75 w 140"/>
                  <a:gd name="T23" fmla="*/ 45 h 212"/>
                  <a:gd name="T24" fmla="*/ 15 w 140"/>
                  <a:gd name="T25" fmla="*/ 1 h 212"/>
                  <a:gd name="T26" fmla="*/ 15 w 140"/>
                  <a:gd name="T27" fmla="*/ 1 h 212"/>
                  <a:gd name="T28" fmla="*/ 15 w 140"/>
                  <a:gd name="T29" fmla="*/ 1 h 212"/>
                  <a:gd name="T30" fmla="*/ 15 w 140"/>
                  <a:gd name="T31" fmla="*/ 0 h 212"/>
                  <a:gd name="T32" fmla="*/ 15 w 140"/>
                  <a:gd name="T33" fmla="*/ 0 h 212"/>
                  <a:gd name="T34" fmla="*/ 4 w 140"/>
                  <a:gd name="T35" fmla="*/ 71 h 212"/>
                  <a:gd name="T36" fmla="*/ 1 w 140"/>
                  <a:gd name="T37" fmla="*/ 142 h 212"/>
                  <a:gd name="T38" fmla="*/ 62 w 140"/>
                  <a:gd name="T39" fmla="*/ 179 h 212"/>
                  <a:gd name="T40" fmla="*/ 107 w 140"/>
                  <a:gd name="T41" fmla="*/ 203 h 212"/>
                  <a:gd name="T42" fmla="*/ 126 w 140"/>
                  <a:gd name="T43" fmla="*/ 212 h 212"/>
                  <a:gd name="T44" fmla="*/ 127 w 140"/>
                  <a:gd name="T45" fmla="*/ 212 h 212"/>
                  <a:gd name="T46" fmla="*/ 127 w 140"/>
                  <a:gd name="T47" fmla="*/ 211 h 212"/>
                  <a:gd name="T48" fmla="*/ 127 w 140"/>
                  <a:gd name="T49" fmla="*/ 211 h 212"/>
                  <a:gd name="T50" fmla="*/ 130 w 140"/>
                  <a:gd name="T51" fmla="*/ 193 h 212"/>
                  <a:gd name="T52" fmla="*/ 133 w 140"/>
                  <a:gd name="T53" fmla="*/ 173 h 212"/>
                  <a:gd name="T54" fmla="*/ 136 w 140"/>
                  <a:gd name="T55" fmla="*/ 148 h 212"/>
                  <a:gd name="T56" fmla="*/ 138 w 140"/>
                  <a:gd name="T57" fmla="*/ 123 h 212"/>
                  <a:gd name="T58" fmla="*/ 140 w 140"/>
                  <a:gd name="T59" fmla="*/ 10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212">
                    <a:moveTo>
                      <a:pt x="140" y="103"/>
                    </a:moveTo>
                    <a:cubicBezTo>
                      <a:pt x="140" y="93"/>
                      <a:pt x="140" y="85"/>
                      <a:pt x="139" y="84"/>
                    </a:cubicBezTo>
                    <a:cubicBezTo>
                      <a:pt x="139" y="84"/>
                      <a:pt x="139" y="84"/>
                      <a:pt x="139" y="84"/>
                    </a:cubicBezTo>
                    <a:cubicBezTo>
                      <a:pt x="139" y="84"/>
                      <a:pt x="139" y="84"/>
                      <a:pt x="139" y="84"/>
                    </a:cubicBezTo>
                    <a:cubicBezTo>
                      <a:pt x="139" y="84"/>
                      <a:pt x="139" y="84"/>
                      <a:pt x="139" y="84"/>
                    </a:cubicBezTo>
                    <a:cubicBezTo>
                      <a:pt x="139" y="84"/>
                      <a:pt x="139" y="84"/>
                      <a:pt x="139" y="84"/>
                    </a:cubicBezTo>
                    <a:cubicBezTo>
                      <a:pt x="139" y="84"/>
                      <a:pt x="139" y="84"/>
                      <a:pt x="139" y="84"/>
                    </a:cubicBezTo>
                    <a:cubicBezTo>
                      <a:pt x="138" y="84"/>
                      <a:pt x="138" y="84"/>
                      <a:pt x="138" y="84"/>
                    </a:cubicBezTo>
                    <a:cubicBezTo>
                      <a:pt x="138" y="84"/>
                      <a:pt x="138" y="84"/>
                      <a:pt x="138" y="84"/>
                    </a:cubicBezTo>
                    <a:cubicBezTo>
                      <a:pt x="138" y="84"/>
                      <a:pt x="138" y="84"/>
                      <a:pt x="138" y="84"/>
                    </a:cubicBezTo>
                    <a:cubicBezTo>
                      <a:pt x="138" y="84"/>
                      <a:pt x="138" y="84"/>
                      <a:pt x="138" y="84"/>
                    </a:cubicBezTo>
                    <a:cubicBezTo>
                      <a:pt x="135" y="84"/>
                      <a:pt x="107" y="67"/>
                      <a:pt x="75" y="45"/>
                    </a:cubicBezTo>
                    <a:cubicBezTo>
                      <a:pt x="44" y="24"/>
                      <a:pt x="19" y="6"/>
                      <a:pt x="15" y="1"/>
                    </a:cubicBezTo>
                    <a:cubicBezTo>
                      <a:pt x="15" y="1"/>
                      <a:pt x="15" y="1"/>
                      <a:pt x="15" y="1"/>
                    </a:cubicBezTo>
                    <a:cubicBezTo>
                      <a:pt x="15" y="1"/>
                      <a:pt x="15" y="1"/>
                      <a:pt x="15" y="1"/>
                    </a:cubicBezTo>
                    <a:cubicBezTo>
                      <a:pt x="15" y="0"/>
                      <a:pt x="15" y="0"/>
                      <a:pt x="15" y="0"/>
                    </a:cubicBezTo>
                    <a:cubicBezTo>
                      <a:pt x="15" y="0"/>
                      <a:pt x="15" y="0"/>
                      <a:pt x="15" y="0"/>
                    </a:cubicBezTo>
                    <a:cubicBezTo>
                      <a:pt x="13" y="0"/>
                      <a:pt x="9" y="32"/>
                      <a:pt x="4" y="71"/>
                    </a:cubicBezTo>
                    <a:cubicBezTo>
                      <a:pt x="1" y="110"/>
                      <a:pt x="0" y="141"/>
                      <a:pt x="1" y="142"/>
                    </a:cubicBezTo>
                    <a:cubicBezTo>
                      <a:pt x="1" y="143"/>
                      <a:pt x="28" y="161"/>
                      <a:pt x="62" y="179"/>
                    </a:cubicBezTo>
                    <a:cubicBezTo>
                      <a:pt x="80" y="189"/>
                      <a:pt x="96" y="197"/>
                      <a:pt x="107" y="203"/>
                    </a:cubicBezTo>
                    <a:cubicBezTo>
                      <a:pt x="118" y="208"/>
                      <a:pt x="125" y="212"/>
                      <a:pt x="126" y="212"/>
                    </a:cubicBezTo>
                    <a:cubicBezTo>
                      <a:pt x="126" y="212"/>
                      <a:pt x="127" y="212"/>
                      <a:pt x="127" y="212"/>
                    </a:cubicBezTo>
                    <a:cubicBezTo>
                      <a:pt x="127" y="212"/>
                      <a:pt x="127" y="212"/>
                      <a:pt x="127" y="211"/>
                    </a:cubicBezTo>
                    <a:cubicBezTo>
                      <a:pt x="127" y="211"/>
                      <a:pt x="127" y="211"/>
                      <a:pt x="127" y="211"/>
                    </a:cubicBezTo>
                    <a:cubicBezTo>
                      <a:pt x="128" y="209"/>
                      <a:pt x="129" y="202"/>
                      <a:pt x="130" y="193"/>
                    </a:cubicBezTo>
                    <a:cubicBezTo>
                      <a:pt x="131" y="187"/>
                      <a:pt x="132" y="180"/>
                      <a:pt x="133" y="173"/>
                    </a:cubicBezTo>
                    <a:cubicBezTo>
                      <a:pt x="134" y="165"/>
                      <a:pt x="135" y="157"/>
                      <a:pt x="136" y="148"/>
                    </a:cubicBezTo>
                    <a:cubicBezTo>
                      <a:pt x="137" y="139"/>
                      <a:pt x="138" y="131"/>
                      <a:pt x="138" y="123"/>
                    </a:cubicBezTo>
                    <a:cubicBezTo>
                      <a:pt x="139" y="116"/>
                      <a:pt x="139" y="109"/>
                      <a:pt x="140" y="103"/>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1" name="íṧlïḍè">
                <a:extLst>
                  <a:ext uri="{FF2B5EF4-FFF2-40B4-BE49-F238E27FC236}">
                    <a16:creationId xmlns:a16="http://schemas.microsoft.com/office/drawing/2014/main" id="{306F89C4-92F2-4654-8FB2-12A5E9BA8748}"/>
                  </a:ext>
                </a:extLst>
              </p:cNvPr>
              <p:cNvSpPr/>
              <p:nvPr/>
            </p:nvSpPr>
            <p:spPr bwMode="auto">
              <a:xfrm>
                <a:off x="5972007" y="3118745"/>
                <a:ext cx="260385" cy="263140"/>
              </a:xfrm>
              <a:custGeom>
                <a:avLst/>
                <a:gdLst>
                  <a:gd name="T0" fmla="*/ 79 w 80"/>
                  <a:gd name="T1" fmla="*/ 27 h 81"/>
                  <a:gd name="T2" fmla="*/ 79 w 80"/>
                  <a:gd name="T3" fmla="*/ 1 h 81"/>
                  <a:gd name="T4" fmla="*/ 79 w 80"/>
                  <a:gd name="T5" fmla="*/ 1 h 81"/>
                  <a:gd name="T6" fmla="*/ 79 w 80"/>
                  <a:gd name="T7" fmla="*/ 1 h 81"/>
                  <a:gd name="T8" fmla="*/ 41 w 80"/>
                  <a:gd name="T9" fmla="*/ 12 h 81"/>
                  <a:gd name="T10" fmla="*/ 26 w 80"/>
                  <a:gd name="T11" fmla="*/ 17 h 81"/>
                  <a:gd name="T12" fmla="*/ 14 w 80"/>
                  <a:gd name="T13" fmla="*/ 22 h 81"/>
                  <a:gd name="T14" fmla="*/ 3 w 80"/>
                  <a:gd name="T15" fmla="*/ 27 h 81"/>
                  <a:gd name="T16" fmla="*/ 3 w 80"/>
                  <a:gd name="T17" fmla="*/ 27 h 81"/>
                  <a:gd name="T18" fmla="*/ 1 w 80"/>
                  <a:gd name="T19" fmla="*/ 53 h 81"/>
                  <a:gd name="T20" fmla="*/ 1 w 80"/>
                  <a:gd name="T21" fmla="*/ 80 h 81"/>
                  <a:gd name="T22" fmla="*/ 39 w 80"/>
                  <a:gd name="T23" fmla="*/ 69 h 81"/>
                  <a:gd name="T24" fmla="*/ 75 w 80"/>
                  <a:gd name="T25" fmla="*/ 54 h 81"/>
                  <a:gd name="T26" fmla="*/ 76 w 80"/>
                  <a:gd name="T27" fmla="*/ 54 h 81"/>
                  <a:gd name="T28" fmla="*/ 79 w 80"/>
                  <a:gd name="T29"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81">
                    <a:moveTo>
                      <a:pt x="79" y="27"/>
                    </a:moveTo>
                    <a:cubicBezTo>
                      <a:pt x="80" y="13"/>
                      <a:pt x="80" y="1"/>
                      <a:pt x="79" y="1"/>
                    </a:cubicBezTo>
                    <a:cubicBezTo>
                      <a:pt x="79" y="1"/>
                      <a:pt x="79" y="1"/>
                      <a:pt x="79" y="1"/>
                    </a:cubicBezTo>
                    <a:cubicBezTo>
                      <a:pt x="79" y="1"/>
                      <a:pt x="79" y="1"/>
                      <a:pt x="79" y="1"/>
                    </a:cubicBezTo>
                    <a:cubicBezTo>
                      <a:pt x="79" y="0"/>
                      <a:pt x="62" y="5"/>
                      <a:pt x="41" y="12"/>
                    </a:cubicBezTo>
                    <a:cubicBezTo>
                      <a:pt x="36" y="14"/>
                      <a:pt x="31" y="15"/>
                      <a:pt x="26" y="17"/>
                    </a:cubicBezTo>
                    <a:cubicBezTo>
                      <a:pt x="22" y="18"/>
                      <a:pt x="18" y="20"/>
                      <a:pt x="14" y="22"/>
                    </a:cubicBezTo>
                    <a:cubicBezTo>
                      <a:pt x="8" y="25"/>
                      <a:pt x="3" y="27"/>
                      <a:pt x="3" y="27"/>
                    </a:cubicBezTo>
                    <a:cubicBezTo>
                      <a:pt x="3" y="27"/>
                      <a:pt x="3" y="27"/>
                      <a:pt x="3" y="27"/>
                    </a:cubicBezTo>
                    <a:cubicBezTo>
                      <a:pt x="3" y="29"/>
                      <a:pt x="2" y="40"/>
                      <a:pt x="1" y="53"/>
                    </a:cubicBezTo>
                    <a:cubicBezTo>
                      <a:pt x="0" y="68"/>
                      <a:pt x="0" y="80"/>
                      <a:pt x="1" y="80"/>
                    </a:cubicBezTo>
                    <a:cubicBezTo>
                      <a:pt x="1" y="81"/>
                      <a:pt x="18" y="76"/>
                      <a:pt x="39" y="69"/>
                    </a:cubicBezTo>
                    <a:cubicBezTo>
                      <a:pt x="58" y="62"/>
                      <a:pt x="74" y="56"/>
                      <a:pt x="75" y="54"/>
                    </a:cubicBezTo>
                    <a:cubicBezTo>
                      <a:pt x="76" y="54"/>
                      <a:pt x="76" y="54"/>
                      <a:pt x="76" y="54"/>
                    </a:cubicBezTo>
                    <a:cubicBezTo>
                      <a:pt x="76" y="54"/>
                      <a:pt x="78" y="42"/>
                      <a:pt x="79" y="27"/>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2" name="îşḻïdè">
                <a:extLst>
                  <a:ext uri="{FF2B5EF4-FFF2-40B4-BE49-F238E27FC236}">
                    <a16:creationId xmlns:a16="http://schemas.microsoft.com/office/drawing/2014/main" id="{AB838A6E-9C35-41C4-8788-485C609AE709}"/>
                  </a:ext>
                </a:extLst>
              </p:cNvPr>
              <p:cNvSpPr/>
              <p:nvPr/>
            </p:nvSpPr>
            <p:spPr bwMode="auto">
              <a:xfrm>
                <a:off x="6021604" y="3186253"/>
                <a:ext cx="181856" cy="68885"/>
              </a:xfrm>
              <a:custGeom>
                <a:avLst/>
                <a:gdLst>
                  <a:gd name="T0" fmla="*/ 55 w 56"/>
                  <a:gd name="T1" fmla="*/ 1 h 21"/>
                  <a:gd name="T2" fmla="*/ 29 w 56"/>
                  <a:gd name="T3" fmla="*/ 12 h 21"/>
                  <a:gd name="T4" fmla="*/ 0 w 56"/>
                  <a:gd name="T5" fmla="*/ 20 h 21"/>
                  <a:gd name="T6" fmla="*/ 28 w 56"/>
                  <a:gd name="T7" fmla="*/ 9 h 21"/>
                  <a:gd name="T8" fmla="*/ 55 w 56"/>
                  <a:gd name="T9" fmla="*/ 1 h 21"/>
                </a:gdLst>
                <a:ahLst/>
                <a:cxnLst>
                  <a:cxn ang="0">
                    <a:pos x="T0" y="T1"/>
                  </a:cxn>
                  <a:cxn ang="0">
                    <a:pos x="T2" y="T3"/>
                  </a:cxn>
                  <a:cxn ang="0">
                    <a:pos x="T4" y="T5"/>
                  </a:cxn>
                  <a:cxn ang="0">
                    <a:pos x="T6" y="T7"/>
                  </a:cxn>
                  <a:cxn ang="0">
                    <a:pos x="T8" y="T9"/>
                  </a:cxn>
                </a:cxnLst>
                <a:rect l="0" t="0" r="r" b="b"/>
                <a:pathLst>
                  <a:path w="56" h="21">
                    <a:moveTo>
                      <a:pt x="55" y="1"/>
                    </a:moveTo>
                    <a:cubicBezTo>
                      <a:pt x="56" y="1"/>
                      <a:pt x="44" y="7"/>
                      <a:pt x="29" y="12"/>
                    </a:cubicBezTo>
                    <a:cubicBezTo>
                      <a:pt x="13" y="17"/>
                      <a:pt x="1" y="21"/>
                      <a:pt x="0" y="20"/>
                    </a:cubicBezTo>
                    <a:cubicBezTo>
                      <a:pt x="0" y="19"/>
                      <a:pt x="12" y="14"/>
                      <a:pt x="28" y="9"/>
                    </a:cubicBezTo>
                    <a:cubicBezTo>
                      <a:pt x="43" y="4"/>
                      <a:pt x="55" y="0"/>
                      <a:pt x="5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3" name="îṡlîḓe">
                <a:extLst>
                  <a:ext uri="{FF2B5EF4-FFF2-40B4-BE49-F238E27FC236}">
                    <a16:creationId xmlns:a16="http://schemas.microsoft.com/office/drawing/2014/main" id="{75BB57A3-665A-49D2-83D4-084751128D79}"/>
                  </a:ext>
                </a:extLst>
              </p:cNvPr>
              <p:cNvSpPr/>
              <p:nvPr/>
            </p:nvSpPr>
            <p:spPr bwMode="auto">
              <a:xfrm>
                <a:off x="6027115" y="3245493"/>
                <a:ext cx="157057" cy="59241"/>
              </a:xfrm>
              <a:custGeom>
                <a:avLst/>
                <a:gdLst>
                  <a:gd name="T0" fmla="*/ 47 w 48"/>
                  <a:gd name="T1" fmla="*/ 1 h 18"/>
                  <a:gd name="T2" fmla="*/ 24 w 48"/>
                  <a:gd name="T3" fmla="*/ 11 h 18"/>
                  <a:gd name="T4" fmla="*/ 0 w 48"/>
                  <a:gd name="T5" fmla="*/ 18 h 18"/>
                  <a:gd name="T6" fmla="*/ 23 w 48"/>
                  <a:gd name="T7" fmla="*/ 8 h 18"/>
                  <a:gd name="T8" fmla="*/ 47 w 48"/>
                  <a:gd name="T9" fmla="*/ 1 h 18"/>
                </a:gdLst>
                <a:ahLst/>
                <a:cxnLst>
                  <a:cxn ang="0">
                    <a:pos x="T0" y="T1"/>
                  </a:cxn>
                  <a:cxn ang="0">
                    <a:pos x="T2" y="T3"/>
                  </a:cxn>
                  <a:cxn ang="0">
                    <a:pos x="T4" y="T5"/>
                  </a:cxn>
                  <a:cxn ang="0">
                    <a:pos x="T6" y="T7"/>
                  </a:cxn>
                  <a:cxn ang="0">
                    <a:pos x="T8" y="T9"/>
                  </a:cxn>
                </a:cxnLst>
                <a:rect l="0" t="0" r="r" b="b"/>
                <a:pathLst>
                  <a:path w="48" h="18">
                    <a:moveTo>
                      <a:pt x="47" y="1"/>
                    </a:moveTo>
                    <a:cubicBezTo>
                      <a:pt x="48" y="2"/>
                      <a:pt x="38" y="7"/>
                      <a:pt x="24" y="11"/>
                    </a:cubicBezTo>
                    <a:cubicBezTo>
                      <a:pt x="11" y="16"/>
                      <a:pt x="0" y="18"/>
                      <a:pt x="0" y="18"/>
                    </a:cubicBezTo>
                    <a:cubicBezTo>
                      <a:pt x="0" y="17"/>
                      <a:pt x="10" y="12"/>
                      <a:pt x="23" y="8"/>
                    </a:cubicBezTo>
                    <a:cubicBezTo>
                      <a:pt x="36" y="4"/>
                      <a:pt x="47" y="0"/>
                      <a:pt x="47"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4" name="îsḷíḋê">
                <a:extLst>
                  <a:ext uri="{FF2B5EF4-FFF2-40B4-BE49-F238E27FC236}">
                    <a16:creationId xmlns:a16="http://schemas.microsoft.com/office/drawing/2014/main" id="{88780E1A-90E5-4E12-B835-3E58A99AE4CC}"/>
                  </a:ext>
                </a:extLst>
              </p:cNvPr>
              <p:cNvSpPr/>
              <p:nvPr/>
            </p:nvSpPr>
            <p:spPr bwMode="auto">
              <a:xfrm>
                <a:off x="5372710" y="2899692"/>
                <a:ext cx="55108" cy="460150"/>
              </a:xfrm>
              <a:custGeom>
                <a:avLst/>
                <a:gdLst>
                  <a:gd name="T0" fmla="*/ 16 w 17"/>
                  <a:gd name="T1" fmla="*/ 0 h 141"/>
                  <a:gd name="T2" fmla="*/ 11 w 17"/>
                  <a:gd name="T3" fmla="*/ 71 h 141"/>
                  <a:gd name="T4" fmla="*/ 2 w 17"/>
                  <a:gd name="T5" fmla="*/ 141 h 141"/>
                  <a:gd name="T6" fmla="*/ 5 w 17"/>
                  <a:gd name="T7" fmla="*/ 71 h 141"/>
                  <a:gd name="T8" fmla="*/ 16 w 17"/>
                  <a:gd name="T9" fmla="*/ 0 h 141"/>
                </a:gdLst>
                <a:ahLst/>
                <a:cxnLst>
                  <a:cxn ang="0">
                    <a:pos x="T0" y="T1"/>
                  </a:cxn>
                  <a:cxn ang="0">
                    <a:pos x="T2" y="T3"/>
                  </a:cxn>
                  <a:cxn ang="0">
                    <a:pos x="T4" y="T5"/>
                  </a:cxn>
                  <a:cxn ang="0">
                    <a:pos x="T6" y="T7"/>
                  </a:cxn>
                  <a:cxn ang="0">
                    <a:pos x="T8" y="T9"/>
                  </a:cxn>
                </a:cxnLst>
                <a:rect l="0" t="0" r="r" b="b"/>
                <a:pathLst>
                  <a:path w="17" h="141">
                    <a:moveTo>
                      <a:pt x="16" y="0"/>
                    </a:moveTo>
                    <a:cubicBezTo>
                      <a:pt x="17" y="0"/>
                      <a:pt x="16" y="32"/>
                      <a:pt x="11" y="71"/>
                    </a:cubicBezTo>
                    <a:cubicBezTo>
                      <a:pt x="7" y="110"/>
                      <a:pt x="4" y="141"/>
                      <a:pt x="2" y="141"/>
                    </a:cubicBezTo>
                    <a:cubicBezTo>
                      <a:pt x="0" y="141"/>
                      <a:pt x="1" y="109"/>
                      <a:pt x="5" y="71"/>
                    </a:cubicBezTo>
                    <a:cubicBezTo>
                      <a:pt x="10" y="32"/>
                      <a:pt x="14" y="0"/>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5" name="îṧļíḍè">
                <a:extLst>
                  <a:ext uri="{FF2B5EF4-FFF2-40B4-BE49-F238E27FC236}">
                    <a16:creationId xmlns:a16="http://schemas.microsoft.com/office/drawing/2014/main" id="{4437E800-920B-4923-9B0C-5E0A63259FC4}"/>
                  </a:ext>
                </a:extLst>
              </p:cNvPr>
              <p:cNvSpPr/>
              <p:nvPr/>
            </p:nvSpPr>
            <p:spPr bwMode="auto">
              <a:xfrm>
                <a:off x="5420929" y="2701304"/>
                <a:ext cx="580010" cy="201143"/>
              </a:xfrm>
              <a:custGeom>
                <a:avLst/>
                <a:gdLst>
                  <a:gd name="T0" fmla="*/ 1 w 178"/>
                  <a:gd name="T1" fmla="*/ 62 h 62"/>
                  <a:gd name="T2" fmla="*/ 26 w 178"/>
                  <a:gd name="T3" fmla="*/ 51 h 62"/>
                  <a:gd name="T4" fmla="*/ 88 w 178"/>
                  <a:gd name="T5" fmla="*/ 29 h 62"/>
                  <a:gd name="T6" fmla="*/ 151 w 178"/>
                  <a:gd name="T7" fmla="*/ 7 h 62"/>
                  <a:gd name="T8" fmla="*/ 177 w 178"/>
                  <a:gd name="T9" fmla="*/ 0 h 62"/>
                  <a:gd name="T10" fmla="*/ 152 w 178"/>
                  <a:gd name="T11" fmla="*/ 11 h 62"/>
                  <a:gd name="T12" fmla="*/ 90 w 178"/>
                  <a:gd name="T13" fmla="*/ 34 h 62"/>
                  <a:gd name="T14" fmla="*/ 27 w 178"/>
                  <a:gd name="T15" fmla="*/ 55 h 62"/>
                  <a:gd name="T16" fmla="*/ 1 w 178"/>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62">
                    <a:moveTo>
                      <a:pt x="1" y="62"/>
                    </a:moveTo>
                    <a:cubicBezTo>
                      <a:pt x="0" y="61"/>
                      <a:pt x="10" y="57"/>
                      <a:pt x="26" y="51"/>
                    </a:cubicBezTo>
                    <a:cubicBezTo>
                      <a:pt x="42" y="45"/>
                      <a:pt x="64" y="37"/>
                      <a:pt x="88" y="29"/>
                    </a:cubicBezTo>
                    <a:cubicBezTo>
                      <a:pt x="113" y="20"/>
                      <a:pt x="135" y="13"/>
                      <a:pt x="151" y="7"/>
                    </a:cubicBezTo>
                    <a:cubicBezTo>
                      <a:pt x="167" y="2"/>
                      <a:pt x="177" y="0"/>
                      <a:pt x="177" y="0"/>
                    </a:cubicBezTo>
                    <a:cubicBezTo>
                      <a:pt x="178" y="1"/>
                      <a:pt x="168" y="5"/>
                      <a:pt x="152" y="11"/>
                    </a:cubicBezTo>
                    <a:cubicBezTo>
                      <a:pt x="136" y="18"/>
                      <a:pt x="115" y="26"/>
                      <a:pt x="90" y="34"/>
                    </a:cubicBezTo>
                    <a:cubicBezTo>
                      <a:pt x="66" y="43"/>
                      <a:pt x="44" y="50"/>
                      <a:pt x="27" y="55"/>
                    </a:cubicBezTo>
                    <a:cubicBezTo>
                      <a:pt x="11" y="60"/>
                      <a:pt x="1" y="62"/>
                      <a:pt x="1"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6" name="ïSliḑe">
                <a:extLst>
                  <a:ext uri="{FF2B5EF4-FFF2-40B4-BE49-F238E27FC236}">
                    <a16:creationId xmlns:a16="http://schemas.microsoft.com/office/drawing/2014/main" id="{EC1DCCD2-4035-4F5C-9CF3-276F497EE3CB}"/>
                  </a:ext>
                </a:extLst>
              </p:cNvPr>
              <p:cNvSpPr/>
              <p:nvPr/>
            </p:nvSpPr>
            <p:spPr bwMode="auto">
              <a:xfrm>
                <a:off x="5825971" y="2961688"/>
                <a:ext cx="553833" cy="214920"/>
              </a:xfrm>
              <a:custGeom>
                <a:avLst/>
                <a:gdLst>
                  <a:gd name="T0" fmla="*/ 170 w 170"/>
                  <a:gd name="T1" fmla="*/ 0 h 66"/>
                  <a:gd name="T2" fmla="*/ 163 w 170"/>
                  <a:gd name="T3" fmla="*/ 3 h 66"/>
                  <a:gd name="T4" fmla="*/ 145 w 170"/>
                  <a:gd name="T5" fmla="*/ 11 h 66"/>
                  <a:gd name="T6" fmla="*/ 86 w 170"/>
                  <a:gd name="T7" fmla="*/ 36 h 66"/>
                  <a:gd name="T8" fmla="*/ 26 w 170"/>
                  <a:gd name="T9" fmla="*/ 58 h 66"/>
                  <a:gd name="T10" fmla="*/ 1 w 170"/>
                  <a:gd name="T11" fmla="*/ 65 h 66"/>
                  <a:gd name="T12" fmla="*/ 25 w 170"/>
                  <a:gd name="T13" fmla="*/ 54 h 66"/>
                  <a:gd name="T14" fmla="*/ 84 w 170"/>
                  <a:gd name="T15" fmla="*/ 30 h 66"/>
                  <a:gd name="T16" fmla="*/ 144 w 170"/>
                  <a:gd name="T17" fmla="*/ 7 h 66"/>
                  <a:gd name="T18" fmla="*/ 162 w 170"/>
                  <a:gd name="T19" fmla="*/ 1 h 66"/>
                  <a:gd name="T20" fmla="*/ 170 w 170"/>
                  <a:gd name="T2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66">
                    <a:moveTo>
                      <a:pt x="170" y="0"/>
                    </a:moveTo>
                    <a:cubicBezTo>
                      <a:pt x="170" y="1"/>
                      <a:pt x="167" y="1"/>
                      <a:pt x="163" y="3"/>
                    </a:cubicBezTo>
                    <a:cubicBezTo>
                      <a:pt x="159" y="5"/>
                      <a:pt x="153" y="8"/>
                      <a:pt x="145" y="11"/>
                    </a:cubicBezTo>
                    <a:cubicBezTo>
                      <a:pt x="130" y="17"/>
                      <a:pt x="110" y="26"/>
                      <a:pt x="86" y="36"/>
                    </a:cubicBezTo>
                    <a:cubicBezTo>
                      <a:pt x="63" y="45"/>
                      <a:pt x="42" y="53"/>
                      <a:pt x="26" y="58"/>
                    </a:cubicBezTo>
                    <a:cubicBezTo>
                      <a:pt x="11" y="64"/>
                      <a:pt x="1" y="66"/>
                      <a:pt x="1" y="65"/>
                    </a:cubicBezTo>
                    <a:cubicBezTo>
                      <a:pt x="0" y="64"/>
                      <a:pt x="10" y="61"/>
                      <a:pt x="25" y="54"/>
                    </a:cubicBezTo>
                    <a:cubicBezTo>
                      <a:pt x="40" y="48"/>
                      <a:pt x="61" y="40"/>
                      <a:pt x="84" y="30"/>
                    </a:cubicBezTo>
                    <a:cubicBezTo>
                      <a:pt x="107" y="21"/>
                      <a:pt x="128" y="13"/>
                      <a:pt x="144" y="7"/>
                    </a:cubicBezTo>
                    <a:cubicBezTo>
                      <a:pt x="152" y="4"/>
                      <a:pt x="158" y="2"/>
                      <a:pt x="162" y="1"/>
                    </a:cubicBezTo>
                    <a:cubicBezTo>
                      <a:pt x="167" y="0"/>
                      <a:pt x="170" y="0"/>
                      <a:pt x="17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7" name="ïṡľiďè">
                <a:extLst>
                  <a:ext uri="{FF2B5EF4-FFF2-40B4-BE49-F238E27FC236}">
                    <a16:creationId xmlns:a16="http://schemas.microsoft.com/office/drawing/2014/main" id="{990C4851-7883-440F-AEB1-44DE6FAF1B2E}"/>
                  </a:ext>
                </a:extLst>
              </p:cNvPr>
              <p:cNvSpPr/>
              <p:nvPr/>
            </p:nvSpPr>
            <p:spPr bwMode="auto">
              <a:xfrm>
                <a:off x="5995428" y="2701304"/>
                <a:ext cx="387133" cy="260385"/>
              </a:xfrm>
              <a:custGeom>
                <a:avLst/>
                <a:gdLst>
                  <a:gd name="T0" fmla="*/ 118 w 119"/>
                  <a:gd name="T1" fmla="*/ 80 h 80"/>
                  <a:gd name="T2" fmla="*/ 100 w 119"/>
                  <a:gd name="T3" fmla="*/ 70 h 80"/>
                  <a:gd name="T4" fmla="*/ 58 w 119"/>
                  <a:gd name="T5" fmla="*/ 42 h 80"/>
                  <a:gd name="T6" fmla="*/ 17 w 119"/>
                  <a:gd name="T7" fmla="*/ 13 h 80"/>
                  <a:gd name="T8" fmla="*/ 0 w 119"/>
                  <a:gd name="T9" fmla="*/ 0 h 80"/>
                  <a:gd name="T10" fmla="*/ 19 w 119"/>
                  <a:gd name="T11" fmla="*/ 9 h 80"/>
                  <a:gd name="T12" fmla="*/ 61 w 119"/>
                  <a:gd name="T13" fmla="*/ 37 h 80"/>
                  <a:gd name="T14" fmla="*/ 102 w 119"/>
                  <a:gd name="T15" fmla="*/ 67 h 80"/>
                  <a:gd name="T16" fmla="*/ 118 w 11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80">
                    <a:moveTo>
                      <a:pt x="118" y="80"/>
                    </a:moveTo>
                    <a:cubicBezTo>
                      <a:pt x="118" y="80"/>
                      <a:pt x="111" y="77"/>
                      <a:pt x="100" y="70"/>
                    </a:cubicBezTo>
                    <a:cubicBezTo>
                      <a:pt x="88" y="64"/>
                      <a:pt x="74" y="54"/>
                      <a:pt x="58" y="42"/>
                    </a:cubicBezTo>
                    <a:cubicBezTo>
                      <a:pt x="42" y="31"/>
                      <a:pt x="27" y="20"/>
                      <a:pt x="17" y="13"/>
                    </a:cubicBezTo>
                    <a:cubicBezTo>
                      <a:pt x="6" y="6"/>
                      <a:pt x="0" y="1"/>
                      <a:pt x="0" y="0"/>
                    </a:cubicBezTo>
                    <a:cubicBezTo>
                      <a:pt x="0" y="0"/>
                      <a:pt x="8" y="3"/>
                      <a:pt x="19" y="9"/>
                    </a:cubicBezTo>
                    <a:cubicBezTo>
                      <a:pt x="30" y="16"/>
                      <a:pt x="45" y="26"/>
                      <a:pt x="61" y="37"/>
                    </a:cubicBezTo>
                    <a:cubicBezTo>
                      <a:pt x="77" y="49"/>
                      <a:pt x="91" y="59"/>
                      <a:pt x="102" y="67"/>
                    </a:cubicBezTo>
                    <a:cubicBezTo>
                      <a:pt x="112" y="74"/>
                      <a:pt x="119" y="79"/>
                      <a:pt x="118"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8" name="iSliḍè">
                <a:extLst>
                  <a:ext uri="{FF2B5EF4-FFF2-40B4-BE49-F238E27FC236}">
                    <a16:creationId xmlns:a16="http://schemas.microsoft.com/office/drawing/2014/main" id="{8073966D-EA34-482F-9A31-8E54D614A93A}"/>
                  </a:ext>
                </a:extLst>
              </p:cNvPr>
              <p:cNvSpPr/>
              <p:nvPr/>
            </p:nvSpPr>
            <p:spPr bwMode="auto">
              <a:xfrm>
                <a:off x="5420929" y="2896937"/>
                <a:ext cx="407798" cy="279672"/>
              </a:xfrm>
              <a:custGeom>
                <a:avLst/>
                <a:gdLst>
                  <a:gd name="T0" fmla="*/ 125 w 125"/>
                  <a:gd name="T1" fmla="*/ 85 h 86"/>
                  <a:gd name="T2" fmla="*/ 61 w 125"/>
                  <a:gd name="T3" fmla="*/ 46 h 86"/>
                  <a:gd name="T4" fmla="*/ 1 w 125"/>
                  <a:gd name="T5" fmla="*/ 2 h 86"/>
                  <a:gd name="T6" fmla="*/ 64 w 125"/>
                  <a:gd name="T7" fmla="*/ 41 h 86"/>
                  <a:gd name="T8" fmla="*/ 125 w 125"/>
                  <a:gd name="T9" fmla="*/ 85 h 86"/>
                </a:gdLst>
                <a:ahLst/>
                <a:cxnLst>
                  <a:cxn ang="0">
                    <a:pos x="T0" y="T1"/>
                  </a:cxn>
                  <a:cxn ang="0">
                    <a:pos x="T2" y="T3"/>
                  </a:cxn>
                  <a:cxn ang="0">
                    <a:pos x="T4" y="T5"/>
                  </a:cxn>
                  <a:cxn ang="0">
                    <a:pos x="T6" y="T7"/>
                  </a:cxn>
                  <a:cxn ang="0">
                    <a:pos x="T8" y="T9"/>
                  </a:cxn>
                </a:cxnLst>
                <a:rect l="0" t="0" r="r" b="b"/>
                <a:pathLst>
                  <a:path w="125" h="86">
                    <a:moveTo>
                      <a:pt x="125" y="85"/>
                    </a:moveTo>
                    <a:cubicBezTo>
                      <a:pt x="124" y="86"/>
                      <a:pt x="95" y="69"/>
                      <a:pt x="61" y="46"/>
                    </a:cubicBezTo>
                    <a:cubicBezTo>
                      <a:pt x="26" y="23"/>
                      <a:pt x="0" y="3"/>
                      <a:pt x="1" y="2"/>
                    </a:cubicBezTo>
                    <a:cubicBezTo>
                      <a:pt x="2" y="0"/>
                      <a:pt x="30" y="19"/>
                      <a:pt x="64" y="41"/>
                    </a:cubicBezTo>
                    <a:cubicBezTo>
                      <a:pt x="98" y="65"/>
                      <a:pt x="125" y="84"/>
                      <a:pt x="125"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9" name="isľïḑe">
                <a:extLst>
                  <a:ext uri="{FF2B5EF4-FFF2-40B4-BE49-F238E27FC236}">
                    <a16:creationId xmlns:a16="http://schemas.microsoft.com/office/drawing/2014/main" id="{D1BC03C9-5CA0-40E5-BA44-613000E83843}"/>
                  </a:ext>
                </a:extLst>
              </p:cNvPr>
              <p:cNvSpPr/>
              <p:nvPr/>
            </p:nvSpPr>
            <p:spPr bwMode="auto">
              <a:xfrm>
                <a:off x="5737799" y="2830808"/>
                <a:ext cx="341668" cy="140525"/>
              </a:xfrm>
              <a:custGeom>
                <a:avLst/>
                <a:gdLst>
                  <a:gd name="T0" fmla="*/ 105 w 105"/>
                  <a:gd name="T1" fmla="*/ 1 h 43"/>
                  <a:gd name="T2" fmla="*/ 54 w 105"/>
                  <a:gd name="T3" fmla="*/ 24 h 43"/>
                  <a:gd name="T4" fmla="*/ 1 w 105"/>
                  <a:gd name="T5" fmla="*/ 42 h 43"/>
                  <a:gd name="T6" fmla="*/ 52 w 105"/>
                  <a:gd name="T7" fmla="*/ 19 h 43"/>
                  <a:gd name="T8" fmla="*/ 105 w 105"/>
                  <a:gd name="T9" fmla="*/ 1 h 43"/>
                </a:gdLst>
                <a:ahLst/>
                <a:cxnLst>
                  <a:cxn ang="0">
                    <a:pos x="T0" y="T1"/>
                  </a:cxn>
                  <a:cxn ang="0">
                    <a:pos x="T2" y="T3"/>
                  </a:cxn>
                  <a:cxn ang="0">
                    <a:pos x="T4" y="T5"/>
                  </a:cxn>
                  <a:cxn ang="0">
                    <a:pos x="T6" y="T7"/>
                  </a:cxn>
                  <a:cxn ang="0">
                    <a:pos x="T8" y="T9"/>
                  </a:cxn>
                </a:cxnLst>
                <a:rect l="0" t="0" r="r" b="b"/>
                <a:pathLst>
                  <a:path w="105" h="43">
                    <a:moveTo>
                      <a:pt x="105" y="1"/>
                    </a:moveTo>
                    <a:cubicBezTo>
                      <a:pt x="105" y="2"/>
                      <a:pt x="83" y="13"/>
                      <a:pt x="54" y="24"/>
                    </a:cubicBezTo>
                    <a:cubicBezTo>
                      <a:pt x="25" y="35"/>
                      <a:pt x="1" y="43"/>
                      <a:pt x="1" y="42"/>
                    </a:cubicBezTo>
                    <a:cubicBezTo>
                      <a:pt x="0" y="40"/>
                      <a:pt x="23" y="30"/>
                      <a:pt x="52" y="19"/>
                    </a:cubicBezTo>
                    <a:cubicBezTo>
                      <a:pt x="81" y="8"/>
                      <a:pt x="104" y="0"/>
                      <a:pt x="10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0" name="ïşļíḋé">
                <a:extLst>
                  <a:ext uri="{FF2B5EF4-FFF2-40B4-BE49-F238E27FC236}">
                    <a16:creationId xmlns:a16="http://schemas.microsoft.com/office/drawing/2014/main" id="{0351D697-8517-4ACC-A828-B9ECAA7CE40C}"/>
                  </a:ext>
                </a:extLst>
              </p:cNvPr>
              <p:cNvSpPr/>
              <p:nvPr/>
            </p:nvSpPr>
            <p:spPr bwMode="auto">
              <a:xfrm>
                <a:off x="6069824" y="2830808"/>
                <a:ext cx="307226" cy="128126"/>
              </a:xfrm>
              <a:custGeom>
                <a:avLst/>
                <a:gdLst>
                  <a:gd name="T0" fmla="*/ 94 w 94"/>
                  <a:gd name="T1" fmla="*/ 39 h 39"/>
                  <a:gd name="T2" fmla="*/ 80 w 94"/>
                  <a:gd name="T3" fmla="*/ 35 h 39"/>
                  <a:gd name="T4" fmla="*/ 47 w 94"/>
                  <a:gd name="T5" fmla="*/ 21 h 39"/>
                  <a:gd name="T6" fmla="*/ 13 w 94"/>
                  <a:gd name="T7" fmla="*/ 7 h 39"/>
                  <a:gd name="T8" fmla="*/ 0 w 94"/>
                  <a:gd name="T9" fmla="*/ 1 h 39"/>
                  <a:gd name="T10" fmla="*/ 14 w 94"/>
                  <a:gd name="T11" fmla="*/ 5 h 39"/>
                  <a:gd name="T12" fmla="*/ 48 w 94"/>
                  <a:gd name="T13" fmla="*/ 18 h 39"/>
                  <a:gd name="T14" fmla="*/ 81 w 94"/>
                  <a:gd name="T15" fmla="*/ 32 h 39"/>
                  <a:gd name="T16" fmla="*/ 94 w 94"/>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9">
                    <a:moveTo>
                      <a:pt x="94" y="39"/>
                    </a:moveTo>
                    <a:cubicBezTo>
                      <a:pt x="94" y="39"/>
                      <a:pt x="89" y="38"/>
                      <a:pt x="80" y="35"/>
                    </a:cubicBezTo>
                    <a:cubicBezTo>
                      <a:pt x="71" y="31"/>
                      <a:pt x="60" y="27"/>
                      <a:pt x="47" y="21"/>
                    </a:cubicBezTo>
                    <a:cubicBezTo>
                      <a:pt x="34" y="16"/>
                      <a:pt x="22" y="11"/>
                      <a:pt x="13" y="7"/>
                    </a:cubicBezTo>
                    <a:cubicBezTo>
                      <a:pt x="5" y="4"/>
                      <a:pt x="0" y="1"/>
                      <a:pt x="0" y="1"/>
                    </a:cubicBezTo>
                    <a:cubicBezTo>
                      <a:pt x="0" y="0"/>
                      <a:pt x="6" y="2"/>
                      <a:pt x="14" y="5"/>
                    </a:cubicBezTo>
                    <a:cubicBezTo>
                      <a:pt x="23" y="8"/>
                      <a:pt x="35" y="13"/>
                      <a:pt x="48" y="18"/>
                    </a:cubicBezTo>
                    <a:cubicBezTo>
                      <a:pt x="61" y="24"/>
                      <a:pt x="72" y="29"/>
                      <a:pt x="81" y="32"/>
                    </a:cubicBezTo>
                    <a:cubicBezTo>
                      <a:pt x="89" y="36"/>
                      <a:pt x="94" y="39"/>
                      <a:pt x="94"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1" name="ïSļîde">
                <a:extLst>
                  <a:ext uri="{FF2B5EF4-FFF2-40B4-BE49-F238E27FC236}">
                    <a16:creationId xmlns:a16="http://schemas.microsoft.com/office/drawing/2014/main" id="{F882931D-B454-4EB9-B203-9EDCFCE8F6E9}"/>
                  </a:ext>
                </a:extLst>
              </p:cNvPr>
              <p:cNvSpPr/>
              <p:nvPr/>
            </p:nvSpPr>
            <p:spPr bwMode="auto">
              <a:xfrm>
                <a:off x="5740554" y="2961688"/>
                <a:ext cx="90928" cy="214920"/>
              </a:xfrm>
              <a:custGeom>
                <a:avLst/>
                <a:gdLst>
                  <a:gd name="T0" fmla="*/ 27 w 28"/>
                  <a:gd name="T1" fmla="*/ 65 h 66"/>
                  <a:gd name="T2" fmla="*/ 14 w 28"/>
                  <a:gd name="T3" fmla="*/ 33 h 66"/>
                  <a:gd name="T4" fmla="*/ 5 w 28"/>
                  <a:gd name="T5" fmla="*/ 10 h 66"/>
                  <a:gd name="T6" fmla="*/ 1 w 28"/>
                  <a:gd name="T7" fmla="*/ 1 h 66"/>
                  <a:gd name="T8" fmla="*/ 7 w 28"/>
                  <a:gd name="T9" fmla="*/ 9 h 66"/>
                  <a:gd name="T10" fmla="*/ 17 w 28"/>
                  <a:gd name="T11" fmla="*/ 32 h 66"/>
                  <a:gd name="T12" fmla="*/ 27 w 28"/>
                  <a:gd name="T13" fmla="*/ 65 h 66"/>
                </a:gdLst>
                <a:ahLst/>
                <a:cxnLst>
                  <a:cxn ang="0">
                    <a:pos x="T0" y="T1"/>
                  </a:cxn>
                  <a:cxn ang="0">
                    <a:pos x="T2" y="T3"/>
                  </a:cxn>
                  <a:cxn ang="0">
                    <a:pos x="T4" y="T5"/>
                  </a:cxn>
                  <a:cxn ang="0">
                    <a:pos x="T6" y="T7"/>
                  </a:cxn>
                  <a:cxn ang="0">
                    <a:pos x="T8" y="T9"/>
                  </a:cxn>
                  <a:cxn ang="0">
                    <a:pos x="T10" y="T11"/>
                  </a:cxn>
                  <a:cxn ang="0">
                    <a:pos x="T12" y="T13"/>
                  </a:cxn>
                </a:cxnLst>
                <a:rect l="0" t="0" r="r" b="b"/>
                <a:pathLst>
                  <a:path w="28" h="66">
                    <a:moveTo>
                      <a:pt x="27" y="65"/>
                    </a:moveTo>
                    <a:cubicBezTo>
                      <a:pt x="26" y="66"/>
                      <a:pt x="21" y="51"/>
                      <a:pt x="14" y="33"/>
                    </a:cubicBezTo>
                    <a:cubicBezTo>
                      <a:pt x="11" y="24"/>
                      <a:pt x="7" y="16"/>
                      <a:pt x="5" y="10"/>
                    </a:cubicBezTo>
                    <a:cubicBezTo>
                      <a:pt x="2" y="4"/>
                      <a:pt x="0" y="1"/>
                      <a:pt x="1" y="1"/>
                    </a:cubicBezTo>
                    <a:cubicBezTo>
                      <a:pt x="1" y="0"/>
                      <a:pt x="4" y="4"/>
                      <a:pt x="7" y="9"/>
                    </a:cubicBezTo>
                    <a:cubicBezTo>
                      <a:pt x="10" y="15"/>
                      <a:pt x="14" y="23"/>
                      <a:pt x="17" y="32"/>
                    </a:cubicBezTo>
                    <a:cubicBezTo>
                      <a:pt x="24" y="50"/>
                      <a:pt x="28" y="65"/>
                      <a:pt x="27"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2" name="íṥḷiḓè">
                <a:extLst>
                  <a:ext uri="{FF2B5EF4-FFF2-40B4-BE49-F238E27FC236}">
                    <a16:creationId xmlns:a16="http://schemas.microsoft.com/office/drawing/2014/main" id="{D70763FC-DB33-4701-A8FB-96D3ABBE52C4}"/>
                  </a:ext>
                </a:extLst>
              </p:cNvPr>
              <p:cNvSpPr/>
              <p:nvPr/>
            </p:nvSpPr>
            <p:spPr bwMode="auto">
              <a:xfrm>
                <a:off x="5427818" y="2899692"/>
                <a:ext cx="319625" cy="68885"/>
              </a:xfrm>
              <a:custGeom>
                <a:avLst/>
                <a:gdLst>
                  <a:gd name="T0" fmla="*/ 98 w 98"/>
                  <a:gd name="T1" fmla="*/ 21 h 21"/>
                  <a:gd name="T2" fmla="*/ 83 w 98"/>
                  <a:gd name="T3" fmla="*/ 19 h 21"/>
                  <a:gd name="T4" fmla="*/ 49 w 98"/>
                  <a:gd name="T5" fmla="*/ 12 h 21"/>
                  <a:gd name="T6" fmla="*/ 14 w 98"/>
                  <a:gd name="T7" fmla="*/ 5 h 21"/>
                  <a:gd name="T8" fmla="*/ 0 w 98"/>
                  <a:gd name="T9" fmla="*/ 0 h 21"/>
                  <a:gd name="T10" fmla="*/ 15 w 98"/>
                  <a:gd name="T11" fmla="*/ 2 h 21"/>
                  <a:gd name="T12" fmla="*/ 49 w 98"/>
                  <a:gd name="T13" fmla="*/ 9 h 21"/>
                  <a:gd name="T14" fmla="*/ 84 w 98"/>
                  <a:gd name="T15" fmla="*/ 17 h 21"/>
                  <a:gd name="T16" fmla="*/ 98 w 9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1">
                    <a:moveTo>
                      <a:pt x="98" y="21"/>
                    </a:moveTo>
                    <a:cubicBezTo>
                      <a:pt x="98" y="21"/>
                      <a:pt x="92" y="20"/>
                      <a:pt x="83" y="19"/>
                    </a:cubicBezTo>
                    <a:cubicBezTo>
                      <a:pt x="74" y="17"/>
                      <a:pt x="62" y="15"/>
                      <a:pt x="49" y="12"/>
                    </a:cubicBezTo>
                    <a:cubicBezTo>
                      <a:pt x="35" y="9"/>
                      <a:pt x="23" y="7"/>
                      <a:pt x="14" y="5"/>
                    </a:cubicBezTo>
                    <a:cubicBezTo>
                      <a:pt x="5" y="2"/>
                      <a:pt x="0" y="1"/>
                      <a:pt x="0" y="0"/>
                    </a:cubicBezTo>
                    <a:cubicBezTo>
                      <a:pt x="0" y="0"/>
                      <a:pt x="6" y="1"/>
                      <a:pt x="15" y="2"/>
                    </a:cubicBezTo>
                    <a:cubicBezTo>
                      <a:pt x="24" y="4"/>
                      <a:pt x="36" y="6"/>
                      <a:pt x="49" y="9"/>
                    </a:cubicBezTo>
                    <a:cubicBezTo>
                      <a:pt x="63" y="12"/>
                      <a:pt x="75" y="14"/>
                      <a:pt x="84" y="17"/>
                    </a:cubicBezTo>
                    <a:cubicBezTo>
                      <a:pt x="93" y="19"/>
                      <a:pt x="98" y="20"/>
                      <a:pt x="98"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3" name="ïṥlíḋe">
                <a:extLst>
                  <a:ext uri="{FF2B5EF4-FFF2-40B4-BE49-F238E27FC236}">
                    <a16:creationId xmlns:a16="http://schemas.microsoft.com/office/drawing/2014/main" id="{033C4655-5B9E-47CA-A82D-5E181674FA87}"/>
                  </a:ext>
                </a:extLst>
              </p:cNvPr>
              <p:cNvSpPr/>
              <p:nvPr/>
            </p:nvSpPr>
            <p:spPr bwMode="auto">
              <a:xfrm>
                <a:off x="5991295" y="2704060"/>
                <a:ext cx="85417" cy="136392"/>
              </a:xfrm>
              <a:custGeom>
                <a:avLst/>
                <a:gdLst>
                  <a:gd name="T0" fmla="*/ 25 w 26"/>
                  <a:gd name="T1" fmla="*/ 41 h 42"/>
                  <a:gd name="T2" fmla="*/ 21 w 26"/>
                  <a:gd name="T3" fmla="*/ 36 h 42"/>
                  <a:gd name="T4" fmla="*/ 12 w 26"/>
                  <a:gd name="T5" fmla="*/ 22 h 42"/>
                  <a:gd name="T6" fmla="*/ 1 w 26"/>
                  <a:gd name="T7" fmla="*/ 0 h 42"/>
                  <a:gd name="T8" fmla="*/ 14 w 26"/>
                  <a:gd name="T9" fmla="*/ 20 h 42"/>
                  <a:gd name="T10" fmla="*/ 23 w 26"/>
                  <a:gd name="T11" fmla="*/ 35 h 42"/>
                  <a:gd name="T12" fmla="*/ 25 w 26"/>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6" h="42">
                    <a:moveTo>
                      <a:pt x="25" y="41"/>
                    </a:moveTo>
                    <a:cubicBezTo>
                      <a:pt x="25" y="42"/>
                      <a:pt x="23" y="39"/>
                      <a:pt x="21" y="36"/>
                    </a:cubicBezTo>
                    <a:cubicBezTo>
                      <a:pt x="19" y="32"/>
                      <a:pt x="15" y="27"/>
                      <a:pt x="12" y="22"/>
                    </a:cubicBezTo>
                    <a:cubicBezTo>
                      <a:pt x="4" y="10"/>
                      <a:pt x="0" y="0"/>
                      <a:pt x="1" y="0"/>
                    </a:cubicBezTo>
                    <a:cubicBezTo>
                      <a:pt x="2" y="0"/>
                      <a:pt x="7" y="9"/>
                      <a:pt x="14" y="20"/>
                    </a:cubicBezTo>
                    <a:cubicBezTo>
                      <a:pt x="18" y="26"/>
                      <a:pt x="21" y="31"/>
                      <a:pt x="23" y="35"/>
                    </a:cubicBezTo>
                    <a:cubicBezTo>
                      <a:pt x="25" y="39"/>
                      <a:pt x="26" y="41"/>
                      <a:pt x="25"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4" name="îṩľiḍe">
                <a:extLst>
                  <a:ext uri="{FF2B5EF4-FFF2-40B4-BE49-F238E27FC236}">
                    <a16:creationId xmlns:a16="http://schemas.microsoft.com/office/drawing/2014/main" id="{03822D49-BB17-411E-80C6-02B762E93AE9}"/>
                  </a:ext>
                </a:extLst>
              </p:cNvPr>
              <p:cNvSpPr/>
              <p:nvPr/>
            </p:nvSpPr>
            <p:spPr bwMode="auto">
              <a:xfrm>
                <a:off x="5783263" y="3173853"/>
                <a:ext cx="52352" cy="417442"/>
              </a:xfrm>
              <a:custGeom>
                <a:avLst/>
                <a:gdLst>
                  <a:gd name="T0" fmla="*/ 1 w 16"/>
                  <a:gd name="T1" fmla="*/ 128 h 128"/>
                  <a:gd name="T2" fmla="*/ 1 w 16"/>
                  <a:gd name="T3" fmla="*/ 109 h 128"/>
                  <a:gd name="T4" fmla="*/ 5 w 16"/>
                  <a:gd name="T5" fmla="*/ 63 h 128"/>
                  <a:gd name="T6" fmla="*/ 14 w 16"/>
                  <a:gd name="T7" fmla="*/ 0 h 128"/>
                  <a:gd name="T8" fmla="*/ 11 w 16"/>
                  <a:gd name="T9" fmla="*/ 64 h 128"/>
                  <a:gd name="T10" fmla="*/ 5 w 16"/>
                  <a:gd name="T11" fmla="*/ 109 h 128"/>
                  <a:gd name="T12" fmla="*/ 1 w 16"/>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6" h="128">
                    <a:moveTo>
                      <a:pt x="1" y="128"/>
                    </a:moveTo>
                    <a:cubicBezTo>
                      <a:pt x="1" y="128"/>
                      <a:pt x="0" y="120"/>
                      <a:pt x="1" y="109"/>
                    </a:cubicBezTo>
                    <a:cubicBezTo>
                      <a:pt x="1" y="97"/>
                      <a:pt x="3" y="81"/>
                      <a:pt x="5" y="63"/>
                    </a:cubicBezTo>
                    <a:cubicBezTo>
                      <a:pt x="9" y="28"/>
                      <a:pt x="13" y="0"/>
                      <a:pt x="14" y="0"/>
                    </a:cubicBezTo>
                    <a:cubicBezTo>
                      <a:pt x="16" y="0"/>
                      <a:pt x="15" y="29"/>
                      <a:pt x="11" y="64"/>
                    </a:cubicBezTo>
                    <a:cubicBezTo>
                      <a:pt x="9" y="82"/>
                      <a:pt x="6" y="98"/>
                      <a:pt x="5" y="109"/>
                    </a:cubicBezTo>
                    <a:cubicBezTo>
                      <a:pt x="3" y="121"/>
                      <a:pt x="2" y="128"/>
                      <a:pt x="1"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5" name="ïšľïḍé">
                <a:extLst>
                  <a:ext uri="{FF2B5EF4-FFF2-40B4-BE49-F238E27FC236}">
                    <a16:creationId xmlns:a16="http://schemas.microsoft.com/office/drawing/2014/main" id="{43474BDD-E1DA-47D6-ABBE-709B54B58358}"/>
                  </a:ext>
                </a:extLst>
              </p:cNvPr>
              <p:cNvSpPr/>
              <p:nvPr/>
            </p:nvSpPr>
            <p:spPr bwMode="auto">
              <a:xfrm>
                <a:off x="6330208" y="2954800"/>
                <a:ext cx="52352" cy="433974"/>
              </a:xfrm>
              <a:custGeom>
                <a:avLst/>
                <a:gdLst>
                  <a:gd name="T0" fmla="*/ 2 w 16"/>
                  <a:gd name="T1" fmla="*/ 133 h 133"/>
                  <a:gd name="T2" fmla="*/ 6 w 16"/>
                  <a:gd name="T3" fmla="*/ 66 h 133"/>
                  <a:gd name="T4" fmla="*/ 14 w 16"/>
                  <a:gd name="T5" fmla="*/ 0 h 133"/>
                  <a:gd name="T6" fmla="*/ 12 w 16"/>
                  <a:gd name="T7" fmla="*/ 67 h 133"/>
                  <a:gd name="T8" fmla="*/ 2 w 16"/>
                  <a:gd name="T9" fmla="*/ 133 h 133"/>
                </a:gdLst>
                <a:ahLst/>
                <a:cxnLst>
                  <a:cxn ang="0">
                    <a:pos x="T0" y="T1"/>
                  </a:cxn>
                  <a:cxn ang="0">
                    <a:pos x="T2" y="T3"/>
                  </a:cxn>
                  <a:cxn ang="0">
                    <a:pos x="T4" y="T5"/>
                  </a:cxn>
                  <a:cxn ang="0">
                    <a:pos x="T6" y="T7"/>
                  </a:cxn>
                  <a:cxn ang="0">
                    <a:pos x="T8" y="T9"/>
                  </a:cxn>
                </a:cxnLst>
                <a:rect l="0" t="0" r="r" b="b"/>
                <a:pathLst>
                  <a:path w="16" h="133">
                    <a:moveTo>
                      <a:pt x="2" y="133"/>
                    </a:moveTo>
                    <a:cubicBezTo>
                      <a:pt x="0" y="133"/>
                      <a:pt x="2" y="103"/>
                      <a:pt x="6" y="66"/>
                    </a:cubicBezTo>
                    <a:cubicBezTo>
                      <a:pt x="9" y="30"/>
                      <a:pt x="12" y="0"/>
                      <a:pt x="14" y="0"/>
                    </a:cubicBezTo>
                    <a:cubicBezTo>
                      <a:pt x="16" y="0"/>
                      <a:pt x="15" y="30"/>
                      <a:pt x="12" y="67"/>
                    </a:cubicBezTo>
                    <a:cubicBezTo>
                      <a:pt x="8" y="103"/>
                      <a:pt x="4" y="133"/>
                      <a:pt x="2"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6" name="íṩ1ïdê">
                <a:extLst>
                  <a:ext uri="{FF2B5EF4-FFF2-40B4-BE49-F238E27FC236}">
                    <a16:creationId xmlns:a16="http://schemas.microsoft.com/office/drawing/2014/main" id="{099C5AAA-9932-4D15-AAE7-3322AB571026}"/>
                  </a:ext>
                </a:extLst>
              </p:cNvPr>
              <p:cNvSpPr/>
              <p:nvPr/>
            </p:nvSpPr>
            <p:spPr bwMode="auto">
              <a:xfrm>
                <a:off x="5786019" y="3388774"/>
                <a:ext cx="551078" cy="202522"/>
              </a:xfrm>
              <a:custGeom>
                <a:avLst/>
                <a:gdLst>
                  <a:gd name="T0" fmla="*/ 169 w 169"/>
                  <a:gd name="T1" fmla="*/ 0 h 62"/>
                  <a:gd name="T2" fmla="*/ 145 w 169"/>
                  <a:gd name="T3" fmla="*/ 11 h 62"/>
                  <a:gd name="T4" fmla="*/ 86 w 169"/>
                  <a:gd name="T5" fmla="*/ 34 h 62"/>
                  <a:gd name="T6" fmla="*/ 26 w 169"/>
                  <a:gd name="T7" fmla="*/ 56 h 62"/>
                  <a:gd name="T8" fmla="*/ 0 w 169"/>
                  <a:gd name="T9" fmla="*/ 62 h 62"/>
                  <a:gd name="T10" fmla="*/ 25 w 169"/>
                  <a:gd name="T11" fmla="*/ 52 h 62"/>
                  <a:gd name="T12" fmla="*/ 84 w 169"/>
                  <a:gd name="T13" fmla="*/ 29 h 62"/>
                  <a:gd name="T14" fmla="*/ 143 w 169"/>
                  <a:gd name="T15" fmla="*/ 7 h 62"/>
                  <a:gd name="T16" fmla="*/ 169 w 169"/>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62">
                    <a:moveTo>
                      <a:pt x="169" y="0"/>
                    </a:moveTo>
                    <a:cubicBezTo>
                      <a:pt x="169" y="1"/>
                      <a:pt x="160" y="5"/>
                      <a:pt x="145" y="11"/>
                    </a:cubicBezTo>
                    <a:cubicBezTo>
                      <a:pt x="130" y="17"/>
                      <a:pt x="109" y="25"/>
                      <a:pt x="86" y="34"/>
                    </a:cubicBezTo>
                    <a:cubicBezTo>
                      <a:pt x="63" y="43"/>
                      <a:pt x="41" y="51"/>
                      <a:pt x="26" y="56"/>
                    </a:cubicBezTo>
                    <a:cubicBezTo>
                      <a:pt x="10" y="60"/>
                      <a:pt x="0" y="62"/>
                      <a:pt x="0" y="62"/>
                    </a:cubicBezTo>
                    <a:cubicBezTo>
                      <a:pt x="0" y="61"/>
                      <a:pt x="9" y="57"/>
                      <a:pt x="25" y="52"/>
                    </a:cubicBezTo>
                    <a:cubicBezTo>
                      <a:pt x="40" y="46"/>
                      <a:pt x="61" y="38"/>
                      <a:pt x="84" y="29"/>
                    </a:cubicBezTo>
                    <a:cubicBezTo>
                      <a:pt x="107" y="20"/>
                      <a:pt x="128" y="12"/>
                      <a:pt x="143" y="7"/>
                    </a:cubicBezTo>
                    <a:cubicBezTo>
                      <a:pt x="159" y="2"/>
                      <a:pt x="169" y="0"/>
                      <a:pt x="16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7" name="ïṥḻíḓê">
                <a:extLst>
                  <a:ext uri="{FF2B5EF4-FFF2-40B4-BE49-F238E27FC236}">
                    <a16:creationId xmlns:a16="http://schemas.microsoft.com/office/drawing/2014/main" id="{278967D2-A778-48AD-961E-E6D317D1DD81}"/>
                  </a:ext>
                </a:extLst>
              </p:cNvPr>
              <p:cNvSpPr/>
              <p:nvPr/>
            </p:nvSpPr>
            <p:spPr bwMode="auto">
              <a:xfrm>
                <a:off x="5378221" y="3359842"/>
                <a:ext cx="411931" cy="231453"/>
              </a:xfrm>
              <a:custGeom>
                <a:avLst/>
                <a:gdLst>
                  <a:gd name="T0" fmla="*/ 126 w 126"/>
                  <a:gd name="T1" fmla="*/ 71 h 71"/>
                  <a:gd name="T2" fmla="*/ 106 w 126"/>
                  <a:gd name="T3" fmla="*/ 62 h 71"/>
                  <a:gd name="T4" fmla="*/ 61 w 126"/>
                  <a:gd name="T5" fmla="*/ 38 h 71"/>
                  <a:gd name="T6" fmla="*/ 17 w 126"/>
                  <a:gd name="T7" fmla="*/ 13 h 71"/>
                  <a:gd name="T8" fmla="*/ 0 w 126"/>
                  <a:gd name="T9" fmla="*/ 0 h 71"/>
                  <a:gd name="T10" fmla="*/ 19 w 126"/>
                  <a:gd name="T11" fmla="*/ 9 h 71"/>
                  <a:gd name="T12" fmla="*/ 64 w 126"/>
                  <a:gd name="T13" fmla="*/ 33 h 71"/>
                  <a:gd name="T14" fmla="*/ 108 w 126"/>
                  <a:gd name="T15" fmla="*/ 58 h 71"/>
                  <a:gd name="T16" fmla="*/ 126 w 126"/>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71">
                    <a:moveTo>
                      <a:pt x="126" y="71"/>
                    </a:moveTo>
                    <a:cubicBezTo>
                      <a:pt x="125" y="71"/>
                      <a:pt x="118" y="68"/>
                      <a:pt x="106" y="62"/>
                    </a:cubicBezTo>
                    <a:cubicBezTo>
                      <a:pt x="95" y="56"/>
                      <a:pt x="79" y="48"/>
                      <a:pt x="61" y="38"/>
                    </a:cubicBezTo>
                    <a:cubicBezTo>
                      <a:pt x="44" y="29"/>
                      <a:pt x="28" y="20"/>
                      <a:pt x="17" y="13"/>
                    </a:cubicBezTo>
                    <a:cubicBezTo>
                      <a:pt x="6" y="6"/>
                      <a:pt x="0" y="1"/>
                      <a:pt x="0" y="0"/>
                    </a:cubicBezTo>
                    <a:cubicBezTo>
                      <a:pt x="1" y="0"/>
                      <a:pt x="8" y="3"/>
                      <a:pt x="19" y="9"/>
                    </a:cubicBezTo>
                    <a:cubicBezTo>
                      <a:pt x="31" y="15"/>
                      <a:pt x="47" y="24"/>
                      <a:pt x="64" y="33"/>
                    </a:cubicBezTo>
                    <a:cubicBezTo>
                      <a:pt x="82" y="42"/>
                      <a:pt x="97" y="51"/>
                      <a:pt x="108" y="58"/>
                    </a:cubicBezTo>
                    <a:cubicBezTo>
                      <a:pt x="120" y="65"/>
                      <a:pt x="126" y="70"/>
                      <a:pt x="126"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8" name="îṧľïde">
                <a:extLst>
                  <a:ext uri="{FF2B5EF4-FFF2-40B4-BE49-F238E27FC236}">
                    <a16:creationId xmlns:a16="http://schemas.microsoft.com/office/drawing/2014/main" id="{26F5CEA7-103A-40C0-B55D-A7238C48EAB2}"/>
                  </a:ext>
                </a:extLst>
              </p:cNvPr>
              <p:cNvSpPr/>
              <p:nvPr/>
            </p:nvSpPr>
            <p:spPr bwMode="auto">
              <a:xfrm>
                <a:off x="5795662" y="1670789"/>
                <a:ext cx="913412" cy="902390"/>
              </a:xfrm>
              <a:custGeom>
                <a:avLst/>
                <a:gdLst>
                  <a:gd name="T0" fmla="*/ 279 w 280"/>
                  <a:gd name="T1" fmla="*/ 129 h 277"/>
                  <a:gd name="T2" fmla="*/ 270 w 280"/>
                  <a:gd name="T3" fmla="*/ 104 h 277"/>
                  <a:gd name="T4" fmla="*/ 256 w 280"/>
                  <a:gd name="T5" fmla="*/ 81 h 277"/>
                  <a:gd name="T6" fmla="*/ 219 w 280"/>
                  <a:gd name="T7" fmla="*/ 38 h 277"/>
                  <a:gd name="T8" fmla="*/ 198 w 280"/>
                  <a:gd name="T9" fmla="*/ 18 h 277"/>
                  <a:gd name="T10" fmla="*/ 188 w 280"/>
                  <a:gd name="T11" fmla="*/ 8 h 277"/>
                  <a:gd name="T12" fmla="*/ 174 w 280"/>
                  <a:gd name="T13" fmla="*/ 2 h 277"/>
                  <a:gd name="T14" fmla="*/ 147 w 280"/>
                  <a:gd name="T15" fmla="*/ 5 h 277"/>
                  <a:gd name="T16" fmla="*/ 123 w 280"/>
                  <a:gd name="T17" fmla="*/ 17 h 277"/>
                  <a:gd name="T18" fmla="*/ 52 w 280"/>
                  <a:gd name="T19" fmla="*/ 71 h 277"/>
                  <a:gd name="T20" fmla="*/ 26 w 280"/>
                  <a:gd name="T21" fmla="*/ 94 h 277"/>
                  <a:gd name="T22" fmla="*/ 8 w 280"/>
                  <a:gd name="T23" fmla="*/ 112 h 277"/>
                  <a:gd name="T24" fmla="*/ 0 w 280"/>
                  <a:gd name="T25" fmla="*/ 127 h 277"/>
                  <a:gd name="T26" fmla="*/ 2 w 280"/>
                  <a:gd name="T27" fmla="*/ 131 h 277"/>
                  <a:gd name="T28" fmla="*/ 2 w 280"/>
                  <a:gd name="T29" fmla="*/ 131 h 277"/>
                  <a:gd name="T30" fmla="*/ 1 w 280"/>
                  <a:gd name="T31" fmla="*/ 132 h 277"/>
                  <a:gd name="T32" fmla="*/ 1 w 280"/>
                  <a:gd name="T33" fmla="*/ 142 h 277"/>
                  <a:gd name="T34" fmla="*/ 8 w 280"/>
                  <a:gd name="T35" fmla="*/ 158 h 277"/>
                  <a:gd name="T36" fmla="*/ 54 w 280"/>
                  <a:gd name="T37" fmla="*/ 220 h 277"/>
                  <a:gd name="T38" fmla="*/ 80 w 280"/>
                  <a:gd name="T39" fmla="*/ 250 h 277"/>
                  <a:gd name="T40" fmla="*/ 94 w 280"/>
                  <a:gd name="T41" fmla="*/ 263 h 277"/>
                  <a:gd name="T42" fmla="*/ 109 w 280"/>
                  <a:gd name="T43" fmla="*/ 274 h 277"/>
                  <a:gd name="T44" fmla="*/ 114 w 280"/>
                  <a:gd name="T45" fmla="*/ 276 h 277"/>
                  <a:gd name="T46" fmla="*/ 118 w 280"/>
                  <a:gd name="T47" fmla="*/ 277 h 277"/>
                  <a:gd name="T48" fmla="*/ 123 w 280"/>
                  <a:gd name="T49" fmla="*/ 277 h 277"/>
                  <a:gd name="T50" fmla="*/ 125 w 280"/>
                  <a:gd name="T51" fmla="*/ 277 h 277"/>
                  <a:gd name="T52" fmla="*/ 128 w 280"/>
                  <a:gd name="T53" fmla="*/ 276 h 277"/>
                  <a:gd name="T54" fmla="*/ 143 w 280"/>
                  <a:gd name="T55" fmla="*/ 270 h 277"/>
                  <a:gd name="T56" fmla="*/ 168 w 280"/>
                  <a:gd name="T57" fmla="*/ 254 h 277"/>
                  <a:gd name="T58" fmla="*/ 171 w 280"/>
                  <a:gd name="T59" fmla="*/ 252 h 277"/>
                  <a:gd name="T60" fmla="*/ 173 w 280"/>
                  <a:gd name="T61" fmla="*/ 251 h 277"/>
                  <a:gd name="T62" fmla="*/ 187 w 280"/>
                  <a:gd name="T63" fmla="*/ 242 h 277"/>
                  <a:gd name="T64" fmla="*/ 233 w 280"/>
                  <a:gd name="T65" fmla="*/ 204 h 277"/>
                  <a:gd name="T66" fmla="*/ 262 w 280"/>
                  <a:gd name="T67" fmla="*/ 174 h 277"/>
                  <a:gd name="T68" fmla="*/ 275 w 280"/>
                  <a:gd name="T69" fmla="*/ 155 h 277"/>
                  <a:gd name="T70" fmla="*/ 280 w 280"/>
                  <a:gd name="T71" fmla="*/ 142 h 277"/>
                  <a:gd name="T72" fmla="*/ 279 w 280"/>
                  <a:gd name="T73" fmla="*/ 12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277">
                    <a:moveTo>
                      <a:pt x="279" y="129"/>
                    </a:moveTo>
                    <a:cubicBezTo>
                      <a:pt x="278" y="121"/>
                      <a:pt x="274" y="112"/>
                      <a:pt x="270" y="104"/>
                    </a:cubicBezTo>
                    <a:cubicBezTo>
                      <a:pt x="266" y="96"/>
                      <a:pt x="261" y="89"/>
                      <a:pt x="256" y="81"/>
                    </a:cubicBezTo>
                    <a:cubicBezTo>
                      <a:pt x="245" y="66"/>
                      <a:pt x="233" y="52"/>
                      <a:pt x="219" y="38"/>
                    </a:cubicBezTo>
                    <a:cubicBezTo>
                      <a:pt x="212" y="31"/>
                      <a:pt x="205" y="24"/>
                      <a:pt x="198" y="18"/>
                    </a:cubicBezTo>
                    <a:cubicBezTo>
                      <a:pt x="195" y="14"/>
                      <a:pt x="192" y="11"/>
                      <a:pt x="188" y="8"/>
                    </a:cubicBezTo>
                    <a:cubicBezTo>
                      <a:pt x="184" y="5"/>
                      <a:pt x="179" y="3"/>
                      <a:pt x="174" y="2"/>
                    </a:cubicBezTo>
                    <a:cubicBezTo>
                      <a:pt x="164" y="0"/>
                      <a:pt x="155" y="2"/>
                      <a:pt x="147" y="5"/>
                    </a:cubicBezTo>
                    <a:cubicBezTo>
                      <a:pt x="138" y="8"/>
                      <a:pt x="130" y="13"/>
                      <a:pt x="123" y="17"/>
                    </a:cubicBezTo>
                    <a:cubicBezTo>
                      <a:pt x="94" y="35"/>
                      <a:pt x="71" y="54"/>
                      <a:pt x="52" y="71"/>
                    </a:cubicBezTo>
                    <a:cubicBezTo>
                      <a:pt x="42" y="79"/>
                      <a:pt x="34" y="87"/>
                      <a:pt x="26" y="94"/>
                    </a:cubicBezTo>
                    <a:cubicBezTo>
                      <a:pt x="19" y="100"/>
                      <a:pt x="12" y="106"/>
                      <a:pt x="8" y="112"/>
                    </a:cubicBezTo>
                    <a:cubicBezTo>
                      <a:pt x="3" y="118"/>
                      <a:pt x="1" y="123"/>
                      <a:pt x="0" y="127"/>
                    </a:cubicBezTo>
                    <a:cubicBezTo>
                      <a:pt x="0" y="129"/>
                      <a:pt x="1" y="130"/>
                      <a:pt x="2" y="131"/>
                    </a:cubicBezTo>
                    <a:cubicBezTo>
                      <a:pt x="2" y="131"/>
                      <a:pt x="2" y="131"/>
                      <a:pt x="2" y="131"/>
                    </a:cubicBezTo>
                    <a:cubicBezTo>
                      <a:pt x="2" y="132"/>
                      <a:pt x="1" y="132"/>
                      <a:pt x="1" y="132"/>
                    </a:cubicBezTo>
                    <a:cubicBezTo>
                      <a:pt x="0" y="135"/>
                      <a:pt x="0" y="139"/>
                      <a:pt x="1" y="142"/>
                    </a:cubicBezTo>
                    <a:cubicBezTo>
                      <a:pt x="2" y="148"/>
                      <a:pt x="5" y="153"/>
                      <a:pt x="8" y="158"/>
                    </a:cubicBezTo>
                    <a:cubicBezTo>
                      <a:pt x="20" y="179"/>
                      <a:pt x="36" y="199"/>
                      <a:pt x="54" y="220"/>
                    </a:cubicBezTo>
                    <a:cubicBezTo>
                      <a:pt x="62" y="231"/>
                      <a:pt x="71" y="241"/>
                      <a:pt x="80" y="250"/>
                    </a:cubicBezTo>
                    <a:cubicBezTo>
                      <a:pt x="85" y="255"/>
                      <a:pt x="89" y="259"/>
                      <a:pt x="94" y="263"/>
                    </a:cubicBezTo>
                    <a:cubicBezTo>
                      <a:pt x="99" y="267"/>
                      <a:pt x="103" y="271"/>
                      <a:pt x="109" y="274"/>
                    </a:cubicBezTo>
                    <a:cubicBezTo>
                      <a:pt x="110" y="275"/>
                      <a:pt x="112" y="276"/>
                      <a:pt x="114" y="276"/>
                    </a:cubicBezTo>
                    <a:cubicBezTo>
                      <a:pt x="115" y="277"/>
                      <a:pt x="117" y="277"/>
                      <a:pt x="118" y="277"/>
                    </a:cubicBezTo>
                    <a:cubicBezTo>
                      <a:pt x="120" y="277"/>
                      <a:pt x="122" y="277"/>
                      <a:pt x="123" y="277"/>
                    </a:cubicBezTo>
                    <a:cubicBezTo>
                      <a:pt x="124" y="277"/>
                      <a:pt x="125" y="277"/>
                      <a:pt x="125" y="277"/>
                    </a:cubicBezTo>
                    <a:cubicBezTo>
                      <a:pt x="128" y="276"/>
                      <a:pt x="128" y="276"/>
                      <a:pt x="128" y="276"/>
                    </a:cubicBezTo>
                    <a:cubicBezTo>
                      <a:pt x="133" y="275"/>
                      <a:pt x="138" y="273"/>
                      <a:pt x="143" y="270"/>
                    </a:cubicBezTo>
                    <a:cubicBezTo>
                      <a:pt x="153" y="265"/>
                      <a:pt x="161" y="259"/>
                      <a:pt x="168" y="254"/>
                    </a:cubicBezTo>
                    <a:cubicBezTo>
                      <a:pt x="169" y="253"/>
                      <a:pt x="170" y="253"/>
                      <a:pt x="171" y="252"/>
                    </a:cubicBezTo>
                    <a:cubicBezTo>
                      <a:pt x="171" y="252"/>
                      <a:pt x="172" y="251"/>
                      <a:pt x="173" y="251"/>
                    </a:cubicBezTo>
                    <a:cubicBezTo>
                      <a:pt x="176" y="249"/>
                      <a:pt x="181" y="246"/>
                      <a:pt x="187" y="242"/>
                    </a:cubicBezTo>
                    <a:cubicBezTo>
                      <a:pt x="199" y="235"/>
                      <a:pt x="215" y="222"/>
                      <a:pt x="233" y="204"/>
                    </a:cubicBezTo>
                    <a:cubicBezTo>
                      <a:pt x="243" y="196"/>
                      <a:pt x="253" y="186"/>
                      <a:pt x="262" y="174"/>
                    </a:cubicBezTo>
                    <a:cubicBezTo>
                      <a:pt x="267" y="168"/>
                      <a:pt x="272" y="162"/>
                      <a:pt x="275" y="155"/>
                    </a:cubicBezTo>
                    <a:cubicBezTo>
                      <a:pt x="277" y="151"/>
                      <a:pt x="279" y="147"/>
                      <a:pt x="280" y="142"/>
                    </a:cubicBezTo>
                    <a:cubicBezTo>
                      <a:pt x="280" y="138"/>
                      <a:pt x="280" y="134"/>
                      <a:pt x="279" y="129"/>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9" name="iṡḷíḓê">
                <a:extLst>
                  <a:ext uri="{FF2B5EF4-FFF2-40B4-BE49-F238E27FC236}">
                    <a16:creationId xmlns:a16="http://schemas.microsoft.com/office/drawing/2014/main" id="{8D683A79-1E10-483A-9507-5D032CD47E46}"/>
                  </a:ext>
                </a:extLst>
              </p:cNvPr>
              <p:cNvSpPr/>
              <p:nvPr/>
            </p:nvSpPr>
            <p:spPr bwMode="auto">
              <a:xfrm>
                <a:off x="5799796" y="1670789"/>
                <a:ext cx="921678" cy="834883"/>
              </a:xfrm>
              <a:custGeom>
                <a:avLst/>
                <a:gdLst>
                  <a:gd name="T0" fmla="*/ 163 w 283"/>
                  <a:gd name="T1" fmla="*/ 256 h 256"/>
                  <a:gd name="T2" fmla="*/ 181 w 283"/>
                  <a:gd name="T3" fmla="*/ 243 h 256"/>
                  <a:gd name="T4" fmla="*/ 228 w 283"/>
                  <a:gd name="T5" fmla="*/ 203 h 256"/>
                  <a:gd name="T6" fmla="*/ 257 w 283"/>
                  <a:gd name="T7" fmla="*/ 173 h 256"/>
                  <a:gd name="T8" fmla="*/ 270 w 283"/>
                  <a:gd name="T9" fmla="*/ 154 h 256"/>
                  <a:gd name="T10" fmla="*/ 277 w 283"/>
                  <a:gd name="T11" fmla="*/ 132 h 256"/>
                  <a:gd name="T12" fmla="*/ 269 w 283"/>
                  <a:gd name="T13" fmla="*/ 109 h 256"/>
                  <a:gd name="T14" fmla="*/ 253 w 283"/>
                  <a:gd name="T15" fmla="*/ 87 h 256"/>
                  <a:gd name="T16" fmla="*/ 237 w 283"/>
                  <a:gd name="T17" fmla="*/ 64 h 256"/>
                  <a:gd name="T18" fmla="*/ 220 w 283"/>
                  <a:gd name="T19" fmla="*/ 41 h 256"/>
                  <a:gd name="T20" fmla="*/ 199 w 283"/>
                  <a:gd name="T21" fmla="*/ 21 h 256"/>
                  <a:gd name="T22" fmla="*/ 176 w 283"/>
                  <a:gd name="T23" fmla="*/ 7 h 256"/>
                  <a:gd name="T24" fmla="*/ 151 w 283"/>
                  <a:gd name="T25" fmla="*/ 7 h 256"/>
                  <a:gd name="T26" fmla="*/ 127 w 283"/>
                  <a:gd name="T27" fmla="*/ 17 h 256"/>
                  <a:gd name="T28" fmla="*/ 88 w 283"/>
                  <a:gd name="T29" fmla="*/ 45 h 256"/>
                  <a:gd name="T30" fmla="*/ 55 w 283"/>
                  <a:gd name="T31" fmla="*/ 71 h 256"/>
                  <a:gd name="T32" fmla="*/ 10 w 283"/>
                  <a:gd name="T33" fmla="*/ 111 h 256"/>
                  <a:gd name="T34" fmla="*/ 1 w 283"/>
                  <a:gd name="T35" fmla="*/ 125 h 256"/>
                  <a:gd name="T36" fmla="*/ 1 w 283"/>
                  <a:gd name="T37" fmla="*/ 131 h 256"/>
                  <a:gd name="T38" fmla="*/ 0 w 283"/>
                  <a:gd name="T39" fmla="*/ 129 h 256"/>
                  <a:gd name="T40" fmla="*/ 0 w 283"/>
                  <a:gd name="T41" fmla="*/ 125 h 256"/>
                  <a:gd name="T42" fmla="*/ 8 w 283"/>
                  <a:gd name="T43" fmla="*/ 110 h 256"/>
                  <a:gd name="T44" fmla="*/ 53 w 283"/>
                  <a:gd name="T45" fmla="*/ 68 h 256"/>
                  <a:gd name="T46" fmla="*/ 125 w 283"/>
                  <a:gd name="T47" fmla="*/ 13 h 256"/>
                  <a:gd name="T48" fmla="*/ 149 w 283"/>
                  <a:gd name="T49" fmla="*/ 2 h 256"/>
                  <a:gd name="T50" fmla="*/ 156 w 283"/>
                  <a:gd name="T51" fmla="*/ 1 h 256"/>
                  <a:gd name="T52" fmla="*/ 163 w 283"/>
                  <a:gd name="T53" fmla="*/ 0 h 256"/>
                  <a:gd name="T54" fmla="*/ 178 w 283"/>
                  <a:gd name="T55" fmla="*/ 2 h 256"/>
                  <a:gd name="T56" fmla="*/ 203 w 283"/>
                  <a:gd name="T57" fmla="*/ 16 h 256"/>
                  <a:gd name="T58" fmla="*/ 224 w 283"/>
                  <a:gd name="T59" fmla="*/ 37 h 256"/>
                  <a:gd name="T60" fmla="*/ 242 w 283"/>
                  <a:gd name="T61" fmla="*/ 60 h 256"/>
                  <a:gd name="T62" fmla="*/ 258 w 283"/>
                  <a:gd name="T63" fmla="*/ 84 h 256"/>
                  <a:gd name="T64" fmla="*/ 274 w 283"/>
                  <a:gd name="T65" fmla="*/ 106 h 256"/>
                  <a:gd name="T66" fmla="*/ 283 w 283"/>
                  <a:gd name="T67" fmla="*/ 132 h 256"/>
                  <a:gd name="T68" fmla="*/ 275 w 283"/>
                  <a:gd name="T69" fmla="*/ 157 h 256"/>
                  <a:gd name="T70" fmla="*/ 260 w 283"/>
                  <a:gd name="T71" fmla="*/ 176 h 256"/>
                  <a:gd name="T72" fmla="*/ 231 w 283"/>
                  <a:gd name="T73" fmla="*/ 206 h 256"/>
                  <a:gd name="T74" fmla="*/ 183 w 283"/>
                  <a:gd name="T75" fmla="*/ 245 h 256"/>
                  <a:gd name="T76" fmla="*/ 169 w 283"/>
                  <a:gd name="T77" fmla="*/ 253 h 256"/>
                  <a:gd name="T78" fmla="*/ 163 w 283"/>
                  <a:gd name="T79"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3" h="256">
                    <a:moveTo>
                      <a:pt x="163" y="256"/>
                    </a:moveTo>
                    <a:cubicBezTo>
                      <a:pt x="163" y="256"/>
                      <a:pt x="170" y="251"/>
                      <a:pt x="181" y="243"/>
                    </a:cubicBezTo>
                    <a:cubicBezTo>
                      <a:pt x="193" y="234"/>
                      <a:pt x="209" y="221"/>
                      <a:pt x="228" y="203"/>
                    </a:cubicBezTo>
                    <a:cubicBezTo>
                      <a:pt x="237" y="194"/>
                      <a:pt x="247" y="184"/>
                      <a:pt x="257" y="173"/>
                    </a:cubicBezTo>
                    <a:cubicBezTo>
                      <a:pt x="262" y="167"/>
                      <a:pt x="266" y="161"/>
                      <a:pt x="270" y="154"/>
                    </a:cubicBezTo>
                    <a:cubicBezTo>
                      <a:pt x="274" y="148"/>
                      <a:pt x="277" y="140"/>
                      <a:pt x="277" y="132"/>
                    </a:cubicBezTo>
                    <a:cubicBezTo>
                      <a:pt x="277" y="125"/>
                      <a:pt x="273" y="117"/>
                      <a:pt x="269" y="109"/>
                    </a:cubicBezTo>
                    <a:cubicBezTo>
                      <a:pt x="264" y="102"/>
                      <a:pt x="259" y="95"/>
                      <a:pt x="253" y="87"/>
                    </a:cubicBezTo>
                    <a:cubicBezTo>
                      <a:pt x="248" y="79"/>
                      <a:pt x="243" y="71"/>
                      <a:pt x="237" y="64"/>
                    </a:cubicBezTo>
                    <a:cubicBezTo>
                      <a:pt x="232" y="56"/>
                      <a:pt x="226" y="48"/>
                      <a:pt x="220" y="41"/>
                    </a:cubicBezTo>
                    <a:cubicBezTo>
                      <a:pt x="213" y="34"/>
                      <a:pt x="207" y="27"/>
                      <a:pt x="199" y="21"/>
                    </a:cubicBezTo>
                    <a:cubicBezTo>
                      <a:pt x="192" y="15"/>
                      <a:pt x="184" y="10"/>
                      <a:pt x="176" y="7"/>
                    </a:cubicBezTo>
                    <a:cubicBezTo>
                      <a:pt x="168" y="5"/>
                      <a:pt x="159" y="5"/>
                      <a:pt x="151" y="7"/>
                    </a:cubicBezTo>
                    <a:cubicBezTo>
                      <a:pt x="142" y="10"/>
                      <a:pt x="135" y="13"/>
                      <a:pt x="127" y="17"/>
                    </a:cubicBezTo>
                    <a:cubicBezTo>
                      <a:pt x="113" y="26"/>
                      <a:pt x="100" y="35"/>
                      <a:pt x="88" y="45"/>
                    </a:cubicBezTo>
                    <a:cubicBezTo>
                      <a:pt x="76" y="54"/>
                      <a:pt x="65" y="63"/>
                      <a:pt x="55" y="71"/>
                    </a:cubicBezTo>
                    <a:cubicBezTo>
                      <a:pt x="35" y="87"/>
                      <a:pt x="19" y="101"/>
                      <a:pt x="10" y="111"/>
                    </a:cubicBezTo>
                    <a:cubicBezTo>
                      <a:pt x="5" y="117"/>
                      <a:pt x="2" y="122"/>
                      <a:pt x="1" y="125"/>
                    </a:cubicBezTo>
                    <a:cubicBezTo>
                      <a:pt x="0" y="129"/>
                      <a:pt x="1" y="131"/>
                      <a:pt x="1" y="131"/>
                    </a:cubicBezTo>
                    <a:cubicBezTo>
                      <a:pt x="1" y="131"/>
                      <a:pt x="0" y="130"/>
                      <a:pt x="0" y="129"/>
                    </a:cubicBezTo>
                    <a:cubicBezTo>
                      <a:pt x="0" y="128"/>
                      <a:pt x="0" y="127"/>
                      <a:pt x="0" y="125"/>
                    </a:cubicBezTo>
                    <a:cubicBezTo>
                      <a:pt x="1" y="121"/>
                      <a:pt x="3" y="116"/>
                      <a:pt x="8" y="110"/>
                    </a:cubicBezTo>
                    <a:cubicBezTo>
                      <a:pt x="17" y="98"/>
                      <a:pt x="33" y="85"/>
                      <a:pt x="53" y="68"/>
                    </a:cubicBezTo>
                    <a:cubicBezTo>
                      <a:pt x="72" y="52"/>
                      <a:pt x="95" y="30"/>
                      <a:pt x="125" y="13"/>
                    </a:cubicBezTo>
                    <a:cubicBezTo>
                      <a:pt x="132" y="8"/>
                      <a:pt x="140" y="4"/>
                      <a:pt x="149" y="2"/>
                    </a:cubicBezTo>
                    <a:cubicBezTo>
                      <a:pt x="151" y="1"/>
                      <a:pt x="154" y="1"/>
                      <a:pt x="156" y="1"/>
                    </a:cubicBezTo>
                    <a:cubicBezTo>
                      <a:pt x="158" y="0"/>
                      <a:pt x="161" y="0"/>
                      <a:pt x="163" y="0"/>
                    </a:cubicBezTo>
                    <a:cubicBezTo>
                      <a:pt x="168" y="0"/>
                      <a:pt x="173" y="0"/>
                      <a:pt x="178" y="2"/>
                    </a:cubicBezTo>
                    <a:cubicBezTo>
                      <a:pt x="187" y="5"/>
                      <a:pt x="195" y="10"/>
                      <a:pt x="203" y="16"/>
                    </a:cubicBezTo>
                    <a:cubicBezTo>
                      <a:pt x="211" y="23"/>
                      <a:pt x="218" y="30"/>
                      <a:pt x="224" y="37"/>
                    </a:cubicBezTo>
                    <a:cubicBezTo>
                      <a:pt x="231" y="45"/>
                      <a:pt x="237" y="52"/>
                      <a:pt x="242" y="60"/>
                    </a:cubicBezTo>
                    <a:cubicBezTo>
                      <a:pt x="248" y="68"/>
                      <a:pt x="253" y="76"/>
                      <a:pt x="258" y="84"/>
                    </a:cubicBezTo>
                    <a:cubicBezTo>
                      <a:pt x="263" y="91"/>
                      <a:pt x="269" y="99"/>
                      <a:pt x="274" y="106"/>
                    </a:cubicBezTo>
                    <a:cubicBezTo>
                      <a:pt x="278" y="114"/>
                      <a:pt x="282" y="123"/>
                      <a:pt x="283" y="132"/>
                    </a:cubicBezTo>
                    <a:cubicBezTo>
                      <a:pt x="283" y="142"/>
                      <a:pt x="279" y="150"/>
                      <a:pt x="275" y="157"/>
                    </a:cubicBezTo>
                    <a:cubicBezTo>
                      <a:pt x="270" y="164"/>
                      <a:pt x="265" y="170"/>
                      <a:pt x="260" y="176"/>
                    </a:cubicBezTo>
                    <a:cubicBezTo>
                      <a:pt x="250" y="188"/>
                      <a:pt x="240" y="198"/>
                      <a:pt x="231" y="206"/>
                    </a:cubicBezTo>
                    <a:cubicBezTo>
                      <a:pt x="212" y="224"/>
                      <a:pt x="195" y="236"/>
                      <a:pt x="183" y="245"/>
                    </a:cubicBezTo>
                    <a:cubicBezTo>
                      <a:pt x="177" y="249"/>
                      <a:pt x="172" y="252"/>
                      <a:pt x="169" y="253"/>
                    </a:cubicBezTo>
                    <a:cubicBezTo>
                      <a:pt x="165" y="255"/>
                      <a:pt x="164" y="256"/>
                      <a:pt x="163" y="25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0" name="išļíḑè">
                <a:extLst>
                  <a:ext uri="{FF2B5EF4-FFF2-40B4-BE49-F238E27FC236}">
                    <a16:creationId xmlns:a16="http://schemas.microsoft.com/office/drawing/2014/main" id="{4A289D0B-88FC-4177-AE0A-63FAC191CFF1}"/>
                  </a:ext>
                </a:extLst>
              </p:cNvPr>
              <p:cNvSpPr/>
              <p:nvPr/>
            </p:nvSpPr>
            <p:spPr bwMode="auto">
              <a:xfrm>
                <a:off x="5697846" y="1634969"/>
                <a:ext cx="564855" cy="432596"/>
              </a:xfrm>
              <a:custGeom>
                <a:avLst/>
                <a:gdLst>
                  <a:gd name="T0" fmla="*/ 173 w 173"/>
                  <a:gd name="T1" fmla="*/ 54 h 133"/>
                  <a:gd name="T2" fmla="*/ 169 w 173"/>
                  <a:gd name="T3" fmla="*/ 66 h 133"/>
                  <a:gd name="T4" fmla="*/ 158 w 173"/>
                  <a:gd name="T5" fmla="*/ 94 h 133"/>
                  <a:gd name="T6" fmla="*/ 145 w 173"/>
                  <a:gd name="T7" fmla="*/ 122 h 133"/>
                  <a:gd name="T8" fmla="*/ 139 w 173"/>
                  <a:gd name="T9" fmla="*/ 133 h 133"/>
                  <a:gd name="T10" fmla="*/ 133 w 173"/>
                  <a:gd name="T11" fmla="*/ 131 h 133"/>
                  <a:gd name="T12" fmla="*/ 118 w 173"/>
                  <a:gd name="T13" fmla="*/ 126 h 133"/>
                  <a:gd name="T14" fmla="*/ 69 w 173"/>
                  <a:gd name="T15" fmla="*/ 108 h 133"/>
                  <a:gd name="T16" fmla="*/ 20 w 173"/>
                  <a:gd name="T17" fmla="*/ 89 h 133"/>
                  <a:gd name="T18" fmla="*/ 5 w 173"/>
                  <a:gd name="T19" fmla="*/ 83 h 133"/>
                  <a:gd name="T20" fmla="*/ 0 w 173"/>
                  <a:gd name="T21" fmla="*/ 80 h 133"/>
                  <a:gd name="T22" fmla="*/ 0 w 173"/>
                  <a:gd name="T23" fmla="*/ 80 h 133"/>
                  <a:gd name="T24" fmla="*/ 0 w 173"/>
                  <a:gd name="T25" fmla="*/ 80 h 133"/>
                  <a:gd name="T26" fmla="*/ 0 w 173"/>
                  <a:gd name="T27" fmla="*/ 80 h 133"/>
                  <a:gd name="T28" fmla="*/ 0 w 173"/>
                  <a:gd name="T29" fmla="*/ 80 h 133"/>
                  <a:gd name="T30" fmla="*/ 4 w 173"/>
                  <a:gd name="T31" fmla="*/ 68 h 133"/>
                  <a:gd name="T32" fmla="*/ 14 w 173"/>
                  <a:gd name="T33" fmla="*/ 39 h 133"/>
                  <a:gd name="T34" fmla="*/ 26 w 173"/>
                  <a:gd name="T35" fmla="*/ 11 h 133"/>
                  <a:gd name="T36" fmla="*/ 31 w 173"/>
                  <a:gd name="T37" fmla="*/ 0 h 133"/>
                  <a:gd name="T38" fmla="*/ 31 w 173"/>
                  <a:gd name="T39" fmla="*/ 0 h 133"/>
                  <a:gd name="T40" fmla="*/ 38 w 173"/>
                  <a:gd name="T41" fmla="*/ 2 h 133"/>
                  <a:gd name="T42" fmla="*/ 53 w 173"/>
                  <a:gd name="T43" fmla="*/ 7 h 133"/>
                  <a:gd name="T44" fmla="*/ 102 w 173"/>
                  <a:gd name="T45" fmla="*/ 25 h 133"/>
                  <a:gd name="T46" fmla="*/ 150 w 173"/>
                  <a:gd name="T47" fmla="*/ 44 h 133"/>
                  <a:gd name="T48" fmla="*/ 165 w 173"/>
                  <a:gd name="T49" fmla="*/ 51 h 133"/>
                  <a:gd name="T50" fmla="*/ 173 w 173"/>
                  <a:gd name="T51" fmla="*/ 54 h 133"/>
                  <a:gd name="T52" fmla="*/ 173 w 173"/>
                  <a:gd name="T53" fmla="*/ 54 h 133"/>
                  <a:gd name="T54" fmla="*/ 173 w 173"/>
                  <a:gd name="T55" fmla="*/ 54 h 133"/>
                  <a:gd name="T56" fmla="*/ 173 w 173"/>
                  <a:gd name="T5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33">
                    <a:moveTo>
                      <a:pt x="173" y="54"/>
                    </a:moveTo>
                    <a:cubicBezTo>
                      <a:pt x="173" y="55"/>
                      <a:pt x="171" y="59"/>
                      <a:pt x="169" y="66"/>
                    </a:cubicBezTo>
                    <a:cubicBezTo>
                      <a:pt x="166" y="73"/>
                      <a:pt x="162" y="83"/>
                      <a:pt x="158" y="94"/>
                    </a:cubicBezTo>
                    <a:cubicBezTo>
                      <a:pt x="153" y="105"/>
                      <a:pt x="148" y="115"/>
                      <a:pt x="145" y="122"/>
                    </a:cubicBezTo>
                    <a:cubicBezTo>
                      <a:pt x="142" y="129"/>
                      <a:pt x="140" y="133"/>
                      <a:pt x="139" y="133"/>
                    </a:cubicBezTo>
                    <a:cubicBezTo>
                      <a:pt x="139" y="133"/>
                      <a:pt x="137" y="132"/>
                      <a:pt x="133" y="131"/>
                    </a:cubicBezTo>
                    <a:cubicBezTo>
                      <a:pt x="130" y="130"/>
                      <a:pt x="125" y="128"/>
                      <a:pt x="118" y="126"/>
                    </a:cubicBezTo>
                    <a:cubicBezTo>
                      <a:pt x="106" y="121"/>
                      <a:pt x="88" y="115"/>
                      <a:pt x="69" y="108"/>
                    </a:cubicBezTo>
                    <a:cubicBezTo>
                      <a:pt x="50" y="101"/>
                      <a:pt x="32" y="95"/>
                      <a:pt x="20" y="89"/>
                    </a:cubicBezTo>
                    <a:cubicBezTo>
                      <a:pt x="14" y="86"/>
                      <a:pt x="9" y="84"/>
                      <a:pt x="5" y="83"/>
                    </a:cubicBezTo>
                    <a:cubicBezTo>
                      <a:pt x="2" y="81"/>
                      <a:pt x="1" y="81"/>
                      <a:pt x="0" y="80"/>
                    </a:cubicBezTo>
                    <a:cubicBezTo>
                      <a:pt x="0" y="80"/>
                      <a:pt x="0" y="80"/>
                      <a:pt x="0" y="80"/>
                    </a:cubicBezTo>
                    <a:cubicBezTo>
                      <a:pt x="0" y="80"/>
                      <a:pt x="0" y="80"/>
                      <a:pt x="0" y="80"/>
                    </a:cubicBezTo>
                    <a:cubicBezTo>
                      <a:pt x="0" y="80"/>
                      <a:pt x="0" y="80"/>
                      <a:pt x="0" y="80"/>
                    </a:cubicBezTo>
                    <a:cubicBezTo>
                      <a:pt x="0" y="80"/>
                      <a:pt x="0" y="80"/>
                      <a:pt x="0" y="80"/>
                    </a:cubicBezTo>
                    <a:cubicBezTo>
                      <a:pt x="0" y="79"/>
                      <a:pt x="2" y="75"/>
                      <a:pt x="4" y="68"/>
                    </a:cubicBezTo>
                    <a:cubicBezTo>
                      <a:pt x="7" y="61"/>
                      <a:pt x="10" y="51"/>
                      <a:pt x="14" y="39"/>
                    </a:cubicBezTo>
                    <a:cubicBezTo>
                      <a:pt x="19" y="28"/>
                      <a:pt x="23" y="18"/>
                      <a:pt x="26" y="11"/>
                    </a:cubicBezTo>
                    <a:cubicBezTo>
                      <a:pt x="29" y="5"/>
                      <a:pt x="31" y="0"/>
                      <a:pt x="31" y="0"/>
                    </a:cubicBezTo>
                    <a:cubicBezTo>
                      <a:pt x="31" y="0"/>
                      <a:pt x="31" y="0"/>
                      <a:pt x="31" y="0"/>
                    </a:cubicBezTo>
                    <a:cubicBezTo>
                      <a:pt x="31" y="0"/>
                      <a:pt x="34" y="1"/>
                      <a:pt x="38" y="2"/>
                    </a:cubicBezTo>
                    <a:cubicBezTo>
                      <a:pt x="41" y="3"/>
                      <a:pt x="46" y="5"/>
                      <a:pt x="53" y="7"/>
                    </a:cubicBezTo>
                    <a:cubicBezTo>
                      <a:pt x="65" y="12"/>
                      <a:pt x="83" y="18"/>
                      <a:pt x="102" y="25"/>
                    </a:cubicBezTo>
                    <a:cubicBezTo>
                      <a:pt x="121" y="32"/>
                      <a:pt x="138" y="39"/>
                      <a:pt x="150" y="44"/>
                    </a:cubicBezTo>
                    <a:cubicBezTo>
                      <a:pt x="157" y="47"/>
                      <a:pt x="161" y="49"/>
                      <a:pt x="165" y="51"/>
                    </a:cubicBezTo>
                    <a:cubicBezTo>
                      <a:pt x="167" y="52"/>
                      <a:pt x="172" y="54"/>
                      <a:pt x="173" y="54"/>
                    </a:cubicBezTo>
                    <a:cubicBezTo>
                      <a:pt x="173" y="54"/>
                      <a:pt x="173" y="54"/>
                      <a:pt x="173" y="54"/>
                    </a:cubicBezTo>
                    <a:cubicBezTo>
                      <a:pt x="173" y="54"/>
                      <a:pt x="173" y="54"/>
                      <a:pt x="173" y="54"/>
                    </a:cubicBezTo>
                    <a:cubicBezTo>
                      <a:pt x="173" y="54"/>
                      <a:pt x="173" y="54"/>
                      <a:pt x="173" y="54"/>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1" name="îśliḓè">
                <a:extLst>
                  <a:ext uri="{FF2B5EF4-FFF2-40B4-BE49-F238E27FC236}">
                    <a16:creationId xmlns:a16="http://schemas.microsoft.com/office/drawing/2014/main" id="{89890ED7-BEC7-4AAA-8494-9680C135E25A}"/>
                  </a:ext>
                </a:extLst>
              </p:cNvPr>
              <p:cNvSpPr/>
              <p:nvPr/>
            </p:nvSpPr>
            <p:spPr bwMode="auto">
              <a:xfrm>
                <a:off x="5861791" y="1732785"/>
                <a:ext cx="221809" cy="221809"/>
              </a:xfrm>
              <a:custGeom>
                <a:avLst/>
                <a:gdLst>
                  <a:gd name="T0" fmla="*/ 67 w 68"/>
                  <a:gd name="T1" fmla="*/ 30 h 68"/>
                  <a:gd name="T2" fmla="*/ 64 w 68"/>
                  <a:gd name="T3" fmla="*/ 19 h 68"/>
                  <a:gd name="T4" fmla="*/ 57 w 68"/>
                  <a:gd name="T5" fmla="*/ 10 h 68"/>
                  <a:gd name="T6" fmla="*/ 48 w 68"/>
                  <a:gd name="T7" fmla="*/ 3 h 68"/>
                  <a:gd name="T8" fmla="*/ 43 w 68"/>
                  <a:gd name="T9" fmla="*/ 2 h 68"/>
                  <a:gd name="T10" fmla="*/ 38 w 68"/>
                  <a:gd name="T11" fmla="*/ 1 h 68"/>
                  <a:gd name="T12" fmla="*/ 20 w 68"/>
                  <a:gd name="T13" fmla="*/ 3 h 68"/>
                  <a:gd name="T14" fmla="*/ 17 w 68"/>
                  <a:gd name="T15" fmla="*/ 5 h 68"/>
                  <a:gd name="T16" fmla="*/ 15 w 68"/>
                  <a:gd name="T17" fmla="*/ 6 h 68"/>
                  <a:gd name="T18" fmla="*/ 8 w 68"/>
                  <a:gd name="T19" fmla="*/ 12 h 68"/>
                  <a:gd name="T20" fmla="*/ 1 w 68"/>
                  <a:gd name="T21" fmla="*/ 27 h 68"/>
                  <a:gd name="T22" fmla="*/ 2 w 68"/>
                  <a:gd name="T23" fmla="*/ 44 h 68"/>
                  <a:gd name="T24" fmla="*/ 13 w 68"/>
                  <a:gd name="T25" fmla="*/ 60 h 68"/>
                  <a:gd name="T26" fmla="*/ 31 w 68"/>
                  <a:gd name="T27" fmla="*/ 67 h 68"/>
                  <a:gd name="T28" fmla="*/ 35 w 68"/>
                  <a:gd name="T29" fmla="*/ 68 h 68"/>
                  <a:gd name="T30" fmla="*/ 40 w 68"/>
                  <a:gd name="T31" fmla="*/ 67 h 68"/>
                  <a:gd name="T32" fmla="*/ 44 w 68"/>
                  <a:gd name="T33" fmla="*/ 66 h 68"/>
                  <a:gd name="T34" fmla="*/ 48 w 68"/>
                  <a:gd name="T35" fmla="*/ 64 h 68"/>
                  <a:gd name="T36" fmla="*/ 61 w 68"/>
                  <a:gd name="T37" fmla="*/ 50 h 68"/>
                  <a:gd name="T38" fmla="*/ 62 w 68"/>
                  <a:gd name="T39" fmla="*/ 50 h 68"/>
                  <a:gd name="T40" fmla="*/ 63 w 68"/>
                  <a:gd name="T41" fmla="*/ 47 h 68"/>
                  <a:gd name="T42" fmla="*/ 63 w 68"/>
                  <a:gd name="T43" fmla="*/ 47 h 68"/>
                  <a:gd name="T44" fmla="*/ 63 w 68"/>
                  <a:gd name="T45" fmla="*/ 47 h 68"/>
                  <a:gd name="T46" fmla="*/ 67 w 68"/>
                  <a:gd name="T47"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 h="68">
                    <a:moveTo>
                      <a:pt x="67" y="30"/>
                    </a:moveTo>
                    <a:cubicBezTo>
                      <a:pt x="67" y="26"/>
                      <a:pt x="65" y="23"/>
                      <a:pt x="64" y="19"/>
                    </a:cubicBezTo>
                    <a:cubicBezTo>
                      <a:pt x="62" y="16"/>
                      <a:pt x="60" y="13"/>
                      <a:pt x="57" y="10"/>
                    </a:cubicBezTo>
                    <a:cubicBezTo>
                      <a:pt x="55" y="7"/>
                      <a:pt x="52" y="5"/>
                      <a:pt x="48" y="3"/>
                    </a:cubicBezTo>
                    <a:cubicBezTo>
                      <a:pt x="46" y="3"/>
                      <a:pt x="45" y="2"/>
                      <a:pt x="43" y="2"/>
                    </a:cubicBezTo>
                    <a:cubicBezTo>
                      <a:pt x="41" y="1"/>
                      <a:pt x="39" y="1"/>
                      <a:pt x="38" y="1"/>
                    </a:cubicBezTo>
                    <a:cubicBezTo>
                      <a:pt x="31" y="0"/>
                      <a:pt x="25" y="1"/>
                      <a:pt x="20" y="3"/>
                    </a:cubicBezTo>
                    <a:cubicBezTo>
                      <a:pt x="19" y="4"/>
                      <a:pt x="18" y="4"/>
                      <a:pt x="17" y="5"/>
                    </a:cubicBezTo>
                    <a:cubicBezTo>
                      <a:pt x="16" y="5"/>
                      <a:pt x="16" y="6"/>
                      <a:pt x="15" y="6"/>
                    </a:cubicBezTo>
                    <a:cubicBezTo>
                      <a:pt x="13" y="8"/>
                      <a:pt x="10" y="10"/>
                      <a:pt x="8" y="12"/>
                    </a:cubicBezTo>
                    <a:cubicBezTo>
                      <a:pt x="4" y="16"/>
                      <a:pt x="1" y="21"/>
                      <a:pt x="1" y="27"/>
                    </a:cubicBezTo>
                    <a:cubicBezTo>
                      <a:pt x="0" y="32"/>
                      <a:pt x="0" y="39"/>
                      <a:pt x="2" y="44"/>
                    </a:cubicBezTo>
                    <a:cubicBezTo>
                      <a:pt x="4" y="50"/>
                      <a:pt x="8" y="56"/>
                      <a:pt x="13" y="60"/>
                    </a:cubicBezTo>
                    <a:cubicBezTo>
                      <a:pt x="18" y="64"/>
                      <a:pt x="25" y="66"/>
                      <a:pt x="31" y="67"/>
                    </a:cubicBezTo>
                    <a:cubicBezTo>
                      <a:pt x="32" y="67"/>
                      <a:pt x="34" y="67"/>
                      <a:pt x="35" y="68"/>
                    </a:cubicBezTo>
                    <a:cubicBezTo>
                      <a:pt x="37" y="67"/>
                      <a:pt x="38" y="67"/>
                      <a:pt x="40" y="67"/>
                    </a:cubicBezTo>
                    <a:cubicBezTo>
                      <a:pt x="41" y="67"/>
                      <a:pt x="43" y="66"/>
                      <a:pt x="44" y="66"/>
                    </a:cubicBezTo>
                    <a:cubicBezTo>
                      <a:pt x="46" y="65"/>
                      <a:pt x="47" y="64"/>
                      <a:pt x="48" y="64"/>
                    </a:cubicBezTo>
                    <a:cubicBezTo>
                      <a:pt x="54" y="60"/>
                      <a:pt x="58" y="55"/>
                      <a:pt x="61" y="50"/>
                    </a:cubicBezTo>
                    <a:cubicBezTo>
                      <a:pt x="62" y="50"/>
                      <a:pt x="62" y="50"/>
                      <a:pt x="62" y="50"/>
                    </a:cubicBezTo>
                    <a:cubicBezTo>
                      <a:pt x="62" y="49"/>
                      <a:pt x="63" y="48"/>
                      <a:pt x="63" y="47"/>
                    </a:cubicBezTo>
                    <a:cubicBezTo>
                      <a:pt x="63" y="47"/>
                      <a:pt x="63" y="47"/>
                      <a:pt x="63" y="47"/>
                    </a:cubicBezTo>
                    <a:cubicBezTo>
                      <a:pt x="63" y="47"/>
                      <a:pt x="63" y="47"/>
                      <a:pt x="63" y="47"/>
                    </a:cubicBezTo>
                    <a:cubicBezTo>
                      <a:pt x="66" y="42"/>
                      <a:pt x="68" y="36"/>
                      <a:pt x="67" y="3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2" name="íšľíḑê">
                <a:extLst>
                  <a:ext uri="{FF2B5EF4-FFF2-40B4-BE49-F238E27FC236}">
                    <a16:creationId xmlns:a16="http://schemas.microsoft.com/office/drawing/2014/main" id="{1C9AD4CA-2A40-44FE-BD60-CDD9AE995F45}"/>
                  </a:ext>
                </a:extLst>
              </p:cNvPr>
              <p:cNvSpPr/>
              <p:nvPr/>
            </p:nvSpPr>
            <p:spPr bwMode="auto">
              <a:xfrm>
                <a:off x="5639983" y="1572972"/>
                <a:ext cx="684715" cy="560722"/>
              </a:xfrm>
              <a:custGeom>
                <a:avLst/>
                <a:gdLst>
                  <a:gd name="T0" fmla="*/ 209 w 210"/>
                  <a:gd name="T1" fmla="*/ 63 h 172"/>
                  <a:gd name="T2" fmla="*/ 203 w 210"/>
                  <a:gd name="T3" fmla="*/ 60 h 172"/>
                  <a:gd name="T4" fmla="*/ 185 w 210"/>
                  <a:gd name="T5" fmla="*/ 52 h 172"/>
                  <a:gd name="T6" fmla="*/ 125 w 210"/>
                  <a:gd name="T7" fmla="*/ 30 h 172"/>
                  <a:gd name="T8" fmla="*/ 64 w 210"/>
                  <a:gd name="T9" fmla="*/ 8 h 172"/>
                  <a:gd name="T10" fmla="*/ 45 w 210"/>
                  <a:gd name="T11" fmla="*/ 2 h 172"/>
                  <a:gd name="T12" fmla="*/ 39 w 210"/>
                  <a:gd name="T13" fmla="*/ 0 h 172"/>
                  <a:gd name="T14" fmla="*/ 39 w 210"/>
                  <a:gd name="T15" fmla="*/ 0 h 172"/>
                  <a:gd name="T16" fmla="*/ 39 w 210"/>
                  <a:gd name="T17" fmla="*/ 0 h 172"/>
                  <a:gd name="T18" fmla="*/ 38 w 210"/>
                  <a:gd name="T19" fmla="*/ 0 h 172"/>
                  <a:gd name="T20" fmla="*/ 38 w 210"/>
                  <a:gd name="T21" fmla="*/ 0 h 172"/>
                  <a:gd name="T22" fmla="*/ 32 w 210"/>
                  <a:gd name="T23" fmla="*/ 16 h 172"/>
                  <a:gd name="T24" fmla="*/ 17 w 210"/>
                  <a:gd name="T25" fmla="*/ 54 h 172"/>
                  <a:gd name="T26" fmla="*/ 5 w 210"/>
                  <a:gd name="T27" fmla="*/ 93 h 172"/>
                  <a:gd name="T28" fmla="*/ 0 w 210"/>
                  <a:gd name="T29" fmla="*/ 110 h 172"/>
                  <a:gd name="T30" fmla="*/ 0 w 210"/>
                  <a:gd name="T31" fmla="*/ 110 h 172"/>
                  <a:gd name="T32" fmla="*/ 1 w 210"/>
                  <a:gd name="T33" fmla="*/ 110 h 172"/>
                  <a:gd name="T34" fmla="*/ 25 w 210"/>
                  <a:gd name="T35" fmla="*/ 121 h 172"/>
                  <a:gd name="T36" fmla="*/ 37 w 210"/>
                  <a:gd name="T37" fmla="*/ 126 h 172"/>
                  <a:gd name="T38" fmla="*/ 52 w 210"/>
                  <a:gd name="T39" fmla="*/ 131 h 172"/>
                  <a:gd name="T40" fmla="*/ 85 w 210"/>
                  <a:gd name="T41" fmla="*/ 143 h 172"/>
                  <a:gd name="T42" fmla="*/ 144 w 210"/>
                  <a:gd name="T43" fmla="*/ 164 h 172"/>
                  <a:gd name="T44" fmla="*/ 170 w 210"/>
                  <a:gd name="T45" fmla="*/ 171 h 172"/>
                  <a:gd name="T46" fmla="*/ 170 w 210"/>
                  <a:gd name="T47" fmla="*/ 172 h 172"/>
                  <a:gd name="T48" fmla="*/ 172 w 210"/>
                  <a:gd name="T49" fmla="*/ 168 h 172"/>
                  <a:gd name="T50" fmla="*/ 178 w 210"/>
                  <a:gd name="T51" fmla="*/ 157 h 172"/>
                  <a:gd name="T52" fmla="*/ 192 w 210"/>
                  <a:gd name="T53" fmla="*/ 119 h 172"/>
                  <a:gd name="T54" fmla="*/ 205 w 210"/>
                  <a:gd name="T55" fmla="*/ 80 h 172"/>
                  <a:gd name="T56" fmla="*/ 209 w 210"/>
                  <a:gd name="T57" fmla="*/ 63 h 172"/>
                  <a:gd name="T58" fmla="*/ 163 w 210"/>
                  <a:gd name="T59" fmla="*/ 141 h 172"/>
                  <a:gd name="T60" fmla="*/ 157 w 210"/>
                  <a:gd name="T61" fmla="*/ 152 h 172"/>
                  <a:gd name="T62" fmla="*/ 151 w 210"/>
                  <a:gd name="T63" fmla="*/ 150 h 172"/>
                  <a:gd name="T64" fmla="*/ 136 w 210"/>
                  <a:gd name="T65" fmla="*/ 145 h 172"/>
                  <a:gd name="T66" fmla="*/ 87 w 210"/>
                  <a:gd name="T67" fmla="*/ 127 h 172"/>
                  <a:gd name="T68" fmla="*/ 38 w 210"/>
                  <a:gd name="T69" fmla="*/ 108 h 172"/>
                  <a:gd name="T70" fmla="*/ 23 w 210"/>
                  <a:gd name="T71" fmla="*/ 102 h 172"/>
                  <a:gd name="T72" fmla="*/ 18 w 210"/>
                  <a:gd name="T73" fmla="*/ 99 h 172"/>
                  <a:gd name="T74" fmla="*/ 18 w 210"/>
                  <a:gd name="T75" fmla="*/ 99 h 172"/>
                  <a:gd name="T76" fmla="*/ 18 w 210"/>
                  <a:gd name="T77" fmla="*/ 99 h 172"/>
                  <a:gd name="T78" fmla="*/ 18 w 210"/>
                  <a:gd name="T79" fmla="*/ 99 h 172"/>
                  <a:gd name="T80" fmla="*/ 18 w 210"/>
                  <a:gd name="T81" fmla="*/ 99 h 172"/>
                  <a:gd name="T82" fmla="*/ 22 w 210"/>
                  <a:gd name="T83" fmla="*/ 87 h 172"/>
                  <a:gd name="T84" fmla="*/ 32 w 210"/>
                  <a:gd name="T85" fmla="*/ 58 h 172"/>
                  <a:gd name="T86" fmla="*/ 44 w 210"/>
                  <a:gd name="T87" fmla="*/ 30 h 172"/>
                  <a:gd name="T88" fmla="*/ 49 w 210"/>
                  <a:gd name="T89" fmla="*/ 19 h 172"/>
                  <a:gd name="T90" fmla="*/ 49 w 210"/>
                  <a:gd name="T91" fmla="*/ 19 h 172"/>
                  <a:gd name="T92" fmla="*/ 56 w 210"/>
                  <a:gd name="T93" fmla="*/ 21 h 172"/>
                  <a:gd name="T94" fmla="*/ 71 w 210"/>
                  <a:gd name="T95" fmla="*/ 26 h 172"/>
                  <a:gd name="T96" fmla="*/ 120 w 210"/>
                  <a:gd name="T97" fmla="*/ 44 h 172"/>
                  <a:gd name="T98" fmla="*/ 168 w 210"/>
                  <a:gd name="T99" fmla="*/ 63 h 172"/>
                  <a:gd name="T100" fmla="*/ 183 w 210"/>
                  <a:gd name="T101" fmla="*/ 70 h 172"/>
                  <a:gd name="T102" fmla="*/ 191 w 210"/>
                  <a:gd name="T103" fmla="*/ 73 h 172"/>
                  <a:gd name="T104" fmla="*/ 191 w 210"/>
                  <a:gd name="T105" fmla="*/ 73 h 172"/>
                  <a:gd name="T106" fmla="*/ 191 w 210"/>
                  <a:gd name="T107" fmla="*/ 73 h 172"/>
                  <a:gd name="T108" fmla="*/ 191 w 210"/>
                  <a:gd name="T109" fmla="*/ 73 h 172"/>
                  <a:gd name="T110" fmla="*/ 187 w 210"/>
                  <a:gd name="T111" fmla="*/ 85 h 172"/>
                  <a:gd name="T112" fmla="*/ 176 w 210"/>
                  <a:gd name="T113" fmla="*/ 113 h 172"/>
                  <a:gd name="T114" fmla="*/ 163 w 210"/>
                  <a:gd name="T115" fmla="*/ 14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172">
                    <a:moveTo>
                      <a:pt x="209" y="63"/>
                    </a:moveTo>
                    <a:cubicBezTo>
                      <a:pt x="209" y="63"/>
                      <a:pt x="207" y="62"/>
                      <a:pt x="203" y="60"/>
                    </a:cubicBezTo>
                    <a:cubicBezTo>
                      <a:pt x="199" y="58"/>
                      <a:pt x="193" y="55"/>
                      <a:pt x="185" y="52"/>
                    </a:cubicBezTo>
                    <a:cubicBezTo>
                      <a:pt x="170" y="46"/>
                      <a:pt x="148" y="38"/>
                      <a:pt x="125" y="30"/>
                    </a:cubicBezTo>
                    <a:cubicBezTo>
                      <a:pt x="101" y="21"/>
                      <a:pt x="79" y="14"/>
                      <a:pt x="64" y="8"/>
                    </a:cubicBezTo>
                    <a:cubicBezTo>
                      <a:pt x="56" y="5"/>
                      <a:pt x="50" y="3"/>
                      <a:pt x="45" y="2"/>
                    </a:cubicBezTo>
                    <a:cubicBezTo>
                      <a:pt x="42" y="1"/>
                      <a:pt x="40" y="0"/>
                      <a:pt x="39" y="0"/>
                    </a:cubicBezTo>
                    <a:cubicBezTo>
                      <a:pt x="39" y="0"/>
                      <a:pt x="39" y="0"/>
                      <a:pt x="39" y="0"/>
                    </a:cubicBezTo>
                    <a:cubicBezTo>
                      <a:pt x="39" y="0"/>
                      <a:pt x="39" y="0"/>
                      <a:pt x="39" y="0"/>
                    </a:cubicBezTo>
                    <a:cubicBezTo>
                      <a:pt x="38" y="0"/>
                      <a:pt x="38" y="0"/>
                      <a:pt x="38" y="0"/>
                    </a:cubicBezTo>
                    <a:cubicBezTo>
                      <a:pt x="38" y="0"/>
                      <a:pt x="38" y="0"/>
                      <a:pt x="38" y="0"/>
                    </a:cubicBezTo>
                    <a:cubicBezTo>
                      <a:pt x="38" y="1"/>
                      <a:pt x="35" y="8"/>
                      <a:pt x="32" y="16"/>
                    </a:cubicBezTo>
                    <a:cubicBezTo>
                      <a:pt x="28" y="26"/>
                      <a:pt x="23" y="39"/>
                      <a:pt x="17" y="54"/>
                    </a:cubicBezTo>
                    <a:cubicBezTo>
                      <a:pt x="12" y="69"/>
                      <a:pt x="7" y="83"/>
                      <a:pt x="5" y="93"/>
                    </a:cubicBezTo>
                    <a:cubicBezTo>
                      <a:pt x="2" y="102"/>
                      <a:pt x="0" y="108"/>
                      <a:pt x="0" y="110"/>
                    </a:cubicBezTo>
                    <a:cubicBezTo>
                      <a:pt x="0" y="110"/>
                      <a:pt x="0" y="110"/>
                      <a:pt x="0" y="110"/>
                    </a:cubicBezTo>
                    <a:cubicBezTo>
                      <a:pt x="0" y="110"/>
                      <a:pt x="0" y="110"/>
                      <a:pt x="1" y="110"/>
                    </a:cubicBezTo>
                    <a:cubicBezTo>
                      <a:pt x="2" y="111"/>
                      <a:pt x="11" y="115"/>
                      <a:pt x="25" y="121"/>
                    </a:cubicBezTo>
                    <a:cubicBezTo>
                      <a:pt x="29" y="122"/>
                      <a:pt x="33" y="124"/>
                      <a:pt x="37" y="126"/>
                    </a:cubicBezTo>
                    <a:cubicBezTo>
                      <a:pt x="42" y="127"/>
                      <a:pt x="47" y="129"/>
                      <a:pt x="52" y="131"/>
                    </a:cubicBezTo>
                    <a:cubicBezTo>
                      <a:pt x="62" y="135"/>
                      <a:pt x="73" y="139"/>
                      <a:pt x="85" y="143"/>
                    </a:cubicBezTo>
                    <a:cubicBezTo>
                      <a:pt x="108" y="151"/>
                      <a:pt x="129" y="158"/>
                      <a:pt x="144" y="164"/>
                    </a:cubicBezTo>
                    <a:cubicBezTo>
                      <a:pt x="160" y="169"/>
                      <a:pt x="169" y="172"/>
                      <a:pt x="170" y="171"/>
                    </a:cubicBezTo>
                    <a:cubicBezTo>
                      <a:pt x="170" y="172"/>
                      <a:pt x="170" y="172"/>
                      <a:pt x="170" y="172"/>
                    </a:cubicBezTo>
                    <a:cubicBezTo>
                      <a:pt x="170" y="172"/>
                      <a:pt x="171" y="171"/>
                      <a:pt x="172" y="168"/>
                    </a:cubicBezTo>
                    <a:cubicBezTo>
                      <a:pt x="174" y="166"/>
                      <a:pt x="176" y="162"/>
                      <a:pt x="178" y="157"/>
                    </a:cubicBezTo>
                    <a:cubicBezTo>
                      <a:pt x="182" y="147"/>
                      <a:pt x="187" y="134"/>
                      <a:pt x="192" y="119"/>
                    </a:cubicBezTo>
                    <a:cubicBezTo>
                      <a:pt x="198" y="104"/>
                      <a:pt x="202" y="90"/>
                      <a:pt x="205" y="80"/>
                    </a:cubicBezTo>
                    <a:cubicBezTo>
                      <a:pt x="208" y="70"/>
                      <a:pt x="210" y="64"/>
                      <a:pt x="209" y="63"/>
                    </a:cubicBezTo>
                    <a:close/>
                    <a:moveTo>
                      <a:pt x="163" y="141"/>
                    </a:moveTo>
                    <a:cubicBezTo>
                      <a:pt x="160" y="148"/>
                      <a:pt x="158" y="152"/>
                      <a:pt x="157" y="152"/>
                    </a:cubicBezTo>
                    <a:cubicBezTo>
                      <a:pt x="157" y="152"/>
                      <a:pt x="155" y="151"/>
                      <a:pt x="151" y="150"/>
                    </a:cubicBezTo>
                    <a:cubicBezTo>
                      <a:pt x="148" y="149"/>
                      <a:pt x="143" y="147"/>
                      <a:pt x="136" y="145"/>
                    </a:cubicBezTo>
                    <a:cubicBezTo>
                      <a:pt x="124" y="140"/>
                      <a:pt x="106" y="134"/>
                      <a:pt x="87" y="127"/>
                    </a:cubicBezTo>
                    <a:cubicBezTo>
                      <a:pt x="68" y="120"/>
                      <a:pt x="50" y="114"/>
                      <a:pt x="38" y="108"/>
                    </a:cubicBezTo>
                    <a:cubicBezTo>
                      <a:pt x="32" y="105"/>
                      <a:pt x="27" y="103"/>
                      <a:pt x="23" y="102"/>
                    </a:cubicBezTo>
                    <a:cubicBezTo>
                      <a:pt x="20" y="100"/>
                      <a:pt x="19" y="100"/>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8"/>
                      <a:pt x="20" y="94"/>
                      <a:pt x="22" y="87"/>
                    </a:cubicBezTo>
                    <a:cubicBezTo>
                      <a:pt x="25" y="80"/>
                      <a:pt x="28" y="70"/>
                      <a:pt x="32" y="58"/>
                    </a:cubicBezTo>
                    <a:cubicBezTo>
                      <a:pt x="37" y="47"/>
                      <a:pt x="41" y="37"/>
                      <a:pt x="44" y="30"/>
                    </a:cubicBezTo>
                    <a:cubicBezTo>
                      <a:pt x="47" y="24"/>
                      <a:pt x="49" y="19"/>
                      <a:pt x="49" y="19"/>
                    </a:cubicBezTo>
                    <a:cubicBezTo>
                      <a:pt x="49" y="19"/>
                      <a:pt x="49" y="19"/>
                      <a:pt x="49" y="19"/>
                    </a:cubicBezTo>
                    <a:cubicBezTo>
                      <a:pt x="49" y="19"/>
                      <a:pt x="52" y="20"/>
                      <a:pt x="56" y="21"/>
                    </a:cubicBezTo>
                    <a:cubicBezTo>
                      <a:pt x="59" y="22"/>
                      <a:pt x="64" y="24"/>
                      <a:pt x="71" y="26"/>
                    </a:cubicBezTo>
                    <a:cubicBezTo>
                      <a:pt x="83" y="31"/>
                      <a:pt x="101" y="37"/>
                      <a:pt x="120" y="44"/>
                    </a:cubicBezTo>
                    <a:cubicBezTo>
                      <a:pt x="139" y="51"/>
                      <a:pt x="156" y="58"/>
                      <a:pt x="168" y="63"/>
                    </a:cubicBezTo>
                    <a:cubicBezTo>
                      <a:pt x="175" y="66"/>
                      <a:pt x="179" y="68"/>
                      <a:pt x="183" y="70"/>
                    </a:cubicBezTo>
                    <a:cubicBezTo>
                      <a:pt x="185" y="71"/>
                      <a:pt x="190" y="73"/>
                      <a:pt x="191" y="73"/>
                    </a:cubicBezTo>
                    <a:cubicBezTo>
                      <a:pt x="191" y="73"/>
                      <a:pt x="191" y="73"/>
                      <a:pt x="191" y="73"/>
                    </a:cubicBezTo>
                    <a:cubicBezTo>
                      <a:pt x="191" y="73"/>
                      <a:pt x="191" y="73"/>
                      <a:pt x="191" y="73"/>
                    </a:cubicBezTo>
                    <a:cubicBezTo>
                      <a:pt x="191" y="73"/>
                      <a:pt x="191" y="73"/>
                      <a:pt x="191" y="73"/>
                    </a:cubicBezTo>
                    <a:cubicBezTo>
                      <a:pt x="191" y="74"/>
                      <a:pt x="189" y="78"/>
                      <a:pt x="187" y="85"/>
                    </a:cubicBezTo>
                    <a:cubicBezTo>
                      <a:pt x="184" y="92"/>
                      <a:pt x="180" y="102"/>
                      <a:pt x="176" y="113"/>
                    </a:cubicBezTo>
                    <a:cubicBezTo>
                      <a:pt x="171" y="124"/>
                      <a:pt x="166" y="134"/>
                      <a:pt x="163" y="141"/>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3" name="í$ļîḍé">
                <a:extLst>
                  <a:ext uri="{FF2B5EF4-FFF2-40B4-BE49-F238E27FC236}">
                    <a16:creationId xmlns:a16="http://schemas.microsoft.com/office/drawing/2014/main" id="{73DE4770-5738-4450-B2A8-BE260D17BA9A}"/>
                  </a:ext>
                </a:extLst>
              </p:cNvPr>
              <p:cNvSpPr/>
              <p:nvPr/>
            </p:nvSpPr>
            <p:spPr bwMode="auto">
              <a:xfrm>
                <a:off x="5773619" y="1754828"/>
                <a:ext cx="67507" cy="71640"/>
              </a:xfrm>
              <a:custGeom>
                <a:avLst/>
                <a:gdLst>
                  <a:gd name="T0" fmla="*/ 20 w 21"/>
                  <a:gd name="T1" fmla="*/ 10 h 22"/>
                  <a:gd name="T2" fmla="*/ 18 w 21"/>
                  <a:gd name="T3" fmla="*/ 4 h 22"/>
                  <a:gd name="T4" fmla="*/ 6 w 21"/>
                  <a:gd name="T5" fmla="*/ 2 h 22"/>
                  <a:gd name="T6" fmla="*/ 6 w 21"/>
                  <a:gd name="T7" fmla="*/ 2 h 22"/>
                  <a:gd name="T8" fmla="*/ 6 w 21"/>
                  <a:gd name="T9" fmla="*/ 2 h 22"/>
                  <a:gd name="T10" fmla="*/ 1 w 21"/>
                  <a:gd name="T11" fmla="*/ 9 h 22"/>
                  <a:gd name="T12" fmla="*/ 4 w 21"/>
                  <a:gd name="T13" fmla="*/ 19 h 22"/>
                  <a:gd name="T14" fmla="*/ 15 w 21"/>
                  <a:gd name="T15" fmla="*/ 20 h 22"/>
                  <a:gd name="T16" fmla="*/ 19 w 21"/>
                  <a:gd name="T17" fmla="*/ 15 h 22"/>
                  <a:gd name="T18" fmla="*/ 19 w 21"/>
                  <a:gd name="T19" fmla="*/ 14 h 22"/>
                  <a:gd name="T20" fmla="*/ 20 w 21"/>
                  <a:gd name="T21" fmla="*/ 13 h 22"/>
                  <a:gd name="T22" fmla="*/ 20 w 21"/>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20" y="10"/>
                    </a:moveTo>
                    <a:cubicBezTo>
                      <a:pt x="20" y="7"/>
                      <a:pt x="19" y="5"/>
                      <a:pt x="18" y="4"/>
                    </a:cubicBezTo>
                    <a:cubicBezTo>
                      <a:pt x="14" y="0"/>
                      <a:pt x="9" y="0"/>
                      <a:pt x="6" y="2"/>
                    </a:cubicBezTo>
                    <a:cubicBezTo>
                      <a:pt x="6" y="2"/>
                      <a:pt x="6" y="2"/>
                      <a:pt x="6" y="2"/>
                    </a:cubicBezTo>
                    <a:cubicBezTo>
                      <a:pt x="6" y="2"/>
                      <a:pt x="6" y="2"/>
                      <a:pt x="6" y="2"/>
                    </a:cubicBezTo>
                    <a:cubicBezTo>
                      <a:pt x="4" y="3"/>
                      <a:pt x="1" y="5"/>
                      <a:pt x="1" y="9"/>
                    </a:cubicBezTo>
                    <a:cubicBezTo>
                      <a:pt x="0" y="12"/>
                      <a:pt x="1" y="16"/>
                      <a:pt x="4" y="19"/>
                    </a:cubicBezTo>
                    <a:cubicBezTo>
                      <a:pt x="7" y="21"/>
                      <a:pt x="12" y="22"/>
                      <a:pt x="15" y="20"/>
                    </a:cubicBezTo>
                    <a:cubicBezTo>
                      <a:pt x="17" y="19"/>
                      <a:pt x="18" y="17"/>
                      <a:pt x="19" y="15"/>
                    </a:cubicBezTo>
                    <a:cubicBezTo>
                      <a:pt x="19" y="15"/>
                      <a:pt x="19" y="14"/>
                      <a:pt x="19" y="14"/>
                    </a:cubicBezTo>
                    <a:cubicBezTo>
                      <a:pt x="20" y="14"/>
                      <a:pt x="20" y="13"/>
                      <a:pt x="20" y="13"/>
                    </a:cubicBezTo>
                    <a:cubicBezTo>
                      <a:pt x="20" y="12"/>
                      <a:pt x="21" y="11"/>
                      <a:pt x="20" y="1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4" name="ïSḷíďe">
                <a:extLst>
                  <a:ext uri="{FF2B5EF4-FFF2-40B4-BE49-F238E27FC236}">
                    <a16:creationId xmlns:a16="http://schemas.microsoft.com/office/drawing/2014/main" id="{634E6750-FEA5-47FC-92FA-DA65873AC6F5}"/>
                  </a:ext>
                </a:extLst>
              </p:cNvPr>
              <p:cNvSpPr/>
              <p:nvPr/>
            </p:nvSpPr>
            <p:spPr bwMode="auto">
              <a:xfrm>
                <a:off x="5763976" y="1568839"/>
                <a:ext cx="560722" cy="212165"/>
              </a:xfrm>
              <a:custGeom>
                <a:avLst/>
                <a:gdLst>
                  <a:gd name="T0" fmla="*/ 0 w 172"/>
                  <a:gd name="T1" fmla="*/ 1 h 65"/>
                  <a:gd name="T2" fmla="*/ 26 w 172"/>
                  <a:gd name="T3" fmla="*/ 9 h 65"/>
                  <a:gd name="T4" fmla="*/ 87 w 172"/>
                  <a:gd name="T5" fmla="*/ 31 h 65"/>
                  <a:gd name="T6" fmla="*/ 147 w 172"/>
                  <a:gd name="T7" fmla="*/ 53 h 65"/>
                  <a:gd name="T8" fmla="*/ 171 w 172"/>
                  <a:gd name="T9" fmla="*/ 64 h 65"/>
                  <a:gd name="T10" fmla="*/ 164 w 172"/>
                  <a:gd name="T11" fmla="*/ 62 h 65"/>
                  <a:gd name="T12" fmla="*/ 146 w 172"/>
                  <a:gd name="T13" fmla="*/ 56 h 65"/>
                  <a:gd name="T14" fmla="*/ 85 w 172"/>
                  <a:gd name="T15" fmla="*/ 34 h 65"/>
                  <a:gd name="T16" fmla="*/ 25 w 172"/>
                  <a:gd name="T17" fmla="*/ 12 h 65"/>
                  <a:gd name="T18" fmla="*/ 7 w 172"/>
                  <a:gd name="T19" fmla="*/ 4 h 65"/>
                  <a:gd name="T20" fmla="*/ 0 w 172"/>
                  <a:gd name="T21"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65">
                    <a:moveTo>
                      <a:pt x="0" y="1"/>
                    </a:moveTo>
                    <a:cubicBezTo>
                      <a:pt x="1" y="0"/>
                      <a:pt x="10" y="4"/>
                      <a:pt x="26" y="9"/>
                    </a:cubicBezTo>
                    <a:cubicBezTo>
                      <a:pt x="41" y="15"/>
                      <a:pt x="63" y="22"/>
                      <a:pt x="87" y="31"/>
                    </a:cubicBezTo>
                    <a:cubicBezTo>
                      <a:pt x="110" y="39"/>
                      <a:pt x="132" y="47"/>
                      <a:pt x="147" y="53"/>
                    </a:cubicBezTo>
                    <a:cubicBezTo>
                      <a:pt x="162" y="59"/>
                      <a:pt x="172" y="64"/>
                      <a:pt x="171" y="64"/>
                    </a:cubicBezTo>
                    <a:cubicBezTo>
                      <a:pt x="171" y="65"/>
                      <a:pt x="169" y="64"/>
                      <a:pt x="164" y="62"/>
                    </a:cubicBezTo>
                    <a:cubicBezTo>
                      <a:pt x="160" y="61"/>
                      <a:pt x="154" y="58"/>
                      <a:pt x="146" y="56"/>
                    </a:cubicBezTo>
                    <a:cubicBezTo>
                      <a:pt x="130" y="50"/>
                      <a:pt x="109" y="43"/>
                      <a:pt x="85" y="34"/>
                    </a:cubicBezTo>
                    <a:cubicBezTo>
                      <a:pt x="62" y="26"/>
                      <a:pt x="40" y="18"/>
                      <a:pt x="25" y="12"/>
                    </a:cubicBezTo>
                    <a:cubicBezTo>
                      <a:pt x="17" y="9"/>
                      <a:pt x="11" y="6"/>
                      <a:pt x="7" y="4"/>
                    </a:cubicBezTo>
                    <a:cubicBezTo>
                      <a:pt x="2"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5" name="ïSļiḓè">
                <a:extLst>
                  <a:ext uri="{FF2B5EF4-FFF2-40B4-BE49-F238E27FC236}">
                    <a16:creationId xmlns:a16="http://schemas.microsoft.com/office/drawing/2014/main" id="{F1135B26-3A45-41BD-A7F6-639B46C4156C}"/>
                  </a:ext>
                </a:extLst>
              </p:cNvPr>
              <p:cNvSpPr/>
              <p:nvPr/>
            </p:nvSpPr>
            <p:spPr bwMode="auto">
              <a:xfrm>
                <a:off x="5642738" y="1928417"/>
                <a:ext cx="551078" cy="205277"/>
              </a:xfrm>
              <a:custGeom>
                <a:avLst/>
                <a:gdLst>
                  <a:gd name="T0" fmla="*/ 0 w 169"/>
                  <a:gd name="T1" fmla="*/ 1 h 63"/>
                  <a:gd name="T2" fmla="*/ 25 w 169"/>
                  <a:gd name="T3" fmla="*/ 9 h 63"/>
                  <a:gd name="T4" fmla="*/ 85 w 169"/>
                  <a:gd name="T5" fmla="*/ 30 h 63"/>
                  <a:gd name="T6" fmla="*/ 144 w 169"/>
                  <a:gd name="T7" fmla="*/ 52 h 63"/>
                  <a:gd name="T8" fmla="*/ 169 w 169"/>
                  <a:gd name="T9" fmla="*/ 62 h 63"/>
                  <a:gd name="T10" fmla="*/ 162 w 169"/>
                  <a:gd name="T11" fmla="*/ 61 h 63"/>
                  <a:gd name="T12" fmla="*/ 144 w 169"/>
                  <a:gd name="T13" fmla="*/ 55 h 63"/>
                  <a:gd name="T14" fmla="*/ 84 w 169"/>
                  <a:gd name="T15" fmla="*/ 34 h 63"/>
                  <a:gd name="T16" fmla="*/ 24 w 169"/>
                  <a:gd name="T17" fmla="*/ 12 h 63"/>
                  <a:gd name="T18" fmla="*/ 6 w 169"/>
                  <a:gd name="T19" fmla="*/ 4 h 63"/>
                  <a:gd name="T20" fmla="*/ 0 w 169"/>
                  <a:gd name="T21"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63">
                    <a:moveTo>
                      <a:pt x="0" y="1"/>
                    </a:moveTo>
                    <a:cubicBezTo>
                      <a:pt x="0" y="0"/>
                      <a:pt x="10" y="4"/>
                      <a:pt x="25" y="9"/>
                    </a:cubicBezTo>
                    <a:cubicBezTo>
                      <a:pt x="40" y="15"/>
                      <a:pt x="61" y="22"/>
                      <a:pt x="85" y="30"/>
                    </a:cubicBezTo>
                    <a:cubicBezTo>
                      <a:pt x="108" y="39"/>
                      <a:pt x="129" y="46"/>
                      <a:pt x="144" y="52"/>
                    </a:cubicBezTo>
                    <a:cubicBezTo>
                      <a:pt x="160" y="58"/>
                      <a:pt x="169" y="62"/>
                      <a:pt x="169" y="62"/>
                    </a:cubicBezTo>
                    <a:cubicBezTo>
                      <a:pt x="169" y="63"/>
                      <a:pt x="166" y="62"/>
                      <a:pt x="162" y="61"/>
                    </a:cubicBezTo>
                    <a:cubicBezTo>
                      <a:pt x="157" y="59"/>
                      <a:pt x="151" y="57"/>
                      <a:pt x="144" y="55"/>
                    </a:cubicBezTo>
                    <a:cubicBezTo>
                      <a:pt x="128" y="49"/>
                      <a:pt x="107" y="42"/>
                      <a:pt x="84" y="34"/>
                    </a:cubicBezTo>
                    <a:cubicBezTo>
                      <a:pt x="60" y="26"/>
                      <a:pt x="39" y="18"/>
                      <a:pt x="24" y="12"/>
                    </a:cubicBezTo>
                    <a:cubicBezTo>
                      <a:pt x="16" y="9"/>
                      <a:pt x="10" y="6"/>
                      <a:pt x="6" y="4"/>
                    </a:cubicBezTo>
                    <a:cubicBezTo>
                      <a:pt x="2"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6" name="iṡḻîḓé">
                <a:extLst>
                  <a:ext uri="{FF2B5EF4-FFF2-40B4-BE49-F238E27FC236}">
                    <a16:creationId xmlns:a16="http://schemas.microsoft.com/office/drawing/2014/main" id="{B133270E-B043-4467-A942-D7084F654A57}"/>
                  </a:ext>
                </a:extLst>
              </p:cNvPr>
              <p:cNvSpPr/>
              <p:nvPr/>
            </p:nvSpPr>
            <p:spPr bwMode="auto">
              <a:xfrm>
                <a:off x="6191061" y="1778249"/>
                <a:ext cx="133637" cy="355445"/>
              </a:xfrm>
              <a:custGeom>
                <a:avLst/>
                <a:gdLst>
                  <a:gd name="T0" fmla="*/ 40 w 41"/>
                  <a:gd name="T1" fmla="*/ 0 h 109"/>
                  <a:gd name="T2" fmla="*/ 36 w 41"/>
                  <a:gd name="T3" fmla="*/ 17 h 109"/>
                  <a:gd name="T4" fmla="*/ 23 w 41"/>
                  <a:gd name="T5" fmla="*/ 56 h 109"/>
                  <a:gd name="T6" fmla="*/ 9 w 41"/>
                  <a:gd name="T7" fmla="*/ 94 h 109"/>
                  <a:gd name="T8" fmla="*/ 1 w 41"/>
                  <a:gd name="T9" fmla="*/ 109 h 109"/>
                  <a:gd name="T10" fmla="*/ 6 w 41"/>
                  <a:gd name="T11" fmla="*/ 93 h 109"/>
                  <a:gd name="T12" fmla="*/ 20 w 41"/>
                  <a:gd name="T13" fmla="*/ 54 h 109"/>
                  <a:gd name="T14" fmla="*/ 40 w 41"/>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09">
                    <a:moveTo>
                      <a:pt x="40" y="0"/>
                    </a:moveTo>
                    <a:cubicBezTo>
                      <a:pt x="41" y="1"/>
                      <a:pt x="39" y="7"/>
                      <a:pt x="36" y="17"/>
                    </a:cubicBezTo>
                    <a:cubicBezTo>
                      <a:pt x="33" y="27"/>
                      <a:pt x="29" y="41"/>
                      <a:pt x="23" y="56"/>
                    </a:cubicBezTo>
                    <a:cubicBezTo>
                      <a:pt x="18" y="71"/>
                      <a:pt x="13" y="84"/>
                      <a:pt x="9" y="94"/>
                    </a:cubicBezTo>
                    <a:cubicBezTo>
                      <a:pt x="5" y="104"/>
                      <a:pt x="1" y="109"/>
                      <a:pt x="1" y="109"/>
                    </a:cubicBezTo>
                    <a:cubicBezTo>
                      <a:pt x="0" y="109"/>
                      <a:pt x="3" y="103"/>
                      <a:pt x="6" y="93"/>
                    </a:cubicBezTo>
                    <a:cubicBezTo>
                      <a:pt x="10" y="83"/>
                      <a:pt x="14" y="69"/>
                      <a:pt x="20" y="54"/>
                    </a:cubicBezTo>
                    <a:cubicBezTo>
                      <a:pt x="30" y="24"/>
                      <a:pt x="39" y="0"/>
                      <a:pt x="4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7" name="îṣḻiḑe">
                <a:extLst>
                  <a:ext uri="{FF2B5EF4-FFF2-40B4-BE49-F238E27FC236}">
                    <a16:creationId xmlns:a16="http://schemas.microsoft.com/office/drawing/2014/main" id="{521A4889-9DE3-48D4-9D47-A5C9A70563B0}"/>
                  </a:ext>
                </a:extLst>
              </p:cNvPr>
              <p:cNvSpPr/>
              <p:nvPr/>
            </p:nvSpPr>
            <p:spPr bwMode="auto">
              <a:xfrm>
                <a:off x="5639983" y="1572972"/>
                <a:ext cx="126748" cy="358201"/>
              </a:xfrm>
              <a:custGeom>
                <a:avLst/>
                <a:gdLst>
                  <a:gd name="T0" fmla="*/ 39 w 39"/>
                  <a:gd name="T1" fmla="*/ 1 h 110"/>
                  <a:gd name="T2" fmla="*/ 34 w 39"/>
                  <a:gd name="T3" fmla="*/ 17 h 110"/>
                  <a:gd name="T4" fmla="*/ 20 w 39"/>
                  <a:gd name="T5" fmla="*/ 55 h 110"/>
                  <a:gd name="T6" fmla="*/ 7 w 39"/>
                  <a:gd name="T7" fmla="*/ 94 h 110"/>
                  <a:gd name="T8" fmla="*/ 0 w 39"/>
                  <a:gd name="T9" fmla="*/ 110 h 110"/>
                  <a:gd name="T10" fmla="*/ 4 w 39"/>
                  <a:gd name="T11" fmla="*/ 93 h 110"/>
                  <a:gd name="T12" fmla="*/ 17 w 39"/>
                  <a:gd name="T13" fmla="*/ 54 h 110"/>
                  <a:gd name="T14" fmla="*/ 39 w 39"/>
                  <a:gd name="T15" fmla="*/ 1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10">
                    <a:moveTo>
                      <a:pt x="39" y="1"/>
                    </a:moveTo>
                    <a:cubicBezTo>
                      <a:pt x="39" y="1"/>
                      <a:pt x="37" y="7"/>
                      <a:pt x="34" y="17"/>
                    </a:cubicBezTo>
                    <a:cubicBezTo>
                      <a:pt x="30" y="27"/>
                      <a:pt x="25" y="40"/>
                      <a:pt x="20" y="55"/>
                    </a:cubicBezTo>
                    <a:cubicBezTo>
                      <a:pt x="15" y="70"/>
                      <a:pt x="10" y="84"/>
                      <a:pt x="7" y="94"/>
                    </a:cubicBezTo>
                    <a:cubicBezTo>
                      <a:pt x="3" y="104"/>
                      <a:pt x="1" y="110"/>
                      <a:pt x="0" y="110"/>
                    </a:cubicBezTo>
                    <a:cubicBezTo>
                      <a:pt x="0" y="110"/>
                      <a:pt x="1" y="103"/>
                      <a:pt x="4" y="93"/>
                    </a:cubicBezTo>
                    <a:cubicBezTo>
                      <a:pt x="8" y="83"/>
                      <a:pt x="12" y="69"/>
                      <a:pt x="17" y="54"/>
                    </a:cubicBezTo>
                    <a:cubicBezTo>
                      <a:pt x="28" y="24"/>
                      <a:pt x="38" y="0"/>
                      <a:pt x="39"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8" name="îŝḷïdé">
                <a:extLst>
                  <a:ext uri="{FF2B5EF4-FFF2-40B4-BE49-F238E27FC236}">
                    <a16:creationId xmlns:a16="http://schemas.microsoft.com/office/drawing/2014/main" id="{743996A1-BFA6-4611-A4D7-938955B9877A}"/>
                  </a:ext>
                </a:extLst>
              </p:cNvPr>
              <p:cNvSpPr/>
              <p:nvPr/>
            </p:nvSpPr>
            <p:spPr bwMode="auto">
              <a:xfrm>
                <a:off x="5802551" y="1634969"/>
                <a:ext cx="450507" cy="174968"/>
              </a:xfrm>
              <a:custGeom>
                <a:avLst/>
                <a:gdLst>
                  <a:gd name="T0" fmla="*/ 0 w 138"/>
                  <a:gd name="T1" fmla="*/ 0 h 54"/>
                  <a:gd name="T2" fmla="*/ 6 w 138"/>
                  <a:gd name="T3" fmla="*/ 2 h 54"/>
                  <a:gd name="T4" fmla="*/ 21 w 138"/>
                  <a:gd name="T5" fmla="*/ 7 h 54"/>
                  <a:gd name="T6" fmla="*/ 70 w 138"/>
                  <a:gd name="T7" fmla="*/ 25 h 54"/>
                  <a:gd name="T8" fmla="*/ 118 w 138"/>
                  <a:gd name="T9" fmla="*/ 44 h 54"/>
                  <a:gd name="T10" fmla="*/ 138 w 138"/>
                  <a:gd name="T11" fmla="*/ 53 h 54"/>
                  <a:gd name="T12" fmla="*/ 132 w 138"/>
                  <a:gd name="T13" fmla="*/ 52 h 54"/>
                  <a:gd name="T14" fmla="*/ 118 w 138"/>
                  <a:gd name="T15" fmla="*/ 46 h 54"/>
                  <a:gd name="T16" fmla="*/ 69 w 138"/>
                  <a:gd name="T17" fmla="*/ 28 h 54"/>
                  <a:gd name="T18" fmla="*/ 20 w 138"/>
                  <a:gd name="T19" fmla="*/ 9 h 54"/>
                  <a:gd name="T20" fmla="*/ 5 w 138"/>
                  <a:gd name="T21" fmla="*/ 3 h 54"/>
                  <a:gd name="T22" fmla="*/ 0 w 138"/>
                  <a:gd name="T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54">
                    <a:moveTo>
                      <a:pt x="0" y="0"/>
                    </a:moveTo>
                    <a:cubicBezTo>
                      <a:pt x="0" y="0"/>
                      <a:pt x="2" y="1"/>
                      <a:pt x="6" y="2"/>
                    </a:cubicBezTo>
                    <a:cubicBezTo>
                      <a:pt x="9" y="3"/>
                      <a:pt x="14" y="5"/>
                      <a:pt x="21" y="7"/>
                    </a:cubicBezTo>
                    <a:cubicBezTo>
                      <a:pt x="33" y="12"/>
                      <a:pt x="51" y="18"/>
                      <a:pt x="70" y="25"/>
                    </a:cubicBezTo>
                    <a:cubicBezTo>
                      <a:pt x="89" y="32"/>
                      <a:pt x="106" y="39"/>
                      <a:pt x="118" y="44"/>
                    </a:cubicBezTo>
                    <a:cubicBezTo>
                      <a:pt x="131" y="49"/>
                      <a:pt x="138" y="53"/>
                      <a:pt x="138" y="53"/>
                    </a:cubicBezTo>
                    <a:cubicBezTo>
                      <a:pt x="138" y="54"/>
                      <a:pt x="136" y="53"/>
                      <a:pt x="132" y="52"/>
                    </a:cubicBezTo>
                    <a:cubicBezTo>
                      <a:pt x="129" y="50"/>
                      <a:pt x="124" y="48"/>
                      <a:pt x="118" y="46"/>
                    </a:cubicBezTo>
                    <a:cubicBezTo>
                      <a:pt x="105" y="41"/>
                      <a:pt x="88" y="35"/>
                      <a:pt x="69" y="28"/>
                    </a:cubicBezTo>
                    <a:cubicBezTo>
                      <a:pt x="50" y="21"/>
                      <a:pt x="32" y="14"/>
                      <a:pt x="20" y="9"/>
                    </a:cubicBezTo>
                    <a:cubicBezTo>
                      <a:pt x="14" y="7"/>
                      <a:pt x="9" y="5"/>
                      <a:pt x="5" y="3"/>
                    </a:cubicBezTo>
                    <a:cubicBezTo>
                      <a:pt x="2"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9" name="íṥľiḑé">
                <a:extLst>
                  <a:ext uri="{FF2B5EF4-FFF2-40B4-BE49-F238E27FC236}">
                    <a16:creationId xmlns:a16="http://schemas.microsoft.com/office/drawing/2014/main" id="{E307DACC-6B15-4EAB-8DCF-43D7BEEC0839}"/>
                  </a:ext>
                </a:extLst>
              </p:cNvPr>
              <p:cNvSpPr/>
              <p:nvPr/>
            </p:nvSpPr>
            <p:spPr bwMode="auto">
              <a:xfrm>
                <a:off x="5697846" y="1895352"/>
                <a:ext cx="453262" cy="172212"/>
              </a:xfrm>
              <a:custGeom>
                <a:avLst/>
                <a:gdLst>
                  <a:gd name="T0" fmla="*/ 0 w 139"/>
                  <a:gd name="T1" fmla="*/ 0 h 53"/>
                  <a:gd name="T2" fmla="*/ 6 w 139"/>
                  <a:gd name="T3" fmla="*/ 2 h 53"/>
                  <a:gd name="T4" fmla="*/ 21 w 139"/>
                  <a:gd name="T5" fmla="*/ 7 h 53"/>
                  <a:gd name="T6" fmla="*/ 70 w 139"/>
                  <a:gd name="T7" fmla="*/ 25 h 53"/>
                  <a:gd name="T8" fmla="*/ 119 w 139"/>
                  <a:gd name="T9" fmla="*/ 44 h 53"/>
                  <a:gd name="T10" fmla="*/ 134 w 139"/>
                  <a:gd name="T11" fmla="*/ 50 h 53"/>
                  <a:gd name="T12" fmla="*/ 139 w 139"/>
                  <a:gd name="T13" fmla="*/ 53 h 53"/>
                  <a:gd name="T14" fmla="*/ 134 w 139"/>
                  <a:gd name="T15" fmla="*/ 51 h 53"/>
                  <a:gd name="T16" fmla="*/ 118 w 139"/>
                  <a:gd name="T17" fmla="*/ 46 h 53"/>
                  <a:gd name="T18" fmla="*/ 69 w 139"/>
                  <a:gd name="T19" fmla="*/ 28 h 53"/>
                  <a:gd name="T20" fmla="*/ 20 w 139"/>
                  <a:gd name="T21" fmla="*/ 9 h 53"/>
                  <a:gd name="T22" fmla="*/ 5 w 139"/>
                  <a:gd name="T23" fmla="*/ 3 h 53"/>
                  <a:gd name="T24" fmla="*/ 0 w 139"/>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53">
                    <a:moveTo>
                      <a:pt x="0" y="0"/>
                    </a:moveTo>
                    <a:cubicBezTo>
                      <a:pt x="0" y="0"/>
                      <a:pt x="2" y="0"/>
                      <a:pt x="6" y="2"/>
                    </a:cubicBezTo>
                    <a:cubicBezTo>
                      <a:pt x="9" y="3"/>
                      <a:pt x="14" y="5"/>
                      <a:pt x="21" y="7"/>
                    </a:cubicBezTo>
                    <a:cubicBezTo>
                      <a:pt x="33" y="12"/>
                      <a:pt x="51" y="18"/>
                      <a:pt x="70" y="25"/>
                    </a:cubicBezTo>
                    <a:cubicBezTo>
                      <a:pt x="89" y="32"/>
                      <a:pt x="107" y="39"/>
                      <a:pt x="119" y="44"/>
                    </a:cubicBezTo>
                    <a:cubicBezTo>
                      <a:pt x="125" y="46"/>
                      <a:pt x="131" y="48"/>
                      <a:pt x="134" y="50"/>
                    </a:cubicBezTo>
                    <a:cubicBezTo>
                      <a:pt x="137" y="51"/>
                      <a:pt x="139" y="52"/>
                      <a:pt x="139" y="53"/>
                    </a:cubicBezTo>
                    <a:cubicBezTo>
                      <a:pt x="139" y="53"/>
                      <a:pt x="137" y="52"/>
                      <a:pt x="134" y="51"/>
                    </a:cubicBezTo>
                    <a:cubicBezTo>
                      <a:pt x="130" y="50"/>
                      <a:pt x="125" y="48"/>
                      <a:pt x="118" y="46"/>
                    </a:cubicBezTo>
                    <a:cubicBezTo>
                      <a:pt x="106" y="41"/>
                      <a:pt x="88" y="35"/>
                      <a:pt x="69" y="28"/>
                    </a:cubicBezTo>
                    <a:cubicBezTo>
                      <a:pt x="50" y="21"/>
                      <a:pt x="32" y="14"/>
                      <a:pt x="20" y="9"/>
                    </a:cubicBezTo>
                    <a:cubicBezTo>
                      <a:pt x="14" y="7"/>
                      <a:pt x="9" y="4"/>
                      <a:pt x="5" y="3"/>
                    </a:cubicBezTo>
                    <a:cubicBezTo>
                      <a:pt x="2"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0" name="î$ľidê">
                <a:extLst>
                  <a:ext uri="{FF2B5EF4-FFF2-40B4-BE49-F238E27FC236}">
                    <a16:creationId xmlns:a16="http://schemas.microsoft.com/office/drawing/2014/main" id="{51EFD175-FBB6-4528-B1E5-BD6538F96CF3}"/>
                  </a:ext>
                </a:extLst>
              </p:cNvPr>
              <p:cNvSpPr/>
              <p:nvPr/>
            </p:nvSpPr>
            <p:spPr bwMode="auto">
              <a:xfrm>
                <a:off x="6151107" y="1809935"/>
                <a:ext cx="111594" cy="257629"/>
              </a:xfrm>
              <a:custGeom>
                <a:avLst/>
                <a:gdLst>
                  <a:gd name="T0" fmla="*/ 34 w 34"/>
                  <a:gd name="T1" fmla="*/ 0 h 79"/>
                  <a:gd name="T2" fmla="*/ 30 w 34"/>
                  <a:gd name="T3" fmla="*/ 12 h 79"/>
                  <a:gd name="T4" fmla="*/ 19 w 34"/>
                  <a:gd name="T5" fmla="*/ 40 h 79"/>
                  <a:gd name="T6" fmla="*/ 0 w 34"/>
                  <a:gd name="T7" fmla="*/ 79 h 79"/>
                  <a:gd name="T8" fmla="*/ 4 w 34"/>
                  <a:gd name="T9" fmla="*/ 67 h 79"/>
                  <a:gd name="T10" fmla="*/ 16 w 34"/>
                  <a:gd name="T11" fmla="*/ 39 h 79"/>
                  <a:gd name="T12" fmla="*/ 34 w 34"/>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34" h="79">
                    <a:moveTo>
                      <a:pt x="34" y="0"/>
                    </a:moveTo>
                    <a:cubicBezTo>
                      <a:pt x="34" y="0"/>
                      <a:pt x="32" y="5"/>
                      <a:pt x="30" y="12"/>
                    </a:cubicBezTo>
                    <a:cubicBezTo>
                      <a:pt x="27" y="19"/>
                      <a:pt x="23" y="29"/>
                      <a:pt x="19" y="40"/>
                    </a:cubicBezTo>
                    <a:cubicBezTo>
                      <a:pt x="10" y="62"/>
                      <a:pt x="1" y="79"/>
                      <a:pt x="0" y="79"/>
                    </a:cubicBezTo>
                    <a:cubicBezTo>
                      <a:pt x="0" y="78"/>
                      <a:pt x="2" y="74"/>
                      <a:pt x="4" y="67"/>
                    </a:cubicBezTo>
                    <a:cubicBezTo>
                      <a:pt x="7" y="60"/>
                      <a:pt x="11" y="50"/>
                      <a:pt x="16" y="39"/>
                    </a:cubicBezTo>
                    <a:cubicBezTo>
                      <a:pt x="25" y="17"/>
                      <a:pt x="33" y="0"/>
                      <a:pt x="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1" name="î$lidè">
                <a:extLst>
                  <a:ext uri="{FF2B5EF4-FFF2-40B4-BE49-F238E27FC236}">
                    <a16:creationId xmlns:a16="http://schemas.microsoft.com/office/drawing/2014/main" id="{CB99B69F-1CC3-4026-A5D2-8AB486BB6070}"/>
                  </a:ext>
                </a:extLst>
              </p:cNvPr>
              <p:cNvSpPr/>
              <p:nvPr/>
            </p:nvSpPr>
            <p:spPr bwMode="auto">
              <a:xfrm>
                <a:off x="5697846" y="1634969"/>
                <a:ext cx="104705" cy="260385"/>
              </a:xfrm>
              <a:custGeom>
                <a:avLst/>
                <a:gdLst>
                  <a:gd name="T0" fmla="*/ 32 w 32"/>
                  <a:gd name="T1" fmla="*/ 0 h 80"/>
                  <a:gd name="T2" fmla="*/ 27 w 32"/>
                  <a:gd name="T3" fmla="*/ 12 h 80"/>
                  <a:gd name="T4" fmla="*/ 17 w 32"/>
                  <a:gd name="T5" fmla="*/ 40 h 80"/>
                  <a:gd name="T6" fmla="*/ 6 w 32"/>
                  <a:gd name="T7" fmla="*/ 69 h 80"/>
                  <a:gd name="T8" fmla="*/ 1 w 32"/>
                  <a:gd name="T9" fmla="*/ 80 h 80"/>
                  <a:gd name="T10" fmla="*/ 4 w 32"/>
                  <a:gd name="T11" fmla="*/ 68 h 80"/>
                  <a:gd name="T12" fmla="*/ 14 w 32"/>
                  <a:gd name="T13" fmla="*/ 39 h 80"/>
                  <a:gd name="T14" fmla="*/ 26 w 32"/>
                  <a:gd name="T15" fmla="*/ 11 h 80"/>
                  <a:gd name="T16" fmla="*/ 32 w 32"/>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0">
                    <a:moveTo>
                      <a:pt x="32" y="0"/>
                    </a:moveTo>
                    <a:cubicBezTo>
                      <a:pt x="32" y="0"/>
                      <a:pt x="30" y="5"/>
                      <a:pt x="27" y="12"/>
                    </a:cubicBezTo>
                    <a:cubicBezTo>
                      <a:pt x="25" y="19"/>
                      <a:pt x="21" y="29"/>
                      <a:pt x="17" y="40"/>
                    </a:cubicBezTo>
                    <a:cubicBezTo>
                      <a:pt x="12" y="51"/>
                      <a:pt x="9" y="61"/>
                      <a:pt x="6" y="69"/>
                    </a:cubicBezTo>
                    <a:cubicBezTo>
                      <a:pt x="3" y="76"/>
                      <a:pt x="1" y="80"/>
                      <a:pt x="1" y="80"/>
                    </a:cubicBezTo>
                    <a:cubicBezTo>
                      <a:pt x="0" y="80"/>
                      <a:pt x="2" y="75"/>
                      <a:pt x="4" y="68"/>
                    </a:cubicBezTo>
                    <a:cubicBezTo>
                      <a:pt x="7" y="61"/>
                      <a:pt x="10" y="51"/>
                      <a:pt x="14" y="39"/>
                    </a:cubicBezTo>
                    <a:cubicBezTo>
                      <a:pt x="19" y="28"/>
                      <a:pt x="23" y="18"/>
                      <a:pt x="26" y="11"/>
                    </a:cubicBezTo>
                    <a:cubicBezTo>
                      <a:pt x="29" y="4"/>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2" name="ïṣľiďê">
                <a:extLst>
                  <a:ext uri="{FF2B5EF4-FFF2-40B4-BE49-F238E27FC236}">
                    <a16:creationId xmlns:a16="http://schemas.microsoft.com/office/drawing/2014/main" id="{34016AA3-3622-4592-8388-AF8CA6534614}"/>
                  </a:ext>
                </a:extLst>
              </p:cNvPr>
              <p:cNvSpPr/>
              <p:nvPr/>
            </p:nvSpPr>
            <p:spPr bwMode="auto">
              <a:xfrm>
                <a:off x="6096000" y="1866421"/>
                <a:ext cx="68885" cy="71640"/>
              </a:xfrm>
              <a:custGeom>
                <a:avLst/>
                <a:gdLst>
                  <a:gd name="T0" fmla="*/ 20 w 21"/>
                  <a:gd name="T1" fmla="*/ 10 h 22"/>
                  <a:gd name="T2" fmla="*/ 17 w 21"/>
                  <a:gd name="T3" fmla="*/ 4 h 22"/>
                  <a:gd name="T4" fmla="*/ 6 w 21"/>
                  <a:gd name="T5" fmla="*/ 2 h 22"/>
                  <a:gd name="T6" fmla="*/ 6 w 21"/>
                  <a:gd name="T7" fmla="*/ 2 h 22"/>
                  <a:gd name="T8" fmla="*/ 5 w 21"/>
                  <a:gd name="T9" fmla="*/ 3 h 22"/>
                  <a:gd name="T10" fmla="*/ 0 w 21"/>
                  <a:gd name="T11" fmla="*/ 9 h 22"/>
                  <a:gd name="T12" fmla="*/ 4 w 21"/>
                  <a:gd name="T13" fmla="*/ 19 h 22"/>
                  <a:gd name="T14" fmla="*/ 15 w 21"/>
                  <a:gd name="T15" fmla="*/ 20 h 22"/>
                  <a:gd name="T16" fmla="*/ 19 w 21"/>
                  <a:gd name="T17" fmla="*/ 15 h 22"/>
                  <a:gd name="T18" fmla="*/ 19 w 21"/>
                  <a:gd name="T19" fmla="*/ 15 h 22"/>
                  <a:gd name="T20" fmla="*/ 20 w 21"/>
                  <a:gd name="T21" fmla="*/ 13 h 22"/>
                  <a:gd name="T22" fmla="*/ 20 w 21"/>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20" y="10"/>
                    </a:moveTo>
                    <a:cubicBezTo>
                      <a:pt x="20" y="8"/>
                      <a:pt x="19" y="6"/>
                      <a:pt x="17" y="4"/>
                    </a:cubicBezTo>
                    <a:cubicBezTo>
                      <a:pt x="14" y="0"/>
                      <a:pt x="9" y="1"/>
                      <a:pt x="6" y="2"/>
                    </a:cubicBezTo>
                    <a:cubicBezTo>
                      <a:pt x="6" y="2"/>
                      <a:pt x="6" y="2"/>
                      <a:pt x="6" y="2"/>
                    </a:cubicBezTo>
                    <a:cubicBezTo>
                      <a:pt x="6" y="2"/>
                      <a:pt x="6" y="3"/>
                      <a:pt x="5" y="3"/>
                    </a:cubicBezTo>
                    <a:cubicBezTo>
                      <a:pt x="3" y="4"/>
                      <a:pt x="1" y="6"/>
                      <a:pt x="0" y="9"/>
                    </a:cubicBezTo>
                    <a:cubicBezTo>
                      <a:pt x="0" y="12"/>
                      <a:pt x="1" y="16"/>
                      <a:pt x="4" y="19"/>
                    </a:cubicBezTo>
                    <a:cubicBezTo>
                      <a:pt x="7" y="21"/>
                      <a:pt x="12" y="22"/>
                      <a:pt x="15" y="20"/>
                    </a:cubicBezTo>
                    <a:cubicBezTo>
                      <a:pt x="17" y="19"/>
                      <a:pt x="18" y="17"/>
                      <a:pt x="19" y="15"/>
                    </a:cubicBezTo>
                    <a:cubicBezTo>
                      <a:pt x="19" y="15"/>
                      <a:pt x="19" y="15"/>
                      <a:pt x="19" y="15"/>
                    </a:cubicBezTo>
                    <a:cubicBezTo>
                      <a:pt x="20" y="14"/>
                      <a:pt x="20" y="13"/>
                      <a:pt x="20" y="13"/>
                    </a:cubicBezTo>
                    <a:cubicBezTo>
                      <a:pt x="20" y="12"/>
                      <a:pt x="21" y="11"/>
                      <a:pt x="20" y="1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3" name="îṧľîḑe">
                <a:extLst>
                  <a:ext uri="{FF2B5EF4-FFF2-40B4-BE49-F238E27FC236}">
                    <a16:creationId xmlns:a16="http://schemas.microsoft.com/office/drawing/2014/main" id="{9C492BA0-E4ED-4F97-8F43-09F98E768ECE}"/>
                  </a:ext>
                </a:extLst>
              </p:cNvPr>
              <p:cNvSpPr/>
              <p:nvPr/>
            </p:nvSpPr>
            <p:spPr bwMode="auto">
              <a:xfrm>
                <a:off x="5838371" y="1595015"/>
                <a:ext cx="564855" cy="433974"/>
              </a:xfrm>
              <a:custGeom>
                <a:avLst/>
                <a:gdLst>
                  <a:gd name="T0" fmla="*/ 173 w 173"/>
                  <a:gd name="T1" fmla="*/ 54 h 133"/>
                  <a:gd name="T2" fmla="*/ 169 w 173"/>
                  <a:gd name="T3" fmla="*/ 66 h 133"/>
                  <a:gd name="T4" fmla="*/ 158 w 173"/>
                  <a:gd name="T5" fmla="*/ 94 h 133"/>
                  <a:gd name="T6" fmla="*/ 145 w 173"/>
                  <a:gd name="T7" fmla="*/ 122 h 133"/>
                  <a:gd name="T8" fmla="*/ 139 w 173"/>
                  <a:gd name="T9" fmla="*/ 133 h 133"/>
                  <a:gd name="T10" fmla="*/ 134 w 173"/>
                  <a:gd name="T11" fmla="*/ 131 h 133"/>
                  <a:gd name="T12" fmla="*/ 118 w 173"/>
                  <a:gd name="T13" fmla="*/ 126 h 133"/>
                  <a:gd name="T14" fmla="*/ 69 w 173"/>
                  <a:gd name="T15" fmla="*/ 108 h 133"/>
                  <a:gd name="T16" fmla="*/ 20 w 173"/>
                  <a:gd name="T17" fmla="*/ 89 h 133"/>
                  <a:gd name="T18" fmla="*/ 5 w 173"/>
                  <a:gd name="T19" fmla="*/ 83 h 133"/>
                  <a:gd name="T20" fmla="*/ 0 w 173"/>
                  <a:gd name="T21" fmla="*/ 80 h 133"/>
                  <a:gd name="T22" fmla="*/ 0 w 173"/>
                  <a:gd name="T23" fmla="*/ 80 h 133"/>
                  <a:gd name="T24" fmla="*/ 0 w 173"/>
                  <a:gd name="T25" fmla="*/ 80 h 133"/>
                  <a:gd name="T26" fmla="*/ 0 w 173"/>
                  <a:gd name="T27" fmla="*/ 80 h 133"/>
                  <a:gd name="T28" fmla="*/ 0 w 173"/>
                  <a:gd name="T29" fmla="*/ 80 h 133"/>
                  <a:gd name="T30" fmla="*/ 4 w 173"/>
                  <a:gd name="T31" fmla="*/ 68 h 133"/>
                  <a:gd name="T32" fmla="*/ 14 w 173"/>
                  <a:gd name="T33" fmla="*/ 39 h 133"/>
                  <a:gd name="T34" fmla="*/ 26 w 173"/>
                  <a:gd name="T35" fmla="*/ 11 h 133"/>
                  <a:gd name="T36" fmla="*/ 31 w 173"/>
                  <a:gd name="T37" fmla="*/ 0 h 133"/>
                  <a:gd name="T38" fmla="*/ 31 w 173"/>
                  <a:gd name="T39" fmla="*/ 0 h 133"/>
                  <a:gd name="T40" fmla="*/ 38 w 173"/>
                  <a:gd name="T41" fmla="*/ 2 h 133"/>
                  <a:gd name="T42" fmla="*/ 53 w 173"/>
                  <a:gd name="T43" fmla="*/ 7 h 133"/>
                  <a:gd name="T44" fmla="*/ 102 w 173"/>
                  <a:gd name="T45" fmla="*/ 25 h 133"/>
                  <a:gd name="T46" fmla="*/ 150 w 173"/>
                  <a:gd name="T47" fmla="*/ 44 h 133"/>
                  <a:gd name="T48" fmla="*/ 165 w 173"/>
                  <a:gd name="T49" fmla="*/ 51 h 133"/>
                  <a:gd name="T50" fmla="*/ 173 w 173"/>
                  <a:gd name="T51" fmla="*/ 54 h 133"/>
                  <a:gd name="T52" fmla="*/ 173 w 173"/>
                  <a:gd name="T53" fmla="*/ 54 h 133"/>
                  <a:gd name="T54" fmla="*/ 173 w 173"/>
                  <a:gd name="T55" fmla="*/ 54 h 133"/>
                  <a:gd name="T56" fmla="*/ 173 w 173"/>
                  <a:gd name="T5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33">
                    <a:moveTo>
                      <a:pt x="173" y="54"/>
                    </a:moveTo>
                    <a:cubicBezTo>
                      <a:pt x="173" y="55"/>
                      <a:pt x="171" y="59"/>
                      <a:pt x="169" y="66"/>
                    </a:cubicBezTo>
                    <a:cubicBezTo>
                      <a:pt x="166" y="73"/>
                      <a:pt x="162" y="83"/>
                      <a:pt x="158" y="94"/>
                    </a:cubicBezTo>
                    <a:cubicBezTo>
                      <a:pt x="153" y="105"/>
                      <a:pt x="148" y="115"/>
                      <a:pt x="145" y="122"/>
                    </a:cubicBezTo>
                    <a:cubicBezTo>
                      <a:pt x="142" y="129"/>
                      <a:pt x="140" y="133"/>
                      <a:pt x="139" y="133"/>
                    </a:cubicBezTo>
                    <a:cubicBezTo>
                      <a:pt x="139" y="133"/>
                      <a:pt x="137" y="132"/>
                      <a:pt x="134" y="131"/>
                    </a:cubicBezTo>
                    <a:cubicBezTo>
                      <a:pt x="130" y="130"/>
                      <a:pt x="125" y="128"/>
                      <a:pt x="118" y="126"/>
                    </a:cubicBezTo>
                    <a:cubicBezTo>
                      <a:pt x="106" y="121"/>
                      <a:pt x="88" y="115"/>
                      <a:pt x="69" y="108"/>
                    </a:cubicBezTo>
                    <a:cubicBezTo>
                      <a:pt x="50" y="101"/>
                      <a:pt x="32" y="94"/>
                      <a:pt x="20" y="89"/>
                    </a:cubicBezTo>
                    <a:cubicBezTo>
                      <a:pt x="14" y="86"/>
                      <a:pt x="9" y="84"/>
                      <a:pt x="5" y="83"/>
                    </a:cubicBezTo>
                    <a:cubicBezTo>
                      <a:pt x="2" y="81"/>
                      <a:pt x="1" y="80"/>
                      <a:pt x="0" y="80"/>
                    </a:cubicBezTo>
                    <a:cubicBezTo>
                      <a:pt x="0" y="80"/>
                      <a:pt x="0" y="80"/>
                      <a:pt x="0" y="80"/>
                    </a:cubicBezTo>
                    <a:cubicBezTo>
                      <a:pt x="0" y="80"/>
                      <a:pt x="0" y="80"/>
                      <a:pt x="0" y="80"/>
                    </a:cubicBezTo>
                    <a:cubicBezTo>
                      <a:pt x="0" y="80"/>
                      <a:pt x="0" y="80"/>
                      <a:pt x="0" y="80"/>
                    </a:cubicBezTo>
                    <a:cubicBezTo>
                      <a:pt x="0" y="80"/>
                      <a:pt x="0" y="80"/>
                      <a:pt x="0" y="80"/>
                    </a:cubicBezTo>
                    <a:cubicBezTo>
                      <a:pt x="0" y="79"/>
                      <a:pt x="2" y="75"/>
                      <a:pt x="4" y="68"/>
                    </a:cubicBezTo>
                    <a:cubicBezTo>
                      <a:pt x="7" y="61"/>
                      <a:pt x="10" y="50"/>
                      <a:pt x="14" y="39"/>
                    </a:cubicBezTo>
                    <a:cubicBezTo>
                      <a:pt x="19" y="28"/>
                      <a:pt x="23" y="18"/>
                      <a:pt x="26" y="11"/>
                    </a:cubicBezTo>
                    <a:cubicBezTo>
                      <a:pt x="29" y="5"/>
                      <a:pt x="31" y="0"/>
                      <a:pt x="31" y="0"/>
                    </a:cubicBezTo>
                    <a:cubicBezTo>
                      <a:pt x="31" y="0"/>
                      <a:pt x="31" y="0"/>
                      <a:pt x="31" y="0"/>
                    </a:cubicBezTo>
                    <a:cubicBezTo>
                      <a:pt x="32" y="0"/>
                      <a:pt x="34" y="1"/>
                      <a:pt x="38" y="2"/>
                    </a:cubicBezTo>
                    <a:cubicBezTo>
                      <a:pt x="41" y="3"/>
                      <a:pt x="46" y="5"/>
                      <a:pt x="53" y="7"/>
                    </a:cubicBezTo>
                    <a:cubicBezTo>
                      <a:pt x="65" y="12"/>
                      <a:pt x="83" y="18"/>
                      <a:pt x="102" y="25"/>
                    </a:cubicBezTo>
                    <a:cubicBezTo>
                      <a:pt x="121" y="32"/>
                      <a:pt x="138" y="39"/>
                      <a:pt x="150" y="44"/>
                    </a:cubicBezTo>
                    <a:cubicBezTo>
                      <a:pt x="157" y="47"/>
                      <a:pt x="161" y="49"/>
                      <a:pt x="165" y="51"/>
                    </a:cubicBezTo>
                    <a:cubicBezTo>
                      <a:pt x="167" y="52"/>
                      <a:pt x="172" y="54"/>
                      <a:pt x="173" y="54"/>
                    </a:cubicBezTo>
                    <a:cubicBezTo>
                      <a:pt x="173" y="54"/>
                      <a:pt x="173" y="54"/>
                      <a:pt x="173" y="54"/>
                    </a:cubicBezTo>
                    <a:cubicBezTo>
                      <a:pt x="173" y="54"/>
                      <a:pt x="173" y="54"/>
                      <a:pt x="173" y="54"/>
                    </a:cubicBezTo>
                    <a:cubicBezTo>
                      <a:pt x="173" y="54"/>
                      <a:pt x="173" y="54"/>
                      <a:pt x="173" y="54"/>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4" name="ísḻiḓe">
                <a:extLst>
                  <a:ext uri="{FF2B5EF4-FFF2-40B4-BE49-F238E27FC236}">
                    <a16:creationId xmlns:a16="http://schemas.microsoft.com/office/drawing/2014/main" id="{1A416447-CF5D-43A8-AC9F-F616A654726F}"/>
                  </a:ext>
                </a:extLst>
              </p:cNvPr>
              <p:cNvSpPr/>
              <p:nvPr/>
            </p:nvSpPr>
            <p:spPr bwMode="auto">
              <a:xfrm>
                <a:off x="6000939" y="1692832"/>
                <a:ext cx="221809" cy="219054"/>
              </a:xfrm>
              <a:custGeom>
                <a:avLst/>
                <a:gdLst>
                  <a:gd name="T0" fmla="*/ 67 w 68"/>
                  <a:gd name="T1" fmla="*/ 30 h 67"/>
                  <a:gd name="T2" fmla="*/ 64 w 68"/>
                  <a:gd name="T3" fmla="*/ 19 h 67"/>
                  <a:gd name="T4" fmla="*/ 57 w 68"/>
                  <a:gd name="T5" fmla="*/ 10 h 67"/>
                  <a:gd name="T6" fmla="*/ 48 w 68"/>
                  <a:gd name="T7" fmla="*/ 3 h 67"/>
                  <a:gd name="T8" fmla="*/ 43 w 68"/>
                  <a:gd name="T9" fmla="*/ 2 h 67"/>
                  <a:gd name="T10" fmla="*/ 38 w 68"/>
                  <a:gd name="T11" fmla="*/ 1 h 67"/>
                  <a:gd name="T12" fmla="*/ 20 w 68"/>
                  <a:gd name="T13" fmla="*/ 3 h 67"/>
                  <a:gd name="T14" fmla="*/ 17 w 68"/>
                  <a:gd name="T15" fmla="*/ 5 h 67"/>
                  <a:gd name="T16" fmla="*/ 15 w 68"/>
                  <a:gd name="T17" fmla="*/ 6 h 67"/>
                  <a:gd name="T18" fmla="*/ 8 w 68"/>
                  <a:gd name="T19" fmla="*/ 12 h 67"/>
                  <a:gd name="T20" fmla="*/ 1 w 68"/>
                  <a:gd name="T21" fmla="*/ 27 h 67"/>
                  <a:gd name="T22" fmla="*/ 2 w 68"/>
                  <a:gd name="T23" fmla="*/ 44 h 67"/>
                  <a:gd name="T24" fmla="*/ 13 w 68"/>
                  <a:gd name="T25" fmla="*/ 60 h 67"/>
                  <a:gd name="T26" fmla="*/ 31 w 68"/>
                  <a:gd name="T27" fmla="*/ 67 h 67"/>
                  <a:gd name="T28" fmla="*/ 35 w 68"/>
                  <a:gd name="T29" fmla="*/ 67 h 67"/>
                  <a:gd name="T30" fmla="*/ 40 w 68"/>
                  <a:gd name="T31" fmla="*/ 67 h 67"/>
                  <a:gd name="T32" fmla="*/ 44 w 68"/>
                  <a:gd name="T33" fmla="*/ 66 h 67"/>
                  <a:gd name="T34" fmla="*/ 48 w 68"/>
                  <a:gd name="T35" fmla="*/ 64 h 67"/>
                  <a:gd name="T36" fmla="*/ 62 w 68"/>
                  <a:gd name="T37" fmla="*/ 50 h 67"/>
                  <a:gd name="T38" fmla="*/ 62 w 68"/>
                  <a:gd name="T39" fmla="*/ 50 h 67"/>
                  <a:gd name="T40" fmla="*/ 63 w 68"/>
                  <a:gd name="T41" fmla="*/ 47 h 67"/>
                  <a:gd name="T42" fmla="*/ 63 w 68"/>
                  <a:gd name="T43" fmla="*/ 47 h 67"/>
                  <a:gd name="T44" fmla="*/ 63 w 68"/>
                  <a:gd name="T45" fmla="*/ 47 h 67"/>
                  <a:gd name="T46" fmla="*/ 67 w 68"/>
                  <a:gd name="T47" fmla="*/ 3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 h="67">
                    <a:moveTo>
                      <a:pt x="67" y="30"/>
                    </a:moveTo>
                    <a:cubicBezTo>
                      <a:pt x="67" y="26"/>
                      <a:pt x="65" y="23"/>
                      <a:pt x="64" y="19"/>
                    </a:cubicBezTo>
                    <a:cubicBezTo>
                      <a:pt x="62" y="16"/>
                      <a:pt x="60" y="13"/>
                      <a:pt x="57" y="10"/>
                    </a:cubicBezTo>
                    <a:cubicBezTo>
                      <a:pt x="55" y="7"/>
                      <a:pt x="52" y="5"/>
                      <a:pt x="48" y="3"/>
                    </a:cubicBezTo>
                    <a:cubicBezTo>
                      <a:pt x="46" y="3"/>
                      <a:pt x="45" y="2"/>
                      <a:pt x="43" y="2"/>
                    </a:cubicBezTo>
                    <a:cubicBezTo>
                      <a:pt x="41" y="1"/>
                      <a:pt x="39" y="1"/>
                      <a:pt x="38" y="1"/>
                    </a:cubicBezTo>
                    <a:cubicBezTo>
                      <a:pt x="31" y="0"/>
                      <a:pt x="25" y="1"/>
                      <a:pt x="20" y="3"/>
                    </a:cubicBezTo>
                    <a:cubicBezTo>
                      <a:pt x="19" y="4"/>
                      <a:pt x="18" y="4"/>
                      <a:pt x="17" y="5"/>
                    </a:cubicBezTo>
                    <a:cubicBezTo>
                      <a:pt x="16" y="5"/>
                      <a:pt x="16" y="6"/>
                      <a:pt x="15" y="6"/>
                    </a:cubicBezTo>
                    <a:cubicBezTo>
                      <a:pt x="13" y="8"/>
                      <a:pt x="10" y="10"/>
                      <a:pt x="8" y="12"/>
                    </a:cubicBezTo>
                    <a:cubicBezTo>
                      <a:pt x="4" y="16"/>
                      <a:pt x="1" y="21"/>
                      <a:pt x="1" y="27"/>
                    </a:cubicBezTo>
                    <a:cubicBezTo>
                      <a:pt x="0" y="32"/>
                      <a:pt x="0" y="38"/>
                      <a:pt x="2" y="44"/>
                    </a:cubicBezTo>
                    <a:cubicBezTo>
                      <a:pt x="4" y="50"/>
                      <a:pt x="8" y="55"/>
                      <a:pt x="13" y="60"/>
                    </a:cubicBezTo>
                    <a:cubicBezTo>
                      <a:pt x="18" y="64"/>
                      <a:pt x="25" y="66"/>
                      <a:pt x="31" y="67"/>
                    </a:cubicBezTo>
                    <a:cubicBezTo>
                      <a:pt x="32" y="67"/>
                      <a:pt x="34" y="67"/>
                      <a:pt x="35" y="67"/>
                    </a:cubicBezTo>
                    <a:cubicBezTo>
                      <a:pt x="37" y="67"/>
                      <a:pt x="38" y="67"/>
                      <a:pt x="40" y="67"/>
                    </a:cubicBezTo>
                    <a:cubicBezTo>
                      <a:pt x="41" y="67"/>
                      <a:pt x="43" y="66"/>
                      <a:pt x="44" y="66"/>
                    </a:cubicBezTo>
                    <a:cubicBezTo>
                      <a:pt x="46" y="65"/>
                      <a:pt x="47" y="64"/>
                      <a:pt x="48" y="64"/>
                    </a:cubicBezTo>
                    <a:cubicBezTo>
                      <a:pt x="54" y="60"/>
                      <a:pt x="58" y="55"/>
                      <a:pt x="62" y="50"/>
                    </a:cubicBezTo>
                    <a:cubicBezTo>
                      <a:pt x="62" y="50"/>
                      <a:pt x="62" y="50"/>
                      <a:pt x="62" y="50"/>
                    </a:cubicBezTo>
                    <a:cubicBezTo>
                      <a:pt x="62" y="49"/>
                      <a:pt x="63" y="48"/>
                      <a:pt x="63" y="47"/>
                    </a:cubicBezTo>
                    <a:cubicBezTo>
                      <a:pt x="63" y="47"/>
                      <a:pt x="63" y="47"/>
                      <a:pt x="63" y="47"/>
                    </a:cubicBezTo>
                    <a:cubicBezTo>
                      <a:pt x="63" y="47"/>
                      <a:pt x="63" y="47"/>
                      <a:pt x="63" y="47"/>
                    </a:cubicBezTo>
                    <a:cubicBezTo>
                      <a:pt x="66" y="42"/>
                      <a:pt x="68" y="36"/>
                      <a:pt x="67" y="3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5" name="ï$ḻídé">
                <a:extLst>
                  <a:ext uri="{FF2B5EF4-FFF2-40B4-BE49-F238E27FC236}">
                    <a16:creationId xmlns:a16="http://schemas.microsoft.com/office/drawing/2014/main" id="{60426428-9C9A-4B95-B361-C21BB00A4770}"/>
                  </a:ext>
                </a:extLst>
              </p:cNvPr>
              <p:cNvSpPr/>
              <p:nvPr/>
            </p:nvSpPr>
            <p:spPr bwMode="auto">
              <a:xfrm>
                <a:off x="5779130" y="1533019"/>
                <a:ext cx="684715" cy="560722"/>
              </a:xfrm>
              <a:custGeom>
                <a:avLst/>
                <a:gdLst>
                  <a:gd name="T0" fmla="*/ 209 w 210"/>
                  <a:gd name="T1" fmla="*/ 63 h 172"/>
                  <a:gd name="T2" fmla="*/ 203 w 210"/>
                  <a:gd name="T3" fmla="*/ 60 h 172"/>
                  <a:gd name="T4" fmla="*/ 185 w 210"/>
                  <a:gd name="T5" fmla="*/ 52 h 172"/>
                  <a:gd name="T6" fmla="*/ 125 w 210"/>
                  <a:gd name="T7" fmla="*/ 30 h 172"/>
                  <a:gd name="T8" fmla="*/ 64 w 210"/>
                  <a:gd name="T9" fmla="*/ 8 h 172"/>
                  <a:gd name="T10" fmla="*/ 45 w 210"/>
                  <a:gd name="T11" fmla="*/ 2 h 172"/>
                  <a:gd name="T12" fmla="*/ 39 w 210"/>
                  <a:gd name="T13" fmla="*/ 0 h 172"/>
                  <a:gd name="T14" fmla="*/ 39 w 210"/>
                  <a:gd name="T15" fmla="*/ 0 h 172"/>
                  <a:gd name="T16" fmla="*/ 39 w 210"/>
                  <a:gd name="T17" fmla="*/ 0 h 172"/>
                  <a:gd name="T18" fmla="*/ 38 w 210"/>
                  <a:gd name="T19" fmla="*/ 0 h 172"/>
                  <a:gd name="T20" fmla="*/ 39 w 210"/>
                  <a:gd name="T21" fmla="*/ 0 h 172"/>
                  <a:gd name="T22" fmla="*/ 32 w 210"/>
                  <a:gd name="T23" fmla="*/ 16 h 172"/>
                  <a:gd name="T24" fmla="*/ 17 w 210"/>
                  <a:gd name="T25" fmla="*/ 54 h 172"/>
                  <a:gd name="T26" fmla="*/ 5 w 210"/>
                  <a:gd name="T27" fmla="*/ 93 h 172"/>
                  <a:gd name="T28" fmla="*/ 0 w 210"/>
                  <a:gd name="T29" fmla="*/ 109 h 172"/>
                  <a:gd name="T30" fmla="*/ 0 w 210"/>
                  <a:gd name="T31" fmla="*/ 110 h 172"/>
                  <a:gd name="T32" fmla="*/ 1 w 210"/>
                  <a:gd name="T33" fmla="*/ 110 h 172"/>
                  <a:gd name="T34" fmla="*/ 25 w 210"/>
                  <a:gd name="T35" fmla="*/ 120 h 172"/>
                  <a:gd name="T36" fmla="*/ 37 w 210"/>
                  <a:gd name="T37" fmla="*/ 125 h 172"/>
                  <a:gd name="T38" fmla="*/ 52 w 210"/>
                  <a:gd name="T39" fmla="*/ 131 h 172"/>
                  <a:gd name="T40" fmla="*/ 85 w 210"/>
                  <a:gd name="T41" fmla="*/ 143 h 172"/>
                  <a:gd name="T42" fmla="*/ 144 w 210"/>
                  <a:gd name="T43" fmla="*/ 164 h 172"/>
                  <a:gd name="T44" fmla="*/ 170 w 210"/>
                  <a:gd name="T45" fmla="*/ 171 h 172"/>
                  <a:gd name="T46" fmla="*/ 170 w 210"/>
                  <a:gd name="T47" fmla="*/ 172 h 172"/>
                  <a:gd name="T48" fmla="*/ 172 w 210"/>
                  <a:gd name="T49" fmla="*/ 168 h 172"/>
                  <a:gd name="T50" fmla="*/ 178 w 210"/>
                  <a:gd name="T51" fmla="*/ 157 h 172"/>
                  <a:gd name="T52" fmla="*/ 192 w 210"/>
                  <a:gd name="T53" fmla="*/ 119 h 172"/>
                  <a:gd name="T54" fmla="*/ 205 w 210"/>
                  <a:gd name="T55" fmla="*/ 80 h 172"/>
                  <a:gd name="T56" fmla="*/ 209 w 210"/>
                  <a:gd name="T57" fmla="*/ 63 h 172"/>
                  <a:gd name="T58" fmla="*/ 163 w 210"/>
                  <a:gd name="T59" fmla="*/ 141 h 172"/>
                  <a:gd name="T60" fmla="*/ 157 w 210"/>
                  <a:gd name="T61" fmla="*/ 152 h 172"/>
                  <a:gd name="T62" fmla="*/ 152 w 210"/>
                  <a:gd name="T63" fmla="*/ 150 h 172"/>
                  <a:gd name="T64" fmla="*/ 136 w 210"/>
                  <a:gd name="T65" fmla="*/ 145 h 172"/>
                  <a:gd name="T66" fmla="*/ 87 w 210"/>
                  <a:gd name="T67" fmla="*/ 127 h 172"/>
                  <a:gd name="T68" fmla="*/ 38 w 210"/>
                  <a:gd name="T69" fmla="*/ 108 h 172"/>
                  <a:gd name="T70" fmla="*/ 23 w 210"/>
                  <a:gd name="T71" fmla="*/ 102 h 172"/>
                  <a:gd name="T72" fmla="*/ 18 w 210"/>
                  <a:gd name="T73" fmla="*/ 99 h 172"/>
                  <a:gd name="T74" fmla="*/ 18 w 210"/>
                  <a:gd name="T75" fmla="*/ 99 h 172"/>
                  <a:gd name="T76" fmla="*/ 18 w 210"/>
                  <a:gd name="T77" fmla="*/ 99 h 172"/>
                  <a:gd name="T78" fmla="*/ 18 w 210"/>
                  <a:gd name="T79" fmla="*/ 99 h 172"/>
                  <a:gd name="T80" fmla="*/ 18 w 210"/>
                  <a:gd name="T81" fmla="*/ 99 h 172"/>
                  <a:gd name="T82" fmla="*/ 22 w 210"/>
                  <a:gd name="T83" fmla="*/ 87 h 172"/>
                  <a:gd name="T84" fmla="*/ 32 w 210"/>
                  <a:gd name="T85" fmla="*/ 58 h 172"/>
                  <a:gd name="T86" fmla="*/ 44 w 210"/>
                  <a:gd name="T87" fmla="*/ 30 h 172"/>
                  <a:gd name="T88" fmla="*/ 49 w 210"/>
                  <a:gd name="T89" fmla="*/ 19 h 172"/>
                  <a:gd name="T90" fmla="*/ 49 w 210"/>
                  <a:gd name="T91" fmla="*/ 19 h 172"/>
                  <a:gd name="T92" fmla="*/ 56 w 210"/>
                  <a:gd name="T93" fmla="*/ 21 h 172"/>
                  <a:gd name="T94" fmla="*/ 71 w 210"/>
                  <a:gd name="T95" fmla="*/ 26 h 172"/>
                  <a:gd name="T96" fmla="*/ 120 w 210"/>
                  <a:gd name="T97" fmla="*/ 44 h 172"/>
                  <a:gd name="T98" fmla="*/ 168 w 210"/>
                  <a:gd name="T99" fmla="*/ 63 h 172"/>
                  <a:gd name="T100" fmla="*/ 183 w 210"/>
                  <a:gd name="T101" fmla="*/ 70 h 172"/>
                  <a:gd name="T102" fmla="*/ 191 w 210"/>
                  <a:gd name="T103" fmla="*/ 73 h 172"/>
                  <a:gd name="T104" fmla="*/ 191 w 210"/>
                  <a:gd name="T105" fmla="*/ 73 h 172"/>
                  <a:gd name="T106" fmla="*/ 191 w 210"/>
                  <a:gd name="T107" fmla="*/ 73 h 172"/>
                  <a:gd name="T108" fmla="*/ 191 w 210"/>
                  <a:gd name="T109" fmla="*/ 73 h 172"/>
                  <a:gd name="T110" fmla="*/ 187 w 210"/>
                  <a:gd name="T111" fmla="*/ 85 h 172"/>
                  <a:gd name="T112" fmla="*/ 176 w 210"/>
                  <a:gd name="T113" fmla="*/ 113 h 172"/>
                  <a:gd name="T114" fmla="*/ 163 w 210"/>
                  <a:gd name="T115" fmla="*/ 14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172">
                    <a:moveTo>
                      <a:pt x="209" y="63"/>
                    </a:moveTo>
                    <a:cubicBezTo>
                      <a:pt x="209" y="63"/>
                      <a:pt x="207" y="62"/>
                      <a:pt x="203" y="60"/>
                    </a:cubicBezTo>
                    <a:cubicBezTo>
                      <a:pt x="199" y="58"/>
                      <a:pt x="193" y="55"/>
                      <a:pt x="185" y="52"/>
                    </a:cubicBezTo>
                    <a:cubicBezTo>
                      <a:pt x="170" y="46"/>
                      <a:pt x="148" y="38"/>
                      <a:pt x="125" y="30"/>
                    </a:cubicBezTo>
                    <a:cubicBezTo>
                      <a:pt x="101" y="21"/>
                      <a:pt x="79" y="14"/>
                      <a:pt x="64" y="8"/>
                    </a:cubicBezTo>
                    <a:cubicBezTo>
                      <a:pt x="56" y="5"/>
                      <a:pt x="50" y="3"/>
                      <a:pt x="45" y="2"/>
                    </a:cubicBezTo>
                    <a:cubicBezTo>
                      <a:pt x="42" y="1"/>
                      <a:pt x="40" y="0"/>
                      <a:pt x="39" y="0"/>
                    </a:cubicBezTo>
                    <a:cubicBezTo>
                      <a:pt x="39" y="0"/>
                      <a:pt x="39" y="0"/>
                      <a:pt x="39" y="0"/>
                    </a:cubicBezTo>
                    <a:cubicBezTo>
                      <a:pt x="39" y="0"/>
                      <a:pt x="39" y="0"/>
                      <a:pt x="39" y="0"/>
                    </a:cubicBezTo>
                    <a:cubicBezTo>
                      <a:pt x="38" y="0"/>
                      <a:pt x="38" y="0"/>
                      <a:pt x="38" y="0"/>
                    </a:cubicBezTo>
                    <a:cubicBezTo>
                      <a:pt x="38" y="0"/>
                      <a:pt x="38" y="0"/>
                      <a:pt x="39" y="0"/>
                    </a:cubicBezTo>
                    <a:cubicBezTo>
                      <a:pt x="38" y="1"/>
                      <a:pt x="35" y="7"/>
                      <a:pt x="32" y="16"/>
                    </a:cubicBezTo>
                    <a:cubicBezTo>
                      <a:pt x="28" y="26"/>
                      <a:pt x="23" y="39"/>
                      <a:pt x="17" y="54"/>
                    </a:cubicBezTo>
                    <a:cubicBezTo>
                      <a:pt x="12" y="69"/>
                      <a:pt x="7" y="83"/>
                      <a:pt x="5" y="93"/>
                    </a:cubicBezTo>
                    <a:cubicBezTo>
                      <a:pt x="2" y="102"/>
                      <a:pt x="0" y="108"/>
                      <a:pt x="0" y="109"/>
                    </a:cubicBezTo>
                    <a:cubicBezTo>
                      <a:pt x="0" y="110"/>
                      <a:pt x="0" y="110"/>
                      <a:pt x="0" y="110"/>
                    </a:cubicBezTo>
                    <a:cubicBezTo>
                      <a:pt x="0" y="110"/>
                      <a:pt x="0" y="110"/>
                      <a:pt x="1" y="110"/>
                    </a:cubicBezTo>
                    <a:cubicBezTo>
                      <a:pt x="2" y="111"/>
                      <a:pt x="11" y="115"/>
                      <a:pt x="25" y="120"/>
                    </a:cubicBezTo>
                    <a:cubicBezTo>
                      <a:pt x="29" y="122"/>
                      <a:pt x="33" y="124"/>
                      <a:pt x="37" y="125"/>
                    </a:cubicBezTo>
                    <a:cubicBezTo>
                      <a:pt x="42" y="127"/>
                      <a:pt x="47" y="129"/>
                      <a:pt x="52" y="131"/>
                    </a:cubicBezTo>
                    <a:cubicBezTo>
                      <a:pt x="62" y="134"/>
                      <a:pt x="73" y="139"/>
                      <a:pt x="85" y="143"/>
                    </a:cubicBezTo>
                    <a:cubicBezTo>
                      <a:pt x="108" y="151"/>
                      <a:pt x="129" y="158"/>
                      <a:pt x="144" y="164"/>
                    </a:cubicBezTo>
                    <a:cubicBezTo>
                      <a:pt x="160" y="169"/>
                      <a:pt x="169" y="172"/>
                      <a:pt x="170" y="171"/>
                    </a:cubicBezTo>
                    <a:cubicBezTo>
                      <a:pt x="170" y="172"/>
                      <a:pt x="170" y="172"/>
                      <a:pt x="170" y="172"/>
                    </a:cubicBezTo>
                    <a:cubicBezTo>
                      <a:pt x="170" y="172"/>
                      <a:pt x="171" y="171"/>
                      <a:pt x="172" y="168"/>
                    </a:cubicBezTo>
                    <a:cubicBezTo>
                      <a:pt x="174" y="166"/>
                      <a:pt x="176" y="162"/>
                      <a:pt x="178" y="157"/>
                    </a:cubicBezTo>
                    <a:cubicBezTo>
                      <a:pt x="182" y="147"/>
                      <a:pt x="187" y="134"/>
                      <a:pt x="192" y="119"/>
                    </a:cubicBezTo>
                    <a:cubicBezTo>
                      <a:pt x="198" y="104"/>
                      <a:pt x="202" y="90"/>
                      <a:pt x="205" y="80"/>
                    </a:cubicBezTo>
                    <a:cubicBezTo>
                      <a:pt x="208" y="70"/>
                      <a:pt x="210" y="63"/>
                      <a:pt x="209" y="63"/>
                    </a:cubicBezTo>
                    <a:close/>
                    <a:moveTo>
                      <a:pt x="163" y="141"/>
                    </a:moveTo>
                    <a:cubicBezTo>
                      <a:pt x="160" y="148"/>
                      <a:pt x="158" y="152"/>
                      <a:pt x="157" y="152"/>
                    </a:cubicBezTo>
                    <a:cubicBezTo>
                      <a:pt x="157" y="152"/>
                      <a:pt x="155" y="151"/>
                      <a:pt x="152" y="150"/>
                    </a:cubicBezTo>
                    <a:cubicBezTo>
                      <a:pt x="148" y="149"/>
                      <a:pt x="143" y="147"/>
                      <a:pt x="136" y="145"/>
                    </a:cubicBezTo>
                    <a:cubicBezTo>
                      <a:pt x="124" y="140"/>
                      <a:pt x="106" y="134"/>
                      <a:pt x="87" y="127"/>
                    </a:cubicBezTo>
                    <a:cubicBezTo>
                      <a:pt x="68" y="120"/>
                      <a:pt x="50" y="113"/>
                      <a:pt x="38" y="108"/>
                    </a:cubicBezTo>
                    <a:cubicBezTo>
                      <a:pt x="32" y="105"/>
                      <a:pt x="27" y="103"/>
                      <a:pt x="23" y="102"/>
                    </a:cubicBezTo>
                    <a:cubicBezTo>
                      <a:pt x="20" y="100"/>
                      <a:pt x="19"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8"/>
                      <a:pt x="20" y="94"/>
                      <a:pt x="22" y="87"/>
                    </a:cubicBezTo>
                    <a:cubicBezTo>
                      <a:pt x="25" y="80"/>
                      <a:pt x="28" y="69"/>
                      <a:pt x="32" y="58"/>
                    </a:cubicBezTo>
                    <a:cubicBezTo>
                      <a:pt x="37" y="47"/>
                      <a:pt x="41" y="37"/>
                      <a:pt x="44" y="30"/>
                    </a:cubicBezTo>
                    <a:cubicBezTo>
                      <a:pt x="47" y="24"/>
                      <a:pt x="49" y="19"/>
                      <a:pt x="49" y="19"/>
                    </a:cubicBezTo>
                    <a:cubicBezTo>
                      <a:pt x="49" y="19"/>
                      <a:pt x="49" y="19"/>
                      <a:pt x="49" y="19"/>
                    </a:cubicBezTo>
                    <a:cubicBezTo>
                      <a:pt x="50" y="19"/>
                      <a:pt x="52" y="20"/>
                      <a:pt x="56" y="21"/>
                    </a:cubicBezTo>
                    <a:cubicBezTo>
                      <a:pt x="59" y="22"/>
                      <a:pt x="64" y="24"/>
                      <a:pt x="71" y="26"/>
                    </a:cubicBezTo>
                    <a:cubicBezTo>
                      <a:pt x="83" y="31"/>
                      <a:pt x="101" y="37"/>
                      <a:pt x="120" y="44"/>
                    </a:cubicBezTo>
                    <a:cubicBezTo>
                      <a:pt x="139" y="51"/>
                      <a:pt x="156" y="58"/>
                      <a:pt x="168" y="63"/>
                    </a:cubicBezTo>
                    <a:cubicBezTo>
                      <a:pt x="175" y="66"/>
                      <a:pt x="179" y="68"/>
                      <a:pt x="183" y="70"/>
                    </a:cubicBezTo>
                    <a:cubicBezTo>
                      <a:pt x="185" y="71"/>
                      <a:pt x="190" y="73"/>
                      <a:pt x="191" y="73"/>
                    </a:cubicBezTo>
                    <a:cubicBezTo>
                      <a:pt x="191" y="73"/>
                      <a:pt x="191" y="73"/>
                      <a:pt x="191" y="73"/>
                    </a:cubicBezTo>
                    <a:cubicBezTo>
                      <a:pt x="191" y="73"/>
                      <a:pt x="191" y="73"/>
                      <a:pt x="191" y="73"/>
                    </a:cubicBezTo>
                    <a:cubicBezTo>
                      <a:pt x="191" y="73"/>
                      <a:pt x="191" y="73"/>
                      <a:pt x="191" y="73"/>
                    </a:cubicBezTo>
                    <a:cubicBezTo>
                      <a:pt x="191" y="74"/>
                      <a:pt x="189" y="78"/>
                      <a:pt x="187" y="85"/>
                    </a:cubicBezTo>
                    <a:cubicBezTo>
                      <a:pt x="184" y="92"/>
                      <a:pt x="180" y="102"/>
                      <a:pt x="176" y="113"/>
                    </a:cubicBezTo>
                    <a:cubicBezTo>
                      <a:pt x="171" y="124"/>
                      <a:pt x="166" y="134"/>
                      <a:pt x="163" y="141"/>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6" name="iṩľiḋè">
                <a:extLst>
                  <a:ext uri="{FF2B5EF4-FFF2-40B4-BE49-F238E27FC236}">
                    <a16:creationId xmlns:a16="http://schemas.microsoft.com/office/drawing/2014/main" id="{2043F9C0-5863-4ABC-A3CF-1FA9DBD822FE}"/>
                  </a:ext>
                </a:extLst>
              </p:cNvPr>
              <p:cNvSpPr/>
              <p:nvPr/>
            </p:nvSpPr>
            <p:spPr bwMode="auto">
              <a:xfrm>
                <a:off x="5914144" y="1716252"/>
                <a:ext cx="67507" cy="71640"/>
              </a:xfrm>
              <a:custGeom>
                <a:avLst/>
                <a:gdLst>
                  <a:gd name="T0" fmla="*/ 20 w 21"/>
                  <a:gd name="T1" fmla="*/ 10 h 22"/>
                  <a:gd name="T2" fmla="*/ 18 w 21"/>
                  <a:gd name="T3" fmla="*/ 4 h 22"/>
                  <a:gd name="T4" fmla="*/ 7 w 21"/>
                  <a:gd name="T5" fmla="*/ 2 h 22"/>
                  <a:gd name="T6" fmla="*/ 6 w 21"/>
                  <a:gd name="T7" fmla="*/ 2 h 22"/>
                  <a:gd name="T8" fmla="*/ 6 w 21"/>
                  <a:gd name="T9" fmla="*/ 2 h 22"/>
                  <a:gd name="T10" fmla="*/ 1 w 21"/>
                  <a:gd name="T11" fmla="*/ 9 h 22"/>
                  <a:gd name="T12" fmla="*/ 4 w 21"/>
                  <a:gd name="T13" fmla="*/ 19 h 22"/>
                  <a:gd name="T14" fmla="*/ 15 w 21"/>
                  <a:gd name="T15" fmla="*/ 20 h 22"/>
                  <a:gd name="T16" fmla="*/ 19 w 21"/>
                  <a:gd name="T17" fmla="*/ 15 h 22"/>
                  <a:gd name="T18" fmla="*/ 20 w 21"/>
                  <a:gd name="T19" fmla="*/ 14 h 22"/>
                  <a:gd name="T20" fmla="*/ 20 w 21"/>
                  <a:gd name="T21" fmla="*/ 12 h 22"/>
                  <a:gd name="T22" fmla="*/ 20 w 21"/>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20" y="10"/>
                    </a:moveTo>
                    <a:cubicBezTo>
                      <a:pt x="20" y="7"/>
                      <a:pt x="19" y="5"/>
                      <a:pt x="18" y="4"/>
                    </a:cubicBezTo>
                    <a:cubicBezTo>
                      <a:pt x="14" y="0"/>
                      <a:pt x="9" y="0"/>
                      <a:pt x="7" y="2"/>
                    </a:cubicBezTo>
                    <a:cubicBezTo>
                      <a:pt x="6" y="2"/>
                      <a:pt x="6" y="2"/>
                      <a:pt x="6" y="2"/>
                    </a:cubicBezTo>
                    <a:cubicBezTo>
                      <a:pt x="6" y="2"/>
                      <a:pt x="6" y="2"/>
                      <a:pt x="6" y="2"/>
                    </a:cubicBezTo>
                    <a:cubicBezTo>
                      <a:pt x="4" y="3"/>
                      <a:pt x="1" y="5"/>
                      <a:pt x="1" y="9"/>
                    </a:cubicBezTo>
                    <a:cubicBezTo>
                      <a:pt x="0" y="12"/>
                      <a:pt x="1" y="16"/>
                      <a:pt x="4" y="19"/>
                    </a:cubicBezTo>
                    <a:cubicBezTo>
                      <a:pt x="7" y="21"/>
                      <a:pt x="12" y="22"/>
                      <a:pt x="15" y="20"/>
                    </a:cubicBezTo>
                    <a:cubicBezTo>
                      <a:pt x="17" y="18"/>
                      <a:pt x="18" y="17"/>
                      <a:pt x="19" y="15"/>
                    </a:cubicBezTo>
                    <a:cubicBezTo>
                      <a:pt x="19" y="15"/>
                      <a:pt x="19" y="14"/>
                      <a:pt x="20" y="14"/>
                    </a:cubicBezTo>
                    <a:cubicBezTo>
                      <a:pt x="20" y="14"/>
                      <a:pt x="20" y="13"/>
                      <a:pt x="20" y="12"/>
                    </a:cubicBezTo>
                    <a:cubicBezTo>
                      <a:pt x="20" y="12"/>
                      <a:pt x="21" y="11"/>
                      <a:pt x="20" y="1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7" name="iŝļídè">
                <a:extLst>
                  <a:ext uri="{FF2B5EF4-FFF2-40B4-BE49-F238E27FC236}">
                    <a16:creationId xmlns:a16="http://schemas.microsoft.com/office/drawing/2014/main" id="{ED23A79C-8EFE-46B6-93FE-F20DE78703A3}"/>
                  </a:ext>
                </a:extLst>
              </p:cNvPr>
              <p:cNvSpPr/>
              <p:nvPr/>
            </p:nvSpPr>
            <p:spPr bwMode="auto">
              <a:xfrm>
                <a:off x="5903122" y="1530264"/>
                <a:ext cx="560722" cy="212165"/>
              </a:xfrm>
              <a:custGeom>
                <a:avLst/>
                <a:gdLst>
                  <a:gd name="T0" fmla="*/ 0 w 172"/>
                  <a:gd name="T1" fmla="*/ 1 h 65"/>
                  <a:gd name="T2" fmla="*/ 26 w 172"/>
                  <a:gd name="T3" fmla="*/ 9 h 65"/>
                  <a:gd name="T4" fmla="*/ 87 w 172"/>
                  <a:gd name="T5" fmla="*/ 31 h 65"/>
                  <a:gd name="T6" fmla="*/ 147 w 172"/>
                  <a:gd name="T7" fmla="*/ 53 h 65"/>
                  <a:gd name="T8" fmla="*/ 171 w 172"/>
                  <a:gd name="T9" fmla="*/ 64 h 65"/>
                  <a:gd name="T10" fmla="*/ 164 w 172"/>
                  <a:gd name="T11" fmla="*/ 62 h 65"/>
                  <a:gd name="T12" fmla="*/ 146 w 172"/>
                  <a:gd name="T13" fmla="*/ 56 h 65"/>
                  <a:gd name="T14" fmla="*/ 85 w 172"/>
                  <a:gd name="T15" fmla="*/ 34 h 65"/>
                  <a:gd name="T16" fmla="*/ 25 w 172"/>
                  <a:gd name="T17" fmla="*/ 12 h 65"/>
                  <a:gd name="T18" fmla="*/ 7 w 172"/>
                  <a:gd name="T19" fmla="*/ 4 h 65"/>
                  <a:gd name="T20" fmla="*/ 0 w 172"/>
                  <a:gd name="T21"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65">
                    <a:moveTo>
                      <a:pt x="0" y="1"/>
                    </a:moveTo>
                    <a:cubicBezTo>
                      <a:pt x="1" y="0"/>
                      <a:pt x="10" y="4"/>
                      <a:pt x="26" y="9"/>
                    </a:cubicBezTo>
                    <a:cubicBezTo>
                      <a:pt x="41" y="15"/>
                      <a:pt x="63" y="22"/>
                      <a:pt x="87" y="31"/>
                    </a:cubicBezTo>
                    <a:cubicBezTo>
                      <a:pt x="110" y="39"/>
                      <a:pt x="132" y="47"/>
                      <a:pt x="147" y="53"/>
                    </a:cubicBezTo>
                    <a:cubicBezTo>
                      <a:pt x="162" y="59"/>
                      <a:pt x="172" y="64"/>
                      <a:pt x="171" y="64"/>
                    </a:cubicBezTo>
                    <a:cubicBezTo>
                      <a:pt x="171" y="65"/>
                      <a:pt x="169" y="64"/>
                      <a:pt x="164" y="62"/>
                    </a:cubicBezTo>
                    <a:cubicBezTo>
                      <a:pt x="160" y="61"/>
                      <a:pt x="154" y="58"/>
                      <a:pt x="146" y="56"/>
                    </a:cubicBezTo>
                    <a:cubicBezTo>
                      <a:pt x="130" y="50"/>
                      <a:pt x="109" y="43"/>
                      <a:pt x="85" y="34"/>
                    </a:cubicBezTo>
                    <a:cubicBezTo>
                      <a:pt x="62" y="26"/>
                      <a:pt x="40" y="18"/>
                      <a:pt x="25" y="12"/>
                    </a:cubicBezTo>
                    <a:cubicBezTo>
                      <a:pt x="17" y="9"/>
                      <a:pt x="11" y="6"/>
                      <a:pt x="7" y="4"/>
                    </a:cubicBezTo>
                    <a:cubicBezTo>
                      <a:pt x="3"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8" name="i$ļîḍé">
                <a:extLst>
                  <a:ext uri="{FF2B5EF4-FFF2-40B4-BE49-F238E27FC236}">
                    <a16:creationId xmlns:a16="http://schemas.microsoft.com/office/drawing/2014/main" id="{7D0DD597-773F-44FD-88AA-082FAEF50333}"/>
                  </a:ext>
                </a:extLst>
              </p:cNvPr>
              <p:cNvSpPr/>
              <p:nvPr/>
            </p:nvSpPr>
            <p:spPr bwMode="auto">
              <a:xfrm>
                <a:off x="5783263" y="1888464"/>
                <a:ext cx="551078" cy="205277"/>
              </a:xfrm>
              <a:custGeom>
                <a:avLst/>
                <a:gdLst>
                  <a:gd name="T0" fmla="*/ 0 w 169"/>
                  <a:gd name="T1" fmla="*/ 1 h 63"/>
                  <a:gd name="T2" fmla="*/ 25 w 169"/>
                  <a:gd name="T3" fmla="*/ 9 h 63"/>
                  <a:gd name="T4" fmla="*/ 85 w 169"/>
                  <a:gd name="T5" fmla="*/ 30 h 63"/>
                  <a:gd name="T6" fmla="*/ 144 w 169"/>
                  <a:gd name="T7" fmla="*/ 52 h 63"/>
                  <a:gd name="T8" fmla="*/ 169 w 169"/>
                  <a:gd name="T9" fmla="*/ 62 h 63"/>
                  <a:gd name="T10" fmla="*/ 162 w 169"/>
                  <a:gd name="T11" fmla="*/ 61 h 63"/>
                  <a:gd name="T12" fmla="*/ 144 w 169"/>
                  <a:gd name="T13" fmla="*/ 54 h 63"/>
                  <a:gd name="T14" fmla="*/ 84 w 169"/>
                  <a:gd name="T15" fmla="*/ 34 h 63"/>
                  <a:gd name="T16" fmla="*/ 24 w 169"/>
                  <a:gd name="T17" fmla="*/ 12 h 63"/>
                  <a:gd name="T18" fmla="*/ 6 w 169"/>
                  <a:gd name="T19" fmla="*/ 4 h 63"/>
                  <a:gd name="T20" fmla="*/ 0 w 169"/>
                  <a:gd name="T21"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63">
                    <a:moveTo>
                      <a:pt x="0" y="1"/>
                    </a:moveTo>
                    <a:cubicBezTo>
                      <a:pt x="0" y="0"/>
                      <a:pt x="10" y="4"/>
                      <a:pt x="25" y="9"/>
                    </a:cubicBezTo>
                    <a:cubicBezTo>
                      <a:pt x="40" y="14"/>
                      <a:pt x="61" y="22"/>
                      <a:pt x="85" y="30"/>
                    </a:cubicBezTo>
                    <a:cubicBezTo>
                      <a:pt x="108" y="38"/>
                      <a:pt x="129" y="46"/>
                      <a:pt x="144" y="52"/>
                    </a:cubicBezTo>
                    <a:cubicBezTo>
                      <a:pt x="160" y="58"/>
                      <a:pt x="169" y="62"/>
                      <a:pt x="169" y="62"/>
                    </a:cubicBezTo>
                    <a:cubicBezTo>
                      <a:pt x="169" y="63"/>
                      <a:pt x="166" y="62"/>
                      <a:pt x="162" y="61"/>
                    </a:cubicBezTo>
                    <a:cubicBezTo>
                      <a:pt x="157" y="59"/>
                      <a:pt x="151" y="57"/>
                      <a:pt x="144" y="54"/>
                    </a:cubicBezTo>
                    <a:cubicBezTo>
                      <a:pt x="128" y="49"/>
                      <a:pt x="107" y="42"/>
                      <a:pt x="84" y="34"/>
                    </a:cubicBezTo>
                    <a:cubicBezTo>
                      <a:pt x="60" y="25"/>
                      <a:pt x="39" y="18"/>
                      <a:pt x="24" y="12"/>
                    </a:cubicBezTo>
                    <a:cubicBezTo>
                      <a:pt x="16" y="9"/>
                      <a:pt x="10" y="6"/>
                      <a:pt x="6" y="4"/>
                    </a:cubicBezTo>
                    <a:cubicBezTo>
                      <a:pt x="2" y="2"/>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9" name="işļiḓe">
                <a:extLst>
                  <a:ext uri="{FF2B5EF4-FFF2-40B4-BE49-F238E27FC236}">
                    <a16:creationId xmlns:a16="http://schemas.microsoft.com/office/drawing/2014/main" id="{E579B8EE-C4A8-41B5-96C8-10E48DFC8433}"/>
                  </a:ext>
                </a:extLst>
              </p:cNvPr>
              <p:cNvSpPr/>
              <p:nvPr/>
            </p:nvSpPr>
            <p:spPr bwMode="auto">
              <a:xfrm>
                <a:off x="6330208" y="1738295"/>
                <a:ext cx="133637" cy="355445"/>
              </a:xfrm>
              <a:custGeom>
                <a:avLst/>
                <a:gdLst>
                  <a:gd name="T0" fmla="*/ 40 w 41"/>
                  <a:gd name="T1" fmla="*/ 0 h 109"/>
                  <a:gd name="T2" fmla="*/ 36 w 41"/>
                  <a:gd name="T3" fmla="*/ 17 h 109"/>
                  <a:gd name="T4" fmla="*/ 23 w 41"/>
                  <a:gd name="T5" fmla="*/ 56 h 109"/>
                  <a:gd name="T6" fmla="*/ 9 w 41"/>
                  <a:gd name="T7" fmla="*/ 94 h 109"/>
                  <a:gd name="T8" fmla="*/ 1 w 41"/>
                  <a:gd name="T9" fmla="*/ 109 h 109"/>
                  <a:gd name="T10" fmla="*/ 6 w 41"/>
                  <a:gd name="T11" fmla="*/ 93 h 109"/>
                  <a:gd name="T12" fmla="*/ 20 w 41"/>
                  <a:gd name="T13" fmla="*/ 54 h 109"/>
                  <a:gd name="T14" fmla="*/ 40 w 41"/>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09">
                    <a:moveTo>
                      <a:pt x="40" y="0"/>
                    </a:moveTo>
                    <a:cubicBezTo>
                      <a:pt x="41" y="0"/>
                      <a:pt x="39" y="7"/>
                      <a:pt x="36" y="17"/>
                    </a:cubicBezTo>
                    <a:cubicBezTo>
                      <a:pt x="33" y="27"/>
                      <a:pt x="29" y="41"/>
                      <a:pt x="23" y="56"/>
                    </a:cubicBezTo>
                    <a:cubicBezTo>
                      <a:pt x="18" y="71"/>
                      <a:pt x="13" y="84"/>
                      <a:pt x="9" y="94"/>
                    </a:cubicBezTo>
                    <a:cubicBezTo>
                      <a:pt x="5" y="104"/>
                      <a:pt x="1" y="109"/>
                      <a:pt x="1" y="109"/>
                    </a:cubicBezTo>
                    <a:cubicBezTo>
                      <a:pt x="0" y="109"/>
                      <a:pt x="3" y="103"/>
                      <a:pt x="6" y="93"/>
                    </a:cubicBezTo>
                    <a:cubicBezTo>
                      <a:pt x="10" y="83"/>
                      <a:pt x="14" y="69"/>
                      <a:pt x="20" y="54"/>
                    </a:cubicBezTo>
                    <a:cubicBezTo>
                      <a:pt x="30" y="24"/>
                      <a:pt x="39" y="0"/>
                      <a:pt x="4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0" name="ïŝľïdê">
                <a:extLst>
                  <a:ext uri="{FF2B5EF4-FFF2-40B4-BE49-F238E27FC236}">
                    <a16:creationId xmlns:a16="http://schemas.microsoft.com/office/drawing/2014/main" id="{57B4B471-0418-4985-B70D-729E192FF23F}"/>
                  </a:ext>
                </a:extLst>
              </p:cNvPr>
              <p:cNvSpPr/>
              <p:nvPr/>
            </p:nvSpPr>
            <p:spPr bwMode="auto">
              <a:xfrm>
                <a:off x="5779130" y="1533019"/>
                <a:ext cx="128126" cy="359579"/>
              </a:xfrm>
              <a:custGeom>
                <a:avLst/>
                <a:gdLst>
                  <a:gd name="T0" fmla="*/ 39 w 39"/>
                  <a:gd name="T1" fmla="*/ 0 h 110"/>
                  <a:gd name="T2" fmla="*/ 34 w 39"/>
                  <a:gd name="T3" fmla="*/ 17 h 110"/>
                  <a:gd name="T4" fmla="*/ 20 w 39"/>
                  <a:gd name="T5" fmla="*/ 55 h 110"/>
                  <a:gd name="T6" fmla="*/ 7 w 39"/>
                  <a:gd name="T7" fmla="*/ 94 h 110"/>
                  <a:gd name="T8" fmla="*/ 0 w 39"/>
                  <a:gd name="T9" fmla="*/ 110 h 110"/>
                  <a:gd name="T10" fmla="*/ 5 w 39"/>
                  <a:gd name="T11" fmla="*/ 93 h 110"/>
                  <a:gd name="T12" fmla="*/ 17 w 39"/>
                  <a:gd name="T13" fmla="*/ 54 h 110"/>
                  <a:gd name="T14" fmla="*/ 39 w 39"/>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10">
                    <a:moveTo>
                      <a:pt x="39" y="0"/>
                    </a:moveTo>
                    <a:cubicBezTo>
                      <a:pt x="39" y="1"/>
                      <a:pt x="37" y="7"/>
                      <a:pt x="34" y="17"/>
                    </a:cubicBezTo>
                    <a:cubicBezTo>
                      <a:pt x="30" y="27"/>
                      <a:pt x="25" y="40"/>
                      <a:pt x="20" y="55"/>
                    </a:cubicBezTo>
                    <a:cubicBezTo>
                      <a:pt x="15" y="70"/>
                      <a:pt x="10" y="84"/>
                      <a:pt x="7" y="94"/>
                    </a:cubicBezTo>
                    <a:cubicBezTo>
                      <a:pt x="3" y="104"/>
                      <a:pt x="1" y="110"/>
                      <a:pt x="0" y="110"/>
                    </a:cubicBezTo>
                    <a:cubicBezTo>
                      <a:pt x="0" y="110"/>
                      <a:pt x="1" y="103"/>
                      <a:pt x="5" y="93"/>
                    </a:cubicBezTo>
                    <a:cubicBezTo>
                      <a:pt x="8" y="83"/>
                      <a:pt x="12" y="69"/>
                      <a:pt x="17" y="54"/>
                    </a:cubicBezTo>
                    <a:cubicBezTo>
                      <a:pt x="28" y="24"/>
                      <a:pt x="38" y="0"/>
                      <a:pt x="3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1" name="íṡļïďé">
                <a:extLst>
                  <a:ext uri="{FF2B5EF4-FFF2-40B4-BE49-F238E27FC236}">
                    <a16:creationId xmlns:a16="http://schemas.microsoft.com/office/drawing/2014/main" id="{3D5E10EF-D3BF-409B-9C85-C649496E9692}"/>
                  </a:ext>
                </a:extLst>
              </p:cNvPr>
              <p:cNvSpPr/>
              <p:nvPr/>
            </p:nvSpPr>
            <p:spPr bwMode="auto">
              <a:xfrm>
                <a:off x="5943076" y="1595015"/>
                <a:ext cx="449128" cy="176345"/>
              </a:xfrm>
              <a:custGeom>
                <a:avLst/>
                <a:gdLst>
                  <a:gd name="T0" fmla="*/ 0 w 138"/>
                  <a:gd name="T1" fmla="*/ 0 h 54"/>
                  <a:gd name="T2" fmla="*/ 6 w 138"/>
                  <a:gd name="T3" fmla="*/ 2 h 54"/>
                  <a:gd name="T4" fmla="*/ 21 w 138"/>
                  <a:gd name="T5" fmla="*/ 7 h 54"/>
                  <a:gd name="T6" fmla="*/ 70 w 138"/>
                  <a:gd name="T7" fmla="*/ 25 h 54"/>
                  <a:gd name="T8" fmla="*/ 118 w 138"/>
                  <a:gd name="T9" fmla="*/ 44 h 54"/>
                  <a:gd name="T10" fmla="*/ 138 w 138"/>
                  <a:gd name="T11" fmla="*/ 53 h 54"/>
                  <a:gd name="T12" fmla="*/ 132 w 138"/>
                  <a:gd name="T13" fmla="*/ 51 h 54"/>
                  <a:gd name="T14" fmla="*/ 118 w 138"/>
                  <a:gd name="T15" fmla="*/ 46 h 54"/>
                  <a:gd name="T16" fmla="*/ 69 w 138"/>
                  <a:gd name="T17" fmla="*/ 28 h 54"/>
                  <a:gd name="T18" fmla="*/ 20 w 138"/>
                  <a:gd name="T19" fmla="*/ 9 h 54"/>
                  <a:gd name="T20" fmla="*/ 5 w 138"/>
                  <a:gd name="T21" fmla="*/ 3 h 54"/>
                  <a:gd name="T22" fmla="*/ 0 w 138"/>
                  <a:gd name="T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54">
                    <a:moveTo>
                      <a:pt x="0" y="0"/>
                    </a:moveTo>
                    <a:cubicBezTo>
                      <a:pt x="0" y="0"/>
                      <a:pt x="2" y="1"/>
                      <a:pt x="6" y="2"/>
                    </a:cubicBezTo>
                    <a:cubicBezTo>
                      <a:pt x="9" y="3"/>
                      <a:pt x="14" y="5"/>
                      <a:pt x="21" y="7"/>
                    </a:cubicBezTo>
                    <a:cubicBezTo>
                      <a:pt x="33" y="12"/>
                      <a:pt x="51" y="18"/>
                      <a:pt x="70" y="25"/>
                    </a:cubicBezTo>
                    <a:cubicBezTo>
                      <a:pt x="89" y="32"/>
                      <a:pt x="106" y="39"/>
                      <a:pt x="118" y="44"/>
                    </a:cubicBezTo>
                    <a:cubicBezTo>
                      <a:pt x="131" y="49"/>
                      <a:pt x="138" y="53"/>
                      <a:pt x="138" y="53"/>
                    </a:cubicBezTo>
                    <a:cubicBezTo>
                      <a:pt x="138" y="54"/>
                      <a:pt x="136" y="53"/>
                      <a:pt x="132" y="51"/>
                    </a:cubicBezTo>
                    <a:cubicBezTo>
                      <a:pt x="129" y="50"/>
                      <a:pt x="124" y="48"/>
                      <a:pt x="118" y="46"/>
                    </a:cubicBezTo>
                    <a:cubicBezTo>
                      <a:pt x="105" y="41"/>
                      <a:pt x="88" y="35"/>
                      <a:pt x="69" y="28"/>
                    </a:cubicBezTo>
                    <a:cubicBezTo>
                      <a:pt x="50" y="21"/>
                      <a:pt x="32" y="14"/>
                      <a:pt x="20" y="9"/>
                    </a:cubicBezTo>
                    <a:cubicBezTo>
                      <a:pt x="14" y="7"/>
                      <a:pt x="9" y="4"/>
                      <a:pt x="5" y="3"/>
                    </a:cubicBezTo>
                    <a:cubicBezTo>
                      <a:pt x="2"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2" name="íṡļiḍê">
                <a:extLst>
                  <a:ext uri="{FF2B5EF4-FFF2-40B4-BE49-F238E27FC236}">
                    <a16:creationId xmlns:a16="http://schemas.microsoft.com/office/drawing/2014/main" id="{670EC01C-D24A-4509-84A8-35B46F9D125E}"/>
                  </a:ext>
                </a:extLst>
              </p:cNvPr>
              <p:cNvSpPr/>
              <p:nvPr/>
            </p:nvSpPr>
            <p:spPr bwMode="auto">
              <a:xfrm>
                <a:off x="5838371" y="1856777"/>
                <a:ext cx="453262" cy="172212"/>
              </a:xfrm>
              <a:custGeom>
                <a:avLst/>
                <a:gdLst>
                  <a:gd name="T0" fmla="*/ 0 w 139"/>
                  <a:gd name="T1" fmla="*/ 0 h 53"/>
                  <a:gd name="T2" fmla="*/ 6 w 139"/>
                  <a:gd name="T3" fmla="*/ 2 h 53"/>
                  <a:gd name="T4" fmla="*/ 21 w 139"/>
                  <a:gd name="T5" fmla="*/ 7 h 53"/>
                  <a:gd name="T6" fmla="*/ 70 w 139"/>
                  <a:gd name="T7" fmla="*/ 25 h 53"/>
                  <a:gd name="T8" fmla="*/ 119 w 139"/>
                  <a:gd name="T9" fmla="*/ 44 h 53"/>
                  <a:gd name="T10" fmla="*/ 134 w 139"/>
                  <a:gd name="T11" fmla="*/ 50 h 53"/>
                  <a:gd name="T12" fmla="*/ 139 w 139"/>
                  <a:gd name="T13" fmla="*/ 53 h 53"/>
                  <a:gd name="T14" fmla="*/ 134 w 139"/>
                  <a:gd name="T15" fmla="*/ 51 h 53"/>
                  <a:gd name="T16" fmla="*/ 118 w 139"/>
                  <a:gd name="T17" fmla="*/ 46 h 53"/>
                  <a:gd name="T18" fmla="*/ 69 w 139"/>
                  <a:gd name="T19" fmla="*/ 28 h 53"/>
                  <a:gd name="T20" fmla="*/ 20 w 139"/>
                  <a:gd name="T21" fmla="*/ 9 h 53"/>
                  <a:gd name="T22" fmla="*/ 5 w 139"/>
                  <a:gd name="T23" fmla="*/ 3 h 53"/>
                  <a:gd name="T24" fmla="*/ 0 w 139"/>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53">
                    <a:moveTo>
                      <a:pt x="0" y="0"/>
                    </a:moveTo>
                    <a:cubicBezTo>
                      <a:pt x="0" y="0"/>
                      <a:pt x="2" y="0"/>
                      <a:pt x="6" y="2"/>
                    </a:cubicBezTo>
                    <a:cubicBezTo>
                      <a:pt x="9" y="3"/>
                      <a:pt x="14" y="5"/>
                      <a:pt x="21" y="7"/>
                    </a:cubicBezTo>
                    <a:cubicBezTo>
                      <a:pt x="33" y="12"/>
                      <a:pt x="51" y="18"/>
                      <a:pt x="70" y="25"/>
                    </a:cubicBezTo>
                    <a:cubicBezTo>
                      <a:pt x="89" y="32"/>
                      <a:pt x="107" y="39"/>
                      <a:pt x="119" y="44"/>
                    </a:cubicBezTo>
                    <a:cubicBezTo>
                      <a:pt x="125" y="46"/>
                      <a:pt x="131" y="48"/>
                      <a:pt x="134" y="50"/>
                    </a:cubicBezTo>
                    <a:cubicBezTo>
                      <a:pt x="137" y="51"/>
                      <a:pt x="139" y="52"/>
                      <a:pt x="139" y="53"/>
                    </a:cubicBezTo>
                    <a:cubicBezTo>
                      <a:pt x="139" y="53"/>
                      <a:pt x="137" y="52"/>
                      <a:pt x="134" y="51"/>
                    </a:cubicBezTo>
                    <a:cubicBezTo>
                      <a:pt x="130" y="50"/>
                      <a:pt x="125" y="48"/>
                      <a:pt x="118" y="46"/>
                    </a:cubicBezTo>
                    <a:cubicBezTo>
                      <a:pt x="106" y="41"/>
                      <a:pt x="88" y="35"/>
                      <a:pt x="69" y="28"/>
                    </a:cubicBezTo>
                    <a:cubicBezTo>
                      <a:pt x="50" y="21"/>
                      <a:pt x="32" y="14"/>
                      <a:pt x="20" y="9"/>
                    </a:cubicBezTo>
                    <a:cubicBezTo>
                      <a:pt x="14" y="7"/>
                      <a:pt x="9" y="4"/>
                      <a:pt x="5" y="3"/>
                    </a:cubicBezTo>
                    <a:cubicBezTo>
                      <a:pt x="2"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3" name="îš1íďé">
                <a:extLst>
                  <a:ext uri="{FF2B5EF4-FFF2-40B4-BE49-F238E27FC236}">
                    <a16:creationId xmlns:a16="http://schemas.microsoft.com/office/drawing/2014/main" id="{129E8099-993F-4AF2-AB0F-AA4F4592F06D}"/>
                  </a:ext>
                </a:extLst>
              </p:cNvPr>
              <p:cNvSpPr/>
              <p:nvPr/>
            </p:nvSpPr>
            <p:spPr bwMode="auto">
              <a:xfrm>
                <a:off x="6291632" y="1771360"/>
                <a:ext cx="111594" cy="257629"/>
              </a:xfrm>
              <a:custGeom>
                <a:avLst/>
                <a:gdLst>
                  <a:gd name="T0" fmla="*/ 34 w 34"/>
                  <a:gd name="T1" fmla="*/ 0 h 79"/>
                  <a:gd name="T2" fmla="*/ 30 w 34"/>
                  <a:gd name="T3" fmla="*/ 12 h 79"/>
                  <a:gd name="T4" fmla="*/ 19 w 34"/>
                  <a:gd name="T5" fmla="*/ 40 h 79"/>
                  <a:gd name="T6" fmla="*/ 0 w 34"/>
                  <a:gd name="T7" fmla="*/ 79 h 79"/>
                  <a:gd name="T8" fmla="*/ 5 w 34"/>
                  <a:gd name="T9" fmla="*/ 67 h 79"/>
                  <a:gd name="T10" fmla="*/ 16 w 34"/>
                  <a:gd name="T11" fmla="*/ 39 h 79"/>
                  <a:gd name="T12" fmla="*/ 34 w 34"/>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34" h="79">
                    <a:moveTo>
                      <a:pt x="34" y="0"/>
                    </a:moveTo>
                    <a:cubicBezTo>
                      <a:pt x="34" y="0"/>
                      <a:pt x="32" y="5"/>
                      <a:pt x="30" y="12"/>
                    </a:cubicBezTo>
                    <a:cubicBezTo>
                      <a:pt x="27" y="19"/>
                      <a:pt x="23" y="29"/>
                      <a:pt x="19" y="40"/>
                    </a:cubicBezTo>
                    <a:cubicBezTo>
                      <a:pt x="10" y="62"/>
                      <a:pt x="1" y="79"/>
                      <a:pt x="0" y="79"/>
                    </a:cubicBezTo>
                    <a:cubicBezTo>
                      <a:pt x="0" y="78"/>
                      <a:pt x="2" y="74"/>
                      <a:pt x="5" y="67"/>
                    </a:cubicBezTo>
                    <a:cubicBezTo>
                      <a:pt x="7" y="60"/>
                      <a:pt x="11" y="50"/>
                      <a:pt x="16" y="39"/>
                    </a:cubicBezTo>
                    <a:cubicBezTo>
                      <a:pt x="25" y="17"/>
                      <a:pt x="33" y="0"/>
                      <a:pt x="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4" name="îśḷiḍe">
                <a:extLst>
                  <a:ext uri="{FF2B5EF4-FFF2-40B4-BE49-F238E27FC236}">
                    <a16:creationId xmlns:a16="http://schemas.microsoft.com/office/drawing/2014/main" id="{8E91749F-AE8C-44B1-A79C-1116EC03D931}"/>
                  </a:ext>
                </a:extLst>
              </p:cNvPr>
              <p:cNvSpPr/>
              <p:nvPr/>
            </p:nvSpPr>
            <p:spPr bwMode="auto">
              <a:xfrm>
                <a:off x="5838371" y="1595015"/>
                <a:ext cx="104705" cy="261762"/>
              </a:xfrm>
              <a:custGeom>
                <a:avLst/>
                <a:gdLst>
                  <a:gd name="T0" fmla="*/ 32 w 32"/>
                  <a:gd name="T1" fmla="*/ 0 h 80"/>
                  <a:gd name="T2" fmla="*/ 27 w 32"/>
                  <a:gd name="T3" fmla="*/ 12 h 80"/>
                  <a:gd name="T4" fmla="*/ 17 w 32"/>
                  <a:gd name="T5" fmla="*/ 40 h 80"/>
                  <a:gd name="T6" fmla="*/ 6 w 32"/>
                  <a:gd name="T7" fmla="*/ 68 h 80"/>
                  <a:gd name="T8" fmla="*/ 1 w 32"/>
                  <a:gd name="T9" fmla="*/ 80 h 80"/>
                  <a:gd name="T10" fmla="*/ 4 w 32"/>
                  <a:gd name="T11" fmla="*/ 68 h 80"/>
                  <a:gd name="T12" fmla="*/ 14 w 32"/>
                  <a:gd name="T13" fmla="*/ 39 h 80"/>
                  <a:gd name="T14" fmla="*/ 26 w 32"/>
                  <a:gd name="T15" fmla="*/ 11 h 80"/>
                  <a:gd name="T16" fmla="*/ 32 w 32"/>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0">
                    <a:moveTo>
                      <a:pt x="32" y="0"/>
                    </a:moveTo>
                    <a:cubicBezTo>
                      <a:pt x="32" y="0"/>
                      <a:pt x="30" y="5"/>
                      <a:pt x="27" y="12"/>
                    </a:cubicBezTo>
                    <a:cubicBezTo>
                      <a:pt x="25" y="19"/>
                      <a:pt x="21" y="29"/>
                      <a:pt x="17" y="40"/>
                    </a:cubicBezTo>
                    <a:cubicBezTo>
                      <a:pt x="12" y="51"/>
                      <a:pt x="9" y="61"/>
                      <a:pt x="6" y="68"/>
                    </a:cubicBezTo>
                    <a:cubicBezTo>
                      <a:pt x="3" y="76"/>
                      <a:pt x="1" y="80"/>
                      <a:pt x="1" y="80"/>
                    </a:cubicBezTo>
                    <a:cubicBezTo>
                      <a:pt x="0" y="80"/>
                      <a:pt x="2" y="75"/>
                      <a:pt x="4" y="68"/>
                    </a:cubicBezTo>
                    <a:cubicBezTo>
                      <a:pt x="7" y="61"/>
                      <a:pt x="10" y="50"/>
                      <a:pt x="14" y="39"/>
                    </a:cubicBezTo>
                    <a:cubicBezTo>
                      <a:pt x="19" y="28"/>
                      <a:pt x="23" y="18"/>
                      <a:pt x="26" y="11"/>
                    </a:cubicBezTo>
                    <a:cubicBezTo>
                      <a:pt x="29" y="4"/>
                      <a:pt x="31"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5" name="išļíḍé">
                <a:extLst>
                  <a:ext uri="{FF2B5EF4-FFF2-40B4-BE49-F238E27FC236}">
                    <a16:creationId xmlns:a16="http://schemas.microsoft.com/office/drawing/2014/main" id="{99CAD72E-1738-4D48-BC04-5024D5A964FE}"/>
                  </a:ext>
                </a:extLst>
              </p:cNvPr>
              <p:cNvSpPr/>
              <p:nvPr/>
            </p:nvSpPr>
            <p:spPr bwMode="auto">
              <a:xfrm>
                <a:off x="6236524" y="1826468"/>
                <a:ext cx="68885" cy="71640"/>
              </a:xfrm>
              <a:custGeom>
                <a:avLst/>
                <a:gdLst>
                  <a:gd name="T0" fmla="*/ 20 w 21"/>
                  <a:gd name="T1" fmla="*/ 10 h 22"/>
                  <a:gd name="T2" fmla="*/ 18 w 21"/>
                  <a:gd name="T3" fmla="*/ 4 h 22"/>
                  <a:gd name="T4" fmla="*/ 6 w 21"/>
                  <a:gd name="T5" fmla="*/ 2 h 22"/>
                  <a:gd name="T6" fmla="*/ 6 w 21"/>
                  <a:gd name="T7" fmla="*/ 2 h 22"/>
                  <a:gd name="T8" fmla="*/ 6 w 21"/>
                  <a:gd name="T9" fmla="*/ 3 h 22"/>
                  <a:gd name="T10" fmla="*/ 0 w 21"/>
                  <a:gd name="T11" fmla="*/ 9 h 22"/>
                  <a:gd name="T12" fmla="*/ 4 w 21"/>
                  <a:gd name="T13" fmla="*/ 19 h 22"/>
                  <a:gd name="T14" fmla="*/ 15 w 21"/>
                  <a:gd name="T15" fmla="*/ 20 h 22"/>
                  <a:gd name="T16" fmla="*/ 19 w 21"/>
                  <a:gd name="T17" fmla="*/ 15 h 22"/>
                  <a:gd name="T18" fmla="*/ 19 w 21"/>
                  <a:gd name="T19" fmla="*/ 15 h 22"/>
                  <a:gd name="T20" fmla="*/ 20 w 21"/>
                  <a:gd name="T21" fmla="*/ 13 h 22"/>
                  <a:gd name="T22" fmla="*/ 20 w 21"/>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20" y="10"/>
                    </a:moveTo>
                    <a:cubicBezTo>
                      <a:pt x="20" y="8"/>
                      <a:pt x="19" y="6"/>
                      <a:pt x="18" y="4"/>
                    </a:cubicBezTo>
                    <a:cubicBezTo>
                      <a:pt x="14" y="0"/>
                      <a:pt x="9" y="1"/>
                      <a:pt x="6" y="2"/>
                    </a:cubicBezTo>
                    <a:cubicBezTo>
                      <a:pt x="6" y="2"/>
                      <a:pt x="6" y="2"/>
                      <a:pt x="6" y="2"/>
                    </a:cubicBezTo>
                    <a:cubicBezTo>
                      <a:pt x="6" y="2"/>
                      <a:pt x="6" y="2"/>
                      <a:pt x="6" y="3"/>
                    </a:cubicBezTo>
                    <a:cubicBezTo>
                      <a:pt x="3" y="4"/>
                      <a:pt x="1" y="6"/>
                      <a:pt x="0" y="9"/>
                    </a:cubicBezTo>
                    <a:cubicBezTo>
                      <a:pt x="0" y="12"/>
                      <a:pt x="1" y="16"/>
                      <a:pt x="4" y="19"/>
                    </a:cubicBezTo>
                    <a:cubicBezTo>
                      <a:pt x="7" y="21"/>
                      <a:pt x="12" y="22"/>
                      <a:pt x="15" y="20"/>
                    </a:cubicBezTo>
                    <a:cubicBezTo>
                      <a:pt x="17" y="19"/>
                      <a:pt x="18" y="17"/>
                      <a:pt x="19" y="15"/>
                    </a:cubicBezTo>
                    <a:cubicBezTo>
                      <a:pt x="19" y="15"/>
                      <a:pt x="19" y="15"/>
                      <a:pt x="19" y="15"/>
                    </a:cubicBezTo>
                    <a:cubicBezTo>
                      <a:pt x="20" y="14"/>
                      <a:pt x="20" y="13"/>
                      <a:pt x="20" y="13"/>
                    </a:cubicBezTo>
                    <a:cubicBezTo>
                      <a:pt x="20" y="12"/>
                      <a:pt x="21" y="11"/>
                      <a:pt x="20" y="10"/>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6" name="ïSļîďé">
                <a:extLst>
                  <a:ext uri="{FF2B5EF4-FFF2-40B4-BE49-F238E27FC236}">
                    <a16:creationId xmlns:a16="http://schemas.microsoft.com/office/drawing/2014/main" id="{62AEA913-FE22-4FFA-B84E-773CE685A111}"/>
                  </a:ext>
                </a:extLst>
              </p:cNvPr>
              <p:cNvSpPr/>
              <p:nvPr/>
            </p:nvSpPr>
            <p:spPr bwMode="auto">
              <a:xfrm>
                <a:off x="5795662" y="1752072"/>
                <a:ext cx="827995" cy="821106"/>
              </a:xfrm>
              <a:custGeom>
                <a:avLst/>
                <a:gdLst>
                  <a:gd name="T0" fmla="*/ 252 w 254"/>
                  <a:gd name="T1" fmla="*/ 121 h 252"/>
                  <a:gd name="T2" fmla="*/ 243 w 254"/>
                  <a:gd name="T3" fmla="*/ 97 h 252"/>
                  <a:gd name="T4" fmla="*/ 213 w 254"/>
                  <a:gd name="T5" fmla="*/ 54 h 252"/>
                  <a:gd name="T6" fmla="*/ 176 w 254"/>
                  <a:gd name="T7" fmla="*/ 16 h 252"/>
                  <a:gd name="T8" fmla="*/ 167 w 254"/>
                  <a:gd name="T9" fmla="*/ 8 h 252"/>
                  <a:gd name="T10" fmla="*/ 155 w 254"/>
                  <a:gd name="T11" fmla="*/ 2 h 252"/>
                  <a:gd name="T12" fmla="*/ 130 w 254"/>
                  <a:gd name="T13" fmla="*/ 5 h 252"/>
                  <a:gd name="T14" fmla="*/ 91 w 254"/>
                  <a:gd name="T15" fmla="*/ 27 h 252"/>
                  <a:gd name="T16" fmla="*/ 61 w 254"/>
                  <a:gd name="T17" fmla="*/ 51 h 252"/>
                  <a:gd name="T18" fmla="*/ 33 w 254"/>
                  <a:gd name="T19" fmla="*/ 76 h 252"/>
                  <a:gd name="T20" fmla="*/ 32 w 254"/>
                  <a:gd name="T21" fmla="*/ 76 h 252"/>
                  <a:gd name="T22" fmla="*/ 28 w 254"/>
                  <a:gd name="T23" fmla="*/ 80 h 252"/>
                  <a:gd name="T24" fmla="*/ 6 w 254"/>
                  <a:gd name="T25" fmla="*/ 100 h 252"/>
                  <a:gd name="T26" fmla="*/ 1 w 254"/>
                  <a:gd name="T27" fmla="*/ 107 h 252"/>
                  <a:gd name="T28" fmla="*/ 1 w 254"/>
                  <a:gd name="T29" fmla="*/ 117 h 252"/>
                  <a:gd name="T30" fmla="*/ 8 w 254"/>
                  <a:gd name="T31" fmla="*/ 133 h 252"/>
                  <a:gd name="T32" fmla="*/ 54 w 254"/>
                  <a:gd name="T33" fmla="*/ 195 h 252"/>
                  <a:gd name="T34" fmla="*/ 80 w 254"/>
                  <a:gd name="T35" fmla="*/ 225 h 252"/>
                  <a:gd name="T36" fmla="*/ 94 w 254"/>
                  <a:gd name="T37" fmla="*/ 238 h 252"/>
                  <a:gd name="T38" fmla="*/ 109 w 254"/>
                  <a:gd name="T39" fmla="*/ 249 h 252"/>
                  <a:gd name="T40" fmla="*/ 114 w 254"/>
                  <a:gd name="T41" fmla="*/ 251 h 252"/>
                  <a:gd name="T42" fmla="*/ 118 w 254"/>
                  <a:gd name="T43" fmla="*/ 252 h 252"/>
                  <a:gd name="T44" fmla="*/ 123 w 254"/>
                  <a:gd name="T45" fmla="*/ 252 h 252"/>
                  <a:gd name="T46" fmla="*/ 125 w 254"/>
                  <a:gd name="T47" fmla="*/ 252 h 252"/>
                  <a:gd name="T48" fmla="*/ 128 w 254"/>
                  <a:gd name="T49" fmla="*/ 251 h 252"/>
                  <a:gd name="T50" fmla="*/ 143 w 254"/>
                  <a:gd name="T51" fmla="*/ 245 h 252"/>
                  <a:gd name="T52" fmla="*/ 168 w 254"/>
                  <a:gd name="T53" fmla="*/ 229 h 252"/>
                  <a:gd name="T54" fmla="*/ 200 w 254"/>
                  <a:gd name="T55" fmla="*/ 201 h 252"/>
                  <a:gd name="T56" fmla="*/ 201 w 254"/>
                  <a:gd name="T57" fmla="*/ 200 h 252"/>
                  <a:gd name="T58" fmla="*/ 201 w 254"/>
                  <a:gd name="T59" fmla="*/ 200 h 252"/>
                  <a:gd name="T60" fmla="*/ 222 w 254"/>
                  <a:gd name="T61" fmla="*/ 181 h 252"/>
                  <a:gd name="T62" fmla="*/ 237 w 254"/>
                  <a:gd name="T63" fmla="*/ 165 h 252"/>
                  <a:gd name="T64" fmla="*/ 250 w 254"/>
                  <a:gd name="T65" fmla="*/ 146 h 252"/>
                  <a:gd name="T66" fmla="*/ 253 w 254"/>
                  <a:gd name="T67" fmla="*/ 134 h 252"/>
                  <a:gd name="T68" fmla="*/ 252 w 254"/>
                  <a:gd name="T69" fmla="*/ 12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252">
                    <a:moveTo>
                      <a:pt x="252" y="121"/>
                    </a:moveTo>
                    <a:cubicBezTo>
                      <a:pt x="251" y="113"/>
                      <a:pt x="247" y="105"/>
                      <a:pt x="243" y="97"/>
                    </a:cubicBezTo>
                    <a:cubicBezTo>
                      <a:pt x="235" y="82"/>
                      <a:pt x="225" y="67"/>
                      <a:pt x="213" y="54"/>
                    </a:cubicBezTo>
                    <a:cubicBezTo>
                      <a:pt x="201" y="40"/>
                      <a:pt x="189" y="28"/>
                      <a:pt x="176" y="16"/>
                    </a:cubicBezTo>
                    <a:cubicBezTo>
                      <a:pt x="173" y="13"/>
                      <a:pt x="170" y="10"/>
                      <a:pt x="167" y="8"/>
                    </a:cubicBezTo>
                    <a:cubicBezTo>
                      <a:pt x="163" y="5"/>
                      <a:pt x="159" y="3"/>
                      <a:pt x="155" y="2"/>
                    </a:cubicBezTo>
                    <a:cubicBezTo>
                      <a:pt x="146" y="0"/>
                      <a:pt x="137" y="2"/>
                      <a:pt x="130" y="5"/>
                    </a:cubicBezTo>
                    <a:cubicBezTo>
                      <a:pt x="115" y="10"/>
                      <a:pt x="102" y="19"/>
                      <a:pt x="91" y="27"/>
                    </a:cubicBezTo>
                    <a:cubicBezTo>
                      <a:pt x="80" y="35"/>
                      <a:pt x="70" y="43"/>
                      <a:pt x="61" y="51"/>
                    </a:cubicBezTo>
                    <a:cubicBezTo>
                      <a:pt x="50" y="60"/>
                      <a:pt x="41" y="69"/>
                      <a:pt x="33" y="76"/>
                    </a:cubicBezTo>
                    <a:cubicBezTo>
                      <a:pt x="33" y="76"/>
                      <a:pt x="32" y="76"/>
                      <a:pt x="32" y="76"/>
                    </a:cubicBezTo>
                    <a:cubicBezTo>
                      <a:pt x="31" y="78"/>
                      <a:pt x="29" y="79"/>
                      <a:pt x="28" y="80"/>
                    </a:cubicBezTo>
                    <a:cubicBezTo>
                      <a:pt x="21" y="86"/>
                      <a:pt x="13" y="91"/>
                      <a:pt x="6" y="100"/>
                    </a:cubicBezTo>
                    <a:cubicBezTo>
                      <a:pt x="4" y="102"/>
                      <a:pt x="2" y="105"/>
                      <a:pt x="1" y="107"/>
                    </a:cubicBezTo>
                    <a:cubicBezTo>
                      <a:pt x="0" y="110"/>
                      <a:pt x="0" y="114"/>
                      <a:pt x="1" y="117"/>
                    </a:cubicBezTo>
                    <a:cubicBezTo>
                      <a:pt x="2" y="123"/>
                      <a:pt x="5" y="128"/>
                      <a:pt x="8" y="133"/>
                    </a:cubicBezTo>
                    <a:cubicBezTo>
                      <a:pt x="20" y="154"/>
                      <a:pt x="36" y="174"/>
                      <a:pt x="54" y="195"/>
                    </a:cubicBezTo>
                    <a:cubicBezTo>
                      <a:pt x="62" y="206"/>
                      <a:pt x="71" y="216"/>
                      <a:pt x="80" y="225"/>
                    </a:cubicBezTo>
                    <a:cubicBezTo>
                      <a:pt x="85" y="230"/>
                      <a:pt x="89" y="234"/>
                      <a:pt x="94" y="238"/>
                    </a:cubicBezTo>
                    <a:cubicBezTo>
                      <a:pt x="99" y="242"/>
                      <a:pt x="103" y="246"/>
                      <a:pt x="109" y="249"/>
                    </a:cubicBezTo>
                    <a:cubicBezTo>
                      <a:pt x="110" y="250"/>
                      <a:pt x="112" y="251"/>
                      <a:pt x="114" y="251"/>
                    </a:cubicBezTo>
                    <a:cubicBezTo>
                      <a:pt x="115" y="252"/>
                      <a:pt x="117" y="252"/>
                      <a:pt x="118" y="252"/>
                    </a:cubicBezTo>
                    <a:cubicBezTo>
                      <a:pt x="120" y="252"/>
                      <a:pt x="122" y="252"/>
                      <a:pt x="123" y="252"/>
                    </a:cubicBezTo>
                    <a:cubicBezTo>
                      <a:pt x="124" y="252"/>
                      <a:pt x="125" y="252"/>
                      <a:pt x="125" y="252"/>
                    </a:cubicBezTo>
                    <a:cubicBezTo>
                      <a:pt x="128" y="251"/>
                      <a:pt x="128" y="251"/>
                      <a:pt x="128" y="251"/>
                    </a:cubicBezTo>
                    <a:cubicBezTo>
                      <a:pt x="133" y="250"/>
                      <a:pt x="138" y="248"/>
                      <a:pt x="143" y="245"/>
                    </a:cubicBezTo>
                    <a:cubicBezTo>
                      <a:pt x="153" y="240"/>
                      <a:pt x="161" y="234"/>
                      <a:pt x="168" y="229"/>
                    </a:cubicBezTo>
                    <a:cubicBezTo>
                      <a:pt x="182" y="218"/>
                      <a:pt x="193" y="208"/>
                      <a:pt x="200" y="201"/>
                    </a:cubicBezTo>
                    <a:cubicBezTo>
                      <a:pt x="200" y="201"/>
                      <a:pt x="201" y="200"/>
                      <a:pt x="201" y="200"/>
                    </a:cubicBezTo>
                    <a:cubicBezTo>
                      <a:pt x="201" y="200"/>
                      <a:pt x="201" y="200"/>
                      <a:pt x="201" y="200"/>
                    </a:cubicBezTo>
                    <a:cubicBezTo>
                      <a:pt x="208" y="194"/>
                      <a:pt x="215" y="188"/>
                      <a:pt x="222" y="181"/>
                    </a:cubicBezTo>
                    <a:cubicBezTo>
                      <a:pt x="227" y="176"/>
                      <a:pt x="232" y="171"/>
                      <a:pt x="237" y="165"/>
                    </a:cubicBezTo>
                    <a:cubicBezTo>
                      <a:pt x="242" y="159"/>
                      <a:pt x="247" y="153"/>
                      <a:pt x="250" y="146"/>
                    </a:cubicBezTo>
                    <a:cubicBezTo>
                      <a:pt x="252" y="142"/>
                      <a:pt x="253" y="138"/>
                      <a:pt x="253" y="134"/>
                    </a:cubicBezTo>
                    <a:cubicBezTo>
                      <a:pt x="254" y="129"/>
                      <a:pt x="253" y="125"/>
                      <a:pt x="252" y="121"/>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7" name="ï$liḋê">
                <a:extLst>
                  <a:ext uri="{FF2B5EF4-FFF2-40B4-BE49-F238E27FC236}">
                    <a16:creationId xmlns:a16="http://schemas.microsoft.com/office/drawing/2014/main" id="{349A0AF4-C8DE-4CD6-85F6-C523EEF80BEF}"/>
                  </a:ext>
                </a:extLst>
              </p:cNvPr>
              <p:cNvSpPr/>
              <p:nvPr/>
            </p:nvSpPr>
            <p:spPr bwMode="auto">
              <a:xfrm>
                <a:off x="5852148" y="2071697"/>
                <a:ext cx="28932" cy="26177"/>
              </a:xfrm>
              <a:custGeom>
                <a:avLst/>
                <a:gdLst>
                  <a:gd name="T0" fmla="*/ 9 w 9"/>
                  <a:gd name="T1" fmla="*/ 0 h 8"/>
                  <a:gd name="T2" fmla="*/ 5 w 9"/>
                  <a:gd name="T3" fmla="*/ 5 h 8"/>
                  <a:gd name="T4" fmla="*/ 0 w 9"/>
                  <a:gd name="T5" fmla="*/ 8 h 8"/>
                  <a:gd name="T6" fmla="*/ 3 w 9"/>
                  <a:gd name="T7" fmla="*/ 3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1"/>
                      <a:pt x="8" y="3"/>
                      <a:pt x="5" y="5"/>
                    </a:cubicBezTo>
                    <a:cubicBezTo>
                      <a:pt x="3" y="7"/>
                      <a:pt x="1" y="8"/>
                      <a:pt x="0" y="8"/>
                    </a:cubicBezTo>
                    <a:cubicBezTo>
                      <a:pt x="0" y="7"/>
                      <a:pt x="1" y="5"/>
                      <a:pt x="3" y="3"/>
                    </a:cubicBezTo>
                    <a:cubicBezTo>
                      <a:pt x="6" y="1"/>
                      <a:pt x="8" y="0"/>
                      <a:pt x="9"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8" name="işļîḑê">
                <a:extLst>
                  <a:ext uri="{FF2B5EF4-FFF2-40B4-BE49-F238E27FC236}">
                    <a16:creationId xmlns:a16="http://schemas.microsoft.com/office/drawing/2014/main" id="{1E326E94-070C-423E-9EDE-5B2F02C18314}"/>
                  </a:ext>
                </a:extLst>
              </p:cNvPr>
              <p:cNvSpPr/>
              <p:nvPr/>
            </p:nvSpPr>
            <p:spPr bwMode="auto">
              <a:xfrm>
                <a:off x="5933432" y="1973882"/>
                <a:ext cx="61997" cy="52352"/>
              </a:xfrm>
              <a:custGeom>
                <a:avLst/>
                <a:gdLst>
                  <a:gd name="T0" fmla="*/ 19 w 19"/>
                  <a:gd name="T1" fmla="*/ 1 h 16"/>
                  <a:gd name="T2" fmla="*/ 11 w 19"/>
                  <a:gd name="T3" fmla="*/ 10 h 16"/>
                  <a:gd name="T4" fmla="*/ 1 w 19"/>
                  <a:gd name="T5" fmla="*/ 16 h 16"/>
                  <a:gd name="T6" fmla="*/ 9 w 19"/>
                  <a:gd name="T7" fmla="*/ 7 h 16"/>
                  <a:gd name="T8" fmla="*/ 19 w 19"/>
                  <a:gd name="T9" fmla="*/ 1 h 16"/>
                </a:gdLst>
                <a:ahLst/>
                <a:cxnLst>
                  <a:cxn ang="0">
                    <a:pos x="T0" y="T1"/>
                  </a:cxn>
                  <a:cxn ang="0">
                    <a:pos x="T2" y="T3"/>
                  </a:cxn>
                  <a:cxn ang="0">
                    <a:pos x="T4" y="T5"/>
                  </a:cxn>
                  <a:cxn ang="0">
                    <a:pos x="T6" y="T7"/>
                  </a:cxn>
                  <a:cxn ang="0">
                    <a:pos x="T8" y="T9"/>
                  </a:cxn>
                </a:cxnLst>
                <a:rect l="0" t="0" r="r" b="b"/>
                <a:pathLst>
                  <a:path w="19" h="16">
                    <a:moveTo>
                      <a:pt x="19" y="1"/>
                    </a:moveTo>
                    <a:cubicBezTo>
                      <a:pt x="19" y="2"/>
                      <a:pt x="16" y="6"/>
                      <a:pt x="11" y="10"/>
                    </a:cubicBezTo>
                    <a:cubicBezTo>
                      <a:pt x="6" y="14"/>
                      <a:pt x="2" y="16"/>
                      <a:pt x="1" y="16"/>
                    </a:cubicBezTo>
                    <a:cubicBezTo>
                      <a:pt x="0" y="15"/>
                      <a:pt x="4" y="11"/>
                      <a:pt x="9" y="7"/>
                    </a:cubicBezTo>
                    <a:cubicBezTo>
                      <a:pt x="14" y="3"/>
                      <a:pt x="18" y="0"/>
                      <a:pt x="19"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9" name="ïṡḷïḋê">
                <a:extLst>
                  <a:ext uri="{FF2B5EF4-FFF2-40B4-BE49-F238E27FC236}">
                    <a16:creationId xmlns:a16="http://schemas.microsoft.com/office/drawing/2014/main" id="{FF09C50A-46AC-4739-B971-59C1C2860F07}"/>
                  </a:ext>
                </a:extLst>
              </p:cNvPr>
              <p:cNvSpPr/>
              <p:nvPr/>
            </p:nvSpPr>
            <p:spPr bwMode="auto">
              <a:xfrm>
                <a:off x="6050536" y="1885709"/>
                <a:ext cx="64752" cy="48220"/>
              </a:xfrm>
              <a:custGeom>
                <a:avLst/>
                <a:gdLst>
                  <a:gd name="T0" fmla="*/ 19 w 20"/>
                  <a:gd name="T1" fmla="*/ 0 h 15"/>
                  <a:gd name="T2" fmla="*/ 11 w 20"/>
                  <a:gd name="T3" fmla="*/ 9 h 15"/>
                  <a:gd name="T4" fmla="*/ 1 w 20"/>
                  <a:gd name="T5" fmla="*/ 14 h 15"/>
                  <a:gd name="T6" fmla="*/ 9 w 20"/>
                  <a:gd name="T7" fmla="*/ 6 h 15"/>
                  <a:gd name="T8" fmla="*/ 19 w 20"/>
                  <a:gd name="T9" fmla="*/ 0 h 15"/>
                </a:gdLst>
                <a:ahLst/>
                <a:cxnLst>
                  <a:cxn ang="0">
                    <a:pos x="T0" y="T1"/>
                  </a:cxn>
                  <a:cxn ang="0">
                    <a:pos x="T2" y="T3"/>
                  </a:cxn>
                  <a:cxn ang="0">
                    <a:pos x="T4" y="T5"/>
                  </a:cxn>
                  <a:cxn ang="0">
                    <a:pos x="T6" y="T7"/>
                  </a:cxn>
                  <a:cxn ang="0">
                    <a:pos x="T8" y="T9"/>
                  </a:cxn>
                </a:cxnLst>
                <a:rect l="0" t="0" r="r" b="b"/>
                <a:pathLst>
                  <a:path w="20" h="15">
                    <a:moveTo>
                      <a:pt x="19" y="0"/>
                    </a:moveTo>
                    <a:cubicBezTo>
                      <a:pt x="20" y="1"/>
                      <a:pt x="16" y="5"/>
                      <a:pt x="11" y="9"/>
                    </a:cubicBezTo>
                    <a:cubicBezTo>
                      <a:pt x="6" y="12"/>
                      <a:pt x="2" y="15"/>
                      <a:pt x="1" y="14"/>
                    </a:cubicBezTo>
                    <a:cubicBezTo>
                      <a:pt x="0" y="13"/>
                      <a:pt x="4" y="10"/>
                      <a:pt x="9" y="6"/>
                    </a:cubicBezTo>
                    <a:cubicBezTo>
                      <a:pt x="14" y="2"/>
                      <a:pt x="19" y="0"/>
                      <a:pt x="19"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0" name="iśḻíďe">
                <a:extLst>
                  <a:ext uri="{FF2B5EF4-FFF2-40B4-BE49-F238E27FC236}">
                    <a16:creationId xmlns:a16="http://schemas.microsoft.com/office/drawing/2014/main" id="{C4C4012A-610C-48DC-A8C4-52ED71B15348}"/>
                  </a:ext>
                </a:extLst>
              </p:cNvPr>
              <p:cNvSpPr/>
              <p:nvPr/>
            </p:nvSpPr>
            <p:spPr bwMode="auto">
              <a:xfrm>
                <a:off x="6174529" y="1807180"/>
                <a:ext cx="68885" cy="38575"/>
              </a:xfrm>
              <a:custGeom>
                <a:avLst/>
                <a:gdLst>
                  <a:gd name="T0" fmla="*/ 21 w 21"/>
                  <a:gd name="T1" fmla="*/ 1 h 12"/>
                  <a:gd name="T2" fmla="*/ 11 w 21"/>
                  <a:gd name="T3" fmla="*/ 7 h 12"/>
                  <a:gd name="T4" fmla="*/ 4 w 21"/>
                  <a:gd name="T5" fmla="*/ 10 h 12"/>
                  <a:gd name="T6" fmla="*/ 0 w 21"/>
                  <a:gd name="T7" fmla="*/ 11 h 12"/>
                  <a:gd name="T8" fmla="*/ 2 w 21"/>
                  <a:gd name="T9" fmla="*/ 9 h 12"/>
                  <a:gd name="T10" fmla="*/ 9 w 21"/>
                  <a:gd name="T11" fmla="*/ 4 h 12"/>
                  <a:gd name="T12" fmla="*/ 21 w 21"/>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21" y="1"/>
                    </a:moveTo>
                    <a:cubicBezTo>
                      <a:pt x="21" y="2"/>
                      <a:pt x="16" y="4"/>
                      <a:pt x="11" y="7"/>
                    </a:cubicBezTo>
                    <a:cubicBezTo>
                      <a:pt x="8" y="8"/>
                      <a:pt x="6" y="10"/>
                      <a:pt x="4" y="10"/>
                    </a:cubicBezTo>
                    <a:cubicBezTo>
                      <a:pt x="2" y="11"/>
                      <a:pt x="0" y="12"/>
                      <a:pt x="0" y="11"/>
                    </a:cubicBezTo>
                    <a:cubicBezTo>
                      <a:pt x="0" y="11"/>
                      <a:pt x="1" y="10"/>
                      <a:pt x="2" y="9"/>
                    </a:cubicBezTo>
                    <a:cubicBezTo>
                      <a:pt x="4" y="7"/>
                      <a:pt x="6" y="5"/>
                      <a:pt x="9" y="4"/>
                    </a:cubicBezTo>
                    <a:cubicBezTo>
                      <a:pt x="15" y="0"/>
                      <a:pt x="21" y="0"/>
                      <a:pt x="21"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1" name="ïšḻïḋè">
                <a:extLst>
                  <a:ext uri="{FF2B5EF4-FFF2-40B4-BE49-F238E27FC236}">
                    <a16:creationId xmlns:a16="http://schemas.microsoft.com/office/drawing/2014/main" id="{5412691C-3761-49A5-8618-C537B291F293}"/>
                  </a:ext>
                </a:extLst>
              </p:cNvPr>
              <p:cNvSpPr/>
              <p:nvPr/>
            </p:nvSpPr>
            <p:spPr bwMode="auto">
              <a:xfrm>
                <a:off x="6308165" y="1836112"/>
                <a:ext cx="57863" cy="56486"/>
              </a:xfrm>
              <a:custGeom>
                <a:avLst/>
                <a:gdLst>
                  <a:gd name="T0" fmla="*/ 17 w 18"/>
                  <a:gd name="T1" fmla="*/ 16 h 17"/>
                  <a:gd name="T2" fmla="*/ 7 w 18"/>
                  <a:gd name="T3" fmla="*/ 10 h 17"/>
                  <a:gd name="T4" fmla="*/ 0 w 18"/>
                  <a:gd name="T5" fmla="*/ 1 h 17"/>
                  <a:gd name="T6" fmla="*/ 10 w 18"/>
                  <a:gd name="T7" fmla="*/ 7 h 17"/>
                  <a:gd name="T8" fmla="*/ 17 w 18"/>
                  <a:gd name="T9" fmla="*/ 16 h 17"/>
                </a:gdLst>
                <a:ahLst/>
                <a:cxnLst>
                  <a:cxn ang="0">
                    <a:pos x="T0" y="T1"/>
                  </a:cxn>
                  <a:cxn ang="0">
                    <a:pos x="T2" y="T3"/>
                  </a:cxn>
                  <a:cxn ang="0">
                    <a:pos x="T4" y="T5"/>
                  </a:cxn>
                  <a:cxn ang="0">
                    <a:pos x="T6" y="T7"/>
                  </a:cxn>
                  <a:cxn ang="0">
                    <a:pos x="T8" y="T9"/>
                  </a:cxn>
                </a:cxnLst>
                <a:rect l="0" t="0" r="r" b="b"/>
                <a:pathLst>
                  <a:path w="18" h="17">
                    <a:moveTo>
                      <a:pt x="17" y="16"/>
                    </a:moveTo>
                    <a:cubicBezTo>
                      <a:pt x="16" y="17"/>
                      <a:pt x="12" y="14"/>
                      <a:pt x="7" y="10"/>
                    </a:cubicBezTo>
                    <a:cubicBezTo>
                      <a:pt x="3" y="5"/>
                      <a:pt x="0" y="1"/>
                      <a:pt x="0" y="1"/>
                    </a:cubicBezTo>
                    <a:cubicBezTo>
                      <a:pt x="1" y="0"/>
                      <a:pt x="5" y="3"/>
                      <a:pt x="10" y="7"/>
                    </a:cubicBezTo>
                    <a:cubicBezTo>
                      <a:pt x="14" y="11"/>
                      <a:pt x="18" y="15"/>
                      <a:pt x="17" y="1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2" name="íşḻíḑé">
                <a:extLst>
                  <a:ext uri="{FF2B5EF4-FFF2-40B4-BE49-F238E27FC236}">
                    <a16:creationId xmlns:a16="http://schemas.microsoft.com/office/drawing/2014/main" id="{5F2B9A94-C469-4000-B716-FA2822227ACE}"/>
                  </a:ext>
                </a:extLst>
              </p:cNvPr>
              <p:cNvSpPr/>
              <p:nvPr/>
            </p:nvSpPr>
            <p:spPr bwMode="auto">
              <a:xfrm>
                <a:off x="6415625" y="1938061"/>
                <a:ext cx="55108" cy="57863"/>
              </a:xfrm>
              <a:custGeom>
                <a:avLst/>
                <a:gdLst>
                  <a:gd name="T0" fmla="*/ 16 w 17"/>
                  <a:gd name="T1" fmla="*/ 18 h 18"/>
                  <a:gd name="T2" fmla="*/ 8 w 17"/>
                  <a:gd name="T3" fmla="*/ 10 h 18"/>
                  <a:gd name="T4" fmla="*/ 1 w 17"/>
                  <a:gd name="T5" fmla="*/ 0 h 18"/>
                  <a:gd name="T6" fmla="*/ 10 w 17"/>
                  <a:gd name="T7" fmla="*/ 8 h 18"/>
                  <a:gd name="T8" fmla="*/ 16 w 17"/>
                  <a:gd name="T9" fmla="*/ 18 h 18"/>
                </a:gdLst>
                <a:ahLst/>
                <a:cxnLst>
                  <a:cxn ang="0">
                    <a:pos x="T0" y="T1"/>
                  </a:cxn>
                  <a:cxn ang="0">
                    <a:pos x="T2" y="T3"/>
                  </a:cxn>
                  <a:cxn ang="0">
                    <a:pos x="T4" y="T5"/>
                  </a:cxn>
                  <a:cxn ang="0">
                    <a:pos x="T6" y="T7"/>
                  </a:cxn>
                  <a:cxn ang="0">
                    <a:pos x="T8" y="T9"/>
                  </a:cxn>
                </a:cxnLst>
                <a:rect l="0" t="0" r="r" b="b"/>
                <a:pathLst>
                  <a:path w="17" h="18">
                    <a:moveTo>
                      <a:pt x="16" y="18"/>
                    </a:moveTo>
                    <a:cubicBezTo>
                      <a:pt x="16" y="18"/>
                      <a:pt x="12" y="15"/>
                      <a:pt x="8" y="10"/>
                    </a:cubicBezTo>
                    <a:cubicBezTo>
                      <a:pt x="4" y="5"/>
                      <a:pt x="0" y="1"/>
                      <a:pt x="1" y="0"/>
                    </a:cubicBezTo>
                    <a:cubicBezTo>
                      <a:pt x="2" y="0"/>
                      <a:pt x="6" y="3"/>
                      <a:pt x="10" y="8"/>
                    </a:cubicBezTo>
                    <a:cubicBezTo>
                      <a:pt x="14" y="12"/>
                      <a:pt x="17" y="17"/>
                      <a:pt x="16" y="1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3" name="íṣ1ïďè">
                <a:extLst>
                  <a:ext uri="{FF2B5EF4-FFF2-40B4-BE49-F238E27FC236}">
                    <a16:creationId xmlns:a16="http://schemas.microsoft.com/office/drawing/2014/main" id="{50C7C5D9-5746-4498-8A65-3AA5D0B9CCCD}"/>
                  </a:ext>
                </a:extLst>
              </p:cNvPr>
              <p:cNvSpPr/>
              <p:nvPr/>
            </p:nvSpPr>
            <p:spPr bwMode="auto">
              <a:xfrm>
                <a:off x="6510686" y="2055165"/>
                <a:ext cx="35820" cy="68885"/>
              </a:xfrm>
              <a:custGeom>
                <a:avLst/>
                <a:gdLst>
                  <a:gd name="T0" fmla="*/ 10 w 11"/>
                  <a:gd name="T1" fmla="*/ 21 h 21"/>
                  <a:gd name="T2" fmla="*/ 4 w 11"/>
                  <a:gd name="T3" fmla="*/ 11 h 21"/>
                  <a:gd name="T4" fmla="*/ 0 w 11"/>
                  <a:gd name="T5" fmla="*/ 0 h 21"/>
                  <a:gd name="T6" fmla="*/ 7 w 11"/>
                  <a:gd name="T7" fmla="*/ 10 h 21"/>
                  <a:gd name="T8" fmla="*/ 10 w 11"/>
                  <a:gd name="T9" fmla="*/ 21 h 21"/>
                </a:gdLst>
                <a:ahLst/>
                <a:cxnLst>
                  <a:cxn ang="0">
                    <a:pos x="T0" y="T1"/>
                  </a:cxn>
                  <a:cxn ang="0">
                    <a:pos x="T2" y="T3"/>
                  </a:cxn>
                  <a:cxn ang="0">
                    <a:pos x="T4" y="T5"/>
                  </a:cxn>
                  <a:cxn ang="0">
                    <a:pos x="T6" y="T7"/>
                  </a:cxn>
                  <a:cxn ang="0">
                    <a:pos x="T8" y="T9"/>
                  </a:cxn>
                </a:cxnLst>
                <a:rect l="0" t="0" r="r" b="b"/>
                <a:pathLst>
                  <a:path w="11" h="21">
                    <a:moveTo>
                      <a:pt x="10" y="21"/>
                    </a:moveTo>
                    <a:cubicBezTo>
                      <a:pt x="9" y="21"/>
                      <a:pt x="7" y="17"/>
                      <a:pt x="4" y="11"/>
                    </a:cubicBezTo>
                    <a:cubicBezTo>
                      <a:pt x="2" y="6"/>
                      <a:pt x="0" y="1"/>
                      <a:pt x="0" y="0"/>
                    </a:cubicBezTo>
                    <a:cubicBezTo>
                      <a:pt x="1" y="0"/>
                      <a:pt x="5" y="4"/>
                      <a:pt x="7" y="10"/>
                    </a:cubicBezTo>
                    <a:cubicBezTo>
                      <a:pt x="10" y="15"/>
                      <a:pt x="11" y="21"/>
                      <a:pt x="10" y="2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4" name="îṡlîḍe">
                <a:extLst>
                  <a:ext uri="{FF2B5EF4-FFF2-40B4-BE49-F238E27FC236}">
                    <a16:creationId xmlns:a16="http://schemas.microsoft.com/office/drawing/2014/main" id="{09E729C7-CE16-48A7-98A6-32A8C9C51D40}"/>
                  </a:ext>
                </a:extLst>
              </p:cNvPr>
              <p:cNvSpPr/>
              <p:nvPr/>
            </p:nvSpPr>
            <p:spPr bwMode="auto">
              <a:xfrm>
                <a:off x="6523085" y="2195690"/>
                <a:ext cx="35820" cy="71640"/>
              </a:xfrm>
              <a:custGeom>
                <a:avLst/>
                <a:gdLst>
                  <a:gd name="T0" fmla="*/ 0 w 11"/>
                  <a:gd name="T1" fmla="*/ 21 h 22"/>
                  <a:gd name="T2" fmla="*/ 5 w 11"/>
                  <a:gd name="T3" fmla="*/ 11 h 22"/>
                  <a:gd name="T4" fmla="*/ 10 w 11"/>
                  <a:gd name="T5" fmla="*/ 0 h 22"/>
                  <a:gd name="T6" fmla="*/ 8 w 11"/>
                  <a:gd name="T7" fmla="*/ 12 h 22"/>
                  <a:gd name="T8" fmla="*/ 0 w 11"/>
                  <a:gd name="T9" fmla="*/ 21 h 22"/>
                </a:gdLst>
                <a:ahLst/>
                <a:cxnLst>
                  <a:cxn ang="0">
                    <a:pos x="T0" y="T1"/>
                  </a:cxn>
                  <a:cxn ang="0">
                    <a:pos x="T2" y="T3"/>
                  </a:cxn>
                  <a:cxn ang="0">
                    <a:pos x="T4" y="T5"/>
                  </a:cxn>
                  <a:cxn ang="0">
                    <a:pos x="T6" y="T7"/>
                  </a:cxn>
                  <a:cxn ang="0">
                    <a:pos x="T8" y="T9"/>
                  </a:cxn>
                </a:cxnLst>
                <a:rect l="0" t="0" r="r" b="b"/>
                <a:pathLst>
                  <a:path w="11" h="22">
                    <a:moveTo>
                      <a:pt x="0" y="21"/>
                    </a:moveTo>
                    <a:cubicBezTo>
                      <a:pt x="0" y="21"/>
                      <a:pt x="2" y="16"/>
                      <a:pt x="5" y="11"/>
                    </a:cubicBezTo>
                    <a:cubicBezTo>
                      <a:pt x="7" y="5"/>
                      <a:pt x="9" y="0"/>
                      <a:pt x="10" y="0"/>
                    </a:cubicBezTo>
                    <a:cubicBezTo>
                      <a:pt x="10" y="0"/>
                      <a:pt x="11" y="6"/>
                      <a:pt x="8" y="12"/>
                    </a:cubicBezTo>
                    <a:cubicBezTo>
                      <a:pt x="5" y="18"/>
                      <a:pt x="1" y="22"/>
                      <a:pt x="0" y="2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5" name="ïsḷîḑé">
                <a:extLst>
                  <a:ext uri="{FF2B5EF4-FFF2-40B4-BE49-F238E27FC236}">
                    <a16:creationId xmlns:a16="http://schemas.microsoft.com/office/drawing/2014/main" id="{CFE6A51F-891B-4528-BAF6-ED9B1D65835F}"/>
                  </a:ext>
                </a:extLst>
              </p:cNvPr>
              <p:cNvSpPr/>
              <p:nvPr/>
            </p:nvSpPr>
            <p:spPr bwMode="auto">
              <a:xfrm>
                <a:off x="6415625" y="2319682"/>
                <a:ext cx="61997" cy="52352"/>
              </a:xfrm>
              <a:custGeom>
                <a:avLst/>
                <a:gdLst>
                  <a:gd name="T0" fmla="*/ 1 w 19"/>
                  <a:gd name="T1" fmla="*/ 16 h 16"/>
                  <a:gd name="T2" fmla="*/ 9 w 19"/>
                  <a:gd name="T3" fmla="*/ 7 h 16"/>
                  <a:gd name="T4" fmla="*/ 18 w 19"/>
                  <a:gd name="T5" fmla="*/ 0 h 16"/>
                  <a:gd name="T6" fmla="*/ 11 w 19"/>
                  <a:gd name="T7" fmla="*/ 9 h 16"/>
                  <a:gd name="T8" fmla="*/ 1 w 19"/>
                  <a:gd name="T9" fmla="*/ 16 h 16"/>
                </a:gdLst>
                <a:ahLst/>
                <a:cxnLst>
                  <a:cxn ang="0">
                    <a:pos x="T0" y="T1"/>
                  </a:cxn>
                  <a:cxn ang="0">
                    <a:pos x="T2" y="T3"/>
                  </a:cxn>
                  <a:cxn ang="0">
                    <a:pos x="T4" y="T5"/>
                  </a:cxn>
                  <a:cxn ang="0">
                    <a:pos x="T6" y="T7"/>
                  </a:cxn>
                  <a:cxn ang="0">
                    <a:pos x="T8" y="T9"/>
                  </a:cxn>
                </a:cxnLst>
                <a:rect l="0" t="0" r="r" b="b"/>
                <a:pathLst>
                  <a:path w="19" h="16">
                    <a:moveTo>
                      <a:pt x="1" y="16"/>
                    </a:moveTo>
                    <a:cubicBezTo>
                      <a:pt x="0" y="15"/>
                      <a:pt x="4" y="11"/>
                      <a:pt x="9" y="7"/>
                    </a:cubicBezTo>
                    <a:cubicBezTo>
                      <a:pt x="13" y="3"/>
                      <a:pt x="18" y="0"/>
                      <a:pt x="18" y="0"/>
                    </a:cubicBezTo>
                    <a:cubicBezTo>
                      <a:pt x="19" y="1"/>
                      <a:pt x="16" y="5"/>
                      <a:pt x="11" y="9"/>
                    </a:cubicBezTo>
                    <a:cubicBezTo>
                      <a:pt x="6" y="13"/>
                      <a:pt x="2" y="16"/>
                      <a:pt x="1" y="1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6" name="ïṣľiḋè">
                <a:extLst>
                  <a:ext uri="{FF2B5EF4-FFF2-40B4-BE49-F238E27FC236}">
                    <a16:creationId xmlns:a16="http://schemas.microsoft.com/office/drawing/2014/main" id="{492595F8-F608-4945-8C03-6C7185DAF2C2}"/>
                  </a:ext>
                </a:extLst>
              </p:cNvPr>
              <p:cNvSpPr/>
              <p:nvPr/>
            </p:nvSpPr>
            <p:spPr bwMode="auto">
              <a:xfrm>
                <a:off x="6294388" y="2413366"/>
                <a:ext cx="66129" cy="45464"/>
              </a:xfrm>
              <a:custGeom>
                <a:avLst/>
                <a:gdLst>
                  <a:gd name="T0" fmla="*/ 1 w 20"/>
                  <a:gd name="T1" fmla="*/ 13 h 14"/>
                  <a:gd name="T2" fmla="*/ 9 w 20"/>
                  <a:gd name="T3" fmla="*/ 5 h 14"/>
                  <a:gd name="T4" fmla="*/ 20 w 20"/>
                  <a:gd name="T5" fmla="*/ 0 h 14"/>
                  <a:gd name="T6" fmla="*/ 11 w 20"/>
                  <a:gd name="T7" fmla="*/ 8 h 14"/>
                  <a:gd name="T8" fmla="*/ 1 w 20"/>
                  <a:gd name="T9" fmla="*/ 13 h 14"/>
                </a:gdLst>
                <a:ahLst/>
                <a:cxnLst>
                  <a:cxn ang="0">
                    <a:pos x="T0" y="T1"/>
                  </a:cxn>
                  <a:cxn ang="0">
                    <a:pos x="T2" y="T3"/>
                  </a:cxn>
                  <a:cxn ang="0">
                    <a:pos x="T4" y="T5"/>
                  </a:cxn>
                  <a:cxn ang="0">
                    <a:pos x="T6" y="T7"/>
                  </a:cxn>
                  <a:cxn ang="0">
                    <a:pos x="T8" y="T9"/>
                  </a:cxn>
                </a:cxnLst>
                <a:rect l="0" t="0" r="r" b="b"/>
                <a:pathLst>
                  <a:path w="20" h="14">
                    <a:moveTo>
                      <a:pt x="1" y="13"/>
                    </a:moveTo>
                    <a:cubicBezTo>
                      <a:pt x="0" y="12"/>
                      <a:pt x="4" y="9"/>
                      <a:pt x="9" y="5"/>
                    </a:cubicBezTo>
                    <a:cubicBezTo>
                      <a:pt x="14" y="2"/>
                      <a:pt x="19" y="0"/>
                      <a:pt x="20" y="0"/>
                    </a:cubicBezTo>
                    <a:cubicBezTo>
                      <a:pt x="20" y="1"/>
                      <a:pt x="16" y="5"/>
                      <a:pt x="11" y="8"/>
                    </a:cubicBezTo>
                    <a:cubicBezTo>
                      <a:pt x="6" y="12"/>
                      <a:pt x="1" y="14"/>
                      <a:pt x="1" y="1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7" name="ïṡḷiḋé">
                <a:extLst>
                  <a:ext uri="{FF2B5EF4-FFF2-40B4-BE49-F238E27FC236}">
                    <a16:creationId xmlns:a16="http://schemas.microsoft.com/office/drawing/2014/main" id="{F8D53FDD-EDE9-4C0F-B409-3E8C86A12AC4}"/>
                  </a:ext>
                </a:extLst>
              </p:cNvPr>
              <p:cNvSpPr/>
              <p:nvPr/>
            </p:nvSpPr>
            <p:spPr bwMode="auto">
              <a:xfrm>
                <a:off x="6203460" y="2496027"/>
                <a:ext cx="33065" cy="22043"/>
              </a:xfrm>
              <a:custGeom>
                <a:avLst/>
                <a:gdLst>
                  <a:gd name="T0" fmla="*/ 0 w 10"/>
                  <a:gd name="T1" fmla="*/ 7 h 7"/>
                  <a:gd name="T2" fmla="*/ 4 w 10"/>
                  <a:gd name="T3" fmla="*/ 2 h 7"/>
                  <a:gd name="T4" fmla="*/ 9 w 10"/>
                  <a:gd name="T5" fmla="*/ 1 h 7"/>
                  <a:gd name="T6" fmla="*/ 6 w 10"/>
                  <a:gd name="T7" fmla="*/ 5 h 7"/>
                  <a:gd name="T8" fmla="*/ 0 w 10"/>
                  <a:gd name="T9" fmla="*/ 7 h 7"/>
                </a:gdLst>
                <a:ahLst/>
                <a:cxnLst>
                  <a:cxn ang="0">
                    <a:pos x="T0" y="T1"/>
                  </a:cxn>
                  <a:cxn ang="0">
                    <a:pos x="T2" y="T3"/>
                  </a:cxn>
                  <a:cxn ang="0">
                    <a:pos x="T4" y="T5"/>
                  </a:cxn>
                  <a:cxn ang="0">
                    <a:pos x="T6" y="T7"/>
                  </a:cxn>
                  <a:cxn ang="0">
                    <a:pos x="T8" y="T9"/>
                  </a:cxn>
                </a:cxnLst>
                <a:rect l="0" t="0" r="r" b="b"/>
                <a:pathLst>
                  <a:path w="10" h="7">
                    <a:moveTo>
                      <a:pt x="0" y="7"/>
                    </a:moveTo>
                    <a:cubicBezTo>
                      <a:pt x="0" y="6"/>
                      <a:pt x="1" y="4"/>
                      <a:pt x="4" y="2"/>
                    </a:cubicBezTo>
                    <a:cubicBezTo>
                      <a:pt x="6" y="1"/>
                      <a:pt x="9" y="0"/>
                      <a:pt x="9" y="1"/>
                    </a:cubicBezTo>
                    <a:cubicBezTo>
                      <a:pt x="10" y="1"/>
                      <a:pt x="8" y="3"/>
                      <a:pt x="6" y="5"/>
                    </a:cubicBezTo>
                    <a:cubicBezTo>
                      <a:pt x="3" y="7"/>
                      <a:pt x="1" y="7"/>
                      <a:pt x="0" y="7"/>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8" name="iŝḷiḑé">
                <a:extLst>
                  <a:ext uri="{FF2B5EF4-FFF2-40B4-BE49-F238E27FC236}">
                    <a16:creationId xmlns:a16="http://schemas.microsoft.com/office/drawing/2014/main" id="{C21877F3-7618-4298-B5C9-1E53569F2E64}"/>
                  </a:ext>
                </a:extLst>
              </p:cNvPr>
              <p:cNvSpPr/>
              <p:nvPr/>
            </p:nvSpPr>
            <p:spPr bwMode="auto">
              <a:xfrm>
                <a:off x="5809439" y="1752072"/>
                <a:ext cx="814218" cy="801818"/>
              </a:xfrm>
              <a:custGeom>
                <a:avLst/>
                <a:gdLst>
                  <a:gd name="T0" fmla="*/ 125 w 250"/>
                  <a:gd name="T1" fmla="*/ 246 h 246"/>
                  <a:gd name="T2" fmla="*/ 130 w 250"/>
                  <a:gd name="T3" fmla="*/ 244 h 246"/>
                  <a:gd name="T4" fmla="*/ 143 w 250"/>
                  <a:gd name="T5" fmla="*/ 236 h 246"/>
                  <a:gd name="T6" fmla="*/ 187 w 250"/>
                  <a:gd name="T7" fmla="*/ 203 h 246"/>
                  <a:gd name="T8" fmla="*/ 215 w 250"/>
                  <a:gd name="T9" fmla="*/ 177 h 246"/>
                  <a:gd name="T10" fmla="*/ 229 w 250"/>
                  <a:gd name="T11" fmla="*/ 162 h 246"/>
                  <a:gd name="T12" fmla="*/ 242 w 250"/>
                  <a:gd name="T13" fmla="*/ 144 h 246"/>
                  <a:gd name="T14" fmla="*/ 244 w 250"/>
                  <a:gd name="T15" fmla="*/ 133 h 246"/>
                  <a:gd name="T16" fmla="*/ 243 w 250"/>
                  <a:gd name="T17" fmla="*/ 122 h 246"/>
                  <a:gd name="T18" fmla="*/ 234 w 250"/>
                  <a:gd name="T19" fmla="*/ 100 h 246"/>
                  <a:gd name="T20" fmla="*/ 204 w 250"/>
                  <a:gd name="T21" fmla="*/ 58 h 246"/>
                  <a:gd name="T22" fmla="*/ 168 w 250"/>
                  <a:gd name="T23" fmla="*/ 20 h 246"/>
                  <a:gd name="T24" fmla="*/ 159 w 250"/>
                  <a:gd name="T25" fmla="*/ 12 h 246"/>
                  <a:gd name="T26" fmla="*/ 149 w 250"/>
                  <a:gd name="T27" fmla="*/ 8 h 246"/>
                  <a:gd name="T28" fmla="*/ 127 w 250"/>
                  <a:gd name="T29" fmla="*/ 10 h 246"/>
                  <a:gd name="T30" fmla="*/ 90 w 250"/>
                  <a:gd name="T31" fmla="*/ 31 h 246"/>
                  <a:gd name="T32" fmla="*/ 60 w 250"/>
                  <a:gd name="T33" fmla="*/ 54 h 246"/>
                  <a:gd name="T34" fmla="*/ 17 w 250"/>
                  <a:gd name="T35" fmla="*/ 90 h 246"/>
                  <a:gd name="T36" fmla="*/ 5 w 250"/>
                  <a:gd name="T37" fmla="*/ 99 h 246"/>
                  <a:gd name="T38" fmla="*/ 1 w 250"/>
                  <a:gd name="T39" fmla="*/ 102 h 246"/>
                  <a:gd name="T40" fmla="*/ 16 w 250"/>
                  <a:gd name="T41" fmla="*/ 88 h 246"/>
                  <a:gd name="T42" fmla="*/ 57 w 250"/>
                  <a:gd name="T43" fmla="*/ 51 h 246"/>
                  <a:gd name="T44" fmla="*/ 87 w 250"/>
                  <a:gd name="T45" fmla="*/ 27 h 246"/>
                  <a:gd name="T46" fmla="*/ 126 w 250"/>
                  <a:gd name="T47" fmla="*/ 5 h 246"/>
                  <a:gd name="T48" fmla="*/ 151 w 250"/>
                  <a:gd name="T49" fmla="*/ 2 h 246"/>
                  <a:gd name="T50" fmla="*/ 163 w 250"/>
                  <a:gd name="T51" fmla="*/ 8 h 246"/>
                  <a:gd name="T52" fmla="*/ 172 w 250"/>
                  <a:gd name="T53" fmla="*/ 16 h 246"/>
                  <a:gd name="T54" fmla="*/ 209 w 250"/>
                  <a:gd name="T55" fmla="*/ 54 h 246"/>
                  <a:gd name="T56" fmla="*/ 239 w 250"/>
                  <a:gd name="T57" fmla="*/ 97 h 246"/>
                  <a:gd name="T58" fmla="*/ 248 w 250"/>
                  <a:gd name="T59" fmla="*/ 121 h 246"/>
                  <a:gd name="T60" fmla="*/ 249 w 250"/>
                  <a:gd name="T61" fmla="*/ 134 h 246"/>
                  <a:gd name="T62" fmla="*/ 246 w 250"/>
                  <a:gd name="T63" fmla="*/ 146 h 246"/>
                  <a:gd name="T64" fmla="*/ 233 w 250"/>
                  <a:gd name="T65" fmla="*/ 165 h 246"/>
                  <a:gd name="T66" fmla="*/ 218 w 250"/>
                  <a:gd name="T67" fmla="*/ 181 h 246"/>
                  <a:gd name="T68" fmla="*/ 190 w 250"/>
                  <a:gd name="T69" fmla="*/ 206 h 246"/>
                  <a:gd name="T70" fmla="*/ 144 w 250"/>
                  <a:gd name="T71" fmla="*/ 238 h 246"/>
                  <a:gd name="T72" fmla="*/ 130 w 250"/>
                  <a:gd name="T73" fmla="*/ 245 h 246"/>
                  <a:gd name="T74" fmla="*/ 125 w 250"/>
                  <a:gd name="T75"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0" h="246">
                    <a:moveTo>
                      <a:pt x="125" y="246"/>
                    </a:moveTo>
                    <a:cubicBezTo>
                      <a:pt x="125" y="246"/>
                      <a:pt x="127" y="245"/>
                      <a:pt x="130" y="244"/>
                    </a:cubicBezTo>
                    <a:cubicBezTo>
                      <a:pt x="133" y="242"/>
                      <a:pt x="137" y="240"/>
                      <a:pt x="143" y="236"/>
                    </a:cubicBezTo>
                    <a:cubicBezTo>
                      <a:pt x="154" y="229"/>
                      <a:pt x="169" y="218"/>
                      <a:pt x="187" y="203"/>
                    </a:cubicBezTo>
                    <a:cubicBezTo>
                      <a:pt x="196" y="196"/>
                      <a:pt x="205" y="187"/>
                      <a:pt x="215" y="177"/>
                    </a:cubicBezTo>
                    <a:cubicBezTo>
                      <a:pt x="220" y="172"/>
                      <a:pt x="225" y="167"/>
                      <a:pt x="229" y="162"/>
                    </a:cubicBezTo>
                    <a:cubicBezTo>
                      <a:pt x="234" y="156"/>
                      <a:pt x="239" y="150"/>
                      <a:pt x="242" y="144"/>
                    </a:cubicBezTo>
                    <a:cubicBezTo>
                      <a:pt x="243" y="141"/>
                      <a:pt x="244" y="137"/>
                      <a:pt x="244" y="133"/>
                    </a:cubicBezTo>
                    <a:cubicBezTo>
                      <a:pt x="244" y="130"/>
                      <a:pt x="244" y="126"/>
                      <a:pt x="243" y="122"/>
                    </a:cubicBezTo>
                    <a:cubicBezTo>
                      <a:pt x="241" y="114"/>
                      <a:pt x="238" y="107"/>
                      <a:pt x="234" y="100"/>
                    </a:cubicBezTo>
                    <a:cubicBezTo>
                      <a:pt x="226" y="85"/>
                      <a:pt x="216" y="71"/>
                      <a:pt x="204" y="58"/>
                    </a:cubicBezTo>
                    <a:cubicBezTo>
                      <a:pt x="193" y="44"/>
                      <a:pt x="181" y="32"/>
                      <a:pt x="168" y="20"/>
                    </a:cubicBezTo>
                    <a:cubicBezTo>
                      <a:pt x="165" y="18"/>
                      <a:pt x="162" y="15"/>
                      <a:pt x="159" y="12"/>
                    </a:cubicBezTo>
                    <a:cubicBezTo>
                      <a:pt x="156" y="10"/>
                      <a:pt x="153" y="8"/>
                      <a:pt x="149" y="8"/>
                    </a:cubicBezTo>
                    <a:cubicBezTo>
                      <a:pt x="142" y="6"/>
                      <a:pt x="135" y="7"/>
                      <a:pt x="127" y="10"/>
                    </a:cubicBezTo>
                    <a:cubicBezTo>
                      <a:pt x="113" y="15"/>
                      <a:pt x="101" y="23"/>
                      <a:pt x="90" y="31"/>
                    </a:cubicBezTo>
                    <a:cubicBezTo>
                      <a:pt x="79" y="39"/>
                      <a:pt x="69" y="47"/>
                      <a:pt x="60" y="54"/>
                    </a:cubicBezTo>
                    <a:cubicBezTo>
                      <a:pt x="42" y="69"/>
                      <a:pt x="27" y="81"/>
                      <a:pt x="17" y="90"/>
                    </a:cubicBezTo>
                    <a:cubicBezTo>
                      <a:pt x="12" y="94"/>
                      <a:pt x="8" y="97"/>
                      <a:pt x="5" y="99"/>
                    </a:cubicBezTo>
                    <a:cubicBezTo>
                      <a:pt x="2" y="101"/>
                      <a:pt x="1" y="102"/>
                      <a:pt x="1" y="102"/>
                    </a:cubicBezTo>
                    <a:cubicBezTo>
                      <a:pt x="0" y="102"/>
                      <a:pt x="6" y="97"/>
                      <a:pt x="16" y="88"/>
                    </a:cubicBezTo>
                    <a:cubicBezTo>
                      <a:pt x="25" y="79"/>
                      <a:pt x="39" y="66"/>
                      <a:pt x="57" y="51"/>
                    </a:cubicBezTo>
                    <a:cubicBezTo>
                      <a:pt x="66" y="43"/>
                      <a:pt x="76" y="35"/>
                      <a:pt x="87" y="27"/>
                    </a:cubicBezTo>
                    <a:cubicBezTo>
                      <a:pt x="98" y="19"/>
                      <a:pt x="111" y="10"/>
                      <a:pt x="126" y="5"/>
                    </a:cubicBezTo>
                    <a:cubicBezTo>
                      <a:pt x="133" y="2"/>
                      <a:pt x="142" y="0"/>
                      <a:pt x="151" y="2"/>
                    </a:cubicBezTo>
                    <a:cubicBezTo>
                      <a:pt x="155" y="3"/>
                      <a:pt x="159" y="5"/>
                      <a:pt x="163" y="8"/>
                    </a:cubicBezTo>
                    <a:cubicBezTo>
                      <a:pt x="166" y="10"/>
                      <a:pt x="169" y="13"/>
                      <a:pt x="172" y="16"/>
                    </a:cubicBezTo>
                    <a:cubicBezTo>
                      <a:pt x="185" y="28"/>
                      <a:pt x="197" y="40"/>
                      <a:pt x="209" y="54"/>
                    </a:cubicBezTo>
                    <a:cubicBezTo>
                      <a:pt x="221" y="67"/>
                      <a:pt x="231" y="82"/>
                      <a:pt x="239" y="97"/>
                    </a:cubicBezTo>
                    <a:cubicBezTo>
                      <a:pt x="243" y="105"/>
                      <a:pt x="247" y="113"/>
                      <a:pt x="248" y="121"/>
                    </a:cubicBezTo>
                    <a:cubicBezTo>
                      <a:pt x="249" y="125"/>
                      <a:pt x="250" y="129"/>
                      <a:pt x="249" y="134"/>
                    </a:cubicBezTo>
                    <a:cubicBezTo>
                      <a:pt x="249" y="138"/>
                      <a:pt x="248" y="142"/>
                      <a:pt x="246" y="146"/>
                    </a:cubicBezTo>
                    <a:cubicBezTo>
                      <a:pt x="243" y="153"/>
                      <a:pt x="238" y="159"/>
                      <a:pt x="233" y="165"/>
                    </a:cubicBezTo>
                    <a:cubicBezTo>
                      <a:pt x="228" y="171"/>
                      <a:pt x="223" y="176"/>
                      <a:pt x="218" y="181"/>
                    </a:cubicBezTo>
                    <a:cubicBezTo>
                      <a:pt x="208" y="190"/>
                      <a:pt x="199" y="199"/>
                      <a:pt x="190" y="206"/>
                    </a:cubicBezTo>
                    <a:cubicBezTo>
                      <a:pt x="171" y="221"/>
                      <a:pt x="155" y="232"/>
                      <a:pt x="144" y="238"/>
                    </a:cubicBezTo>
                    <a:cubicBezTo>
                      <a:pt x="138" y="242"/>
                      <a:pt x="133" y="244"/>
                      <a:pt x="130" y="245"/>
                    </a:cubicBezTo>
                    <a:cubicBezTo>
                      <a:pt x="127" y="246"/>
                      <a:pt x="125" y="246"/>
                      <a:pt x="125" y="24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9" name="ïśľîḓè">
                <a:extLst>
                  <a:ext uri="{FF2B5EF4-FFF2-40B4-BE49-F238E27FC236}">
                    <a16:creationId xmlns:a16="http://schemas.microsoft.com/office/drawing/2014/main" id="{A6EF45AC-574F-4C66-8DC0-917C5318317A}"/>
                  </a:ext>
                </a:extLst>
              </p:cNvPr>
              <p:cNvSpPr/>
              <p:nvPr/>
            </p:nvSpPr>
            <p:spPr bwMode="auto">
              <a:xfrm>
                <a:off x="5795662" y="1898108"/>
                <a:ext cx="688847" cy="675070"/>
              </a:xfrm>
              <a:custGeom>
                <a:avLst/>
                <a:gdLst>
                  <a:gd name="T0" fmla="*/ 211 w 211"/>
                  <a:gd name="T1" fmla="*/ 145 h 207"/>
                  <a:gd name="T2" fmla="*/ 200 w 211"/>
                  <a:gd name="T3" fmla="*/ 156 h 207"/>
                  <a:gd name="T4" fmla="*/ 168 w 211"/>
                  <a:gd name="T5" fmla="*/ 184 h 207"/>
                  <a:gd name="T6" fmla="*/ 143 w 211"/>
                  <a:gd name="T7" fmla="*/ 200 h 207"/>
                  <a:gd name="T8" fmla="*/ 128 w 211"/>
                  <a:gd name="T9" fmla="*/ 206 h 207"/>
                  <a:gd name="T10" fmla="*/ 125 w 211"/>
                  <a:gd name="T11" fmla="*/ 207 h 207"/>
                  <a:gd name="T12" fmla="*/ 123 w 211"/>
                  <a:gd name="T13" fmla="*/ 207 h 207"/>
                  <a:gd name="T14" fmla="*/ 118 w 211"/>
                  <a:gd name="T15" fmla="*/ 207 h 207"/>
                  <a:gd name="T16" fmla="*/ 114 w 211"/>
                  <a:gd name="T17" fmla="*/ 206 h 207"/>
                  <a:gd name="T18" fmla="*/ 109 w 211"/>
                  <a:gd name="T19" fmla="*/ 204 h 207"/>
                  <a:gd name="T20" fmla="*/ 94 w 211"/>
                  <a:gd name="T21" fmla="*/ 193 h 207"/>
                  <a:gd name="T22" fmla="*/ 80 w 211"/>
                  <a:gd name="T23" fmla="*/ 180 h 207"/>
                  <a:gd name="T24" fmla="*/ 54 w 211"/>
                  <a:gd name="T25" fmla="*/ 150 h 207"/>
                  <a:gd name="T26" fmla="*/ 8 w 211"/>
                  <a:gd name="T27" fmla="*/ 88 h 207"/>
                  <a:gd name="T28" fmla="*/ 1 w 211"/>
                  <a:gd name="T29" fmla="*/ 72 h 207"/>
                  <a:gd name="T30" fmla="*/ 1 w 211"/>
                  <a:gd name="T31" fmla="*/ 62 h 207"/>
                  <a:gd name="T32" fmla="*/ 6 w 211"/>
                  <a:gd name="T33" fmla="*/ 55 h 207"/>
                  <a:gd name="T34" fmla="*/ 28 w 211"/>
                  <a:gd name="T35" fmla="*/ 35 h 207"/>
                  <a:gd name="T36" fmla="*/ 61 w 211"/>
                  <a:gd name="T37" fmla="*/ 9 h 207"/>
                  <a:gd name="T38" fmla="*/ 74 w 211"/>
                  <a:gd name="T39" fmla="*/ 0 h 207"/>
                  <a:gd name="T40" fmla="*/ 62 w 211"/>
                  <a:gd name="T41" fmla="*/ 11 h 207"/>
                  <a:gd name="T42" fmla="*/ 30 w 211"/>
                  <a:gd name="T43" fmla="*/ 38 h 207"/>
                  <a:gd name="T44" fmla="*/ 9 w 211"/>
                  <a:gd name="T45" fmla="*/ 58 h 207"/>
                  <a:gd name="T46" fmla="*/ 6 w 211"/>
                  <a:gd name="T47" fmla="*/ 64 h 207"/>
                  <a:gd name="T48" fmla="*/ 6 w 211"/>
                  <a:gd name="T49" fmla="*/ 71 h 207"/>
                  <a:gd name="T50" fmla="*/ 13 w 211"/>
                  <a:gd name="T51" fmla="*/ 85 h 207"/>
                  <a:gd name="T52" fmla="*/ 58 w 211"/>
                  <a:gd name="T53" fmla="*/ 147 h 207"/>
                  <a:gd name="T54" fmla="*/ 84 w 211"/>
                  <a:gd name="T55" fmla="*/ 176 h 207"/>
                  <a:gd name="T56" fmla="*/ 98 w 211"/>
                  <a:gd name="T57" fmla="*/ 189 h 207"/>
                  <a:gd name="T58" fmla="*/ 112 w 211"/>
                  <a:gd name="T59" fmla="*/ 200 h 207"/>
                  <a:gd name="T60" fmla="*/ 126 w 211"/>
                  <a:gd name="T61" fmla="*/ 201 h 207"/>
                  <a:gd name="T62" fmla="*/ 141 w 211"/>
                  <a:gd name="T63" fmla="*/ 196 h 207"/>
                  <a:gd name="T64" fmla="*/ 165 w 211"/>
                  <a:gd name="T65" fmla="*/ 181 h 207"/>
                  <a:gd name="T66" fmla="*/ 198 w 211"/>
                  <a:gd name="T67" fmla="*/ 155 h 207"/>
                  <a:gd name="T68" fmla="*/ 211 w 211"/>
                  <a:gd name="T69" fmla="*/ 14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207">
                    <a:moveTo>
                      <a:pt x="211" y="145"/>
                    </a:moveTo>
                    <a:cubicBezTo>
                      <a:pt x="211" y="145"/>
                      <a:pt x="207" y="149"/>
                      <a:pt x="200" y="156"/>
                    </a:cubicBezTo>
                    <a:cubicBezTo>
                      <a:pt x="193" y="163"/>
                      <a:pt x="182" y="173"/>
                      <a:pt x="168" y="184"/>
                    </a:cubicBezTo>
                    <a:cubicBezTo>
                      <a:pt x="161" y="189"/>
                      <a:pt x="153" y="195"/>
                      <a:pt x="143" y="200"/>
                    </a:cubicBezTo>
                    <a:cubicBezTo>
                      <a:pt x="138" y="203"/>
                      <a:pt x="133" y="205"/>
                      <a:pt x="128" y="206"/>
                    </a:cubicBezTo>
                    <a:cubicBezTo>
                      <a:pt x="125" y="207"/>
                      <a:pt x="125" y="207"/>
                      <a:pt x="125" y="207"/>
                    </a:cubicBezTo>
                    <a:cubicBezTo>
                      <a:pt x="125" y="207"/>
                      <a:pt x="124" y="207"/>
                      <a:pt x="123" y="207"/>
                    </a:cubicBezTo>
                    <a:cubicBezTo>
                      <a:pt x="122" y="207"/>
                      <a:pt x="120" y="207"/>
                      <a:pt x="118" y="207"/>
                    </a:cubicBezTo>
                    <a:cubicBezTo>
                      <a:pt x="117" y="207"/>
                      <a:pt x="115" y="207"/>
                      <a:pt x="114" y="206"/>
                    </a:cubicBezTo>
                    <a:cubicBezTo>
                      <a:pt x="112" y="206"/>
                      <a:pt x="110" y="205"/>
                      <a:pt x="109" y="204"/>
                    </a:cubicBezTo>
                    <a:cubicBezTo>
                      <a:pt x="103" y="201"/>
                      <a:pt x="99" y="197"/>
                      <a:pt x="94" y="193"/>
                    </a:cubicBezTo>
                    <a:cubicBezTo>
                      <a:pt x="89" y="189"/>
                      <a:pt x="85" y="185"/>
                      <a:pt x="80" y="180"/>
                    </a:cubicBezTo>
                    <a:cubicBezTo>
                      <a:pt x="71" y="171"/>
                      <a:pt x="62" y="161"/>
                      <a:pt x="54" y="150"/>
                    </a:cubicBezTo>
                    <a:cubicBezTo>
                      <a:pt x="36" y="129"/>
                      <a:pt x="20" y="109"/>
                      <a:pt x="8" y="88"/>
                    </a:cubicBezTo>
                    <a:cubicBezTo>
                      <a:pt x="5" y="83"/>
                      <a:pt x="2" y="78"/>
                      <a:pt x="1" y="72"/>
                    </a:cubicBezTo>
                    <a:cubicBezTo>
                      <a:pt x="0" y="69"/>
                      <a:pt x="0" y="65"/>
                      <a:pt x="1" y="62"/>
                    </a:cubicBezTo>
                    <a:cubicBezTo>
                      <a:pt x="2" y="60"/>
                      <a:pt x="4" y="57"/>
                      <a:pt x="6" y="55"/>
                    </a:cubicBezTo>
                    <a:cubicBezTo>
                      <a:pt x="13" y="46"/>
                      <a:pt x="21" y="41"/>
                      <a:pt x="28" y="35"/>
                    </a:cubicBezTo>
                    <a:cubicBezTo>
                      <a:pt x="42" y="24"/>
                      <a:pt x="53" y="15"/>
                      <a:pt x="61" y="9"/>
                    </a:cubicBezTo>
                    <a:cubicBezTo>
                      <a:pt x="69" y="3"/>
                      <a:pt x="73" y="0"/>
                      <a:pt x="74" y="0"/>
                    </a:cubicBezTo>
                    <a:cubicBezTo>
                      <a:pt x="74" y="1"/>
                      <a:pt x="70" y="4"/>
                      <a:pt x="62" y="11"/>
                    </a:cubicBezTo>
                    <a:cubicBezTo>
                      <a:pt x="55" y="18"/>
                      <a:pt x="44" y="27"/>
                      <a:pt x="30" y="38"/>
                    </a:cubicBezTo>
                    <a:cubicBezTo>
                      <a:pt x="24" y="44"/>
                      <a:pt x="16" y="50"/>
                      <a:pt x="9" y="58"/>
                    </a:cubicBezTo>
                    <a:cubicBezTo>
                      <a:pt x="8" y="60"/>
                      <a:pt x="7" y="62"/>
                      <a:pt x="6" y="64"/>
                    </a:cubicBezTo>
                    <a:cubicBezTo>
                      <a:pt x="5" y="66"/>
                      <a:pt x="5" y="69"/>
                      <a:pt x="6" y="71"/>
                    </a:cubicBezTo>
                    <a:cubicBezTo>
                      <a:pt x="7" y="75"/>
                      <a:pt x="10" y="81"/>
                      <a:pt x="13" y="85"/>
                    </a:cubicBezTo>
                    <a:cubicBezTo>
                      <a:pt x="25" y="105"/>
                      <a:pt x="41" y="126"/>
                      <a:pt x="58" y="147"/>
                    </a:cubicBezTo>
                    <a:cubicBezTo>
                      <a:pt x="67" y="157"/>
                      <a:pt x="76" y="167"/>
                      <a:pt x="84" y="176"/>
                    </a:cubicBezTo>
                    <a:cubicBezTo>
                      <a:pt x="89" y="181"/>
                      <a:pt x="93" y="185"/>
                      <a:pt x="98" y="189"/>
                    </a:cubicBezTo>
                    <a:cubicBezTo>
                      <a:pt x="102" y="193"/>
                      <a:pt x="107" y="197"/>
                      <a:pt x="112" y="200"/>
                    </a:cubicBezTo>
                    <a:cubicBezTo>
                      <a:pt x="116" y="202"/>
                      <a:pt x="121" y="202"/>
                      <a:pt x="126" y="201"/>
                    </a:cubicBezTo>
                    <a:cubicBezTo>
                      <a:pt x="132" y="200"/>
                      <a:pt x="136" y="198"/>
                      <a:pt x="141" y="196"/>
                    </a:cubicBezTo>
                    <a:cubicBezTo>
                      <a:pt x="150" y="191"/>
                      <a:pt x="158" y="186"/>
                      <a:pt x="165" y="181"/>
                    </a:cubicBezTo>
                    <a:cubicBezTo>
                      <a:pt x="180" y="170"/>
                      <a:pt x="191" y="161"/>
                      <a:pt x="198" y="155"/>
                    </a:cubicBezTo>
                    <a:cubicBezTo>
                      <a:pt x="206" y="148"/>
                      <a:pt x="210" y="145"/>
                      <a:pt x="211" y="145"/>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0" name="ïsľïďe">
                <a:extLst>
                  <a:ext uri="{FF2B5EF4-FFF2-40B4-BE49-F238E27FC236}">
                    <a16:creationId xmlns:a16="http://schemas.microsoft.com/office/drawing/2014/main" id="{E957CD0F-EA25-45DB-911E-C134F0EA8909}"/>
                  </a:ext>
                </a:extLst>
              </p:cNvPr>
              <p:cNvSpPr/>
              <p:nvPr/>
            </p:nvSpPr>
            <p:spPr bwMode="auto">
              <a:xfrm>
                <a:off x="6343985" y="1790648"/>
                <a:ext cx="274162" cy="276917"/>
              </a:xfrm>
              <a:custGeom>
                <a:avLst/>
                <a:gdLst>
                  <a:gd name="T0" fmla="*/ 83 w 84"/>
                  <a:gd name="T1" fmla="*/ 44 h 85"/>
                  <a:gd name="T2" fmla="*/ 68 w 84"/>
                  <a:gd name="T3" fmla="*/ 22 h 85"/>
                  <a:gd name="T4" fmla="*/ 52 w 84"/>
                  <a:gd name="T5" fmla="*/ 1 h 85"/>
                  <a:gd name="T6" fmla="*/ 51 w 84"/>
                  <a:gd name="T7" fmla="*/ 0 h 85"/>
                  <a:gd name="T8" fmla="*/ 31 w 84"/>
                  <a:gd name="T9" fmla="*/ 15 h 85"/>
                  <a:gd name="T10" fmla="*/ 10 w 84"/>
                  <a:gd name="T11" fmla="*/ 37 h 85"/>
                  <a:gd name="T12" fmla="*/ 1 w 84"/>
                  <a:gd name="T13" fmla="*/ 54 h 85"/>
                  <a:gd name="T14" fmla="*/ 1 w 84"/>
                  <a:gd name="T15" fmla="*/ 64 h 85"/>
                  <a:gd name="T16" fmla="*/ 6 w 84"/>
                  <a:gd name="T17" fmla="*/ 74 h 85"/>
                  <a:gd name="T18" fmla="*/ 14 w 84"/>
                  <a:gd name="T19" fmla="*/ 81 h 85"/>
                  <a:gd name="T20" fmla="*/ 24 w 84"/>
                  <a:gd name="T21" fmla="*/ 84 h 85"/>
                  <a:gd name="T22" fmla="*/ 43 w 84"/>
                  <a:gd name="T23" fmla="*/ 81 h 85"/>
                  <a:gd name="T24" fmla="*/ 69 w 84"/>
                  <a:gd name="T25" fmla="*/ 63 h 85"/>
                  <a:gd name="T26" fmla="*/ 84 w 84"/>
                  <a:gd name="T27"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5">
                    <a:moveTo>
                      <a:pt x="83" y="44"/>
                    </a:moveTo>
                    <a:cubicBezTo>
                      <a:pt x="78" y="37"/>
                      <a:pt x="74" y="29"/>
                      <a:pt x="68" y="22"/>
                    </a:cubicBezTo>
                    <a:cubicBezTo>
                      <a:pt x="63" y="15"/>
                      <a:pt x="58" y="8"/>
                      <a:pt x="52" y="1"/>
                    </a:cubicBezTo>
                    <a:cubicBezTo>
                      <a:pt x="51" y="0"/>
                      <a:pt x="51" y="0"/>
                      <a:pt x="51" y="0"/>
                    </a:cubicBezTo>
                    <a:cubicBezTo>
                      <a:pt x="47" y="2"/>
                      <a:pt x="40" y="7"/>
                      <a:pt x="31" y="15"/>
                    </a:cubicBezTo>
                    <a:cubicBezTo>
                      <a:pt x="25" y="20"/>
                      <a:pt x="17" y="27"/>
                      <a:pt x="10" y="37"/>
                    </a:cubicBezTo>
                    <a:cubicBezTo>
                      <a:pt x="6" y="42"/>
                      <a:pt x="3" y="47"/>
                      <a:pt x="1" y="54"/>
                    </a:cubicBezTo>
                    <a:cubicBezTo>
                      <a:pt x="0" y="57"/>
                      <a:pt x="0" y="61"/>
                      <a:pt x="1" y="64"/>
                    </a:cubicBezTo>
                    <a:cubicBezTo>
                      <a:pt x="2" y="68"/>
                      <a:pt x="4" y="71"/>
                      <a:pt x="6" y="74"/>
                    </a:cubicBezTo>
                    <a:cubicBezTo>
                      <a:pt x="9" y="77"/>
                      <a:pt x="11" y="79"/>
                      <a:pt x="14" y="81"/>
                    </a:cubicBezTo>
                    <a:cubicBezTo>
                      <a:pt x="18" y="83"/>
                      <a:pt x="21" y="84"/>
                      <a:pt x="24" y="84"/>
                    </a:cubicBezTo>
                    <a:cubicBezTo>
                      <a:pt x="31" y="85"/>
                      <a:pt x="38" y="83"/>
                      <a:pt x="43" y="81"/>
                    </a:cubicBezTo>
                    <a:cubicBezTo>
                      <a:pt x="54" y="76"/>
                      <a:pt x="63" y="69"/>
                      <a:pt x="69" y="63"/>
                    </a:cubicBezTo>
                    <a:cubicBezTo>
                      <a:pt x="77" y="56"/>
                      <a:pt x="82" y="49"/>
                      <a:pt x="84" y="45"/>
                    </a:cubicBezTo>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1" name="îṣľiḍê">
                <a:extLst>
                  <a:ext uri="{FF2B5EF4-FFF2-40B4-BE49-F238E27FC236}">
                    <a16:creationId xmlns:a16="http://schemas.microsoft.com/office/drawing/2014/main" id="{883204C6-4CDD-4E6D-A6FC-4C3AB1F57D69}"/>
                  </a:ext>
                </a:extLst>
              </p:cNvPr>
              <p:cNvSpPr/>
              <p:nvPr/>
            </p:nvSpPr>
            <p:spPr bwMode="auto">
              <a:xfrm>
                <a:off x="6405981" y="1947705"/>
                <a:ext cx="42709" cy="48220"/>
              </a:xfrm>
              <a:custGeom>
                <a:avLst/>
                <a:gdLst>
                  <a:gd name="T0" fmla="*/ 11 w 13"/>
                  <a:gd name="T1" fmla="*/ 3 h 15"/>
                  <a:gd name="T2" fmla="*/ 4 w 13"/>
                  <a:gd name="T3" fmla="*/ 1 h 15"/>
                  <a:gd name="T4" fmla="*/ 2 w 13"/>
                  <a:gd name="T5" fmla="*/ 3 h 15"/>
                  <a:gd name="T6" fmla="*/ 0 w 13"/>
                  <a:gd name="T7" fmla="*/ 6 h 15"/>
                  <a:gd name="T8" fmla="*/ 2 w 13"/>
                  <a:gd name="T9" fmla="*/ 13 h 15"/>
                  <a:gd name="T10" fmla="*/ 9 w 13"/>
                  <a:gd name="T11" fmla="*/ 14 h 15"/>
                  <a:gd name="T12" fmla="*/ 12 w 13"/>
                  <a:gd name="T13" fmla="*/ 11 h 15"/>
                  <a:gd name="T14" fmla="*/ 13 w 13"/>
                  <a:gd name="T15" fmla="*/ 10 h 15"/>
                  <a:gd name="T16" fmla="*/ 13 w 13"/>
                  <a:gd name="T17" fmla="*/ 10 h 15"/>
                  <a:gd name="T18" fmla="*/ 13 w 13"/>
                  <a:gd name="T19" fmla="*/ 7 h 15"/>
                  <a:gd name="T20" fmla="*/ 11 w 13"/>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5">
                    <a:moveTo>
                      <a:pt x="11" y="3"/>
                    </a:moveTo>
                    <a:cubicBezTo>
                      <a:pt x="9" y="1"/>
                      <a:pt x="6" y="0"/>
                      <a:pt x="4" y="1"/>
                    </a:cubicBezTo>
                    <a:cubicBezTo>
                      <a:pt x="3" y="2"/>
                      <a:pt x="2" y="2"/>
                      <a:pt x="2" y="3"/>
                    </a:cubicBezTo>
                    <a:cubicBezTo>
                      <a:pt x="1" y="3"/>
                      <a:pt x="0" y="5"/>
                      <a:pt x="0" y="6"/>
                    </a:cubicBezTo>
                    <a:cubicBezTo>
                      <a:pt x="0" y="8"/>
                      <a:pt x="0" y="11"/>
                      <a:pt x="2" y="13"/>
                    </a:cubicBezTo>
                    <a:cubicBezTo>
                      <a:pt x="5" y="14"/>
                      <a:pt x="8" y="15"/>
                      <a:pt x="9" y="14"/>
                    </a:cubicBezTo>
                    <a:cubicBezTo>
                      <a:pt x="11" y="13"/>
                      <a:pt x="12" y="12"/>
                      <a:pt x="12" y="11"/>
                    </a:cubicBezTo>
                    <a:cubicBezTo>
                      <a:pt x="12" y="11"/>
                      <a:pt x="12" y="10"/>
                      <a:pt x="13" y="10"/>
                    </a:cubicBezTo>
                    <a:cubicBezTo>
                      <a:pt x="13" y="10"/>
                      <a:pt x="13" y="10"/>
                      <a:pt x="13" y="10"/>
                    </a:cubicBezTo>
                    <a:cubicBezTo>
                      <a:pt x="13" y="9"/>
                      <a:pt x="13" y="8"/>
                      <a:pt x="13" y="7"/>
                    </a:cubicBezTo>
                    <a:cubicBezTo>
                      <a:pt x="13" y="5"/>
                      <a:pt x="12" y="4"/>
                      <a:pt x="11" y="3"/>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2" name="ísľîḓé">
                <a:extLst>
                  <a:ext uri="{FF2B5EF4-FFF2-40B4-BE49-F238E27FC236}">
                    <a16:creationId xmlns:a16="http://schemas.microsoft.com/office/drawing/2014/main" id="{08223674-8654-485C-87A8-6C7CFD1C17D8}"/>
                  </a:ext>
                </a:extLst>
              </p:cNvPr>
              <p:cNvSpPr/>
              <p:nvPr/>
            </p:nvSpPr>
            <p:spPr bwMode="auto">
              <a:xfrm>
                <a:off x="6341229" y="1783760"/>
                <a:ext cx="286561" cy="283805"/>
              </a:xfrm>
              <a:custGeom>
                <a:avLst/>
                <a:gdLst>
                  <a:gd name="T0" fmla="*/ 87 w 88"/>
                  <a:gd name="T1" fmla="*/ 44 h 87"/>
                  <a:gd name="T2" fmla="*/ 70 w 88"/>
                  <a:gd name="T3" fmla="*/ 66 h 87"/>
                  <a:gd name="T4" fmla="*/ 44 w 88"/>
                  <a:gd name="T5" fmla="*/ 83 h 87"/>
                  <a:gd name="T6" fmla="*/ 25 w 88"/>
                  <a:gd name="T7" fmla="*/ 87 h 87"/>
                  <a:gd name="T8" fmla="*/ 15 w 88"/>
                  <a:gd name="T9" fmla="*/ 83 h 87"/>
                  <a:gd name="T10" fmla="*/ 6 w 88"/>
                  <a:gd name="T11" fmla="*/ 76 h 87"/>
                  <a:gd name="T12" fmla="*/ 1 w 88"/>
                  <a:gd name="T13" fmla="*/ 67 h 87"/>
                  <a:gd name="T14" fmla="*/ 1 w 88"/>
                  <a:gd name="T15" fmla="*/ 56 h 87"/>
                  <a:gd name="T16" fmla="*/ 10 w 88"/>
                  <a:gd name="T17" fmla="*/ 39 h 87"/>
                  <a:gd name="T18" fmla="*/ 31 w 88"/>
                  <a:gd name="T19" fmla="*/ 17 h 87"/>
                  <a:gd name="T20" fmla="*/ 55 w 88"/>
                  <a:gd name="T21" fmla="*/ 0 h 87"/>
                  <a:gd name="T22" fmla="*/ 34 w 88"/>
                  <a:gd name="T23" fmla="*/ 20 h 87"/>
                  <a:gd name="T24" fmla="*/ 14 w 88"/>
                  <a:gd name="T25" fmla="*/ 42 h 87"/>
                  <a:gd name="T26" fmla="*/ 7 w 88"/>
                  <a:gd name="T27" fmla="*/ 57 h 87"/>
                  <a:gd name="T28" fmla="*/ 7 w 88"/>
                  <a:gd name="T29" fmla="*/ 65 h 87"/>
                  <a:gd name="T30" fmla="*/ 11 w 88"/>
                  <a:gd name="T31" fmla="*/ 73 h 87"/>
                  <a:gd name="T32" fmla="*/ 18 w 88"/>
                  <a:gd name="T33" fmla="*/ 78 h 87"/>
                  <a:gd name="T34" fmla="*/ 25 w 88"/>
                  <a:gd name="T35" fmla="*/ 81 h 87"/>
                  <a:gd name="T36" fmla="*/ 42 w 88"/>
                  <a:gd name="T37" fmla="*/ 78 h 87"/>
                  <a:gd name="T38" fmla="*/ 67 w 88"/>
                  <a:gd name="T39" fmla="*/ 63 h 87"/>
                  <a:gd name="T40" fmla="*/ 87 w 88"/>
                  <a:gd name="T41"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7">
                    <a:moveTo>
                      <a:pt x="87" y="44"/>
                    </a:moveTo>
                    <a:cubicBezTo>
                      <a:pt x="88" y="44"/>
                      <a:pt x="83" y="54"/>
                      <a:pt x="70" y="66"/>
                    </a:cubicBezTo>
                    <a:cubicBezTo>
                      <a:pt x="63" y="72"/>
                      <a:pt x="55" y="79"/>
                      <a:pt x="44" y="83"/>
                    </a:cubicBezTo>
                    <a:cubicBezTo>
                      <a:pt x="38" y="86"/>
                      <a:pt x="32" y="87"/>
                      <a:pt x="25" y="87"/>
                    </a:cubicBezTo>
                    <a:cubicBezTo>
                      <a:pt x="21" y="86"/>
                      <a:pt x="18" y="85"/>
                      <a:pt x="15" y="83"/>
                    </a:cubicBezTo>
                    <a:cubicBezTo>
                      <a:pt x="11" y="82"/>
                      <a:pt x="9" y="79"/>
                      <a:pt x="6" y="76"/>
                    </a:cubicBezTo>
                    <a:cubicBezTo>
                      <a:pt x="4" y="74"/>
                      <a:pt x="2" y="70"/>
                      <a:pt x="1" y="67"/>
                    </a:cubicBezTo>
                    <a:cubicBezTo>
                      <a:pt x="0" y="63"/>
                      <a:pt x="0" y="59"/>
                      <a:pt x="1" y="56"/>
                    </a:cubicBezTo>
                    <a:cubicBezTo>
                      <a:pt x="3" y="49"/>
                      <a:pt x="6" y="44"/>
                      <a:pt x="10" y="39"/>
                    </a:cubicBezTo>
                    <a:cubicBezTo>
                      <a:pt x="17" y="29"/>
                      <a:pt x="25" y="22"/>
                      <a:pt x="31" y="17"/>
                    </a:cubicBezTo>
                    <a:cubicBezTo>
                      <a:pt x="45" y="5"/>
                      <a:pt x="54" y="0"/>
                      <a:pt x="55" y="0"/>
                    </a:cubicBezTo>
                    <a:cubicBezTo>
                      <a:pt x="55" y="1"/>
                      <a:pt x="47" y="8"/>
                      <a:pt x="34" y="20"/>
                    </a:cubicBezTo>
                    <a:cubicBezTo>
                      <a:pt x="28" y="26"/>
                      <a:pt x="21" y="33"/>
                      <a:pt x="14" y="42"/>
                    </a:cubicBezTo>
                    <a:cubicBezTo>
                      <a:pt x="11" y="47"/>
                      <a:pt x="8" y="52"/>
                      <a:pt x="7" y="57"/>
                    </a:cubicBezTo>
                    <a:cubicBezTo>
                      <a:pt x="6" y="60"/>
                      <a:pt x="6" y="63"/>
                      <a:pt x="7" y="65"/>
                    </a:cubicBezTo>
                    <a:cubicBezTo>
                      <a:pt x="7" y="68"/>
                      <a:pt x="9" y="70"/>
                      <a:pt x="11" y="73"/>
                    </a:cubicBezTo>
                    <a:cubicBezTo>
                      <a:pt x="13" y="75"/>
                      <a:pt x="15" y="77"/>
                      <a:pt x="18" y="78"/>
                    </a:cubicBezTo>
                    <a:cubicBezTo>
                      <a:pt x="20" y="80"/>
                      <a:pt x="23" y="80"/>
                      <a:pt x="25" y="81"/>
                    </a:cubicBezTo>
                    <a:cubicBezTo>
                      <a:pt x="31" y="82"/>
                      <a:pt x="37" y="80"/>
                      <a:pt x="42" y="78"/>
                    </a:cubicBezTo>
                    <a:cubicBezTo>
                      <a:pt x="52" y="74"/>
                      <a:pt x="60" y="68"/>
                      <a:pt x="67" y="63"/>
                    </a:cubicBezTo>
                    <a:cubicBezTo>
                      <a:pt x="80" y="52"/>
                      <a:pt x="87" y="43"/>
                      <a:pt x="87" y="4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3" name="îṥ1îḑê">
                <a:extLst>
                  <a:ext uri="{FF2B5EF4-FFF2-40B4-BE49-F238E27FC236}">
                    <a16:creationId xmlns:a16="http://schemas.microsoft.com/office/drawing/2014/main" id="{EB778C8B-5DF0-4C7E-8E49-39CD2607CE03}"/>
                  </a:ext>
                </a:extLst>
              </p:cNvPr>
              <p:cNvSpPr/>
              <p:nvPr/>
            </p:nvSpPr>
            <p:spPr bwMode="auto">
              <a:xfrm>
                <a:off x="3884800" y="2632420"/>
                <a:ext cx="440862" cy="420197"/>
              </a:xfrm>
              <a:custGeom>
                <a:avLst/>
                <a:gdLst>
                  <a:gd name="T0" fmla="*/ 135 w 135"/>
                  <a:gd name="T1" fmla="*/ 70 h 129"/>
                  <a:gd name="T2" fmla="*/ 134 w 135"/>
                  <a:gd name="T3" fmla="*/ 80 h 129"/>
                  <a:gd name="T4" fmla="*/ 133 w 135"/>
                  <a:gd name="T5" fmla="*/ 84 h 129"/>
                  <a:gd name="T6" fmla="*/ 131 w 135"/>
                  <a:gd name="T7" fmla="*/ 88 h 129"/>
                  <a:gd name="T8" fmla="*/ 120 w 135"/>
                  <a:gd name="T9" fmla="*/ 107 h 129"/>
                  <a:gd name="T10" fmla="*/ 117 w 135"/>
                  <a:gd name="T11" fmla="*/ 109 h 129"/>
                  <a:gd name="T12" fmla="*/ 76 w 135"/>
                  <a:gd name="T13" fmla="*/ 128 h 129"/>
                  <a:gd name="T14" fmla="*/ 50 w 135"/>
                  <a:gd name="T15" fmla="*/ 126 h 129"/>
                  <a:gd name="T16" fmla="*/ 36 w 135"/>
                  <a:gd name="T17" fmla="*/ 121 h 129"/>
                  <a:gd name="T18" fmla="*/ 30 w 135"/>
                  <a:gd name="T19" fmla="*/ 118 h 129"/>
                  <a:gd name="T20" fmla="*/ 24 w 135"/>
                  <a:gd name="T21" fmla="*/ 114 h 129"/>
                  <a:gd name="T22" fmla="*/ 7 w 135"/>
                  <a:gd name="T23" fmla="*/ 92 h 129"/>
                  <a:gd name="T24" fmla="*/ 1 w 135"/>
                  <a:gd name="T25" fmla="*/ 66 h 129"/>
                  <a:gd name="T26" fmla="*/ 12 w 135"/>
                  <a:gd name="T27" fmla="*/ 25 h 129"/>
                  <a:gd name="T28" fmla="*/ 12 w 135"/>
                  <a:gd name="T29" fmla="*/ 25 h 129"/>
                  <a:gd name="T30" fmla="*/ 17 w 135"/>
                  <a:gd name="T31" fmla="*/ 20 h 129"/>
                  <a:gd name="T32" fmla="*/ 54 w 135"/>
                  <a:gd name="T33" fmla="*/ 3 h 129"/>
                  <a:gd name="T34" fmla="*/ 102 w 135"/>
                  <a:gd name="T35" fmla="*/ 10 h 129"/>
                  <a:gd name="T36" fmla="*/ 133 w 135"/>
                  <a:gd name="T37" fmla="*/ 48 h 129"/>
                  <a:gd name="T38" fmla="*/ 135 w 135"/>
                  <a:gd name="T39" fmla="*/ 7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29">
                    <a:moveTo>
                      <a:pt x="135" y="70"/>
                    </a:moveTo>
                    <a:cubicBezTo>
                      <a:pt x="135" y="73"/>
                      <a:pt x="135" y="77"/>
                      <a:pt x="134" y="80"/>
                    </a:cubicBezTo>
                    <a:cubicBezTo>
                      <a:pt x="133" y="81"/>
                      <a:pt x="133" y="83"/>
                      <a:pt x="133" y="84"/>
                    </a:cubicBezTo>
                    <a:cubicBezTo>
                      <a:pt x="132" y="86"/>
                      <a:pt x="132" y="87"/>
                      <a:pt x="131" y="88"/>
                    </a:cubicBezTo>
                    <a:cubicBezTo>
                      <a:pt x="128" y="96"/>
                      <a:pt x="124" y="102"/>
                      <a:pt x="120" y="107"/>
                    </a:cubicBezTo>
                    <a:cubicBezTo>
                      <a:pt x="119" y="108"/>
                      <a:pt x="118" y="108"/>
                      <a:pt x="117" y="109"/>
                    </a:cubicBezTo>
                    <a:cubicBezTo>
                      <a:pt x="107" y="118"/>
                      <a:pt x="93" y="125"/>
                      <a:pt x="76" y="128"/>
                    </a:cubicBezTo>
                    <a:cubicBezTo>
                      <a:pt x="67" y="129"/>
                      <a:pt x="59" y="128"/>
                      <a:pt x="50" y="126"/>
                    </a:cubicBezTo>
                    <a:cubicBezTo>
                      <a:pt x="45" y="125"/>
                      <a:pt x="41" y="124"/>
                      <a:pt x="36" y="121"/>
                    </a:cubicBezTo>
                    <a:cubicBezTo>
                      <a:pt x="34" y="120"/>
                      <a:pt x="32" y="119"/>
                      <a:pt x="30" y="118"/>
                    </a:cubicBezTo>
                    <a:cubicBezTo>
                      <a:pt x="28" y="116"/>
                      <a:pt x="26" y="115"/>
                      <a:pt x="24" y="114"/>
                    </a:cubicBezTo>
                    <a:cubicBezTo>
                      <a:pt x="16" y="108"/>
                      <a:pt x="10" y="100"/>
                      <a:pt x="7" y="92"/>
                    </a:cubicBezTo>
                    <a:cubicBezTo>
                      <a:pt x="3" y="84"/>
                      <a:pt x="1" y="75"/>
                      <a:pt x="1" y="66"/>
                    </a:cubicBezTo>
                    <a:cubicBezTo>
                      <a:pt x="0" y="50"/>
                      <a:pt x="5" y="36"/>
                      <a:pt x="12" y="25"/>
                    </a:cubicBezTo>
                    <a:cubicBezTo>
                      <a:pt x="12" y="25"/>
                      <a:pt x="12" y="25"/>
                      <a:pt x="12" y="25"/>
                    </a:cubicBezTo>
                    <a:cubicBezTo>
                      <a:pt x="13" y="23"/>
                      <a:pt x="15" y="22"/>
                      <a:pt x="17" y="20"/>
                    </a:cubicBezTo>
                    <a:cubicBezTo>
                      <a:pt x="26" y="12"/>
                      <a:pt x="39" y="5"/>
                      <a:pt x="54" y="3"/>
                    </a:cubicBezTo>
                    <a:cubicBezTo>
                      <a:pt x="69" y="0"/>
                      <a:pt x="87" y="2"/>
                      <a:pt x="102" y="10"/>
                    </a:cubicBezTo>
                    <a:cubicBezTo>
                      <a:pt x="118" y="19"/>
                      <a:pt x="129" y="33"/>
                      <a:pt x="133" y="48"/>
                    </a:cubicBezTo>
                    <a:cubicBezTo>
                      <a:pt x="135" y="56"/>
                      <a:pt x="135" y="63"/>
                      <a:pt x="135" y="70"/>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4" name="išļiďe">
                <a:extLst>
                  <a:ext uri="{FF2B5EF4-FFF2-40B4-BE49-F238E27FC236}">
                    <a16:creationId xmlns:a16="http://schemas.microsoft.com/office/drawing/2014/main" id="{03A7CDE5-699A-4812-8F28-70F7F690B2B6}"/>
                  </a:ext>
                </a:extLst>
              </p:cNvPr>
              <p:cNvSpPr/>
              <p:nvPr/>
            </p:nvSpPr>
            <p:spPr bwMode="auto">
              <a:xfrm>
                <a:off x="3762185" y="2511182"/>
                <a:ext cx="684715" cy="648895"/>
              </a:xfrm>
              <a:custGeom>
                <a:avLst/>
                <a:gdLst>
                  <a:gd name="T0" fmla="*/ 205 w 210"/>
                  <a:gd name="T1" fmla="*/ 82 h 199"/>
                  <a:gd name="T2" fmla="*/ 170 w 210"/>
                  <a:gd name="T3" fmla="*/ 23 h 199"/>
                  <a:gd name="T4" fmla="*/ 154 w 210"/>
                  <a:gd name="T5" fmla="*/ 14 h 199"/>
                  <a:gd name="T6" fmla="*/ 146 w 210"/>
                  <a:gd name="T7" fmla="*/ 10 h 199"/>
                  <a:gd name="T8" fmla="*/ 138 w 210"/>
                  <a:gd name="T9" fmla="*/ 7 h 199"/>
                  <a:gd name="T10" fmla="*/ 105 w 210"/>
                  <a:gd name="T11" fmla="*/ 0 h 199"/>
                  <a:gd name="T12" fmla="*/ 98 w 210"/>
                  <a:gd name="T13" fmla="*/ 0 h 199"/>
                  <a:gd name="T14" fmla="*/ 98 w 210"/>
                  <a:gd name="T15" fmla="*/ 0 h 199"/>
                  <a:gd name="T16" fmla="*/ 83 w 210"/>
                  <a:gd name="T17" fmla="*/ 1 h 199"/>
                  <a:gd name="T18" fmla="*/ 49 w 210"/>
                  <a:gd name="T19" fmla="*/ 13 h 199"/>
                  <a:gd name="T20" fmla="*/ 18 w 210"/>
                  <a:gd name="T21" fmla="*/ 41 h 199"/>
                  <a:gd name="T22" fmla="*/ 12 w 210"/>
                  <a:gd name="T23" fmla="*/ 51 h 199"/>
                  <a:gd name="T24" fmla="*/ 8 w 210"/>
                  <a:gd name="T25" fmla="*/ 62 h 199"/>
                  <a:gd name="T26" fmla="*/ 4 w 210"/>
                  <a:gd name="T27" fmla="*/ 73 h 199"/>
                  <a:gd name="T28" fmla="*/ 2 w 210"/>
                  <a:gd name="T29" fmla="*/ 85 h 199"/>
                  <a:gd name="T30" fmla="*/ 10 w 210"/>
                  <a:gd name="T31" fmla="*/ 134 h 199"/>
                  <a:gd name="T32" fmla="*/ 15 w 210"/>
                  <a:gd name="T33" fmla="*/ 146 h 199"/>
                  <a:gd name="T34" fmla="*/ 18 w 210"/>
                  <a:gd name="T35" fmla="*/ 151 h 199"/>
                  <a:gd name="T36" fmla="*/ 21 w 210"/>
                  <a:gd name="T37" fmla="*/ 157 h 199"/>
                  <a:gd name="T38" fmla="*/ 37 w 210"/>
                  <a:gd name="T39" fmla="*/ 176 h 199"/>
                  <a:gd name="T40" fmla="*/ 79 w 210"/>
                  <a:gd name="T41" fmla="*/ 196 h 199"/>
                  <a:gd name="T42" fmla="*/ 100 w 210"/>
                  <a:gd name="T43" fmla="*/ 199 h 199"/>
                  <a:gd name="T44" fmla="*/ 121 w 210"/>
                  <a:gd name="T45" fmla="*/ 197 h 199"/>
                  <a:gd name="T46" fmla="*/ 155 w 210"/>
                  <a:gd name="T47" fmla="*/ 186 h 199"/>
                  <a:gd name="T48" fmla="*/ 179 w 210"/>
                  <a:gd name="T49" fmla="*/ 168 h 199"/>
                  <a:gd name="T50" fmla="*/ 193 w 210"/>
                  <a:gd name="T51" fmla="*/ 150 h 199"/>
                  <a:gd name="T52" fmla="*/ 194 w 210"/>
                  <a:gd name="T53" fmla="*/ 146 h 199"/>
                  <a:gd name="T54" fmla="*/ 195 w 210"/>
                  <a:gd name="T55" fmla="*/ 146 h 199"/>
                  <a:gd name="T56" fmla="*/ 199 w 210"/>
                  <a:gd name="T57" fmla="*/ 137 h 199"/>
                  <a:gd name="T58" fmla="*/ 205 w 210"/>
                  <a:gd name="T59" fmla="*/ 82 h 199"/>
                  <a:gd name="T60" fmla="*/ 88 w 210"/>
                  <a:gd name="T61" fmla="*/ 163 h 199"/>
                  <a:gd name="T62" fmla="*/ 74 w 210"/>
                  <a:gd name="T63" fmla="*/ 158 h 199"/>
                  <a:gd name="T64" fmla="*/ 68 w 210"/>
                  <a:gd name="T65" fmla="*/ 155 h 199"/>
                  <a:gd name="T66" fmla="*/ 62 w 210"/>
                  <a:gd name="T67" fmla="*/ 151 h 199"/>
                  <a:gd name="T68" fmla="*/ 45 w 210"/>
                  <a:gd name="T69" fmla="*/ 129 h 199"/>
                  <a:gd name="T70" fmla="*/ 39 w 210"/>
                  <a:gd name="T71" fmla="*/ 103 h 199"/>
                  <a:gd name="T72" fmla="*/ 50 w 210"/>
                  <a:gd name="T73" fmla="*/ 62 h 199"/>
                  <a:gd name="T74" fmla="*/ 50 w 210"/>
                  <a:gd name="T75" fmla="*/ 62 h 199"/>
                  <a:gd name="T76" fmla="*/ 55 w 210"/>
                  <a:gd name="T77" fmla="*/ 57 h 199"/>
                  <a:gd name="T78" fmla="*/ 92 w 210"/>
                  <a:gd name="T79" fmla="*/ 40 h 199"/>
                  <a:gd name="T80" fmla="*/ 140 w 210"/>
                  <a:gd name="T81" fmla="*/ 47 h 199"/>
                  <a:gd name="T82" fmla="*/ 171 w 210"/>
                  <a:gd name="T83" fmla="*/ 85 h 199"/>
                  <a:gd name="T84" fmla="*/ 173 w 210"/>
                  <a:gd name="T85" fmla="*/ 107 h 199"/>
                  <a:gd name="T86" fmla="*/ 172 w 210"/>
                  <a:gd name="T87" fmla="*/ 117 h 199"/>
                  <a:gd name="T88" fmla="*/ 171 w 210"/>
                  <a:gd name="T89" fmla="*/ 121 h 199"/>
                  <a:gd name="T90" fmla="*/ 169 w 210"/>
                  <a:gd name="T91" fmla="*/ 125 h 199"/>
                  <a:gd name="T92" fmla="*/ 158 w 210"/>
                  <a:gd name="T93" fmla="*/ 144 h 199"/>
                  <a:gd name="T94" fmla="*/ 155 w 210"/>
                  <a:gd name="T95" fmla="*/ 146 h 199"/>
                  <a:gd name="T96" fmla="*/ 114 w 210"/>
                  <a:gd name="T97" fmla="*/ 165 h 199"/>
                  <a:gd name="T98" fmla="*/ 88 w 210"/>
                  <a:gd name="T99" fmla="*/ 1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99">
                    <a:moveTo>
                      <a:pt x="205" y="82"/>
                    </a:moveTo>
                    <a:cubicBezTo>
                      <a:pt x="201" y="61"/>
                      <a:pt x="189" y="39"/>
                      <a:pt x="170" y="23"/>
                    </a:cubicBezTo>
                    <a:cubicBezTo>
                      <a:pt x="165" y="20"/>
                      <a:pt x="159" y="16"/>
                      <a:pt x="154" y="14"/>
                    </a:cubicBezTo>
                    <a:cubicBezTo>
                      <a:pt x="151" y="12"/>
                      <a:pt x="149" y="11"/>
                      <a:pt x="146" y="10"/>
                    </a:cubicBezTo>
                    <a:cubicBezTo>
                      <a:pt x="143" y="9"/>
                      <a:pt x="140" y="8"/>
                      <a:pt x="138" y="7"/>
                    </a:cubicBezTo>
                    <a:cubicBezTo>
                      <a:pt x="127" y="3"/>
                      <a:pt x="116" y="0"/>
                      <a:pt x="105" y="0"/>
                    </a:cubicBezTo>
                    <a:cubicBezTo>
                      <a:pt x="103" y="0"/>
                      <a:pt x="100" y="0"/>
                      <a:pt x="98" y="0"/>
                    </a:cubicBezTo>
                    <a:cubicBezTo>
                      <a:pt x="98" y="0"/>
                      <a:pt x="98" y="0"/>
                      <a:pt x="98" y="0"/>
                    </a:cubicBezTo>
                    <a:cubicBezTo>
                      <a:pt x="93" y="0"/>
                      <a:pt x="88" y="0"/>
                      <a:pt x="83" y="1"/>
                    </a:cubicBezTo>
                    <a:cubicBezTo>
                      <a:pt x="72" y="3"/>
                      <a:pt x="60" y="6"/>
                      <a:pt x="49" y="13"/>
                    </a:cubicBezTo>
                    <a:cubicBezTo>
                      <a:pt x="38" y="20"/>
                      <a:pt x="26" y="29"/>
                      <a:pt x="18" y="41"/>
                    </a:cubicBezTo>
                    <a:cubicBezTo>
                      <a:pt x="16" y="44"/>
                      <a:pt x="14" y="48"/>
                      <a:pt x="12" y="51"/>
                    </a:cubicBezTo>
                    <a:cubicBezTo>
                      <a:pt x="11" y="55"/>
                      <a:pt x="9" y="58"/>
                      <a:pt x="8" y="62"/>
                    </a:cubicBezTo>
                    <a:cubicBezTo>
                      <a:pt x="6" y="65"/>
                      <a:pt x="5" y="69"/>
                      <a:pt x="4" y="73"/>
                    </a:cubicBezTo>
                    <a:cubicBezTo>
                      <a:pt x="3" y="77"/>
                      <a:pt x="3" y="81"/>
                      <a:pt x="2" y="85"/>
                    </a:cubicBezTo>
                    <a:cubicBezTo>
                      <a:pt x="0" y="101"/>
                      <a:pt x="3" y="118"/>
                      <a:pt x="10" y="134"/>
                    </a:cubicBezTo>
                    <a:cubicBezTo>
                      <a:pt x="11" y="138"/>
                      <a:pt x="13" y="142"/>
                      <a:pt x="15" y="146"/>
                    </a:cubicBezTo>
                    <a:cubicBezTo>
                      <a:pt x="18" y="151"/>
                      <a:pt x="18" y="151"/>
                      <a:pt x="18" y="151"/>
                    </a:cubicBezTo>
                    <a:cubicBezTo>
                      <a:pt x="21" y="157"/>
                      <a:pt x="21" y="157"/>
                      <a:pt x="21" y="157"/>
                    </a:cubicBezTo>
                    <a:cubicBezTo>
                      <a:pt x="26" y="164"/>
                      <a:pt x="31" y="170"/>
                      <a:pt x="37" y="176"/>
                    </a:cubicBezTo>
                    <a:cubicBezTo>
                      <a:pt x="50" y="186"/>
                      <a:pt x="64" y="193"/>
                      <a:pt x="79" y="196"/>
                    </a:cubicBezTo>
                    <a:cubicBezTo>
                      <a:pt x="86" y="198"/>
                      <a:pt x="93" y="199"/>
                      <a:pt x="100" y="199"/>
                    </a:cubicBezTo>
                    <a:cubicBezTo>
                      <a:pt x="107" y="199"/>
                      <a:pt x="114" y="198"/>
                      <a:pt x="121" y="197"/>
                    </a:cubicBezTo>
                    <a:cubicBezTo>
                      <a:pt x="134" y="195"/>
                      <a:pt x="145" y="191"/>
                      <a:pt x="155" y="186"/>
                    </a:cubicBezTo>
                    <a:cubicBezTo>
                      <a:pt x="165" y="180"/>
                      <a:pt x="173" y="174"/>
                      <a:pt x="179" y="168"/>
                    </a:cubicBezTo>
                    <a:cubicBezTo>
                      <a:pt x="185" y="161"/>
                      <a:pt x="190" y="155"/>
                      <a:pt x="193" y="150"/>
                    </a:cubicBezTo>
                    <a:cubicBezTo>
                      <a:pt x="193" y="148"/>
                      <a:pt x="194" y="147"/>
                      <a:pt x="194" y="146"/>
                    </a:cubicBezTo>
                    <a:cubicBezTo>
                      <a:pt x="195" y="146"/>
                      <a:pt x="195" y="146"/>
                      <a:pt x="195" y="146"/>
                    </a:cubicBezTo>
                    <a:cubicBezTo>
                      <a:pt x="196" y="143"/>
                      <a:pt x="198" y="140"/>
                      <a:pt x="199" y="137"/>
                    </a:cubicBezTo>
                    <a:cubicBezTo>
                      <a:pt x="206" y="123"/>
                      <a:pt x="210" y="103"/>
                      <a:pt x="205" y="82"/>
                    </a:cubicBezTo>
                    <a:close/>
                    <a:moveTo>
                      <a:pt x="88" y="163"/>
                    </a:moveTo>
                    <a:cubicBezTo>
                      <a:pt x="83" y="162"/>
                      <a:pt x="79" y="161"/>
                      <a:pt x="74" y="158"/>
                    </a:cubicBezTo>
                    <a:cubicBezTo>
                      <a:pt x="72" y="157"/>
                      <a:pt x="70" y="156"/>
                      <a:pt x="68" y="155"/>
                    </a:cubicBezTo>
                    <a:cubicBezTo>
                      <a:pt x="66" y="153"/>
                      <a:pt x="64" y="152"/>
                      <a:pt x="62" y="151"/>
                    </a:cubicBezTo>
                    <a:cubicBezTo>
                      <a:pt x="54" y="145"/>
                      <a:pt x="48" y="137"/>
                      <a:pt x="45" y="129"/>
                    </a:cubicBezTo>
                    <a:cubicBezTo>
                      <a:pt x="41" y="121"/>
                      <a:pt x="39" y="112"/>
                      <a:pt x="39" y="103"/>
                    </a:cubicBezTo>
                    <a:cubicBezTo>
                      <a:pt x="38" y="87"/>
                      <a:pt x="43" y="73"/>
                      <a:pt x="50" y="62"/>
                    </a:cubicBezTo>
                    <a:cubicBezTo>
                      <a:pt x="50" y="62"/>
                      <a:pt x="50" y="62"/>
                      <a:pt x="50" y="62"/>
                    </a:cubicBezTo>
                    <a:cubicBezTo>
                      <a:pt x="51" y="60"/>
                      <a:pt x="53" y="59"/>
                      <a:pt x="55" y="57"/>
                    </a:cubicBezTo>
                    <a:cubicBezTo>
                      <a:pt x="64" y="49"/>
                      <a:pt x="77" y="42"/>
                      <a:pt x="92" y="40"/>
                    </a:cubicBezTo>
                    <a:cubicBezTo>
                      <a:pt x="107" y="37"/>
                      <a:pt x="125" y="39"/>
                      <a:pt x="140" y="47"/>
                    </a:cubicBezTo>
                    <a:cubicBezTo>
                      <a:pt x="156" y="56"/>
                      <a:pt x="167" y="70"/>
                      <a:pt x="171" y="85"/>
                    </a:cubicBezTo>
                    <a:cubicBezTo>
                      <a:pt x="173" y="93"/>
                      <a:pt x="173" y="100"/>
                      <a:pt x="173" y="107"/>
                    </a:cubicBezTo>
                    <a:cubicBezTo>
                      <a:pt x="173" y="110"/>
                      <a:pt x="173" y="114"/>
                      <a:pt x="172" y="117"/>
                    </a:cubicBezTo>
                    <a:cubicBezTo>
                      <a:pt x="171" y="118"/>
                      <a:pt x="171" y="120"/>
                      <a:pt x="171" y="121"/>
                    </a:cubicBezTo>
                    <a:cubicBezTo>
                      <a:pt x="170" y="123"/>
                      <a:pt x="170" y="124"/>
                      <a:pt x="169" y="125"/>
                    </a:cubicBezTo>
                    <a:cubicBezTo>
                      <a:pt x="166" y="133"/>
                      <a:pt x="162" y="139"/>
                      <a:pt x="158" y="144"/>
                    </a:cubicBezTo>
                    <a:cubicBezTo>
                      <a:pt x="157" y="145"/>
                      <a:pt x="156" y="145"/>
                      <a:pt x="155" y="146"/>
                    </a:cubicBezTo>
                    <a:cubicBezTo>
                      <a:pt x="145" y="155"/>
                      <a:pt x="131" y="162"/>
                      <a:pt x="114" y="165"/>
                    </a:cubicBezTo>
                    <a:cubicBezTo>
                      <a:pt x="105" y="166"/>
                      <a:pt x="97" y="165"/>
                      <a:pt x="88" y="163"/>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5" name="íśḻïḍe">
                <a:extLst>
                  <a:ext uri="{FF2B5EF4-FFF2-40B4-BE49-F238E27FC236}">
                    <a16:creationId xmlns:a16="http://schemas.microsoft.com/office/drawing/2014/main" id="{FD92E68E-E0B4-4F66-9AB5-49FAD110ADFC}"/>
                  </a:ext>
                </a:extLst>
              </p:cNvPr>
              <p:cNvSpPr/>
              <p:nvPr/>
            </p:nvSpPr>
            <p:spPr bwMode="auto">
              <a:xfrm>
                <a:off x="3758052" y="2498783"/>
                <a:ext cx="651650" cy="668182"/>
              </a:xfrm>
              <a:custGeom>
                <a:avLst/>
                <a:gdLst>
                  <a:gd name="T0" fmla="*/ 200 w 200"/>
                  <a:gd name="T1" fmla="*/ 136 h 205"/>
                  <a:gd name="T2" fmla="*/ 199 w 200"/>
                  <a:gd name="T3" fmla="*/ 141 h 205"/>
                  <a:gd name="T4" fmla="*/ 197 w 200"/>
                  <a:gd name="T5" fmla="*/ 146 h 205"/>
                  <a:gd name="T6" fmla="*/ 194 w 200"/>
                  <a:gd name="T7" fmla="*/ 154 h 205"/>
                  <a:gd name="T8" fmla="*/ 180 w 200"/>
                  <a:gd name="T9" fmla="*/ 173 h 205"/>
                  <a:gd name="T10" fmla="*/ 156 w 200"/>
                  <a:gd name="T11" fmla="*/ 191 h 205"/>
                  <a:gd name="T12" fmla="*/ 121 w 200"/>
                  <a:gd name="T13" fmla="*/ 203 h 205"/>
                  <a:gd name="T14" fmla="*/ 100 w 200"/>
                  <a:gd name="T15" fmla="*/ 205 h 205"/>
                  <a:gd name="T16" fmla="*/ 78 w 200"/>
                  <a:gd name="T17" fmla="*/ 202 h 205"/>
                  <a:gd name="T18" fmla="*/ 36 w 200"/>
                  <a:gd name="T19" fmla="*/ 181 h 205"/>
                  <a:gd name="T20" fmla="*/ 19 w 200"/>
                  <a:gd name="T21" fmla="*/ 162 h 205"/>
                  <a:gd name="T22" fmla="*/ 8 w 200"/>
                  <a:gd name="T23" fmla="*/ 139 h 205"/>
                  <a:gd name="T24" fmla="*/ 2 w 200"/>
                  <a:gd name="T25" fmla="*/ 89 h 205"/>
                  <a:gd name="T26" fmla="*/ 8 w 200"/>
                  <a:gd name="T27" fmla="*/ 65 h 205"/>
                  <a:gd name="T28" fmla="*/ 13 w 200"/>
                  <a:gd name="T29" fmla="*/ 54 h 205"/>
                  <a:gd name="T30" fmla="*/ 19 w 200"/>
                  <a:gd name="T31" fmla="*/ 44 h 205"/>
                  <a:gd name="T32" fmla="*/ 50 w 200"/>
                  <a:gd name="T33" fmla="*/ 16 h 205"/>
                  <a:gd name="T34" fmla="*/ 85 w 200"/>
                  <a:gd name="T35" fmla="*/ 3 h 205"/>
                  <a:gd name="T36" fmla="*/ 138 w 200"/>
                  <a:gd name="T37" fmla="*/ 9 h 205"/>
                  <a:gd name="T38" fmla="*/ 151 w 200"/>
                  <a:gd name="T39" fmla="*/ 15 h 205"/>
                  <a:gd name="T40" fmla="*/ 155 w 200"/>
                  <a:gd name="T41" fmla="*/ 18 h 205"/>
                  <a:gd name="T42" fmla="*/ 151 w 200"/>
                  <a:gd name="T43" fmla="*/ 16 h 205"/>
                  <a:gd name="T44" fmla="*/ 137 w 200"/>
                  <a:gd name="T45" fmla="*/ 11 h 205"/>
                  <a:gd name="T46" fmla="*/ 86 w 200"/>
                  <a:gd name="T47" fmla="*/ 8 h 205"/>
                  <a:gd name="T48" fmla="*/ 53 w 200"/>
                  <a:gd name="T49" fmla="*/ 20 h 205"/>
                  <a:gd name="T50" fmla="*/ 23 w 200"/>
                  <a:gd name="T51" fmla="*/ 48 h 205"/>
                  <a:gd name="T52" fmla="*/ 18 w 200"/>
                  <a:gd name="T53" fmla="*/ 57 h 205"/>
                  <a:gd name="T54" fmla="*/ 13 w 200"/>
                  <a:gd name="T55" fmla="*/ 67 h 205"/>
                  <a:gd name="T56" fmla="*/ 8 w 200"/>
                  <a:gd name="T57" fmla="*/ 89 h 205"/>
                  <a:gd name="T58" fmla="*/ 14 w 200"/>
                  <a:gd name="T59" fmla="*/ 137 h 205"/>
                  <a:gd name="T60" fmla="*/ 24 w 200"/>
                  <a:gd name="T61" fmla="*/ 159 h 205"/>
                  <a:gd name="T62" fmla="*/ 40 w 200"/>
                  <a:gd name="T63" fmla="*/ 177 h 205"/>
                  <a:gd name="T64" fmla="*/ 79 w 200"/>
                  <a:gd name="T65" fmla="*/ 197 h 205"/>
                  <a:gd name="T66" fmla="*/ 100 w 200"/>
                  <a:gd name="T67" fmla="*/ 199 h 205"/>
                  <a:gd name="T68" fmla="*/ 120 w 200"/>
                  <a:gd name="T69" fmla="*/ 198 h 205"/>
                  <a:gd name="T70" fmla="*/ 154 w 200"/>
                  <a:gd name="T71" fmla="*/ 187 h 205"/>
                  <a:gd name="T72" fmla="*/ 178 w 200"/>
                  <a:gd name="T73" fmla="*/ 170 h 205"/>
                  <a:gd name="T74" fmla="*/ 192 w 200"/>
                  <a:gd name="T75" fmla="*/ 153 h 205"/>
                  <a:gd name="T76" fmla="*/ 200 w 200"/>
                  <a:gd name="T77" fmla="*/ 1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0" h="205">
                    <a:moveTo>
                      <a:pt x="200" y="136"/>
                    </a:moveTo>
                    <a:cubicBezTo>
                      <a:pt x="200" y="136"/>
                      <a:pt x="200" y="137"/>
                      <a:pt x="199" y="141"/>
                    </a:cubicBezTo>
                    <a:cubicBezTo>
                      <a:pt x="199" y="142"/>
                      <a:pt x="198" y="144"/>
                      <a:pt x="197" y="146"/>
                    </a:cubicBezTo>
                    <a:cubicBezTo>
                      <a:pt x="196" y="149"/>
                      <a:pt x="195" y="151"/>
                      <a:pt x="194" y="154"/>
                    </a:cubicBezTo>
                    <a:cubicBezTo>
                      <a:pt x="191" y="160"/>
                      <a:pt x="187" y="166"/>
                      <a:pt x="180" y="173"/>
                    </a:cubicBezTo>
                    <a:cubicBezTo>
                      <a:pt x="174" y="179"/>
                      <a:pt x="166" y="186"/>
                      <a:pt x="156" y="191"/>
                    </a:cubicBezTo>
                    <a:cubicBezTo>
                      <a:pt x="146" y="197"/>
                      <a:pt x="134" y="201"/>
                      <a:pt x="121" y="203"/>
                    </a:cubicBezTo>
                    <a:cubicBezTo>
                      <a:pt x="114" y="204"/>
                      <a:pt x="107" y="205"/>
                      <a:pt x="100" y="205"/>
                    </a:cubicBezTo>
                    <a:cubicBezTo>
                      <a:pt x="93" y="204"/>
                      <a:pt x="85" y="204"/>
                      <a:pt x="78" y="202"/>
                    </a:cubicBezTo>
                    <a:cubicBezTo>
                      <a:pt x="63" y="199"/>
                      <a:pt x="48" y="192"/>
                      <a:pt x="36" y="181"/>
                    </a:cubicBezTo>
                    <a:cubicBezTo>
                      <a:pt x="29" y="176"/>
                      <a:pt x="24" y="169"/>
                      <a:pt x="19" y="162"/>
                    </a:cubicBezTo>
                    <a:cubicBezTo>
                      <a:pt x="15" y="155"/>
                      <a:pt x="11" y="147"/>
                      <a:pt x="8" y="139"/>
                    </a:cubicBezTo>
                    <a:cubicBezTo>
                      <a:pt x="2" y="122"/>
                      <a:pt x="0" y="105"/>
                      <a:pt x="2" y="89"/>
                    </a:cubicBezTo>
                    <a:cubicBezTo>
                      <a:pt x="3" y="80"/>
                      <a:pt x="5" y="72"/>
                      <a:pt x="8" y="65"/>
                    </a:cubicBezTo>
                    <a:cubicBezTo>
                      <a:pt x="9" y="61"/>
                      <a:pt x="11" y="58"/>
                      <a:pt x="13" y="54"/>
                    </a:cubicBezTo>
                    <a:cubicBezTo>
                      <a:pt x="15" y="51"/>
                      <a:pt x="16" y="47"/>
                      <a:pt x="19" y="44"/>
                    </a:cubicBezTo>
                    <a:cubicBezTo>
                      <a:pt x="27" y="32"/>
                      <a:pt x="39" y="23"/>
                      <a:pt x="50" y="16"/>
                    </a:cubicBezTo>
                    <a:cubicBezTo>
                      <a:pt x="62" y="9"/>
                      <a:pt x="74" y="5"/>
                      <a:pt x="85" y="3"/>
                    </a:cubicBezTo>
                    <a:cubicBezTo>
                      <a:pt x="108" y="0"/>
                      <a:pt x="127" y="5"/>
                      <a:pt x="138" y="9"/>
                    </a:cubicBezTo>
                    <a:cubicBezTo>
                      <a:pt x="144" y="12"/>
                      <a:pt x="148" y="14"/>
                      <a:pt x="151" y="15"/>
                    </a:cubicBezTo>
                    <a:cubicBezTo>
                      <a:pt x="154" y="17"/>
                      <a:pt x="156" y="18"/>
                      <a:pt x="155" y="18"/>
                    </a:cubicBezTo>
                    <a:cubicBezTo>
                      <a:pt x="155" y="18"/>
                      <a:pt x="154" y="18"/>
                      <a:pt x="151" y="16"/>
                    </a:cubicBezTo>
                    <a:cubicBezTo>
                      <a:pt x="148" y="15"/>
                      <a:pt x="143" y="13"/>
                      <a:pt x="137" y="11"/>
                    </a:cubicBezTo>
                    <a:cubicBezTo>
                      <a:pt x="126" y="8"/>
                      <a:pt x="108" y="4"/>
                      <a:pt x="86" y="8"/>
                    </a:cubicBezTo>
                    <a:cubicBezTo>
                      <a:pt x="75" y="10"/>
                      <a:pt x="64" y="13"/>
                      <a:pt x="53" y="20"/>
                    </a:cubicBezTo>
                    <a:cubicBezTo>
                      <a:pt x="42" y="27"/>
                      <a:pt x="31" y="36"/>
                      <a:pt x="23" y="48"/>
                    </a:cubicBezTo>
                    <a:cubicBezTo>
                      <a:pt x="21" y="50"/>
                      <a:pt x="19" y="54"/>
                      <a:pt x="18" y="57"/>
                    </a:cubicBezTo>
                    <a:cubicBezTo>
                      <a:pt x="16" y="60"/>
                      <a:pt x="14" y="63"/>
                      <a:pt x="13" y="67"/>
                    </a:cubicBezTo>
                    <a:cubicBezTo>
                      <a:pt x="10" y="74"/>
                      <a:pt x="9" y="81"/>
                      <a:pt x="8" y="89"/>
                    </a:cubicBezTo>
                    <a:cubicBezTo>
                      <a:pt x="6" y="105"/>
                      <a:pt x="8" y="121"/>
                      <a:pt x="14" y="137"/>
                    </a:cubicBezTo>
                    <a:cubicBezTo>
                      <a:pt x="17" y="144"/>
                      <a:pt x="20" y="152"/>
                      <a:pt x="24" y="159"/>
                    </a:cubicBezTo>
                    <a:cubicBezTo>
                      <a:pt x="29" y="166"/>
                      <a:pt x="34" y="172"/>
                      <a:pt x="40" y="177"/>
                    </a:cubicBezTo>
                    <a:cubicBezTo>
                      <a:pt x="51" y="187"/>
                      <a:pt x="65" y="194"/>
                      <a:pt x="79" y="197"/>
                    </a:cubicBezTo>
                    <a:cubicBezTo>
                      <a:pt x="86" y="198"/>
                      <a:pt x="93" y="199"/>
                      <a:pt x="100" y="199"/>
                    </a:cubicBezTo>
                    <a:cubicBezTo>
                      <a:pt x="107" y="200"/>
                      <a:pt x="114" y="199"/>
                      <a:pt x="120" y="198"/>
                    </a:cubicBezTo>
                    <a:cubicBezTo>
                      <a:pt x="133" y="196"/>
                      <a:pt x="144" y="192"/>
                      <a:pt x="154" y="187"/>
                    </a:cubicBezTo>
                    <a:cubicBezTo>
                      <a:pt x="164" y="183"/>
                      <a:pt x="172" y="177"/>
                      <a:pt x="178" y="170"/>
                    </a:cubicBezTo>
                    <a:cubicBezTo>
                      <a:pt x="184" y="164"/>
                      <a:pt x="189" y="158"/>
                      <a:pt x="192" y="153"/>
                    </a:cubicBezTo>
                    <a:cubicBezTo>
                      <a:pt x="198" y="142"/>
                      <a:pt x="199" y="135"/>
                      <a:pt x="200" y="1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6" name="ïSľîḍé">
                <a:extLst>
                  <a:ext uri="{FF2B5EF4-FFF2-40B4-BE49-F238E27FC236}">
                    <a16:creationId xmlns:a16="http://schemas.microsoft.com/office/drawing/2014/main" id="{CD0244E1-A997-4229-98E8-1B208611FD47}"/>
                  </a:ext>
                </a:extLst>
              </p:cNvPr>
              <p:cNvSpPr/>
              <p:nvPr/>
            </p:nvSpPr>
            <p:spPr bwMode="auto">
              <a:xfrm>
                <a:off x="3813160" y="2501538"/>
                <a:ext cx="633740" cy="586898"/>
              </a:xfrm>
              <a:custGeom>
                <a:avLst/>
                <a:gdLst>
                  <a:gd name="T0" fmla="*/ 151 w 194"/>
                  <a:gd name="T1" fmla="*/ 180 h 180"/>
                  <a:gd name="T2" fmla="*/ 153 w 194"/>
                  <a:gd name="T3" fmla="*/ 177 h 180"/>
                  <a:gd name="T4" fmla="*/ 156 w 194"/>
                  <a:gd name="T5" fmla="*/ 174 h 180"/>
                  <a:gd name="T6" fmla="*/ 160 w 194"/>
                  <a:gd name="T7" fmla="*/ 170 h 180"/>
                  <a:gd name="T8" fmla="*/ 170 w 194"/>
                  <a:gd name="T9" fmla="*/ 158 h 180"/>
                  <a:gd name="T10" fmla="*/ 180 w 194"/>
                  <a:gd name="T11" fmla="*/ 140 h 180"/>
                  <a:gd name="T12" fmla="*/ 184 w 194"/>
                  <a:gd name="T13" fmla="*/ 87 h 180"/>
                  <a:gd name="T14" fmla="*/ 153 w 194"/>
                  <a:gd name="T15" fmla="*/ 30 h 180"/>
                  <a:gd name="T16" fmla="*/ 139 w 194"/>
                  <a:gd name="T17" fmla="*/ 21 h 180"/>
                  <a:gd name="T18" fmla="*/ 131 w 194"/>
                  <a:gd name="T19" fmla="*/ 17 h 180"/>
                  <a:gd name="T20" fmla="*/ 123 w 194"/>
                  <a:gd name="T21" fmla="*/ 14 h 180"/>
                  <a:gd name="T22" fmla="*/ 92 w 194"/>
                  <a:gd name="T23" fmla="*/ 6 h 180"/>
                  <a:gd name="T24" fmla="*/ 64 w 194"/>
                  <a:gd name="T25" fmla="*/ 8 h 180"/>
                  <a:gd name="T26" fmla="*/ 40 w 194"/>
                  <a:gd name="T27" fmla="*/ 16 h 180"/>
                  <a:gd name="T28" fmla="*/ 10 w 194"/>
                  <a:gd name="T29" fmla="*/ 38 h 180"/>
                  <a:gd name="T30" fmla="*/ 0 w 194"/>
                  <a:gd name="T31" fmla="*/ 47 h 180"/>
                  <a:gd name="T32" fmla="*/ 9 w 194"/>
                  <a:gd name="T33" fmla="*/ 36 h 180"/>
                  <a:gd name="T34" fmla="*/ 38 w 194"/>
                  <a:gd name="T35" fmla="*/ 13 h 180"/>
                  <a:gd name="T36" fmla="*/ 63 w 194"/>
                  <a:gd name="T37" fmla="*/ 3 h 180"/>
                  <a:gd name="T38" fmla="*/ 93 w 194"/>
                  <a:gd name="T39" fmla="*/ 1 h 180"/>
                  <a:gd name="T40" fmla="*/ 125 w 194"/>
                  <a:gd name="T41" fmla="*/ 8 h 180"/>
                  <a:gd name="T42" fmla="*/ 133 w 194"/>
                  <a:gd name="T43" fmla="*/ 12 h 180"/>
                  <a:gd name="T44" fmla="*/ 141 w 194"/>
                  <a:gd name="T45" fmla="*/ 15 h 180"/>
                  <a:gd name="T46" fmla="*/ 157 w 194"/>
                  <a:gd name="T47" fmla="*/ 26 h 180"/>
                  <a:gd name="T48" fmla="*/ 190 w 194"/>
                  <a:gd name="T49" fmla="*/ 86 h 180"/>
                  <a:gd name="T50" fmla="*/ 184 w 194"/>
                  <a:gd name="T51" fmla="*/ 141 h 180"/>
                  <a:gd name="T52" fmla="*/ 173 w 194"/>
                  <a:gd name="T53" fmla="*/ 160 h 180"/>
                  <a:gd name="T54" fmla="*/ 162 w 194"/>
                  <a:gd name="T55" fmla="*/ 172 h 180"/>
                  <a:gd name="T56" fmla="*/ 157 w 194"/>
                  <a:gd name="T57" fmla="*/ 176 h 180"/>
                  <a:gd name="T58" fmla="*/ 154 w 194"/>
                  <a:gd name="T59" fmla="*/ 178 h 180"/>
                  <a:gd name="T60" fmla="*/ 151 w 194"/>
                  <a:gd name="T6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4" h="180">
                    <a:moveTo>
                      <a:pt x="151" y="180"/>
                    </a:moveTo>
                    <a:cubicBezTo>
                      <a:pt x="151" y="180"/>
                      <a:pt x="151" y="179"/>
                      <a:pt x="153" y="177"/>
                    </a:cubicBezTo>
                    <a:cubicBezTo>
                      <a:pt x="154" y="176"/>
                      <a:pt x="155" y="175"/>
                      <a:pt x="156" y="174"/>
                    </a:cubicBezTo>
                    <a:cubicBezTo>
                      <a:pt x="157" y="173"/>
                      <a:pt x="159" y="172"/>
                      <a:pt x="160" y="170"/>
                    </a:cubicBezTo>
                    <a:cubicBezTo>
                      <a:pt x="163" y="167"/>
                      <a:pt x="166" y="163"/>
                      <a:pt x="170" y="158"/>
                    </a:cubicBezTo>
                    <a:cubicBezTo>
                      <a:pt x="174" y="153"/>
                      <a:pt x="177" y="147"/>
                      <a:pt x="180" y="140"/>
                    </a:cubicBezTo>
                    <a:cubicBezTo>
                      <a:pt x="186" y="125"/>
                      <a:pt x="188" y="107"/>
                      <a:pt x="184" y="87"/>
                    </a:cubicBezTo>
                    <a:cubicBezTo>
                      <a:pt x="180" y="67"/>
                      <a:pt x="170" y="45"/>
                      <a:pt x="153" y="30"/>
                    </a:cubicBezTo>
                    <a:cubicBezTo>
                      <a:pt x="148" y="26"/>
                      <a:pt x="144" y="23"/>
                      <a:pt x="139" y="21"/>
                    </a:cubicBezTo>
                    <a:cubicBezTo>
                      <a:pt x="136" y="19"/>
                      <a:pt x="134" y="18"/>
                      <a:pt x="131" y="17"/>
                    </a:cubicBezTo>
                    <a:cubicBezTo>
                      <a:pt x="128" y="16"/>
                      <a:pt x="126" y="15"/>
                      <a:pt x="123" y="14"/>
                    </a:cubicBezTo>
                    <a:cubicBezTo>
                      <a:pt x="113" y="10"/>
                      <a:pt x="102" y="7"/>
                      <a:pt x="92" y="6"/>
                    </a:cubicBezTo>
                    <a:cubicBezTo>
                      <a:pt x="82" y="5"/>
                      <a:pt x="73" y="6"/>
                      <a:pt x="64" y="8"/>
                    </a:cubicBezTo>
                    <a:cubicBezTo>
                      <a:pt x="55" y="10"/>
                      <a:pt x="47" y="13"/>
                      <a:pt x="40" y="16"/>
                    </a:cubicBezTo>
                    <a:cubicBezTo>
                      <a:pt x="26" y="24"/>
                      <a:pt x="17" y="32"/>
                      <a:pt x="10" y="38"/>
                    </a:cubicBezTo>
                    <a:cubicBezTo>
                      <a:pt x="4" y="44"/>
                      <a:pt x="1" y="48"/>
                      <a:pt x="0" y="47"/>
                    </a:cubicBezTo>
                    <a:cubicBezTo>
                      <a:pt x="0" y="47"/>
                      <a:pt x="3" y="43"/>
                      <a:pt x="9" y="36"/>
                    </a:cubicBezTo>
                    <a:cubicBezTo>
                      <a:pt x="15" y="30"/>
                      <a:pt x="24" y="21"/>
                      <a:pt x="38" y="13"/>
                    </a:cubicBezTo>
                    <a:cubicBezTo>
                      <a:pt x="45" y="9"/>
                      <a:pt x="53" y="5"/>
                      <a:pt x="63" y="3"/>
                    </a:cubicBezTo>
                    <a:cubicBezTo>
                      <a:pt x="72" y="1"/>
                      <a:pt x="82" y="0"/>
                      <a:pt x="93" y="1"/>
                    </a:cubicBezTo>
                    <a:cubicBezTo>
                      <a:pt x="103" y="1"/>
                      <a:pt x="114" y="4"/>
                      <a:pt x="125" y="8"/>
                    </a:cubicBezTo>
                    <a:cubicBezTo>
                      <a:pt x="128" y="9"/>
                      <a:pt x="131" y="10"/>
                      <a:pt x="133" y="12"/>
                    </a:cubicBezTo>
                    <a:cubicBezTo>
                      <a:pt x="136" y="13"/>
                      <a:pt x="139" y="14"/>
                      <a:pt x="141" y="15"/>
                    </a:cubicBezTo>
                    <a:cubicBezTo>
                      <a:pt x="147" y="18"/>
                      <a:pt x="152" y="21"/>
                      <a:pt x="157" y="26"/>
                    </a:cubicBezTo>
                    <a:cubicBezTo>
                      <a:pt x="175" y="42"/>
                      <a:pt x="186" y="65"/>
                      <a:pt x="190" y="86"/>
                    </a:cubicBezTo>
                    <a:cubicBezTo>
                      <a:pt x="194" y="107"/>
                      <a:pt x="190" y="126"/>
                      <a:pt x="184" y="141"/>
                    </a:cubicBezTo>
                    <a:cubicBezTo>
                      <a:pt x="181" y="149"/>
                      <a:pt x="177" y="155"/>
                      <a:pt x="173" y="160"/>
                    </a:cubicBezTo>
                    <a:cubicBezTo>
                      <a:pt x="169" y="165"/>
                      <a:pt x="165" y="169"/>
                      <a:pt x="162" y="172"/>
                    </a:cubicBezTo>
                    <a:cubicBezTo>
                      <a:pt x="160" y="173"/>
                      <a:pt x="159" y="174"/>
                      <a:pt x="157" y="176"/>
                    </a:cubicBezTo>
                    <a:cubicBezTo>
                      <a:pt x="156" y="177"/>
                      <a:pt x="155" y="177"/>
                      <a:pt x="154" y="178"/>
                    </a:cubicBezTo>
                    <a:cubicBezTo>
                      <a:pt x="152" y="179"/>
                      <a:pt x="151" y="180"/>
                      <a:pt x="151" y="1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7" name="íšlïḓè">
                <a:extLst>
                  <a:ext uri="{FF2B5EF4-FFF2-40B4-BE49-F238E27FC236}">
                    <a16:creationId xmlns:a16="http://schemas.microsoft.com/office/drawing/2014/main" id="{69906A59-CA42-4C0D-A763-90E0494EFB8B}"/>
                  </a:ext>
                </a:extLst>
              </p:cNvPr>
              <p:cNvSpPr/>
              <p:nvPr/>
            </p:nvSpPr>
            <p:spPr bwMode="auto">
              <a:xfrm>
                <a:off x="3872400" y="2642063"/>
                <a:ext cx="456017" cy="427085"/>
              </a:xfrm>
              <a:custGeom>
                <a:avLst/>
                <a:gdLst>
                  <a:gd name="T0" fmla="*/ 140 w 140"/>
                  <a:gd name="T1" fmla="*/ 69 h 131"/>
                  <a:gd name="T2" fmla="*/ 140 w 140"/>
                  <a:gd name="T3" fmla="*/ 72 h 131"/>
                  <a:gd name="T4" fmla="*/ 138 w 140"/>
                  <a:gd name="T5" fmla="*/ 81 h 131"/>
                  <a:gd name="T6" fmla="*/ 122 w 140"/>
                  <a:gd name="T7" fmla="*/ 107 h 131"/>
                  <a:gd name="T8" fmla="*/ 80 w 140"/>
                  <a:gd name="T9" fmla="*/ 129 h 131"/>
                  <a:gd name="T10" fmla="*/ 52 w 140"/>
                  <a:gd name="T11" fmla="*/ 129 h 131"/>
                  <a:gd name="T12" fmla="*/ 45 w 140"/>
                  <a:gd name="T13" fmla="*/ 127 h 131"/>
                  <a:gd name="T14" fmla="*/ 42 w 140"/>
                  <a:gd name="T15" fmla="*/ 125 h 131"/>
                  <a:gd name="T16" fmla="*/ 38 w 140"/>
                  <a:gd name="T17" fmla="*/ 124 h 131"/>
                  <a:gd name="T18" fmla="*/ 31 w 140"/>
                  <a:gd name="T19" fmla="*/ 120 h 131"/>
                  <a:gd name="T20" fmla="*/ 25 w 140"/>
                  <a:gd name="T21" fmla="*/ 116 h 131"/>
                  <a:gd name="T22" fmla="*/ 14 w 140"/>
                  <a:gd name="T23" fmla="*/ 105 h 131"/>
                  <a:gd name="T24" fmla="*/ 6 w 140"/>
                  <a:gd name="T25" fmla="*/ 92 h 131"/>
                  <a:gd name="T26" fmla="*/ 0 w 140"/>
                  <a:gd name="T27" fmla="*/ 65 h 131"/>
                  <a:gd name="T28" fmla="*/ 16 w 140"/>
                  <a:gd name="T29" fmla="*/ 21 h 131"/>
                  <a:gd name="T30" fmla="*/ 41 w 140"/>
                  <a:gd name="T31" fmla="*/ 2 h 131"/>
                  <a:gd name="T32" fmla="*/ 52 w 140"/>
                  <a:gd name="T33" fmla="*/ 0 h 131"/>
                  <a:gd name="T34" fmla="*/ 42 w 140"/>
                  <a:gd name="T35" fmla="*/ 4 h 131"/>
                  <a:gd name="T36" fmla="*/ 19 w 140"/>
                  <a:gd name="T37" fmla="*/ 23 h 131"/>
                  <a:gd name="T38" fmla="*/ 5 w 140"/>
                  <a:gd name="T39" fmla="*/ 65 h 131"/>
                  <a:gd name="T40" fmla="*/ 11 w 140"/>
                  <a:gd name="T41" fmla="*/ 90 h 131"/>
                  <a:gd name="T42" fmla="*/ 18 w 140"/>
                  <a:gd name="T43" fmla="*/ 101 h 131"/>
                  <a:gd name="T44" fmla="*/ 29 w 140"/>
                  <a:gd name="T45" fmla="*/ 111 h 131"/>
                  <a:gd name="T46" fmla="*/ 35 w 140"/>
                  <a:gd name="T47" fmla="*/ 115 h 131"/>
                  <a:gd name="T48" fmla="*/ 41 w 140"/>
                  <a:gd name="T49" fmla="*/ 118 h 131"/>
                  <a:gd name="T50" fmla="*/ 44 w 140"/>
                  <a:gd name="T51" fmla="*/ 120 h 131"/>
                  <a:gd name="T52" fmla="*/ 47 w 140"/>
                  <a:gd name="T53" fmla="*/ 121 h 131"/>
                  <a:gd name="T54" fmla="*/ 54 w 140"/>
                  <a:gd name="T55" fmla="*/ 123 h 131"/>
                  <a:gd name="T56" fmla="*/ 80 w 140"/>
                  <a:gd name="T57" fmla="*/ 124 h 131"/>
                  <a:gd name="T58" fmla="*/ 119 w 140"/>
                  <a:gd name="T59" fmla="*/ 104 h 131"/>
                  <a:gd name="T60" fmla="*/ 136 w 140"/>
                  <a:gd name="T61" fmla="*/ 80 h 131"/>
                  <a:gd name="T62" fmla="*/ 139 w 140"/>
                  <a:gd name="T63" fmla="*/ 72 h 131"/>
                  <a:gd name="T64" fmla="*/ 140 w 140"/>
                  <a:gd name="T65" fmla="*/ 6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31">
                    <a:moveTo>
                      <a:pt x="140" y="69"/>
                    </a:moveTo>
                    <a:cubicBezTo>
                      <a:pt x="140" y="69"/>
                      <a:pt x="140" y="70"/>
                      <a:pt x="140" y="72"/>
                    </a:cubicBezTo>
                    <a:cubicBezTo>
                      <a:pt x="140" y="74"/>
                      <a:pt x="140" y="77"/>
                      <a:pt x="138" y="81"/>
                    </a:cubicBezTo>
                    <a:cubicBezTo>
                      <a:pt x="136" y="88"/>
                      <a:pt x="131" y="98"/>
                      <a:pt x="122" y="107"/>
                    </a:cubicBezTo>
                    <a:cubicBezTo>
                      <a:pt x="112" y="117"/>
                      <a:pt x="98" y="126"/>
                      <a:pt x="80" y="129"/>
                    </a:cubicBezTo>
                    <a:cubicBezTo>
                      <a:pt x="72" y="131"/>
                      <a:pt x="62" y="131"/>
                      <a:pt x="52" y="129"/>
                    </a:cubicBezTo>
                    <a:cubicBezTo>
                      <a:pt x="50" y="128"/>
                      <a:pt x="48" y="127"/>
                      <a:pt x="45" y="127"/>
                    </a:cubicBezTo>
                    <a:cubicBezTo>
                      <a:pt x="44" y="126"/>
                      <a:pt x="43" y="126"/>
                      <a:pt x="42" y="125"/>
                    </a:cubicBezTo>
                    <a:cubicBezTo>
                      <a:pt x="38" y="124"/>
                      <a:pt x="38" y="124"/>
                      <a:pt x="38" y="124"/>
                    </a:cubicBezTo>
                    <a:cubicBezTo>
                      <a:pt x="36" y="122"/>
                      <a:pt x="34" y="122"/>
                      <a:pt x="31" y="120"/>
                    </a:cubicBezTo>
                    <a:cubicBezTo>
                      <a:pt x="29" y="119"/>
                      <a:pt x="27" y="117"/>
                      <a:pt x="25" y="116"/>
                    </a:cubicBezTo>
                    <a:cubicBezTo>
                      <a:pt x="21" y="113"/>
                      <a:pt x="17" y="109"/>
                      <a:pt x="14" y="105"/>
                    </a:cubicBezTo>
                    <a:cubicBezTo>
                      <a:pt x="11" y="101"/>
                      <a:pt x="8" y="97"/>
                      <a:pt x="6" y="92"/>
                    </a:cubicBezTo>
                    <a:cubicBezTo>
                      <a:pt x="2" y="83"/>
                      <a:pt x="0" y="74"/>
                      <a:pt x="0" y="65"/>
                    </a:cubicBezTo>
                    <a:cubicBezTo>
                      <a:pt x="0" y="47"/>
                      <a:pt x="7" y="31"/>
                      <a:pt x="16" y="21"/>
                    </a:cubicBezTo>
                    <a:cubicBezTo>
                      <a:pt x="24" y="10"/>
                      <a:pt x="34" y="5"/>
                      <a:pt x="41" y="2"/>
                    </a:cubicBezTo>
                    <a:cubicBezTo>
                      <a:pt x="48" y="0"/>
                      <a:pt x="52" y="0"/>
                      <a:pt x="52" y="0"/>
                    </a:cubicBezTo>
                    <a:cubicBezTo>
                      <a:pt x="52" y="1"/>
                      <a:pt x="48" y="1"/>
                      <a:pt x="42" y="4"/>
                    </a:cubicBezTo>
                    <a:cubicBezTo>
                      <a:pt x="35" y="7"/>
                      <a:pt x="27" y="13"/>
                      <a:pt x="19" y="23"/>
                    </a:cubicBezTo>
                    <a:cubicBezTo>
                      <a:pt x="11" y="33"/>
                      <a:pt x="5" y="48"/>
                      <a:pt x="5" y="65"/>
                    </a:cubicBezTo>
                    <a:cubicBezTo>
                      <a:pt x="5" y="73"/>
                      <a:pt x="7" y="82"/>
                      <a:pt x="11" y="90"/>
                    </a:cubicBezTo>
                    <a:cubicBezTo>
                      <a:pt x="13" y="94"/>
                      <a:pt x="15" y="98"/>
                      <a:pt x="18" y="101"/>
                    </a:cubicBezTo>
                    <a:cubicBezTo>
                      <a:pt x="21" y="105"/>
                      <a:pt x="25" y="108"/>
                      <a:pt x="29" y="111"/>
                    </a:cubicBezTo>
                    <a:cubicBezTo>
                      <a:pt x="31" y="112"/>
                      <a:pt x="33" y="114"/>
                      <a:pt x="35" y="115"/>
                    </a:cubicBezTo>
                    <a:cubicBezTo>
                      <a:pt x="36" y="116"/>
                      <a:pt x="39" y="117"/>
                      <a:pt x="41" y="118"/>
                    </a:cubicBezTo>
                    <a:cubicBezTo>
                      <a:pt x="44" y="120"/>
                      <a:pt x="44" y="120"/>
                      <a:pt x="44" y="120"/>
                    </a:cubicBezTo>
                    <a:cubicBezTo>
                      <a:pt x="45" y="120"/>
                      <a:pt x="46" y="121"/>
                      <a:pt x="47" y="121"/>
                    </a:cubicBezTo>
                    <a:cubicBezTo>
                      <a:pt x="49" y="122"/>
                      <a:pt x="51" y="123"/>
                      <a:pt x="54" y="123"/>
                    </a:cubicBezTo>
                    <a:cubicBezTo>
                      <a:pt x="62" y="125"/>
                      <a:pt x="71" y="125"/>
                      <a:pt x="80" y="124"/>
                    </a:cubicBezTo>
                    <a:cubicBezTo>
                      <a:pt x="96" y="121"/>
                      <a:pt x="110" y="113"/>
                      <a:pt x="119" y="104"/>
                    </a:cubicBezTo>
                    <a:cubicBezTo>
                      <a:pt x="128" y="96"/>
                      <a:pt x="134" y="87"/>
                      <a:pt x="136" y="80"/>
                    </a:cubicBezTo>
                    <a:cubicBezTo>
                      <a:pt x="138" y="77"/>
                      <a:pt x="138" y="74"/>
                      <a:pt x="139" y="72"/>
                    </a:cubicBezTo>
                    <a:cubicBezTo>
                      <a:pt x="139" y="70"/>
                      <a:pt x="140" y="69"/>
                      <a:pt x="140" y="69"/>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8" name="iSľïďe">
                <a:extLst>
                  <a:ext uri="{FF2B5EF4-FFF2-40B4-BE49-F238E27FC236}">
                    <a16:creationId xmlns:a16="http://schemas.microsoft.com/office/drawing/2014/main" id="{3D9F0B7B-D412-4140-AF6F-296516E5E082}"/>
                  </a:ext>
                </a:extLst>
              </p:cNvPr>
              <p:cNvSpPr/>
              <p:nvPr/>
            </p:nvSpPr>
            <p:spPr bwMode="auto">
              <a:xfrm>
                <a:off x="4032213" y="2723347"/>
                <a:ext cx="81284" cy="163946"/>
              </a:xfrm>
              <a:custGeom>
                <a:avLst/>
                <a:gdLst>
                  <a:gd name="T0" fmla="*/ 23 w 25"/>
                  <a:gd name="T1" fmla="*/ 49 h 50"/>
                  <a:gd name="T2" fmla="*/ 8 w 25"/>
                  <a:gd name="T3" fmla="*/ 27 h 50"/>
                  <a:gd name="T4" fmla="*/ 3 w 25"/>
                  <a:gd name="T5" fmla="*/ 1 h 50"/>
                  <a:gd name="T6" fmla="*/ 17 w 25"/>
                  <a:gd name="T7" fmla="*/ 23 h 50"/>
                  <a:gd name="T8" fmla="*/ 23 w 25"/>
                  <a:gd name="T9" fmla="*/ 49 h 50"/>
                </a:gdLst>
                <a:ahLst/>
                <a:cxnLst>
                  <a:cxn ang="0">
                    <a:pos x="T0" y="T1"/>
                  </a:cxn>
                  <a:cxn ang="0">
                    <a:pos x="T2" y="T3"/>
                  </a:cxn>
                  <a:cxn ang="0">
                    <a:pos x="T4" y="T5"/>
                  </a:cxn>
                  <a:cxn ang="0">
                    <a:pos x="T6" y="T7"/>
                  </a:cxn>
                  <a:cxn ang="0">
                    <a:pos x="T8" y="T9"/>
                  </a:cxn>
                </a:cxnLst>
                <a:rect l="0" t="0" r="r" b="b"/>
                <a:pathLst>
                  <a:path w="25" h="50">
                    <a:moveTo>
                      <a:pt x="23" y="49"/>
                    </a:moveTo>
                    <a:cubicBezTo>
                      <a:pt x="20" y="50"/>
                      <a:pt x="14" y="40"/>
                      <a:pt x="8" y="27"/>
                    </a:cubicBezTo>
                    <a:cubicBezTo>
                      <a:pt x="3" y="14"/>
                      <a:pt x="0" y="2"/>
                      <a:pt x="3" y="1"/>
                    </a:cubicBezTo>
                    <a:cubicBezTo>
                      <a:pt x="5" y="0"/>
                      <a:pt x="12" y="10"/>
                      <a:pt x="17" y="23"/>
                    </a:cubicBezTo>
                    <a:cubicBezTo>
                      <a:pt x="23" y="36"/>
                      <a:pt x="25" y="48"/>
                      <a:pt x="23" y="49"/>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9" name="íśļîḓe">
                <a:extLst>
                  <a:ext uri="{FF2B5EF4-FFF2-40B4-BE49-F238E27FC236}">
                    <a16:creationId xmlns:a16="http://schemas.microsoft.com/office/drawing/2014/main" id="{49553983-4159-42FA-B22E-86C3708A8F65}"/>
                  </a:ext>
                </a:extLst>
              </p:cNvPr>
              <p:cNvSpPr/>
              <p:nvPr/>
            </p:nvSpPr>
            <p:spPr bwMode="auto">
              <a:xfrm>
                <a:off x="4101098" y="2789477"/>
                <a:ext cx="129503" cy="97817"/>
              </a:xfrm>
              <a:custGeom>
                <a:avLst/>
                <a:gdLst>
                  <a:gd name="T0" fmla="*/ 39 w 40"/>
                  <a:gd name="T1" fmla="*/ 1 h 30"/>
                  <a:gd name="T2" fmla="*/ 36 w 40"/>
                  <a:gd name="T3" fmla="*/ 8 h 30"/>
                  <a:gd name="T4" fmla="*/ 23 w 40"/>
                  <a:gd name="T5" fmla="*/ 19 h 30"/>
                  <a:gd name="T6" fmla="*/ 8 w 40"/>
                  <a:gd name="T7" fmla="*/ 28 h 30"/>
                  <a:gd name="T8" fmla="*/ 1 w 40"/>
                  <a:gd name="T9" fmla="*/ 29 h 30"/>
                  <a:gd name="T10" fmla="*/ 4 w 40"/>
                  <a:gd name="T11" fmla="*/ 22 h 30"/>
                  <a:gd name="T12" fmla="*/ 17 w 40"/>
                  <a:gd name="T13" fmla="*/ 11 h 30"/>
                  <a:gd name="T14" fmla="*/ 32 w 40"/>
                  <a:gd name="T15" fmla="*/ 2 h 30"/>
                  <a:gd name="T16" fmla="*/ 39 w 40"/>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0">
                    <a:moveTo>
                      <a:pt x="39" y="1"/>
                    </a:moveTo>
                    <a:cubicBezTo>
                      <a:pt x="40" y="2"/>
                      <a:pt x="39" y="4"/>
                      <a:pt x="36" y="8"/>
                    </a:cubicBezTo>
                    <a:cubicBezTo>
                      <a:pt x="33" y="12"/>
                      <a:pt x="28" y="16"/>
                      <a:pt x="23" y="19"/>
                    </a:cubicBezTo>
                    <a:cubicBezTo>
                      <a:pt x="17" y="23"/>
                      <a:pt x="12" y="26"/>
                      <a:pt x="8" y="28"/>
                    </a:cubicBezTo>
                    <a:cubicBezTo>
                      <a:pt x="4" y="30"/>
                      <a:pt x="2" y="30"/>
                      <a:pt x="1" y="29"/>
                    </a:cubicBezTo>
                    <a:cubicBezTo>
                      <a:pt x="0" y="28"/>
                      <a:pt x="1" y="25"/>
                      <a:pt x="4" y="22"/>
                    </a:cubicBezTo>
                    <a:cubicBezTo>
                      <a:pt x="7" y="19"/>
                      <a:pt x="12" y="15"/>
                      <a:pt x="17" y="11"/>
                    </a:cubicBezTo>
                    <a:cubicBezTo>
                      <a:pt x="23" y="7"/>
                      <a:pt x="28" y="4"/>
                      <a:pt x="32" y="2"/>
                    </a:cubicBezTo>
                    <a:cubicBezTo>
                      <a:pt x="35" y="1"/>
                      <a:pt x="38" y="0"/>
                      <a:pt x="39"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0" name="íṣḷiďe">
                <a:extLst>
                  <a:ext uri="{FF2B5EF4-FFF2-40B4-BE49-F238E27FC236}">
                    <a16:creationId xmlns:a16="http://schemas.microsoft.com/office/drawing/2014/main" id="{05B858B4-E745-473B-BBEC-8031B89D7868}"/>
                  </a:ext>
                </a:extLst>
              </p:cNvPr>
              <p:cNvSpPr/>
              <p:nvPr/>
            </p:nvSpPr>
            <p:spPr bwMode="auto">
              <a:xfrm>
                <a:off x="4153450" y="2985109"/>
                <a:ext cx="31687" cy="31687"/>
              </a:xfrm>
              <a:custGeom>
                <a:avLst/>
                <a:gdLst>
                  <a:gd name="T0" fmla="*/ 6 w 10"/>
                  <a:gd name="T1" fmla="*/ 0 h 10"/>
                  <a:gd name="T2" fmla="*/ 10 w 10"/>
                  <a:gd name="T3" fmla="*/ 5 h 10"/>
                  <a:gd name="T4" fmla="*/ 5 w 10"/>
                  <a:gd name="T5" fmla="*/ 9 h 10"/>
                  <a:gd name="T6" fmla="*/ 0 w 10"/>
                  <a:gd name="T7" fmla="*/ 4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8" y="0"/>
                      <a:pt x="10" y="3"/>
                      <a:pt x="10" y="5"/>
                    </a:cubicBezTo>
                    <a:cubicBezTo>
                      <a:pt x="10" y="8"/>
                      <a:pt x="8" y="10"/>
                      <a:pt x="5" y="9"/>
                    </a:cubicBezTo>
                    <a:cubicBezTo>
                      <a:pt x="2" y="9"/>
                      <a:pt x="0" y="6"/>
                      <a:pt x="0" y="4"/>
                    </a:cubicBezTo>
                    <a:cubicBezTo>
                      <a:pt x="0" y="2"/>
                      <a:pt x="3" y="0"/>
                      <a:pt x="6"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1" name="iṩḷíḓê">
                <a:extLst>
                  <a:ext uri="{FF2B5EF4-FFF2-40B4-BE49-F238E27FC236}">
                    <a16:creationId xmlns:a16="http://schemas.microsoft.com/office/drawing/2014/main" id="{B1C6936E-6952-4F83-86CE-E6C468D6F9A9}"/>
                  </a:ext>
                </a:extLst>
              </p:cNvPr>
              <p:cNvSpPr/>
              <p:nvPr/>
            </p:nvSpPr>
            <p:spPr bwMode="auto">
              <a:xfrm>
                <a:off x="4256777" y="2759168"/>
                <a:ext cx="33065" cy="33065"/>
              </a:xfrm>
              <a:custGeom>
                <a:avLst/>
                <a:gdLst>
                  <a:gd name="T0" fmla="*/ 5 w 10"/>
                  <a:gd name="T1" fmla="*/ 1 h 10"/>
                  <a:gd name="T2" fmla="*/ 10 w 10"/>
                  <a:gd name="T3" fmla="*/ 6 h 10"/>
                  <a:gd name="T4" fmla="*/ 4 w 10"/>
                  <a:gd name="T5" fmla="*/ 10 h 10"/>
                  <a:gd name="T6" fmla="*/ 0 w 10"/>
                  <a:gd name="T7" fmla="*/ 4 h 10"/>
                  <a:gd name="T8" fmla="*/ 5 w 10"/>
                  <a:gd name="T9" fmla="*/ 1 h 10"/>
                </a:gdLst>
                <a:ahLst/>
                <a:cxnLst>
                  <a:cxn ang="0">
                    <a:pos x="T0" y="T1"/>
                  </a:cxn>
                  <a:cxn ang="0">
                    <a:pos x="T2" y="T3"/>
                  </a:cxn>
                  <a:cxn ang="0">
                    <a:pos x="T4" y="T5"/>
                  </a:cxn>
                  <a:cxn ang="0">
                    <a:pos x="T6" y="T7"/>
                  </a:cxn>
                  <a:cxn ang="0">
                    <a:pos x="T8" y="T9"/>
                  </a:cxn>
                </a:cxnLst>
                <a:rect l="0" t="0" r="r" b="b"/>
                <a:pathLst>
                  <a:path w="10" h="10">
                    <a:moveTo>
                      <a:pt x="5" y="1"/>
                    </a:moveTo>
                    <a:cubicBezTo>
                      <a:pt x="8" y="1"/>
                      <a:pt x="10" y="3"/>
                      <a:pt x="10" y="6"/>
                    </a:cubicBezTo>
                    <a:cubicBezTo>
                      <a:pt x="10" y="8"/>
                      <a:pt x="7" y="10"/>
                      <a:pt x="4" y="10"/>
                    </a:cubicBezTo>
                    <a:cubicBezTo>
                      <a:pt x="2" y="9"/>
                      <a:pt x="0" y="7"/>
                      <a:pt x="0" y="4"/>
                    </a:cubicBezTo>
                    <a:cubicBezTo>
                      <a:pt x="0" y="2"/>
                      <a:pt x="2" y="0"/>
                      <a:pt x="5"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2" name="iš1íḋê">
                <a:extLst>
                  <a:ext uri="{FF2B5EF4-FFF2-40B4-BE49-F238E27FC236}">
                    <a16:creationId xmlns:a16="http://schemas.microsoft.com/office/drawing/2014/main" id="{EECAB7FE-1CB1-420E-BF62-45A0F758728E}"/>
                  </a:ext>
                </a:extLst>
              </p:cNvPr>
              <p:cNvSpPr/>
              <p:nvPr/>
            </p:nvSpPr>
            <p:spPr bwMode="auto">
              <a:xfrm>
                <a:off x="4008792" y="2658595"/>
                <a:ext cx="35820" cy="35820"/>
              </a:xfrm>
              <a:custGeom>
                <a:avLst/>
                <a:gdLst>
                  <a:gd name="T0" fmla="*/ 3 w 11"/>
                  <a:gd name="T1" fmla="*/ 2 h 11"/>
                  <a:gd name="T2" fmla="*/ 10 w 11"/>
                  <a:gd name="T3" fmla="*/ 3 h 11"/>
                  <a:gd name="T4" fmla="*/ 8 w 11"/>
                  <a:gd name="T5" fmla="*/ 9 h 11"/>
                  <a:gd name="T6" fmla="*/ 1 w 11"/>
                  <a:gd name="T7" fmla="*/ 8 h 11"/>
                  <a:gd name="T8" fmla="*/ 3 w 11"/>
                  <a:gd name="T9" fmla="*/ 2 h 11"/>
                </a:gdLst>
                <a:ahLst/>
                <a:cxnLst>
                  <a:cxn ang="0">
                    <a:pos x="T0" y="T1"/>
                  </a:cxn>
                  <a:cxn ang="0">
                    <a:pos x="T2" y="T3"/>
                  </a:cxn>
                  <a:cxn ang="0">
                    <a:pos x="T4" y="T5"/>
                  </a:cxn>
                  <a:cxn ang="0">
                    <a:pos x="T6" y="T7"/>
                  </a:cxn>
                  <a:cxn ang="0">
                    <a:pos x="T8" y="T9"/>
                  </a:cxn>
                </a:cxnLst>
                <a:rect l="0" t="0" r="r" b="b"/>
                <a:pathLst>
                  <a:path w="11" h="11">
                    <a:moveTo>
                      <a:pt x="3" y="2"/>
                    </a:moveTo>
                    <a:cubicBezTo>
                      <a:pt x="5" y="0"/>
                      <a:pt x="8" y="1"/>
                      <a:pt x="10" y="3"/>
                    </a:cubicBezTo>
                    <a:cubicBezTo>
                      <a:pt x="11" y="5"/>
                      <a:pt x="10" y="8"/>
                      <a:pt x="8" y="9"/>
                    </a:cubicBezTo>
                    <a:cubicBezTo>
                      <a:pt x="5" y="11"/>
                      <a:pt x="2" y="10"/>
                      <a:pt x="1" y="8"/>
                    </a:cubicBezTo>
                    <a:cubicBezTo>
                      <a:pt x="0" y="6"/>
                      <a:pt x="1" y="3"/>
                      <a:pt x="3"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3" name="îśliḓê">
                <a:extLst>
                  <a:ext uri="{FF2B5EF4-FFF2-40B4-BE49-F238E27FC236}">
                    <a16:creationId xmlns:a16="http://schemas.microsoft.com/office/drawing/2014/main" id="{A5050859-8E0F-4459-9F40-543DC3C8F816}"/>
                  </a:ext>
                </a:extLst>
              </p:cNvPr>
              <p:cNvSpPr/>
              <p:nvPr/>
            </p:nvSpPr>
            <p:spPr bwMode="auto">
              <a:xfrm>
                <a:off x="3931642" y="2916225"/>
                <a:ext cx="38575" cy="35820"/>
              </a:xfrm>
              <a:custGeom>
                <a:avLst/>
                <a:gdLst>
                  <a:gd name="T0" fmla="*/ 4 w 12"/>
                  <a:gd name="T1" fmla="*/ 1 h 11"/>
                  <a:gd name="T2" fmla="*/ 11 w 12"/>
                  <a:gd name="T3" fmla="*/ 3 h 11"/>
                  <a:gd name="T4" fmla="*/ 8 w 12"/>
                  <a:gd name="T5" fmla="*/ 9 h 11"/>
                  <a:gd name="T6" fmla="*/ 2 w 12"/>
                  <a:gd name="T7" fmla="*/ 8 h 11"/>
                  <a:gd name="T8" fmla="*/ 4 w 12"/>
                  <a:gd name="T9" fmla="*/ 1 h 11"/>
                </a:gdLst>
                <a:ahLst/>
                <a:cxnLst>
                  <a:cxn ang="0">
                    <a:pos x="T0" y="T1"/>
                  </a:cxn>
                  <a:cxn ang="0">
                    <a:pos x="T2" y="T3"/>
                  </a:cxn>
                  <a:cxn ang="0">
                    <a:pos x="T4" y="T5"/>
                  </a:cxn>
                  <a:cxn ang="0">
                    <a:pos x="T6" y="T7"/>
                  </a:cxn>
                  <a:cxn ang="0">
                    <a:pos x="T8" y="T9"/>
                  </a:cxn>
                </a:cxnLst>
                <a:rect l="0" t="0" r="r" b="b"/>
                <a:pathLst>
                  <a:path w="12" h="11">
                    <a:moveTo>
                      <a:pt x="4" y="1"/>
                    </a:moveTo>
                    <a:cubicBezTo>
                      <a:pt x="6" y="0"/>
                      <a:pt x="9" y="1"/>
                      <a:pt x="11" y="3"/>
                    </a:cubicBezTo>
                    <a:cubicBezTo>
                      <a:pt x="12" y="5"/>
                      <a:pt x="11" y="8"/>
                      <a:pt x="8" y="9"/>
                    </a:cubicBezTo>
                    <a:cubicBezTo>
                      <a:pt x="6" y="11"/>
                      <a:pt x="3" y="10"/>
                      <a:pt x="2" y="8"/>
                    </a:cubicBezTo>
                    <a:cubicBezTo>
                      <a:pt x="0" y="6"/>
                      <a:pt x="1" y="3"/>
                      <a:pt x="4"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4" name="îṧlîḑe">
                <a:extLst>
                  <a:ext uri="{FF2B5EF4-FFF2-40B4-BE49-F238E27FC236}">
                    <a16:creationId xmlns:a16="http://schemas.microsoft.com/office/drawing/2014/main" id="{E48A694F-074A-45FE-8977-111F041D38C0}"/>
                  </a:ext>
                </a:extLst>
              </p:cNvPr>
              <p:cNvSpPr/>
              <p:nvPr/>
            </p:nvSpPr>
            <p:spPr bwMode="auto">
              <a:xfrm>
                <a:off x="7765766" y="1184462"/>
                <a:ext cx="61997" cy="107460"/>
              </a:xfrm>
              <a:custGeom>
                <a:avLst/>
                <a:gdLst>
                  <a:gd name="T0" fmla="*/ 2 w 19"/>
                  <a:gd name="T1" fmla="*/ 32 h 33"/>
                  <a:gd name="T2" fmla="*/ 5 w 19"/>
                  <a:gd name="T3" fmla="*/ 15 h 33"/>
                  <a:gd name="T4" fmla="*/ 17 w 19"/>
                  <a:gd name="T5" fmla="*/ 2 h 33"/>
                  <a:gd name="T6" fmla="*/ 13 w 19"/>
                  <a:gd name="T7" fmla="*/ 19 h 33"/>
                  <a:gd name="T8" fmla="*/ 2 w 19"/>
                  <a:gd name="T9" fmla="*/ 32 h 33"/>
                </a:gdLst>
                <a:ahLst/>
                <a:cxnLst>
                  <a:cxn ang="0">
                    <a:pos x="T0" y="T1"/>
                  </a:cxn>
                  <a:cxn ang="0">
                    <a:pos x="T2" y="T3"/>
                  </a:cxn>
                  <a:cxn ang="0">
                    <a:pos x="T4" y="T5"/>
                  </a:cxn>
                  <a:cxn ang="0">
                    <a:pos x="T6" y="T7"/>
                  </a:cxn>
                  <a:cxn ang="0">
                    <a:pos x="T8" y="T9"/>
                  </a:cxn>
                </a:cxnLst>
                <a:rect l="0" t="0" r="r" b="b"/>
                <a:pathLst>
                  <a:path w="19" h="33">
                    <a:moveTo>
                      <a:pt x="2" y="32"/>
                    </a:moveTo>
                    <a:cubicBezTo>
                      <a:pt x="0" y="31"/>
                      <a:pt x="1" y="23"/>
                      <a:pt x="5" y="15"/>
                    </a:cubicBezTo>
                    <a:cubicBezTo>
                      <a:pt x="9" y="6"/>
                      <a:pt x="15" y="0"/>
                      <a:pt x="17" y="2"/>
                    </a:cubicBezTo>
                    <a:cubicBezTo>
                      <a:pt x="19" y="3"/>
                      <a:pt x="17" y="10"/>
                      <a:pt x="13" y="19"/>
                    </a:cubicBezTo>
                    <a:cubicBezTo>
                      <a:pt x="9" y="27"/>
                      <a:pt x="4" y="33"/>
                      <a:pt x="2" y="3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5" name="iṧ1îdè">
                <a:extLst>
                  <a:ext uri="{FF2B5EF4-FFF2-40B4-BE49-F238E27FC236}">
                    <a16:creationId xmlns:a16="http://schemas.microsoft.com/office/drawing/2014/main" id="{791B57FF-D52C-4194-89AE-17A60F2C8A2E}"/>
                  </a:ext>
                </a:extLst>
              </p:cNvPr>
              <p:cNvSpPr/>
              <p:nvPr/>
            </p:nvSpPr>
            <p:spPr bwMode="auto">
              <a:xfrm>
                <a:off x="7699636" y="1392494"/>
                <a:ext cx="42709" cy="111594"/>
              </a:xfrm>
              <a:custGeom>
                <a:avLst/>
                <a:gdLst>
                  <a:gd name="T0" fmla="*/ 3 w 13"/>
                  <a:gd name="T1" fmla="*/ 33 h 34"/>
                  <a:gd name="T2" fmla="*/ 3 w 13"/>
                  <a:gd name="T3" fmla="*/ 16 h 34"/>
                  <a:gd name="T4" fmla="*/ 11 w 13"/>
                  <a:gd name="T5" fmla="*/ 0 h 34"/>
                  <a:gd name="T6" fmla="*/ 11 w 13"/>
                  <a:gd name="T7" fmla="*/ 18 h 34"/>
                  <a:gd name="T8" fmla="*/ 3 w 13"/>
                  <a:gd name="T9" fmla="*/ 33 h 34"/>
                </a:gdLst>
                <a:ahLst/>
                <a:cxnLst>
                  <a:cxn ang="0">
                    <a:pos x="T0" y="T1"/>
                  </a:cxn>
                  <a:cxn ang="0">
                    <a:pos x="T2" y="T3"/>
                  </a:cxn>
                  <a:cxn ang="0">
                    <a:pos x="T4" y="T5"/>
                  </a:cxn>
                  <a:cxn ang="0">
                    <a:pos x="T6" y="T7"/>
                  </a:cxn>
                  <a:cxn ang="0">
                    <a:pos x="T8" y="T9"/>
                  </a:cxn>
                </a:cxnLst>
                <a:rect l="0" t="0" r="r" b="b"/>
                <a:pathLst>
                  <a:path w="13" h="34">
                    <a:moveTo>
                      <a:pt x="3" y="33"/>
                    </a:moveTo>
                    <a:cubicBezTo>
                      <a:pt x="1" y="33"/>
                      <a:pt x="0" y="25"/>
                      <a:pt x="3" y="16"/>
                    </a:cubicBezTo>
                    <a:cubicBezTo>
                      <a:pt x="5" y="7"/>
                      <a:pt x="9" y="0"/>
                      <a:pt x="11" y="0"/>
                    </a:cubicBezTo>
                    <a:cubicBezTo>
                      <a:pt x="13" y="1"/>
                      <a:pt x="13" y="9"/>
                      <a:pt x="11" y="18"/>
                    </a:cubicBezTo>
                    <a:cubicBezTo>
                      <a:pt x="9" y="27"/>
                      <a:pt x="6" y="34"/>
                      <a:pt x="3"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6" name="ïśḷïḑè">
                <a:extLst>
                  <a:ext uri="{FF2B5EF4-FFF2-40B4-BE49-F238E27FC236}">
                    <a16:creationId xmlns:a16="http://schemas.microsoft.com/office/drawing/2014/main" id="{724AA8F7-321D-4704-899E-714022C307D5}"/>
                  </a:ext>
                </a:extLst>
              </p:cNvPr>
              <p:cNvSpPr/>
              <p:nvPr/>
            </p:nvSpPr>
            <p:spPr bwMode="auto">
              <a:xfrm>
                <a:off x="7687237" y="1611547"/>
                <a:ext cx="28932" cy="114349"/>
              </a:xfrm>
              <a:custGeom>
                <a:avLst/>
                <a:gdLst>
                  <a:gd name="T0" fmla="*/ 6 w 9"/>
                  <a:gd name="T1" fmla="*/ 34 h 35"/>
                  <a:gd name="T2" fmla="*/ 0 w 9"/>
                  <a:gd name="T3" fmla="*/ 18 h 35"/>
                  <a:gd name="T4" fmla="*/ 4 w 9"/>
                  <a:gd name="T5" fmla="*/ 0 h 35"/>
                  <a:gd name="T6" fmla="*/ 9 w 9"/>
                  <a:gd name="T7" fmla="*/ 17 h 35"/>
                  <a:gd name="T8" fmla="*/ 6 w 9"/>
                  <a:gd name="T9" fmla="*/ 34 h 35"/>
                </a:gdLst>
                <a:ahLst/>
                <a:cxnLst>
                  <a:cxn ang="0">
                    <a:pos x="T0" y="T1"/>
                  </a:cxn>
                  <a:cxn ang="0">
                    <a:pos x="T2" y="T3"/>
                  </a:cxn>
                  <a:cxn ang="0">
                    <a:pos x="T4" y="T5"/>
                  </a:cxn>
                  <a:cxn ang="0">
                    <a:pos x="T6" y="T7"/>
                  </a:cxn>
                  <a:cxn ang="0">
                    <a:pos x="T8" y="T9"/>
                  </a:cxn>
                </a:cxnLst>
                <a:rect l="0" t="0" r="r" b="b"/>
                <a:pathLst>
                  <a:path w="9" h="35">
                    <a:moveTo>
                      <a:pt x="6" y="34"/>
                    </a:moveTo>
                    <a:cubicBezTo>
                      <a:pt x="3" y="35"/>
                      <a:pt x="1" y="27"/>
                      <a:pt x="0" y="18"/>
                    </a:cubicBezTo>
                    <a:cubicBezTo>
                      <a:pt x="0" y="8"/>
                      <a:pt x="2" y="0"/>
                      <a:pt x="4" y="0"/>
                    </a:cubicBezTo>
                    <a:cubicBezTo>
                      <a:pt x="7" y="0"/>
                      <a:pt x="8" y="8"/>
                      <a:pt x="9" y="17"/>
                    </a:cubicBezTo>
                    <a:cubicBezTo>
                      <a:pt x="9" y="26"/>
                      <a:pt x="8" y="34"/>
                      <a:pt x="6" y="3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7" name="ïśḻïďé">
                <a:extLst>
                  <a:ext uri="{FF2B5EF4-FFF2-40B4-BE49-F238E27FC236}">
                    <a16:creationId xmlns:a16="http://schemas.microsoft.com/office/drawing/2014/main" id="{48E6C15B-2CD4-43CC-A68C-35A9F4157CC8}"/>
                  </a:ext>
                </a:extLst>
              </p:cNvPr>
              <p:cNvSpPr/>
              <p:nvPr/>
            </p:nvSpPr>
            <p:spPr bwMode="auto">
              <a:xfrm>
                <a:off x="7720302" y="1830601"/>
                <a:ext cx="55108" cy="107460"/>
              </a:xfrm>
              <a:custGeom>
                <a:avLst/>
                <a:gdLst>
                  <a:gd name="T0" fmla="*/ 15 w 17"/>
                  <a:gd name="T1" fmla="*/ 32 h 33"/>
                  <a:gd name="T2" fmla="*/ 4 w 17"/>
                  <a:gd name="T3" fmla="*/ 18 h 33"/>
                  <a:gd name="T4" fmla="*/ 3 w 17"/>
                  <a:gd name="T5" fmla="*/ 1 h 33"/>
                  <a:gd name="T6" fmla="*/ 12 w 17"/>
                  <a:gd name="T7" fmla="*/ 15 h 33"/>
                  <a:gd name="T8" fmla="*/ 15 w 17"/>
                  <a:gd name="T9" fmla="*/ 32 h 33"/>
                </a:gdLst>
                <a:ahLst/>
                <a:cxnLst>
                  <a:cxn ang="0">
                    <a:pos x="T0" y="T1"/>
                  </a:cxn>
                  <a:cxn ang="0">
                    <a:pos x="T2" y="T3"/>
                  </a:cxn>
                  <a:cxn ang="0">
                    <a:pos x="T4" y="T5"/>
                  </a:cxn>
                  <a:cxn ang="0">
                    <a:pos x="T6" y="T7"/>
                  </a:cxn>
                  <a:cxn ang="0">
                    <a:pos x="T8" y="T9"/>
                  </a:cxn>
                </a:cxnLst>
                <a:rect l="0" t="0" r="r" b="b"/>
                <a:pathLst>
                  <a:path w="17" h="33">
                    <a:moveTo>
                      <a:pt x="15" y="32"/>
                    </a:moveTo>
                    <a:cubicBezTo>
                      <a:pt x="13" y="33"/>
                      <a:pt x="8" y="27"/>
                      <a:pt x="4" y="18"/>
                    </a:cubicBezTo>
                    <a:cubicBezTo>
                      <a:pt x="1" y="9"/>
                      <a:pt x="0" y="1"/>
                      <a:pt x="3" y="1"/>
                    </a:cubicBezTo>
                    <a:cubicBezTo>
                      <a:pt x="5" y="0"/>
                      <a:pt x="9" y="7"/>
                      <a:pt x="12" y="15"/>
                    </a:cubicBezTo>
                    <a:cubicBezTo>
                      <a:pt x="15" y="24"/>
                      <a:pt x="17" y="31"/>
                      <a:pt x="15" y="3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8" name="íšļiḑe">
                <a:extLst>
                  <a:ext uri="{FF2B5EF4-FFF2-40B4-BE49-F238E27FC236}">
                    <a16:creationId xmlns:a16="http://schemas.microsoft.com/office/drawing/2014/main" id="{C3611A71-27F9-4CEA-AB9C-BB45BF2D1BFA}"/>
                  </a:ext>
                </a:extLst>
              </p:cNvPr>
              <p:cNvSpPr/>
              <p:nvPr/>
            </p:nvSpPr>
            <p:spPr bwMode="auto">
              <a:xfrm>
                <a:off x="7823629" y="2022100"/>
                <a:ext cx="92306" cy="88172"/>
              </a:xfrm>
              <a:custGeom>
                <a:avLst/>
                <a:gdLst>
                  <a:gd name="T0" fmla="*/ 26 w 28"/>
                  <a:gd name="T1" fmla="*/ 25 h 27"/>
                  <a:gd name="T2" fmla="*/ 10 w 28"/>
                  <a:gd name="T3" fmla="*/ 17 h 27"/>
                  <a:gd name="T4" fmla="*/ 2 w 28"/>
                  <a:gd name="T5" fmla="*/ 2 h 27"/>
                  <a:gd name="T6" fmla="*/ 16 w 28"/>
                  <a:gd name="T7" fmla="*/ 11 h 27"/>
                  <a:gd name="T8" fmla="*/ 26 w 28"/>
                  <a:gd name="T9" fmla="*/ 25 h 27"/>
                </a:gdLst>
                <a:ahLst/>
                <a:cxnLst>
                  <a:cxn ang="0">
                    <a:pos x="T0" y="T1"/>
                  </a:cxn>
                  <a:cxn ang="0">
                    <a:pos x="T2" y="T3"/>
                  </a:cxn>
                  <a:cxn ang="0">
                    <a:pos x="T4" y="T5"/>
                  </a:cxn>
                  <a:cxn ang="0">
                    <a:pos x="T6" y="T7"/>
                  </a:cxn>
                  <a:cxn ang="0">
                    <a:pos x="T8" y="T9"/>
                  </a:cxn>
                </a:cxnLst>
                <a:rect l="0" t="0" r="r" b="b"/>
                <a:pathLst>
                  <a:path w="28" h="27">
                    <a:moveTo>
                      <a:pt x="26" y="25"/>
                    </a:moveTo>
                    <a:cubicBezTo>
                      <a:pt x="25" y="27"/>
                      <a:pt x="17" y="24"/>
                      <a:pt x="10" y="17"/>
                    </a:cubicBezTo>
                    <a:cubicBezTo>
                      <a:pt x="3" y="10"/>
                      <a:pt x="0" y="3"/>
                      <a:pt x="2" y="2"/>
                    </a:cubicBezTo>
                    <a:cubicBezTo>
                      <a:pt x="4" y="0"/>
                      <a:pt x="10" y="5"/>
                      <a:pt x="16" y="11"/>
                    </a:cubicBezTo>
                    <a:cubicBezTo>
                      <a:pt x="23" y="17"/>
                      <a:pt x="28" y="23"/>
                      <a:pt x="26" y="25"/>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9" name="ïṣľïḑe">
                <a:extLst>
                  <a:ext uri="{FF2B5EF4-FFF2-40B4-BE49-F238E27FC236}">
                    <a16:creationId xmlns:a16="http://schemas.microsoft.com/office/drawing/2014/main" id="{B5B53893-399F-440B-8432-5FA60D0F210C}"/>
                  </a:ext>
                </a:extLst>
              </p:cNvPr>
              <p:cNvSpPr/>
              <p:nvPr/>
            </p:nvSpPr>
            <p:spPr bwMode="auto">
              <a:xfrm>
                <a:off x="7999974" y="2152982"/>
                <a:ext cx="111594" cy="52352"/>
              </a:xfrm>
              <a:custGeom>
                <a:avLst/>
                <a:gdLst>
                  <a:gd name="T0" fmla="*/ 34 w 34"/>
                  <a:gd name="T1" fmla="*/ 13 h 16"/>
                  <a:gd name="T2" fmla="*/ 16 w 34"/>
                  <a:gd name="T3" fmla="*/ 12 h 16"/>
                  <a:gd name="T4" fmla="*/ 1 w 34"/>
                  <a:gd name="T5" fmla="*/ 2 h 16"/>
                  <a:gd name="T6" fmla="*/ 19 w 34"/>
                  <a:gd name="T7" fmla="*/ 4 h 16"/>
                  <a:gd name="T8" fmla="*/ 34 w 34"/>
                  <a:gd name="T9" fmla="*/ 13 h 16"/>
                </a:gdLst>
                <a:ahLst/>
                <a:cxnLst>
                  <a:cxn ang="0">
                    <a:pos x="T0" y="T1"/>
                  </a:cxn>
                  <a:cxn ang="0">
                    <a:pos x="T2" y="T3"/>
                  </a:cxn>
                  <a:cxn ang="0">
                    <a:pos x="T4" y="T5"/>
                  </a:cxn>
                  <a:cxn ang="0">
                    <a:pos x="T6" y="T7"/>
                  </a:cxn>
                  <a:cxn ang="0">
                    <a:pos x="T8" y="T9"/>
                  </a:cxn>
                </a:cxnLst>
                <a:rect l="0" t="0" r="r" b="b"/>
                <a:pathLst>
                  <a:path w="34" h="16">
                    <a:moveTo>
                      <a:pt x="34" y="13"/>
                    </a:moveTo>
                    <a:cubicBezTo>
                      <a:pt x="33" y="15"/>
                      <a:pt x="25" y="16"/>
                      <a:pt x="16" y="12"/>
                    </a:cubicBezTo>
                    <a:cubicBezTo>
                      <a:pt x="7" y="9"/>
                      <a:pt x="0" y="4"/>
                      <a:pt x="1" y="2"/>
                    </a:cubicBezTo>
                    <a:cubicBezTo>
                      <a:pt x="2" y="0"/>
                      <a:pt x="10" y="2"/>
                      <a:pt x="19" y="4"/>
                    </a:cubicBezTo>
                    <a:cubicBezTo>
                      <a:pt x="27" y="7"/>
                      <a:pt x="34" y="11"/>
                      <a:pt x="34" y="1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0" name="îşḻíḑê">
                <a:extLst>
                  <a:ext uri="{FF2B5EF4-FFF2-40B4-BE49-F238E27FC236}">
                    <a16:creationId xmlns:a16="http://schemas.microsoft.com/office/drawing/2014/main" id="{08FC6460-A05D-4290-858D-6DBCBE9895AB}"/>
                  </a:ext>
                </a:extLst>
              </p:cNvPr>
              <p:cNvSpPr/>
              <p:nvPr/>
            </p:nvSpPr>
            <p:spPr bwMode="auto">
              <a:xfrm>
                <a:off x="8219028" y="2195690"/>
                <a:ext cx="114349" cy="28932"/>
              </a:xfrm>
              <a:custGeom>
                <a:avLst/>
                <a:gdLst>
                  <a:gd name="T0" fmla="*/ 34 w 35"/>
                  <a:gd name="T1" fmla="*/ 3 h 9"/>
                  <a:gd name="T2" fmla="*/ 17 w 35"/>
                  <a:gd name="T3" fmla="*/ 9 h 9"/>
                  <a:gd name="T4" fmla="*/ 0 w 35"/>
                  <a:gd name="T5" fmla="*/ 5 h 9"/>
                  <a:gd name="T6" fmla="*/ 17 w 35"/>
                  <a:gd name="T7" fmla="*/ 1 h 9"/>
                  <a:gd name="T8" fmla="*/ 34 w 35"/>
                  <a:gd name="T9" fmla="*/ 3 h 9"/>
                </a:gdLst>
                <a:ahLst/>
                <a:cxnLst>
                  <a:cxn ang="0">
                    <a:pos x="T0" y="T1"/>
                  </a:cxn>
                  <a:cxn ang="0">
                    <a:pos x="T2" y="T3"/>
                  </a:cxn>
                  <a:cxn ang="0">
                    <a:pos x="T4" y="T5"/>
                  </a:cxn>
                  <a:cxn ang="0">
                    <a:pos x="T6" y="T7"/>
                  </a:cxn>
                  <a:cxn ang="0">
                    <a:pos x="T8" y="T9"/>
                  </a:cxn>
                </a:cxnLst>
                <a:rect l="0" t="0" r="r" b="b"/>
                <a:pathLst>
                  <a:path w="35" h="9">
                    <a:moveTo>
                      <a:pt x="34" y="3"/>
                    </a:moveTo>
                    <a:cubicBezTo>
                      <a:pt x="35" y="6"/>
                      <a:pt x="27" y="9"/>
                      <a:pt x="17" y="9"/>
                    </a:cubicBezTo>
                    <a:cubicBezTo>
                      <a:pt x="8" y="9"/>
                      <a:pt x="0" y="7"/>
                      <a:pt x="0" y="5"/>
                    </a:cubicBezTo>
                    <a:cubicBezTo>
                      <a:pt x="0" y="2"/>
                      <a:pt x="8" y="1"/>
                      <a:pt x="17" y="1"/>
                    </a:cubicBezTo>
                    <a:cubicBezTo>
                      <a:pt x="26" y="0"/>
                      <a:pt x="34" y="1"/>
                      <a:pt x="34" y="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1" name="iṧ1iḍe">
                <a:extLst>
                  <a:ext uri="{FF2B5EF4-FFF2-40B4-BE49-F238E27FC236}">
                    <a16:creationId xmlns:a16="http://schemas.microsoft.com/office/drawing/2014/main" id="{74EFA424-694E-4FF2-BF72-D73FFF549157}"/>
                  </a:ext>
                </a:extLst>
              </p:cNvPr>
              <p:cNvSpPr/>
              <p:nvPr/>
            </p:nvSpPr>
            <p:spPr bwMode="auto">
              <a:xfrm>
                <a:off x="8433948" y="2119917"/>
                <a:ext cx="107460" cy="66129"/>
              </a:xfrm>
              <a:custGeom>
                <a:avLst/>
                <a:gdLst>
                  <a:gd name="T0" fmla="*/ 31 w 33"/>
                  <a:gd name="T1" fmla="*/ 2 h 20"/>
                  <a:gd name="T2" fmla="*/ 19 w 33"/>
                  <a:gd name="T3" fmla="*/ 14 h 20"/>
                  <a:gd name="T4" fmla="*/ 1 w 33"/>
                  <a:gd name="T5" fmla="*/ 17 h 20"/>
                  <a:gd name="T6" fmla="*/ 15 w 33"/>
                  <a:gd name="T7" fmla="*/ 7 h 20"/>
                  <a:gd name="T8" fmla="*/ 31 w 33"/>
                  <a:gd name="T9" fmla="*/ 2 h 20"/>
                </a:gdLst>
                <a:ahLst/>
                <a:cxnLst>
                  <a:cxn ang="0">
                    <a:pos x="T0" y="T1"/>
                  </a:cxn>
                  <a:cxn ang="0">
                    <a:pos x="T2" y="T3"/>
                  </a:cxn>
                  <a:cxn ang="0">
                    <a:pos x="T4" y="T5"/>
                  </a:cxn>
                  <a:cxn ang="0">
                    <a:pos x="T6" y="T7"/>
                  </a:cxn>
                  <a:cxn ang="0">
                    <a:pos x="T8" y="T9"/>
                  </a:cxn>
                </a:cxnLst>
                <a:rect l="0" t="0" r="r" b="b"/>
                <a:pathLst>
                  <a:path w="33" h="20">
                    <a:moveTo>
                      <a:pt x="31" y="2"/>
                    </a:moveTo>
                    <a:cubicBezTo>
                      <a:pt x="33" y="4"/>
                      <a:pt x="27" y="10"/>
                      <a:pt x="19" y="14"/>
                    </a:cubicBezTo>
                    <a:cubicBezTo>
                      <a:pt x="10" y="19"/>
                      <a:pt x="2" y="20"/>
                      <a:pt x="1" y="17"/>
                    </a:cubicBezTo>
                    <a:cubicBezTo>
                      <a:pt x="0" y="15"/>
                      <a:pt x="7" y="11"/>
                      <a:pt x="15" y="7"/>
                    </a:cubicBezTo>
                    <a:cubicBezTo>
                      <a:pt x="23" y="3"/>
                      <a:pt x="30" y="0"/>
                      <a:pt x="31"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2" name="i$ļîdé">
                <a:extLst>
                  <a:ext uri="{FF2B5EF4-FFF2-40B4-BE49-F238E27FC236}">
                    <a16:creationId xmlns:a16="http://schemas.microsoft.com/office/drawing/2014/main" id="{83C8344E-CA67-45DD-8240-1EE38981026F}"/>
                  </a:ext>
                </a:extLst>
              </p:cNvPr>
              <p:cNvSpPr/>
              <p:nvPr/>
            </p:nvSpPr>
            <p:spPr bwMode="auto">
              <a:xfrm>
                <a:off x="8610293" y="1947705"/>
                <a:ext cx="57863" cy="107460"/>
              </a:xfrm>
              <a:custGeom>
                <a:avLst/>
                <a:gdLst>
                  <a:gd name="T0" fmla="*/ 15 w 18"/>
                  <a:gd name="T1" fmla="*/ 1 h 33"/>
                  <a:gd name="T2" fmla="*/ 14 w 18"/>
                  <a:gd name="T3" fmla="*/ 19 h 33"/>
                  <a:gd name="T4" fmla="*/ 2 w 18"/>
                  <a:gd name="T5" fmla="*/ 32 h 33"/>
                  <a:gd name="T6" fmla="*/ 6 w 18"/>
                  <a:gd name="T7" fmla="*/ 15 h 33"/>
                  <a:gd name="T8" fmla="*/ 15 w 18"/>
                  <a:gd name="T9" fmla="*/ 1 h 33"/>
                </a:gdLst>
                <a:ahLst/>
                <a:cxnLst>
                  <a:cxn ang="0">
                    <a:pos x="T0" y="T1"/>
                  </a:cxn>
                  <a:cxn ang="0">
                    <a:pos x="T2" y="T3"/>
                  </a:cxn>
                  <a:cxn ang="0">
                    <a:pos x="T4" y="T5"/>
                  </a:cxn>
                  <a:cxn ang="0">
                    <a:pos x="T6" y="T7"/>
                  </a:cxn>
                  <a:cxn ang="0">
                    <a:pos x="T8" y="T9"/>
                  </a:cxn>
                </a:cxnLst>
                <a:rect l="0" t="0" r="r" b="b"/>
                <a:pathLst>
                  <a:path w="18" h="33">
                    <a:moveTo>
                      <a:pt x="15" y="1"/>
                    </a:moveTo>
                    <a:cubicBezTo>
                      <a:pt x="17" y="1"/>
                      <a:pt x="18" y="9"/>
                      <a:pt x="14" y="19"/>
                    </a:cubicBezTo>
                    <a:cubicBezTo>
                      <a:pt x="10" y="28"/>
                      <a:pt x="4" y="33"/>
                      <a:pt x="2" y="32"/>
                    </a:cubicBezTo>
                    <a:cubicBezTo>
                      <a:pt x="0" y="30"/>
                      <a:pt x="3" y="23"/>
                      <a:pt x="6" y="15"/>
                    </a:cubicBezTo>
                    <a:cubicBezTo>
                      <a:pt x="10" y="7"/>
                      <a:pt x="12" y="0"/>
                      <a:pt x="15"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3" name="íšḻïḍé">
                <a:extLst>
                  <a:ext uri="{FF2B5EF4-FFF2-40B4-BE49-F238E27FC236}">
                    <a16:creationId xmlns:a16="http://schemas.microsoft.com/office/drawing/2014/main" id="{280EDC52-7C9F-442D-97EF-B3AB67E193BF}"/>
                  </a:ext>
                </a:extLst>
              </p:cNvPr>
              <p:cNvSpPr/>
              <p:nvPr/>
            </p:nvSpPr>
            <p:spPr bwMode="auto">
              <a:xfrm>
                <a:off x="8579984" y="1745184"/>
                <a:ext cx="73018" cy="97817"/>
              </a:xfrm>
              <a:custGeom>
                <a:avLst/>
                <a:gdLst>
                  <a:gd name="T0" fmla="*/ 2 w 22"/>
                  <a:gd name="T1" fmla="*/ 0 h 30"/>
                  <a:gd name="T2" fmla="*/ 7 w 22"/>
                  <a:gd name="T3" fmla="*/ 2 h 30"/>
                  <a:gd name="T4" fmla="*/ 16 w 22"/>
                  <a:gd name="T5" fmla="*/ 12 h 30"/>
                  <a:gd name="T6" fmla="*/ 20 w 22"/>
                  <a:gd name="T7" fmla="*/ 29 h 30"/>
                  <a:gd name="T8" fmla="*/ 9 w 22"/>
                  <a:gd name="T9" fmla="*/ 16 h 30"/>
                  <a:gd name="T10" fmla="*/ 2 w 22"/>
                  <a:gd name="T11" fmla="*/ 0 h 30"/>
                </a:gdLst>
                <a:ahLst/>
                <a:cxnLst>
                  <a:cxn ang="0">
                    <a:pos x="T0" y="T1"/>
                  </a:cxn>
                  <a:cxn ang="0">
                    <a:pos x="T2" y="T3"/>
                  </a:cxn>
                  <a:cxn ang="0">
                    <a:pos x="T4" y="T5"/>
                  </a:cxn>
                  <a:cxn ang="0">
                    <a:pos x="T6" y="T7"/>
                  </a:cxn>
                  <a:cxn ang="0">
                    <a:pos x="T8" y="T9"/>
                  </a:cxn>
                  <a:cxn ang="0">
                    <a:pos x="T10" y="T11"/>
                  </a:cxn>
                </a:cxnLst>
                <a:rect l="0" t="0" r="r" b="b"/>
                <a:pathLst>
                  <a:path w="22" h="30">
                    <a:moveTo>
                      <a:pt x="2" y="0"/>
                    </a:moveTo>
                    <a:cubicBezTo>
                      <a:pt x="2" y="0"/>
                      <a:pt x="5" y="0"/>
                      <a:pt x="7" y="2"/>
                    </a:cubicBezTo>
                    <a:cubicBezTo>
                      <a:pt x="10" y="4"/>
                      <a:pt x="13" y="7"/>
                      <a:pt x="16" y="12"/>
                    </a:cubicBezTo>
                    <a:cubicBezTo>
                      <a:pt x="21" y="20"/>
                      <a:pt x="22" y="28"/>
                      <a:pt x="20" y="29"/>
                    </a:cubicBezTo>
                    <a:cubicBezTo>
                      <a:pt x="18" y="30"/>
                      <a:pt x="13" y="24"/>
                      <a:pt x="9" y="16"/>
                    </a:cubicBezTo>
                    <a:cubicBezTo>
                      <a:pt x="4" y="8"/>
                      <a:pt x="0" y="2"/>
                      <a:pt x="2"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4" name="íşlïďé">
                <a:extLst>
                  <a:ext uri="{FF2B5EF4-FFF2-40B4-BE49-F238E27FC236}">
                    <a16:creationId xmlns:a16="http://schemas.microsoft.com/office/drawing/2014/main" id="{8E449B93-EBE0-42EB-AE66-E84F995D5482}"/>
                  </a:ext>
                </a:extLst>
              </p:cNvPr>
              <p:cNvSpPr/>
              <p:nvPr/>
            </p:nvSpPr>
            <p:spPr bwMode="auto">
              <a:xfrm>
                <a:off x="8384351" y="1712120"/>
                <a:ext cx="101949" cy="68885"/>
              </a:xfrm>
              <a:custGeom>
                <a:avLst/>
                <a:gdLst>
                  <a:gd name="T0" fmla="*/ 2 w 31"/>
                  <a:gd name="T1" fmla="*/ 19 h 21"/>
                  <a:gd name="T2" fmla="*/ 13 w 31"/>
                  <a:gd name="T3" fmla="*/ 5 h 21"/>
                  <a:gd name="T4" fmla="*/ 25 w 31"/>
                  <a:gd name="T5" fmla="*/ 0 h 21"/>
                  <a:gd name="T6" fmla="*/ 30 w 31"/>
                  <a:gd name="T7" fmla="*/ 1 h 21"/>
                  <a:gd name="T8" fmla="*/ 17 w 31"/>
                  <a:gd name="T9" fmla="*/ 12 h 21"/>
                  <a:gd name="T10" fmla="*/ 2 w 31"/>
                  <a:gd name="T11" fmla="*/ 19 h 21"/>
                </a:gdLst>
                <a:ahLst/>
                <a:cxnLst>
                  <a:cxn ang="0">
                    <a:pos x="T0" y="T1"/>
                  </a:cxn>
                  <a:cxn ang="0">
                    <a:pos x="T2" y="T3"/>
                  </a:cxn>
                  <a:cxn ang="0">
                    <a:pos x="T4" y="T5"/>
                  </a:cxn>
                  <a:cxn ang="0">
                    <a:pos x="T6" y="T7"/>
                  </a:cxn>
                  <a:cxn ang="0">
                    <a:pos x="T8" y="T9"/>
                  </a:cxn>
                  <a:cxn ang="0">
                    <a:pos x="T10" y="T11"/>
                  </a:cxn>
                </a:cxnLst>
                <a:rect l="0" t="0" r="r" b="b"/>
                <a:pathLst>
                  <a:path w="31" h="21">
                    <a:moveTo>
                      <a:pt x="2" y="19"/>
                    </a:moveTo>
                    <a:cubicBezTo>
                      <a:pt x="0" y="17"/>
                      <a:pt x="4" y="10"/>
                      <a:pt x="13" y="5"/>
                    </a:cubicBezTo>
                    <a:cubicBezTo>
                      <a:pt x="17" y="2"/>
                      <a:pt x="21" y="0"/>
                      <a:pt x="25" y="0"/>
                    </a:cubicBezTo>
                    <a:cubicBezTo>
                      <a:pt x="28" y="0"/>
                      <a:pt x="30" y="0"/>
                      <a:pt x="30" y="1"/>
                    </a:cubicBezTo>
                    <a:cubicBezTo>
                      <a:pt x="31" y="4"/>
                      <a:pt x="24" y="7"/>
                      <a:pt x="17" y="12"/>
                    </a:cubicBezTo>
                    <a:cubicBezTo>
                      <a:pt x="10" y="16"/>
                      <a:pt x="3" y="21"/>
                      <a:pt x="2" y="19"/>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5" name="ïşļîḋé">
                <a:extLst>
                  <a:ext uri="{FF2B5EF4-FFF2-40B4-BE49-F238E27FC236}">
                    <a16:creationId xmlns:a16="http://schemas.microsoft.com/office/drawing/2014/main" id="{EA292454-4EC1-4578-A7EF-E17A6D1BE2A8}"/>
                  </a:ext>
                </a:extLst>
              </p:cNvPr>
              <p:cNvSpPr/>
              <p:nvPr/>
            </p:nvSpPr>
            <p:spPr bwMode="auto">
              <a:xfrm>
                <a:off x="8281023" y="1862288"/>
                <a:ext cx="52352" cy="107460"/>
              </a:xfrm>
              <a:custGeom>
                <a:avLst/>
                <a:gdLst>
                  <a:gd name="T0" fmla="*/ 4 w 16"/>
                  <a:gd name="T1" fmla="*/ 33 h 33"/>
                  <a:gd name="T2" fmla="*/ 4 w 16"/>
                  <a:gd name="T3" fmla="*/ 15 h 33"/>
                  <a:gd name="T4" fmla="*/ 14 w 16"/>
                  <a:gd name="T5" fmla="*/ 1 h 33"/>
                  <a:gd name="T6" fmla="*/ 12 w 16"/>
                  <a:gd name="T7" fmla="*/ 18 h 33"/>
                  <a:gd name="T8" fmla="*/ 4 w 16"/>
                  <a:gd name="T9" fmla="*/ 33 h 33"/>
                </a:gdLst>
                <a:ahLst/>
                <a:cxnLst>
                  <a:cxn ang="0">
                    <a:pos x="T0" y="T1"/>
                  </a:cxn>
                  <a:cxn ang="0">
                    <a:pos x="T2" y="T3"/>
                  </a:cxn>
                  <a:cxn ang="0">
                    <a:pos x="T4" y="T5"/>
                  </a:cxn>
                  <a:cxn ang="0">
                    <a:pos x="T6" y="T7"/>
                  </a:cxn>
                  <a:cxn ang="0">
                    <a:pos x="T8" y="T9"/>
                  </a:cxn>
                </a:cxnLst>
                <a:rect l="0" t="0" r="r" b="b"/>
                <a:pathLst>
                  <a:path w="16" h="33">
                    <a:moveTo>
                      <a:pt x="4" y="33"/>
                    </a:moveTo>
                    <a:cubicBezTo>
                      <a:pt x="1" y="33"/>
                      <a:pt x="0" y="24"/>
                      <a:pt x="4" y="15"/>
                    </a:cubicBezTo>
                    <a:cubicBezTo>
                      <a:pt x="7" y="6"/>
                      <a:pt x="12" y="0"/>
                      <a:pt x="14" y="1"/>
                    </a:cubicBezTo>
                    <a:cubicBezTo>
                      <a:pt x="16" y="2"/>
                      <a:pt x="14" y="9"/>
                      <a:pt x="12" y="18"/>
                    </a:cubicBezTo>
                    <a:cubicBezTo>
                      <a:pt x="9" y="26"/>
                      <a:pt x="6" y="33"/>
                      <a:pt x="4"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6" name="íṣḷiḓe">
                <a:extLst>
                  <a:ext uri="{FF2B5EF4-FFF2-40B4-BE49-F238E27FC236}">
                    <a16:creationId xmlns:a16="http://schemas.microsoft.com/office/drawing/2014/main" id="{9A7942D9-1CA1-4CC4-AB8F-C4D3C109892A}"/>
                  </a:ext>
                </a:extLst>
              </p:cNvPr>
              <p:cNvSpPr/>
              <p:nvPr/>
            </p:nvSpPr>
            <p:spPr bwMode="auto">
              <a:xfrm>
                <a:off x="8283779" y="2081342"/>
                <a:ext cx="38575" cy="110216"/>
              </a:xfrm>
              <a:custGeom>
                <a:avLst/>
                <a:gdLst>
                  <a:gd name="T0" fmla="*/ 10 w 12"/>
                  <a:gd name="T1" fmla="*/ 33 h 34"/>
                  <a:gd name="T2" fmla="*/ 2 w 12"/>
                  <a:gd name="T3" fmla="*/ 17 h 34"/>
                  <a:gd name="T4" fmla="*/ 3 w 12"/>
                  <a:gd name="T5" fmla="*/ 0 h 34"/>
                  <a:gd name="T6" fmla="*/ 10 w 12"/>
                  <a:gd name="T7" fmla="*/ 16 h 34"/>
                  <a:gd name="T8" fmla="*/ 10 w 12"/>
                  <a:gd name="T9" fmla="*/ 33 h 34"/>
                </a:gdLst>
                <a:ahLst/>
                <a:cxnLst>
                  <a:cxn ang="0">
                    <a:pos x="T0" y="T1"/>
                  </a:cxn>
                  <a:cxn ang="0">
                    <a:pos x="T2" y="T3"/>
                  </a:cxn>
                  <a:cxn ang="0">
                    <a:pos x="T4" y="T5"/>
                  </a:cxn>
                  <a:cxn ang="0">
                    <a:pos x="T6" y="T7"/>
                  </a:cxn>
                  <a:cxn ang="0">
                    <a:pos x="T8" y="T9"/>
                  </a:cxn>
                </a:cxnLst>
                <a:rect l="0" t="0" r="r" b="b"/>
                <a:pathLst>
                  <a:path w="12" h="34">
                    <a:moveTo>
                      <a:pt x="10" y="33"/>
                    </a:moveTo>
                    <a:cubicBezTo>
                      <a:pt x="8" y="34"/>
                      <a:pt x="4" y="27"/>
                      <a:pt x="2" y="17"/>
                    </a:cubicBezTo>
                    <a:cubicBezTo>
                      <a:pt x="0" y="8"/>
                      <a:pt x="1" y="0"/>
                      <a:pt x="3" y="0"/>
                    </a:cubicBezTo>
                    <a:cubicBezTo>
                      <a:pt x="6" y="0"/>
                      <a:pt x="8" y="7"/>
                      <a:pt x="10" y="16"/>
                    </a:cubicBezTo>
                    <a:cubicBezTo>
                      <a:pt x="12" y="25"/>
                      <a:pt x="12" y="33"/>
                      <a:pt x="10"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7" name="íṡļîdè">
                <a:extLst>
                  <a:ext uri="{FF2B5EF4-FFF2-40B4-BE49-F238E27FC236}">
                    <a16:creationId xmlns:a16="http://schemas.microsoft.com/office/drawing/2014/main" id="{E24BF5BB-4FC9-4F9D-9F16-932C8E7D22E1}"/>
                  </a:ext>
                </a:extLst>
              </p:cNvPr>
              <p:cNvSpPr/>
              <p:nvPr/>
            </p:nvSpPr>
            <p:spPr bwMode="auto">
              <a:xfrm>
                <a:off x="8338887" y="2293507"/>
                <a:ext cx="52352" cy="110216"/>
              </a:xfrm>
              <a:custGeom>
                <a:avLst/>
                <a:gdLst>
                  <a:gd name="T0" fmla="*/ 13 w 16"/>
                  <a:gd name="T1" fmla="*/ 33 h 34"/>
                  <a:gd name="T2" fmla="*/ 4 w 16"/>
                  <a:gd name="T3" fmla="*/ 18 h 34"/>
                  <a:gd name="T4" fmla="*/ 2 w 16"/>
                  <a:gd name="T5" fmla="*/ 1 h 34"/>
                  <a:gd name="T6" fmla="*/ 12 w 16"/>
                  <a:gd name="T7" fmla="*/ 16 h 34"/>
                  <a:gd name="T8" fmla="*/ 13 w 16"/>
                  <a:gd name="T9" fmla="*/ 33 h 34"/>
                </a:gdLst>
                <a:ahLst/>
                <a:cxnLst>
                  <a:cxn ang="0">
                    <a:pos x="T0" y="T1"/>
                  </a:cxn>
                  <a:cxn ang="0">
                    <a:pos x="T2" y="T3"/>
                  </a:cxn>
                  <a:cxn ang="0">
                    <a:pos x="T4" y="T5"/>
                  </a:cxn>
                  <a:cxn ang="0">
                    <a:pos x="T6" y="T7"/>
                  </a:cxn>
                  <a:cxn ang="0">
                    <a:pos x="T8" y="T9"/>
                  </a:cxn>
                </a:cxnLst>
                <a:rect l="0" t="0" r="r" b="b"/>
                <a:pathLst>
                  <a:path w="16" h="34">
                    <a:moveTo>
                      <a:pt x="13" y="33"/>
                    </a:moveTo>
                    <a:cubicBezTo>
                      <a:pt x="11" y="34"/>
                      <a:pt x="7" y="27"/>
                      <a:pt x="4" y="18"/>
                    </a:cubicBezTo>
                    <a:cubicBezTo>
                      <a:pt x="1" y="9"/>
                      <a:pt x="0" y="2"/>
                      <a:pt x="2" y="1"/>
                    </a:cubicBezTo>
                    <a:cubicBezTo>
                      <a:pt x="5" y="0"/>
                      <a:pt x="9" y="7"/>
                      <a:pt x="12" y="16"/>
                    </a:cubicBezTo>
                    <a:cubicBezTo>
                      <a:pt x="15" y="24"/>
                      <a:pt x="16" y="32"/>
                      <a:pt x="13"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8" name="î$ļïḑê">
                <a:extLst>
                  <a:ext uri="{FF2B5EF4-FFF2-40B4-BE49-F238E27FC236}">
                    <a16:creationId xmlns:a16="http://schemas.microsoft.com/office/drawing/2014/main" id="{CFAB34B4-DC16-44CB-B47D-9847ACFF6D9B}"/>
                  </a:ext>
                </a:extLst>
              </p:cNvPr>
              <p:cNvSpPr/>
              <p:nvPr/>
            </p:nvSpPr>
            <p:spPr bwMode="auto">
              <a:xfrm>
                <a:off x="8414660" y="2501538"/>
                <a:ext cx="52352" cy="111594"/>
              </a:xfrm>
              <a:custGeom>
                <a:avLst/>
                <a:gdLst>
                  <a:gd name="T0" fmla="*/ 14 w 16"/>
                  <a:gd name="T1" fmla="*/ 33 h 34"/>
                  <a:gd name="T2" fmla="*/ 4 w 16"/>
                  <a:gd name="T3" fmla="*/ 19 h 34"/>
                  <a:gd name="T4" fmla="*/ 2 w 16"/>
                  <a:gd name="T5" fmla="*/ 1 h 34"/>
                  <a:gd name="T6" fmla="*/ 12 w 16"/>
                  <a:gd name="T7" fmla="*/ 16 h 34"/>
                  <a:gd name="T8" fmla="*/ 14 w 16"/>
                  <a:gd name="T9" fmla="*/ 33 h 34"/>
                </a:gdLst>
                <a:ahLst/>
                <a:cxnLst>
                  <a:cxn ang="0">
                    <a:pos x="T0" y="T1"/>
                  </a:cxn>
                  <a:cxn ang="0">
                    <a:pos x="T2" y="T3"/>
                  </a:cxn>
                  <a:cxn ang="0">
                    <a:pos x="T4" y="T5"/>
                  </a:cxn>
                  <a:cxn ang="0">
                    <a:pos x="T6" y="T7"/>
                  </a:cxn>
                  <a:cxn ang="0">
                    <a:pos x="T8" y="T9"/>
                  </a:cxn>
                </a:cxnLst>
                <a:rect l="0" t="0" r="r" b="b"/>
                <a:pathLst>
                  <a:path w="16" h="34">
                    <a:moveTo>
                      <a:pt x="14" y="33"/>
                    </a:moveTo>
                    <a:cubicBezTo>
                      <a:pt x="12" y="34"/>
                      <a:pt x="8" y="27"/>
                      <a:pt x="4" y="19"/>
                    </a:cubicBezTo>
                    <a:cubicBezTo>
                      <a:pt x="1" y="10"/>
                      <a:pt x="0" y="2"/>
                      <a:pt x="2" y="1"/>
                    </a:cubicBezTo>
                    <a:cubicBezTo>
                      <a:pt x="4" y="0"/>
                      <a:pt x="9" y="7"/>
                      <a:pt x="12" y="16"/>
                    </a:cubicBezTo>
                    <a:cubicBezTo>
                      <a:pt x="16" y="24"/>
                      <a:pt x="16" y="32"/>
                      <a:pt x="14"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9" name="iṧļiḓé">
                <a:extLst>
                  <a:ext uri="{FF2B5EF4-FFF2-40B4-BE49-F238E27FC236}">
                    <a16:creationId xmlns:a16="http://schemas.microsoft.com/office/drawing/2014/main" id="{0315D8FB-0F02-493A-8C58-4CF77EB29DA1}"/>
                  </a:ext>
                </a:extLst>
              </p:cNvPr>
              <p:cNvSpPr/>
              <p:nvPr/>
            </p:nvSpPr>
            <p:spPr bwMode="auto">
              <a:xfrm>
                <a:off x="8493188" y="2710948"/>
                <a:ext cx="55108" cy="107460"/>
              </a:xfrm>
              <a:custGeom>
                <a:avLst/>
                <a:gdLst>
                  <a:gd name="T0" fmla="*/ 15 w 17"/>
                  <a:gd name="T1" fmla="*/ 32 h 33"/>
                  <a:gd name="T2" fmla="*/ 5 w 17"/>
                  <a:gd name="T3" fmla="*/ 18 h 33"/>
                  <a:gd name="T4" fmla="*/ 3 w 17"/>
                  <a:gd name="T5" fmla="*/ 1 h 33"/>
                  <a:gd name="T6" fmla="*/ 13 w 17"/>
                  <a:gd name="T7" fmla="*/ 15 h 33"/>
                  <a:gd name="T8" fmla="*/ 15 w 17"/>
                  <a:gd name="T9" fmla="*/ 32 h 33"/>
                </a:gdLst>
                <a:ahLst/>
                <a:cxnLst>
                  <a:cxn ang="0">
                    <a:pos x="T0" y="T1"/>
                  </a:cxn>
                  <a:cxn ang="0">
                    <a:pos x="T2" y="T3"/>
                  </a:cxn>
                  <a:cxn ang="0">
                    <a:pos x="T4" y="T5"/>
                  </a:cxn>
                  <a:cxn ang="0">
                    <a:pos x="T6" y="T7"/>
                  </a:cxn>
                  <a:cxn ang="0">
                    <a:pos x="T8" y="T9"/>
                  </a:cxn>
                </a:cxnLst>
                <a:rect l="0" t="0" r="r" b="b"/>
                <a:pathLst>
                  <a:path w="17" h="33">
                    <a:moveTo>
                      <a:pt x="15" y="32"/>
                    </a:moveTo>
                    <a:cubicBezTo>
                      <a:pt x="13" y="33"/>
                      <a:pt x="8" y="27"/>
                      <a:pt x="5" y="18"/>
                    </a:cubicBezTo>
                    <a:cubicBezTo>
                      <a:pt x="1" y="9"/>
                      <a:pt x="0" y="2"/>
                      <a:pt x="3" y="1"/>
                    </a:cubicBezTo>
                    <a:cubicBezTo>
                      <a:pt x="5" y="0"/>
                      <a:pt x="9" y="6"/>
                      <a:pt x="13" y="15"/>
                    </a:cubicBezTo>
                    <a:cubicBezTo>
                      <a:pt x="16" y="24"/>
                      <a:pt x="17" y="32"/>
                      <a:pt x="15" y="3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0" name="îśḻîdè">
                <a:extLst>
                  <a:ext uri="{FF2B5EF4-FFF2-40B4-BE49-F238E27FC236}">
                    <a16:creationId xmlns:a16="http://schemas.microsoft.com/office/drawing/2014/main" id="{11673704-B601-40F8-947B-C7AC89B45C9E}"/>
                  </a:ext>
                </a:extLst>
              </p:cNvPr>
              <p:cNvSpPr/>
              <p:nvPr/>
            </p:nvSpPr>
            <p:spPr bwMode="auto">
              <a:xfrm>
                <a:off x="8574473" y="2916225"/>
                <a:ext cx="55108" cy="110216"/>
              </a:xfrm>
              <a:custGeom>
                <a:avLst/>
                <a:gdLst>
                  <a:gd name="T0" fmla="*/ 14 w 17"/>
                  <a:gd name="T1" fmla="*/ 33 h 34"/>
                  <a:gd name="T2" fmla="*/ 4 w 17"/>
                  <a:gd name="T3" fmla="*/ 19 h 34"/>
                  <a:gd name="T4" fmla="*/ 2 w 17"/>
                  <a:gd name="T5" fmla="*/ 1 h 34"/>
                  <a:gd name="T6" fmla="*/ 12 w 17"/>
                  <a:gd name="T7" fmla="*/ 16 h 34"/>
                  <a:gd name="T8" fmla="*/ 14 w 17"/>
                  <a:gd name="T9" fmla="*/ 33 h 34"/>
                </a:gdLst>
                <a:ahLst/>
                <a:cxnLst>
                  <a:cxn ang="0">
                    <a:pos x="T0" y="T1"/>
                  </a:cxn>
                  <a:cxn ang="0">
                    <a:pos x="T2" y="T3"/>
                  </a:cxn>
                  <a:cxn ang="0">
                    <a:pos x="T4" y="T5"/>
                  </a:cxn>
                  <a:cxn ang="0">
                    <a:pos x="T6" y="T7"/>
                  </a:cxn>
                  <a:cxn ang="0">
                    <a:pos x="T8" y="T9"/>
                  </a:cxn>
                </a:cxnLst>
                <a:rect l="0" t="0" r="r" b="b"/>
                <a:pathLst>
                  <a:path w="17" h="34">
                    <a:moveTo>
                      <a:pt x="14" y="33"/>
                    </a:moveTo>
                    <a:cubicBezTo>
                      <a:pt x="12" y="34"/>
                      <a:pt x="8" y="27"/>
                      <a:pt x="4" y="19"/>
                    </a:cubicBezTo>
                    <a:cubicBezTo>
                      <a:pt x="1" y="10"/>
                      <a:pt x="0" y="2"/>
                      <a:pt x="2" y="1"/>
                    </a:cubicBezTo>
                    <a:cubicBezTo>
                      <a:pt x="5" y="0"/>
                      <a:pt x="9" y="7"/>
                      <a:pt x="12" y="16"/>
                    </a:cubicBezTo>
                    <a:cubicBezTo>
                      <a:pt x="16" y="24"/>
                      <a:pt x="17" y="32"/>
                      <a:pt x="14"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1" name="íṡḻïdè">
                <a:extLst>
                  <a:ext uri="{FF2B5EF4-FFF2-40B4-BE49-F238E27FC236}">
                    <a16:creationId xmlns:a16="http://schemas.microsoft.com/office/drawing/2014/main" id="{459A9749-FFE7-4085-99B6-CEC31E64E591}"/>
                  </a:ext>
                </a:extLst>
              </p:cNvPr>
              <p:cNvSpPr/>
              <p:nvPr/>
            </p:nvSpPr>
            <p:spPr bwMode="auto">
              <a:xfrm>
                <a:off x="8653001" y="3124256"/>
                <a:ext cx="48220" cy="111594"/>
              </a:xfrm>
              <a:custGeom>
                <a:avLst/>
                <a:gdLst>
                  <a:gd name="T0" fmla="*/ 13 w 15"/>
                  <a:gd name="T1" fmla="*/ 33 h 34"/>
                  <a:gd name="T2" fmla="*/ 3 w 15"/>
                  <a:gd name="T3" fmla="*/ 18 h 34"/>
                  <a:gd name="T4" fmla="*/ 2 w 15"/>
                  <a:gd name="T5" fmla="*/ 1 h 34"/>
                  <a:gd name="T6" fmla="*/ 12 w 15"/>
                  <a:gd name="T7" fmla="*/ 16 h 34"/>
                  <a:gd name="T8" fmla="*/ 13 w 15"/>
                  <a:gd name="T9" fmla="*/ 33 h 34"/>
                </a:gdLst>
                <a:ahLst/>
                <a:cxnLst>
                  <a:cxn ang="0">
                    <a:pos x="T0" y="T1"/>
                  </a:cxn>
                  <a:cxn ang="0">
                    <a:pos x="T2" y="T3"/>
                  </a:cxn>
                  <a:cxn ang="0">
                    <a:pos x="T4" y="T5"/>
                  </a:cxn>
                  <a:cxn ang="0">
                    <a:pos x="T6" y="T7"/>
                  </a:cxn>
                  <a:cxn ang="0">
                    <a:pos x="T8" y="T9"/>
                  </a:cxn>
                </a:cxnLst>
                <a:rect l="0" t="0" r="r" b="b"/>
                <a:pathLst>
                  <a:path w="15" h="34">
                    <a:moveTo>
                      <a:pt x="13" y="33"/>
                    </a:moveTo>
                    <a:cubicBezTo>
                      <a:pt x="11" y="34"/>
                      <a:pt x="7" y="27"/>
                      <a:pt x="3" y="18"/>
                    </a:cubicBezTo>
                    <a:cubicBezTo>
                      <a:pt x="0" y="10"/>
                      <a:pt x="0" y="2"/>
                      <a:pt x="2" y="1"/>
                    </a:cubicBezTo>
                    <a:cubicBezTo>
                      <a:pt x="4" y="0"/>
                      <a:pt x="8" y="7"/>
                      <a:pt x="12" y="16"/>
                    </a:cubicBezTo>
                    <a:cubicBezTo>
                      <a:pt x="15" y="25"/>
                      <a:pt x="15" y="32"/>
                      <a:pt x="13"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2" name="ïṡ1ïḍê">
                <a:extLst>
                  <a:ext uri="{FF2B5EF4-FFF2-40B4-BE49-F238E27FC236}">
                    <a16:creationId xmlns:a16="http://schemas.microsoft.com/office/drawing/2014/main" id="{F6C38E64-7ADC-487B-AEEB-F80C42ED5A7A}"/>
                  </a:ext>
                </a:extLst>
              </p:cNvPr>
              <p:cNvSpPr/>
              <p:nvPr/>
            </p:nvSpPr>
            <p:spPr bwMode="auto">
              <a:xfrm>
                <a:off x="8720509" y="3336421"/>
                <a:ext cx="45464" cy="111594"/>
              </a:xfrm>
              <a:custGeom>
                <a:avLst/>
                <a:gdLst>
                  <a:gd name="T0" fmla="*/ 12 w 14"/>
                  <a:gd name="T1" fmla="*/ 33 h 34"/>
                  <a:gd name="T2" fmla="*/ 3 w 14"/>
                  <a:gd name="T3" fmla="*/ 18 h 34"/>
                  <a:gd name="T4" fmla="*/ 2 w 14"/>
                  <a:gd name="T5" fmla="*/ 0 h 34"/>
                  <a:gd name="T6" fmla="*/ 11 w 14"/>
                  <a:gd name="T7" fmla="*/ 16 h 34"/>
                  <a:gd name="T8" fmla="*/ 12 w 14"/>
                  <a:gd name="T9" fmla="*/ 33 h 34"/>
                </a:gdLst>
                <a:ahLst/>
                <a:cxnLst>
                  <a:cxn ang="0">
                    <a:pos x="T0" y="T1"/>
                  </a:cxn>
                  <a:cxn ang="0">
                    <a:pos x="T2" y="T3"/>
                  </a:cxn>
                  <a:cxn ang="0">
                    <a:pos x="T4" y="T5"/>
                  </a:cxn>
                  <a:cxn ang="0">
                    <a:pos x="T6" y="T7"/>
                  </a:cxn>
                  <a:cxn ang="0">
                    <a:pos x="T8" y="T9"/>
                  </a:cxn>
                </a:cxnLst>
                <a:rect l="0" t="0" r="r" b="b"/>
                <a:pathLst>
                  <a:path w="14" h="34">
                    <a:moveTo>
                      <a:pt x="12" y="33"/>
                    </a:moveTo>
                    <a:cubicBezTo>
                      <a:pt x="10" y="34"/>
                      <a:pt x="6" y="27"/>
                      <a:pt x="3" y="18"/>
                    </a:cubicBezTo>
                    <a:cubicBezTo>
                      <a:pt x="0" y="9"/>
                      <a:pt x="0" y="1"/>
                      <a:pt x="2" y="0"/>
                    </a:cubicBezTo>
                    <a:cubicBezTo>
                      <a:pt x="5" y="0"/>
                      <a:pt x="9" y="7"/>
                      <a:pt x="11" y="16"/>
                    </a:cubicBezTo>
                    <a:cubicBezTo>
                      <a:pt x="14" y="25"/>
                      <a:pt x="14" y="33"/>
                      <a:pt x="12"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3" name="išḻïdé">
                <a:extLst>
                  <a:ext uri="{FF2B5EF4-FFF2-40B4-BE49-F238E27FC236}">
                    <a16:creationId xmlns:a16="http://schemas.microsoft.com/office/drawing/2014/main" id="{4D9E07F1-5AEC-4681-9018-439088E2845B}"/>
                  </a:ext>
                </a:extLst>
              </p:cNvPr>
              <p:cNvSpPr/>
              <p:nvPr/>
            </p:nvSpPr>
            <p:spPr bwMode="auto">
              <a:xfrm>
                <a:off x="8775616" y="3551342"/>
                <a:ext cx="39954" cy="111594"/>
              </a:xfrm>
              <a:custGeom>
                <a:avLst/>
                <a:gdLst>
                  <a:gd name="T0" fmla="*/ 9 w 12"/>
                  <a:gd name="T1" fmla="*/ 34 h 34"/>
                  <a:gd name="T2" fmla="*/ 2 w 12"/>
                  <a:gd name="T3" fmla="*/ 18 h 34"/>
                  <a:gd name="T4" fmla="*/ 3 w 12"/>
                  <a:gd name="T5" fmla="*/ 0 h 34"/>
                  <a:gd name="T6" fmla="*/ 10 w 12"/>
                  <a:gd name="T7" fmla="*/ 16 h 34"/>
                  <a:gd name="T8" fmla="*/ 9 w 12"/>
                  <a:gd name="T9" fmla="*/ 34 h 34"/>
                </a:gdLst>
                <a:ahLst/>
                <a:cxnLst>
                  <a:cxn ang="0">
                    <a:pos x="T0" y="T1"/>
                  </a:cxn>
                  <a:cxn ang="0">
                    <a:pos x="T2" y="T3"/>
                  </a:cxn>
                  <a:cxn ang="0">
                    <a:pos x="T4" y="T5"/>
                  </a:cxn>
                  <a:cxn ang="0">
                    <a:pos x="T6" y="T7"/>
                  </a:cxn>
                  <a:cxn ang="0">
                    <a:pos x="T8" y="T9"/>
                  </a:cxn>
                </a:cxnLst>
                <a:rect l="0" t="0" r="r" b="b"/>
                <a:pathLst>
                  <a:path w="12" h="34">
                    <a:moveTo>
                      <a:pt x="9" y="34"/>
                    </a:moveTo>
                    <a:cubicBezTo>
                      <a:pt x="7" y="34"/>
                      <a:pt x="4" y="27"/>
                      <a:pt x="2" y="18"/>
                    </a:cubicBezTo>
                    <a:cubicBezTo>
                      <a:pt x="0" y="9"/>
                      <a:pt x="1" y="1"/>
                      <a:pt x="3" y="0"/>
                    </a:cubicBezTo>
                    <a:cubicBezTo>
                      <a:pt x="5" y="0"/>
                      <a:pt x="9" y="7"/>
                      <a:pt x="10" y="16"/>
                    </a:cubicBezTo>
                    <a:cubicBezTo>
                      <a:pt x="12" y="25"/>
                      <a:pt x="12" y="33"/>
                      <a:pt x="9" y="3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4" name="ïsľïḑè">
                <a:extLst>
                  <a:ext uri="{FF2B5EF4-FFF2-40B4-BE49-F238E27FC236}">
                    <a16:creationId xmlns:a16="http://schemas.microsoft.com/office/drawing/2014/main" id="{EFAE5A96-8EF5-46BC-8077-FAAB94879ADA}"/>
                  </a:ext>
                </a:extLst>
              </p:cNvPr>
              <p:cNvSpPr/>
              <p:nvPr/>
            </p:nvSpPr>
            <p:spPr bwMode="auto">
              <a:xfrm>
                <a:off x="8808681" y="3770395"/>
                <a:ext cx="28932" cy="110216"/>
              </a:xfrm>
              <a:custGeom>
                <a:avLst/>
                <a:gdLst>
                  <a:gd name="T0" fmla="*/ 5 w 9"/>
                  <a:gd name="T1" fmla="*/ 34 h 34"/>
                  <a:gd name="T2" fmla="*/ 0 w 9"/>
                  <a:gd name="T3" fmla="*/ 17 h 34"/>
                  <a:gd name="T4" fmla="*/ 4 w 9"/>
                  <a:gd name="T5" fmla="*/ 0 h 34"/>
                  <a:gd name="T6" fmla="*/ 9 w 9"/>
                  <a:gd name="T7" fmla="*/ 17 h 34"/>
                  <a:gd name="T8" fmla="*/ 5 w 9"/>
                  <a:gd name="T9" fmla="*/ 34 h 34"/>
                </a:gdLst>
                <a:ahLst/>
                <a:cxnLst>
                  <a:cxn ang="0">
                    <a:pos x="T0" y="T1"/>
                  </a:cxn>
                  <a:cxn ang="0">
                    <a:pos x="T2" y="T3"/>
                  </a:cxn>
                  <a:cxn ang="0">
                    <a:pos x="T4" y="T5"/>
                  </a:cxn>
                  <a:cxn ang="0">
                    <a:pos x="T6" y="T7"/>
                  </a:cxn>
                  <a:cxn ang="0">
                    <a:pos x="T8" y="T9"/>
                  </a:cxn>
                </a:cxnLst>
                <a:rect l="0" t="0" r="r" b="b"/>
                <a:pathLst>
                  <a:path w="9" h="34">
                    <a:moveTo>
                      <a:pt x="5" y="34"/>
                    </a:moveTo>
                    <a:cubicBezTo>
                      <a:pt x="2" y="34"/>
                      <a:pt x="1" y="27"/>
                      <a:pt x="0" y="17"/>
                    </a:cubicBezTo>
                    <a:cubicBezTo>
                      <a:pt x="0" y="8"/>
                      <a:pt x="1" y="1"/>
                      <a:pt x="4" y="0"/>
                    </a:cubicBezTo>
                    <a:cubicBezTo>
                      <a:pt x="6" y="0"/>
                      <a:pt x="9" y="8"/>
                      <a:pt x="9" y="17"/>
                    </a:cubicBezTo>
                    <a:cubicBezTo>
                      <a:pt x="9" y="27"/>
                      <a:pt x="7" y="34"/>
                      <a:pt x="5" y="3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5" name="ïśḻiḑè">
                <a:extLst>
                  <a:ext uri="{FF2B5EF4-FFF2-40B4-BE49-F238E27FC236}">
                    <a16:creationId xmlns:a16="http://schemas.microsoft.com/office/drawing/2014/main" id="{2E561601-AA26-4F06-AEC8-AA8B03594427}"/>
                  </a:ext>
                </a:extLst>
              </p:cNvPr>
              <p:cNvSpPr/>
              <p:nvPr/>
            </p:nvSpPr>
            <p:spPr bwMode="auto">
              <a:xfrm>
                <a:off x="8775616" y="3992204"/>
                <a:ext cx="46842" cy="110216"/>
              </a:xfrm>
              <a:custGeom>
                <a:avLst/>
                <a:gdLst>
                  <a:gd name="T0" fmla="*/ 2 w 14"/>
                  <a:gd name="T1" fmla="*/ 33 h 34"/>
                  <a:gd name="T2" fmla="*/ 4 w 14"/>
                  <a:gd name="T3" fmla="*/ 16 h 34"/>
                  <a:gd name="T4" fmla="*/ 11 w 14"/>
                  <a:gd name="T5" fmla="*/ 0 h 34"/>
                  <a:gd name="T6" fmla="*/ 12 w 14"/>
                  <a:gd name="T7" fmla="*/ 18 h 34"/>
                  <a:gd name="T8" fmla="*/ 2 w 14"/>
                  <a:gd name="T9" fmla="*/ 33 h 34"/>
                </a:gdLst>
                <a:ahLst/>
                <a:cxnLst>
                  <a:cxn ang="0">
                    <a:pos x="T0" y="T1"/>
                  </a:cxn>
                  <a:cxn ang="0">
                    <a:pos x="T2" y="T3"/>
                  </a:cxn>
                  <a:cxn ang="0">
                    <a:pos x="T4" y="T5"/>
                  </a:cxn>
                  <a:cxn ang="0">
                    <a:pos x="T6" y="T7"/>
                  </a:cxn>
                  <a:cxn ang="0">
                    <a:pos x="T8" y="T9"/>
                  </a:cxn>
                </a:cxnLst>
                <a:rect l="0" t="0" r="r" b="b"/>
                <a:pathLst>
                  <a:path w="14" h="34">
                    <a:moveTo>
                      <a:pt x="2" y="33"/>
                    </a:moveTo>
                    <a:cubicBezTo>
                      <a:pt x="0" y="32"/>
                      <a:pt x="1" y="24"/>
                      <a:pt x="4" y="16"/>
                    </a:cubicBezTo>
                    <a:cubicBezTo>
                      <a:pt x="6" y="7"/>
                      <a:pt x="9" y="0"/>
                      <a:pt x="11" y="0"/>
                    </a:cubicBezTo>
                    <a:cubicBezTo>
                      <a:pt x="14" y="1"/>
                      <a:pt x="14" y="9"/>
                      <a:pt x="12" y="18"/>
                    </a:cubicBezTo>
                    <a:cubicBezTo>
                      <a:pt x="9" y="27"/>
                      <a:pt x="4" y="34"/>
                      <a:pt x="2" y="3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6" name="iṧliḋé">
                <a:extLst>
                  <a:ext uri="{FF2B5EF4-FFF2-40B4-BE49-F238E27FC236}">
                    <a16:creationId xmlns:a16="http://schemas.microsoft.com/office/drawing/2014/main" id="{E9E71610-1D22-4AC2-8AC0-E31577D761B9}"/>
                  </a:ext>
                </a:extLst>
              </p:cNvPr>
              <p:cNvSpPr/>
              <p:nvPr/>
            </p:nvSpPr>
            <p:spPr bwMode="auto">
              <a:xfrm>
                <a:off x="8636469" y="4187837"/>
                <a:ext cx="93683" cy="85417"/>
              </a:xfrm>
              <a:custGeom>
                <a:avLst/>
                <a:gdLst>
                  <a:gd name="T0" fmla="*/ 1 w 29"/>
                  <a:gd name="T1" fmla="*/ 24 h 26"/>
                  <a:gd name="T2" fmla="*/ 12 w 29"/>
                  <a:gd name="T3" fmla="*/ 10 h 26"/>
                  <a:gd name="T4" fmla="*/ 27 w 29"/>
                  <a:gd name="T5" fmla="*/ 2 h 26"/>
                  <a:gd name="T6" fmla="*/ 18 w 29"/>
                  <a:gd name="T7" fmla="*/ 17 h 26"/>
                  <a:gd name="T8" fmla="*/ 1 w 29"/>
                  <a:gd name="T9" fmla="*/ 24 h 26"/>
                </a:gdLst>
                <a:ahLst/>
                <a:cxnLst>
                  <a:cxn ang="0">
                    <a:pos x="T0" y="T1"/>
                  </a:cxn>
                  <a:cxn ang="0">
                    <a:pos x="T2" y="T3"/>
                  </a:cxn>
                  <a:cxn ang="0">
                    <a:pos x="T4" y="T5"/>
                  </a:cxn>
                  <a:cxn ang="0">
                    <a:pos x="T6" y="T7"/>
                  </a:cxn>
                  <a:cxn ang="0">
                    <a:pos x="T8" y="T9"/>
                  </a:cxn>
                </a:cxnLst>
                <a:rect l="0" t="0" r="r" b="b"/>
                <a:pathLst>
                  <a:path w="29" h="26">
                    <a:moveTo>
                      <a:pt x="1" y="24"/>
                    </a:moveTo>
                    <a:cubicBezTo>
                      <a:pt x="0" y="22"/>
                      <a:pt x="5" y="16"/>
                      <a:pt x="12" y="10"/>
                    </a:cubicBezTo>
                    <a:cubicBezTo>
                      <a:pt x="19" y="5"/>
                      <a:pt x="25" y="0"/>
                      <a:pt x="27" y="2"/>
                    </a:cubicBezTo>
                    <a:cubicBezTo>
                      <a:pt x="29" y="3"/>
                      <a:pt x="25" y="10"/>
                      <a:pt x="18" y="17"/>
                    </a:cubicBezTo>
                    <a:cubicBezTo>
                      <a:pt x="10" y="23"/>
                      <a:pt x="3" y="26"/>
                      <a:pt x="1" y="2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7" name="íṧ1ide">
                <a:extLst>
                  <a:ext uri="{FF2B5EF4-FFF2-40B4-BE49-F238E27FC236}">
                    <a16:creationId xmlns:a16="http://schemas.microsoft.com/office/drawing/2014/main" id="{94ACD891-9469-4813-A8D7-91964D0EF62F}"/>
                  </a:ext>
                </a:extLst>
              </p:cNvPr>
              <p:cNvSpPr/>
              <p:nvPr/>
            </p:nvSpPr>
            <p:spPr bwMode="auto">
              <a:xfrm>
                <a:off x="8431193" y="4304941"/>
                <a:ext cx="110216" cy="42709"/>
              </a:xfrm>
              <a:custGeom>
                <a:avLst/>
                <a:gdLst>
                  <a:gd name="T0" fmla="*/ 0 w 34"/>
                  <a:gd name="T1" fmla="*/ 10 h 13"/>
                  <a:gd name="T2" fmla="*/ 16 w 34"/>
                  <a:gd name="T3" fmla="*/ 2 h 13"/>
                  <a:gd name="T4" fmla="*/ 34 w 34"/>
                  <a:gd name="T5" fmla="*/ 2 h 13"/>
                  <a:gd name="T6" fmla="*/ 18 w 34"/>
                  <a:gd name="T7" fmla="*/ 11 h 13"/>
                  <a:gd name="T8" fmla="*/ 0 w 34"/>
                  <a:gd name="T9" fmla="*/ 10 h 13"/>
                </a:gdLst>
                <a:ahLst/>
                <a:cxnLst>
                  <a:cxn ang="0">
                    <a:pos x="T0" y="T1"/>
                  </a:cxn>
                  <a:cxn ang="0">
                    <a:pos x="T2" y="T3"/>
                  </a:cxn>
                  <a:cxn ang="0">
                    <a:pos x="T4" y="T5"/>
                  </a:cxn>
                  <a:cxn ang="0">
                    <a:pos x="T6" y="T7"/>
                  </a:cxn>
                  <a:cxn ang="0">
                    <a:pos x="T8" y="T9"/>
                  </a:cxn>
                </a:cxnLst>
                <a:rect l="0" t="0" r="r" b="b"/>
                <a:pathLst>
                  <a:path w="34" h="13">
                    <a:moveTo>
                      <a:pt x="0" y="10"/>
                    </a:moveTo>
                    <a:cubicBezTo>
                      <a:pt x="0" y="7"/>
                      <a:pt x="7" y="4"/>
                      <a:pt x="16" y="2"/>
                    </a:cubicBezTo>
                    <a:cubicBezTo>
                      <a:pt x="25" y="0"/>
                      <a:pt x="33" y="0"/>
                      <a:pt x="34" y="2"/>
                    </a:cubicBezTo>
                    <a:cubicBezTo>
                      <a:pt x="34" y="4"/>
                      <a:pt x="28" y="8"/>
                      <a:pt x="18" y="11"/>
                    </a:cubicBezTo>
                    <a:cubicBezTo>
                      <a:pt x="9" y="13"/>
                      <a:pt x="1" y="12"/>
                      <a:pt x="0" y="1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8" name="îśľîďê">
                <a:extLst>
                  <a:ext uri="{FF2B5EF4-FFF2-40B4-BE49-F238E27FC236}">
                    <a16:creationId xmlns:a16="http://schemas.microsoft.com/office/drawing/2014/main" id="{20CB995D-45CF-427D-AFFD-F62C1A113C1F}"/>
                  </a:ext>
                </a:extLst>
              </p:cNvPr>
              <p:cNvSpPr/>
              <p:nvPr/>
            </p:nvSpPr>
            <p:spPr bwMode="auto">
              <a:xfrm>
                <a:off x="8221783" y="4262232"/>
                <a:ext cx="104705" cy="61997"/>
              </a:xfrm>
              <a:custGeom>
                <a:avLst/>
                <a:gdLst>
                  <a:gd name="T0" fmla="*/ 1 w 32"/>
                  <a:gd name="T1" fmla="*/ 2 h 19"/>
                  <a:gd name="T2" fmla="*/ 18 w 32"/>
                  <a:gd name="T3" fmla="*/ 6 h 19"/>
                  <a:gd name="T4" fmla="*/ 31 w 32"/>
                  <a:gd name="T5" fmla="*/ 17 h 19"/>
                  <a:gd name="T6" fmla="*/ 14 w 32"/>
                  <a:gd name="T7" fmla="*/ 14 h 19"/>
                  <a:gd name="T8" fmla="*/ 1 w 32"/>
                  <a:gd name="T9" fmla="*/ 2 h 19"/>
                </a:gdLst>
                <a:ahLst/>
                <a:cxnLst>
                  <a:cxn ang="0">
                    <a:pos x="T0" y="T1"/>
                  </a:cxn>
                  <a:cxn ang="0">
                    <a:pos x="T2" y="T3"/>
                  </a:cxn>
                  <a:cxn ang="0">
                    <a:pos x="T4" y="T5"/>
                  </a:cxn>
                  <a:cxn ang="0">
                    <a:pos x="T6" y="T7"/>
                  </a:cxn>
                  <a:cxn ang="0">
                    <a:pos x="T8" y="T9"/>
                  </a:cxn>
                </a:cxnLst>
                <a:rect l="0" t="0" r="r" b="b"/>
                <a:pathLst>
                  <a:path w="32" h="19">
                    <a:moveTo>
                      <a:pt x="1" y="2"/>
                    </a:moveTo>
                    <a:cubicBezTo>
                      <a:pt x="2" y="0"/>
                      <a:pt x="9" y="2"/>
                      <a:pt x="18" y="6"/>
                    </a:cubicBezTo>
                    <a:cubicBezTo>
                      <a:pt x="26" y="10"/>
                      <a:pt x="32" y="15"/>
                      <a:pt x="31" y="17"/>
                    </a:cubicBezTo>
                    <a:cubicBezTo>
                      <a:pt x="31" y="19"/>
                      <a:pt x="22" y="18"/>
                      <a:pt x="14" y="14"/>
                    </a:cubicBezTo>
                    <a:cubicBezTo>
                      <a:pt x="5" y="10"/>
                      <a:pt x="0" y="4"/>
                      <a:pt x="1"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9" name="ïṥliḑê">
                <a:extLst>
                  <a:ext uri="{FF2B5EF4-FFF2-40B4-BE49-F238E27FC236}">
                    <a16:creationId xmlns:a16="http://schemas.microsoft.com/office/drawing/2014/main" id="{6F61492D-34B8-47F0-88FF-A32D1A09130F}"/>
                  </a:ext>
                </a:extLst>
              </p:cNvPr>
              <p:cNvSpPr/>
              <p:nvPr/>
            </p:nvSpPr>
            <p:spPr bwMode="auto">
              <a:xfrm>
                <a:off x="8085391" y="4099664"/>
                <a:ext cx="57863" cy="104705"/>
              </a:xfrm>
              <a:custGeom>
                <a:avLst/>
                <a:gdLst>
                  <a:gd name="T0" fmla="*/ 4 w 18"/>
                  <a:gd name="T1" fmla="*/ 0 h 32"/>
                  <a:gd name="T2" fmla="*/ 7 w 18"/>
                  <a:gd name="T3" fmla="*/ 5 h 32"/>
                  <a:gd name="T4" fmla="*/ 11 w 18"/>
                  <a:gd name="T5" fmla="*/ 15 h 32"/>
                  <a:gd name="T6" fmla="*/ 17 w 18"/>
                  <a:gd name="T7" fmla="*/ 30 h 32"/>
                  <a:gd name="T8" fmla="*/ 3 w 18"/>
                  <a:gd name="T9" fmla="*/ 18 h 32"/>
                  <a:gd name="T10" fmla="*/ 1 w 18"/>
                  <a:gd name="T11" fmla="*/ 5 h 32"/>
                  <a:gd name="T12" fmla="*/ 4 w 1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4" y="0"/>
                    </a:moveTo>
                    <a:cubicBezTo>
                      <a:pt x="5" y="0"/>
                      <a:pt x="6" y="2"/>
                      <a:pt x="7" y="5"/>
                    </a:cubicBezTo>
                    <a:cubicBezTo>
                      <a:pt x="8" y="7"/>
                      <a:pt x="9" y="11"/>
                      <a:pt x="11" y="15"/>
                    </a:cubicBezTo>
                    <a:cubicBezTo>
                      <a:pt x="14" y="22"/>
                      <a:pt x="18" y="29"/>
                      <a:pt x="17" y="30"/>
                    </a:cubicBezTo>
                    <a:cubicBezTo>
                      <a:pt x="15" y="32"/>
                      <a:pt x="8" y="28"/>
                      <a:pt x="3" y="18"/>
                    </a:cubicBezTo>
                    <a:cubicBezTo>
                      <a:pt x="1" y="13"/>
                      <a:pt x="0" y="8"/>
                      <a:pt x="1" y="5"/>
                    </a:cubicBezTo>
                    <a:cubicBezTo>
                      <a:pt x="1" y="2"/>
                      <a:pt x="3" y="0"/>
                      <a:pt x="4"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0" name="ïṥḷîďê">
                <a:extLst>
                  <a:ext uri="{FF2B5EF4-FFF2-40B4-BE49-F238E27FC236}">
                    <a16:creationId xmlns:a16="http://schemas.microsoft.com/office/drawing/2014/main" id="{023BE2FC-17F1-42E5-9D2E-2ED52185CCDC}"/>
                  </a:ext>
                </a:extLst>
              </p:cNvPr>
              <p:cNvSpPr/>
              <p:nvPr/>
            </p:nvSpPr>
            <p:spPr bwMode="auto">
              <a:xfrm>
                <a:off x="8163920" y="3975672"/>
                <a:ext cx="107460" cy="45464"/>
              </a:xfrm>
              <a:custGeom>
                <a:avLst/>
                <a:gdLst>
                  <a:gd name="T0" fmla="*/ 33 w 33"/>
                  <a:gd name="T1" fmla="*/ 4 h 14"/>
                  <a:gd name="T2" fmla="*/ 17 w 33"/>
                  <a:gd name="T3" fmla="*/ 10 h 14"/>
                  <a:gd name="T4" fmla="*/ 1 w 33"/>
                  <a:gd name="T5" fmla="*/ 12 h 14"/>
                  <a:gd name="T6" fmla="*/ 4 w 33"/>
                  <a:gd name="T7" fmla="*/ 7 h 14"/>
                  <a:gd name="T8" fmla="*/ 15 w 33"/>
                  <a:gd name="T9" fmla="*/ 1 h 14"/>
                  <a:gd name="T10" fmla="*/ 28 w 33"/>
                  <a:gd name="T11" fmla="*/ 1 h 14"/>
                  <a:gd name="T12" fmla="*/ 33 w 33"/>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33" y="4"/>
                    </a:moveTo>
                    <a:cubicBezTo>
                      <a:pt x="33" y="6"/>
                      <a:pt x="26" y="7"/>
                      <a:pt x="17" y="10"/>
                    </a:cubicBezTo>
                    <a:cubicBezTo>
                      <a:pt x="9" y="12"/>
                      <a:pt x="2" y="14"/>
                      <a:pt x="1" y="12"/>
                    </a:cubicBezTo>
                    <a:cubicBezTo>
                      <a:pt x="0" y="11"/>
                      <a:pt x="1" y="9"/>
                      <a:pt x="4" y="7"/>
                    </a:cubicBezTo>
                    <a:cubicBezTo>
                      <a:pt x="6" y="5"/>
                      <a:pt x="10" y="3"/>
                      <a:pt x="15" y="1"/>
                    </a:cubicBezTo>
                    <a:cubicBezTo>
                      <a:pt x="20" y="0"/>
                      <a:pt x="25" y="0"/>
                      <a:pt x="28" y="1"/>
                    </a:cubicBezTo>
                    <a:cubicBezTo>
                      <a:pt x="31" y="2"/>
                      <a:pt x="33" y="3"/>
                      <a:pt x="33" y="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1" name="îṧḷîḑé">
                <a:extLst>
                  <a:ext uri="{FF2B5EF4-FFF2-40B4-BE49-F238E27FC236}">
                    <a16:creationId xmlns:a16="http://schemas.microsoft.com/office/drawing/2014/main" id="{C5E72D02-073D-4A18-8691-1A9DAEF57F11}"/>
                  </a:ext>
                </a:extLst>
              </p:cNvPr>
              <p:cNvSpPr/>
              <p:nvPr/>
            </p:nvSpPr>
            <p:spPr bwMode="auto">
              <a:xfrm>
                <a:off x="8369196" y="4025269"/>
                <a:ext cx="84040" cy="90928"/>
              </a:xfrm>
              <a:custGeom>
                <a:avLst/>
                <a:gdLst>
                  <a:gd name="T0" fmla="*/ 24 w 26"/>
                  <a:gd name="T1" fmla="*/ 27 h 28"/>
                  <a:gd name="T2" fmla="*/ 10 w 26"/>
                  <a:gd name="T3" fmla="*/ 17 h 28"/>
                  <a:gd name="T4" fmla="*/ 1 w 26"/>
                  <a:gd name="T5" fmla="*/ 2 h 28"/>
                  <a:gd name="T6" fmla="*/ 17 w 26"/>
                  <a:gd name="T7" fmla="*/ 11 h 28"/>
                  <a:gd name="T8" fmla="*/ 24 w 26"/>
                  <a:gd name="T9" fmla="*/ 27 h 28"/>
                </a:gdLst>
                <a:ahLst/>
                <a:cxnLst>
                  <a:cxn ang="0">
                    <a:pos x="T0" y="T1"/>
                  </a:cxn>
                  <a:cxn ang="0">
                    <a:pos x="T2" y="T3"/>
                  </a:cxn>
                  <a:cxn ang="0">
                    <a:pos x="T4" y="T5"/>
                  </a:cxn>
                  <a:cxn ang="0">
                    <a:pos x="T6" y="T7"/>
                  </a:cxn>
                  <a:cxn ang="0">
                    <a:pos x="T8" y="T9"/>
                  </a:cxn>
                </a:cxnLst>
                <a:rect l="0" t="0" r="r" b="b"/>
                <a:pathLst>
                  <a:path w="26" h="28">
                    <a:moveTo>
                      <a:pt x="24" y="27"/>
                    </a:moveTo>
                    <a:cubicBezTo>
                      <a:pt x="22" y="28"/>
                      <a:pt x="16" y="23"/>
                      <a:pt x="10" y="17"/>
                    </a:cubicBezTo>
                    <a:cubicBezTo>
                      <a:pt x="4" y="10"/>
                      <a:pt x="0" y="4"/>
                      <a:pt x="1" y="2"/>
                    </a:cubicBezTo>
                    <a:cubicBezTo>
                      <a:pt x="2" y="0"/>
                      <a:pt x="10" y="3"/>
                      <a:pt x="17" y="11"/>
                    </a:cubicBezTo>
                    <a:cubicBezTo>
                      <a:pt x="23" y="18"/>
                      <a:pt x="26" y="26"/>
                      <a:pt x="24" y="27"/>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2" name="îSḷiḑè">
                <a:extLst>
                  <a:ext uri="{FF2B5EF4-FFF2-40B4-BE49-F238E27FC236}">
                    <a16:creationId xmlns:a16="http://schemas.microsoft.com/office/drawing/2014/main" id="{3CA72203-B5F9-4026-92BD-6B82314CEC69}"/>
                  </a:ext>
                </a:extLst>
              </p:cNvPr>
              <p:cNvSpPr/>
              <p:nvPr/>
            </p:nvSpPr>
            <p:spPr bwMode="auto">
              <a:xfrm>
                <a:off x="8493188" y="4207124"/>
                <a:ext cx="45464" cy="111594"/>
              </a:xfrm>
              <a:custGeom>
                <a:avLst/>
                <a:gdLst>
                  <a:gd name="T0" fmla="*/ 11 w 14"/>
                  <a:gd name="T1" fmla="*/ 34 h 34"/>
                  <a:gd name="T2" fmla="*/ 3 w 14"/>
                  <a:gd name="T3" fmla="*/ 18 h 34"/>
                  <a:gd name="T4" fmla="*/ 2 w 14"/>
                  <a:gd name="T5" fmla="*/ 1 h 34"/>
                  <a:gd name="T6" fmla="*/ 11 w 14"/>
                  <a:gd name="T7" fmla="*/ 16 h 34"/>
                  <a:gd name="T8" fmla="*/ 11 w 14"/>
                  <a:gd name="T9" fmla="*/ 34 h 34"/>
                </a:gdLst>
                <a:ahLst/>
                <a:cxnLst>
                  <a:cxn ang="0">
                    <a:pos x="T0" y="T1"/>
                  </a:cxn>
                  <a:cxn ang="0">
                    <a:pos x="T2" y="T3"/>
                  </a:cxn>
                  <a:cxn ang="0">
                    <a:pos x="T4" y="T5"/>
                  </a:cxn>
                  <a:cxn ang="0">
                    <a:pos x="T6" y="T7"/>
                  </a:cxn>
                  <a:cxn ang="0">
                    <a:pos x="T8" y="T9"/>
                  </a:cxn>
                </a:cxnLst>
                <a:rect l="0" t="0" r="r" b="b"/>
                <a:pathLst>
                  <a:path w="14" h="34">
                    <a:moveTo>
                      <a:pt x="11" y="34"/>
                    </a:moveTo>
                    <a:cubicBezTo>
                      <a:pt x="8" y="34"/>
                      <a:pt x="5" y="27"/>
                      <a:pt x="3" y="18"/>
                    </a:cubicBezTo>
                    <a:cubicBezTo>
                      <a:pt x="1" y="10"/>
                      <a:pt x="0" y="2"/>
                      <a:pt x="2" y="1"/>
                    </a:cubicBezTo>
                    <a:cubicBezTo>
                      <a:pt x="4" y="0"/>
                      <a:pt x="9" y="7"/>
                      <a:pt x="11" y="16"/>
                    </a:cubicBezTo>
                    <a:cubicBezTo>
                      <a:pt x="14" y="26"/>
                      <a:pt x="13" y="34"/>
                      <a:pt x="11" y="3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3" name="îṧ1íḋè">
                <a:extLst>
                  <a:ext uri="{FF2B5EF4-FFF2-40B4-BE49-F238E27FC236}">
                    <a16:creationId xmlns:a16="http://schemas.microsoft.com/office/drawing/2014/main" id="{3758830F-9F45-480A-95D5-2A3EFDAE2203}"/>
                  </a:ext>
                </a:extLst>
              </p:cNvPr>
              <p:cNvSpPr/>
              <p:nvPr/>
            </p:nvSpPr>
            <p:spPr bwMode="auto">
              <a:xfrm>
                <a:off x="8469768" y="4426178"/>
                <a:ext cx="59241" cy="107460"/>
              </a:xfrm>
              <a:custGeom>
                <a:avLst/>
                <a:gdLst>
                  <a:gd name="T0" fmla="*/ 2 w 18"/>
                  <a:gd name="T1" fmla="*/ 32 h 33"/>
                  <a:gd name="T2" fmla="*/ 6 w 18"/>
                  <a:gd name="T3" fmla="*/ 15 h 33"/>
                  <a:gd name="T4" fmla="*/ 16 w 18"/>
                  <a:gd name="T5" fmla="*/ 1 h 33"/>
                  <a:gd name="T6" fmla="*/ 14 w 18"/>
                  <a:gd name="T7" fmla="*/ 18 h 33"/>
                  <a:gd name="T8" fmla="*/ 2 w 18"/>
                  <a:gd name="T9" fmla="*/ 32 h 33"/>
                </a:gdLst>
                <a:ahLst/>
                <a:cxnLst>
                  <a:cxn ang="0">
                    <a:pos x="T0" y="T1"/>
                  </a:cxn>
                  <a:cxn ang="0">
                    <a:pos x="T2" y="T3"/>
                  </a:cxn>
                  <a:cxn ang="0">
                    <a:pos x="T4" y="T5"/>
                  </a:cxn>
                  <a:cxn ang="0">
                    <a:pos x="T6" y="T7"/>
                  </a:cxn>
                  <a:cxn ang="0">
                    <a:pos x="T8" y="T9"/>
                  </a:cxn>
                </a:cxnLst>
                <a:rect l="0" t="0" r="r" b="b"/>
                <a:pathLst>
                  <a:path w="18" h="33">
                    <a:moveTo>
                      <a:pt x="2" y="32"/>
                    </a:moveTo>
                    <a:cubicBezTo>
                      <a:pt x="0" y="30"/>
                      <a:pt x="3" y="23"/>
                      <a:pt x="6" y="15"/>
                    </a:cubicBezTo>
                    <a:cubicBezTo>
                      <a:pt x="10" y="7"/>
                      <a:pt x="14" y="0"/>
                      <a:pt x="16" y="1"/>
                    </a:cubicBezTo>
                    <a:cubicBezTo>
                      <a:pt x="18" y="1"/>
                      <a:pt x="18" y="9"/>
                      <a:pt x="14" y="18"/>
                    </a:cubicBezTo>
                    <a:cubicBezTo>
                      <a:pt x="10" y="27"/>
                      <a:pt x="4" y="33"/>
                      <a:pt x="2" y="3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4" name="ïṡľïḋê">
                <a:extLst>
                  <a:ext uri="{FF2B5EF4-FFF2-40B4-BE49-F238E27FC236}">
                    <a16:creationId xmlns:a16="http://schemas.microsoft.com/office/drawing/2014/main" id="{EC198491-FB75-4F1F-90A9-65C1BB8037B9}"/>
                  </a:ext>
                </a:extLst>
              </p:cNvPr>
              <p:cNvSpPr/>
              <p:nvPr/>
            </p:nvSpPr>
            <p:spPr bwMode="auto">
              <a:xfrm>
                <a:off x="8307200" y="4605278"/>
                <a:ext cx="100572" cy="71640"/>
              </a:xfrm>
              <a:custGeom>
                <a:avLst/>
                <a:gdLst>
                  <a:gd name="T0" fmla="*/ 1 w 31"/>
                  <a:gd name="T1" fmla="*/ 20 h 22"/>
                  <a:gd name="T2" fmla="*/ 14 w 31"/>
                  <a:gd name="T3" fmla="*/ 8 h 22"/>
                  <a:gd name="T4" fmla="*/ 30 w 31"/>
                  <a:gd name="T5" fmla="*/ 2 h 22"/>
                  <a:gd name="T6" fmla="*/ 18 w 31"/>
                  <a:gd name="T7" fmla="*/ 16 h 22"/>
                  <a:gd name="T8" fmla="*/ 1 w 31"/>
                  <a:gd name="T9" fmla="*/ 20 h 22"/>
                </a:gdLst>
                <a:ahLst/>
                <a:cxnLst>
                  <a:cxn ang="0">
                    <a:pos x="T0" y="T1"/>
                  </a:cxn>
                  <a:cxn ang="0">
                    <a:pos x="T2" y="T3"/>
                  </a:cxn>
                  <a:cxn ang="0">
                    <a:pos x="T4" y="T5"/>
                  </a:cxn>
                  <a:cxn ang="0">
                    <a:pos x="T6" y="T7"/>
                  </a:cxn>
                  <a:cxn ang="0">
                    <a:pos x="T8" y="T9"/>
                  </a:cxn>
                </a:cxnLst>
                <a:rect l="0" t="0" r="r" b="b"/>
                <a:pathLst>
                  <a:path w="31" h="22">
                    <a:moveTo>
                      <a:pt x="1" y="20"/>
                    </a:moveTo>
                    <a:cubicBezTo>
                      <a:pt x="0" y="18"/>
                      <a:pt x="6" y="13"/>
                      <a:pt x="14" y="8"/>
                    </a:cubicBezTo>
                    <a:cubicBezTo>
                      <a:pt x="21" y="4"/>
                      <a:pt x="28" y="0"/>
                      <a:pt x="30" y="2"/>
                    </a:cubicBezTo>
                    <a:cubicBezTo>
                      <a:pt x="31" y="4"/>
                      <a:pt x="27" y="10"/>
                      <a:pt x="18" y="16"/>
                    </a:cubicBezTo>
                    <a:cubicBezTo>
                      <a:pt x="10" y="21"/>
                      <a:pt x="2" y="22"/>
                      <a:pt x="1" y="2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5" name="íS1íḋé">
                <a:extLst>
                  <a:ext uri="{FF2B5EF4-FFF2-40B4-BE49-F238E27FC236}">
                    <a16:creationId xmlns:a16="http://schemas.microsoft.com/office/drawing/2014/main" id="{D7AB957A-0413-43A0-919A-E147EB4A8ED0}"/>
                  </a:ext>
                </a:extLst>
              </p:cNvPr>
              <p:cNvSpPr/>
              <p:nvPr/>
            </p:nvSpPr>
            <p:spPr bwMode="auto">
              <a:xfrm>
                <a:off x="8101923" y="4705850"/>
                <a:ext cx="110216" cy="49597"/>
              </a:xfrm>
              <a:custGeom>
                <a:avLst/>
                <a:gdLst>
                  <a:gd name="T0" fmla="*/ 1 w 34"/>
                  <a:gd name="T1" fmla="*/ 13 h 15"/>
                  <a:gd name="T2" fmla="*/ 15 w 34"/>
                  <a:gd name="T3" fmla="*/ 4 h 15"/>
                  <a:gd name="T4" fmla="*/ 33 w 34"/>
                  <a:gd name="T5" fmla="*/ 2 h 15"/>
                  <a:gd name="T6" fmla="*/ 18 w 34"/>
                  <a:gd name="T7" fmla="*/ 12 h 15"/>
                  <a:gd name="T8" fmla="*/ 1 w 34"/>
                  <a:gd name="T9" fmla="*/ 13 h 15"/>
                </a:gdLst>
                <a:ahLst/>
                <a:cxnLst>
                  <a:cxn ang="0">
                    <a:pos x="T0" y="T1"/>
                  </a:cxn>
                  <a:cxn ang="0">
                    <a:pos x="T2" y="T3"/>
                  </a:cxn>
                  <a:cxn ang="0">
                    <a:pos x="T4" y="T5"/>
                  </a:cxn>
                  <a:cxn ang="0">
                    <a:pos x="T6" y="T7"/>
                  </a:cxn>
                  <a:cxn ang="0">
                    <a:pos x="T8" y="T9"/>
                  </a:cxn>
                </a:cxnLst>
                <a:rect l="0" t="0" r="r" b="b"/>
                <a:pathLst>
                  <a:path w="34" h="15">
                    <a:moveTo>
                      <a:pt x="1" y="13"/>
                    </a:moveTo>
                    <a:cubicBezTo>
                      <a:pt x="0" y="11"/>
                      <a:pt x="6" y="7"/>
                      <a:pt x="15" y="4"/>
                    </a:cubicBezTo>
                    <a:cubicBezTo>
                      <a:pt x="24" y="1"/>
                      <a:pt x="32" y="0"/>
                      <a:pt x="33" y="2"/>
                    </a:cubicBezTo>
                    <a:cubicBezTo>
                      <a:pt x="34" y="5"/>
                      <a:pt x="27" y="9"/>
                      <a:pt x="18" y="12"/>
                    </a:cubicBezTo>
                    <a:cubicBezTo>
                      <a:pt x="9" y="15"/>
                      <a:pt x="1" y="15"/>
                      <a:pt x="1" y="1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6" name="ïšḷíḑe">
                <a:extLst>
                  <a:ext uri="{FF2B5EF4-FFF2-40B4-BE49-F238E27FC236}">
                    <a16:creationId xmlns:a16="http://schemas.microsoft.com/office/drawing/2014/main" id="{D5B4693E-5986-4375-BE07-6995D60C2B66}"/>
                  </a:ext>
                </a:extLst>
              </p:cNvPr>
              <p:cNvSpPr/>
              <p:nvPr/>
            </p:nvSpPr>
            <p:spPr bwMode="auto">
              <a:xfrm>
                <a:off x="7895269" y="4777490"/>
                <a:ext cx="104705" cy="66129"/>
              </a:xfrm>
              <a:custGeom>
                <a:avLst/>
                <a:gdLst>
                  <a:gd name="T0" fmla="*/ 1 w 32"/>
                  <a:gd name="T1" fmla="*/ 18 h 20"/>
                  <a:gd name="T2" fmla="*/ 14 w 32"/>
                  <a:gd name="T3" fmla="*/ 6 h 20"/>
                  <a:gd name="T4" fmla="*/ 32 w 32"/>
                  <a:gd name="T5" fmla="*/ 3 h 20"/>
                  <a:gd name="T6" fmla="*/ 18 w 32"/>
                  <a:gd name="T7" fmla="*/ 13 h 20"/>
                  <a:gd name="T8" fmla="*/ 1 w 32"/>
                  <a:gd name="T9" fmla="*/ 18 h 20"/>
                </a:gdLst>
                <a:ahLst/>
                <a:cxnLst>
                  <a:cxn ang="0">
                    <a:pos x="T0" y="T1"/>
                  </a:cxn>
                  <a:cxn ang="0">
                    <a:pos x="T2" y="T3"/>
                  </a:cxn>
                  <a:cxn ang="0">
                    <a:pos x="T4" y="T5"/>
                  </a:cxn>
                  <a:cxn ang="0">
                    <a:pos x="T6" y="T7"/>
                  </a:cxn>
                  <a:cxn ang="0">
                    <a:pos x="T8" y="T9"/>
                  </a:cxn>
                </a:cxnLst>
                <a:rect l="0" t="0" r="r" b="b"/>
                <a:pathLst>
                  <a:path w="32" h="20">
                    <a:moveTo>
                      <a:pt x="1" y="18"/>
                    </a:moveTo>
                    <a:cubicBezTo>
                      <a:pt x="0" y="16"/>
                      <a:pt x="5" y="10"/>
                      <a:pt x="14" y="6"/>
                    </a:cubicBezTo>
                    <a:cubicBezTo>
                      <a:pt x="23" y="2"/>
                      <a:pt x="31" y="0"/>
                      <a:pt x="32" y="3"/>
                    </a:cubicBezTo>
                    <a:cubicBezTo>
                      <a:pt x="32" y="5"/>
                      <a:pt x="26" y="9"/>
                      <a:pt x="18" y="13"/>
                    </a:cubicBezTo>
                    <a:cubicBezTo>
                      <a:pt x="10" y="17"/>
                      <a:pt x="3" y="20"/>
                      <a:pt x="1" y="1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7" name="íSḷïďê">
                <a:extLst>
                  <a:ext uri="{FF2B5EF4-FFF2-40B4-BE49-F238E27FC236}">
                    <a16:creationId xmlns:a16="http://schemas.microsoft.com/office/drawing/2014/main" id="{961637CE-65E6-4769-A840-4DCDE9A62514}"/>
                  </a:ext>
                </a:extLst>
              </p:cNvPr>
              <p:cNvSpPr/>
              <p:nvPr/>
            </p:nvSpPr>
            <p:spPr bwMode="auto">
              <a:xfrm>
                <a:off x="7758878" y="4905616"/>
                <a:ext cx="64752" cy="103328"/>
              </a:xfrm>
              <a:custGeom>
                <a:avLst/>
                <a:gdLst>
                  <a:gd name="T0" fmla="*/ 2 w 20"/>
                  <a:gd name="T1" fmla="*/ 31 h 32"/>
                  <a:gd name="T2" fmla="*/ 5 w 20"/>
                  <a:gd name="T3" fmla="*/ 14 h 32"/>
                  <a:gd name="T4" fmla="*/ 18 w 20"/>
                  <a:gd name="T5" fmla="*/ 1 h 32"/>
                  <a:gd name="T6" fmla="*/ 12 w 20"/>
                  <a:gd name="T7" fmla="*/ 18 h 32"/>
                  <a:gd name="T8" fmla="*/ 2 w 20"/>
                  <a:gd name="T9" fmla="*/ 31 h 32"/>
                </a:gdLst>
                <a:ahLst/>
                <a:cxnLst>
                  <a:cxn ang="0">
                    <a:pos x="T0" y="T1"/>
                  </a:cxn>
                  <a:cxn ang="0">
                    <a:pos x="T2" y="T3"/>
                  </a:cxn>
                  <a:cxn ang="0">
                    <a:pos x="T4" y="T5"/>
                  </a:cxn>
                  <a:cxn ang="0">
                    <a:pos x="T6" y="T7"/>
                  </a:cxn>
                  <a:cxn ang="0">
                    <a:pos x="T8" y="T9"/>
                  </a:cxn>
                </a:cxnLst>
                <a:rect l="0" t="0" r="r" b="b"/>
                <a:pathLst>
                  <a:path w="20" h="32">
                    <a:moveTo>
                      <a:pt x="2" y="31"/>
                    </a:moveTo>
                    <a:cubicBezTo>
                      <a:pt x="0" y="31"/>
                      <a:pt x="0" y="22"/>
                      <a:pt x="5" y="14"/>
                    </a:cubicBezTo>
                    <a:cubicBezTo>
                      <a:pt x="9" y="5"/>
                      <a:pt x="16" y="0"/>
                      <a:pt x="18" y="1"/>
                    </a:cubicBezTo>
                    <a:cubicBezTo>
                      <a:pt x="20" y="3"/>
                      <a:pt x="16" y="10"/>
                      <a:pt x="12" y="18"/>
                    </a:cubicBezTo>
                    <a:cubicBezTo>
                      <a:pt x="8" y="25"/>
                      <a:pt x="4" y="32"/>
                      <a:pt x="2" y="3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8" name="iṣ1ïḑê">
                <a:extLst>
                  <a:ext uri="{FF2B5EF4-FFF2-40B4-BE49-F238E27FC236}">
                    <a16:creationId xmlns:a16="http://schemas.microsoft.com/office/drawing/2014/main" id="{E960F39D-F0CA-426B-892D-72BBF345DC8E}"/>
                  </a:ext>
                </a:extLst>
              </p:cNvPr>
              <p:cNvSpPr/>
              <p:nvPr/>
            </p:nvSpPr>
            <p:spPr bwMode="auto">
              <a:xfrm>
                <a:off x="7729946" y="5113647"/>
                <a:ext cx="28932" cy="45464"/>
              </a:xfrm>
              <a:custGeom>
                <a:avLst/>
                <a:gdLst>
                  <a:gd name="T0" fmla="*/ 4 w 9"/>
                  <a:gd name="T1" fmla="*/ 14 h 14"/>
                  <a:gd name="T2" fmla="*/ 0 w 9"/>
                  <a:gd name="T3" fmla="*/ 7 h 14"/>
                  <a:gd name="T4" fmla="*/ 4 w 9"/>
                  <a:gd name="T5" fmla="*/ 1 h 14"/>
                  <a:gd name="T6" fmla="*/ 8 w 9"/>
                  <a:gd name="T7" fmla="*/ 7 h 14"/>
                  <a:gd name="T8" fmla="*/ 4 w 9"/>
                  <a:gd name="T9" fmla="*/ 14 h 14"/>
                </a:gdLst>
                <a:ahLst/>
                <a:cxnLst>
                  <a:cxn ang="0">
                    <a:pos x="T0" y="T1"/>
                  </a:cxn>
                  <a:cxn ang="0">
                    <a:pos x="T2" y="T3"/>
                  </a:cxn>
                  <a:cxn ang="0">
                    <a:pos x="T4" y="T5"/>
                  </a:cxn>
                  <a:cxn ang="0">
                    <a:pos x="T6" y="T7"/>
                  </a:cxn>
                  <a:cxn ang="0">
                    <a:pos x="T8" y="T9"/>
                  </a:cxn>
                </a:cxnLst>
                <a:rect l="0" t="0" r="r" b="b"/>
                <a:pathLst>
                  <a:path w="9" h="14">
                    <a:moveTo>
                      <a:pt x="4" y="14"/>
                    </a:moveTo>
                    <a:cubicBezTo>
                      <a:pt x="2" y="14"/>
                      <a:pt x="0" y="11"/>
                      <a:pt x="0" y="7"/>
                    </a:cubicBezTo>
                    <a:cubicBezTo>
                      <a:pt x="0" y="3"/>
                      <a:pt x="2" y="0"/>
                      <a:pt x="4" y="1"/>
                    </a:cubicBezTo>
                    <a:cubicBezTo>
                      <a:pt x="7" y="1"/>
                      <a:pt x="9" y="4"/>
                      <a:pt x="8" y="7"/>
                    </a:cubicBezTo>
                    <a:cubicBezTo>
                      <a:pt x="8" y="11"/>
                      <a:pt x="6" y="14"/>
                      <a:pt x="4" y="1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9" name="ïṣlíḑé">
                <a:extLst>
                  <a:ext uri="{FF2B5EF4-FFF2-40B4-BE49-F238E27FC236}">
                    <a16:creationId xmlns:a16="http://schemas.microsoft.com/office/drawing/2014/main" id="{3047F4D0-CDC9-4567-BAF5-B3C4579661C6}"/>
                  </a:ext>
                </a:extLst>
              </p:cNvPr>
              <p:cNvSpPr/>
              <p:nvPr/>
            </p:nvSpPr>
            <p:spPr bwMode="auto">
              <a:xfrm>
                <a:off x="7374500" y="4824331"/>
                <a:ext cx="713646" cy="834883"/>
              </a:xfrm>
              <a:custGeom>
                <a:avLst/>
                <a:gdLst>
                  <a:gd name="T0" fmla="*/ 202 w 219"/>
                  <a:gd name="T1" fmla="*/ 130 h 256"/>
                  <a:gd name="T2" fmla="*/ 157 w 219"/>
                  <a:gd name="T3" fmla="*/ 99 h 256"/>
                  <a:gd name="T4" fmla="*/ 90 w 219"/>
                  <a:gd name="T5" fmla="*/ 53 h 256"/>
                  <a:gd name="T6" fmla="*/ 50 w 219"/>
                  <a:gd name="T7" fmla="*/ 26 h 256"/>
                  <a:gd name="T8" fmla="*/ 28 w 219"/>
                  <a:gd name="T9" fmla="*/ 13 h 256"/>
                  <a:gd name="T10" fmla="*/ 17 w 219"/>
                  <a:gd name="T11" fmla="*/ 6 h 256"/>
                  <a:gd name="T12" fmla="*/ 11 w 219"/>
                  <a:gd name="T13" fmla="*/ 3 h 256"/>
                  <a:gd name="T14" fmla="*/ 7 w 219"/>
                  <a:gd name="T15" fmla="*/ 1 h 256"/>
                  <a:gd name="T16" fmla="*/ 6 w 219"/>
                  <a:gd name="T17" fmla="*/ 1 h 256"/>
                  <a:gd name="T18" fmla="*/ 4 w 219"/>
                  <a:gd name="T19" fmla="*/ 1 h 256"/>
                  <a:gd name="T20" fmla="*/ 2 w 219"/>
                  <a:gd name="T21" fmla="*/ 1 h 256"/>
                  <a:gd name="T22" fmla="*/ 1 w 219"/>
                  <a:gd name="T23" fmla="*/ 3 h 256"/>
                  <a:gd name="T24" fmla="*/ 0 w 219"/>
                  <a:gd name="T25" fmla="*/ 6 h 256"/>
                  <a:gd name="T26" fmla="*/ 0 w 219"/>
                  <a:gd name="T27" fmla="*/ 8 h 256"/>
                  <a:gd name="T28" fmla="*/ 1 w 219"/>
                  <a:gd name="T29" fmla="*/ 9 h 256"/>
                  <a:gd name="T30" fmla="*/ 1 w 219"/>
                  <a:gd name="T31" fmla="*/ 12 h 256"/>
                  <a:gd name="T32" fmla="*/ 2 w 219"/>
                  <a:gd name="T33" fmla="*/ 19 h 256"/>
                  <a:gd name="T34" fmla="*/ 4 w 219"/>
                  <a:gd name="T35" fmla="*/ 32 h 256"/>
                  <a:gd name="T36" fmla="*/ 10 w 219"/>
                  <a:gd name="T37" fmla="*/ 57 h 256"/>
                  <a:gd name="T38" fmla="*/ 21 w 219"/>
                  <a:gd name="T39" fmla="*/ 104 h 256"/>
                  <a:gd name="T40" fmla="*/ 41 w 219"/>
                  <a:gd name="T41" fmla="*/ 183 h 256"/>
                  <a:gd name="T42" fmla="*/ 56 w 219"/>
                  <a:gd name="T43" fmla="*/ 236 h 256"/>
                  <a:gd name="T44" fmla="*/ 60 w 219"/>
                  <a:gd name="T45" fmla="*/ 251 h 256"/>
                  <a:gd name="T46" fmla="*/ 61 w 219"/>
                  <a:gd name="T47" fmla="*/ 254 h 256"/>
                  <a:gd name="T48" fmla="*/ 61 w 219"/>
                  <a:gd name="T49" fmla="*/ 255 h 256"/>
                  <a:gd name="T50" fmla="*/ 61 w 219"/>
                  <a:gd name="T51" fmla="*/ 255 h 256"/>
                  <a:gd name="T52" fmla="*/ 62 w 219"/>
                  <a:gd name="T53" fmla="*/ 255 h 256"/>
                  <a:gd name="T54" fmla="*/ 62 w 219"/>
                  <a:gd name="T55" fmla="*/ 256 h 256"/>
                  <a:gd name="T56" fmla="*/ 62 w 219"/>
                  <a:gd name="T57" fmla="*/ 255 h 256"/>
                  <a:gd name="T58" fmla="*/ 64 w 219"/>
                  <a:gd name="T59" fmla="*/ 253 h 256"/>
                  <a:gd name="T60" fmla="*/ 70 w 219"/>
                  <a:gd name="T61" fmla="*/ 243 h 256"/>
                  <a:gd name="T62" fmla="*/ 84 w 219"/>
                  <a:gd name="T63" fmla="*/ 208 h 256"/>
                  <a:gd name="T64" fmla="*/ 94 w 219"/>
                  <a:gd name="T65" fmla="*/ 173 h 256"/>
                  <a:gd name="T66" fmla="*/ 97 w 219"/>
                  <a:gd name="T67" fmla="*/ 160 h 256"/>
                  <a:gd name="T68" fmla="*/ 99 w 219"/>
                  <a:gd name="T69" fmla="*/ 166 h 256"/>
                  <a:gd name="T70" fmla="*/ 103 w 219"/>
                  <a:gd name="T71" fmla="*/ 176 h 256"/>
                  <a:gd name="T72" fmla="*/ 109 w 219"/>
                  <a:gd name="T73" fmla="*/ 189 h 256"/>
                  <a:gd name="T74" fmla="*/ 126 w 219"/>
                  <a:gd name="T75" fmla="*/ 222 h 256"/>
                  <a:gd name="T76" fmla="*/ 137 w 219"/>
                  <a:gd name="T77" fmla="*/ 241 h 256"/>
                  <a:gd name="T78" fmla="*/ 141 w 219"/>
                  <a:gd name="T79" fmla="*/ 244 h 256"/>
                  <a:gd name="T80" fmla="*/ 145 w 219"/>
                  <a:gd name="T81" fmla="*/ 245 h 256"/>
                  <a:gd name="T82" fmla="*/ 151 w 219"/>
                  <a:gd name="T83" fmla="*/ 244 h 256"/>
                  <a:gd name="T84" fmla="*/ 162 w 219"/>
                  <a:gd name="T85" fmla="*/ 238 h 256"/>
                  <a:gd name="T86" fmla="*/ 172 w 219"/>
                  <a:gd name="T87" fmla="*/ 232 h 256"/>
                  <a:gd name="T88" fmla="*/ 176 w 219"/>
                  <a:gd name="T89" fmla="*/ 228 h 256"/>
                  <a:gd name="T90" fmla="*/ 179 w 219"/>
                  <a:gd name="T91" fmla="*/ 225 h 256"/>
                  <a:gd name="T92" fmla="*/ 179 w 219"/>
                  <a:gd name="T93" fmla="*/ 223 h 256"/>
                  <a:gd name="T94" fmla="*/ 179 w 219"/>
                  <a:gd name="T95" fmla="*/ 221 h 256"/>
                  <a:gd name="T96" fmla="*/ 179 w 219"/>
                  <a:gd name="T97" fmla="*/ 220 h 256"/>
                  <a:gd name="T98" fmla="*/ 168 w 219"/>
                  <a:gd name="T99" fmla="*/ 203 h 256"/>
                  <a:gd name="T100" fmla="*/ 157 w 219"/>
                  <a:gd name="T101" fmla="*/ 189 h 256"/>
                  <a:gd name="T102" fmla="*/ 140 w 219"/>
                  <a:gd name="T103" fmla="*/ 164 h 256"/>
                  <a:gd name="T104" fmla="*/ 123 w 219"/>
                  <a:gd name="T105" fmla="*/ 144 h 256"/>
                  <a:gd name="T106" fmla="*/ 170 w 219"/>
                  <a:gd name="T107" fmla="*/ 148 h 256"/>
                  <a:gd name="T108" fmla="*/ 204 w 219"/>
                  <a:gd name="T109" fmla="*/ 146 h 256"/>
                  <a:gd name="T110" fmla="*/ 214 w 219"/>
                  <a:gd name="T111" fmla="*/ 144 h 256"/>
                  <a:gd name="T112" fmla="*/ 217 w 219"/>
                  <a:gd name="T113" fmla="*/ 143 h 256"/>
                  <a:gd name="T114" fmla="*/ 217 w 219"/>
                  <a:gd name="T115" fmla="*/ 142 h 256"/>
                  <a:gd name="T116" fmla="*/ 218 w 219"/>
                  <a:gd name="T117" fmla="*/ 142 h 256"/>
                  <a:gd name="T118" fmla="*/ 202 w 219"/>
                  <a:gd name="T119" fmla="*/ 13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 h="256">
                    <a:moveTo>
                      <a:pt x="202" y="130"/>
                    </a:moveTo>
                    <a:cubicBezTo>
                      <a:pt x="192" y="123"/>
                      <a:pt x="176" y="112"/>
                      <a:pt x="157" y="99"/>
                    </a:cubicBezTo>
                    <a:cubicBezTo>
                      <a:pt x="138" y="86"/>
                      <a:pt x="116" y="70"/>
                      <a:pt x="90" y="53"/>
                    </a:cubicBezTo>
                    <a:cubicBezTo>
                      <a:pt x="77" y="44"/>
                      <a:pt x="64" y="35"/>
                      <a:pt x="50" y="26"/>
                    </a:cubicBezTo>
                    <a:cubicBezTo>
                      <a:pt x="43" y="22"/>
                      <a:pt x="36" y="17"/>
                      <a:pt x="28" y="13"/>
                    </a:cubicBezTo>
                    <a:cubicBezTo>
                      <a:pt x="25" y="10"/>
                      <a:pt x="21" y="8"/>
                      <a:pt x="17" y="6"/>
                    </a:cubicBezTo>
                    <a:cubicBezTo>
                      <a:pt x="15" y="5"/>
                      <a:pt x="13" y="4"/>
                      <a:pt x="11" y="3"/>
                    </a:cubicBezTo>
                    <a:cubicBezTo>
                      <a:pt x="10" y="2"/>
                      <a:pt x="9" y="2"/>
                      <a:pt x="7" y="1"/>
                    </a:cubicBezTo>
                    <a:cubicBezTo>
                      <a:pt x="7" y="1"/>
                      <a:pt x="6" y="1"/>
                      <a:pt x="6" y="1"/>
                    </a:cubicBezTo>
                    <a:cubicBezTo>
                      <a:pt x="5" y="1"/>
                      <a:pt x="5" y="0"/>
                      <a:pt x="4" y="1"/>
                    </a:cubicBezTo>
                    <a:cubicBezTo>
                      <a:pt x="3" y="1"/>
                      <a:pt x="3" y="1"/>
                      <a:pt x="2" y="1"/>
                    </a:cubicBezTo>
                    <a:cubicBezTo>
                      <a:pt x="1" y="2"/>
                      <a:pt x="1" y="2"/>
                      <a:pt x="1" y="3"/>
                    </a:cubicBezTo>
                    <a:cubicBezTo>
                      <a:pt x="0" y="4"/>
                      <a:pt x="0" y="5"/>
                      <a:pt x="0" y="6"/>
                    </a:cubicBezTo>
                    <a:cubicBezTo>
                      <a:pt x="0" y="8"/>
                      <a:pt x="0" y="8"/>
                      <a:pt x="0" y="8"/>
                    </a:cubicBezTo>
                    <a:cubicBezTo>
                      <a:pt x="1" y="9"/>
                      <a:pt x="1" y="9"/>
                      <a:pt x="1" y="9"/>
                    </a:cubicBezTo>
                    <a:cubicBezTo>
                      <a:pt x="1" y="12"/>
                      <a:pt x="1" y="12"/>
                      <a:pt x="1" y="12"/>
                    </a:cubicBezTo>
                    <a:cubicBezTo>
                      <a:pt x="1" y="14"/>
                      <a:pt x="2" y="17"/>
                      <a:pt x="2" y="19"/>
                    </a:cubicBezTo>
                    <a:cubicBezTo>
                      <a:pt x="3" y="23"/>
                      <a:pt x="4" y="27"/>
                      <a:pt x="4" y="32"/>
                    </a:cubicBezTo>
                    <a:cubicBezTo>
                      <a:pt x="6" y="40"/>
                      <a:pt x="8" y="48"/>
                      <a:pt x="10" y="57"/>
                    </a:cubicBezTo>
                    <a:cubicBezTo>
                      <a:pt x="13" y="73"/>
                      <a:pt x="17" y="89"/>
                      <a:pt x="21" y="104"/>
                    </a:cubicBezTo>
                    <a:cubicBezTo>
                      <a:pt x="28" y="134"/>
                      <a:pt x="35" y="161"/>
                      <a:pt x="41" y="183"/>
                    </a:cubicBezTo>
                    <a:cubicBezTo>
                      <a:pt x="47" y="206"/>
                      <a:pt x="52" y="224"/>
                      <a:pt x="56" y="236"/>
                    </a:cubicBezTo>
                    <a:cubicBezTo>
                      <a:pt x="57" y="243"/>
                      <a:pt x="59" y="248"/>
                      <a:pt x="60" y="251"/>
                    </a:cubicBezTo>
                    <a:cubicBezTo>
                      <a:pt x="61" y="252"/>
                      <a:pt x="61" y="253"/>
                      <a:pt x="61" y="254"/>
                    </a:cubicBezTo>
                    <a:cubicBezTo>
                      <a:pt x="61" y="255"/>
                      <a:pt x="61" y="255"/>
                      <a:pt x="61" y="255"/>
                    </a:cubicBezTo>
                    <a:cubicBezTo>
                      <a:pt x="61" y="255"/>
                      <a:pt x="61" y="255"/>
                      <a:pt x="61" y="255"/>
                    </a:cubicBezTo>
                    <a:cubicBezTo>
                      <a:pt x="61" y="255"/>
                      <a:pt x="62" y="255"/>
                      <a:pt x="62" y="255"/>
                    </a:cubicBezTo>
                    <a:cubicBezTo>
                      <a:pt x="62" y="256"/>
                      <a:pt x="62" y="256"/>
                      <a:pt x="62" y="256"/>
                    </a:cubicBezTo>
                    <a:cubicBezTo>
                      <a:pt x="62" y="256"/>
                      <a:pt x="62" y="255"/>
                      <a:pt x="62" y="255"/>
                    </a:cubicBezTo>
                    <a:cubicBezTo>
                      <a:pt x="63" y="255"/>
                      <a:pt x="64" y="254"/>
                      <a:pt x="64" y="253"/>
                    </a:cubicBezTo>
                    <a:cubicBezTo>
                      <a:pt x="66" y="250"/>
                      <a:pt x="68" y="247"/>
                      <a:pt x="70" y="243"/>
                    </a:cubicBezTo>
                    <a:cubicBezTo>
                      <a:pt x="74" y="234"/>
                      <a:pt x="79" y="222"/>
                      <a:pt x="84" y="208"/>
                    </a:cubicBezTo>
                    <a:cubicBezTo>
                      <a:pt x="88" y="195"/>
                      <a:pt x="92" y="182"/>
                      <a:pt x="94" y="173"/>
                    </a:cubicBezTo>
                    <a:cubicBezTo>
                      <a:pt x="96" y="167"/>
                      <a:pt x="97" y="163"/>
                      <a:pt x="97" y="160"/>
                    </a:cubicBezTo>
                    <a:cubicBezTo>
                      <a:pt x="97" y="161"/>
                      <a:pt x="98" y="164"/>
                      <a:pt x="99" y="166"/>
                    </a:cubicBezTo>
                    <a:cubicBezTo>
                      <a:pt x="100" y="169"/>
                      <a:pt x="102" y="172"/>
                      <a:pt x="103" y="176"/>
                    </a:cubicBezTo>
                    <a:cubicBezTo>
                      <a:pt x="105" y="180"/>
                      <a:pt x="107" y="184"/>
                      <a:pt x="109" y="189"/>
                    </a:cubicBezTo>
                    <a:cubicBezTo>
                      <a:pt x="114" y="199"/>
                      <a:pt x="120" y="210"/>
                      <a:pt x="126" y="222"/>
                    </a:cubicBezTo>
                    <a:cubicBezTo>
                      <a:pt x="130" y="228"/>
                      <a:pt x="133" y="235"/>
                      <a:pt x="137" y="241"/>
                    </a:cubicBezTo>
                    <a:cubicBezTo>
                      <a:pt x="138" y="243"/>
                      <a:pt x="139" y="244"/>
                      <a:pt x="141" y="244"/>
                    </a:cubicBezTo>
                    <a:cubicBezTo>
                      <a:pt x="142" y="245"/>
                      <a:pt x="143" y="245"/>
                      <a:pt x="145" y="245"/>
                    </a:cubicBezTo>
                    <a:cubicBezTo>
                      <a:pt x="147" y="245"/>
                      <a:pt x="149" y="244"/>
                      <a:pt x="151" y="244"/>
                    </a:cubicBezTo>
                    <a:cubicBezTo>
                      <a:pt x="155" y="242"/>
                      <a:pt x="159" y="240"/>
                      <a:pt x="162" y="238"/>
                    </a:cubicBezTo>
                    <a:cubicBezTo>
                      <a:pt x="166" y="236"/>
                      <a:pt x="169" y="234"/>
                      <a:pt x="172" y="232"/>
                    </a:cubicBezTo>
                    <a:cubicBezTo>
                      <a:pt x="174" y="231"/>
                      <a:pt x="175" y="229"/>
                      <a:pt x="176" y="228"/>
                    </a:cubicBezTo>
                    <a:cubicBezTo>
                      <a:pt x="177" y="227"/>
                      <a:pt x="178" y="227"/>
                      <a:pt x="179" y="225"/>
                    </a:cubicBezTo>
                    <a:cubicBezTo>
                      <a:pt x="179" y="224"/>
                      <a:pt x="179" y="224"/>
                      <a:pt x="179" y="223"/>
                    </a:cubicBezTo>
                    <a:cubicBezTo>
                      <a:pt x="179" y="222"/>
                      <a:pt x="179" y="222"/>
                      <a:pt x="179" y="221"/>
                    </a:cubicBezTo>
                    <a:cubicBezTo>
                      <a:pt x="179" y="221"/>
                      <a:pt x="179" y="221"/>
                      <a:pt x="179" y="220"/>
                    </a:cubicBezTo>
                    <a:cubicBezTo>
                      <a:pt x="175" y="214"/>
                      <a:pt x="171" y="209"/>
                      <a:pt x="168" y="203"/>
                    </a:cubicBezTo>
                    <a:cubicBezTo>
                      <a:pt x="164" y="198"/>
                      <a:pt x="161" y="193"/>
                      <a:pt x="157" y="189"/>
                    </a:cubicBezTo>
                    <a:cubicBezTo>
                      <a:pt x="151" y="179"/>
                      <a:pt x="145" y="171"/>
                      <a:pt x="140" y="164"/>
                    </a:cubicBezTo>
                    <a:cubicBezTo>
                      <a:pt x="132" y="154"/>
                      <a:pt x="126" y="147"/>
                      <a:pt x="123" y="144"/>
                    </a:cubicBezTo>
                    <a:cubicBezTo>
                      <a:pt x="128" y="146"/>
                      <a:pt x="147" y="148"/>
                      <a:pt x="170" y="148"/>
                    </a:cubicBezTo>
                    <a:cubicBezTo>
                      <a:pt x="183" y="148"/>
                      <a:pt x="195" y="147"/>
                      <a:pt x="204" y="146"/>
                    </a:cubicBezTo>
                    <a:cubicBezTo>
                      <a:pt x="208" y="146"/>
                      <a:pt x="212" y="145"/>
                      <a:pt x="214" y="144"/>
                    </a:cubicBezTo>
                    <a:cubicBezTo>
                      <a:pt x="215" y="144"/>
                      <a:pt x="216" y="143"/>
                      <a:pt x="217" y="143"/>
                    </a:cubicBezTo>
                    <a:cubicBezTo>
                      <a:pt x="217" y="143"/>
                      <a:pt x="217" y="143"/>
                      <a:pt x="217" y="142"/>
                    </a:cubicBezTo>
                    <a:cubicBezTo>
                      <a:pt x="218" y="142"/>
                      <a:pt x="218" y="143"/>
                      <a:pt x="218" y="142"/>
                    </a:cubicBezTo>
                    <a:cubicBezTo>
                      <a:pt x="219" y="142"/>
                      <a:pt x="213" y="138"/>
                      <a:pt x="202" y="130"/>
                    </a:cubicBez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0" name="íṥļïḍé">
                <a:extLst>
                  <a:ext uri="{FF2B5EF4-FFF2-40B4-BE49-F238E27FC236}">
                    <a16:creationId xmlns:a16="http://schemas.microsoft.com/office/drawing/2014/main" id="{80934834-3E7B-4BB5-BB4C-6F0868990854}"/>
                  </a:ext>
                </a:extLst>
              </p:cNvPr>
              <p:cNvSpPr/>
              <p:nvPr/>
            </p:nvSpPr>
            <p:spPr bwMode="auto">
              <a:xfrm>
                <a:off x="7374500" y="4824331"/>
                <a:ext cx="713646" cy="834883"/>
              </a:xfrm>
              <a:custGeom>
                <a:avLst/>
                <a:gdLst>
                  <a:gd name="T0" fmla="*/ 218 w 219"/>
                  <a:gd name="T1" fmla="*/ 142 h 256"/>
                  <a:gd name="T2" fmla="*/ 201 w 219"/>
                  <a:gd name="T3" fmla="*/ 132 h 256"/>
                  <a:gd name="T4" fmla="*/ 155 w 219"/>
                  <a:gd name="T5" fmla="*/ 102 h 256"/>
                  <a:gd name="T6" fmla="*/ 87 w 219"/>
                  <a:gd name="T7" fmla="*/ 57 h 256"/>
                  <a:gd name="T8" fmla="*/ 47 w 219"/>
                  <a:gd name="T9" fmla="*/ 31 h 256"/>
                  <a:gd name="T10" fmla="*/ 25 w 219"/>
                  <a:gd name="T11" fmla="*/ 18 h 256"/>
                  <a:gd name="T12" fmla="*/ 14 w 219"/>
                  <a:gd name="T13" fmla="*/ 11 h 256"/>
                  <a:gd name="T14" fmla="*/ 8 w 219"/>
                  <a:gd name="T15" fmla="*/ 8 h 256"/>
                  <a:gd name="T16" fmla="*/ 6 w 219"/>
                  <a:gd name="T17" fmla="*/ 7 h 256"/>
                  <a:gd name="T18" fmla="*/ 6 w 219"/>
                  <a:gd name="T19" fmla="*/ 7 h 256"/>
                  <a:gd name="T20" fmla="*/ 6 w 219"/>
                  <a:gd name="T21" fmla="*/ 7 h 256"/>
                  <a:gd name="T22" fmla="*/ 7 w 219"/>
                  <a:gd name="T23" fmla="*/ 8 h 256"/>
                  <a:gd name="T24" fmla="*/ 7 w 219"/>
                  <a:gd name="T25" fmla="*/ 11 h 256"/>
                  <a:gd name="T26" fmla="*/ 8 w 219"/>
                  <a:gd name="T27" fmla="*/ 18 h 256"/>
                  <a:gd name="T28" fmla="*/ 10 w 219"/>
                  <a:gd name="T29" fmla="*/ 30 h 256"/>
                  <a:gd name="T30" fmla="*/ 16 w 219"/>
                  <a:gd name="T31" fmla="*/ 55 h 256"/>
                  <a:gd name="T32" fmla="*/ 26 w 219"/>
                  <a:gd name="T33" fmla="*/ 103 h 256"/>
                  <a:gd name="T34" fmla="*/ 45 w 219"/>
                  <a:gd name="T35" fmla="*/ 182 h 256"/>
                  <a:gd name="T36" fmla="*/ 58 w 219"/>
                  <a:gd name="T37" fmla="*/ 236 h 256"/>
                  <a:gd name="T38" fmla="*/ 62 w 219"/>
                  <a:gd name="T39" fmla="*/ 256 h 256"/>
                  <a:gd name="T40" fmla="*/ 60 w 219"/>
                  <a:gd name="T41" fmla="*/ 251 h 256"/>
                  <a:gd name="T42" fmla="*/ 56 w 219"/>
                  <a:gd name="T43" fmla="*/ 236 h 256"/>
                  <a:gd name="T44" fmla="*/ 41 w 219"/>
                  <a:gd name="T45" fmla="*/ 183 h 256"/>
                  <a:gd name="T46" fmla="*/ 21 w 219"/>
                  <a:gd name="T47" fmla="*/ 104 h 256"/>
                  <a:gd name="T48" fmla="*/ 10 w 219"/>
                  <a:gd name="T49" fmla="*/ 57 h 256"/>
                  <a:gd name="T50" fmla="*/ 5 w 219"/>
                  <a:gd name="T51" fmla="*/ 32 h 256"/>
                  <a:gd name="T52" fmla="*/ 2 w 219"/>
                  <a:gd name="T53" fmla="*/ 19 h 256"/>
                  <a:gd name="T54" fmla="*/ 1 w 219"/>
                  <a:gd name="T55" fmla="*/ 12 h 256"/>
                  <a:gd name="T56" fmla="*/ 1 w 219"/>
                  <a:gd name="T57" fmla="*/ 9 h 256"/>
                  <a:gd name="T58" fmla="*/ 0 w 219"/>
                  <a:gd name="T59" fmla="*/ 8 h 256"/>
                  <a:gd name="T60" fmla="*/ 0 w 219"/>
                  <a:gd name="T61" fmla="*/ 6 h 256"/>
                  <a:gd name="T62" fmla="*/ 1 w 219"/>
                  <a:gd name="T63" fmla="*/ 3 h 256"/>
                  <a:gd name="T64" fmla="*/ 2 w 219"/>
                  <a:gd name="T65" fmla="*/ 1 h 256"/>
                  <a:gd name="T66" fmla="*/ 4 w 219"/>
                  <a:gd name="T67" fmla="*/ 1 h 256"/>
                  <a:gd name="T68" fmla="*/ 6 w 219"/>
                  <a:gd name="T69" fmla="*/ 1 h 256"/>
                  <a:gd name="T70" fmla="*/ 7 w 219"/>
                  <a:gd name="T71" fmla="*/ 1 h 256"/>
                  <a:gd name="T72" fmla="*/ 11 w 219"/>
                  <a:gd name="T73" fmla="*/ 3 h 256"/>
                  <a:gd name="T74" fmla="*/ 17 w 219"/>
                  <a:gd name="T75" fmla="*/ 6 h 256"/>
                  <a:gd name="T76" fmla="*/ 28 w 219"/>
                  <a:gd name="T77" fmla="*/ 13 h 256"/>
                  <a:gd name="T78" fmla="*/ 50 w 219"/>
                  <a:gd name="T79" fmla="*/ 26 h 256"/>
                  <a:gd name="T80" fmla="*/ 90 w 219"/>
                  <a:gd name="T81" fmla="*/ 53 h 256"/>
                  <a:gd name="T82" fmla="*/ 157 w 219"/>
                  <a:gd name="T83" fmla="*/ 99 h 256"/>
                  <a:gd name="T84" fmla="*/ 202 w 219"/>
                  <a:gd name="T85" fmla="*/ 130 h 256"/>
                  <a:gd name="T86" fmla="*/ 218 w 219"/>
                  <a:gd name="T87" fmla="*/ 14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56">
                    <a:moveTo>
                      <a:pt x="218" y="142"/>
                    </a:moveTo>
                    <a:cubicBezTo>
                      <a:pt x="218" y="143"/>
                      <a:pt x="212" y="139"/>
                      <a:pt x="201" y="132"/>
                    </a:cubicBezTo>
                    <a:cubicBezTo>
                      <a:pt x="190" y="125"/>
                      <a:pt x="174" y="115"/>
                      <a:pt x="155" y="102"/>
                    </a:cubicBezTo>
                    <a:cubicBezTo>
                      <a:pt x="136" y="89"/>
                      <a:pt x="113" y="74"/>
                      <a:pt x="87" y="57"/>
                    </a:cubicBezTo>
                    <a:cubicBezTo>
                      <a:pt x="74" y="49"/>
                      <a:pt x="61" y="40"/>
                      <a:pt x="47" y="31"/>
                    </a:cubicBezTo>
                    <a:cubicBezTo>
                      <a:pt x="40" y="27"/>
                      <a:pt x="33" y="22"/>
                      <a:pt x="25" y="18"/>
                    </a:cubicBezTo>
                    <a:cubicBezTo>
                      <a:pt x="22" y="15"/>
                      <a:pt x="18" y="13"/>
                      <a:pt x="14" y="11"/>
                    </a:cubicBezTo>
                    <a:cubicBezTo>
                      <a:pt x="12" y="10"/>
                      <a:pt x="10" y="9"/>
                      <a:pt x="8" y="8"/>
                    </a:cubicBezTo>
                    <a:cubicBezTo>
                      <a:pt x="6" y="7"/>
                      <a:pt x="6" y="7"/>
                      <a:pt x="6" y="7"/>
                    </a:cubicBezTo>
                    <a:cubicBezTo>
                      <a:pt x="6" y="7"/>
                      <a:pt x="6" y="7"/>
                      <a:pt x="6" y="7"/>
                    </a:cubicBezTo>
                    <a:cubicBezTo>
                      <a:pt x="6" y="7"/>
                      <a:pt x="6" y="7"/>
                      <a:pt x="6" y="7"/>
                    </a:cubicBezTo>
                    <a:cubicBezTo>
                      <a:pt x="7" y="8"/>
                      <a:pt x="7" y="8"/>
                      <a:pt x="7" y="8"/>
                    </a:cubicBezTo>
                    <a:cubicBezTo>
                      <a:pt x="7" y="11"/>
                      <a:pt x="7" y="11"/>
                      <a:pt x="7" y="11"/>
                    </a:cubicBezTo>
                    <a:cubicBezTo>
                      <a:pt x="7" y="13"/>
                      <a:pt x="8" y="16"/>
                      <a:pt x="8" y="18"/>
                    </a:cubicBezTo>
                    <a:cubicBezTo>
                      <a:pt x="9" y="22"/>
                      <a:pt x="10" y="26"/>
                      <a:pt x="10" y="30"/>
                    </a:cubicBezTo>
                    <a:cubicBezTo>
                      <a:pt x="12" y="39"/>
                      <a:pt x="14" y="47"/>
                      <a:pt x="16" y="55"/>
                    </a:cubicBezTo>
                    <a:cubicBezTo>
                      <a:pt x="19" y="72"/>
                      <a:pt x="23" y="88"/>
                      <a:pt x="26" y="103"/>
                    </a:cubicBezTo>
                    <a:cubicBezTo>
                      <a:pt x="33" y="133"/>
                      <a:pt x="39" y="160"/>
                      <a:pt x="45" y="182"/>
                    </a:cubicBezTo>
                    <a:cubicBezTo>
                      <a:pt x="50" y="205"/>
                      <a:pt x="55" y="223"/>
                      <a:pt x="58" y="236"/>
                    </a:cubicBezTo>
                    <a:cubicBezTo>
                      <a:pt x="61" y="249"/>
                      <a:pt x="63" y="256"/>
                      <a:pt x="62" y="256"/>
                    </a:cubicBezTo>
                    <a:cubicBezTo>
                      <a:pt x="62" y="256"/>
                      <a:pt x="61" y="254"/>
                      <a:pt x="60" y="251"/>
                    </a:cubicBezTo>
                    <a:cubicBezTo>
                      <a:pt x="59" y="248"/>
                      <a:pt x="57" y="243"/>
                      <a:pt x="56" y="236"/>
                    </a:cubicBezTo>
                    <a:cubicBezTo>
                      <a:pt x="52" y="224"/>
                      <a:pt x="47" y="206"/>
                      <a:pt x="41" y="183"/>
                    </a:cubicBezTo>
                    <a:cubicBezTo>
                      <a:pt x="35" y="161"/>
                      <a:pt x="28" y="134"/>
                      <a:pt x="21" y="104"/>
                    </a:cubicBezTo>
                    <a:cubicBezTo>
                      <a:pt x="17" y="89"/>
                      <a:pt x="13" y="73"/>
                      <a:pt x="10" y="57"/>
                    </a:cubicBezTo>
                    <a:cubicBezTo>
                      <a:pt x="8" y="48"/>
                      <a:pt x="6" y="40"/>
                      <a:pt x="5" y="32"/>
                    </a:cubicBezTo>
                    <a:cubicBezTo>
                      <a:pt x="4" y="27"/>
                      <a:pt x="3" y="23"/>
                      <a:pt x="2" y="19"/>
                    </a:cubicBezTo>
                    <a:cubicBezTo>
                      <a:pt x="2" y="16"/>
                      <a:pt x="1" y="14"/>
                      <a:pt x="1" y="12"/>
                    </a:cubicBezTo>
                    <a:cubicBezTo>
                      <a:pt x="1" y="9"/>
                      <a:pt x="1" y="9"/>
                      <a:pt x="1" y="9"/>
                    </a:cubicBezTo>
                    <a:cubicBezTo>
                      <a:pt x="0" y="8"/>
                      <a:pt x="0" y="8"/>
                      <a:pt x="0" y="8"/>
                    </a:cubicBezTo>
                    <a:cubicBezTo>
                      <a:pt x="0" y="6"/>
                      <a:pt x="0" y="6"/>
                      <a:pt x="0" y="6"/>
                    </a:cubicBezTo>
                    <a:cubicBezTo>
                      <a:pt x="0" y="5"/>
                      <a:pt x="0" y="4"/>
                      <a:pt x="1" y="3"/>
                    </a:cubicBezTo>
                    <a:cubicBezTo>
                      <a:pt x="1" y="2"/>
                      <a:pt x="1" y="2"/>
                      <a:pt x="2" y="1"/>
                    </a:cubicBezTo>
                    <a:cubicBezTo>
                      <a:pt x="3" y="1"/>
                      <a:pt x="3" y="1"/>
                      <a:pt x="4" y="1"/>
                    </a:cubicBezTo>
                    <a:cubicBezTo>
                      <a:pt x="5" y="0"/>
                      <a:pt x="5" y="1"/>
                      <a:pt x="6" y="1"/>
                    </a:cubicBezTo>
                    <a:cubicBezTo>
                      <a:pt x="6" y="1"/>
                      <a:pt x="7" y="1"/>
                      <a:pt x="7" y="1"/>
                    </a:cubicBezTo>
                    <a:cubicBezTo>
                      <a:pt x="9" y="2"/>
                      <a:pt x="10" y="2"/>
                      <a:pt x="11" y="3"/>
                    </a:cubicBezTo>
                    <a:cubicBezTo>
                      <a:pt x="13" y="4"/>
                      <a:pt x="15" y="5"/>
                      <a:pt x="17" y="6"/>
                    </a:cubicBezTo>
                    <a:cubicBezTo>
                      <a:pt x="21" y="8"/>
                      <a:pt x="25" y="10"/>
                      <a:pt x="28" y="13"/>
                    </a:cubicBezTo>
                    <a:cubicBezTo>
                      <a:pt x="36" y="17"/>
                      <a:pt x="43" y="22"/>
                      <a:pt x="50" y="26"/>
                    </a:cubicBezTo>
                    <a:cubicBezTo>
                      <a:pt x="64" y="35"/>
                      <a:pt x="77" y="44"/>
                      <a:pt x="90" y="53"/>
                    </a:cubicBezTo>
                    <a:cubicBezTo>
                      <a:pt x="116" y="70"/>
                      <a:pt x="138" y="86"/>
                      <a:pt x="157" y="99"/>
                    </a:cubicBezTo>
                    <a:cubicBezTo>
                      <a:pt x="176" y="112"/>
                      <a:pt x="192" y="123"/>
                      <a:pt x="202" y="130"/>
                    </a:cubicBezTo>
                    <a:cubicBezTo>
                      <a:pt x="213" y="138"/>
                      <a:pt x="219" y="142"/>
                      <a:pt x="218" y="1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1" name="íṡḻiḋé">
                <a:extLst>
                  <a:ext uri="{FF2B5EF4-FFF2-40B4-BE49-F238E27FC236}">
                    <a16:creationId xmlns:a16="http://schemas.microsoft.com/office/drawing/2014/main" id="{37A05DCE-67F1-427B-B6F0-B1164768C78F}"/>
                  </a:ext>
                </a:extLst>
              </p:cNvPr>
              <p:cNvSpPr/>
              <p:nvPr/>
            </p:nvSpPr>
            <p:spPr bwMode="auto">
              <a:xfrm>
                <a:off x="7572888" y="5339589"/>
                <a:ext cx="117104" cy="315493"/>
              </a:xfrm>
              <a:custGeom>
                <a:avLst/>
                <a:gdLst>
                  <a:gd name="T0" fmla="*/ 0 w 36"/>
                  <a:gd name="T1" fmla="*/ 97 h 97"/>
                  <a:gd name="T2" fmla="*/ 5 w 36"/>
                  <a:gd name="T3" fmla="*/ 83 h 97"/>
                  <a:gd name="T4" fmla="*/ 17 w 36"/>
                  <a:gd name="T5" fmla="*/ 49 h 97"/>
                  <a:gd name="T6" fmla="*/ 29 w 36"/>
                  <a:gd name="T7" fmla="*/ 14 h 97"/>
                  <a:gd name="T8" fmla="*/ 35 w 36"/>
                  <a:gd name="T9" fmla="*/ 0 h 97"/>
                  <a:gd name="T10" fmla="*/ 33 w 36"/>
                  <a:gd name="T11" fmla="*/ 15 h 97"/>
                  <a:gd name="T12" fmla="*/ 23 w 36"/>
                  <a:gd name="T13" fmla="*/ 50 h 97"/>
                  <a:gd name="T14" fmla="*/ 9 w 36"/>
                  <a:gd name="T15" fmla="*/ 85 h 97"/>
                  <a:gd name="T16" fmla="*/ 3 w 36"/>
                  <a:gd name="T17" fmla="*/ 95 h 97"/>
                  <a:gd name="T18" fmla="*/ 1 w 36"/>
                  <a:gd name="T19" fmla="*/ 97 h 97"/>
                  <a:gd name="T20" fmla="*/ 0 w 36"/>
                  <a:gd name="T21" fmla="*/ 97 h 97"/>
                  <a:gd name="T22" fmla="*/ 0 w 36"/>
                  <a:gd name="T2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97">
                    <a:moveTo>
                      <a:pt x="0" y="97"/>
                    </a:moveTo>
                    <a:cubicBezTo>
                      <a:pt x="0" y="97"/>
                      <a:pt x="2" y="92"/>
                      <a:pt x="5" y="83"/>
                    </a:cubicBezTo>
                    <a:cubicBezTo>
                      <a:pt x="8" y="74"/>
                      <a:pt x="12" y="62"/>
                      <a:pt x="17" y="49"/>
                    </a:cubicBezTo>
                    <a:cubicBezTo>
                      <a:pt x="22" y="35"/>
                      <a:pt x="26" y="23"/>
                      <a:pt x="29" y="14"/>
                    </a:cubicBezTo>
                    <a:cubicBezTo>
                      <a:pt x="33" y="5"/>
                      <a:pt x="35" y="0"/>
                      <a:pt x="35" y="0"/>
                    </a:cubicBezTo>
                    <a:cubicBezTo>
                      <a:pt x="36" y="0"/>
                      <a:pt x="36" y="6"/>
                      <a:pt x="33" y="15"/>
                    </a:cubicBezTo>
                    <a:cubicBezTo>
                      <a:pt x="31" y="24"/>
                      <a:pt x="27" y="37"/>
                      <a:pt x="23" y="50"/>
                    </a:cubicBezTo>
                    <a:cubicBezTo>
                      <a:pt x="18" y="64"/>
                      <a:pt x="13" y="76"/>
                      <a:pt x="9" y="85"/>
                    </a:cubicBezTo>
                    <a:cubicBezTo>
                      <a:pt x="7" y="89"/>
                      <a:pt x="5" y="92"/>
                      <a:pt x="3" y="95"/>
                    </a:cubicBezTo>
                    <a:cubicBezTo>
                      <a:pt x="3" y="96"/>
                      <a:pt x="2" y="97"/>
                      <a:pt x="1" y="97"/>
                    </a:cubicBezTo>
                    <a:cubicBezTo>
                      <a:pt x="1" y="97"/>
                      <a:pt x="1" y="97"/>
                      <a:pt x="0" y="97"/>
                    </a:cubicBezTo>
                    <a:cubicBezTo>
                      <a:pt x="0" y="97"/>
                      <a:pt x="0" y="97"/>
                      <a:pt x="0"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2" name="îslïďe">
                <a:extLst>
                  <a:ext uri="{FF2B5EF4-FFF2-40B4-BE49-F238E27FC236}">
                    <a16:creationId xmlns:a16="http://schemas.microsoft.com/office/drawing/2014/main" id="{DFA6372D-8ADA-46A7-8B8E-7330C6F17713}"/>
                  </a:ext>
                </a:extLst>
              </p:cNvPr>
              <p:cNvSpPr/>
              <p:nvPr/>
            </p:nvSpPr>
            <p:spPr bwMode="auto">
              <a:xfrm>
                <a:off x="7772655" y="5287237"/>
                <a:ext cx="308604" cy="19288"/>
              </a:xfrm>
              <a:custGeom>
                <a:avLst/>
                <a:gdLst>
                  <a:gd name="T0" fmla="*/ 95 w 95"/>
                  <a:gd name="T1" fmla="*/ 0 h 6"/>
                  <a:gd name="T2" fmla="*/ 95 w 95"/>
                  <a:gd name="T3" fmla="*/ 0 h 6"/>
                  <a:gd name="T4" fmla="*/ 95 w 95"/>
                  <a:gd name="T5" fmla="*/ 1 h 6"/>
                  <a:gd name="T6" fmla="*/ 92 w 95"/>
                  <a:gd name="T7" fmla="*/ 2 h 6"/>
                  <a:gd name="T8" fmla="*/ 82 w 95"/>
                  <a:gd name="T9" fmla="*/ 4 h 6"/>
                  <a:gd name="T10" fmla="*/ 48 w 95"/>
                  <a:gd name="T11" fmla="*/ 6 h 6"/>
                  <a:gd name="T12" fmla="*/ 0 w 95"/>
                  <a:gd name="T13" fmla="*/ 1 h 6"/>
                  <a:gd name="T14" fmla="*/ 48 w 95"/>
                  <a:gd name="T15" fmla="*/ 0 h 6"/>
                  <a:gd name="T16" fmla="*/ 82 w 95"/>
                  <a:gd name="T17" fmla="*/ 0 h 6"/>
                  <a:gd name="T18" fmla="*/ 95 w 9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6">
                    <a:moveTo>
                      <a:pt x="95" y="0"/>
                    </a:moveTo>
                    <a:cubicBezTo>
                      <a:pt x="95" y="0"/>
                      <a:pt x="95" y="0"/>
                      <a:pt x="95" y="0"/>
                    </a:cubicBezTo>
                    <a:cubicBezTo>
                      <a:pt x="95" y="0"/>
                      <a:pt x="95" y="1"/>
                      <a:pt x="95" y="1"/>
                    </a:cubicBezTo>
                    <a:cubicBezTo>
                      <a:pt x="94" y="1"/>
                      <a:pt x="93" y="2"/>
                      <a:pt x="92" y="2"/>
                    </a:cubicBezTo>
                    <a:cubicBezTo>
                      <a:pt x="90" y="3"/>
                      <a:pt x="86" y="4"/>
                      <a:pt x="82" y="4"/>
                    </a:cubicBezTo>
                    <a:cubicBezTo>
                      <a:pt x="73" y="5"/>
                      <a:pt x="61" y="6"/>
                      <a:pt x="48" y="6"/>
                    </a:cubicBezTo>
                    <a:cubicBezTo>
                      <a:pt x="21" y="6"/>
                      <a:pt x="0" y="3"/>
                      <a:pt x="0" y="1"/>
                    </a:cubicBezTo>
                    <a:cubicBezTo>
                      <a:pt x="0" y="0"/>
                      <a:pt x="22" y="0"/>
                      <a:pt x="48" y="0"/>
                    </a:cubicBezTo>
                    <a:cubicBezTo>
                      <a:pt x="61" y="0"/>
                      <a:pt x="73" y="0"/>
                      <a:pt x="82" y="0"/>
                    </a:cubicBezTo>
                    <a:cubicBezTo>
                      <a:pt x="90" y="0"/>
                      <a:pt x="95" y="0"/>
                      <a:pt x="9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3" name="î$ľíďé">
                <a:extLst>
                  <a:ext uri="{FF2B5EF4-FFF2-40B4-BE49-F238E27FC236}">
                    <a16:creationId xmlns:a16="http://schemas.microsoft.com/office/drawing/2014/main" id="{A7670BB4-7DC7-42D5-AECD-0E9C43269A36}"/>
                  </a:ext>
                </a:extLst>
              </p:cNvPr>
              <p:cNvSpPr/>
              <p:nvPr/>
            </p:nvSpPr>
            <p:spPr bwMode="auto">
              <a:xfrm>
                <a:off x="7684482" y="5289992"/>
                <a:ext cx="272784" cy="332025"/>
              </a:xfrm>
              <a:custGeom>
                <a:avLst/>
                <a:gdLst>
                  <a:gd name="T0" fmla="*/ 27 w 84"/>
                  <a:gd name="T1" fmla="*/ 0 h 102"/>
                  <a:gd name="T2" fmla="*/ 45 w 84"/>
                  <a:gd name="T3" fmla="*/ 21 h 102"/>
                  <a:gd name="T4" fmla="*/ 62 w 84"/>
                  <a:gd name="T5" fmla="*/ 45 h 102"/>
                  <a:gd name="T6" fmla="*/ 73 w 84"/>
                  <a:gd name="T7" fmla="*/ 60 h 102"/>
                  <a:gd name="T8" fmla="*/ 78 w 84"/>
                  <a:gd name="T9" fmla="*/ 68 h 102"/>
                  <a:gd name="T10" fmla="*/ 81 w 84"/>
                  <a:gd name="T11" fmla="*/ 73 h 102"/>
                  <a:gd name="T12" fmla="*/ 84 w 84"/>
                  <a:gd name="T13" fmla="*/ 77 h 102"/>
                  <a:gd name="T14" fmla="*/ 84 w 84"/>
                  <a:gd name="T15" fmla="*/ 78 h 102"/>
                  <a:gd name="T16" fmla="*/ 84 w 84"/>
                  <a:gd name="T17" fmla="*/ 80 h 102"/>
                  <a:gd name="T18" fmla="*/ 84 w 84"/>
                  <a:gd name="T19" fmla="*/ 82 h 102"/>
                  <a:gd name="T20" fmla="*/ 81 w 84"/>
                  <a:gd name="T21" fmla="*/ 85 h 102"/>
                  <a:gd name="T22" fmla="*/ 77 w 84"/>
                  <a:gd name="T23" fmla="*/ 89 h 102"/>
                  <a:gd name="T24" fmla="*/ 67 w 84"/>
                  <a:gd name="T25" fmla="*/ 95 h 102"/>
                  <a:gd name="T26" fmla="*/ 56 w 84"/>
                  <a:gd name="T27" fmla="*/ 101 h 102"/>
                  <a:gd name="T28" fmla="*/ 50 w 84"/>
                  <a:gd name="T29" fmla="*/ 102 h 102"/>
                  <a:gd name="T30" fmla="*/ 46 w 84"/>
                  <a:gd name="T31" fmla="*/ 101 h 102"/>
                  <a:gd name="T32" fmla="*/ 42 w 84"/>
                  <a:gd name="T33" fmla="*/ 98 h 102"/>
                  <a:gd name="T34" fmla="*/ 31 w 84"/>
                  <a:gd name="T35" fmla="*/ 79 h 102"/>
                  <a:gd name="T36" fmla="*/ 14 w 84"/>
                  <a:gd name="T37" fmla="*/ 46 h 102"/>
                  <a:gd name="T38" fmla="*/ 1 w 84"/>
                  <a:gd name="T39" fmla="*/ 14 h 102"/>
                  <a:gd name="T40" fmla="*/ 18 w 84"/>
                  <a:gd name="T41" fmla="*/ 44 h 102"/>
                  <a:gd name="T42" fmla="*/ 36 w 84"/>
                  <a:gd name="T43" fmla="*/ 76 h 102"/>
                  <a:gd name="T44" fmla="*/ 47 w 84"/>
                  <a:gd name="T45" fmla="*/ 95 h 102"/>
                  <a:gd name="T46" fmla="*/ 48 w 84"/>
                  <a:gd name="T47" fmla="*/ 96 h 102"/>
                  <a:gd name="T48" fmla="*/ 49 w 84"/>
                  <a:gd name="T49" fmla="*/ 96 h 102"/>
                  <a:gd name="T50" fmla="*/ 54 w 84"/>
                  <a:gd name="T51" fmla="*/ 95 h 102"/>
                  <a:gd name="T52" fmla="*/ 64 w 84"/>
                  <a:gd name="T53" fmla="*/ 90 h 102"/>
                  <a:gd name="T54" fmla="*/ 73 w 84"/>
                  <a:gd name="T55" fmla="*/ 84 h 102"/>
                  <a:gd name="T56" fmla="*/ 77 w 84"/>
                  <a:gd name="T57" fmla="*/ 81 h 102"/>
                  <a:gd name="T58" fmla="*/ 78 w 84"/>
                  <a:gd name="T59" fmla="*/ 80 h 102"/>
                  <a:gd name="T60" fmla="*/ 78 w 84"/>
                  <a:gd name="T61" fmla="*/ 80 h 102"/>
                  <a:gd name="T62" fmla="*/ 78 w 84"/>
                  <a:gd name="T63" fmla="*/ 79 h 102"/>
                  <a:gd name="T64" fmla="*/ 73 w 84"/>
                  <a:gd name="T65" fmla="*/ 71 h 102"/>
                  <a:gd name="T66" fmla="*/ 68 w 84"/>
                  <a:gd name="T67" fmla="*/ 63 h 102"/>
                  <a:gd name="T68" fmla="*/ 58 w 84"/>
                  <a:gd name="T69" fmla="*/ 48 h 102"/>
                  <a:gd name="T70" fmla="*/ 42 w 84"/>
                  <a:gd name="T71" fmla="*/ 24 h 102"/>
                  <a:gd name="T72" fmla="*/ 27 w 84"/>
                  <a:gd name="T7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102">
                    <a:moveTo>
                      <a:pt x="27" y="0"/>
                    </a:moveTo>
                    <a:cubicBezTo>
                      <a:pt x="28" y="0"/>
                      <a:pt x="34" y="8"/>
                      <a:pt x="45" y="21"/>
                    </a:cubicBezTo>
                    <a:cubicBezTo>
                      <a:pt x="50" y="28"/>
                      <a:pt x="56" y="36"/>
                      <a:pt x="62" y="45"/>
                    </a:cubicBezTo>
                    <a:cubicBezTo>
                      <a:pt x="66" y="50"/>
                      <a:pt x="69" y="55"/>
                      <a:pt x="73" y="60"/>
                    </a:cubicBezTo>
                    <a:cubicBezTo>
                      <a:pt x="75" y="63"/>
                      <a:pt x="76" y="66"/>
                      <a:pt x="78" y="68"/>
                    </a:cubicBezTo>
                    <a:cubicBezTo>
                      <a:pt x="79" y="70"/>
                      <a:pt x="80" y="71"/>
                      <a:pt x="81" y="73"/>
                    </a:cubicBezTo>
                    <a:cubicBezTo>
                      <a:pt x="82" y="74"/>
                      <a:pt x="83" y="76"/>
                      <a:pt x="84" y="77"/>
                    </a:cubicBezTo>
                    <a:cubicBezTo>
                      <a:pt x="84" y="78"/>
                      <a:pt x="84" y="78"/>
                      <a:pt x="84" y="78"/>
                    </a:cubicBezTo>
                    <a:cubicBezTo>
                      <a:pt x="84" y="79"/>
                      <a:pt x="84" y="79"/>
                      <a:pt x="84" y="80"/>
                    </a:cubicBezTo>
                    <a:cubicBezTo>
                      <a:pt x="84" y="81"/>
                      <a:pt x="84" y="81"/>
                      <a:pt x="84" y="82"/>
                    </a:cubicBezTo>
                    <a:cubicBezTo>
                      <a:pt x="83" y="84"/>
                      <a:pt x="82" y="84"/>
                      <a:pt x="81" y="85"/>
                    </a:cubicBezTo>
                    <a:cubicBezTo>
                      <a:pt x="80" y="86"/>
                      <a:pt x="79" y="88"/>
                      <a:pt x="77" y="89"/>
                    </a:cubicBezTo>
                    <a:cubicBezTo>
                      <a:pt x="74" y="91"/>
                      <a:pt x="71" y="93"/>
                      <a:pt x="67" y="95"/>
                    </a:cubicBezTo>
                    <a:cubicBezTo>
                      <a:pt x="64" y="97"/>
                      <a:pt x="60" y="99"/>
                      <a:pt x="56" y="101"/>
                    </a:cubicBezTo>
                    <a:cubicBezTo>
                      <a:pt x="54" y="101"/>
                      <a:pt x="52" y="102"/>
                      <a:pt x="50" y="102"/>
                    </a:cubicBezTo>
                    <a:cubicBezTo>
                      <a:pt x="48" y="102"/>
                      <a:pt x="47" y="102"/>
                      <a:pt x="46" y="101"/>
                    </a:cubicBezTo>
                    <a:cubicBezTo>
                      <a:pt x="44" y="101"/>
                      <a:pt x="43" y="100"/>
                      <a:pt x="42" y="98"/>
                    </a:cubicBezTo>
                    <a:cubicBezTo>
                      <a:pt x="38" y="92"/>
                      <a:pt x="35" y="85"/>
                      <a:pt x="31" y="79"/>
                    </a:cubicBezTo>
                    <a:cubicBezTo>
                      <a:pt x="25" y="67"/>
                      <a:pt x="19" y="56"/>
                      <a:pt x="14" y="46"/>
                    </a:cubicBezTo>
                    <a:cubicBezTo>
                      <a:pt x="5" y="27"/>
                      <a:pt x="0" y="15"/>
                      <a:pt x="1" y="14"/>
                    </a:cubicBezTo>
                    <a:cubicBezTo>
                      <a:pt x="2" y="14"/>
                      <a:pt x="8" y="26"/>
                      <a:pt x="18" y="44"/>
                    </a:cubicBezTo>
                    <a:cubicBezTo>
                      <a:pt x="23" y="53"/>
                      <a:pt x="29" y="64"/>
                      <a:pt x="36" y="76"/>
                    </a:cubicBezTo>
                    <a:cubicBezTo>
                      <a:pt x="40" y="82"/>
                      <a:pt x="43" y="89"/>
                      <a:pt x="47" y="95"/>
                    </a:cubicBezTo>
                    <a:cubicBezTo>
                      <a:pt x="47" y="96"/>
                      <a:pt x="47" y="96"/>
                      <a:pt x="48" y="96"/>
                    </a:cubicBezTo>
                    <a:cubicBezTo>
                      <a:pt x="48" y="96"/>
                      <a:pt x="49" y="96"/>
                      <a:pt x="49" y="96"/>
                    </a:cubicBezTo>
                    <a:cubicBezTo>
                      <a:pt x="51" y="96"/>
                      <a:pt x="53" y="95"/>
                      <a:pt x="54" y="95"/>
                    </a:cubicBezTo>
                    <a:cubicBezTo>
                      <a:pt x="58" y="94"/>
                      <a:pt x="61" y="92"/>
                      <a:pt x="64" y="90"/>
                    </a:cubicBezTo>
                    <a:cubicBezTo>
                      <a:pt x="68" y="88"/>
                      <a:pt x="71" y="86"/>
                      <a:pt x="73" y="84"/>
                    </a:cubicBezTo>
                    <a:cubicBezTo>
                      <a:pt x="75" y="83"/>
                      <a:pt x="76" y="82"/>
                      <a:pt x="77" y="81"/>
                    </a:cubicBezTo>
                    <a:cubicBezTo>
                      <a:pt x="78" y="80"/>
                      <a:pt x="78" y="80"/>
                      <a:pt x="78" y="80"/>
                    </a:cubicBezTo>
                    <a:cubicBezTo>
                      <a:pt x="78" y="80"/>
                      <a:pt x="78" y="80"/>
                      <a:pt x="78" y="80"/>
                    </a:cubicBezTo>
                    <a:cubicBezTo>
                      <a:pt x="78" y="80"/>
                      <a:pt x="78" y="79"/>
                      <a:pt x="78" y="79"/>
                    </a:cubicBezTo>
                    <a:cubicBezTo>
                      <a:pt x="77" y="77"/>
                      <a:pt x="75" y="74"/>
                      <a:pt x="73" y="71"/>
                    </a:cubicBezTo>
                    <a:cubicBezTo>
                      <a:pt x="72" y="69"/>
                      <a:pt x="70" y="66"/>
                      <a:pt x="68" y="63"/>
                    </a:cubicBezTo>
                    <a:cubicBezTo>
                      <a:pt x="65" y="58"/>
                      <a:pt x="61" y="53"/>
                      <a:pt x="58" y="48"/>
                    </a:cubicBezTo>
                    <a:cubicBezTo>
                      <a:pt x="52" y="39"/>
                      <a:pt x="46" y="31"/>
                      <a:pt x="42" y="24"/>
                    </a:cubicBezTo>
                    <a:cubicBezTo>
                      <a:pt x="32" y="9"/>
                      <a:pt x="27" y="1"/>
                      <a:pt x="2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4" name="ïṡľíḍé">
                <a:extLst>
                  <a:ext uri="{FF2B5EF4-FFF2-40B4-BE49-F238E27FC236}">
                    <a16:creationId xmlns:a16="http://schemas.microsoft.com/office/drawing/2014/main" id="{F6CC67C4-AFA8-4A2B-8109-287BCC5A9466}"/>
                  </a:ext>
                </a:extLst>
              </p:cNvPr>
              <p:cNvSpPr/>
              <p:nvPr/>
            </p:nvSpPr>
            <p:spPr bwMode="auto">
              <a:xfrm>
                <a:off x="3438427" y="1940817"/>
                <a:ext cx="923055" cy="1669766"/>
              </a:xfrm>
              <a:custGeom>
                <a:avLst/>
                <a:gdLst>
                  <a:gd name="T0" fmla="*/ 144 w 283"/>
                  <a:gd name="T1" fmla="*/ 512 h 512"/>
                  <a:gd name="T2" fmla="*/ 144 w 283"/>
                  <a:gd name="T3" fmla="*/ 505 h 512"/>
                  <a:gd name="T4" fmla="*/ 144 w 283"/>
                  <a:gd name="T5" fmla="*/ 501 h 512"/>
                  <a:gd name="T6" fmla="*/ 143 w 283"/>
                  <a:gd name="T7" fmla="*/ 496 h 512"/>
                  <a:gd name="T8" fmla="*/ 142 w 283"/>
                  <a:gd name="T9" fmla="*/ 484 h 512"/>
                  <a:gd name="T10" fmla="*/ 124 w 283"/>
                  <a:gd name="T11" fmla="*/ 458 h 512"/>
                  <a:gd name="T12" fmla="*/ 89 w 283"/>
                  <a:gd name="T13" fmla="*/ 432 h 512"/>
                  <a:gd name="T14" fmla="*/ 48 w 283"/>
                  <a:gd name="T15" fmla="*/ 396 h 512"/>
                  <a:gd name="T16" fmla="*/ 30 w 283"/>
                  <a:gd name="T17" fmla="*/ 372 h 512"/>
                  <a:gd name="T18" fmla="*/ 16 w 283"/>
                  <a:gd name="T19" fmla="*/ 343 h 512"/>
                  <a:gd name="T20" fmla="*/ 1 w 283"/>
                  <a:gd name="T21" fmla="*/ 275 h 512"/>
                  <a:gd name="T22" fmla="*/ 13 w 283"/>
                  <a:gd name="T23" fmla="*/ 202 h 512"/>
                  <a:gd name="T24" fmla="*/ 54 w 283"/>
                  <a:gd name="T25" fmla="*/ 140 h 512"/>
                  <a:gd name="T26" fmla="*/ 60 w 283"/>
                  <a:gd name="T27" fmla="*/ 134 h 512"/>
                  <a:gd name="T28" fmla="*/ 64 w 283"/>
                  <a:gd name="T29" fmla="*/ 131 h 512"/>
                  <a:gd name="T30" fmla="*/ 67 w 283"/>
                  <a:gd name="T31" fmla="*/ 128 h 512"/>
                  <a:gd name="T32" fmla="*/ 75 w 283"/>
                  <a:gd name="T33" fmla="*/ 123 h 512"/>
                  <a:gd name="T34" fmla="*/ 82 w 283"/>
                  <a:gd name="T35" fmla="*/ 119 h 512"/>
                  <a:gd name="T36" fmla="*/ 114 w 283"/>
                  <a:gd name="T37" fmla="*/ 106 h 512"/>
                  <a:gd name="T38" fmla="*/ 174 w 283"/>
                  <a:gd name="T39" fmla="*/ 94 h 512"/>
                  <a:gd name="T40" fmla="*/ 226 w 283"/>
                  <a:gd name="T41" fmla="*/ 81 h 512"/>
                  <a:gd name="T42" fmla="*/ 246 w 283"/>
                  <a:gd name="T43" fmla="*/ 70 h 512"/>
                  <a:gd name="T44" fmla="*/ 260 w 283"/>
                  <a:gd name="T45" fmla="*/ 56 h 512"/>
                  <a:gd name="T46" fmla="*/ 275 w 283"/>
                  <a:gd name="T47" fmla="*/ 28 h 512"/>
                  <a:gd name="T48" fmla="*/ 277 w 283"/>
                  <a:gd name="T49" fmla="*/ 22 h 512"/>
                  <a:gd name="T50" fmla="*/ 279 w 283"/>
                  <a:gd name="T51" fmla="*/ 16 h 512"/>
                  <a:gd name="T52" fmla="*/ 281 w 283"/>
                  <a:gd name="T53" fmla="*/ 7 h 512"/>
                  <a:gd name="T54" fmla="*/ 283 w 283"/>
                  <a:gd name="T55" fmla="*/ 0 h 512"/>
                  <a:gd name="T56" fmla="*/ 282 w 283"/>
                  <a:gd name="T57" fmla="*/ 8 h 512"/>
                  <a:gd name="T58" fmla="*/ 281 w 283"/>
                  <a:gd name="T59" fmla="*/ 17 h 512"/>
                  <a:gd name="T60" fmla="*/ 280 w 283"/>
                  <a:gd name="T61" fmla="*/ 22 h 512"/>
                  <a:gd name="T62" fmla="*/ 278 w 283"/>
                  <a:gd name="T63" fmla="*/ 29 h 512"/>
                  <a:gd name="T64" fmla="*/ 264 w 283"/>
                  <a:gd name="T65" fmla="*/ 59 h 512"/>
                  <a:gd name="T66" fmla="*/ 249 w 283"/>
                  <a:gd name="T67" fmla="*/ 75 h 512"/>
                  <a:gd name="T68" fmla="*/ 228 w 283"/>
                  <a:gd name="T69" fmla="*/ 87 h 512"/>
                  <a:gd name="T70" fmla="*/ 176 w 283"/>
                  <a:gd name="T71" fmla="*/ 101 h 512"/>
                  <a:gd name="T72" fmla="*/ 116 w 283"/>
                  <a:gd name="T73" fmla="*/ 113 h 512"/>
                  <a:gd name="T74" fmla="*/ 59 w 283"/>
                  <a:gd name="T75" fmla="*/ 146 h 512"/>
                  <a:gd name="T76" fmla="*/ 21 w 283"/>
                  <a:gd name="T77" fmla="*/ 205 h 512"/>
                  <a:gd name="T78" fmla="*/ 9 w 283"/>
                  <a:gd name="T79" fmla="*/ 275 h 512"/>
                  <a:gd name="T80" fmla="*/ 23 w 283"/>
                  <a:gd name="T81" fmla="*/ 340 h 512"/>
                  <a:gd name="T82" fmla="*/ 37 w 283"/>
                  <a:gd name="T83" fmla="*/ 368 h 512"/>
                  <a:gd name="T84" fmla="*/ 53 w 283"/>
                  <a:gd name="T85" fmla="*/ 392 h 512"/>
                  <a:gd name="T86" fmla="*/ 92 w 283"/>
                  <a:gd name="T87" fmla="*/ 427 h 512"/>
                  <a:gd name="T88" fmla="*/ 128 w 283"/>
                  <a:gd name="T89" fmla="*/ 454 h 512"/>
                  <a:gd name="T90" fmla="*/ 145 w 283"/>
                  <a:gd name="T91" fmla="*/ 484 h 512"/>
                  <a:gd name="T92" fmla="*/ 146 w 283"/>
                  <a:gd name="T93" fmla="*/ 496 h 512"/>
                  <a:gd name="T94" fmla="*/ 146 w 283"/>
                  <a:gd name="T95" fmla="*/ 501 h 512"/>
                  <a:gd name="T96" fmla="*/ 145 w 283"/>
                  <a:gd name="T97" fmla="*/ 505 h 512"/>
                  <a:gd name="T98" fmla="*/ 144 w 283"/>
                  <a:gd name="T9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12">
                    <a:moveTo>
                      <a:pt x="144" y="512"/>
                    </a:moveTo>
                    <a:cubicBezTo>
                      <a:pt x="144" y="512"/>
                      <a:pt x="144" y="510"/>
                      <a:pt x="144" y="505"/>
                    </a:cubicBezTo>
                    <a:cubicBezTo>
                      <a:pt x="144" y="504"/>
                      <a:pt x="144" y="502"/>
                      <a:pt x="144" y="501"/>
                    </a:cubicBezTo>
                    <a:cubicBezTo>
                      <a:pt x="144" y="499"/>
                      <a:pt x="144" y="498"/>
                      <a:pt x="143" y="496"/>
                    </a:cubicBezTo>
                    <a:cubicBezTo>
                      <a:pt x="143" y="493"/>
                      <a:pt x="142" y="489"/>
                      <a:pt x="142" y="484"/>
                    </a:cubicBezTo>
                    <a:cubicBezTo>
                      <a:pt x="139" y="476"/>
                      <a:pt x="134" y="466"/>
                      <a:pt x="124" y="458"/>
                    </a:cubicBezTo>
                    <a:cubicBezTo>
                      <a:pt x="115" y="449"/>
                      <a:pt x="102" y="441"/>
                      <a:pt x="89" y="432"/>
                    </a:cubicBezTo>
                    <a:cubicBezTo>
                      <a:pt x="75" y="423"/>
                      <a:pt x="61" y="411"/>
                      <a:pt x="48" y="396"/>
                    </a:cubicBezTo>
                    <a:cubicBezTo>
                      <a:pt x="42" y="389"/>
                      <a:pt x="36" y="381"/>
                      <a:pt x="30" y="372"/>
                    </a:cubicBezTo>
                    <a:cubicBezTo>
                      <a:pt x="25" y="363"/>
                      <a:pt x="20" y="353"/>
                      <a:pt x="16" y="343"/>
                    </a:cubicBezTo>
                    <a:cubicBezTo>
                      <a:pt x="7" y="322"/>
                      <a:pt x="2" y="299"/>
                      <a:pt x="1" y="275"/>
                    </a:cubicBezTo>
                    <a:cubicBezTo>
                      <a:pt x="0" y="251"/>
                      <a:pt x="4" y="226"/>
                      <a:pt x="13" y="202"/>
                    </a:cubicBezTo>
                    <a:cubicBezTo>
                      <a:pt x="22" y="178"/>
                      <a:pt x="36" y="157"/>
                      <a:pt x="54" y="140"/>
                    </a:cubicBezTo>
                    <a:cubicBezTo>
                      <a:pt x="56" y="138"/>
                      <a:pt x="58" y="136"/>
                      <a:pt x="60" y="134"/>
                    </a:cubicBezTo>
                    <a:cubicBezTo>
                      <a:pt x="64" y="131"/>
                      <a:pt x="64" y="131"/>
                      <a:pt x="64" y="131"/>
                    </a:cubicBezTo>
                    <a:cubicBezTo>
                      <a:pt x="65" y="130"/>
                      <a:pt x="66" y="129"/>
                      <a:pt x="67" y="128"/>
                    </a:cubicBezTo>
                    <a:cubicBezTo>
                      <a:pt x="70" y="126"/>
                      <a:pt x="72" y="125"/>
                      <a:pt x="75" y="123"/>
                    </a:cubicBezTo>
                    <a:cubicBezTo>
                      <a:pt x="77" y="122"/>
                      <a:pt x="80" y="120"/>
                      <a:pt x="82" y="119"/>
                    </a:cubicBezTo>
                    <a:cubicBezTo>
                      <a:pt x="92" y="113"/>
                      <a:pt x="103" y="109"/>
                      <a:pt x="114" y="106"/>
                    </a:cubicBezTo>
                    <a:cubicBezTo>
                      <a:pt x="135" y="100"/>
                      <a:pt x="156" y="97"/>
                      <a:pt x="174" y="94"/>
                    </a:cubicBezTo>
                    <a:cubicBezTo>
                      <a:pt x="193" y="91"/>
                      <a:pt x="211" y="87"/>
                      <a:pt x="226" y="81"/>
                    </a:cubicBezTo>
                    <a:cubicBezTo>
                      <a:pt x="233" y="78"/>
                      <a:pt x="240" y="75"/>
                      <a:pt x="246" y="70"/>
                    </a:cubicBezTo>
                    <a:cubicBezTo>
                      <a:pt x="251" y="66"/>
                      <a:pt x="256" y="61"/>
                      <a:pt x="260" y="56"/>
                    </a:cubicBezTo>
                    <a:cubicBezTo>
                      <a:pt x="268" y="47"/>
                      <a:pt x="272" y="36"/>
                      <a:pt x="275" y="28"/>
                    </a:cubicBezTo>
                    <a:cubicBezTo>
                      <a:pt x="276" y="26"/>
                      <a:pt x="277" y="24"/>
                      <a:pt x="277" y="22"/>
                    </a:cubicBezTo>
                    <a:cubicBezTo>
                      <a:pt x="278" y="20"/>
                      <a:pt x="278" y="18"/>
                      <a:pt x="279" y="16"/>
                    </a:cubicBezTo>
                    <a:cubicBezTo>
                      <a:pt x="280" y="13"/>
                      <a:pt x="280" y="10"/>
                      <a:pt x="281" y="7"/>
                    </a:cubicBezTo>
                    <a:cubicBezTo>
                      <a:pt x="282" y="3"/>
                      <a:pt x="282" y="0"/>
                      <a:pt x="283" y="0"/>
                    </a:cubicBezTo>
                    <a:cubicBezTo>
                      <a:pt x="283" y="0"/>
                      <a:pt x="283" y="3"/>
                      <a:pt x="282" y="8"/>
                    </a:cubicBezTo>
                    <a:cubicBezTo>
                      <a:pt x="282" y="10"/>
                      <a:pt x="282" y="13"/>
                      <a:pt x="281" y="17"/>
                    </a:cubicBezTo>
                    <a:cubicBezTo>
                      <a:pt x="281" y="18"/>
                      <a:pt x="280" y="20"/>
                      <a:pt x="280" y="22"/>
                    </a:cubicBezTo>
                    <a:cubicBezTo>
                      <a:pt x="280" y="24"/>
                      <a:pt x="279" y="26"/>
                      <a:pt x="278" y="29"/>
                    </a:cubicBezTo>
                    <a:cubicBezTo>
                      <a:pt x="276" y="38"/>
                      <a:pt x="272" y="48"/>
                      <a:pt x="264" y="59"/>
                    </a:cubicBezTo>
                    <a:cubicBezTo>
                      <a:pt x="260" y="65"/>
                      <a:pt x="255" y="70"/>
                      <a:pt x="249" y="75"/>
                    </a:cubicBezTo>
                    <a:cubicBezTo>
                      <a:pt x="243" y="79"/>
                      <a:pt x="236" y="83"/>
                      <a:pt x="228" y="87"/>
                    </a:cubicBezTo>
                    <a:cubicBezTo>
                      <a:pt x="213" y="94"/>
                      <a:pt x="195" y="97"/>
                      <a:pt x="176" y="101"/>
                    </a:cubicBezTo>
                    <a:cubicBezTo>
                      <a:pt x="157" y="104"/>
                      <a:pt x="136" y="107"/>
                      <a:pt x="116" y="113"/>
                    </a:cubicBezTo>
                    <a:cubicBezTo>
                      <a:pt x="96" y="120"/>
                      <a:pt x="75" y="129"/>
                      <a:pt x="59" y="146"/>
                    </a:cubicBezTo>
                    <a:cubicBezTo>
                      <a:pt x="43" y="162"/>
                      <a:pt x="30" y="182"/>
                      <a:pt x="21" y="205"/>
                    </a:cubicBezTo>
                    <a:cubicBezTo>
                      <a:pt x="12" y="228"/>
                      <a:pt x="9" y="252"/>
                      <a:pt x="9" y="275"/>
                    </a:cubicBezTo>
                    <a:cubicBezTo>
                      <a:pt x="10" y="298"/>
                      <a:pt x="15" y="320"/>
                      <a:pt x="23" y="340"/>
                    </a:cubicBezTo>
                    <a:cubicBezTo>
                      <a:pt x="27" y="350"/>
                      <a:pt x="32" y="359"/>
                      <a:pt x="37" y="368"/>
                    </a:cubicBezTo>
                    <a:cubicBezTo>
                      <a:pt x="42" y="376"/>
                      <a:pt x="47" y="384"/>
                      <a:pt x="53" y="392"/>
                    </a:cubicBezTo>
                    <a:cubicBezTo>
                      <a:pt x="65" y="406"/>
                      <a:pt x="79" y="418"/>
                      <a:pt x="92" y="427"/>
                    </a:cubicBezTo>
                    <a:cubicBezTo>
                      <a:pt x="105" y="437"/>
                      <a:pt x="118" y="445"/>
                      <a:pt x="128" y="454"/>
                    </a:cubicBezTo>
                    <a:cubicBezTo>
                      <a:pt x="138" y="463"/>
                      <a:pt x="143" y="474"/>
                      <a:pt x="145" y="484"/>
                    </a:cubicBezTo>
                    <a:cubicBezTo>
                      <a:pt x="145" y="488"/>
                      <a:pt x="146" y="492"/>
                      <a:pt x="146" y="496"/>
                    </a:cubicBezTo>
                    <a:cubicBezTo>
                      <a:pt x="146" y="498"/>
                      <a:pt x="146" y="499"/>
                      <a:pt x="146" y="501"/>
                    </a:cubicBezTo>
                    <a:cubicBezTo>
                      <a:pt x="146" y="502"/>
                      <a:pt x="146" y="504"/>
                      <a:pt x="145" y="505"/>
                    </a:cubicBezTo>
                    <a:cubicBezTo>
                      <a:pt x="145" y="510"/>
                      <a:pt x="144" y="512"/>
                      <a:pt x="144" y="51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5" name="íṣliďe">
                <a:extLst>
                  <a:ext uri="{FF2B5EF4-FFF2-40B4-BE49-F238E27FC236}">
                    <a16:creationId xmlns:a16="http://schemas.microsoft.com/office/drawing/2014/main" id="{B65553FA-7D2E-4A83-8D81-37F63820B3AF}"/>
                  </a:ext>
                </a:extLst>
              </p:cNvPr>
              <p:cNvSpPr/>
              <p:nvPr/>
            </p:nvSpPr>
            <p:spPr bwMode="auto">
              <a:xfrm>
                <a:off x="3354387" y="2801876"/>
                <a:ext cx="449128" cy="782531"/>
              </a:xfrm>
              <a:custGeom>
                <a:avLst/>
                <a:gdLst>
                  <a:gd name="T0" fmla="*/ 138 w 138"/>
                  <a:gd name="T1" fmla="*/ 240 h 240"/>
                  <a:gd name="T2" fmla="*/ 136 w 138"/>
                  <a:gd name="T3" fmla="*/ 238 h 240"/>
                  <a:gd name="T4" fmla="*/ 135 w 138"/>
                  <a:gd name="T5" fmla="*/ 234 h 240"/>
                  <a:gd name="T6" fmla="*/ 133 w 138"/>
                  <a:gd name="T7" fmla="*/ 230 h 240"/>
                  <a:gd name="T8" fmla="*/ 114 w 138"/>
                  <a:gd name="T9" fmla="*/ 207 h 240"/>
                  <a:gd name="T10" fmla="*/ 79 w 138"/>
                  <a:gd name="T11" fmla="*/ 178 h 240"/>
                  <a:gd name="T12" fmla="*/ 58 w 138"/>
                  <a:gd name="T13" fmla="*/ 161 h 240"/>
                  <a:gd name="T14" fmla="*/ 39 w 138"/>
                  <a:gd name="T15" fmla="*/ 138 h 240"/>
                  <a:gd name="T16" fmla="*/ 1 w 138"/>
                  <a:gd name="T17" fmla="*/ 43 h 240"/>
                  <a:gd name="T18" fmla="*/ 0 w 138"/>
                  <a:gd name="T19" fmla="*/ 33 h 240"/>
                  <a:gd name="T20" fmla="*/ 0 w 138"/>
                  <a:gd name="T21" fmla="*/ 25 h 240"/>
                  <a:gd name="T22" fmla="*/ 2 w 138"/>
                  <a:gd name="T23" fmla="*/ 11 h 240"/>
                  <a:gd name="T24" fmla="*/ 5 w 138"/>
                  <a:gd name="T25" fmla="*/ 0 h 240"/>
                  <a:gd name="T26" fmla="*/ 5 w 138"/>
                  <a:gd name="T27" fmla="*/ 12 h 240"/>
                  <a:gd name="T28" fmla="*/ 5 w 138"/>
                  <a:gd name="T29" fmla="*/ 25 h 240"/>
                  <a:gd name="T30" fmla="*/ 6 w 138"/>
                  <a:gd name="T31" fmla="*/ 33 h 240"/>
                  <a:gd name="T32" fmla="*/ 7 w 138"/>
                  <a:gd name="T33" fmla="*/ 42 h 240"/>
                  <a:gd name="T34" fmla="*/ 46 w 138"/>
                  <a:gd name="T35" fmla="*/ 133 h 240"/>
                  <a:gd name="T36" fmla="*/ 64 w 138"/>
                  <a:gd name="T37" fmla="*/ 155 h 240"/>
                  <a:gd name="T38" fmla="*/ 84 w 138"/>
                  <a:gd name="T39" fmla="*/ 172 h 240"/>
                  <a:gd name="T40" fmla="*/ 119 w 138"/>
                  <a:gd name="T41" fmla="*/ 203 h 240"/>
                  <a:gd name="T42" fmla="*/ 136 w 138"/>
                  <a:gd name="T43" fmla="*/ 229 h 240"/>
                  <a:gd name="T44" fmla="*/ 138 w 138"/>
                  <a:gd name="T45" fmla="*/ 234 h 240"/>
                  <a:gd name="T46" fmla="*/ 138 w 138"/>
                  <a:gd name="T47" fmla="*/ 237 h 240"/>
                  <a:gd name="T48" fmla="*/ 138 w 1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240">
                    <a:moveTo>
                      <a:pt x="138" y="240"/>
                    </a:moveTo>
                    <a:cubicBezTo>
                      <a:pt x="138" y="240"/>
                      <a:pt x="137" y="239"/>
                      <a:pt x="136" y="238"/>
                    </a:cubicBezTo>
                    <a:cubicBezTo>
                      <a:pt x="136" y="237"/>
                      <a:pt x="136" y="236"/>
                      <a:pt x="135" y="234"/>
                    </a:cubicBezTo>
                    <a:cubicBezTo>
                      <a:pt x="135" y="233"/>
                      <a:pt x="134" y="232"/>
                      <a:pt x="133" y="230"/>
                    </a:cubicBezTo>
                    <a:cubicBezTo>
                      <a:pt x="130" y="224"/>
                      <a:pt x="124" y="216"/>
                      <a:pt x="114" y="207"/>
                    </a:cubicBezTo>
                    <a:cubicBezTo>
                      <a:pt x="105" y="198"/>
                      <a:pt x="93" y="188"/>
                      <a:pt x="79" y="178"/>
                    </a:cubicBezTo>
                    <a:cubicBezTo>
                      <a:pt x="73" y="173"/>
                      <a:pt x="65" y="167"/>
                      <a:pt x="58" y="161"/>
                    </a:cubicBezTo>
                    <a:cubicBezTo>
                      <a:pt x="51" y="154"/>
                      <a:pt x="45" y="146"/>
                      <a:pt x="39" y="138"/>
                    </a:cubicBezTo>
                    <a:cubicBezTo>
                      <a:pt x="15" y="105"/>
                      <a:pt x="3" y="69"/>
                      <a:pt x="1" y="43"/>
                    </a:cubicBezTo>
                    <a:cubicBezTo>
                      <a:pt x="1" y="39"/>
                      <a:pt x="0" y="36"/>
                      <a:pt x="0" y="33"/>
                    </a:cubicBezTo>
                    <a:cubicBezTo>
                      <a:pt x="0" y="30"/>
                      <a:pt x="0" y="27"/>
                      <a:pt x="0" y="25"/>
                    </a:cubicBezTo>
                    <a:cubicBezTo>
                      <a:pt x="1" y="20"/>
                      <a:pt x="1" y="15"/>
                      <a:pt x="2" y="11"/>
                    </a:cubicBezTo>
                    <a:cubicBezTo>
                      <a:pt x="3" y="4"/>
                      <a:pt x="4" y="0"/>
                      <a:pt x="5" y="0"/>
                    </a:cubicBezTo>
                    <a:cubicBezTo>
                      <a:pt x="5" y="0"/>
                      <a:pt x="5" y="5"/>
                      <a:pt x="5" y="12"/>
                    </a:cubicBezTo>
                    <a:cubicBezTo>
                      <a:pt x="5" y="15"/>
                      <a:pt x="5" y="20"/>
                      <a:pt x="5" y="25"/>
                    </a:cubicBezTo>
                    <a:cubicBezTo>
                      <a:pt x="5" y="27"/>
                      <a:pt x="6" y="30"/>
                      <a:pt x="6" y="33"/>
                    </a:cubicBezTo>
                    <a:cubicBezTo>
                      <a:pt x="6" y="36"/>
                      <a:pt x="7" y="39"/>
                      <a:pt x="7" y="42"/>
                    </a:cubicBezTo>
                    <a:cubicBezTo>
                      <a:pt x="11" y="67"/>
                      <a:pt x="23" y="102"/>
                      <a:pt x="46" y="133"/>
                    </a:cubicBezTo>
                    <a:cubicBezTo>
                      <a:pt x="51" y="141"/>
                      <a:pt x="57" y="148"/>
                      <a:pt x="64" y="155"/>
                    </a:cubicBezTo>
                    <a:cubicBezTo>
                      <a:pt x="70" y="161"/>
                      <a:pt x="78" y="166"/>
                      <a:pt x="84" y="172"/>
                    </a:cubicBezTo>
                    <a:cubicBezTo>
                      <a:pt x="98" y="183"/>
                      <a:pt x="110" y="193"/>
                      <a:pt x="119" y="203"/>
                    </a:cubicBezTo>
                    <a:cubicBezTo>
                      <a:pt x="128" y="212"/>
                      <a:pt x="133" y="222"/>
                      <a:pt x="136" y="229"/>
                    </a:cubicBezTo>
                    <a:cubicBezTo>
                      <a:pt x="137" y="231"/>
                      <a:pt x="137" y="232"/>
                      <a:pt x="138" y="234"/>
                    </a:cubicBezTo>
                    <a:cubicBezTo>
                      <a:pt x="138" y="235"/>
                      <a:pt x="138" y="236"/>
                      <a:pt x="138" y="237"/>
                    </a:cubicBezTo>
                    <a:cubicBezTo>
                      <a:pt x="138" y="239"/>
                      <a:pt x="138" y="240"/>
                      <a:pt x="138" y="24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6" name="îṥḷiḍé">
                <a:extLst>
                  <a:ext uri="{FF2B5EF4-FFF2-40B4-BE49-F238E27FC236}">
                    <a16:creationId xmlns:a16="http://schemas.microsoft.com/office/drawing/2014/main" id="{3D4A9045-8E76-4191-9204-C524B78695F8}"/>
                  </a:ext>
                </a:extLst>
              </p:cNvPr>
              <p:cNvSpPr/>
              <p:nvPr/>
            </p:nvSpPr>
            <p:spPr bwMode="auto">
              <a:xfrm>
                <a:off x="5160545" y="1291922"/>
                <a:ext cx="2755390" cy="1868154"/>
              </a:xfrm>
              <a:custGeom>
                <a:avLst/>
                <a:gdLst>
                  <a:gd name="T0" fmla="*/ 818 w 845"/>
                  <a:gd name="T1" fmla="*/ 570 h 573"/>
                  <a:gd name="T2" fmla="*/ 835 w 845"/>
                  <a:gd name="T3" fmla="*/ 531 h 573"/>
                  <a:gd name="T4" fmla="*/ 832 w 845"/>
                  <a:gd name="T5" fmla="*/ 443 h 573"/>
                  <a:gd name="T6" fmla="*/ 771 w 845"/>
                  <a:gd name="T7" fmla="*/ 336 h 573"/>
                  <a:gd name="T8" fmla="*/ 728 w 845"/>
                  <a:gd name="T9" fmla="*/ 304 h 573"/>
                  <a:gd name="T10" fmla="*/ 710 w 845"/>
                  <a:gd name="T11" fmla="*/ 297 h 573"/>
                  <a:gd name="T12" fmla="*/ 672 w 845"/>
                  <a:gd name="T13" fmla="*/ 284 h 573"/>
                  <a:gd name="T14" fmla="*/ 659 w 845"/>
                  <a:gd name="T15" fmla="*/ 279 h 573"/>
                  <a:gd name="T16" fmla="*/ 634 w 845"/>
                  <a:gd name="T17" fmla="*/ 268 h 573"/>
                  <a:gd name="T18" fmla="*/ 504 w 845"/>
                  <a:gd name="T19" fmla="*/ 147 h 573"/>
                  <a:gd name="T20" fmla="*/ 431 w 845"/>
                  <a:gd name="T21" fmla="*/ 52 h 573"/>
                  <a:gd name="T22" fmla="*/ 333 w 845"/>
                  <a:gd name="T23" fmla="*/ 9 h 573"/>
                  <a:gd name="T24" fmla="*/ 235 w 845"/>
                  <a:gd name="T25" fmla="*/ 21 h 573"/>
                  <a:gd name="T26" fmla="*/ 98 w 845"/>
                  <a:gd name="T27" fmla="*/ 104 h 573"/>
                  <a:gd name="T28" fmla="*/ 63 w 845"/>
                  <a:gd name="T29" fmla="*/ 116 h 573"/>
                  <a:gd name="T30" fmla="*/ 50 w 845"/>
                  <a:gd name="T31" fmla="*/ 117 h 573"/>
                  <a:gd name="T32" fmla="*/ 11 w 845"/>
                  <a:gd name="T33" fmla="*/ 107 h 573"/>
                  <a:gd name="T34" fmla="*/ 11 w 845"/>
                  <a:gd name="T35" fmla="*/ 105 h 573"/>
                  <a:gd name="T36" fmla="*/ 50 w 845"/>
                  <a:gd name="T37" fmla="*/ 113 h 573"/>
                  <a:gd name="T38" fmla="*/ 62 w 845"/>
                  <a:gd name="T39" fmla="*/ 112 h 573"/>
                  <a:gd name="T40" fmla="*/ 96 w 845"/>
                  <a:gd name="T41" fmla="*/ 100 h 573"/>
                  <a:gd name="T42" fmla="*/ 233 w 845"/>
                  <a:gd name="T43" fmla="*/ 14 h 573"/>
                  <a:gd name="T44" fmla="*/ 334 w 845"/>
                  <a:gd name="T45" fmla="*/ 1 h 573"/>
                  <a:gd name="T46" fmla="*/ 437 w 845"/>
                  <a:gd name="T47" fmla="*/ 46 h 573"/>
                  <a:gd name="T48" fmla="*/ 511 w 845"/>
                  <a:gd name="T49" fmla="*/ 142 h 573"/>
                  <a:gd name="T50" fmla="*/ 637 w 845"/>
                  <a:gd name="T51" fmla="*/ 261 h 573"/>
                  <a:gd name="T52" fmla="*/ 662 w 845"/>
                  <a:gd name="T53" fmla="*/ 272 h 573"/>
                  <a:gd name="T54" fmla="*/ 675 w 845"/>
                  <a:gd name="T55" fmla="*/ 277 h 573"/>
                  <a:gd name="T56" fmla="*/ 712 w 845"/>
                  <a:gd name="T57" fmla="*/ 290 h 573"/>
                  <a:gd name="T58" fmla="*/ 731 w 845"/>
                  <a:gd name="T59" fmla="*/ 297 h 573"/>
                  <a:gd name="T60" fmla="*/ 776 w 845"/>
                  <a:gd name="T61" fmla="*/ 331 h 573"/>
                  <a:gd name="T62" fmla="*/ 837 w 845"/>
                  <a:gd name="T63" fmla="*/ 442 h 573"/>
                  <a:gd name="T64" fmla="*/ 839 w 845"/>
                  <a:gd name="T65" fmla="*/ 532 h 573"/>
                  <a:gd name="T66" fmla="*/ 818 w 845"/>
                  <a:gd name="T67" fmla="*/ 57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5" h="573">
                    <a:moveTo>
                      <a:pt x="816" y="573"/>
                    </a:moveTo>
                    <a:cubicBezTo>
                      <a:pt x="816" y="573"/>
                      <a:pt x="816" y="572"/>
                      <a:pt x="818" y="570"/>
                    </a:cubicBezTo>
                    <a:cubicBezTo>
                      <a:pt x="819" y="568"/>
                      <a:pt x="821" y="566"/>
                      <a:pt x="822" y="562"/>
                    </a:cubicBezTo>
                    <a:cubicBezTo>
                      <a:pt x="827" y="556"/>
                      <a:pt x="832" y="545"/>
                      <a:pt x="835" y="531"/>
                    </a:cubicBezTo>
                    <a:cubicBezTo>
                      <a:pt x="839" y="516"/>
                      <a:pt x="841" y="498"/>
                      <a:pt x="838" y="477"/>
                    </a:cubicBezTo>
                    <a:cubicBezTo>
                      <a:pt x="837" y="466"/>
                      <a:pt x="835" y="455"/>
                      <a:pt x="832" y="443"/>
                    </a:cubicBezTo>
                    <a:cubicBezTo>
                      <a:pt x="829" y="432"/>
                      <a:pt x="825" y="420"/>
                      <a:pt x="820" y="407"/>
                    </a:cubicBezTo>
                    <a:cubicBezTo>
                      <a:pt x="809" y="383"/>
                      <a:pt x="793" y="358"/>
                      <a:pt x="771" y="336"/>
                    </a:cubicBezTo>
                    <a:cubicBezTo>
                      <a:pt x="760" y="325"/>
                      <a:pt x="748" y="314"/>
                      <a:pt x="733" y="307"/>
                    </a:cubicBezTo>
                    <a:cubicBezTo>
                      <a:pt x="728" y="304"/>
                      <a:pt x="728" y="304"/>
                      <a:pt x="728" y="304"/>
                    </a:cubicBezTo>
                    <a:cubicBezTo>
                      <a:pt x="726" y="303"/>
                      <a:pt x="724" y="302"/>
                      <a:pt x="722" y="301"/>
                    </a:cubicBezTo>
                    <a:cubicBezTo>
                      <a:pt x="718" y="300"/>
                      <a:pt x="714" y="298"/>
                      <a:pt x="710" y="297"/>
                    </a:cubicBezTo>
                    <a:cubicBezTo>
                      <a:pt x="702" y="294"/>
                      <a:pt x="693" y="292"/>
                      <a:pt x="685" y="289"/>
                    </a:cubicBezTo>
                    <a:cubicBezTo>
                      <a:pt x="681" y="287"/>
                      <a:pt x="676" y="286"/>
                      <a:pt x="672" y="284"/>
                    </a:cubicBezTo>
                    <a:cubicBezTo>
                      <a:pt x="666" y="282"/>
                      <a:pt x="666" y="282"/>
                      <a:pt x="666" y="282"/>
                    </a:cubicBezTo>
                    <a:cubicBezTo>
                      <a:pt x="659" y="279"/>
                      <a:pt x="659" y="279"/>
                      <a:pt x="659" y="279"/>
                    </a:cubicBezTo>
                    <a:cubicBezTo>
                      <a:pt x="655" y="277"/>
                      <a:pt x="651" y="276"/>
                      <a:pt x="646" y="274"/>
                    </a:cubicBezTo>
                    <a:cubicBezTo>
                      <a:pt x="642" y="272"/>
                      <a:pt x="638" y="270"/>
                      <a:pt x="634" y="268"/>
                    </a:cubicBezTo>
                    <a:cubicBezTo>
                      <a:pt x="617" y="259"/>
                      <a:pt x="600" y="249"/>
                      <a:pt x="584" y="237"/>
                    </a:cubicBezTo>
                    <a:cubicBezTo>
                      <a:pt x="553" y="213"/>
                      <a:pt x="528" y="180"/>
                      <a:pt x="504" y="147"/>
                    </a:cubicBezTo>
                    <a:cubicBezTo>
                      <a:pt x="492" y="130"/>
                      <a:pt x="481" y="112"/>
                      <a:pt x="470" y="96"/>
                    </a:cubicBezTo>
                    <a:cubicBezTo>
                      <a:pt x="458" y="80"/>
                      <a:pt x="445" y="65"/>
                      <a:pt x="431" y="52"/>
                    </a:cubicBezTo>
                    <a:cubicBezTo>
                      <a:pt x="417" y="39"/>
                      <a:pt x="402" y="29"/>
                      <a:pt x="385" y="21"/>
                    </a:cubicBezTo>
                    <a:cubicBezTo>
                      <a:pt x="368" y="14"/>
                      <a:pt x="351" y="10"/>
                      <a:pt x="333" y="9"/>
                    </a:cubicBezTo>
                    <a:cubicBezTo>
                      <a:pt x="316" y="8"/>
                      <a:pt x="299" y="8"/>
                      <a:pt x="282" y="10"/>
                    </a:cubicBezTo>
                    <a:cubicBezTo>
                      <a:pt x="266" y="12"/>
                      <a:pt x="250" y="16"/>
                      <a:pt x="235" y="21"/>
                    </a:cubicBezTo>
                    <a:cubicBezTo>
                      <a:pt x="205" y="31"/>
                      <a:pt x="180" y="47"/>
                      <a:pt x="159" y="63"/>
                    </a:cubicBezTo>
                    <a:cubicBezTo>
                      <a:pt x="137" y="78"/>
                      <a:pt x="118" y="94"/>
                      <a:pt x="98" y="104"/>
                    </a:cubicBezTo>
                    <a:cubicBezTo>
                      <a:pt x="89" y="109"/>
                      <a:pt x="79" y="113"/>
                      <a:pt x="70" y="115"/>
                    </a:cubicBezTo>
                    <a:cubicBezTo>
                      <a:pt x="68" y="116"/>
                      <a:pt x="65" y="116"/>
                      <a:pt x="63" y="116"/>
                    </a:cubicBezTo>
                    <a:cubicBezTo>
                      <a:pt x="61" y="116"/>
                      <a:pt x="59" y="117"/>
                      <a:pt x="56" y="117"/>
                    </a:cubicBezTo>
                    <a:cubicBezTo>
                      <a:pt x="54" y="117"/>
                      <a:pt x="52" y="117"/>
                      <a:pt x="50" y="117"/>
                    </a:cubicBezTo>
                    <a:cubicBezTo>
                      <a:pt x="48" y="117"/>
                      <a:pt x="46" y="116"/>
                      <a:pt x="44" y="116"/>
                    </a:cubicBezTo>
                    <a:cubicBezTo>
                      <a:pt x="29" y="115"/>
                      <a:pt x="18" y="110"/>
                      <a:pt x="11" y="107"/>
                    </a:cubicBezTo>
                    <a:cubicBezTo>
                      <a:pt x="3" y="103"/>
                      <a:pt x="0" y="101"/>
                      <a:pt x="0" y="101"/>
                    </a:cubicBezTo>
                    <a:cubicBezTo>
                      <a:pt x="0" y="100"/>
                      <a:pt x="4" y="102"/>
                      <a:pt x="11" y="105"/>
                    </a:cubicBezTo>
                    <a:cubicBezTo>
                      <a:pt x="19" y="108"/>
                      <a:pt x="30" y="112"/>
                      <a:pt x="45" y="113"/>
                    </a:cubicBezTo>
                    <a:cubicBezTo>
                      <a:pt x="46" y="113"/>
                      <a:pt x="48" y="113"/>
                      <a:pt x="50" y="113"/>
                    </a:cubicBezTo>
                    <a:cubicBezTo>
                      <a:pt x="52" y="113"/>
                      <a:pt x="54" y="113"/>
                      <a:pt x="56" y="113"/>
                    </a:cubicBezTo>
                    <a:cubicBezTo>
                      <a:pt x="58" y="113"/>
                      <a:pt x="60" y="113"/>
                      <a:pt x="62" y="112"/>
                    </a:cubicBezTo>
                    <a:cubicBezTo>
                      <a:pt x="65" y="112"/>
                      <a:pt x="67" y="112"/>
                      <a:pt x="69" y="111"/>
                    </a:cubicBezTo>
                    <a:cubicBezTo>
                      <a:pt x="78" y="109"/>
                      <a:pt x="87" y="105"/>
                      <a:pt x="96" y="100"/>
                    </a:cubicBezTo>
                    <a:cubicBezTo>
                      <a:pt x="115" y="90"/>
                      <a:pt x="133" y="74"/>
                      <a:pt x="155" y="58"/>
                    </a:cubicBezTo>
                    <a:cubicBezTo>
                      <a:pt x="177" y="42"/>
                      <a:pt x="202" y="25"/>
                      <a:pt x="233" y="14"/>
                    </a:cubicBezTo>
                    <a:cubicBezTo>
                      <a:pt x="248" y="9"/>
                      <a:pt x="264" y="5"/>
                      <a:pt x="281" y="3"/>
                    </a:cubicBezTo>
                    <a:cubicBezTo>
                      <a:pt x="298" y="0"/>
                      <a:pt x="316" y="0"/>
                      <a:pt x="334" y="1"/>
                    </a:cubicBezTo>
                    <a:cubicBezTo>
                      <a:pt x="352" y="2"/>
                      <a:pt x="371" y="6"/>
                      <a:pt x="388" y="14"/>
                    </a:cubicBezTo>
                    <a:cubicBezTo>
                      <a:pt x="406" y="22"/>
                      <a:pt x="422" y="33"/>
                      <a:pt x="437" y="46"/>
                    </a:cubicBezTo>
                    <a:cubicBezTo>
                      <a:pt x="451" y="60"/>
                      <a:pt x="464" y="75"/>
                      <a:pt x="476" y="91"/>
                    </a:cubicBezTo>
                    <a:cubicBezTo>
                      <a:pt x="488" y="108"/>
                      <a:pt x="499" y="125"/>
                      <a:pt x="511" y="142"/>
                    </a:cubicBezTo>
                    <a:cubicBezTo>
                      <a:pt x="534" y="175"/>
                      <a:pt x="559" y="207"/>
                      <a:pt x="590" y="231"/>
                    </a:cubicBezTo>
                    <a:cubicBezTo>
                      <a:pt x="605" y="242"/>
                      <a:pt x="621" y="252"/>
                      <a:pt x="637" y="261"/>
                    </a:cubicBezTo>
                    <a:cubicBezTo>
                      <a:pt x="641" y="263"/>
                      <a:pt x="646" y="265"/>
                      <a:pt x="650" y="267"/>
                    </a:cubicBezTo>
                    <a:cubicBezTo>
                      <a:pt x="654" y="268"/>
                      <a:pt x="658" y="270"/>
                      <a:pt x="662" y="272"/>
                    </a:cubicBezTo>
                    <a:cubicBezTo>
                      <a:pt x="668" y="274"/>
                      <a:pt x="668" y="274"/>
                      <a:pt x="668" y="274"/>
                    </a:cubicBezTo>
                    <a:cubicBezTo>
                      <a:pt x="675" y="277"/>
                      <a:pt x="675" y="277"/>
                      <a:pt x="675" y="277"/>
                    </a:cubicBezTo>
                    <a:cubicBezTo>
                      <a:pt x="679" y="278"/>
                      <a:pt x="683" y="280"/>
                      <a:pt x="687" y="281"/>
                    </a:cubicBezTo>
                    <a:cubicBezTo>
                      <a:pt x="696" y="284"/>
                      <a:pt x="704" y="287"/>
                      <a:pt x="712" y="290"/>
                    </a:cubicBezTo>
                    <a:cubicBezTo>
                      <a:pt x="717" y="291"/>
                      <a:pt x="721" y="292"/>
                      <a:pt x="725" y="294"/>
                    </a:cubicBezTo>
                    <a:cubicBezTo>
                      <a:pt x="727" y="295"/>
                      <a:pt x="729" y="296"/>
                      <a:pt x="731" y="297"/>
                    </a:cubicBezTo>
                    <a:cubicBezTo>
                      <a:pt x="733" y="298"/>
                      <a:pt x="735" y="299"/>
                      <a:pt x="737" y="300"/>
                    </a:cubicBezTo>
                    <a:cubicBezTo>
                      <a:pt x="752" y="308"/>
                      <a:pt x="765" y="319"/>
                      <a:pt x="776" y="331"/>
                    </a:cubicBezTo>
                    <a:cubicBezTo>
                      <a:pt x="799" y="354"/>
                      <a:pt x="815" y="380"/>
                      <a:pt x="825" y="405"/>
                    </a:cubicBezTo>
                    <a:cubicBezTo>
                      <a:pt x="831" y="418"/>
                      <a:pt x="834" y="430"/>
                      <a:pt x="837" y="442"/>
                    </a:cubicBezTo>
                    <a:cubicBezTo>
                      <a:pt x="840" y="454"/>
                      <a:pt x="842" y="465"/>
                      <a:pt x="843" y="476"/>
                    </a:cubicBezTo>
                    <a:cubicBezTo>
                      <a:pt x="845" y="498"/>
                      <a:pt x="843" y="517"/>
                      <a:pt x="839" y="532"/>
                    </a:cubicBezTo>
                    <a:cubicBezTo>
                      <a:pt x="834" y="546"/>
                      <a:pt x="829" y="557"/>
                      <a:pt x="824" y="563"/>
                    </a:cubicBezTo>
                    <a:cubicBezTo>
                      <a:pt x="822" y="567"/>
                      <a:pt x="819" y="569"/>
                      <a:pt x="818" y="570"/>
                    </a:cubicBezTo>
                    <a:cubicBezTo>
                      <a:pt x="817" y="572"/>
                      <a:pt x="816" y="573"/>
                      <a:pt x="816" y="57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7" name="iSľíḍè">
                <a:extLst>
                  <a:ext uri="{FF2B5EF4-FFF2-40B4-BE49-F238E27FC236}">
                    <a16:creationId xmlns:a16="http://schemas.microsoft.com/office/drawing/2014/main" id="{A3A09DF3-F186-409A-9DCE-6AD62092DE15}"/>
                  </a:ext>
                </a:extLst>
              </p:cNvPr>
              <p:cNvSpPr/>
              <p:nvPr/>
            </p:nvSpPr>
            <p:spPr bwMode="auto">
              <a:xfrm>
                <a:off x="6950170" y="1738295"/>
                <a:ext cx="472550" cy="309982"/>
              </a:xfrm>
              <a:custGeom>
                <a:avLst/>
                <a:gdLst>
                  <a:gd name="T0" fmla="*/ 144 w 145"/>
                  <a:gd name="T1" fmla="*/ 94 h 95"/>
                  <a:gd name="T2" fmla="*/ 118 w 145"/>
                  <a:gd name="T3" fmla="*/ 91 h 95"/>
                  <a:gd name="T4" fmla="*/ 58 w 145"/>
                  <a:gd name="T5" fmla="*/ 69 h 95"/>
                  <a:gd name="T6" fmla="*/ 30 w 145"/>
                  <a:gd name="T7" fmla="*/ 47 h 95"/>
                  <a:gd name="T8" fmla="*/ 19 w 145"/>
                  <a:gd name="T9" fmla="*/ 36 h 95"/>
                  <a:gd name="T10" fmla="*/ 11 w 145"/>
                  <a:gd name="T11" fmla="*/ 25 h 95"/>
                  <a:gd name="T12" fmla="*/ 6 w 145"/>
                  <a:gd name="T13" fmla="*/ 16 h 95"/>
                  <a:gd name="T14" fmla="*/ 2 w 145"/>
                  <a:gd name="T15" fmla="*/ 8 h 95"/>
                  <a:gd name="T16" fmla="*/ 0 w 145"/>
                  <a:gd name="T17" fmla="*/ 1 h 95"/>
                  <a:gd name="T18" fmla="*/ 16 w 145"/>
                  <a:gd name="T19" fmla="*/ 22 h 95"/>
                  <a:gd name="T20" fmla="*/ 25 w 145"/>
                  <a:gd name="T21" fmla="*/ 31 h 95"/>
                  <a:gd name="T22" fmla="*/ 35 w 145"/>
                  <a:gd name="T23" fmla="*/ 41 h 95"/>
                  <a:gd name="T24" fmla="*/ 63 w 145"/>
                  <a:gd name="T25" fmla="*/ 61 h 95"/>
                  <a:gd name="T26" fmla="*/ 120 w 145"/>
                  <a:gd name="T27" fmla="*/ 86 h 95"/>
                  <a:gd name="T28" fmla="*/ 144 w 145"/>
                  <a:gd name="T29"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95">
                    <a:moveTo>
                      <a:pt x="144" y="94"/>
                    </a:moveTo>
                    <a:cubicBezTo>
                      <a:pt x="144" y="95"/>
                      <a:pt x="134" y="95"/>
                      <a:pt x="118" y="91"/>
                    </a:cubicBezTo>
                    <a:cubicBezTo>
                      <a:pt x="102" y="88"/>
                      <a:pt x="80" y="81"/>
                      <a:pt x="58" y="69"/>
                    </a:cubicBezTo>
                    <a:cubicBezTo>
                      <a:pt x="48" y="62"/>
                      <a:pt x="38" y="55"/>
                      <a:pt x="30" y="47"/>
                    </a:cubicBezTo>
                    <a:cubicBezTo>
                      <a:pt x="26" y="43"/>
                      <a:pt x="23" y="40"/>
                      <a:pt x="19" y="36"/>
                    </a:cubicBezTo>
                    <a:cubicBezTo>
                      <a:pt x="16" y="32"/>
                      <a:pt x="14" y="29"/>
                      <a:pt x="11" y="25"/>
                    </a:cubicBezTo>
                    <a:cubicBezTo>
                      <a:pt x="9" y="22"/>
                      <a:pt x="7" y="18"/>
                      <a:pt x="6" y="16"/>
                    </a:cubicBezTo>
                    <a:cubicBezTo>
                      <a:pt x="4" y="13"/>
                      <a:pt x="3" y="10"/>
                      <a:pt x="2" y="8"/>
                    </a:cubicBezTo>
                    <a:cubicBezTo>
                      <a:pt x="0" y="4"/>
                      <a:pt x="0" y="1"/>
                      <a:pt x="0" y="1"/>
                    </a:cubicBezTo>
                    <a:cubicBezTo>
                      <a:pt x="2" y="0"/>
                      <a:pt x="6" y="9"/>
                      <a:pt x="16" y="22"/>
                    </a:cubicBezTo>
                    <a:cubicBezTo>
                      <a:pt x="19" y="25"/>
                      <a:pt x="21" y="28"/>
                      <a:pt x="25" y="31"/>
                    </a:cubicBezTo>
                    <a:cubicBezTo>
                      <a:pt x="28" y="35"/>
                      <a:pt x="32" y="38"/>
                      <a:pt x="35" y="41"/>
                    </a:cubicBezTo>
                    <a:cubicBezTo>
                      <a:pt x="43" y="48"/>
                      <a:pt x="52" y="55"/>
                      <a:pt x="63" y="61"/>
                    </a:cubicBezTo>
                    <a:cubicBezTo>
                      <a:pt x="84" y="73"/>
                      <a:pt x="104" y="81"/>
                      <a:pt x="120" y="86"/>
                    </a:cubicBezTo>
                    <a:cubicBezTo>
                      <a:pt x="135" y="91"/>
                      <a:pt x="145" y="93"/>
                      <a:pt x="144" y="9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8" name="îSļiḓè">
                <a:extLst>
                  <a:ext uri="{FF2B5EF4-FFF2-40B4-BE49-F238E27FC236}">
                    <a16:creationId xmlns:a16="http://schemas.microsoft.com/office/drawing/2014/main" id="{1CBB936C-1848-48F2-B44E-3878759B219A}"/>
                  </a:ext>
                </a:extLst>
              </p:cNvPr>
              <p:cNvSpPr/>
              <p:nvPr/>
            </p:nvSpPr>
            <p:spPr bwMode="auto">
              <a:xfrm>
                <a:off x="5229430" y="1513731"/>
                <a:ext cx="270028" cy="104705"/>
              </a:xfrm>
              <a:custGeom>
                <a:avLst/>
                <a:gdLst>
                  <a:gd name="T0" fmla="*/ 83 w 83"/>
                  <a:gd name="T1" fmla="*/ 1 h 32"/>
                  <a:gd name="T2" fmla="*/ 82 w 83"/>
                  <a:gd name="T3" fmla="*/ 5 h 32"/>
                  <a:gd name="T4" fmla="*/ 77 w 83"/>
                  <a:gd name="T5" fmla="*/ 13 h 32"/>
                  <a:gd name="T6" fmla="*/ 71 w 83"/>
                  <a:gd name="T7" fmla="*/ 18 h 32"/>
                  <a:gd name="T8" fmla="*/ 68 w 83"/>
                  <a:gd name="T9" fmla="*/ 21 h 32"/>
                  <a:gd name="T10" fmla="*/ 64 w 83"/>
                  <a:gd name="T11" fmla="*/ 23 h 32"/>
                  <a:gd name="T12" fmla="*/ 47 w 83"/>
                  <a:gd name="T13" fmla="*/ 29 h 32"/>
                  <a:gd name="T14" fmla="*/ 13 w 83"/>
                  <a:gd name="T15" fmla="*/ 28 h 32"/>
                  <a:gd name="T16" fmla="*/ 0 w 83"/>
                  <a:gd name="T17" fmla="*/ 22 h 32"/>
                  <a:gd name="T18" fmla="*/ 14 w 83"/>
                  <a:gd name="T19" fmla="*/ 22 h 32"/>
                  <a:gd name="T20" fmla="*/ 45 w 83"/>
                  <a:gd name="T21" fmla="*/ 21 h 32"/>
                  <a:gd name="T22" fmla="*/ 61 w 83"/>
                  <a:gd name="T23" fmla="*/ 16 h 32"/>
                  <a:gd name="T24" fmla="*/ 64 w 83"/>
                  <a:gd name="T25" fmla="*/ 14 h 32"/>
                  <a:gd name="T26" fmla="*/ 67 w 83"/>
                  <a:gd name="T27" fmla="*/ 13 h 32"/>
                  <a:gd name="T28" fmla="*/ 72 w 83"/>
                  <a:gd name="T29" fmla="*/ 9 h 32"/>
                  <a:gd name="T30" fmla="*/ 83 w 83"/>
                  <a:gd name="T31"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32">
                    <a:moveTo>
                      <a:pt x="83" y="1"/>
                    </a:moveTo>
                    <a:cubicBezTo>
                      <a:pt x="83" y="1"/>
                      <a:pt x="83" y="2"/>
                      <a:pt x="82" y="5"/>
                    </a:cubicBezTo>
                    <a:cubicBezTo>
                      <a:pt x="81" y="7"/>
                      <a:pt x="79" y="10"/>
                      <a:pt x="77" y="13"/>
                    </a:cubicBezTo>
                    <a:cubicBezTo>
                      <a:pt x="75" y="15"/>
                      <a:pt x="73" y="17"/>
                      <a:pt x="71" y="18"/>
                    </a:cubicBezTo>
                    <a:cubicBezTo>
                      <a:pt x="70" y="19"/>
                      <a:pt x="69" y="20"/>
                      <a:pt x="68" y="21"/>
                    </a:cubicBezTo>
                    <a:cubicBezTo>
                      <a:pt x="67" y="21"/>
                      <a:pt x="66" y="22"/>
                      <a:pt x="64" y="23"/>
                    </a:cubicBezTo>
                    <a:cubicBezTo>
                      <a:pt x="59" y="26"/>
                      <a:pt x="53" y="28"/>
                      <a:pt x="47" y="29"/>
                    </a:cubicBezTo>
                    <a:cubicBezTo>
                      <a:pt x="33" y="32"/>
                      <a:pt x="21" y="30"/>
                      <a:pt x="13" y="28"/>
                    </a:cubicBezTo>
                    <a:cubicBezTo>
                      <a:pt x="5" y="26"/>
                      <a:pt x="0" y="23"/>
                      <a:pt x="0" y="22"/>
                    </a:cubicBezTo>
                    <a:cubicBezTo>
                      <a:pt x="1" y="21"/>
                      <a:pt x="6" y="21"/>
                      <a:pt x="14" y="22"/>
                    </a:cubicBezTo>
                    <a:cubicBezTo>
                      <a:pt x="22" y="23"/>
                      <a:pt x="33" y="23"/>
                      <a:pt x="45" y="21"/>
                    </a:cubicBezTo>
                    <a:cubicBezTo>
                      <a:pt x="51" y="20"/>
                      <a:pt x="56" y="18"/>
                      <a:pt x="61" y="16"/>
                    </a:cubicBezTo>
                    <a:cubicBezTo>
                      <a:pt x="62" y="16"/>
                      <a:pt x="63" y="15"/>
                      <a:pt x="64" y="14"/>
                    </a:cubicBezTo>
                    <a:cubicBezTo>
                      <a:pt x="65" y="14"/>
                      <a:pt x="66" y="13"/>
                      <a:pt x="67" y="13"/>
                    </a:cubicBezTo>
                    <a:cubicBezTo>
                      <a:pt x="69" y="11"/>
                      <a:pt x="71" y="10"/>
                      <a:pt x="72" y="9"/>
                    </a:cubicBezTo>
                    <a:cubicBezTo>
                      <a:pt x="79" y="4"/>
                      <a:pt x="82" y="0"/>
                      <a:pt x="83"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9" name="işḷïďê">
                <a:extLst>
                  <a:ext uri="{FF2B5EF4-FFF2-40B4-BE49-F238E27FC236}">
                    <a16:creationId xmlns:a16="http://schemas.microsoft.com/office/drawing/2014/main" id="{5F420B29-47AD-49C9-A77F-A77AC50C7C6E}"/>
                  </a:ext>
                </a:extLst>
              </p:cNvPr>
              <p:cNvSpPr/>
              <p:nvPr/>
            </p:nvSpPr>
            <p:spPr bwMode="auto">
              <a:xfrm>
                <a:off x="4821632" y="3376375"/>
                <a:ext cx="2911069" cy="932700"/>
              </a:xfrm>
              <a:custGeom>
                <a:avLst/>
                <a:gdLst>
                  <a:gd name="T0" fmla="*/ 888 w 893"/>
                  <a:gd name="T1" fmla="*/ 0 h 286"/>
                  <a:gd name="T2" fmla="*/ 885 w 893"/>
                  <a:gd name="T3" fmla="*/ 11 h 286"/>
                  <a:gd name="T4" fmla="*/ 884 w 893"/>
                  <a:gd name="T5" fmla="*/ 43 h 286"/>
                  <a:gd name="T6" fmla="*/ 891 w 893"/>
                  <a:gd name="T7" fmla="*/ 95 h 286"/>
                  <a:gd name="T8" fmla="*/ 886 w 893"/>
                  <a:gd name="T9" fmla="*/ 164 h 286"/>
                  <a:gd name="T10" fmla="*/ 869 w 893"/>
                  <a:gd name="T11" fmla="*/ 201 h 286"/>
                  <a:gd name="T12" fmla="*/ 840 w 893"/>
                  <a:gd name="T13" fmla="*/ 234 h 286"/>
                  <a:gd name="T14" fmla="*/ 822 w 893"/>
                  <a:gd name="T15" fmla="*/ 248 h 286"/>
                  <a:gd name="T16" fmla="*/ 812 w 893"/>
                  <a:gd name="T17" fmla="*/ 255 h 286"/>
                  <a:gd name="T18" fmla="*/ 802 w 893"/>
                  <a:gd name="T19" fmla="*/ 261 h 286"/>
                  <a:gd name="T20" fmla="*/ 755 w 893"/>
                  <a:gd name="T21" fmla="*/ 279 h 286"/>
                  <a:gd name="T22" fmla="*/ 649 w 893"/>
                  <a:gd name="T23" fmla="*/ 269 h 286"/>
                  <a:gd name="T24" fmla="*/ 598 w 893"/>
                  <a:gd name="T25" fmla="*/ 245 h 286"/>
                  <a:gd name="T26" fmla="*/ 586 w 893"/>
                  <a:gd name="T27" fmla="*/ 239 h 286"/>
                  <a:gd name="T28" fmla="*/ 573 w 893"/>
                  <a:gd name="T29" fmla="*/ 232 h 286"/>
                  <a:gd name="T30" fmla="*/ 567 w 893"/>
                  <a:gd name="T31" fmla="*/ 228 h 286"/>
                  <a:gd name="T32" fmla="*/ 561 w 893"/>
                  <a:gd name="T33" fmla="*/ 226 h 286"/>
                  <a:gd name="T34" fmla="*/ 554 w 893"/>
                  <a:gd name="T35" fmla="*/ 224 h 286"/>
                  <a:gd name="T36" fmla="*/ 547 w 893"/>
                  <a:gd name="T37" fmla="*/ 222 h 286"/>
                  <a:gd name="T38" fmla="*/ 540 w 893"/>
                  <a:gd name="T39" fmla="*/ 221 h 286"/>
                  <a:gd name="T40" fmla="*/ 534 w 893"/>
                  <a:gd name="T41" fmla="*/ 220 h 286"/>
                  <a:gd name="T42" fmla="*/ 520 w 893"/>
                  <a:gd name="T43" fmla="*/ 220 h 286"/>
                  <a:gd name="T44" fmla="*/ 492 w 893"/>
                  <a:gd name="T45" fmla="*/ 225 h 286"/>
                  <a:gd name="T46" fmla="*/ 439 w 893"/>
                  <a:gd name="T47" fmla="*/ 240 h 286"/>
                  <a:gd name="T48" fmla="*/ 333 w 893"/>
                  <a:gd name="T49" fmla="*/ 247 h 286"/>
                  <a:gd name="T50" fmla="*/ 240 w 893"/>
                  <a:gd name="T51" fmla="*/ 222 h 286"/>
                  <a:gd name="T52" fmla="*/ 161 w 893"/>
                  <a:gd name="T53" fmla="*/ 196 h 286"/>
                  <a:gd name="T54" fmla="*/ 95 w 893"/>
                  <a:gd name="T55" fmla="*/ 184 h 286"/>
                  <a:gd name="T56" fmla="*/ 43 w 893"/>
                  <a:gd name="T57" fmla="*/ 185 h 286"/>
                  <a:gd name="T58" fmla="*/ 0 w 893"/>
                  <a:gd name="T59" fmla="*/ 192 h 286"/>
                  <a:gd name="T60" fmla="*/ 11 w 893"/>
                  <a:gd name="T61" fmla="*/ 189 h 286"/>
                  <a:gd name="T62" fmla="*/ 43 w 893"/>
                  <a:gd name="T63" fmla="*/ 181 h 286"/>
                  <a:gd name="T64" fmla="*/ 95 w 893"/>
                  <a:gd name="T65" fmla="*/ 179 h 286"/>
                  <a:gd name="T66" fmla="*/ 163 w 893"/>
                  <a:gd name="T67" fmla="*/ 190 h 286"/>
                  <a:gd name="T68" fmla="*/ 242 w 893"/>
                  <a:gd name="T69" fmla="*/ 216 h 286"/>
                  <a:gd name="T70" fmla="*/ 334 w 893"/>
                  <a:gd name="T71" fmla="*/ 239 h 286"/>
                  <a:gd name="T72" fmla="*/ 437 w 893"/>
                  <a:gd name="T73" fmla="*/ 232 h 286"/>
                  <a:gd name="T74" fmla="*/ 490 w 893"/>
                  <a:gd name="T75" fmla="*/ 217 h 286"/>
                  <a:gd name="T76" fmla="*/ 519 w 893"/>
                  <a:gd name="T77" fmla="*/ 212 h 286"/>
                  <a:gd name="T78" fmla="*/ 534 w 893"/>
                  <a:gd name="T79" fmla="*/ 212 h 286"/>
                  <a:gd name="T80" fmla="*/ 542 w 893"/>
                  <a:gd name="T81" fmla="*/ 213 h 286"/>
                  <a:gd name="T82" fmla="*/ 549 w 893"/>
                  <a:gd name="T83" fmla="*/ 214 h 286"/>
                  <a:gd name="T84" fmla="*/ 556 w 893"/>
                  <a:gd name="T85" fmla="*/ 216 h 286"/>
                  <a:gd name="T86" fmla="*/ 564 w 893"/>
                  <a:gd name="T87" fmla="*/ 218 h 286"/>
                  <a:gd name="T88" fmla="*/ 571 w 893"/>
                  <a:gd name="T89" fmla="*/ 221 h 286"/>
                  <a:gd name="T90" fmla="*/ 577 w 893"/>
                  <a:gd name="T91" fmla="*/ 224 h 286"/>
                  <a:gd name="T92" fmla="*/ 590 w 893"/>
                  <a:gd name="T93" fmla="*/ 231 h 286"/>
                  <a:gd name="T94" fmla="*/ 602 w 893"/>
                  <a:gd name="T95" fmla="*/ 238 h 286"/>
                  <a:gd name="T96" fmla="*/ 652 w 893"/>
                  <a:gd name="T97" fmla="*/ 261 h 286"/>
                  <a:gd name="T98" fmla="*/ 753 w 893"/>
                  <a:gd name="T99" fmla="*/ 271 h 286"/>
                  <a:gd name="T100" fmla="*/ 835 w 893"/>
                  <a:gd name="T101" fmla="*/ 228 h 286"/>
                  <a:gd name="T102" fmla="*/ 880 w 893"/>
                  <a:gd name="T103" fmla="*/ 162 h 286"/>
                  <a:gd name="T104" fmla="*/ 886 w 893"/>
                  <a:gd name="T105" fmla="*/ 95 h 286"/>
                  <a:gd name="T106" fmla="*/ 881 w 893"/>
                  <a:gd name="T107" fmla="*/ 44 h 286"/>
                  <a:gd name="T108" fmla="*/ 883 w 893"/>
                  <a:gd name="T109" fmla="*/ 11 h 286"/>
                  <a:gd name="T110" fmla="*/ 886 w 893"/>
                  <a:gd name="T111" fmla="*/ 3 h 286"/>
                  <a:gd name="T112" fmla="*/ 888 w 893"/>
                  <a:gd name="T11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3" h="286">
                    <a:moveTo>
                      <a:pt x="888" y="0"/>
                    </a:moveTo>
                    <a:cubicBezTo>
                      <a:pt x="888" y="1"/>
                      <a:pt x="886" y="4"/>
                      <a:pt x="885" y="11"/>
                    </a:cubicBezTo>
                    <a:cubicBezTo>
                      <a:pt x="883" y="18"/>
                      <a:pt x="883" y="29"/>
                      <a:pt x="884" y="43"/>
                    </a:cubicBezTo>
                    <a:cubicBezTo>
                      <a:pt x="886" y="57"/>
                      <a:pt x="889" y="74"/>
                      <a:pt x="891" y="95"/>
                    </a:cubicBezTo>
                    <a:cubicBezTo>
                      <a:pt x="893" y="115"/>
                      <a:pt x="893" y="139"/>
                      <a:pt x="886" y="164"/>
                    </a:cubicBezTo>
                    <a:cubicBezTo>
                      <a:pt x="882" y="176"/>
                      <a:pt x="877" y="189"/>
                      <a:pt x="869" y="201"/>
                    </a:cubicBezTo>
                    <a:cubicBezTo>
                      <a:pt x="861" y="212"/>
                      <a:pt x="851" y="224"/>
                      <a:pt x="840" y="234"/>
                    </a:cubicBezTo>
                    <a:cubicBezTo>
                      <a:pt x="834" y="239"/>
                      <a:pt x="828" y="244"/>
                      <a:pt x="822" y="248"/>
                    </a:cubicBezTo>
                    <a:cubicBezTo>
                      <a:pt x="819" y="250"/>
                      <a:pt x="815" y="253"/>
                      <a:pt x="812" y="255"/>
                    </a:cubicBezTo>
                    <a:cubicBezTo>
                      <a:pt x="809" y="257"/>
                      <a:pt x="805" y="259"/>
                      <a:pt x="802" y="261"/>
                    </a:cubicBezTo>
                    <a:cubicBezTo>
                      <a:pt x="788" y="269"/>
                      <a:pt x="772" y="275"/>
                      <a:pt x="755" y="279"/>
                    </a:cubicBezTo>
                    <a:cubicBezTo>
                      <a:pt x="721" y="286"/>
                      <a:pt x="684" y="282"/>
                      <a:pt x="649" y="269"/>
                    </a:cubicBezTo>
                    <a:cubicBezTo>
                      <a:pt x="632" y="263"/>
                      <a:pt x="615" y="254"/>
                      <a:pt x="598" y="245"/>
                    </a:cubicBezTo>
                    <a:cubicBezTo>
                      <a:pt x="594" y="243"/>
                      <a:pt x="590" y="241"/>
                      <a:pt x="586" y="239"/>
                    </a:cubicBezTo>
                    <a:cubicBezTo>
                      <a:pt x="581" y="236"/>
                      <a:pt x="577" y="234"/>
                      <a:pt x="573" y="232"/>
                    </a:cubicBezTo>
                    <a:cubicBezTo>
                      <a:pt x="567" y="228"/>
                      <a:pt x="567" y="228"/>
                      <a:pt x="567" y="228"/>
                    </a:cubicBezTo>
                    <a:cubicBezTo>
                      <a:pt x="565" y="227"/>
                      <a:pt x="563" y="227"/>
                      <a:pt x="561" y="226"/>
                    </a:cubicBezTo>
                    <a:cubicBezTo>
                      <a:pt x="558" y="225"/>
                      <a:pt x="556" y="224"/>
                      <a:pt x="554" y="224"/>
                    </a:cubicBezTo>
                    <a:cubicBezTo>
                      <a:pt x="547" y="222"/>
                      <a:pt x="547" y="222"/>
                      <a:pt x="547" y="222"/>
                    </a:cubicBezTo>
                    <a:cubicBezTo>
                      <a:pt x="545" y="221"/>
                      <a:pt x="543" y="221"/>
                      <a:pt x="540" y="221"/>
                    </a:cubicBezTo>
                    <a:cubicBezTo>
                      <a:pt x="538" y="221"/>
                      <a:pt x="536" y="220"/>
                      <a:pt x="534" y="220"/>
                    </a:cubicBezTo>
                    <a:cubicBezTo>
                      <a:pt x="529" y="220"/>
                      <a:pt x="524" y="220"/>
                      <a:pt x="520" y="220"/>
                    </a:cubicBezTo>
                    <a:cubicBezTo>
                      <a:pt x="511" y="221"/>
                      <a:pt x="501" y="223"/>
                      <a:pt x="492" y="225"/>
                    </a:cubicBezTo>
                    <a:cubicBezTo>
                      <a:pt x="474" y="229"/>
                      <a:pt x="457" y="235"/>
                      <a:pt x="439" y="240"/>
                    </a:cubicBezTo>
                    <a:cubicBezTo>
                      <a:pt x="403" y="250"/>
                      <a:pt x="366" y="251"/>
                      <a:pt x="333" y="247"/>
                    </a:cubicBezTo>
                    <a:cubicBezTo>
                      <a:pt x="299" y="242"/>
                      <a:pt x="268" y="232"/>
                      <a:pt x="240" y="222"/>
                    </a:cubicBezTo>
                    <a:cubicBezTo>
                      <a:pt x="212" y="213"/>
                      <a:pt x="186" y="203"/>
                      <a:pt x="161" y="196"/>
                    </a:cubicBezTo>
                    <a:cubicBezTo>
                      <a:pt x="137" y="189"/>
                      <a:pt x="115" y="185"/>
                      <a:pt x="95" y="184"/>
                    </a:cubicBezTo>
                    <a:cubicBezTo>
                      <a:pt x="75" y="182"/>
                      <a:pt x="57" y="183"/>
                      <a:pt x="43" y="185"/>
                    </a:cubicBezTo>
                    <a:cubicBezTo>
                      <a:pt x="15" y="188"/>
                      <a:pt x="0" y="193"/>
                      <a:pt x="0" y="192"/>
                    </a:cubicBezTo>
                    <a:cubicBezTo>
                      <a:pt x="0" y="192"/>
                      <a:pt x="4" y="191"/>
                      <a:pt x="11" y="189"/>
                    </a:cubicBezTo>
                    <a:cubicBezTo>
                      <a:pt x="18" y="186"/>
                      <a:pt x="29" y="184"/>
                      <a:pt x="43" y="181"/>
                    </a:cubicBezTo>
                    <a:cubicBezTo>
                      <a:pt x="57" y="179"/>
                      <a:pt x="75" y="178"/>
                      <a:pt x="95" y="179"/>
                    </a:cubicBezTo>
                    <a:cubicBezTo>
                      <a:pt x="115" y="180"/>
                      <a:pt x="138" y="184"/>
                      <a:pt x="163" y="190"/>
                    </a:cubicBezTo>
                    <a:cubicBezTo>
                      <a:pt x="188" y="197"/>
                      <a:pt x="214" y="206"/>
                      <a:pt x="242" y="216"/>
                    </a:cubicBezTo>
                    <a:cubicBezTo>
                      <a:pt x="270" y="225"/>
                      <a:pt x="301" y="235"/>
                      <a:pt x="334" y="239"/>
                    </a:cubicBezTo>
                    <a:cubicBezTo>
                      <a:pt x="367" y="243"/>
                      <a:pt x="402" y="242"/>
                      <a:pt x="437" y="232"/>
                    </a:cubicBezTo>
                    <a:cubicBezTo>
                      <a:pt x="454" y="227"/>
                      <a:pt x="472" y="221"/>
                      <a:pt x="490" y="217"/>
                    </a:cubicBezTo>
                    <a:cubicBezTo>
                      <a:pt x="500" y="215"/>
                      <a:pt x="509" y="213"/>
                      <a:pt x="519" y="212"/>
                    </a:cubicBezTo>
                    <a:cubicBezTo>
                      <a:pt x="524" y="211"/>
                      <a:pt x="529" y="212"/>
                      <a:pt x="534" y="212"/>
                    </a:cubicBezTo>
                    <a:cubicBezTo>
                      <a:pt x="537" y="212"/>
                      <a:pt x="539" y="212"/>
                      <a:pt x="542" y="213"/>
                    </a:cubicBezTo>
                    <a:cubicBezTo>
                      <a:pt x="544" y="213"/>
                      <a:pt x="547" y="213"/>
                      <a:pt x="549" y="214"/>
                    </a:cubicBezTo>
                    <a:cubicBezTo>
                      <a:pt x="556" y="216"/>
                      <a:pt x="556" y="216"/>
                      <a:pt x="556" y="216"/>
                    </a:cubicBezTo>
                    <a:cubicBezTo>
                      <a:pt x="559" y="216"/>
                      <a:pt x="561" y="217"/>
                      <a:pt x="564" y="218"/>
                    </a:cubicBezTo>
                    <a:cubicBezTo>
                      <a:pt x="566" y="219"/>
                      <a:pt x="568" y="220"/>
                      <a:pt x="571" y="221"/>
                    </a:cubicBezTo>
                    <a:cubicBezTo>
                      <a:pt x="577" y="224"/>
                      <a:pt x="577" y="224"/>
                      <a:pt x="577" y="224"/>
                    </a:cubicBezTo>
                    <a:cubicBezTo>
                      <a:pt x="582" y="226"/>
                      <a:pt x="586" y="229"/>
                      <a:pt x="590" y="231"/>
                    </a:cubicBezTo>
                    <a:cubicBezTo>
                      <a:pt x="594" y="234"/>
                      <a:pt x="598" y="236"/>
                      <a:pt x="602" y="238"/>
                    </a:cubicBezTo>
                    <a:cubicBezTo>
                      <a:pt x="619" y="247"/>
                      <a:pt x="635" y="255"/>
                      <a:pt x="652" y="261"/>
                    </a:cubicBezTo>
                    <a:cubicBezTo>
                      <a:pt x="686" y="274"/>
                      <a:pt x="721" y="278"/>
                      <a:pt x="753" y="271"/>
                    </a:cubicBezTo>
                    <a:cubicBezTo>
                      <a:pt x="786" y="264"/>
                      <a:pt x="813" y="247"/>
                      <a:pt x="835" y="228"/>
                    </a:cubicBezTo>
                    <a:cubicBezTo>
                      <a:pt x="858" y="209"/>
                      <a:pt x="873" y="186"/>
                      <a:pt x="880" y="162"/>
                    </a:cubicBezTo>
                    <a:cubicBezTo>
                      <a:pt x="888" y="138"/>
                      <a:pt x="888" y="115"/>
                      <a:pt x="886" y="95"/>
                    </a:cubicBezTo>
                    <a:cubicBezTo>
                      <a:pt x="885" y="75"/>
                      <a:pt x="882" y="58"/>
                      <a:pt x="881" y="44"/>
                    </a:cubicBezTo>
                    <a:cubicBezTo>
                      <a:pt x="880" y="29"/>
                      <a:pt x="881" y="18"/>
                      <a:pt x="883" y="11"/>
                    </a:cubicBezTo>
                    <a:cubicBezTo>
                      <a:pt x="884" y="7"/>
                      <a:pt x="885" y="4"/>
                      <a:pt x="886" y="3"/>
                    </a:cubicBezTo>
                    <a:cubicBezTo>
                      <a:pt x="887" y="1"/>
                      <a:pt x="888" y="0"/>
                      <a:pt x="888"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0" name="isḻiḓé">
                <a:extLst>
                  <a:ext uri="{FF2B5EF4-FFF2-40B4-BE49-F238E27FC236}">
                    <a16:creationId xmlns:a16="http://schemas.microsoft.com/office/drawing/2014/main" id="{6047558F-3A3B-4CC1-9277-BC0CC817EEEA}"/>
                  </a:ext>
                </a:extLst>
              </p:cNvPr>
              <p:cNvSpPr/>
              <p:nvPr/>
            </p:nvSpPr>
            <p:spPr bwMode="auto">
              <a:xfrm>
                <a:off x="6490020" y="4158905"/>
                <a:ext cx="1106289" cy="250740"/>
              </a:xfrm>
              <a:custGeom>
                <a:avLst/>
                <a:gdLst>
                  <a:gd name="T0" fmla="*/ 339 w 339"/>
                  <a:gd name="T1" fmla="*/ 6 h 77"/>
                  <a:gd name="T2" fmla="*/ 334 w 339"/>
                  <a:gd name="T3" fmla="*/ 20 h 77"/>
                  <a:gd name="T4" fmla="*/ 306 w 339"/>
                  <a:gd name="T5" fmla="*/ 51 h 77"/>
                  <a:gd name="T6" fmla="*/ 249 w 339"/>
                  <a:gd name="T7" fmla="*/ 73 h 77"/>
                  <a:gd name="T8" fmla="*/ 175 w 339"/>
                  <a:gd name="T9" fmla="*/ 73 h 77"/>
                  <a:gd name="T10" fmla="*/ 165 w 339"/>
                  <a:gd name="T11" fmla="*/ 71 h 77"/>
                  <a:gd name="T12" fmla="*/ 155 w 339"/>
                  <a:gd name="T13" fmla="*/ 70 h 77"/>
                  <a:gd name="T14" fmla="*/ 146 w 339"/>
                  <a:gd name="T15" fmla="*/ 67 h 77"/>
                  <a:gd name="T16" fmla="*/ 137 w 339"/>
                  <a:gd name="T17" fmla="*/ 64 h 77"/>
                  <a:gd name="T18" fmla="*/ 104 w 339"/>
                  <a:gd name="T19" fmla="*/ 50 h 77"/>
                  <a:gd name="T20" fmla="*/ 51 w 339"/>
                  <a:gd name="T21" fmla="*/ 20 h 77"/>
                  <a:gd name="T22" fmla="*/ 0 w 339"/>
                  <a:gd name="T23" fmla="*/ 0 h 77"/>
                  <a:gd name="T24" fmla="*/ 4 w 339"/>
                  <a:gd name="T25" fmla="*/ 0 h 77"/>
                  <a:gd name="T26" fmla="*/ 9 w 339"/>
                  <a:gd name="T27" fmla="*/ 1 h 77"/>
                  <a:gd name="T28" fmla="*/ 12 w 339"/>
                  <a:gd name="T29" fmla="*/ 1 h 77"/>
                  <a:gd name="T30" fmla="*/ 15 w 339"/>
                  <a:gd name="T31" fmla="*/ 2 h 77"/>
                  <a:gd name="T32" fmla="*/ 54 w 339"/>
                  <a:gd name="T33" fmla="*/ 15 h 77"/>
                  <a:gd name="T34" fmla="*/ 107 w 339"/>
                  <a:gd name="T35" fmla="*/ 43 h 77"/>
                  <a:gd name="T36" fmla="*/ 139 w 339"/>
                  <a:gd name="T37" fmla="*/ 56 h 77"/>
                  <a:gd name="T38" fmla="*/ 148 w 339"/>
                  <a:gd name="T39" fmla="*/ 59 h 77"/>
                  <a:gd name="T40" fmla="*/ 157 w 339"/>
                  <a:gd name="T41" fmla="*/ 61 h 77"/>
                  <a:gd name="T42" fmla="*/ 166 w 339"/>
                  <a:gd name="T43" fmla="*/ 63 h 77"/>
                  <a:gd name="T44" fmla="*/ 176 w 339"/>
                  <a:gd name="T45" fmla="*/ 64 h 77"/>
                  <a:gd name="T46" fmla="*/ 248 w 339"/>
                  <a:gd name="T47" fmla="*/ 65 h 77"/>
                  <a:gd name="T48" fmla="*/ 303 w 339"/>
                  <a:gd name="T49" fmla="*/ 46 h 77"/>
                  <a:gd name="T50" fmla="*/ 331 w 339"/>
                  <a:gd name="T51" fmla="*/ 18 h 77"/>
                  <a:gd name="T52" fmla="*/ 339 w 339"/>
                  <a:gd name="T53"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9" h="77">
                    <a:moveTo>
                      <a:pt x="339" y="6"/>
                    </a:moveTo>
                    <a:cubicBezTo>
                      <a:pt x="339" y="6"/>
                      <a:pt x="338" y="11"/>
                      <a:pt x="334" y="20"/>
                    </a:cubicBezTo>
                    <a:cubicBezTo>
                      <a:pt x="330" y="29"/>
                      <a:pt x="321" y="41"/>
                      <a:pt x="306" y="51"/>
                    </a:cubicBezTo>
                    <a:cubicBezTo>
                      <a:pt x="292" y="61"/>
                      <a:pt x="272" y="69"/>
                      <a:pt x="249" y="73"/>
                    </a:cubicBezTo>
                    <a:cubicBezTo>
                      <a:pt x="226" y="76"/>
                      <a:pt x="201" y="77"/>
                      <a:pt x="175" y="73"/>
                    </a:cubicBezTo>
                    <a:cubicBezTo>
                      <a:pt x="171" y="72"/>
                      <a:pt x="168" y="72"/>
                      <a:pt x="165" y="71"/>
                    </a:cubicBezTo>
                    <a:cubicBezTo>
                      <a:pt x="162" y="71"/>
                      <a:pt x="158" y="70"/>
                      <a:pt x="155" y="70"/>
                    </a:cubicBezTo>
                    <a:cubicBezTo>
                      <a:pt x="152" y="69"/>
                      <a:pt x="149" y="68"/>
                      <a:pt x="146" y="67"/>
                    </a:cubicBezTo>
                    <a:cubicBezTo>
                      <a:pt x="143" y="66"/>
                      <a:pt x="140" y="65"/>
                      <a:pt x="137" y="64"/>
                    </a:cubicBezTo>
                    <a:cubicBezTo>
                      <a:pt x="125" y="60"/>
                      <a:pt x="114" y="55"/>
                      <a:pt x="104" y="50"/>
                    </a:cubicBezTo>
                    <a:cubicBezTo>
                      <a:pt x="83" y="39"/>
                      <a:pt x="66" y="28"/>
                      <a:pt x="51" y="20"/>
                    </a:cubicBezTo>
                    <a:cubicBezTo>
                      <a:pt x="21" y="4"/>
                      <a:pt x="0" y="2"/>
                      <a:pt x="0" y="0"/>
                    </a:cubicBezTo>
                    <a:cubicBezTo>
                      <a:pt x="0" y="0"/>
                      <a:pt x="1" y="0"/>
                      <a:pt x="4" y="0"/>
                    </a:cubicBezTo>
                    <a:cubicBezTo>
                      <a:pt x="5" y="0"/>
                      <a:pt x="7" y="0"/>
                      <a:pt x="9" y="1"/>
                    </a:cubicBezTo>
                    <a:cubicBezTo>
                      <a:pt x="10" y="1"/>
                      <a:pt x="11" y="1"/>
                      <a:pt x="12" y="1"/>
                    </a:cubicBezTo>
                    <a:cubicBezTo>
                      <a:pt x="13" y="1"/>
                      <a:pt x="14" y="1"/>
                      <a:pt x="15" y="2"/>
                    </a:cubicBezTo>
                    <a:cubicBezTo>
                      <a:pt x="25" y="3"/>
                      <a:pt x="38" y="7"/>
                      <a:pt x="54" y="15"/>
                    </a:cubicBezTo>
                    <a:cubicBezTo>
                      <a:pt x="70" y="22"/>
                      <a:pt x="87" y="32"/>
                      <a:pt x="107" y="43"/>
                    </a:cubicBezTo>
                    <a:cubicBezTo>
                      <a:pt x="117" y="48"/>
                      <a:pt x="128" y="53"/>
                      <a:pt x="139" y="56"/>
                    </a:cubicBezTo>
                    <a:cubicBezTo>
                      <a:pt x="142" y="57"/>
                      <a:pt x="145" y="58"/>
                      <a:pt x="148" y="59"/>
                    </a:cubicBezTo>
                    <a:cubicBezTo>
                      <a:pt x="151" y="60"/>
                      <a:pt x="154" y="61"/>
                      <a:pt x="157" y="61"/>
                    </a:cubicBezTo>
                    <a:cubicBezTo>
                      <a:pt x="160" y="62"/>
                      <a:pt x="163" y="62"/>
                      <a:pt x="166" y="63"/>
                    </a:cubicBezTo>
                    <a:cubicBezTo>
                      <a:pt x="169" y="63"/>
                      <a:pt x="173" y="64"/>
                      <a:pt x="176" y="64"/>
                    </a:cubicBezTo>
                    <a:cubicBezTo>
                      <a:pt x="201" y="68"/>
                      <a:pt x="226" y="68"/>
                      <a:pt x="248" y="65"/>
                    </a:cubicBezTo>
                    <a:cubicBezTo>
                      <a:pt x="270" y="62"/>
                      <a:pt x="289" y="55"/>
                      <a:pt x="303" y="46"/>
                    </a:cubicBezTo>
                    <a:cubicBezTo>
                      <a:pt x="317" y="37"/>
                      <a:pt x="326" y="26"/>
                      <a:pt x="331" y="18"/>
                    </a:cubicBezTo>
                    <a:cubicBezTo>
                      <a:pt x="336" y="10"/>
                      <a:pt x="338" y="5"/>
                      <a:pt x="339" y="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1" name="íṡlidè">
                <a:extLst>
                  <a:ext uri="{FF2B5EF4-FFF2-40B4-BE49-F238E27FC236}">
                    <a16:creationId xmlns:a16="http://schemas.microsoft.com/office/drawing/2014/main" id="{3979D6CD-70A4-446D-8A05-58BDD6CF799F}"/>
                  </a:ext>
                </a:extLst>
              </p:cNvPr>
              <p:cNvSpPr/>
              <p:nvPr/>
            </p:nvSpPr>
            <p:spPr bwMode="auto">
              <a:xfrm>
                <a:off x="4096965" y="4373826"/>
                <a:ext cx="1646346" cy="925811"/>
              </a:xfrm>
              <a:custGeom>
                <a:avLst/>
                <a:gdLst>
                  <a:gd name="T0" fmla="*/ 464 w 505"/>
                  <a:gd name="T1" fmla="*/ 27 h 284"/>
                  <a:gd name="T2" fmla="*/ 407 w 505"/>
                  <a:gd name="T3" fmla="*/ 62 h 284"/>
                  <a:gd name="T4" fmla="*/ 392 w 505"/>
                  <a:gd name="T5" fmla="*/ 0 h 284"/>
                  <a:gd name="T6" fmla="*/ 362 w 505"/>
                  <a:gd name="T7" fmla="*/ 0 h 284"/>
                  <a:gd name="T8" fmla="*/ 261 w 505"/>
                  <a:gd name="T9" fmla="*/ 64 h 284"/>
                  <a:gd name="T10" fmla="*/ 224 w 505"/>
                  <a:gd name="T11" fmla="*/ 0 h 284"/>
                  <a:gd name="T12" fmla="*/ 231 w 505"/>
                  <a:gd name="T13" fmla="*/ 64 h 284"/>
                  <a:gd name="T14" fmla="*/ 131 w 505"/>
                  <a:gd name="T15" fmla="*/ 0 h 284"/>
                  <a:gd name="T16" fmla="*/ 115 w 505"/>
                  <a:gd name="T17" fmla="*/ 67 h 284"/>
                  <a:gd name="T18" fmla="*/ 51 w 505"/>
                  <a:gd name="T19" fmla="*/ 63 h 284"/>
                  <a:gd name="T20" fmla="*/ 31 w 505"/>
                  <a:gd name="T21" fmla="*/ 5 h 284"/>
                  <a:gd name="T22" fmla="*/ 1 w 505"/>
                  <a:gd name="T23" fmla="*/ 11 h 284"/>
                  <a:gd name="T24" fmla="*/ 51 w 505"/>
                  <a:gd name="T25" fmla="*/ 167 h 284"/>
                  <a:gd name="T26" fmla="*/ 60 w 505"/>
                  <a:gd name="T27" fmla="*/ 195 h 284"/>
                  <a:gd name="T28" fmla="*/ 83 w 505"/>
                  <a:gd name="T29" fmla="*/ 268 h 284"/>
                  <a:gd name="T30" fmla="*/ 89 w 505"/>
                  <a:gd name="T31" fmla="*/ 273 h 284"/>
                  <a:gd name="T32" fmla="*/ 138 w 505"/>
                  <a:gd name="T33" fmla="*/ 281 h 284"/>
                  <a:gd name="T34" fmla="*/ 256 w 505"/>
                  <a:gd name="T35" fmla="*/ 283 h 284"/>
                  <a:gd name="T36" fmla="*/ 390 w 505"/>
                  <a:gd name="T37" fmla="*/ 275 h 284"/>
                  <a:gd name="T38" fmla="*/ 411 w 505"/>
                  <a:gd name="T39" fmla="*/ 271 h 284"/>
                  <a:gd name="T40" fmla="*/ 426 w 505"/>
                  <a:gd name="T41" fmla="*/ 267 h 284"/>
                  <a:gd name="T42" fmla="*/ 432 w 505"/>
                  <a:gd name="T43" fmla="*/ 261 h 284"/>
                  <a:gd name="T44" fmla="*/ 438 w 505"/>
                  <a:gd name="T45" fmla="*/ 239 h 284"/>
                  <a:gd name="T46" fmla="*/ 453 w 505"/>
                  <a:gd name="T47" fmla="*/ 186 h 284"/>
                  <a:gd name="T48" fmla="*/ 460 w 505"/>
                  <a:gd name="T49" fmla="*/ 161 h 284"/>
                  <a:gd name="T50" fmla="*/ 504 w 505"/>
                  <a:gd name="T51" fmla="*/ 1 h 284"/>
                  <a:gd name="T52" fmla="*/ 84 w 505"/>
                  <a:gd name="T53" fmla="*/ 166 h 284"/>
                  <a:gd name="T54" fmla="*/ 99 w 505"/>
                  <a:gd name="T55" fmla="*/ 96 h 284"/>
                  <a:gd name="T56" fmla="*/ 135 w 505"/>
                  <a:gd name="T57" fmla="*/ 165 h 284"/>
                  <a:gd name="T58" fmla="*/ 145 w 505"/>
                  <a:gd name="T59" fmla="*/ 254 h 284"/>
                  <a:gd name="T60" fmla="*/ 111 w 505"/>
                  <a:gd name="T61" fmla="*/ 249 h 284"/>
                  <a:gd name="T62" fmla="*/ 93 w 505"/>
                  <a:gd name="T63" fmla="*/ 196 h 284"/>
                  <a:gd name="T64" fmla="*/ 149 w 505"/>
                  <a:gd name="T65" fmla="*/ 231 h 284"/>
                  <a:gd name="T66" fmla="*/ 159 w 505"/>
                  <a:gd name="T67" fmla="*/ 128 h 284"/>
                  <a:gd name="T68" fmla="*/ 233 w 505"/>
                  <a:gd name="T69" fmla="*/ 124 h 284"/>
                  <a:gd name="T70" fmla="*/ 159 w 505"/>
                  <a:gd name="T71" fmla="*/ 128 h 284"/>
                  <a:gd name="T72" fmla="*/ 178 w 505"/>
                  <a:gd name="T73" fmla="*/ 228 h 284"/>
                  <a:gd name="T74" fmla="*/ 237 w 505"/>
                  <a:gd name="T75" fmla="*/ 227 h 284"/>
                  <a:gd name="T76" fmla="*/ 327 w 505"/>
                  <a:gd name="T77" fmla="*/ 219 h 284"/>
                  <a:gd name="T78" fmla="*/ 304 w 505"/>
                  <a:gd name="T79" fmla="*/ 255 h 284"/>
                  <a:gd name="T80" fmla="*/ 275 w 505"/>
                  <a:gd name="T81" fmla="*/ 255 h 284"/>
                  <a:gd name="T82" fmla="*/ 265 w 505"/>
                  <a:gd name="T83" fmla="*/ 193 h 284"/>
                  <a:gd name="T84" fmla="*/ 335 w 505"/>
                  <a:gd name="T85" fmla="*/ 162 h 284"/>
                  <a:gd name="T86" fmla="*/ 262 w 505"/>
                  <a:gd name="T87" fmla="*/ 94 h 284"/>
                  <a:gd name="T88" fmla="*/ 335 w 505"/>
                  <a:gd name="T89" fmla="*/ 162 h 284"/>
                  <a:gd name="T90" fmla="*/ 400 w 505"/>
                  <a:gd name="T91" fmla="*/ 245 h 284"/>
                  <a:gd name="T92" fmla="*/ 354 w 505"/>
                  <a:gd name="T93" fmla="*/ 252 h 284"/>
                  <a:gd name="T94" fmla="*/ 361 w 505"/>
                  <a:gd name="T95" fmla="*/ 191 h 284"/>
                  <a:gd name="T96" fmla="*/ 419 w 505"/>
                  <a:gd name="T97" fmla="*/ 190 h 284"/>
                  <a:gd name="T98" fmla="*/ 426 w 505"/>
                  <a:gd name="T99" fmla="*/ 162 h 284"/>
                  <a:gd name="T100" fmla="*/ 372 w 505"/>
                  <a:gd name="T101" fmla="*/ 120 h 284"/>
                  <a:gd name="T102" fmla="*/ 446 w 505"/>
                  <a:gd name="T103" fmla="*/ 90 h 284"/>
                  <a:gd name="T104" fmla="*/ 65 w 505"/>
                  <a:gd name="T105" fmla="*/ 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284">
                    <a:moveTo>
                      <a:pt x="472" y="0"/>
                    </a:moveTo>
                    <a:cubicBezTo>
                      <a:pt x="472" y="1"/>
                      <a:pt x="472" y="2"/>
                      <a:pt x="471" y="3"/>
                    </a:cubicBezTo>
                    <a:cubicBezTo>
                      <a:pt x="469" y="10"/>
                      <a:pt x="467" y="18"/>
                      <a:pt x="464" y="27"/>
                    </a:cubicBezTo>
                    <a:cubicBezTo>
                      <a:pt x="462" y="37"/>
                      <a:pt x="459" y="47"/>
                      <a:pt x="455" y="59"/>
                    </a:cubicBezTo>
                    <a:cubicBezTo>
                      <a:pt x="455" y="60"/>
                      <a:pt x="454" y="62"/>
                      <a:pt x="454" y="63"/>
                    </a:cubicBezTo>
                    <a:cubicBezTo>
                      <a:pt x="443" y="63"/>
                      <a:pt x="427" y="63"/>
                      <a:pt x="407" y="62"/>
                    </a:cubicBezTo>
                    <a:cubicBezTo>
                      <a:pt x="382" y="62"/>
                      <a:pt x="382" y="62"/>
                      <a:pt x="382" y="62"/>
                    </a:cubicBezTo>
                    <a:cubicBezTo>
                      <a:pt x="385" y="46"/>
                      <a:pt x="387" y="31"/>
                      <a:pt x="389" y="18"/>
                    </a:cubicBezTo>
                    <a:cubicBezTo>
                      <a:pt x="390" y="11"/>
                      <a:pt x="391" y="5"/>
                      <a:pt x="392" y="0"/>
                    </a:cubicBezTo>
                    <a:cubicBezTo>
                      <a:pt x="405" y="0"/>
                      <a:pt x="418" y="0"/>
                      <a:pt x="430" y="0"/>
                    </a:cubicBezTo>
                    <a:cubicBezTo>
                      <a:pt x="414" y="0"/>
                      <a:pt x="327" y="0"/>
                      <a:pt x="294" y="0"/>
                    </a:cubicBezTo>
                    <a:cubicBezTo>
                      <a:pt x="317" y="0"/>
                      <a:pt x="340" y="0"/>
                      <a:pt x="362" y="0"/>
                    </a:cubicBezTo>
                    <a:cubicBezTo>
                      <a:pt x="361" y="5"/>
                      <a:pt x="360" y="11"/>
                      <a:pt x="359" y="18"/>
                    </a:cubicBezTo>
                    <a:cubicBezTo>
                      <a:pt x="357" y="31"/>
                      <a:pt x="354" y="46"/>
                      <a:pt x="351" y="63"/>
                    </a:cubicBezTo>
                    <a:cubicBezTo>
                      <a:pt x="324" y="63"/>
                      <a:pt x="293" y="63"/>
                      <a:pt x="261" y="64"/>
                    </a:cubicBezTo>
                    <a:cubicBezTo>
                      <a:pt x="260" y="49"/>
                      <a:pt x="260" y="36"/>
                      <a:pt x="259" y="24"/>
                    </a:cubicBezTo>
                    <a:cubicBezTo>
                      <a:pt x="259" y="15"/>
                      <a:pt x="258" y="7"/>
                      <a:pt x="258" y="0"/>
                    </a:cubicBezTo>
                    <a:cubicBezTo>
                      <a:pt x="246" y="0"/>
                      <a:pt x="233" y="0"/>
                      <a:pt x="224" y="0"/>
                    </a:cubicBezTo>
                    <a:cubicBezTo>
                      <a:pt x="225" y="0"/>
                      <a:pt x="227" y="0"/>
                      <a:pt x="228" y="0"/>
                    </a:cubicBezTo>
                    <a:cubicBezTo>
                      <a:pt x="228" y="6"/>
                      <a:pt x="229" y="13"/>
                      <a:pt x="229" y="21"/>
                    </a:cubicBezTo>
                    <a:cubicBezTo>
                      <a:pt x="229" y="34"/>
                      <a:pt x="230" y="48"/>
                      <a:pt x="231" y="64"/>
                    </a:cubicBezTo>
                    <a:cubicBezTo>
                      <a:pt x="200" y="65"/>
                      <a:pt x="171" y="66"/>
                      <a:pt x="146" y="66"/>
                    </a:cubicBezTo>
                    <a:cubicBezTo>
                      <a:pt x="143" y="52"/>
                      <a:pt x="140" y="39"/>
                      <a:pt x="138" y="28"/>
                    </a:cubicBezTo>
                    <a:cubicBezTo>
                      <a:pt x="135" y="16"/>
                      <a:pt x="133" y="7"/>
                      <a:pt x="131" y="0"/>
                    </a:cubicBezTo>
                    <a:cubicBezTo>
                      <a:pt x="123" y="0"/>
                      <a:pt x="112" y="1"/>
                      <a:pt x="102" y="1"/>
                    </a:cubicBezTo>
                    <a:cubicBezTo>
                      <a:pt x="103" y="8"/>
                      <a:pt x="105" y="18"/>
                      <a:pt x="107" y="29"/>
                    </a:cubicBezTo>
                    <a:cubicBezTo>
                      <a:pt x="110" y="40"/>
                      <a:pt x="112" y="53"/>
                      <a:pt x="115" y="67"/>
                    </a:cubicBezTo>
                    <a:cubicBezTo>
                      <a:pt x="108" y="67"/>
                      <a:pt x="101" y="67"/>
                      <a:pt x="94" y="67"/>
                    </a:cubicBezTo>
                    <a:cubicBezTo>
                      <a:pt x="77" y="67"/>
                      <a:pt x="63" y="67"/>
                      <a:pt x="52" y="67"/>
                    </a:cubicBezTo>
                    <a:cubicBezTo>
                      <a:pt x="52" y="66"/>
                      <a:pt x="51" y="65"/>
                      <a:pt x="51" y="63"/>
                    </a:cubicBezTo>
                    <a:cubicBezTo>
                      <a:pt x="47" y="52"/>
                      <a:pt x="44" y="42"/>
                      <a:pt x="41" y="34"/>
                    </a:cubicBezTo>
                    <a:cubicBezTo>
                      <a:pt x="38" y="25"/>
                      <a:pt x="35" y="17"/>
                      <a:pt x="33" y="11"/>
                    </a:cubicBezTo>
                    <a:cubicBezTo>
                      <a:pt x="33" y="9"/>
                      <a:pt x="32" y="7"/>
                      <a:pt x="31" y="5"/>
                    </a:cubicBezTo>
                    <a:cubicBezTo>
                      <a:pt x="39" y="5"/>
                      <a:pt x="46" y="4"/>
                      <a:pt x="54" y="4"/>
                    </a:cubicBezTo>
                    <a:cubicBezTo>
                      <a:pt x="32" y="5"/>
                      <a:pt x="3" y="7"/>
                      <a:pt x="0" y="7"/>
                    </a:cubicBezTo>
                    <a:cubicBezTo>
                      <a:pt x="0" y="8"/>
                      <a:pt x="0" y="9"/>
                      <a:pt x="1" y="11"/>
                    </a:cubicBezTo>
                    <a:cubicBezTo>
                      <a:pt x="2" y="15"/>
                      <a:pt x="4" y="20"/>
                      <a:pt x="6" y="26"/>
                    </a:cubicBezTo>
                    <a:cubicBezTo>
                      <a:pt x="11" y="39"/>
                      <a:pt x="17" y="58"/>
                      <a:pt x="24" y="82"/>
                    </a:cubicBezTo>
                    <a:cubicBezTo>
                      <a:pt x="31" y="106"/>
                      <a:pt x="41" y="135"/>
                      <a:pt x="51" y="167"/>
                    </a:cubicBezTo>
                    <a:cubicBezTo>
                      <a:pt x="51" y="167"/>
                      <a:pt x="51" y="168"/>
                      <a:pt x="51" y="169"/>
                    </a:cubicBezTo>
                    <a:cubicBezTo>
                      <a:pt x="54" y="177"/>
                      <a:pt x="57" y="185"/>
                      <a:pt x="59" y="193"/>
                    </a:cubicBezTo>
                    <a:cubicBezTo>
                      <a:pt x="60" y="194"/>
                      <a:pt x="60" y="195"/>
                      <a:pt x="60" y="195"/>
                    </a:cubicBezTo>
                    <a:cubicBezTo>
                      <a:pt x="60" y="195"/>
                      <a:pt x="60" y="195"/>
                      <a:pt x="60" y="195"/>
                    </a:cubicBezTo>
                    <a:cubicBezTo>
                      <a:pt x="67" y="218"/>
                      <a:pt x="75" y="242"/>
                      <a:pt x="83" y="267"/>
                    </a:cubicBezTo>
                    <a:cubicBezTo>
                      <a:pt x="83" y="268"/>
                      <a:pt x="83" y="268"/>
                      <a:pt x="83" y="268"/>
                    </a:cubicBezTo>
                    <a:cubicBezTo>
                      <a:pt x="84" y="269"/>
                      <a:pt x="84" y="269"/>
                      <a:pt x="84" y="269"/>
                    </a:cubicBezTo>
                    <a:cubicBezTo>
                      <a:pt x="85" y="270"/>
                      <a:pt x="85" y="271"/>
                      <a:pt x="86" y="271"/>
                    </a:cubicBezTo>
                    <a:cubicBezTo>
                      <a:pt x="87" y="272"/>
                      <a:pt x="88" y="273"/>
                      <a:pt x="89" y="273"/>
                    </a:cubicBezTo>
                    <a:cubicBezTo>
                      <a:pt x="92" y="274"/>
                      <a:pt x="94" y="275"/>
                      <a:pt x="96" y="276"/>
                    </a:cubicBezTo>
                    <a:cubicBezTo>
                      <a:pt x="101" y="277"/>
                      <a:pt x="106" y="278"/>
                      <a:pt x="110" y="279"/>
                    </a:cubicBezTo>
                    <a:cubicBezTo>
                      <a:pt x="120" y="280"/>
                      <a:pt x="129" y="281"/>
                      <a:pt x="138" y="281"/>
                    </a:cubicBezTo>
                    <a:cubicBezTo>
                      <a:pt x="156" y="283"/>
                      <a:pt x="173" y="283"/>
                      <a:pt x="189" y="283"/>
                    </a:cubicBezTo>
                    <a:cubicBezTo>
                      <a:pt x="212" y="284"/>
                      <a:pt x="233" y="283"/>
                      <a:pt x="251" y="283"/>
                    </a:cubicBezTo>
                    <a:cubicBezTo>
                      <a:pt x="253" y="283"/>
                      <a:pt x="255" y="283"/>
                      <a:pt x="256" y="283"/>
                    </a:cubicBezTo>
                    <a:cubicBezTo>
                      <a:pt x="275" y="282"/>
                      <a:pt x="295" y="282"/>
                      <a:pt x="316" y="281"/>
                    </a:cubicBezTo>
                    <a:cubicBezTo>
                      <a:pt x="333" y="280"/>
                      <a:pt x="351" y="279"/>
                      <a:pt x="369" y="277"/>
                    </a:cubicBezTo>
                    <a:cubicBezTo>
                      <a:pt x="376" y="277"/>
                      <a:pt x="383" y="276"/>
                      <a:pt x="390" y="275"/>
                    </a:cubicBezTo>
                    <a:cubicBezTo>
                      <a:pt x="390" y="275"/>
                      <a:pt x="391" y="275"/>
                      <a:pt x="391" y="275"/>
                    </a:cubicBezTo>
                    <a:cubicBezTo>
                      <a:pt x="393" y="274"/>
                      <a:pt x="395" y="274"/>
                      <a:pt x="397" y="274"/>
                    </a:cubicBezTo>
                    <a:cubicBezTo>
                      <a:pt x="402" y="273"/>
                      <a:pt x="407" y="272"/>
                      <a:pt x="411" y="271"/>
                    </a:cubicBezTo>
                    <a:cubicBezTo>
                      <a:pt x="415" y="270"/>
                      <a:pt x="419" y="269"/>
                      <a:pt x="422" y="268"/>
                    </a:cubicBezTo>
                    <a:cubicBezTo>
                      <a:pt x="423" y="268"/>
                      <a:pt x="424" y="268"/>
                      <a:pt x="424" y="267"/>
                    </a:cubicBezTo>
                    <a:cubicBezTo>
                      <a:pt x="425" y="267"/>
                      <a:pt x="425" y="267"/>
                      <a:pt x="426" y="267"/>
                    </a:cubicBezTo>
                    <a:cubicBezTo>
                      <a:pt x="427" y="266"/>
                      <a:pt x="428" y="265"/>
                      <a:pt x="430" y="264"/>
                    </a:cubicBezTo>
                    <a:cubicBezTo>
                      <a:pt x="430" y="264"/>
                      <a:pt x="431" y="263"/>
                      <a:pt x="431" y="262"/>
                    </a:cubicBezTo>
                    <a:cubicBezTo>
                      <a:pt x="432" y="262"/>
                      <a:pt x="432" y="262"/>
                      <a:pt x="432" y="261"/>
                    </a:cubicBezTo>
                    <a:cubicBezTo>
                      <a:pt x="432" y="261"/>
                      <a:pt x="432" y="261"/>
                      <a:pt x="432" y="260"/>
                    </a:cubicBezTo>
                    <a:cubicBezTo>
                      <a:pt x="433" y="258"/>
                      <a:pt x="434" y="256"/>
                      <a:pt x="434" y="253"/>
                    </a:cubicBezTo>
                    <a:cubicBezTo>
                      <a:pt x="435" y="249"/>
                      <a:pt x="437" y="244"/>
                      <a:pt x="438" y="239"/>
                    </a:cubicBezTo>
                    <a:cubicBezTo>
                      <a:pt x="441" y="230"/>
                      <a:pt x="443" y="221"/>
                      <a:pt x="445" y="212"/>
                    </a:cubicBezTo>
                    <a:cubicBezTo>
                      <a:pt x="448" y="204"/>
                      <a:pt x="450" y="196"/>
                      <a:pt x="452" y="189"/>
                    </a:cubicBezTo>
                    <a:cubicBezTo>
                      <a:pt x="452" y="188"/>
                      <a:pt x="453" y="187"/>
                      <a:pt x="453" y="186"/>
                    </a:cubicBezTo>
                    <a:cubicBezTo>
                      <a:pt x="455" y="179"/>
                      <a:pt x="457" y="171"/>
                      <a:pt x="459" y="164"/>
                    </a:cubicBezTo>
                    <a:cubicBezTo>
                      <a:pt x="459" y="163"/>
                      <a:pt x="459" y="163"/>
                      <a:pt x="459" y="162"/>
                    </a:cubicBezTo>
                    <a:cubicBezTo>
                      <a:pt x="459" y="162"/>
                      <a:pt x="460" y="162"/>
                      <a:pt x="460" y="161"/>
                    </a:cubicBezTo>
                    <a:cubicBezTo>
                      <a:pt x="469" y="129"/>
                      <a:pt x="477" y="100"/>
                      <a:pt x="483" y="75"/>
                    </a:cubicBezTo>
                    <a:cubicBezTo>
                      <a:pt x="490" y="50"/>
                      <a:pt x="495" y="30"/>
                      <a:pt x="499" y="17"/>
                    </a:cubicBezTo>
                    <a:cubicBezTo>
                      <a:pt x="501" y="10"/>
                      <a:pt x="503" y="5"/>
                      <a:pt x="504" y="1"/>
                    </a:cubicBezTo>
                    <a:cubicBezTo>
                      <a:pt x="504" y="1"/>
                      <a:pt x="504" y="0"/>
                      <a:pt x="505" y="0"/>
                    </a:cubicBezTo>
                    <a:cubicBezTo>
                      <a:pt x="504" y="0"/>
                      <a:pt x="489" y="0"/>
                      <a:pt x="472" y="0"/>
                    </a:cubicBezTo>
                    <a:close/>
                    <a:moveTo>
                      <a:pt x="84" y="166"/>
                    </a:moveTo>
                    <a:cubicBezTo>
                      <a:pt x="82" y="157"/>
                      <a:pt x="79" y="149"/>
                      <a:pt x="77" y="141"/>
                    </a:cubicBezTo>
                    <a:cubicBezTo>
                      <a:pt x="71" y="125"/>
                      <a:pt x="66" y="110"/>
                      <a:pt x="62" y="96"/>
                    </a:cubicBezTo>
                    <a:cubicBezTo>
                      <a:pt x="72" y="96"/>
                      <a:pt x="84" y="96"/>
                      <a:pt x="99" y="96"/>
                    </a:cubicBezTo>
                    <a:cubicBezTo>
                      <a:pt x="106" y="96"/>
                      <a:pt x="113" y="96"/>
                      <a:pt x="121" y="96"/>
                    </a:cubicBezTo>
                    <a:cubicBezTo>
                      <a:pt x="123" y="107"/>
                      <a:pt x="126" y="119"/>
                      <a:pt x="128" y="130"/>
                    </a:cubicBezTo>
                    <a:cubicBezTo>
                      <a:pt x="131" y="142"/>
                      <a:pt x="133" y="154"/>
                      <a:pt x="135" y="165"/>
                    </a:cubicBezTo>
                    <a:cubicBezTo>
                      <a:pt x="121" y="166"/>
                      <a:pt x="108" y="166"/>
                      <a:pt x="96" y="166"/>
                    </a:cubicBezTo>
                    <a:cubicBezTo>
                      <a:pt x="92" y="166"/>
                      <a:pt x="88" y="166"/>
                      <a:pt x="84" y="166"/>
                    </a:cubicBezTo>
                    <a:close/>
                    <a:moveTo>
                      <a:pt x="145" y="254"/>
                    </a:moveTo>
                    <a:cubicBezTo>
                      <a:pt x="137" y="254"/>
                      <a:pt x="128" y="253"/>
                      <a:pt x="120" y="252"/>
                    </a:cubicBezTo>
                    <a:cubicBezTo>
                      <a:pt x="118" y="251"/>
                      <a:pt x="116" y="251"/>
                      <a:pt x="114" y="250"/>
                    </a:cubicBezTo>
                    <a:cubicBezTo>
                      <a:pt x="113" y="250"/>
                      <a:pt x="112" y="250"/>
                      <a:pt x="111" y="249"/>
                    </a:cubicBezTo>
                    <a:cubicBezTo>
                      <a:pt x="111" y="249"/>
                      <a:pt x="110" y="248"/>
                      <a:pt x="110" y="248"/>
                    </a:cubicBezTo>
                    <a:cubicBezTo>
                      <a:pt x="109" y="244"/>
                      <a:pt x="107" y="240"/>
                      <a:pt x="106" y="236"/>
                    </a:cubicBezTo>
                    <a:cubicBezTo>
                      <a:pt x="102" y="222"/>
                      <a:pt x="98" y="209"/>
                      <a:pt x="93" y="196"/>
                    </a:cubicBezTo>
                    <a:cubicBezTo>
                      <a:pt x="96" y="196"/>
                      <a:pt x="99" y="195"/>
                      <a:pt x="101" y="195"/>
                    </a:cubicBezTo>
                    <a:cubicBezTo>
                      <a:pt x="113" y="195"/>
                      <a:pt x="127" y="195"/>
                      <a:pt x="141" y="195"/>
                    </a:cubicBezTo>
                    <a:cubicBezTo>
                      <a:pt x="144" y="209"/>
                      <a:pt x="147" y="221"/>
                      <a:pt x="149" y="231"/>
                    </a:cubicBezTo>
                    <a:cubicBezTo>
                      <a:pt x="152" y="240"/>
                      <a:pt x="153" y="248"/>
                      <a:pt x="155" y="254"/>
                    </a:cubicBezTo>
                    <a:cubicBezTo>
                      <a:pt x="152" y="254"/>
                      <a:pt x="148" y="254"/>
                      <a:pt x="145" y="254"/>
                    </a:cubicBezTo>
                    <a:close/>
                    <a:moveTo>
                      <a:pt x="159" y="128"/>
                    </a:moveTo>
                    <a:cubicBezTo>
                      <a:pt x="156" y="117"/>
                      <a:pt x="154" y="106"/>
                      <a:pt x="152" y="96"/>
                    </a:cubicBezTo>
                    <a:cubicBezTo>
                      <a:pt x="176" y="96"/>
                      <a:pt x="203" y="95"/>
                      <a:pt x="232" y="95"/>
                    </a:cubicBezTo>
                    <a:cubicBezTo>
                      <a:pt x="232" y="104"/>
                      <a:pt x="232" y="114"/>
                      <a:pt x="233" y="124"/>
                    </a:cubicBezTo>
                    <a:cubicBezTo>
                      <a:pt x="233" y="138"/>
                      <a:pt x="234" y="151"/>
                      <a:pt x="234" y="163"/>
                    </a:cubicBezTo>
                    <a:cubicBezTo>
                      <a:pt x="210" y="164"/>
                      <a:pt x="187" y="164"/>
                      <a:pt x="166" y="165"/>
                    </a:cubicBezTo>
                    <a:cubicBezTo>
                      <a:pt x="164" y="153"/>
                      <a:pt x="161" y="141"/>
                      <a:pt x="159" y="128"/>
                    </a:cubicBezTo>
                    <a:close/>
                    <a:moveTo>
                      <a:pt x="193" y="255"/>
                    </a:moveTo>
                    <a:cubicBezTo>
                      <a:pt x="190" y="255"/>
                      <a:pt x="186" y="255"/>
                      <a:pt x="183" y="255"/>
                    </a:cubicBezTo>
                    <a:cubicBezTo>
                      <a:pt x="181" y="248"/>
                      <a:pt x="180" y="239"/>
                      <a:pt x="178" y="228"/>
                    </a:cubicBezTo>
                    <a:cubicBezTo>
                      <a:pt x="176" y="218"/>
                      <a:pt x="174" y="207"/>
                      <a:pt x="172" y="195"/>
                    </a:cubicBezTo>
                    <a:cubicBezTo>
                      <a:pt x="192" y="195"/>
                      <a:pt x="213" y="194"/>
                      <a:pt x="235" y="194"/>
                    </a:cubicBezTo>
                    <a:cubicBezTo>
                      <a:pt x="236" y="206"/>
                      <a:pt x="236" y="218"/>
                      <a:pt x="237" y="227"/>
                    </a:cubicBezTo>
                    <a:cubicBezTo>
                      <a:pt x="238" y="238"/>
                      <a:pt x="239" y="248"/>
                      <a:pt x="239" y="255"/>
                    </a:cubicBezTo>
                    <a:cubicBezTo>
                      <a:pt x="225" y="255"/>
                      <a:pt x="209" y="255"/>
                      <a:pt x="193" y="255"/>
                    </a:cubicBezTo>
                    <a:close/>
                    <a:moveTo>
                      <a:pt x="327" y="219"/>
                    </a:moveTo>
                    <a:cubicBezTo>
                      <a:pt x="325" y="232"/>
                      <a:pt x="323" y="243"/>
                      <a:pt x="323" y="250"/>
                    </a:cubicBezTo>
                    <a:cubicBezTo>
                      <a:pt x="322" y="252"/>
                      <a:pt x="322" y="253"/>
                      <a:pt x="322" y="254"/>
                    </a:cubicBezTo>
                    <a:cubicBezTo>
                      <a:pt x="316" y="254"/>
                      <a:pt x="310" y="254"/>
                      <a:pt x="304" y="255"/>
                    </a:cubicBezTo>
                    <a:cubicBezTo>
                      <a:pt x="301" y="255"/>
                      <a:pt x="298" y="255"/>
                      <a:pt x="295" y="255"/>
                    </a:cubicBezTo>
                    <a:cubicBezTo>
                      <a:pt x="295" y="255"/>
                      <a:pt x="295" y="255"/>
                      <a:pt x="295" y="255"/>
                    </a:cubicBezTo>
                    <a:cubicBezTo>
                      <a:pt x="289" y="255"/>
                      <a:pt x="282" y="255"/>
                      <a:pt x="275" y="255"/>
                    </a:cubicBezTo>
                    <a:cubicBezTo>
                      <a:pt x="272" y="254"/>
                      <a:pt x="269" y="254"/>
                      <a:pt x="266" y="254"/>
                    </a:cubicBezTo>
                    <a:cubicBezTo>
                      <a:pt x="266" y="248"/>
                      <a:pt x="266" y="239"/>
                      <a:pt x="266" y="229"/>
                    </a:cubicBezTo>
                    <a:cubicBezTo>
                      <a:pt x="266" y="218"/>
                      <a:pt x="265" y="206"/>
                      <a:pt x="265" y="193"/>
                    </a:cubicBezTo>
                    <a:cubicBezTo>
                      <a:pt x="288" y="193"/>
                      <a:pt x="310" y="193"/>
                      <a:pt x="331" y="192"/>
                    </a:cubicBezTo>
                    <a:cubicBezTo>
                      <a:pt x="329" y="202"/>
                      <a:pt x="328" y="211"/>
                      <a:pt x="327" y="219"/>
                    </a:cubicBezTo>
                    <a:close/>
                    <a:moveTo>
                      <a:pt x="335" y="162"/>
                    </a:moveTo>
                    <a:cubicBezTo>
                      <a:pt x="313" y="162"/>
                      <a:pt x="289" y="163"/>
                      <a:pt x="264" y="163"/>
                    </a:cubicBezTo>
                    <a:cubicBezTo>
                      <a:pt x="264" y="151"/>
                      <a:pt x="264" y="139"/>
                      <a:pt x="263" y="127"/>
                    </a:cubicBezTo>
                    <a:cubicBezTo>
                      <a:pt x="263" y="115"/>
                      <a:pt x="262" y="105"/>
                      <a:pt x="262" y="94"/>
                    </a:cubicBezTo>
                    <a:cubicBezTo>
                      <a:pt x="292" y="94"/>
                      <a:pt x="320" y="93"/>
                      <a:pt x="346" y="93"/>
                    </a:cubicBezTo>
                    <a:cubicBezTo>
                      <a:pt x="345" y="101"/>
                      <a:pt x="343" y="110"/>
                      <a:pt x="342" y="118"/>
                    </a:cubicBezTo>
                    <a:cubicBezTo>
                      <a:pt x="339" y="134"/>
                      <a:pt x="337" y="148"/>
                      <a:pt x="335" y="162"/>
                    </a:cubicBezTo>
                    <a:close/>
                    <a:moveTo>
                      <a:pt x="419" y="190"/>
                    </a:moveTo>
                    <a:cubicBezTo>
                      <a:pt x="414" y="207"/>
                      <a:pt x="409" y="225"/>
                      <a:pt x="405" y="242"/>
                    </a:cubicBezTo>
                    <a:cubicBezTo>
                      <a:pt x="404" y="243"/>
                      <a:pt x="402" y="244"/>
                      <a:pt x="400" y="245"/>
                    </a:cubicBezTo>
                    <a:cubicBezTo>
                      <a:pt x="398" y="246"/>
                      <a:pt x="396" y="246"/>
                      <a:pt x="394" y="247"/>
                    </a:cubicBezTo>
                    <a:cubicBezTo>
                      <a:pt x="390" y="248"/>
                      <a:pt x="385" y="248"/>
                      <a:pt x="381" y="249"/>
                    </a:cubicBezTo>
                    <a:cubicBezTo>
                      <a:pt x="372" y="250"/>
                      <a:pt x="363" y="251"/>
                      <a:pt x="354" y="252"/>
                    </a:cubicBezTo>
                    <a:cubicBezTo>
                      <a:pt x="352" y="252"/>
                      <a:pt x="351" y="252"/>
                      <a:pt x="349" y="252"/>
                    </a:cubicBezTo>
                    <a:cubicBezTo>
                      <a:pt x="350" y="245"/>
                      <a:pt x="353" y="235"/>
                      <a:pt x="355" y="222"/>
                    </a:cubicBezTo>
                    <a:cubicBezTo>
                      <a:pt x="357" y="213"/>
                      <a:pt x="359" y="203"/>
                      <a:pt x="361" y="191"/>
                    </a:cubicBezTo>
                    <a:cubicBezTo>
                      <a:pt x="380" y="191"/>
                      <a:pt x="397" y="190"/>
                      <a:pt x="412" y="190"/>
                    </a:cubicBezTo>
                    <a:cubicBezTo>
                      <a:pt x="414" y="190"/>
                      <a:pt x="416" y="190"/>
                      <a:pt x="419" y="190"/>
                    </a:cubicBezTo>
                    <a:cubicBezTo>
                      <a:pt x="419" y="190"/>
                      <a:pt x="419" y="190"/>
                      <a:pt x="419" y="190"/>
                    </a:cubicBezTo>
                    <a:close/>
                    <a:moveTo>
                      <a:pt x="444" y="97"/>
                    </a:moveTo>
                    <a:cubicBezTo>
                      <a:pt x="440" y="111"/>
                      <a:pt x="436" y="126"/>
                      <a:pt x="432" y="142"/>
                    </a:cubicBezTo>
                    <a:cubicBezTo>
                      <a:pt x="430" y="148"/>
                      <a:pt x="428" y="155"/>
                      <a:pt x="426" y="162"/>
                    </a:cubicBezTo>
                    <a:cubicBezTo>
                      <a:pt x="421" y="162"/>
                      <a:pt x="415" y="161"/>
                      <a:pt x="409" y="161"/>
                    </a:cubicBezTo>
                    <a:cubicBezTo>
                      <a:pt x="396" y="161"/>
                      <a:pt x="381" y="162"/>
                      <a:pt x="366" y="162"/>
                    </a:cubicBezTo>
                    <a:cubicBezTo>
                      <a:pt x="368" y="148"/>
                      <a:pt x="370" y="134"/>
                      <a:pt x="372" y="120"/>
                    </a:cubicBezTo>
                    <a:cubicBezTo>
                      <a:pt x="374" y="110"/>
                      <a:pt x="376" y="101"/>
                      <a:pt x="377" y="92"/>
                    </a:cubicBezTo>
                    <a:cubicBezTo>
                      <a:pt x="389" y="92"/>
                      <a:pt x="400" y="91"/>
                      <a:pt x="410" y="91"/>
                    </a:cubicBezTo>
                    <a:cubicBezTo>
                      <a:pt x="424" y="90"/>
                      <a:pt x="436" y="90"/>
                      <a:pt x="446" y="90"/>
                    </a:cubicBezTo>
                    <a:cubicBezTo>
                      <a:pt x="446" y="92"/>
                      <a:pt x="445" y="95"/>
                      <a:pt x="444" y="97"/>
                    </a:cubicBezTo>
                    <a:close/>
                    <a:moveTo>
                      <a:pt x="56" y="4"/>
                    </a:moveTo>
                    <a:cubicBezTo>
                      <a:pt x="59" y="4"/>
                      <a:pt x="62" y="3"/>
                      <a:pt x="65" y="3"/>
                    </a:cubicBezTo>
                    <a:cubicBezTo>
                      <a:pt x="62" y="3"/>
                      <a:pt x="59" y="4"/>
                      <a:pt x="56" y="4"/>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2" name="îṡḷïḍê">
                <a:extLst>
                  <a:ext uri="{FF2B5EF4-FFF2-40B4-BE49-F238E27FC236}">
                    <a16:creationId xmlns:a16="http://schemas.microsoft.com/office/drawing/2014/main" id="{C68574DD-EC38-44E5-9969-2634CF798439}"/>
                  </a:ext>
                </a:extLst>
              </p:cNvPr>
              <p:cNvSpPr/>
              <p:nvPr/>
            </p:nvSpPr>
            <p:spPr bwMode="auto">
              <a:xfrm>
                <a:off x="4316018" y="5244529"/>
                <a:ext cx="1278501" cy="505614"/>
              </a:xfrm>
              <a:custGeom>
                <a:avLst/>
                <a:gdLst>
                  <a:gd name="T0" fmla="*/ 384 w 392"/>
                  <a:gd name="T1" fmla="*/ 65 h 155"/>
                  <a:gd name="T2" fmla="*/ 361 w 392"/>
                  <a:gd name="T3" fmla="*/ 9 h 155"/>
                  <a:gd name="T4" fmla="*/ 357 w 392"/>
                  <a:gd name="T5" fmla="*/ 0 h 155"/>
                  <a:gd name="T6" fmla="*/ 355 w 392"/>
                  <a:gd name="T7" fmla="*/ 1 h 155"/>
                  <a:gd name="T8" fmla="*/ 344 w 392"/>
                  <a:gd name="T9" fmla="*/ 4 h 155"/>
                  <a:gd name="T10" fmla="*/ 330 w 392"/>
                  <a:gd name="T11" fmla="*/ 7 h 155"/>
                  <a:gd name="T12" fmla="*/ 324 w 392"/>
                  <a:gd name="T13" fmla="*/ 8 h 155"/>
                  <a:gd name="T14" fmla="*/ 323 w 392"/>
                  <a:gd name="T15" fmla="*/ 8 h 155"/>
                  <a:gd name="T16" fmla="*/ 323 w 392"/>
                  <a:gd name="T17" fmla="*/ 9 h 155"/>
                  <a:gd name="T18" fmla="*/ 329 w 392"/>
                  <a:gd name="T19" fmla="*/ 29 h 155"/>
                  <a:gd name="T20" fmla="*/ 340 w 392"/>
                  <a:gd name="T21" fmla="*/ 60 h 155"/>
                  <a:gd name="T22" fmla="*/ 345 w 392"/>
                  <a:gd name="T23" fmla="*/ 79 h 155"/>
                  <a:gd name="T24" fmla="*/ 326 w 392"/>
                  <a:gd name="T25" fmla="*/ 111 h 155"/>
                  <a:gd name="T26" fmla="*/ 136 w 392"/>
                  <a:gd name="T27" fmla="*/ 115 h 155"/>
                  <a:gd name="T28" fmla="*/ 60 w 392"/>
                  <a:gd name="T29" fmla="*/ 113 h 155"/>
                  <a:gd name="T30" fmla="*/ 0 w 392"/>
                  <a:gd name="T31" fmla="*/ 127 h 155"/>
                  <a:gd name="T32" fmla="*/ 54 w 392"/>
                  <a:gd name="T33" fmla="*/ 149 h 155"/>
                  <a:gd name="T34" fmla="*/ 255 w 392"/>
                  <a:gd name="T35" fmla="*/ 151 h 155"/>
                  <a:gd name="T36" fmla="*/ 315 w 392"/>
                  <a:gd name="T37" fmla="*/ 150 h 155"/>
                  <a:gd name="T38" fmla="*/ 387 w 392"/>
                  <a:gd name="T39" fmla="*/ 131 h 155"/>
                  <a:gd name="T40" fmla="*/ 392 w 392"/>
                  <a:gd name="T41" fmla="*/ 107 h 155"/>
                  <a:gd name="T42" fmla="*/ 384 w 392"/>
                  <a:gd name="T43" fmla="*/ 6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2" h="155">
                    <a:moveTo>
                      <a:pt x="384" y="65"/>
                    </a:moveTo>
                    <a:cubicBezTo>
                      <a:pt x="376" y="40"/>
                      <a:pt x="367" y="22"/>
                      <a:pt x="361" y="9"/>
                    </a:cubicBezTo>
                    <a:cubicBezTo>
                      <a:pt x="360" y="5"/>
                      <a:pt x="358" y="3"/>
                      <a:pt x="357" y="0"/>
                    </a:cubicBezTo>
                    <a:cubicBezTo>
                      <a:pt x="355" y="1"/>
                      <a:pt x="355" y="1"/>
                      <a:pt x="355" y="1"/>
                    </a:cubicBezTo>
                    <a:cubicBezTo>
                      <a:pt x="352" y="2"/>
                      <a:pt x="348" y="3"/>
                      <a:pt x="344" y="4"/>
                    </a:cubicBezTo>
                    <a:cubicBezTo>
                      <a:pt x="340" y="5"/>
                      <a:pt x="335" y="6"/>
                      <a:pt x="330" y="7"/>
                    </a:cubicBezTo>
                    <a:cubicBezTo>
                      <a:pt x="328" y="7"/>
                      <a:pt x="326" y="7"/>
                      <a:pt x="324" y="8"/>
                    </a:cubicBezTo>
                    <a:cubicBezTo>
                      <a:pt x="323" y="8"/>
                      <a:pt x="323" y="8"/>
                      <a:pt x="323" y="8"/>
                    </a:cubicBezTo>
                    <a:cubicBezTo>
                      <a:pt x="323" y="8"/>
                      <a:pt x="323" y="8"/>
                      <a:pt x="323" y="9"/>
                    </a:cubicBezTo>
                    <a:cubicBezTo>
                      <a:pt x="324" y="13"/>
                      <a:pt x="326" y="20"/>
                      <a:pt x="329" y="29"/>
                    </a:cubicBezTo>
                    <a:cubicBezTo>
                      <a:pt x="332" y="37"/>
                      <a:pt x="336" y="48"/>
                      <a:pt x="340" y="60"/>
                    </a:cubicBezTo>
                    <a:cubicBezTo>
                      <a:pt x="342" y="66"/>
                      <a:pt x="344" y="73"/>
                      <a:pt x="345" y="79"/>
                    </a:cubicBezTo>
                    <a:cubicBezTo>
                      <a:pt x="351" y="101"/>
                      <a:pt x="347" y="109"/>
                      <a:pt x="326" y="111"/>
                    </a:cubicBezTo>
                    <a:cubicBezTo>
                      <a:pt x="262" y="116"/>
                      <a:pt x="200" y="116"/>
                      <a:pt x="136" y="115"/>
                    </a:cubicBezTo>
                    <a:cubicBezTo>
                      <a:pt x="112" y="115"/>
                      <a:pt x="84" y="113"/>
                      <a:pt x="60" y="113"/>
                    </a:cubicBezTo>
                    <a:cubicBezTo>
                      <a:pt x="46" y="114"/>
                      <a:pt x="0" y="107"/>
                      <a:pt x="0" y="127"/>
                    </a:cubicBezTo>
                    <a:cubicBezTo>
                      <a:pt x="0" y="150"/>
                      <a:pt x="39" y="148"/>
                      <a:pt x="54" y="149"/>
                    </a:cubicBezTo>
                    <a:cubicBezTo>
                      <a:pt x="106" y="149"/>
                      <a:pt x="176" y="151"/>
                      <a:pt x="255" y="151"/>
                    </a:cubicBezTo>
                    <a:cubicBezTo>
                      <a:pt x="275" y="151"/>
                      <a:pt x="295" y="151"/>
                      <a:pt x="315" y="150"/>
                    </a:cubicBezTo>
                    <a:cubicBezTo>
                      <a:pt x="338" y="150"/>
                      <a:pt x="374" y="155"/>
                      <a:pt x="387" y="131"/>
                    </a:cubicBezTo>
                    <a:cubicBezTo>
                      <a:pt x="391" y="123"/>
                      <a:pt x="392" y="115"/>
                      <a:pt x="392" y="107"/>
                    </a:cubicBezTo>
                    <a:cubicBezTo>
                      <a:pt x="392" y="91"/>
                      <a:pt x="388" y="77"/>
                      <a:pt x="384" y="65"/>
                    </a:cubicBez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3" name="iŝḻïḓè">
                <a:extLst>
                  <a:ext uri="{FF2B5EF4-FFF2-40B4-BE49-F238E27FC236}">
                    <a16:creationId xmlns:a16="http://schemas.microsoft.com/office/drawing/2014/main" id="{CB046097-3CEE-4545-BD81-9D7D6BC7BEC9}"/>
                  </a:ext>
                </a:extLst>
              </p:cNvPr>
              <p:cNvSpPr/>
              <p:nvPr/>
            </p:nvSpPr>
            <p:spPr bwMode="auto">
              <a:xfrm>
                <a:off x="4446899" y="5831427"/>
                <a:ext cx="298960" cy="305848"/>
              </a:xfrm>
              <a:custGeom>
                <a:avLst/>
                <a:gdLst>
                  <a:gd name="T0" fmla="*/ 91 w 92"/>
                  <a:gd name="T1" fmla="*/ 41 h 94"/>
                  <a:gd name="T2" fmla="*/ 66 w 92"/>
                  <a:gd name="T3" fmla="*/ 6 h 94"/>
                  <a:gd name="T4" fmla="*/ 16 w 92"/>
                  <a:gd name="T5" fmla="*/ 12 h 94"/>
                  <a:gd name="T6" fmla="*/ 1 w 92"/>
                  <a:gd name="T7" fmla="*/ 39 h 94"/>
                  <a:gd name="T8" fmla="*/ 4 w 92"/>
                  <a:gd name="T9" fmla="*/ 63 h 94"/>
                  <a:gd name="T10" fmla="*/ 19 w 92"/>
                  <a:gd name="T11" fmla="*/ 83 h 94"/>
                  <a:gd name="T12" fmla="*/ 67 w 92"/>
                  <a:gd name="T13" fmla="*/ 86 h 94"/>
                  <a:gd name="T14" fmla="*/ 91 w 92"/>
                  <a:gd name="T15" fmla="*/ 41 h 94"/>
                  <a:gd name="T16" fmla="*/ 70 w 92"/>
                  <a:gd name="T17" fmla="*/ 47 h 94"/>
                  <a:gd name="T18" fmla="*/ 70 w 92"/>
                  <a:gd name="T19" fmla="*/ 48 h 94"/>
                  <a:gd name="T20" fmla="*/ 70 w 92"/>
                  <a:gd name="T21" fmla="*/ 49 h 94"/>
                  <a:gd name="T22" fmla="*/ 69 w 92"/>
                  <a:gd name="T23" fmla="*/ 50 h 94"/>
                  <a:gd name="T24" fmla="*/ 57 w 92"/>
                  <a:gd name="T25" fmla="*/ 66 h 94"/>
                  <a:gd name="T26" fmla="*/ 34 w 92"/>
                  <a:gd name="T27" fmla="*/ 64 h 94"/>
                  <a:gd name="T28" fmla="*/ 27 w 92"/>
                  <a:gd name="T29" fmla="*/ 54 h 94"/>
                  <a:gd name="T30" fmla="*/ 25 w 92"/>
                  <a:gd name="T31" fmla="*/ 42 h 94"/>
                  <a:gd name="T32" fmla="*/ 29 w 92"/>
                  <a:gd name="T33" fmla="*/ 32 h 94"/>
                  <a:gd name="T34" fmla="*/ 37 w 92"/>
                  <a:gd name="T35" fmla="*/ 26 h 94"/>
                  <a:gd name="T36" fmla="*/ 50 w 92"/>
                  <a:gd name="T37" fmla="*/ 24 h 94"/>
                  <a:gd name="T38" fmla="*/ 50 w 92"/>
                  <a:gd name="T39" fmla="*/ 24 h 94"/>
                  <a:gd name="T40" fmla="*/ 52 w 92"/>
                  <a:gd name="T41" fmla="*/ 24 h 94"/>
                  <a:gd name="T42" fmla="*/ 52 w 92"/>
                  <a:gd name="T43" fmla="*/ 24 h 94"/>
                  <a:gd name="T44" fmla="*/ 55 w 92"/>
                  <a:gd name="T45" fmla="*/ 25 h 94"/>
                  <a:gd name="T46" fmla="*/ 55 w 92"/>
                  <a:gd name="T47" fmla="*/ 25 h 94"/>
                  <a:gd name="T48" fmla="*/ 56 w 92"/>
                  <a:gd name="T49" fmla="*/ 26 h 94"/>
                  <a:gd name="T50" fmla="*/ 63 w 92"/>
                  <a:gd name="T51" fmla="*/ 30 h 94"/>
                  <a:gd name="T52" fmla="*/ 70 w 92"/>
                  <a:gd name="T53" fmla="*/ 43 h 94"/>
                  <a:gd name="T54" fmla="*/ 70 w 92"/>
                  <a:gd name="T55" fmla="*/ 47 h 94"/>
                  <a:gd name="T56" fmla="*/ 68 w 92"/>
                  <a:gd name="T57" fmla="*/ 58 h 94"/>
                  <a:gd name="T58" fmla="*/ 68 w 92"/>
                  <a:gd name="T59" fmla="*/ 58 h 94"/>
                  <a:gd name="T60" fmla="*/ 63 w 92"/>
                  <a:gd name="T61" fmla="*/ 65 h 94"/>
                  <a:gd name="T62" fmla="*/ 68 w 92"/>
                  <a:gd name="T63" fmla="*/ 5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94">
                    <a:moveTo>
                      <a:pt x="91" y="41"/>
                    </a:moveTo>
                    <a:cubicBezTo>
                      <a:pt x="89" y="26"/>
                      <a:pt x="81" y="12"/>
                      <a:pt x="66" y="6"/>
                    </a:cubicBezTo>
                    <a:cubicBezTo>
                      <a:pt x="50" y="0"/>
                      <a:pt x="30" y="1"/>
                      <a:pt x="16" y="12"/>
                    </a:cubicBezTo>
                    <a:cubicBezTo>
                      <a:pt x="9" y="18"/>
                      <a:pt x="3" y="29"/>
                      <a:pt x="1" y="39"/>
                    </a:cubicBezTo>
                    <a:cubicBezTo>
                      <a:pt x="0" y="46"/>
                      <a:pt x="1" y="55"/>
                      <a:pt x="4" y="63"/>
                    </a:cubicBezTo>
                    <a:cubicBezTo>
                      <a:pt x="7" y="71"/>
                      <a:pt x="12" y="78"/>
                      <a:pt x="19" y="83"/>
                    </a:cubicBezTo>
                    <a:cubicBezTo>
                      <a:pt x="34" y="94"/>
                      <a:pt x="52" y="94"/>
                      <a:pt x="67" y="86"/>
                    </a:cubicBezTo>
                    <a:cubicBezTo>
                      <a:pt x="84" y="78"/>
                      <a:pt x="92" y="58"/>
                      <a:pt x="91" y="41"/>
                    </a:cubicBezTo>
                    <a:close/>
                    <a:moveTo>
                      <a:pt x="70" y="47"/>
                    </a:moveTo>
                    <a:cubicBezTo>
                      <a:pt x="70" y="47"/>
                      <a:pt x="70" y="48"/>
                      <a:pt x="70" y="48"/>
                    </a:cubicBezTo>
                    <a:cubicBezTo>
                      <a:pt x="70" y="48"/>
                      <a:pt x="70" y="49"/>
                      <a:pt x="70" y="49"/>
                    </a:cubicBezTo>
                    <a:cubicBezTo>
                      <a:pt x="70" y="49"/>
                      <a:pt x="69" y="50"/>
                      <a:pt x="69" y="50"/>
                    </a:cubicBezTo>
                    <a:cubicBezTo>
                      <a:pt x="68" y="56"/>
                      <a:pt x="64" y="62"/>
                      <a:pt x="57" y="66"/>
                    </a:cubicBezTo>
                    <a:cubicBezTo>
                      <a:pt x="51" y="71"/>
                      <a:pt x="41" y="69"/>
                      <a:pt x="34" y="64"/>
                    </a:cubicBezTo>
                    <a:cubicBezTo>
                      <a:pt x="31" y="61"/>
                      <a:pt x="28" y="57"/>
                      <a:pt x="27" y="54"/>
                    </a:cubicBezTo>
                    <a:cubicBezTo>
                      <a:pt x="25" y="50"/>
                      <a:pt x="25" y="46"/>
                      <a:pt x="25" y="42"/>
                    </a:cubicBezTo>
                    <a:cubicBezTo>
                      <a:pt x="26" y="38"/>
                      <a:pt x="27" y="35"/>
                      <a:pt x="29" y="32"/>
                    </a:cubicBezTo>
                    <a:cubicBezTo>
                      <a:pt x="32" y="30"/>
                      <a:pt x="34" y="28"/>
                      <a:pt x="37" y="26"/>
                    </a:cubicBezTo>
                    <a:cubicBezTo>
                      <a:pt x="42" y="23"/>
                      <a:pt x="47" y="23"/>
                      <a:pt x="50" y="24"/>
                    </a:cubicBezTo>
                    <a:cubicBezTo>
                      <a:pt x="50" y="24"/>
                      <a:pt x="50" y="24"/>
                      <a:pt x="50" y="24"/>
                    </a:cubicBezTo>
                    <a:cubicBezTo>
                      <a:pt x="51" y="24"/>
                      <a:pt x="51" y="24"/>
                      <a:pt x="52" y="24"/>
                    </a:cubicBezTo>
                    <a:cubicBezTo>
                      <a:pt x="52" y="24"/>
                      <a:pt x="52" y="24"/>
                      <a:pt x="52" y="24"/>
                    </a:cubicBezTo>
                    <a:cubicBezTo>
                      <a:pt x="54" y="25"/>
                      <a:pt x="55" y="25"/>
                      <a:pt x="55" y="25"/>
                    </a:cubicBezTo>
                    <a:cubicBezTo>
                      <a:pt x="55" y="25"/>
                      <a:pt x="55" y="25"/>
                      <a:pt x="55" y="25"/>
                    </a:cubicBezTo>
                    <a:cubicBezTo>
                      <a:pt x="55" y="25"/>
                      <a:pt x="56" y="26"/>
                      <a:pt x="56" y="26"/>
                    </a:cubicBezTo>
                    <a:cubicBezTo>
                      <a:pt x="59" y="27"/>
                      <a:pt x="61" y="28"/>
                      <a:pt x="63" y="30"/>
                    </a:cubicBezTo>
                    <a:cubicBezTo>
                      <a:pt x="66" y="34"/>
                      <a:pt x="69" y="38"/>
                      <a:pt x="70" y="43"/>
                    </a:cubicBezTo>
                    <a:cubicBezTo>
                      <a:pt x="70" y="44"/>
                      <a:pt x="70" y="46"/>
                      <a:pt x="70" y="47"/>
                    </a:cubicBezTo>
                    <a:close/>
                    <a:moveTo>
                      <a:pt x="68" y="58"/>
                    </a:moveTo>
                    <a:cubicBezTo>
                      <a:pt x="68" y="58"/>
                      <a:pt x="68" y="58"/>
                      <a:pt x="68" y="58"/>
                    </a:cubicBezTo>
                    <a:cubicBezTo>
                      <a:pt x="67" y="60"/>
                      <a:pt x="65" y="63"/>
                      <a:pt x="63" y="65"/>
                    </a:cubicBezTo>
                    <a:cubicBezTo>
                      <a:pt x="65" y="63"/>
                      <a:pt x="67" y="60"/>
                      <a:pt x="68" y="58"/>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4" name="i$ḷïďe">
                <a:extLst>
                  <a:ext uri="{FF2B5EF4-FFF2-40B4-BE49-F238E27FC236}">
                    <a16:creationId xmlns:a16="http://schemas.microsoft.com/office/drawing/2014/main" id="{AE762315-34B8-409B-A9DF-4FC82BEF3127}"/>
                  </a:ext>
                </a:extLst>
              </p:cNvPr>
              <p:cNvSpPr/>
              <p:nvPr/>
            </p:nvSpPr>
            <p:spPr bwMode="auto">
              <a:xfrm>
                <a:off x="4091454" y="4393113"/>
                <a:ext cx="1173796" cy="906523"/>
              </a:xfrm>
              <a:custGeom>
                <a:avLst/>
                <a:gdLst>
                  <a:gd name="T0" fmla="*/ 360 w 360"/>
                  <a:gd name="T1" fmla="*/ 270 h 278"/>
                  <a:gd name="T2" fmla="*/ 338 w 360"/>
                  <a:gd name="T3" fmla="*/ 274 h 278"/>
                  <a:gd name="T4" fmla="*/ 279 w 360"/>
                  <a:gd name="T5" fmla="*/ 277 h 278"/>
                  <a:gd name="T6" fmla="*/ 192 w 360"/>
                  <a:gd name="T7" fmla="*/ 278 h 278"/>
                  <a:gd name="T8" fmla="*/ 140 w 360"/>
                  <a:gd name="T9" fmla="*/ 276 h 278"/>
                  <a:gd name="T10" fmla="*/ 113 w 360"/>
                  <a:gd name="T11" fmla="*/ 273 h 278"/>
                  <a:gd name="T12" fmla="*/ 99 w 360"/>
                  <a:gd name="T13" fmla="*/ 271 h 278"/>
                  <a:gd name="T14" fmla="*/ 91 w 360"/>
                  <a:gd name="T15" fmla="*/ 268 h 278"/>
                  <a:gd name="T16" fmla="*/ 88 w 360"/>
                  <a:gd name="T17" fmla="*/ 266 h 278"/>
                  <a:gd name="T18" fmla="*/ 86 w 360"/>
                  <a:gd name="T19" fmla="*/ 264 h 278"/>
                  <a:gd name="T20" fmla="*/ 85 w 360"/>
                  <a:gd name="T21" fmla="*/ 262 h 278"/>
                  <a:gd name="T22" fmla="*/ 26 w 360"/>
                  <a:gd name="T23" fmla="*/ 76 h 278"/>
                  <a:gd name="T24" fmla="*/ 8 w 360"/>
                  <a:gd name="T25" fmla="*/ 20 h 278"/>
                  <a:gd name="T26" fmla="*/ 1 w 360"/>
                  <a:gd name="T27" fmla="*/ 0 h 278"/>
                  <a:gd name="T28" fmla="*/ 4 w 360"/>
                  <a:gd name="T29" fmla="*/ 5 h 278"/>
                  <a:gd name="T30" fmla="*/ 10 w 360"/>
                  <a:gd name="T31" fmla="*/ 19 h 278"/>
                  <a:gd name="T32" fmla="*/ 29 w 360"/>
                  <a:gd name="T33" fmla="*/ 75 h 278"/>
                  <a:gd name="T34" fmla="*/ 42 w 360"/>
                  <a:gd name="T35" fmla="*/ 114 h 278"/>
                  <a:gd name="T36" fmla="*/ 57 w 360"/>
                  <a:gd name="T37" fmla="*/ 158 h 278"/>
                  <a:gd name="T38" fmla="*/ 90 w 360"/>
                  <a:gd name="T39" fmla="*/ 260 h 278"/>
                  <a:gd name="T40" fmla="*/ 90 w 360"/>
                  <a:gd name="T41" fmla="*/ 261 h 278"/>
                  <a:gd name="T42" fmla="*/ 91 w 360"/>
                  <a:gd name="T43" fmla="*/ 262 h 278"/>
                  <a:gd name="T44" fmla="*/ 94 w 360"/>
                  <a:gd name="T45" fmla="*/ 263 h 278"/>
                  <a:gd name="T46" fmla="*/ 100 w 360"/>
                  <a:gd name="T47" fmla="*/ 265 h 278"/>
                  <a:gd name="T48" fmla="*/ 113 w 360"/>
                  <a:gd name="T49" fmla="*/ 268 h 278"/>
                  <a:gd name="T50" fmla="*/ 140 w 360"/>
                  <a:gd name="T51" fmla="*/ 271 h 278"/>
                  <a:gd name="T52" fmla="*/ 192 w 360"/>
                  <a:gd name="T53" fmla="*/ 273 h 278"/>
                  <a:gd name="T54" fmla="*/ 279 w 360"/>
                  <a:gd name="T55" fmla="*/ 273 h 278"/>
                  <a:gd name="T56" fmla="*/ 338 w 360"/>
                  <a:gd name="T57" fmla="*/ 271 h 278"/>
                  <a:gd name="T58" fmla="*/ 354 w 360"/>
                  <a:gd name="T59" fmla="*/ 271 h 278"/>
                  <a:gd name="T60" fmla="*/ 360 w 360"/>
                  <a:gd name="T61" fmla="*/ 27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0" h="278">
                    <a:moveTo>
                      <a:pt x="360" y="270"/>
                    </a:moveTo>
                    <a:cubicBezTo>
                      <a:pt x="360" y="271"/>
                      <a:pt x="352" y="272"/>
                      <a:pt x="338" y="274"/>
                    </a:cubicBezTo>
                    <a:cubicBezTo>
                      <a:pt x="324" y="275"/>
                      <a:pt x="304" y="276"/>
                      <a:pt x="279" y="277"/>
                    </a:cubicBezTo>
                    <a:cubicBezTo>
                      <a:pt x="254" y="278"/>
                      <a:pt x="225" y="278"/>
                      <a:pt x="192" y="278"/>
                    </a:cubicBezTo>
                    <a:cubicBezTo>
                      <a:pt x="175" y="278"/>
                      <a:pt x="158" y="277"/>
                      <a:pt x="140" y="276"/>
                    </a:cubicBezTo>
                    <a:cubicBezTo>
                      <a:pt x="131" y="276"/>
                      <a:pt x="122" y="275"/>
                      <a:pt x="113" y="273"/>
                    </a:cubicBezTo>
                    <a:cubicBezTo>
                      <a:pt x="108" y="273"/>
                      <a:pt x="103" y="272"/>
                      <a:pt x="99" y="271"/>
                    </a:cubicBezTo>
                    <a:cubicBezTo>
                      <a:pt x="96" y="270"/>
                      <a:pt x="94" y="269"/>
                      <a:pt x="91" y="268"/>
                    </a:cubicBezTo>
                    <a:cubicBezTo>
                      <a:pt x="90" y="268"/>
                      <a:pt x="89" y="267"/>
                      <a:pt x="88" y="266"/>
                    </a:cubicBezTo>
                    <a:cubicBezTo>
                      <a:pt x="87" y="266"/>
                      <a:pt x="87" y="265"/>
                      <a:pt x="86" y="264"/>
                    </a:cubicBezTo>
                    <a:cubicBezTo>
                      <a:pt x="85" y="263"/>
                      <a:pt x="85" y="263"/>
                      <a:pt x="85" y="262"/>
                    </a:cubicBezTo>
                    <a:cubicBezTo>
                      <a:pt x="62" y="190"/>
                      <a:pt x="41" y="124"/>
                      <a:pt x="26" y="76"/>
                    </a:cubicBezTo>
                    <a:cubicBezTo>
                      <a:pt x="18" y="53"/>
                      <a:pt x="13" y="33"/>
                      <a:pt x="8" y="20"/>
                    </a:cubicBezTo>
                    <a:cubicBezTo>
                      <a:pt x="3" y="7"/>
                      <a:pt x="0" y="0"/>
                      <a:pt x="1" y="0"/>
                    </a:cubicBezTo>
                    <a:cubicBezTo>
                      <a:pt x="1" y="0"/>
                      <a:pt x="2" y="1"/>
                      <a:pt x="4" y="5"/>
                    </a:cubicBezTo>
                    <a:cubicBezTo>
                      <a:pt x="5" y="8"/>
                      <a:pt x="7" y="13"/>
                      <a:pt x="10" y="19"/>
                    </a:cubicBezTo>
                    <a:cubicBezTo>
                      <a:pt x="15" y="32"/>
                      <a:pt x="22" y="52"/>
                      <a:pt x="29" y="75"/>
                    </a:cubicBezTo>
                    <a:cubicBezTo>
                      <a:pt x="33" y="87"/>
                      <a:pt x="38" y="100"/>
                      <a:pt x="42" y="114"/>
                    </a:cubicBezTo>
                    <a:cubicBezTo>
                      <a:pt x="47" y="128"/>
                      <a:pt x="52" y="143"/>
                      <a:pt x="57" y="158"/>
                    </a:cubicBezTo>
                    <a:cubicBezTo>
                      <a:pt x="67" y="190"/>
                      <a:pt x="78" y="224"/>
                      <a:pt x="90" y="260"/>
                    </a:cubicBezTo>
                    <a:cubicBezTo>
                      <a:pt x="90" y="261"/>
                      <a:pt x="90" y="261"/>
                      <a:pt x="90" y="261"/>
                    </a:cubicBezTo>
                    <a:cubicBezTo>
                      <a:pt x="91" y="261"/>
                      <a:pt x="91" y="261"/>
                      <a:pt x="91" y="262"/>
                    </a:cubicBezTo>
                    <a:cubicBezTo>
                      <a:pt x="92" y="262"/>
                      <a:pt x="93" y="263"/>
                      <a:pt x="94" y="263"/>
                    </a:cubicBezTo>
                    <a:cubicBezTo>
                      <a:pt x="96" y="264"/>
                      <a:pt x="98" y="265"/>
                      <a:pt x="100" y="265"/>
                    </a:cubicBezTo>
                    <a:cubicBezTo>
                      <a:pt x="104" y="266"/>
                      <a:pt x="109" y="267"/>
                      <a:pt x="113" y="268"/>
                    </a:cubicBezTo>
                    <a:cubicBezTo>
                      <a:pt x="122" y="269"/>
                      <a:pt x="131" y="270"/>
                      <a:pt x="140" y="271"/>
                    </a:cubicBezTo>
                    <a:cubicBezTo>
                      <a:pt x="158" y="272"/>
                      <a:pt x="175" y="273"/>
                      <a:pt x="192" y="273"/>
                    </a:cubicBezTo>
                    <a:cubicBezTo>
                      <a:pt x="225" y="274"/>
                      <a:pt x="254" y="273"/>
                      <a:pt x="279" y="273"/>
                    </a:cubicBezTo>
                    <a:cubicBezTo>
                      <a:pt x="304" y="273"/>
                      <a:pt x="324" y="272"/>
                      <a:pt x="338" y="271"/>
                    </a:cubicBezTo>
                    <a:cubicBezTo>
                      <a:pt x="345" y="271"/>
                      <a:pt x="351" y="271"/>
                      <a:pt x="354" y="271"/>
                    </a:cubicBezTo>
                    <a:cubicBezTo>
                      <a:pt x="358" y="270"/>
                      <a:pt x="360" y="270"/>
                      <a:pt x="360" y="27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5" name="íšḷîdè">
                <a:extLst>
                  <a:ext uri="{FF2B5EF4-FFF2-40B4-BE49-F238E27FC236}">
                    <a16:creationId xmlns:a16="http://schemas.microsoft.com/office/drawing/2014/main" id="{2591B12F-1FD7-41F3-8324-4C78AB41F600}"/>
                  </a:ext>
                </a:extLst>
              </p:cNvPr>
              <p:cNvSpPr/>
              <p:nvPr/>
            </p:nvSpPr>
            <p:spPr bwMode="auto">
              <a:xfrm>
                <a:off x="4194781" y="4380714"/>
                <a:ext cx="264517" cy="804574"/>
              </a:xfrm>
              <a:custGeom>
                <a:avLst/>
                <a:gdLst>
                  <a:gd name="T0" fmla="*/ 81 w 81"/>
                  <a:gd name="T1" fmla="*/ 247 h 247"/>
                  <a:gd name="T2" fmla="*/ 77 w 81"/>
                  <a:gd name="T3" fmla="*/ 238 h 247"/>
                  <a:gd name="T4" fmla="*/ 68 w 81"/>
                  <a:gd name="T5" fmla="*/ 211 h 247"/>
                  <a:gd name="T6" fmla="*/ 39 w 81"/>
                  <a:gd name="T7" fmla="*/ 124 h 247"/>
                  <a:gd name="T8" fmla="*/ 22 w 81"/>
                  <a:gd name="T9" fmla="*/ 76 h 247"/>
                  <a:gd name="T10" fmla="*/ 10 w 81"/>
                  <a:gd name="T11" fmla="*/ 37 h 247"/>
                  <a:gd name="T12" fmla="*/ 2 w 81"/>
                  <a:gd name="T13" fmla="*/ 10 h 247"/>
                  <a:gd name="T14" fmla="*/ 0 w 81"/>
                  <a:gd name="T15" fmla="*/ 0 h 247"/>
                  <a:gd name="T16" fmla="*/ 1 w 81"/>
                  <a:gd name="T17" fmla="*/ 2 h 247"/>
                  <a:gd name="T18" fmla="*/ 4 w 81"/>
                  <a:gd name="T19" fmla="*/ 9 h 247"/>
                  <a:gd name="T20" fmla="*/ 12 w 81"/>
                  <a:gd name="T21" fmla="*/ 36 h 247"/>
                  <a:gd name="T22" fmla="*/ 25 w 81"/>
                  <a:gd name="T23" fmla="*/ 75 h 247"/>
                  <a:gd name="T24" fmla="*/ 42 w 81"/>
                  <a:gd name="T25" fmla="*/ 123 h 247"/>
                  <a:gd name="T26" fmla="*/ 70 w 81"/>
                  <a:gd name="T27" fmla="*/ 211 h 247"/>
                  <a:gd name="T28" fmla="*/ 78 w 81"/>
                  <a:gd name="T29" fmla="*/ 237 h 247"/>
                  <a:gd name="T30" fmla="*/ 80 w 81"/>
                  <a:gd name="T31" fmla="*/ 245 h 247"/>
                  <a:gd name="T32" fmla="*/ 81 w 81"/>
                  <a:gd name="T33"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247">
                    <a:moveTo>
                      <a:pt x="81" y="247"/>
                    </a:moveTo>
                    <a:cubicBezTo>
                      <a:pt x="80" y="247"/>
                      <a:pt x="79" y="244"/>
                      <a:pt x="77" y="238"/>
                    </a:cubicBezTo>
                    <a:cubicBezTo>
                      <a:pt x="74" y="232"/>
                      <a:pt x="71" y="223"/>
                      <a:pt x="68" y="211"/>
                    </a:cubicBezTo>
                    <a:cubicBezTo>
                      <a:pt x="60" y="189"/>
                      <a:pt x="50" y="158"/>
                      <a:pt x="39" y="124"/>
                    </a:cubicBezTo>
                    <a:cubicBezTo>
                      <a:pt x="33" y="107"/>
                      <a:pt x="27" y="91"/>
                      <a:pt x="22" y="76"/>
                    </a:cubicBezTo>
                    <a:cubicBezTo>
                      <a:pt x="17" y="61"/>
                      <a:pt x="13" y="48"/>
                      <a:pt x="10" y="37"/>
                    </a:cubicBezTo>
                    <a:cubicBezTo>
                      <a:pt x="7" y="25"/>
                      <a:pt x="4" y="16"/>
                      <a:pt x="2" y="10"/>
                    </a:cubicBezTo>
                    <a:cubicBezTo>
                      <a:pt x="1" y="3"/>
                      <a:pt x="0" y="0"/>
                      <a:pt x="0" y="0"/>
                    </a:cubicBezTo>
                    <a:cubicBezTo>
                      <a:pt x="0" y="0"/>
                      <a:pt x="0" y="1"/>
                      <a:pt x="1" y="2"/>
                    </a:cubicBezTo>
                    <a:cubicBezTo>
                      <a:pt x="2" y="4"/>
                      <a:pt x="3" y="6"/>
                      <a:pt x="4" y="9"/>
                    </a:cubicBezTo>
                    <a:cubicBezTo>
                      <a:pt x="6" y="16"/>
                      <a:pt x="9" y="25"/>
                      <a:pt x="12" y="36"/>
                    </a:cubicBezTo>
                    <a:cubicBezTo>
                      <a:pt x="15" y="47"/>
                      <a:pt x="20" y="61"/>
                      <a:pt x="25" y="75"/>
                    </a:cubicBezTo>
                    <a:cubicBezTo>
                      <a:pt x="30" y="90"/>
                      <a:pt x="36" y="106"/>
                      <a:pt x="42" y="123"/>
                    </a:cubicBezTo>
                    <a:cubicBezTo>
                      <a:pt x="53" y="157"/>
                      <a:pt x="63" y="188"/>
                      <a:pt x="70" y="211"/>
                    </a:cubicBezTo>
                    <a:cubicBezTo>
                      <a:pt x="73" y="222"/>
                      <a:pt x="76" y="231"/>
                      <a:pt x="78" y="237"/>
                    </a:cubicBezTo>
                    <a:cubicBezTo>
                      <a:pt x="79" y="241"/>
                      <a:pt x="79" y="243"/>
                      <a:pt x="80" y="245"/>
                    </a:cubicBezTo>
                    <a:cubicBezTo>
                      <a:pt x="80" y="246"/>
                      <a:pt x="81" y="247"/>
                      <a:pt x="81" y="247"/>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6" name="îšlïďe">
                <a:extLst>
                  <a:ext uri="{FF2B5EF4-FFF2-40B4-BE49-F238E27FC236}">
                    <a16:creationId xmlns:a16="http://schemas.microsoft.com/office/drawing/2014/main" id="{092F426A-E59E-47BA-8862-15B0290597CD}"/>
                  </a:ext>
                </a:extLst>
              </p:cNvPr>
              <p:cNvSpPr/>
              <p:nvPr/>
            </p:nvSpPr>
            <p:spPr bwMode="auto">
              <a:xfrm>
                <a:off x="4566758" y="4360049"/>
                <a:ext cx="1183440" cy="939588"/>
              </a:xfrm>
              <a:custGeom>
                <a:avLst/>
                <a:gdLst>
                  <a:gd name="T0" fmla="*/ 0 w 363"/>
                  <a:gd name="T1" fmla="*/ 285 h 288"/>
                  <a:gd name="T2" fmla="*/ 6 w 363"/>
                  <a:gd name="T3" fmla="*/ 285 h 288"/>
                  <a:gd name="T4" fmla="*/ 23 w 363"/>
                  <a:gd name="T5" fmla="*/ 285 h 288"/>
                  <a:gd name="T6" fmla="*/ 83 w 363"/>
                  <a:gd name="T7" fmla="*/ 284 h 288"/>
                  <a:gd name="T8" fmla="*/ 173 w 363"/>
                  <a:gd name="T9" fmla="*/ 281 h 288"/>
                  <a:gd name="T10" fmla="*/ 226 w 363"/>
                  <a:gd name="T11" fmla="*/ 277 h 288"/>
                  <a:gd name="T12" fmla="*/ 253 w 363"/>
                  <a:gd name="T13" fmla="*/ 273 h 288"/>
                  <a:gd name="T14" fmla="*/ 267 w 363"/>
                  <a:gd name="T15" fmla="*/ 271 h 288"/>
                  <a:gd name="T16" fmla="*/ 280 w 363"/>
                  <a:gd name="T17" fmla="*/ 266 h 288"/>
                  <a:gd name="T18" fmla="*/ 283 w 363"/>
                  <a:gd name="T19" fmla="*/ 265 h 288"/>
                  <a:gd name="T20" fmla="*/ 284 w 363"/>
                  <a:gd name="T21" fmla="*/ 264 h 288"/>
                  <a:gd name="T22" fmla="*/ 284 w 363"/>
                  <a:gd name="T23" fmla="*/ 263 h 288"/>
                  <a:gd name="T24" fmla="*/ 286 w 363"/>
                  <a:gd name="T25" fmla="*/ 256 h 288"/>
                  <a:gd name="T26" fmla="*/ 290 w 363"/>
                  <a:gd name="T27" fmla="*/ 243 h 288"/>
                  <a:gd name="T28" fmla="*/ 298 w 363"/>
                  <a:gd name="T29" fmla="*/ 216 h 288"/>
                  <a:gd name="T30" fmla="*/ 312 w 363"/>
                  <a:gd name="T31" fmla="*/ 164 h 288"/>
                  <a:gd name="T32" fmla="*/ 325 w 363"/>
                  <a:gd name="T33" fmla="*/ 118 h 288"/>
                  <a:gd name="T34" fmla="*/ 337 w 363"/>
                  <a:gd name="T35" fmla="*/ 78 h 288"/>
                  <a:gd name="T36" fmla="*/ 354 w 363"/>
                  <a:gd name="T37" fmla="*/ 20 h 288"/>
                  <a:gd name="T38" fmla="*/ 360 w 363"/>
                  <a:gd name="T39" fmla="*/ 5 h 288"/>
                  <a:gd name="T40" fmla="*/ 363 w 363"/>
                  <a:gd name="T41" fmla="*/ 0 h 288"/>
                  <a:gd name="T42" fmla="*/ 361 w 363"/>
                  <a:gd name="T43" fmla="*/ 5 h 288"/>
                  <a:gd name="T44" fmla="*/ 356 w 363"/>
                  <a:gd name="T45" fmla="*/ 21 h 288"/>
                  <a:gd name="T46" fmla="*/ 341 w 363"/>
                  <a:gd name="T47" fmla="*/ 79 h 288"/>
                  <a:gd name="T48" fmla="*/ 329 w 363"/>
                  <a:gd name="T49" fmla="*/ 120 h 288"/>
                  <a:gd name="T50" fmla="*/ 317 w 363"/>
                  <a:gd name="T51" fmla="*/ 166 h 288"/>
                  <a:gd name="T52" fmla="*/ 303 w 363"/>
                  <a:gd name="T53" fmla="*/ 217 h 288"/>
                  <a:gd name="T54" fmla="*/ 295 w 363"/>
                  <a:gd name="T55" fmla="*/ 244 h 288"/>
                  <a:gd name="T56" fmla="*/ 292 w 363"/>
                  <a:gd name="T57" fmla="*/ 258 h 288"/>
                  <a:gd name="T58" fmla="*/ 289 w 363"/>
                  <a:gd name="T59" fmla="*/ 265 h 288"/>
                  <a:gd name="T60" fmla="*/ 288 w 363"/>
                  <a:gd name="T61" fmla="*/ 267 h 288"/>
                  <a:gd name="T62" fmla="*/ 287 w 363"/>
                  <a:gd name="T63" fmla="*/ 269 h 288"/>
                  <a:gd name="T64" fmla="*/ 283 w 363"/>
                  <a:gd name="T65" fmla="*/ 271 h 288"/>
                  <a:gd name="T66" fmla="*/ 268 w 363"/>
                  <a:gd name="T67" fmla="*/ 276 h 288"/>
                  <a:gd name="T68" fmla="*/ 254 w 363"/>
                  <a:gd name="T69" fmla="*/ 279 h 288"/>
                  <a:gd name="T70" fmla="*/ 226 w 363"/>
                  <a:gd name="T71" fmla="*/ 282 h 288"/>
                  <a:gd name="T72" fmla="*/ 173 w 363"/>
                  <a:gd name="T73" fmla="*/ 286 h 288"/>
                  <a:gd name="T74" fmla="*/ 83 w 363"/>
                  <a:gd name="T75" fmla="*/ 288 h 288"/>
                  <a:gd name="T76" fmla="*/ 22 w 363"/>
                  <a:gd name="T77" fmla="*/ 287 h 288"/>
                  <a:gd name="T78" fmla="*/ 0 w 363"/>
                  <a:gd name="T79" fmla="*/ 28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3" h="288">
                    <a:moveTo>
                      <a:pt x="0" y="285"/>
                    </a:moveTo>
                    <a:cubicBezTo>
                      <a:pt x="0" y="284"/>
                      <a:pt x="2" y="285"/>
                      <a:pt x="6" y="285"/>
                    </a:cubicBezTo>
                    <a:cubicBezTo>
                      <a:pt x="10" y="285"/>
                      <a:pt x="15" y="285"/>
                      <a:pt x="23" y="285"/>
                    </a:cubicBezTo>
                    <a:cubicBezTo>
                      <a:pt x="37" y="285"/>
                      <a:pt x="58" y="285"/>
                      <a:pt x="83" y="284"/>
                    </a:cubicBezTo>
                    <a:cubicBezTo>
                      <a:pt x="109" y="283"/>
                      <a:pt x="139" y="282"/>
                      <a:pt x="173" y="281"/>
                    </a:cubicBezTo>
                    <a:cubicBezTo>
                      <a:pt x="190" y="280"/>
                      <a:pt x="207" y="278"/>
                      <a:pt x="226" y="277"/>
                    </a:cubicBezTo>
                    <a:cubicBezTo>
                      <a:pt x="235" y="276"/>
                      <a:pt x="244" y="275"/>
                      <a:pt x="253" y="273"/>
                    </a:cubicBezTo>
                    <a:cubicBezTo>
                      <a:pt x="258" y="272"/>
                      <a:pt x="263" y="272"/>
                      <a:pt x="267" y="271"/>
                    </a:cubicBezTo>
                    <a:cubicBezTo>
                      <a:pt x="272" y="270"/>
                      <a:pt x="276" y="268"/>
                      <a:pt x="280" y="266"/>
                    </a:cubicBezTo>
                    <a:cubicBezTo>
                      <a:pt x="281" y="266"/>
                      <a:pt x="282" y="265"/>
                      <a:pt x="283" y="265"/>
                    </a:cubicBezTo>
                    <a:cubicBezTo>
                      <a:pt x="283" y="265"/>
                      <a:pt x="284" y="264"/>
                      <a:pt x="284" y="264"/>
                    </a:cubicBezTo>
                    <a:cubicBezTo>
                      <a:pt x="284" y="264"/>
                      <a:pt x="284" y="264"/>
                      <a:pt x="284" y="263"/>
                    </a:cubicBezTo>
                    <a:cubicBezTo>
                      <a:pt x="285" y="261"/>
                      <a:pt x="286" y="259"/>
                      <a:pt x="286" y="256"/>
                    </a:cubicBezTo>
                    <a:cubicBezTo>
                      <a:pt x="288" y="252"/>
                      <a:pt x="289" y="247"/>
                      <a:pt x="290" y="243"/>
                    </a:cubicBezTo>
                    <a:cubicBezTo>
                      <a:pt x="293" y="233"/>
                      <a:pt x="295" y="224"/>
                      <a:pt x="298" y="216"/>
                    </a:cubicBezTo>
                    <a:cubicBezTo>
                      <a:pt x="302" y="198"/>
                      <a:pt x="307" y="181"/>
                      <a:pt x="312" y="164"/>
                    </a:cubicBezTo>
                    <a:cubicBezTo>
                      <a:pt x="316" y="148"/>
                      <a:pt x="321" y="133"/>
                      <a:pt x="325" y="118"/>
                    </a:cubicBezTo>
                    <a:cubicBezTo>
                      <a:pt x="329" y="104"/>
                      <a:pt x="334" y="91"/>
                      <a:pt x="337" y="78"/>
                    </a:cubicBezTo>
                    <a:cubicBezTo>
                      <a:pt x="344" y="54"/>
                      <a:pt x="349" y="34"/>
                      <a:pt x="354" y="20"/>
                    </a:cubicBezTo>
                    <a:cubicBezTo>
                      <a:pt x="357" y="13"/>
                      <a:pt x="359" y="8"/>
                      <a:pt x="360" y="5"/>
                    </a:cubicBezTo>
                    <a:cubicBezTo>
                      <a:pt x="362" y="1"/>
                      <a:pt x="363" y="0"/>
                      <a:pt x="363" y="0"/>
                    </a:cubicBezTo>
                    <a:cubicBezTo>
                      <a:pt x="363" y="0"/>
                      <a:pt x="363" y="2"/>
                      <a:pt x="361" y="5"/>
                    </a:cubicBezTo>
                    <a:cubicBezTo>
                      <a:pt x="360" y="9"/>
                      <a:pt x="358" y="14"/>
                      <a:pt x="356" y="21"/>
                    </a:cubicBezTo>
                    <a:cubicBezTo>
                      <a:pt x="352" y="34"/>
                      <a:pt x="347" y="54"/>
                      <a:pt x="341" y="79"/>
                    </a:cubicBezTo>
                    <a:cubicBezTo>
                      <a:pt x="338" y="92"/>
                      <a:pt x="334" y="105"/>
                      <a:pt x="329" y="120"/>
                    </a:cubicBezTo>
                    <a:cubicBezTo>
                      <a:pt x="325" y="134"/>
                      <a:pt x="321" y="150"/>
                      <a:pt x="317" y="166"/>
                    </a:cubicBezTo>
                    <a:cubicBezTo>
                      <a:pt x="312" y="182"/>
                      <a:pt x="308" y="199"/>
                      <a:pt x="303" y="217"/>
                    </a:cubicBezTo>
                    <a:cubicBezTo>
                      <a:pt x="300" y="226"/>
                      <a:pt x="298" y="235"/>
                      <a:pt x="295" y="244"/>
                    </a:cubicBezTo>
                    <a:cubicBezTo>
                      <a:pt x="294" y="249"/>
                      <a:pt x="293" y="253"/>
                      <a:pt x="292" y="258"/>
                    </a:cubicBezTo>
                    <a:cubicBezTo>
                      <a:pt x="291" y="260"/>
                      <a:pt x="290" y="262"/>
                      <a:pt x="289" y="265"/>
                    </a:cubicBezTo>
                    <a:cubicBezTo>
                      <a:pt x="289" y="266"/>
                      <a:pt x="289" y="267"/>
                      <a:pt x="288" y="267"/>
                    </a:cubicBezTo>
                    <a:cubicBezTo>
                      <a:pt x="288" y="268"/>
                      <a:pt x="287" y="269"/>
                      <a:pt x="287" y="269"/>
                    </a:cubicBezTo>
                    <a:cubicBezTo>
                      <a:pt x="285" y="270"/>
                      <a:pt x="284" y="271"/>
                      <a:pt x="283" y="271"/>
                    </a:cubicBezTo>
                    <a:cubicBezTo>
                      <a:pt x="278" y="274"/>
                      <a:pt x="273" y="275"/>
                      <a:pt x="268" y="276"/>
                    </a:cubicBezTo>
                    <a:cubicBezTo>
                      <a:pt x="264" y="277"/>
                      <a:pt x="259" y="278"/>
                      <a:pt x="254" y="279"/>
                    </a:cubicBezTo>
                    <a:cubicBezTo>
                      <a:pt x="245" y="280"/>
                      <a:pt x="235" y="281"/>
                      <a:pt x="226" y="282"/>
                    </a:cubicBezTo>
                    <a:cubicBezTo>
                      <a:pt x="208" y="284"/>
                      <a:pt x="190" y="285"/>
                      <a:pt x="173" y="286"/>
                    </a:cubicBezTo>
                    <a:cubicBezTo>
                      <a:pt x="139" y="287"/>
                      <a:pt x="109" y="288"/>
                      <a:pt x="83" y="288"/>
                    </a:cubicBezTo>
                    <a:cubicBezTo>
                      <a:pt x="58" y="288"/>
                      <a:pt x="37" y="288"/>
                      <a:pt x="22" y="287"/>
                    </a:cubicBezTo>
                    <a:cubicBezTo>
                      <a:pt x="8" y="286"/>
                      <a:pt x="0" y="285"/>
                      <a:pt x="0" y="285"/>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7" name="íṡḻiḑè">
                <a:extLst>
                  <a:ext uri="{FF2B5EF4-FFF2-40B4-BE49-F238E27FC236}">
                    <a16:creationId xmlns:a16="http://schemas.microsoft.com/office/drawing/2014/main" id="{02A8BF4B-0D7A-45A4-B019-261342FFBDBF}"/>
                  </a:ext>
                </a:extLst>
              </p:cNvPr>
              <p:cNvSpPr/>
              <p:nvPr/>
            </p:nvSpPr>
            <p:spPr bwMode="auto">
              <a:xfrm>
                <a:off x="4550226" y="5218352"/>
                <a:ext cx="0" cy="0"/>
              </a:xfrm>
              <a:prstGeom prst="line">
                <a:avLst/>
              </a:prstGeom>
              <a:noFill/>
              <a:ln w="14288" cap="flat">
                <a:solidFill>
                  <a:srgbClr val="060606"/>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dirty="0"/>
              </a:p>
            </p:txBody>
          </p:sp>
          <p:sp>
            <p:nvSpPr>
              <p:cNvPr id="338" name="îṡļïḓe">
                <a:extLst>
                  <a:ext uri="{FF2B5EF4-FFF2-40B4-BE49-F238E27FC236}">
                    <a16:creationId xmlns:a16="http://schemas.microsoft.com/office/drawing/2014/main" id="{40FE27A4-E7CB-449C-BDBF-B576C8FF3485}"/>
                  </a:ext>
                </a:extLst>
              </p:cNvPr>
              <p:cNvSpPr/>
              <p:nvPr/>
            </p:nvSpPr>
            <p:spPr bwMode="auto">
              <a:xfrm>
                <a:off x="5418174" y="4347649"/>
                <a:ext cx="231453" cy="818351"/>
              </a:xfrm>
              <a:custGeom>
                <a:avLst/>
                <a:gdLst>
                  <a:gd name="T0" fmla="*/ 0 w 71"/>
                  <a:gd name="T1" fmla="*/ 251 h 251"/>
                  <a:gd name="T2" fmla="*/ 0 w 71"/>
                  <a:gd name="T3" fmla="*/ 248 h 251"/>
                  <a:gd name="T4" fmla="*/ 2 w 71"/>
                  <a:gd name="T5" fmla="*/ 241 h 251"/>
                  <a:gd name="T6" fmla="*/ 9 w 71"/>
                  <a:gd name="T7" fmla="*/ 214 h 251"/>
                  <a:gd name="T8" fmla="*/ 33 w 71"/>
                  <a:gd name="T9" fmla="*/ 125 h 251"/>
                  <a:gd name="T10" fmla="*/ 59 w 71"/>
                  <a:gd name="T11" fmla="*/ 37 h 251"/>
                  <a:gd name="T12" fmla="*/ 68 w 71"/>
                  <a:gd name="T13" fmla="*/ 10 h 251"/>
                  <a:gd name="T14" fmla="*/ 71 w 71"/>
                  <a:gd name="T15" fmla="*/ 0 h 251"/>
                  <a:gd name="T16" fmla="*/ 69 w 71"/>
                  <a:gd name="T17" fmla="*/ 10 h 251"/>
                  <a:gd name="T18" fmla="*/ 61 w 71"/>
                  <a:gd name="T19" fmla="*/ 37 h 251"/>
                  <a:gd name="T20" fmla="*/ 36 w 71"/>
                  <a:gd name="T21" fmla="*/ 126 h 251"/>
                  <a:gd name="T22" fmla="*/ 11 w 71"/>
                  <a:gd name="T23" fmla="*/ 214 h 251"/>
                  <a:gd name="T24" fmla="*/ 3 w 71"/>
                  <a:gd name="T25" fmla="*/ 241 h 251"/>
                  <a:gd name="T26" fmla="*/ 0 w 71"/>
                  <a:gd name="T27"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251">
                    <a:moveTo>
                      <a:pt x="0" y="251"/>
                    </a:moveTo>
                    <a:cubicBezTo>
                      <a:pt x="0" y="251"/>
                      <a:pt x="0" y="250"/>
                      <a:pt x="0" y="248"/>
                    </a:cubicBezTo>
                    <a:cubicBezTo>
                      <a:pt x="1" y="247"/>
                      <a:pt x="1" y="244"/>
                      <a:pt x="2" y="241"/>
                    </a:cubicBezTo>
                    <a:cubicBezTo>
                      <a:pt x="4" y="234"/>
                      <a:pt x="6" y="225"/>
                      <a:pt x="9" y="214"/>
                    </a:cubicBezTo>
                    <a:cubicBezTo>
                      <a:pt x="15" y="191"/>
                      <a:pt x="23" y="159"/>
                      <a:pt x="33" y="125"/>
                    </a:cubicBezTo>
                    <a:cubicBezTo>
                      <a:pt x="42" y="90"/>
                      <a:pt x="52" y="59"/>
                      <a:pt x="59" y="37"/>
                    </a:cubicBezTo>
                    <a:cubicBezTo>
                      <a:pt x="63" y="25"/>
                      <a:pt x="66" y="16"/>
                      <a:pt x="68" y="10"/>
                    </a:cubicBezTo>
                    <a:cubicBezTo>
                      <a:pt x="70" y="4"/>
                      <a:pt x="71" y="0"/>
                      <a:pt x="71" y="0"/>
                    </a:cubicBezTo>
                    <a:cubicBezTo>
                      <a:pt x="71" y="0"/>
                      <a:pt x="70" y="4"/>
                      <a:pt x="69" y="10"/>
                    </a:cubicBezTo>
                    <a:cubicBezTo>
                      <a:pt x="67" y="17"/>
                      <a:pt x="64" y="26"/>
                      <a:pt x="61" y="37"/>
                    </a:cubicBezTo>
                    <a:cubicBezTo>
                      <a:pt x="55" y="60"/>
                      <a:pt x="45" y="91"/>
                      <a:pt x="36" y="126"/>
                    </a:cubicBezTo>
                    <a:cubicBezTo>
                      <a:pt x="26" y="160"/>
                      <a:pt x="17" y="192"/>
                      <a:pt x="11" y="214"/>
                    </a:cubicBezTo>
                    <a:cubicBezTo>
                      <a:pt x="8" y="226"/>
                      <a:pt x="5" y="235"/>
                      <a:pt x="3" y="241"/>
                    </a:cubicBezTo>
                    <a:cubicBezTo>
                      <a:pt x="1" y="247"/>
                      <a:pt x="0" y="251"/>
                      <a:pt x="0" y="25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9" name="islíḋé">
                <a:extLst>
                  <a:ext uri="{FF2B5EF4-FFF2-40B4-BE49-F238E27FC236}">
                    <a16:creationId xmlns:a16="http://schemas.microsoft.com/office/drawing/2014/main" id="{ACC9B270-0E9B-48C8-8778-13BC11B6C3D5}"/>
                  </a:ext>
                </a:extLst>
              </p:cNvPr>
              <p:cNvSpPr/>
              <p:nvPr/>
            </p:nvSpPr>
            <p:spPr bwMode="auto">
              <a:xfrm>
                <a:off x="5290049" y="4895972"/>
                <a:ext cx="202522" cy="9644"/>
              </a:xfrm>
              <a:custGeom>
                <a:avLst/>
                <a:gdLst>
                  <a:gd name="T0" fmla="*/ 62 w 62"/>
                  <a:gd name="T1" fmla="*/ 2 h 3"/>
                  <a:gd name="T2" fmla="*/ 31 w 62"/>
                  <a:gd name="T3" fmla="*/ 3 h 3"/>
                  <a:gd name="T4" fmla="*/ 0 w 62"/>
                  <a:gd name="T5" fmla="*/ 2 h 3"/>
                  <a:gd name="T6" fmla="*/ 31 w 62"/>
                  <a:gd name="T7" fmla="*/ 0 h 3"/>
                  <a:gd name="T8" fmla="*/ 62 w 62"/>
                  <a:gd name="T9" fmla="*/ 2 h 3"/>
                </a:gdLst>
                <a:ahLst/>
                <a:cxnLst>
                  <a:cxn ang="0">
                    <a:pos x="T0" y="T1"/>
                  </a:cxn>
                  <a:cxn ang="0">
                    <a:pos x="T2" y="T3"/>
                  </a:cxn>
                  <a:cxn ang="0">
                    <a:pos x="T4" y="T5"/>
                  </a:cxn>
                  <a:cxn ang="0">
                    <a:pos x="T6" y="T7"/>
                  </a:cxn>
                  <a:cxn ang="0">
                    <a:pos x="T8" y="T9"/>
                  </a:cxn>
                </a:cxnLst>
                <a:rect l="0" t="0" r="r" b="b"/>
                <a:pathLst>
                  <a:path w="62" h="3">
                    <a:moveTo>
                      <a:pt x="62" y="2"/>
                    </a:moveTo>
                    <a:cubicBezTo>
                      <a:pt x="62" y="2"/>
                      <a:pt x="48" y="3"/>
                      <a:pt x="31" y="3"/>
                    </a:cubicBezTo>
                    <a:cubicBezTo>
                      <a:pt x="14" y="3"/>
                      <a:pt x="0" y="3"/>
                      <a:pt x="0" y="2"/>
                    </a:cubicBezTo>
                    <a:cubicBezTo>
                      <a:pt x="0" y="1"/>
                      <a:pt x="14" y="0"/>
                      <a:pt x="31" y="0"/>
                    </a:cubicBezTo>
                    <a:cubicBezTo>
                      <a:pt x="48" y="0"/>
                      <a:pt x="62" y="1"/>
                      <a:pt x="62"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0" name="îṩľiďè">
                <a:extLst>
                  <a:ext uri="{FF2B5EF4-FFF2-40B4-BE49-F238E27FC236}">
                    <a16:creationId xmlns:a16="http://schemas.microsoft.com/office/drawing/2014/main" id="{1E981879-124F-4D99-87BB-BA50948DF160}"/>
                  </a:ext>
                </a:extLst>
              </p:cNvPr>
              <p:cNvSpPr/>
              <p:nvPr/>
            </p:nvSpPr>
            <p:spPr bwMode="auto">
              <a:xfrm>
                <a:off x="4960779" y="4898727"/>
                <a:ext cx="228697" cy="12400"/>
              </a:xfrm>
              <a:custGeom>
                <a:avLst/>
                <a:gdLst>
                  <a:gd name="T0" fmla="*/ 70 w 70"/>
                  <a:gd name="T1" fmla="*/ 2 h 4"/>
                  <a:gd name="T2" fmla="*/ 35 w 70"/>
                  <a:gd name="T3" fmla="*/ 4 h 4"/>
                  <a:gd name="T4" fmla="*/ 0 w 70"/>
                  <a:gd name="T5" fmla="*/ 3 h 4"/>
                  <a:gd name="T6" fmla="*/ 35 w 70"/>
                  <a:gd name="T7" fmla="*/ 1 h 4"/>
                  <a:gd name="T8" fmla="*/ 70 w 70"/>
                  <a:gd name="T9" fmla="*/ 2 h 4"/>
                </a:gdLst>
                <a:ahLst/>
                <a:cxnLst>
                  <a:cxn ang="0">
                    <a:pos x="T0" y="T1"/>
                  </a:cxn>
                  <a:cxn ang="0">
                    <a:pos x="T2" y="T3"/>
                  </a:cxn>
                  <a:cxn ang="0">
                    <a:pos x="T4" y="T5"/>
                  </a:cxn>
                  <a:cxn ang="0">
                    <a:pos x="T6" y="T7"/>
                  </a:cxn>
                  <a:cxn ang="0">
                    <a:pos x="T8" y="T9"/>
                  </a:cxn>
                </a:cxnLst>
                <a:rect l="0" t="0" r="r" b="b"/>
                <a:pathLst>
                  <a:path w="70" h="4">
                    <a:moveTo>
                      <a:pt x="70" y="2"/>
                    </a:moveTo>
                    <a:cubicBezTo>
                      <a:pt x="70" y="2"/>
                      <a:pt x="54" y="3"/>
                      <a:pt x="35" y="4"/>
                    </a:cubicBezTo>
                    <a:cubicBezTo>
                      <a:pt x="15" y="4"/>
                      <a:pt x="0" y="4"/>
                      <a:pt x="0" y="3"/>
                    </a:cubicBezTo>
                    <a:cubicBezTo>
                      <a:pt x="0" y="2"/>
                      <a:pt x="15" y="1"/>
                      <a:pt x="35" y="1"/>
                    </a:cubicBezTo>
                    <a:cubicBezTo>
                      <a:pt x="54" y="0"/>
                      <a:pt x="70" y="1"/>
                      <a:pt x="70"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1" name="ïṧlîdé">
                <a:extLst>
                  <a:ext uri="{FF2B5EF4-FFF2-40B4-BE49-F238E27FC236}">
                    <a16:creationId xmlns:a16="http://schemas.microsoft.com/office/drawing/2014/main" id="{A1737049-29D1-442B-9FF4-D32DE9FC1343}"/>
                  </a:ext>
                </a:extLst>
              </p:cNvPr>
              <p:cNvSpPr/>
              <p:nvPr/>
            </p:nvSpPr>
            <p:spPr bwMode="auto">
              <a:xfrm>
                <a:off x="4638399" y="4905616"/>
                <a:ext cx="224565" cy="12400"/>
              </a:xfrm>
              <a:custGeom>
                <a:avLst/>
                <a:gdLst>
                  <a:gd name="T0" fmla="*/ 69 w 69"/>
                  <a:gd name="T1" fmla="*/ 2 h 4"/>
                  <a:gd name="T2" fmla="*/ 34 w 69"/>
                  <a:gd name="T3" fmla="*/ 4 h 4"/>
                  <a:gd name="T4" fmla="*/ 0 w 69"/>
                  <a:gd name="T5" fmla="*/ 3 h 4"/>
                  <a:gd name="T6" fmla="*/ 34 w 69"/>
                  <a:gd name="T7" fmla="*/ 1 h 4"/>
                  <a:gd name="T8" fmla="*/ 69 w 69"/>
                  <a:gd name="T9" fmla="*/ 2 h 4"/>
                </a:gdLst>
                <a:ahLst/>
                <a:cxnLst>
                  <a:cxn ang="0">
                    <a:pos x="T0" y="T1"/>
                  </a:cxn>
                  <a:cxn ang="0">
                    <a:pos x="T2" y="T3"/>
                  </a:cxn>
                  <a:cxn ang="0">
                    <a:pos x="T4" y="T5"/>
                  </a:cxn>
                  <a:cxn ang="0">
                    <a:pos x="T6" y="T7"/>
                  </a:cxn>
                  <a:cxn ang="0">
                    <a:pos x="T8" y="T9"/>
                  </a:cxn>
                </a:cxnLst>
                <a:rect l="0" t="0" r="r" b="b"/>
                <a:pathLst>
                  <a:path w="69" h="4">
                    <a:moveTo>
                      <a:pt x="69" y="2"/>
                    </a:moveTo>
                    <a:cubicBezTo>
                      <a:pt x="69" y="3"/>
                      <a:pt x="53" y="4"/>
                      <a:pt x="34" y="4"/>
                    </a:cubicBezTo>
                    <a:cubicBezTo>
                      <a:pt x="15" y="4"/>
                      <a:pt x="0" y="4"/>
                      <a:pt x="0" y="3"/>
                    </a:cubicBezTo>
                    <a:cubicBezTo>
                      <a:pt x="0" y="2"/>
                      <a:pt x="15" y="1"/>
                      <a:pt x="34" y="1"/>
                    </a:cubicBezTo>
                    <a:cubicBezTo>
                      <a:pt x="53" y="0"/>
                      <a:pt x="69" y="1"/>
                      <a:pt x="69"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2" name="îśḷïḓè">
                <a:extLst>
                  <a:ext uri="{FF2B5EF4-FFF2-40B4-BE49-F238E27FC236}">
                    <a16:creationId xmlns:a16="http://schemas.microsoft.com/office/drawing/2014/main" id="{7801BCC7-9FA6-4ECD-9958-1D95511836F4}"/>
                  </a:ext>
                </a:extLst>
              </p:cNvPr>
              <p:cNvSpPr/>
              <p:nvPr/>
            </p:nvSpPr>
            <p:spPr bwMode="auto">
              <a:xfrm>
                <a:off x="4368370" y="4908371"/>
                <a:ext cx="172212" cy="9644"/>
              </a:xfrm>
              <a:custGeom>
                <a:avLst/>
                <a:gdLst>
                  <a:gd name="T0" fmla="*/ 53 w 53"/>
                  <a:gd name="T1" fmla="*/ 2 h 3"/>
                  <a:gd name="T2" fmla="*/ 26 w 53"/>
                  <a:gd name="T3" fmla="*/ 3 h 3"/>
                  <a:gd name="T4" fmla="*/ 0 w 53"/>
                  <a:gd name="T5" fmla="*/ 1 h 3"/>
                  <a:gd name="T6" fmla="*/ 26 w 53"/>
                  <a:gd name="T7" fmla="*/ 0 h 3"/>
                  <a:gd name="T8" fmla="*/ 53 w 53"/>
                  <a:gd name="T9" fmla="*/ 2 h 3"/>
                </a:gdLst>
                <a:ahLst/>
                <a:cxnLst>
                  <a:cxn ang="0">
                    <a:pos x="T0" y="T1"/>
                  </a:cxn>
                  <a:cxn ang="0">
                    <a:pos x="T2" y="T3"/>
                  </a:cxn>
                  <a:cxn ang="0">
                    <a:pos x="T4" y="T5"/>
                  </a:cxn>
                  <a:cxn ang="0">
                    <a:pos x="T6" y="T7"/>
                  </a:cxn>
                  <a:cxn ang="0">
                    <a:pos x="T8" y="T9"/>
                  </a:cxn>
                </a:cxnLst>
                <a:rect l="0" t="0" r="r" b="b"/>
                <a:pathLst>
                  <a:path w="53" h="3">
                    <a:moveTo>
                      <a:pt x="53" y="2"/>
                    </a:moveTo>
                    <a:cubicBezTo>
                      <a:pt x="53" y="3"/>
                      <a:pt x="41" y="3"/>
                      <a:pt x="26" y="3"/>
                    </a:cubicBezTo>
                    <a:cubicBezTo>
                      <a:pt x="12" y="3"/>
                      <a:pt x="0" y="2"/>
                      <a:pt x="0" y="1"/>
                    </a:cubicBezTo>
                    <a:cubicBezTo>
                      <a:pt x="0" y="1"/>
                      <a:pt x="12" y="0"/>
                      <a:pt x="26" y="0"/>
                    </a:cubicBezTo>
                    <a:cubicBezTo>
                      <a:pt x="41" y="0"/>
                      <a:pt x="53" y="1"/>
                      <a:pt x="53"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3" name="îṧļíḍé">
                <a:extLst>
                  <a:ext uri="{FF2B5EF4-FFF2-40B4-BE49-F238E27FC236}">
                    <a16:creationId xmlns:a16="http://schemas.microsoft.com/office/drawing/2014/main" id="{9B639A2F-D594-4B0C-8EE5-776B5FC13F1D}"/>
                  </a:ext>
                </a:extLst>
              </p:cNvPr>
              <p:cNvSpPr/>
              <p:nvPr/>
            </p:nvSpPr>
            <p:spPr bwMode="auto">
              <a:xfrm>
                <a:off x="5277649" y="4986899"/>
                <a:ext cx="192877" cy="9644"/>
              </a:xfrm>
              <a:prstGeom prst="ellipse">
                <a:avLst/>
              </a:pr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4" name="íṡlîḑê">
                <a:extLst>
                  <a:ext uri="{FF2B5EF4-FFF2-40B4-BE49-F238E27FC236}">
                    <a16:creationId xmlns:a16="http://schemas.microsoft.com/office/drawing/2014/main" id="{5D43AFCF-76F4-433F-83AD-0C431289A9E9}"/>
                  </a:ext>
                </a:extLst>
              </p:cNvPr>
              <p:cNvSpPr/>
              <p:nvPr/>
            </p:nvSpPr>
            <p:spPr bwMode="auto">
              <a:xfrm>
                <a:off x="4958024" y="4993788"/>
                <a:ext cx="221809" cy="15155"/>
              </a:xfrm>
              <a:custGeom>
                <a:avLst/>
                <a:gdLst>
                  <a:gd name="T0" fmla="*/ 68 w 68"/>
                  <a:gd name="T1" fmla="*/ 3 h 5"/>
                  <a:gd name="T2" fmla="*/ 33 w 68"/>
                  <a:gd name="T3" fmla="*/ 4 h 5"/>
                  <a:gd name="T4" fmla="*/ 0 w 68"/>
                  <a:gd name="T5" fmla="*/ 2 h 5"/>
                  <a:gd name="T6" fmla="*/ 34 w 68"/>
                  <a:gd name="T7" fmla="*/ 1 h 5"/>
                  <a:gd name="T8" fmla="*/ 68 w 68"/>
                  <a:gd name="T9" fmla="*/ 3 h 5"/>
                </a:gdLst>
                <a:ahLst/>
                <a:cxnLst>
                  <a:cxn ang="0">
                    <a:pos x="T0" y="T1"/>
                  </a:cxn>
                  <a:cxn ang="0">
                    <a:pos x="T2" y="T3"/>
                  </a:cxn>
                  <a:cxn ang="0">
                    <a:pos x="T4" y="T5"/>
                  </a:cxn>
                  <a:cxn ang="0">
                    <a:pos x="T6" y="T7"/>
                  </a:cxn>
                  <a:cxn ang="0">
                    <a:pos x="T8" y="T9"/>
                  </a:cxn>
                </a:cxnLst>
                <a:rect l="0" t="0" r="r" b="b"/>
                <a:pathLst>
                  <a:path w="68" h="5">
                    <a:moveTo>
                      <a:pt x="68" y="3"/>
                    </a:moveTo>
                    <a:cubicBezTo>
                      <a:pt x="68" y="4"/>
                      <a:pt x="52" y="5"/>
                      <a:pt x="33" y="4"/>
                    </a:cubicBezTo>
                    <a:cubicBezTo>
                      <a:pt x="15" y="3"/>
                      <a:pt x="0" y="3"/>
                      <a:pt x="0" y="2"/>
                    </a:cubicBezTo>
                    <a:cubicBezTo>
                      <a:pt x="0" y="1"/>
                      <a:pt x="15" y="0"/>
                      <a:pt x="34" y="1"/>
                    </a:cubicBezTo>
                    <a:cubicBezTo>
                      <a:pt x="52" y="2"/>
                      <a:pt x="68" y="2"/>
                      <a:pt x="68" y="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5" name="ï$ḷîdè">
                <a:extLst>
                  <a:ext uri="{FF2B5EF4-FFF2-40B4-BE49-F238E27FC236}">
                    <a16:creationId xmlns:a16="http://schemas.microsoft.com/office/drawing/2014/main" id="{64ED560D-220A-4079-83A5-71B844E51024}"/>
                  </a:ext>
                </a:extLst>
              </p:cNvPr>
              <p:cNvSpPr/>
              <p:nvPr/>
            </p:nvSpPr>
            <p:spPr bwMode="auto">
              <a:xfrm>
                <a:off x="4654931" y="4996544"/>
                <a:ext cx="214920" cy="12400"/>
              </a:xfrm>
              <a:custGeom>
                <a:avLst/>
                <a:gdLst>
                  <a:gd name="T0" fmla="*/ 66 w 66"/>
                  <a:gd name="T1" fmla="*/ 1 h 4"/>
                  <a:gd name="T2" fmla="*/ 33 w 66"/>
                  <a:gd name="T3" fmla="*/ 3 h 4"/>
                  <a:gd name="T4" fmla="*/ 0 w 66"/>
                  <a:gd name="T5" fmla="*/ 3 h 4"/>
                  <a:gd name="T6" fmla="*/ 33 w 66"/>
                  <a:gd name="T7" fmla="*/ 0 h 4"/>
                  <a:gd name="T8" fmla="*/ 66 w 66"/>
                  <a:gd name="T9" fmla="*/ 1 h 4"/>
                </a:gdLst>
                <a:ahLst/>
                <a:cxnLst>
                  <a:cxn ang="0">
                    <a:pos x="T0" y="T1"/>
                  </a:cxn>
                  <a:cxn ang="0">
                    <a:pos x="T2" y="T3"/>
                  </a:cxn>
                  <a:cxn ang="0">
                    <a:pos x="T4" y="T5"/>
                  </a:cxn>
                  <a:cxn ang="0">
                    <a:pos x="T6" y="T7"/>
                  </a:cxn>
                  <a:cxn ang="0">
                    <a:pos x="T8" y="T9"/>
                  </a:cxn>
                </a:cxnLst>
                <a:rect l="0" t="0" r="r" b="b"/>
                <a:pathLst>
                  <a:path w="66" h="4">
                    <a:moveTo>
                      <a:pt x="66" y="1"/>
                    </a:moveTo>
                    <a:cubicBezTo>
                      <a:pt x="66" y="2"/>
                      <a:pt x="51" y="3"/>
                      <a:pt x="33" y="3"/>
                    </a:cubicBezTo>
                    <a:cubicBezTo>
                      <a:pt x="15" y="4"/>
                      <a:pt x="0" y="3"/>
                      <a:pt x="0" y="3"/>
                    </a:cubicBezTo>
                    <a:cubicBezTo>
                      <a:pt x="0" y="2"/>
                      <a:pt x="15" y="1"/>
                      <a:pt x="33" y="0"/>
                    </a:cubicBezTo>
                    <a:cubicBezTo>
                      <a:pt x="51" y="0"/>
                      <a:pt x="66" y="0"/>
                      <a:pt x="66"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6" name="îsļîḍê">
                <a:extLst>
                  <a:ext uri="{FF2B5EF4-FFF2-40B4-BE49-F238E27FC236}">
                    <a16:creationId xmlns:a16="http://schemas.microsoft.com/office/drawing/2014/main" id="{5025FB89-EE7D-45B9-8AF3-A7BBD9C8B0B6}"/>
                  </a:ext>
                </a:extLst>
              </p:cNvPr>
              <p:cNvSpPr/>
              <p:nvPr/>
            </p:nvSpPr>
            <p:spPr bwMode="auto">
              <a:xfrm>
                <a:off x="4397302" y="5003432"/>
                <a:ext cx="162568" cy="12400"/>
              </a:xfrm>
              <a:custGeom>
                <a:avLst/>
                <a:gdLst>
                  <a:gd name="T0" fmla="*/ 50 w 50"/>
                  <a:gd name="T1" fmla="*/ 2 h 4"/>
                  <a:gd name="T2" fmla="*/ 25 w 50"/>
                  <a:gd name="T3" fmla="*/ 3 h 4"/>
                  <a:gd name="T4" fmla="*/ 0 w 50"/>
                  <a:gd name="T5" fmla="*/ 2 h 4"/>
                  <a:gd name="T6" fmla="*/ 25 w 50"/>
                  <a:gd name="T7" fmla="*/ 0 h 4"/>
                  <a:gd name="T8" fmla="*/ 50 w 50"/>
                  <a:gd name="T9" fmla="*/ 2 h 4"/>
                </a:gdLst>
                <a:ahLst/>
                <a:cxnLst>
                  <a:cxn ang="0">
                    <a:pos x="T0" y="T1"/>
                  </a:cxn>
                  <a:cxn ang="0">
                    <a:pos x="T2" y="T3"/>
                  </a:cxn>
                  <a:cxn ang="0">
                    <a:pos x="T4" y="T5"/>
                  </a:cxn>
                  <a:cxn ang="0">
                    <a:pos x="T6" y="T7"/>
                  </a:cxn>
                  <a:cxn ang="0">
                    <a:pos x="T8" y="T9"/>
                  </a:cxn>
                </a:cxnLst>
                <a:rect l="0" t="0" r="r" b="b"/>
                <a:pathLst>
                  <a:path w="50" h="4">
                    <a:moveTo>
                      <a:pt x="50" y="2"/>
                    </a:moveTo>
                    <a:cubicBezTo>
                      <a:pt x="50" y="3"/>
                      <a:pt x="39" y="3"/>
                      <a:pt x="25" y="3"/>
                    </a:cubicBezTo>
                    <a:cubicBezTo>
                      <a:pt x="11" y="4"/>
                      <a:pt x="0" y="3"/>
                      <a:pt x="0" y="2"/>
                    </a:cubicBezTo>
                    <a:cubicBezTo>
                      <a:pt x="0" y="1"/>
                      <a:pt x="11" y="0"/>
                      <a:pt x="25" y="0"/>
                    </a:cubicBezTo>
                    <a:cubicBezTo>
                      <a:pt x="39" y="0"/>
                      <a:pt x="50" y="1"/>
                      <a:pt x="50"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7" name="işliḍè">
                <a:extLst>
                  <a:ext uri="{FF2B5EF4-FFF2-40B4-BE49-F238E27FC236}">
                    <a16:creationId xmlns:a16="http://schemas.microsoft.com/office/drawing/2014/main" id="{CC0FD4C2-AF5E-4FB4-A09C-22F0A5A3185D}"/>
                  </a:ext>
                </a:extLst>
              </p:cNvPr>
              <p:cNvSpPr/>
              <p:nvPr/>
            </p:nvSpPr>
            <p:spPr bwMode="auto">
              <a:xfrm>
                <a:off x="5234941" y="5159112"/>
                <a:ext cx="183234" cy="42709"/>
              </a:xfrm>
              <a:custGeom>
                <a:avLst/>
                <a:gdLst>
                  <a:gd name="T0" fmla="*/ 55 w 56"/>
                  <a:gd name="T1" fmla="*/ 0 h 13"/>
                  <a:gd name="T2" fmla="*/ 54 w 56"/>
                  <a:gd name="T3" fmla="*/ 3 h 13"/>
                  <a:gd name="T4" fmla="*/ 49 w 56"/>
                  <a:gd name="T5" fmla="*/ 6 h 13"/>
                  <a:gd name="T6" fmla="*/ 29 w 56"/>
                  <a:gd name="T7" fmla="*/ 11 h 13"/>
                  <a:gd name="T8" fmla="*/ 0 w 56"/>
                  <a:gd name="T9" fmla="*/ 12 h 13"/>
                  <a:gd name="T10" fmla="*/ 28 w 56"/>
                  <a:gd name="T11" fmla="*/ 8 h 13"/>
                  <a:gd name="T12" fmla="*/ 48 w 56"/>
                  <a:gd name="T13" fmla="*/ 4 h 13"/>
                  <a:gd name="T14" fmla="*/ 54 w 56"/>
                  <a:gd name="T15" fmla="*/ 2 h 13"/>
                  <a:gd name="T16" fmla="*/ 55 w 5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3">
                    <a:moveTo>
                      <a:pt x="55" y="0"/>
                    </a:moveTo>
                    <a:cubicBezTo>
                      <a:pt x="56" y="0"/>
                      <a:pt x="56" y="1"/>
                      <a:pt x="54" y="3"/>
                    </a:cubicBezTo>
                    <a:cubicBezTo>
                      <a:pt x="53" y="4"/>
                      <a:pt x="51" y="5"/>
                      <a:pt x="49" y="6"/>
                    </a:cubicBezTo>
                    <a:cubicBezTo>
                      <a:pt x="44" y="8"/>
                      <a:pt x="37" y="10"/>
                      <a:pt x="29" y="11"/>
                    </a:cubicBezTo>
                    <a:cubicBezTo>
                      <a:pt x="13" y="13"/>
                      <a:pt x="0" y="12"/>
                      <a:pt x="0" y="12"/>
                    </a:cubicBezTo>
                    <a:cubicBezTo>
                      <a:pt x="0" y="11"/>
                      <a:pt x="13" y="10"/>
                      <a:pt x="28" y="8"/>
                    </a:cubicBezTo>
                    <a:cubicBezTo>
                      <a:pt x="36" y="7"/>
                      <a:pt x="43" y="5"/>
                      <a:pt x="48" y="4"/>
                    </a:cubicBezTo>
                    <a:cubicBezTo>
                      <a:pt x="51" y="3"/>
                      <a:pt x="53" y="2"/>
                      <a:pt x="54" y="2"/>
                    </a:cubicBezTo>
                    <a:cubicBezTo>
                      <a:pt x="55" y="1"/>
                      <a:pt x="55" y="0"/>
                      <a:pt x="55"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8" name="ísľïďè">
                <a:extLst>
                  <a:ext uri="{FF2B5EF4-FFF2-40B4-BE49-F238E27FC236}">
                    <a16:creationId xmlns:a16="http://schemas.microsoft.com/office/drawing/2014/main" id="{E9AFAFF1-1662-4F82-A737-D0F1D3932F82}"/>
                  </a:ext>
                </a:extLst>
              </p:cNvPr>
              <p:cNvSpPr/>
              <p:nvPr/>
            </p:nvSpPr>
            <p:spPr bwMode="auto">
              <a:xfrm>
                <a:off x="4964913" y="5194932"/>
                <a:ext cx="181856" cy="13777"/>
              </a:xfrm>
              <a:custGeom>
                <a:avLst/>
                <a:gdLst>
                  <a:gd name="T0" fmla="*/ 56 w 56"/>
                  <a:gd name="T1" fmla="*/ 1 h 4"/>
                  <a:gd name="T2" fmla="*/ 28 w 56"/>
                  <a:gd name="T3" fmla="*/ 3 h 4"/>
                  <a:gd name="T4" fmla="*/ 0 w 56"/>
                  <a:gd name="T5" fmla="*/ 2 h 4"/>
                  <a:gd name="T6" fmla="*/ 28 w 56"/>
                  <a:gd name="T7" fmla="*/ 0 h 4"/>
                  <a:gd name="T8" fmla="*/ 56 w 56"/>
                  <a:gd name="T9" fmla="*/ 1 h 4"/>
                </a:gdLst>
                <a:ahLst/>
                <a:cxnLst>
                  <a:cxn ang="0">
                    <a:pos x="T0" y="T1"/>
                  </a:cxn>
                  <a:cxn ang="0">
                    <a:pos x="T2" y="T3"/>
                  </a:cxn>
                  <a:cxn ang="0">
                    <a:pos x="T4" y="T5"/>
                  </a:cxn>
                  <a:cxn ang="0">
                    <a:pos x="T6" y="T7"/>
                  </a:cxn>
                  <a:cxn ang="0">
                    <a:pos x="T8" y="T9"/>
                  </a:cxn>
                </a:cxnLst>
                <a:rect l="0" t="0" r="r" b="b"/>
                <a:pathLst>
                  <a:path w="56" h="4">
                    <a:moveTo>
                      <a:pt x="56" y="1"/>
                    </a:moveTo>
                    <a:cubicBezTo>
                      <a:pt x="56" y="2"/>
                      <a:pt x="44" y="3"/>
                      <a:pt x="28" y="3"/>
                    </a:cubicBezTo>
                    <a:cubicBezTo>
                      <a:pt x="13" y="4"/>
                      <a:pt x="0" y="3"/>
                      <a:pt x="0" y="2"/>
                    </a:cubicBezTo>
                    <a:cubicBezTo>
                      <a:pt x="0" y="2"/>
                      <a:pt x="13" y="1"/>
                      <a:pt x="28" y="0"/>
                    </a:cubicBezTo>
                    <a:cubicBezTo>
                      <a:pt x="44" y="0"/>
                      <a:pt x="56" y="0"/>
                      <a:pt x="56"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9" name="iś1ïḓè">
                <a:extLst>
                  <a:ext uri="{FF2B5EF4-FFF2-40B4-BE49-F238E27FC236}">
                    <a16:creationId xmlns:a16="http://schemas.microsoft.com/office/drawing/2014/main" id="{1A9C534D-7DED-45C0-B770-A2D09A1E799E}"/>
                  </a:ext>
                </a:extLst>
              </p:cNvPr>
              <p:cNvSpPr/>
              <p:nvPr/>
            </p:nvSpPr>
            <p:spPr bwMode="auto">
              <a:xfrm>
                <a:off x="4690751" y="5199064"/>
                <a:ext cx="185989" cy="12400"/>
              </a:xfrm>
              <a:custGeom>
                <a:avLst/>
                <a:gdLst>
                  <a:gd name="T0" fmla="*/ 57 w 57"/>
                  <a:gd name="T1" fmla="*/ 1 h 4"/>
                  <a:gd name="T2" fmla="*/ 28 w 57"/>
                  <a:gd name="T3" fmla="*/ 3 h 4"/>
                  <a:gd name="T4" fmla="*/ 0 w 57"/>
                  <a:gd name="T5" fmla="*/ 2 h 4"/>
                  <a:gd name="T6" fmla="*/ 28 w 57"/>
                  <a:gd name="T7" fmla="*/ 0 h 4"/>
                  <a:gd name="T8" fmla="*/ 57 w 57"/>
                  <a:gd name="T9" fmla="*/ 1 h 4"/>
                </a:gdLst>
                <a:ahLst/>
                <a:cxnLst>
                  <a:cxn ang="0">
                    <a:pos x="T0" y="T1"/>
                  </a:cxn>
                  <a:cxn ang="0">
                    <a:pos x="T2" y="T3"/>
                  </a:cxn>
                  <a:cxn ang="0">
                    <a:pos x="T4" y="T5"/>
                  </a:cxn>
                  <a:cxn ang="0">
                    <a:pos x="T6" y="T7"/>
                  </a:cxn>
                  <a:cxn ang="0">
                    <a:pos x="T8" y="T9"/>
                  </a:cxn>
                </a:cxnLst>
                <a:rect l="0" t="0" r="r" b="b"/>
                <a:pathLst>
                  <a:path w="57" h="4">
                    <a:moveTo>
                      <a:pt x="57" y="1"/>
                    </a:moveTo>
                    <a:cubicBezTo>
                      <a:pt x="57" y="2"/>
                      <a:pt x="44" y="3"/>
                      <a:pt x="28" y="3"/>
                    </a:cubicBezTo>
                    <a:cubicBezTo>
                      <a:pt x="13" y="4"/>
                      <a:pt x="0" y="3"/>
                      <a:pt x="0" y="2"/>
                    </a:cubicBezTo>
                    <a:cubicBezTo>
                      <a:pt x="0" y="1"/>
                      <a:pt x="13" y="1"/>
                      <a:pt x="28" y="0"/>
                    </a:cubicBezTo>
                    <a:cubicBezTo>
                      <a:pt x="44" y="0"/>
                      <a:pt x="57" y="1"/>
                      <a:pt x="57"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0" name="iślíḑê">
                <a:extLst>
                  <a:ext uri="{FF2B5EF4-FFF2-40B4-BE49-F238E27FC236}">
                    <a16:creationId xmlns:a16="http://schemas.microsoft.com/office/drawing/2014/main" id="{7D71F237-AD75-4334-9A84-45D557D1D2E5}"/>
                  </a:ext>
                </a:extLst>
              </p:cNvPr>
              <p:cNvSpPr/>
              <p:nvPr/>
            </p:nvSpPr>
            <p:spPr bwMode="auto">
              <a:xfrm>
                <a:off x="4456543" y="5182532"/>
                <a:ext cx="139148" cy="26177"/>
              </a:xfrm>
              <a:custGeom>
                <a:avLst/>
                <a:gdLst>
                  <a:gd name="T0" fmla="*/ 43 w 43"/>
                  <a:gd name="T1" fmla="*/ 6 h 8"/>
                  <a:gd name="T2" fmla="*/ 21 w 43"/>
                  <a:gd name="T3" fmla="*/ 7 h 8"/>
                  <a:gd name="T4" fmla="*/ 0 w 43"/>
                  <a:gd name="T5" fmla="*/ 1 h 8"/>
                  <a:gd name="T6" fmla="*/ 22 w 43"/>
                  <a:gd name="T7" fmla="*/ 4 h 8"/>
                  <a:gd name="T8" fmla="*/ 43 w 43"/>
                  <a:gd name="T9" fmla="*/ 6 h 8"/>
                </a:gdLst>
                <a:ahLst/>
                <a:cxnLst>
                  <a:cxn ang="0">
                    <a:pos x="T0" y="T1"/>
                  </a:cxn>
                  <a:cxn ang="0">
                    <a:pos x="T2" y="T3"/>
                  </a:cxn>
                  <a:cxn ang="0">
                    <a:pos x="T4" y="T5"/>
                  </a:cxn>
                  <a:cxn ang="0">
                    <a:pos x="T6" y="T7"/>
                  </a:cxn>
                  <a:cxn ang="0">
                    <a:pos x="T8" y="T9"/>
                  </a:cxn>
                </a:cxnLst>
                <a:rect l="0" t="0" r="r" b="b"/>
                <a:pathLst>
                  <a:path w="43" h="8">
                    <a:moveTo>
                      <a:pt x="43" y="6"/>
                    </a:moveTo>
                    <a:cubicBezTo>
                      <a:pt x="43" y="7"/>
                      <a:pt x="34" y="8"/>
                      <a:pt x="21" y="7"/>
                    </a:cubicBezTo>
                    <a:cubicBezTo>
                      <a:pt x="9" y="6"/>
                      <a:pt x="0" y="2"/>
                      <a:pt x="0" y="1"/>
                    </a:cubicBezTo>
                    <a:cubicBezTo>
                      <a:pt x="1" y="0"/>
                      <a:pt x="10" y="3"/>
                      <a:pt x="22" y="4"/>
                    </a:cubicBezTo>
                    <a:cubicBezTo>
                      <a:pt x="34" y="5"/>
                      <a:pt x="43" y="5"/>
                      <a:pt x="43" y="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1" name="ïšlíḋé">
                <a:extLst>
                  <a:ext uri="{FF2B5EF4-FFF2-40B4-BE49-F238E27FC236}">
                    <a16:creationId xmlns:a16="http://schemas.microsoft.com/office/drawing/2014/main" id="{30F23116-2FDC-48B9-8F0C-08A6BA847568}"/>
                  </a:ext>
                </a:extLst>
              </p:cNvPr>
              <p:cNvSpPr/>
              <p:nvPr/>
            </p:nvSpPr>
            <p:spPr bwMode="auto">
              <a:xfrm>
                <a:off x="4862963" y="4993788"/>
                <a:ext cx="16532" cy="214920"/>
              </a:xfrm>
              <a:custGeom>
                <a:avLst/>
                <a:gdLst>
                  <a:gd name="T0" fmla="*/ 4 w 5"/>
                  <a:gd name="T1" fmla="*/ 66 h 66"/>
                  <a:gd name="T2" fmla="*/ 1 w 5"/>
                  <a:gd name="T3" fmla="*/ 33 h 66"/>
                  <a:gd name="T4" fmla="*/ 1 w 5"/>
                  <a:gd name="T5" fmla="*/ 0 h 66"/>
                  <a:gd name="T6" fmla="*/ 4 w 5"/>
                  <a:gd name="T7" fmla="*/ 33 h 66"/>
                  <a:gd name="T8" fmla="*/ 4 w 5"/>
                  <a:gd name="T9" fmla="*/ 66 h 66"/>
                </a:gdLst>
                <a:ahLst/>
                <a:cxnLst>
                  <a:cxn ang="0">
                    <a:pos x="T0" y="T1"/>
                  </a:cxn>
                  <a:cxn ang="0">
                    <a:pos x="T2" y="T3"/>
                  </a:cxn>
                  <a:cxn ang="0">
                    <a:pos x="T4" y="T5"/>
                  </a:cxn>
                  <a:cxn ang="0">
                    <a:pos x="T6" y="T7"/>
                  </a:cxn>
                  <a:cxn ang="0">
                    <a:pos x="T8" y="T9"/>
                  </a:cxn>
                </a:cxnLst>
                <a:rect l="0" t="0" r="r" b="b"/>
                <a:pathLst>
                  <a:path w="5" h="66">
                    <a:moveTo>
                      <a:pt x="4" y="66"/>
                    </a:moveTo>
                    <a:cubicBezTo>
                      <a:pt x="3" y="66"/>
                      <a:pt x="1" y="51"/>
                      <a:pt x="1" y="33"/>
                    </a:cubicBezTo>
                    <a:cubicBezTo>
                      <a:pt x="0" y="15"/>
                      <a:pt x="0" y="0"/>
                      <a:pt x="1" y="0"/>
                    </a:cubicBezTo>
                    <a:cubicBezTo>
                      <a:pt x="2" y="0"/>
                      <a:pt x="3" y="15"/>
                      <a:pt x="4" y="33"/>
                    </a:cubicBezTo>
                    <a:cubicBezTo>
                      <a:pt x="5" y="51"/>
                      <a:pt x="5" y="66"/>
                      <a:pt x="4" y="6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2" name="ïşľîḍè">
                <a:extLst>
                  <a:ext uri="{FF2B5EF4-FFF2-40B4-BE49-F238E27FC236}">
                    <a16:creationId xmlns:a16="http://schemas.microsoft.com/office/drawing/2014/main" id="{E88CCB6C-CE3D-45FF-8DB5-4D099767BC87}"/>
                  </a:ext>
                </a:extLst>
              </p:cNvPr>
              <p:cNvSpPr/>
              <p:nvPr/>
            </p:nvSpPr>
            <p:spPr bwMode="auto">
              <a:xfrm>
                <a:off x="4850564" y="4679674"/>
                <a:ext cx="16532" cy="231453"/>
              </a:xfrm>
              <a:custGeom>
                <a:avLst/>
                <a:gdLst>
                  <a:gd name="T0" fmla="*/ 4 w 5"/>
                  <a:gd name="T1" fmla="*/ 71 h 71"/>
                  <a:gd name="T2" fmla="*/ 1 w 5"/>
                  <a:gd name="T3" fmla="*/ 36 h 71"/>
                  <a:gd name="T4" fmla="*/ 1 w 5"/>
                  <a:gd name="T5" fmla="*/ 0 h 71"/>
                  <a:gd name="T6" fmla="*/ 4 w 5"/>
                  <a:gd name="T7" fmla="*/ 36 h 71"/>
                  <a:gd name="T8" fmla="*/ 4 w 5"/>
                  <a:gd name="T9" fmla="*/ 71 h 71"/>
                </a:gdLst>
                <a:ahLst/>
                <a:cxnLst>
                  <a:cxn ang="0">
                    <a:pos x="T0" y="T1"/>
                  </a:cxn>
                  <a:cxn ang="0">
                    <a:pos x="T2" y="T3"/>
                  </a:cxn>
                  <a:cxn ang="0">
                    <a:pos x="T4" y="T5"/>
                  </a:cxn>
                  <a:cxn ang="0">
                    <a:pos x="T6" y="T7"/>
                  </a:cxn>
                  <a:cxn ang="0">
                    <a:pos x="T8" y="T9"/>
                  </a:cxn>
                </a:cxnLst>
                <a:rect l="0" t="0" r="r" b="b"/>
                <a:pathLst>
                  <a:path w="5" h="71">
                    <a:moveTo>
                      <a:pt x="4" y="71"/>
                    </a:moveTo>
                    <a:cubicBezTo>
                      <a:pt x="3" y="71"/>
                      <a:pt x="1" y="55"/>
                      <a:pt x="1" y="36"/>
                    </a:cubicBezTo>
                    <a:cubicBezTo>
                      <a:pt x="0" y="16"/>
                      <a:pt x="0" y="0"/>
                      <a:pt x="1" y="0"/>
                    </a:cubicBezTo>
                    <a:cubicBezTo>
                      <a:pt x="2" y="0"/>
                      <a:pt x="3" y="16"/>
                      <a:pt x="4" y="36"/>
                    </a:cubicBezTo>
                    <a:cubicBezTo>
                      <a:pt x="5" y="55"/>
                      <a:pt x="4" y="71"/>
                      <a:pt x="4" y="7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3" name="íṡ1ïdè">
                <a:extLst>
                  <a:ext uri="{FF2B5EF4-FFF2-40B4-BE49-F238E27FC236}">
                    <a16:creationId xmlns:a16="http://schemas.microsoft.com/office/drawing/2014/main" id="{D37442D3-588D-4BDC-A0ED-1173FAC3911C}"/>
                  </a:ext>
                </a:extLst>
              </p:cNvPr>
              <p:cNvSpPr/>
              <p:nvPr/>
            </p:nvSpPr>
            <p:spPr bwMode="auto">
              <a:xfrm>
                <a:off x="4840920" y="4371070"/>
                <a:ext cx="12400" cy="217676"/>
              </a:xfrm>
              <a:custGeom>
                <a:avLst/>
                <a:gdLst>
                  <a:gd name="T0" fmla="*/ 4 w 4"/>
                  <a:gd name="T1" fmla="*/ 67 h 67"/>
                  <a:gd name="T2" fmla="*/ 0 w 4"/>
                  <a:gd name="T3" fmla="*/ 34 h 67"/>
                  <a:gd name="T4" fmla="*/ 0 w 4"/>
                  <a:gd name="T5" fmla="*/ 0 h 67"/>
                  <a:gd name="T6" fmla="*/ 4 w 4"/>
                  <a:gd name="T7" fmla="*/ 34 h 67"/>
                  <a:gd name="T8" fmla="*/ 4 w 4"/>
                  <a:gd name="T9" fmla="*/ 67 h 67"/>
                </a:gdLst>
                <a:ahLst/>
                <a:cxnLst>
                  <a:cxn ang="0">
                    <a:pos x="T0" y="T1"/>
                  </a:cxn>
                  <a:cxn ang="0">
                    <a:pos x="T2" y="T3"/>
                  </a:cxn>
                  <a:cxn ang="0">
                    <a:pos x="T4" y="T5"/>
                  </a:cxn>
                  <a:cxn ang="0">
                    <a:pos x="T6" y="T7"/>
                  </a:cxn>
                  <a:cxn ang="0">
                    <a:pos x="T8" y="T9"/>
                  </a:cxn>
                </a:cxnLst>
                <a:rect l="0" t="0" r="r" b="b"/>
                <a:pathLst>
                  <a:path w="4" h="67">
                    <a:moveTo>
                      <a:pt x="4" y="67"/>
                    </a:moveTo>
                    <a:cubicBezTo>
                      <a:pt x="3" y="67"/>
                      <a:pt x="1" y="52"/>
                      <a:pt x="0" y="34"/>
                    </a:cubicBezTo>
                    <a:cubicBezTo>
                      <a:pt x="0" y="15"/>
                      <a:pt x="0" y="0"/>
                      <a:pt x="0" y="0"/>
                    </a:cubicBezTo>
                    <a:cubicBezTo>
                      <a:pt x="1" y="0"/>
                      <a:pt x="3" y="15"/>
                      <a:pt x="4" y="34"/>
                    </a:cubicBezTo>
                    <a:cubicBezTo>
                      <a:pt x="4" y="52"/>
                      <a:pt x="4" y="67"/>
                      <a:pt x="4" y="67"/>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4" name="îSlíḓê">
                <a:extLst>
                  <a:ext uri="{FF2B5EF4-FFF2-40B4-BE49-F238E27FC236}">
                    <a16:creationId xmlns:a16="http://schemas.microsoft.com/office/drawing/2014/main" id="{2D2C21B1-EC75-4197-8673-A0D570801C64}"/>
                  </a:ext>
                </a:extLst>
              </p:cNvPr>
              <p:cNvSpPr/>
              <p:nvPr/>
            </p:nvSpPr>
            <p:spPr bwMode="auto">
              <a:xfrm>
                <a:off x="4955268" y="4996544"/>
                <a:ext cx="12400" cy="209410"/>
              </a:xfrm>
              <a:custGeom>
                <a:avLst/>
                <a:gdLst>
                  <a:gd name="T0" fmla="*/ 3 w 4"/>
                  <a:gd name="T1" fmla="*/ 64 h 64"/>
                  <a:gd name="T2" fmla="*/ 0 w 4"/>
                  <a:gd name="T3" fmla="*/ 32 h 64"/>
                  <a:gd name="T4" fmla="*/ 1 w 4"/>
                  <a:gd name="T5" fmla="*/ 1 h 64"/>
                  <a:gd name="T6" fmla="*/ 3 w 4"/>
                  <a:gd name="T7" fmla="*/ 32 h 64"/>
                  <a:gd name="T8" fmla="*/ 3 w 4"/>
                  <a:gd name="T9" fmla="*/ 64 h 64"/>
                </a:gdLst>
                <a:ahLst/>
                <a:cxnLst>
                  <a:cxn ang="0">
                    <a:pos x="T0" y="T1"/>
                  </a:cxn>
                  <a:cxn ang="0">
                    <a:pos x="T2" y="T3"/>
                  </a:cxn>
                  <a:cxn ang="0">
                    <a:pos x="T4" y="T5"/>
                  </a:cxn>
                  <a:cxn ang="0">
                    <a:pos x="T6" y="T7"/>
                  </a:cxn>
                  <a:cxn ang="0">
                    <a:pos x="T8" y="T9"/>
                  </a:cxn>
                </a:cxnLst>
                <a:rect l="0" t="0" r="r" b="b"/>
                <a:pathLst>
                  <a:path w="4" h="64">
                    <a:moveTo>
                      <a:pt x="3" y="64"/>
                    </a:moveTo>
                    <a:cubicBezTo>
                      <a:pt x="2" y="64"/>
                      <a:pt x="1" y="50"/>
                      <a:pt x="0" y="32"/>
                    </a:cubicBezTo>
                    <a:cubicBezTo>
                      <a:pt x="0" y="15"/>
                      <a:pt x="0" y="1"/>
                      <a:pt x="1" y="1"/>
                    </a:cubicBezTo>
                    <a:cubicBezTo>
                      <a:pt x="2" y="0"/>
                      <a:pt x="3" y="15"/>
                      <a:pt x="3" y="32"/>
                    </a:cubicBezTo>
                    <a:cubicBezTo>
                      <a:pt x="4" y="50"/>
                      <a:pt x="4" y="64"/>
                      <a:pt x="3" y="6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5" name="íšľiḍe">
                <a:extLst>
                  <a:ext uri="{FF2B5EF4-FFF2-40B4-BE49-F238E27FC236}">
                    <a16:creationId xmlns:a16="http://schemas.microsoft.com/office/drawing/2014/main" id="{C7114524-95D3-4DC5-BB67-2E5B42A84253}"/>
                  </a:ext>
                </a:extLst>
              </p:cNvPr>
              <p:cNvSpPr/>
              <p:nvPr/>
            </p:nvSpPr>
            <p:spPr bwMode="auto">
              <a:xfrm>
                <a:off x="4948380" y="4676919"/>
                <a:ext cx="12400" cy="234208"/>
              </a:xfrm>
              <a:custGeom>
                <a:avLst/>
                <a:gdLst>
                  <a:gd name="T0" fmla="*/ 3 w 4"/>
                  <a:gd name="T1" fmla="*/ 72 h 72"/>
                  <a:gd name="T2" fmla="*/ 1 w 4"/>
                  <a:gd name="T3" fmla="*/ 36 h 72"/>
                  <a:gd name="T4" fmla="*/ 1 w 4"/>
                  <a:gd name="T5" fmla="*/ 0 h 72"/>
                  <a:gd name="T6" fmla="*/ 4 w 4"/>
                  <a:gd name="T7" fmla="*/ 36 h 72"/>
                  <a:gd name="T8" fmla="*/ 3 w 4"/>
                  <a:gd name="T9" fmla="*/ 72 h 72"/>
                </a:gdLst>
                <a:ahLst/>
                <a:cxnLst>
                  <a:cxn ang="0">
                    <a:pos x="T0" y="T1"/>
                  </a:cxn>
                  <a:cxn ang="0">
                    <a:pos x="T2" y="T3"/>
                  </a:cxn>
                  <a:cxn ang="0">
                    <a:pos x="T4" y="T5"/>
                  </a:cxn>
                  <a:cxn ang="0">
                    <a:pos x="T6" y="T7"/>
                  </a:cxn>
                  <a:cxn ang="0">
                    <a:pos x="T8" y="T9"/>
                  </a:cxn>
                </a:cxnLst>
                <a:rect l="0" t="0" r="r" b="b"/>
                <a:pathLst>
                  <a:path w="4" h="72">
                    <a:moveTo>
                      <a:pt x="3" y="72"/>
                    </a:moveTo>
                    <a:cubicBezTo>
                      <a:pt x="2" y="72"/>
                      <a:pt x="1" y="56"/>
                      <a:pt x="1" y="36"/>
                    </a:cubicBezTo>
                    <a:cubicBezTo>
                      <a:pt x="0" y="16"/>
                      <a:pt x="0" y="0"/>
                      <a:pt x="1" y="0"/>
                    </a:cubicBezTo>
                    <a:cubicBezTo>
                      <a:pt x="2" y="0"/>
                      <a:pt x="3" y="16"/>
                      <a:pt x="4" y="36"/>
                    </a:cubicBezTo>
                    <a:cubicBezTo>
                      <a:pt x="4" y="55"/>
                      <a:pt x="4" y="72"/>
                      <a:pt x="3" y="7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6" name="îṧľídé">
                <a:extLst>
                  <a:ext uri="{FF2B5EF4-FFF2-40B4-BE49-F238E27FC236}">
                    <a16:creationId xmlns:a16="http://schemas.microsoft.com/office/drawing/2014/main" id="{C9B67575-F4F1-468D-AC71-2ABC0D03FE15}"/>
                  </a:ext>
                </a:extLst>
              </p:cNvPr>
              <p:cNvSpPr/>
              <p:nvPr/>
            </p:nvSpPr>
            <p:spPr bwMode="auto">
              <a:xfrm>
                <a:off x="4931848" y="4366937"/>
                <a:ext cx="19288" cy="214920"/>
              </a:xfrm>
              <a:custGeom>
                <a:avLst/>
                <a:gdLst>
                  <a:gd name="T0" fmla="*/ 5 w 6"/>
                  <a:gd name="T1" fmla="*/ 66 h 66"/>
                  <a:gd name="T2" fmla="*/ 1 w 6"/>
                  <a:gd name="T3" fmla="*/ 33 h 66"/>
                  <a:gd name="T4" fmla="*/ 1 w 6"/>
                  <a:gd name="T5" fmla="*/ 0 h 66"/>
                  <a:gd name="T6" fmla="*/ 4 w 6"/>
                  <a:gd name="T7" fmla="*/ 33 h 66"/>
                  <a:gd name="T8" fmla="*/ 5 w 6"/>
                  <a:gd name="T9" fmla="*/ 66 h 66"/>
                </a:gdLst>
                <a:ahLst/>
                <a:cxnLst>
                  <a:cxn ang="0">
                    <a:pos x="T0" y="T1"/>
                  </a:cxn>
                  <a:cxn ang="0">
                    <a:pos x="T2" y="T3"/>
                  </a:cxn>
                  <a:cxn ang="0">
                    <a:pos x="T4" y="T5"/>
                  </a:cxn>
                  <a:cxn ang="0">
                    <a:pos x="T6" y="T7"/>
                  </a:cxn>
                  <a:cxn ang="0">
                    <a:pos x="T8" y="T9"/>
                  </a:cxn>
                </a:cxnLst>
                <a:rect l="0" t="0" r="r" b="b"/>
                <a:pathLst>
                  <a:path w="6" h="66">
                    <a:moveTo>
                      <a:pt x="5" y="66"/>
                    </a:moveTo>
                    <a:cubicBezTo>
                      <a:pt x="4" y="66"/>
                      <a:pt x="3" y="51"/>
                      <a:pt x="1" y="33"/>
                    </a:cubicBezTo>
                    <a:cubicBezTo>
                      <a:pt x="0" y="15"/>
                      <a:pt x="0" y="0"/>
                      <a:pt x="1" y="0"/>
                    </a:cubicBezTo>
                    <a:cubicBezTo>
                      <a:pt x="2" y="0"/>
                      <a:pt x="3" y="15"/>
                      <a:pt x="4" y="33"/>
                    </a:cubicBezTo>
                    <a:cubicBezTo>
                      <a:pt x="6" y="51"/>
                      <a:pt x="6" y="66"/>
                      <a:pt x="5" y="6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7" name="işḻïdê">
                <a:extLst>
                  <a:ext uri="{FF2B5EF4-FFF2-40B4-BE49-F238E27FC236}">
                    <a16:creationId xmlns:a16="http://schemas.microsoft.com/office/drawing/2014/main" id="{5B77578F-54A1-4C45-AE80-C187FE600A1F}"/>
                  </a:ext>
                </a:extLst>
              </p:cNvPr>
              <p:cNvSpPr/>
              <p:nvPr/>
            </p:nvSpPr>
            <p:spPr bwMode="auto">
              <a:xfrm>
                <a:off x="4306375" y="5237640"/>
                <a:ext cx="1293656" cy="502859"/>
              </a:xfrm>
              <a:custGeom>
                <a:avLst/>
                <a:gdLst>
                  <a:gd name="T0" fmla="*/ 16 w 397"/>
                  <a:gd name="T1" fmla="*/ 116 h 154"/>
                  <a:gd name="T2" fmla="*/ 11 w 397"/>
                  <a:gd name="T3" fmla="*/ 118 h 154"/>
                  <a:gd name="T4" fmla="*/ 6 w 397"/>
                  <a:gd name="T5" fmla="*/ 122 h 154"/>
                  <a:gd name="T6" fmla="*/ 3 w 397"/>
                  <a:gd name="T7" fmla="*/ 130 h 154"/>
                  <a:gd name="T8" fmla="*/ 8 w 397"/>
                  <a:gd name="T9" fmla="*/ 139 h 154"/>
                  <a:gd name="T10" fmla="*/ 21 w 397"/>
                  <a:gd name="T11" fmla="*/ 144 h 154"/>
                  <a:gd name="T12" fmla="*/ 36 w 397"/>
                  <a:gd name="T13" fmla="*/ 147 h 154"/>
                  <a:gd name="T14" fmla="*/ 54 w 397"/>
                  <a:gd name="T15" fmla="*/ 147 h 154"/>
                  <a:gd name="T16" fmla="*/ 253 w 397"/>
                  <a:gd name="T17" fmla="*/ 148 h 154"/>
                  <a:gd name="T18" fmla="*/ 310 w 397"/>
                  <a:gd name="T19" fmla="*/ 148 h 154"/>
                  <a:gd name="T20" fmla="*/ 362 w 397"/>
                  <a:gd name="T21" fmla="*/ 146 h 154"/>
                  <a:gd name="T22" fmla="*/ 382 w 397"/>
                  <a:gd name="T23" fmla="*/ 137 h 154"/>
                  <a:gd name="T24" fmla="*/ 388 w 397"/>
                  <a:gd name="T25" fmla="*/ 128 h 154"/>
                  <a:gd name="T26" fmla="*/ 391 w 397"/>
                  <a:gd name="T27" fmla="*/ 118 h 154"/>
                  <a:gd name="T28" fmla="*/ 386 w 397"/>
                  <a:gd name="T29" fmla="*/ 77 h 154"/>
                  <a:gd name="T30" fmla="*/ 376 w 397"/>
                  <a:gd name="T31" fmla="*/ 45 h 154"/>
                  <a:gd name="T32" fmla="*/ 366 w 397"/>
                  <a:gd name="T33" fmla="*/ 21 h 154"/>
                  <a:gd name="T34" fmla="*/ 360 w 397"/>
                  <a:gd name="T35" fmla="*/ 6 h 154"/>
                  <a:gd name="T36" fmla="*/ 359 w 397"/>
                  <a:gd name="T37" fmla="*/ 0 h 154"/>
                  <a:gd name="T38" fmla="*/ 361 w 397"/>
                  <a:gd name="T39" fmla="*/ 5 h 154"/>
                  <a:gd name="T40" fmla="*/ 368 w 397"/>
                  <a:gd name="T41" fmla="*/ 20 h 154"/>
                  <a:gd name="T42" fmla="*/ 379 w 397"/>
                  <a:gd name="T43" fmla="*/ 44 h 154"/>
                  <a:gd name="T44" fmla="*/ 391 w 397"/>
                  <a:gd name="T45" fmla="*/ 76 h 154"/>
                  <a:gd name="T46" fmla="*/ 396 w 397"/>
                  <a:gd name="T47" fmla="*/ 118 h 154"/>
                  <a:gd name="T48" fmla="*/ 393 w 397"/>
                  <a:gd name="T49" fmla="*/ 130 h 154"/>
                  <a:gd name="T50" fmla="*/ 386 w 397"/>
                  <a:gd name="T51" fmla="*/ 141 h 154"/>
                  <a:gd name="T52" fmla="*/ 376 w 397"/>
                  <a:gd name="T53" fmla="*/ 148 h 154"/>
                  <a:gd name="T54" fmla="*/ 369 w 397"/>
                  <a:gd name="T55" fmla="*/ 150 h 154"/>
                  <a:gd name="T56" fmla="*/ 363 w 397"/>
                  <a:gd name="T57" fmla="*/ 152 h 154"/>
                  <a:gd name="T58" fmla="*/ 310 w 397"/>
                  <a:gd name="T59" fmla="*/ 154 h 154"/>
                  <a:gd name="T60" fmla="*/ 253 w 397"/>
                  <a:gd name="T61" fmla="*/ 154 h 154"/>
                  <a:gd name="T62" fmla="*/ 54 w 397"/>
                  <a:gd name="T63" fmla="*/ 152 h 154"/>
                  <a:gd name="T64" fmla="*/ 36 w 397"/>
                  <a:gd name="T65" fmla="*/ 151 h 154"/>
                  <a:gd name="T66" fmla="*/ 19 w 397"/>
                  <a:gd name="T67" fmla="*/ 148 h 154"/>
                  <a:gd name="T68" fmla="*/ 7 w 397"/>
                  <a:gd name="T69" fmla="*/ 141 h 154"/>
                  <a:gd name="T70" fmla="*/ 0 w 397"/>
                  <a:gd name="T71" fmla="*/ 130 h 154"/>
                  <a:gd name="T72" fmla="*/ 5 w 397"/>
                  <a:gd name="T73" fmla="*/ 121 h 154"/>
                  <a:gd name="T74" fmla="*/ 11 w 397"/>
                  <a:gd name="T75" fmla="*/ 117 h 154"/>
                  <a:gd name="T76" fmla="*/ 16 w 397"/>
                  <a:gd name="T77"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7" h="154">
                    <a:moveTo>
                      <a:pt x="16" y="116"/>
                    </a:moveTo>
                    <a:cubicBezTo>
                      <a:pt x="16" y="116"/>
                      <a:pt x="15" y="117"/>
                      <a:pt x="11" y="118"/>
                    </a:cubicBezTo>
                    <a:cubicBezTo>
                      <a:pt x="10" y="119"/>
                      <a:pt x="8" y="120"/>
                      <a:pt x="6" y="122"/>
                    </a:cubicBezTo>
                    <a:cubicBezTo>
                      <a:pt x="4" y="124"/>
                      <a:pt x="2" y="127"/>
                      <a:pt x="3" y="130"/>
                    </a:cubicBezTo>
                    <a:cubicBezTo>
                      <a:pt x="3" y="133"/>
                      <a:pt x="5" y="136"/>
                      <a:pt x="8" y="139"/>
                    </a:cubicBezTo>
                    <a:cubicBezTo>
                      <a:pt x="12" y="141"/>
                      <a:pt x="16" y="143"/>
                      <a:pt x="21" y="144"/>
                    </a:cubicBezTo>
                    <a:cubicBezTo>
                      <a:pt x="25" y="146"/>
                      <a:pt x="30" y="147"/>
                      <a:pt x="36" y="147"/>
                    </a:cubicBezTo>
                    <a:cubicBezTo>
                      <a:pt x="42" y="148"/>
                      <a:pt x="48" y="147"/>
                      <a:pt x="54" y="147"/>
                    </a:cubicBezTo>
                    <a:cubicBezTo>
                      <a:pt x="105" y="146"/>
                      <a:pt x="175" y="148"/>
                      <a:pt x="253" y="148"/>
                    </a:cubicBezTo>
                    <a:cubicBezTo>
                      <a:pt x="272" y="148"/>
                      <a:pt x="291" y="148"/>
                      <a:pt x="310" y="148"/>
                    </a:cubicBezTo>
                    <a:cubicBezTo>
                      <a:pt x="328" y="148"/>
                      <a:pt x="346" y="147"/>
                      <a:pt x="362" y="146"/>
                    </a:cubicBezTo>
                    <a:cubicBezTo>
                      <a:pt x="370" y="145"/>
                      <a:pt x="377" y="142"/>
                      <a:pt x="382" y="137"/>
                    </a:cubicBezTo>
                    <a:cubicBezTo>
                      <a:pt x="385" y="135"/>
                      <a:pt x="387" y="131"/>
                      <a:pt x="388" y="128"/>
                    </a:cubicBezTo>
                    <a:cubicBezTo>
                      <a:pt x="390" y="125"/>
                      <a:pt x="390" y="121"/>
                      <a:pt x="391" y="118"/>
                    </a:cubicBezTo>
                    <a:cubicBezTo>
                      <a:pt x="392" y="103"/>
                      <a:pt x="389" y="90"/>
                      <a:pt x="386" y="77"/>
                    </a:cubicBezTo>
                    <a:cubicBezTo>
                      <a:pt x="383" y="65"/>
                      <a:pt x="379" y="54"/>
                      <a:pt x="376" y="45"/>
                    </a:cubicBezTo>
                    <a:cubicBezTo>
                      <a:pt x="372" y="36"/>
                      <a:pt x="369" y="28"/>
                      <a:pt x="366" y="21"/>
                    </a:cubicBezTo>
                    <a:cubicBezTo>
                      <a:pt x="363" y="14"/>
                      <a:pt x="361" y="9"/>
                      <a:pt x="360" y="6"/>
                    </a:cubicBezTo>
                    <a:cubicBezTo>
                      <a:pt x="359" y="2"/>
                      <a:pt x="359" y="0"/>
                      <a:pt x="359" y="0"/>
                    </a:cubicBezTo>
                    <a:cubicBezTo>
                      <a:pt x="359" y="0"/>
                      <a:pt x="360" y="2"/>
                      <a:pt x="361" y="5"/>
                    </a:cubicBezTo>
                    <a:cubicBezTo>
                      <a:pt x="363" y="9"/>
                      <a:pt x="365" y="14"/>
                      <a:pt x="368" y="20"/>
                    </a:cubicBezTo>
                    <a:cubicBezTo>
                      <a:pt x="371" y="26"/>
                      <a:pt x="375" y="34"/>
                      <a:pt x="379" y="44"/>
                    </a:cubicBezTo>
                    <a:cubicBezTo>
                      <a:pt x="383" y="53"/>
                      <a:pt x="387" y="64"/>
                      <a:pt x="391" y="76"/>
                    </a:cubicBezTo>
                    <a:cubicBezTo>
                      <a:pt x="394" y="89"/>
                      <a:pt x="397" y="103"/>
                      <a:pt x="396" y="118"/>
                    </a:cubicBezTo>
                    <a:cubicBezTo>
                      <a:pt x="396" y="122"/>
                      <a:pt x="395" y="126"/>
                      <a:pt x="393" y="130"/>
                    </a:cubicBezTo>
                    <a:cubicBezTo>
                      <a:pt x="392" y="134"/>
                      <a:pt x="390" y="138"/>
                      <a:pt x="386" y="141"/>
                    </a:cubicBezTo>
                    <a:cubicBezTo>
                      <a:pt x="383" y="144"/>
                      <a:pt x="380" y="146"/>
                      <a:pt x="376" y="148"/>
                    </a:cubicBezTo>
                    <a:cubicBezTo>
                      <a:pt x="373" y="149"/>
                      <a:pt x="371" y="150"/>
                      <a:pt x="369" y="150"/>
                    </a:cubicBezTo>
                    <a:cubicBezTo>
                      <a:pt x="367" y="151"/>
                      <a:pt x="365" y="151"/>
                      <a:pt x="363" y="152"/>
                    </a:cubicBezTo>
                    <a:cubicBezTo>
                      <a:pt x="346" y="153"/>
                      <a:pt x="328" y="154"/>
                      <a:pt x="310" y="154"/>
                    </a:cubicBezTo>
                    <a:cubicBezTo>
                      <a:pt x="291" y="154"/>
                      <a:pt x="272" y="154"/>
                      <a:pt x="253" y="154"/>
                    </a:cubicBezTo>
                    <a:cubicBezTo>
                      <a:pt x="175" y="154"/>
                      <a:pt x="105" y="152"/>
                      <a:pt x="54" y="152"/>
                    </a:cubicBezTo>
                    <a:cubicBezTo>
                      <a:pt x="48" y="151"/>
                      <a:pt x="42" y="152"/>
                      <a:pt x="36" y="151"/>
                    </a:cubicBezTo>
                    <a:cubicBezTo>
                      <a:pt x="30" y="151"/>
                      <a:pt x="24" y="149"/>
                      <a:pt x="19" y="148"/>
                    </a:cubicBezTo>
                    <a:cubicBezTo>
                      <a:pt x="15" y="146"/>
                      <a:pt x="10" y="144"/>
                      <a:pt x="7" y="141"/>
                    </a:cubicBezTo>
                    <a:cubicBezTo>
                      <a:pt x="3" y="138"/>
                      <a:pt x="0" y="134"/>
                      <a:pt x="0" y="130"/>
                    </a:cubicBezTo>
                    <a:cubicBezTo>
                      <a:pt x="0" y="126"/>
                      <a:pt x="3" y="123"/>
                      <a:pt x="5" y="121"/>
                    </a:cubicBezTo>
                    <a:cubicBezTo>
                      <a:pt x="7" y="119"/>
                      <a:pt x="9" y="118"/>
                      <a:pt x="11" y="117"/>
                    </a:cubicBezTo>
                    <a:cubicBezTo>
                      <a:pt x="14" y="116"/>
                      <a:pt x="16" y="116"/>
                      <a:pt x="16" y="11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8" name="ïśḻîḍè">
                <a:extLst>
                  <a:ext uri="{FF2B5EF4-FFF2-40B4-BE49-F238E27FC236}">
                    <a16:creationId xmlns:a16="http://schemas.microsoft.com/office/drawing/2014/main" id="{B5E652B8-EEA5-4781-AB42-F49B64020E06}"/>
                  </a:ext>
                </a:extLst>
              </p:cNvPr>
              <p:cNvSpPr/>
              <p:nvPr/>
            </p:nvSpPr>
            <p:spPr bwMode="auto">
              <a:xfrm>
                <a:off x="4528183" y="5905822"/>
                <a:ext cx="146036" cy="157057"/>
              </a:xfrm>
              <a:custGeom>
                <a:avLst/>
                <a:gdLst>
                  <a:gd name="T0" fmla="*/ 44 w 45"/>
                  <a:gd name="T1" fmla="*/ 27 h 48"/>
                  <a:gd name="T2" fmla="*/ 32 w 45"/>
                  <a:gd name="T3" fmla="*/ 43 h 48"/>
                  <a:gd name="T4" fmla="*/ 9 w 45"/>
                  <a:gd name="T5" fmla="*/ 41 h 48"/>
                  <a:gd name="T6" fmla="*/ 2 w 45"/>
                  <a:gd name="T7" fmla="*/ 31 h 48"/>
                  <a:gd name="T8" fmla="*/ 0 w 45"/>
                  <a:gd name="T9" fmla="*/ 19 h 48"/>
                  <a:gd name="T10" fmla="*/ 4 w 45"/>
                  <a:gd name="T11" fmla="*/ 9 h 48"/>
                  <a:gd name="T12" fmla="*/ 12 w 45"/>
                  <a:gd name="T13" fmla="*/ 3 h 48"/>
                  <a:gd name="T14" fmla="*/ 25 w 45"/>
                  <a:gd name="T15" fmla="*/ 1 h 48"/>
                  <a:gd name="T16" fmla="*/ 25 w 45"/>
                  <a:gd name="T17" fmla="*/ 1 h 48"/>
                  <a:gd name="T18" fmla="*/ 27 w 45"/>
                  <a:gd name="T19" fmla="*/ 1 h 48"/>
                  <a:gd name="T20" fmla="*/ 27 w 45"/>
                  <a:gd name="T21" fmla="*/ 1 h 48"/>
                  <a:gd name="T22" fmla="*/ 30 w 45"/>
                  <a:gd name="T23" fmla="*/ 2 h 48"/>
                  <a:gd name="T24" fmla="*/ 30 w 45"/>
                  <a:gd name="T25" fmla="*/ 2 h 48"/>
                  <a:gd name="T26" fmla="*/ 31 w 45"/>
                  <a:gd name="T27" fmla="*/ 3 h 48"/>
                  <a:gd name="T28" fmla="*/ 38 w 45"/>
                  <a:gd name="T29" fmla="*/ 7 h 48"/>
                  <a:gd name="T30" fmla="*/ 45 w 45"/>
                  <a:gd name="T31" fmla="*/ 20 h 48"/>
                  <a:gd name="T32" fmla="*/ 45 w 45"/>
                  <a:gd name="T33" fmla="*/ 24 h 48"/>
                  <a:gd name="T34" fmla="*/ 45 w 45"/>
                  <a:gd name="T35" fmla="*/ 25 h 48"/>
                  <a:gd name="T36" fmla="*/ 45 w 45"/>
                  <a:gd name="T37" fmla="*/ 26 h 48"/>
                  <a:gd name="T38" fmla="*/ 44 w 45"/>
                  <a:gd name="T3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8">
                    <a:moveTo>
                      <a:pt x="44" y="27"/>
                    </a:moveTo>
                    <a:cubicBezTo>
                      <a:pt x="43" y="33"/>
                      <a:pt x="39" y="39"/>
                      <a:pt x="32" y="43"/>
                    </a:cubicBezTo>
                    <a:cubicBezTo>
                      <a:pt x="26" y="48"/>
                      <a:pt x="16" y="46"/>
                      <a:pt x="9" y="41"/>
                    </a:cubicBezTo>
                    <a:cubicBezTo>
                      <a:pt x="6" y="38"/>
                      <a:pt x="3" y="34"/>
                      <a:pt x="2" y="31"/>
                    </a:cubicBezTo>
                    <a:cubicBezTo>
                      <a:pt x="0" y="27"/>
                      <a:pt x="0" y="23"/>
                      <a:pt x="0" y="19"/>
                    </a:cubicBezTo>
                    <a:cubicBezTo>
                      <a:pt x="1" y="15"/>
                      <a:pt x="2" y="12"/>
                      <a:pt x="4" y="9"/>
                    </a:cubicBezTo>
                    <a:cubicBezTo>
                      <a:pt x="7" y="7"/>
                      <a:pt x="9" y="5"/>
                      <a:pt x="12" y="3"/>
                    </a:cubicBezTo>
                    <a:cubicBezTo>
                      <a:pt x="17" y="0"/>
                      <a:pt x="22" y="0"/>
                      <a:pt x="25" y="1"/>
                    </a:cubicBezTo>
                    <a:cubicBezTo>
                      <a:pt x="25" y="1"/>
                      <a:pt x="25" y="1"/>
                      <a:pt x="25" y="1"/>
                    </a:cubicBezTo>
                    <a:cubicBezTo>
                      <a:pt x="26" y="1"/>
                      <a:pt x="26" y="1"/>
                      <a:pt x="27" y="1"/>
                    </a:cubicBezTo>
                    <a:cubicBezTo>
                      <a:pt x="27" y="1"/>
                      <a:pt x="27" y="1"/>
                      <a:pt x="27" y="1"/>
                    </a:cubicBezTo>
                    <a:cubicBezTo>
                      <a:pt x="29" y="2"/>
                      <a:pt x="30" y="2"/>
                      <a:pt x="30" y="2"/>
                    </a:cubicBezTo>
                    <a:cubicBezTo>
                      <a:pt x="30" y="2"/>
                      <a:pt x="30" y="2"/>
                      <a:pt x="30" y="2"/>
                    </a:cubicBezTo>
                    <a:cubicBezTo>
                      <a:pt x="30" y="2"/>
                      <a:pt x="31" y="3"/>
                      <a:pt x="31" y="3"/>
                    </a:cubicBezTo>
                    <a:cubicBezTo>
                      <a:pt x="34" y="4"/>
                      <a:pt x="36" y="5"/>
                      <a:pt x="38" y="7"/>
                    </a:cubicBezTo>
                    <a:cubicBezTo>
                      <a:pt x="41" y="11"/>
                      <a:pt x="44" y="15"/>
                      <a:pt x="45" y="20"/>
                    </a:cubicBezTo>
                    <a:cubicBezTo>
                      <a:pt x="45" y="21"/>
                      <a:pt x="45" y="23"/>
                      <a:pt x="45" y="24"/>
                    </a:cubicBezTo>
                    <a:cubicBezTo>
                      <a:pt x="45" y="24"/>
                      <a:pt x="45" y="25"/>
                      <a:pt x="45" y="25"/>
                    </a:cubicBezTo>
                    <a:cubicBezTo>
                      <a:pt x="45" y="25"/>
                      <a:pt x="45" y="26"/>
                      <a:pt x="45" y="26"/>
                    </a:cubicBezTo>
                    <a:cubicBezTo>
                      <a:pt x="45" y="26"/>
                      <a:pt x="44" y="27"/>
                      <a:pt x="44" y="27"/>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9" name="íṡ1îḓé">
                <a:extLst>
                  <a:ext uri="{FF2B5EF4-FFF2-40B4-BE49-F238E27FC236}">
                    <a16:creationId xmlns:a16="http://schemas.microsoft.com/office/drawing/2014/main" id="{C776C6C9-F755-4305-83B8-F391A140BFEE}"/>
                  </a:ext>
                </a:extLst>
              </p:cNvPr>
              <p:cNvSpPr/>
              <p:nvPr/>
            </p:nvSpPr>
            <p:spPr bwMode="auto">
              <a:xfrm>
                <a:off x="5248718" y="5814894"/>
                <a:ext cx="298960" cy="309982"/>
              </a:xfrm>
              <a:custGeom>
                <a:avLst/>
                <a:gdLst>
                  <a:gd name="T0" fmla="*/ 91 w 92"/>
                  <a:gd name="T1" fmla="*/ 41 h 95"/>
                  <a:gd name="T2" fmla="*/ 66 w 92"/>
                  <a:gd name="T3" fmla="*/ 6 h 95"/>
                  <a:gd name="T4" fmla="*/ 16 w 92"/>
                  <a:gd name="T5" fmla="*/ 12 h 95"/>
                  <a:gd name="T6" fmla="*/ 1 w 92"/>
                  <a:gd name="T7" fmla="*/ 39 h 95"/>
                  <a:gd name="T8" fmla="*/ 4 w 92"/>
                  <a:gd name="T9" fmla="*/ 63 h 95"/>
                  <a:gd name="T10" fmla="*/ 19 w 92"/>
                  <a:gd name="T11" fmla="*/ 83 h 95"/>
                  <a:gd name="T12" fmla="*/ 67 w 92"/>
                  <a:gd name="T13" fmla="*/ 86 h 95"/>
                  <a:gd name="T14" fmla="*/ 91 w 92"/>
                  <a:gd name="T15" fmla="*/ 41 h 95"/>
                  <a:gd name="T16" fmla="*/ 70 w 92"/>
                  <a:gd name="T17" fmla="*/ 47 h 95"/>
                  <a:gd name="T18" fmla="*/ 70 w 92"/>
                  <a:gd name="T19" fmla="*/ 48 h 95"/>
                  <a:gd name="T20" fmla="*/ 70 w 92"/>
                  <a:gd name="T21" fmla="*/ 49 h 95"/>
                  <a:gd name="T22" fmla="*/ 69 w 92"/>
                  <a:gd name="T23" fmla="*/ 50 h 95"/>
                  <a:gd name="T24" fmla="*/ 57 w 92"/>
                  <a:gd name="T25" fmla="*/ 66 h 95"/>
                  <a:gd name="T26" fmla="*/ 34 w 92"/>
                  <a:gd name="T27" fmla="*/ 64 h 95"/>
                  <a:gd name="T28" fmla="*/ 27 w 92"/>
                  <a:gd name="T29" fmla="*/ 54 h 95"/>
                  <a:gd name="T30" fmla="*/ 25 w 92"/>
                  <a:gd name="T31" fmla="*/ 42 h 95"/>
                  <a:gd name="T32" fmla="*/ 29 w 92"/>
                  <a:gd name="T33" fmla="*/ 32 h 95"/>
                  <a:gd name="T34" fmla="*/ 37 w 92"/>
                  <a:gd name="T35" fmla="*/ 26 h 95"/>
                  <a:gd name="T36" fmla="*/ 50 w 92"/>
                  <a:gd name="T37" fmla="*/ 24 h 95"/>
                  <a:gd name="T38" fmla="*/ 50 w 92"/>
                  <a:gd name="T39" fmla="*/ 24 h 95"/>
                  <a:gd name="T40" fmla="*/ 52 w 92"/>
                  <a:gd name="T41" fmla="*/ 24 h 95"/>
                  <a:gd name="T42" fmla="*/ 52 w 92"/>
                  <a:gd name="T43" fmla="*/ 24 h 95"/>
                  <a:gd name="T44" fmla="*/ 55 w 92"/>
                  <a:gd name="T45" fmla="*/ 25 h 95"/>
                  <a:gd name="T46" fmla="*/ 55 w 92"/>
                  <a:gd name="T47" fmla="*/ 25 h 95"/>
                  <a:gd name="T48" fmla="*/ 56 w 92"/>
                  <a:gd name="T49" fmla="*/ 26 h 95"/>
                  <a:gd name="T50" fmla="*/ 63 w 92"/>
                  <a:gd name="T51" fmla="*/ 30 h 95"/>
                  <a:gd name="T52" fmla="*/ 70 w 92"/>
                  <a:gd name="T53" fmla="*/ 43 h 95"/>
                  <a:gd name="T54" fmla="*/ 70 w 92"/>
                  <a:gd name="T55" fmla="*/ 47 h 95"/>
                  <a:gd name="T56" fmla="*/ 68 w 92"/>
                  <a:gd name="T57" fmla="*/ 58 h 95"/>
                  <a:gd name="T58" fmla="*/ 68 w 92"/>
                  <a:gd name="T59" fmla="*/ 58 h 95"/>
                  <a:gd name="T60" fmla="*/ 63 w 92"/>
                  <a:gd name="T61" fmla="*/ 65 h 95"/>
                  <a:gd name="T62" fmla="*/ 68 w 92"/>
                  <a:gd name="T6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95">
                    <a:moveTo>
                      <a:pt x="91" y="41"/>
                    </a:moveTo>
                    <a:cubicBezTo>
                      <a:pt x="89" y="26"/>
                      <a:pt x="81" y="12"/>
                      <a:pt x="66" y="6"/>
                    </a:cubicBezTo>
                    <a:cubicBezTo>
                      <a:pt x="50" y="0"/>
                      <a:pt x="29" y="1"/>
                      <a:pt x="16" y="12"/>
                    </a:cubicBezTo>
                    <a:cubicBezTo>
                      <a:pt x="8" y="18"/>
                      <a:pt x="2" y="29"/>
                      <a:pt x="1" y="39"/>
                    </a:cubicBezTo>
                    <a:cubicBezTo>
                      <a:pt x="0" y="46"/>
                      <a:pt x="1" y="55"/>
                      <a:pt x="4" y="63"/>
                    </a:cubicBezTo>
                    <a:cubicBezTo>
                      <a:pt x="7" y="71"/>
                      <a:pt x="12" y="78"/>
                      <a:pt x="19" y="83"/>
                    </a:cubicBezTo>
                    <a:cubicBezTo>
                      <a:pt x="34" y="95"/>
                      <a:pt x="52" y="94"/>
                      <a:pt x="67" y="86"/>
                    </a:cubicBezTo>
                    <a:cubicBezTo>
                      <a:pt x="84" y="78"/>
                      <a:pt x="92" y="58"/>
                      <a:pt x="91" y="41"/>
                    </a:cubicBezTo>
                    <a:close/>
                    <a:moveTo>
                      <a:pt x="70" y="47"/>
                    </a:moveTo>
                    <a:cubicBezTo>
                      <a:pt x="70" y="47"/>
                      <a:pt x="70" y="48"/>
                      <a:pt x="70" y="48"/>
                    </a:cubicBezTo>
                    <a:cubicBezTo>
                      <a:pt x="70" y="48"/>
                      <a:pt x="70" y="49"/>
                      <a:pt x="70" y="49"/>
                    </a:cubicBezTo>
                    <a:cubicBezTo>
                      <a:pt x="70" y="49"/>
                      <a:pt x="69" y="50"/>
                      <a:pt x="69" y="50"/>
                    </a:cubicBezTo>
                    <a:cubicBezTo>
                      <a:pt x="68" y="56"/>
                      <a:pt x="64" y="62"/>
                      <a:pt x="57" y="66"/>
                    </a:cubicBezTo>
                    <a:cubicBezTo>
                      <a:pt x="51" y="71"/>
                      <a:pt x="41" y="69"/>
                      <a:pt x="34" y="64"/>
                    </a:cubicBezTo>
                    <a:cubicBezTo>
                      <a:pt x="31" y="61"/>
                      <a:pt x="28" y="58"/>
                      <a:pt x="27" y="54"/>
                    </a:cubicBezTo>
                    <a:cubicBezTo>
                      <a:pt x="25" y="50"/>
                      <a:pt x="25" y="46"/>
                      <a:pt x="25" y="42"/>
                    </a:cubicBezTo>
                    <a:cubicBezTo>
                      <a:pt x="25" y="38"/>
                      <a:pt x="27" y="35"/>
                      <a:pt x="29" y="32"/>
                    </a:cubicBezTo>
                    <a:cubicBezTo>
                      <a:pt x="31" y="30"/>
                      <a:pt x="34" y="28"/>
                      <a:pt x="37" y="26"/>
                    </a:cubicBezTo>
                    <a:cubicBezTo>
                      <a:pt x="42" y="23"/>
                      <a:pt x="47" y="23"/>
                      <a:pt x="50" y="24"/>
                    </a:cubicBezTo>
                    <a:cubicBezTo>
                      <a:pt x="50" y="24"/>
                      <a:pt x="50" y="24"/>
                      <a:pt x="50" y="24"/>
                    </a:cubicBezTo>
                    <a:cubicBezTo>
                      <a:pt x="50" y="24"/>
                      <a:pt x="51" y="24"/>
                      <a:pt x="52" y="24"/>
                    </a:cubicBezTo>
                    <a:cubicBezTo>
                      <a:pt x="52" y="24"/>
                      <a:pt x="52" y="24"/>
                      <a:pt x="52" y="24"/>
                    </a:cubicBezTo>
                    <a:cubicBezTo>
                      <a:pt x="54" y="25"/>
                      <a:pt x="55" y="26"/>
                      <a:pt x="55" y="25"/>
                    </a:cubicBezTo>
                    <a:cubicBezTo>
                      <a:pt x="55" y="25"/>
                      <a:pt x="55" y="25"/>
                      <a:pt x="55" y="25"/>
                    </a:cubicBezTo>
                    <a:cubicBezTo>
                      <a:pt x="55" y="25"/>
                      <a:pt x="56" y="26"/>
                      <a:pt x="56" y="26"/>
                    </a:cubicBezTo>
                    <a:cubicBezTo>
                      <a:pt x="59" y="27"/>
                      <a:pt x="61" y="28"/>
                      <a:pt x="63" y="30"/>
                    </a:cubicBezTo>
                    <a:cubicBezTo>
                      <a:pt x="66" y="34"/>
                      <a:pt x="69" y="38"/>
                      <a:pt x="70" y="43"/>
                    </a:cubicBezTo>
                    <a:cubicBezTo>
                      <a:pt x="70" y="44"/>
                      <a:pt x="70" y="46"/>
                      <a:pt x="70" y="47"/>
                    </a:cubicBezTo>
                    <a:close/>
                    <a:moveTo>
                      <a:pt x="68" y="58"/>
                    </a:moveTo>
                    <a:cubicBezTo>
                      <a:pt x="68" y="58"/>
                      <a:pt x="68" y="58"/>
                      <a:pt x="68" y="58"/>
                    </a:cubicBezTo>
                    <a:cubicBezTo>
                      <a:pt x="67" y="60"/>
                      <a:pt x="65" y="63"/>
                      <a:pt x="63" y="65"/>
                    </a:cubicBezTo>
                    <a:cubicBezTo>
                      <a:pt x="65" y="63"/>
                      <a:pt x="66" y="60"/>
                      <a:pt x="68" y="58"/>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0" name="îṥ1ídè">
                <a:extLst>
                  <a:ext uri="{FF2B5EF4-FFF2-40B4-BE49-F238E27FC236}">
                    <a16:creationId xmlns:a16="http://schemas.microsoft.com/office/drawing/2014/main" id="{F93D751F-2DB9-4392-95C0-A195558B7833}"/>
                  </a:ext>
                </a:extLst>
              </p:cNvPr>
              <p:cNvSpPr/>
              <p:nvPr/>
            </p:nvSpPr>
            <p:spPr bwMode="auto">
              <a:xfrm>
                <a:off x="5330001" y="5890667"/>
                <a:ext cx="146036" cy="155680"/>
              </a:xfrm>
              <a:custGeom>
                <a:avLst/>
                <a:gdLst>
                  <a:gd name="T0" fmla="*/ 44 w 45"/>
                  <a:gd name="T1" fmla="*/ 27 h 48"/>
                  <a:gd name="T2" fmla="*/ 32 w 45"/>
                  <a:gd name="T3" fmla="*/ 43 h 48"/>
                  <a:gd name="T4" fmla="*/ 9 w 45"/>
                  <a:gd name="T5" fmla="*/ 41 h 48"/>
                  <a:gd name="T6" fmla="*/ 2 w 45"/>
                  <a:gd name="T7" fmla="*/ 31 h 48"/>
                  <a:gd name="T8" fmla="*/ 0 w 45"/>
                  <a:gd name="T9" fmla="*/ 19 h 48"/>
                  <a:gd name="T10" fmla="*/ 4 w 45"/>
                  <a:gd name="T11" fmla="*/ 9 h 48"/>
                  <a:gd name="T12" fmla="*/ 12 w 45"/>
                  <a:gd name="T13" fmla="*/ 3 h 48"/>
                  <a:gd name="T14" fmla="*/ 25 w 45"/>
                  <a:gd name="T15" fmla="*/ 1 h 48"/>
                  <a:gd name="T16" fmla="*/ 25 w 45"/>
                  <a:gd name="T17" fmla="*/ 1 h 48"/>
                  <a:gd name="T18" fmla="*/ 27 w 45"/>
                  <a:gd name="T19" fmla="*/ 1 h 48"/>
                  <a:gd name="T20" fmla="*/ 27 w 45"/>
                  <a:gd name="T21" fmla="*/ 1 h 48"/>
                  <a:gd name="T22" fmla="*/ 30 w 45"/>
                  <a:gd name="T23" fmla="*/ 2 h 48"/>
                  <a:gd name="T24" fmla="*/ 30 w 45"/>
                  <a:gd name="T25" fmla="*/ 2 h 48"/>
                  <a:gd name="T26" fmla="*/ 31 w 45"/>
                  <a:gd name="T27" fmla="*/ 3 h 48"/>
                  <a:gd name="T28" fmla="*/ 38 w 45"/>
                  <a:gd name="T29" fmla="*/ 7 h 48"/>
                  <a:gd name="T30" fmla="*/ 45 w 45"/>
                  <a:gd name="T31" fmla="*/ 20 h 48"/>
                  <a:gd name="T32" fmla="*/ 45 w 45"/>
                  <a:gd name="T33" fmla="*/ 24 h 48"/>
                  <a:gd name="T34" fmla="*/ 45 w 45"/>
                  <a:gd name="T35" fmla="*/ 25 h 48"/>
                  <a:gd name="T36" fmla="*/ 45 w 45"/>
                  <a:gd name="T37" fmla="*/ 26 h 48"/>
                  <a:gd name="T38" fmla="*/ 44 w 45"/>
                  <a:gd name="T3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8">
                    <a:moveTo>
                      <a:pt x="44" y="27"/>
                    </a:moveTo>
                    <a:cubicBezTo>
                      <a:pt x="43" y="33"/>
                      <a:pt x="39" y="39"/>
                      <a:pt x="32" y="43"/>
                    </a:cubicBezTo>
                    <a:cubicBezTo>
                      <a:pt x="26" y="48"/>
                      <a:pt x="16" y="46"/>
                      <a:pt x="9" y="41"/>
                    </a:cubicBezTo>
                    <a:cubicBezTo>
                      <a:pt x="6" y="38"/>
                      <a:pt x="3" y="35"/>
                      <a:pt x="2" y="31"/>
                    </a:cubicBezTo>
                    <a:cubicBezTo>
                      <a:pt x="0" y="27"/>
                      <a:pt x="0" y="23"/>
                      <a:pt x="0" y="19"/>
                    </a:cubicBezTo>
                    <a:cubicBezTo>
                      <a:pt x="0" y="15"/>
                      <a:pt x="2" y="12"/>
                      <a:pt x="4" y="9"/>
                    </a:cubicBezTo>
                    <a:cubicBezTo>
                      <a:pt x="6" y="7"/>
                      <a:pt x="9" y="5"/>
                      <a:pt x="12" y="3"/>
                    </a:cubicBezTo>
                    <a:cubicBezTo>
                      <a:pt x="17" y="0"/>
                      <a:pt x="22" y="0"/>
                      <a:pt x="25" y="1"/>
                    </a:cubicBezTo>
                    <a:cubicBezTo>
                      <a:pt x="25" y="1"/>
                      <a:pt x="25" y="1"/>
                      <a:pt x="25" y="1"/>
                    </a:cubicBezTo>
                    <a:cubicBezTo>
                      <a:pt x="25" y="1"/>
                      <a:pt x="26" y="1"/>
                      <a:pt x="27" y="1"/>
                    </a:cubicBezTo>
                    <a:cubicBezTo>
                      <a:pt x="27" y="1"/>
                      <a:pt x="27" y="1"/>
                      <a:pt x="27" y="1"/>
                    </a:cubicBezTo>
                    <a:cubicBezTo>
                      <a:pt x="29" y="2"/>
                      <a:pt x="30" y="3"/>
                      <a:pt x="30" y="2"/>
                    </a:cubicBezTo>
                    <a:cubicBezTo>
                      <a:pt x="30" y="2"/>
                      <a:pt x="30" y="2"/>
                      <a:pt x="30" y="2"/>
                    </a:cubicBezTo>
                    <a:cubicBezTo>
                      <a:pt x="30" y="2"/>
                      <a:pt x="31" y="3"/>
                      <a:pt x="31" y="3"/>
                    </a:cubicBezTo>
                    <a:cubicBezTo>
                      <a:pt x="34" y="4"/>
                      <a:pt x="36" y="5"/>
                      <a:pt x="38" y="7"/>
                    </a:cubicBezTo>
                    <a:cubicBezTo>
                      <a:pt x="41" y="11"/>
                      <a:pt x="44" y="15"/>
                      <a:pt x="45" y="20"/>
                    </a:cubicBezTo>
                    <a:cubicBezTo>
                      <a:pt x="45" y="21"/>
                      <a:pt x="45" y="23"/>
                      <a:pt x="45" y="24"/>
                    </a:cubicBezTo>
                    <a:cubicBezTo>
                      <a:pt x="45" y="24"/>
                      <a:pt x="45" y="25"/>
                      <a:pt x="45" y="25"/>
                    </a:cubicBezTo>
                    <a:cubicBezTo>
                      <a:pt x="45" y="25"/>
                      <a:pt x="45" y="26"/>
                      <a:pt x="45" y="26"/>
                    </a:cubicBezTo>
                    <a:cubicBezTo>
                      <a:pt x="45" y="26"/>
                      <a:pt x="44" y="27"/>
                      <a:pt x="44" y="27"/>
                    </a:cubicBezTo>
                    <a:close/>
                  </a:path>
                </a:pathLst>
              </a:custGeom>
              <a:solidFill>
                <a:srgbClr val="58A0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1" name="iṧļídé">
                <a:extLst>
                  <a:ext uri="{FF2B5EF4-FFF2-40B4-BE49-F238E27FC236}">
                    <a16:creationId xmlns:a16="http://schemas.microsoft.com/office/drawing/2014/main" id="{CA9554F2-F28E-4579-8D8D-302E13A38D43}"/>
                  </a:ext>
                </a:extLst>
              </p:cNvPr>
              <p:cNvSpPr/>
              <p:nvPr/>
            </p:nvSpPr>
            <p:spPr bwMode="auto">
              <a:xfrm>
                <a:off x="4554360" y="5006187"/>
                <a:ext cx="48220" cy="195633"/>
              </a:xfrm>
              <a:custGeom>
                <a:avLst/>
                <a:gdLst>
                  <a:gd name="T0" fmla="*/ 15 w 15"/>
                  <a:gd name="T1" fmla="*/ 60 h 60"/>
                  <a:gd name="T2" fmla="*/ 6 w 15"/>
                  <a:gd name="T3" fmla="*/ 31 h 60"/>
                  <a:gd name="T4" fmla="*/ 1 w 15"/>
                  <a:gd name="T5" fmla="*/ 1 h 60"/>
                  <a:gd name="T6" fmla="*/ 9 w 15"/>
                  <a:gd name="T7" fmla="*/ 30 h 60"/>
                  <a:gd name="T8" fmla="*/ 15 w 15"/>
                  <a:gd name="T9" fmla="*/ 60 h 60"/>
                </a:gdLst>
                <a:ahLst/>
                <a:cxnLst>
                  <a:cxn ang="0">
                    <a:pos x="T0" y="T1"/>
                  </a:cxn>
                  <a:cxn ang="0">
                    <a:pos x="T2" y="T3"/>
                  </a:cxn>
                  <a:cxn ang="0">
                    <a:pos x="T4" y="T5"/>
                  </a:cxn>
                  <a:cxn ang="0">
                    <a:pos x="T6" y="T7"/>
                  </a:cxn>
                  <a:cxn ang="0">
                    <a:pos x="T8" y="T9"/>
                  </a:cxn>
                </a:cxnLst>
                <a:rect l="0" t="0" r="r" b="b"/>
                <a:pathLst>
                  <a:path w="15" h="60">
                    <a:moveTo>
                      <a:pt x="15" y="60"/>
                    </a:moveTo>
                    <a:cubicBezTo>
                      <a:pt x="14" y="60"/>
                      <a:pt x="10" y="47"/>
                      <a:pt x="6" y="31"/>
                    </a:cubicBezTo>
                    <a:cubicBezTo>
                      <a:pt x="3" y="14"/>
                      <a:pt x="0" y="1"/>
                      <a:pt x="1" y="1"/>
                    </a:cubicBezTo>
                    <a:cubicBezTo>
                      <a:pt x="2" y="0"/>
                      <a:pt x="6" y="13"/>
                      <a:pt x="9" y="30"/>
                    </a:cubicBezTo>
                    <a:cubicBezTo>
                      <a:pt x="13" y="46"/>
                      <a:pt x="15" y="60"/>
                      <a:pt x="15" y="6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2" name="iSlíḑe">
                <a:extLst>
                  <a:ext uri="{FF2B5EF4-FFF2-40B4-BE49-F238E27FC236}">
                    <a16:creationId xmlns:a16="http://schemas.microsoft.com/office/drawing/2014/main" id="{FC355317-A4AE-4AEA-BBFE-9D579ECBBEF3}"/>
                  </a:ext>
                </a:extLst>
              </p:cNvPr>
              <p:cNvSpPr/>
              <p:nvPr/>
            </p:nvSpPr>
            <p:spPr bwMode="auto">
              <a:xfrm>
                <a:off x="4488230" y="4683807"/>
                <a:ext cx="56486" cy="231453"/>
              </a:xfrm>
              <a:custGeom>
                <a:avLst/>
                <a:gdLst>
                  <a:gd name="T0" fmla="*/ 16 w 17"/>
                  <a:gd name="T1" fmla="*/ 71 h 71"/>
                  <a:gd name="T2" fmla="*/ 7 w 17"/>
                  <a:gd name="T3" fmla="*/ 36 h 71"/>
                  <a:gd name="T4" fmla="*/ 2 w 17"/>
                  <a:gd name="T5" fmla="*/ 11 h 71"/>
                  <a:gd name="T6" fmla="*/ 1 w 17"/>
                  <a:gd name="T7" fmla="*/ 0 h 71"/>
                  <a:gd name="T8" fmla="*/ 5 w 17"/>
                  <a:gd name="T9" fmla="*/ 10 h 71"/>
                  <a:gd name="T10" fmla="*/ 10 w 17"/>
                  <a:gd name="T11" fmla="*/ 35 h 71"/>
                  <a:gd name="T12" fmla="*/ 16 w 1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7" h="71">
                    <a:moveTo>
                      <a:pt x="16" y="71"/>
                    </a:moveTo>
                    <a:cubicBezTo>
                      <a:pt x="15" y="71"/>
                      <a:pt x="11" y="55"/>
                      <a:pt x="7" y="36"/>
                    </a:cubicBezTo>
                    <a:cubicBezTo>
                      <a:pt x="5" y="26"/>
                      <a:pt x="4" y="17"/>
                      <a:pt x="2" y="11"/>
                    </a:cubicBezTo>
                    <a:cubicBezTo>
                      <a:pt x="1" y="5"/>
                      <a:pt x="0" y="1"/>
                      <a:pt x="1" y="0"/>
                    </a:cubicBezTo>
                    <a:cubicBezTo>
                      <a:pt x="1" y="0"/>
                      <a:pt x="3" y="4"/>
                      <a:pt x="5" y="10"/>
                    </a:cubicBezTo>
                    <a:cubicBezTo>
                      <a:pt x="6" y="17"/>
                      <a:pt x="8" y="26"/>
                      <a:pt x="10" y="35"/>
                    </a:cubicBezTo>
                    <a:cubicBezTo>
                      <a:pt x="14" y="55"/>
                      <a:pt x="17" y="71"/>
                      <a:pt x="16" y="7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3" name="îṣḻíḍè">
                <a:extLst>
                  <a:ext uri="{FF2B5EF4-FFF2-40B4-BE49-F238E27FC236}">
                    <a16:creationId xmlns:a16="http://schemas.microsoft.com/office/drawing/2014/main" id="{A0EE5293-096D-4154-9C27-79E64E7EFA20}"/>
                  </a:ext>
                </a:extLst>
              </p:cNvPr>
              <p:cNvSpPr/>
              <p:nvPr/>
            </p:nvSpPr>
            <p:spPr bwMode="auto">
              <a:xfrm>
                <a:off x="4654931" y="5003432"/>
                <a:ext cx="38575" cy="202522"/>
              </a:xfrm>
              <a:custGeom>
                <a:avLst/>
                <a:gdLst>
                  <a:gd name="T0" fmla="*/ 11 w 12"/>
                  <a:gd name="T1" fmla="*/ 62 h 62"/>
                  <a:gd name="T2" fmla="*/ 5 w 12"/>
                  <a:gd name="T3" fmla="*/ 31 h 62"/>
                  <a:gd name="T4" fmla="*/ 0 w 12"/>
                  <a:gd name="T5" fmla="*/ 0 h 62"/>
                  <a:gd name="T6" fmla="*/ 8 w 12"/>
                  <a:gd name="T7" fmla="*/ 31 h 62"/>
                  <a:gd name="T8" fmla="*/ 11 w 12"/>
                  <a:gd name="T9" fmla="*/ 62 h 62"/>
                </a:gdLst>
                <a:ahLst/>
                <a:cxnLst>
                  <a:cxn ang="0">
                    <a:pos x="T0" y="T1"/>
                  </a:cxn>
                  <a:cxn ang="0">
                    <a:pos x="T2" y="T3"/>
                  </a:cxn>
                  <a:cxn ang="0">
                    <a:pos x="T4" y="T5"/>
                  </a:cxn>
                  <a:cxn ang="0">
                    <a:pos x="T6" y="T7"/>
                  </a:cxn>
                  <a:cxn ang="0">
                    <a:pos x="T8" y="T9"/>
                  </a:cxn>
                </a:cxnLst>
                <a:rect l="0" t="0" r="r" b="b"/>
                <a:pathLst>
                  <a:path w="12" h="62">
                    <a:moveTo>
                      <a:pt x="11" y="62"/>
                    </a:moveTo>
                    <a:cubicBezTo>
                      <a:pt x="10" y="62"/>
                      <a:pt x="8" y="48"/>
                      <a:pt x="5" y="31"/>
                    </a:cubicBezTo>
                    <a:cubicBezTo>
                      <a:pt x="2" y="14"/>
                      <a:pt x="0" y="0"/>
                      <a:pt x="0" y="0"/>
                    </a:cubicBezTo>
                    <a:cubicBezTo>
                      <a:pt x="1" y="0"/>
                      <a:pt x="5" y="13"/>
                      <a:pt x="8" y="31"/>
                    </a:cubicBezTo>
                    <a:cubicBezTo>
                      <a:pt x="11" y="48"/>
                      <a:pt x="12" y="62"/>
                      <a:pt x="11" y="6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4" name="iŝľiḑe">
                <a:extLst>
                  <a:ext uri="{FF2B5EF4-FFF2-40B4-BE49-F238E27FC236}">
                    <a16:creationId xmlns:a16="http://schemas.microsoft.com/office/drawing/2014/main" id="{DE164648-20C2-42B5-9999-2B7A78AE01C4}"/>
                  </a:ext>
                </a:extLst>
              </p:cNvPr>
              <p:cNvSpPr/>
              <p:nvPr/>
            </p:nvSpPr>
            <p:spPr bwMode="auto">
              <a:xfrm>
                <a:off x="4426234" y="4376581"/>
                <a:ext cx="49597" cy="216299"/>
              </a:xfrm>
              <a:custGeom>
                <a:avLst/>
                <a:gdLst>
                  <a:gd name="T0" fmla="*/ 14 w 15"/>
                  <a:gd name="T1" fmla="*/ 66 h 66"/>
                  <a:gd name="T2" fmla="*/ 6 w 15"/>
                  <a:gd name="T3" fmla="*/ 33 h 66"/>
                  <a:gd name="T4" fmla="*/ 0 w 15"/>
                  <a:gd name="T5" fmla="*/ 0 h 66"/>
                  <a:gd name="T6" fmla="*/ 9 w 15"/>
                  <a:gd name="T7" fmla="*/ 32 h 66"/>
                  <a:gd name="T8" fmla="*/ 14 w 15"/>
                  <a:gd name="T9" fmla="*/ 66 h 66"/>
                </a:gdLst>
                <a:ahLst/>
                <a:cxnLst>
                  <a:cxn ang="0">
                    <a:pos x="T0" y="T1"/>
                  </a:cxn>
                  <a:cxn ang="0">
                    <a:pos x="T2" y="T3"/>
                  </a:cxn>
                  <a:cxn ang="0">
                    <a:pos x="T4" y="T5"/>
                  </a:cxn>
                  <a:cxn ang="0">
                    <a:pos x="T6" y="T7"/>
                  </a:cxn>
                  <a:cxn ang="0">
                    <a:pos x="T8" y="T9"/>
                  </a:cxn>
                </a:cxnLst>
                <a:rect l="0" t="0" r="r" b="b"/>
                <a:pathLst>
                  <a:path w="15" h="66">
                    <a:moveTo>
                      <a:pt x="14" y="66"/>
                    </a:moveTo>
                    <a:cubicBezTo>
                      <a:pt x="13" y="66"/>
                      <a:pt x="10" y="51"/>
                      <a:pt x="6" y="33"/>
                    </a:cubicBezTo>
                    <a:cubicBezTo>
                      <a:pt x="3" y="15"/>
                      <a:pt x="0" y="0"/>
                      <a:pt x="0" y="0"/>
                    </a:cubicBezTo>
                    <a:cubicBezTo>
                      <a:pt x="1" y="0"/>
                      <a:pt x="6" y="14"/>
                      <a:pt x="9" y="32"/>
                    </a:cubicBezTo>
                    <a:cubicBezTo>
                      <a:pt x="13" y="51"/>
                      <a:pt x="15" y="66"/>
                      <a:pt x="14" y="6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5" name="işḻîḓé">
                <a:extLst>
                  <a:ext uri="{FF2B5EF4-FFF2-40B4-BE49-F238E27FC236}">
                    <a16:creationId xmlns:a16="http://schemas.microsoft.com/office/drawing/2014/main" id="{5A03D2F1-681A-4EC7-9619-7D74F5CE57D9}"/>
                  </a:ext>
                </a:extLst>
              </p:cNvPr>
              <p:cNvSpPr/>
              <p:nvPr/>
            </p:nvSpPr>
            <p:spPr bwMode="auto">
              <a:xfrm>
                <a:off x="4590180" y="4679674"/>
                <a:ext cx="52352" cy="235586"/>
              </a:xfrm>
              <a:custGeom>
                <a:avLst/>
                <a:gdLst>
                  <a:gd name="T0" fmla="*/ 15 w 16"/>
                  <a:gd name="T1" fmla="*/ 72 h 72"/>
                  <a:gd name="T2" fmla="*/ 6 w 16"/>
                  <a:gd name="T3" fmla="*/ 36 h 72"/>
                  <a:gd name="T4" fmla="*/ 0 w 16"/>
                  <a:gd name="T5" fmla="*/ 0 h 72"/>
                  <a:gd name="T6" fmla="*/ 9 w 16"/>
                  <a:gd name="T7" fmla="*/ 35 h 72"/>
                  <a:gd name="T8" fmla="*/ 15 w 16"/>
                  <a:gd name="T9" fmla="*/ 72 h 72"/>
                </a:gdLst>
                <a:ahLst/>
                <a:cxnLst>
                  <a:cxn ang="0">
                    <a:pos x="T0" y="T1"/>
                  </a:cxn>
                  <a:cxn ang="0">
                    <a:pos x="T2" y="T3"/>
                  </a:cxn>
                  <a:cxn ang="0">
                    <a:pos x="T4" y="T5"/>
                  </a:cxn>
                  <a:cxn ang="0">
                    <a:pos x="T6" y="T7"/>
                  </a:cxn>
                  <a:cxn ang="0">
                    <a:pos x="T8" y="T9"/>
                  </a:cxn>
                </a:cxnLst>
                <a:rect l="0" t="0" r="r" b="b"/>
                <a:pathLst>
                  <a:path w="16" h="72">
                    <a:moveTo>
                      <a:pt x="15" y="72"/>
                    </a:moveTo>
                    <a:cubicBezTo>
                      <a:pt x="14" y="72"/>
                      <a:pt x="10" y="56"/>
                      <a:pt x="6" y="36"/>
                    </a:cubicBezTo>
                    <a:cubicBezTo>
                      <a:pt x="2" y="16"/>
                      <a:pt x="0" y="0"/>
                      <a:pt x="0" y="0"/>
                    </a:cubicBezTo>
                    <a:cubicBezTo>
                      <a:pt x="1" y="0"/>
                      <a:pt x="5" y="16"/>
                      <a:pt x="9" y="35"/>
                    </a:cubicBezTo>
                    <a:cubicBezTo>
                      <a:pt x="13" y="55"/>
                      <a:pt x="16" y="71"/>
                      <a:pt x="15" y="7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6" name="íšḻîḓè">
                <a:extLst>
                  <a:ext uri="{FF2B5EF4-FFF2-40B4-BE49-F238E27FC236}">
                    <a16:creationId xmlns:a16="http://schemas.microsoft.com/office/drawing/2014/main" id="{5D8086D4-9A8B-46A8-8EA1-C2EDB5E06A17}"/>
                  </a:ext>
                </a:extLst>
              </p:cNvPr>
              <p:cNvSpPr/>
              <p:nvPr/>
            </p:nvSpPr>
            <p:spPr bwMode="auto">
              <a:xfrm>
                <a:off x="4518540" y="4371070"/>
                <a:ext cx="57863" cy="224565"/>
              </a:xfrm>
              <a:custGeom>
                <a:avLst/>
                <a:gdLst>
                  <a:gd name="T0" fmla="*/ 17 w 18"/>
                  <a:gd name="T1" fmla="*/ 68 h 69"/>
                  <a:gd name="T2" fmla="*/ 8 w 18"/>
                  <a:gd name="T3" fmla="*/ 35 h 69"/>
                  <a:gd name="T4" fmla="*/ 1 w 18"/>
                  <a:gd name="T5" fmla="*/ 0 h 69"/>
                  <a:gd name="T6" fmla="*/ 11 w 18"/>
                  <a:gd name="T7" fmla="*/ 34 h 69"/>
                  <a:gd name="T8" fmla="*/ 17 w 18"/>
                  <a:gd name="T9" fmla="*/ 68 h 69"/>
                </a:gdLst>
                <a:ahLst/>
                <a:cxnLst>
                  <a:cxn ang="0">
                    <a:pos x="T0" y="T1"/>
                  </a:cxn>
                  <a:cxn ang="0">
                    <a:pos x="T2" y="T3"/>
                  </a:cxn>
                  <a:cxn ang="0">
                    <a:pos x="T4" y="T5"/>
                  </a:cxn>
                  <a:cxn ang="0">
                    <a:pos x="T6" y="T7"/>
                  </a:cxn>
                  <a:cxn ang="0">
                    <a:pos x="T8" y="T9"/>
                  </a:cxn>
                </a:cxnLst>
                <a:rect l="0" t="0" r="r" b="b"/>
                <a:pathLst>
                  <a:path w="18" h="69">
                    <a:moveTo>
                      <a:pt x="17" y="68"/>
                    </a:moveTo>
                    <a:cubicBezTo>
                      <a:pt x="17" y="69"/>
                      <a:pt x="13" y="53"/>
                      <a:pt x="8" y="35"/>
                    </a:cubicBezTo>
                    <a:cubicBezTo>
                      <a:pt x="3" y="16"/>
                      <a:pt x="0" y="1"/>
                      <a:pt x="1" y="0"/>
                    </a:cubicBezTo>
                    <a:cubicBezTo>
                      <a:pt x="2" y="0"/>
                      <a:pt x="6" y="15"/>
                      <a:pt x="11" y="34"/>
                    </a:cubicBezTo>
                    <a:cubicBezTo>
                      <a:pt x="16" y="53"/>
                      <a:pt x="18" y="68"/>
                      <a:pt x="17" y="6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7" name="íŝliḑè">
                <a:extLst>
                  <a:ext uri="{FF2B5EF4-FFF2-40B4-BE49-F238E27FC236}">
                    <a16:creationId xmlns:a16="http://schemas.microsoft.com/office/drawing/2014/main" id="{CA2C63B7-9266-467F-BAF3-B8A23124D7FD}"/>
                  </a:ext>
                </a:extLst>
              </p:cNvPr>
              <p:cNvSpPr/>
              <p:nvPr/>
            </p:nvSpPr>
            <p:spPr bwMode="auto">
              <a:xfrm>
                <a:off x="5232185" y="4999299"/>
                <a:ext cx="45464" cy="195633"/>
              </a:xfrm>
              <a:custGeom>
                <a:avLst/>
                <a:gdLst>
                  <a:gd name="T0" fmla="*/ 1 w 14"/>
                  <a:gd name="T1" fmla="*/ 60 h 60"/>
                  <a:gd name="T2" fmla="*/ 6 w 14"/>
                  <a:gd name="T3" fmla="*/ 30 h 60"/>
                  <a:gd name="T4" fmla="*/ 13 w 14"/>
                  <a:gd name="T5" fmla="*/ 0 h 60"/>
                  <a:gd name="T6" fmla="*/ 9 w 14"/>
                  <a:gd name="T7" fmla="*/ 30 h 60"/>
                  <a:gd name="T8" fmla="*/ 1 w 14"/>
                  <a:gd name="T9" fmla="*/ 60 h 60"/>
                </a:gdLst>
                <a:ahLst/>
                <a:cxnLst>
                  <a:cxn ang="0">
                    <a:pos x="T0" y="T1"/>
                  </a:cxn>
                  <a:cxn ang="0">
                    <a:pos x="T2" y="T3"/>
                  </a:cxn>
                  <a:cxn ang="0">
                    <a:pos x="T4" y="T5"/>
                  </a:cxn>
                  <a:cxn ang="0">
                    <a:pos x="T6" y="T7"/>
                  </a:cxn>
                  <a:cxn ang="0">
                    <a:pos x="T8" y="T9"/>
                  </a:cxn>
                </a:cxnLst>
                <a:rect l="0" t="0" r="r" b="b"/>
                <a:pathLst>
                  <a:path w="14" h="60">
                    <a:moveTo>
                      <a:pt x="1" y="60"/>
                    </a:moveTo>
                    <a:cubicBezTo>
                      <a:pt x="0" y="60"/>
                      <a:pt x="2" y="46"/>
                      <a:pt x="6" y="30"/>
                    </a:cubicBezTo>
                    <a:cubicBezTo>
                      <a:pt x="9" y="13"/>
                      <a:pt x="13" y="0"/>
                      <a:pt x="13" y="0"/>
                    </a:cubicBezTo>
                    <a:cubicBezTo>
                      <a:pt x="14" y="0"/>
                      <a:pt x="12" y="14"/>
                      <a:pt x="9" y="30"/>
                    </a:cubicBezTo>
                    <a:cubicBezTo>
                      <a:pt x="5" y="47"/>
                      <a:pt x="2" y="60"/>
                      <a:pt x="1" y="6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8" name="işḷïde">
                <a:extLst>
                  <a:ext uri="{FF2B5EF4-FFF2-40B4-BE49-F238E27FC236}">
                    <a16:creationId xmlns:a16="http://schemas.microsoft.com/office/drawing/2014/main" id="{6A0D27F6-A15F-46C3-AE42-5829B06839BE}"/>
                  </a:ext>
                </a:extLst>
              </p:cNvPr>
              <p:cNvSpPr/>
              <p:nvPr/>
            </p:nvSpPr>
            <p:spPr bwMode="auto">
              <a:xfrm>
                <a:off x="5287293" y="4670030"/>
                <a:ext cx="42709" cy="238342"/>
              </a:xfrm>
              <a:custGeom>
                <a:avLst/>
                <a:gdLst>
                  <a:gd name="T0" fmla="*/ 1 w 13"/>
                  <a:gd name="T1" fmla="*/ 72 h 73"/>
                  <a:gd name="T2" fmla="*/ 5 w 13"/>
                  <a:gd name="T3" fmla="*/ 36 h 73"/>
                  <a:gd name="T4" fmla="*/ 9 w 13"/>
                  <a:gd name="T5" fmla="*/ 10 h 73"/>
                  <a:gd name="T6" fmla="*/ 12 w 13"/>
                  <a:gd name="T7" fmla="*/ 0 h 73"/>
                  <a:gd name="T8" fmla="*/ 11 w 13"/>
                  <a:gd name="T9" fmla="*/ 10 h 73"/>
                  <a:gd name="T10" fmla="*/ 8 w 13"/>
                  <a:gd name="T11" fmla="*/ 36 h 73"/>
                  <a:gd name="T12" fmla="*/ 1 w 13"/>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3" h="73">
                    <a:moveTo>
                      <a:pt x="1" y="72"/>
                    </a:moveTo>
                    <a:cubicBezTo>
                      <a:pt x="0" y="72"/>
                      <a:pt x="2" y="56"/>
                      <a:pt x="5" y="36"/>
                    </a:cubicBezTo>
                    <a:cubicBezTo>
                      <a:pt x="6" y="26"/>
                      <a:pt x="8" y="17"/>
                      <a:pt x="9" y="10"/>
                    </a:cubicBezTo>
                    <a:cubicBezTo>
                      <a:pt x="11" y="4"/>
                      <a:pt x="12" y="0"/>
                      <a:pt x="12" y="0"/>
                    </a:cubicBezTo>
                    <a:cubicBezTo>
                      <a:pt x="13" y="0"/>
                      <a:pt x="12" y="4"/>
                      <a:pt x="11" y="10"/>
                    </a:cubicBezTo>
                    <a:cubicBezTo>
                      <a:pt x="10" y="17"/>
                      <a:pt x="9" y="26"/>
                      <a:pt x="8" y="36"/>
                    </a:cubicBezTo>
                    <a:cubicBezTo>
                      <a:pt x="5" y="56"/>
                      <a:pt x="2" y="73"/>
                      <a:pt x="1" y="7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9" name="îślïḋè">
                <a:extLst>
                  <a:ext uri="{FF2B5EF4-FFF2-40B4-BE49-F238E27FC236}">
                    <a16:creationId xmlns:a16="http://schemas.microsoft.com/office/drawing/2014/main" id="{C238DA20-C256-402D-959F-A4FFBE87A8B3}"/>
                  </a:ext>
                </a:extLst>
              </p:cNvPr>
              <p:cNvSpPr/>
              <p:nvPr/>
            </p:nvSpPr>
            <p:spPr bwMode="auto">
              <a:xfrm>
                <a:off x="5144013" y="4996544"/>
                <a:ext cx="35820" cy="202522"/>
              </a:xfrm>
              <a:custGeom>
                <a:avLst/>
                <a:gdLst>
                  <a:gd name="T0" fmla="*/ 1 w 11"/>
                  <a:gd name="T1" fmla="*/ 62 h 62"/>
                  <a:gd name="T2" fmla="*/ 4 w 11"/>
                  <a:gd name="T3" fmla="*/ 31 h 62"/>
                  <a:gd name="T4" fmla="*/ 10 w 11"/>
                  <a:gd name="T5" fmla="*/ 0 h 62"/>
                  <a:gd name="T6" fmla="*/ 7 w 11"/>
                  <a:gd name="T7" fmla="*/ 31 h 62"/>
                  <a:gd name="T8" fmla="*/ 1 w 11"/>
                  <a:gd name="T9" fmla="*/ 62 h 62"/>
                </a:gdLst>
                <a:ahLst/>
                <a:cxnLst>
                  <a:cxn ang="0">
                    <a:pos x="T0" y="T1"/>
                  </a:cxn>
                  <a:cxn ang="0">
                    <a:pos x="T2" y="T3"/>
                  </a:cxn>
                  <a:cxn ang="0">
                    <a:pos x="T4" y="T5"/>
                  </a:cxn>
                  <a:cxn ang="0">
                    <a:pos x="T6" y="T7"/>
                  </a:cxn>
                  <a:cxn ang="0">
                    <a:pos x="T8" y="T9"/>
                  </a:cxn>
                </a:cxnLst>
                <a:rect l="0" t="0" r="r" b="b"/>
                <a:pathLst>
                  <a:path w="11" h="62">
                    <a:moveTo>
                      <a:pt x="1" y="62"/>
                    </a:moveTo>
                    <a:cubicBezTo>
                      <a:pt x="0" y="62"/>
                      <a:pt x="1" y="48"/>
                      <a:pt x="4" y="31"/>
                    </a:cubicBezTo>
                    <a:cubicBezTo>
                      <a:pt x="6" y="14"/>
                      <a:pt x="9" y="0"/>
                      <a:pt x="10" y="0"/>
                    </a:cubicBezTo>
                    <a:cubicBezTo>
                      <a:pt x="11" y="1"/>
                      <a:pt x="9" y="14"/>
                      <a:pt x="7" y="31"/>
                    </a:cubicBezTo>
                    <a:cubicBezTo>
                      <a:pt x="4" y="49"/>
                      <a:pt x="2" y="62"/>
                      <a:pt x="1" y="6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0" name="ï$lîḋe">
                <a:extLst>
                  <a:ext uri="{FF2B5EF4-FFF2-40B4-BE49-F238E27FC236}">
                    <a16:creationId xmlns:a16="http://schemas.microsoft.com/office/drawing/2014/main" id="{640BF5CF-1590-41A3-81FE-26796E4190E9}"/>
                  </a:ext>
                </a:extLst>
              </p:cNvPr>
              <p:cNvSpPr/>
              <p:nvPr/>
            </p:nvSpPr>
            <p:spPr bwMode="auto">
              <a:xfrm>
                <a:off x="5339646" y="4364181"/>
                <a:ext cx="45464" cy="214920"/>
              </a:xfrm>
              <a:custGeom>
                <a:avLst/>
                <a:gdLst>
                  <a:gd name="T0" fmla="*/ 1 w 14"/>
                  <a:gd name="T1" fmla="*/ 66 h 66"/>
                  <a:gd name="T2" fmla="*/ 5 w 14"/>
                  <a:gd name="T3" fmla="*/ 33 h 66"/>
                  <a:gd name="T4" fmla="*/ 13 w 14"/>
                  <a:gd name="T5" fmla="*/ 0 h 66"/>
                  <a:gd name="T6" fmla="*/ 8 w 14"/>
                  <a:gd name="T7" fmla="*/ 34 h 66"/>
                  <a:gd name="T8" fmla="*/ 1 w 14"/>
                  <a:gd name="T9" fmla="*/ 66 h 66"/>
                </a:gdLst>
                <a:ahLst/>
                <a:cxnLst>
                  <a:cxn ang="0">
                    <a:pos x="T0" y="T1"/>
                  </a:cxn>
                  <a:cxn ang="0">
                    <a:pos x="T2" y="T3"/>
                  </a:cxn>
                  <a:cxn ang="0">
                    <a:pos x="T4" y="T5"/>
                  </a:cxn>
                  <a:cxn ang="0">
                    <a:pos x="T6" y="T7"/>
                  </a:cxn>
                  <a:cxn ang="0">
                    <a:pos x="T8" y="T9"/>
                  </a:cxn>
                </a:cxnLst>
                <a:rect l="0" t="0" r="r" b="b"/>
                <a:pathLst>
                  <a:path w="14" h="66">
                    <a:moveTo>
                      <a:pt x="1" y="66"/>
                    </a:moveTo>
                    <a:cubicBezTo>
                      <a:pt x="0" y="66"/>
                      <a:pt x="2" y="51"/>
                      <a:pt x="5" y="33"/>
                    </a:cubicBezTo>
                    <a:cubicBezTo>
                      <a:pt x="9" y="15"/>
                      <a:pt x="12" y="0"/>
                      <a:pt x="13" y="0"/>
                    </a:cubicBezTo>
                    <a:cubicBezTo>
                      <a:pt x="14" y="0"/>
                      <a:pt x="12" y="15"/>
                      <a:pt x="8" y="34"/>
                    </a:cubicBezTo>
                    <a:cubicBezTo>
                      <a:pt x="5" y="52"/>
                      <a:pt x="2" y="66"/>
                      <a:pt x="1" y="6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1" name="îṡlîdê">
                <a:extLst>
                  <a:ext uri="{FF2B5EF4-FFF2-40B4-BE49-F238E27FC236}">
                    <a16:creationId xmlns:a16="http://schemas.microsoft.com/office/drawing/2014/main" id="{E787DFEB-9247-4B2B-97A6-42988BC67628}"/>
                  </a:ext>
                </a:extLst>
              </p:cNvPr>
              <p:cNvSpPr/>
              <p:nvPr/>
            </p:nvSpPr>
            <p:spPr bwMode="auto">
              <a:xfrm>
                <a:off x="5186721" y="4667274"/>
                <a:ext cx="42709" cy="238342"/>
              </a:xfrm>
              <a:custGeom>
                <a:avLst/>
                <a:gdLst>
                  <a:gd name="T0" fmla="*/ 1 w 13"/>
                  <a:gd name="T1" fmla="*/ 73 h 73"/>
                  <a:gd name="T2" fmla="*/ 5 w 13"/>
                  <a:gd name="T3" fmla="*/ 37 h 73"/>
                  <a:gd name="T4" fmla="*/ 12 w 13"/>
                  <a:gd name="T5" fmla="*/ 0 h 73"/>
                  <a:gd name="T6" fmla="*/ 8 w 13"/>
                  <a:gd name="T7" fmla="*/ 37 h 73"/>
                  <a:gd name="T8" fmla="*/ 1 w 13"/>
                  <a:gd name="T9" fmla="*/ 73 h 73"/>
                </a:gdLst>
                <a:ahLst/>
                <a:cxnLst>
                  <a:cxn ang="0">
                    <a:pos x="T0" y="T1"/>
                  </a:cxn>
                  <a:cxn ang="0">
                    <a:pos x="T2" y="T3"/>
                  </a:cxn>
                  <a:cxn ang="0">
                    <a:pos x="T4" y="T5"/>
                  </a:cxn>
                  <a:cxn ang="0">
                    <a:pos x="T6" y="T7"/>
                  </a:cxn>
                  <a:cxn ang="0">
                    <a:pos x="T8" y="T9"/>
                  </a:cxn>
                </a:cxnLst>
                <a:rect l="0" t="0" r="r" b="b"/>
                <a:pathLst>
                  <a:path w="13" h="73">
                    <a:moveTo>
                      <a:pt x="1" y="73"/>
                    </a:moveTo>
                    <a:cubicBezTo>
                      <a:pt x="0" y="73"/>
                      <a:pt x="2" y="57"/>
                      <a:pt x="5" y="37"/>
                    </a:cubicBezTo>
                    <a:cubicBezTo>
                      <a:pt x="8" y="17"/>
                      <a:pt x="12" y="0"/>
                      <a:pt x="12" y="0"/>
                    </a:cubicBezTo>
                    <a:cubicBezTo>
                      <a:pt x="13" y="1"/>
                      <a:pt x="11" y="17"/>
                      <a:pt x="8" y="37"/>
                    </a:cubicBezTo>
                    <a:cubicBezTo>
                      <a:pt x="5" y="57"/>
                      <a:pt x="2" y="73"/>
                      <a:pt x="1" y="7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2" name="íṧḻîďé">
                <a:extLst>
                  <a:ext uri="{FF2B5EF4-FFF2-40B4-BE49-F238E27FC236}">
                    <a16:creationId xmlns:a16="http://schemas.microsoft.com/office/drawing/2014/main" id="{6ED4F19C-E9CA-44F8-A076-CD03B58FB986}"/>
                  </a:ext>
                </a:extLst>
              </p:cNvPr>
              <p:cNvSpPr/>
              <p:nvPr/>
            </p:nvSpPr>
            <p:spPr bwMode="auto">
              <a:xfrm>
                <a:off x="5239073" y="4360049"/>
                <a:ext cx="41331" cy="225942"/>
              </a:xfrm>
              <a:custGeom>
                <a:avLst/>
                <a:gdLst>
                  <a:gd name="T0" fmla="*/ 1 w 13"/>
                  <a:gd name="T1" fmla="*/ 68 h 69"/>
                  <a:gd name="T2" fmla="*/ 5 w 13"/>
                  <a:gd name="T3" fmla="*/ 34 h 69"/>
                  <a:gd name="T4" fmla="*/ 13 w 13"/>
                  <a:gd name="T5" fmla="*/ 0 h 69"/>
                  <a:gd name="T6" fmla="*/ 8 w 13"/>
                  <a:gd name="T7" fmla="*/ 35 h 69"/>
                  <a:gd name="T8" fmla="*/ 1 w 13"/>
                  <a:gd name="T9" fmla="*/ 68 h 69"/>
                </a:gdLst>
                <a:ahLst/>
                <a:cxnLst>
                  <a:cxn ang="0">
                    <a:pos x="T0" y="T1"/>
                  </a:cxn>
                  <a:cxn ang="0">
                    <a:pos x="T2" y="T3"/>
                  </a:cxn>
                  <a:cxn ang="0">
                    <a:pos x="T4" y="T5"/>
                  </a:cxn>
                  <a:cxn ang="0">
                    <a:pos x="T6" y="T7"/>
                  </a:cxn>
                  <a:cxn ang="0">
                    <a:pos x="T8" y="T9"/>
                  </a:cxn>
                </a:cxnLst>
                <a:rect l="0" t="0" r="r" b="b"/>
                <a:pathLst>
                  <a:path w="13" h="69">
                    <a:moveTo>
                      <a:pt x="1" y="68"/>
                    </a:moveTo>
                    <a:cubicBezTo>
                      <a:pt x="0" y="68"/>
                      <a:pt x="2" y="53"/>
                      <a:pt x="5" y="34"/>
                    </a:cubicBezTo>
                    <a:cubicBezTo>
                      <a:pt x="8" y="15"/>
                      <a:pt x="12" y="0"/>
                      <a:pt x="13" y="0"/>
                    </a:cubicBezTo>
                    <a:cubicBezTo>
                      <a:pt x="13" y="0"/>
                      <a:pt x="12" y="16"/>
                      <a:pt x="8" y="35"/>
                    </a:cubicBezTo>
                    <a:cubicBezTo>
                      <a:pt x="5" y="53"/>
                      <a:pt x="2" y="69"/>
                      <a:pt x="1" y="6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3" name="iṧliďé">
                <a:extLst>
                  <a:ext uri="{FF2B5EF4-FFF2-40B4-BE49-F238E27FC236}">
                    <a16:creationId xmlns:a16="http://schemas.microsoft.com/office/drawing/2014/main" id="{B2864E6F-53F0-41BC-A17D-85D8E54BB900}"/>
                  </a:ext>
                </a:extLst>
              </p:cNvPr>
              <p:cNvSpPr/>
              <p:nvPr/>
            </p:nvSpPr>
            <p:spPr bwMode="auto">
              <a:xfrm>
                <a:off x="3979860" y="4073488"/>
                <a:ext cx="2142316" cy="326514"/>
              </a:xfrm>
              <a:custGeom>
                <a:avLst/>
                <a:gdLst>
                  <a:gd name="T0" fmla="*/ 656 w 657"/>
                  <a:gd name="T1" fmla="*/ 15 h 100"/>
                  <a:gd name="T2" fmla="*/ 653 w 657"/>
                  <a:gd name="T3" fmla="*/ 20 h 100"/>
                  <a:gd name="T4" fmla="*/ 626 w 657"/>
                  <a:gd name="T5" fmla="*/ 42 h 100"/>
                  <a:gd name="T6" fmla="*/ 582 w 657"/>
                  <a:gd name="T7" fmla="*/ 71 h 100"/>
                  <a:gd name="T8" fmla="*/ 541 w 657"/>
                  <a:gd name="T9" fmla="*/ 92 h 100"/>
                  <a:gd name="T10" fmla="*/ 508 w 657"/>
                  <a:gd name="T11" fmla="*/ 92 h 100"/>
                  <a:gd name="T12" fmla="*/ 508 w 657"/>
                  <a:gd name="T13" fmla="*/ 92 h 100"/>
                  <a:gd name="T14" fmla="*/ 472 w 657"/>
                  <a:gd name="T15" fmla="*/ 92 h 100"/>
                  <a:gd name="T16" fmla="*/ 468 w 657"/>
                  <a:gd name="T17" fmla="*/ 92 h 100"/>
                  <a:gd name="T18" fmla="*/ 466 w 657"/>
                  <a:gd name="T19" fmla="*/ 92 h 100"/>
                  <a:gd name="T20" fmla="*/ 330 w 657"/>
                  <a:gd name="T21" fmla="*/ 92 h 100"/>
                  <a:gd name="T22" fmla="*/ 322 w 657"/>
                  <a:gd name="T23" fmla="*/ 92 h 100"/>
                  <a:gd name="T24" fmla="*/ 312 w 657"/>
                  <a:gd name="T25" fmla="*/ 92 h 100"/>
                  <a:gd name="T26" fmla="*/ 308 w 657"/>
                  <a:gd name="T27" fmla="*/ 92 h 100"/>
                  <a:gd name="T28" fmla="*/ 296 w 657"/>
                  <a:gd name="T29" fmla="*/ 92 h 100"/>
                  <a:gd name="T30" fmla="*/ 294 w 657"/>
                  <a:gd name="T31" fmla="*/ 92 h 100"/>
                  <a:gd name="T32" fmla="*/ 260 w 657"/>
                  <a:gd name="T33" fmla="*/ 92 h 100"/>
                  <a:gd name="T34" fmla="*/ 258 w 657"/>
                  <a:gd name="T35" fmla="*/ 92 h 100"/>
                  <a:gd name="T36" fmla="*/ 256 w 657"/>
                  <a:gd name="T37" fmla="*/ 92 h 100"/>
                  <a:gd name="T38" fmla="*/ 247 w 657"/>
                  <a:gd name="T39" fmla="*/ 92 h 100"/>
                  <a:gd name="T40" fmla="*/ 211 w 657"/>
                  <a:gd name="T41" fmla="*/ 91 h 100"/>
                  <a:gd name="T42" fmla="*/ 177 w 657"/>
                  <a:gd name="T43" fmla="*/ 92 h 100"/>
                  <a:gd name="T44" fmla="*/ 167 w 657"/>
                  <a:gd name="T45" fmla="*/ 92 h 100"/>
                  <a:gd name="T46" fmla="*/ 167 w 657"/>
                  <a:gd name="T47" fmla="*/ 92 h 100"/>
                  <a:gd name="T48" fmla="*/ 138 w 657"/>
                  <a:gd name="T49" fmla="*/ 93 h 100"/>
                  <a:gd name="T50" fmla="*/ 138 w 657"/>
                  <a:gd name="T51" fmla="*/ 93 h 100"/>
                  <a:gd name="T52" fmla="*/ 120 w 657"/>
                  <a:gd name="T53" fmla="*/ 94 h 100"/>
                  <a:gd name="T54" fmla="*/ 114 w 657"/>
                  <a:gd name="T55" fmla="*/ 94 h 100"/>
                  <a:gd name="T56" fmla="*/ 111 w 657"/>
                  <a:gd name="T57" fmla="*/ 95 h 100"/>
                  <a:gd name="T58" fmla="*/ 108 w 657"/>
                  <a:gd name="T59" fmla="*/ 95 h 100"/>
                  <a:gd name="T60" fmla="*/ 101 w 657"/>
                  <a:gd name="T61" fmla="*/ 95 h 100"/>
                  <a:gd name="T62" fmla="*/ 92 w 657"/>
                  <a:gd name="T63" fmla="*/ 96 h 100"/>
                  <a:gd name="T64" fmla="*/ 90 w 657"/>
                  <a:gd name="T65" fmla="*/ 96 h 100"/>
                  <a:gd name="T66" fmla="*/ 36 w 657"/>
                  <a:gd name="T67" fmla="*/ 99 h 100"/>
                  <a:gd name="T68" fmla="*/ 35 w 657"/>
                  <a:gd name="T69" fmla="*/ 99 h 100"/>
                  <a:gd name="T70" fmla="*/ 23 w 657"/>
                  <a:gd name="T71" fmla="*/ 99 h 100"/>
                  <a:gd name="T72" fmla="*/ 23 w 657"/>
                  <a:gd name="T73" fmla="*/ 99 h 100"/>
                  <a:gd name="T74" fmla="*/ 14 w 657"/>
                  <a:gd name="T75" fmla="*/ 98 h 100"/>
                  <a:gd name="T76" fmla="*/ 10 w 657"/>
                  <a:gd name="T77" fmla="*/ 97 h 100"/>
                  <a:gd name="T78" fmla="*/ 7 w 657"/>
                  <a:gd name="T79" fmla="*/ 95 h 100"/>
                  <a:gd name="T80" fmla="*/ 2 w 657"/>
                  <a:gd name="T81" fmla="*/ 90 h 100"/>
                  <a:gd name="T82" fmla="*/ 0 w 657"/>
                  <a:gd name="T83" fmla="*/ 83 h 100"/>
                  <a:gd name="T84" fmla="*/ 2 w 657"/>
                  <a:gd name="T85" fmla="*/ 77 h 100"/>
                  <a:gd name="T86" fmla="*/ 3 w 657"/>
                  <a:gd name="T87" fmla="*/ 75 h 100"/>
                  <a:gd name="T88" fmla="*/ 3 w 657"/>
                  <a:gd name="T89" fmla="*/ 75 h 100"/>
                  <a:gd name="T90" fmla="*/ 4 w 657"/>
                  <a:gd name="T91" fmla="*/ 74 h 100"/>
                  <a:gd name="T92" fmla="*/ 9 w 657"/>
                  <a:gd name="T93" fmla="*/ 70 h 100"/>
                  <a:gd name="T94" fmla="*/ 31 w 657"/>
                  <a:gd name="T95" fmla="*/ 65 h 100"/>
                  <a:gd name="T96" fmla="*/ 35 w 657"/>
                  <a:gd name="T97" fmla="*/ 64 h 100"/>
                  <a:gd name="T98" fmla="*/ 53 w 657"/>
                  <a:gd name="T99" fmla="*/ 63 h 100"/>
                  <a:gd name="T100" fmla="*/ 170 w 657"/>
                  <a:gd name="T101" fmla="*/ 57 h 100"/>
                  <a:gd name="T102" fmla="*/ 239 w 657"/>
                  <a:gd name="T103" fmla="*/ 56 h 100"/>
                  <a:gd name="T104" fmla="*/ 313 w 657"/>
                  <a:gd name="T105" fmla="*/ 56 h 100"/>
                  <a:gd name="T106" fmla="*/ 455 w 657"/>
                  <a:gd name="T107" fmla="*/ 58 h 100"/>
                  <a:gd name="T108" fmla="*/ 472 w 657"/>
                  <a:gd name="T109" fmla="*/ 58 h 100"/>
                  <a:gd name="T110" fmla="*/ 488 w 657"/>
                  <a:gd name="T111" fmla="*/ 58 h 100"/>
                  <a:gd name="T112" fmla="*/ 503 w 657"/>
                  <a:gd name="T113" fmla="*/ 57 h 100"/>
                  <a:gd name="T114" fmla="*/ 530 w 657"/>
                  <a:gd name="T115" fmla="*/ 56 h 100"/>
                  <a:gd name="T116" fmla="*/ 636 w 657"/>
                  <a:gd name="T117" fmla="*/ 1 h 100"/>
                  <a:gd name="T118" fmla="*/ 649 w 657"/>
                  <a:gd name="T119" fmla="*/ 2 h 100"/>
                  <a:gd name="T120" fmla="*/ 656 w 657"/>
                  <a:gd name="T121"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100">
                    <a:moveTo>
                      <a:pt x="656" y="15"/>
                    </a:moveTo>
                    <a:cubicBezTo>
                      <a:pt x="655" y="17"/>
                      <a:pt x="654" y="18"/>
                      <a:pt x="653" y="20"/>
                    </a:cubicBezTo>
                    <a:cubicBezTo>
                      <a:pt x="647" y="30"/>
                      <a:pt x="635" y="36"/>
                      <a:pt x="626" y="42"/>
                    </a:cubicBezTo>
                    <a:cubicBezTo>
                      <a:pt x="612" y="52"/>
                      <a:pt x="597" y="62"/>
                      <a:pt x="582" y="71"/>
                    </a:cubicBezTo>
                    <a:cubicBezTo>
                      <a:pt x="575" y="75"/>
                      <a:pt x="541" y="92"/>
                      <a:pt x="541" y="92"/>
                    </a:cubicBezTo>
                    <a:cubicBezTo>
                      <a:pt x="540" y="92"/>
                      <a:pt x="525" y="92"/>
                      <a:pt x="508" y="92"/>
                    </a:cubicBezTo>
                    <a:cubicBezTo>
                      <a:pt x="508" y="92"/>
                      <a:pt x="508" y="92"/>
                      <a:pt x="508" y="92"/>
                    </a:cubicBezTo>
                    <a:cubicBezTo>
                      <a:pt x="497" y="92"/>
                      <a:pt x="484" y="92"/>
                      <a:pt x="472" y="92"/>
                    </a:cubicBezTo>
                    <a:cubicBezTo>
                      <a:pt x="470" y="92"/>
                      <a:pt x="469" y="92"/>
                      <a:pt x="468" y="92"/>
                    </a:cubicBezTo>
                    <a:cubicBezTo>
                      <a:pt x="467" y="92"/>
                      <a:pt x="467" y="92"/>
                      <a:pt x="466" y="92"/>
                    </a:cubicBezTo>
                    <a:cubicBezTo>
                      <a:pt x="450" y="92"/>
                      <a:pt x="363" y="92"/>
                      <a:pt x="330" y="92"/>
                    </a:cubicBezTo>
                    <a:cubicBezTo>
                      <a:pt x="327" y="92"/>
                      <a:pt x="324" y="92"/>
                      <a:pt x="322" y="92"/>
                    </a:cubicBezTo>
                    <a:cubicBezTo>
                      <a:pt x="321" y="92"/>
                      <a:pt x="317" y="92"/>
                      <a:pt x="312" y="92"/>
                    </a:cubicBezTo>
                    <a:cubicBezTo>
                      <a:pt x="311" y="92"/>
                      <a:pt x="309" y="92"/>
                      <a:pt x="308" y="92"/>
                    </a:cubicBezTo>
                    <a:cubicBezTo>
                      <a:pt x="304" y="92"/>
                      <a:pt x="300" y="92"/>
                      <a:pt x="296" y="92"/>
                    </a:cubicBezTo>
                    <a:cubicBezTo>
                      <a:pt x="295" y="92"/>
                      <a:pt x="294" y="92"/>
                      <a:pt x="294" y="92"/>
                    </a:cubicBezTo>
                    <a:cubicBezTo>
                      <a:pt x="282" y="92"/>
                      <a:pt x="269" y="92"/>
                      <a:pt x="260" y="92"/>
                    </a:cubicBezTo>
                    <a:cubicBezTo>
                      <a:pt x="259" y="92"/>
                      <a:pt x="258" y="92"/>
                      <a:pt x="258" y="92"/>
                    </a:cubicBezTo>
                    <a:cubicBezTo>
                      <a:pt x="257" y="92"/>
                      <a:pt x="256" y="92"/>
                      <a:pt x="256" y="92"/>
                    </a:cubicBezTo>
                    <a:cubicBezTo>
                      <a:pt x="251" y="92"/>
                      <a:pt x="248" y="92"/>
                      <a:pt x="247" y="92"/>
                    </a:cubicBezTo>
                    <a:cubicBezTo>
                      <a:pt x="235" y="92"/>
                      <a:pt x="223" y="92"/>
                      <a:pt x="211" y="91"/>
                    </a:cubicBezTo>
                    <a:cubicBezTo>
                      <a:pt x="200" y="91"/>
                      <a:pt x="188" y="92"/>
                      <a:pt x="177" y="92"/>
                    </a:cubicBezTo>
                    <a:cubicBezTo>
                      <a:pt x="174" y="92"/>
                      <a:pt x="170" y="92"/>
                      <a:pt x="167" y="92"/>
                    </a:cubicBezTo>
                    <a:cubicBezTo>
                      <a:pt x="167" y="92"/>
                      <a:pt x="167" y="92"/>
                      <a:pt x="167" y="92"/>
                    </a:cubicBezTo>
                    <a:cubicBezTo>
                      <a:pt x="159" y="92"/>
                      <a:pt x="148" y="93"/>
                      <a:pt x="138" y="93"/>
                    </a:cubicBezTo>
                    <a:cubicBezTo>
                      <a:pt x="138" y="93"/>
                      <a:pt x="138" y="93"/>
                      <a:pt x="138" y="93"/>
                    </a:cubicBezTo>
                    <a:cubicBezTo>
                      <a:pt x="132" y="94"/>
                      <a:pt x="126" y="94"/>
                      <a:pt x="120" y="94"/>
                    </a:cubicBezTo>
                    <a:cubicBezTo>
                      <a:pt x="117" y="94"/>
                      <a:pt x="115" y="94"/>
                      <a:pt x="114" y="94"/>
                    </a:cubicBezTo>
                    <a:cubicBezTo>
                      <a:pt x="113" y="94"/>
                      <a:pt x="112" y="95"/>
                      <a:pt x="111" y="95"/>
                    </a:cubicBezTo>
                    <a:cubicBezTo>
                      <a:pt x="110" y="95"/>
                      <a:pt x="109" y="95"/>
                      <a:pt x="108" y="95"/>
                    </a:cubicBezTo>
                    <a:cubicBezTo>
                      <a:pt x="106" y="95"/>
                      <a:pt x="103" y="95"/>
                      <a:pt x="101" y="95"/>
                    </a:cubicBezTo>
                    <a:cubicBezTo>
                      <a:pt x="98" y="95"/>
                      <a:pt x="95" y="96"/>
                      <a:pt x="92" y="96"/>
                    </a:cubicBezTo>
                    <a:cubicBezTo>
                      <a:pt x="91" y="96"/>
                      <a:pt x="91" y="96"/>
                      <a:pt x="90" y="96"/>
                    </a:cubicBezTo>
                    <a:cubicBezTo>
                      <a:pt x="68" y="97"/>
                      <a:pt x="39" y="99"/>
                      <a:pt x="36" y="99"/>
                    </a:cubicBezTo>
                    <a:cubicBezTo>
                      <a:pt x="35" y="99"/>
                      <a:pt x="35" y="99"/>
                      <a:pt x="35" y="99"/>
                    </a:cubicBezTo>
                    <a:cubicBezTo>
                      <a:pt x="31" y="100"/>
                      <a:pt x="27" y="100"/>
                      <a:pt x="23" y="99"/>
                    </a:cubicBezTo>
                    <a:cubicBezTo>
                      <a:pt x="23" y="99"/>
                      <a:pt x="23" y="99"/>
                      <a:pt x="23" y="99"/>
                    </a:cubicBezTo>
                    <a:cubicBezTo>
                      <a:pt x="20" y="99"/>
                      <a:pt x="17" y="99"/>
                      <a:pt x="14" y="98"/>
                    </a:cubicBezTo>
                    <a:cubicBezTo>
                      <a:pt x="12" y="98"/>
                      <a:pt x="11" y="98"/>
                      <a:pt x="10" y="97"/>
                    </a:cubicBezTo>
                    <a:cubicBezTo>
                      <a:pt x="9" y="97"/>
                      <a:pt x="8" y="96"/>
                      <a:pt x="7" y="95"/>
                    </a:cubicBezTo>
                    <a:cubicBezTo>
                      <a:pt x="5" y="94"/>
                      <a:pt x="3" y="92"/>
                      <a:pt x="2" y="90"/>
                    </a:cubicBezTo>
                    <a:cubicBezTo>
                      <a:pt x="1" y="88"/>
                      <a:pt x="0" y="86"/>
                      <a:pt x="0" y="83"/>
                    </a:cubicBezTo>
                    <a:cubicBezTo>
                      <a:pt x="0" y="81"/>
                      <a:pt x="1" y="79"/>
                      <a:pt x="2" y="77"/>
                    </a:cubicBezTo>
                    <a:cubicBezTo>
                      <a:pt x="2" y="76"/>
                      <a:pt x="2" y="76"/>
                      <a:pt x="3" y="75"/>
                    </a:cubicBezTo>
                    <a:cubicBezTo>
                      <a:pt x="3" y="75"/>
                      <a:pt x="3" y="75"/>
                      <a:pt x="3" y="75"/>
                    </a:cubicBezTo>
                    <a:cubicBezTo>
                      <a:pt x="4" y="75"/>
                      <a:pt x="4" y="74"/>
                      <a:pt x="4" y="74"/>
                    </a:cubicBezTo>
                    <a:cubicBezTo>
                      <a:pt x="6" y="72"/>
                      <a:pt x="8" y="71"/>
                      <a:pt x="9" y="70"/>
                    </a:cubicBezTo>
                    <a:cubicBezTo>
                      <a:pt x="18" y="66"/>
                      <a:pt x="26" y="65"/>
                      <a:pt x="31" y="65"/>
                    </a:cubicBezTo>
                    <a:cubicBezTo>
                      <a:pt x="33" y="65"/>
                      <a:pt x="34" y="64"/>
                      <a:pt x="35" y="64"/>
                    </a:cubicBezTo>
                    <a:cubicBezTo>
                      <a:pt x="41" y="64"/>
                      <a:pt x="47" y="63"/>
                      <a:pt x="53" y="63"/>
                    </a:cubicBezTo>
                    <a:cubicBezTo>
                      <a:pt x="86" y="61"/>
                      <a:pt x="126" y="59"/>
                      <a:pt x="170" y="57"/>
                    </a:cubicBezTo>
                    <a:cubicBezTo>
                      <a:pt x="192" y="57"/>
                      <a:pt x="215" y="56"/>
                      <a:pt x="239" y="56"/>
                    </a:cubicBezTo>
                    <a:cubicBezTo>
                      <a:pt x="263" y="55"/>
                      <a:pt x="287" y="55"/>
                      <a:pt x="313" y="56"/>
                    </a:cubicBezTo>
                    <a:cubicBezTo>
                      <a:pt x="363" y="57"/>
                      <a:pt x="412" y="58"/>
                      <a:pt x="455" y="58"/>
                    </a:cubicBezTo>
                    <a:cubicBezTo>
                      <a:pt x="461" y="58"/>
                      <a:pt x="466" y="58"/>
                      <a:pt x="472" y="58"/>
                    </a:cubicBezTo>
                    <a:cubicBezTo>
                      <a:pt x="477" y="58"/>
                      <a:pt x="482" y="58"/>
                      <a:pt x="488" y="58"/>
                    </a:cubicBezTo>
                    <a:cubicBezTo>
                      <a:pt x="493" y="58"/>
                      <a:pt x="498" y="58"/>
                      <a:pt x="503" y="57"/>
                    </a:cubicBezTo>
                    <a:cubicBezTo>
                      <a:pt x="508" y="57"/>
                      <a:pt x="530" y="56"/>
                      <a:pt x="530" y="56"/>
                    </a:cubicBezTo>
                    <a:cubicBezTo>
                      <a:pt x="530" y="56"/>
                      <a:pt x="618" y="5"/>
                      <a:pt x="636" y="1"/>
                    </a:cubicBezTo>
                    <a:cubicBezTo>
                      <a:pt x="641" y="1"/>
                      <a:pt x="646" y="0"/>
                      <a:pt x="649" y="2"/>
                    </a:cubicBezTo>
                    <a:cubicBezTo>
                      <a:pt x="656" y="4"/>
                      <a:pt x="657" y="10"/>
                      <a:pt x="656" y="15"/>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4" name="ísḷïdè">
                <a:extLst>
                  <a:ext uri="{FF2B5EF4-FFF2-40B4-BE49-F238E27FC236}">
                    <a16:creationId xmlns:a16="http://schemas.microsoft.com/office/drawing/2014/main" id="{70847487-A065-4244-868F-1CEE00760B3B}"/>
                  </a:ext>
                </a:extLst>
              </p:cNvPr>
              <p:cNvSpPr/>
              <p:nvPr/>
            </p:nvSpPr>
            <p:spPr bwMode="auto">
              <a:xfrm>
                <a:off x="4371126" y="4376581"/>
                <a:ext cx="59241" cy="4134"/>
              </a:xfrm>
              <a:custGeom>
                <a:avLst/>
                <a:gdLst>
                  <a:gd name="T0" fmla="*/ 18 w 18"/>
                  <a:gd name="T1" fmla="*/ 0 h 1"/>
                  <a:gd name="T2" fmla="*/ 18 w 18"/>
                  <a:gd name="T3" fmla="*/ 0 h 1"/>
                  <a:gd name="T4" fmla="*/ 0 w 18"/>
                  <a:gd name="T5" fmla="*/ 1 h 1"/>
                  <a:gd name="T6" fmla="*/ 18 w 18"/>
                  <a:gd name="T7" fmla="*/ 0 h 1"/>
                </a:gdLst>
                <a:ahLst/>
                <a:cxnLst>
                  <a:cxn ang="0">
                    <a:pos x="T0" y="T1"/>
                  </a:cxn>
                  <a:cxn ang="0">
                    <a:pos x="T2" y="T3"/>
                  </a:cxn>
                  <a:cxn ang="0">
                    <a:pos x="T4" y="T5"/>
                  </a:cxn>
                  <a:cxn ang="0">
                    <a:pos x="T6" y="T7"/>
                  </a:cxn>
                </a:cxnLst>
                <a:rect l="0" t="0" r="r" b="b"/>
                <a:pathLst>
                  <a:path w="18" h="1">
                    <a:moveTo>
                      <a:pt x="18" y="0"/>
                    </a:moveTo>
                    <a:cubicBezTo>
                      <a:pt x="18" y="0"/>
                      <a:pt x="18" y="0"/>
                      <a:pt x="18" y="0"/>
                    </a:cubicBezTo>
                    <a:cubicBezTo>
                      <a:pt x="11" y="1"/>
                      <a:pt x="4" y="1"/>
                      <a:pt x="0" y="1"/>
                    </a:cubicBezTo>
                    <a:cubicBezTo>
                      <a:pt x="6" y="1"/>
                      <a:pt x="12" y="1"/>
                      <a:pt x="18" y="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5" name="íṣļîďé">
                <a:extLst>
                  <a:ext uri="{FF2B5EF4-FFF2-40B4-BE49-F238E27FC236}">
                    <a16:creationId xmlns:a16="http://schemas.microsoft.com/office/drawing/2014/main" id="{123E509B-09C4-4D9A-8865-2214AE4338F8}"/>
                  </a:ext>
                </a:extLst>
              </p:cNvPr>
              <p:cNvSpPr/>
              <p:nvPr/>
            </p:nvSpPr>
            <p:spPr bwMode="auto">
              <a:xfrm>
                <a:off x="4524050" y="4373826"/>
                <a:ext cx="33065" cy="0"/>
              </a:xfrm>
              <a:custGeom>
                <a:avLst/>
                <a:gdLst>
                  <a:gd name="T0" fmla="*/ 0 w 10"/>
                  <a:gd name="T1" fmla="*/ 10 w 10"/>
                  <a:gd name="T2" fmla="*/ 0 w 10"/>
                  <a:gd name="T3" fmla="*/ 0 w 10"/>
                </a:gdLst>
                <a:ahLst/>
                <a:cxnLst>
                  <a:cxn ang="0">
                    <a:pos x="T0" y="0"/>
                  </a:cxn>
                  <a:cxn ang="0">
                    <a:pos x="T1" y="0"/>
                  </a:cxn>
                  <a:cxn ang="0">
                    <a:pos x="T2" y="0"/>
                  </a:cxn>
                  <a:cxn ang="0">
                    <a:pos x="T3" y="0"/>
                  </a:cxn>
                </a:cxnLst>
                <a:rect l="0" t="0" r="r" b="b"/>
                <a:pathLst>
                  <a:path w="10">
                    <a:moveTo>
                      <a:pt x="0" y="0"/>
                    </a:moveTo>
                    <a:cubicBezTo>
                      <a:pt x="3" y="0"/>
                      <a:pt x="7" y="0"/>
                      <a:pt x="10" y="0"/>
                    </a:cubicBezTo>
                    <a:cubicBezTo>
                      <a:pt x="9" y="0"/>
                      <a:pt x="6" y="0"/>
                      <a:pt x="0" y="0"/>
                    </a:cubicBezTo>
                    <a:cubicBezTo>
                      <a:pt x="0" y="0"/>
                      <a:pt x="0" y="0"/>
                      <a:pt x="0" y="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6" name="iṧľiḑe">
                <a:extLst>
                  <a:ext uri="{FF2B5EF4-FFF2-40B4-BE49-F238E27FC236}">
                    <a16:creationId xmlns:a16="http://schemas.microsoft.com/office/drawing/2014/main" id="{CAD7B79A-9B25-4D49-9C6B-3685C1B171BB}"/>
                  </a:ext>
                </a:extLst>
              </p:cNvPr>
              <p:cNvSpPr/>
              <p:nvPr/>
            </p:nvSpPr>
            <p:spPr bwMode="auto">
              <a:xfrm>
                <a:off x="4938736" y="4373826"/>
                <a:ext cx="688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7" name="iṩḻïḑè">
                <a:extLst>
                  <a:ext uri="{FF2B5EF4-FFF2-40B4-BE49-F238E27FC236}">
                    <a16:creationId xmlns:a16="http://schemas.microsoft.com/office/drawing/2014/main" id="{BF2B136A-35B4-4FD6-8651-FEA18F0D7A3C}"/>
                  </a:ext>
                </a:extLst>
              </p:cNvPr>
              <p:cNvSpPr/>
              <p:nvPr/>
            </p:nvSpPr>
            <p:spPr bwMode="auto">
              <a:xfrm>
                <a:off x="5518746" y="4373826"/>
                <a:ext cx="117104" cy="0"/>
              </a:xfrm>
              <a:custGeom>
                <a:avLst/>
                <a:gdLst>
                  <a:gd name="T0" fmla="*/ 36 w 36"/>
                  <a:gd name="T1" fmla="*/ 36 w 36"/>
                  <a:gd name="T2" fmla="*/ 0 w 36"/>
                  <a:gd name="T3" fmla="*/ 36 w 36"/>
                </a:gdLst>
                <a:ahLst/>
                <a:cxnLst>
                  <a:cxn ang="0">
                    <a:pos x="T0" y="0"/>
                  </a:cxn>
                  <a:cxn ang="0">
                    <a:pos x="T1" y="0"/>
                  </a:cxn>
                  <a:cxn ang="0">
                    <a:pos x="T2" y="0"/>
                  </a:cxn>
                  <a:cxn ang="0">
                    <a:pos x="T3" y="0"/>
                  </a:cxn>
                </a:cxnLst>
                <a:rect l="0" t="0" r="r" b="b"/>
                <a:pathLst>
                  <a:path w="36">
                    <a:moveTo>
                      <a:pt x="36" y="0"/>
                    </a:moveTo>
                    <a:cubicBezTo>
                      <a:pt x="36" y="0"/>
                      <a:pt x="36" y="0"/>
                      <a:pt x="36" y="0"/>
                    </a:cubicBezTo>
                    <a:cubicBezTo>
                      <a:pt x="23" y="0"/>
                      <a:pt x="8" y="0"/>
                      <a:pt x="0" y="0"/>
                    </a:cubicBezTo>
                    <a:cubicBezTo>
                      <a:pt x="12" y="0"/>
                      <a:pt x="25" y="0"/>
                      <a:pt x="36" y="0"/>
                    </a:cubicBezTo>
                    <a:close/>
                  </a:path>
                </a:pathLst>
              </a:custGeom>
              <a:solidFill>
                <a:srgbClr val="65CD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8" name="işľîḑé">
                <a:extLst>
                  <a:ext uri="{FF2B5EF4-FFF2-40B4-BE49-F238E27FC236}">
                    <a16:creationId xmlns:a16="http://schemas.microsoft.com/office/drawing/2014/main" id="{242AD060-CA76-4F72-B439-DDBC56416D1E}"/>
                  </a:ext>
                </a:extLst>
              </p:cNvPr>
              <p:cNvSpPr/>
              <p:nvPr/>
            </p:nvSpPr>
            <p:spPr bwMode="auto">
              <a:xfrm>
                <a:off x="5342401" y="4572214"/>
                <a:ext cx="235586" cy="9644"/>
              </a:xfrm>
              <a:custGeom>
                <a:avLst/>
                <a:gdLst>
                  <a:gd name="T0" fmla="*/ 72 w 72"/>
                  <a:gd name="T1" fmla="*/ 2 h 3"/>
                  <a:gd name="T2" fmla="*/ 36 w 72"/>
                  <a:gd name="T3" fmla="*/ 3 h 3"/>
                  <a:gd name="T4" fmla="*/ 0 w 72"/>
                  <a:gd name="T5" fmla="*/ 2 h 3"/>
                  <a:gd name="T6" fmla="*/ 36 w 72"/>
                  <a:gd name="T7" fmla="*/ 0 h 3"/>
                  <a:gd name="T8" fmla="*/ 72 w 72"/>
                  <a:gd name="T9" fmla="*/ 2 h 3"/>
                </a:gdLst>
                <a:ahLst/>
                <a:cxnLst>
                  <a:cxn ang="0">
                    <a:pos x="T0" y="T1"/>
                  </a:cxn>
                  <a:cxn ang="0">
                    <a:pos x="T2" y="T3"/>
                  </a:cxn>
                  <a:cxn ang="0">
                    <a:pos x="T4" y="T5"/>
                  </a:cxn>
                  <a:cxn ang="0">
                    <a:pos x="T6" y="T7"/>
                  </a:cxn>
                  <a:cxn ang="0">
                    <a:pos x="T8" y="T9"/>
                  </a:cxn>
                </a:cxnLst>
                <a:rect l="0" t="0" r="r" b="b"/>
                <a:pathLst>
                  <a:path w="72" h="3">
                    <a:moveTo>
                      <a:pt x="72" y="2"/>
                    </a:moveTo>
                    <a:cubicBezTo>
                      <a:pt x="72" y="2"/>
                      <a:pt x="56" y="3"/>
                      <a:pt x="36" y="3"/>
                    </a:cubicBezTo>
                    <a:cubicBezTo>
                      <a:pt x="16" y="3"/>
                      <a:pt x="0" y="3"/>
                      <a:pt x="0" y="2"/>
                    </a:cubicBezTo>
                    <a:cubicBezTo>
                      <a:pt x="0" y="1"/>
                      <a:pt x="16" y="0"/>
                      <a:pt x="36" y="0"/>
                    </a:cubicBezTo>
                    <a:cubicBezTo>
                      <a:pt x="56" y="0"/>
                      <a:pt x="72" y="1"/>
                      <a:pt x="72"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9" name="iŝlîḋe">
                <a:extLst>
                  <a:ext uri="{FF2B5EF4-FFF2-40B4-BE49-F238E27FC236}">
                    <a16:creationId xmlns:a16="http://schemas.microsoft.com/office/drawing/2014/main" id="{8E3F90E0-CAF3-4555-B11F-E84730BDCF28}"/>
                  </a:ext>
                </a:extLst>
              </p:cNvPr>
              <p:cNvSpPr/>
              <p:nvPr/>
            </p:nvSpPr>
            <p:spPr bwMode="auto">
              <a:xfrm>
                <a:off x="4948380" y="4572214"/>
                <a:ext cx="293449" cy="13777"/>
              </a:xfrm>
              <a:custGeom>
                <a:avLst/>
                <a:gdLst>
                  <a:gd name="T0" fmla="*/ 90 w 90"/>
                  <a:gd name="T1" fmla="*/ 2 h 4"/>
                  <a:gd name="T2" fmla="*/ 45 w 90"/>
                  <a:gd name="T3" fmla="*/ 4 h 4"/>
                  <a:gd name="T4" fmla="*/ 0 w 90"/>
                  <a:gd name="T5" fmla="*/ 3 h 4"/>
                  <a:gd name="T6" fmla="*/ 45 w 90"/>
                  <a:gd name="T7" fmla="*/ 1 h 4"/>
                  <a:gd name="T8" fmla="*/ 90 w 90"/>
                  <a:gd name="T9" fmla="*/ 2 h 4"/>
                </a:gdLst>
                <a:ahLst/>
                <a:cxnLst>
                  <a:cxn ang="0">
                    <a:pos x="T0" y="T1"/>
                  </a:cxn>
                  <a:cxn ang="0">
                    <a:pos x="T2" y="T3"/>
                  </a:cxn>
                  <a:cxn ang="0">
                    <a:pos x="T4" y="T5"/>
                  </a:cxn>
                  <a:cxn ang="0">
                    <a:pos x="T6" y="T7"/>
                  </a:cxn>
                  <a:cxn ang="0">
                    <a:pos x="T8" y="T9"/>
                  </a:cxn>
                </a:cxnLst>
                <a:rect l="0" t="0" r="r" b="b"/>
                <a:pathLst>
                  <a:path w="90" h="4">
                    <a:moveTo>
                      <a:pt x="90" y="2"/>
                    </a:moveTo>
                    <a:cubicBezTo>
                      <a:pt x="90" y="3"/>
                      <a:pt x="70" y="4"/>
                      <a:pt x="45" y="4"/>
                    </a:cubicBezTo>
                    <a:cubicBezTo>
                      <a:pt x="20" y="4"/>
                      <a:pt x="0" y="4"/>
                      <a:pt x="0" y="3"/>
                    </a:cubicBezTo>
                    <a:cubicBezTo>
                      <a:pt x="0" y="2"/>
                      <a:pt x="20" y="1"/>
                      <a:pt x="45" y="1"/>
                    </a:cubicBezTo>
                    <a:cubicBezTo>
                      <a:pt x="70" y="0"/>
                      <a:pt x="90" y="1"/>
                      <a:pt x="90"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0" name="íšlïḋè">
                <a:extLst>
                  <a:ext uri="{FF2B5EF4-FFF2-40B4-BE49-F238E27FC236}">
                    <a16:creationId xmlns:a16="http://schemas.microsoft.com/office/drawing/2014/main" id="{E1EB1EF5-7BE6-4235-9BAD-FA124AF8162D}"/>
                  </a:ext>
                </a:extLst>
              </p:cNvPr>
              <p:cNvSpPr/>
              <p:nvPr/>
            </p:nvSpPr>
            <p:spPr bwMode="auto">
              <a:xfrm>
                <a:off x="4573647" y="4585991"/>
                <a:ext cx="276917" cy="9644"/>
              </a:xfrm>
              <a:custGeom>
                <a:avLst/>
                <a:gdLst>
                  <a:gd name="T0" fmla="*/ 85 w 85"/>
                  <a:gd name="T1" fmla="*/ 1 h 3"/>
                  <a:gd name="T2" fmla="*/ 43 w 85"/>
                  <a:gd name="T3" fmla="*/ 3 h 3"/>
                  <a:gd name="T4" fmla="*/ 0 w 85"/>
                  <a:gd name="T5" fmla="*/ 2 h 3"/>
                  <a:gd name="T6" fmla="*/ 43 w 85"/>
                  <a:gd name="T7" fmla="*/ 0 h 3"/>
                  <a:gd name="T8" fmla="*/ 85 w 85"/>
                  <a:gd name="T9" fmla="*/ 1 h 3"/>
                </a:gdLst>
                <a:ahLst/>
                <a:cxnLst>
                  <a:cxn ang="0">
                    <a:pos x="T0" y="T1"/>
                  </a:cxn>
                  <a:cxn ang="0">
                    <a:pos x="T2" y="T3"/>
                  </a:cxn>
                  <a:cxn ang="0">
                    <a:pos x="T4" y="T5"/>
                  </a:cxn>
                  <a:cxn ang="0">
                    <a:pos x="T6" y="T7"/>
                  </a:cxn>
                  <a:cxn ang="0">
                    <a:pos x="T8" y="T9"/>
                  </a:cxn>
                </a:cxnLst>
                <a:rect l="0" t="0" r="r" b="b"/>
                <a:pathLst>
                  <a:path w="85" h="3">
                    <a:moveTo>
                      <a:pt x="85" y="1"/>
                    </a:moveTo>
                    <a:cubicBezTo>
                      <a:pt x="85" y="2"/>
                      <a:pt x="66" y="3"/>
                      <a:pt x="43" y="3"/>
                    </a:cubicBezTo>
                    <a:cubicBezTo>
                      <a:pt x="19" y="3"/>
                      <a:pt x="0" y="3"/>
                      <a:pt x="0" y="2"/>
                    </a:cubicBezTo>
                    <a:cubicBezTo>
                      <a:pt x="0" y="1"/>
                      <a:pt x="19" y="0"/>
                      <a:pt x="43" y="0"/>
                    </a:cubicBezTo>
                    <a:cubicBezTo>
                      <a:pt x="66" y="0"/>
                      <a:pt x="85" y="0"/>
                      <a:pt x="85"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1" name="iŝḻíḑe">
                <a:extLst>
                  <a:ext uri="{FF2B5EF4-FFF2-40B4-BE49-F238E27FC236}">
                    <a16:creationId xmlns:a16="http://schemas.microsoft.com/office/drawing/2014/main" id="{0BE3E891-6DA0-44BF-851E-7F4A2D46A0B5}"/>
                  </a:ext>
                </a:extLst>
              </p:cNvPr>
              <p:cNvSpPr/>
              <p:nvPr/>
            </p:nvSpPr>
            <p:spPr bwMode="auto">
              <a:xfrm>
                <a:off x="4260910" y="4585991"/>
                <a:ext cx="214920" cy="12400"/>
              </a:xfrm>
              <a:custGeom>
                <a:avLst/>
                <a:gdLst>
                  <a:gd name="T0" fmla="*/ 66 w 66"/>
                  <a:gd name="T1" fmla="*/ 2 h 4"/>
                  <a:gd name="T2" fmla="*/ 33 w 66"/>
                  <a:gd name="T3" fmla="*/ 3 h 4"/>
                  <a:gd name="T4" fmla="*/ 0 w 66"/>
                  <a:gd name="T5" fmla="*/ 2 h 4"/>
                  <a:gd name="T6" fmla="*/ 33 w 66"/>
                  <a:gd name="T7" fmla="*/ 0 h 4"/>
                  <a:gd name="T8" fmla="*/ 66 w 66"/>
                  <a:gd name="T9" fmla="*/ 2 h 4"/>
                </a:gdLst>
                <a:ahLst/>
                <a:cxnLst>
                  <a:cxn ang="0">
                    <a:pos x="T0" y="T1"/>
                  </a:cxn>
                  <a:cxn ang="0">
                    <a:pos x="T2" y="T3"/>
                  </a:cxn>
                  <a:cxn ang="0">
                    <a:pos x="T4" y="T5"/>
                  </a:cxn>
                  <a:cxn ang="0">
                    <a:pos x="T6" y="T7"/>
                  </a:cxn>
                  <a:cxn ang="0">
                    <a:pos x="T8" y="T9"/>
                  </a:cxn>
                </a:cxnLst>
                <a:rect l="0" t="0" r="r" b="b"/>
                <a:pathLst>
                  <a:path w="66" h="4">
                    <a:moveTo>
                      <a:pt x="66" y="2"/>
                    </a:moveTo>
                    <a:cubicBezTo>
                      <a:pt x="66" y="2"/>
                      <a:pt x="51" y="3"/>
                      <a:pt x="33" y="3"/>
                    </a:cubicBezTo>
                    <a:cubicBezTo>
                      <a:pt x="14" y="4"/>
                      <a:pt x="0" y="3"/>
                      <a:pt x="0" y="2"/>
                    </a:cubicBezTo>
                    <a:cubicBezTo>
                      <a:pt x="0" y="1"/>
                      <a:pt x="14" y="0"/>
                      <a:pt x="33" y="0"/>
                    </a:cubicBezTo>
                    <a:cubicBezTo>
                      <a:pt x="51" y="0"/>
                      <a:pt x="66" y="1"/>
                      <a:pt x="66"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2" name="i$liďè">
                <a:extLst>
                  <a:ext uri="{FF2B5EF4-FFF2-40B4-BE49-F238E27FC236}">
                    <a16:creationId xmlns:a16="http://schemas.microsoft.com/office/drawing/2014/main" id="{9D5C5412-5AF2-47F3-90FD-F7B5CDEED427}"/>
                  </a:ext>
                </a:extLst>
              </p:cNvPr>
              <p:cNvSpPr/>
              <p:nvPr/>
            </p:nvSpPr>
            <p:spPr bwMode="auto">
              <a:xfrm>
                <a:off x="5330001" y="4664519"/>
                <a:ext cx="228697" cy="12400"/>
              </a:xfrm>
              <a:custGeom>
                <a:avLst/>
                <a:gdLst>
                  <a:gd name="T0" fmla="*/ 70 w 70"/>
                  <a:gd name="T1" fmla="*/ 1 h 4"/>
                  <a:gd name="T2" fmla="*/ 35 w 70"/>
                  <a:gd name="T3" fmla="*/ 3 h 4"/>
                  <a:gd name="T4" fmla="*/ 0 w 70"/>
                  <a:gd name="T5" fmla="*/ 2 h 4"/>
                  <a:gd name="T6" fmla="*/ 35 w 70"/>
                  <a:gd name="T7" fmla="*/ 0 h 4"/>
                  <a:gd name="T8" fmla="*/ 70 w 70"/>
                  <a:gd name="T9" fmla="*/ 1 h 4"/>
                </a:gdLst>
                <a:ahLst/>
                <a:cxnLst>
                  <a:cxn ang="0">
                    <a:pos x="T0" y="T1"/>
                  </a:cxn>
                  <a:cxn ang="0">
                    <a:pos x="T2" y="T3"/>
                  </a:cxn>
                  <a:cxn ang="0">
                    <a:pos x="T4" y="T5"/>
                  </a:cxn>
                  <a:cxn ang="0">
                    <a:pos x="T6" y="T7"/>
                  </a:cxn>
                  <a:cxn ang="0">
                    <a:pos x="T8" y="T9"/>
                  </a:cxn>
                </a:cxnLst>
                <a:rect l="0" t="0" r="r" b="b"/>
                <a:pathLst>
                  <a:path w="70" h="4">
                    <a:moveTo>
                      <a:pt x="70" y="1"/>
                    </a:moveTo>
                    <a:cubicBezTo>
                      <a:pt x="70" y="2"/>
                      <a:pt x="54" y="3"/>
                      <a:pt x="35" y="3"/>
                    </a:cubicBezTo>
                    <a:cubicBezTo>
                      <a:pt x="15" y="4"/>
                      <a:pt x="0" y="3"/>
                      <a:pt x="0" y="2"/>
                    </a:cubicBezTo>
                    <a:cubicBezTo>
                      <a:pt x="0" y="1"/>
                      <a:pt x="15" y="0"/>
                      <a:pt x="35" y="0"/>
                    </a:cubicBezTo>
                    <a:cubicBezTo>
                      <a:pt x="54" y="0"/>
                      <a:pt x="70" y="0"/>
                      <a:pt x="70"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3" name="îṡļíḑe">
                <a:extLst>
                  <a:ext uri="{FF2B5EF4-FFF2-40B4-BE49-F238E27FC236}">
                    <a16:creationId xmlns:a16="http://schemas.microsoft.com/office/drawing/2014/main" id="{9AC32FDD-CFF1-4E68-9AA4-72466B7C4949}"/>
                  </a:ext>
                </a:extLst>
              </p:cNvPr>
              <p:cNvSpPr/>
              <p:nvPr/>
            </p:nvSpPr>
            <p:spPr bwMode="auto">
              <a:xfrm>
                <a:off x="4951136" y="4670030"/>
                <a:ext cx="274162" cy="13777"/>
              </a:xfrm>
              <a:custGeom>
                <a:avLst/>
                <a:gdLst>
                  <a:gd name="T0" fmla="*/ 84 w 84"/>
                  <a:gd name="T1" fmla="*/ 1 h 4"/>
                  <a:gd name="T2" fmla="*/ 42 w 84"/>
                  <a:gd name="T3" fmla="*/ 3 h 4"/>
                  <a:gd name="T4" fmla="*/ 0 w 84"/>
                  <a:gd name="T5" fmla="*/ 3 h 4"/>
                  <a:gd name="T6" fmla="*/ 42 w 84"/>
                  <a:gd name="T7" fmla="*/ 0 h 4"/>
                  <a:gd name="T8" fmla="*/ 84 w 84"/>
                  <a:gd name="T9" fmla="*/ 1 h 4"/>
                </a:gdLst>
                <a:ahLst/>
                <a:cxnLst>
                  <a:cxn ang="0">
                    <a:pos x="T0" y="T1"/>
                  </a:cxn>
                  <a:cxn ang="0">
                    <a:pos x="T2" y="T3"/>
                  </a:cxn>
                  <a:cxn ang="0">
                    <a:pos x="T4" y="T5"/>
                  </a:cxn>
                  <a:cxn ang="0">
                    <a:pos x="T6" y="T7"/>
                  </a:cxn>
                  <a:cxn ang="0">
                    <a:pos x="T8" y="T9"/>
                  </a:cxn>
                </a:cxnLst>
                <a:rect l="0" t="0" r="r" b="b"/>
                <a:pathLst>
                  <a:path w="84" h="4">
                    <a:moveTo>
                      <a:pt x="84" y="1"/>
                    </a:moveTo>
                    <a:cubicBezTo>
                      <a:pt x="84" y="2"/>
                      <a:pt x="65" y="3"/>
                      <a:pt x="42" y="3"/>
                    </a:cubicBezTo>
                    <a:cubicBezTo>
                      <a:pt x="19" y="4"/>
                      <a:pt x="0" y="4"/>
                      <a:pt x="0" y="3"/>
                    </a:cubicBezTo>
                    <a:cubicBezTo>
                      <a:pt x="0" y="2"/>
                      <a:pt x="19" y="1"/>
                      <a:pt x="42" y="0"/>
                    </a:cubicBezTo>
                    <a:cubicBezTo>
                      <a:pt x="65" y="0"/>
                      <a:pt x="84" y="0"/>
                      <a:pt x="84" y="1"/>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4" name="iš1iḍe">
                <a:extLst>
                  <a:ext uri="{FF2B5EF4-FFF2-40B4-BE49-F238E27FC236}">
                    <a16:creationId xmlns:a16="http://schemas.microsoft.com/office/drawing/2014/main" id="{FED57AB5-A9CB-4A3E-A13F-58100CAF5073}"/>
                  </a:ext>
                </a:extLst>
              </p:cNvPr>
              <p:cNvSpPr/>
              <p:nvPr/>
            </p:nvSpPr>
            <p:spPr bwMode="auto">
              <a:xfrm>
                <a:off x="4590180" y="4676919"/>
                <a:ext cx="267273" cy="9644"/>
              </a:xfrm>
              <a:custGeom>
                <a:avLst/>
                <a:gdLst>
                  <a:gd name="T0" fmla="*/ 81 w 82"/>
                  <a:gd name="T1" fmla="*/ 2 h 3"/>
                  <a:gd name="T2" fmla="*/ 41 w 82"/>
                  <a:gd name="T3" fmla="*/ 3 h 3"/>
                  <a:gd name="T4" fmla="*/ 0 w 82"/>
                  <a:gd name="T5" fmla="*/ 2 h 3"/>
                  <a:gd name="T6" fmla="*/ 41 w 82"/>
                  <a:gd name="T7" fmla="*/ 0 h 3"/>
                  <a:gd name="T8" fmla="*/ 81 w 82"/>
                  <a:gd name="T9" fmla="*/ 2 h 3"/>
                </a:gdLst>
                <a:ahLst/>
                <a:cxnLst>
                  <a:cxn ang="0">
                    <a:pos x="T0" y="T1"/>
                  </a:cxn>
                  <a:cxn ang="0">
                    <a:pos x="T2" y="T3"/>
                  </a:cxn>
                  <a:cxn ang="0">
                    <a:pos x="T4" y="T5"/>
                  </a:cxn>
                  <a:cxn ang="0">
                    <a:pos x="T6" y="T7"/>
                  </a:cxn>
                  <a:cxn ang="0">
                    <a:pos x="T8" y="T9"/>
                  </a:cxn>
                </a:cxnLst>
                <a:rect l="0" t="0" r="r" b="b"/>
                <a:pathLst>
                  <a:path w="82" h="3">
                    <a:moveTo>
                      <a:pt x="81" y="2"/>
                    </a:moveTo>
                    <a:cubicBezTo>
                      <a:pt x="82" y="3"/>
                      <a:pt x="63" y="3"/>
                      <a:pt x="41" y="3"/>
                    </a:cubicBezTo>
                    <a:cubicBezTo>
                      <a:pt x="19" y="3"/>
                      <a:pt x="0" y="3"/>
                      <a:pt x="0" y="2"/>
                    </a:cubicBezTo>
                    <a:cubicBezTo>
                      <a:pt x="0" y="1"/>
                      <a:pt x="19" y="0"/>
                      <a:pt x="41" y="0"/>
                    </a:cubicBezTo>
                    <a:cubicBezTo>
                      <a:pt x="63" y="0"/>
                      <a:pt x="81" y="1"/>
                      <a:pt x="81" y="2"/>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5" name="íṥľíḑé">
                <a:extLst>
                  <a:ext uri="{FF2B5EF4-FFF2-40B4-BE49-F238E27FC236}">
                    <a16:creationId xmlns:a16="http://schemas.microsoft.com/office/drawing/2014/main" id="{417C33F1-D141-4D1D-B602-2ED5FC042244}"/>
                  </a:ext>
                </a:extLst>
              </p:cNvPr>
              <p:cNvSpPr/>
              <p:nvPr/>
            </p:nvSpPr>
            <p:spPr bwMode="auto">
              <a:xfrm>
                <a:off x="4289842" y="4679674"/>
                <a:ext cx="202522" cy="11022"/>
              </a:xfrm>
              <a:prstGeom prst="ellipse">
                <a:avLst/>
              </a:pr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6" name="ïslíḓê">
                <a:extLst>
                  <a:ext uri="{FF2B5EF4-FFF2-40B4-BE49-F238E27FC236}">
                    <a16:creationId xmlns:a16="http://schemas.microsoft.com/office/drawing/2014/main" id="{04AB1C3C-E7C8-4D3C-B652-F2A882F769A6}"/>
                  </a:ext>
                </a:extLst>
              </p:cNvPr>
              <p:cNvSpPr/>
              <p:nvPr/>
            </p:nvSpPr>
            <p:spPr bwMode="auto">
              <a:xfrm>
                <a:off x="3979860" y="4080376"/>
                <a:ext cx="2145071" cy="322381"/>
              </a:xfrm>
              <a:custGeom>
                <a:avLst/>
                <a:gdLst>
                  <a:gd name="T0" fmla="*/ 650 w 658"/>
                  <a:gd name="T1" fmla="*/ 0 h 99"/>
                  <a:gd name="T2" fmla="*/ 652 w 658"/>
                  <a:gd name="T3" fmla="*/ 1 h 99"/>
                  <a:gd name="T4" fmla="*/ 656 w 658"/>
                  <a:gd name="T5" fmla="*/ 5 h 99"/>
                  <a:gd name="T6" fmla="*/ 656 w 658"/>
                  <a:gd name="T7" fmla="*/ 14 h 99"/>
                  <a:gd name="T8" fmla="*/ 649 w 658"/>
                  <a:gd name="T9" fmla="*/ 25 h 99"/>
                  <a:gd name="T10" fmla="*/ 585 w 658"/>
                  <a:gd name="T11" fmla="*/ 71 h 99"/>
                  <a:gd name="T12" fmla="*/ 562 w 658"/>
                  <a:gd name="T13" fmla="*/ 83 h 99"/>
                  <a:gd name="T14" fmla="*/ 549 w 658"/>
                  <a:gd name="T15" fmla="*/ 89 h 99"/>
                  <a:gd name="T16" fmla="*/ 542 w 658"/>
                  <a:gd name="T17" fmla="*/ 91 h 99"/>
                  <a:gd name="T18" fmla="*/ 538 w 658"/>
                  <a:gd name="T19" fmla="*/ 91 h 99"/>
                  <a:gd name="T20" fmla="*/ 534 w 658"/>
                  <a:gd name="T21" fmla="*/ 92 h 99"/>
                  <a:gd name="T22" fmla="*/ 471 w 658"/>
                  <a:gd name="T23" fmla="*/ 94 h 99"/>
                  <a:gd name="T24" fmla="*/ 328 w 658"/>
                  <a:gd name="T25" fmla="*/ 94 h 99"/>
                  <a:gd name="T26" fmla="*/ 185 w 658"/>
                  <a:gd name="T27" fmla="*/ 95 h 99"/>
                  <a:gd name="T28" fmla="*/ 68 w 658"/>
                  <a:gd name="T29" fmla="*/ 97 h 99"/>
                  <a:gd name="T30" fmla="*/ 44 w 658"/>
                  <a:gd name="T31" fmla="*/ 98 h 99"/>
                  <a:gd name="T32" fmla="*/ 33 w 658"/>
                  <a:gd name="T33" fmla="*/ 99 h 99"/>
                  <a:gd name="T34" fmla="*/ 23 w 658"/>
                  <a:gd name="T35" fmla="*/ 98 h 99"/>
                  <a:gd name="T36" fmla="*/ 13 w 658"/>
                  <a:gd name="T37" fmla="*/ 97 h 99"/>
                  <a:gd name="T38" fmla="*/ 5 w 658"/>
                  <a:gd name="T39" fmla="*/ 92 h 99"/>
                  <a:gd name="T40" fmla="*/ 1 w 658"/>
                  <a:gd name="T41" fmla="*/ 85 h 99"/>
                  <a:gd name="T42" fmla="*/ 1 w 658"/>
                  <a:gd name="T43" fmla="*/ 77 h 99"/>
                  <a:gd name="T44" fmla="*/ 10 w 658"/>
                  <a:gd name="T45" fmla="*/ 67 h 99"/>
                  <a:gd name="T46" fmla="*/ 14 w 658"/>
                  <a:gd name="T47" fmla="*/ 65 h 99"/>
                  <a:gd name="T48" fmla="*/ 18 w 658"/>
                  <a:gd name="T49" fmla="*/ 64 h 99"/>
                  <a:gd name="T50" fmla="*/ 24 w 658"/>
                  <a:gd name="T51" fmla="*/ 63 h 99"/>
                  <a:gd name="T52" fmla="*/ 26 w 658"/>
                  <a:gd name="T53" fmla="*/ 63 h 99"/>
                  <a:gd name="T54" fmla="*/ 24 w 658"/>
                  <a:gd name="T55" fmla="*/ 64 h 99"/>
                  <a:gd name="T56" fmla="*/ 18 w 658"/>
                  <a:gd name="T57" fmla="*/ 65 h 99"/>
                  <a:gd name="T58" fmla="*/ 15 w 658"/>
                  <a:gd name="T59" fmla="*/ 66 h 99"/>
                  <a:gd name="T60" fmla="*/ 10 w 658"/>
                  <a:gd name="T61" fmla="*/ 68 h 99"/>
                  <a:gd name="T62" fmla="*/ 3 w 658"/>
                  <a:gd name="T63" fmla="*/ 77 h 99"/>
                  <a:gd name="T64" fmla="*/ 3 w 658"/>
                  <a:gd name="T65" fmla="*/ 84 h 99"/>
                  <a:gd name="T66" fmla="*/ 7 w 658"/>
                  <a:gd name="T67" fmla="*/ 90 h 99"/>
                  <a:gd name="T68" fmla="*/ 14 w 658"/>
                  <a:gd name="T69" fmla="*/ 94 h 99"/>
                  <a:gd name="T70" fmla="*/ 23 w 658"/>
                  <a:gd name="T71" fmla="*/ 95 h 99"/>
                  <a:gd name="T72" fmla="*/ 33 w 658"/>
                  <a:gd name="T73" fmla="*/ 95 h 99"/>
                  <a:gd name="T74" fmla="*/ 44 w 658"/>
                  <a:gd name="T75" fmla="*/ 95 h 99"/>
                  <a:gd name="T76" fmla="*/ 68 w 658"/>
                  <a:gd name="T77" fmla="*/ 93 h 99"/>
                  <a:gd name="T78" fmla="*/ 185 w 658"/>
                  <a:gd name="T79" fmla="*/ 90 h 99"/>
                  <a:gd name="T80" fmla="*/ 328 w 658"/>
                  <a:gd name="T81" fmla="*/ 89 h 99"/>
                  <a:gd name="T82" fmla="*/ 471 w 658"/>
                  <a:gd name="T83" fmla="*/ 89 h 99"/>
                  <a:gd name="T84" fmla="*/ 534 w 658"/>
                  <a:gd name="T85" fmla="*/ 87 h 99"/>
                  <a:gd name="T86" fmla="*/ 537 w 658"/>
                  <a:gd name="T87" fmla="*/ 87 h 99"/>
                  <a:gd name="T88" fmla="*/ 541 w 658"/>
                  <a:gd name="T89" fmla="*/ 86 h 99"/>
                  <a:gd name="T90" fmla="*/ 547 w 658"/>
                  <a:gd name="T91" fmla="*/ 84 h 99"/>
                  <a:gd name="T92" fmla="*/ 560 w 658"/>
                  <a:gd name="T93" fmla="*/ 79 h 99"/>
                  <a:gd name="T94" fmla="*/ 583 w 658"/>
                  <a:gd name="T95" fmla="*/ 68 h 99"/>
                  <a:gd name="T96" fmla="*/ 647 w 658"/>
                  <a:gd name="T97" fmla="*/ 23 h 99"/>
                  <a:gd name="T98" fmla="*/ 655 w 658"/>
                  <a:gd name="T99" fmla="*/ 14 h 99"/>
                  <a:gd name="T100" fmla="*/ 655 w 658"/>
                  <a:gd name="T101" fmla="*/ 5 h 99"/>
                  <a:gd name="T102" fmla="*/ 652 w 658"/>
                  <a:gd name="T103" fmla="*/ 2 h 99"/>
                  <a:gd name="T104" fmla="*/ 650 w 658"/>
                  <a:gd name="T10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99">
                    <a:moveTo>
                      <a:pt x="650" y="0"/>
                    </a:moveTo>
                    <a:cubicBezTo>
                      <a:pt x="650" y="0"/>
                      <a:pt x="651" y="1"/>
                      <a:pt x="652" y="1"/>
                    </a:cubicBezTo>
                    <a:cubicBezTo>
                      <a:pt x="653" y="2"/>
                      <a:pt x="655" y="3"/>
                      <a:pt x="656" y="5"/>
                    </a:cubicBezTo>
                    <a:cubicBezTo>
                      <a:pt x="658" y="7"/>
                      <a:pt x="658" y="11"/>
                      <a:pt x="656" y="14"/>
                    </a:cubicBezTo>
                    <a:cubicBezTo>
                      <a:pt x="655" y="18"/>
                      <a:pt x="652" y="21"/>
                      <a:pt x="649" y="25"/>
                    </a:cubicBezTo>
                    <a:cubicBezTo>
                      <a:pt x="636" y="39"/>
                      <a:pt x="614" y="55"/>
                      <a:pt x="585" y="71"/>
                    </a:cubicBezTo>
                    <a:cubicBezTo>
                      <a:pt x="578" y="75"/>
                      <a:pt x="570" y="79"/>
                      <a:pt x="562" y="83"/>
                    </a:cubicBezTo>
                    <a:cubicBezTo>
                      <a:pt x="558" y="85"/>
                      <a:pt x="553" y="87"/>
                      <a:pt x="549" y="89"/>
                    </a:cubicBezTo>
                    <a:cubicBezTo>
                      <a:pt x="546" y="89"/>
                      <a:pt x="544" y="90"/>
                      <a:pt x="542" y="91"/>
                    </a:cubicBezTo>
                    <a:cubicBezTo>
                      <a:pt x="540" y="91"/>
                      <a:pt x="539" y="91"/>
                      <a:pt x="538" y="91"/>
                    </a:cubicBezTo>
                    <a:cubicBezTo>
                      <a:pt x="534" y="92"/>
                      <a:pt x="534" y="92"/>
                      <a:pt x="534" y="92"/>
                    </a:cubicBezTo>
                    <a:cubicBezTo>
                      <a:pt x="514" y="93"/>
                      <a:pt x="493" y="93"/>
                      <a:pt x="471" y="94"/>
                    </a:cubicBezTo>
                    <a:cubicBezTo>
                      <a:pt x="427" y="94"/>
                      <a:pt x="379" y="94"/>
                      <a:pt x="328" y="94"/>
                    </a:cubicBezTo>
                    <a:cubicBezTo>
                      <a:pt x="277" y="94"/>
                      <a:pt x="229" y="94"/>
                      <a:pt x="185" y="95"/>
                    </a:cubicBezTo>
                    <a:cubicBezTo>
                      <a:pt x="141" y="96"/>
                      <a:pt x="101" y="96"/>
                      <a:pt x="68" y="97"/>
                    </a:cubicBezTo>
                    <a:cubicBezTo>
                      <a:pt x="60" y="97"/>
                      <a:pt x="52" y="98"/>
                      <a:pt x="44" y="98"/>
                    </a:cubicBezTo>
                    <a:cubicBezTo>
                      <a:pt x="40" y="98"/>
                      <a:pt x="37" y="99"/>
                      <a:pt x="33" y="99"/>
                    </a:cubicBezTo>
                    <a:cubicBezTo>
                      <a:pt x="30" y="99"/>
                      <a:pt x="26" y="99"/>
                      <a:pt x="23" y="98"/>
                    </a:cubicBezTo>
                    <a:cubicBezTo>
                      <a:pt x="19" y="98"/>
                      <a:pt x="16" y="98"/>
                      <a:pt x="13" y="97"/>
                    </a:cubicBezTo>
                    <a:cubicBezTo>
                      <a:pt x="10" y="96"/>
                      <a:pt x="7" y="95"/>
                      <a:pt x="5" y="92"/>
                    </a:cubicBezTo>
                    <a:cubicBezTo>
                      <a:pt x="2" y="90"/>
                      <a:pt x="1" y="87"/>
                      <a:pt x="1" y="85"/>
                    </a:cubicBezTo>
                    <a:cubicBezTo>
                      <a:pt x="0" y="82"/>
                      <a:pt x="1" y="79"/>
                      <a:pt x="1" y="77"/>
                    </a:cubicBezTo>
                    <a:cubicBezTo>
                      <a:pt x="3" y="72"/>
                      <a:pt x="6" y="69"/>
                      <a:pt x="10" y="67"/>
                    </a:cubicBezTo>
                    <a:cubicBezTo>
                      <a:pt x="11" y="66"/>
                      <a:pt x="13" y="65"/>
                      <a:pt x="14" y="65"/>
                    </a:cubicBezTo>
                    <a:cubicBezTo>
                      <a:pt x="16" y="64"/>
                      <a:pt x="17" y="64"/>
                      <a:pt x="18" y="64"/>
                    </a:cubicBezTo>
                    <a:cubicBezTo>
                      <a:pt x="21" y="63"/>
                      <a:pt x="23" y="63"/>
                      <a:pt x="24" y="63"/>
                    </a:cubicBezTo>
                    <a:cubicBezTo>
                      <a:pt x="25" y="63"/>
                      <a:pt x="26" y="63"/>
                      <a:pt x="26" y="63"/>
                    </a:cubicBezTo>
                    <a:cubicBezTo>
                      <a:pt x="26" y="63"/>
                      <a:pt x="25" y="63"/>
                      <a:pt x="24" y="64"/>
                    </a:cubicBezTo>
                    <a:cubicBezTo>
                      <a:pt x="23" y="64"/>
                      <a:pt x="21" y="64"/>
                      <a:pt x="18" y="65"/>
                    </a:cubicBezTo>
                    <a:cubicBezTo>
                      <a:pt x="17" y="65"/>
                      <a:pt x="16" y="66"/>
                      <a:pt x="15" y="66"/>
                    </a:cubicBezTo>
                    <a:cubicBezTo>
                      <a:pt x="13" y="67"/>
                      <a:pt x="12" y="67"/>
                      <a:pt x="10" y="68"/>
                    </a:cubicBezTo>
                    <a:cubicBezTo>
                      <a:pt x="8" y="70"/>
                      <a:pt x="5" y="73"/>
                      <a:pt x="3" y="77"/>
                    </a:cubicBezTo>
                    <a:cubicBezTo>
                      <a:pt x="3" y="80"/>
                      <a:pt x="3" y="82"/>
                      <a:pt x="3" y="84"/>
                    </a:cubicBezTo>
                    <a:cubicBezTo>
                      <a:pt x="4" y="86"/>
                      <a:pt x="5" y="89"/>
                      <a:pt x="7" y="90"/>
                    </a:cubicBezTo>
                    <a:cubicBezTo>
                      <a:pt x="8" y="92"/>
                      <a:pt x="11" y="93"/>
                      <a:pt x="14" y="94"/>
                    </a:cubicBezTo>
                    <a:cubicBezTo>
                      <a:pt x="17" y="95"/>
                      <a:pt x="20" y="95"/>
                      <a:pt x="23" y="95"/>
                    </a:cubicBezTo>
                    <a:cubicBezTo>
                      <a:pt x="26" y="95"/>
                      <a:pt x="30" y="95"/>
                      <a:pt x="33" y="95"/>
                    </a:cubicBezTo>
                    <a:cubicBezTo>
                      <a:pt x="36" y="95"/>
                      <a:pt x="40" y="95"/>
                      <a:pt x="44" y="95"/>
                    </a:cubicBezTo>
                    <a:cubicBezTo>
                      <a:pt x="51" y="94"/>
                      <a:pt x="59" y="94"/>
                      <a:pt x="68" y="93"/>
                    </a:cubicBezTo>
                    <a:cubicBezTo>
                      <a:pt x="101" y="92"/>
                      <a:pt x="141" y="91"/>
                      <a:pt x="185" y="90"/>
                    </a:cubicBezTo>
                    <a:cubicBezTo>
                      <a:pt x="229" y="89"/>
                      <a:pt x="277" y="89"/>
                      <a:pt x="328" y="89"/>
                    </a:cubicBezTo>
                    <a:cubicBezTo>
                      <a:pt x="379" y="89"/>
                      <a:pt x="427" y="89"/>
                      <a:pt x="471" y="89"/>
                    </a:cubicBezTo>
                    <a:cubicBezTo>
                      <a:pt x="493" y="88"/>
                      <a:pt x="514" y="88"/>
                      <a:pt x="534" y="87"/>
                    </a:cubicBezTo>
                    <a:cubicBezTo>
                      <a:pt x="537" y="87"/>
                      <a:pt x="537" y="87"/>
                      <a:pt x="537" y="87"/>
                    </a:cubicBezTo>
                    <a:cubicBezTo>
                      <a:pt x="539" y="87"/>
                      <a:pt x="539" y="87"/>
                      <a:pt x="541" y="86"/>
                    </a:cubicBezTo>
                    <a:cubicBezTo>
                      <a:pt x="543" y="86"/>
                      <a:pt x="545" y="85"/>
                      <a:pt x="547" y="84"/>
                    </a:cubicBezTo>
                    <a:cubicBezTo>
                      <a:pt x="552" y="83"/>
                      <a:pt x="556" y="81"/>
                      <a:pt x="560" y="79"/>
                    </a:cubicBezTo>
                    <a:cubicBezTo>
                      <a:pt x="568" y="76"/>
                      <a:pt x="576" y="72"/>
                      <a:pt x="583" y="68"/>
                    </a:cubicBezTo>
                    <a:cubicBezTo>
                      <a:pt x="612" y="52"/>
                      <a:pt x="635" y="37"/>
                      <a:pt x="647" y="23"/>
                    </a:cubicBezTo>
                    <a:cubicBezTo>
                      <a:pt x="651" y="20"/>
                      <a:pt x="653" y="17"/>
                      <a:pt x="655" y="14"/>
                    </a:cubicBezTo>
                    <a:cubicBezTo>
                      <a:pt x="656" y="10"/>
                      <a:pt x="656" y="7"/>
                      <a:pt x="655" y="5"/>
                    </a:cubicBezTo>
                    <a:cubicBezTo>
                      <a:pt x="654" y="3"/>
                      <a:pt x="653" y="2"/>
                      <a:pt x="652" y="2"/>
                    </a:cubicBezTo>
                    <a:cubicBezTo>
                      <a:pt x="651" y="1"/>
                      <a:pt x="650" y="1"/>
                      <a:pt x="65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7" name="íšľiḍè">
                <a:extLst>
                  <a:ext uri="{FF2B5EF4-FFF2-40B4-BE49-F238E27FC236}">
                    <a16:creationId xmlns:a16="http://schemas.microsoft.com/office/drawing/2014/main" id="{711A38F7-4CE6-4D25-9ED4-5DC602A68A3B}"/>
                  </a:ext>
                </a:extLst>
              </p:cNvPr>
              <p:cNvSpPr/>
              <p:nvPr/>
            </p:nvSpPr>
            <p:spPr bwMode="auto">
              <a:xfrm>
                <a:off x="4309130" y="5277593"/>
                <a:ext cx="1140731" cy="387133"/>
              </a:xfrm>
              <a:custGeom>
                <a:avLst/>
                <a:gdLst>
                  <a:gd name="T0" fmla="*/ 324 w 350"/>
                  <a:gd name="T1" fmla="*/ 0 h 119"/>
                  <a:gd name="T2" fmla="*/ 326 w 350"/>
                  <a:gd name="T3" fmla="*/ 4 h 119"/>
                  <a:gd name="T4" fmla="*/ 331 w 350"/>
                  <a:gd name="T5" fmla="*/ 16 h 119"/>
                  <a:gd name="T6" fmla="*/ 339 w 350"/>
                  <a:gd name="T7" fmla="*/ 36 h 119"/>
                  <a:gd name="T8" fmla="*/ 347 w 350"/>
                  <a:gd name="T9" fmla="*/ 62 h 119"/>
                  <a:gd name="T10" fmla="*/ 350 w 350"/>
                  <a:gd name="T11" fmla="*/ 78 h 119"/>
                  <a:gd name="T12" fmla="*/ 350 w 350"/>
                  <a:gd name="T13" fmla="*/ 83 h 119"/>
                  <a:gd name="T14" fmla="*/ 350 w 350"/>
                  <a:gd name="T15" fmla="*/ 87 h 119"/>
                  <a:gd name="T16" fmla="*/ 349 w 350"/>
                  <a:gd name="T17" fmla="*/ 89 h 119"/>
                  <a:gd name="T18" fmla="*/ 348 w 350"/>
                  <a:gd name="T19" fmla="*/ 92 h 119"/>
                  <a:gd name="T20" fmla="*/ 345 w 350"/>
                  <a:gd name="T21" fmla="*/ 96 h 119"/>
                  <a:gd name="T22" fmla="*/ 327 w 350"/>
                  <a:gd name="T23" fmla="*/ 103 h 119"/>
                  <a:gd name="T24" fmla="*/ 307 w 350"/>
                  <a:gd name="T25" fmla="*/ 105 h 119"/>
                  <a:gd name="T26" fmla="*/ 219 w 350"/>
                  <a:gd name="T27" fmla="*/ 107 h 119"/>
                  <a:gd name="T28" fmla="*/ 58 w 350"/>
                  <a:gd name="T29" fmla="*/ 104 h 119"/>
                  <a:gd name="T30" fmla="*/ 10 w 350"/>
                  <a:gd name="T31" fmla="*/ 106 h 119"/>
                  <a:gd name="T32" fmla="*/ 4 w 350"/>
                  <a:gd name="T33" fmla="*/ 110 h 119"/>
                  <a:gd name="T34" fmla="*/ 1 w 350"/>
                  <a:gd name="T35" fmla="*/ 114 h 119"/>
                  <a:gd name="T36" fmla="*/ 1 w 350"/>
                  <a:gd name="T37" fmla="*/ 119 h 119"/>
                  <a:gd name="T38" fmla="*/ 1 w 350"/>
                  <a:gd name="T39" fmla="*/ 118 h 119"/>
                  <a:gd name="T40" fmla="*/ 0 w 350"/>
                  <a:gd name="T41" fmla="*/ 114 h 119"/>
                  <a:gd name="T42" fmla="*/ 3 w 350"/>
                  <a:gd name="T43" fmla="*/ 109 h 119"/>
                  <a:gd name="T44" fmla="*/ 10 w 350"/>
                  <a:gd name="T45" fmla="*/ 105 h 119"/>
                  <a:gd name="T46" fmla="*/ 58 w 350"/>
                  <a:gd name="T47" fmla="*/ 100 h 119"/>
                  <a:gd name="T48" fmla="*/ 219 w 350"/>
                  <a:gd name="T49" fmla="*/ 102 h 119"/>
                  <a:gd name="T50" fmla="*/ 307 w 350"/>
                  <a:gd name="T51" fmla="*/ 101 h 119"/>
                  <a:gd name="T52" fmla="*/ 326 w 350"/>
                  <a:gd name="T53" fmla="*/ 99 h 119"/>
                  <a:gd name="T54" fmla="*/ 343 w 350"/>
                  <a:gd name="T55" fmla="*/ 93 h 119"/>
                  <a:gd name="T56" fmla="*/ 345 w 350"/>
                  <a:gd name="T57" fmla="*/ 90 h 119"/>
                  <a:gd name="T58" fmla="*/ 346 w 350"/>
                  <a:gd name="T59" fmla="*/ 88 h 119"/>
                  <a:gd name="T60" fmla="*/ 346 w 350"/>
                  <a:gd name="T61" fmla="*/ 86 h 119"/>
                  <a:gd name="T62" fmla="*/ 347 w 350"/>
                  <a:gd name="T63" fmla="*/ 82 h 119"/>
                  <a:gd name="T64" fmla="*/ 347 w 350"/>
                  <a:gd name="T65" fmla="*/ 78 h 119"/>
                  <a:gd name="T66" fmla="*/ 344 w 350"/>
                  <a:gd name="T67" fmla="*/ 63 h 119"/>
                  <a:gd name="T68" fmla="*/ 336 w 350"/>
                  <a:gd name="T69" fmla="*/ 36 h 119"/>
                  <a:gd name="T70" fmla="*/ 329 w 350"/>
                  <a:gd name="T71" fmla="*/ 17 h 119"/>
                  <a:gd name="T72" fmla="*/ 325 w 350"/>
                  <a:gd name="T73" fmla="*/ 4 h 119"/>
                  <a:gd name="T74" fmla="*/ 324 w 350"/>
                  <a:gd name="T7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0" h="119">
                    <a:moveTo>
                      <a:pt x="324" y="0"/>
                    </a:moveTo>
                    <a:cubicBezTo>
                      <a:pt x="324" y="0"/>
                      <a:pt x="325" y="1"/>
                      <a:pt x="326" y="4"/>
                    </a:cubicBezTo>
                    <a:cubicBezTo>
                      <a:pt x="327" y="7"/>
                      <a:pt x="329" y="11"/>
                      <a:pt x="331" y="16"/>
                    </a:cubicBezTo>
                    <a:cubicBezTo>
                      <a:pt x="333" y="21"/>
                      <a:pt x="336" y="28"/>
                      <a:pt x="339" y="36"/>
                    </a:cubicBezTo>
                    <a:cubicBezTo>
                      <a:pt x="341" y="43"/>
                      <a:pt x="345" y="52"/>
                      <a:pt x="347" y="62"/>
                    </a:cubicBezTo>
                    <a:cubicBezTo>
                      <a:pt x="349" y="67"/>
                      <a:pt x="350" y="72"/>
                      <a:pt x="350" y="78"/>
                    </a:cubicBezTo>
                    <a:cubicBezTo>
                      <a:pt x="350" y="80"/>
                      <a:pt x="350" y="81"/>
                      <a:pt x="350" y="83"/>
                    </a:cubicBezTo>
                    <a:cubicBezTo>
                      <a:pt x="350" y="84"/>
                      <a:pt x="350" y="86"/>
                      <a:pt x="350" y="87"/>
                    </a:cubicBezTo>
                    <a:cubicBezTo>
                      <a:pt x="349" y="89"/>
                      <a:pt x="349" y="89"/>
                      <a:pt x="349" y="89"/>
                    </a:cubicBezTo>
                    <a:cubicBezTo>
                      <a:pt x="349" y="90"/>
                      <a:pt x="349" y="91"/>
                      <a:pt x="348" y="92"/>
                    </a:cubicBezTo>
                    <a:cubicBezTo>
                      <a:pt x="348" y="93"/>
                      <a:pt x="347" y="95"/>
                      <a:pt x="345" y="96"/>
                    </a:cubicBezTo>
                    <a:cubicBezTo>
                      <a:pt x="340" y="100"/>
                      <a:pt x="333" y="101"/>
                      <a:pt x="327" y="103"/>
                    </a:cubicBezTo>
                    <a:cubicBezTo>
                      <a:pt x="320" y="104"/>
                      <a:pt x="314" y="105"/>
                      <a:pt x="307" y="105"/>
                    </a:cubicBezTo>
                    <a:cubicBezTo>
                      <a:pt x="280" y="107"/>
                      <a:pt x="250" y="107"/>
                      <a:pt x="219" y="107"/>
                    </a:cubicBezTo>
                    <a:cubicBezTo>
                      <a:pt x="156" y="106"/>
                      <a:pt x="99" y="105"/>
                      <a:pt x="58" y="104"/>
                    </a:cubicBezTo>
                    <a:cubicBezTo>
                      <a:pt x="38" y="103"/>
                      <a:pt x="21" y="103"/>
                      <a:pt x="10" y="106"/>
                    </a:cubicBezTo>
                    <a:cubicBezTo>
                      <a:pt x="7" y="107"/>
                      <a:pt x="5" y="108"/>
                      <a:pt x="4" y="110"/>
                    </a:cubicBezTo>
                    <a:cubicBezTo>
                      <a:pt x="2" y="111"/>
                      <a:pt x="1" y="113"/>
                      <a:pt x="1" y="114"/>
                    </a:cubicBezTo>
                    <a:cubicBezTo>
                      <a:pt x="1" y="117"/>
                      <a:pt x="1" y="119"/>
                      <a:pt x="1" y="119"/>
                    </a:cubicBezTo>
                    <a:cubicBezTo>
                      <a:pt x="1" y="119"/>
                      <a:pt x="1" y="118"/>
                      <a:pt x="1" y="118"/>
                    </a:cubicBezTo>
                    <a:cubicBezTo>
                      <a:pt x="0" y="117"/>
                      <a:pt x="0" y="116"/>
                      <a:pt x="0" y="114"/>
                    </a:cubicBezTo>
                    <a:cubicBezTo>
                      <a:pt x="0" y="113"/>
                      <a:pt x="1" y="111"/>
                      <a:pt x="3" y="109"/>
                    </a:cubicBezTo>
                    <a:cubicBezTo>
                      <a:pt x="4" y="107"/>
                      <a:pt x="7" y="106"/>
                      <a:pt x="10" y="105"/>
                    </a:cubicBezTo>
                    <a:cubicBezTo>
                      <a:pt x="21" y="101"/>
                      <a:pt x="38" y="100"/>
                      <a:pt x="58" y="100"/>
                    </a:cubicBezTo>
                    <a:cubicBezTo>
                      <a:pt x="99" y="101"/>
                      <a:pt x="156" y="101"/>
                      <a:pt x="219" y="102"/>
                    </a:cubicBezTo>
                    <a:cubicBezTo>
                      <a:pt x="250" y="103"/>
                      <a:pt x="280" y="103"/>
                      <a:pt x="307" y="101"/>
                    </a:cubicBezTo>
                    <a:cubicBezTo>
                      <a:pt x="313" y="101"/>
                      <a:pt x="320" y="100"/>
                      <a:pt x="326" y="99"/>
                    </a:cubicBezTo>
                    <a:cubicBezTo>
                      <a:pt x="332" y="98"/>
                      <a:pt x="339" y="96"/>
                      <a:pt x="343" y="93"/>
                    </a:cubicBezTo>
                    <a:cubicBezTo>
                      <a:pt x="344" y="92"/>
                      <a:pt x="345" y="91"/>
                      <a:pt x="345" y="90"/>
                    </a:cubicBezTo>
                    <a:cubicBezTo>
                      <a:pt x="345" y="90"/>
                      <a:pt x="346" y="89"/>
                      <a:pt x="346" y="88"/>
                    </a:cubicBezTo>
                    <a:cubicBezTo>
                      <a:pt x="346" y="86"/>
                      <a:pt x="346" y="86"/>
                      <a:pt x="346" y="86"/>
                    </a:cubicBezTo>
                    <a:cubicBezTo>
                      <a:pt x="347" y="85"/>
                      <a:pt x="347" y="84"/>
                      <a:pt x="347" y="82"/>
                    </a:cubicBezTo>
                    <a:cubicBezTo>
                      <a:pt x="347" y="81"/>
                      <a:pt x="347" y="80"/>
                      <a:pt x="347" y="78"/>
                    </a:cubicBezTo>
                    <a:cubicBezTo>
                      <a:pt x="347" y="73"/>
                      <a:pt x="346" y="68"/>
                      <a:pt x="344" y="63"/>
                    </a:cubicBezTo>
                    <a:cubicBezTo>
                      <a:pt x="342" y="53"/>
                      <a:pt x="339" y="44"/>
                      <a:pt x="336" y="36"/>
                    </a:cubicBezTo>
                    <a:cubicBezTo>
                      <a:pt x="334" y="29"/>
                      <a:pt x="331" y="22"/>
                      <a:pt x="329" y="17"/>
                    </a:cubicBezTo>
                    <a:cubicBezTo>
                      <a:pt x="327" y="11"/>
                      <a:pt x="326" y="7"/>
                      <a:pt x="325" y="4"/>
                    </a:cubicBezTo>
                    <a:cubicBezTo>
                      <a:pt x="324" y="1"/>
                      <a:pt x="324" y="0"/>
                      <a:pt x="324" y="0"/>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8" name="íSḷïďê">
                <a:extLst>
                  <a:ext uri="{FF2B5EF4-FFF2-40B4-BE49-F238E27FC236}">
                    <a16:creationId xmlns:a16="http://schemas.microsoft.com/office/drawing/2014/main" id="{8B0491DF-4FA5-48AE-9130-1135E3845BDC}"/>
                  </a:ext>
                </a:extLst>
              </p:cNvPr>
              <p:cNvSpPr/>
              <p:nvPr/>
            </p:nvSpPr>
            <p:spPr bwMode="auto">
              <a:xfrm>
                <a:off x="3979860" y="4070733"/>
                <a:ext cx="2142316" cy="319625"/>
              </a:xfrm>
              <a:custGeom>
                <a:avLst/>
                <a:gdLst>
                  <a:gd name="T0" fmla="*/ 656 w 657"/>
                  <a:gd name="T1" fmla="*/ 16 h 98"/>
                  <a:gd name="T2" fmla="*/ 655 w 657"/>
                  <a:gd name="T3" fmla="*/ 9 h 98"/>
                  <a:gd name="T4" fmla="*/ 649 w 657"/>
                  <a:gd name="T5" fmla="*/ 3 h 98"/>
                  <a:gd name="T6" fmla="*/ 638 w 657"/>
                  <a:gd name="T7" fmla="*/ 4 h 98"/>
                  <a:gd name="T8" fmla="*/ 609 w 657"/>
                  <a:gd name="T9" fmla="*/ 16 h 98"/>
                  <a:gd name="T10" fmla="*/ 571 w 657"/>
                  <a:gd name="T11" fmla="*/ 36 h 98"/>
                  <a:gd name="T12" fmla="*/ 549 w 657"/>
                  <a:gd name="T13" fmla="*/ 49 h 98"/>
                  <a:gd name="T14" fmla="*/ 538 w 657"/>
                  <a:gd name="T15" fmla="*/ 56 h 98"/>
                  <a:gd name="T16" fmla="*/ 531 w 657"/>
                  <a:gd name="T17" fmla="*/ 58 h 98"/>
                  <a:gd name="T18" fmla="*/ 523 w 657"/>
                  <a:gd name="T19" fmla="*/ 60 h 98"/>
                  <a:gd name="T20" fmla="*/ 464 w 657"/>
                  <a:gd name="T21" fmla="*/ 61 h 98"/>
                  <a:gd name="T22" fmla="*/ 327 w 657"/>
                  <a:gd name="T23" fmla="*/ 62 h 98"/>
                  <a:gd name="T24" fmla="*/ 190 w 657"/>
                  <a:gd name="T25" fmla="*/ 61 h 98"/>
                  <a:gd name="T26" fmla="*/ 130 w 657"/>
                  <a:gd name="T27" fmla="*/ 61 h 98"/>
                  <a:gd name="T28" fmla="*/ 104 w 657"/>
                  <a:gd name="T29" fmla="*/ 62 h 98"/>
                  <a:gd name="T30" fmla="*/ 78 w 657"/>
                  <a:gd name="T31" fmla="*/ 63 h 98"/>
                  <a:gd name="T32" fmla="*/ 36 w 657"/>
                  <a:gd name="T33" fmla="*/ 64 h 98"/>
                  <a:gd name="T34" fmla="*/ 19 w 657"/>
                  <a:gd name="T35" fmla="*/ 67 h 98"/>
                  <a:gd name="T36" fmla="*/ 6 w 657"/>
                  <a:gd name="T37" fmla="*/ 73 h 98"/>
                  <a:gd name="T38" fmla="*/ 3 w 657"/>
                  <a:gd name="T39" fmla="*/ 83 h 98"/>
                  <a:gd name="T40" fmla="*/ 5 w 657"/>
                  <a:gd name="T41" fmla="*/ 91 h 98"/>
                  <a:gd name="T42" fmla="*/ 8 w 657"/>
                  <a:gd name="T43" fmla="*/ 98 h 98"/>
                  <a:gd name="T44" fmla="*/ 7 w 657"/>
                  <a:gd name="T45" fmla="*/ 97 h 98"/>
                  <a:gd name="T46" fmla="*/ 4 w 657"/>
                  <a:gd name="T47" fmla="*/ 92 h 98"/>
                  <a:gd name="T48" fmla="*/ 1 w 657"/>
                  <a:gd name="T49" fmla="*/ 84 h 98"/>
                  <a:gd name="T50" fmla="*/ 4 w 657"/>
                  <a:gd name="T51" fmla="*/ 72 h 98"/>
                  <a:gd name="T52" fmla="*/ 18 w 657"/>
                  <a:gd name="T53" fmla="*/ 64 h 98"/>
                  <a:gd name="T54" fmla="*/ 35 w 657"/>
                  <a:gd name="T55" fmla="*/ 61 h 98"/>
                  <a:gd name="T56" fmla="*/ 78 w 657"/>
                  <a:gd name="T57" fmla="*/ 59 h 98"/>
                  <a:gd name="T58" fmla="*/ 103 w 657"/>
                  <a:gd name="T59" fmla="*/ 58 h 98"/>
                  <a:gd name="T60" fmla="*/ 130 w 657"/>
                  <a:gd name="T61" fmla="*/ 56 h 98"/>
                  <a:gd name="T62" fmla="*/ 190 w 657"/>
                  <a:gd name="T63" fmla="*/ 55 h 98"/>
                  <a:gd name="T64" fmla="*/ 256 w 657"/>
                  <a:gd name="T65" fmla="*/ 55 h 98"/>
                  <a:gd name="T66" fmla="*/ 327 w 657"/>
                  <a:gd name="T67" fmla="*/ 56 h 98"/>
                  <a:gd name="T68" fmla="*/ 464 w 657"/>
                  <a:gd name="T69" fmla="*/ 56 h 98"/>
                  <a:gd name="T70" fmla="*/ 523 w 657"/>
                  <a:gd name="T71" fmla="*/ 55 h 98"/>
                  <a:gd name="T72" fmla="*/ 536 w 657"/>
                  <a:gd name="T73" fmla="*/ 51 h 98"/>
                  <a:gd name="T74" fmla="*/ 547 w 657"/>
                  <a:gd name="T75" fmla="*/ 45 h 98"/>
                  <a:gd name="T76" fmla="*/ 569 w 657"/>
                  <a:gd name="T77" fmla="*/ 33 h 98"/>
                  <a:gd name="T78" fmla="*/ 589 w 657"/>
                  <a:gd name="T79" fmla="*/ 22 h 98"/>
                  <a:gd name="T80" fmla="*/ 607 w 657"/>
                  <a:gd name="T81" fmla="*/ 13 h 98"/>
                  <a:gd name="T82" fmla="*/ 638 w 657"/>
                  <a:gd name="T83" fmla="*/ 2 h 98"/>
                  <a:gd name="T84" fmla="*/ 650 w 657"/>
                  <a:gd name="T85" fmla="*/ 2 h 98"/>
                  <a:gd name="T86" fmla="*/ 656 w 657"/>
                  <a:gd name="T87" fmla="*/ 8 h 98"/>
                  <a:gd name="T88" fmla="*/ 657 w 657"/>
                  <a:gd name="T89" fmla="*/ 14 h 98"/>
                  <a:gd name="T90" fmla="*/ 656 w 657"/>
                  <a:gd name="T91" fmla="*/ 1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7" h="98">
                    <a:moveTo>
                      <a:pt x="656" y="16"/>
                    </a:moveTo>
                    <a:cubicBezTo>
                      <a:pt x="656" y="16"/>
                      <a:pt x="656" y="13"/>
                      <a:pt x="655" y="9"/>
                    </a:cubicBezTo>
                    <a:cubicBezTo>
                      <a:pt x="654" y="7"/>
                      <a:pt x="652" y="4"/>
                      <a:pt x="649" y="3"/>
                    </a:cubicBezTo>
                    <a:cubicBezTo>
                      <a:pt x="646" y="2"/>
                      <a:pt x="642" y="3"/>
                      <a:pt x="638" y="4"/>
                    </a:cubicBezTo>
                    <a:cubicBezTo>
                      <a:pt x="630" y="6"/>
                      <a:pt x="620" y="11"/>
                      <a:pt x="609" y="16"/>
                    </a:cubicBezTo>
                    <a:cubicBezTo>
                      <a:pt x="597" y="22"/>
                      <a:pt x="585" y="29"/>
                      <a:pt x="571" y="36"/>
                    </a:cubicBezTo>
                    <a:cubicBezTo>
                      <a:pt x="564" y="40"/>
                      <a:pt x="557" y="44"/>
                      <a:pt x="549" y="49"/>
                    </a:cubicBezTo>
                    <a:cubicBezTo>
                      <a:pt x="546" y="51"/>
                      <a:pt x="542" y="54"/>
                      <a:pt x="538" y="56"/>
                    </a:cubicBezTo>
                    <a:cubicBezTo>
                      <a:pt x="536" y="57"/>
                      <a:pt x="533" y="58"/>
                      <a:pt x="531" y="58"/>
                    </a:cubicBezTo>
                    <a:cubicBezTo>
                      <a:pt x="529" y="59"/>
                      <a:pt x="526" y="60"/>
                      <a:pt x="523" y="60"/>
                    </a:cubicBezTo>
                    <a:cubicBezTo>
                      <a:pt x="505" y="60"/>
                      <a:pt x="485" y="61"/>
                      <a:pt x="464" y="61"/>
                    </a:cubicBezTo>
                    <a:cubicBezTo>
                      <a:pt x="422" y="62"/>
                      <a:pt x="375" y="62"/>
                      <a:pt x="327" y="62"/>
                    </a:cubicBezTo>
                    <a:cubicBezTo>
                      <a:pt x="278" y="61"/>
                      <a:pt x="232" y="61"/>
                      <a:pt x="190" y="61"/>
                    </a:cubicBezTo>
                    <a:cubicBezTo>
                      <a:pt x="169" y="60"/>
                      <a:pt x="149" y="60"/>
                      <a:pt x="130" y="61"/>
                    </a:cubicBezTo>
                    <a:cubicBezTo>
                      <a:pt x="121" y="61"/>
                      <a:pt x="112" y="62"/>
                      <a:pt x="104" y="62"/>
                    </a:cubicBezTo>
                    <a:cubicBezTo>
                      <a:pt x="95" y="63"/>
                      <a:pt x="86" y="63"/>
                      <a:pt x="78" y="63"/>
                    </a:cubicBezTo>
                    <a:cubicBezTo>
                      <a:pt x="63" y="63"/>
                      <a:pt x="48" y="63"/>
                      <a:pt x="36" y="64"/>
                    </a:cubicBezTo>
                    <a:cubicBezTo>
                      <a:pt x="29" y="65"/>
                      <a:pt x="24" y="66"/>
                      <a:pt x="19" y="67"/>
                    </a:cubicBezTo>
                    <a:cubicBezTo>
                      <a:pt x="14" y="68"/>
                      <a:pt x="9" y="70"/>
                      <a:pt x="6" y="73"/>
                    </a:cubicBezTo>
                    <a:cubicBezTo>
                      <a:pt x="3" y="76"/>
                      <a:pt x="3" y="80"/>
                      <a:pt x="3" y="83"/>
                    </a:cubicBezTo>
                    <a:cubicBezTo>
                      <a:pt x="3" y="87"/>
                      <a:pt x="4" y="89"/>
                      <a:pt x="5" y="91"/>
                    </a:cubicBezTo>
                    <a:cubicBezTo>
                      <a:pt x="7" y="96"/>
                      <a:pt x="8" y="98"/>
                      <a:pt x="8" y="98"/>
                    </a:cubicBezTo>
                    <a:cubicBezTo>
                      <a:pt x="8" y="98"/>
                      <a:pt x="8" y="98"/>
                      <a:pt x="7" y="97"/>
                    </a:cubicBezTo>
                    <a:cubicBezTo>
                      <a:pt x="6" y="96"/>
                      <a:pt x="5" y="94"/>
                      <a:pt x="4" y="92"/>
                    </a:cubicBezTo>
                    <a:cubicBezTo>
                      <a:pt x="3" y="90"/>
                      <a:pt x="2" y="87"/>
                      <a:pt x="1" y="84"/>
                    </a:cubicBezTo>
                    <a:cubicBezTo>
                      <a:pt x="0" y="80"/>
                      <a:pt x="1" y="75"/>
                      <a:pt x="4" y="72"/>
                    </a:cubicBezTo>
                    <a:cubicBezTo>
                      <a:pt x="8" y="68"/>
                      <a:pt x="13" y="66"/>
                      <a:pt x="18" y="64"/>
                    </a:cubicBezTo>
                    <a:cubicBezTo>
                      <a:pt x="23" y="63"/>
                      <a:pt x="29" y="62"/>
                      <a:pt x="35" y="61"/>
                    </a:cubicBezTo>
                    <a:cubicBezTo>
                      <a:pt x="48" y="59"/>
                      <a:pt x="62" y="59"/>
                      <a:pt x="78" y="59"/>
                    </a:cubicBezTo>
                    <a:cubicBezTo>
                      <a:pt x="86" y="59"/>
                      <a:pt x="95" y="58"/>
                      <a:pt x="103" y="58"/>
                    </a:cubicBezTo>
                    <a:cubicBezTo>
                      <a:pt x="112" y="57"/>
                      <a:pt x="121" y="57"/>
                      <a:pt x="130" y="56"/>
                    </a:cubicBezTo>
                    <a:cubicBezTo>
                      <a:pt x="149" y="55"/>
                      <a:pt x="169" y="55"/>
                      <a:pt x="190" y="55"/>
                    </a:cubicBezTo>
                    <a:cubicBezTo>
                      <a:pt x="211" y="55"/>
                      <a:pt x="233" y="55"/>
                      <a:pt x="256" y="55"/>
                    </a:cubicBezTo>
                    <a:cubicBezTo>
                      <a:pt x="279" y="55"/>
                      <a:pt x="303" y="55"/>
                      <a:pt x="327" y="56"/>
                    </a:cubicBezTo>
                    <a:cubicBezTo>
                      <a:pt x="375" y="56"/>
                      <a:pt x="422" y="56"/>
                      <a:pt x="464" y="56"/>
                    </a:cubicBezTo>
                    <a:cubicBezTo>
                      <a:pt x="485" y="56"/>
                      <a:pt x="505" y="55"/>
                      <a:pt x="523" y="55"/>
                    </a:cubicBezTo>
                    <a:cubicBezTo>
                      <a:pt x="528" y="55"/>
                      <a:pt x="532" y="53"/>
                      <a:pt x="536" y="51"/>
                    </a:cubicBezTo>
                    <a:cubicBezTo>
                      <a:pt x="539" y="50"/>
                      <a:pt x="543" y="47"/>
                      <a:pt x="547" y="45"/>
                    </a:cubicBezTo>
                    <a:cubicBezTo>
                      <a:pt x="554" y="41"/>
                      <a:pt x="562" y="36"/>
                      <a:pt x="569" y="33"/>
                    </a:cubicBezTo>
                    <a:cubicBezTo>
                      <a:pt x="576" y="29"/>
                      <a:pt x="583" y="26"/>
                      <a:pt x="589" y="22"/>
                    </a:cubicBezTo>
                    <a:cubicBezTo>
                      <a:pt x="595" y="19"/>
                      <a:pt x="601" y="16"/>
                      <a:pt x="607" y="13"/>
                    </a:cubicBezTo>
                    <a:cubicBezTo>
                      <a:pt x="619" y="8"/>
                      <a:pt x="629" y="4"/>
                      <a:pt x="638" y="2"/>
                    </a:cubicBezTo>
                    <a:cubicBezTo>
                      <a:pt x="642" y="1"/>
                      <a:pt x="646" y="0"/>
                      <a:pt x="650" y="2"/>
                    </a:cubicBezTo>
                    <a:cubicBezTo>
                      <a:pt x="653" y="3"/>
                      <a:pt x="655" y="6"/>
                      <a:pt x="656" y="8"/>
                    </a:cubicBezTo>
                    <a:cubicBezTo>
                      <a:pt x="657" y="11"/>
                      <a:pt x="657" y="13"/>
                      <a:pt x="657" y="14"/>
                    </a:cubicBezTo>
                    <a:cubicBezTo>
                      <a:pt x="657" y="15"/>
                      <a:pt x="656" y="16"/>
                      <a:pt x="656" y="16"/>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9" name="îšliďè">
                <a:extLst>
                  <a:ext uri="{FF2B5EF4-FFF2-40B4-BE49-F238E27FC236}">
                    <a16:creationId xmlns:a16="http://schemas.microsoft.com/office/drawing/2014/main" id="{15AC7794-2556-4730-8364-D36DD2D6CB04}"/>
                  </a:ext>
                </a:extLst>
              </p:cNvPr>
              <p:cNvSpPr/>
              <p:nvPr/>
            </p:nvSpPr>
            <p:spPr bwMode="auto">
              <a:xfrm>
                <a:off x="5678558" y="5488380"/>
                <a:ext cx="796308" cy="49597"/>
              </a:xfrm>
              <a:custGeom>
                <a:avLst/>
                <a:gdLst>
                  <a:gd name="T0" fmla="*/ 244 w 244"/>
                  <a:gd name="T1" fmla="*/ 14 h 15"/>
                  <a:gd name="T2" fmla="*/ 208 w 244"/>
                  <a:gd name="T3" fmla="*/ 13 h 15"/>
                  <a:gd name="T4" fmla="*/ 122 w 244"/>
                  <a:gd name="T5" fmla="*/ 10 h 15"/>
                  <a:gd name="T6" fmla="*/ 35 w 244"/>
                  <a:gd name="T7" fmla="*/ 7 h 15"/>
                  <a:gd name="T8" fmla="*/ 0 w 244"/>
                  <a:gd name="T9" fmla="*/ 2 h 15"/>
                  <a:gd name="T10" fmla="*/ 36 w 244"/>
                  <a:gd name="T11" fmla="*/ 1 h 15"/>
                  <a:gd name="T12" fmla="*/ 122 w 244"/>
                  <a:gd name="T13" fmla="*/ 2 h 15"/>
                  <a:gd name="T14" fmla="*/ 208 w 244"/>
                  <a:gd name="T15" fmla="*/ 7 h 15"/>
                  <a:gd name="T16" fmla="*/ 244 w 244"/>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15">
                    <a:moveTo>
                      <a:pt x="244" y="14"/>
                    </a:moveTo>
                    <a:cubicBezTo>
                      <a:pt x="244" y="15"/>
                      <a:pt x="230" y="14"/>
                      <a:pt x="208" y="13"/>
                    </a:cubicBezTo>
                    <a:cubicBezTo>
                      <a:pt x="186" y="12"/>
                      <a:pt x="155" y="11"/>
                      <a:pt x="122" y="10"/>
                    </a:cubicBezTo>
                    <a:cubicBezTo>
                      <a:pt x="88" y="10"/>
                      <a:pt x="57" y="9"/>
                      <a:pt x="35" y="7"/>
                    </a:cubicBezTo>
                    <a:cubicBezTo>
                      <a:pt x="13" y="5"/>
                      <a:pt x="0" y="3"/>
                      <a:pt x="0" y="2"/>
                    </a:cubicBezTo>
                    <a:cubicBezTo>
                      <a:pt x="0" y="0"/>
                      <a:pt x="13" y="1"/>
                      <a:pt x="36" y="1"/>
                    </a:cubicBezTo>
                    <a:cubicBezTo>
                      <a:pt x="58" y="1"/>
                      <a:pt x="88" y="1"/>
                      <a:pt x="122" y="2"/>
                    </a:cubicBezTo>
                    <a:cubicBezTo>
                      <a:pt x="156" y="3"/>
                      <a:pt x="186" y="4"/>
                      <a:pt x="208" y="7"/>
                    </a:cubicBezTo>
                    <a:cubicBezTo>
                      <a:pt x="230" y="10"/>
                      <a:pt x="244" y="13"/>
                      <a:pt x="244" y="14"/>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0" name="íslîde">
                <a:extLst>
                  <a:ext uri="{FF2B5EF4-FFF2-40B4-BE49-F238E27FC236}">
                    <a16:creationId xmlns:a16="http://schemas.microsoft.com/office/drawing/2014/main" id="{1B51D5C3-FE40-4EC1-8AE9-B71E4ADB3914}"/>
                  </a:ext>
                </a:extLst>
              </p:cNvPr>
              <p:cNvSpPr/>
              <p:nvPr/>
            </p:nvSpPr>
            <p:spPr bwMode="auto">
              <a:xfrm>
                <a:off x="5662026" y="5561399"/>
                <a:ext cx="436730" cy="38575"/>
              </a:xfrm>
              <a:custGeom>
                <a:avLst/>
                <a:gdLst>
                  <a:gd name="T0" fmla="*/ 134 w 134"/>
                  <a:gd name="T1" fmla="*/ 8 h 12"/>
                  <a:gd name="T2" fmla="*/ 67 w 134"/>
                  <a:gd name="T3" fmla="*/ 10 h 12"/>
                  <a:gd name="T4" fmla="*/ 20 w 134"/>
                  <a:gd name="T5" fmla="*/ 6 h 12"/>
                  <a:gd name="T6" fmla="*/ 1 w 134"/>
                  <a:gd name="T7" fmla="*/ 1 h 12"/>
                  <a:gd name="T8" fmla="*/ 20 w 134"/>
                  <a:gd name="T9" fmla="*/ 0 h 12"/>
                  <a:gd name="T10" fmla="*/ 67 w 134"/>
                  <a:gd name="T11" fmla="*/ 2 h 12"/>
                  <a:gd name="T12" fmla="*/ 134 w 134"/>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34" h="12">
                    <a:moveTo>
                      <a:pt x="134" y="8"/>
                    </a:moveTo>
                    <a:cubicBezTo>
                      <a:pt x="134" y="10"/>
                      <a:pt x="104" y="12"/>
                      <a:pt x="67" y="10"/>
                    </a:cubicBezTo>
                    <a:cubicBezTo>
                      <a:pt x="49" y="9"/>
                      <a:pt x="32" y="8"/>
                      <a:pt x="20" y="6"/>
                    </a:cubicBezTo>
                    <a:cubicBezTo>
                      <a:pt x="8" y="4"/>
                      <a:pt x="0" y="2"/>
                      <a:pt x="1" y="1"/>
                    </a:cubicBezTo>
                    <a:cubicBezTo>
                      <a:pt x="1" y="0"/>
                      <a:pt x="8" y="0"/>
                      <a:pt x="20" y="0"/>
                    </a:cubicBezTo>
                    <a:cubicBezTo>
                      <a:pt x="32" y="0"/>
                      <a:pt x="49" y="1"/>
                      <a:pt x="67" y="2"/>
                    </a:cubicBezTo>
                    <a:cubicBezTo>
                      <a:pt x="104" y="3"/>
                      <a:pt x="134" y="5"/>
                      <a:pt x="134" y="8"/>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1" name="îŝļîḋê">
                <a:extLst>
                  <a:ext uri="{FF2B5EF4-FFF2-40B4-BE49-F238E27FC236}">
                    <a16:creationId xmlns:a16="http://schemas.microsoft.com/office/drawing/2014/main" id="{D69C4857-1F28-49EC-BB8A-5E26BE80A3CA}"/>
                  </a:ext>
                </a:extLst>
              </p:cNvPr>
              <p:cNvSpPr/>
              <p:nvPr/>
            </p:nvSpPr>
            <p:spPr bwMode="auto">
              <a:xfrm>
                <a:off x="5681314" y="5375409"/>
                <a:ext cx="221809" cy="45464"/>
              </a:xfrm>
              <a:custGeom>
                <a:avLst/>
                <a:gdLst>
                  <a:gd name="T0" fmla="*/ 68 w 68"/>
                  <a:gd name="T1" fmla="*/ 3 h 14"/>
                  <a:gd name="T2" fmla="*/ 35 w 68"/>
                  <a:gd name="T3" fmla="*/ 12 h 14"/>
                  <a:gd name="T4" fmla="*/ 0 w 68"/>
                  <a:gd name="T5" fmla="*/ 12 h 14"/>
                  <a:gd name="T6" fmla="*/ 33 w 68"/>
                  <a:gd name="T7" fmla="*/ 3 h 14"/>
                  <a:gd name="T8" fmla="*/ 68 w 68"/>
                  <a:gd name="T9" fmla="*/ 3 h 14"/>
                </a:gdLst>
                <a:ahLst/>
                <a:cxnLst>
                  <a:cxn ang="0">
                    <a:pos x="T0" y="T1"/>
                  </a:cxn>
                  <a:cxn ang="0">
                    <a:pos x="T2" y="T3"/>
                  </a:cxn>
                  <a:cxn ang="0">
                    <a:pos x="T4" y="T5"/>
                  </a:cxn>
                  <a:cxn ang="0">
                    <a:pos x="T6" y="T7"/>
                  </a:cxn>
                  <a:cxn ang="0">
                    <a:pos x="T8" y="T9"/>
                  </a:cxn>
                </a:cxnLst>
                <a:rect l="0" t="0" r="r" b="b"/>
                <a:pathLst>
                  <a:path w="68" h="14">
                    <a:moveTo>
                      <a:pt x="68" y="3"/>
                    </a:moveTo>
                    <a:cubicBezTo>
                      <a:pt x="68" y="5"/>
                      <a:pt x="53" y="9"/>
                      <a:pt x="35" y="12"/>
                    </a:cubicBezTo>
                    <a:cubicBezTo>
                      <a:pt x="16" y="14"/>
                      <a:pt x="1" y="14"/>
                      <a:pt x="0" y="12"/>
                    </a:cubicBezTo>
                    <a:cubicBezTo>
                      <a:pt x="0" y="10"/>
                      <a:pt x="15" y="6"/>
                      <a:pt x="33" y="3"/>
                    </a:cubicBezTo>
                    <a:cubicBezTo>
                      <a:pt x="52" y="1"/>
                      <a:pt x="67" y="0"/>
                      <a:pt x="68" y="3"/>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2" name="i$ļîdé">
                <a:extLst>
                  <a:ext uri="{FF2B5EF4-FFF2-40B4-BE49-F238E27FC236}">
                    <a16:creationId xmlns:a16="http://schemas.microsoft.com/office/drawing/2014/main" id="{5FF02B0A-400A-451F-B808-A993880E2C0F}"/>
                  </a:ext>
                </a:extLst>
              </p:cNvPr>
              <p:cNvSpPr/>
              <p:nvPr/>
            </p:nvSpPr>
            <p:spPr bwMode="auto">
              <a:xfrm>
                <a:off x="5678558" y="5622017"/>
                <a:ext cx="159813" cy="59241"/>
              </a:xfrm>
              <a:custGeom>
                <a:avLst/>
                <a:gdLst>
                  <a:gd name="T0" fmla="*/ 49 w 49"/>
                  <a:gd name="T1" fmla="*/ 15 h 18"/>
                  <a:gd name="T2" fmla="*/ 24 w 49"/>
                  <a:gd name="T3" fmla="*/ 14 h 18"/>
                  <a:gd name="T4" fmla="*/ 1 w 49"/>
                  <a:gd name="T5" fmla="*/ 2 h 18"/>
                  <a:gd name="T6" fmla="*/ 26 w 49"/>
                  <a:gd name="T7" fmla="*/ 6 h 18"/>
                  <a:gd name="T8" fmla="*/ 49 w 49"/>
                  <a:gd name="T9" fmla="*/ 15 h 18"/>
                </a:gdLst>
                <a:ahLst/>
                <a:cxnLst>
                  <a:cxn ang="0">
                    <a:pos x="T0" y="T1"/>
                  </a:cxn>
                  <a:cxn ang="0">
                    <a:pos x="T2" y="T3"/>
                  </a:cxn>
                  <a:cxn ang="0">
                    <a:pos x="T4" y="T5"/>
                  </a:cxn>
                  <a:cxn ang="0">
                    <a:pos x="T6" y="T7"/>
                  </a:cxn>
                  <a:cxn ang="0">
                    <a:pos x="T8" y="T9"/>
                  </a:cxn>
                </a:cxnLst>
                <a:rect l="0" t="0" r="r" b="b"/>
                <a:pathLst>
                  <a:path w="49" h="18">
                    <a:moveTo>
                      <a:pt x="49" y="15"/>
                    </a:moveTo>
                    <a:cubicBezTo>
                      <a:pt x="49" y="18"/>
                      <a:pt x="37" y="18"/>
                      <a:pt x="24" y="14"/>
                    </a:cubicBezTo>
                    <a:cubicBezTo>
                      <a:pt x="10" y="10"/>
                      <a:pt x="0" y="4"/>
                      <a:pt x="1" y="2"/>
                    </a:cubicBezTo>
                    <a:cubicBezTo>
                      <a:pt x="2" y="0"/>
                      <a:pt x="13" y="2"/>
                      <a:pt x="26" y="6"/>
                    </a:cubicBezTo>
                    <a:cubicBezTo>
                      <a:pt x="39" y="9"/>
                      <a:pt x="49" y="13"/>
                      <a:pt x="49" y="15"/>
                    </a:cubicBezTo>
                    <a:close/>
                  </a:path>
                </a:pathLst>
              </a:custGeom>
              <a:solidFill>
                <a:srgbClr val="26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sp>
          <p:nvSpPr>
            <p:cNvPr id="393" name="矩形: 圆角 393">
              <a:extLst>
                <a:ext uri="{FF2B5EF4-FFF2-40B4-BE49-F238E27FC236}">
                  <a16:creationId xmlns:a16="http://schemas.microsoft.com/office/drawing/2014/main" id="{90BCD743-00A9-4CF7-9408-093EBAF29C3F}"/>
                </a:ext>
              </a:extLst>
            </p:cNvPr>
            <p:cNvSpPr/>
            <p:nvPr/>
          </p:nvSpPr>
          <p:spPr bwMode="auto">
            <a:xfrm rot="2700000">
              <a:off x="5757664" y="3074231"/>
              <a:ext cx="1141500" cy="1141500"/>
            </a:xfrm>
            <a:prstGeom prst="roundRect">
              <a:avLst/>
            </a:prstGeom>
            <a:solidFill>
              <a:srgbClr val="F4F4F4"/>
            </a:solidFill>
            <a:ln w="9525" cap="flat" cmpd="sng" algn="ctr">
              <a:solidFill>
                <a:schemeClr val="accent2">
                  <a:lumMod val="25000"/>
                  <a:lumOff val="75000"/>
                </a:schemeClr>
              </a:solidFill>
              <a:prstDash val="sysDot"/>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2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394" name="矩形: 圆角 394">
              <a:extLst>
                <a:ext uri="{FF2B5EF4-FFF2-40B4-BE49-F238E27FC236}">
                  <a16:creationId xmlns:a16="http://schemas.microsoft.com/office/drawing/2014/main" id="{3C463BC6-2BEA-4F28-A597-DFB72852E765}"/>
                </a:ext>
              </a:extLst>
            </p:cNvPr>
            <p:cNvSpPr/>
            <p:nvPr/>
          </p:nvSpPr>
          <p:spPr bwMode="auto">
            <a:xfrm rot="2700000">
              <a:off x="7021847" y="3074231"/>
              <a:ext cx="1141500" cy="1141500"/>
            </a:xfrm>
            <a:prstGeom prst="roundRect">
              <a:avLst/>
            </a:prstGeom>
            <a:solidFill>
              <a:srgbClr val="F4F4F4"/>
            </a:solidFill>
            <a:ln w="9525" cap="flat" cmpd="sng" algn="ctr">
              <a:solidFill>
                <a:schemeClr val="accent2">
                  <a:lumMod val="25000"/>
                  <a:lumOff val="75000"/>
                </a:schemeClr>
              </a:solidFill>
              <a:prstDash val="sysDot"/>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2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395" name="矩形: 圆角 395">
              <a:extLst>
                <a:ext uri="{FF2B5EF4-FFF2-40B4-BE49-F238E27FC236}">
                  <a16:creationId xmlns:a16="http://schemas.microsoft.com/office/drawing/2014/main" id="{2D4053CA-6D0F-45D4-A392-0910437A74A2}"/>
                </a:ext>
              </a:extLst>
            </p:cNvPr>
            <p:cNvSpPr/>
            <p:nvPr/>
          </p:nvSpPr>
          <p:spPr bwMode="auto">
            <a:xfrm rot="2700000">
              <a:off x="8286031" y="3074231"/>
              <a:ext cx="1141500" cy="1141500"/>
            </a:xfrm>
            <a:prstGeom prst="roundRect">
              <a:avLst/>
            </a:prstGeom>
            <a:solidFill>
              <a:srgbClr val="F4F4F4"/>
            </a:solidFill>
            <a:ln w="9525" cap="flat" cmpd="sng" algn="ctr">
              <a:solidFill>
                <a:schemeClr val="accent2">
                  <a:lumMod val="25000"/>
                  <a:lumOff val="75000"/>
                </a:schemeClr>
              </a:solidFill>
              <a:prstDash val="sysDot"/>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2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396" name="矩形 396">
              <a:extLst>
                <a:ext uri="{FF2B5EF4-FFF2-40B4-BE49-F238E27FC236}">
                  <a16:creationId xmlns:a16="http://schemas.microsoft.com/office/drawing/2014/main" id="{2C8A01F6-3C0E-4D50-BD25-4C82CE70EB5A}"/>
                </a:ext>
              </a:extLst>
            </p:cNvPr>
            <p:cNvSpPr/>
            <p:nvPr/>
          </p:nvSpPr>
          <p:spPr>
            <a:xfrm>
              <a:off x="5835309" y="3689228"/>
              <a:ext cx="986210" cy="400110"/>
            </a:xfrm>
            <a:prstGeom prst="rect">
              <a:avLst/>
            </a:prstGeom>
          </p:spPr>
          <p:txBody>
            <a:bodyPr wrap="square">
              <a:spAutoFit/>
              <a:scene3d>
                <a:camera prst="orthographicFront"/>
                <a:lightRig rig="threePt" dir="t"/>
              </a:scene3d>
              <a:sp3d contourW="12700"/>
            </a:bodyPr>
            <a:lstStyle/>
            <a:p>
              <a:pPr algn="ctr"/>
              <a:r>
                <a:rPr lang="en-US" altLang="zh-CN" sz="2000" dirty="0">
                  <a:solidFill>
                    <a:schemeClr val="tx1">
                      <a:lumMod val="75000"/>
                      <a:lumOff val="25000"/>
                    </a:schemeClr>
                  </a:solidFill>
                  <a:ea typeface="微软雅黑" panose="020B0503020204020204" pitchFamily="34" charset="-122"/>
                </a:rPr>
                <a:t>people</a:t>
              </a:r>
              <a:endParaRPr lang="zh-CN" altLang="en-US" sz="2000" dirty="0">
                <a:solidFill>
                  <a:schemeClr val="tx1">
                    <a:lumMod val="75000"/>
                    <a:lumOff val="25000"/>
                  </a:schemeClr>
                </a:solidFill>
                <a:ea typeface="微软雅黑" panose="020B0503020204020204" pitchFamily="34" charset="-122"/>
              </a:endParaRPr>
            </a:p>
          </p:txBody>
        </p:sp>
        <p:sp>
          <p:nvSpPr>
            <p:cNvPr id="397" name="矩形 397">
              <a:extLst>
                <a:ext uri="{FF2B5EF4-FFF2-40B4-BE49-F238E27FC236}">
                  <a16:creationId xmlns:a16="http://schemas.microsoft.com/office/drawing/2014/main" id="{5DFDA5C9-560D-4524-AE97-18286DAE4C14}"/>
                </a:ext>
              </a:extLst>
            </p:cNvPr>
            <p:cNvSpPr/>
            <p:nvPr/>
          </p:nvSpPr>
          <p:spPr>
            <a:xfrm>
              <a:off x="7099492" y="3689228"/>
              <a:ext cx="986210" cy="400110"/>
            </a:xfrm>
            <a:prstGeom prst="rect">
              <a:avLst/>
            </a:prstGeom>
          </p:spPr>
          <p:txBody>
            <a:bodyPr wrap="square">
              <a:spAutoFit/>
              <a:scene3d>
                <a:camera prst="orthographicFront"/>
                <a:lightRig rig="threePt" dir="t"/>
              </a:scene3d>
              <a:sp3d contourW="12700"/>
            </a:bodyPr>
            <a:lstStyle/>
            <a:p>
              <a:pPr algn="ctr"/>
              <a:r>
                <a:rPr lang="en-US" altLang="zh-CN" sz="2000" dirty="0">
                  <a:solidFill>
                    <a:schemeClr val="tx1">
                      <a:lumMod val="75000"/>
                      <a:lumOff val="25000"/>
                    </a:schemeClr>
                  </a:solidFill>
                  <a:ea typeface="微软雅黑" panose="020B0503020204020204" pitchFamily="34" charset="-122"/>
                </a:rPr>
                <a:t>goods</a:t>
              </a:r>
              <a:endParaRPr lang="zh-CN" altLang="en-US" sz="2000" dirty="0">
                <a:solidFill>
                  <a:schemeClr val="tx1">
                    <a:lumMod val="75000"/>
                    <a:lumOff val="25000"/>
                  </a:schemeClr>
                </a:solidFill>
                <a:ea typeface="微软雅黑" panose="020B0503020204020204" pitchFamily="34" charset="-122"/>
              </a:endParaRPr>
            </a:p>
          </p:txBody>
        </p:sp>
        <p:sp>
          <p:nvSpPr>
            <p:cNvPr id="398" name="矩形 398">
              <a:extLst>
                <a:ext uri="{FF2B5EF4-FFF2-40B4-BE49-F238E27FC236}">
                  <a16:creationId xmlns:a16="http://schemas.microsoft.com/office/drawing/2014/main" id="{499B74D1-3994-4A78-BD23-8F6A91B18116}"/>
                </a:ext>
              </a:extLst>
            </p:cNvPr>
            <p:cNvSpPr/>
            <p:nvPr/>
          </p:nvSpPr>
          <p:spPr>
            <a:xfrm>
              <a:off x="8359989" y="3689228"/>
              <a:ext cx="986210" cy="461665"/>
            </a:xfrm>
            <a:prstGeom prst="rect">
              <a:avLst/>
            </a:prstGeom>
          </p:spPr>
          <p:txBody>
            <a:bodyPr wrap="square">
              <a:spAutoFit/>
              <a:scene3d>
                <a:camera prst="orthographicFront"/>
                <a:lightRig rig="threePt" dir="t"/>
              </a:scene3d>
              <a:sp3d contourW="12700"/>
            </a:bodyPr>
            <a:lstStyle/>
            <a:p>
              <a:pPr algn="ctr"/>
              <a:r>
                <a:rPr lang="en-US" altLang="zh-CN" sz="2400" dirty="0">
                  <a:solidFill>
                    <a:schemeClr val="tx1">
                      <a:lumMod val="75000"/>
                      <a:lumOff val="25000"/>
                    </a:schemeClr>
                  </a:solidFill>
                  <a:ea typeface="微软雅黑" panose="020B0503020204020204" pitchFamily="34" charset="-122"/>
                </a:rPr>
                <a:t>field</a:t>
              </a:r>
              <a:endParaRPr lang="zh-CN" altLang="en-US" sz="2400" dirty="0">
                <a:solidFill>
                  <a:schemeClr val="tx1">
                    <a:lumMod val="75000"/>
                    <a:lumOff val="25000"/>
                  </a:schemeClr>
                </a:solidFill>
                <a:ea typeface="微软雅黑" panose="020B0503020204020204" pitchFamily="34" charset="-122"/>
              </a:endParaRPr>
            </a:p>
          </p:txBody>
        </p:sp>
        <p:grpSp>
          <p:nvGrpSpPr>
            <p:cNvPr id="399" name="组合 39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D513FA3-3EB6-4DC1-848B-D997B2ED442A}"/>
                </a:ext>
              </a:extLst>
            </p:cNvPr>
            <p:cNvGrpSpPr/>
            <p:nvPr/>
          </p:nvGrpSpPr>
          <p:grpSpPr>
            <a:xfrm>
              <a:off x="6182618" y="3189752"/>
              <a:ext cx="287906" cy="499476"/>
              <a:chOff x="4624741" y="1104522"/>
              <a:chExt cx="2942518" cy="5104837"/>
            </a:xfrm>
          </p:grpSpPr>
          <p:sp>
            <p:nvSpPr>
              <p:cNvPr id="400" name="ïśļidé">
                <a:extLst>
                  <a:ext uri="{FF2B5EF4-FFF2-40B4-BE49-F238E27FC236}">
                    <a16:creationId xmlns:a16="http://schemas.microsoft.com/office/drawing/2014/main" id="{EAF82159-F297-4D43-8CD0-85EC2F2B6221}"/>
                  </a:ext>
                </a:extLst>
              </p:cNvPr>
              <p:cNvSpPr/>
              <p:nvPr/>
            </p:nvSpPr>
            <p:spPr bwMode="auto">
              <a:xfrm>
                <a:off x="5562364" y="2706584"/>
                <a:ext cx="1069585" cy="687591"/>
              </a:xfrm>
              <a:custGeom>
                <a:avLst/>
                <a:gdLst>
                  <a:gd name="T0" fmla="*/ 222 w 222"/>
                  <a:gd name="T1" fmla="*/ 114 h 143"/>
                  <a:gd name="T2" fmla="*/ 182 w 222"/>
                  <a:gd name="T3" fmla="*/ 74 h 143"/>
                  <a:gd name="T4" fmla="*/ 181 w 222"/>
                  <a:gd name="T5" fmla="*/ 21 h 143"/>
                  <a:gd name="T6" fmla="*/ 145 w 222"/>
                  <a:gd name="T7" fmla="*/ 44 h 143"/>
                  <a:gd name="T8" fmla="*/ 107 w 222"/>
                  <a:gd name="T9" fmla="*/ 43 h 143"/>
                  <a:gd name="T10" fmla="*/ 44 w 222"/>
                  <a:gd name="T11" fmla="*/ 0 h 143"/>
                  <a:gd name="T12" fmla="*/ 42 w 222"/>
                  <a:gd name="T13" fmla="*/ 76 h 143"/>
                  <a:gd name="T14" fmla="*/ 0 w 222"/>
                  <a:gd name="T15" fmla="*/ 114 h 143"/>
                  <a:gd name="T16" fmla="*/ 113 w 222"/>
                  <a:gd name="T17" fmla="*/ 143 h 143"/>
                  <a:gd name="T18" fmla="*/ 222 w 222"/>
                  <a:gd name="T19" fmla="*/ 11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143">
                    <a:moveTo>
                      <a:pt x="222" y="114"/>
                    </a:moveTo>
                    <a:cubicBezTo>
                      <a:pt x="203" y="107"/>
                      <a:pt x="186" y="88"/>
                      <a:pt x="182" y="74"/>
                    </a:cubicBezTo>
                    <a:cubicBezTo>
                      <a:pt x="181" y="21"/>
                      <a:pt x="181" y="21"/>
                      <a:pt x="181" y="21"/>
                    </a:cubicBezTo>
                    <a:cubicBezTo>
                      <a:pt x="169" y="30"/>
                      <a:pt x="158" y="35"/>
                      <a:pt x="145" y="44"/>
                    </a:cubicBezTo>
                    <a:cubicBezTo>
                      <a:pt x="139" y="45"/>
                      <a:pt x="114" y="46"/>
                      <a:pt x="107" y="43"/>
                    </a:cubicBezTo>
                    <a:cubicBezTo>
                      <a:pt x="87" y="32"/>
                      <a:pt x="65" y="19"/>
                      <a:pt x="44" y="0"/>
                    </a:cubicBezTo>
                    <a:cubicBezTo>
                      <a:pt x="42" y="76"/>
                      <a:pt x="42" y="76"/>
                      <a:pt x="42" y="76"/>
                    </a:cubicBezTo>
                    <a:cubicBezTo>
                      <a:pt x="37" y="89"/>
                      <a:pt x="19" y="106"/>
                      <a:pt x="0" y="114"/>
                    </a:cubicBezTo>
                    <a:cubicBezTo>
                      <a:pt x="113" y="143"/>
                      <a:pt x="113" y="143"/>
                      <a:pt x="113" y="143"/>
                    </a:cubicBezTo>
                    <a:lnTo>
                      <a:pt x="222" y="114"/>
                    </a:lnTo>
                    <a:close/>
                  </a:path>
                </a:pathLst>
              </a:custGeom>
              <a:solidFill>
                <a:srgbClr val="FCC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1" name="iş1iḓè">
                <a:extLst>
                  <a:ext uri="{FF2B5EF4-FFF2-40B4-BE49-F238E27FC236}">
                    <a16:creationId xmlns:a16="http://schemas.microsoft.com/office/drawing/2014/main" id="{EB97F1F2-1A70-4429-A579-6DE81B209403}"/>
                  </a:ext>
                </a:extLst>
              </p:cNvPr>
              <p:cNvSpPr/>
              <p:nvPr/>
            </p:nvSpPr>
            <p:spPr bwMode="auto">
              <a:xfrm>
                <a:off x="5654969" y="3403434"/>
                <a:ext cx="847334" cy="1444634"/>
              </a:xfrm>
              <a:custGeom>
                <a:avLst/>
                <a:gdLst>
                  <a:gd name="T0" fmla="*/ 163 w 176"/>
                  <a:gd name="T1" fmla="*/ 276 h 300"/>
                  <a:gd name="T2" fmla="*/ 176 w 176"/>
                  <a:gd name="T3" fmla="*/ 279 h 300"/>
                  <a:gd name="T4" fmla="*/ 176 w 176"/>
                  <a:gd name="T5" fmla="*/ 0 h 300"/>
                  <a:gd name="T6" fmla="*/ 0 w 176"/>
                  <a:gd name="T7" fmla="*/ 0 h 300"/>
                  <a:gd name="T8" fmla="*/ 0 w 176"/>
                  <a:gd name="T9" fmla="*/ 300 h 300"/>
                  <a:gd name="T10" fmla="*/ 163 w 176"/>
                  <a:gd name="T11" fmla="*/ 276 h 300"/>
                </a:gdLst>
                <a:ahLst/>
                <a:cxnLst>
                  <a:cxn ang="0">
                    <a:pos x="T0" y="T1"/>
                  </a:cxn>
                  <a:cxn ang="0">
                    <a:pos x="T2" y="T3"/>
                  </a:cxn>
                  <a:cxn ang="0">
                    <a:pos x="T4" y="T5"/>
                  </a:cxn>
                  <a:cxn ang="0">
                    <a:pos x="T6" y="T7"/>
                  </a:cxn>
                  <a:cxn ang="0">
                    <a:pos x="T8" y="T9"/>
                  </a:cxn>
                  <a:cxn ang="0">
                    <a:pos x="T10" y="T11"/>
                  </a:cxn>
                </a:cxnLst>
                <a:rect l="0" t="0" r="r" b="b"/>
                <a:pathLst>
                  <a:path w="176" h="300">
                    <a:moveTo>
                      <a:pt x="163" y="276"/>
                    </a:moveTo>
                    <a:cubicBezTo>
                      <a:pt x="167" y="275"/>
                      <a:pt x="172" y="276"/>
                      <a:pt x="176" y="279"/>
                    </a:cubicBezTo>
                    <a:cubicBezTo>
                      <a:pt x="176" y="0"/>
                      <a:pt x="176" y="0"/>
                      <a:pt x="176" y="0"/>
                    </a:cubicBezTo>
                    <a:cubicBezTo>
                      <a:pt x="0" y="0"/>
                      <a:pt x="0" y="0"/>
                      <a:pt x="0" y="0"/>
                    </a:cubicBezTo>
                    <a:cubicBezTo>
                      <a:pt x="0" y="300"/>
                      <a:pt x="0" y="300"/>
                      <a:pt x="0" y="300"/>
                    </a:cubicBezTo>
                    <a:cubicBezTo>
                      <a:pt x="38" y="296"/>
                      <a:pt x="85" y="288"/>
                      <a:pt x="163" y="276"/>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2" name="îşḷïďê">
                <a:extLst>
                  <a:ext uri="{FF2B5EF4-FFF2-40B4-BE49-F238E27FC236}">
                    <a16:creationId xmlns:a16="http://schemas.microsoft.com/office/drawing/2014/main" id="{84B5D9E8-7DFB-45F8-A935-C7B3CF9229AB}"/>
                  </a:ext>
                </a:extLst>
              </p:cNvPr>
              <p:cNvSpPr/>
              <p:nvPr/>
            </p:nvSpPr>
            <p:spPr bwMode="auto">
              <a:xfrm>
                <a:off x="4624741" y="3178868"/>
                <a:ext cx="2942518" cy="3030491"/>
              </a:xfrm>
              <a:custGeom>
                <a:avLst/>
                <a:gdLst>
                  <a:gd name="T0" fmla="*/ 587 w 611"/>
                  <a:gd name="T1" fmla="*/ 74 h 630"/>
                  <a:gd name="T2" fmla="*/ 522 w 611"/>
                  <a:gd name="T3" fmla="*/ 28 h 630"/>
                  <a:gd name="T4" fmla="*/ 417 w 611"/>
                  <a:gd name="T5" fmla="*/ 16 h 630"/>
                  <a:gd name="T6" fmla="*/ 395 w 611"/>
                  <a:gd name="T7" fmla="*/ 10 h 630"/>
                  <a:gd name="T8" fmla="*/ 312 w 611"/>
                  <a:gd name="T9" fmla="*/ 333 h 630"/>
                  <a:gd name="T10" fmla="*/ 305 w 611"/>
                  <a:gd name="T11" fmla="*/ 334 h 630"/>
                  <a:gd name="T12" fmla="*/ 220 w 611"/>
                  <a:gd name="T13" fmla="*/ 0 h 630"/>
                  <a:gd name="T14" fmla="*/ 195 w 611"/>
                  <a:gd name="T15" fmla="*/ 16 h 630"/>
                  <a:gd name="T16" fmla="*/ 91 w 611"/>
                  <a:gd name="T17" fmla="*/ 28 h 630"/>
                  <a:gd name="T18" fmla="*/ 28 w 611"/>
                  <a:gd name="T19" fmla="*/ 70 h 630"/>
                  <a:gd name="T20" fmla="*/ 8 w 611"/>
                  <a:gd name="T21" fmla="*/ 350 h 630"/>
                  <a:gd name="T22" fmla="*/ 82 w 611"/>
                  <a:gd name="T23" fmla="*/ 472 h 630"/>
                  <a:gd name="T24" fmla="*/ 118 w 611"/>
                  <a:gd name="T25" fmla="*/ 476 h 630"/>
                  <a:gd name="T26" fmla="*/ 115 w 611"/>
                  <a:gd name="T27" fmla="*/ 592 h 630"/>
                  <a:gd name="T28" fmla="*/ 305 w 611"/>
                  <a:gd name="T29" fmla="*/ 630 h 630"/>
                  <a:gd name="T30" fmla="*/ 498 w 611"/>
                  <a:gd name="T31" fmla="*/ 590 h 630"/>
                  <a:gd name="T32" fmla="*/ 496 w 611"/>
                  <a:gd name="T33" fmla="*/ 486 h 630"/>
                  <a:gd name="T34" fmla="*/ 574 w 611"/>
                  <a:gd name="T35" fmla="*/ 459 h 630"/>
                  <a:gd name="T36" fmla="*/ 587 w 611"/>
                  <a:gd name="T37" fmla="*/ 7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1" h="630">
                    <a:moveTo>
                      <a:pt x="587" y="74"/>
                    </a:moveTo>
                    <a:cubicBezTo>
                      <a:pt x="577" y="47"/>
                      <a:pt x="551" y="28"/>
                      <a:pt x="522" y="28"/>
                    </a:cubicBezTo>
                    <a:cubicBezTo>
                      <a:pt x="417" y="16"/>
                      <a:pt x="417" y="16"/>
                      <a:pt x="417" y="16"/>
                    </a:cubicBezTo>
                    <a:cubicBezTo>
                      <a:pt x="413" y="15"/>
                      <a:pt x="399" y="13"/>
                      <a:pt x="395" y="10"/>
                    </a:cubicBezTo>
                    <a:cubicBezTo>
                      <a:pt x="312" y="333"/>
                      <a:pt x="312" y="333"/>
                      <a:pt x="312" y="333"/>
                    </a:cubicBezTo>
                    <a:cubicBezTo>
                      <a:pt x="310" y="333"/>
                      <a:pt x="307" y="333"/>
                      <a:pt x="305" y="334"/>
                    </a:cubicBezTo>
                    <a:cubicBezTo>
                      <a:pt x="220" y="0"/>
                      <a:pt x="220" y="0"/>
                      <a:pt x="220" y="0"/>
                    </a:cubicBezTo>
                    <a:cubicBezTo>
                      <a:pt x="212" y="6"/>
                      <a:pt x="204" y="12"/>
                      <a:pt x="195" y="16"/>
                    </a:cubicBezTo>
                    <a:cubicBezTo>
                      <a:pt x="91" y="28"/>
                      <a:pt x="91" y="28"/>
                      <a:pt x="91" y="28"/>
                    </a:cubicBezTo>
                    <a:cubicBezTo>
                      <a:pt x="63" y="28"/>
                      <a:pt x="39" y="45"/>
                      <a:pt x="28" y="70"/>
                    </a:cubicBezTo>
                    <a:cubicBezTo>
                      <a:pt x="6" y="113"/>
                      <a:pt x="0" y="265"/>
                      <a:pt x="8" y="350"/>
                    </a:cubicBezTo>
                    <a:cubicBezTo>
                      <a:pt x="12" y="402"/>
                      <a:pt x="31" y="462"/>
                      <a:pt x="82" y="472"/>
                    </a:cubicBezTo>
                    <a:cubicBezTo>
                      <a:pt x="93" y="474"/>
                      <a:pt x="105" y="475"/>
                      <a:pt x="118" y="476"/>
                    </a:cubicBezTo>
                    <a:cubicBezTo>
                      <a:pt x="115" y="599"/>
                      <a:pt x="116" y="579"/>
                      <a:pt x="115" y="592"/>
                    </a:cubicBezTo>
                    <a:cubicBezTo>
                      <a:pt x="174" y="617"/>
                      <a:pt x="238" y="630"/>
                      <a:pt x="305" y="630"/>
                    </a:cubicBezTo>
                    <a:cubicBezTo>
                      <a:pt x="373" y="630"/>
                      <a:pt x="439" y="616"/>
                      <a:pt x="498" y="590"/>
                    </a:cubicBezTo>
                    <a:cubicBezTo>
                      <a:pt x="496" y="486"/>
                      <a:pt x="496" y="486"/>
                      <a:pt x="496" y="486"/>
                    </a:cubicBezTo>
                    <a:cubicBezTo>
                      <a:pt x="536" y="481"/>
                      <a:pt x="567" y="472"/>
                      <a:pt x="574" y="459"/>
                    </a:cubicBezTo>
                    <a:cubicBezTo>
                      <a:pt x="607" y="396"/>
                      <a:pt x="611" y="122"/>
                      <a:pt x="587" y="7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3" name="îṥḻïdê">
                <a:extLst>
                  <a:ext uri="{FF2B5EF4-FFF2-40B4-BE49-F238E27FC236}">
                    <a16:creationId xmlns:a16="http://schemas.microsoft.com/office/drawing/2014/main" id="{F8114406-FBE9-4E9A-848F-F43D50732229}"/>
                  </a:ext>
                </a:extLst>
              </p:cNvPr>
              <p:cNvSpPr/>
              <p:nvPr/>
            </p:nvSpPr>
            <p:spPr bwMode="auto">
              <a:xfrm>
                <a:off x="6747705" y="4077134"/>
                <a:ext cx="236142" cy="731577"/>
              </a:xfrm>
              <a:custGeom>
                <a:avLst/>
                <a:gdLst>
                  <a:gd name="T0" fmla="*/ 49 w 49"/>
                  <a:gd name="T1" fmla="*/ 0 h 152"/>
                  <a:gd name="T2" fmla="*/ 28 w 49"/>
                  <a:gd name="T3" fmla="*/ 141 h 152"/>
                  <a:gd name="T4" fmla="*/ 0 w 49"/>
                  <a:gd name="T5" fmla="*/ 152 h 152"/>
                  <a:gd name="T6" fmla="*/ 49 w 49"/>
                  <a:gd name="T7" fmla="*/ 0 h 152"/>
                </a:gdLst>
                <a:ahLst/>
                <a:cxnLst>
                  <a:cxn ang="0">
                    <a:pos x="T0" y="T1"/>
                  </a:cxn>
                  <a:cxn ang="0">
                    <a:pos x="T2" y="T3"/>
                  </a:cxn>
                  <a:cxn ang="0">
                    <a:pos x="T4" y="T5"/>
                  </a:cxn>
                  <a:cxn ang="0">
                    <a:pos x="T6" y="T7"/>
                  </a:cxn>
                </a:cxnLst>
                <a:rect l="0" t="0" r="r" b="b"/>
                <a:pathLst>
                  <a:path w="49" h="152">
                    <a:moveTo>
                      <a:pt x="49" y="0"/>
                    </a:moveTo>
                    <a:cubicBezTo>
                      <a:pt x="49" y="0"/>
                      <a:pt x="34" y="89"/>
                      <a:pt x="28" y="141"/>
                    </a:cubicBezTo>
                    <a:cubicBezTo>
                      <a:pt x="26" y="143"/>
                      <a:pt x="0" y="152"/>
                      <a:pt x="0" y="152"/>
                    </a:cubicBezTo>
                    <a:cubicBezTo>
                      <a:pt x="0" y="152"/>
                      <a:pt x="21" y="105"/>
                      <a:pt x="49" y="0"/>
                    </a:cubicBez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4" name="íṡľíḋè">
                <a:extLst>
                  <a:ext uri="{FF2B5EF4-FFF2-40B4-BE49-F238E27FC236}">
                    <a16:creationId xmlns:a16="http://schemas.microsoft.com/office/drawing/2014/main" id="{62A5F779-AB65-4D67-AAED-63C348E0A452}"/>
                  </a:ext>
                </a:extLst>
              </p:cNvPr>
              <p:cNvSpPr/>
              <p:nvPr/>
            </p:nvSpPr>
            <p:spPr bwMode="auto">
              <a:xfrm>
                <a:off x="5293810" y="5602796"/>
                <a:ext cx="361159" cy="504696"/>
              </a:xfrm>
              <a:custGeom>
                <a:avLst/>
                <a:gdLst>
                  <a:gd name="T0" fmla="*/ 73 w 75"/>
                  <a:gd name="T1" fmla="*/ 0 h 105"/>
                  <a:gd name="T2" fmla="*/ 55 w 75"/>
                  <a:gd name="T3" fmla="*/ 0 h 105"/>
                  <a:gd name="T4" fmla="*/ 57 w 75"/>
                  <a:gd name="T5" fmla="*/ 17 h 105"/>
                  <a:gd name="T6" fmla="*/ 44 w 75"/>
                  <a:gd name="T7" fmla="*/ 63 h 105"/>
                  <a:gd name="T8" fmla="*/ 0 w 75"/>
                  <a:gd name="T9" fmla="*/ 97 h 105"/>
                  <a:gd name="T10" fmla="*/ 24 w 75"/>
                  <a:gd name="T11" fmla="*/ 105 h 105"/>
                  <a:gd name="T12" fmla="*/ 74 w 75"/>
                  <a:gd name="T13" fmla="*/ 17 h 105"/>
                  <a:gd name="T14" fmla="*/ 73 w 75"/>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05">
                    <a:moveTo>
                      <a:pt x="73" y="0"/>
                    </a:moveTo>
                    <a:cubicBezTo>
                      <a:pt x="55" y="0"/>
                      <a:pt x="55" y="0"/>
                      <a:pt x="55" y="0"/>
                    </a:cubicBezTo>
                    <a:cubicBezTo>
                      <a:pt x="56" y="6"/>
                      <a:pt x="57" y="11"/>
                      <a:pt x="57" y="17"/>
                    </a:cubicBezTo>
                    <a:cubicBezTo>
                      <a:pt x="57" y="34"/>
                      <a:pt x="52" y="49"/>
                      <a:pt x="44" y="63"/>
                    </a:cubicBezTo>
                    <a:cubicBezTo>
                      <a:pt x="34" y="79"/>
                      <a:pt x="18" y="91"/>
                      <a:pt x="0" y="97"/>
                    </a:cubicBezTo>
                    <a:cubicBezTo>
                      <a:pt x="5" y="99"/>
                      <a:pt x="15" y="102"/>
                      <a:pt x="24" y="105"/>
                    </a:cubicBezTo>
                    <a:cubicBezTo>
                      <a:pt x="54" y="87"/>
                      <a:pt x="75" y="54"/>
                      <a:pt x="74" y="17"/>
                    </a:cubicBezTo>
                    <a:cubicBezTo>
                      <a:pt x="74" y="11"/>
                      <a:pt x="74" y="5"/>
                      <a:pt x="73" y="0"/>
                    </a:cubicBez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5" name="ïSlîde">
                <a:extLst>
                  <a:ext uri="{FF2B5EF4-FFF2-40B4-BE49-F238E27FC236}">
                    <a16:creationId xmlns:a16="http://schemas.microsoft.com/office/drawing/2014/main" id="{F804EF77-19AD-41CF-98A1-FF1EBA7B7814}"/>
                  </a:ext>
                </a:extLst>
              </p:cNvPr>
              <p:cNvSpPr/>
              <p:nvPr/>
            </p:nvSpPr>
            <p:spPr bwMode="auto">
              <a:xfrm>
                <a:off x="5770725" y="2711214"/>
                <a:ext cx="664440" cy="303281"/>
              </a:xfrm>
              <a:custGeom>
                <a:avLst/>
                <a:gdLst>
                  <a:gd name="T0" fmla="*/ 64 w 138"/>
                  <a:gd name="T1" fmla="*/ 29 h 63"/>
                  <a:gd name="T2" fmla="*/ 0 w 138"/>
                  <a:gd name="T3" fmla="*/ 1 h 63"/>
                  <a:gd name="T4" fmla="*/ 0 w 138"/>
                  <a:gd name="T5" fmla="*/ 35 h 63"/>
                  <a:gd name="T6" fmla="*/ 37 w 138"/>
                  <a:gd name="T7" fmla="*/ 59 h 63"/>
                  <a:gd name="T8" fmla="*/ 53 w 138"/>
                  <a:gd name="T9" fmla="*/ 63 h 63"/>
                  <a:gd name="T10" fmla="*/ 93 w 138"/>
                  <a:gd name="T11" fmla="*/ 63 h 63"/>
                  <a:gd name="T12" fmla="*/ 108 w 138"/>
                  <a:gd name="T13" fmla="*/ 59 h 63"/>
                  <a:gd name="T14" fmla="*/ 138 w 138"/>
                  <a:gd name="T15" fmla="*/ 38 h 63"/>
                  <a:gd name="T16" fmla="*/ 138 w 138"/>
                  <a:gd name="T17" fmla="*/ 0 h 63"/>
                  <a:gd name="T18" fmla="*/ 64 w 138"/>
                  <a:gd name="T1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63">
                    <a:moveTo>
                      <a:pt x="64" y="29"/>
                    </a:moveTo>
                    <a:cubicBezTo>
                      <a:pt x="64" y="29"/>
                      <a:pt x="36" y="21"/>
                      <a:pt x="0" y="1"/>
                    </a:cubicBezTo>
                    <a:cubicBezTo>
                      <a:pt x="0" y="35"/>
                      <a:pt x="0" y="35"/>
                      <a:pt x="0" y="35"/>
                    </a:cubicBezTo>
                    <a:cubicBezTo>
                      <a:pt x="10" y="42"/>
                      <a:pt x="26" y="52"/>
                      <a:pt x="37" y="59"/>
                    </a:cubicBezTo>
                    <a:cubicBezTo>
                      <a:pt x="42" y="62"/>
                      <a:pt x="53" y="63"/>
                      <a:pt x="53" y="63"/>
                    </a:cubicBezTo>
                    <a:cubicBezTo>
                      <a:pt x="93" y="63"/>
                      <a:pt x="93" y="63"/>
                      <a:pt x="93" y="63"/>
                    </a:cubicBezTo>
                    <a:cubicBezTo>
                      <a:pt x="93" y="63"/>
                      <a:pt x="103" y="62"/>
                      <a:pt x="108" y="59"/>
                    </a:cubicBezTo>
                    <a:cubicBezTo>
                      <a:pt x="117" y="53"/>
                      <a:pt x="127" y="45"/>
                      <a:pt x="138" y="38"/>
                    </a:cubicBezTo>
                    <a:cubicBezTo>
                      <a:pt x="138" y="0"/>
                      <a:pt x="138" y="0"/>
                      <a:pt x="138" y="0"/>
                    </a:cubicBezTo>
                    <a:cubicBezTo>
                      <a:pt x="98" y="19"/>
                      <a:pt x="64" y="29"/>
                      <a:pt x="64" y="29"/>
                    </a:cubicBez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6" name="işḻiḑé">
                <a:extLst>
                  <a:ext uri="{FF2B5EF4-FFF2-40B4-BE49-F238E27FC236}">
                    <a16:creationId xmlns:a16="http://schemas.microsoft.com/office/drawing/2014/main" id="{B568F292-BA97-44C8-A41B-FF709DC872E8}"/>
                  </a:ext>
                </a:extLst>
              </p:cNvPr>
              <p:cNvSpPr/>
              <p:nvPr/>
            </p:nvSpPr>
            <p:spPr bwMode="auto">
              <a:xfrm>
                <a:off x="5365579" y="1238799"/>
                <a:ext cx="1449265" cy="1703927"/>
              </a:xfrm>
              <a:custGeom>
                <a:avLst/>
                <a:gdLst>
                  <a:gd name="T0" fmla="*/ 285 w 301"/>
                  <a:gd name="T1" fmla="*/ 160 h 354"/>
                  <a:gd name="T2" fmla="*/ 274 w 301"/>
                  <a:gd name="T3" fmla="*/ 160 h 354"/>
                  <a:gd name="T4" fmla="*/ 270 w 301"/>
                  <a:gd name="T5" fmla="*/ 70 h 354"/>
                  <a:gd name="T6" fmla="*/ 152 w 301"/>
                  <a:gd name="T7" fmla="*/ 0 h 354"/>
                  <a:gd name="T8" fmla="*/ 152 w 301"/>
                  <a:gd name="T9" fmla="*/ 0 h 354"/>
                  <a:gd name="T10" fmla="*/ 152 w 301"/>
                  <a:gd name="T11" fmla="*/ 0 h 354"/>
                  <a:gd name="T12" fmla="*/ 38 w 301"/>
                  <a:gd name="T13" fmla="*/ 70 h 354"/>
                  <a:gd name="T14" fmla="*/ 32 w 301"/>
                  <a:gd name="T15" fmla="*/ 164 h 354"/>
                  <a:gd name="T16" fmla="*/ 15 w 301"/>
                  <a:gd name="T17" fmla="*/ 160 h 354"/>
                  <a:gd name="T18" fmla="*/ 6 w 301"/>
                  <a:gd name="T19" fmla="*/ 202 h 354"/>
                  <a:gd name="T20" fmla="*/ 34 w 301"/>
                  <a:gd name="T21" fmla="*/ 231 h 354"/>
                  <a:gd name="T22" fmla="*/ 37 w 301"/>
                  <a:gd name="T23" fmla="*/ 283 h 354"/>
                  <a:gd name="T24" fmla="*/ 49 w 301"/>
                  <a:gd name="T25" fmla="*/ 305 h 354"/>
                  <a:gd name="T26" fmla="*/ 117 w 301"/>
                  <a:gd name="T27" fmla="*/ 350 h 354"/>
                  <a:gd name="T28" fmla="*/ 130 w 301"/>
                  <a:gd name="T29" fmla="*/ 354 h 354"/>
                  <a:gd name="T30" fmla="*/ 172 w 301"/>
                  <a:gd name="T31" fmla="*/ 354 h 354"/>
                  <a:gd name="T32" fmla="*/ 186 w 301"/>
                  <a:gd name="T33" fmla="*/ 350 h 354"/>
                  <a:gd name="T34" fmla="*/ 254 w 301"/>
                  <a:gd name="T35" fmla="*/ 306 h 354"/>
                  <a:gd name="T36" fmla="*/ 267 w 301"/>
                  <a:gd name="T37" fmla="*/ 283 h 354"/>
                  <a:gd name="T38" fmla="*/ 271 w 301"/>
                  <a:gd name="T39" fmla="*/ 230 h 354"/>
                  <a:gd name="T40" fmla="*/ 294 w 301"/>
                  <a:gd name="T41" fmla="*/ 202 h 354"/>
                  <a:gd name="T42" fmla="*/ 285 w 301"/>
                  <a:gd name="T43" fmla="*/ 16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354">
                    <a:moveTo>
                      <a:pt x="285" y="160"/>
                    </a:moveTo>
                    <a:cubicBezTo>
                      <a:pt x="282" y="159"/>
                      <a:pt x="278" y="159"/>
                      <a:pt x="274" y="160"/>
                    </a:cubicBezTo>
                    <a:cubicBezTo>
                      <a:pt x="276" y="118"/>
                      <a:pt x="275" y="79"/>
                      <a:pt x="270" y="70"/>
                    </a:cubicBezTo>
                    <a:cubicBezTo>
                      <a:pt x="240" y="23"/>
                      <a:pt x="204" y="2"/>
                      <a:pt x="152" y="0"/>
                    </a:cubicBezTo>
                    <a:cubicBezTo>
                      <a:pt x="152" y="0"/>
                      <a:pt x="152" y="0"/>
                      <a:pt x="152" y="0"/>
                    </a:cubicBezTo>
                    <a:cubicBezTo>
                      <a:pt x="152" y="0"/>
                      <a:pt x="152" y="0"/>
                      <a:pt x="152" y="0"/>
                    </a:cubicBezTo>
                    <a:cubicBezTo>
                      <a:pt x="100" y="2"/>
                      <a:pt x="68" y="23"/>
                      <a:pt x="38" y="70"/>
                    </a:cubicBezTo>
                    <a:cubicBezTo>
                      <a:pt x="32" y="79"/>
                      <a:pt x="31" y="119"/>
                      <a:pt x="32" y="164"/>
                    </a:cubicBezTo>
                    <a:cubicBezTo>
                      <a:pt x="27" y="160"/>
                      <a:pt x="21" y="158"/>
                      <a:pt x="15" y="160"/>
                    </a:cubicBezTo>
                    <a:cubicBezTo>
                      <a:pt x="4" y="164"/>
                      <a:pt x="0" y="183"/>
                      <a:pt x="6" y="202"/>
                    </a:cubicBezTo>
                    <a:cubicBezTo>
                      <a:pt x="12" y="219"/>
                      <a:pt x="24" y="230"/>
                      <a:pt x="34" y="231"/>
                    </a:cubicBezTo>
                    <a:cubicBezTo>
                      <a:pt x="35" y="252"/>
                      <a:pt x="36" y="271"/>
                      <a:pt x="37" y="283"/>
                    </a:cubicBezTo>
                    <a:cubicBezTo>
                      <a:pt x="38" y="292"/>
                      <a:pt x="45" y="303"/>
                      <a:pt x="49" y="305"/>
                    </a:cubicBezTo>
                    <a:cubicBezTo>
                      <a:pt x="78" y="325"/>
                      <a:pt x="99" y="340"/>
                      <a:pt x="117" y="350"/>
                    </a:cubicBezTo>
                    <a:cubicBezTo>
                      <a:pt x="122" y="353"/>
                      <a:pt x="130" y="354"/>
                      <a:pt x="130" y="354"/>
                    </a:cubicBezTo>
                    <a:cubicBezTo>
                      <a:pt x="172" y="354"/>
                      <a:pt x="172" y="354"/>
                      <a:pt x="172" y="354"/>
                    </a:cubicBezTo>
                    <a:cubicBezTo>
                      <a:pt x="172" y="354"/>
                      <a:pt x="182" y="353"/>
                      <a:pt x="186" y="350"/>
                    </a:cubicBezTo>
                    <a:cubicBezTo>
                      <a:pt x="205" y="340"/>
                      <a:pt x="225" y="325"/>
                      <a:pt x="254" y="306"/>
                    </a:cubicBezTo>
                    <a:cubicBezTo>
                      <a:pt x="258" y="303"/>
                      <a:pt x="266" y="292"/>
                      <a:pt x="267" y="283"/>
                    </a:cubicBezTo>
                    <a:cubicBezTo>
                      <a:pt x="268" y="271"/>
                      <a:pt x="269" y="252"/>
                      <a:pt x="271" y="230"/>
                    </a:cubicBezTo>
                    <a:cubicBezTo>
                      <a:pt x="280" y="227"/>
                      <a:pt x="289" y="216"/>
                      <a:pt x="294" y="202"/>
                    </a:cubicBezTo>
                    <a:cubicBezTo>
                      <a:pt x="301" y="183"/>
                      <a:pt x="297" y="164"/>
                      <a:pt x="285" y="160"/>
                    </a:cubicBezTo>
                  </a:path>
                </a:pathLst>
              </a:custGeom>
              <a:solidFill>
                <a:srgbClr val="FCC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7" name="í$1iḑè">
                <a:extLst>
                  <a:ext uri="{FF2B5EF4-FFF2-40B4-BE49-F238E27FC236}">
                    <a16:creationId xmlns:a16="http://schemas.microsoft.com/office/drawing/2014/main" id="{D7E15EA8-8EAD-4723-AADF-9BF94038829D}"/>
                  </a:ext>
                </a:extLst>
              </p:cNvPr>
              <p:cNvSpPr/>
              <p:nvPr/>
            </p:nvSpPr>
            <p:spPr bwMode="auto">
              <a:xfrm>
                <a:off x="6217543" y="1854620"/>
                <a:ext cx="351898" cy="217621"/>
              </a:xfrm>
              <a:custGeom>
                <a:avLst/>
                <a:gdLst>
                  <a:gd name="T0" fmla="*/ 5 w 73"/>
                  <a:gd name="T1" fmla="*/ 13 h 45"/>
                  <a:gd name="T2" fmla="*/ 65 w 73"/>
                  <a:gd name="T3" fmla="*/ 24 h 45"/>
                  <a:gd name="T4" fmla="*/ 42 w 73"/>
                  <a:gd name="T5" fmla="*/ 22 h 45"/>
                  <a:gd name="T6" fmla="*/ 6 w 73"/>
                  <a:gd name="T7" fmla="*/ 20 h 45"/>
                  <a:gd name="T8" fmla="*/ 5 w 73"/>
                  <a:gd name="T9" fmla="*/ 13 h 45"/>
                </a:gdLst>
                <a:ahLst/>
                <a:cxnLst>
                  <a:cxn ang="0">
                    <a:pos x="T0" y="T1"/>
                  </a:cxn>
                  <a:cxn ang="0">
                    <a:pos x="T2" y="T3"/>
                  </a:cxn>
                  <a:cxn ang="0">
                    <a:pos x="T4" y="T5"/>
                  </a:cxn>
                  <a:cxn ang="0">
                    <a:pos x="T6" y="T7"/>
                  </a:cxn>
                  <a:cxn ang="0">
                    <a:pos x="T8" y="T9"/>
                  </a:cxn>
                </a:cxnLst>
                <a:rect l="0" t="0" r="r" b="b"/>
                <a:pathLst>
                  <a:path w="73" h="45">
                    <a:moveTo>
                      <a:pt x="5" y="13"/>
                    </a:moveTo>
                    <a:cubicBezTo>
                      <a:pt x="9" y="11"/>
                      <a:pt x="55" y="0"/>
                      <a:pt x="65" y="24"/>
                    </a:cubicBezTo>
                    <a:cubicBezTo>
                      <a:pt x="73" y="45"/>
                      <a:pt x="55" y="23"/>
                      <a:pt x="42" y="22"/>
                    </a:cubicBezTo>
                    <a:cubicBezTo>
                      <a:pt x="25" y="20"/>
                      <a:pt x="20" y="19"/>
                      <a:pt x="6" y="20"/>
                    </a:cubicBezTo>
                    <a:cubicBezTo>
                      <a:pt x="1" y="20"/>
                      <a:pt x="0" y="15"/>
                      <a:pt x="5" y="13"/>
                    </a:cubicBezTo>
                  </a:path>
                </a:pathLst>
              </a:custGeom>
              <a:solidFill>
                <a:srgbClr val="875D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8" name="iṩľiḋé">
                <a:extLst>
                  <a:ext uri="{FF2B5EF4-FFF2-40B4-BE49-F238E27FC236}">
                    <a16:creationId xmlns:a16="http://schemas.microsoft.com/office/drawing/2014/main" id="{36E7E399-0DEE-46DB-98E3-96C54A971226}"/>
                  </a:ext>
                </a:extLst>
              </p:cNvPr>
              <p:cNvSpPr/>
              <p:nvPr/>
            </p:nvSpPr>
            <p:spPr bwMode="auto">
              <a:xfrm>
                <a:off x="5601722" y="1863881"/>
                <a:ext cx="351898" cy="203730"/>
              </a:xfrm>
              <a:custGeom>
                <a:avLst/>
                <a:gdLst>
                  <a:gd name="T0" fmla="*/ 68 w 73"/>
                  <a:gd name="T1" fmla="*/ 13 h 42"/>
                  <a:gd name="T2" fmla="*/ 10 w 73"/>
                  <a:gd name="T3" fmla="*/ 22 h 42"/>
                  <a:gd name="T4" fmla="*/ 32 w 73"/>
                  <a:gd name="T5" fmla="*/ 20 h 42"/>
                  <a:gd name="T6" fmla="*/ 66 w 73"/>
                  <a:gd name="T7" fmla="*/ 19 h 42"/>
                  <a:gd name="T8" fmla="*/ 68 w 73"/>
                  <a:gd name="T9" fmla="*/ 13 h 42"/>
                </a:gdLst>
                <a:ahLst/>
                <a:cxnLst>
                  <a:cxn ang="0">
                    <a:pos x="T0" y="T1"/>
                  </a:cxn>
                  <a:cxn ang="0">
                    <a:pos x="T2" y="T3"/>
                  </a:cxn>
                  <a:cxn ang="0">
                    <a:pos x="T4" y="T5"/>
                  </a:cxn>
                  <a:cxn ang="0">
                    <a:pos x="T6" y="T7"/>
                  </a:cxn>
                  <a:cxn ang="0">
                    <a:pos x="T8" y="T9"/>
                  </a:cxn>
                </a:cxnLst>
                <a:rect l="0" t="0" r="r" b="b"/>
                <a:pathLst>
                  <a:path w="73" h="42">
                    <a:moveTo>
                      <a:pt x="68" y="13"/>
                    </a:moveTo>
                    <a:cubicBezTo>
                      <a:pt x="64" y="11"/>
                      <a:pt x="20" y="0"/>
                      <a:pt x="10" y="22"/>
                    </a:cubicBezTo>
                    <a:cubicBezTo>
                      <a:pt x="0" y="42"/>
                      <a:pt x="19" y="21"/>
                      <a:pt x="32" y="20"/>
                    </a:cubicBezTo>
                    <a:cubicBezTo>
                      <a:pt x="48" y="18"/>
                      <a:pt x="59" y="19"/>
                      <a:pt x="66" y="19"/>
                    </a:cubicBezTo>
                    <a:cubicBezTo>
                      <a:pt x="72" y="19"/>
                      <a:pt x="73" y="15"/>
                      <a:pt x="68" y="13"/>
                    </a:cubicBezTo>
                  </a:path>
                </a:pathLst>
              </a:custGeom>
              <a:solidFill>
                <a:srgbClr val="875D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9" name="îSlïḓé">
                <a:extLst>
                  <a:ext uri="{FF2B5EF4-FFF2-40B4-BE49-F238E27FC236}">
                    <a16:creationId xmlns:a16="http://schemas.microsoft.com/office/drawing/2014/main" id="{9F01F852-88FD-4696-A36D-9B7659F4D2EC}"/>
                  </a:ext>
                </a:extLst>
              </p:cNvPr>
              <p:cNvSpPr/>
              <p:nvPr/>
            </p:nvSpPr>
            <p:spPr bwMode="auto">
              <a:xfrm>
                <a:off x="5696641" y="2014363"/>
                <a:ext cx="240772" cy="115756"/>
              </a:xfrm>
              <a:custGeom>
                <a:avLst/>
                <a:gdLst>
                  <a:gd name="T0" fmla="*/ 50 w 50"/>
                  <a:gd name="T1" fmla="*/ 18 h 24"/>
                  <a:gd name="T2" fmla="*/ 22 w 50"/>
                  <a:gd name="T3" fmla="*/ 24 h 24"/>
                  <a:gd name="T4" fmla="*/ 0 w 50"/>
                  <a:gd name="T5" fmla="*/ 13 h 24"/>
                  <a:gd name="T6" fmla="*/ 22 w 50"/>
                  <a:gd name="T7" fmla="*/ 0 h 24"/>
                  <a:gd name="T8" fmla="*/ 50 w 50"/>
                  <a:gd name="T9" fmla="*/ 18 h 24"/>
                </a:gdLst>
                <a:ahLst/>
                <a:cxnLst>
                  <a:cxn ang="0">
                    <a:pos x="T0" y="T1"/>
                  </a:cxn>
                  <a:cxn ang="0">
                    <a:pos x="T2" y="T3"/>
                  </a:cxn>
                  <a:cxn ang="0">
                    <a:pos x="T4" y="T5"/>
                  </a:cxn>
                  <a:cxn ang="0">
                    <a:pos x="T6" y="T7"/>
                  </a:cxn>
                  <a:cxn ang="0">
                    <a:pos x="T8" y="T9"/>
                  </a:cxn>
                </a:cxnLst>
                <a:rect l="0" t="0" r="r" b="b"/>
                <a:pathLst>
                  <a:path w="50" h="24">
                    <a:moveTo>
                      <a:pt x="50" y="18"/>
                    </a:moveTo>
                    <a:cubicBezTo>
                      <a:pt x="36" y="23"/>
                      <a:pt x="29" y="24"/>
                      <a:pt x="22" y="24"/>
                    </a:cubicBezTo>
                    <a:cubicBezTo>
                      <a:pt x="11" y="24"/>
                      <a:pt x="0" y="20"/>
                      <a:pt x="0" y="13"/>
                    </a:cubicBezTo>
                    <a:cubicBezTo>
                      <a:pt x="0" y="5"/>
                      <a:pt x="11" y="0"/>
                      <a:pt x="22" y="0"/>
                    </a:cubicBezTo>
                    <a:cubicBezTo>
                      <a:pt x="34" y="0"/>
                      <a:pt x="49" y="13"/>
                      <a:pt x="5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0" name="išḷîḋé">
                <a:extLst>
                  <a:ext uri="{FF2B5EF4-FFF2-40B4-BE49-F238E27FC236}">
                    <a16:creationId xmlns:a16="http://schemas.microsoft.com/office/drawing/2014/main" id="{B27CE814-66BA-49F4-9FCA-8636B09E6F5F}"/>
                  </a:ext>
                </a:extLst>
              </p:cNvPr>
              <p:cNvSpPr/>
              <p:nvPr/>
            </p:nvSpPr>
            <p:spPr bwMode="auto">
              <a:xfrm>
                <a:off x="5754519" y="2018993"/>
                <a:ext cx="106496" cy="111126"/>
              </a:xfrm>
              <a:prstGeom prst="ellipse">
                <a:avLst/>
              </a:prstGeom>
              <a:solidFill>
                <a:srgbClr val="7B93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1" name="işḻîďe">
                <a:extLst>
                  <a:ext uri="{FF2B5EF4-FFF2-40B4-BE49-F238E27FC236}">
                    <a16:creationId xmlns:a16="http://schemas.microsoft.com/office/drawing/2014/main" id="{AB882CC6-2999-424D-9E7E-66FE1EAE4D1A}"/>
                  </a:ext>
                </a:extLst>
              </p:cNvPr>
              <p:cNvSpPr/>
              <p:nvPr/>
            </p:nvSpPr>
            <p:spPr bwMode="auto">
              <a:xfrm>
                <a:off x="5775355" y="2037514"/>
                <a:ext cx="67139" cy="7176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2" name="iṩḻíḍê">
                <a:extLst>
                  <a:ext uri="{FF2B5EF4-FFF2-40B4-BE49-F238E27FC236}">
                    <a16:creationId xmlns:a16="http://schemas.microsoft.com/office/drawing/2014/main" id="{F9D36ECC-DEEE-4009-B2D6-CF941A45D208}"/>
                  </a:ext>
                </a:extLst>
              </p:cNvPr>
              <p:cNvSpPr/>
              <p:nvPr/>
            </p:nvSpPr>
            <p:spPr bwMode="auto">
              <a:xfrm>
                <a:off x="5828603" y="2060665"/>
                <a:ext cx="32412" cy="254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3" name="îsḷiḋé">
                <a:extLst>
                  <a:ext uri="{FF2B5EF4-FFF2-40B4-BE49-F238E27FC236}">
                    <a16:creationId xmlns:a16="http://schemas.microsoft.com/office/drawing/2014/main" id="{783DC395-B4D6-4463-8C89-7B96F6F6A6E4}"/>
                  </a:ext>
                </a:extLst>
              </p:cNvPr>
              <p:cNvSpPr/>
              <p:nvPr/>
            </p:nvSpPr>
            <p:spPr bwMode="auto">
              <a:xfrm>
                <a:off x="5682750" y="1998158"/>
                <a:ext cx="254663" cy="101865"/>
              </a:xfrm>
              <a:custGeom>
                <a:avLst/>
                <a:gdLst>
                  <a:gd name="T0" fmla="*/ 53 w 53"/>
                  <a:gd name="T1" fmla="*/ 21 h 21"/>
                  <a:gd name="T2" fmla="*/ 33 w 53"/>
                  <a:gd name="T3" fmla="*/ 10 h 21"/>
                  <a:gd name="T4" fmla="*/ 5 w 53"/>
                  <a:gd name="T5" fmla="*/ 20 h 21"/>
                  <a:gd name="T6" fmla="*/ 12 w 53"/>
                  <a:gd name="T7" fmla="*/ 5 h 21"/>
                  <a:gd name="T8" fmla="*/ 52 w 53"/>
                  <a:gd name="T9" fmla="*/ 18 h 21"/>
                  <a:gd name="T10" fmla="*/ 53 w 53"/>
                  <a:gd name="T11" fmla="*/ 21 h 21"/>
                </a:gdLst>
                <a:ahLst/>
                <a:cxnLst>
                  <a:cxn ang="0">
                    <a:pos x="T0" y="T1"/>
                  </a:cxn>
                  <a:cxn ang="0">
                    <a:pos x="T2" y="T3"/>
                  </a:cxn>
                  <a:cxn ang="0">
                    <a:pos x="T4" y="T5"/>
                  </a:cxn>
                  <a:cxn ang="0">
                    <a:pos x="T6" y="T7"/>
                  </a:cxn>
                  <a:cxn ang="0">
                    <a:pos x="T8" y="T9"/>
                  </a:cxn>
                  <a:cxn ang="0">
                    <a:pos x="T10" y="T11"/>
                  </a:cxn>
                </a:cxnLst>
                <a:rect l="0" t="0" r="r" b="b"/>
                <a:pathLst>
                  <a:path w="53" h="21">
                    <a:moveTo>
                      <a:pt x="53" y="21"/>
                    </a:moveTo>
                    <a:cubicBezTo>
                      <a:pt x="53" y="21"/>
                      <a:pt x="49" y="15"/>
                      <a:pt x="33" y="10"/>
                    </a:cubicBezTo>
                    <a:cubicBezTo>
                      <a:pt x="22" y="7"/>
                      <a:pt x="5" y="12"/>
                      <a:pt x="5" y="20"/>
                    </a:cubicBezTo>
                    <a:cubicBezTo>
                      <a:pt x="0" y="16"/>
                      <a:pt x="0" y="10"/>
                      <a:pt x="12" y="5"/>
                    </a:cubicBezTo>
                    <a:cubicBezTo>
                      <a:pt x="26" y="0"/>
                      <a:pt x="42" y="4"/>
                      <a:pt x="52" y="18"/>
                    </a:cubicBezTo>
                    <a:cubicBezTo>
                      <a:pt x="52" y="19"/>
                      <a:pt x="53" y="20"/>
                      <a:pt x="53" y="21"/>
                    </a:cubicBezTo>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4" name="ïṧḻîde">
                <a:extLst>
                  <a:ext uri="{FF2B5EF4-FFF2-40B4-BE49-F238E27FC236}">
                    <a16:creationId xmlns:a16="http://schemas.microsoft.com/office/drawing/2014/main" id="{2B4674BB-9DE7-4CDC-B95F-271393782F9A}"/>
                  </a:ext>
                </a:extLst>
              </p:cNvPr>
              <p:cNvSpPr/>
              <p:nvPr/>
            </p:nvSpPr>
            <p:spPr bwMode="auto">
              <a:xfrm>
                <a:off x="6236064" y="2014363"/>
                <a:ext cx="236142" cy="115756"/>
              </a:xfrm>
              <a:custGeom>
                <a:avLst/>
                <a:gdLst>
                  <a:gd name="T0" fmla="*/ 0 w 49"/>
                  <a:gd name="T1" fmla="*/ 18 h 24"/>
                  <a:gd name="T2" fmla="*/ 28 w 49"/>
                  <a:gd name="T3" fmla="*/ 24 h 24"/>
                  <a:gd name="T4" fmla="*/ 49 w 49"/>
                  <a:gd name="T5" fmla="*/ 13 h 24"/>
                  <a:gd name="T6" fmla="*/ 28 w 49"/>
                  <a:gd name="T7" fmla="*/ 0 h 24"/>
                  <a:gd name="T8" fmla="*/ 0 w 49"/>
                  <a:gd name="T9" fmla="*/ 18 h 24"/>
                </a:gdLst>
                <a:ahLst/>
                <a:cxnLst>
                  <a:cxn ang="0">
                    <a:pos x="T0" y="T1"/>
                  </a:cxn>
                  <a:cxn ang="0">
                    <a:pos x="T2" y="T3"/>
                  </a:cxn>
                  <a:cxn ang="0">
                    <a:pos x="T4" y="T5"/>
                  </a:cxn>
                  <a:cxn ang="0">
                    <a:pos x="T6" y="T7"/>
                  </a:cxn>
                  <a:cxn ang="0">
                    <a:pos x="T8" y="T9"/>
                  </a:cxn>
                </a:cxnLst>
                <a:rect l="0" t="0" r="r" b="b"/>
                <a:pathLst>
                  <a:path w="49" h="24">
                    <a:moveTo>
                      <a:pt x="0" y="18"/>
                    </a:moveTo>
                    <a:cubicBezTo>
                      <a:pt x="15" y="23"/>
                      <a:pt x="19" y="24"/>
                      <a:pt x="28" y="24"/>
                    </a:cubicBezTo>
                    <a:cubicBezTo>
                      <a:pt x="39" y="23"/>
                      <a:pt x="49" y="20"/>
                      <a:pt x="49" y="13"/>
                    </a:cubicBezTo>
                    <a:cubicBezTo>
                      <a:pt x="49" y="6"/>
                      <a:pt x="40" y="0"/>
                      <a:pt x="28" y="0"/>
                    </a:cubicBezTo>
                    <a:cubicBezTo>
                      <a:pt x="17" y="0"/>
                      <a:pt x="2" y="13"/>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5" name="îś1iďé">
                <a:extLst>
                  <a:ext uri="{FF2B5EF4-FFF2-40B4-BE49-F238E27FC236}">
                    <a16:creationId xmlns:a16="http://schemas.microsoft.com/office/drawing/2014/main" id="{FC110420-DCBA-4BCF-B0A6-73260EEE0F16}"/>
                  </a:ext>
                </a:extLst>
              </p:cNvPr>
              <p:cNvSpPr/>
              <p:nvPr/>
            </p:nvSpPr>
            <p:spPr bwMode="auto">
              <a:xfrm>
                <a:off x="6314778" y="2014363"/>
                <a:ext cx="106496" cy="108811"/>
              </a:xfrm>
              <a:prstGeom prst="ellipse">
                <a:avLst/>
              </a:prstGeom>
              <a:solidFill>
                <a:srgbClr val="7B93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6" name="ïšḻídé">
                <a:extLst>
                  <a:ext uri="{FF2B5EF4-FFF2-40B4-BE49-F238E27FC236}">
                    <a16:creationId xmlns:a16="http://schemas.microsoft.com/office/drawing/2014/main" id="{591C451B-A901-453F-A0A5-2D6FB4A29113}"/>
                  </a:ext>
                </a:extLst>
              </p:cNvPr>
              <p:cNvSpPr/>
              <p:nvPr/>
            </p:nvSpPr>
            <p:spPr bwMode="auto">
              <a:xfrm>
                <a:off x="6333299" y="2032884"/>
                <a:ext cx="67139" cy="7176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7" name="íṡļídé">
                <a:extLst>
                  <a:ext uri="{FF2B5EF4-FFF2-40B4-BE49-F238E27FC236}">
                    <a16:creationId xmlns:a16="http://schemas.microsoft.com/office/drawing/2014/main" id="{EED936B3-1CA0-41CC-B195-37EB8315EF56}"/>
                  </a:ext>
                </a:extLst>
              </p:cNvPr>
              <p:cNvSpPr/>
              <p:nvPr/>
            </p:nvSpPr>
            <p:spPr bwMode="auto">
              <a:xfrm>
                <a:off x="6386546" y="2051405"/>
                <a:ext cx="34728" cy="3009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8" name="î$ļîdé">
                <a:extLst>
                  <a:ext uri="{FF2B5EF4-FFF2-40B4-BE49-F238E27FC236}">
                    <a16:creationId xmlns:a16="http://schemas.microsoft.com/office/drawing/2014/main" id="{24DBC111-A9FB-4406-B5E3-454D47509A55}"/>
                  </a:ext>
                </a:extLst>
              </p:cNvPr>
              <p:cNvSpPr/>
              <p:nvPr/>
            </p:nvSpPr>
            <p:spPr bwMode="auto">
              <a:xfrm>
                <a:off x="6236064" y="1998158"/>
                <a:ext cx="256979" cy="101865"/>
              </a:xfrm>
              <a:custGeom>
                <a:avLst/>
                <a:gdLst>
                  <a:gd name="T0" fmla="*/ 0 w 53"/>
                  <a:gd name="T1" fmla="*/ 21 h 21"/>
                  <a:gd name="T2" fmla="*/ 20 w 53"/>
                  <a:gd name="T3" fmla="*/ 10 h 21"/>
                  <a:gd name="T4" fmla="*/ 49 w 53"/>
                  <a:gd name="T5" fmla="*/ 20 h 21"/>
                  <a:gd name="T6" fmla="*/ 41 w 53"/>
                  <a:gd name="T7" fmla="*/ 5 h 21"/>
                  <a:gd name="T8" fmla="*/ 2 w 53"/>
                  <a:gd name="T9" fmla="*/ 18 h 21"/>
                  <a:gd name="T10" fmla="*/ 0 w 53"/>
                  <a:gd name="T11" fmla="*/ 21 h 21"/>
                </a:gdLst>
                <a:ahLst/>
                <a:cxnLst>
                  <a:cxn ang="0">
                    <a:pos x="T0" y="T1"/>
                  </a:cxn>
                  <a:cxn ang="0">
                    <a:pos x="T2" y="T3"/>
                  </a:cxn>
                  <a:cxn ang="0">
                    <a:pos x="T4" y="T5"/>
                  </a:cxn>
                  <a:cxn ang="0">
                    <a:pos x="T6" y="T7"/>
                  </a:cxn>
                  <a:cxn ang="0">
                    <a:pos x="T8" y="T9"/>
                  </a:cxn>
                  <a:cxn ang="0">
                    <a:pos x="T10" y="T11"/>
                  </a:cxn>
                </a:cxnLst>
                <a:rect l="0" t="0" r="r" b="b"/>
                <a:pathLst>
                  <a:path w="53" h="21">
                    <a:moveTo>
                      <a:pt x="0" y="21"/>
                    </a:moveTo>
                    <a:cubicBezTo>
                      <a:pt x="0" y="21"/>
                      <a:pt x="4" y="15"/>
                      <a:pt x="20" y="10"/>
                    </a:cubicBezTo>
                    <a:cubicBezTo>
                      <a:pt x="31" y="7"/>
                      <a:pt x="48" y="12"/>
                      <a:pt x="49" y="20"/>
                    </a:cubicBezTo>
                    <a:cubicBezTo>
                      <a:pt x="53" y="16"/>
                      <a:pt x="53" y="10"/>
                      <a:pt x="41" y="5"/>
                    </a:cubicBezTo>
                    <a:cubicBezTo>
                      <a:pt x="27" y="0"/>
                      <a:pt x="11" y="4"/>
                      <a:pt x="2" y="18"/>
                    </a:cubicBezTo>
                    <a:cubicBezTo>
                      <a:pt x="1" y="19"/>
                      <a:pt x="0" y="20"/>
                      <a:pt x="0" y="21"/>
                    </a:cubicBezTo>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9" name="ïsḷiḑé">
                <a:extLst>
                  <a:ext uri="{FF2B5EF4-FFF2-40B4-BE49-F238E27FC236}">
                    <a16:creationId xmlns:a16="http://schemas.microsoft.com/office/drawing/2014/main" id="{0DC5357E-0B88-473E-9A8E-4A7B3C2FA2AE}"/>
                  </a:ext>
                </a:extLst>
              </p:cNvPr>
              <p:cNvSpPr/>
              <p:nvPr/>
            </p:nvSpPr>
            <p:spPr bwMode="auto">
              <a:xfrm>
                <a:off x="5972141" y="2359316"/>
                <a:ext cx="226882" cy="83344"/>
              </a:xfrm>
              <a:custGeom>
                <a:avLst/>
                <a:gdLst>
                  <a:gd name="T0" fmla="*/ 32 w 47"/>
                  <a:gd name="T1" fmla="*/ 10 h 17"/>
                  <a:gd name="T2" fmla="*/ 14 w 47"/>
                  <a:gd name="T3" fmla="*/ 10 h 17"/>
                  <a:gd name="T4" fmla="*/ 1 w 47"/>
                  <a:gd name="T5" fmla="*/ 0 h 17"/>
                  <a:gd name="T6" fmla="*/ 0 w 47"/>
                  <a:gd name="T7" fmla="*/ 5 h 17"/>
                  <a:gd name="T8" fmla="*/ 18 w 47"/>
                  <a:gd name="T9" fmla="*/ 17 h 17"/>
                  <a:gd name="T10" fmla="*/ 28 w 47"/>
                  <a:gd name="T11" fmla="*/ 17 h 17"/>
                  <a:gd name="T12" fmla="*/ 47 w 47"/>
                  <a:gd name="T13" fmla="*/ 5 h 17"/>
                  <a:gd name="T14" fmla="*/ 46 w 47"/>
                  <a:gd name="T15" fmla="*/ 0 h 17"/>
                  <a:gd name="T16" fmla="*/ 32 w 47"/>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7">
                    <a:moveTo>
                      <a:pt x="32" y="10"/>
                    </a:moveTo>
                    <a:cubicBezTo>
                      <a:pt x="14" y="10"/>
                      <a:pt x="14" y="10"/>
                      <a:pt x="14" y="10"/>
                    </a:cubicBezTo>
                    <a:cubicBezTo>
                      <a:pt x="8" y="10"/>
                      <a:pt x="3" y="5"/>
                      <a:pt x="1" y="0"/>
                    </a:cubicBezTo>
                    <a:cubicBezTo>
                      <a:pt x="0" y="1"/>
                      <a:pt x="0" y="3"/>
                      <a:pt x="0" y="5"/>
                    </a:cubicBezTo>
                    <a:cubicBezTo>
                      <a:pt x="0" y="14"/>
                      <a:pt x="11" y="17"/>
                      <a:pt x="18" y="17"/>
                    </a:cubicBezTo>
                    <a:cubicBezTo>
                      <a:pt x="28" y="17"/>
                      <a:pt x="28" y="17"/>
                      <a:pt x="28" y="17"/>
                    </a:cubicBezTo>
                    <a:cubicBezTo>
                      <a:pt x="36" y="17"/>
                      <a:pt x="47" y="14"/>
                      <a:pt x="47" y="5"/>
                    </a:cubicBezTo>
                    <a:cubicBezTo>
                      <a:pt x="47" y="3"/>
                      <a:pt x="46" y="1"/>
                      <a:pt x="46" y="0"/>
                    </a:cubicBezTo>
                    <a:cubicBezTo>
                      <a:pt x="44" y="5"/>
                      <a:pt x="38" y="10"/>
                      <a:pt x="32" y="10"/>
                    </a:cubicBez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0" name="ïṩḻïďé">
                <a:extLst>
                  <a:ext uri="{FF2B5EF4-FFF2-40B4-BE49-F238E27FC236}">
                    <a16:creationId xmlns:a16="http://schemas.microsoft.com/office/drawing/2014/main" id="{66F2CC83-1047-4D5C-9D30-8FBEAAA88F1F}"/>
                  </a:ext>
                </a:extLst>
              </p:cNvPr>
              <p:cNvSpPr/>
              <p:nvPr/>
            </p:nvSpPr>
            <p:spPr bwMode="auto">
              <a:xfrm>
                <a:off x="5397991" y="2032884"/>
                <a:ext cx="106496" cy="222251"/>
              </a:xfrm>
              <a:custGeom>
                <a:avLst/>
                <a:gdLst>
                  <a:gd name="T0" fmla="*/ 1 w 22"/>
                  <a:gd name="T1" fmla="*/ 9 h 46"/>
                  <a:gd name="T2" fmla="*/ 7 w 22"/>
                  <a:gd name="T3" fmla="*/ 2 h 46"/>
                  <a:gd name="T4" fmla="*/ 19 w 22"/>
                  <a:gd name="T5" fmla="*/ 26 h 46"/>
                  <a:gd name="T6" fmla="*/ 19 w 22"/>
                  <a:gd name="T7" fmla="*/ 43 h 46"/>
                  <a:gd name="T8" fmla="*/ 9 w 22"/>
                  <a:gd name="T9" fmla="*/ 12 h 46"/>
                  <a:gd name="T10" fmla="*/ 1 w 22"/>
                  <a:gd name="T11" fmla="*/ 9 h 46"/>
                </a:gdLst>
                <a:ahLst/>
                <a:cxnLst>
                  <a:cxn ang="0">
                    <a:pos x="T0" y="T1"/>
                  </a:cxn>
                  <a:cxn ang="0">
                    <a:pos x="T2" y="T3"/>
                  </a:cxn>
                  <a:cxn ang="0">
                    <a:pos x="T4" y="T5"/>
                  </a:cxn>
                  <a:cxn ang="0">
                    <a:pos x="T6" y="T7"/>
                  </a:cxn>
                  <a:cxn ang="0">
                    <a:pos x="T8" y="T9"/>
                  </a:cxn>
                  <a:cxn ang="0">
                    <a:pos x="T10" y="T11"/>
                  </a:cxn>
                </a:cxnLst>
                <a:rect l="0" t="0" r="r" b="b"/>
                <a:pathLst>
                  <a:path w="22" h="46">
                    <a:moveTo>
                      <a:pt x="1" y="9"/>
                    </a:moveTo>
                    <a:cubicBezTo>
                      <a:pt x="0" y="7"/>
                      <a:pt x="3" y="0"/>
                      <a:pt x="7" y="2"/>
                    </a:cubicBezTo>
                    <a:cubicBezTo>
                      <a:pt x="13" y="3"/>
                      <a:pt x="17" y="15"/>
                      <a:pt x="19" y="26"/>
                    </a:cubicBezTo>
                    <a:cubicBezTo>
                      <a:pt x="22" y="38"/>
                      <a:pt x="21" y="46"/>
                      <a:pt x="19" y="43"/>
                    </a:cubicBezTo>
                    <a:cubicBezTo>
                      <a:pt x="17" y="38"/>
                      <a:pt x="16" y="25"/>
                      <a:pt x="9" y="12"/>
                    </a:cubicBezTo>
                    <a:cubicBezTo>
                      <a:pt x="4" y="3"/>
                      <a:pt x="1" y="21"/>
                      <a:pt x="1" y="9"/>
                    </a:cubicBez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1" name="ïšļíḑé">
                <a:extLst>
                  <a:ext uri="{FF2B5EF4-FFF2-40B4-BE49-F238E27FC236}">
                    <a16:creationId xmlns:a16="http://schemas.microsoft.com/office/drawing/2014/main" id="{EE0E6E65-9FE8-46F4-9DC0-30EA05EE5951}"/>
                  </a:ext>
                </a:extLst>
              </p:cNvPr>
              <p:cNvSpPr/>
              <p:nvPr/>
            </p:nvSpPr>
            <p:spPr bwMode="auto">
              <a:xfrm>
                <a:off x="6675937" y="2032884"/>
                <a:ext cx="106496" cy="222251"/>
              </a:xfrm>
              <a:custGeom>
                <a:avLst/>
                <a:gdLst>
                  <a:gd name="T0" fmla="*/ 21 w 22"/>
                  <a:gd name="T1" fmla="*/ 9 h 46"/>
                  <a:gd name="T2" fmla="*/ 15 w 22"/>
                  <a:gd name="T3" fmla="*/ 2 h 46"/>
                  <a:gd name="T4" fmla="*/ 3 w 22"/>
                  <a:gd name="T5" fmla="*/ 26 h 46"/>
                  <a:gd name="T6" fmla="*/ 3 w 22"/>
                  <a:gd name="T7" fmla="*/ 43 h 46"/>
                  <a:gd name="T8" fmla="*/ 13 w 22"/>
                  <a:gd name="T9" fmla="*/ 12 h 46"/>
                  <a:gd name="T10" fmla="*/ 21 w 22"/>
                  <a:gd name="T11" fmla="*/ 9 h 46"/>
                </a:gdLst>
                <a:ahLst/>
                <a:cxnLst>
                  <a:cxn ang="0">
                    <a:pos x="T0" y="T1"/>
                  </a:cxn>
                  <a:cxn ang="0">
                    <a:pos x="T2" y="T3"/>
                  </a:cxn>
                  <a:cxn ang="0">
                    <a:pos x="T4" y="T5"/>
                  </a:cxn>
                  <a:cxn ang="0">
                    <a:pos x="T6" y="T7"/>
                  </a:cxn>
                  <a:cxn ang="0">
                    <a:pos x="T8" y="T9"/>
                  </a:cxn>
                  <a:cxn ang="0">
                    <a:pos x="T10" y="T11"/>
                  </a:cxn>
                </a:cxnLst>
                <a:rect l="0" t="0" r="r" b="b"/>
                <a:pathLst>
                  <a:path w="22" h="46">
                    <a:moveTo>
                      <a:pt x="21" y="9"/>
                    </a:moveTo>
                    <a:cubicBezTo>
                      <a:pt x="22" y="7"/>
                      <a:pt x="18" y="0"/>
                      <a:pt x="15" y="2"/>
                    </a:cubicBezTo>
                    <a:cubicBezTo>
                      <a:pt x="9" y="3"/>
                      <a:pt x="5" y="15"/>
                      <a:pt x="3" y="26"/>
                    </a:cubicBezTo>
                    <a:cubicBezTo>
                      <a:pt x="0" y="38"/>
                      <a:pt x="1" y="46"/>
                      <a:pt x="3" y="43"/>
                    </a:cubicBezTo>
                    <a:cubicBezTo>
                      <a:pt x="5" y="38"/>
                      <a:pt x="6" y="25"/>
                      <a:pt x="13" y="12"/>
                    </a:cubicBezTo>
                    <a:cubicBezTo>
                      <a:pt x="18" y="3"/>
                      <a:pt x="21" y="21"/>
                      <a:pt x="21" y="9"/>
                    </a:cubicBezTo>
                    <a:close/>
                  </a:path>
                </a:pathLst>
              </a:custGeom>
              <a:solidFill>
                <a:srgbClr val="EA9F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2" name="ïś1iḓê">
                <a:extLst>
                  <a:ext uri="{FF2B5EF4-FFF2-40B4-BE49-F238E27FC236}">
                    <a16:creationId xmlns:a16="http://schemas.microsoft.com/office/drawing/2014/main" id="{AEB95E23-148D-4480-8786-4FF06E9A45D7}"/>
                  </a:ext>
                </a:extLst>
              </p:cNvPr>
              <p:cNvSpPr/>
              <p:nvPr/>
            </p:nvSpPr>
            <p:spPr bwMode="auto">
              <a:xfrm>
                <a:off x="5455868" y="1104522"/>
                <a:ext cx="1305728" cy="1125148"/>
              </a:xfrm>
              <a:custGeom>
                <a:avLst/>
                <a:gdLst>
                  <a:gd name="T0" fmla="*/ 226 w 271"/>
                  <a:gd name="T1" fmla="*/ 35 h 234"/>
                  <a:gd name="T2" fmla="*/ 59 w 271"/>
                  <a:gd name="T3" fmla="*/ 25 h 234"/>
                  <a:gd name="T4" fmla="*/ 1 w 271"/>
                  <a:gd name="T5" fmla="*/ 85 h 234"/>
                  <a:gd name="T6" fmla="*/ 2 w 271"/>
                  <a:gd name="T7" fmla="*/ 187 h 234"/>
                  <a:gd name="T8" fmla="*/ 12 w 271"/>
                  <a:gd name="T9" fmla="*/ 191 h 234"/>
                  <a:gd name="T10" fmla="*/ 18 w 271"/>
                  <a:gd name="T11" fmla="*/ 223 h 234"/>
                  <a:gd name="T12" fmla="*/ 26 w 271"/>
                  <a:gd name="T13" fmla="*/ 173 h 234"/>
                  <a:gd name="T14" fmla="*/ 107 w 271"/>
                  <a:gd name="T15" fmla="*/ 91 h 234"/>
                  <a:gd name="T16" fmla="*/ 69 w 271"/>
                  <a:gd name="T17" fmla="*/ 125 h 234"/>
                  <a:gd name="T18" fmla="*/ 148 w 271"/>
                  <a:gd name="T19" fmla="*/ 102 h 234"/>
                  <a:gd name="T20" fmla="*/ 148 w 271"/>
                  <a:gd name="T21" fmla="*/ 121 h 234"/>
                  <a:gd name="T22" fmla="*/ 204 w 271"/>
                  <a:gd name="T23" fmla="*/ 100 h 234"/>
                  <a:gd name="T24" fmla="*/ 234 w 271"/>
                  <a:gd name="T25" fmla="*/ 122 h 234"/>
                  <a:gd name="T26" fmla="*/ 242 w 271"/>
                  <a:gd name="T27" fmla="*/ 234 h 234"/>
                  <a:gd name="T28" fmla="*/ 258 w 271"/>
                  <a:gd name="T29" fmla="*/ 188 h 234"/>
                  <a:gd name="T30" fmla="*/ 261 w 271"/>
                  <a:gd name="T31" fmla="*/ 187 h 234"/>
                  <a:gd name="T32" fmla="*/ 263 w 271"/>
                  <a:gd name="T33" fmla="*/ 152 h 234"/>
                  <a:gd name="T34" fmla="*/ 226 w 271"/>
                  <a:gd name="T35" fmla="*/ 3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234">
                    <a:moveTo>
                      <a:pt x="226" y="35"/>
                    </a:moveTo>
                    <a:cubicBezTo>
                      <a:pt x="207" y="0"/>
                      <a:pt x="95" y="15"/>
                      <a:pt x="59" y="25"/>
                    </a:cubicBezTo>
                    <a:cubicBezTo>
                      <a:pt x="23" y="35"/>
                      <a:pt x="0" y="54"/>
                      <a:pt x="1" y="85"/>
                    </a:cubicBezTo>
                    <a:cubicBezTo>
                      <a:pt x="2" y="112"/>
                      <a:pt x="2" y="171"/>
                      <a:pt x="2" y="187"/>
                    </a:cubicBezTo>
                    <a:cubicBezTo>
                      <a:pt x="5" y="187"/>
                      <a:pt x="9" y="189"/>
                      <a:pt x="12" y="191"/>
                    </a:cubicBezTo>
                    <a:cubicBezTo>
                      <a:pt x="18" y="223"/>
                      <a:pt x="18" y="223"/>
                      <a:pt x="18" y="223"/>
                    </a:cubicBezTo>
                    <a:cubicBezTo>
                      <a:pt x="26" y="173"/>
                      <a:pt x="26" y="173"/>
                      <a:pt x="26" y="173"/>
                    </a:cubicBezTo>
                    <a:cubicBezTo>
                      <a:pt x="26" y="173"/>
                      <a:pt x="11" y="74"/>
                      <a:pt x="107" y="91"/>
                    </a:cubicBezTo>
                    <a:cubicBezTo>
                      <a:pt x="94" y="99"/>
                      <a:pt x="69" y="125"/>
                      <a:pt x="69" y="125"/>
                    </a:cubicBezTo>
                    <a:cubicBezTo>
                      <a:pt x="69" y="125"/>
                      <a:pt x="126" y="111"/>
                      <a:pt x="148" y="102"/>
                    </a:cubicBezTo>
                    <a:cubicBezTo>
                      <a:pt x="170" y="94"/>
                      <a:pt x="148" y="121"/>
                      <a:pt x="148" y="121"/>
                    </a:cubicBezTo>
                    <a:cubicBezTo>
                      <a:pt x="148" y="121"/>
                      <a:pt x="191" y="105"/>
                      <a:pt x="204" y="100"/>
                    </a:cubicBezTo>
                    <a:cubicBezTo>
                      <a:pt x="218" y="95"/>
                      <a:pt x="231" y="99"/>
                      <a:pt x="234" y="122"/>
                    </a:cubicBezTo>
                    <a:cubicBezTo>
                      <a:pt x="236" y="145"/>
                      <a:pt x="242" y="234"/>
                      <a:pt x="242" y="234"/>
                    </a:cubicBezTo>
                    <a:cubicBezTo>
                      <a:pt x="258" y="188"/>
                      <a:pt x="258" y="188"/>
                      <a:pt x="258" y="188"/>
                    </a:cubicBezTo>
                    <a:cubicBezTo>
                      <a:pt x="259" y="187"/>
                      <a:pt x="260" y="187"/>
                      <a:pt x="261" y="187"/>
                    </a:cubicBezTo>
                    <a:cubicBezTo>
                      <a:pt x="262" y="178"/>
                      <a:pt x="263" y="166"/>
                      <a:pt x="263" y="152"/>
                    </a:cubicBezTo>
                    <a:cubicBezTo>
                      <a:pt x="271" y="11"/>
                      <a:pt x="241" y="61"/>
                      <a:pt x="226" y="35"/>
                    </a:cubicBezTo>
                    <a:close/>
                  </a:path>
                </a:pathLst>
              </a:custGeom>
              <a:solidFill>
                <a:srgbClr val="875D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3" name="iṣḷidê">
                <a:extLst>
                  <a:ext uri="{FF2B5EF4-FFF2-40B4-BE49-F238E27FC236}">
                    <a16:creationId xmlns:a16="http://schemas.microsoft.com/office/drawing/2014/main" id="{3875C09F-57F5-4140-93C2-76444D8BBFAE}"/>
                  </a:ext>
                </a:extLst>
              </p:cNvPr>
              <p:cNvSpPr/>
              <p:nvPr/>
            </p:nvSpPr>
            <p:spPr bwMode="auto">
              <a:xfrm>
                <a:off x="5928153" y="2600089"/>
                <a:ext cx="307912" cy="67139"/>
              </a:xfrm>
              <a:custGeom>
                <a:avLst/>
                <a:gdLst>
                  <a:gd name="T0" fmla="*/ 0 w 64"/>
                  <a:gd name="T1" fmla="*/ 0 h 14"/>
                  <a:gd name="T2" fmla="*/ 12 w 64"/>
                  <a:gd name="T3" fmla="*/ 14 h 14"/>
                  <a:gd name="T4" fmla="*/ 52 w 64"/>
                  <a:gd name="T5" fmla="*/ 14 h 14"/>
                  <a:gd name="T6" fmla="*/ 64 w 64"/>
                  <a:gd name="T7" fmla="*/ 0 h 14"/>
                  <a:gd name="T8" fmla="*/ 0 w 64"/>
                  <a:gd name="T9" fmla="*/ 0 h 14"/>
                </a:gdLst>
                <a:ahLst/>
                <a:cxnLst>
                  <a:cxn ang="0">
                    <a:pos x="T0" y="T1"/>
                  </a:cxn>
                  <a:cxn ang="0">
                    <a:pos x="T2" y="T3"/>
                  </a:cxn>
                  <a:cxn ang="0">
                    <a:pos x="T4" y="T5"/>
                  </a:cxn>
                  <a:cxn ang="0">
                    <a:pos x="T6" y="T7"/>
                  </a:cxn>
                  <a:cxn ang="0">
                    <a:pos x="T8" y="T9"/>
                  </a:cxn>
                </a:cxnLst>
                <a:rect l="0" t="0" r="r" b="b"/>
                <a:pathLst>
                  <a:path w="64" h="14">
                    <a:moveTo>
                      <a:pt x="0" y="0"/>
                    </a:moveTo>
                    <a:cubicBezTo>
                      <a:pt x="1" y="4"/>
                      <a:pt x="8" y="14"/>
                      <a:pt x="12" y="14"/>
                    </a:cubicBezTo>
                    <a:cubicBezTo>
                      <a:pt x="52" y="14"/>
                      <a:pt x="52" y="14"/>
                      <a:pt x="52" y="14"/>
                    </a:cubicBezTo>
                    <a:cubicBezTo>
                      <a:pt x="56" y="14"/>
                      <a:pt x="63" y="4"/>
                      <a:pt x="64" y="0"/>
                    </a:cubicBezTo>
                    <a:lnTo>
                      <a:pt x="0" y="0"/>
                    </a:lnTo>
                    <a:close/>
                  </a:path>
                </a:pathLst>
              </a:custGeom>
              <a:solidFill>
                <a:srgbClr val="EA8C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4" name="í$lîḍê">
                <a:extLst>
                  <a:ext uri="{FF2B5EF4-FFF2-40B4-BE49-F238E27FC236}">
                    <a16:creationId xmlns:a16="http://schemas.microsoft.com/office/drawing/2014/main" id="{EF73A26D-9A73-47AD-896E-EE12B674E371}"/>
                  </a:ext>
                </a:extLst>
              </p:cNvPr>
              <p:cNvSpPr/>
              <p:nvPr/>
            </p:nvSpPr>
            <p:spPr bwMode="auto">
              <a:xfrm>
                <a:off x="5891111" y="2558416"/>
                <a:ext cx="388940" cy="55563"/>
              </a:xfrm>
              <a:custGeom>
                <a:avLst/>
                <a:gdLst>
                  <a:gd name="T0" fmla="*/ 59 w 81"/>
                  <a:gd name="T1" fmla="*/ 10 h 12"/>
                  <a:gd name="T2" fmla="*/ 18 w 81"/>
                  <a:gd name="T3" fmla="*/ 10 h 12"/>
                  <a:gd name="T4" fmla="*/ 0 w 81"/>
                  <a:gd name="T5" fmla="*/ 3 h 12"/>
                  <a:gd name="T6" fmla="*/ 4 w 81"/>
                  <a:gd name="T7" fmla="*/ 3 h 12"/>
                  <a:gd name="T8" fmla="*/ 16 w 81"/>
                  <a:gd name="T9" fmla="*/ 4 h 12"/>
                  <a:gd name="T10" fmla="*/ 39 w 81"/>
                  <a:gd name="T11" fmla="*/ 4 h 12"/>
                  <a:gd name="T12" fmla="*/ 61 w 81"/>
                  <a:gd name="T13" fmla="*/ 4 h 12"/>
                  <a:gd name="T14" fmla="*/ 76 w 81"/>
                  <a:gd name="T15" fmla="*/ 6 h 12"/>
                  <a:gd name="T16" fmla="*/ 80 w 81"/>
                  <a:gd name="T17" fmla="*/ 6 h 12"/>
                  <a:gd name="T18" fmla="*/ 59 w 81"/>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12">
                    <a:moveTo>
                      <a:pt x="59" y="10"/>
                    </a:moveTo>
                    <a:cubicBezTo>
                      <a:pt x="50" y="9"/>
                      <a:pt x="22" y="10"/>
                      <a:pt x="18" y="10"/>
                    </a:cubicBezTo>
                    <a:cubicBezTo>
                      <a:pt x="7" y="11"/>
                      <a:pt x="0" y="4"/>
                      <a:pt x="0" y="3"/>
                    </a:cubicBezTo>
                    <a:cubicBezTo>
                      <a:pt x="1" y="1"/>
                      <a:pt x="2" y="2"/>
                      <a:pt x="4" y="3"/>
                    </a:cubicBezTo>
                    <a:cubicBezTo>
                      <a:pt x="5" y="5"/>
                      <a:pt x="12" y="5"/>
                      <a:pt x="16" y="4"/>
                    </a:cubicBezTo>
                    <a:cubicBezTo>
                      <a:pt x="35" y="0"/>
                      <a:pt x="30" y="4"/>
                      <a:pt x="39" y="4"/>
                    </a:cubicBezTo>
                    <a:cubicBezTo>
                      <a:pt x="47" y="5"/>
                      <a:pt x="44" y="0"/>
                      <a:pt x="61" y="4"/>
                    </a:cubicBezTo>
                    <a:cubicBezTo>
                      <a:pt x="66" y="5"/>
                      <a:pt x="74" y="7"/>
                      <a:pt x="76" y="6"/>
                    </a:cubicBezTo>
                    <a:cubicBezTo>
                      <a:pt x="78" y="5"/>
                      <a:pt x="80" y="4"/>
                      <a:pt x="80" y="6"/>
                    </a:cubicBezTo>
                    <a:cubicBezTo>
                      <a:pt x="81" y="8"/>
                      <a:pt x="73" y="12"/>
                      <a:pt x="59" y="10"/>
                    </a:cubicBezTo>
                    <a:close/>
                  </a:path>
                </a:pathLst>
              </a:custGeom>
              <a:solidFill>
                <a:srgbClr val="D87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5" name="iṧlíḑé">
                <a:extLst>
                  <a:ext uri="{FF2B5EF4-FFF2-40B4-BE49-F238E27FC236}">
                    <a16:creationId xmlns:a16="http://schemas.microsoft.com/office/drawing/2014/main" id="{21668581-4F8C-4F58-8142-9FFE8BA895B5}"/>
                  </a:ext>
                </a:extLst>
              </p:cNvPr>
              <p:cNvSpPr/>
              <p:nvPr/>
            </p:nvSpPr>
            <p:spPr bwMode="auto">
              <a:xfrm>
                <a:off x="5615612" y="1947225"/>
                <a:ext cx="395886" cy="268554"/>
              </a:xfrm>
              <a:custGeom>
                <a:avLst/>
                <a:gdLst>
                  <a:gd name="T0" fmla="*/ 19 w 82"/>
                  <a:gd name="T1" fmla="*/ 31 h 56"/>
                  <a:gd name="T2" fmla="*/ 26 w 82"/>
                  <a:gd name="T3" fmla="*/ 16 h 56"/>
                  <a:gd name="T4" fmla="*/ 38 w 82"/>
                  <a:gd name="T5" fmla="*/ 14 h 56"/>
                  <a:gd name="T6" fmla="*/ 66 w 82"/>
                  <a:gd name="T7" fmla="*/ 29 h 56"/>
                  <a:gd name="T8" fmla="*/ 67 w 82"/>
                  <a:gd name="T9" fmla="*/ 32 h 56"/>
                  <a:gd name="T10" fmla="*/ 67 w 82"/>
                  <a:gd name="T11" fmla="*/ 32 h 56"/>
                  <a:gd name="T12" fmla="*/ 39 w 82"/>
                  <a:gd name="T13" fmla="*/ 38 h 56"/>
                  <a:gd name="T14" fmla="*/ 19 w 82"/>
                  <a:gd name="T15" fmla="*/ 31 h 56"/>
                  <a:gd name="T16" fmla="*/ 19 w 82"/>
                  <a:gd name="T17" fmla="*/ 31 h 56"/>
                  <a:gd name="T18" fmla="*/ 68 w 82"/>
                  <a:gd name="T19" fmla="*/ 0 h 56"/>
                  <a:gd name="T20" fmla="*/ 63 w 82"/>
                  <a:gd name="T21" fmla="*/ 2 h 56"/>
                  <a:gd name="T22" fmla="*/ 63 w 82"/>
                  <a:gd name="T23" fmla="*/ 2 h 56"/>
                  <a:gd name="T24" fmla="*/ 47 w 82"/>
                  <a:gd name="T25" fmla="*/ 2 h 56"/>
                  <a:gd name="T26" fmla="*/ 29 w 82"/>
                  <a:gd name="T27" fmla="*/ 3 h 56"/>
                  <a:gd name="T28" fmla="*/ 5 w 82"/>
                  <a:gd name="T29" fmla="*/ 13 h 56"/>
                  <a:gd name="T30" fmla="*/ 7 w 82"/>
                  <a:gd name="T31" fmla="*/ 5 h 56"/>
                  <a:gd name="T32" fmla="*/ 7 w 82"/>
                  <a:gd name="T33" fmla="*/ 4 h 56"/>
                  <a:gd name="T34" fmla="*/ 0 w 82"/>
                  <a:gd name="T35" fmla="*/ 19 h 56"/>
                  <a:gd name="T36" fmla="*/ 0 w 82"/>
                  <a:gd name="T37" fmla="*/ 37 h 56"/>
                  <a:gd name="T38" fmla="*/ 19 w 82"/>
                  <a:gd name="T39" fmla="*/ 56 h 56"/>
                  <a:gd name="T40" fmla="*/ 63 w 82"/>
                  <a:gd name="T41" fmla="*/ 56 h 56"/>
                  <a:gd name="T42" fmla="*/ 82 w 82"/>
                  <a:gd name="T43" fmla="*/ 37 h 56"/>
                  <a:gd name="T44" fmla="*/ 82 w 82"/>
                  <a:gd name="T45" fmla="*/ 19 h 56"/>
                  <a:gd name="T46" fmla="*/ 68 w 82"/>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56">
                    <a:moveTo>
                      <a:pt x="19" y="31"/>
                    </a:moveTo>
                    <a:cubicBezTo>
                      <a:pt x="14" y="27"/>
                      <a:pt x="14" y="21"/>
                      <a:pt x="26" y="16"/>
                    </a:cubicBezTo>
                    <a:cubicBezTo>
                      <a:pt x="30" y="15"/>
                      <a:pt x="34" y="14"/>
                      <a:pt x="38" y="14"/>
                    </a:cubicBezTo>
                    <a:cubicBezTo>
                      <a:pt x="48" y="14"/>
                      <a:pt x="59" y="19"/>
                      <a:pt x="66" y="29"/>
                    </a:cubicBezTo>
                    <a:cubicBezTo>
                      <a:pt x="66" y="30"/>
                      <a:pt x="67" y="31"/>
                      <a:pt x="67" y="32"/>
                    </a:cubicBezTo>
                    <a:cubicBezTo>
                      <a:pt x="67" y="32"/>
                      <a:pt x="67" y="32"/>
                      <a:pt x="67" y="32"/>
                    </a:cubicBezTo>
                    <a:cubicBezTo>
                      <a:pt x="53" y="37"/>
                      <a:pt x="46" y="38"/>
                      <a:pt x="39" y="38"/>
                    </a:cubicBezTo>
                    <a:cubicBezTo>
                      <a:pt x="30" y="38"/>
                      <a:pt x="22" y="35"/>
                      <a:pt x="19" y="31"/>
                    </a:cubicBezTo>
                    <a:cubicBezTo>
                      <a:pt x="19" y="31"/>
                      <a:pt x="19" y="31"/>
                      <a:pt x="19" y="31"/>
                    </a:cubicBezTo>
                    <a:moveTo>
                      <a:pt x="68" y="0"/>
                    </a:moveTo>
                    <a:cubicBezTo>
                      <a:pt x="67" y="1"/>
                      <a:pt x="66" y="2"/>
                      <a:pt x="63" y="2"/>
                    </a:cubicBezTo>
                    <a:cubicBezTo>
                      <a:pt x="63" y="2"/>
                      <a:pt x="63" y="2"/>
                      <a:pt x="63" y="2"/>
                    </a:cubicBezTo>
                    <a:cubicBezTo>
                      <a:pt x="59" y="2"/>
                      <a:pt x="54" y="2"/>
                      <a:pt x="47" y="2"/>
                    </a:cubicBezTo>
                    <a:cubicBezTo>
                      <a:pt x="42" y="2"/>
                      <a:pt x="36" y="2"/>
                      <a:pt x="29" y="3"/>
                    </a:cubicBezTo>
                    <a:cubicBezTo>
                      <a:pt x="20" y="4"/>
                      <a:pt x="8" y="13"/>
                      <a:pt x="5" y="13"/>
                    </a:cubicBezTo>
                    <a:cubicBezTo>
                      <a:pt x="3" y="13"/>
                      <a:pt x="3" y="11"/>
                      <a:pt x="7" y="5"/>
                    </a:cubicBezTo>
                    <a:cubicBezTo>
                      <a:pt x="7" y="5"/>
                      <a:pt x="7" y="4"/>
                      <a:pt x="7" y="4"/>
                    </a:cubicBezTo>
                    <a:cubicBezTo>
                      <a:pt x="3" y="8"/>
                      <a:pt x="0" y="13"/>
                      <a:pt x="0" y="19"/>
                    </a:cubicBezTo>
                    <a:cubicBezTo>
                      <a:pt x="0" y="37"/>
                      <a:pt x="0" y="37"/>
                      <a:pt x="0" y="37"/>
                    </a:cubicBezTo>
                    <a:cubicBezTo>
                      <a:pt x="0" y="47"/>
                      <a:pt x="9" y="56"/>
                      <a:pt x="19" y="56"/>
                    </a:cubicBezTo>
                    <a:cubicBezTo>
                      <a:pt x="63" y="56"/>
                      <a:pt x="63" y="56"/>
                      <a:pt x="63" y="56"/>
                    </a:cubicBezTo>
                    <a:cubicBezTo>
                      <a:pt x="74" y="56"/>
                      <a:pt x="82" y="47"/>
                      <a:pt x="82" y="37"/>
                    </a:cubicBezTo>
                    <a:cubicBezTo>
                      <a:pt x="82" y="19"/>
                      <a:pt x="82" y="19"/>
                      <a:pt x="82" y="19"/>
                    </a:cubicBezTo>
                    <a:cubicBezTo>
                      <a:pt x="82" y="10"/>
                      <a:pt x="76" y="2"/>
                      <a:pt x="68" y="0"/>
                    </a:cubicBezTo>
                  </a:path>
                </a:pathLst>
              </a:custGeom>
              <a:solidFill>
                <a:srgbClr val="FDD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6" name="îṩľiḍe">
                <a:extLst>
                  <a:ext uri="{FF2B5EF4-FFF2-40B4-BE49-F238E27FC236}">
                    <a16:creationId xmlns:a16="http://schemas.microsoft.com/office/drawing/2014/main" id="{F74FD64B-A9B1-4925-8340-01EF4A774638}"/>
                  </a:ext>
                </a:extLst>
              </p:cNvPr>
              <p:cNvSpPr/>
              <p:nvPr/>
            </p:nvSpPr>
            <p:spPr bwMode="auto">
              <a:xfrm>
                <a:off x="5629503" y="1942595"/>
                <a:ext cx="314856" cy="67139"/>
              </a:xfrm>
              <a:custGeom>
                <a:avLst/>
                <a:gdLst>
                  <a:gd name="T0" fmla="*/ 60 w 65"/>
                  <a:gd name="T1" fmla="*/ 0 h 14"/>
                  <a:gd name="T2" fmla="*/ 16 w 65"/>
                  <a:gd name="T3" fmla="*/ 0 h 14"/>
                  <a:gd name="T4" fmla="*/ 4 w 65"/>
                  <a:gd name="T5" fmla="*/ 5 h 14"/>
                  <a:gd name="T6" fmla="*/ 4 w 65"/>
                  <a:gd name="T7" fmla="*/ 6 h 14"/>
                  <a:gd name="T8" fmla="*/ 2 w 65"/>
                  <a:gd name="T9" fmla="*/ 14 h 14"/>
                  <a:gd name="T10" fmla="*/ 26 w 65"/>
                  <a:gd name="T11" fmla="*/ 4 h 14"/>
                  <a:gd name="T12" fmla="*/ 44 w 65"/>
                  <a:gd name="T13" fmla="*/ 3 h 14"/>
                  <a:gd name="T14" fmla="*/ 60 w 65"/>
                  <a:gd name="T15" fmla="*/ 3 h 14"/>
                  <a:gd name="T16" fmla="*/ 60 w 65"/>
                  <a:gd name="T17" fmla="*/ 3 h 14"/>
                  <a:gd name="T18" fmla="*/ 65 w 65"/>
                  <a:gd name="T19" fmla="*/ 1 h 14"/>
                  <a:gd name="T20" fmla="*/ 60 w 6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4">
                    <a:moveTo>
                      <a:pt x="60" y="0"/>
                    </a:moveTo>
                    <a:cubicBezTo>
                      <a:pt x="16" y="0"/>
                      <a:pt x="16" y="0"/>
                      <a:pt x="16" y="0"/>
                    </a:cubicBezTo>
                    <a:cubicBezTo>
                      <a:pt x="12" y="0"/>
                      <a:pt x="7" y="2"/>
                      <a:pt x="4" y="5"/>
                    </a:cubicBezTo>
                    <a:cubicBezTo>
                      <a:pt x="4" y="5"/>
                      <a:pt x="4" y="6"/>
                      <a:pt x="4" y="6"/>
                    </a:cubicBezTo>
                    <a:cubicBezTo>
                      <a:pt x="0" y="12"/>
                      <a:pt x="0" y="14"/>
                      <a:pt x="2" y="14"/>
                    </a:cubicBezTo>
                    <a:cubicBezTo>
                      <a:pt x="5" y="14"/>
                      <a:pt x="17" y="5"/>
                      <a:pt x="26" y="4"/>
                    </a:cubicBezTo>
                    <a:cubicBezTo>
                      <a:pt x="33" y="3"/>
                      <a:pt x="39" y="3"/>
                      <a:pt x="44" y="3"/>
                    </a:cubicBezTo>
                    <a:cubicBezTo>
                      <a:pt x="51" y="3"/>
                      <a:pt x="56" y="3"/>
                      <a:pt x="60" y="3"/>
                    </a:cubicBezTo>
                    <a:cubicBezTo>
                      <a:pt x="60" y="3"/>
                      <a:pt x="60" y="3"/>
                      <a:pt x="60" y="3"/>
                    </a:cubicBezTo>
                    <a:cubicBezTo>
                      <a:pt x="63" y="3"/>
                      <a:pt x="64" y="2"/>
                      <a:pt x="65" y="1"/>
                    </a:cubicBezTo>
                    <a:cubicBezTo>
                      <a:pt x="63" y="1"/>
                      <a:pt x="62" y="0"/>
                      <a:pt x="60" y="0"/>
                    </a:cubicBezTo>
                  </a:path>
                </a:pathLst>
              </a:custGeom>
              <a:solidFill>
                <a:srgbClr val="B79E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7" name="iṡļiḑê">
                <a:extLst>
                  <a:ext uri="{FF2B5EF4-FFF2-40B4-BE49-F238E27FC236}">
                    <a16:creationId xmlns:a16="http://schemas.microsoft.com/office/drawing/2014/main" id="{47D4C11D-A872-4219-94EE-4AFD3F1D00CC}"/>
                  </a:ext>
                </a:extLst>
              </p:cNvPr>
              <p:cNvSpPr/>
              <p:nvPr/>
            </p:nvSpPr>
            <p:spPr bwMode="auto">
              <a:xfrm>
                <a:off x="5708217" y="2046774"/>
                <a:ext cx="229198" cy="83344"/>
              </a:xfrm>
              <a:custGeom>
                <a:avLst/>
                <a:gdLst>
                  <a:gd name="T0" fmla="*/ 11 w 48"/>
                  <a:gd name="T1" fmla="*/ 0 h 17"/>
                  <a:gd name="T2" fmla="*/ 0 w 48"/>
                  <a:gd name="T3" fmla="*/ 10 h 17"/>
                  <a:gd name="T4" fmla="*/ 20 w 48"/>
                  <a:gd name="T5" fmla="*/ 17 h 17"/>
                  <a:gd name="T6" fmla="*/ 48 w 48"/>
                  <a:gd name="T7" fmla="*/ 11 h 17"/>
                  <a:gd name="T8" fmla="*/ 31 w 48"/>
                  <a:gd name="T9" fmla="*/ 1 h 17"/>
                  <a:gd name="T10" fmla="*/ 31 w 48"/>
                  <a:gd name="T11" fmla="*/ 4 h 17"/>
                  <a:gd name="T12" fmla="*/ 32 w 48"/>
                  <a:gd name="T13" fmla="*/ 5 h 17"/>
                  <a:gd name="T14" fmla="*/ 31 w 48"/>
                  <a:gd name="T15" fmla="*/ 6 h 17"/>
                  <a:gd name="T16" fmla="*/ 21 w 48"/>
                  <a:gd name="T17" fmla="*/ 17 h 17"/>
                  <a:gd name="T18" fmla="*/ 10 w 48"/>
                  <a:gd name="T19" fmla="*/ 5 h 17"/>
                  <a:gd name="T20" fmla="*/ 11 w 4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7">
                    <a:moveTo>
                      <a:pt x="11" y="0"/>
                    </a:moveTo>
                    <a:cubicBezTo>
                      <a:pt x="4" y="2"/>
                      <a:pt x="0" y="6"/>
                      <a:pt x="0" y="10"/>
                    </a:cubicBezTo>
                    <a:cubicBezTo>
                      <a:pt x="3" y="14"/>
                      <a:pt x="11" y="17"/>
                      <a:pt x="20" y="17"/>
                    </a:cubicBezTo>
                    <a:cubicBezTo>
                      <a:pt x="27" y="17"/>
                      <a:pt x="34" y="16"/>
                      <a:pt x="48" y="11"/>
                    </a:cubicBezTo>
                    <a:cubicBezTo>
                      <a:pt x="48" y="11"/>
                      <a:pt x="44" y="5"/>
                      <a:pt x="31" y="1"/>
                    </a:cubicBezTo>
                    <a:cubicBezTo>
                      <a:pt x="31" y="2"/>
                      <a:pt x="31" y="3"/>
                      <a:pt x="31" y="4"/>
                    </a:cubicBezTo>
                    <a:cubicBezTo>
                      <a:pt x="32" y="5"/>
                      <a:pt x="32" y="5"/>
                      <a:pt x="32" y="5"/>
                    </a:cubicBezTo>
                    <a:cubicBezTo>
                      <a:pt x="32" y="6"/>
                      <a:pt x="32" y="6"/>
                      <a:pt x="31" y="6"/>
                    </a:cubicBezTo>
                    <a:cubicBezTo>
                      <a:pt x="31" y="12"/>
                      <a:pt x="26" y="17"/>
                      <a:pt x="21" y="17"/>
                    </a:cubicBezTo>
                    <a:cubicBezTo>
                      <a:pt x="15" y="17"/>
                      <a:pt x="10" y="11"/>
                      <a:pt x="10" y="5"/>
                    </a:cubicBezTo>
                    <a:cubicBezTo>
                      <a:pt x="10" y="3"/>
                      <a:pt x="10" y="2"/>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8" name="îŝľïďê">
                <a:extLst>
                  <a:ext uri="{FF2B5EF4-FFF2-40B4-BE49-F238E27FC236}">
                    <a16:creationId xmlns:a16="http://schemas.microsoft.com/office/drawing/2014/main" id="{52AFAF57-5B63-4CD3-9DFE-0F2FC8A26CFC}"/>
                  </a:ext>
                </a:extLst>
              </p:cNvPr>
              <p:cNvSpPr/>
              <p:nvPr/>
            </p:nvSpPr>
            <p:spPr bwMode="auto">
              <a:xfrm>
                <a:off x="5754519" y="2042144"/>
                <a:ext cx="101865" cy="87975"/>
              </a:xfrm>
              <a:custGeom>
                <a:avLst/>
                <a:gdLst>
                  <a:gd name="T0" fmla="*/ 15 w 21"/>
                  <a:gd name="T1" fmla="*/ 1 h 18"/>
                  <a:gd name="T2" fmla="*/ 17 w 21"/>
                  <a:gd name="T3" fmla="*/ 4 h 18"/>
                  <a:gd name="T4" fmla="*/ 18 w 21"/>
                  <a:gd name="T5" fmla="*/ 4 h 18"/>
                  <a:gd name="T6" fmla="*/ 21 w 21"/>
                  <a:gd name="T7" fmla="*/ 5 h 18"/>
                  <a:gd name="T8" fmla="*/ 21 w 21"/>
                  <a:gd name="T9" fmla="*/ 2 h 18"/>
                  <a:gd name="T10" fmla="*/ 18 w 21"/>
                  <a:gd name="T11" fmla="*/ 1 h 18"/>
                  <a:gd name="T12" fmla="*/ 15 w 21"/>
                  <a:gd name="T13" fmla="*/ 1 h 18"/>
                  <a:gd name="T14" fmla="*/ 7 w 21"/>
                  <a:gd name="T15" fmla="*/ 0 h 18"/>
                  <a:gd name="T16" fmla="*/ 1 w 21"/>
                  <a:gd name="T17" fmla="*/ 1 h 18"/>
                  <a:gd name="T18" fmla="*/ 0 w 21"/>
                  <a:gd name="T19" fmla="*/ 6 h 18"/>
                  <a:gd name="T20" fmla="*/ 11 w 21"/>
                  <a:gd name="T21" fmla="*/ 18 h 18"/>
                  <a:gd name="T22" fmla="*/ 21 w 21"/>
                  <a:gd name="T23" fmla="*/ 7 h 18"/>
                  <a:gd name="T24" fmla="*/ 18 w 21"/>
                  <a:gd name="T25" fmla="*/ 9 h 18"/>
                  <a:gd name="T26" fmla="*/ 17 w 21"/>
                  <a:gd name="T27" fmla="*/ 9 h 18"/>
                  <a:gd name="T28" fmla="*/ 11 w 21"/>
                  <a:gd name="T29" fmla="*/ 14 h 18"/>
                  <a:gd name="T30" fmla="*/ 4 w 21"/>
                  <a:gd name="T31" fmla="*/ 6 h 18"/>
                  <a:gd name="T32" fmla="*/ 7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15" y="1"/>
                    </a:moveTo>
                    <a:cubicBezTo>
                      <a:pt x="16" y="1"/>
                      <a:pt x="17" y="2"/>
                      <a:pt x="17" y="4"/>
                    </a:cubicBezTo>
                    <a:cubicBezTo>
                      <a:pt x="18" y="4"/>
                      <a:pt x="18" y="4"/>
                      <a:pt x="18" y="4"/>
                    </a:cubicBezTo>
                    <a:cubicBezTo>
                      <a:pt x="20" y="4"/>
                      <a:pt x="21" y="4"/>
                      <a:pt x="21" y="5"/>
                    </a:cubicBezTo>
                    <a:cubicBezTo>
                      <a:pt x="21" y="4"/>
                      <a:pt x="21" y="3"/>
                      <a:pt x="21" y="2"/>
                    </a:cubicBezTo>
                    <a:cubicBezTo>
                      <a:pt x="20" y="2"/>
                      <a:pt x="19" y="1"/>
                      <a:pt x="18" y="1"/>
                    </a:cubicBezTo>
                    <a:cubicBezTo>
                      <a:pt x="17" y="1"/>
                      <a:pt x="16" y="1"/>
                      <a:pt x="15" y="1"/>
                    </a:cubicBezTo>
                    <a:moveTo>
                      <a:pt x="7" y="0"/>
                    </a:moveTo>
                    <a:cubicBezTo>
                      <a:pt x="5" y="0"/>
                      <a:pt x="2" y="1"/>
                      <a:pt x="1" y="1"/>
                    </a:cubicBezTo>
                    <a:cubicBezTo>
                      <a:pt x="0" y="3"/>
                      <a:pt x="0" y="4"/>
                      <a:pt x="0" y="6"/>
                    </a:cubicBezTo>
                    <a:cubicBezTo>
                      <a:pt x="0" y="12"/>
                      <a:pt x="5" y="18"/>
                      <a:pt x="11" y="18"/>
                    </a:cubicBezTo>
                    <a:cubicBezTo>
                      <a:pt x="16" y="18"/>
                      <a:pt x="21" y="13"/>
                      <a:pt x="21" y="7"/>
                    </a:cubicBezTo>
                    <a:cubicBezTo>
                      <a:pt x="21" y="8"/>
                      <a:pt x="20" y="9"/>
                      <a:pt x="18" y="9"/>
                    </a:cubicBezTo>
                    <a:cubicBezTo>
                      <a:pt x="18" y="9"/>
                      <a:pt x="18" y="9"/>
                      <a:pt x="17" y="9"/>
                    </a:cubicBezTo>
                    <a:cubicBezTo>
                      <a:pt x="16" y="12"/>
                      <a:pt x="14" y="14"/>
                      <a:pt x="11" y="14"/>
                    </a:cubicBezTo>
                    <a:cubicBezTo>
                      <a:pt x="7" y="14"/>
                      <a:pt x="4" y="10"/>
                      <a:pt x="4" y="6"/>
                    </a:cubicBezTo>
                    <a:cubicBezTo>
                      <a:pt x="4" y="4"/>
                      <a:pt x="5" y="2"/>
                      <a:pt x="7" y="0"/>
                    </a:cubicBezTo>
                  </a:path>
                </a:pathLst>
              </a:custGeom>
              <a:solidFill>
                <a:srgbClr val="B0BE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9" name="ïṣľiḑé">
                <a:extLst>
                  <a:ext uri="{FF2B5EF4-FFF2-40B4-BE49-F238E27FC236}">
                    <a16:creationId xmlns:a16="http://schemas.microsoft.com/office/drawing/2014/main" id="{85DD54C9-04C0-47C4-AC86-F155712B4FF9}"/>
                  </a:ext>
                </a:extLst>
              </p:cNvPr>
              <p:cNvSpPr/>
              <p:nvPr/>
            </p:nvSpPr>
            <p:spPr bwMode="auto">
              <a:xfrm>
                <a:off x="5775355" y="2042144"/>
                <a:ext cx="62509" cy="67139"/>
              </a:xfrm>
              <a:custGeom>
                <a:avLst/>
                <a:gdLst>
                  <a:gd name="T0" fmla="*/ 6 w 13"/>
                  <a:gd name="T1" fmla="*/ 0 h 14"/>
                  <a:gd name="T2" fmla="*/ 3 w 13"/>
                  <a:gd name="T3" fmla="*/ 0 h 14"/>
                  <a:gd name="T4" fmla="*/ 0 w 13"/>
                  <a:gd name="T5" fmla="*/ 6 h 14"/>
                  <a:gd name="T6" fmla="*/ 7 w 13"/>
                  <a:gd name="T7" fmla="*/ 14 h 14"/>
                  <a:gd name="T8" fmla="*/ 13 w 13"/>
                  <a:gd name="T9" fmla="*/ 9 h 14"/>
                  <a:gd name="T10" fmla="*/ 11 w 13"/>
                  <a:gd name="T11" fmla="*/ 6 h 14"/>
                  <a:gd name="T12" fmla="*/ 13 w 13"/>
                  <a:gd name="T13" fmla="*/ 4 h 14"/>
                  <a:gd name="T14" fmla="*/ 11 w 13"/>
                  <a:gd name="T15" fmla="*/ 1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cubicBezTo>
                      <a:pt x="5" y="0"/>
                      <a:pt x="4" y="0"/>
                      <a:pt x="3" y="0"/>
                    </a:cubicBezTo>
                    <a:cubicBezTo>
                      <a:pt x="1" y="2"/>
                      <a:pt x="0" y="4"/>
                      <a:pt x="0" y="6"/>
                    </a:cubicBezTo>
                    <a:cubicBezTo>
                      <a:pt x="0" y="10"/>
                      <a:pt x="3" y="14"/>
                      <a:pt x="7" y="14"/>
                    </a:cubicBezTo>
                    <a:cubicBezTo>
                      <a:pt x="10" y="14"/>
                      <a:pt x="12" y="12"/>
                      <a:pt x="13" y="9"/>
                    </a:cubicBezTo>
                    <a:cubicBezTo>
                      <a:pt x="12" y="9"/>
                      <a:pt x="11" y="8"/>
                      <a:pt x="11" y="6"/>
                    </a:cubicBezTo>
                    <a:cubicBezTo>
                      <a:pt x="11" y="5"/>
                      <a:pt x="12" y="4"/>
                      <a:pt x="13" y="4"/>
                    </a:cubicBezTo>
                    <a:cubicBezTo>
                      <a:pt x="13" y="2"/>
                      <a:pt x="12" y="1"/>
                      <a:pt x="11" y="1"/>
                    </a:cubicBezTo>
                    <a:cubicBezTo>
                      <a:pt x="10" y="0"/>
                      <a:pt x="8" y="0"/>
                      <a:pt x="6" y="0"/>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0" name="íṩļîḋê">
                <a:extLst>
                  <a:ext uri="{FF2B5EF4-FFF2-40B4-BE49-F238E27FC236}">
                    <a16:creationId xmlns:a16="http://schemas.microsoft.com/office/drawing/2014/main" id="{BBFCF2E5-09DF-4BCA-92DC-5F1C5ECCBBAE}"/>
                  </a:ext>
                </a:extLst>
              </p:cNvPr>
              <p:cNvSpPr/>
              <p:nvPr/>
            </p:nvSpPr>
            <p:spPr bwMode="auto">
              <a:xfrm>
                <a:off x="5828603" y="2060665"/>
                <a:ext cx="32412" cy="25467"/>
              </a:xfrm>
              <a:custGeom>
                <a:avLst/>
                <a:gdLst>
                  <a:gd name="T0" fmla="*/ 3 w 7"/>
                  <a:gd name="T1" fmla="*/ 0 h 5"/>
                  <a:gd name="T2" fmla="*/ 2 w 7"/>
                  <a:gd name="T3" fmla="*/ 0 h 5"/>
                  <a:gd name="T4" fmla="*/ 0 w 7"/>
                  <a:gd name="T5" fmla="*/ 2 h 5"/>
                  <a:gd name="T6" fmla="*/ 2 w 7"/>
                  <a:gd name="T7" fmla="*/ 5 h 5"/>
                  <a:gd name="T8" fmla="*/ 3 w 7"/>
                  <a:gd name="T9" fmla="*/ 5 h 5"/>
                  <a:gd name="T10" fmla="*/ 6 w 7"/>
                  <a:gd name="T11" fmla="*/ 3 h 5"/>
                  <a:gd name="T12" fmla="*/ 7 w 7"/>
                  <a:gd name="T13" fmla="*/ 2 h 5"/>
                  <a:gd name="T14" fmla="*/ 6 w 7"/>
                  <a:gd name="T15" fmla="*/ 1 h 5"/>
                  <a:gd name="T16" fmla="*/ 3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3" y="0"/>
                    </a:moveTo>
                    <a:cubicBezTo>
                      <a:pt x="3" y="0"/>
                      <a:pt x="3" y="0"/>
                      <a:pt x="2" y="0"/>
                    </a:cubicBezTo>
                    <a:cubicBezTo>
                      <a:pt x="1" y="0"/>
                      <a:pt x="0" y="1"/>
                      <a:pt x="0" y="2"/>
                    </a:cubicBezTo>
                    <a:cubicBezTo>
                      <a:pt x="0" y="4"/>
                      <a:pt x="1" y="5"/>
                      <a:pt x="2" y="5"/>
                    </a:cubicBezTo>
                    <a:cubicBezTo>
                      <a:pt x="3" y="5"/>
                      <a:pt x="3" y="5"/>
                      <a:pt x="3" y="5"/>
                    </a:cubicBezTo>
                    <a:cubicBezTo>
                      <a:pt x="5" y="5"/>
                      <a:pt x="6" y="4"/>
                      <a:pt x="6" y="3"/>
                    </a:cubicBezTo>
                    <a:cubicBezTo>
                      <a:pt x="7" y="3"/>
                      <a:pt x="7" y="3"/>
                      <a:pt x="7" y="2"/>
                    </a:cubicBezTo>
                    <a:cubicBezTo>
                      <a:pt x="7" y="2"/>
                      <a:pt x="7" y="2"/>
                      <a:pt x="6" y="1"/>
                    </a:cubicBezTo>
                    <a:cubicBezTo>
                      <a:pt x="6" y="0"/>
                      <a:pt x="5"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1" name="íṩḷíḍe">
                <a:extLst>
                  <a:ext uri="{FF2B5EF4-FFF2-40B4-BE49-F238E27FC236}">
                    <a16:creationId xmlns:a16="http://schemas.microsoft.com/office/drawing/2014/main" id="{B5FF63E0-6F13-44CA-A544-A7AA556FD7E3}"/>
                  </a:ext>
                </a:extLst>
              </p:cNvPr>
              <p:cNvSpPr/>
              <p:nvPr/>
            </p:nvSpPr>
            <p:spPr bwMode="auto">
              <a:xfrm>
                <a:off x="5682750" y="2014363"/>
                <a:ext cx="254663" cy="85660"/>
              </a:xfrm>
              <a:custGeom>
                <a:avLst/>
                <a:gdLst>
                  <a:gd name="T0" fmla="*/ 24 w 53"/>
                  <a:gd name="T1" fmla="*/ 0 h 18"/>
                  <a:gd name="T2" fmla="*/ 12 w 53"/>
                  <a:gd name="T3" fmla="*/ 2 h 18"/>
                  <a:gd name="T4" fmla="*/ 5 w 53"/>
                  <a:gd name="T5" fmla="*/ 17 h 18"/>
                  <a:gd name="T6" fmla="*/ 5 w 53"/>
                  <a:gd name="T7" fmla="*/ 17 h 18"/>
                  <a:gd name="T8" fmla="*/ 16 w 53"/>
                  <a:gd name="T9" fmla="*/ 7 h 18"/>
                  <a:gd name="T10" fmla="*/ 22 w 53"/>
                  <a:gd name="T11" fmla="*/ 6 h 18"/>
                  <a:gd name="T12" fmla="*/ 25 w 53"/>
                  <a:gd name="T13" fmla="*/ 6 h 18"/>
                  <a:gd name="T14" fmla="*/ 30 w 53"/>
                  <a:gd name="T15" fmla="*/ 7 h 18"/>
                  <a:gd name="T16" fmla="*/ 33 w 53"/>
                  <a:gd name="T17" fmla="*/ 7 h 18"/>
                  <a:gd name="T18" fmla="*/ 36 w 53"/>
                  <a:gd name="T19" fmla="*/ 8 h 18"/>
                  <a:gd name="T20" fmla="*/ 53 w 53"/>
                  <a:gd name="T21" fmla="*/ 18 h 18"/>
                  <a:gd name="T22" fmla="*/ 53 w 53"/>
                  <a:gd name="T23" fmla="*/ 18 h 18"/>
                  <a:gd name="T24" fmla="*/ 52 w 53"/>
                  <a:gd name="T25" fmla="*/ 15 h 18"/>
                  <a:gd name="T26" fmla="*/ 24 w 53"/>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8">
                    <a:moveTo>
                      <a:pt x="24" y="0"/>
                    </a:moveTo>
                    <a:cubicBezTo>
                      <a:pt x="20" y="0"/>
                      <a:pt x="16" y="1"/>
                      <a:pt x="12" y="2"/>
                    </a:cubicBezTo>
                    <a:cubicBezTo>
                      <a:pt x="0" y="7"/>
                      <a:pt x="0" y="13"/>
                      <a:pt x="5" y="17"/>
                    </a:cubicBezTo>
                    <a:cubicBezTo>
                      <a:pt x="5" y="17"/>
                      <a:pt x="5" y="17"/>
                      <a:pt x="5" y="17"/>
                    </a:cubicBezTo>
                    <a:cubicBezTo>
                      <a:pt x="5" y="13"/>
                      <a:pt x="9" y="9"/>
                      <a:pt x="16" y="7"/>
                    </a:cubicBezTo>
                    <a:cubicBezTo>
                      <a:pt x="17" y="7"/>
                      <a:pt x="20" y="6"/>
                      <a:pt x="22" y="6"/>
                    </a:cubicBezTo>
                    <a:cubicBezTo>
                      <a:pt x="23" y="6"/>
                      <a:pt x="24" y="6"/>
                      <a:pt x="25" y="6"/>
                    </a:cubicBezTo>
                    <a:cubicBezTo>
                      <a:pt x="27" y="6"/>
                      <a:pt x="29" y="6"/>
                      <a:pt x="30" y="7"/>
                    </a:cubicBezTo>
                    <a:cubicBezTo>
                      <a:pt x="31" y="7"/>
                      <a:pt x="32" y="7"/>
                      <a:pt x="33" y="7"/>
                    </a:cubicBezTo>
                    <a:cubicBezTo>
                      <a:pt x="34" y="7"/>
                      <a:pt x="35" y="8"/>
                      <a:pt x="36" y="8"/>
                    </a:cubicBezTo>
                    <a:cubicBezTo>
                      <a:pt x="49" y="12"/>
                      <a:pt x="53" y="18"/>
                      <a:pt x="53" y="18"/>
                    </a:cubicBezTo>
                    <a:cubicBezTo>
                      <a:pt x="53" y="18"/>
                      <a:pt x="53" y="18"/>
                      <a:pt x="53" y="18"/>
                    </a:cubicBezTo>
                    <a:cubicBezTo>
                      <a:pt x="53" y="17"/>
                      <a:pt x="52" y="16"/>
                      <a:pt x="52" y="15"/>
                    </a:cubicBezTo>
                    <a:cubicBezTo>
                      <a:pt x="45" y="5"/>
                      <a:pt x="34" y="0"/>
                      <a:pt x="24" y="0"/>
                    </a:cubicBezTo>
                  </a:path>
                </a:pathLst>
              </a:custGeom>
              <a:solidFill>
                <a:srgbClr val="F2C5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2" name="íslîdé">
                <a:extLst>
                  <a:ext uri="{FF2B5EF4-FFF2-40B4-BE49-F238E27FC236}">
                    <a16:creationId xmlns:a16="http://schemas.microsoft.com/office/drawing/2014/main" id="{C2B90693-165E-4A1C-96EE-C371EE422CF6}"/>
                  </a:ext>
                </a:extLst>
              </p:cNvPr>
              <p:cNvSpPr/>
              <p:nvPr/>
            </p:nvSpPr>
            <p:spPr bwMode="auto">
              <a:xfrm>
                <a:off x="6150404" y="1947225"/>
                <a:ext cx="395886" cy="268554"/>
              </a:xfrm>
              <a:custGeom>
                <a:avLst/>
                <a:gdLst>
                  <a:gd name="T0" fmla="*/ 18 w 82"/>
                  <a:gd name="T1" fmla="*/ 32 h 56"/>
                  <a:gd name="T2" fmla="*/ 20 w 82"/>
                  <a:gd name="T3" fmla="*/ 29 h 56"/>
                  <a:gd name="T4" fmla="*/ 47 w 82"/>
                  <a:gd name="T5" fmla="*/ 14 h 56"/>
                  <a:gd name="T6" fmla="*/ 59 w 82"/>
                  <a:gd name="T7" fmla="*/ 16 h 56"/>
                  <a:gd name="T8" fmla="*/ 67 w 82"/>
                  <a:gd name="T9" fmla="*/ 31 h 56"/>
                  <a:gd name="T10" fmla="*/ 67 w 82"/>
                  <a:gd name="T11" fmla="*/ 31 h 56"/>
                  <a:gd name="T12" fmla="*/ 46 w 82"/>
                  <a:gd name="T13" fmla="*/ 38 h 56"/>
                  <a:gd name="T14" fmla="*/ 43 w 82"/>
                  <a:gd name="T15" fmla="*/ 38 h 56"/>
                  <a:gd name="T16" fmla="*/ 18 w 82"/>
                  <a:gd name="T17" fmla="*/ 32 h 56"/>
                  <a:gd name="T18" fmla="*/ 18 w 82"/>
                  <a:gd name="T19" fmla="*/ 32 h 56"/>
                  <a:gd name="T20" fmla="*/ 17 w 82"/>
                  <a:gd name="T21" fmla="*/ 0 h 56"/>
                  <a:gd name="T22" fmla="*/ 0 w 82"/>
                  <a:gd name="T23" fmla="*/ 19 h 56"/>
                  <a:gd name="T24" fmla="*/ 0 w 82"/>
                  <a:gd name="T25" fmla="*/ 37 h 56"/>
                  <a:gd name="T26" fmla="*/ 19 w 82"/>
                  <a:gd name="T27" fmla="*/ 56 h 56"/>
                  <a:gd name="T28" fmla="*/ 63 w 82"/>
                  <a:gd name="T29" fmla="*/ 56 h 56"/>
                  <a:gd name="T30" fmla="*/ 82 w 82"/>
                  <a:gd name="T31" fmla="*/ 37 h 56"/>
                  <a:gd name="T32" fmla="*/ 82 w 82"/>
                  <a:gd name="T33" fmla="*/ 19 h 56"/>
                  <a:gd name="T34" fmla="*/ 81 w 82"/>
                  <a:gd name="T35" fmla="*/ 13 h 56"/>
                  <a:gd name="T36" fmla="*/ 80 w 82"/>
                  <a:gd name="T37" fmla="*/ 14 h 56"/>
                  <a:gd name="T38" fmla="*/ 56 w 82"/>
                  <a:gd name="T39" fmla="*/ 3 h 56"/>
                  <a:gd name="T40" fmla="*/ 30 w 82"/>
                  <a:gd name="T41" fmla="*/ 1 h 56"/>
                  <a:gd name="T42" fmla="*/ 20 w 82"/>
                  <a:gd name="T43" fmla="*/ 1 h 56"/>
                  <a:gd name="T44" fmla="*/ 20 w 82"/>
                  <a:gd name="T45" fmla="*/ 1 h 56"/>
                  <a:gd name="T46" fmla="*/ 17 w 82"/>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56">
                    <a:moveTo>
                      <a:pt x="18" y="32"/>
                    </a:moveTo>
                    <a:cubicBezTo>
                      <a:pt x="18" y="31"/>
                      <a:pt x="19" y="30"/>
                      <a:pt x="20" y="29"/>
                    </a:cubicBezTo>
                    <a:cubicBezTo>
                      <a:pt x="27" y="19"/>
                      <a:pt x="37" y="14"/>
                      <a:pt x="47" y="14"/>
                    </a:cubicBezTo>
                    <a:cubicBezTo>
                      <a:pt x="51" y="14"/>
                      <a:pt x="55" y="15"/>
                      <a:pt x="59" y="16"/>
                    </a:cubicBezTo>
                    <a:cubicBezTo>
                      <a:pt x="71" y="21"/>
                      <a:pt x="71" y="27"/>
                      <a:pt x="67" y="31"/>
                    </a:cubicBezTo>
                    <a:cubicBezTo>
                      <a:pt x="67" y="31"/>
                      <a:pt x="67" y="31"/>
                      <a:pt x="67" y="31"/>
                    </a:cubicBezTo>
                    <a:cubicBezTo>
                      <a:pt x="64" y="35"/>
                      <a:pt x="55" y="37"/>
                      <a:pt x="46" y="38"/>
                    </a:cubicBezTo>
                    <a:cubicBezTo>
                      <a:pt x="45" y="38"/>
                      <a:pt x="44" y="38"/>
                      <a:pt x="43" y="38"/>
                    </a:cubicBezTo>
                    <a:cubicBezTo>
                      <a:pt x="36" y="38"/>
                      <a:pt x="31" y="37"/>
                      <a:pt x="18" y="32"/>
                    </a:cubicBezTo>
                    <a:cubicBezTo>
                      <a:pt x="18" y="32"/>
                      <a:pt x="18" y="32"/>
                      <a:pt x="18" y="32"/>
                    </a:cubicBezTo>
                    <a:moveTo>
                      <a:pt x="17" y="0"/>
                    </a:moveTo>
                    <a:cubicBezTo>
                      <a:pt x="7" y="1"/>
                      <a:pt x="0" y="9"/>
                      <a:pt x="0" y="19"/>
                    </a:cubicBezTo>
                    <a:cubicBezTo>
                      <a:pt x="0" y="37"/>
                      <a:pt x="0" y="37"/>
                      <a:pt x="0" y="37"/>
                    </a:cubicBezTo>
                    <a:cubicBezTo>
                      <a:pt x="0" y="47"/>
                      <a:pt x="8" y="56"/>
                      <a:pt x="19" y="56"/>
                    </a:cubicBezTo>
                    <a:cubicBezTo>
                      <a:pt x="63" y="56"/>
                      <a:pt x="63" y="56"/>
                      <a:pt x="63" y="56"/>
                    </a:cubicBezTo>
                    <a:cubicBezTo>
                      <a:pt x="73" y="56"/>
                      <a:pt x="82" y="47"/>
                      <a:pt x="82" y="37"/>
                    </a:cubicBezTo>
                    <a:cubicBezTo>
                      <a:pt x="82" y="19"/>
                      <a:pt x="82" y="19"/>
                      <a:pt x="82" y="19"/>
                    </a:cubicBezTo>
                    <a:cubicBezTo>
                      <a:pt x="82" y="17"/>
                      <a:pt x="82" y="15"/>
                      <a:pt x="81" y="13"/>
                    </a:cubicBezTo>
                    <a:cubicBezTo>
                      <a:pt x="81" y="14"/>
                      <a:pt x="81" y="14"/>
                      <a:pt x="80" y="14"/>
                    </a:cubicBezTo>
                    <a:cubicBezTo>
                      <a:pt x="76" y="14"/>
                      <a:pt x="65" y="4"/>
                      <a:pt x="56" y="3"/>
                    </a:cubicBezTo>
                    <a:cubicBezTo>
                      <a:pt x="43" y="1"/>
                      <a:pt x="37" y="1"/>
                      <a:pt x="30" y="1"/>
                    </a:cubicBezTo>
                    <a:cubicBezTo>
                      <a:pt x="27" y="1"/>
                      <a:pt x="24" y="1"/>
                      <a:pt x="20" y="1"/>
                    </a:cubicBezTo>
                    <a:cubicBezTo>
                      <a:pt x="20" y="1"/>
                      <a:pt x="20" y="1"/>
                      <a:pt x="20" y="1"/>
                    </a:cubicBezTo>
                    <a:cubicBezTo>
                      <a:pt x="19" y="1"/>
                      <a:pt x="17" y="0"/>
                      <a:pt x="17" y="0"/>
                    </a:cubicBezTo>
                  </a:path>
                </a:pathLst>
              </a:custGeom>
              <a:solidFill>
                <a:srgbClr val="FDD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3" name="íṩļíďé">
                <a:extLst>
                  <a:ext uri="{FF2B5EF4-FFF2-40B4-BE49-F238E27FC236}">
                    <a16:creationId xmlns:a16="http://schemas.microsoft.com/office/drawing/2014/main" id="{A04528BC-0259-4564-A8EE-39E3F7C4350F}"/>
                  </a:ext>
                </a:extLst>
              </p:cNvPr>
              <p:cNvSpPr/>
              <p:nvPr/>
            </p:nvSpPr>
            <p:spPr bwMode="auto">
              <a:xfrm>
                <a:off x="6231434" y="1942595"/>
                <a:ext cx="310226" cy="71769"/>
              </a:xfrm>
              <a:custGeom>
                <a:avLst/>
                <a:gdLst>
                  <a:gd name="T0" fmla="*/ 46 w 64"/>
                  <a:gd name="T1" fmla="*/ 0 h 15"/>
                  <a:gd name="T2" fmla="*/ 2 w 64"/>
                  <a:gd name="T3" fmla="*/ 0 h 15"/>
                  <a:gd name="T4" fmla="*/ 0 w 64"/>
                  <a:gd name="T5" fmla="*/ 1 h 15"/>
                  <a:gd name="T6" fmla="*/ 3 w 64"/>
                  <a:gd name="T7" fmla="*/ 2 h 15"/>
                  <a:gd name="T8" fmla="*/ 3 w 64"/>
                  <a:gd name="T9" fmla="*/ 2 h 15"/>
                  <a:gd name="T10" fmla="*/ 13 w 64"/>
                  <a:gd name="T11" fmla="*/ 2 h 15"/>
                  <a:gd name="T12" fmla="*/ 39 w 64"/>
                  <a:gd name="T13" fmla="*/ 4 h 15"/>
                  <a:gd name="T14" fmla="*/ 63 w 64"/>
                  <a:gd name="T15" fmla="*/ 15 h 15"/>
                  <a:gd name="T16" fmla="*/ 64 w 64"/>
                  <a:gd name="T17" fmla="*/ 14 h 15"/>
                  <a:gd name="T18" fmla="*/ 46 w 6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5">
                    <a:moveTo>
                      <a:pt x="46" y="0"/>
                    </a:moveTo>
                    <a:cubicBezTo>
                      <a:pt x="2" y="0"/>
                      <a:pt x="2" y="0"/>
                      <a:pt x="2" y="0"/>
                    </a:cubicBezTo>
                    <a:cubicBezTo>
                      <a:pt x="1" y="0"/>
                      <a:pt x="0" y="1"/>
                      <a:pt x="0" y="1"/>
                    </a:cubicBezTo>
                    <a:cubicBezTo>
                      <a:pt x="0" y="1"/>
                      <a:pt x="2" y="2"/>
                      <a:pt x="3" y="2"/>
                    </a:cubicBezTo>
                    <a:cubicBezTo>
                      <a:pt x="3" y="2"/>
                      <a:pt x="3" y="2"/>
                      <a:pt x="3" y="2"/>
                    </a:cubicBezTo>
                    <a:cubicBezTo>
                      <a:pt x="7" y="2"/>
                      <a:pt x="10" y="2"/>
                      <a:pt x="13" y="2"/>
                    </a:cubicBezTo>
                    <a:cubicBezTo>
                      <a:pt x="20" y="2"/>
                      <a:pt x="26" y="2"/>
                      <a:pt x="39" y="4"/>
                    </a:cubicBezTo>
                    <a:cubicBezTo>
                      <a:pt x="48" y="5"/>
                      <a:pt x="59" y="15"/>
                      <a:pt x="63" y="15"/>
                    </a:cubicBezTo>
                    <a:cubicBezTo>
                      <a:pt x="64" y="15"/>
                      <a:pt x="64" y="15"/>
                      <a:pt x="64" y="14"/>
                    </a:cubicBezTo>
                    <a:cubicBezTo>
                      <a:pt x="62" y="6"/>
                      <a:pt x="54" y="0"/>
                      <a:pt x="46" y="0"/>
                    </a:cubicBezTo>
                  </a:path>
                </a:pathLst>
              </a:custGeom>
              <a:solidFill>
                <a:srgbClr val="B79E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4" name="ísḻíḑê">
                <a:extLst>
                  <a:ext uri="{FF2B5EF4-FFF2-40B4-BE49-F238E27FC236}">
                    <a16:creationId xmlns:a16="http://schemas.microsoft.com/office/drawing/2014/main" id="{654B217B-0BCF-4A24-8451-50BA2BD3B369}"/>
                  </a:ext>
                </a:extLst>
              </p:cNvPr>
              <p:cNvSpPr/>
              <p:nvPr/>
            </p:nvSpPr>
            <p:spPr bwMode="auto">
              <a:xfrm>
                <a:off x="6236064" y="2046774"/>
                <a:ext cx="236142" cy="83344"/>
              </a:xfrm>
              <a:custGeom>
                <a:avLst/>
                <a:gdLst>
                  <a:gd name="T0" fmla="*/ 38 w 49"/>
                  <a:gd name="T1" fmla="*/ 0 h 17"/>
                  <a:gd name="T2" fmla="*/ 38 w 49"/>
                  <a:gd name="T3" fmla="*/ 4 h 17"/>
                  <a:gd name="T4" fmla="*/ 38 w 49"/>
                  <a:gd name="T5" fmla="*/ 4 h 17"/>
                  <a:gd name="T6" fmla="*/ 38 w 49"/>
                  <a:gd name="T7" fmla="*/ 4 h 17"/>
                  <a:gd name="T8" fmla="*/ 38 w 49"/>
                  <a:gd name="T9" fmla="*/ 5 h 17"/>
                  <a:gd name="T10" fmla="*/ 27 w 49"/>
                  <a:gd name="T11" fmla="*/ 16 h 17"/>
                  <a:gd name="T12" fmla="*/ 16 w 49"/>
                  <a:gd name="T13" fmla="*/ 5 h 17"/>
                  <a:gd name="T14" fmla="*/ 17 w 49"/>
                  <a:gd name="T15" fmla="*/ 1 h 17"/>
                  <a:gd name="T16" fmla="*/ 0 w 49"/>
                  <a:gd name="T17" fmla="*/ 11 h 17"/>
                  <a:gd name="T18" fmla="*/ 25 w 49"/>
                  <a:gd name="T19" fmla="*/ 17 h 17"/>
                  <a:gd name="T20" fmla="*/ 28 w 49"/>
                  <a:gd name="T21" fmla="*/ 17 h 17"/>
                  <a:gd name="T22" fmla="*/ 49 w 49"/>
                  <a:gd name="T23" fmla="*/ 10 h 17"/>
                  <a:gd name="T24" fmla="*/ 38 w 49"/>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7">
                    <a:moveTo>
                      <a:pt x="38" y="0"/>
                    </a:moveTo>
                    <a:cubicBezTo>
                      <a:pt x="38" y="1"/>
                      <a:pt x="38" y="3"/>
                      <a:pt x="38" y="4"/>
                    </a:cubicBezTo>
                    <a:cubicBezTo>
                      <a:pt x="38" y="4"/>
                      <a:pt x="38" y="4"/>
                      <a:pt x="38" y="4"/>
                    </a:cubicBezTo>
                    <a:cubicBezTo>
                      <a:pt x="38" y="4"/>
                      <a:pt x="38" y="4"/>
                      <a:pt x="38" y="4"/>
                    </a:cubicBezTo>
                    <a:cubicBezTo>
                      <a:pt x="38" y="4"/>
                      <a:pt x="38" y="5"/>
                      <a:pt x="38" y="5"/>
                    </a:cubicBezTo>
                    <a:cubicBezTo>
                      <a:pt x="38" y="11"/>
                      <a:pt x="33" y="16"/>
                      <a:pt x="27" y="16"/>
                    </a:cubicBezTo>
                    <a:cubicBezTo>
                      <a:pt x="21" y="16"/>
                      <a:pt x="16" y="11"/>
                      <a:pt x="16" y="5"/>
                    </a:cubicBezTo>
                    <a:cubicBezTo>
                      <a:pt x="16" y="4"/>
                      <a:pt x="17" y="2"/>
                      <a:pt x="17" y="1"/>
                    </a:cubicBezTo>
                    <a:cubicBezTo>
                      <a:pt x="4" y="5"/>
                      <a:pt x="0" y="11"/>
                      <a:pt x="0" y="11"/>
                    </a:cubicBezTo>
                    <a:cubicBezTo>
                      <a:pt x="13" y="16"/>
                      <a:pt x="18" y="17"/>
                      <a:pt x="25" y="17"/>
                    </a:cubicBezTo>
                    <a:cubicBezTo>
                      <a:pt x="26" y="17"/>
                      <a:pt x="27" y="17"/>
                      <a:pt x="28" y="17"/>
                    </a:cubicBezTo>
                    <a:cubicBezTo>
                      <a:pt x="37" y="16"/>
                      <a:pt x="46" y="14"/>
                      <a:pt x="49" y="10"/>
                    </a:cubicBezTo>
                    <a:cubicBezTo>
                      <a:pt x="48" y="5"/>
                      <a:pt x="44" y="2"/>
                      <a:pt x="3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5" name="iŝḻîḑê">
                <a:extLst>
                  <a:ext uri="{FF2B5EF4-FFF2-40B4-BE49-F238E27FC236}">
                    <a16:creationId xmlns:a16="http://schemas.microsoft.com/office/drawing/2014/main" id="{4106A1C0-3ADA-4245-AD7A-9ED8567E57E7}"/>
                  </a:ext>
                </a:extLst>
              </p:cNvPr>
              <p:cNvSpPr/>
              <p:nvPr/>
            </p:nvSpPr>
            <p:spPr bwMode="auto">
              <a:xfrm>
                <a:off x="6314778" y="2042144"/>
                <a:ext cx="106496" cy="81030"/>
              </a:xfrm>
              <a:custGeom>
                <a:avLst/>
                <a:gdLst>
                  <a:gd name="T0" fmla="*/ 6 w 22"/>
                  <a:gd name="T1" fmla="*/ 1 h 17"/>
                  <a:gd name="T2" fmla="*/ 4 w 22"/>
                  <a:gd name="T3" fmla="*/ 1 h 17"/>
                  <a:gd name="T4" fmla="*/ 1 w 22"/>
                  <a:gd name="T5" fmla="*/ 2 h 17"/>
                  <a:gd name="T6" fmla="*/ 0 w 22"/>
                  <a:gd name="T7" fmla="*/ 6 h 17"/>
                  <a:gd name="T8" fmla="*/ 11 w 22"/>
                  <a:gd name="T9" fmla="*/ 17 h 17"/>
                  <a:gd name="T10" fmla="*/ 22 w 22"/>
                  <a:gd name="T11" fmla="*/ 6 h 17"/>
                  <a:gd name="T12" fmla="*/ 22 w 22"/>
                  <a:gd name="T13" fmla="*/ 5 h 17"/>
                  <a:gd name="T14" fmla="*/ 19 w 22"/>
                  <a:gd name="T15" fmla="*/ 8 h 17"/>
                  <a:gd name="T16" fmla="*/ 18 w 22"/>
                  <a:gd name="T17" fmla="*/ 8 h 17"/>
                  <a:gd name="T18" fmla="*/ 11 w 22"/>
                  <a:gd name="T19" fmla="*/ 13 h 17"/>
                  <a:gd name="T20" fmla="*/ 4 w 22"/>
                  <a:gd name="T21" fmla="*/ 6 h 17"/>
                  <a:gd name="T22" fmla="*/ 6 w 22"/>
                  <a:gd name="T23" fmla="*/ 1 h 17"/>
                  <a:gd name="T24" fmla="*/ 16 w 22"/>
                  <a:gd name="T25" fmla="*/ 0 h 17"/>
                  <a:gd name="T26" fmla="*/ 18 w 22"/>
                  <a:gd name="T27" fmla="*/ 3 h 17"/>
                  <a:gd name="T28" fmla="*/ 19 w 22"/>
                  <a:gd name="T29" fmla="*/ 2 h 17"/>
                  <a:gd name="T30" fmla="*/ 22 w 22"/>
                  <a:gd name="T31" fmla="*/ 5 h 17"/>
                  <a:gd name="T32" fmla="*/ 22 w 22"/>
                  <a:gd name="T33" fmla="*/ 1 h 17"/>
                  <a:gd name="T34" fmla="*/ 16 w 22"/>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6" y="1"/>
                    </a:moveTo>
                    <a:cubicBezTo>
                      <a:pt x="6" y="1"/>
                      <a:pt x="5" y="1"/>
                      <a:pt x="4" y="1"/>
                    </a:cubicBezTo>
                    <a:cubicBezTo>
                      <a:pt x="3" y="1"/>
                      <a:pt x="2" y="2"/>
                      <a:pt x="1" y="2"/>
                    </a:cubicBezTo>
                    <a:cubicBezTo>
                      <a:pt x="1" y="3"/>
                      <a:pt x="0" y="5"/>
                      <a:pt x="0" y="6"/>
                    </a:cubicBezTo>
                    <a:cubicBezTo>
                      <a:pt x="0" y="12"/>
                      <a:pt x="5" y="17"/>
                      <a:pt x="11" y="17"/>
                    </a:cubicBezTo>
                    <a:cubicBezTo>
                      <a:pt x="17" y="17"/>
                      <a:pt x="22" y="12"/>
                      <a:pt x="22" y="6"/>
                    </a:cubicBezTo>
                    <a:cubicBezTo>
                      <a:pt x="22" y="6"/>
                      <a:pt x="22" y="5"/>
                      <a:pt x="22" y="5"/>
                    </a:cubicBezTo>
                    <a:cubicBezTo>
                      <a:pt x="22" y="7"/>
                      <a:pt x="21" y="8"/>
                      <a:pt x="19" y="8"/>
                    </a:cubicBezTo>
                    <a:cubicBezTo>
                      <a:pt x="19" y="8"/>
                      <a:pt x="18" y="8"/>
                      <a:pt x="18" y="8"/>
                    </a:cubicBezTo>
                    <a:cubicBezTo>
                      <a:pt x="17" y="11"/>
                      <a:pt x="15" y="13"/>
                      <a:pt x="11" y="13"/>
                    </a:cubicBezTo>
                    <a:cubicBezTo>
                      <a:pt x="7" y="13"/>
                      <a:pt x="4" y="10"/>
                      <a:pt x="4" y="6"/>
                    </a:cubicBezTo>
                    <a:cubicBezTo>
                      <a:pt x="4" y="4"/>
                      <a:pt x="5" y="2"/>
                      <a:pt x="6" y="1"/>
                    </a:cubicBezTo>
                    <a:moveTo>
                      <a:pt x="16" y="0"/>
                    </a:moveTo>
                    <a:cubicBezTo>
                      <a:pt x="17" y="1"/>
                      <a:pt x="17" y="2"/>
                      <a:pt x="18" y="3"/>
                    </a:cubicBezTo>
                    <a:cubicBezTo>
                      <a:pt x="18" y="2"/>
                      <a:pt x="18" y="2"/>
                      <a:pt x="19" y="2"/>
                    </a:cubicBezTo>
                    <a:cubicBezTo>
                      <a:pt x="21" y="2"/>
                      <a:pt x="22" y="3"/>
                      <a:pt x="22" y="5"/>
                    </a:cubicBezTo>
                    <a:cubicBezTo>
                      <a:pt x="22" y="4"/>
                      <a:pt x="22" y="2"/>
                      <a:pt x="22" y="1"/>
                    </a:cubicBezTo>
                    <a:cubicBezTo>
                      <a:pt x="20" y="1"/>
                      <a:pt x="18" y="1"/>
                      <a:pt x="16" y="0"/>
                    </a:cubicBezTo>
                  </a:path>
                </a:pathLst>
              </a:custGeom>
              <a:solidFill>
                <a:srgbClr val="B0BE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6" name="îṩ1ïḓe">
                <a:extLst>
                  <a:ext uri="{FF2B5EF4-FFF2-40B4-BE49-F238E27FC236}">
                    <a16:creationId xmlns:a16="http://schemas.microsoft.com/office/drawing/2014/main" id="{A1F48679-ACBE-4D73-9F26-3C2735B291B0}"/>
                  </a:ext>
                </a:extLst>
              </p:cNvPr>
              <p:cNvSpPr/>
              <p:nvPr/>
            </p:nvSpPr>
            <p:spPr bwMode="auto">
              <a:xfrm>
                <a:off x="6333299" y="2042144"/>
                <a:ext cx="67139" cy="62509"/>
              </a:xfrm>
              <a:custGeom>
                <a:avLst/>
                <a:gdLst>
                  <a:gd name="T0" fmla="*/ 8 w 14"/>
                  <a:gd name="T1" fmla="*/ 0 h 13"/>
                  <a:gd name="T2" fmla="*/ 2 w 14"/>
                  <a:gd name="T3" fmla="*/ 1 h 13"/>
                  <a:gd name="T4" fmla="*/ 0 w 14"/>
                  <a:gd name="T5" fmla="*/ 6 h 13"/>
                  <a:gd name="T6" fmla="*/ 7 w 14"/>
                  <a:gd name="T7" fmla="*/ 13 h 13"/>
                  <a:gd name="T8" fmla="*/ 14 w 14"/>
                  <a:gd name="T9" fmla="*/ 8 h 13"/>
                  <a:gd name="T10" fmla="*/ 11 w 14"/>
                  <a:gd name="T11" fmla="*/ 5 h 13"/>
                  <a:gd name="T12" fmla="*/ 14 w 14"/>
                  <a:gd name="T13" fmla="*/ 3 h 13"/>
                  <a:gd name="T14" fmla="*/ 12 w 14"/>
                  <a:gd name="T15" fmla="*/ 0 h 13"/>
                  <a:gd name="T16" fmla="*/ 8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8" y="0"/>
                    </a:moveTo>
                    <a:cubicBezTo>
                      <a:pt x="6" y="0"/>
                      <a:pt x="4" y="0"/>
                      <a:pt x="2" y="1"/>
                    </a:cubicBezTo>
                    <a:cubicBezTo>
                      <a:pt x="1" y="2"/>
                      <a:pt x="0" y="4"/>
                      <a:pt x="0" y="6"/>
                    </a:cubicBezTo>
                    <a:cubicBezTo>
                      <a:pt x="0" y="10"/>
                      <a:pt x="3" y="13"/>
                      <a:pt x="7" y="13"/>
                    </a:cubicBezTo>
                    <a:cubicBezTo>
                      <a:pt x="11" y="13"/>
                      <a:pt x="13" y="11"/>
                      <a:pt x="14" y="8"/>
                    </a:cubicBezTo>
                    <a:cubicBezTo>
                      <a:pt x="13" y="8"/>
                      <a:pt x="11" y="6"/>
                      <a:pt x="11" y="5"/>
                    </a:cubicBezTo>
                    <a:cubicBezTo>
                      <a:pt x="11" y="4"/>
                      <a:pt x="12" y="3"/>
                      <a:pt x="14" y="3"/>
                    </a:cubicBezTo>
                    <a:cubicBezTo>
                      <a:pt x="13" y="2"/>
                      <a:pt x="13" y="1"/>
                      <a:pt x="12" y="0"/>
                    </a:cubicBezTo>
                    <a:cubicBezTo>
                      <a:pt x="11" y="0"/>
                      <a:pt x="9" y="0"/>
                      <a:pt x="8" y="0"/>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7" name="isliḍê">
                <a:extLst>
                  <a:ext uri="{FF2B5EF4-FFF2-40B4-BE49-F238E27FC236}">
                    <a16:creationId xmlns:a16="http://schemas.microsoft.com/office/drawing/2014/main" id="{737D2D89-5AE4-4926-A486-EA92B7CD94F1}"/>
                  </a:ext>
                </a:extLst>
              </p:cNvPr>
              <p:cNvSpPr/>
              <p:nvPr/>
            </p:nvSpPr>
            <p:spPr bwMode="auto">
              <a:xfrm>
                <a:off x="6386546" y="2051405"/>
                <a:ext cx="34728" cy="30097"/>
              </a:xfrm>
              <a:custGeom>
                <a:avLst/>
                <a:gdLst>
                  <a:gd name="T0" fmla="*/ 4 w 7"/>
                  <a:gd name="T1" fmla="*/ 0 h 6"/>
                  <a:gd name="T2" fmla="*/ 3 w 7"/>
                  <a:gd name="T3" fmla="*/ 1 h 6"/>
                  <a:gd name="T4" fmla="*/ 0 w 7"/>
                  <a:gd name="T5" fmla="*/ 3 h 6"/>
                  <a:gd name="T6" fmla="*/ 3 w 7"/>
                  <a:gd name="T7" fmla="*/ 6 h 6"/>
                  <a:gd name="T8" fmla="*/ 4 w 7"/>
                  <a:gd name="T9" fmla="*/ 6 h 6"/>
                  <a:gd name="T10" fmla="*/ 7 w 7"/>
                  <a:gd name="T11" fmla="*/ 3 h 6"/>
                  <a:gd name="T12" fmla="*/ 7 w 7"/>
                  <a:gd name="T13" fmla="*/ 3 h 6"/>
                  <a:gd name="T14" fmla="*/ 7 w 7"/>
                  <a:gd name="T15" fmla="*/ 3 h 6"/>
                  <a:gd name="T16" fmla="*/ 4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4" y="0"/>
                    </a:moveTo>
                    <a:cubicBezTo>
                      <a:pt x="3" y="0"/>
                      <a:pt x="3" y="0"/>
                      <a:pt x="3" y="1"/>
                    </a:cubicBezTo>
                    <a:cubicBezTo>
                      <a:pt x="1" y="1"/>
                      <a:pt x="0" y="2"/>
                      <a:pt x="0" y="3"/>
                    </a:cubicBezTo>
                    <a:cubicBezTo>
                      <a:pt x="0" y="4"/>
                      <a:pt x="2" y="6"/>
                      <a:pt x="3" y="6"/>
                    </a:cubicBezTo>
                    <a:cubicBezTo>
                      <a:pt x="3" y="6"/>
                      <a:pt x="4" y="6"/>
                      <a:pt x="4" y="6"/>
                    </a:cubicBezTo>
                    <a:cubicBezTo>
                      <a:pt x="6" y="6"/>
                      <a:pt x="7" y="5"/>
                      <a:pt x="7" y="3"/>
                    </a:cubicBezTo>
                    <a:cubicBezTo>
                      <a:pt x="7" y="3"/>
                      <a:pt x="7" y="3"/>
                      <a:pt x="7" y="3"/>
                    </a:cubicBezTo>
                    <a:cubicBezTo>
                      <a:pt x="7" y="3"/>
                      <a:pt x="7" y="3"/>
                      <a:pt x="7" y="3"/>
                    </a:cubicBezTo>
                    <a:cubicBezTo>
                      <a:pt x="7" y="1"/>
                      <a:pt x="6"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8" name="î$ļîḓe">
                <a:extLst>
                  <a:ext uri="{FF2B5EF4-FFF2-40B4-BE49-F238E27FC236}">
                    <a16:creationId xmlns:a16="http://schemas.microsoft.com/office/drawing/2014/main" id="{7AC582DA-BEF5-4AC7-A613-BE566B29ACE5}"/>
                  </a:ext>
                </a:extLst>
              </p:cNvPr>
              <p:cNvSpPr/>
              <p:nvPr/>
            </p:nvSpPr>
            <p:spPr bwMode="auto">
              <a:xfrm>
                <a:off x="6236064" y="2014363"/>
                <a:ext cx="256979" cy="85660"/>
              </a:xfrm>
              <a:custGeom>
                <a:avLst/>
                <a:gdLst>
                  <a:gd name="T0" fmla="*/ 29 w 53"/>
                  <a:gd name="T1" fmla="*/ 0 h 18"/>
                  <a:gd name="T2" fmla="*/ 2 w 53"/>
                  <a:gd name="T3" fmla="*/ 15 h 18"/>
                  <a:gd name="T4" fmla="*/ 0 w 53"/>
                  <a:gd name="T5" fmla="*/ 18 h 18"/>
                  <a:gd name="T6" fmla="*/ 0 w 53"/>
                  <a:gd name="T7" fmla="*/ 18 h 18"/>
                  <a:gd name="T8" fmla="*/ 17 w 53"/>
                  <a:gd name="T9" fmla="*/ 8 h 18"/>
                  <a:gd name="T10" fmla="*/ 20 w 53"/>
                  <a:gd name="T11" fmla="*/ 7 h 18"/>
                  <a:gd name="T12" fmla="*/ 22 w 53"/>
                  <a:gd name="T13" fmla="*/ 7 h 18"/>
                  <a:gd name="T14" fmla="*/ 28 w 53"/>
                  <a:gd name="T15" fmla="*/ 6 h 18"/>
                  <a:gd name="T16" fmla="*/ 32 w 53"/>
                  <a:gd name="T17" fmla="*/ 6 h 18"/>
                  <a:gd name="T18" fmla="*/ 38 w 53"/>
                  <a:gd name="T19" fmla="*/ 7 h 18"/>
                  <a:gd name="T20" fmla="*/ 49 w 53"/>
                  <a:gd name="T21" fmla="*/ 17 h 18"/>
                  <a:gd name="T22" fmla="*/ 49 w 53"/>
                  <a:gd name="T23" fmla="*/ 17 h 18"/>
                  <a:gd name="T24" fmla="*/ 41 w 53"/>
                  <a:gd name="T25" fmla="*/ 2 h 18"/>
                  <a:gd name="T26" fmla="*/ 29 w 53"/>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8">
                    <a:moveTo>
                      <a:pt x="29" y="0"/>
                    </a:moveTo>
                    <a:cubicBezTo>
                      <a:pt x="19" y="0"/>
                      <a:pt x="9" y="5"/>
                      <a:pt x="2" y="15"/>
                    </a:cubicBezTo>
                    <a:cubicBezTo>
                      <a:pt x="1" y="16"/>
                      <a:pt x="0" y="17"/>
                      <a:pt x="0" y="18"/>
                    </a:cubicBezTo>
                    <a:cubicBezTo>
                      <a:pt x="0" y="18"/>
                      <a:pt x="0" y="18"/>
                      <a:pt x="0" y="18"/>
                    </a:cubicBezTo>
                    <a:cubicBezTo>
                      <a:pt x="0" y="18"/>
                      <a:pt x="4" y="12"/>
                      <a:pt x="17" y="8"/>
                    </a:cubicBezTo>
                    <a:cubicBezTo>
                      <a:pt x="18" y="8"/>
                      <a:pt x="19" y="7"/>
                      <a:pt x="20" y="7"/>
                    </a:cubicBezTo>
                    <a:cubicBezTo>
                      <a:pt x="21" y="7"/>
                      <a:pt x="22" y="7"/>
                      <a:pt x="22" y="7"/>
                    </a:cubicBezTo>
                    <a:cubicBezTo>
                      <a:pt x="24" y="6"/>
                      <a:pt x="26" y="6"/>
                      <a:pt x="28" y="6"/>
                    </a:cubicBezTo>
                    <a:cubicBezTo>
                      <a:pt x="29" y="6"/>
                      <a:pt x="31" y="6"/>
                      <a:pt x="32" y="6"/>
                    </a:cubicBezTo>
                    <a:cubicBezTo>
                      <a:pt x="34" y="7"/>
                      <a:pt x="36" y="7"/>
                      <a:pt x="38" y="7"/>
                    </a:cubicBezTo>
                    <a:cubicBezTo>
                      <a:pt x="44" y="9"/>
                      <a:pt x="48" y="12"/>
                      <a:pt x="49" y="17"/>
                    </a:cubicBezTo>
                    <a:cubicBezTo>
                      <a:pt x="49" y="17"/>
                      <a:pt x="49" y="17"/>
                      <a:pt x="49" y="17"/>
                    </a:cubicBezTo>
                    <a:cubicBezTo>
                      <a:pt x="53" y="13"/>
                      <a:pt x="53" y="7"/>
                      <a:pt x="41" y="2"/>
                    </a:cubicBezTo>
                    <a:cubicBezTo>
                      <a:pt x="37" y="1"/>
                      <a:pt x="33" y="0"/>
                      <a:pt x="29" y="0"/>
                    </a:cubicBezTo>
                  </a:path>
                </a:pathLst>
              </a:custGeom>
              <a:solidFill>
                <a:srgbClr val="F2C5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9" name="işľïḋe">
                <a:extLst>
                  <a:ext uri="{FF2B5EF4-FFF2-40B4-BE49-F238E27FC236}">
                    <a16:creationId xmlns:a16="http://schemas.microsoft.com/office/drawing/2014/main" id="{FC0EE5A7-28F8-4C7E-A9FB-B798D259A73A}"/>
                  </a:ext>
                </a:extLst>
              </p:cNvPr>
              <p:cNvSpPr/>
              <p:nvPr/>
            </p:nvSpPr>
            <p:spPr bwMode="auto">
              <a:xfrm>
                <a:off x="5467445" y="1931019"/>
                <a:ext cx="1252481" cy="294021"/>
              </a:xfrm>
              <a:custGeom>
                <a:avLst/>
                <a:gdLst>
                  <a:gd name="T0" fmla="*/ 260 w 260"/>
                  <a:gd name="T1" fmla="*/ 9 h 61"/>
                  <a:gd name="T2" fmla="*/ 224 w 260"/>
                  <a:gd name="T3" fmla="*/ 9 h 61"/>
                  <a:gd name="T4" fmla="*/ 207 w 260"/>
                  <a:gd name="T5" fmla="*/ 0 h 61"/>
                  <a:gd name="T6" fmla="*/ 159 w 260"/>
                  <a:gd name="T7" fmla="*/ 0 h 61"/>
                  <a:gd name="T8" fmla="*/ 140 w 260"/>
                  <a:gd name="T9" fmla="*/ 19 h 61"/>
                  <a:gd name="T10" fmla="*/ 140 w 260"/>
                  <a:gd name="T11" fmla="*/ 22 h 61"/>
                  <a:gd name="T12" fmla="*/ 116 w 260"/>
                  <a:gd name="T13" fmla="*/ 22 h 61"/>
                  <a:gd name="T14" fmla="*/ 116 w 260"/>
                  <a:gd name="T15" fmla="*/ 19 h 61"/>
                  <a:gd name="T16" fmla="*/ 97 w 260"/>
                  <a:gd name="T17" fmla="*/ 0 h 61"/>
                  <a:gd name="T18" fmla="*/ 48 w 260"/>
                  <a:gd name="T19" fmla="*/ 0 h 61"/>
                  <a:gd name="T20" fmla="*/ 31 w 260"/>
                  <a:gd name="T21" fmla="*/ 10 h 61"/>
                  <a:gd name="T22" fmla="*/ 0 w 260"/>
                  <a:gd name="T23" fmla="*/ 9 h 61"/>
                  <a:gd name="T24" fmla="*/ 0 w 260"/>
                  <a:gd name="T25" fmla="*/ 15 h 61"/>
                  <a:gd name="T26" fmla="*/ 29 w 260"/>
                  <a:gd name="T27" fmla="*/ 27 h 61"/>
                  <a:gd name="T28" fmla="*/ 29 w 260"/>
                  <a:gd name="T29" fmla="*/ 42 h 61"/>
                  <a:gd name="T30" fmla="*/ 48 w 260"/>
                  <a:gd name="T31" fmla="*/ 61 h 61"/>
                  <a:gd name="T32" fmla="*/ 97 w 260"/>
                  <a:gd name="T33" fmla="*/ 61 h 61"/>
                  <a:gd name="T34" fmla="*/ 116 w 260"/>
                  <a:gd name="T35" fmla="*/ 42 h 61"/>
                  <a:gd name="T36" fmla="*/ 116 w 260"/>
                  <a:gd name="T37" fmla="*/ 31 h 61"/>
                  <a:gd name="T38" fmla="*/ 140 w 260"/>
                  <a:gd name="T39" fmla="*/ 31 h 61"/>
                  <a:gd name="T40" fmla="*/ 140 w 260"/>
                  <a:gd name="T41" fmla="*/ 42 h 61"/>
                  <a:gd name="T42" fmla="*/ 159 w 260"/>
                  <a:gd name="T43" fmla="*/ 61 h 61"/>
                  <a:gd name="T44" fmla="*/ 207 w 260"/>
                  <a:gd name="T45" fmla="*/ 61 h 61"/>
                  <a:gd name="T46" fmla="*/ 227 w 260"/>
                  <a:gd name="T47" fmla="*/ 42 h 61"/>
                  <a:gd name="T48" fmla="*/ 227 w 260"/>
                  <a:gd name="T49" fmla="*/ 26 h 61"/>
                  <a:gd name="T50" fmla="*/ 260 w 260"/>
                  <a:gd name="T51" fmla="*/ 15 h 61"/>
                  <a:gd name="T52" fmla="*/ 260 w 260"/>
                  <a:gd name="T53" fmla="*/ 9 h 61"/>
                  <a:gd name="T54" fmla="*/ 110 w 260"/>
                  <a:gd name="T55" fmla="*/ 40 h 61"/>
                  <a:gd name="T56" fmla="*/ 93 w 260"/>
                  <a:gd name="T57" fmla="*/ 57 h 61"/>
                  <a:gd name="T58" fmla="*/ 52 w 260"/>
                  <a:gd name="T59" fmla="*/ 57 h 61"/>
                  <a:gd name="T60" fmla="*/ 35 w 260"/>
                  <a:gd name="T61" fmla="*/ 40 h 61"/>
                  <a:gd name="T62" fmla="*/ 35 w 260"/>
                  <a:gd name="T63" fmla="*/ 20 h 61"/>
                  <a:gd name="T64" fmla="*/ 52 w 260"/>
                  <a:gd name="T65" fmla="*/ 4 h 61"/>
                  <a:gd name="T66" fmla="*/ 93 w 260"/>
                  <a:gd name="T67" fmla="*/ 4 h 61"/>
                  <a:gd name="T68" fmla="*/ 110 w 260"/>
                  <a:gd name="T69" fmla="*/ 20 h 61"/>
                  <a:gd name="T70" fmla="*/ 110 w 260"/>
                  <a:gd name="T71" fmla="*/ 40 h 61"/>
                  <a:gd name="T72" fmla="*/ 220 w 260"/>
                  <a:gd name="T73" fmla="*/ 40 h 61"/>
                  <a:gd name="T74" fmla="*/ 204 w 260"/>
                  <a:gd name="T75" fmla="*/ 57 h 61"/>
                  <a:gd name="T76" fmla="*/ 162 w 260"/>
                  <a:gd name="T77" fmla="*/ 57 h 61"/>
                  <a:gd name="T78" fmla="*/ 146 w 260"/>
                  <a:gd name="T79" fmla="*/ 40 h 61"/>
                  <a:gd name="T80" fmla="*/ 146 w 260"/>
                  <a:gd name="T81" fmla="*/ 31 h 61"/>
                  <a:gd name="T82" fmla="*/ 146 w 260"/>
                  <a:gd name="T83" fmla="*/ 31 h 61"/>
                  <a:gd name="T84" fmla="*/ 146 w 260"/>
                  <a:gd name="T85" fmla="*/ 30 h 61"/>
                  <a:gd name="T86" fmla="*/ 146 w 260"/>
                  <a:gd name="T87" fmla="*/ 20 h 61"/>
                  <a:gd name="T88" fmla="*/ 162 w 260"/>
                  <a:gd name="T89" fmla="*/ 4 h 61"/>
                  <a:gd name="T90" fmla="*/ 204 w 260"/>
                  <a:gd name="T91" fmla="*/ 4 h 61"/>
                  <a:gd name="T92" fmla="*/ 220 w 260"/>
                  <a:gd name="T93" fmla="*/ 20 h 61"/>
                  <a:gd name="T94" fmla="*/ 220 w 260"/>
                  <a:gd name="T95"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61">
                    <a:moveTo>
                      <a:pt x="260" y="9"/>
                    </a:moveTo>
                    <a:cubicBezTo>
                      <a:pt x="224" y="9"/>
                      <a:pt x="224" y="9"/>
                      <a:pt x="224" y="9"/>
                    </a:cubicBezTo>
                    <a:cubicBezTo>
                      <a:pt x="220" y="4"/>
                      <a:pt x="214" y="0"/>
                      <a:pt x="207" y="0"/>
                    </a:cubicBezTo>
                    <a:cubicBezTo>
                      <a:pt x="159" y="0"/>
                      <a:pt x="159" y="0"/>
                      <a:pt x="159" y="0"/>
                    </a:cubicBezTo>
                    <a:cubicBezTo>
                      <a:pt x="148" y="0"/>
                      <a:pt x="140" y="8"/>
                      <a:pt x="140" y="19"/>
                    </a:cubicBezTo>
                    <a:cubicBezTo>
                      <a:pt x="140" y="22"/>
                      <a:pt x="140" y="22"/>
                      <a:pt x="140" y="22"/>
                    </a:cubicBezTo>
                    <a:cubicBezTo>
                      <a:pt x="137" y="22"/>
                      <a:pt x="118" y="22"/>
                      <a:pt x="116" y="22"/>
                    </a:cubicBezTo>
                    <a:cubicBezTo>
                      <a:pt x="116" y="19"/>
                      <a:pt x="116" y="19"/>
                      <a:pt x="116" y="19"/>
                    </a:cubicBezTo>
                    <a:cubicBezTo>
                      <a:pt x="116" y="8"/>
                      <a:pt x="107" y="0"/>
                      <a:pt x="97" y="0"/>
                    </a:cubicBezTo>
                    <a:cubicBezTo>
                      <a:pt x="48" y="0"/>
                      <a:pt x="48" y="0"/>
                      <a:pt x="48" y="0"/>
                    </a:cubicBezTo>
                    <a:cubicBezTo>
                      <a:pt x="41" y="0"/>
                      <a:pt x="35" y="4"/>
                      <a:pt x="31" y="10"/>
                    </a:cubicBezTo>
                    <a:cubicBezTo>
                      <a:pt x="0" y="9"/>
                      <a:pt x="0" y="9"/>
                      <a:pt x="0" y="9"/>
                    </a:cubicBezTo>
                    <a:cubicBezTo>
                      <a:pt x="0" y="15"/>
                      <a:pt x="0" y="15"/>
                      <a:pt x="0" y="15"/>
                    </a:cubicBezTo>
                    <a:cubicBezTo>
                      <a:pt x="29" y="27"/>
                      <a:pt x="29" y="27"/>
                      <a:pt x="29" y="27"/>
                    </a:cubicBezTo>
                    <a:cubicBezTo>
                      <a:pt x="29" y="42"/>
                      <a:pt x="29" y="42"/>
                      <a:pt x="29" y="42"/>
                    </a:cubicBezTo>
                    <a:cubicBezTo>
                      <a:pt x="29" y="53"/>
                      <a:pt x="38" y="61"/>
                      <a:pt x="48" y="61"/>
                    </a:cubicBezTo>
                    <a:cubicBezTo>
                      <a:pt x="97" y="61"/>
                      <a:pt x="97" y="61"/>
                      <a:pt x="97" y="61"/>
                    </a:cubicBezTo>
                    <a:cubicBezTo>
                      <a:pt x="107" y="61"/>
                      <a:pt x="116" y="53"/>
                      <a:pt x="116" y="42"/>
                    </a:cubicBezTo>
                    <a:cubicBezTo>
                      <a:pt x="116" y="31"/>
                      <a:pt x="116" y="31"/>
                      <a:pt x="116" y="31"/>
                    </a:cubicBezTo>
                    <a:cubicBezTo>
                      <a:pt x="119" y="30"/>
                      <a:pt x="138" y="30"/>
                      <a:pt x="140" y="31"/>
                    </a:cubicBezTo>
                    <a:cubicBezTo>
                      <a:pt x="140" y="42"/>
                      <a:pt x="140" y="42"/>
                      <a:pt x="140" y="42"/>
                    </a:cubicBezTo>
                    <a:cubicBezTo>
                      <a:pt x="140" y="53"/>
                      <a:pt x="148" y="61"/>
                      <a:pt x="159" y="61"/>
                    </a:cubicBezTo>
                    <a:cubicBezTo>
                      <a:pt x="207" y="61"/>
                      <a:pt x="207" y="61"/>
                      <a:pt x="207" y="61"/>
                    </a:cubicBezTo>
                    <a:cubicBezTo>
                      <a:pt x="218" y="61"/>
                      <a:pt x="227" y="53"/>
                      <a:pt x="227" y="42"/>
                    </a:cubicBezTo>
                    <a:cubicBezTo>
                      <a:pt x="227" y="26"/>
                      <a:pt x="227" y="26"/>
                      <a:pt x="227" y="26"/>
                    </a:cubicBezTo>
                    <a:cubicBezTo>
                      <a:pt x="260" y="15"/>
                      <a:pt x="260" y="15"/>
                      <a:pt x="260" y="15"/>
                    </a:cubicBezTo>
                    <a:lnTo>
                      <a:pt x="260" y="9"/>
                    </a:lnTo>
                    <a:close/>
                    <a:moveTo>
                      <a:pt x="110" y="40"/>
                    </a:moveTo>
                    <a:cubicBezTo>
                      <a:pt x="110" y="49"/>
                      <a:pt x="102" y="57"/>
                      <a:pt x="93" y="57"/>
                    </a:cubicBezTo>
                    <a:cubicBezTo>
                      <a:pt x="52" y="57"/>
                      <a:pt x="52" y="57"/>
                      <a:pt x="52" y="57"/>
                    </a:cubicBezTo>
                    <a:cubicBezTo>
                      <a:pt x="43" y="57"/>
                      <a:pt x="35" y="49"/>
                      <a:pt x="35" y="40"/>
                    </a:cubicBezTo>
                    <a:cubicBezTo>
                      <a:pt x="35" y="20"/>
                      <a:pt x="35" y="20"/>
                      <a:pt x="35" y="20"/>
                    </a:cubicBezTo>
                    <a:cubicBezTo>
                      <a:pt x="35" y="11"/>
                      <a:pt x="43" y="4"/>
                      <a:pt x="52" y="4"/>
                    </a:cubicBezTo>
                    <a:cubicBezTo>
                      <a:pt x="93" y="4"/>
                      <a:pt x="93" y="4"/>
                      <a:pt x="93" y="4"/>
                    </a:cubicBezTo>
                    <a:cubicBezTo>
                      <a:pt x="102" y="4"/>
                      <a:pt x="110" y="11"/>
                      <a:pt x="110" y="20"/>
                    </a:cubicBezTo>
                    <a:lnTo>
                      <a:pt x="110" y="40"/>
                    </a:lnTo>
                    <a:close/>
                    <a:moveTo>
                      <a:pt x="220" y="40"/>
                    </a:moveTo>
                    <a:cubicBezTo>
                      <a:pt x="220" y="49"/>
                      <a:pt x="213" y="57"/>
                      <a:pt x="204" y="57"/>
                    </a:cubicBezTo>
                    <a:cubicBezTo>
                      <a:pt x="162" y="57"/>
                      <a:pt x="162" y="57"/>
                      <a:pt x="162" y="57"/>
                    </a:cubicBezTo>
                    <a:cubicBezTo>
                      <a:pt x="153" y="57"/>
                      <a:pt x="146" y="49"/>
                      <a:pt x="146" y="40"/>
                    </a:cubicBezTo>
                    <a:cubicBezTo>
                      <a:pt x="146" y="31"/>
                      <a:pt x="146" y="31"/>
                      <a:pt x="146" y="31"/>
                    </a:cubicBezTo>
                    <a:cubicBezTo>
                      <a:pt x="146" y="31"/>
                      <a:pt x="146" y="31"/>
                      <a:pt x="146" y="31"/>
                    </a:cubicBezTo>
                    <a:cubicBezTo>
                      <a:pt x="146" y="30"/>
                      <a:pt x="146" y="30"/>
                      <a:pt x="146" y="30"/>
                    </a:cubicBezTo>
                    <a:cubicBezTo>
                      <a:pt x="146" y="20"/>
                      <a:pt x="146" y="20"/>
                      <a:pt x="146" y="20"/>
                    </a:cubicBezTo>
                    <a:cubicBezTo>
                      <a:pt x="146" y="11"/>
                      <a:pt x="153" y="4"/>
                      <a:pt x="162" y="4"/>
                    </a:cubicBezTo>
                    <a:cubicBezTo>
                      <a:pt x="204" y="4"/>
                      <a:pt x="204" y="4"/>
                      <a:pt x="204" y="4"/>
                    </a:cubicBezTo>
                    <a:cubicBezTo>
                      <a:pt x="213" y="4"/>
                      <a:pt x="220" y="11"/>
                      <a:pt x="220" y="20"/>
                    </a:cubicBezTo>
                    <a:lnTo>
                      <a:pt x="220" y="4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0" name="ïşḻïḋê">
                <a:extLst>
                  <a:ext uri="{FF2B5EF4-FFF2-40B4-BE49-F238E27FC236}">
                    <a16:creationId xmlns:a16="http://schemas.microsoft.com/office/drawing/2014/main" id="{A23621CD-33ED-41CF-AD7E-3203E502B4C3}"/>
                  </a:ext>
                </a:extLst>
              </p:cNvPr>
              <p:cNvSpPr/>
              <p:nvPr/>
            </p:nvSpPr>
            <p:spPr bwMode="auto">
              <a:xfrm>
                <a:off x="5263714" y="4081764"/>
                <a:ext cx="328747" cy="775565"/>
              </a:xfrm>
              <a:custGeom>
                <a:avLst/>
                <a:gdLst>
                  <a:gd name="T0" fmla="*/ 0 w 68"/>
                  <a:gd name="T1" fmla="*/ 0 h 161"/>
                  <a:gd name="T2" fmla="*/ 8 w 68"/>
                  <a:gd name="T3" fmla="*/ 89 h 161"/>
                  <a:gd name="T4" fmla="*/ 19 w 68"/>
                  <a:gd name="T5" fmla="*/ 161 h 161"/>
                  <a:gd name="T6" fmla="*/ 68 w 68"/>
                  <a:gd name="T7" fmla="*/ 159 h 161"/>
                  <a:gd name="T8" fmla="*/ 0 w 68"/>
                  <a:gd name="T9" fmla="*/ 0 h 161"/>
                </a:gdLst>
                <a:ahLst/>
                <a:cxnLst>
                  <a:cxn ang="0">
                    <a:pos x="T0" y="T1"/>
                  </a:cxn>
                  <a:cxn ang="0">
                    <a:pos x="T2" y="T3"/>
                  </a:cxn>
                  <a:cxn ang="0">
                    <a:pos x="T4" y="T5"/>
                  </a:cxn>
                  <a:cxn ang="0">
                    <a:pos x="T6" y="T7"/>
                  </a:cxn>
                  <a:cxn ang="0">
                    <a:pos x="T8" y="T9"/>
                  </a:cxn>
                </a:cxnLst>
                <a:rect l="0" t="0" r="r" b="b"/>
                <a:pathLst>
                  <a:path w="68" h="161">
                    <a:moveTo>
                      <a:pt x="0" y="0"/>
                    </a:moveTo>
                    <a:cubicBezTo>
                      <a:pt x="0" y="0"/>
                      <a:pt x="6" y="74"/>
                      <a:pt x="8" y="89"/>
                    </a:cubicBezTo>
                    <a:cubicBezTo>
                      <a:pt x="11" y="105"/>
                      <a:pt x="19" y="161"/>
                      <a:pt x="19" y="161"/>
                    </a:cubicBezTo>
                    <a:cubicBezTo>
                      <a:pt x="68" y="159"/>
                      <a:pt x="68" y="159"/>
                      <a:pt x="68" y="159"/>
                    </a:cubicBezTo>
                    <a:cubicBezTo>
                      <a:pt x="68" y="159"/>
                      <a:pt x="24" y="110"/>
                      <a:pt x="0" y="0"/>
                    </a:cubicBez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1" name="íŝľiďé">
                <a:extLst>
                  <a:ext uri="{FF2B5EF4-FFF2-40B4-BE49-F238E27FC236}">
                    <a16:creationId xmlns:a16="http://schemas.microsoft.com/office/drawing/2014/main" id="{FDBA5F1A-60E6-4D9D-A054-519F3F1698E1}"/>
                  </a:ext>
                </a:extLst>
              </p:cNvPr>
              <p:cNvSpPr/>
              <p:nvPr/>
            </p:nvSpPr>
            <p:spPr bwMode="auto">
              <a:xfrm>
                <a:off x="5944359" y="3366392"/>
                <a:ext cx="312542" cy="1419168"/>
              </a:xfrm>
              <a:custGeom>
                <a:avLst/>
                <a:gdLst>
                  <a:gd name="T0" fmla="*/ 31 w 65"/>
                  <a:gd name="T1" fmla="*/ 295 h 295"/>
                  <a:gd name="T2" fmla="*/ 37 w 65"/>
                  <a:gd name="T3" fmla="*/ 294 h 295"/>
                  <a:gd name="T4" fmla="*/ 62 w 65"/>
                  <a:gd name="T5" fmla="*/ 197 h 295"/>
                  <a:gd name="T6" fmla="*/ 45 w 65"/>
                  <a:gd name="T7" fmla="*/ 63 h 295"/>
                  <a:gd name="T8" fmla="*/ 65 w 65"/>
                  <a:gd name="T9" fmla="*/ 34 h 295"/>
                  <a:gd name="T10" fmla="*/ 53 w 65"/>
                  <a:gd name="T11" fmla="*/ 1 h 295"/>
                  <a:gd name="T12" fmla="*/ 12 w 65"/>
                  <a:gd name="T13" fmla="*/ 0 h 295"/>
                  <a:gd name="T14" fmla="*/ 1 w 65"/>
                  <a:gd name="T15" fmla="*/ 35 h 295"/>
                  <a:gd name="T16" fmla="*/ 20 w 65"/>
                  <a:gd name="T17" fmla="*/ 63 h 295"/>
                  <a:gd name="T18" fmla="*/ 0 w 65"/>
                  <a:gd name="T19" fmla="*/ 176 h 295"/>
                  <a:gd name="T20" fmla="*/ 31 w 65"/>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95">
                    <a:moveTo>
                      <a:pt x="31" y="295"/>
                    </a:moveTo>
                    <a:cubicBezTo>
                      <a:pt x="33" y="295"/>
                      <a:pt x="35" y="294"/>
                      <a:pt x="37" y="294"/>
                    </a:cubicBezTo>
                    <a:cubicBezTo>
                      <a:pt x="62" y="197"/>
                      <a:pt x="62" y="197"/>
                      <a:pt x="62" y="197"/>
                    </a:cubicBezTo>
                    <a:cubicBezTo>
                      <a:pt x="45" y="63"/>
                      <a:pt x="45" y="63"/>
                      <a:pt x="45" y="63"/>
                    </a:cubicBezTo>
                    <a:cubicBezTo>
                      <a:pt x="65" y="34"/>
                      <a:pt x="65" y="34"/>
                      <a:pt x="65" y="34"/>
                    </a:cubicBezTo>
                    <a:cubicBezTo>
                      <a:pt x="53" y="1"/>
                      <a:pt x="53" y="1"/>
                      <a:pt x="53" y="1"/>
                    </a:cubicBezTo>
                    <a:cubicBezTo>
                      <a:pt x="12" y="0"/>
                      <a:pt x="12" y="0"/>
                      <a:pt x="12" y="0"/>
                    </a:cubicBezTo>
                    <a:cubicBezTo>
                      <a:pt x="1" y="35"/>
                      <a:pt x="1" y="35"/>
                      <a:pt x="1" y="35"/>
                    </a:cubicBezTo>
                    <a:cubicBezTo>
                      <a:pt x="20" y="63"/>
                      <a:pt x="20" y="63"/>
                      <a:pt x="20" y="63"/>
                    </a:cubicBezTo>
                    <a:cubicBezTo>
                      <a:pt x="0" y="176"/>
                      <a:pt x="0" y="176"/>
                      <a:pt x="0" y="176"/>
                    </a:cubicBezTo>
                    <a:lnTo>
                      <a:pt x="31" y="295"/>
                    </a:lnTo>
                    <a:close/>
                  </a:path>
                </a:pathLst>
              </a:custGeom>
              <a:solidFill>
                <a:srgbClr val="5FA6B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2" name="îṡḷíḍê">
                <a:extLst>
                  <a:ext uri="{FF2B5EF4-FFF2-40B4-BE49-F238E27FC236}">
                    <a16:creationId xmlns:a16="http://schemas.microsoft.com/office/drawing/2014/main" id="{5D29E093-7492-4461-924A-F59996A67BEA}"/>
                  </a:ext>
                </a:extLst>
              </p:cNvPr>
              <p:cNvSpPr/>
              <p:nvPr/>
            </p:nvSpPr>
            <p:spPr bwMode="auto">
              <a:xfrm>
                <a:off x="6122623" y="3211280"/>
                <a:ext cx="731578" cy="1569650"/>
              </a:xfrm>
              <a:custGeom>
                <a:avLst/>
                <a:gdLst>
                  <a:gd name="T0" fmla="*/ 45 w 152"/>
                  <a:gd name="T1" fmla="*/ 319 h 326"/>
                  <a:gd name="T2" fmla="*/ 116 w 152"/>
                  <a:gd name="T3" fmla="*/ 186 h 326"/>
                  <a:gd name="T4" fmla="*/ 107 w 152"/>
                  <a:gd name="T5" fmla="*/ 140 h 326"/>
                  <a:gd name="T6" fmla="*/ 152 w 152"/>
                  <a:gd name="T7" fmla="*/ 132 h 326"/>
                  <a:gd name="T8" fmla="*/ 144 w 152"/>
                  <a:gd name="T9" fmla="*/ 14 h 326"/>
                  <a:gd name="T10" fmla="*/ 109 w 152"/>
                  <a:gd name="T11" fmla="*/ 9 h 326"/>
                  <a:gd name="T12" fmla="*/ 94 w 152"/>
                  <a:gd name="T13" fmla="*/ 0 h 326"/>
                  <a:gd name="T14" fmla="*/ 76 w 152"/>
                  <a:gd name="T15" fmla="*/ 27 h 326"/>
                  <a:gd name="T16" fmla="*/ 0 w 152"/>
                  <a:gd name="T17" fmla="*/ 326 h 326"/>
                  <a:gd name="T18" fmla="*/ 45 w 152"/>
                  <a:gd name="T19" fmla="*/ 3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26">
                    <a:moveTo>
                      <a:pt x="45" y="319"/>
                    </a:moveTo>
                    <a:cubicBezTo>
                      <a:pt x="116" y="186"/>
                      <a:pt x="116" y="186"/>
                      <a:pt x="116" y="186"/>
                    </a:cubicBezTo>
                    <a:cubicBezTo>
                      <a:pt x="107" y="140"/>
                      <a:pt x="107" y="140"/>
                      <a:pt x="107" y="140"/>
                    </a:cubicBezTo>
                    <a:cubicBezTo>
                      <a:pt x="152" y="132"/>
                      <a:pt x="152" y="132"/>
                      <a:pt x="152" y="132"/>
                    </a:cubicBezTo>
                    <a:cubicBezTo>
                      <a:pt x="144" y="14"/>
                      <a:pt x="144" y="14"/>
                      <a:pt x="144" y="14"/>
                    </a:cubicBezTo>
                    <a:cubicBezTo>
                      <a:pt x="109" y="9"/>
                      <a:pt x="109" y="9"/>
                      <a:pt x="109" y="9"/>
                    </a:cubicBezTo>
                    <a:cubicBezTo>
                      <a:pt x="104" y="6"/>
                      <a:pt x="99" y="4"/>
                      <a:pt x="94" y="0"/>
                    </a:cubicBezTo>
                    <a:cubicBezTo>
                      <a:pt x="76" y="27"/>
                      <a:pt x="76" y="27"/>
                      <a:pt x="76" y="27"/>
                    </a:cubicBezTo>
                    <a:cubicBezTo>
                      <a:pt x="0" y="326"/>
                      <a:pt x="0" y="326"/>
                      <a:pt x="0" y="326"/>
                    </a:cubicBezTo>
                    <a:cubicBezTo>
                      <a:pt x="14" y="324"/>
                      <a:pt x="28" y="321"/>
                      <a:pt x="45" y="319"/>
                    </a:cubicBez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3" name="í$ḷiḑè">
                <a:extLst>
                  <a:ext uri="{FF2B5EF4-FFF2-40B4-BE49-F238E27FC236}">
                    <a16:creationId xmlns:a16="http://schemas.microsoft.com/office/drawing/2014/main" id="{A853D74B-E813-40DF-90C0-471DFE396030}"/>
                  </a:ext>
                </a:extLst>
              </p:cNvPr>
              <p:cNvSpPr/>
              <p:nvPr/>
            </p:nvSpPr>
            <p:spPr bwMode="auto">
              <a:xfrm>
                <a:off x="5374840" y="3215910"/>
                <a:ext cx="717687" cy="1592802"/>
              </a:xfrm>
              <a:custGeom>
                <a:avLst/>
                <a:gdLst>
                  <a:gd name="T0" fmla="*/ 36 w 149"/>
                  <a:gd name="T1" fmla="*/ 184 h 331"/>
                  <a:gd name="T2" fmla="*/ 113 w 149"/>
                  <a:gd name="T3" fmla="*/ 331 h 331"/>
                  <a:gd name="T4" fmla="*/ 149 w 149"/>
                  <a:gd name="T5" fmla="*/ 326 h 331"/>
                  <a:gd name="T6" fmla="*/ 72 w 149"/>
                  <a:gd name="T7" fmla="*/ 24 h 331"/>
                  <a:gd name="T8" fmla="*/ 54 w 149"/>
                  <a:gd name="T9" fmla="*/ 0 h 331"/>
                  <a:gd name="T10" fmla="*/ 39 w 149"/>
                  <a:gd name="T11" fmla="*/ 8 h 331"/>
                  <a:gd name="T12" fmla="*/ 6 w 149"/>
                  <a:gd name="T13" fmla="*/ 12 h 331"/>
                  <a:gd name="T14" fmla="*/ 0 w 149"/>
                  <a:gd name="T15" fmla="*/ 130 h 331"/>
                  <a:gd name="T16" fmla="*/ 45 w 149"/>
                  <a:gd name="T17" fmla="*/ 138 h 331"/>
                  <a:gd name="T18" fmla="*/ 36 w 149"/>
                  <a:gd name="T19" fmla="*/ 18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331">
                    <a:moveTo>
                      <a:pt x="36" y="184"/>
                    </a:moveTo>
                    <a:cubicBezTo>
                      <a:pt x="113" y="331"/>
                      <a:pt x="113" y="331"/>
                      <a:pt x="113" y="331"/>
                    </a:cubicBezTo>
                    <a:cubicBezTo>
                      <a:pt x="124" y="330"/>
                      <a:pt x="136" y="328"/>
                      <a:pt x="149" y="326"/>
                    </a:cubicBezTo>
                    <a:cubicBezTo>
                      <a:pt x="72" y="24"/>
                      <a:pt x="72" y="24"/>
                      <a:pt x="72" y="24"/>
                    </a:cubicBezTo>
                    <a:cubicBezTo>
                      <a:pt x="54" y="0"/>
                      <a:pt x="54" y="0"/>
                      <a:pt x="54" y="0"/>
                    </a:cubicBezTo>
                    <a:cubicBezTo>
                      <a:pt x="49" y="3"/>
                      <a:pt x="44" y="6"/>
                      <a:pt x="39" y="8"/>
                    </a:cubicBezTo>
                    <a:cubicBezTo>
                      <a:pt x="6" y="12"/>
                      <a:pt x="6" y="12"/>
                      <a:pt x="6" y="12"/>
                    </a:cubicBezTo>
                    <a:cubicBezTo>
                      <a:pt x="0" y="130"/>
                      <a:pt x="0" y="130"/>
                      <a:pt x="0" y="130"/>
                    </a:cubicBezTo>
                    <a:cubicBezTo>
                      <a:pt x="45" y="138"/>
                      <a:pt x="45" y="138"/>
                      <a:pt x="45" y="138"/>
                    </a:cubicBezTo>
                    <a:lnTo>
                      <a:pt x="36" y="184"/>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4" name="íṥḻïḍé">
                <a:extLst>
                  <a:ext uri="{FF2B5EF4-FFF2-40B4-BE49-F238E27FC236}">
                    <a16:creationId xmlns:a16="http://schemas.microsoft.com/office/drawing/2014/main" id="{7C0298CE-C173-4C12-8078-BFE3EC719046}"/>
                  </a:ext>
                </a:extLst>
              </p:cNvPr>
              <p:cNvSpPr/>
              <p:nvPr/>
            </p:nvSpPr>
            <p:spPr bwMode="auto">
              <a:xfrm>
                <a:off x="5129437" y="4380414"/>
                <a:ext cx="717687" cy="486175"/>
              </a:xfrm>
              <a:custGeom>
                <a:avLst/>
                <a:gdLst>
                  <a:gd name="T0" fmla="*/ 10 w 149"/>
                  <a:gd name="T1" fmla="*/ 82 h 101"/>
                  <a:gd name="T2" fmla="*/ 30 w 149"/>
                  <a:gd name="T3" fmla="*/ 99 h 101"/>
                  <a:gd name="T4" fmla="*/ 149 w 149"/>
                  <a:gd name="T5" fmla="*/ 92 h 101"/>
                  <a:gd name="T6" fmla="*/ 123 w 149"/>
                  <a:gd name="T7" fmla="*/ 62 h 101"/>
                  <a:gd name="T8" fmla="*/ 62 w 149"/>
                  <a:gd name="T9" fmla="*/ 9 h 101"/>
                  <a:gd name="T10" fmla="*/ 40 w 149"/>
                  <a:gd name="T11" fmla="*/ 5 h 101"/>
                  <a:gd name="T12" fmla="*/ 47 w 149"/>
                  <a:gd name="T13" fmla="*/ 25 h 101"/>
                  <a:gd name="T14" fmla="*/ 96 w 149"/>
                  <a:gd name="T15" fmla="*/ 68 h 101"/>
                  <a:gd name="T16" fmla="*/ 95 w 149"/>
                  <a:gd name="T17" fmla="*/ 69 h 101"/>
                  <a:gd name="T18" fmla="*/ 42 w 149"/>
                  <a:gd name="T19" fmla="*/ 22 h 101"/>
                  <a:gd name="T20" fmla="*/ 21 w 149"/>
                  <a:gd name="T21" fmla="*/ 18 h 101"/>
                  <a:gd name="T22" fmla="*/ 27 w 149"/>
                  <a:gd name="T23" fmla="*/ 39 h 101"/>
                  <a:gd name="T24" fmla="*/ 78 w 149"/>
                  <a:gd name="T25" fmla="*/ 83 h 101"/>
                  <a:gd name="T26" fmla="*/ 77 w 149"/>
                  <a:gd name="T27" fmla="*/ 84 h 101"/>
                  <a:gd name="T28" fmla="*/ 26 w 149"/>
                  <a:gd name="T29" fmla="*/ 39 h 101"/>
                  <a:gd name="T30" fmla="*/ 6 w 149"/>
                  <a:gd name="T31" fmla="*/ 36 h 101"/>
                  <a:gd name="T32" fmla="*/ 13 w 149"/>
                  <a:gd name="T33" fmla="*/ 55 h 101"/>
                  <a:gd name="T34" fmla="*/ 61 w 149"/>
                  <a:gd name="T35" fmla="*/ 97 h 101"/>
                  <a:gd name="T36" fmla="*/ 60 w 149"/>
                  <a:gd name="T37" fmla="*/ 98 h 101"/>
                  <a:gd name="T38" fmla="*/ 24 w 149"/>
                  <a:gd name="T39" fmla="*/ 66 h 101"/>
                  <a:gd name="T40" fmla="*/ 4 w 149"/>
                  <a:gd name="T41" fmla="*/ 62 h 101"/>
                  <a:gd name="T42" fmla="*/ 10 w 149"/>
                  <a:gd name="T43"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9" h="101">
                    <a:moveTo>
                      <a:pt x="10" y="82"/>
                    </a:moveTo>
                    <a:cubicBezTo>
                      <a:pt x="30" y="99"/>
                      <a:pt x="30" y="99"/>
                      <a:pt x="30" y="99"/>
                    </a:cubicBezTo>
                    <a:cubicBezTo>
                      <a:pt x="69" y="101"/>
                      <a:pt x="100" y="99"/>
                      <a:pt x="149" y="92"/>
                    </a:cubicBezTo>
                    <a:cubicBezTo>
                      <a:pt x="129" y="69"/>
                      <a:pt x="127" y="65"/>
                      <a:pt x="123" y="62"/>
                    </a:cubicBezTo>
                    <a:cubicBezTo>
                      <a:pt x="62" y="9"/>
                      <a:pt x="62" y="9"/>
                      <a:pt x="62" y="9"/>
                    </a:cubicBezTo>
                    <a:cubicBezTo>
                      <a:pt x="54" y="2"/>
                      <a:pt x="44" y="0"/>
                      <a:pt x="40" y="5"/>
                    </a:cubicBezTo>
                    <a:cubicBezTo>
                      <a:pt x="36" y="9"/>
                      <a:pt x="39" y="18"/>
                      <a:pt x="47" y="25"/>
                    </a:cubicBezTo>
                    <a:cubicBezTo>
                      <a:pt x="96" y="68"/>
                      <a:pt x="96" y="68"/>
                      <a:pt x="96" y="68"/>
                    </a:cubicBezTo>
                    <a:cubicBezTo>
                      <a:pt x="95" y="69"/>
                      <a:pt x="95" y="69"/>
                      <a:pt x="95" y="69"/>
                    </a:cubicBezTo>
                    <a:cubicBezTo>
                      <a:pt x="42" y="22"/>
                      <a:pt x="42" y="22"/>
                      <a:pt x="42" y="22"/>
                    </a:cubicBezTo>
                    <a:cubicBezTo>
                      <a:pt x="34" y="15"/>
                      <a:pt x="25" y="14"/>
                      <a:pt x="21" y="18"/>
                    </a:cubicBezTo>
                    <a:cubicBezTo>
                      <a:pt x="17" y="23"/>
                      <a:pt x="20" y="32"/>
                      <a:pt x="27" y="39"/>
                    </a:cubicBezTo>
                    <a:cubicBezTo>
                      <a:pt x="78" y="83"/>
                      <a:pt x="78" y="83"/>
                      <a:pt x="78" y="83"/>
                    </a:cubicBezTo>
                    <a:cubicBezTo>
                      <a:pt x="77" y="84"/>
                      <a:pt x="77" y="84"/>
                      <a:pt x="77" y="84"/>
                    </a:cubicBezTo>
                    <a:cubicBezTo>
                      <a:pt x="26" y="39"/>
                      <a:pt x="26" y="39"/>
                      <a:pt x="26" y="39"/>
                    </a:cubicBezTo>
                    <a:cubicBezTo>
                      <a:pt x="19" y="33"/>
                      <a:pt x="10" y="31"/>
                      <a:pt x="6" y="36"/>
                    </a:cubicBezTo>
                    <a:cubicBezTo>
                      <a:pt x="3" y="40"/>
                      <a:pt x="5" y="48"/>
                      <a:pt x="13" y="55"/>
                    </a:cubicBezTo>
                    <a:cubicBezTo>
                      <a:pt x="61" y="97"/>
                      <a:pt x="61" y="97"/>
                      <a:pt x="61" y="97"/>
                    </a:cubicBezTo>
                    <a:cubicBezTo>
                      <a:pt x="60" y="98"/>
                      <a:pt x="60" y="98"/>
                      <a:pt x="60" y="98"/>
                    </a:cubicBezTo>
                    <a:cubicBezTo>
                      <a:pt x="24" y="66"/>
                      <a:pt x="24" y="66"/>
                      <a:pt x="24" y="66"/>
                    </a:cubicBezTo>
                    <a:cubicBezTo>
                      <a:pt x="16" y="60"/>
                      <a:pt x="8" y="58"/>
                      <a:pt x="4" y="62"/>
                    </a:cubicBezTo>
                    <a:cubicBezTo>
                      <a:pt x="0" y="67"/>
                      <a:pt x="3" y="75"/>
                      <a:pt x="10" y="82"/>
                    </a:cubicBezTo>
                    <a:close/>
                  </a:path>
                </a:pathLst>
              </a:custGeom>
              <a:solidFill>
                <a:srgbClr val="FCC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5" name="íṧ1ïdé">
                <a:extLst>
                  <a:ext uri="{FF2B5EF4-FFF2-40B4-BE49-F238E27FC236}">
                    <a16:creationId xmlns:a16="http://schemas.microsoft.com/office/drawing/2014/main" id="{74028AF5-A9E1-4131-AADB-D985AD78B933}"/>
                  </a:ext>
                </a:extLst>
              </p:cNvPr>
              <p:cNvSpPr/>
              <p:nvPr/>
            </p:nvSpPr>
            <p:spPr bwMode="auto">
              <a:xfrm>
                <a:off x="5187314" y="5438424"/>
                <a:ext cx="1824314" cy="245403"/>
              </a:xfrm>
              <a:custGeom>
                <a:avLst/>
                <a:gdLst>
                  <a:gd name="T0" fmla="*/ 137 w 379"/>
                  <a:gd name="T1" fmla="*/ 0 h 51"/>
                  <a:gd name="T2" fmla="*/ 0 w 379"/>
                  <a:gd name="T3" fmla="*/ 6 h 51"/>
                  <a:gd name="T4" fmla="*/ 0 w 379"/>
                  <a:gd name="T5" fmla="*/ 51 h 51"/>
                  <a:gd name="T6" fmla="*/ 113 w 379"/>
                  <a:gd name="T7" fmla="*/ 25 h 51"/>
                  <a:gd name="T8" fmla="*/ 379 w 379"/>
                  <a:gd name="T9" fmla="*/ 51 h 51"/>
                  <a:gd name="T10" fmla="*/ 379 w 379"/>
                  <a:gd name="T11" fmla="*/ 16 h 51"/>
                  <a:gd name="T12" fmla="*/ 137 w 37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379" h="51">
                    <a:moveTo>
                      <a:pt x="137" y="0"/>
                    </a:moveTo>
                    <a:cubicBezTo>
                      <a:pt x="88" y="5"/>
                      <a:pt x="39" y="8"/>
                      <a:pt x="0" y="6"/>
                    </a:cubicBezTo>
                    <a:cubicBezTo>
                      <a:pt x="0" y="51"/>
                      <a:pt x="0" y="51"/>
                      <a:pt x="0" y="51"/>
                    </a:cubicBezTo>
                    <a:cubicBezTo>
                      <a:pt x="113" y="25"/>
                      <a:pt x="113" y="25"/>
                      <a:pt x="113" y="25"/>
                    </a:cubicBezTo>
                    <a:cubicBezTo>
                      <a:pt x="379" y="51"/>
                      <a:pt x="379" y="51"/>
                      <a:pt x="379" y="51"/>
                    </a:cubicBezTo>
                    <a:cubicBezTo>
                      <a:pt x="379" y="16"/>
                      <a:pt x="379" y="16"/>
                      <a:pt x="379" y="16"/>
                    </a:cubicBezTo>
                    <a:cubicBezTo>
                      <a:pt x="290" y="27"/>
                      <a:pt x="156" y="20"/>
                      <a:pt x="137" y="0"/>
                    </a:cubicBez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6" name="iśḻíďé">
                <a:extLst>
                  <a:ext uri="{FF2B5EF4-FFF2-40B4-BE49-F238E27FC236}">
                    <a16:creationId xmlns:a16="http://schemas.microsoft.com/office/drawing/2014/main" id="{9794F504-F6B0-4CFC-A43E-70B899C81DDD}"/>
                  </a:ext>
                </a:extLst>
              </p:cNvPr>
              <p:cNvSpPr/>
              <p:nvPr/>
            </p:nvSpPr>
            <p:spPr bwMode="auto">
              <a:xfrm>
                <a:off x="6555551" y="5642154"/>
                <a:ext cx="361159" cy="456079"/>
              </a:xfrm>
              <a:custGeom>
                <a:avLst/>
                <a:gdLst>
                  <a:gd name="T0" fmla="*/ 30 w 75"/>
                  <a:gd name="T1" fmla="*/ 53 h 95"/>
                  <a:gd name="T2" fmla="*/ 17 w 75"/>
                  <a:gd name="T3" fmla="*/ 7 h 95"/>
                  <a:gd name="T4" fmla="*/ 17 w 75"/>
                  <a:gd name="T5" fmla="*/ 2 h 95"/>
                  <a:gd name="T6" fmla="*/ 0 w 75"/>
                  <a:gd name="T7" fmla="*/ 0 h 95"/>
                  <a:gd name="T8" fmla="*/ 0 w 75"/>
                  <a:gd name="T9" fmla="*/ 7 h 95"/>
                  <a:gd name="T10" fmla="*/ 51 w 75"/>
                  <a:gd name="T11" fmla="*/ 95 h 95"/>
                  <a:gd name="T12" fmla="*/ 75 w 75"/>
                  <a:gd name="T13" fmla="*/ 87 h 95"/>
                  <a:gd name="T14" fmla="*/ 30 w 75"/>
                  <a:gd name="T15" fmla="*/ 53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95">
                    <a:moveTo>
                      <a:pt x="30" y="53"/>
                    </a:moveTo>
                    <a:cubicBezTo>
                      <a:pt x="22" y="40"/>
                      <a:pt x="17" y="24"/>
                      <a:pt x="17" y="7"/>
                    </a:cubicBezTo>
                    <a:cubicBezTo>
                      <a:pt x="17" y="5"/>
                      <a:pt x="17" y="3"/>
                      <a:pt x="17" y="2"/>
                    </a:cubicBezTo>
                    <a:cubicBezTo>
                      <a:pt x="0" y="0"/>
                      <a:pt x="0" y="0"/>
                      <a:pt x="0" y="0"/>
                    </a:cubicBezTo>
                    <a:cubicBezTo>
                      <a:pt x="0" y="2"/>
                      <a:pt x="0" y="5"/>
                      <a:pt x="0" y="7"/>
                    </a:cubicBezTo>
                    <a:cubicBezTo>
                      <a:pt x="0" y="45"/>
                      <a:pt x="20" y="78"/>
                      <a:pt x="51" y="95"/>
                    </a:cubicBezTo>
                    <a:cubicBezTo>
                      <a:pt x="61" y="92"/>
                      <a:pt x="68" y="90"/>
                      <a:pt x="75" y="87"/>
                    </a:cubicBezTo>
                    <a:cubicBezTo>
                      <a:pt x="57" y="81"/>
                      <a:pt x="41" y="69"/>
                      <a:pt x="30" y="53"/>
                    </a:cubicBez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7" name="íṩlïdè">
                <a:extLst>
                  <a:ext uri="{FF2B5EF4-FFF2-40B4-BE49-F238E27FC236}">
                    <a16:creationId xmlns:a16="http://schemas.microsoft.com/office/drawing/2014/main" id="{DE43FF77-E51E-43DB-BA43-6E7071C24FE9}"/>
                  </a:ext>
                </a:extLst>
              </p:cNvPr>
              <p:cNvSpPr/>
              <p:nvPr/>
            </p:nvSpPr>
            <p:spPr bwMode="auto">
              <a:xfrm>
                <a:off x="5629503" y="5107361"/>
                <a:ext cx="993187" cy="379679"/>
              </a:xfrm>
              <a:custGeom>
                <a:avLst/>
                <a:gdLst>
                  <a:gd name="T0" fmla="*/ 0 w 206"/>
                  <a:gd name="T1" fmla="*/ 73 h 79"/>
                  <a:gd name="T2" fmla="*/ 190 w 206"/>
                  <a:gd name="T3" fmla="*/ 39 h 79"/>
                  <a:gd name="T4" fmla="*/ 194 w 206"/>
                  <a:gd name="T5" fmla="*/ 0 h 79"/>
                  <a:gd name="T6" fmla="*/ 197 w 206"/>
                  <a:gd name="T7" fmla="*/ 52 h 79"/>
                  <a:gd name="T8" fmla="*/ 0 w 206"/>
                  <a:gd name="T9" fmla="*/ 73 h 79"/>
                </a:gdLst>
                <a:ahLst/>
                <a:cxnLst>
                  <a:cxn ang="0">
                    <a:pos x="T0" y="T1"/>
                  </a:cxn>
                  <a:cxn ang="0">
                    <a:pos x="T2" y="T3"/>
                  </a:cxn>
                  <a:cxn ang="0">
                    <a:pos x="T4" y="T5"/>
                  </a:cxn>
                  <a:cxn ang="0">
                    <a:pos x="T6" y="T7"/>
                  </a:cxn>
                  <a:cxn ang="0">
                    <a:pos x="T8" y="T9"/>
                  </a:cxn>
                </a:cxnLst>
                <a:rect l="0" t="0" r="r" b="b"/>
                <a:pathLst>
                  <a:path w="206" h="79">
                    <a:moveTo>
                      <a:pt x="0" y="73"/>
                    </a:moveTo>
                    <a:cubicBezTo>
                      <a:pt x="0" y="73"/>
                      <a:pt x="135" y="62"/>
                      <a:pt x="190" y="39"/>
                    </a:cubicBezTo>
                    <a:cubicBezTo>
                      <a:pt x="196" y="36"/>
                      <a:pt x="194" y="12"/>
                      <a:pt x="194" y="0"/>
                    </a:cubicBezTo>
                    <a:cubicBezTo>
                      <a:pt x="198" y="13"/>
                      <a:pt x="206" y="45"/>
                      <a:pt x="197" y="52"/>
                    </a:cubicBezTo>
                    <a:cubicBezTo>
                      <a:pt x="173" y="70"/>
                      <a:pt x="61" y="79"/>
                      <a:pt x="0" y="73"/>
                    </a:cubicBez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8" name="íṧļîḍe">
                <a:extLst>
                  <a:ext uri="{FF2B5EF4-FFF2-40B4-BE49-F238E27FC236}">
                    <a16:creationId xmlns:a16="http://schemas.microsoft.com/office/drawing/2014/main" id="{D5487E7C-4E5A-47B4-92D4-4D3281F7DAD8}"/>
                  </a:ext>
                </a:extLst>
              </p:cNvPr>
              <p:cNvSpPr/>
              <p:nvPr/>
            </p:nvSpPr>
            <p:spPr bwMode="auto">
              <a:xfrm>
                <a:off x="6430534" y="4709161"/>
                <a:ext cx="236142" cy="398200"/>
              </a:xfrm>
              <a:custGeom>
                <a:avLst/>
                <a:gdLst>
                  <a:gd name="T0" fmla="*/ 102 w 102"/>
                  <a:gd name="T1" fmla="*/ 155 h 172"/>
                  <a:gd name="T2" fmla="*/ 58 w 102"/>
                  <a:gd name="T3" fmla="*/ 172 h 172"/>
                  <a:gd name="T4" fmla="*/ 0 w 102"/>
                  <a:gd name="T5" fmla="*/ 16 h 172"/>
                  <a:gd name="T6" fmla="*/ 43 w 102"/>
                  <a:gd name="T7" fmla="*/ 0 h 172"/>
                  <a:gd name="T8" fmla="*/ 102 w 102"/>
                  <a:gd name="T9" fmla="*/ 155 h 172"/>
                </a:gdLst>
                <a:ahLst/>
                <a:cxnLst>
                  <a:cxn ang="0">
                    <a:pos x="T0" y="T1"/>
                  </a:cxn>
                  <a:cxn ang="0">
                    <a:pos x="T2" y="T3"/>
                  </a:cxn>
                  <a:cxn ang="0">
                    <a:pos x="T4" y="T5"/>
                  </a:cxn>
                  <a:cxn ang="0">
                    <a:pos x="T6" y="T7"/>
                  </a:cxn>
                  <a:cxn ang="0">
                    <a:pos x="T8" y="T9"/>
                  </a:cxn>
                </a:cxnLst>
                <a:rect l="0" t="0" r="r" b="b"/>
                <a:pathLst>
                  <a:path w="102" h="172">
                    <a:moveTo>
                      <a:pt x="102" y="155"/>
                    </a:moveTo>
                    <a:lnTo>
                      <a:pt x="58" y="172"/>
                    </a:lnTo>
                    <a:lnTo>
                      <a:pt x="0" y="16"/>
                    </a:lnTo>
                    <a:lnTo>
                      <a:pt x="43" y="0"/>
                    </a:lnTo>
                    <a:lnTo>
                      <a:pt x="102" y="1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49" name="íŝľîḍé">
                <a:extLst>
                  <a:ext uri="{FF2B5EF4-FFF2-40B4-BE49-F238E27FC236}">
                    <a16:creationId xmlns:a16="http://schemas.microsoft.com/office/drawing/2014/main" id="{5532FF0E-7BDB-4139-8DE1-1A6099763516}"/>
                  </a:ext>
                </a:extLst>
              </p:cNvPr>
              <p:cNvSpPr/>
              <p:nvPr/>
            </p:nvSpPr>
            <p:spPr bwMode="auto">
              <a:xfrm>
                <a:off x="6541660" y="4727682"/>
                <a:ext cx="344954" cy="340323"/>
              </a:xfrm>
              <a:custGeom>
                <a:avLst/>
                <a:gdLst>
                  <a:gd name="T0" fmla="*/ 72 w 72"/>
                  <a:gd name="T1" fmla="*/ 5 h 71"/>
                  <a:gd name="T2" fmla="*/ 9 w 72"/>
                  <a:gd name="T3" fmla="*/ 0 h 71"/>
                  <a:gd name="T4" fmla="*/ 0 w 72"/>
                  <a:gd name="T5" fmla="*/ 2 h 71"/>
                  <a:gd name="T6" fmla="*/ 26 w 72"/>
                  <a:gd name="T7" fmla="*/ 71 h 71"/>
                  <a:gd name="T8" fmla="*/ 65 w 72"/>
                  <a:gd name="T9" fmla="*/ 41 h 71"/>
                  <a:gd name="T10" fmla="*/ 72 w 72"/>
                  <a:gd name="T11" fmla="*/ 5 h 71"/>
                </a:gdLst>
                <a:ahLst/>
                <a:cxnLst>
                  <a:cxn ang="0">
                    <a:pos x="T0" y="T1"/>
                  </a:cxn>
                  <a:cxn ang="0">
                    <a:pos x="T2" y="T3"/>
                  </a:cxn>
                  <a:cxn ang="0">
                    <a:pos x="T4" y="T5"/>
                  </a:cxn>
                  <a:cxn ang="0">
                    <a:pos x="T6" y="T7"/>
                  </a:cxn>
                  <a:cxn ang="0">
                    <a:pos x="T8" y="T9"/>
                  </a:cxn>
                  <a:cxn ang="0">
                    <a:pos x="T10" y="T11"/>
                  </a:cxn>
                </a:cxnLst>
                <a:rect l="0" t="0" r="r" b="b"/>
                <a:pathLst>
                  <a:path w="72" h="71">
                    <a:moveTo>
                      <a:pt x="72" y="5"/>
                    </a:moveTo>
                    <a:cubicBezTo>
                      <a:pt x="9" y="0"/>
                      <a:pt x="9" y="0"/>
                      <a:pt x="9" y="0"/>
                    </a:cubicBezTo>
                    <a:cubicBezTo>
                      <a:pt x="6" y="0"/>
                      <a:pt x="3" y="0"/>
                      <a:pt x="0" y="2"/>
                    </a:cubicBezTo>
                    <a:cubicBezTo>
                      <a:pt x="26" y="71"/>
                      <a:pt x="26" y="71"/>
                      <a:pt x="26" y="71"/>
                    </a:cubicBezTo>
                    <a:cubicBezTo>
                      <a:pt x="50" y="61"/>
                      <a:pt x="61" y="54"/>
                      <a:pt x="65" y="41"/>
                    </a:cubicBezTo>
                    <a:cubicBezTo>
                      <a:pt x="67" y="34"/>
                      <a:pt x="69" y="21"/>
                      <a:pt x="72" y="5"/>
                    </a:cubicBezTo>
                    <a:close/>
                  </a:path>
                </a:pathLst>
              </a:custGeom>
              <a:solidFill>
                <a:srgbClr val="FCC3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0" name="ïṩlîḓe">
                <a:extLst>
                  <a:ext uri="{FF2B5EF4-FFF2-40B4-BE49-F238E27FC236}">
                    <a16:creationId xmlns:a16="http://schemas.microsoft.com/office/drawing/2014/main" id="{D1AE37C6-968C-4B9B-8072-68D9254C3062}"/>
                  </a:ext>
                </a:extLst>
              </p:cNvPr>
              <p:cNvSpPr/>
              <p:nvPr/>
            </p:nvSpPr>
            <p:spPr bwMode="auto">
              <a:xfrm>
                <a:off x="6074006" y="5588906"/>
                <a:ext cx="23151" cy="620452"/>
              </a:xfrm>
              <a:custGeom>
                <a:avLst/>
                <a:gdLst>
                  <a:gd name="T0" fmla="*/ 0 w 5"/>
                  <a:gd name="T1" fmla="*/ 0 h 129"/>
                  <a:gd name="T2" fmla="*/ 0 w 5"/>
                  <a:gd name="T3" fmla="*/ 129 h 129"/>
                  <a:gd name="T4" fmla="*/ 4 w 5"/>
                  <a:gd name="T5" fmla="*/ 129 h 129"/>
                  <a:gd name="T6" fmla="*/ 5 w 5"/>
                  <a:gd name="T7" fmla="*/ 129 h 129"/>
                  <a:gd name="T8" fmla="*/ 5 w 5"/>
                  <a:gd name="T9" fmla="*/ 0 h 129"/>
                  <a:gd name="T10" fmla="*/ 0 w 5"/>
                  <a:gd name="T11" fmla="*/ 0 h 129"/>
                </a:gdLst>
                <a:ahLst/>
                <a:cxnLst>
                  <a:cxn ang="0">
                    <a:pos x="T0" y="T1"/>
                  </a:cxn>
                  <a:cxn ang="0">
                    <a:pos x="T2" y="T3"/>
                  </a:cxn>
                  <a:cxn ang="0">
                    <a:pos x="T4" y="T5"/>
                  </a:cxn>
                  <a:cxn ang="0">
                    <a:pos x="T6" y="T7"/>
                  </a:cxn>
                  <a:cxn ang="0">
                    <a:pos x="T8" y="T9"/>
                  </a:cxn>
                  <a:cxn ang="0">
                    <a:pos x="T10" y="T11"/>
                  </a:cxn>
                </a:cxnLst>
                <a:rect l="0" t="0" r="r" b="b"/>
                <a:pathLst>
                  <a:path w="5" h="129">
                    <a:moveTo>
                      <a:pt x="0" y="0"/>
                    </a:moveTo>
                    <a:cubicBezTo>
                      <a:pt x="0" y="129"/>
                      <a:pt x="0" y="129"/>
                      <a:pt x="0" y="129"/>
                    </a:cubicBezTo>
                    <a:cubicBezTo>
                      <a:pt x="1" y="129"/>
                      <a:pt x="2" y="129"/>
                      <a:pt x="4" y="129"/>
                    </a:cubicBezTo>
                    <a:cubicBezTo>
                      <a:pt x="4" y="129"/>
                      <a:pt x="5" y="129"/>
                      <a:pt x="5" y="129"/>
                    </a:cubicBezTo>
                    <a:cubicBezTo>
                      <a:pt x="5" y="0"/>
                      <a:pt x="5" y="0"/>
                      <a:pt x="5" y="0"/>
                    </a:cubicBezTo>
                    <a:lnTo>
                      <a:pt x="0"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1" name="íṧlide">
                <a:extLst>
                  <a:ext uri="{FF2B5EF4-FFF2-40B4-BE49-F238E27FC236}">
                    <a16:creationId xmlns:a16="http://schemas.microsoft.com/office/drawing/2014/main" id="{A55F9D6C-5A53-4AB7-8DA1-FA5B4C1E3E9F}"/>
                  </a:ext>
                </a:extLst>
              </p:cNvPr>
              <p:cNvSpPr/>
              <p:nvPr/>
            </p:nvSpPr>
            <p:spPr bwMode="auto">
              <a:xfrm>
                <a:off x="6155034" y="5857460"/>
                <a:ext cx="106496" cy="106495"/>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2" name="ïSlïḓe">
                <a:extLst>
                  <a:ext uri="{FF2B5EF4-FFF2-40B4-BE49-F238E27FC236}">
                    <a16:creationId xmlns:a16="http://schemas.microsoft.com/office/drawing/2014/main" id="{FB873F0F-6758-458C-8A43-D637754B74BA}"/>
                  </a:ext>
                </a:extLst>
              </p:cNvPr>
              <p:cNvSpPr/>
              <p:nvPr/>
            </p:nvSpPr>
            <p:spPr bwMode="auto">
              <a:xfrm>
                <a:off x="6217543" y="5901448"/>
                <a:ext cx="13891" cy="1852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3" name="iṩľîḑé">
                <a:extLst>
                  <a:ext uri="{FF2B5EF4-FFF2-40B4-BE49-F238E27FC236}">
                    <a16:creationId xmlns:a16="http://schemas.microsoft.com/office/drawing/2014/main" id="{13A794D6-E5CC-4104-A257-A7E81E145D51}"/>
                  </a:ext>
                </a:extLst>
              </p:cNvPr>
              <p:cNvSpPr/>
              <p:nvPr/>
            </p:nvSpPr>
            <p:spPr bwMode="auto">
              <a:xfrm>
                <a:off x="6185132" y="5901448"/>
                <a:ext cx="13891" cy="1852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4" name="išľiḍè">
                <a:extLst>
                  <a:ext uri="{FF2B5EF4-FFF2-40B4-BE49-F238E27FC236}">
                    <a16:creationId xmlns:a16="http://schemas.microsoft.com/office/drawing/2014/main" id="{597DD431-8F7D-4E32-84A2-D10A07288020}"/>
                  </a:ext>
                </a:extLst>
              </p:cNvPr>
              <p:cNvSpPr/>
              <p:nvPr/>
            </p:nvSpPr>
            <p:spPr bwMode="auto">
              <a:xfrm>
                <a:off x="5592461" y="3063112"/>
                <a:ext cx="513957" cy="562575"/>
              </a:xfrm>
              <a:custGeom>
                <a:avLst/>
                <a:gdLst>
                  <a:gd name="T0" fmla="*/ 68 w 222"/>
                  <a:gd name="T1" fmla="*/ 0 h 243"/>
                  <a:gd name="T2" fmla="*/ 222 w 222"/>
                  <a:gd name="T3" fmla="*/ 131 h 243"/>
                  <a:gd name="T4" fmla="*/ 110 w 222"/>
                  <a:gd name="T5" fmla="*/ 243 h 243"/>
                  <a:gd name="T6" fmla="*/ 0 w 222"/>
                  <a:gd name="T7" fmla="*/ 73 h 243"/>
                  <a:gd name="T8" fmla="*/ 68 w 222"/>
                  <a:gd name="T9" fmla="*/ 0 h 243"/>
                </a:gdLst>
                <a:ahLst/>
                <a:cxnLst>
                  <a:cxn ang="0">
                    <a:pos x="T0" y="T1"/>
                  </a:cxn>
                  <a:cxn ang="0">
                    <a:pos x="T2" y="T3"/>
                  </a:cxn>
                  <a:cxn ang="0">
                    <a:pos x="T4" y="T5"/>
                  </a:cxn>
                  <a:cxn ang="0">
                    <a:pos x="T6" y="T7"/>
                  </a:cxn>
                  <a:cxn ang="0">
                    <a:pos x="T8" y="T9"/>
                  </a:cxn>
                </a:cxnLst>
                <a:rect l="0" t="0" r="r" b="b"/>
                <a:pathLst>
                  <a:path w="222" h="243">
                    <a:moveTo>
                      <a:pt x="68" y="0"/>
                    </a:moveTo>
                    <a:lnTo>
                      <a:pt x="222" y="131"/>
                    </a:lnTo>
                    <a:lnTo>
                      <a:pt x="110" y="243"/>
                    </a:lnTo>
                    <a:lnTo>
                      <a:pt x="0" y="73"/>
                    </a:lnTo>
                    <a:lnTo>
                      <a:pt x="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5" name="íṣḻiḑè">
                <a:extLst>
                  <a:ext uri="{FF2B5EF4-FFF2-40B4-BE49-F238E27FC236}">
                    <a16:creationId xmlns:a16="http://schemas.microsoft.com/office/drawing/2014/main" id="{4EF4BEE4-741B-4D33-908F-E576E9DE5486}"/>
                  </a:ext>
                </a:extLst>
              </p:cNvPr>
              <p:cNvSpPr/>
              <p:nvPr/>
            </p:nvSpPr>
            <p:spPr bwMode="auto">
              <a:xfrm>
                <a:off x="6106418" y="3063112"/>
                <a:ext cx="511642" cy="562575"/>
              </a:xfrm>
              <a:custGeom>
                <a:avLst/>
                <a:gdLst>
                  <a:gd name="T0" fmla="*/ 152 w 221"/>
                  <a:gd name="T1" fmla="*/ 0 h 243"/>
                  <a:gd name="T2" fmla="*/ 0 w 221"/>
                  <a:gd name="T3" fmla="*/ 131 h 243"/>
                  <a:gd name="T4" fmla="*/ 113 w 221"/>
                  <a:gd name="T5" fmla="*/ 243 h 243"/>
                  <a:gd name="T6" fmla="*/ 221 w 221"/>
                  <a:gd name="T7" fmla="*/ 73 h 243"/>
                  <a:gd name="T8" fmla="*/ 152 w 221"/>
                  <a:gd name="T9" fmla="*/ 0 h 243"/>
                </a:gdLst>
                <a:ahLst/>
                <a:cxnLst>
                  <a:cxn ang="0">
                    <a:pos x="T0" y="T1"/>
                  </a:cxn>
                  <a:cxn ang="0">
                    <a:pos x="T2" y="T3"/>
                  </a:cxn>
                  <a:cxn ang="0">
                    <a:pos x="T4" y="T5"/>
                  </a:cxn>
                  <a:cxn ang="0">
                    <a:pos x="T6" y="T7"/>
                  </a:cxn>
                  <a:cxn ang="0">
                    <a:pos x="T8" y="T9"/>
                  </a:cxn>
                </a:cxnLst>
                <a:rect l="0" t="0" r="r" b="b"/>
                <a:pathLst>
                  <a:path w="221" h="243">
                    <a:moveTo>
                      <a:pt x="152" y="0"/>
                    </a:moveTo>
                    <a:lnTo>
                      <a:pt x="0" y="131"/>
                    </a:lnTo>
                    <a:lnTo>
                      <a:pt x="113" y="243"/>
                    </a:lnTo>
                    <a:lnTo>
                      <a:pt x="221" y="73"/>
                    </a:lnTo>
                    <a:lnTo>
                      <a:pt x="1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456" name="组合 45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ECB7AD5-CCBF-405D-B37C-B8CD347D7FF4}"/>
                </a:ext>
              </a:extLst>
            </p:cNvPr>
            <p:cNvGrpSpPr/>
            <p:nvPr/>
          </p:nvGrpSpPr>
          <p:grpSpPr>
            <a:xfrm>
              <a:off x="7342860" y="3241322"/>
              <a:ext cx="499474" cy="396338"/>
              <a:chOff x="3528219" y="1391444"/>
              <a:chExt cx="5135563" cy="4075112"/>
            </a:xfrm>
          </p:grpSpPr>
          <p:sp>
            <p:nvSpPr>
              <p:cNvPr id="457" name="íṥļïďè">
                <a:extLst>
                  <a:ext uri="{FF2B5EF4-FFF2-40B4-BE49-F238E27FC236}">
                    <a16:creationId xmlns:a16="http://schemas.microsoft.com/office/drawing/2014/main" id="{27F8F6BA-FCF3-4B4B-B1CA-CFA78B1214BB}"/>
                  </a:ext>
                </a:extLst>
              </p:cNvPr>
              <p:cNvSpPr/>
              <p:nvPr/>
            </p:nvSpPr>
            <p:spPr bwMode="auto">
              <a:xfrm>
                <a:off x="5601494" y="1775619"/>
                <a:ext cx="2774950" cy="2811462"/>
              </a:xfrm>
              <a:custGeom>
                <a:avLst/>
                <a:gdLst>
                  <a:gd name="T0" fmla="*/ 0 w 1748"/>
                  <a:gd name="T1" fmla="*/ 463 h 1771"/>
                  <a:gd name="T2" fmla="*/ 1266 w 1748"/>
                  <a:gd name="T3" fmla="*/ 0 h 1771"/>
                  <a:gd name="T4" fmla="*/ 1748 w 1748"/>
                  <a:gd name="T5" fmla="*/ 1308 h 1771"/>
                  <a:gd name="T6" fmla="*/ 482 w 1748"/>
                  <a:gd name="T7" fmla="*/ 1771 h 1771"/>
                  <a:gd name="T8" fmla="*/ 0 w 1748"/>
                  <a:gd name="T9" fmla="*/ 463 h 1771"/>
                </a:gdLst>
                <a:ahLst/>
                <a:cxnLst>
                  <a:cxn ang="0">
                    <a:pos x="T0" y="T1"/>
                  </a:cxn>
                  <a:cxn ang="0">
                    <a:pos x="T2" y="T3"/>
                  </a:cxn>
                  <a:cxn ang="0">
                    <a:pos x="T4" y="T5"/>
                  </a:cxn>
                  <a:cxn ang="0">
                    <a:pos x="T6" y="T7"/>
                  </a:cxn>
                  <a:cxn ang="0">
                    <a:pos x="T8" y="T9"/>
                  </a:cxn>
                </a:cxnLst>
                <a:rect l="0" t="0" r="r" b="b"/>
                <a:pathLst>
                  <a:path w="1748" h="1771">
                    <a:moveTo>
                      <a:pt x="0" y="463"/>
                    </a:moveTo>
                    <a:lnTo>
                      <a:pt x="1266" y="0"/>
                    </a:lnTo>
                    <a:lnTo>
                      <a:pt x="1748" y="1308"/>
                    </a:lnTo>
                    <a:lnTo>
                      <a:pt x="482" y="1771"/>
                    </a:lnTo>
                    <a:lnTo>
                      <a:pt x="0" y="463"/>
                    </a:lnTo>
                    <a:close/>
                  </a:path>
                </a:pathLst>
              </a:custGeom>
              <a:solidFill>
                <a:srgbClr val="FFA1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8" name="iṥľíďe">
                <a:extLst>
                  <a:ext uri="{FF2B5EF4-FFF2-40B4-BE49-F238E27FC236}">
                    <a16:creationId xmlns:a16="http://schemas.microsoft.com/office/drawing/2014/main" id="{60EBCAF3-77D2-4A3F-8470-0BDEEA87557E}"/>
                  </a:ext>
                </a:extLst>
              </p:cNvPr>
              <p:cNvSpPr/>
              <p:nvPr/>
            </p:nvSpPr>
            <p:spPr bwMode="auto">
              <a:xfrm>
                <a:off x="6144419" y="3788569"/>
                <a:ext cx="2519363" cy="1166812"/>
              </a:xfrm>
              <a:custGeom>
                <a:avLst/>
                <a:gdLst>
                  <a:gd name="T0" fmla="*/ 10 w 158"/>
                  <a:gd name="T1" fmla="*/ 72 h 73"/>
                  <a:gd name="T2" fmla="*/ 155 w 158"/>
                  <a:gd name="T3" fmla="*/ 20 h 73"/>
                  <a:gd name="T4" fmla="*/ 157 w 158"/>
                  <a:gd name="T5" fmla="*/ 15 h 73"/>
                  <a:gd name="T6" fmla="*/ 153 w 158"/>
                  <a:gd name="T7" fmla="*/ 3 h 73"/>
                  <a:gd name="T8" fmla="*/ 148 w 158"/>
                  <a:gd name="T9" fmla="*/ 1 h 73"/>
                  <a:gd name="T10" fmla="*/ 3 w 158"/>
                  <a:gd name="T11" fmla="*/ 54 h 73"/>
                  <a:gd name="T12" fmla="*/ 1 w 158"/>
                  <a:gd name="T13" fmla="*/ 59 h 73"/>
                  <a:gd name="T14" fmla="*/ 5 w 158"/>
                  <a:gd name="T15" fmla="*/ 70 h 73"/>
                  <a:gd name="T16" fmla="*/ 10 w 158"/>
                  <a:gd name="T1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73">
                    <a:moveTo>
                      <a:pt x="10" y="72"/>
                    </a:moveTo>
                    <a:cubicBezTo>
                      <a:pt x="155" y="20"/>
                      <a:pt x="155" y="20"/>
                      <a:pt x="155" y="20"/>
                    </a:cubicBezTo>
                    <a:cubicBezTo>
                      <a:pt x="157" y="19"/>
                      <a:pt x="158" y="17"/>
                      <a:pt x="157" y="15"/>
                    </a:cubicBezTo>
                    <a:cubicBezTo>
                      <a:pt x="153" y="3"/>
                      <a:pt x="153" y="3"/>
                      <a:pt x="153" y="3"/>
                    </a:cubicBezTo>
                    <a:cubicBezTo>
                      <a:pt x="153" y="1"/>
                      <a:pt x="150" y="0"/>
                      <a:pt x="148" y="1"/>
                    </a:cubicBezTo>
                    <a:cubicBezTo>
                      <a:pt x="3" y="54"/>
                      <a:pt x="3" y="54"/>
                      <a:pt x="3" y="54"/>
                    </a:cubicBezTo>
                    <a:cubicBezTo>
                      <a:pt x="1" y="55"/>
                      <a:pt x="0" y="57"/>
                      <a:pt x="1" y="59"/>
                    </a:cubicBezTo>
                    <a:cubicBezTo>
                      <a:pt x="5" y="70"/>
                      <a:pt x="5" y="70"/>
                      <a:pt x="5" y="70"/>
                    </a:cubicBezTo>
                    <a:cubicBezTo>
                      <a:pt x="6" y="72"/>
                      <a:pt x="8" y="73"/>
                      <a:pt x="10" y="72"/>
                    </a:cubicBezTo>
                    <a:close/>
                  </a:path>
                </a:pathLst>
              </a:custGeom>
              <a:solidFill>
                <a:srgbClr val="344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59" name="ïSḷiḋé">
                <a:extLst>
                  <a:ext uri="{FF2B5EF4-FFF2-40B4-BE49-F238E27FC236}">
                    <a16:creationId xmlns:a16="http://schemas.microsoft.com/office/drawing/2014/main" id="{752CEFC0-9C96-4DD0-88D1-9A3BA4E8D09A}"/>
                  </a:ext>
                </a:extLst>
              </p:cNvPr>
              <p:cNvSpPr/>
              <p:nvPr/>
            </p:nvSpPr>
            <p:spPr bwMode="auto">
              <a:xfrm>
                <a:off x="6192044" y="3933031"/>
                <a:ext cx="2471738" cy="1022350"/>
              </a:xfrm>
              <a:custGeom>
                <a:avLst/>
                <a:gdLst>
                  <a:gd name="T0" fmla="*/ 7 w 155"/>
                  <a:gd name="T1" fmla="*/ 63 h 64"/>
                  <a:gd name="T2" fmla="*/ 152 w 155"/>
                  <a:gd name="T3" fmla="*/ 11 h 64"/>
                  <a:gd name="T4" fmla="*/ 154 w 155"/>
                  <a:gd name="T5" fmla="*/ 6 h 64"/>
                  <a:gd name="T6" fmla="*/ 152 w 155"/>
                  <a:gd name="T7" fmla="*/ 0 h 64"/>
                  <a:gd name="T8" fmla="*/ 0 w 155"/>
                  <a:gd name="T9" fmla="*/ 56 h 64"/>
                  <a:gd name="T10" fmla="*/ 2 w 155"/>
                  <a:gd name="T11" fmla="*/ 61 h 64"/>
                  <a:gd name="T12" fmla="*/ 7 w 15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155" h="64">
                    <a:moveTo>
                      <a:pt x="7" y="63"/>
                    </a:moveTo>
                    <a:cubicBezTo>
                      <a:pt x="152" y="11"/>
                      <a:pt x="152" y="11"/>
                      <a:pt x="152" y="11"/>
                    </a:cubicBezTo>
                    <a:cubicBezTo>
                      <a:pt x="154" y="10"/>
                      <a:pt x="155" y="8"/>
                      <a:pt x="154" y="6"/>
                    </a:cubicBezTo>
                    <a:cubicBezTo>
                      <a:pt x="152" y="0"/>
                      <a:pt x="152" y="0"/>
                      <a:pt x="152" y="0"/>
                    </a:cubicBezTo>
                    <a:cubicBezTo>
                      <a:pt x="0" y="56"/>
                      <a:pt x="0" y="56"/>
                      <a:pt x="0" y="56"/>
                    </a:cubicBezTo>
                    <a:cubicBezTo>
                      <a:pt x="2" y="61"/>
                      <a:pt x="2" y="61"/>
                      <a:pt x="2" y="61"/>
                    </a:cubicBezTo>
                    <a:cubicBezTo>
                      <a:pt x="3" y="63"/>
                      <a:pt x="5" y="64"/>
                      <a:pt x="7" y="63"/>
                    </a:cubicBezTo>
                    <a:close/>
                  </a:path>
                </a:pathLst>
              </a:custGeom>
              <a:solidFill>
                <a:srgbClr val="1A2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0" name="ïṡ1iďe">
                <a:extLst>
                  <a:ext uri="{FF2B5EF4-FFF2-40B4-BE49-F238E27FC236}">
                    <a16:creationId xmlns:a16="http://schemas.microsoft.com/office/drawing/2014/main" id="{1293712B-AE35-4640-87A7-00974B6D26EB}"/>
                  </a:ext>
                </a:extLst>
              </p:cNvPr>
              <p:cNvSpPr/>
              <p:nvPr/>
            </p:nvSpPr>
            <p:spPr bwMode="auto">
              <a:xfrm>
                <a:off x="4564857" y="1391444"/>
                <a:ext cx="733425" cy="512762"/>
              </a:xfrm>
              <a:custGeom>
                <a:avLst/>
                <a:gdLst>
                  <a:gd name="T0" fmla="*/ 6 w 46"/>
                  <a:gd name="T1" fmla="*/ 32 h 32"/>
                  <a:gd name="T2" fmla="*/ 43 w 46"/>
                  <a:gd name="T3" fmla="*/ 19 h 32"/>
                  <a:gd name="T4" fmla="*/ 45 w 46"/>
                  <a:gd name="T5" fmla="*/ 14 h 32"/>
                  <a:gd name="T6" fmla="*/ 41 w 46"/>
                  <a:gd name="T7" fmla="*/ 3 h 32"/>
                  <a:gd name="T8" fmla="*/ 36 w 46"/>
                  <a:gd name="T9" fmla="*/ 0 h 32"/>
                  <a:gd name="T10" fmla="*/ 0 w 46"/>
                  <a:gd name="T11" fmla="*/ 14 h 32"/>
                  <a:gd name="T12" fmla="*/ 6 w 4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6" h="32">
                    <a:moveTo>
                      <a:pt x="6" y="32"/>
                    </a:moveTo>
                    <a:cubicBezTo>
                      <a:pt x="43" y="19"/>
                      <a:pt x="43" y="19"/>
                      <a:pt x="43" y="19"/>
                    </a:cubicBezTo>
                    <a:cubicBezTo>
                      <a:pt x="45" y="18"/>
                      <a:pt x="46" y="16"/>
                      <a:pt x="45" y="14"/>
                    </a:cubicBezTo>
                    <a:cubicBezTo>
                      <a:pt x="41" y="3"/>
                      <a:pt x="41" y="3"/>
                      <a:pt x="41" y="3"/>
                    </a:cubicBezTo>
                    <a:cubicBezTo>
                      <a:pt x="40" y="1"/>
                      <a:pt x="38" y="0"/>
                      <a:pt x="36" y="0"/>
                    </a:cubicBezTo>
                    <a:cubicBezTo>
                      <a:pt x="0" y="14"/>
                      <a:pt x="0" y="14"/>
                      <a:pt x="0" y="14"/>
                    </a:cubicBezTo>
                    <a:lnTo>
                      <a:pt x="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1" name="îšľíḑe">
                <a:extLst>
                  <a:ext uri="{FF2B5EF4-FFF2-40B4-BE49-F238E27FC236}">
                    <a16:creationId xmlns:a16="http://schemas.microsoft.com/office/drawing/2014/main" id="{8F3BB1B0-9543-4C05-B876-1C64A7D8BC74}"/>
                  </a:ext>
                </a:extLst>
              </p:cNvPr>
              <p:cNvSpPr/>
              <p:nvPr/>
            </p:nvSpPr>
            <p:spPr bwMode="auto">
              <a:xfrm>
                <a:off x="4915694" y="1391444"/>
                <a:ext cx="1466850" cy="3371850"/>
              </a:xfrm>
              <a:custGeom>
                <a:avLst/>
                <a:gdLst>
                  <a:gd name="T0" fmla="*/ 91 w 92"/>
                  <a:gd name="T1" fmla="*/ 201 h 211"/>
                  <a:gd name="T2" fmla="*/ 19 w 92"/>
                  <a:gd name="T3" fmla="*/ 3 h 211"/>
                  <a:gd name="T4" fmla="*/ 14 w 92"/>
                  <a:gd name="T5" fmla="*/ 0 h 211"/>
                  <a:gd name="T6" fmla="*/ 3 w 92"/>
                  <a:gd name="T7" fmla="*/ 5 h 211"/>
                  <a:gd name="T8" fmla="*/ 0 w 92"/>
                  <a:gd name="T9" fmla="*/ 9 h 211"/>
                  <a:gd name="T10" fmla="*/ 73 w 92"/>
                  <a:gd name="T11" fmla="*/ 208 h 211"/>
                  <a:gd name="T12" fmla="*/ 78 w 92"/>
                  <a:gd name="T13" fmla="*/ 210 h 211"/>
                  <a:gd name="T14" fmla="*/ 89 w 92"/>
                  <a:gd name="T15" fmla="*/ 206 h 211"/>
                  <a:gd name="T16" fmla="*/ 91 w 92"/>
                  <a:gd name="T17" fmla="*/ 20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211">
                    <a:moveTo>
                      <a:pt x="91" y="201"/>
                    </a:moveTo>
                    <a:cubicBezTo>
                      <a:pt x="19" y="3"/>
                      <a:pt x="19" y="3"/>
                      <a:pt x="19" y="3"/>
                    </a:cubicBezTo>
                    <a:cubicBezTo>
                      <a:pt x="18" y="1"/>
                      <a:pt x="16" y="0"/>
                      <a:pt x="14" y="0"/>
                    </a:cubicBezTo>
                    <a:cubicBezTo>
                      <a:pt x="3" y="5"/>
                      <a:pt x="3" y="5"/>
                      <a:pt x="3" y="5"/>
                    </a:cubicBezTo>
                    <a:cubicBezTo>
                      <a:pt x="1" y="5"/>
                      <a:pt x="0" y="7"/>
                      <a:pt x="0" y="9"/>
                    </a:cubicBezTo>
                    <a:cubicBezTo>
                      <a:pt x="73" y="208"/>
                      <a:pt x="73" y="208"/>
                      <a:pt x="73" y="208"/>
                    </a:cubicBezTo>
                    <a:cubicBezTo>
                      <a:pt x="73" y="210"/>
                      <a:pt x="76" y="211"/>
                      <a:pt x="78" y="210"/>
                    </a:cubicBezTo>
                    <a:cubicBezTo>
                      <a:pt x="89" y="206"/>
                      <a:pt x="89" y="206"/>
                      <a:pt x="89" y="206"/>
                    </a:cubicBezTo>
                    <a:cubicBezTo>
                      <a:pt x="91" y="206"/>
                      <a:pt x="92" y="203"/>
                      <a:pt x="91" y="201"/>
                    </a:cubicBezTo>
                    <a:close/>
                  </a:path>
                </a:pathLst>
              </a:custGeom>
              <a:solidFill>
                <a:srgbClr val="2035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2" name="íṡlidè">
                <a:extLst>
                  <a:ext uri="{FF2B5EF4-FFF2-40B4-BE49-F238E27FC236}">
                    <a16:creationId xmlns:a16="http://schemas.microsoft.com/office/drawing/2014/main" id="{00786C38-BD82-4C2C-B46C-248CBFB4550B}"/>
                  </a:ext>
                </a:extLst>
              </p:cNvPr>
              <p:cNvSpPr/>
              <p:nvPr/>
            </p:nvSpPr>
            <p:spPr bwMode="auto">
              <a:xfrm>
                <a:off x="6606382" y="1775619"/>
                <a:ext cx="1770063" cy="2444750"/>
              </a:xfrm>
              <a:custGeom>
                <a:avLst/>
                <a:gdLst>
                  <a:gd name="T0" fmla="*/ 0 w 1115"/>
                  <a:gd name="T1" fmla="*/ 231 h 1540"/>
                  <a:gd name="T2" fmla="*/ 633 w 1115"/>
                  <a:gd name="T3" fmla="*/ 0 h 1540"/>
                  <a:gd name="T4" fmla="*/ 1115 w 1115"/>
                  <a:gd name="T5" fmla="*/ 1308 h 1540"/>
                  <a:gd name="T6" fmla="*/ 482 w 1115"/>
                  <a:gd name="T7" fmla="*/ 1540 h 1540"/>
                  <a:gd name="T8" fmla="*/ 0 w 1115"/>
                  <a:gd name="T9" fmla="*/ 231 h 1540"/>
                </a:gdLst>
                <a:ahLst/>
                <a:cxnLst>
                  <a:cxn ang="0">
                    <a:pos x="T0" y="T1"/>
                  </a:cxn>
                  <a:cxn ang="0">
                    <a:pos x="T2" y="T3"/>
                  </a:cxn>
                  <a:cxn ang="0">
                    <a:pos x="T4" y="T5"/>
                  </a:cxn>
                  <a:cxn ang="0">
                    <a:pos x="T6" y="T7"/>
                  </a:cxn>
                  <a:cxn ang="0">
                    <a:pos x="T8" y="T9"/>
                  </a:cxn>
                </a:cxnLst>
                <a:rect l="0" t="0" r="r" b="b"/>
                <a:pathLst>
                  <a:path w="1115" h="1540">
                    <a:moveTo>
                      <a:pt x="0" y="231"/>
                    </a:moveTo>
                    <a:lnTo>
                      <a:pt x="633" y="0"/>
                    </a:lnTo>
                    <a:lnTo>
                      <a:pt x="1115" y="1308"/>
                    </a:lnTo>
                    <a:lnTo>
                      <a:pt x="482" y="1540"/>
                    </a:lnTo>
                    <a:lnTo>
                      <a:pt x="0" y="231"/>
                    </a:lnTo>
                    <a:close/>
                  </a:path>
                </a:pathLst>
              </a:custGeom>
              <a:solidFill>
                <a:srgbClr val="ED74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3" name="iṧlíḑê">
                <a:extLst>
                  <a:ext uri="{FF2B5EF4-FFF2-40B4-BE49-F238E27FC236}">
                    <a16:creationId xmlns:a16="http://schemas.microsoft.com/office/drawing/2014/main" id="{95F0DF4F-70B4-4D92-AFF7-F952F931A2F8}"/>
                  </a:ext>
                </a:extLst>
              </p:cNvPr>
              <p:cNvSpPr/>
              <p:nvPr/>
            </p:nvSpPr>
            <p:spPr bwMode="auto">
              <a:xfrm>
                <a:off x="7563644" y="3404394"/>
                <a:ext cx="255588" cy="495300"/>
              </a:xfrm>
              <a:custGeom>
                <a:avLst/>
                <a:gdLst>
                  <a:gd name="T0" fmla="*/ 100 w 161"/>
                  <a:gd name="T1" fmla="*/ 121 h 312"/>
                  <a:gd name="T2" fmla="*/ 161 w 161"/>
                  <a:gd name="T3" fmla="*/ 282 h 312"/>
                  <a:gd name="T4" fmla="*/ 100 w 161"/>
                  <a:gd name="T5" fmla="*/ 312 h 312"/>
                  <a:gd name="T6" fmla="*/ 40 w 161"/>
                  <a:gd name="T7" fmla="*/ 141 h 312"/>
                  <a:gd name="T8" fmla="*/ 0 w 161"/>
                  <a:gd name="T9" fmla="*/ 151 h 312"/>
                  <a:gd name="T10" fmla="*/ 10 w 161"/>
                  <a:gd name="T11" fmla="*/ 81 h 312"/>
                  <a:gd name="T12" fmla="*/ 30 w 161"/>
                  <a:gd name="T13" fmla="*/ 0 h 312"/>
                  <a:gd name="T14" fmla="*/ 90 w 161"/>
                  <a:gd name="T15" fmla="*/ 51 h 312"/>
                  <a:gd name="T16" fmla="*/ 151 w 161"/>
                  <a:gd name="T17" fmla="*/ 101 h 312"/>
                  <a:gd name="T18" fmla="*/ 100 w 161"/>
                  <a:gd name="T19" fmla="*/ 1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312">
                    <a:moveTo>
                      <a:pt x="100" y="121"/>
                    </a:moveTo>
                    <a:lnTo>
                      <a:pt x="161" y="282"/>
                    </a:lnTo>
                    <a:lnTo>
                      <a:pt x="100" y="312"/>
                    </a:lnTo>
                    <a:lnTo>
                      <a:pt x="40" y="141"/>
                    </a:lnTo>
                    <a:lnTo>
                      <a:pt x="0" y="151"/>
                    </a:lnTo>
                    <a:lnTo>
                      <a:pt x="10" y="81"/>
                    </a:lnTo>
                    <a:lnTo>
                      <a:pt x="30" y="0"/>
                    </a:lnTo>
                    <a:lnTo>
                      <a:pt x="90" y="51"/>
                    </a:lnTo>
                    <a:lnTo>
                      <a:pt x="151" y="101"/>
                    </a:lnTo>
                    <a:lnTo>
                      <a:pt x="100" y="121"/>
                    </a:lnTo>
                    <a:close/>
                  </a:path>
                </a:pathLst>
              </a:custGeom>
              <a:solidFill>
                <a:srgbClr val="435D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4" name="ïš1îḓê">
                <a:extLst>
                  <a:ext uri="{FF2B5EF4-FFF2-40B4-BE49-F238E27FC236}">
                    <a16:creationId xmlns:a16="http://schemas.microsoft.com/office/drawing/2014/main" id="{1B8E8014-7100-49FF-8799-1A19420BBCEE}"/>
                  </a:ext>
                </a:extLst>
              </p:cNvPr>
              <p:cNvSpPr/>
              <p:nvPr/>
            </p:nvSpPr>
            <p:spPr bwMode="auto">
              <a:xfrm>
                <a:off x="7835107" y="3309144"/>
                <a:ext cx="255588" cy="495300"/>
              </a:xfrm>
              <a:custGeom>
                <a:avLst/>
                <a:gdLst>
                  <a:gd name="T0" fmla="*/ 100 w 161"/>
                  <a:gd name="T1" fmla="*/ 121 h 312"/>
                  <a:gd name="T2" fmla="*/ 161 w 161"/>
                  <a:gd name="T3" fmla="*/ 282 h 312"/>
                  <a:gd name="T4" fmla="*/ 100 w 161"/>
                  <a:gd name="T5" fmla="*/ 312 h 312"/>
                  <a:gd name="T6" fmla="*/ 40 w 161"/>
                  <a:gd name="T7" fmla="*/ 141 h 312"/>
                  <a:gd name="T8" fmla="*/ 0 w 161"/>
                  <a:gd name="T9" fmla="*/ 161 h 312"/>
                  <a:gd name="T10" fmla="*/ 10 w 161"/>
                  <a:gd name="T11" fmla="*/ 81 h 312"/>
                  <a:gd name="T12" fmla="*/ 20 w 161"/>
                  <a:gd name="T13" fmla="*/ 0 h 312"/>
                  <a:gd name="T14" fmla="*/ 80 w 161"/>
                  <a:gd name="T15" fmla="*/ 50 h 312"/>
                  <a:gd name="T16" fmla="*/ 140 w 161"/>
                  <a:gd name="T17" fmla="*/ 101 h 312"/>
                  <a:gd name="T18" fmla="*/ 100 w 161"/>
                  <a:gd name="T19" fmla="*/ 1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312">
                    <a:moveTo>
                      <a:pt x="100" y="121"/>
                    </a:moveTo>
                    <a:lnTo>
                      <a:pt x="161" y="282"/>
                    </a:lnTo>
                    <a:lnTo>
                      <a:pt x="100" y="312"/>
                    </a:lnTo>
                    <a:lnTo>
                      <a:pt x="40" y="141"/>
                    </a:lnTo>
                    <a:lnTo>
                      <a:pt x="0" y="161"/>
                    </a:lnTo>
                    <a:lnTo>
                      <a:pt x="10" y="81"/>
                    </a:lnTo>
                    <a:lnTo>
                      <a:pt x="20" y="0"/>
                    </a:lnTo>
                    <a:lnTo>
                      <a:pt x="80" y="50"/>
                    </a:lnTo>
                    <a:lnTo>
                      <a:pt x="140" y="101"/>
                    </a:lnTo>
                    <a:lnTo>
                      <a:pt x="100" y="121"/>
                    </a:lnTo>
                    <a:close/>
                  </a:path>
                </a:pathLst>
              </a:custGeom>
              <a:solidFill>
                <a:srgbClr val="435D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5" name="iṡḻîḓè">
                <a:extLst>
                  <a:ext uri="{FF2B5EF4-FFF2-40B4-BE49-F238E27FC236}">
                    <a16:creationId xmlns:a16="http://schemas.microsoft.com/office/drawing/2014/main" id="{363EC949-5626-408A-B596-1EC52925ED32}"/>
                  </a:ext>
                </a:extLst>
              </p:cNvPr>
              <p:cNvSpPr/>
              <p:nvPr/>
            </p:nvSpPr>
            <p:spPr bwMode="auto">
              <a:xfrm>
                <a:off x="7690644" y="3756819"/>
                <a:ext cx="447675" cy="192087"/>
              </a:xfrm>
              <a:custGeom>
                <a:avLst/>
                <a:gdLst>
                  <a:gd name="T0" fmla="*/ 0 w 282"/>
                  <a:gd name="T1" fmla="*/ 90 h 121"/>
                  <a:gd name="T2" fmla="*/ 272 w 282"/>
                  <a:gd name="T3" fmla="*/ 0 h 121"/>
                  <a:gd name="T4" fmla="*/ 282 w 282"/>
                  <a:gd name="T5" fmla="*/ 20 h 121"/>
                  <a:gd name="T6" fmla="*/ 10 w 282"/>
                  <a:gd name="T7" fmla="*/ 121 h 121"/>
                  <a:gd name="T8" fmla="*/ 0 w 282"/>
                  <a:gd name="T9" fmla="*/ 90 h 121"/>
                </a:gdLst>
                <a:ahLst/>
                <a:cxnLst>
                  <a:cxn ang="0">
                    <a:pos x="T0" y="T1"/>
                  </a:cxn>
                  <a:cxn ang="0">
                    <a:pos x="T2" y="T3"/>
                  </a:cxn>
                  <a:cxn ang="0">
                    <a:pos x="T4" y="T5"/>
                  </a:cxn>
                  <a:cxn ang="0">
                    <a:pos x="T6" y="T7"/>
                  </a:cxn>
                  <a:cxn ang="0">
                    <a:pos x="T8" y="T9"/>
                  </a:cxn>
                </a:cxnLst>
                <a:rect l="0" t="0" r="r" b="b"/>
                <a:pathLst>
                  <a:path w="282" h="121">
                    <a:moveTo>
                      <a:pt x="0" y="90"/>
                    </a:moveTo>
                    <a:lnTo>
                      <a:pt x="272" y="0"/>
                    </a:lnTo>
                    <a:lnTo>
                      <a:pt x="282" y="20"/>
                    </a:lnTo>
                    <a:lnTo>
                      <a:pt x="10" y="121"/>
                    </a:lnTo>
                    <a:lnTo>
                      <a:pt x="0" y="90"/>
                    </a:lnTo>
                    <a:close/>
                  </a:path>
                </a:pathLst>
              </a:custGeom>
              <a:solidFill>
                <a:srgbClr val="435D7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6" name="îṡļîḍê">
                <a:extLst>
                  <a:ext uri="{FF2B5EF4-FFF2-40B4-BE49-F238E27FC236}">
                    <a16:creationId xmlns:a16="http://schemas.microsoft.com/office/drawing/2014/main" id="{8FA9AAFC-5245-4218-8053-E49F5DE1AD58}"/>
                  </a:ext>
                </a:extLst>
              </p:cNvPr>
              <p:cNvSpPr/>
              <p:nvPr/>
            </p:nvSpPr>
            <p:spPr bwMode="auto">
              <a:xfrm>
                <a:off x="5984082" y="2286794"/>
                <a:ext cx="350838" cy="479425"/>
              </a:xfrm>
              <a:custGeom>
                <a:avLst/>
                <a:gdLst>
                  <a:gd name="T0" fmla="*/ 0 w 221"/>
                  <a:gd name="T1" fmla="*/ 50 h 302"/>
                  <a:gd name="T2" fmla="*/ 131 w 221"/>
                  <a:gd name="T3" fmla="*/ 0 h 302"/>
                  <a:gd name="T4" fmla="*/ 221 w 221"/>
                  <a:gd name="T5" fmla="*/ 252 h 302"/>
                  <a:gd name="T6" fmla="*/ 191 w 221"/>
                  <a:gd name="T7" fmla="*/ 252 h 302"/>
                  <a:gd name="T8" fmla="*/ 171 w 221"/>
                  <a:gd name="T9" fmla="*/ 272 h 302"/>
                  <a:gd name="T10" fmla="*/ 121 w 221"/>
                  <a:gd name="T11" fmla="*/ 262 h 302"/>
                  <a:gd name="T12" fmla="*/ 91 w 221"/>
                  <a:gd name="T13" fmla="*/ 302 h 302"/>
                  <a:gd name="T14" fmla="*/ 0 w 221"/>
                  <a:gd name="T15" fmla="*/ 50 h 3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302">
                    <a:moveTo>
                      <a:pt x="0" y="50"/>
                    </a:moveTo>
                    <a:lnTo>
                      <a:pt x="131" y="0"/>
                    </a:lnTo>
                    <a:lnTo>
                      <a:pt x="221" y="252"/>
                    </a:lnTo>
                    <a:lnTo>
                      <a:pt x="191" y="252"/>
                    </a:lnTo>
                    <a:lnTo>
                      <a:pt x="171" y="272"/>
                    </a:lnTo>
                    <a:lnTo>
                      <a:pt x="121" y="262"/>
                    </a:lnTo>
                    <a:lnTo>
                      <a:pt x="91" y="302"/>
                    </a:lnTo>
                    <a:lnTo>
                      <a:pt x="0" y="50"/>
                    </a:lnTo>
                    <a:close/>
                  </a:path>
                </a:pathLst>
              </a:custGeom>
              <a:solidFill>
                <a:srgbClr val="DD3E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7" name="ïṧḻídé">
                <a:extLst>
                  <a:ext uri="{FF2B5EF4-FFF2-40B4-BE49-F238E27FC236}">
                    <a16:creationId xmlns:a16="http://schemas.microsoft.com/office/drawing/2014/main" id="{B59ED84E-9A67-423F-880A-0D0D08A34136}"/>
                  </a:ext>
                </a:extLst>
              </p:cNvPr>
              <p:cNvSpPr/>
              <p:nvPr/>
            </p:nvSpPr>
            <p:spPr bwMode="auto">
              <a:xfrm>
                <a:off x="7244557" y="1839119"/>
                <a:ext cx="366713" cy="463550"/>
              </a:xfrm>
              <a:custGeom>
                <a:avLst/>
                <a:gdLst>
                  <a:gd name="T0" fmla="*/ 0 w 231"/>
                  <a:gd name="T1" fmla="*/ 41 h 292"/>
                  <a:gd name="T2" fmla="*/ 141 w 231"/>
                  <a:gd name="T3" fmla="*/ 0 h 292"/>
                  <a:gd name="T4" fmla="*/ 231 w 231"/>
                  <a:gd name="T5" fmla="*/ 242 h 292"/>
                  <a:gd name="T6" fmla="*/ 191 w 231"/>
                  <a:gd name="T7" fmla="*/ 242 h 292"/>
                  <a:gd name="T8" fmla="*/ 171 w 231"/>
                  <a:gd name="T9" fmla="*/ 262 h 292"/>
                  <a:gd name="T10" fmla="*/ 131 w 231"/>
                  <a:gd name="T11" fmla="*/ 252 h 292"/>
                  <a:gd name="T12" fmla="*/ 90 w 231"/>
                  <a:gd name="T13" fmla="*/ 292 h 292"/>
                  <a:gd name="T14" fmla="*/ 0 w 231"/>
                  <a:gd name="T15" fmla="*/ 41 h 2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292">
                    <a:moveTo>
                      <a:pt x="0" y="41"/>
                    </a:moveTo>
                    <a:lnTo>
                      <a:pt x="141" y="0"/>
                    </a:lnTo>
                    <a:lnTo>
                      <a:pt x="231" y="242"/>
                    </a:lnTo>
                    <a:lnTo>
                      <a:pt x="191" y="242"/>
                    </a:lnTo>
                    <a:lnTo>
                      <a:pt x="171" y="262"/>
                    </a:lnTo>
                    <a:lnTo>
                      <a:pt x="131" y="252"/>
                    </a:lnTo>
                    <a:lnTo>
                      <a:pt x="90" y="292"/>
                    </a:lnTo>
                    <a:lnTo>
                      <a:pt x="0" y="41"/>
                    </a:lnTo>
                    <a:close/>
                  </a:path>
                </a:pathLst>
              </a:custGeom>
              <a:solidFill>
                <a:srgbClr val="DD3E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8" name="ïṣḻíďè">
                <a:extLst>
                  <a:ext uri="{FF2B5EF4-FFF2-40B4-BE49-F238E27FC236}">
                    <a16:creationId xmlns:a16="http://schemas.microsoft.com/office/drawing/2014/main" id="{D232AA45-BE71-4CCD-833D-75CE81FEB305}"/>
                  </a:ext>
                </a:extLst>
              </p:cNvPr>
              <p:cNvSpPr/>
              <p:nvPr/>
            </p:nvSpPr>
            <p:spPr bwMode="auto">
              <a:xfrm>
                <a:off x="3528219" y="1440656"/>
                <a:ext cx="1435100" cy="893762"/>
              </a:xfrm>
              <a:custGeom>
                <a:avLst/>
                <a:gdLst>
                  <a:gd name="T0" fmla="*/ 12 w 90"/>
                  <a:gd name="T1" fmla="*/ 56 h 56"/>
                  <a:gd name="T2" fmla="*/ 88 w 90"/>
                  <a:gd name="T3" fmla="*/ 28 h 56"/>
                  <a:gd name="T4" fmla="*/ 90 w 90"/>
                  <a:gd name="T5" fmla="*/ 24 h 56"/>
                  <a:gd name="T6" fmla="*/ 82 w 90"/>
                  <a:gd name="T7" fmla="*/ 3 h 56"/>
                  <a:gd name="T8" fmla="*/ 78 w 90"/>
                  <a:gd name="T9" fmla="*/ 1 h 56"/>
                  <a:gd name="T10" fmla="*/ 2 w 90"/>
                  <a:gd name="T11" fmla="*/ 28 h 56"/>
                  <a:gd name="T12" fmla="*/ 0 w 90"/>
                  <a:gd name="T13" fmla="*/ 32 h 56"/>
                  <a:gd name="T14" fmla="*/ 8 w 90"/>
                  <a:gd name="T15" fmla="*/ 54 h 56"/>
                  <a:gd name="T16" fmla="*/ 12 w 90"/>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56">
                    <a:moveTo>
                      <a:pt x="12" y="56"/>
                    </a:moveTo>
                    <a:cubicBezTo>
                      <a:pt x="88" y="28"/>
                      <a:pt x="88" y="28"/>
                      <a:pt x="88" y="28"/>
                    </a:cubicBezTo>
                    <a:cubicBezTo>
                      <a:pt x="90" y="28"/>
                      <a:pt x="90" y="26"/>
                      <a:pt x="90" y="24"/>
                    </a:cubicBezTo>
                    <a:cubicBezTo>
                      <a:pt x="82" y="3"/>
                      <a:pt x="82" y="3"/>
                      <a:pt x="82" y="3"/>
                    </a:cubicBezTo>
                    <a:cubicBezTo>
                      <a:pt x="81" y="1"/>
                      <a:pt x="80" y="0"/>
                      <a:pt x="78" y="1"/>
                    </a:cubicBezTo>
                    <a:cubicBezTo>
                      <a:pt x="2" y="28"/>
                      <a:pt x="2" y="28"/>
                      <a:pt x="2" y="28"/>
                    </a:cubicBezTo>
                    <a:cubicBezTo>
                      <a:pt x="1" y="29"/>
                      <a:pt x="0" y="31"/>
                      <a:pt x="0" y="32"/>
                    </a:cubicBezTo>
                    <a:cubicBezTo>
                      <a:pt x="8" y="54"/>
                      <a:pt x="8" y="54"/>
                      <a:pt x="8" y="54"/>
                    </a:cubicBezTo>
                    <a:cubicBezTo>
                      <a:pt x="9" y="56"/>
                      <a:pt x="11" y="56"/>
                      <a:pt x="12" y="56"/>
                    </a:cubicBezTo>
                    <a:close/>
                  </a:path>
                </a:pathLst>
              </a:custGeom>
              <a:solidFill>
                <a:srgbClr val="9EB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69" name="íṥḷide">
                <a:extLst>
                  <a:ext uri="{FF2B5EF4-FFF2-40B4-BE49-F238E27FC236}">
                    <a16:creationId xmlns:a16="http://schemas.microsoft.com/office/drawing/2014/main" id="{94DA65D7-BFD9-4FB9-A509-3CCC900F35B7}"/>
                  </a:ext>
                </a:extLst>
              </p:cNvPr>
              <p:cNvSpPr/>
              <p:nvPr/>
            </p:nvSpPr>
            <p:spPr bwMode="auto">
              <a:xfrm>
                <a:off x="3591719" y="1647031"/>
                <a:ext cx="1371600" cy="687387"/>
              </a:xfrm>
              <a:custGeom>
                <a:avLst/>
                <a:gdLst>
                  <a:gd name="T0" fmla="*/ 8 w 86"/>
                  <a:gd name="T1" fmla="*/ 43 h 43"/>
                  <a:gd name="T2" fmla="*/ 84 w 86"/>
                  <a:gd name="T3" fmla="*/ 15 h 43"/>
                  <a:gd name="T4" fmla="*/ 86 w 86"/>
                  <a:gd name="T5" fmla="*/ 11 h 43"/>
                  <a:gd name="T6" fmla="*/ 82 w 86"/>
                  <a:gd name="T7" fmla="*/ 0 h 43"/>
                  <a:gd name="T8" fmla="*/ 0 w 86"/>
                  <a:gd name="T9" fmla="*/ 30 h 43"/>
                  <a:gd name="T10" fmla="*/ 4 w 86"/>
                  <a:gd name="T11" fmla="*/ 41 h 43"/>
                  <a:gd name="T12" fmla="*/ 8 w 86"/>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86" h="43">
                    <a:moveTo>
                      <a:pt x="8" y="43"/>
                    </a:moveTo>
                    <a:cubicBezTo>
                      <a:pt x="84" y="15"/>
                      <a:pt x="84" y="15"/>
                      <a:pt x="84" y="15"/>
                    </a:cubicBezTo>
                    <a:cubicBezTo>
                      <a:pt x="86" y="15"/>
                      <a:pt x="86" y="13"/>
                      <a:pt x="86" y="11"/>
                    </a:cubicBezTo>
                    <a:cubicBezTo>
                      <a:pt x="82" y="0"/>
                      <a:pt x="82" y="0"/>
                      <a:pt x="82" y="0"/>
                    </a:cubicBezTo>
                    <a:cubicBezTo>
                      <a:pt x="0" y="30"/>
                      <a:pt x="0" y="30"/>
                      <a:pt x="0" y="30"/>
                    </a:cubicBezTo>
                    <a:cubicBezTo>
                      <a:pt x="4" y="41"/>
                      <a:pt x="4" y="41"/>
                      <a:pt x="4" y="41"/>
                    </a:cubicBezTo>
                    <a:cubicBezTo>
                      <a:pt x="5" y="43"/>
                      <a:pt x="7" y="43"/>
                      <a:pt x="8" y="43"/>
                    </a:cubicBezTo>
                    <a:close/>
                  </a:path>
                </a:pathLst>
              </a:custGeom>
              <a:solidFill>
                <a:srgbClr val="8597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0" name="ïş1îḍe">
                <a:extLst>
                  <a:ext uri="{FF2B5EF4-FFF2-40B4-BE49-F238E27FC236}">
                    <a16:creationId xmlns:a16="http://schemas.microsoft.com/office/drawing/2014/main" id="{9D42B15B-1E52-4BA3-A225-7376E0D5A565}"/>
                  </a:ext>
                </a:extLst>
              </p:cNvPr>
              <p:cNvSpPr/>
              <p:nvPr/>
            </p:nvSpPr>
            <p:spPr bwMode="auto">
              <a:xfrm>
                <a:off x="5585619" y="4123531"/>
                <a:ext cx="1339850" cy="1343025"/>
              </a:xfrm>
              <a:custGeom>
                <a:avLst/>
                <a:gdLst>
                  <a:gd name="T0" fmla="*/ 58 w 84"/>
                  <a:gd name="T1" fmla="*/ 8 h 84"/>
                  <a:gd name="T2" fmla="*/ 76 w 84"/>
                  <a:gd name="T3" fmla="*/ 57 h 84"/>
                  <a:gd name="T4" fmla="*/ 27 w 84"/>
                  <a:gd name="T5" fmla="*/ 75 h 84"/>
                  <a:gd name="T6" fmla="*/ 9 w 84"/>
                  <a:gd name="T7" fmla="*/ 26 h 84"/>
                  <a:gd name="T8" fmla="*/ 58 w 84"/>
                  <a:gd name="T9" fmla="*/ 8 h 84"/>
                </a:gdLst>
                <a:ahLst/>
                <a:cxnLst>
                  <a:cxn ang="0">
                    <a:pos x="T0" y="T1"/>
                  </a:cxn>
                  <a:cxn ang="0">
                    <a:pos x="T2" y="T3"/>
                  </a:cxn>
                  <a:cxn ang="0">
                    <a:pos x="T4" y="T5"/>
                  </a:cxn>
                  <a:cxn ang="0">
                    <a:pos x="T6" y="T7"/>
                  </a:cxn>
                  <a:cxn ang="0">
                    <a:pos x="T8" y="T9"/>
                  </a:cxn>
                </a:cxnLst>
                <a:rect l="0" t="0" r="r" b="b"/>
                <a:pathLst>
                  <a:path w="84" h="84">
                    <a:moveTo>
                      <a:pt x="58" y="8"/>
                    </a:moveTo>
                    <a:cubicBezTo>
                      <a:pt x="76" y="17"/>
                      <a:pt x="84" y="39"/>
                      <a:pt x="76" y="57"/>
                    </a:cubicBezTo>
                    <a:cubicBezTo>
                      <a:pt x="67" y="76"/>
                      <a:pt x="45" y="84"/>
                      <a:pt x="27" y="75"/>
                    </a:cubicBezTo>
                    <a:cubicBezTo>
                      <a:pt x="8" y="67"/>
                      <a:pt x="0" y="45"/>
                      <a:pt x="9" y="26"/>
                    </a:cubicBezTo>
                    <a:cubicBezTo>
                      <a:pt x="18" y="8"/>
                      <a:pt x="39" y="0"/>
                      <a:pt x="58" y="8"/>
                    </a:cubicBezTo>
                    <a:close/>
                  </a:path>
                </a:pathLst>
              </a:custGeom>
              <a:solidFill>
                <a:srgbClr val="344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1" name="iṥļïḑê">
                <a:extLst>
                  <a:ext uri="{FF2B5EF4-FFF2-40B4-BE49-F238E27FC236}">
                    <a16:creationId xmlns:a16="http://schemas.microsoft.com/office/drawing/2014/main" id="{802DB648-6BA3-4187-AAB0-BFF1BB329024}"/>
                  </a:ext>
                </a:extLst>
              </p:cNvPr>
              <p:cNvSpPr/>
              <p:nvPr/>
            </p:nvSpPr>
            <p:spPr bwMode="auto">
              <a:xfrm>
                <a:off x="5952332" y="4475956"/>
                <a:ext cx="430213" cy="558800"/>
              </a:xfrm>
              <a:custGeom>
                <a:avLst/>
                <a:gdLst>
                  <a:gd name="T0" fmla="*/ 12 w 27"/>
                  <a:gd name="T1" fmla="*/ 35 h 35"/>
                  <a:gd name="T2" fmla="*/ 4 w 27"/>
                  <a:gd name="T3" fmla="*/ 13 h 35"/>
                  <a:gd name="T4" fmla="*/ 27 w 27"/>
                  <a:gd name="T5" fmla="*/ 4 h 35"/>
                  <a:gd name="T6" fmla="*/ 12 w 27"/>
                  <a:gd name="T7" fmla="*/ 35 h 35"/>
                </a:gdLst>
                <a:ahLst/>
                <a:cxnLst>
                  <a:cxn ang="0">
                    <a:pos x="T0" y="T1"/>
                  </a:cxn>
                  <a:cxn ang="0">
                    <a:pos x="T2" y="T3"/>
                  </a:cxn>
                  <a:cxn ang="0">
                    <a:pos x="T4" y="T5"/>
                  </a:cxn>
                  <a:cxn ang="0">
                    <a:pos x="T6" y="T7"/>
                  </a:cxn>
                </a:cxnLst>
                <a:rect l="0" t="0" r="r" b="b"/>
                <a:pathLst>
                  <a:path w="27" h="35">
                    <a:moveTo>
                      <a:pt x="12" y="35"/>
                    </a:moveTo>
                    <a:cubicBezTo>
                      <a:pt x="4" y="31"/>
                      <a:pt x="0" y="21"/>
                      <a:pt x="4" y="13"/>
                    </a:cubicBezTo>
                    <a:cubicBezTo>
                      <a:pt x="8" y="4"/>
                      <a:pt x="18" y="0"/>
                      <a:pt x="27" y="4"/>
                    </a:cubicBezTo>
                    <a:lnTo>
                      <a:pt x="12" y="35"/>
                    </a:lnTo>
                    <a:close/>
                  </a:path>
                </a:pathLst>
              </a:custGeom>
              <a:solidFill>
                <a:srgbClr val="1A2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2" name="îṣľíḑê">
                <a:extLst>
                  <a:ext uri="{FF2B5EF4-FFF2-40B4-BE49-F238E27FC236}">
                    <a16:creationId xmlns:a16="http://schemas.microsoft.com/office/drawing/2014/main" id="{254397F8-73C2-448B-9339-5DBD6C1F5EAA}"/>
                  </a:ext>
                </a:extLst>
              </p:cNvPr>
              <p:cNvSpPr/>
              <p:nvPr/>
            </p:nvSpPr>
            <p:spPr bwMode="auto">
              <a:xfrm>
                <a:off x="6015832" y="4252119"/>
                <a:ext cx="909638" cy="1214437"/>
              </a:xfrm>
              <a:custGeom>
                <a:avLst/>
                <a:gdLst>
                  <a:gd name="T0" fmla="*/ 31 w 57"/>
                  <a:gd name="T1" fmla="*/ 0 h 76"/>
                  <a:gd name="T2" fmla="*/ 49 w 57"/>
                  <a:gd name="T3" fmla="*/ 49 h 76"/>
                  <a:gd name="T4" fmla="*/ 0 w 57"/>
                  <a:gd name="T5" fmla="*/ 67 h 76"/>
                  <a:gd name="T6" fmla="*/ 31 w 57"/>
                  <a:gd name="T7" fmla="*/ 0 h 76"/>
                </a:gdLst>
                <a:ahLst/>
                <a:cxnLst>
                  <a:cxn ang="0">
                    <a:pos x="T0" y="T1"/>
                  </a:cxn>
                  <a:cxn ang="0">
                    <a:pos x="T2" y="T3"/>
                  </a:cxn>
                  <a:cxn ang="0">
                    <a:pos x="T4" y="T5"/>
                  </a:cxn>
                  <a:cxn ang="0">
                    <a:pos x="T6" y="T7"/>
                  </a:cxn>
                </a:cxnLst>
                <a:rect l="0" t="0" r="r" b="b"/>
                <a:pathLst>
                  <a:path w="57" h="76">
                    <a:moveTo>
                      <a:pt x="31" y="0"/>
                    </a:moveTo>
                    <a:cubicBezTo>
                      <a:pt x="49" y="9"/>
                      <a:pt x="57" y="31"/>
                      <a:pt x="49" y="49"/>
                    </a:cubicBezTo>
                    <a:cubicBezTo>
                      <a:pt x="40" y="68"/>
                      <a:pt x="18" y="76"/>
                      <a:pt x="0" y="67"/>
                    </a:cubicBezTo>
                    <a:lnTo>
                      <a:pt x="31" y="0"/>
                    </a:lnTo>
                    <a:close/>
                  </a:path>
                </a:pathLst>
              </a:custGeom>
              <a:solidFill>
                <a:srgbClr val="1A2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3" name="ïṣḷîḓe">
                <a:extLst>
                  <a:ext uri="{FF2B5EF4-FFF2-40B4-BE49-F238E27FC236}">
                    <a16:creationId xmlns:a16="http://schemas.microsoft.com/office/drawing/2014/main" id="{99C9B757-EC43-4130-B3EB-8AA23477EFC5}"/>
                  </a:ext>
                </a:extLst>
              </p:cNvPr>
              <p:cNvSpPr/>
              <p:nvPr/>
            </p:nvSpPr>
            <p:spPr bwMode="auto">
              <a:xfrm>
                <a:off x="6144419" y="4539456"/>
                <a:ext cx="430213" cy="558800"/>
              </a:xfrm>
              <a:custGeom>
                <a:avLst/>
                <a:gdLst>
                  <a:gd name="T0" fmla="*/ 15 w 27"/>
                  <a:gd name="T1" fmla="*/ 0 h 35"/>
                  <a:gd name="T2" fmla="*/ 23 w 27"/>
                  <a:gd name="T3" fmla="*/ 23 h 35"/>
                  <a:gd name="T4" fmla="*/ 0 w 27"/>
                  <a:gd name="T5" fmla="*/ 31 h 35"/>
                  <a:gd name="T6" fmla="*/ 15 w 27"/>
                  <a:gd name="T7" fmla="*/ 0 h 35"/>
                </a:gdLst>
                <a:ahLst/>
                <a:cxnLst>
                  <a:cxn ang="0">
                    <a:pos x="T0" y="T1"/>
                  </a:cxn>
                  <a:cxn ang="0">
                    <a:pos x="T2" y="T3"/>
                  </a:cxn>
                  <a:cxn ang="0">
                    <a:pos x="T4" y="T5"/>
                  </a:cxn>
                  <a:cxn ang="0">
                    <a:pos x="T6" y="T7"/>
                  </a:cxn>
                </a:cxnLst>
                <a:rect l="0" t="0" r="r" b="b"/>
                <a:pathLst>
                  <a:path w="27" h="35">
                    <a:moveTo>
                      <a:pt x="15" y="0"/>
                    </a:moveTo>
                    <a:cubicBezTo>
                      <a:pt x="23" y="4"/>
                      <a:pt x="27" y="15"/>
                      <a:pt x="23" y="23"/>
                    </a:cubicBezTo>
                    <a:cubicBezTo>
                      <a:pt x="19" y="32"/>
                      <a:pt x="9" y="35"/>
                      <a:pt x="0" y="31"/>
                    </a:cubicBezTo>
                    <a:lnTo>
                      <a:pt x="15" y="0"/>
                    </a:lnTo>
                    <a:close/>
                  </a:path>
                </a:pathLst>
              </a:custGeom>
              <a:solidFill>
                <a:srgbClr val="344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4" name="ïṧľîḋe">
                <a:extLst>
                  <a:ext uri="{FF2B5EF4-FFF2-40B4-BE49-F238E27FC236}">
                    <a16:creationId xmlns:a16="http://schemas.microsoft.com/office/drawing/2014/main" id="{BB34B29B-BD48-4548-A079-44B7374E150B}"/>
                  </a:ext>
                </a:extLst>
              </p:cNvPr>
              <p:cNvSpPr/>
              <p:nvPr/>
            </p:nvSpPr>
            <p:spPr bwMode="auto">
              <a:xfrm>
                <a:off x="6192044" y="4634706"/>
                <a:ext cx="271463" cy="352425"/>
              </a:xfrm>
              <a:custGeom>
                <a:avLst/>
                <a:gdLst>
                  <a:gd name="T0" fmla="*/ 9 w 17"/>
                  <a:gd name="T1" fmla="*/ 0 h 22"/>
                  <a:gd name="T2" fmla="*/ 14 w 17"/>
                  <a:gd name="T3" fmla="*/ 14 h 22"/>
                  <a:gd name="T4" fmla="*/ 0 w 17"/>
                  <a:gd name="T5" fmla="*/ 20 h 22"/>
                  <a:gd name="T6" fmla="*/ 9 w 17"/>
                  <a:gd name="T7" fmla="*/ 0 h 22"/>
                </a:gdLst>
                <a:ahLst/>
                <a:cxnLst>
                  <a:cxn ang="0">
                    <a:pos x="T0" y="T1"/>
                  </a:cxn>
                  <a:cxn ang="0">
                    <a:pos x="T2" y="T3"/>
                  </a:cxn>
                  <a:cxn ang="0">
                    <a:pos x="T4" y="T5"/>
                  </a:cxn>
                  <a:cxn ang="0">
                    <a:pos x="T6" y="T7"/>
                  </a:cxn>
                </a:cxnLst>
                <a:rect l="0" t="0" r="r" b="b"/>
                <a:pathLst>
                  <a:path w="17" h="22">
                    <a:moveTo>
                      <a:pt x="9" y="0"/>
                    </a:moveTo>
                    <a:cubicBezTo>
                      <a:pt x="14" y="3"/>
                      <a:pt x="17" y="9"/>
                      <a:pt x="14" y="14"/>
                    </a:cubicBezTo>
                    <a:cubicBezTo>
                      <a:pt x="12" y="20"/>
                      <a:pt x="5" y="22"/>
                      <a:pt x="0" y="20"/>
                    </a:cubicBezTo>
                    <a:lnTo>
                      <a:pt x="9" y="0"/>
                    </a:lnTo>
                    <a:close/>
                  </a:path>
                </a:pathLst>
              </a:custGeom>
              <a:solidFill>
                <a:srgbClr val="AAD3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5" name="îṡľîḑè">
                <a:extLst>
                  <a:ext uri="{FF2B5EF4-FFF2-40B4-BE49-F238E27FC236}">
                    <a16:creationId xmlns:a16="http://schemas.microsoft.com/office/drawing/2014/main" id="{09FBDEBD-F92D-4028-855B-CFCDF0720EAA}"/>
                  </a:ext>
                </a:extLst>
              </p:cNvPr>
              <p:cNvSpPr/>
              <p:nvPr/>
            </p:nvSpPr>
            <p:spPr bwMode="auto">
              <a:xfrm>
                <a:off x="6063457" y="4587081"/>
                <a:ext cx="271463" cy="368300"/>
              </a:xfrm>
              <a:custGeom>
                <a:avLst/>
                <a:gdLst>
                  <a:gd name="T0" fmla="*/ 8 w 17"/>
                  <a:gd name="T1" fmla="*/ 23 h 23"/>
                  <a:gd name="T2" fmla="*/ 2 w 17"/>
                  <a:gd name="T3" fmla="*/ 8 h 23"/>
                  <a:gd name="T4" fmla="*/ 17 w 17"/>
                  <a:gd name="T5" fmla="*/ 3 h 23"/>
                  <a:gd name="T6" fmla="*/ 8 w 17"/>
                  <a:gd name="T7" fmla="*/ 23 h 23"/>
                </a:gdLst>
                <a:ahLst/>
                <a:cxnLst>
                  <a:cxn ang="0">
                    <a:pos x="T0" y="T1"/>
                  </a:cxn>
                  <a:cxn ang="0">
                    <a:pos x="T2" y="T3"/>
                  </a:cxn>
                  <a:cxn ang="0">
                    <a:pos x="T4" y="T5"/>
                  </a:cxn>
                  <a:cxn ang="0">
                    <a:pos x="T6" y="T7"/>
                  </a:cxn>
                </a:cxnLst>
                <a:rect l="0" t="0" r="r" b="b"/>
                <a:pathLst>
                  <a:path w="17" h="23">
                    <a:moveTo>
                      <a:pt x="8" y="23"/>
                    </a:moveTo>
                    <a:cubicBezTo>
                      <a:pt x="2" y="20"/>
                      <a:pt x="0" y="14"/>
                      <a:pt x="2" y="8"/>
                    </a:cubicBezTo>
                    <a:cubicBezTo>
                      <a:pt x="5" y="3"/>
                      <a:pt x="11" y="0"/>
                      <a:pt x="17" y="3"/>
                    </a:cubicBezTo>
                    <a:lnTo>
                      <a:pt x="8" y="23"/>
                    </a:lnTo>
                    <a:close/>
                  </a:path>
                </a:pathLst>
              </a:custGeom>
              <a:solidFill>
                <a:srgbClr val="E1EF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6" name="ï$ľïḋé">
                <a:extLst>
                  <a:ext uri="{FF2B5EF4-FFF2-40B4-BE49-F238E27FC236}">
                    <a16:creationId xmlns:a16="http://schemas.microsoft.com/office/drawing/2014/main" id="{252C1717-A850-49B3-ABFC-AED95FEC5700}"/>
                  </a:ext>
                </a:extLst>
              </p:cNvPr>
              <p:cNvSpPr/>
              <p:nvPr/>
            </p:nvSpPr>
            <p:spPr bwMode="auto">
              <a:xfrm>
                <a:off x="6223794" y="4699794"/>
                <a:ext cx="158750" cy="206375"/>
              </a:xfrm>
              <a:custGeom>
                <a:avLst/>
                <a:gdLst>
                  <a:gd name="T0" fmla="*/ 5 w 10"/>
                  <a:gd name="T1" fmla="*/ 0 h 13"/>
                  <a:gd name="T2" fmla="*/ 8 w 10"/>
                  <a:gd name="T3" fmla="*/ 9 h 13"/>
                  <a:gd name="T4" fmla="*/ 0 w 10"/>
                  <a:gd name="T5" fmla="*/ 12 h 13"/>
                  <a:gd name="T6" fmla="*/ 5 w 10"/>
                  <a:gd name="T7" fmla="*/ 0 h 13"/>
                </a:gdLst>
                <a:ahLst/>
                <a:cxnLst>
                  <a:cxn ang="0">
                    <a:pos x="T0" y="T1"/>
                  </a:cxn>
                  <a:cxn ang="0">
                    <a:pos x="T2" y="T3"/>
                  </a:cxn>
                  <a:cxn ang="0">
                    <a:pos x="T4" y="T5"/>
                  </a:cxn>
                  <a:cxn ang="0">
                    <a:pos x="T6" y="T7"/>
                  </a:cxn>
                </a:cxnLst>
                <a:rect l="0" t="0" r="r" b="b"/>
                <a:pathLst>
                  <a:path w="10" h="13">
                    <a:moveTo>
                      <a:pt x="5" y="0"/>
                    </a:moveTo>
                    <a:cubicBezTo>
                      <a:pt x="8" y="2"/>
                      <a:pt x="10" y="5"/>
                      <a:pt x="8" y="9"/>
                    </a:cubicBezTo>
                    <a:cubicBezTo>
                      <a:pt x="7" y="12"/>
                      <a:pt x="3" y="13"/>
                      <a:pt x="0" y="12"/>
                    </a:cubicBezTo>
                    <a:lnTo>
                      <a:pt x="5" y="0"/>
                    </a:lnTo>
                    <a:close/>
                  </a:path>
                </a:pathLst>
              </a:custGeom>
              <a:solidFill>
                <a:srgbClr val="1A2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77" name="ïşḻiḑè">
                <a:extLst>
                  <a:ext uri="{FF2B5EF4-FFF2-40B4-BE49-F238E27FC236}">
                    <a16:creationId xmlns:a16="http://schemas.microsoft.com/office/drawing/2014/main" id="{48502CA5-7E7F-4037-9501-A0E73F92037E}"/>
                  </a:ext>
                </a:extLst>
              </p:cNvPr>
              <p:cNvSpPr/>
              <p:nvPr/>
            </p:nvSpPr>
            <p:spPr bwMode="auto">
              <a:xfrm>
                <a:off x="6144419" y="4682331"/>
                <a:ext cx="158750" cy="207962"/>
              </a:xfrm>
              <a:custGeom>
                <a:avLst/>
                <a:gdLst>
                  <a:gd name="T0" fmla="*/ 5 w 10"/>
                  <a:gd name="T1" fmla="*/ 13 h 13"/>
                  <a:gd name="T2" fmla="*/ 2 w 10"/>
                  <a:gd name="T3" fmla="*/ 4 h 13"/>
                  <a:gd name="T4" fmla="*/ 10 w 10"/>
                  <a:gd name="T5" fmla="*/ 1 h 13"/>
                  <a:gd name="T6" fmla="*/ 5 w 10"/>
                  <a:gd name="T7" fmla="*/ 13 h 13"/>
                </a:gdLst>
                <a:ahLst/>
                <a:cxnLst>
                  <a:cxn ang="0">
                    <a:pos x="T0" y="T1"/>
                  </a:cxn>
                  <a:cxn ang="0">
                    <a:pos x="T2" y="T3"/>
                  </a:cxn>
                  <a:cxn ang="0">
                    <a:pos x="T4" y="T5"/>
                  </a:cxn>
                  <a:cxn ang="0">
                    <a:pos x="T6" y="T7"/>
                  </a:cxn>
                </a:cxnLst>
                <a:rect l="0" t="0" r="r" b="b"/>
                <a:pathLst>
                  <a:path w="10" h="13">
                    <a:moveTo>
                      <a:pt x="5" y="13"/>
                    </a:moveTo>
                    <a:cubicBezTo>
                      <a:pt x="1" y="11"/>
                      <a:pt x="0" y="7"/>
                      <a:pt x="2" y="4"/>
                    </a:cubicBezTo>
                    <a:cubicBezTo>
                      <a:pt x="3" y="1"/>
                      <a:pt x="7" y="0"/>
                      <a:pt x="10" y="1"/>
                    </a:cubicBezTo>
                    <a:lnTo>
                      <a:pt x="5" y="13"/>
                    </a:lnTo>
                    <a:close/>
                  </a:path>
                </a:pathLst>
              </a:custGeom>
              <a:solidFill>
                <a:srgbClr val="3444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478" name="组合 47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36517D6-3A45-461D-A567-8CA7EAF39604}"/>
                </a:ext>
              </a:extLst>
            </p:cNvPr>
            <p:cNvGrpSpPr/>
            <p:nvPr/>
          </p:nvGrpSpPr>
          <p:grpSpPr>
            <a:xfrm>
              <a:off x="8607042" y="3274867"/>
              <a:ext cx="499476" cy="329246"/>
              <a:chOff x="35158363" y="18521363"/>
              <a:chExt cx="8347075" cy="5502276"/>
            </a:xfrm>
          </p:grpSpPr>
          <p:sp>
            <p:nvSpPr>
              <p:cNvPr id="479" name="íṥḷiḍè">
                <a:extLst>
                  <a:ext uri="{FF2B5EF4-FFF2-40B4-BE49-F238E27FC236}">
                    <a16:creationId xmlns:a16="http://schemas.microsoft.com/office/drawing/2014/main" id="{7E17ACA9-2BF1-4E86-BC51-CE06D45DF1E9}"/>
                  </a:ext>
                </a:extLst>
              </p:cNvPr>
              <p:cNvSpPr/>
              <p:nvPr/>
            </p:nvSpPr>
            <p:spPr bwMode="auto">
              <a:xfrm>
                <a:off x="36080701" y="18521363"/>
                <a:ext cx="6516688" cy="5502275"/>
              </a:xfrm>
              <a:prstGeom prst="rect">
                <a:avLst/>
              </a:prstGeom>
              <a:solidFill>
                <a:srgbClr val="399FB8"/>
              </a:solidFill>
              <a:ln w="9525">
                <a:noFill/>
                <a:miter lim="800000"/>
                <a:headEnd/>
                <a:tailEnd/>
              </a:ln>
            </p:spPr>
            <p:txBody>
              <a:bodyPr anchor="ctr"/>
              <a:lstStyle/>
              <a:p>
                <a:pPr algn="ctr"/>
                <a:endParaRPr dirty="0"/>
              </a:p>
            </p:txBody>
          </p:sp>
          <p:sp>
            <p:nvSpPr>
              <p:cNvPr id="480" name="iśļîḓè">
                <a:extLst>
                  <a:ext uri="{FF2B5EF4-FFF2-40B4-BE49-F238E27FC236}">
                    <a16:creationId xmlns:a16="http://schemas.microsoft.com/office/drawing/2014/main" id="{0759D9EA-E30B-4B61-90B1-2CC3D263C6AF}"/>
                  </a:ext>
                </a:extLst>
              </p:cNvPr>
              <p:cNvSpPr/>
              <p:nvPr/>
            </p:nvSpPr>
            <p:spPr bwMode="auto">
              <a:xfrm>
                <a:off x="37882513" y="20177126"/>
                <a:ext cx="2898775" cy="3592513"/>
              </a:xfrm>
              <a:custGeom>
                <a:avLst/>
                <a:gdLst/>
                <a:ahLst/>
                <a:cxnLst>
                  <a:cxn ang="0">
                    <a:pos x="0" y="269"/>
                  </a:cxn>
                  <a:cxn ang="0">
                    <a:pos x="217" y="269"/>
                  </a:cxn>
                  <a:cxn ang="0">
                    <a:pos x="217" y="123"/>
                  </a:cxn>
                  <a:cxn ang="0">
                    <a:pos x="0" y="123"/>
                  </a:cxn>
                  <a:cxn ang="0">
                    <a:pos x="0" y="269"/>
                  </a:cxn>
                </a:cxnLst>
                <a:rect l="0" t="0" r="r" b="b"/>
                <a:pathLst>
                  <a:path w="217" h="269">
                    <a:moveTo>
                      <a:pt x="0" y="269"/>
                    </a:moveTo>
                    <a:cubicBezTo>
                      <a:pt x="217" y="269"/>
                      <a:pt x="217" y="269"/>
                      <a:pt x="217" y="269"/>
                    </a:cubicBezTo>
                    <a:cubicBezTo>
                      <a:pt x="217" y="123"/>
                      <a:pt x="217" y="123"/>
                      <a:pt x="217" y="123"/>
                    </a:cubicBezTo>
                    <a:cubicBezTo>
                      <a:pt x="217" y="0"/>
                      <a:pt x="0" y="0"/>
                      <a:pt x="0" y="123"/>
                    </a:cubicBezTo>
                    <a:lnTo>
                      <a:pt x="0" y="269"/>
                    </a:lnTo>
                    <a:close/>
                  </a:path>
                </a:pathLst>
              </a:custGeom>
              <a:solidFill>
                <a:srgbClr val="21839C"/>
              </a:solidFill>
              <a:ln w="9525">
                <a:noFill/>
                <a:round/>
                <a:headEnd/>
                <a:tailEnd/>
              </a:ln>
            </p:spPr>
            <p:txBody>
              <a:bodyPr anchor="ctr"/>
              <a:lstStyle/>
              <a:p>
                <a:pPr algn="ctr"/>
                <a:endParaRPr dirty="0"/>
              </a:p>
            </p:txBody>
          </p:sp>
          <p:sp>
            <p:nvSpPr>
              <p:cNvPr id="481" name="ïṩḻíḍê">
                <a:extLst>
                  <a:ext uri="{FF2B5EF4-FFF2-40B4-BE49-F238E27FC236}">
                    <a16:creationId xmlns:a16="http://schemas.microsoft.com/office/drawing/2014/main" id="{D2BCEE6D-4132-4773-97F9-BDB608EEEEA4}"/>
                  </a:ext>
                </a:extLst>
              </p:cNvPr>
              <p:cNvSpPr/>
              <p:nvPr/>
            </p:nvSpPr>
            <p:spPr bwMode="auto">
              <a:xfrm>
                <a:off x="38042851" y="20377151"/>
                <a:ext cx="2578100" cy="3646488"/>
              </a:xfrm>
              <a:custGeom>
                <a:avLst/>
                <a:gdLst/>
                <a:ahLst/>
                <a:cxnLst>
                  <a:cxn ang="0">
                    <a:pos x="0" y="273"/>
                  </a:cxn>
                  <a:cxn ang="0">
                    <a:pos x="193" y="273"/>
                  </a:cxn>
                  <a:cxn ang="0">
                    <a:pos x="193" y="106"/>
                  </a:cxn>
                  <a:cxn ang="0">
                    <a:pos x="0" y="106"/>
                  </a:cxn>
                  <a:cxn ang="0">
                    <a:pos x="0" y="273"/>
                  </a:cxn>
                </a:cxnLst>
                <a:rect l="0" t="0" r="r" b="b"/>
                <a:pathLst>
                  <a:path w="193" h="273">
                    <a:moveTo>
                      <a:pt x="0" y="273"/>
                    </a:moveTo>
                    <a:cubicBezTo>
                      <a:pt x="193" y="273"/>
                      <a:pt x="193" y="273"/>
                      <a:pt x="193" y="273"/>
                    </a:cubicBezTo>
                    <a:cubicBezTo>
                      <a:pt x="193" y="106"/>
                      <a:pt x="193" y="106"/>
                      <a:pt x="193" y="106"/>
                    </a:cubicBezTo>
                    <a:cubicBezTo>
                      <a:pt x="193" y="0"/>
                      <a:pt x="0" y="0"/>
                      <a:pt x="0" y="106"/>
                    </a:cubicBezTo>
                    <a:lnTo>
                      <a:pt x="0" y="273"/>
                    </a:lnTo>
                    <a:close/>
                  </a:path>
                </a:pathLst>
              </a:custGeom>
              <a:solidFill>
                <a:srgbClr val="9FECFF"/>
              </a:solidFill>
              <a:ln w="9525">
                <a:noFill/>
                <a:round/>
                <a:headEnd/>
                <a:tailEnd/>
              </a:ln>
            </p:spPr>
            <p:txBody>
              <a:bodyPr anchor="ctr"/>
              <a:lstStyle/>
              <a:p>
                <a:pPr algn="ctr"/>
                <a:endParaRPr dirty="0"/>
              </a:p>
            </p:txBody>
          </p:sp>
          <p:sp>
            <p:nvSpPr>
              <p:cNvPr id="482" name="iśḻîḑê">
                <a:extLst>
                  <a:ext uri="{FF2B5EF4-FFF2-40B4-BE49-F238E27FC236}">
                    <a16:creationId xmlns:a16="http://schemas.microsoft.com/office/drawing/2014/main" id="{0A6923F5-33A6-4AA7-BE27-0E6BDCC2FBA6}"/>
                  </a:ext>
                </a:extLst>
              </p:cNvPr>
              <p:cNvSpPr/>
              <p:nvPr/>
            </p:nvSpPr>
            <p:spPr bwMode="auto">
              <a:xfrm>
                <a:off x="36080701" y="23769638"/>
                <a:ext cx="1962150" cy="254000"/>
              </a:xfrm>
              <a:prstGeom prst="rect">
                <a:avLst/>
              </a:prstGeom>
              <a:solidFill>
                <a:srgbClr val="21839C"/>
              </a:solidFill>
              <a:ln w="9525">
                <a:noFill/>
                <a:miter lim="800000"/>
                <a:headEnd/>
                <a:tailEnd/>
              </a:ln>
            </p:spPr>
            <p:txBody>
              <a:bodyPr anchor="ctr"/>
              <a:lstStyle/>
              <a:p>
                <a:pPr algn="ctr"/>
                <a:endParaRPr dirty="0"/>
              </a:p>
            </p:txBody>
          </p:sp>
          <p:sp>
            <p:nvSpPr>
              <p:cNvPr id="483" name="îṩliḓè">
                <a:extLst>
                  <a:ext uri="{FF2B5EF4-FFF2-40B4-BE49-F238E27FC236}">
                    <a16:creationId xmlns:a16="http://schemas.microsoft.com/office/drawing/2014/main" id="{E1B3761A-4C45-4B69-8E59-023E4B25BEF5}"/>
                  </a:ext>
                </a:extLst>
              </p:cNvPr>
              <p:cNvSpPr/>
              <p:nvPr/>
            </p:nvSpPr>
            <p:spPr bwMode="auto">
              <a:xfrm>
                <a:off x="35158363" y="18521363"/>
                <a:ext cx="8347075" cy="1549400"/>
              </a:xfrm>
              <a:custGeom>
                <a:avLst/>
                <a:gdLst/>
                <a:ahLst/>
                <a:cxnLst>
                  <a:cxn ang="0">
                    <a:pos x="0" y="976"/>
                  </a:cxn>
                  <a:cxn ang="0">
                    <a:pos x="5258" y="976"/>
                  </a:cxn>
                  <a:cxn ang="0">
                    <a:pos x="4686" y="0"/>
                  </a:cxn>
                  <a:cxn ang="0">
                    <a:pos x="581" y="0"/>
                  </a:cxn>
                  <a:cxn ang="0">
                    <a:pos x="0" y="976"/>
                  </a:cxn>
                </a:cxnLst>
                <a:rect l="0" t="0" r="r" b="b"/>
                <a:pathLst>
                  <a:path w="5258" h="976">
                    <a:moveTo>
                      <a:pt x="0" y="976"/>
                    </a:moveTo>
                    <a:lnTo>
                      <a:pt x="5258" y="976"/>
                    </a:lnTo>
                    <a:lnTo>
                      <a:pt x="4686" y="0"/>
                    </a:lnTo>
                    <a:lnTo>
                      <a:pt x="581" y="0"/>
                    </a:lnTo>
                    <a:lnTo>
                      <a:pt x="0" y="976"/>
                    </a:lnTo>
                    <a:close/>
                  </a:path>
                </a:pathLst>
              </a:custGeom>
              <a:solidFill>
                <a:srgbClr val="FF9274"/>
              </a:solidFill>
              <a:ln w="9525">
                <a:noFill/>
                <a:round/>
                <a:headEnd/>
                <a:tailEnd/>
              </a:ln>
            </p:spPr>
            <p:txBody>
              <a:bodyPr anchor="ctr"/>
              <a:lstStyle/>
              <a:p>
                <a:pPr algn="ctr"/>
                <a:endParaRPr dirty="0"/>
              </a:p>
            </p:txBody>
          </p:sp>
          <p:sp>
            <p:nvSpPr>
              <p:cNvPr id="484" name="iŝļïḍe">
                <a:extLst>
                  <a:ext uri="{FF2B5EF4-FFF2-40B4-BE49-F238E27FC236}">
                    <a16:creationId xmlns:a16="http://schemas.microsoft.com/office/drawing/2014/main" id="{72FEFEE7-AB8E-4E23-8D1F-866041A3B105}"/>
                  </a:ext>
                </a:extLst>
              </p:cNvPr>
              <p:cNvSpPr/>
              <p:nvPr/>
            </p:nvSpPr>
            <p:spPr bwMode="auto">
              <a:xfrm>
                <a:off x="35920363" y="20070763"/>
                <a:ext cx="760413" cy="387350"/>
              </a:xfrm>
              <a:custGeom>
                <a:avLst/>
                <a:gdLst/>
                <a:ahLst/>
                <a:cxnLst>
                  <a:cxn ang="0">
                    <a:pos x="0" y="0"/>
                  </a:cxn>
                  <a:cxn ang="0">
                    <a:pos x="28" y="29"/>
                  </a:cxn>
                  <a:cxn ang="0">
                    <a:pos x="57" y="0"/>
                  </a:cxn>
                  <a:cxn ang="0">
                    <a:pos x="0" y="0"/>
                  </a:cxn>
                </a:cxnLst>
                <a:rect l="0" t="0" r="r" b="b"/>
                <a:pathLst>
                  <a:path w="57" h="29">
                    <a:moveTo>
                      <a:pt x="0" y="0"/>
                    </a:moveTo>
                    <a:cubicBezTo>
                      <a:pt x="0" y="16"/>
                      <a:pt x="13" y="29"/>
                      <a:pt x="28" y="29"/>
                    </a:cubicBezTo>
                    <a:cubicBezTo>
                      <a:pt x="44" y="29"/>
                      <a:pt x="57" y="16"/>
                      <a:pt x="57" y="0"/>
                    </a:cubicBezTo>
                    <a:lnTo>
                      <a:pt x="0" y="0"/>
                    </a:lnTo>
                    <a:close/>
                  </a:path>
                </a:pathLst>
              </a:custGeom>
              <a:solidFill>
                <a:srgbClr val="EDC256"/>
              </a:solidFill>
              <a:ln w="9525">
                <a:noFill/>
                <a:round/>
                <a:headEnd/>
                <a:tailEnd/>
              </a:ln>
            </p:spPr>
            <p:txBody>
              <a:bodyPr anchor="ctr"/>
              <a:lstStyle/>
              <a:p>
                <a:pPr algn="ctr"/>
                <a:endParaRPr dirty="0"/>
              </a:p>
            </p:txBody>
          </p:sp>
          <p:sp>
            <p:nvSpPr>
              <p:cNvPr id="485" name="íSḻiḑe">
                <a:extLst>
                  <a:ext uri="{FF2B5EF4-FFF2-40B4-BE49-F238E27FC236}">
                    <a16:creationId xmlns:a16="http://schemas.microsoft.com/office/drawing/2014/main" id="{44B9093D-1571-4C52-B923-16B565B11F02}"/>
                  </a:ext>
                </a:extLst>
              </p:cNvPr>
              <p:cNvSpPr/>
              <p:nvPr/>
            </p:nvSpPr>
            <p:spPr bwMode="auto">
              <a:xfrm>
                <a:off x="37442776" y="20070763"/>
                <a:ext cx="747713" cy="387350"/>
              </a:xfrm>
              <a:custGeom>
                <a:avLst/>
                <a:gdLst/>
                <a:ahLst/>
                <a:cxnLst>
                  <a:cxn ang="0">
                    <a:pos x="0" y="0"/>
                  </a:cxn>
                  <a:cxn ang="0">
                    <a:pos x="28" y="29"/>
                  </a:cxn>
                  <a:cxn ang="0">
                    <a:pos x="56" y="0"/>
                  </a:cxn>
                  <a:cxn ang="0">
                    <a:pos x="0" y="0"/>
                  </a:cxn>
                </a:cxnLst>
                <a:rect l="0" t="0" r="r" b="b"/>
                <a:pathLst>
                  <a:path w="56" h="29">
                    <a:moveTo>
                      <a:pt x="0" y="0"/>
                    </a:moveTo>
                    <a:cubicBezTo>
                      <a:pt x="0" y="16"/>
                      <a:pt x="12" y="29"/>
                      <a:pt x="28" y="29"/>
                    </a:cubicBezTo>
                    <a:cubicBezTo>
                      <a:pt x="44" y="29"/>
                      <a:pt x="56" y="16"/>
                      <a:pt x="56" y="0"/>
                    </a:cubicBezTo>
                    <a:lnTo>
                      <a:pt x="0" y="0"/>
                    </a:lnTo>
                    <a:close/>
                  </a:path>
                </a:pathLst>
              </a:custGeom>
              <a:solidFill>
                <a:srgbClr val="EDC256"/>
              </a:solidFill>
              <a:ln w="9525">
                <a:noFill/>
                <a:round/>
                <a:headEnd/>
                <a:tailEnd/>
              </a:ln>
            </p:spPr>
            <p:txBody>
              <a:bodyPr anchor="ctr"/>
              <a:lstStyle/>
              <a:p>
                <a:pPr algn="ctr"/>
                <a:endParaRPr dirty="0"/>
              </a:p>
            </p:txBody>
          </p:sp>
          <p:sp>
            <p:nvSpPr>
              <p:cNvPr id="486" name="iṣ1iḋe">
                <a:extLst>
                  <a:ext uri="{FF2B5EF4-FFF2-40B4-BE49-F238E27FC236}">
                    <a16:creationId xmlns:a16="http://schemas.microsoft.com/office/drawing/2014/main" id="{081D1F5B-7D45-4B10-B6B9-C01EEFFBD25D}"/>
                  </a:ext>
                </a:extLst>
              </p:cNvPr>
              <p:cNvSpPr/>
              <p:nvPr/>
            </p:nvSpPr>
            <p:spPr bwMode="auto">
              <a:xfrm>
                <a:off x="38950901" y="20070763"/>
                <a:ext cx="762000" cy="387350"/>
              </a:xfrm>
              <a:custGeom>
                <a:avLst/>
                <a:gdLst/>
                <a:ahLst/>
                <a:cxnLst>
                  <a:cxn ang="0">
                    <a:pos x="0" y="0"/>
                  </a:cxn>
                  <a:cxn ang="0">
                    <a:pos x="29" y="29"/>
                  </a:cxn>
                  <a:cxn ang="0">
                    <a:pos x="57" y="0"/>
                  </a:cxn>
                  <a:cxn ang="0">
                    <a:pos x="0" y="0"/>
                  </a:cxn>
                </a:cxnLst>
                <a:rect l="0" t="0" r="r" b="b"/>
                <a:pathLst>
                  <a:path w="57" h="29">
                    <a:moveTo>
                      <a:pt x="0" y="0"/>
                    </a:moveTo>
                    <a:cubicBezTo>
                      <a:pt x="0" y="16"/>
                      <a:pt x="13" y="29"/>
                      <a:pt x="29" y="29"/>
                    </a:cubicBezTo>
                    <a:cubicBezTo>
                      <a:pt x="44" y="29"/>
                      <a:pt x="57" y="16"/>
                      <a:pt x="57" y="0"/>
                    </a:cubicBezTo>
                    <a:lnTo>
                      <a:pt x="0" y="0"/>
                    </a:lnTo>
                    <a:close/>
                  </a:path>
                </a:pathLst>
              </a:custGeom>
              <a:solidFill>
                <a:srgbClr val="EDC256"/>
              </a:solidFill>
              <a:ln w="9525">
                <a:noFill/>
                <a:round/>
                <a:headEnd/>
                <a:tailEnd/>
              </a:ln>
            </p:spPr>
            <p:txBody>
              <a:bodyPr anchor="ctr"/>
              <a:lstStyle/>
              <a:p>
                <a:pPr algn="ctr"/>
                <a:endParaRPr dirty="0"/>
              </a:p>
            </p:txBody>
          </p:sp>
          <p:sp>
            <p:nvSpPr>
              <p:cNvPr id="487" name="íšlïdè">
                <a:extLst>
                  <a:ext uri="{FF2B5EF4-FFF2-40B4-BE49-F238E27FC236}">
                    <a16:creationId xmlns:a16="http://schemas.microsoft.com/office/drawing/2014/main" id="{0D45FDC6-5738-40B0-AA75-58B46C18D36D}"/>
                  </a:ext>
                </a:extLst>
              </p:cNvPr>
              <p:cNvSpPr/>
              <p:nvPr/>
            </p:nvSpPr>
            <p:spPr bwMode="auto">
              <a:xfrm>
                <a:off x="40473313" y="20070763"/>
                <a:ext cx="747713" cy="387350"/>
              </a:xfrm>
              <a:custGeom>
                <a:avLst/>
                <a:gdLst/>
                <a:ahLst/>
                <a:cxnLst>
                  <a:cxn ang="0">
                    <a:pos x="0" y="0"/>
                  </a:cxn>
                  <a:cxn ang="0">
                    <a:pos x="28" y="29"/>
                  </a:cxn>
                  <a:cxn ang="0">
                    <a:pos x="56" y="0"/>
                  </a:cxn>
                  <a:cxn ang="0">
                    <a:pos x="0" y="0"/>
                  </a:cxn>
                </a:cxnLst>
                <a:rect l="0" t="0" r="r" b="b"/>
                <a:pathLst>
                  <a:path w="56" h="29">
                    <a:moveTo>
                      <a:pt x="0" y="0"/>
                    </a:moveTo>
                    <a:cubicBezTo>
                      <a:pt x="0" y="16"/>
                      <a:pt x="12" y="29"/>
                      <a:pt x="28" y="29"/>
                    </a:cubicBezTo>
                    <a:cubicBezTo>
                      <a:pt x="44" y="29"/>
                      <a:pt x="56" y="16"/>
                      <a:pt x="56" y="0"/>
                    </a:cubicBezTo>
                    <a:lnTo>
                      <a:pt x="0" y="0"/>
                    </a:lnTo>
                    <a:close/>
                  </a:path>
                </a:pathLst>
              </a:custGeom>
              <a:solidFill>
                <a:srgbClr val="EDC256"/>
              </a:solidFill>
              <a:ln w="9525">
                <a:noFill/>
                <a:round/>
                <a:headEnd/>
                <a:tailEnd/>
              </a:ln>
            </p:spPr>
            <p:txBody>
              <a:bodyPr anchor="ctr"/>
              <a:lstStyle/>
              <a:p>
                <a:pPr algn="ctr"/>
                <a:endParaRPr dirty="0"/>
              </a:p>
            </p:txBody>
          </p:sp>
          <p:sp>
            <p:nvSpPr>
              <p:cNvPr id="488" name="íşḻïḋe">
                <a:extLst>
                  <a:ext uri="{FF2B5EF4-FFF2-40B4-BE49-F238E27FC236}">
                    <a16:creationId xmlns:a16="http://schemas.microsoft.com/office/drawing/2014/main" id="{A49E8EF1-A5A7-43B3-8F2F-F59E83E7A941}"/>
                  </a:ext>
                </a:extLst>
              </p:cNvPr>
              <p:cNvSpPr/>
              <p:nvPr/>
            </p:nvSpPr>
            <p:spPr bwMode="auto">
              <a:xfrm>
                <a:off x="41983026" y="20070763"/>
                <a:ext cx="760413" cy="387350"/>
              </a:xfrm>
              <a:custGeom>
                <a:avLst/>
                <a:gdLst/>
                <a:ahLst/>
                <a:cxnLst>
                  <a:cxn ang="0">
                    <a:pos x="0" y="0"/>
                  </a:cxn>
                  <a:cxn ang="0">
                    <a:pos x="29" y="29"/>
                  </a:cxn>
                  <a:cxn ang="0">
                    <a:pos x="57" y="0"/>
                  </a:cxn>
                  <a:cxn ang="0">
                    <a:pos x="0" y="0"/>
                  </a:cxn>
                </a:cxnLst>
                <a:rect l="0" t="0" r="r" b="b"/>
                <a:pathLst>
                  <a:path w="57" h="29">
                    <a:moveTo>
                      <a:pt x="0" y="0"/>
                    </a:moveTo>
                    <a:cubicBezTo>
                      <a:pt x="0" y="16"/>
                      <a:pt x="13" y="29"/>
                      <a:pt x="29" y="29"/>
                    </a:cubicBezTo>
                    <a:cubicBezTo>
                      <a:pt x="44" y="29"/>
                      <a:pt x="57" y="16"/>
                      <a:pt x="57" y="0"/>
                    </a:cubicBezTo>
                    <a:lnTo>
                      <a:pt x="0" y="0"/>
                    </a:lnTo>
                    <a:close/>
                  </a:path>
                </a:pathLst>
              </a:custGeom>
              <a:solidFill>
                <a:srgbClr val="EDC256"/>
              </a:solidFill>
              <a:ln w="9525">
                <a:noFill/>
                <a:round/>
                <a:headEnd/>
                <a:tailEnd/>
              </a:ln>
            </p:spPr>
            <p:txBody>
              <a:bodyPr anchor="ctr"/>
              <a:lstStyle/>
              <a:p>
                <a:pPr algn="ctr"/>
                <a:endParaRPr dirty="0"/>
              </a:p>
            </p:txBody>
          </p:sp>
          <p:sp>
            <p:nvSpPr>
              <p:cNvPr id="489" name="ïSļiḋê">
                <a:extLst>
                  <a:ext uri="{FF2B5EF4-FFF2-40B4-BE49-F238E27FC236}">
                    <a16:creationId xmlns:a16="http://schemas.microsoft.com/office/drawing/2014/main" id="{23A4C019-CCA9-40B5-BE37-E21975B0CE04}"/>
                  </a:ext>
                </a:extLst>
              </p:cNvPr>
              <p:cNvSpPr/>
              <p:nvPr/>
            </p:nvSpPr>
            <p:spPr bwMode="auto">
              <a:xfrm>
                <a:off x="35158363" y="20070763"/>
                <a:ext cx="762000" cy="387350"/>
              </a:xfrm>
              <a:custGeom>
                <a:avLst/>
                <a:gdLst/>
                <a:ahLst/>
                <a:cxnLst>
                  <a:cxn ang="0">
                    <a:pos x="57" y="0"/>
                  </a:cxn>
                  <a:cxn ang="0">
                    <a:pos x="29" y="29"/>
                  </a:cxn>
                  <a:cxn ang="0">
                    <a:pos x="0" y="0"/>
                  </a:cxn>
                  <a:cxn ang="0">
                    <a:pos x="57" y="0"/>
                  </a:cxn>
                </a:cxnLst>
                <a:rect l="0" t="0" r="r" b="b"/>
                <a:pathLst>
                  <a:path w="57" h="29">
                    <a:moveTo>
                      <a:pt x="57" y="0"/>
                    </a:moveTo>
                    <a:cubicBezTo>
                      <a:pt x="57" y="16"/>
                      <a:pt x="44" y="29"/>
                      <a:pt x="29"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0" name="ïšḻîdè">
                <a:extLst>
                  <a:ext uri="{FF2B5EF4-FFF2-40B4-BE49-F238E27FC236}">
                    <a16:creationId xmlns:a16="http://schemas.microsoft.com/office/drawing/2014/main" id="{CE41F433-5548-4DC3-ADC5-C5D5DDDE61B6}"/>
                  </a:ext>
                </a:extLst>
              </p:cNvPr>
              <p:cNvSpPr/>
              <p:nvPr/>
            </p:nvSpPr>
            <p:spPr bwMode="auto">
              <a:xfrm>
                <a:off x="36680776" y="20070763"/>
                <a:ext cx="762000" cy="387350"/>
              </a:xfrm>
              <a:custGeom>
                <a:avLst/>
                <a:gdLst/>
                <a:ahLst/>
                <a:cxnLst>
                  <a:cxn ang="0">
                    <a:pos x="57" y="0"/>
                  </a:cxn>
                  <a:cxn ang="0">
                    <a:pos x="28" y="29"/>
                  </a:cxn>
                  <a:cxn ang="0">
                    <a:pos x="0" y="0"/>
                  </a:cxn>
                  <a:cxn ang="0">
                    <a:pos x="57" y="0"/>
                  </a:cxn>
                </a:cxnLst>
                <a:rect l="0" t="0" r="r" b="b"/>
                <a:pathLst>
                  <a:path w="57" h="29">
                    <a:moveTo>
                      <a:pt x="57" y="0"/>
                    </a:moveTo>
                    <a:cubicBezTo>
                      <a:pt x="57" y="16"/>
                      <a:pt x="44" y="29"/>
                      <a:pt x="28"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1" name="işḷïḍe">
                <a:extLst>
                  <a:ext uri="{FF2B5EF4-FFF2-40B4-BE49-F238E27FC236}">
                    <a16:creationId xmlns:a16="http://schemas.microsoft.com/office/drawing/2014/main" id="{228296DE-B9BF-45FE-9DC4-AABF79C48E6A}"/>
                  </a:ext>
                </a:extLst>
              </p:cNvPr>
              <p:cNvSpPr/>
              <p:nvPr/>
            </p:nvSpPr>
            <p:spPr bwMode="auto">
              <a:xfrm>
                <a:off x="38190488" y="20070763"/>
                <a:ext cx="760413" cy="387350"/>
              </a:xfrm>
              <a:custGeom>
                <a:avLst/>
                <a:gdLst/>
                <a:ahLst/>
                <a:cxnLst>
                  <a:cxn ang="0">
                    <a:pos x="57" y="0"/>
                  </a:cxn>
                  <a:cxn ang="0">
                    <a:pos x="29" y="29"/>
                  </a:cxn>
                  <a:cxn ang="0">
                    <a:pos x="0" y="0"/>
                  </a:cxn>
                  <a:cxn ang="0">
                    <a:pos x="57" y="0"/>
                  </a:cxn>
                </a:cxnLst>
                <a:rect l="0" t="0" r="r" b="b"/>
                <a:pathLst>
                  <a:path w="57" h="29">
                    <a:moveTo>
                      <a:pt x="57" y="0"/>
                    </a:moveTo>
                    <a:cubicBezTo>
                      <a:pt x="57" y="16"/>
                      <a:pt x="44" y="29"/>
                      <a:pt x="29"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2" name="ïṣlíḑê">
                <a:extLst>
                  <a:ext uri="{FF2B5EF4-FFF2-40B4-BE49-F238E27FC236}">
                    <a16:creationId xmlns:a16="http://schemas.microsoft.com/office/drawing/2014/main" id="{DB6D54E9-E031-47AF-BAC5-51D9E9AD9000}"/>
                  </a:ext>
                </a:extLst>
              </p:cNvPr>
              <p:cNvSpPr/>
              <p:nvPr/>
            </p:nvSpPr>
            <p:spPr bwMode="auto">
              <a:xfrm>
                <a:off x="39712901" y="20070763"/>
                <a:ext cx="760413" cy="387350"/>
              </a:xfrm>
              <a:custGeom>
                <a:avLst/>
                <a:gdLst/>
                <a:ahLst/>
                <a:cxnLst>
                  <a:cxn ang="0">
                    <a:pos x="57" y="0"/>
                  </a:cxn>
                  <a:cxn ang="0">
                    <a:pos x="28" y="29"/>
                  </a:cxn>
                  <a:cxn ang="0">
                    <a:pos x="0" y="0"/>
                  </a:cxn>
                  <a:cxn ang="0">
                    <a:pos x="57" y="0"/>
                  </a:cxn>
                </a:cxnLst>
                <a:rect l="0" t="0" r="r" b="b"/>
                <a:pathLst>
                  <a:path w="57" h="29">
                    <a:moveTo>
                      <a:pt x="57" y="0"/>
                    </a:moveTo>
                    <a:cubicBezTo>
                      <a:pt x="57" y="16"/>
                      <a:pt x="44" y="29"/>
                      <a:pt x="28"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3" name="íṡḷiḍé">
                <a:extLst>
                  <a:ext uri="{FF2B5EF4-FFF2-40B4-BE49-F238E27FC236}">
                    <a16:creationId xmlns:a16="http://schemas.microsoft.com/office/drawing/2014/main" id="{53258986-995A-43FB-B4EF-915229694548}"/>
                  </a:ext>
                </a:extLst>
              </p:cNvPr>
              <p:cNvSpPr/>
              <p:nvPr/>
            </p:nvSpPr>
            <p:spPr bwMode="auto">
              <a:xfrm>
                <a:off x="41221026" y="20070763"/>
                <a:ext cx="762000" cy="387350"/>
              </a:xfrm>
              <a:custGeom>
                <a:avLst/>
                <a:gdLst/>
                <a:ahLst/>
                <a:cxnLst>
                  <a:cxn ang="0">
                    <a:pos x="57" y="0"/>
                  </a:cxn>
                  <a:cxn ang="0">
                    <a:pos x="29" y="29"/>
                  </a:cxn>
                  <a:cxn ang="0">
                    <a:pos x="0" y="0"/>
                  </a:cxn>
                  <a:cxn ang="0">
                    <a:pos x="57" y="0"/>
                  </a:cxn>
                </a:cxnLst>
                <a:rect l="0" t="0" r="r" b="b"/>
                <a:pathLst>
                  <a:path w="57" h="29">
                    <a:moveTo>
                      <a:pt x="57" y="0"/>
                    </a:moveTo>
                    <a:cubicBezTo>
                      <a:pt x="57" y="16"/>
                      <a:pt x="45" y="29"/>
                      <a:pt x="29"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4" name="íṩḷïḋè">
                <a:extLst>
                  <a:ext uri="{FF2B5EF4-FFF2-40B4-BE49-F238E27FC236}">
                    <a16:creationId xmlns:a16="http://schemas.microsoft.com/office/drawing/2014/main" id="{C9F08850-168F-4C80-B21F-F663883A90A3}"/>
                  </a:ext>
                </a:extLst>
              </p:cNvPr>
              <p:cNvSpPr/>
              <p:nvPr/>
            </p:nvSpPr>
            <p:spPr bwMode="auto">
              <a:xfrm>
                <a:off x="42743438" y="20070763"/>
                <a:ext cx="762000" cy="387350"/>
              </a:xfrm>
              <a:custGeom>
                <a:avLst/>
                <a:gdLst/>
                <a:ahLst/>
                <a:cxnLst>
                  <a:cxn ang="0">
                    <a:pos x="57" y="0"/>
                  </a:cxn>
                  <a:cxn ang="0">
                    <a:pos x="28" y="29"/>
                  </a:cxn>
                  <a:cxn ang="0">
                    <a:pos x="0" y="0"/>
                  </a:cxn>
                  <a:cxn ang="0">
                    <a:pos x="57" y="0"/>
                  </a:cxn>
                </a:cxnLst>
                <a:rect l="0" t="0" r="r" b="b"/>
                <a:pathLst>
                  <a:path w="57" h="29">
                    <a:moveTo>
                      <a:pt x="57" y="0"/>
                    </a:moveTo>
                    <a:cubicBezTo>
                      <a:pt x="57" y="16"/>
                      <a:pt x="44" y="29"/>
                      <a:pt x="28" y="29"/>
                    </a:cubicBezTo>
                    <a:cubicBezTo>
                      <a:pt x="13" y="29"/>
                      <a:pt x="0" y="16"/>
                      <a:pt x="0" y="0"/>
                    </a:cubicBezTo>
                    <a:lnTo>
                      <a:pt x="57" y="0"/>
                    </a:lnTo>
                    <a:close/>
                  </a:path>
                </a:pathLst>
              </a:custGeom>
              <a:solidFill>
                <a:srgbClr val="E85931"/>
              </a:solidFill>
              <a:ln w="9525">
                <a:noFill/>
                <a:round/>
                <a:headEnd/>
                <a:tailEnd/>
              </a:ln>
            </p:spPr>
            <p:txBody>
              <a:bodyPr anchor="ctr"/>
              <a:lstStyle/>
              <a:p>
                <a:pPr algn="ctr"/>
                <a:endParaRPr dirty="0"/>
              </a:p>
            </p:txBody>
          </p:sp>
          <p:sp>
            <p:nvSpPr>
              <p:cNvPr id="495" name="îšliḍè">
                <a:extLst>
                  <a:ext uri="{FF2B5EF4-FFF2-40B4-BE49-F238E27FC236}">
                    <a16:creationId xmlns:a16="http://schemas.microsoft.com/office/drawing/2014/main" id="{30F065C3-F73C-4CF1-A663-907B4E5AD24B}"/>
                  </a:ext>
                </a:extLst>
              </p:cNvPr>
              <p:cNvSpPr/>
              <p:nvPr/>
            </p:nvSpPr>
            <p:spPr bwMode="auto">
              <a:xfrm>
                <a:off x="35920363" y="18521363"/>
                <a:ext cx="6823075" cy="1549400"/>
              </a:xfrm>
              <a:custGeom>
                <a:avLst/>
                <a:gdLst/>
                <a:ahLst/>
                <a:cxnLst>
                  <a:cxn ang="0">
                    <a:pos x="0" y="976"/>
                  </a:cxn>
                  <a:cxn ang="0">
                    <a:pos x="4298" y="976"/>
                  </a:cxn>
                  <a:cxn ang="0">
                    <a:pos x="3827" y="0"/>
                  </a:cxn>
                  <a:cxn ang="0">
                    <a:pos x="471" y="0"/>
                  </a:cxn>
                  <a:cxn ang="0">
                    <a:pos x="0" y="976"/>
                  </a:cxn>
                </a:cxnLst>
                <a:rect l="0" t="0" r="r" b="b"/>
                <a:pathLst>
                  <a:path w="4298" h="976">
                    <a:moveTo>
                      <a:pt x="0" y="976"/>
                    </a:moveTo>
                    <a:lnTo>
                      <a:pt x="4298" y="976"/>
                    </a:lnTo>
                    <a:lnTo>
                      <a:pt x="3827" y="0"/>
                    </a:lnTo>
                    <a:lnTo>
                      <a:pt x="471" y="0"/>
                    </a:lnTo>
                    <a:lnTo>
                      <a:pt x="0" y="976"/>
                    </a:lnTo>
                    <a:close/>
                  </a:path>
                </a:pathLst>
              </a:custGeom>
              <a:solidFill>
                <a:srgbClr val="FFD873"/>
              </a:solidFill>
              <a:ln w="9525">
                <a:noFill/>
                <a:round/>
                <a:headEnd/>
                <a:tailEnd/>
              </a:ln>
            </p:spPr>
            <p:txBody>
              <a:bodyPr anchor="ctr"/>
              <a:lstStyle/>
              <a:p>
                <a:pPr algn="ctr"/>
                <a:endParaRPr dirty="0"/>
              </a:p>
            </p:txBody>
          </p:sp>
          <p:sp>
            <p:nvSpPr>
              <p:cNvPr id="496" name="iŝḻïḓe">
                <a:extLst>
                  <a:ext uri="{FF2B5EF4-FFF2-40B4-BE49-F238E27FC236}">
                    <a16:creationId xmlns:a16="http://schemas.microsoft.com/office/drawing/2014/main" id="{AA792960-28B8-4D09-98AF-0CEA311C8843}"/>
                  </a:ext>
                </a:extLst>
              </p:cNvPr>
              <p:cNvSpPr/>
              <p:nvPr/>
            </p:nvSpPr>
            <p:spPr bwMode="auto">
              <a:xfrm>
                <a:off x="36680776" y="18521363"/>
                <a:ext cx="5302250" cy="1549400"/>
              </a:xfrm>
              <a:custGeom>
                <a:avLst/>
                <a:gdLst/>
                <a:ahLst/>
                <a:cxnLst>
                  <a:cxn ang="0">
                    <a:pos x="0" y="976"/>
                  </a:cxn>
                  <a:cxn ang="0">
                    <a:pos x="3340" y="976"/>
                  </a:cxn>
                  <a:cxn ang="0">
                    <a:pos x="2978" y="0"/>
                  </a:cxn>
                  <a:cxn ang="0">
                    <a:pos x="362" y="0"/>
                  </a:cxn>
                  <a:cxn ang="0">
                    <a:pos x="0" y="976"/>
                  </a:cxn>
                </a:cxnLst>
                <a:rect l="0" t="0" r="r" b="b"/>
                <a:pathLst>
                  <a:path w="3340" h="976">
                    <a:moveTo>
                      <a:pt x="0" y="976"/>
                    </a:moveTo>
                    <a:lnTo>
                      <a:pt x="3340" y="976"/>
                    </a:lnTo>
                    <a:lnTo>
                      <a:pt x="2978" y="0"/>
                    </a:lnTo>
                    <a:lnTo>
                      <a:pt x="362" y="0"/>
                    </a:lnTo>
                    <a:lnTo>
                      <a:pt x="0" y="976"/>
                    </a:lnTo>
                    <a:close/>
                  </a:path>
                </a:pathLst>
              </a:custGeom>
              <a:solidFill>
                <a:srgbClr val="FF9274"/>
              </a:solidFill>
              <a:ln w="9525">
                <a:noFill/>
                <a:round/>
                <a:headEnd/>
                <a:tailEnd/>
              </a:ln>
            </p:spPr>
            <p:txBody>
              <a:bodyPr anchor="ctr"/>
              <a:lstStyle/>
              <a:p>
                <a:pPr algn="ctr"/>
                <a:endParaRPr dirty="0"/>
              </a:p>
            </p:txBody>
          </p:sp>
          <p:sp>
            <p:nvSpPr>
              <p:cNvPr id="497" name="îŝļïdé">
                <a:extLst>
                  <a:ext uri="{FF2B5EF4-FFF2-40B4-BE49-F238E27FC236}">
                    <a16:creationId xmlns:a16="http://schemas.microsoft.com/office/drawing/2014/main" id="{5D7C3277-4431-49ED-ABC6-3F615E4B5322}"/>
                  </a:ext>
                </a:extLst>
              </p:cNvPr>
              <p:cNvSpPr/>
              <p:nvPr/>
            </p:nvSpPr>
            <p:spPr bwMode="auto">
              <a:xfrm>
                <a:off x="37442776" y="18521363"/>
                <a:ext cx="3778250" cy="1549400"/>
              </a:xfrm>
              <a:custGeom>
                <a:avLst/>
                <a:gdLst/>
                <a:ahLst/>
                <a:cxnLst>
                  <a:cxn ang="0">
                    <a:pos x="0" y="976"/>
                  </a:cxn>
                  <a:cxn ang="0">
                    <a:pos x="2380" y="976"/>
                  </a:cxn>
                  <a:cxn ang="0">
                    <a:pos x="2119" y="0"/>
                  </a:cxn>
                  <a:cxn ang="0">
                    <a:pos x="261" y="0"/>
                  </a:cxn>
                  <a:cxn ang="0">
                    <a:pos x="0" y="976"/>
                  </a:cxn>
                </a:cxnLst>
                <a:rect l="0" t="0" r="r" b="b"/>
                <a:pathLst>
                  <a:path w="2380" h="976">
                    <a:moveTo>
                      <a:pt x="0" y="976"/>
                    </a:moveTo>
                    <a:lnTo>
                      <a:pt x="2380" y="976"/>
                    </a:lnTo>
                    <a:lnTo>
                      <a:pt x="2119" y="0"/>
                    </a:lnTo>
                    <a:lnTo>
                      <a:pt x="261" y="0"/>
                    </a:lnTo>
                    <a:lnTo>
                      <a:pt x="0" y="976"/>
                    </a:lnTo>
                    <a:close/>
                  </a:path>
                </a:pathLst>
              </a:custGeom>
              <a:solidFill>
                <a:srgbClr val="FFD873"/>
              </a:solidFill>
              <a:ln w="9525">
                <a:noFill/>
                <a:round/>
                <a:headEnd/>
                <a:tailEnd/>
              </a:ln>
            </p:spPr>
            <p:txBody>
              <a:bodyPr anchor="ctr"/>
              <a:lstStyle/>
              <a:p>
                <a:pPr algn="ctr"/>
                <a:endParaRPr dirty="0"/>
              </a:p>
            </p:txBody>
          </p:sp>
          <p:sp>
            <p:nvSpPr>
              <p:cNvPr id="498" name="ïṣľïďê">
                <a:extLst>
                  <a:ext uri="{FF2B5EF4-FFF2-40B4-BE49-F238E27FC236}">
                    <a16:creationId xmlns:a16="http://schemas.microsoft.com/office/drawing/2014/main" id="{AAE86B17-B596-4328-930D-5C4A56A1F374}"/>
                  </a:ext>
                </a:extLst>
              </p:cNvPr>
              <p:cNvSpPr/>
              <p:nvPr/>
            </p:nvSpPr>
            <p:spPr bwMode="auto">
              <a:xfrm>
                <a:off x="38190488" y="18521363"/>
                <a:ext cx="2282825" cy="1549400"/>
              </a:xfrm>
              <a:custGeom>
                <a:avLst/>
                <a:gdLst/>
                <a:ahLst/>
                <a:cxnLst>
                  <a:cxn ang="0">
                    <a:pos x="0" y="976"/>
                  </a:cxn>
                  <a:cxn ang="0">
                    <a:pos x="1438" y="976"/>
                  </a:cxn>
                  <a:cxn ang="0">
                    <a:pos x="1278" y="0"/>
                  </a:cxn>
                  <a:cxn ang="0">
                    <a:pos x="160" y="0"/>
                  </a:cxn>
                  <a:cxn ang="0">
                    <a:pos x="0" y="976"/>
                  </a:cxn>
                </a:cxnLst>
                <a:rect l="0" t="0" r="r" b="b"/>
                <a:pathLst>
                  <a:path w="1438" h="976">
                    <a:moveTo>
                      <a:pt x="0" y="976"/>
                    </a:moveTo>
                    <a:lnTo>
                      <a:pt x="1438" y="976"/>
                    </a:lnTo>
                    <a:lnTo>
                      <a:pt x="1278" y="0"/>
                    </a:lnTo>
                    <a:lnTo>
                      <a:pt x="160" y="0"/>
                    </a:lnTo>
                    <a:lnTo>
                      <a:pt x="0" y="976"/>
                    </a:lnTo>
                    <a:close/>
                  </a:path>
                </a:pathLst>
              </a:custGeom>
              <a:solidFill>
                <a:srgbClr val="FF9274"/>
              </a:solidFill>
              <a:ln w="9525">
                <a:noFill/>
                <a:round/>
                <a:headEnd/>
                <a:tailEnd/>
              </a:ln>
            </p:spPr>
            <p:txBody>
              <a:bodyPr anchor="ctr"/>
              <a:lstStyle/>
              <a:p>
                <a:pPr algn="ctr"/>
                <a:endParaRPr dirty="0"/>
              </a:p>
            </p:txBody>
          </p:sp>
          <p:sp>
            <p:nvSpPr>
              <p:cNvPr id="499" name="íṥľíḍé">
                <a:extLst>
                  <a:ext uri="{FF2B5EF4-FFF2-40B4-BE49-F238E27FC236}">
                    <a16:creationId xmlns:a16="http://schemas.microsoft.com/office/drawing/2014/main" id="{66C16297-495F-4D34-B6E8-AEB58936281A}"/>
                  </a:ext>
                </a:extLst>
              </p:cNvPr>
              <p:cNvSpPr/>
              <p:nvPr/>
            </p:nvSpPr>
            <p:spPr bwMode="auto">
              <a:xfrm>
                <a:off x="38950901" y="18521363"/>
                <a:ext cx="762000" cy="1549400"/>
              </a:xfrm>
              <a:custGeom>
                <a:avLst/>
                <a:gdLst/>
                <a:ahLst/>
                <a:cxnLst>
                  <a:cxn ang="0">
                    <a:pos x="0" y="976"/>
                  </a:cxn>
                  <a:cxn ang="0">
                    <a:pos x="480" y="976"/>
                  </a:cxn>
                  <a:cxn ang="0">
                    <a:pos x="429" y="0"/>
                  </a:cxn>
                  <a:cxn ang="0">
                    <a:pos x="51" y="0"/>
                  </a:cxn>
                  <a:cxn ang="0">
                    <a:pos x="0" y="976"/>
                  </a:cxn>
                </a:cxnLst>
                <a:rect l="0" t="0" r="r" b="b"/>
                <a:pathLst>
                  <a:path w="480" h="976">
                    <a:moveTo>
                      <a:pt x="0" y="976"/>
                    </a:moveTo>
                    <a:lnTo>
                      <a:pt x="480" y="976"/>
                    </a:lnTo>
                    <a:lnTo>
                      <a:pt x="429" y="0"/>
                    </a:lnTo>
                    <a:lnTo>
                      <a:pt x="51" y="0"/>
                    </a:lnTo>
                    <a:lnTo>
                      <a:pt x="0" y="976"/>
                    </a:lnTo>
                    <a:close/>
                  </a:path>
                </a:pathLst>
              </a:custGeom>
              <a:solidFill>
                <a:srgbClr val="FFD873"/>
              </a:solidFill>
              <a:ln w="9525">
                <a:noFill/>
                <a:round/>
                <a:headEnd/>
                <a:tailEnd/>
              </a:ln>
            </p:spPr>
            <p:txBody>
              <a:bodyPr anchor="ctr"/>
              <a:lstStyle/>
              <a:p>
                <a:pPr algn="ctr"/>
                <a:endParaRPr dirty="0"/>
              </a:p>
            </p:txBody>
          </p:sp>
          <p:sp>
            <p:nvSpPr>
              <p:cNvPr id="500" name="îsļíḋé">
                <a:extLst>
                  <a:ext uri="{FF2B5EF4-FFF2-40B4-BE49-F238E27FC236}">
                    <a16:creationId xmlns:a16="http://schemas.microsoft.com/office/drawing/2014/main" id="{2A6AAE17-D094-44F4-BE87-C0322E8BC6F8}"/>
                  </a:ext>
                </a:extLst>
              </p:cNvPr>
              <p:cNvSpPr/>
              <p:nvPr/>
            </p:nvSpPr>
            <p:spPr bwMode="auto">
              <a:xfrm>
                <a:off x="40994013" y="20391438"/>
                <a:ext cx="1389063" cy="2776538"/>
              </a:xfrm>
              <a:custGeom>
                <a:avLst/>
                <a:gdLst/>
                <a:ahLst/>
                <a:cxnLst>
                  <a:cxn ang="0">
                    <a:pos x="0" y="208"/>
                  </a:cxn>
                  <a:cxn ang="0">
                    <a:pos x="104" y="208"/>
                  </a:cxn>
                  <a:cxn ang="0">
                    <a:pos x="104" y="59"/>
                  </a:cxn>
                  <a:cxn ang="0">
                    <a:pos x="0" y="59"/>
                  </a:cxn>
                  <a:cxn ang="0">
                    <a:pos x="0" y="208"/>
                  </a:cxn>
                </a:cxnLst>
                <a:rect l="0" t="0" r="r" b="b"/>
                <a:pathLst>
                  <a:path w="104" h="208">
                    <a:moveTo>
                      <a:pt x="0" y="208"/>
                    </a:moveTo>
                    <a:cubicBezTo>
                      <a:pt x="104" y="208"/>
                      <a:pt x="104" y="208"/>
                      <a:pt x="104" y="208"/>
                    </a:cubicBezTo>
                    <a:cubicBezTo>
                      <a:pt x="104" y="59"/>
                      <a:pt x="104" y="59"/>
                      <a:pt x="104" y="59"/>
                    </a:cubicBezTo>
                    <a:cubicBezTo>
                      <a:pt x="104" y="0"/>
                      <a:pt x="0" y="0"/>
                      <a:pt x="0" y="59"/>
                    </a:cubicBezTo>
                    <a:lnTo>
                      <a:pt x="0" y="208"/>
                    </a:lnTo>
                    <a:close/>
                  </a:path>
                </a:pathLst>
              </a:custGeom>
              <a:solidFill>
                <a:srgbClr val="21839C"/>
              </a:solidFill>
              <a:ln w="9525">
                <a:noFill/>
                <a:round/>
                <a:headEnd/>
                <a:tailEnd/>
              </a:ln>
            </p:spPr>
            <p:txBody>
              <a:bodyPr anchor="ctr"/>
              <a:lstStyle/>
              <a:p>
                <a:pPr algn="ctr"/>
                <a:endParaRPr dirty="0"/>
              </a:p>
            </p:txBody>
          </p:sp>
          <p:sp>
            <p:nvSpPr>
              <p:cNvPr id="501" name="îṣlïḋê">
                <a:extLst>
                  <a:ext uri="{FF2B5EF4-FFF2-40B4-BE49-F238E27FC236}">
                    <a16:creationId xmlns:a16="http://schemas.microsoft.com/office/drawing/2014/main" id="{D6984DB4-E45F-4674-921F-B93DAAA86E2C}"/>
                  </a:ext>
                </a:extLst>
              </p:cNvPr>
              <p:cNvSpPr/>
              <p:nvPr/>
            </p:nvSpPr>
            <p:spPr bwMode="auto">
              <a:xfrm>
                <a:off x="41141651" y="20591463"/>
                <a:ext cx="1108075" cy="2443163"/>
              </a:xfrm>
              <a:custGeom>
                <a:avLst/>
                <a:gdLst/>
                <a:ahLst/>
                <a:cxnLst>
                  <a:cxn ang="0">
                    <a:pos x="0" y="183"/>
                  </a:cxn>
                  <a:cxn ang="0">
                    <a:pos x="83" y="183"/>
                  </a:cxn>
                  <a:cxn ang="0">
                    <a:pos x="83" y="45"/>
                  </a:cxn>
                  <a:cxn ang="0">
                    <a:pos x="0" y="45"/>
                  </a:cxn>
                  <a:cxn ang="0">
                    <a:pos x="0" y="183"/>
                  </a:cxn>
                </a:cxnLst>
                <a:rect l="0" t="0" r="r" b="b"/>
                <a:pathLst>
                  <a:path w="83" h="183">
                    <a:moveTo>
                      <a:pt x="0" y="183"/>
                    </a:moveTo>
                    <a:cubicBezTo>
                      <a:pt x="83" y="183"/>
                      <a:pt x="83" y="183"/>
                      <a:pt x="83" y="183"/>
                    </a:cubicBezTo>
                    <a:cubicBezTo>
                      <a:pt x="83" y="45"/>
                      <a:pt x="83" y="45"/>
                      <a:pt x="83" y="45"/>
                    </a:cubicBezTo>
                    <a:cubicBezTo>
                      <a:pt x="83" y="0"/>
                      <a:pt x="0" y="0"/>
                      <a:pt x="0" y="45"/>
                    </a:cubicBezTo>
                    <a:lnTo>
                      <a:pt x="0" y="183"/>
                    </a:lnTo>
                    <a:close/>
                  </a:path>
                </a:pathLst>
              </a:custGeom>
              <a:solidFill>
                <a:srgbClr val="9FECFF"/>
              </a:solidFill>
              <a:ln w="9525">
                <a:noFill/>
                <a:round/>
                <a:headEnd/>
                <a:tailEnd/>
              </a:ln>
            </p:spPr>
            <p:txBody>
              <a:bodyPr anchor="ctr"/>
              <a:lstStyle/>
              <a:p>
                <a:pPr algn="ctr"/>
                <a:endParaRPr dirty="0"/>
              </a:p>
            </p:txBody>
          </p:sp>
          <p:sp>
            <p:nvSpPr>
              <p:cNvPr id="502" name="ïṥļîḓé">
                <a:extLst>
                  <a:ext uri="{FF2B5EF4-FFF2-40B4-BE49-F238E27FC236}">
                    <a16:creationId xmlns:a16="http://schemas.microsoft.com/office/drawing/2014/main" id="{7CFC78A1-C049-47BC-9045-75E8300A3970}"/>
                  </a:ext>
                </a:extLst>
              </p:cNvPr>
              <p:cNvSpPr/>
              <p:nvPr/>
            </p:nvSpPr>
            <p:spPr bwMode="auto">
              <a:xfrm>
                <a:off x="41141651" y="20924838"/>
                <a:ext cx="1068388" cy="1174750"/>
              </a:xfrm>
              <a:custGeom>
                <a:avLst/>
                <a:gdLst/>
                <a:ahLst/>
                <a:cxnLst>
                  <a:cxn ang="0">
                    <a:pos x="0" y="88"/>
                  </a:cxn>
                  <a:cxn ang="0">
                    <a:pos x="80" y="7"/>
                  </a:cxn>
                  <a:cxn ang="0">
                    <a:pos x="75" y="0"/>
                  </a:cxn>
                  <a:cxn ang="0">
                    <a:pos x="0" y="75"/>
                  </a:cxn>
                  <a:cxn ang="0">
                    <a:pos x="0" y="88"/>
                  </a:cxn>
                </a:cxnLst>
                <a:rect l="0" t="0" r="r" b="b"/>
                <a:pathLst>
                  <a:path w="80" h="88">
                    <a:moveTo>
                      <a:pt x="0" y="88"/>
                    </a:moveTo>
                    <a:cubicBezTo>
                      <a:pt x="80" y="7"/>
                      <a:pt x="80" y="7"/>
                      <a:pt x="80" y="7"/>
                    </a:cubicBezTo>
                    <a:cubicBezTo>
                      <a:pt x="79" y="4"/>
                      <a:pt x="77" y="2"/>
                      <a:pt x="75" y="0"/>
                    </a:cubicBezTo>
                    <a:cubicBezTo>
                      <a:pt x="0" y="75"/>
                      <a:pt x="0" y="75"/>
                      <a:pt x="0" y="75"/>
                    </a:cubicBezTo>
                    <a:lnTo>
                      <a:pt x="0" y="88"/>
                    </a:lnTo>
                    <a:close/>
                  </a:path>
                </a:pathLst>
              </a:custGeom>
              <a:solidFill>
                <a:srgbClr val="DEF8FF"/>
              </a:solidFill>
              <a:ln w="9525">
                <a:noFill/>
                <a:round/>
                <a:headEnd/>
                <a:tailEnd/>
              </a:ln>
            </p:spPr>
            <p:txBody>
              <a:bodyPr anchor="ctr"/>
              <a:lstStyle/>
              <a:p>
                <a:pPr algn="ctr"/>
                <a:endParaRPr dirty="0"/>
              </a:p>
            </p:txBody>
          </p:sp>
          <p:sp>
            <p:nvSpPr>
              <p:cNvPr id="503" name="iṡľïdé">
                <a:extLst>
                  <a:ext uri="{FF2B5EF4-FFF2-40B4-BE49-F238E27FC236}">
                    <a16:creationId xmlns:a16="http://schemas.microsoft.com/office/drawing/2014/main" id="{C99E764F-BD07-4FEF-AF89-BF6501C299E1}"/>
                  </a:ext>
                </a:extLst>
              </p:cNvPr>
              <p:cNvSpPr/>
              <p:nvPr/>
            </p:nvSpPr>
            <p:spPr bwMode="auto">
              <a:xfrm>
                <a:off x="41141651" y="21166138"/>
                <a:ext cx="1108075" cy="1441450"/>
              </a:xfrm>
              <a:custGeom>
                <a:avLst/>
                <a:gdLst/>
                <a:ahLst/>
                <a:cxnLst>
                  <a:cxn ang="0">
                    <a:pos x="0" y="108"/>
                  </a:cxn>
                  <a:cxn ang="0">
                    <a:pos x="83" y="25"/>
                  </a:cxn>
                  <a:cxn ang="0">
                    <a:pos x="83" y="2"/>
                  </a:cxn>
                  <a:cxn ang="0">
                    <a:pos x="83" y="0"/>
                  </a:cxn>
                  <a:cxn ang="0">
                    <a:pos x="0" y="82"/>
                  </a:cxn>
                  <a:cxn ang="0">
                    <a:pos x="0" y="108"/>
                  </a:cxn>
                </a:cxnLst>
                <a:rect l="0" t="0" r="r" b="b"/>
                <a:pathLst>
                  <a:path w="83" h="108">
                    <a:moveTo>
                      <a:pt x="0" y="108"/>
                    </a:moveTo>
                    <a:cubicBezTo>
                      <a:pt x="83" y="25"/>
                      <a:pt x="83" y="25"/>
                      <a:pt x="83" y="25"/>
                    </a:cubicBezTo>
                    <a:cubicBezTo>
                      <a:pt x="83" y="2"/>
                      <a:pt x="83" y="2"/>
                      <a:pt x="83" y="2"/>
                    </a:cubicBezTo>
                    <a:cubicBezTo>
                      <a:pt x="83" y="1"/>
                      <a:pt x="83" y="0"/>
                      <a:pt x="83" y="0"/>
                    </a:cubicBezTo>
                    <a:cubicBezTo>
                      <a:pt x="0" y="82"/>
                      <a:pt x="0" y="82"/>
                      <a:pt x="0" y="82"/>
                    </a:cubicBezTo>
                    <a:lnTo>
                      <a:pt x="0" y="108"/>
                    </a:lnTo>
                    <a:close/>
                  </a:path>
                </a:pathLst>
              </a:custGeom>
              <a:solidFill>
                <a:srgbClr val="DEF8FF"/>
              </a:solidFill>
              <a:ln w="9525">
                <a:noFill/>
                <a:round/>
                <a:headEnd/>
                <a:tailEnd/>
              </a:ln>
            </p:spPr>
            <p:txBody>
              <a:bodyPr anchor="ctr"/>
              <a:lstStyle/>
              <a:p>
                <a:pPr algn="ctr"/>
                <a:endParaRPr dirty="0"/>
              </a:p>
            </p:txBody>
          </p:sp>
          <p:sp>
            <p:nvSpPr>
              <p:cNvPr id="504" name="iṧ1íďê">
                <a:extLst>
                  <a:ext uri="{FF2B5EF4-FFF2-40B4-BE49-F238E27FC236}">
                    <a16:creationId xmlns:a16="http://schemas.microsoft.com/office/drawing/2014/main" id="{B7B2FF77-75B5-443A-9276-2FDFB00889E6}"/>
                  </a:ext>
                </a:extLst>
              </p:cNvPr>
              <p:cNvSpPr/>
              <p:nvPr/>
            </p:nvSpPr>
            <p:spPr bwMode="auto">
              <a:xfrm>
                <a:off x="41141651" y="21672551"/>
                <a:ext cx="1108075" cy="1268413"/>
              </a:xfrm>
              <a:custGeom>
                <a:avLst/>
                <a:gdLst/>
                <a:ahLst/>
                <a:cxnLst>
                  <a:cxn ang="0">
                    <a:pos x="0" y="799"/>
                  </a:cxn>
                  <a:cxn ang="0">
                    <a:pos x="698" y="110"/>
                  </a:cxn>
                  <a:cxn ang="0">
                    <a:pos x="698" y="0"/>
                  </a:cxn>
                  <a:cxn ang="0">
                    <a:pos x="0" y="698"/>
                  </a:cxn>
                  <a:cxn ang="0">
                    <a:pos x="0" y="799"/>
                  </a:cxn>
                </a:cxnLst>
                <a:rect l="0" t="0" r="r" b="b"/>
                <a:pathLst>
                  <a:path w="698" h="799">
                    <a:moveTo>
                      <a:pt x="0" y="799"/>
                    </a:moveTo>
                    <a:lnTo>
                      <a:pt x="698" y="110"/>
                    </a:lnTo>
                    <a:lnTo>
                      <a:pt x="698" y="0"/>
                    </a:lnTo>
                    <a:lnTo>
                      <a:pt x="0" y="698"/>
                    </a:lnTo>
                    <a:lnTo>
                      <a:pt x="0" y="799"/>
                    </a:lnTo>
                    <a:close/>
                  </a:path>
                </a:pathLst>
              </a:custGeom>
              <a:solidFill>
                <a:srgbClr val="DEF8FF"/>
              </a:solidFill>
              <a:ln w="9525">
                <a:noFill/>
                <a:round/>
                <a:headEnd/>
                <a:tailEnd/>
              </a:ln>
            </p:spPr>
            <p:txBody>
              <a:bodyPr anchor="ctr"/>
              <a:lstStyle/>
              <a:p>
                <a:pPr algn="ctr"/>
                <a:endParaRPr dirty="0"/>
              </a:p>
            </p:txBody>
          </p:sp>
          <p:sp>
            <p:nvSpPr>
              <p:cNvPr id="505" name="ïṣľídé">
                <a:extLst>
                  <a:ext uri="{FF2B5EF4-FFF2-40B4-BE49-F238E27FC236}">
                    <a16:creationId xmlns:a16="http://schemas.microsoft.com/office/drawing/2014/main" id="{3FF5920C-327D-48C4-8B62-43D07B0432F3}"/>
                  </a:ext>
                </a:extLst>
              </p:cNvPr>
              <p:cNvSpPr/>
              <p:nvPr/>
            </p:nvSpPr>
            <p:spPr bwMode="auto">
              <a:xfrm>
                <a:off x="36293426" y="20391438"/>
                <a:ext cx="1376363" cy="2776538"/>
              </a:xfrm>
              <a:custGeom>
                <a:avLst/>
                <a:gdLst/>
                <a:ahLst/>
                <a:cxnLst>
                  <a:cxn ang="0">
                    <a:pos x="0" y="208"/>
                  </a:cxn>
                  <a:cxn ang="0">
                    <a:pos x="103" y="208"/>
                  </a:cxn>
                  <a:cxn ang="0">
                    <a:pos x="103" y="59"/>
                  </a:cxn>
                  <a:cxn ang="0">
                    <a:pos x="0" y="59"/>
                  </a:cxn>
                  <a:cxn ang="0">
                    <a:pos x="0" y="208"/>
                  </a:cxn>
                </a:cxnLst>
                <a:rect l="0" t="0" r="r" b="b"/>
                <a:pathLst>
                  <a:path w="103" h="208">
                    <a:moveTo>
                      <a:pt x="0" y="208"/>
                    </a:moveTo>
                    <a:cubicBezTo>
                      <a:pt x="103" y="208"/>
                      <a:pt x="103" y="208"/>
                      <a:pt x="103" y="208"/>
                    </a:cubicBezTo>
                    <a:cubicBezTo>
                      <a:pt x="103" y="59"/>
                      <a:pt x="103" y="59"/>
                      <a:pt x="103" y="59"/>
                    </a:cubicBezTo>
                    <a:cubicBezTo>
                      <a:pt x="103" y="0"/>
                      <a:pt x="0" y="0"/>
                      <a:pt x="0" y="59"/>
                    </a:cubicBezTo>
                    <a:lnTo>
                      <a:pt x="0" y="208"/>
                    </a:lnTo>
                    <a:close/>
                  </a:path>
                </a:pathLst>
              </a:custGeom>
              <a:solidFill>
                <a:srgbClr val="21839C"/>
              </a:solidFill>
              <a:ln w="9525">
                <a:noFill/>
                <a:round/>
                <a:headEnd/>
                <a:tailEnd/>
              </a:ln>
            </p:spPr>
            <p:txBody>
              <a:bodyPr anchor="ctr"/>
              <a:lstStyle/>
              <a:p>
                <a:pPr algn="ctr"/>
                <a:endParaRPr dirty="0"/>
              </a:p>
            </p:txBody>
          </p:sp>
          <p:sp>
            <p:nvSpPr>
              <p:cNvPr id="506" name="íśľïḋè">
                <a:extLst>
                  <a:ext uri="{FF2B5EF4-FFF2-40B4-BE49-F238E27FC236}">
                    <a16:creationId xmlns:a16="http://schemas.microsoft.com/office/drawing/2014/main" id="{55F8A9C7-60E1-4381-912B-A5BC3D9E8F7B}"/>
                  </a:ext>
                </a:extLst>
              </p:cNvPr>
              <p:cNvSpPr/>
              <p:nvPr/>
            </p:nvSpPr>
            <p:spPr bwMode="auto">
              <a:xfrm>
                <a:off x="36428363" y="20591463"/>
                <a:ext cx="1108075" cy="2443163"/>
              </a:xfrm>
              <a:custGeom>
                <a:avLst/>
                <a:gdLst/>
                <a:ahLst/>
                <a:cxnLst>
                  <a:cxn ang="0">
                    <a:pos x="0" y="183"/>
                  </a:cxn>
                  <a:cxn ang="0">
                    <a:pos x="83" y="183"/>
                  </a:cxn>
                  <a:cxn ang="0">
                    <a:pos x="83" y="45"/>
                  </a:cxn>
                  <a:cxn ang="0">
                    <a:pos x="0" y="45"/>
                  </a:cxn>
                  <a:cxn ang="0">
                    <a:pos x="0" y="183"/>
                  </a:cxn>
                </a:cxnLst>
                <a:rect l="0" t="0" r="r" b="b"/>
                <a:pathLst>
                  <a:path w="83" h="183">
                    <a:moveTo>
                      <a:pt x="0" y="183"/>
                    </a:moveTo>
                    <a:cubicBezTo>
                      <a:pt x="83" y="183"/>
                      <a:pt x="83" y="183"/>
                      <a:pt x="83" y="183"/>
                    </a:cubicBezTo>
                    <a:cubicBezTo>
                      <a:pt x="83" y="45"/>
                      <a:pt x="83" y="45"/>
                      <a:pt x="83" y="45"/>
                    </a:cubicBezTo>
                    <a:cubicBezTo>
                      <a:pt x="83" y="0"/>
                      <a:pt x="0" y="0"/>
                      <a:pt x="0" y="45"/>
                    </a:cubicBezTo>
                    <a:lnTo>
                      <a:pt x="0" y="183"/>
                    </a:lnTo>
                    <a:close/>
                  </a:path>
                </a:pathLst>
              </a:custGeom>
              <a:solidFill>
                <a:srgbClr val="9FECFF"/>
              </a:solidFill>
              <a:ln w="9525">
                <a:noFill/>
                <a:round/>
                <a:headEnd/>
                <a:tailEnd/>
              </a:ln>
            </p:spPr>
            <p:txBody>
              <a:bodyPr anchor="ctr"/>
              <a:lstStyle/>
              <a:p>
                <a:pPr algn="ctr"/>
                <a:endParaRPr dirty="0"/>
              </a:p>
            </p:txBody>
          </p:sp>
          <p:sp>
            <p:nvSpPr>
              <p:cNvPr id="507" name="îşľîḓè">
                <a:extLst>
                  <a:ext uri="{FF2B5EF4-FFF2-40B4-BE49-F238E27FC236}">
                    <a16:creationId xmlns:a16="http://schemas.microsoft.com/office/drawing/2014/main" id="{B1CC8AF9-7073-4126-B8AE-D89DFB07EA08}"/>
                  </a:ext>
                </a:extLst>
              </p:cNvPr>
              <p:cNvSpPr/>
              <p:nvPr/>
            </p:nvSpPr>
            <p:spPr bwMode="auto">
              <a:xfrm>
                <a:off x="36428363" y="20924838"/>
                <a:ext cx="1066800" cy="1174750"/>
              </a:xfrm>
              <a:custGeom>
                <a:avLst/>
                <a:gdLst/>
                <a:ahLst/>
                <a:cxnLst>
                  <a:cxn ang="0">
                    <a:pos x="0" y="88"/>
                  </a:cxn>
                  <a:cxn ang="0">
                    <a:pos x="80" y="7"/>
                  </a:cxn>
                  <a:cxn ang="0">
                    <a:pos x="75" y="0"/>
                  </a:cxn>
                  <a:cxn ang="0">
                    <a:pos x="0" y="75"/>
                  </a:cxn>
                  <a:cxn ang="0">
                    <a:pos x="0" y="88"/>
                  </a:cxn>
                </a:cxnLst>
                <a:rect l="0" t="0" r="r" b="b"/>
                <a:pathLst>
                  <a:path w="80" h="88">
                    <a:moveTo>
                      <a:pt x="0" y="88"/>
                    </a:moveTo>
                    <a:cubicBezTo>
                      <a:pt x="80" y="7"/>
                      <a:pt x="80" y="7"/>
                      <a:pt x="80" y="7"/>
                    </a:cubicBezTo>
                    <a:cubicBezTo>
                      <a:pt x="79" y="4"/>
                      <a:pt x="77" y="2"/>
                      <a:pt x="75" y="0"/>
                    </a:cubicBezTo>
                    <a:cubicBezTo>
                      <a:pt x="0" y="75"/>
                      <a:pt x="0" y="75"/>
                      <a:pt x="0" y="75"/>
                    </a:cubicBezTo>
                    <a:lnTo>
                      <a:pt x="0" y="88"/>
                    </a:lnTo>
                    <a:close/>
                  </a:path>
                </a:pathLst>
              </a:custGeom>
              <a:solidFill>
                <a:srgbClr val="DEF8FF"/>
              </a:solidFill>
              <a:ln w="9525">
                <a:noFill/>
                <a:round/>
                <a:headEnd/>
                <a:tailEnd/>
              </a:ln>
            </p:spPr>
            <p:txBody>
              <a:bodyPr anchor="ctr"/>
              <a:lstStyle/>
              <a:p>
                <a:pPr algn="ctr"/>
                <a:endParaRPr dirty="0"/>
              </a:p>
            </p:txBody>
          </p:sp>
          <p:sp>
            <p:nvSpPr>
              <p:cNvPr id="508" name="íŝḻïḍe">
                <a:extLst>
                  <a:ext uri="{FF2B5EF4-FFF2-40B4-BE49-F238E27FC236}">
                    <a16:creationId xmlns:a16="http://schemas.microsoft.com/office/drawing/2014/main" id="{06D8832E-22C1-433D-BE4F-0EAA46DDD4DD}"/>
                  </a:ext>
                </a:extLst>
              </p:cNvPr>
              <p:cNvSpPr/>
              <p:nvPr/>
            </p:nvSpPr>
            <p:spPr bwMode="auto">
              <a:xfrm>
                <a:off x="36428363" y="21166138"/>
                <a:ext cx="1108075" cy="1441450"/>
              </a:xfrm>
              <a:custGeom>
                <a:avLst/>
                <a:gdLst/>
                <a:ahLst/>
                <a:cxnLst>
                  <a:cxn ang="0">
                    <a:pos x="0" y="108"/>
                  </a:cxn>
                  <a:cxn ang="0">
                    <a:pos x="83" y="25"/>
                  </a:cxn>
                  <a:cxn ang="0">
                    <a:pos x="83" y="2"/>
                  </a:cxn>
                  <a:cxn ang="0">
                    <a:pos x="83" y="0"/>
                  </a:cxn>
                  <a:cxn ang="0">
                    <a:pos x="0" y="82"/>
                  </a:cxn>
                  <a:cxn ang="0">
                    <a:pos x="0" y="108"/>
                  </a:cxn>
                </a:cxnLst>
                <a:rect l="0" t="0" r="r" b="b"/>
                <a:pathLst>
                  <a:path w="83" h="108">
                    <a:moveTo>
                      <a:pt x="0" y="108"/>
                    </a:moveTo>
                    <a:cubicBezTo>
                      <a:pt x="83" y="25"/>
                      <a:pt x="83" y="25"/>
                      <a:pt x="83" y="25"/>
                    </a:cubicBezTo>
                    <a:cubicBezTo>
                      <a:pt x="83" y="2"/>
                      <a:pt x="83" y="2"/>
                      <a:pt x="83" y="2"/>
                    </a:cubicBezTo>
                    <a:cubicBezTo>
                      <a:pt x="83" y="1"/>
                      <a:pt x="83" y="0"/>
                      <a:pt x="83" y="0"/>
                    </a:cubicBezTo>
                    <a:cubicBezTo>
                      <a:pt x="0" y="82"/>
                      <a:pt x="0" y="82"/>
                      <a:pt x="0" y="82"/>
                    </a:cubicBezTo>
                    <a:lnTo>
                      <a:pt x="0" y="108"/>
                    </a:lnTo>
                    <a:close/>
                  </a:path>
                </a:pathLst>
              </a:custGeom>
              <a:solidFill>
                <a:srgbClr val="DEF8FF"/>
              </a:solidFill>
              <a:ln w="9525">
                <a:noFill/>
                <a:round/>
                <a:headEnd/>
                <a:tailEnd/>
              </a:ln>
            </p:spPr>
            <p:txBody>
              <a:bodyPr anchor="ctr"/>
              <a:lstStyle/>
              <a:p>
                <a:pPr algn="ctr"/>
                <a:endParaRPr dirty="0"/>
              </a:p>
            </p:txBody>
          </p:sp>
          <p:sp>
            <p:nvSpPr>
              <p:cNvPr id="509" name="iŝ1ïḋè">
                <a:extLst>
                  <a:ext uri="{FF2B5EF4-FFF2-40B4-BE49-F238E27FC236}">
                    <a16:creationId xmlns:a16="http://schemas.microsoft.com/office/drawing/2014/main" id="{4E443CA0-0B3A-4A7A-B896-C4BAB9976572}"/>
                  </a:ext>
                </a:extLst>
              </p:cNvPr>
              <p:cNvSpPr/>
              <p:nvPr/>
            </p:nvSpPr>
            <p:spPr bwMode="auto">
              <a:xfrm>
                <a:off x="36428363" y="21672551"/>
                <a:ext cx="1108075" cy="1268413"/>
              </a:xfrm>
              <a:custGeom>
                <a:avLst/>
                <a:gdLst/>
                <a:ahLst/>
                <a:cxnLst>
                  <a:cxn ang="0">
                    <a:pos x="0" y="799"/>
                  </a:cxn>
                  <a:cxn ang="0">
                    <a:pos x="698" y="110"/>
                  </a:cxn>
                  <a:cxn ang="0">
                    <a:pos x="698" y="0"/>
                  </a:cxn>
                  <a:cxn ang="0">
                    <a:pos x="0" y="698"/>
                  </a:cxn>
                  <a:cxn ang="0">
                    <a:pos x="0" y="799"/>
                  </a:cxn>
                </a:cxnLst>
                <a:rect l="0" t="0" r="r" b="b"/>
                <a:pathLst>
                  <a:path w="698" h="799">
                    <a:moveTo>
                      <a:pt x="0" y="799"/>
                    </a:moveTo>
                    <a:lnTo>
                      <a:pt x="698" y="110"/>
                    </a:lnTo>
                    <a:lnTo>
                      <a:pt x="698" y="0"/>
                    </a:lnTo>
                    <a:lnTo>
                      <a:pt x="0" y="698"/>
                    </a:lnTo>
                    <a:lnTo>
                      <a:pt x="0" y="799"/>
                    </a:lnTo>
                    <a:close/>
                  </a:path>
                </a:pathLst>
              </a:custGeom>
              <a:solidFill>
                <a:srgbClr val="DEF8FF"/>
              </a:solidFill>
              <a:ln w="9525">
                <a:noFill/>
                <a:round/>
                <a:headEnd/>
                <a:tailEnd/>
              </a:ln>
            </p:spPr>
            <p:txBody>
              <a:bodyPr anchor="ctr"/>
              <a:lstStyle/>
              <a:p>
                <a:pPr algn="ctr"/>
                <a:endParaRPr dirty="0"/>
              </a:p>
            </p:txBody>
          </p:sp>
          <p:sp>
            <p:nvSpPr>
              <p:cNvPr id="510" name="íṩḷídé">
                <a:extLst>
                  <a:ext uri="{FF2B5EF4-FFF2-40B4-BE49-F238E27FC236}">
                    <a16:creationId xmlns:a16="http://schemas.microsoft.com/office/drawing/2014/main" id="{556C37C9-291F-4CBA-83FB-EEC8F635620C}"/>
                  </a:ext>
                </a:extLst>
              </p:cNvPr>
              <p:cNvSpPr/>
              <p:nvPr/>
            </p:nvSpPr>
            <p:spPr bwMode="auto">
              <a:xfrm>
                <a:off x="40620951" y="23769638"/>
                <a:ext cx="1976438" cy="254000"/>
              </a:xfrm>
              <a:prstGeom prst="rect">
                <a:avLst/>
              </a:prstGeom>
              <a:solidFill>
                <a:srgbClr val="21839C"/>
              </a:solidFill>
              <a:ln w="9525">
                <a:noFill/>
                <a:miter lim="800000"/>
                <a:headEnd/>
                <a:tailEnd/>
              </a:ln>
            </p:spPr>
            <p:txBody>
              <a:bodyPr anchor="ctr"/>
              <a:lstStyle/>
              <a:p>
                <a:pPr algn="ctr"/>
                <a:endParaRPr dirty="0"/>
              </a:p>
            </p:txBody>
          </p:sp>
          <p:sp>
            <p:nvSpPr>
              <p:cNvPr id="511" name="îṣľïdè">
                <a:extLst>
                  <a:ext uri="{FF2B5EF4-FFF2-40B4-BE49-F238E27FC236}">
                    <a16:creationId xmlns:a16="http://schemas.microsoft.com/office/drawing/2014/main" id="{187EA54F-FF4C-4C92-9DC2-1F82331D658E}"/>
                  </a:ext>
                </a:extLst>
              </p:cNvPr>
              <p:cNvSpPr/>
              <p:nvPr/>
            </p:nvSpPr>
            <p:spPr bwMode="auto">
              <a:xfrm>
                <a:off x="38042851" y="20939126"/>
                <a:ext cx="2578100" cy="3084513"/>
              </a:xfrm>
              <a:custGeom>
                <a:avLst/>
                <a:gdLst/>
                <a:ahLst/>
                <a:cxnLst>
                  <a:cxn ang="0">
                    <a:pos x="96" y="156"/>
                  </a:cxn>
                  <a:cxn ang="0">
                    <a:pos x="193" y="59"/>
                  </a:cxn>
                  <a:cxn ang="0">
                    <a:pos x="191" y="45"/>
                  </a:cxn>
                  <a:cxn ang="0">
                    <a:pos x="96" y="140"/>
                  </a:cxn>
                  <a:cxn ang="0">
                    <a:pos x="96" y="156"/>
                  </a:cxn>
                  <a:cxn ang="0">
                    <a:pos x="96" y="124"/>
                  </a:cxn>
                  <a:cxn ang="0">
                    <a:pos x="96" y="93"/>
                  </a:cxn>
                  <a:cxn ang="0">
                    <a:pos x="174" y="14"/>
                  </a:cxn>
                  <a:cxn ang="0">
                    <a:pos x="187" y="33"/>
                  </a:cxn>
                  <a:cxn ang="0">
                    <a:pos x="96" y="124"/>
                  </a:cxn>
                  <a:cxn ang="0">
                    <a:pos x="96" y="77"/>
                  </a:cxn>
                  <a:cxn ang="0">
                    <a:pos x="96" y="61"/>
                  </a:cxn>
                  <a:cxn ang="0">
                    <a:pos x="157" y="0"/>
                  </a:cxn>
                  <a:cxn ang="0">
                    <a:pos x="166" y="7"/>
                  </a:cxn>
                  <a:cxn ang="0">
                    <a:pos x="96" y="77"/>
                  </a:cxn>
                  <a:cxn ang="0">
                    <a:pos x="21" y="231"/>
                  </a:cxn>
                  <a:cxn ang="0">
                    <a:pos x="96" y="156"/>
                  </a:cxn>
                  <a:cxn ang="0">
                    <a:pos x="96" y="140"/>
                  </a:cxn>
                  <a:cxn ang="0">
                    <a:pos x="5" y="231"/>
                  </a:cxn>
                  <a:cxn ang="0">
                    <a:pos x="21" y="231"/>
                  </a:cxn>
                  <a:cxn ang="0">
                    <a:pos x="96" y="61"/>
                  </a:cxn>
                  <a:cxn ang="0">
                    <a:pos x="96" y="77"/>
                  </a:cxn>
                  <a:cxn ang="0">
                    <a:pos x="0" y="173"/>
                  </a:cxn>
                  <a:cxn ang="0">
                    <a:pos x="0" y="157"/>
                  </a:cxn>
                  <a:cxn ang="0">
                    <a:pos x="96" y="61"/>
                  </a:cxn>
                  <a:cxn ang="0">
                    <a:pos x="96" y="93"/>
                  </a:cxn>
                  <a:cxn ang="0">
                    <a:pos x="96" y="124"/>
                  </a:cxn>
                  <a:cxn ang="0">
                    <a:pos x="0" y="221"/>
                  </a:cxn>
                  <a:cxn ang="0">
                    <a:pos x="0" y="189"/>
                  </a:cxn>
                  <a:cxn ang="0">
                    <a:pos x="96" y="93"/>
                  </a:cxn>
                </a:cxnLst>
                <a:rect l="0" t="0" r="r" b="b"/>
                <a:pathLst>
                  <a:path w="193" h="231">
                    <a:moveTo>
                      <a:pt x="96" y="156"/>
                    </a:moveTo>
                    <a:cubicBezTo>
                      <a:pt x="193" y="59"/>
                      <a:pt x="193" y="59"/>
                      <a:pt x="193" y="59"/>
                    </a:cubicBezTo>
                    <a:cubicBezTo>
                      <a:pt x="193" y="54"/>
                      <a:pt x="192" y="49"/>
                      <a:pt x="191" y="45"/>
                    </a:cubicBezTo>
                    <a:cubicBezTo>
                      <a:pt x="96" y="140"/>
                      <a:pt x="96" y="140"/>
                      <a:pt x="96" y="140"/>
                    </a:cubicBezTo>
                    <a:cubicBezTo>
                      <a:pt x="96" y="156"/>
                      <a:pt x="96" y="156"/>
                      <a:pt x="96" y="156"/>
                    </a:cubicBezTo>
                    <a:close/>
                    <a:moveTo>
                      <a:pt x="96" y="124"/>
                    </a:moveTo>
                    <a:cubicBezTo>
                      <a:pt x="96" y="93"/>
                      <a:pt x="96" y="93"/>
                      <a:pt x="96" y="93"/>
                    </a:cubicBezTo>
                    <a:cubicBezTo>
                      <a:pt x="174" y="14"/>
                      <a:pt x="174" y="14"/>
                      <a:pt x="174" y="14"/>
                    </a:cubicBezTo>
                    <a:cubicBezTo>
                      <a:pt x="179" y="20"/>
                      <a:pt x="184" y="26"/>
                      <a:pt x="187" y="33"/>
                    </a:cubicBezTo>
                    <a:cubicBezTo>
                      <a:pt x="96" y="124"/>
                      <a:pt x="96" y="124"/>
                      <a:pt x="96" y="124"/>
                    </a:cubicBezTo>
                    <a:close/>
                    <a:moveTo>
                      <a:pt x="96" y="77"/>
                    </a:moveTo>
                    <a:cubicBezTo>
                      <a:pt x="96" y="61"/>
                      <a:pt x="96" y="61"/>
                      <a:pt x="96" y="61"/>
                    </a:cubicBezTo>
                    <a:cubicBezTo>
                      <a:pt x="157" y="0"/>
                      <a:pt x="157" y="0"/>
                      <a:pt x="157" y="0"/>
                    </a:cubicBezTo>
                    <a:cubicBezTo>
                      <a:pt x="160" y="2"/>
                      <a:pt x="163" y="5"/>
                      <a:pt x="166" y="7"/>
                    </a:cubicBezTo>
                    <a:lnTo>
                      <a:pt x="96" y="77"/>
                    </a:lnTo>
                    <a:close/>
                    <a:moveTo>
                      <a:pt x="21" y="231"/>
                    </a:moveTo>
                    <a:cubicBezTo>
                      <a:pt x="96" y="156"/>
                      <a:pt x="96" y="156"/>
                      <a:pt x="96" y="156"/>
                    </a:cubicBezTo>
                    <a:cubicBezTo>
                      <a:pt x="96" y="140"/>
                      <a:pt x="96" y="140"/>
                      <a:pt x="96" y="140"/>
                    </a:cubicBezTo>
                    <a:cubicBezTo>
                      <a:pt x="5" y="231"/>
                      <a:pt x="5" y="231"/>
                      <a:pt x="5" y="231"/>
                    </a:cubicBezTo>
                    <a:cubicBezTo>
                      <a:pt x="21" y="231"/>
                      <a:pt x="21" y="231"/>
                      <a:pt x="21" y="231"/>
                    </a:cubicBezTo>
                    <a:close/>
                    <a:moveTo>
                      <a:pt x="96" y="61"/>
                    </a:moveTo>
                    <a:cubicBezTo>
                      <a:pt x="96" y="77"/>
                      <a:pt x="96" y="77"/>
                      <a:pt x="96" y="77"/>
                    </a:cubicBezTo>
                    <a:cubicBezTo>
                      <a:pt x="0" y="173"/>
                      <a:pt x="0" y="173"/>
                      <a:pt x="0" y="173"/>
                    </a:cubicBezTo>
                    <a:cubicBezTo>
                      <a:pt x="0" y="157"/>
                      <a:pt x="0" y="157"/>
                      <a:pt x="0" y="157"/>
                    </a:cubicBezTo>
                    <a:cubicBezTo>
                      <a:pt x="96" y="61"/>
                      <a:pt x="96" y="61"/>
                      <a:pt x="96" y="61"/>
                    </a:cubicBezTo>
                    <a:close/>
                    <a:moveTo>
                      <a:pt x="96" y="93"/>
                    </a:moveTo>
                    <a:cubicBezTo>
                      <a:pt x="96" y="124"/>
                      <a:pt x="96" y="124"/>
                      <a:pt x="96" y="124"/>
                    </a:cubicBezTo>
                    <a:cubicBezTo>
                      <a:pt x="0" y="221"/>
                      <a:pt x="0" y="221"/>
                      <a:pt x="0" y="221"/>
                    </a:cubicBezTo>
                    <a:cubicBezTo>
                      <a:pt x="0" y="189"/>
                      <a:pt x="0" y="189"/>
                      <a:pt x="0" y="189"/>
                    </a:cubicBezTo>
                    <a:lnTo>
                      <a:pt x="96" y="93"/>
                    </a:lnTo>
                    <a:close/>
                  </a:path>
                </a:pathLst>
              </a:custGeom>
              <a:solidFill>
                <a:srgbClr val="DEF8FF"/>
              </a:solidFill>
              <a:ln w="9525">
                <a:noFill/>
                <a:round/>
                <a:headEnd/>
                <a:tailEnd/>
              </a:ln>
            </p:spPr>
            <p:txBody>
              <a:bodyPr anchor="ctr"/>
              <a:lstStyle/>
              <a:p>
                <a:pPr algn="ctr"/>
                <a:endParaRPr dirty="0"/>
              </a:p>
            </p:txBody>
          </p:sp>
        </p:grpSp>
        <p:grpSp>
          <p:nvGrpSpPr>
            <p:cNvPr id="512" name="组合 532">
              <a:extLst>
                <a:ext uri="{FF2B5EF4-FFF2-40B4-BE49-F238E27FC236}">
                  <a16:creationId xmlns:a16="http://schemas.microsoft.com/office/drawing/2014/main" id="{BE563360-F8B9-4AAD-AF75-05731CB92CDF}"/>
                </a:ext>
              </a:extLst>
            </p:cNvPr>
            <p:cNvGrpSpPr/>
            <p:nvPr/>
          </p:nvGrpSpPr>
          <p:grpSpPr>
            <a:xfrm>
              <a:off x="4494624" y="2379404"/>
              <a:ext cx="978253" cy="2639487"/>
              <a:chOff x="4494624" y="2379404"/>
              <a:chExt cx="978253" cy="2639487"/>
            </a:xfrm>
          </p:grpSpPr>
          <p:grpSp>
            <p:nvGrpSpPr>
              <p:cNvPr id="513" name="组合 512">
                <a:extLst>
                  <a:ext uri="{FF2B5EF4-FFF2-40B4-BE49-F238E27FC236}">
                    <a16:creationId xmlns:a16="http://schemas.microsoft.com/office/drawing/2014/main" id="{0590738A-5424-4141-8877-8AA01413DDFD}"/>
                  </a:ext>
                </a:extLst>
              </p:cNvPr>
              <p:cNvGrpSpPr/>
              <p:nvPr/>
            </p:nvGrpSpPr>
            <p:grpSpPr>
              <a:xfrm>
                <a:off x="4494624" y="2379404"/>
                <a:ext cx="978253" cy="1008000"/>
                <a:chOff x="3705569" y="2893895"/>
                <a:chExt cx="978253" cy="1008000"/>
              </a:xfrm>
            </p:grpSpPr>
            <p:cxnSp>
              <p:nvCxnSpPr>
                <p:cNvPr id="523" name="直接连接符 513">
                  <a:extLst>
                    <a:ext uri="{FF2B5EF4-FFF2-40B4-BE49-F238E27FC236}">
                      <a16:creationId xmlns:a16="http://schemas.microsoft.com/office/drawing/2014/main" id="{28632F69-6A38-4A25-8AC3-093AD2FBB214}"/>
                    </a:ext>
                  </a:extLst>
                </p:cNvPr>
                <p:cNvCxnSpPr/>
                <p:nvPr/>
              </p:nvCxnSpPr>
              <p:spPr bwMode="auto">
                <a:xfrm>
                  <a:off x="3705569" y="2893896"/>
                  <a:ext cx="616562"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524" name="直接连接符 514">
                  <a:extLst>
                    <a:ext uri="{FF2B5EF4-FFF2-40B4-BE49-F238E27FC236}">
                      <a16:creationId xmlns:a16="http://schemas.microsoft.com/office/drawing/2014/main" id="{238FDCEA-06D3-4D86-98DD-506950E3A55C}"/>
                    </a:ext>
                  </a:extLst>
                </p:cNvPr>
                <p:cNvCxnSpPr>
                  <a:cxnSpLocks/>
                </p:cNvCxnSpPr>
                <p:nvPr/>
              </p:nvCxnSpPr>
              <p:spPr bwMode="auto">
                <a:xfrm>
                  <a:off x="4322131" y="2893895"/>
                  <a:ext cx="361691" cy="1008000"/>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nvGrpSpPr>
              <p:cNvPr id="514" name="组合 515">
                <a:extLst>
                  <a:ext uri="{FF2B5EF4-FFF2-40B4-BE49-F238E27FC236}">
                    <a16:creationId xmlns:a16="http://schemas.microsoft.com/office/drawing/2014/main" id="{9CD7A0F6-5023-4AE1-9A41-D7EB8B49DDDB}"/>
                  </a:ext>
                </a:extLst>
              </p:cNvPr>
              <p:cNvGrpSpPr/>
              <p:nvPr/>
            </p:nvGrpSpPr>
            <p:grpSpPr>
              <a:xfrm>
                <a:off x="4494624" y="3253920"/>
                <a:ext cx="978253" cy="514511"/>
                <a:chOff x="3705569" y="2893896"/>
                <a:chExt cx="978253" cy="514511"/>
              </a:xfrm>
            </p:grpSpPr>
            <p:cxnSp>
              <p:nvCxnSpPr>
                <p:cNvPr id="521" name="直接连接符 516">
                  <a:extLst>
                    <a:ext uri="{FF2B5EF4-FFF2-40B4-BE49-F238E27FC236}">
                      <a16:creationId xmlns:a16="http://schemas.microsoft.com/office/drawing/2014/main" id="{602778F5-DF8A-449E-A784-331FCA5F87EB}"/>
                    </a:ext>
                  </a:extLst>
                </p:cNvPr>
                <p:cNvCxnSpPr/>
                <p:nvPr/>
              </p:nvCxnSpPr>
              <p:spPr bwMode="auto">
                <a:xfrm>
                  <a:off x="3705569" y="2893896"/>
                  <a:ext cx="616562"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522" name="直接连接符 517">
                  <a:extLst>
                    <a:ext uri="{FF2B5EF4-FFF2-40B4-BE49-F238E27FC236}">
                      <a16:creationId xmlns:a16="http://schemas.microsoft.com/office/drawing/2014/main" id="{BCAEB1C0-11D6-4C48-ADAF-9DF2A7ED3B32}"/>
                    </a:ext>
                  </a:extLst>
                </p:cNvPr>
                <p:cNvCxnSpPr>
                  <a:cxnSpLocks/>
                </p:cNvCxnSpPr>
                <p:nvPr/>
              </p:nvCxnSpPr>
              <p:spPr bwMode="auto">
                <a:xfrm>
                  <a:off x="4322131" y="2893896"/>
                  <a:ext cx="361691" cy="514511"/>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nvGrpSpPr>
              <p:cNvPr id="515" name="组合 518">
                <a:extLst>
                  <a:ext uri="{FF2B5EF4-FFF2-40B4-BE49-F238E27FC236}">
                    <a16:creationId xmlns:a16="http://schemas.microsoft.com/office/drawing/2014/main" id="{384519BE-97AA-4B9F-938A-5323055EFE9B}"/>
                  </a:ext>
                </a:extLst>
              </p:cNvPr>
              <p:cNvGrpSpPr/>
              <p:nvPr/>
            </p:nvGrpSpPr>
            <p:grpSpPr>
              <a:xfrm flipV="1">
                <a:off x="4494624" y="3620034"/>
                <a:ext cx="978253" cy="514511"/>
                <a:chOff x="3705569" y="2893896"/>
                <a:chExt cx="978253" cy="514511"/>
              </a:xfrm>
            </p:grpSpPr>
            <p:cxnSp>
              <p:nvCxnSpPr>
                <p:cNvPr id="519" name="直接连接符 519">
                  <a:extLst>
                    <a:ext uri="{FF2B5EF4-FFF2-40B4-BE49-F238E27FC236}">
                      <a16:creationId xmlns:a16="http://schemas.microsoft.com/office/drawing/2014/main" id="{BA43B1C5-F2F2-40D1-A4A2-AFA1BF5460D9}"/>
                    </a:ext>
                  </a:extLst>
                </p:cNvPr>
                <p:cNvCxnSpPr/>
                <p:nvPr/>
              </p:nvCxnSpPr>
              <p:spPr bwMode="auto">
                <a:xfrm>
                  <a:off x="3705569" y="2893896"/>
                  <a:ext cx="616562"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520" name="直接连接符 520">
                  <a:extLst>
                    <a:ext uri="{FF2B5EF4-FFF2-40B4-BE49-F238E27FC236}">
                      <a16:creationId xmlns:a16="http://schemas.microsoft.com/office/drawing/2014/main" id="{83704410-3A9F-4099-A039-AE9175656C4A}"/>
                    </a:ext>
                  </a:extLst>
                </p:cNvPr>
                <p:cNvCxnSpPr>
                  <a:cxnSpLocks/>
                </p:cNvCxnSpPr>
                <p:nvPr/>
              </p:nvCxnSpPr>
              <p:spPr bwMode="auto">
                <a:xfrm>
                  <a:off x="4322131" y="2893896"/>
                  <a:ext cx="361691" cy="514511"/>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nvGrpSpPr>
              <p:cNvPr id="516" name="组合 521">
                <a:extLst>
                  <a:ext uri="{FF2B5EF4-FFF2-40B4-BE49-F238E27FC236}">
                    <a16:creationId xmlns:a16="http://schemas.microsoft.com/office/drawing/2014/main" id="{3A972029-519D-4B4F-A78A-D08531E420DE}"/>
                  </a:ext>
                </a:extLst>
              </p:cNvPr>
              <p:cNvGrpSpPr/>
              <p:nvPr/>
            </p:nvGrpSpPr>
            <p:grpSpPr>
              <a:xfrm flipV="1">
                <a:off x="4494624" y="4010891"/>
                <a:ext cx="978253" cy="1008000"/>
                <a:chOff x="3705569" y="2885791"/>
                <a:chExt cx="978253" cy="1008000"/>
              </a:xfrm>
            </p:grpSpPr>
            <p:cxnSp>
              <p:nvCxnSpPr>
                <p:cNvPr id="517" name="直接连接符 522">
                  <a:extLst>
                    <a:ext uri="{FF2B5EF4-FFF2-40B4-BE49-F238E27FC236}">
                      <a16:creationId xmlns:a16="http://schemas.microsoft.com/office/drawing/2014/main" id="{AE405222-DBD5-4ACA-A7DD-96ABE44FA84B}"/>
                    </a:ext>
                  </a:extLst>
                </p:cNvPr>
                <p:cNvCxnSpPr/>
                <p:nvPr/>
              </p:nvCxnSpPr>
              <p:spPr bwMode="auto">
                <a:xfrm>
                  <a:off x="3705569" y="2893896"/>
                  <a:ext cx="616562"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518" name="直接连接符 523">
                  <a:extLst>
                    <a:ext uri="{FF2B5EF4-FFF2-40B4-BE49-F238E27FC236}">
                      <a16:creationId xmlns:a16="http://schemas.microsoft.com/office/drawing/2014/main" id="{53164ACF-A2AA-4A6F-80EE-155B5859E173}"/>
                    </a:ext>
                  </a:extLst>
                </p:cNvPr>
                <p:cNvCxnSpPr>
                  <a:cxnSpLocks/>
                </p:cNvCxnSpPr>
                <p:nvPr/>
              </p:nvCxnSpPr>
              <p:spPr bwMode="auto">
                <a:xfrm>
                  <a:off x="4322131" y="2885791"/>
                  <a:ext cx="361691" cy="1008000"/>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sp>
          <p:nvSpPr>
            <p:cNvPr id="525" name="文本框 526">
              <a:extLst>
                <a:ext uri="{FF2B5EF4-FFF2-40B4-BE49-F238E27FC236}">
                  <a16:creationId xmlns:a16="http://schemas.microsoft.com/office/drawing/2014/main" id="{AE5508DC-1924-4CDD-9E20-BBAD30E05A7C}"/>
                </a:ext>
              </a:extLst>
            </p:cNvPr>
            <p:cNvSpPr txBox="1"/>
            <p:nvPr/>
          </p:nvSpPr>
          <p:spPr>
            <a:xfrm>
              <a:off x="5732083" y="4671728"/>
              <a:ext cx="3758998" cy="340053"/>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it into a film to be user presentation and make be used in a wider field</a:t>
              </a:r>
            </a:p>
          </p:txBody>
        </p:sp>
        <p:sp>
          <p:nvSpPr>
            <p:cNvPr id="526" name="文本框 527">
              <a:extLst>
                <a:ext uri="{FF2B5EF4-FFF2-40B4-BE49-F238E27FC236}">
                  <a16:creationId xmlns:a16="http://schemas.microsoft.com/office/drawing/2014/main" id="{1038F629-1EA6-4802-A3F5-E57A42CEBDA2}"/>
                </a:ext>
              </a:extLst>
            </p:cNvPr>
            <p:cNvSpPr txBox="1"/>
            <p:nvPr/>
          </p:nvSpPr>
          <p:spPr>
            <a:xfrm>
              <a:off x="5732083" y="2220937"/>
              <a:ext cx="3758998" cy="340053"/>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it into a film to be user presentation and make be used in a wider field</a:t>
              </a:r>
            </a:p>
          </p:txBody>
        </p:sp>
      </p:grpSp>
      <p:sp>
        <p:nvSpPr>
          <p:cNvPr id="529" name="文本框 530">
            <a:extLst>
              <a:ext uri="{FF2B5EF4-FFF2-40B4-BE49-F238E27FC236}">
                <a16:creationId xmlns:a16="http://schemas.microsoft.com/office/drawing/2014/main" id="{1076AEE5-97A6-4575-8FFC-A19A67C353FD}"/>
              </a:ext>
            </a:extLst>
          </p:cNvPr>
          <p:cNvSpPr txBox="1"/>
          <p:nvPr/>
        </p:nvSpPr>
        <p:spPr>
          <a:xfrm>
            <a:off x="1334165" y="214009"/>
            <a:ext cx="5484963" cy="633187"/>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193033104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1" name="Grupo 460">
            <a:extLst>
              <a:ext uri="{FF2B5EF4-FFF2-40B4-BE49-F238E27FC236}">
                <a16:creationId xmlns:a16="http://schemas.microsoft.com/office/drawing/2014/main" id="{93268969-27FC-401E-B8D6-6176CA380408}"/>
              </a:ext>
            </a:extLst>
          </p:cNvPr>
          <p:cNvGrpSpPr/>
          <p:nvPr/>
        </p:nvGrpSpPr>
        <p:grpSpPr>
          <a:xfrm>
            <a:off x="728155" y="1452229"/>
            <a:ext cx="10735689" cy="4802655"/>
            <a:chOff x="2110980" y="2117240"/>
            <a:chExt cx="7950310" cy="3556604"/>
          </a:xfrm>
        </p:grpSpPr>
        <p:grpSp>
          <p:nvGrpSpPr>
            <p:cNvPr id="2" name="398bac65-d4f3-48aa-9bc5-d719ef84bb1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27E0C99-592C-41AF-B709-567725DF1A58}"/>
                </a:ext>
              </a:extLst>
            </p:cNvPr>
            <p:cNvGrpSpPr>
              <a:grpSpLocks noChangeAspect="1"/>
            </p:cNvGrpSpPr>
            <p:nvPr>
              <p:custDataLst>
                <p:tags r:id="rId1"/>
              </p:custDataLst>
            </p:nvPr>
          </p:nvGrpSpPr>
          <p:grpSpPr>
            <a:xfrm>
              <a:off x="2813903" y="2117240"/>
              <a:ext cx="6701940" cy="2454760"/>
              <a:chOff x="4710730" y="1607840"/>
              <a:chExt cx="6206821" cy="2273410"/>
            </a:xfrm>
          </p:grpSpPr>
          <p:grpSp>
            <p:nvGrpSpPr>
              <p:cNvPr id="3" name="îśľidè">
                <a:extLst>
                  <a:ext uri="{FF2B5EF4-FFF2-40B4-BE49-F238E27FC236}">
                    <a16:creationId xmlns:a16="http://schemas.microsoft.com/office/drawing/2014/main" id="{A90E55D9-3A5C-48A7-A0F8-7B7A1DEF3F4F}"/>
                  </a:ext>
                </a:extLst>
              </p:cNvPr>
              <p:cNvGrpSpPr/>
              <p:nvPr/>
            </p:nvGrpSpPr>
            <p:grpSpPr>
              <a:xfrm>
                <a:off x="4710730" y="2413504"/>
                <a:ext cx="1104464" cy="1359735"/>
                <a:chOff x="2138889" y="3725446"/>
                <a:chExt cx="1868381" cy="2300221"/>
              </a:xfrm>
            </p:grpSpPr>
            <p:sp>
              <p:nvSpPr>
                <p:cNvPr id="349" name="ïšlïḍè">
                  <a:extLst>
                    <a:ext uri="{FF2B5EF4-FFF2-40B4-BE49-F238E27FC236}">
                      <a16:creationId xmlns:a16="http://schemas.microsoft.com/office/drawing/2014/main" id="{669565A6-0703-4A9B-92BD-4967D28C2987}"/>
                    </a:ext>
                  </a:extLst>
                </p:cNvPr>
                <p:cNvSpPr>
                  <a:spLocks/>
                </p:cNvSpPr>
                <p:nvPr/>
              </p:nvSpPr>
              <p:spPr bwMode="auto">
                <a:xfrm>
                  <a:off x="3122558" y="4642841"/>
                  <a:ext cx="141929" cy="221065"/>
                </a:xfrm>
                <a:custGeom>
                  <a:avLst/>
                  <a:gdLst/>
                  <a:ahLst/>
                  <a:cxnLst>
                    <a:cxn ang="0">
                      <a:pos x="22" y="0"/>
                    </a:cxn>
                    <a:cxn ang="0">
                      <a:pos x="22" y="0"/>
                    </a:cxn>
                    <a:cxn ang="0">
                      <a:pos x="20" y="2"/>
                    </a:cxn>
                    <a:cxn ang="0">
                      <a:pos x="18" y="6"/>
                    </a:cxn>
                    <a:cxn ang="0">
                      <a:pos x="17" y="7"/>
                    </a:cxn>
                    <a:cxn ang="0">
                      <a:pos x="18" y="9"/>
                    </a:cxn>
                    <a:cxn ang="0">
                      <a:pos x="19" y="10"/>
                    </a:cxn>
                    <a:cxn ang="0">
                      <a:pos x="25" y="13"/>
                    </a:cxn>
                    <a:cxn ang="0">
                      <a:pos x="25" y="14"/>
                    </a:cxn>
                    <a:cxn ang="0">
                      <a:pos x="1" y="58"/>
                    </a:cxn>
                    <a:cxn ang="0">
                      <a:pos x="0" y="61"/>
                    </a:cxn>
                    <a:cxn ang="0">
                      <a:pos x="2" y="63"/>
                    </a:cxn>
                    <a:cxn ang="0">
                      <a:pos x="7" y="66"/>
                    </a:cxn>
                    <a:cxn ang="0">
                      <a:pos x="10" y="67"/>
                    </a:cxn>
                    <a:cxn ang="0">
                      <a:pos x="10" y="67"/>
                    </a:cxn>
                    <a:cxn ang="0">
                      <a:pos x="12" y="64"/>
                    </a:cxn>
                    <a:cxn ang="0">
                      <a:pos x="42" y="11"/>
                    </a:cxn>
                    <a:cxn ang="0">
                      <a:pos x="43" y="8"/>
                    </a:cxn>
                    <a:cxn ang="0">
                      <a:pos x="41" y="6"/>
                    </a:cxn>
                    <a:cxn ang="0">
                      <a:pos x="36" y="3"/>
                    </a:cxn>
                    <a:cxn ang="0">
                      <a:pos x="35" y="2"/>
                    </a:cxn>
                    <a:cxn ang="0">
                      <a:pos x="33" y="2"/>
                    </a:cxn>
                    <a:cxn ang="0">
                      <a:pos x="25" y="1"/>
                    </a:cxn>
                    <a:cxn ang="0">
                      <a:pos x="22" y="0"/>
                    </a:cxn>
                  </a:cxnLst>
                  <a:rect l="0" t="0" r="r" b="b"/>
                  <a:pathLst>
                    <a:path w="43" h="67">
                      <a:moveTo>
                        <a:pt x="22" y="0"/>
                      </a:moveTo>
                      <a:cubicBezTo>
                        <a:pt x="22" y="0"/>
                        <a:pt x="22" y="0"/>
                        <a:pt x="22" y="0"/>
                      </a:cubicBezTo>
                      <a:cubicBezTo>
                        <a:pt x="21" y="0"/>
                        <a:pt x="20" y="1"/>
                        <a:pt x="20" y="2"/>
                      </a:cubicBezTo>
                      <a:cubicBezTo>
                        <a:pt x="18" y="6"/>
                        <a:pt x="18" y="6"/>
                        <a:pt x="18" y="6"/>
                      </a:cubicBezTo>
                      <a:cubicBezTo>
                        <a:pt x="17" y="6"/>
                        <a:pt x="17" y="7"/>
                        <a:pt x="17" y="7"/>
                      </a:cubicBezTo>
                      <a:cubicBezTo>
                        <a:pt x="17" y="8"/>
                        <a:pt x="18" y="8"/>
                        <a:pt x="18" y="9"/>
                      </a:cubicBezTo>
                      <a:cubicBezTo>
                        <a:pt x="18" y="9"/>
                        <a:pt x="19" y="9"/>
                        <a:pt x="19" y="10"/>
                      </a:cubicBezTo>
                      <a:cubicBezTo>
                        <a:pt x="25" y="13"/>
                        <a:pt x="25" y="13"/>
                        <a:pt x="25" y="13"/>
                      </a:cubicBezTo>
                      <a:cubicBezTo>
                        <a:pt x="26" y="13"/>
                        <a:pt x="26" y="14"/>
                        <a:pt x="25" y="14"/>
                      </a:cubicBezTo>
                      <a:cubicBezTo>
                        <a:pt x="1" y="58"/>
                        <a:pt x="1" y="58"/>
                        <a:pt x="1" y="58"/>
                      </a:cubicBezTo>
                      <a:cubicBezTo>
                        <a:pt x="0" y="59"/>
                        <a:pt x="0" y="60"/>
                        <a:pt x="0" y="61"/>
                      </a:cubicBezTo>
                      <a:cubicBezTo>
                        <a:pt x="0" y="62"/>
                        <a:pt x="1" y="63"/>
                        <a:pt x="2" y="63"/>
                      </a:cubicBezTo>
                      <a:cubicBezTo>
                        <a:pt x="7" y="66"/>
                        <a:pt x="7" y="66"/>
                        <a:pt x="7" y="66"/>
                      </a:cubicBezTo>
                      <a:cubicBezTo>
                        <a:pt x="8" y="67"/>
                        <a:pt x="9" y="67"/>
                        <a:pt x="10" y="67"/>
                      </a:cubicBezTo>
                      <a:cubicBezTo>
                        <a:pt x="10" y="67"/>
                        <a:pt x="10" y="67"/>
                        <a:pt x="10" y="67"/>
                      </a:cubicBezTo>
                      <a:cubicBezTo>
                        <a:pt x="11" y="67"/>
                        <a:pt x="11" y="66"/>
                        <a:pt x="12" y="64"/>
                      </a:cubicBezTo>
                      <a:cubicBezTo>
                        <a:pt x="42" y="11"/>
                        <a:pt x="42" y="11"/>
                        <a:pt x="42" y="11"/>
                      </a:cubicBezTo>
                      <a:cubicBezTo>
                        <a:pt x="43" y="10"/>
                        <a:pt x="43" y="9"/>
                        <a:pt x="43" y="8"/>
                      </a:cubicBezTo>
                      <a:cubicBezTo>
                        <a:pt x="43" y="7"/>
                        <a:pt x="43" y="7"/>
                        <a:pt x="41" y="6"/>
                      </a:cubicBezTo>
                      <a:cubicBezTo>
                        <a:pt x="36" y="3"/>
                        <a:pt x="36" y="3"/>
                        <a:pt x="36" y="3"/>
                      </a:cubicBezTo>
                      <a:cubicBezTo>
                        <a:pt x="36" y="3"/>
                        <a:pt x="35" y="2"/>
                        <a:pt x="35" y="2"/>
                      </a:cubicBezTo>
                      <a:cubicBezTo>
                        <a:pt x="34" y="2"/>
                        <a:pt x="33" y="2"/>
                        <a:pt x="33" y="2"/>
                      </a:cubicBezTo>
                      <a:cubicBezTo>
                        <a:pt x="25" y="1"/>
                        <a:pt x="25" y="1"/>
                        <a:pt x="25" y="1"/>
                      </a:cubicBezTo>
                      <a:cubicBezTo>
                        <a:pt x="24" y="0"/>
                        <a:pt x="23" y="0"/>
                        <a:pt x="22" y="0"/>
                      </a:cubicBezTo>
                    </a:path>
                  </a:pathLst>
                </a:custGeom>
                <a:solidFill>
                  <a:srgbClr val="F1F3F5"/>
                </a:solidFill>
                <a:ln w="9525">
                  <a:noFill/>
                  <a:round/>
                  <a:headEnd/>
                  <a:tailEnd/>
                </a:ln>
              </p:spPr>
              <p:txBody>
                <a:bodyPr anchor="ctr"/>
                <a:lstStyle/>
                <a:p>
                  <a:pPr algn="ctr"/>
                  <a:endParaRPr dirty="0"/>
                </a:p>
              </p:txBody>
            </p:sp>
            <p:sp>
              <p:nvSpPr>
                <p:cNvPr id="350" name="iṩliḋé">
                  <a:extLst>
                    <a:ext uri="{FF2B5EF4-FFF2-40B4-BE49-F238E27FC236}">
                      <a16:creationId xmlns:a16="http://schemas.microsoft.com/office/drawing/2014/main" id="{70D2C1EF-E446-41CD-92EA-B3DEFD4F3E6A}"/>
                    </a:ext>
                  </a:extLst>
                </p:cNvPr>
                <p:cNvSpPr>
                  <a:spLocks/>
                </p:cNvSpPr>
                <p:nvPr/>
              </p:nvSpPr>
              <p:spPr bwMode="auto">
                <a:xfrm>
                  <a:off x="3238159" y="4705483"/>
                  <a:ext cx="138600" cy="194737"/>
                </a:xfrm>
                <a:custGeom>
                  <a:avLst/>
                  <a:gdLst/>
                  <a:ahLst/>
                  <a:cxnLst>
                    <a:cxn ang="0">
                      <a:pos x="21" y="0"/>
                    </a:cxn>
                    <a:cxn ang="0">
                      <a:pos x="20" y="0"/>
                    </a:cxn>
                    <a:cxn ang="0">
                      <a:pos x="18" y="2"/>
                    </a:cxn>
                    <a:cxn ang="0">
                      <a:pos x="16" y="5"/>
                    </a:cxn>
                    <a:cxn ang="0">
                      <a:pos x="16" y="7"/>
                    </a:cxn>
                    <a:cxn ang="0">
                      <a:pos x="16" y="8"/>
                    </a:cxn>
                    <a:cxn ang="0">
                      <a:pos x="18" y="9"/>
                    </a:cxn>
                    <a:cxn ang="0">
                      <a:pos x="24" y="13"/>
                    </a:cxn>
                    <a:cxn ang="0">
                      <a:pos x="24" y="14"/>
                    </a:cxn>
                    <a:cxn ang="0">
                      <a:pos x="0" y="57"/>
                    </a:cxn>
                    <a:cxn ang="0">
                      <a:pos x="3" y="59"/>
                    </a:cxn>
                    <a:cxn ang="0">
                      <a:pos x="3" y="59"/>
                    </a:cxn>
                    <a:cxn ang="0">
                      <a:pos x="9" y="57"/>
                    </a:cxn>
                    <a:cxn ang="0">
                      <a:pos x="14" y="58"/>
                    </a:cxn>
                    <a:cxn ang="0">
                      <a:pos x="40" y="11"/>
                    </a:cxn>
                    <a:cxn ang="0">
                      <a:pos x="42" y="8"/>
                    </a:cxn>
                    <a:cxn ang="0">
                      <a:pos x="40" y="5"/>
                    </a:cxn>
                    <a:cxn ang="0">
                      <a:pos x="35" y="3"/>
                    </a:cxn>
                    <a:cxn ang="0">
                      <a:pos x="33" y="2"/>
                    </a:cxn>
                    <a:cxn ang="0">
                      <a:pos x="31" y="2"/>
                    </a:cxn>
                    <a:cxn ang="0">
                      <a:pos x="24" y="0"/>
                    </a:cxn>
                    <a:cxn ang="0">
                      <a:pos x="21" y="0"/>
                    </a:cxn>
                  </a:cxnLst>
                  <a:rect l="0" t="0" r="r" b="b"/>
                  <a:pathLst>
                    <a:path w="42" h="59">
                      <a:moveTo>
                        <a:pt x="21" y="0"/>
                      </a:moveTo>
                      <a:cubicBezTo>
                        <a:pt x="21" y="0"/>
                        <a:pt x="20" y="0"/>
                        <a:pt x="20" y="0"/>
                      </a:cubicBezTo>
                      <a:cubicBezTo>
                        <a:pt x="19" y="0"/>
                        <a:pt x="19" y="1"/>
                        <a:pt x="18" y="2"/>
                      </a:cubicBezTo>
                      <a:cubicBezTo>
                        <a:pt x="16" y="5"/>
                        <a:pt x="16" y="5"/>
                        <a:pt x="16" y="5"/>
                      </a:cubicBezTo>
                      <a:cubicBezTo>
                        <a:pt x="16" y="6"/>
                        <a:pt x="16" y="7"/>
                        <a:pt x="16" y="7"/>
                      </a:cubicBezTo>
                      <a:cubicBezTo>
                        <a:pt x="16" y="7"/>
                        <a:pt x="16" y="8"/>
                        <a:pt x="16" y="8"/>
                      </a:cubicBezTo>
                      <a:cubicBezTo>
                        <a:pt x="17" y="9"/>
                        <a:pt x="17" y="9"/>
                        <a:pt x="18" y="9"/>
                      </a:cubicBezTo>
                      <a:cubicBezTo>
                        <a:pt x="24" y="13"/>
                        <a:pt x="24" y="13"/>
                        <a:pt x="24" y="13"/>
                      </a:cubicBezTo>
                      <a:cubicBezTo>
                        <a:pt x="24" y="13"/>
                        <a:pt x="24" y="13"/>
                        <a:pt x="24" y="14"/>
                      </a:cubicBezTo>
                      <a:cubicBezTo>
                        <a:pt x="0" y="57"/>
                        <a:pt x="0" y="57"/>
                        <a:pt x="0" y="57"/>
                      </a:cubicBezTo>
                      <a:cubicBezTo>
                        <a:pt x="3" y="59"/>
                        <a:pt x="3" y="59"/>
                        <a:pt x="3" y="59"/>
                      </a:cubicBezTo>
                      <a:cubicBezTo>
                        <a:pt x="3" y="59"/>
                        <a:pt x="3" y="59"/>
                        <a:pt x="3" y="59"/>
                      </a:cubicBezTo>
                      <a:cubicBezTo>
                        <a:pt x="3" y="59"/>
                        <a:pt x="5" y="57"/>
                        <a:pt x="9" y="57"/>
                      </a:cubicBezTo>
                      <a:cubicBezTo>
                        <a:pt x="11" y="57"/>
                        <a:pt x="13" y="57"/>
                        <a:pt x="14" y="58"/>
                      </a:cubicBezTo>
                      <a:cubicBezTo>
                        <a:pt x="40" y="11"/>
                        <a:pt x="40" y="11"/>
                        <a:pt x="40" y="11"/>
                      </a:cubicBezTo>
                      <a:cubicBezTo>
                        <a:pt x="41" y="10"/>
                        <a:pt x="42" y="8"/>
                        <a:pt x="42" y="8"/>
                      </a:cubicBezTo>
                      <a:cubicBezTo>
                        <a:pt x="42" y="7"/>
                        <a:pt x="41" y="6"/>
                        <a:pt x="40" y="5"/>
                      </a:cubicBezTo>
                      <a:cubicBezTo>
                        <a:pt x="35" y="3"/>
                        <a:pt x="35" y="3"/>
                        <a:pt x="35" y="3"/>
                      </a:cubicBezTo>
                      <a:cubicBezTo>
                        <a:pt x="34" y="2"/>
                        <a:pt x="34" y="2"/>
                        <a:pt x="33" y="2"/>
                      </a:cubicBezTo>
                      <a:cubicBezTo>
                        <a:pt x="33" y="2"/>
                        <a:pt x="32" y="2"/>
                        <a:pt x="31" y="2"/>
                      </a:cubicBezTo>
                      <a:cubicBezTo>
                        <a:pt x="24" y="0"/>
                        <a:pt x="24" y="0"/>
                        <a:pt x="24" y="0"/>
                      </a:cubicBezTo>
                      <a:cubicBezTo>
                        <a:pt x="23" y="0"/>
                        <a:pt x="22" y="0"/>
                        <a:pt x="21" y="0"/>
                      </a:cubicBezTo>
                    </a:path>
                  </a:pathLst>
                </a:custGeom>
                <a:solidFill>
                  <a:srgbClr val="F1F3F5"/>
                </a:solidFill>
                <a:ln w="9525">
                  <a:noFill/>
                  <a:round/>
                  <a:headEnd/>
                  <a:tailEnd/>
                </a:ln>
              </p:spPr>
              <p:txBody>
                <a:bodyPr anchor="ctr"/>
                <a:lstStyle/>
                <a:p>
                  <a:pPr algn="ctr"/>
                  <a:endParaRPr dirty="0"/>
                </a:p>
              </p:txBody>
            </p:sp>
            <p:sp>
              <p:nvSpPr>
                <p:cNvPr id="351" name="ïṩlïḋê">
                  <a:extLst>
                    <a:ext uri="{FF2B5EF4-FFF2-40B4-BE49-F238E27FC236}">
                      <a16:creationId xmlns:a16="http://schemas.microsoft.com/office/drawing/2014/main" id="{D8049F1F-16CA-450E-94A9-E36972BA974E}"/>
                    </a:ext>
                  </a:extLst>
                </p:cNvPr>
                <p:cNvSpPr>
                  <a:spLocks/>
                </p:cNvSpPr>
                <p:nvPr/>
              </p:nvSpPr>
              <p:spPr bwMode="auto">
                <a:xfrm>
                  <a:off x="2138889" y="5963024"/>
                  <a:ext cx="1696795" cy="62643"/>
                </a:xfrm>
                <a:custGeom>
                  <a:avLst/>
                  <a:gdLst/>
                  <a:ahLst/>
                  <a:cxnLst>
                    <a:cxn ang="0">
                      <a:pos x="504" y="19"/>
                    </a:cxn>
                    <a:cxn ang="0">
                      <a:pos x="10" y="19"/>
                    </a:cxn>
                    <a:cxn ang="0">
                      <a:pos x="0" y="10"/>
                    </a:cxn>
                    <a:cxn ang="0">
                      <a:pos x="10" y="0"/>
                    </a:cxn>
                    <a:cxn ang="0">
                      <a:pos x="504" y="0"/>
                    </a:cxn>
                    <a:cxn ang="0">
                      <a:pos x="514" y="10"/>
                    </a:cxn>
                    <a:cxn ang="0">
                      <a:pos x="504" y="19"/>
                    </a:cxn>
                  </a:cxnLst>
                  <a:rect l="0" t="0" r="r" b="b"/>
                  <a:pathLst>
                    <a:path w="514" h="19">
                      <a:moveTo>
                        <a:pt x="504" y="19"/>
                      </a:moveTo>
                      <a:cubicBezTo>
                        <a:pt x="10" y="19"/>
                        <a:pt x="10" y="19"/>
                        <a:pt x="10" y="19"/>
                      </a:cubicBezTo>
                      <a:cubicBezTo>
                        <a:pt x="5" y="19"/>
                        <a:pt x="0" y="15"/>
                        <a:pt x="0" y="10"/>
                      </a:cubicBezTo>
                      <a:cubicBezTo>
                        <a:pt x="0" y="4"/>
                        <a:pt x="5" y="0"/>
                        <a:pt x="10" y="0"/>
                      </a:cubicBezTo>
                      <a:cubicBezTo>
                        <a:pt x="504" y="0"/>
                        <a:pt x="504" y="0"/>
                        <a:pt x="504" y="0"/>
                      </a:cubicBezTo>
                      <a:cubicBezTo>
                        <a:pt x="510" y="0"/>
                        <a:pt x="514" y="4"/>
                        <a:pt x="514" y="10"/>
                      </a:cubicBezTo>
                      <a:cubicBezTo>
                        <a:pt x="514" y="15"/>
                        <a:pt x="510" y="19"/>
                        <a:pt x="504" y="19"/>
                      </a:cubicBezTo>
                      <a:close/>
                    </a:path>
                  </a:pathLst>
                </a:custGeom>
                <a:solidFill>
                  <a:srgbClr val="A9ACAD"/>
                </a:solidFill>
                <a:ln w="9525">
                  <a:noFill/>
                  <a:round/>
                  <a:headEnd/>
                  <a:tailEnd/>
                </a:ln>
              </p:spPr>
              <p:txBody>
                <a:bodyPr anchor="ctr"/>
                <a:lstStyle/>
                <a:p>
                  <a:pPr algn="ctr"/>
                  <a:endParaRPr dirty="0"/>
                </a:p>
              </p:txBody>
            </p:sp>
            <p:sp>
              <p:nvSpPr>
                <p:cNvPr id="352" name="ïŝ1îdè">
                  <a:extLst>
                    <a:ext uri="{FF2B5EF4-FFF2-40B4-BE49-F238E27FC236}">
                      <a16:creationId xmlns:a16="http://schemas.microsoft.com/office/drawing/2014/main" id="{73A5FC5C-596C-44C0-A5C3-AC96BCE09874}"/>
                    </a:ext>
                  </a:extLst>
                </p:cNvPr>
                <p:cNvSpPr>
                  <a:spLocks/>
                </p:cNvSpPr>
                <p:nvPr/>
              </p:nvSpPr>
              <p:spPr bwMode="auto">
                <a:xfrm>
                  <a:off x="3145708" y="4355805"/>
                  <a:ext cx="234380" cy="270543"/>
                </a:xfrm>
                <a:custGeom>
                  <a:avLst/>
                  <a:gdLst/>
                  <a:ahLst/>
                  <a:cxnLst>
                    <a:cxn ang="0">
                      <a:pos x="30" y="43"/>
                    </a:cxn>
                    <a:cxn ang="0">
                      <a:pos x="27" y="43"/>
                    </a:cxn>
                    <a:cxn ang="0">
                      <a:pos x="19" y="35"/>
                    </a:cxn>
                    <a:cxn ang="0">
                      <a:pos x="15" y="23"/>
                    </a:cxn>
                    <a:cxn ang="0">
                      <a:pos x="21" y="16"/>
                    </a:cxn>
                    <a:cxn ang="0">
                      <a:pos x="29" y="14"/>
                    </a:cxn>
                    <a:cxn ang="0">
                      <a:pos x="30" y="14"/>
                    </a:cxn>
                    <a:cxn ang="0">
                      <a:pos x="38" y="20"/>
                    </a:cxn>
                    <a:cxn ang="0">
                      <a:pos x="44" y="29"/>
                    </a:cxn>
                    <a:cxn ang="0">
                      <a:pos x="43" y="31"/>
                    </a:cxn>
                    <a:cxn ang="0">
                      <a:pos x="41" y="36"/>
                    </a:cxn>
                    <a:cxn ang="0">
                      <a:pos x="35" y="41"/>
                    </a:cxn>
                    <a:cxn ang="0">
                      <a:pos x="30" y="43"/>
                    </a:cxn>
                    <a:cxn ang="0">
                      <a:pos x="32" y="0"/>
                    </a:cxn>
                    <a:cxn ang="0">
                      <a:pos x="24" y="1"/>
                    </a:cxn>
                    <a:cxn ang="0">
                      <a:pos x="14" y="5"/>
                    </a:cxn>
                    <a:cxn ang="0">
                      <a:pos x="4" y="14"/>
                    </a:cxn>
                    <a:cxn ang="0">
                      <a:pos x="0" y="22"/>
                    </a:cxn>
                    <a:cxn ang="0">
                      <a:pos x="1" y="32"/>
                    </a:cxn>
                    <a:cxn ang="0">
                      <a:pos x="6" y="42"/>
                    </a:cxn>
                    <a:cxn ang="0">
                      <a:pos x="23" y="56"/>
                    </a:cxn>
                    <a:cxn ang="0">
                      <a:pos x="27" y="57"/>
                    </a:cxn>
                    <a:cxn ang="0">
                      <a:pos x="41" y="52"/>
                    </a:cxn>
                    <a:cxn ang="0">
                      <a:pos x="47" y="47"/>
                    </a:cxn>
                    <a:cxn ang="0">
                      <a:pos x="51" y="41"/>
                    </a:cxn>
                    <a:cxn ang="0">
                      <a:pos x="52" y="44"/>
                    </a:cxn>
                    <a:cxn ang="0">
                      <a:pos x="55" y="49"/>
                    </a:cxn>
                    <a:cxn ang="0">
                      <a:pos x="56" y="53"/>
                    </a:cxn>
                    <a:cxn ang="0">
                      <a:pos x="54" y="58"/>
                    </a:cxn>
                    <a:cxn ang="0">
                      <a:pos x="48" y="63"/>
                    </a:cxn>
                    <a:cxn ang="0">
                      <a:pos x="43" y="65"/>
                    </a:cxn>
                    <a:cxn ang="0">
                      <a:pos x="38" y="67"/>
                    </a:cxn>
                    <a:cxn ang="0">
                      <a:pos x="34" y="69"/>
                    </a:cxn>
                    <a:cxn ang="0">
                      <a:pos x="31" y="70"/>
                    </a:cxn>
                    <a:cxn ang="0">
                      <a:pos x="30" y="72"/>
                    </a:cxn>
                    <a:cxn ang="0">
                      <a:pos x="31" y="76"/>
                    </a:cxn>
                    <a:cxn ang="0">
                      <a:pos x="33" y="80"/>
                    </a:cxn>
                    <a:cxn ang="0">
                      <a:pos x="35" y="82"/>
                    </a:cxn>
                    <a:cxn ang="0">
                      <a:pos x="35" y="82"/>
                    </a:cxn>
                    <a:cxn ang="0">
                      <a:pos x="39" y="81"/>
                    </a:cxn>
                    <a:cxn ang="0">
                      <a:pos x="44" y="79"/>
                    </a:cxn>
                    <a:cxn ang="0">
                      <a:pos x="50" y="76"/>
                    </a:cxn>
                    <a:cxn ang="0">
                      <a:pos x="55" y="74"/>
                    </a:cxn>
                    <a:cxn ang="0">
                      <a:pos x="65" y="66"/>
                    </a:cxn>
                    <a:cxn ang="0">
                      <a:pos x="70" y="57"/>
                    </a:cxn>
                    <a:cxn ang="0">
                      <a:pos x="70" y="47"/>
                    </a:cxn>
                    <a:cxn ang="0">
                      <a:pos x="65" y="36"/>
                    </a:cxn>
                    <a:cxn ang="0">
                      <a:pos x="49" y="10"/>
                    </a:cxn>
                    <a:cxn ang="0">
                      <a:pos x="42" y="2"/>
                    </a:cxn>
                    <a:cxn ang="0">
                      <a:pos x="33" y="0"/>
                    </a:cxn>
                    <a:cxn ang="0">
                      <a:pos x="32" y="0"/>
                    </a:cxn>
                  </a:cxnLst>
                  <a:rect l="0" t="0" r="r" b="b"/>
                  <a:pathLst>
                    <a:path w="71" h="82">
                      <a:moveTo>
                        <a:pt x="30" y="43"/>
                      </a:moveTo>
                      <a:cubicBezTo>
                        <a:pt x="29" y="43"/>
                        <a:pt x="28" y="43"/>
                        <a:pt x="27" y="43"/>
                      </a:cubicBezTo>
                      <a:cubicBezTo>
                        <a:pt x="24" y="42"/>
                        <a:pt x="21" y="39"/>
                        <a:pt x="19" y="35"/>
                      </a:cubicBezTo>
                      <a:cubicBezTo>
                        <a:pt x="16" y="30"/>
                        <a:pt x="15" y="26"/>
                        <a:pt x="15" y="23"/>
                      </a:cubicBezTo>
                      <a:cubicBezTo>
                        <a:pt x="16" y="21"/>
                        <a:pt x="18" y="18"/>
                        <a:pt x="21" y="16"/>
                      </a:cubicBezTo>
                      <a:cubicBezTo>
                        <a:pt x="24" y="14"/>
                        <a:pt x="26" y="14"/>
                        <a:pt x="29" y="14"/>
                      </a:cubicBezTo>
                      <a:cubicBezTo>
                        <a:pt x="29" y="14"/>
                        <a:pt x="30" y="14"/>
                        <a:pt x="30" y="14"/>
                      </a:cubicBezTo>
                      <a:cubicBezTo>
                        <a:pt x="33" y="14"/>
                        <a:pt x="35" y="16"/>
                        <a:pt x="38" y="20"/>
                      </a:cubicBezTo>
                      <a:cubicBezTo>
                        <a:pt x="44" y="29"/>
                        <a:pt x="44" y="29"/>
                        <a:pt x="44" y="29"/>
                      </a:cubicBezTo>
                      <a:cubicBezTo>
                        <a:pt x="44" y="30"/>
                        <a:pt x="44" y="30"/>
                        <a:pt x="43" y="31"/>
                      </a:cubicBezTo>
                      <a:cubicBezTo>
                        <a:pt x="43" y="33"/>
                        <a:pt x="42" y="35"/>
                        <a:pt x="41" y="36"/>
                      </a:cubicBezTo>
                      <a:cubicBezTo>
                        <a:pt x="40" y="38"/>
                        <a:pt x="38" y="40"/>
                        <a:pt x="35" y="41"/>
                      </a:cubicBezTo>
                      <a:cubicBezTo>
                        <a:pt x="33" y="43"/>
                        <a:pt x="31" y="43"/>
                        <a:pt x="30" y="43"/>
                      </a:cubicBezTo>
                      <a:moveTo>
                        <a:pt x="32" y="0"/>
                      </a:moveTo>
                      <a:cubicBezTo>
                        <a:pt x="29" y="0"/>
                        <a:pt x="26" y="0"/>
                        <a:pt x="24" y="1"/>
                      </a:cubicBezTo>
                      <a:cubicBezTo>
                        <a:pt x="20" y="2"/>
                        <a:pt x="17" y="3"/>
                        <a:pt x="14" y="5"/>
                      </a:cubicBezTo>
                      <a:cubicBezTo>
                        <a:pt x="10" y="8"/>
                        <a:pt x="6" y="11"/>
                        <a:pt x="4" y="14"/>
                      </a:cubicBezTo>
                      <a:cubicBezTo>
                        <a:pt x="2" y="16"/>
                        <a:pt x="1" y="19"/>
                        <a:pt x="0" y="22"/>
                      </a:cubicBezTo>
                      <a:cubicBezTo>
                        <a:pt x="0" y="26"/>
                        <a:pt x="0" y="29"/>
                        <a:pt x="1" y="32"/>
                      </a:cubicBezTo>
                      <a:cubicBezTo>
                        <a:pt x="2" y="35"/>
                        <a:pt x="4" y="39"/>
                        <a:pt x="6" y="42"/>
                      </a:cubicBezTo>
                      <a:cubicBezTo>
                        <a:pt x="11" y="50"/>
                        <a:pt x="17" y="55"/>
                        <a:pt x="23" y="56"/>
                      </a:cubicBezTo>
                      <a:cubicBezTo>
                        <a:pt x="24" y="56"/>
                        <a:pt x="26" y="57"/>
                        <a:pt x="27" y="57"/>
                      </a:cubicBezTo>
                      <a:cubicBezTo>
                        <a:pt x="32" y="57"/>
                        <a:pt x="36" y="55"/>
                        <a:pt x="41" y="52"/>
                      </a:cubicBezTo>
                      <a:cubicBezTo>
                        <a:pt x="44" y="51"/>
                        <a:pt x="46" y="49"/>
                        <a:pt x="47" y="47"/>
                      </a:cubicBezTo>
                      <a:cubicBezTo>
                        <a:pt x="49" y="45"/>
                        <a:pt x="50" y="43"/>
                        <a:pt x="51" y="41"/>
                      </a:cubicBezTo>
                      <a:cubicBezTo>
                        <a:pt x="52" y="44"/>
                        <a:pt x="52" y="44"/>
                        <a:pt x="52" y="44"/>
                      </a:cubicBezTo>
                      <a:cubicBezTo>
                        <a:pt x="53" y="45"/>
                        <a:pt x="54" y="47"/>
                        <a:pt x="55" y="49"/>
                      </a:cubicBezTo>
                      <a:cubicBezTo>
                        <a:pt x="56" y="50"/>
                        <a:pt x="56" y="52"/>
                        <a:pt x="56" y="53"/>
                      </a:cubicBezTo>
                      <a:cubicBezTo>
                        <a:pt x="56" y="55"/>
                        <a:pt x="55" y="57"/>
                        <a:pt x="54" y="58"/>
                      </a:cubicBezTo>
                      <a:cubicBezTo>
                        <a:pt x="53" y="60"/>
                        <a:pt x="51" y="61"/>
                        <a:pt x="48" y="63"/>
                      </a:cubicBezTo>
                      <a:cubicBezTo>
                        <a:pt x="47" y="64"/>
                        <a:pt x="45" y="65"/>
                        <a:pt x="43" y="65"/>
                      </a:cubicBezTo>
                      <a:cubicBezTo>
                        <a:pt x="42" y="66"/>
                        <a:pt x="40" y="67"/>
                        <a:pt x="38" y="67"/>
                      </a:cubicBezTo>
                      <a:cubicBezTo>
                        <a:pt x="36" y="68"/>
                        <a:pt x="35" y="69"/>
                        <a:pt x="34" y="69"/>
                      </a:cubicBezTo>
                      <a:cubicBezTo>
                        <a:pt x="32" y="69"/>
                        <a:pt x="32" y="70"/>
                        <a:pt x="31" y="70"/>
                      </a:cubicBezTo>
                      <a:cubicBezTo>
                        <a:pt x="31" y="70"/>
                        <a:pt x="30" y="71"/>
                        <a:pt x="30" y="72"/>
                      </a:cubicBezTo>
                      <a:cubicBezTo>
                        <a:pt x="30" y="73"/>
                        <a:pt x="31" y="75"/>
                        <a:pt x="31" y="76"/>
                      </a:cubicBezTo>
                      <a:cubicBezTo>
                        <a:pt x="32" y="78"/>
                        <a:pt x="32" y="79"/>
                        <a:pt x="33" y="80"/>
                      </a:cubicBezTo>
                      <a:cubicBezTo>
                        <a:pt x="34" y="82"/>
                        <a:pt x="34" y="82"/>
                        <a:pt x="35" y="82"/>
                      </a:cubicBezTo>
                      <a:cubicBezTo>
                        <a:pt x="35" y="82"/>
                        <a:pt x="35" y="82"/>
                        <a:pt x="35" y="82"/>
                      </a:cubicBezTo>
                      <a:cubicBezTo>
                        <a:pt x="36" y="82"/>
                        <a:pt x="37" y="82"/>
                        <a:pt x="39" y="81"/>
                      </a:cubicBezTo>
                      <a:cubicBezTo>
                        <a:pt x="40" y="80"/>
                        <a:pt x="42" y="80"/>
                        <a:pt x="44" y="79"/>
                      </a:cubicBezTo>
                      <a:cubicBezTo>
                        <a:pt x="46" y="78"/>
                        <a:pt x="48" y="77"/>
                        <a:pt x="50" y="76"/>
                      </a:cubicBezTo>
                      <a:cubicBezTo>
                        <a:pt x="52" y="75"/>
                        <a:pt x="54" y="75"/>
                        <a:pt x="55" y="74"/>
                      </a:cubicBezTo>
                      <a:cubicBezTo>
                        <a:pt x="59" y="71"/>
                        <a:pt x="62" y="68"/>
                        <a:pt x="65" y="66"/>
                      </a:cubicBezTo>
                      <a:cubicBezTo>
                        <a:pt x="68" y="63"/>
                        <a:pt x="69" y="60"/>
                        <a:pt x="70" y="57"/>
                      </a:cubicBezTo>
                      <a:cubicBezTo>
                        <a:pt x="71" y="54"/>
                        <a:pt x="71" y="51"/>
                        <a:pt x="70" y="47"/>
                      </a:cubicBezTo>
                      <a:cubicBezTo>
                        <a:pt x="69" y="44"/>
                        <a:pt x="67" y="40"/>
                        <a:pt x="65" y="36"/>
                      </a:cubicBezTo>
                      <a:cubicBezTo>
                        <a:pt x="49" y="10"/>
                        <a:pt x="49" y="10"/>
                        <a:pt x="49" y="10"/>
                      </a:cubicBezTo>
                      <a:cubicBezTo>
                        <a:pt x="47" y="7"/>
                        <a:pt x="44" y="4"/>
                        <a:pt x="42" y="2"/>
                      </a:cubicBezTo>
                      <a:cubicBezTo>
                        <a:pt x="39" y="1"/>
                        <a:pt x="36" y="0"/>
                        <a:pt x="33" y="0"/>
                      </a:cubicBezTo>
                      <a:cubicBezTo>
                        <a:pt x="33" y="0"/>
                        <a:pt x="32" y="0"/>
                        <a:pt x="32" y="0"/>
                      </a:cubicBezTo>
                    </a:path>
                  </a:pathLst>
                </a:custGeom>
                <a:solidFill>
                  <a:srgbClr val="D7DDE2"/>
                </a:solidFill>
                <a:ln w="9525">
                  <a:noFill/>
                  <a:round/>
                  <a:headEnd/>
                  <a:tailEnd/>
                </a:ln>
              </p:spPr>
              <p:txBody>
                <a:bodyPr anchor="ctr"/>
                <a:lstStyle/>
                <a:p>
                  <a:pPr algn="ctr"/>
                  <a:endParaRPr dirty="0"/>
                </a:p>
              </p:txBody>
            </p:sp>
            <p:sp>
              <p:nvSpPr>
                <p:cNvPr id="353" name="íṥľíďe">
                  <a:extLst>
                    <a:ext uri="{FF2B5EF4-FFF2-40B4-BE49-F238E27FC236}">
                      <a16:creationId xmlns:a16="http://schemas.microsoft.com/office/drawing/2014/main" id="{88E69D93-E622-4C11-BBC8-FA13D0039230}"/>
                    </a:ext>
                  </a:extLst>
                </p:cNvPr>
                <p:cNvSpPr>
                  <a:spLocks/>
                </p:cNvSpPr>
                <p:nvPr/>
              </p:nvSpPr>
              <p:spPr bwMode="auto">
                <a:xfrm>
                  <a:off x="3875327" y="3784759"/>
                  <a:ext cx="131943" cy="198065"/>
                </a:xfrm>
                <a:custGeom>
                  <a:avLst/>
                  <a:gdLst/>
                  <a:ahLst/>
                  <a:cxnLst>
                    <a:cxn ang="0">
                      <a:pos x="18" y="0"/>
                    </a:cxn>
                    <a:cxn ang="0">
                      <a:pos x="15" y="0"/>
                    </a:cxn>
                    <a:cxn ang="0">
                      <a:pos x="11" y="1"/>
                    </a:cxn>
                    <a:cxn ang="0">
                      <a:pos x="8" y="2"/>
                    </a:cxn>
                    <a:cxn ang="0">
                      <a:pos x="6" y="3"/>
                    </a:cxn>
                    <a:cxn ang="0">
                      <a:pos x="5" y="5"/>
                    </a:cxn>
                    <a:cxn ang="0">
                      <a:pos x="6" y="8"/>
                    </a:cxn>
                    <a:cxn ang="0">
                      <a:pos x="7" y="11"/>
                    </a:cxn>
                    <a:cxn ang="0">
                      <a:pos x="8" y="12"/>
                    </a:cxn>
                    <a:cxn ang="0">
                      <a:pos x="8" y="12"/>
                    </a:cxn>
                    <a:cxn ang="0">
                      <a:pos x="13" y="10"/>
                    </a:cxn>
                    <a:cxn ang="0">
                      <a:pos x="18" y="9"/>
                    </a:cxn>
                    <a:cxn ang="0">
                      <a:pos x="19" y="9"/>
                    </a:cxn>
                    <a:cxn ang="0">
                      <a:pos x="27" y="12"/>
                    </a:cxn>
                    <a:cxn ang="0">
                      <a:pos x="29" y="17"/>
                    </a:cxn>
                    <a:cxn ang="0">
                      <a:pos x="26" y="23"/>
                    </a:cxn>
                    <a:cxn ang="0">
                      <a:pos x="18" y="25"/>
                    </a:cxn>
                    <a:cxn ang="0">
                      <a:pos x="17" y="25"/>
                    </a:cxn>
                    <a:cxn ang="0">
                      <a:pos x="15" y="25"/>
                    </a:cxn>
                    <a:cxn ang="0">
                      <a:pos x="14" y="28"/>
                    </a:cxn>
                    <a:cxn ang="0">
                      <a:pos x="14" y="31"/>
                    </a:cxn>
                    <a:cxn ang="0">
                      <a:pos x="14" y="33"/>
                    </a:cxn>
                    <a:cxn ang="0">
                      <a:pos x="17" y="33"/>
                    </a:cxn>
                    <a:cxn ang="0">
                      <a:pos x="21" y="34"/>
                    </a:cxn>
                    <a:cxn ang="0">
                      <a:pos x="24" y="36"/>
                    </a:cxn>
                    <a:cxn ang="0">
                      <a:pos x="27" y="39"/>
                    </a:cxn>
                    <a:cxn ang="0">
                      <a:pos x="27" y="43"/>
                    </a:cxn>
                    <a:cxn ang="0">
                      <a:pos x="24" y="48"/>
                    </a:cxn>
                    <a:cxn ang="0">
                      <a:pos x="18" y="50"/>
                    </a:cxn>
                    <a:cxn ang="0">
                      <a:pos x="17" y="50"/>
                    </a:cxn>
                    <a:cxn ang="0">
                      <a:pos x="10" y="48"/>
                    </a:cxn>
                    <a:cxn ang="0">
                      <a:pos x="4" y="46"/>
                    </a:cxn>
                    <a:cxn ang="0">
                      <a:pos x="4" y="46"/>
                    </a:cxn>
                    <a:cxn ang="0">
                      <a:pos x="3" y="47"/>
                    </a:cxn>
                    <a:cxn ang="0">
                      <a:pos x="2" y="50"/>
                    </a:cxn>
                    <a:cxn ang="0">
                      <a:pos x="1" y="53"/>
                    </a:cxn>
                    <a:cxn ang="0">
                      <a:pos x="1" y="55"/>
                    </a:cxn>
                    <a:cxn ang="0">
                      <a:pos x="8" y="58"/>
                    </a:cxn>
                    <a:cxn ang="0">
                      <a:pos x="18" y="59"/>
                    </a:cxn>
                    <a:cxn ang="0">
                      <a:pos x="20" y="60"/>
                    </a:cxn>
                    <a:cxn ang="0">
                      <a:pos x="25" y="59"/>
                    </a:cxn>
                    <a:cxn ang="0">
                      <a:pos x="32" y="56"/>
                    </a:cxn>
                    <a:cxn ang="0">
                      <a:pos x="36" y="51"/>
                    </a:cxn>
                    <a:cxn ang="0">
                      <a:pos x="38" y="44"/>
                    </a:cxn>
                    <a:cxn ang="0">
                      <a:pos x="36" y="36"/>
                    </a:cxn>
                    <a:cxn ang="0">
                      <a:pos x="30" y="30"/>
                    </a:cxn>
                    <a:cxn ang="0">
                      <a:pos x="36" y="25"/>
                    </a:cxn>
                    <a:cxn ang="0">
                      <a:pos x="39" y="16"/>
                    </a:cxn>
                    <a:cxn ang="0">
                      <a:pos x="35" y="5"/>
                    </a:cxn>
                    <a:cxn ang="0">
                      <a:pos x="21" y="0"/>
                    </a:cxn>
                    <a:cxn ang="0">
                      <a:pos x="18" y="0"/>
                    </a:cxn>
                  </a:cxnLst>
                  <a:rect l="0" t="0" r="r" b="b"/>
                  <a:pathLst>
                    <a:path w="40" h="60">
                      <a:moveTo>
                        <a:pt x="18" y="0"/>
                      </a:moveTo>
                      <a:cubicBezTo>
                        <a:pt x="17" y="0"/>
                        <a:pt x="16" y="0"/>
                        <a:pt x="15" y="0"/>
                      </a:cubicBezTo>
                      <a:cubicBezTo>
                        <a:pt x="14" y="0"/>
                        <a:pt x="12" y="0"/>
                        <a:pt x="11" y="1"/>
                      </a:cubicBezTo>
                      <a:cubicBezTo>
                        <a:pt x="10" y="1"/>
                        <a:pt x="9" y="1"/>
                        <a:pt x="8" y="2"/>
                      </a:cubicBezTo>
                      <a:cubicBezTo>
                        <a:pt x="7" y="2"/>
                        <a:pt x="6" y="3"/>
                        <a:pt x="6" y="3"/>
                      </a:cubicBezTo>
                      <a:cubicBezTo>
                        <a:pt x="5" y="3"/>
                        <a:pt x="5" y="4"/>
                        <a:pt x="5" y="5"/>
                      </a:cubicBezTo>
                      <a:cubicBezTo>
                        <a:pt x="5" y="6"/>
                        <a:pt x="5" y="7"/>
                        <a:pt x="6" y="8"/>
                      </a:cubicBezTo>
                      <a:cubicBezTo>
                        <a:pt x="6" y="9"/>
                        <a:pt x="6" y="10"/>
                        <a:pt x="7" y="11"/>
                      </a:cubicBezTo>
                      <a:cubicBezTo>
                        <a:pt x="7" y="11"/>
                        <a:pt x="8" y="12"/>
                        <a:pt x="8" y="12"/>
                      </a:cubicBezTo>
                      <a:cubicBezTo>
                        <a:pt x="8" y="12"/>
                        <a:pt x="8" y="12"/>
                        <a:pt x="8" y="12"/>
                      </a:cubicBezTo>
                      <a:cubicBezTo>
                        <a:pt x="10" y="11"/>
                        <a:pt x="11" y="10"/>
                        <a:pt x="13" y="10"/>
                      </a:cubicBezTo>
                      <a:cubicBezTo>
                        <a:pt x="15" y="9"/>
                        <a:pt x="16" y="9"/>
                        <a:pt x="18" y="9"/>
                      </a:cubicBezTo>
                      <a:cubicBezTo>
                        <a:pt x="18" y="9"/>
                        <a:pt x="19" y="9"/>
                        <a:pt x="19" y="9"/>
                      </a:cubicBezTo>
                      <a:cubicBezTo>
                        <a:pt x="22" y="9"/>
                        <a:pt x="25" y="10"/>
                        <a:pt x="27" y="12"/>
                      </a:cubicBezTo>
                      <a:cubicBezTo>
                        <a:pt x="28" y="13"/>
                        <a:pt x="29" y="15"/>
                        <a:pt x="29" y="17"/>
                      </a:cubicBezTo>
                      <a:cubicBezTo>
                        <a:pt x="29" y="20"/>
                        <a:pt x="28" y="22"/>
                        <a:pt x="26" y="23"/>
                      </a:cubicBezTo>
                      <a:cubicBezTo>
                        <a:pt x="24" y="24"/>
                        <a:pt x="21" y="25"/>
                        <a:pt x="18" y="25"/>
                      </a:cubicBezTo>
                      <a:cubicBezTo>
                        <a:pt x="18" y="25"/>
                        <a:pt x="18" y="25"/>
                        <a:pt x="17" y="25"/>
                      </a:cubicBezTo>
                      <a:cubicBezTo>
                        <a:pt x="16" y="25"/>
                        <a:pt x="16" y="25"/>
                        <a:pt x="15" y="25"/>
                      </a:cubicBezTo>
                      <a:cubicBezTo>
                        <a:pt x="14" y="26"/>
                        <a:pt x="14" y="26"/>
                        <a:pt x="14" y="28"/>
                      </a:cubicBezTo>
                      <a:cubicBezTo>
                        <a:pt x="14" y="31"/>
                        <a:pt x="14" y="31"/>
                        <a:pt x="14" y="31"/>
                      </a:cubicBezTo>
                      <a:cubicBezTo>
                        <a:pt x="13" y="32"/>
                        <a:pt x="14" y="33"/>
                        <a:pt x="14" y="33"/>
                      </a:cubicBezTo>
                      <a:cubicBezTo>
                        <a:pt x="15" y="33"/>
                        <a:pt x="15" y="33"/>
                        <a:pt x="17" y="33"/>
                      </a:cubicBezTo>
                      <a:cubicBezTo>
                        <a:pt x="18" y="34"/>
                        <a:pt x="20" y="34"/>
                        <a:pt x="21" y="34"/>
                      </a:cubicBezTo>
                      <a:cubicBezTo>
                        <a:pt x="22" y="35"/>
                        <a:pt x="23" y="36"/>
                        <a:pt x="24" y="36"/>
                      </a:cubicBezTo>
                      <a:cubicBezTo>
                        <a:pt x="26" y="37"/>
                        <a:pt x="26" y="38"/>
                        <a:pt x="27" y="39"/>
                      </a:cubicBezTo>
                      <a:cubicBezTo>
                        <a:pt x="27" y="40"/>
                        <a:pt x="28" y="42"/>
                        <a:pt x="27" y="43"/>
                      </a:cubicBezTo>
                      <a:cubicBezTo>
                        <a:pt x="27" y="45"/>
                        <a:pt x="26" y="47"/>
                        <a:pt x="24" y="48"/>
                      </a:cubicBezTo>
                      <a:cubicBezTo>
                        <a:pt x="23" y="49"/>
                        <a:pt x="21" y="50"/>
                        <a:pt x="18" y="50"/>
                      </a:cubicBezTo>
                      <a:cubicBezTo>
                        <a:pt x="18" y="50"/>
                        <a:pt x="18" y="50"/>
                        <a:pt x="17" y="50"/>
                      </a:cubicBezTo>
                      <a:cubicBezTo>
                        <a:pt x="15" y="50"/>
                        <a:pt x="12" y="49"/>
                        <a:pt x="10" y="48"/>
                      </a:cubicBezTo>
                      <a:cubicBezTo>
                        <a:pt x="8" y="48"/>
                        <a:pt x="6" y="47"/>
                        <a:pt x="4" y="46"/>
                      </a:cubicBezTo>
                      <a:cubicBezTo>
                        <a:pt x="4" y="46"/>
                        <a:pt x="4" y="46"/>
                        <a:pt x="4" y="46"/>
                      </a:cubicBezTo>
                      <a:cubicBezTo>
                        <a:pt x="4" y="46"/>
                        <a:pt x="3" y="46"/>
                        <a:pt x="3" y="47"/>
                      </a:cubicBezTo>
                      <a:cubicBezTo>
                        <a:pt x="2" y="48"/>
                        <a:pt x="2" y="49"/>
                        <a:pt x="2" y="50"/>
                      </a:cubicBezTo>
                      <a:cubicBezTo>
                        <a:pt x="1" y="51"/>
                        <a:pt x="1" y="52"/>
                        <a:pt x="1" y="53"/>
                      </a:cubicBezTo>
                      <a:cubicBezTo>
                        <a:pt x="0" y="54"/>
                        <a:pt x="0" y="54"/>
                        <a:pt x="1" y="55"/>
                      </a:cubicBezTo>
                      <a:cubicBezTo>
                        <a:pt x="2" y="55"/>
                        <a:pt x="4" y="56"/>
                        <a:pt x="8" y="58"/>
                      </a:cubicBezTo>
                      <a:cubicBezTo>
                        <a:pt x="11" y="59"/>
                        <a:pt x="14" y="59"/>
                        <a:pt x="18" y="59"/>
                      </a:cubicBezTo>
                      <a:cubicBezTo>
                        <a:pt x="19" y="60"/>
                        <a:pt x="19" y="60"/>
                        <a:pt x="20" y="60"/>
                      </a:cubicBezTo>
                      <a:cubicBezTo>
                        <a:pt x="22" y="60"/>
                        <a:pt x="24" y="59"/>
                        <a:pt x="25" y="59"/>
                      </a:cubicBezTo>
                      <a:cubicBezTo>
                        <a:pt x="28" y="58"/>
                        <a:pt x="30" y="58"/>
                        <a:pt x="32" y="56"/>
                      </a:cubicBezTo>
                      <a:cubicBezTo>
                        <a:pt x="33" y="55"/>
                        <a:pt x="35" y="53"/>
                        <a:pt x="36" y="51"/>
                      </a:cubicBezTo>
                      <a:cubicBezTo>
                        <a:pt x="37" y="50"/>
                        <a:pt x="38" y="47"/>
                        <a:pt x="38" y="44"/>
                      </a:cubicBezTo>
                      <a:cubicBezTo>
                        <a:pt x="38" y="41"/>
                        <a:pt x="38" y="38"/>
                        <a:pt x="36" y="36"/>
                      </a:cubicBezTo>
                      <a:cubicBezTo>
                        <a:pt x="35" y="33"/>
                        <a:pt x="33" y="32"/>
                        <a:pt x="30" y="30"/>
                      </a:cubicBezTo>
                      <a:cubicBezTo>
                        <a:pt x="33" y="29"/>
                        <a:pt x="35" y="27"/>
                        <a:pt x="36" y="25"/>
                      </a:cubicBezTo>
                      <a:cubicBezTo>
                        <a:pt x="38" y="23"/>
                        <a:pt x="39" y="20"/>
                        <a:pt x="39" y="16"/>
                      </a:cubicBezTo>
                      <a:cubicBezTo>
                        <a:pt x="40" y="12"/>
                        <a:pt x="38" y="8"/>
                        <a:pt x="35" y="5"/>
                      </a:cubicBezTo>
                      <a:cubicBezTo>
                        <a:pt x="32" y="2"/>
                        <a:pt x="27" y="0"/>
                        <a:pt x="21" y="0"/>
                      </a:cubicBezTo>
                      <a:cubicBezTo>
                        <a:pt x="20" y="0"/>
                        <a:pt x="19" y="0"/>
                        <a:pt x="18" y="0"/>
                      </a:cubicBezTo>
                    </a:path>
                  </a:pathLst>
                </a:custGeom>
                <a:solidFill>
                  <a:srgbClr val="F1F3F5"/>
                </a:solidFill>
                <a:ln w="9525">
                  <a:noFill/>
                  <a:round/>
                  <a:headEnd/>
                  <a:tailEnd/>
                </a:ln>
              </p:spPr>
              <p:txBody>
                <a:bodyPr anchor="ctr"/>
                <a:lstStyle/>
                <a:p>
                  <a:pPr algn="ctr"/>
                  <a:endParaRPr dirty="0"/>
                </a:p>
              </p:txBody>
            </p:sp>
            <p:sp>
              <p:nvSpPr>
                <p:cNvPr id="354" name="iṣ1ïḑe">
                  <a:extLst>
                    <a:ext uri="{FF2B5EF4-FFF2-40B4-BE49-F238E27FC236}">
                      <a16:creationId xmlns:a16="http://schemas.microsoft.com/office/drawing/2014/main" id="{DDE8FC75-D62F-4D52-BA38-C981908719A6}"/>
                    </a:ext>
                  </a:extLst>
                </p:cNvPr>
                <p:cNvSpPr>
                  <a:spLocks/>
                </p:cNvSpPr>
                <p:nvPr/>
              </p:nvSpPr>
              <p:spPr bwMode="auto">
                <a:xfrm>
                  <a:off x="3185352" y="4906878"/>
                  <a:ext cx="178244" cy="207901"/>
                </a:xfrm>
                <a:custGeom>
                  <a:avLst/>
                  <a:gdLst/>
                  <a:ahLst/>
                  <a:cxnLst>
                    <a:cxn ang="0">
                      <a:pos x="392" y="0"/>
                    </a:cxn>
                    <a:cxn ang="0">
                      <a:pos x="0" y="829"/>
                    </a:cxn>
                    <a:cxn ang="0">
                      <a:pos x="567" y="1374"/>
                    </a:cxn>
                    <a:cxn ang="0">
                      <a:pos x="1178" y="742"/>
                    </a:cxn>
                    <a:cxn ang="0">
                      <a:pos x="392" y="0"/>
                    </a:cxn>
                  </a:cxnLst>
                  <a:rect l="0" t="0" r="r" b="b"/>
                  <a:pathLst>
                    <a:path w="1178" h="1374">
                      <a:moveTo>
                        <a:pt x="392" y="0"/>
                      </a:moveTo>
                      <a:lnTo>
                        <a:pt x="0" y="829"/>
                      </a:lnTo>
                      <a:lnTo>
                        <a:pt x="567" y="1374"/>
                      </a:lnTo>
                      <a:lnTo>
                        <a:pt x="1178" y="742"/>
                      </a:lnTo>
                      <a:lnTo>
                        <a:pt x="392" y="0"/>
                      </a:lnTo>
                      <a:close/>
                    </a:path>
                  </a:pathLst>
                </a:custGeom>
                <a:solidFill>
                  <a:srgbClr val="CE885B"/>
                </a:solidFill>
                <a:ln w="9525">
                  <a:noFill/>
                  <a:round/>
                  <a:headEnd/>
                  <a:tailEnd/>
                </a:ln>
              </p:spPr>
              <p:txBody>
                <a:bodyPr anchor="ctr"/>
                <a:lstStyle/>
                <a:p>
                  <a:pPr algn="ctr"/>
                  <a:endParaRPr dirty="0"/>
                </a:p>
              </p:txBody>
            </p:sp>
            <p:sp>
              <p:nvSpPr>
                <p:cNvPr id="355" name="iS1ídé">
                  <a:extLst>
                    <a:ext uri="{FF2B5EF4-FFF2-40B4-BE49-F238E27FC236}">
                      <a16:creationId xmlns:a16="http://schemas.microsoft.com/office/drawing/2014/main" id="{CAA65B38-CE0A-4B31-AF1A-317D93518BE3}"/>
                    </a:ext>
                  </a:extLst>
                </p:cNvPr>
                <p:cNvSpPr>
                  <a:spLocks/>
                </p:cNvSpPr>
                <p:nvPr/>
              </p:nvSpPr>
              <p:spPr bwMode="auto">
                <a:xfrm>
                  <a:off x="3185352" y="4906878"/>
                  <a:ext cx="178244" cy="207901"/>
                </a:xfrm>
                <a:custGeom>
                  <a:avLst/>
                  <a:gdLst/>
                  <a:ahLst/>
                  <a:cxnLst>
                    <a:cxn ang="0">
                      <a:pos x="392" y="0"/>
                    </a:cxn>
                    <a:cxn ang="0">
                      <a:pos x="0" y="829"/>
                    </a:cxn>
                    <a:cxn ang="0">
                      <a:pos x="567" y="1374"/>
                    </a:cxn>
                    <a:cxn ang="0">
                      <a:pos x="1178" y="742"/>
                    </a:cxn>
                    <a:cxn ang="0">
                      <a:pos x="392" y="0"/>
                    </a:cxn>
                  </a:cxnLst>
                  <a:rect l="0" t="0" r="r" b="b"/>
                  <a:pathLst>
                    <a:path w="1178" h="1374">
                      <a:moveTo>
                        <a:pt x="392" y="0"/>
                      </a:moveTo>
                      <a:lnTo>
                        <a:pt x="0" y="829"/>
                      </a:lnTo>
                      <a:lnTo>
                        <a:pt x="567" y="1374"/>
                      </a:lnTo>
                      <a:lnTo>
                        <a:pt x="1178" y="742"/>
                      </a:lnTo>
                      <a:lnTo>
                        <a:pt x="392" y="0"/>
                      </a:lnTo>
                    </a:path>
                  </a:pathLst>
                </a:custGeom>
                <a:noFill/>
                <a:ln w="9525">
                  <a:noFill/>
                  <a:round/>
                  <a:headEnd/>
                  <a:tailEnd/>
                </a:ln>
              </p:spPr>
              <p:txBody>
                <a:bodyPr anchor="ctr"/>
                <a:lstStyle/>
                <a:p>
                  <a:pPr algn="ctr"/>
                  <a:endParaRPr dirty="0"/>
                </a:p>
              </p:txBody>
            </p:sp>
            <p:sp>
              <p:nvSpPr>
                <p:cNvPr id="356" name="i$ļíḓé">
                  <a:extLst>
                    <a:ext uri="{FF2B5EF4-FFF2-40B4-BE49-F238E27FC236}">
                      <a16:creationId xmlns:a16="http://schemas.microsoft.com/office/drawing/2014/main" id="{F22C15A3-FD6B-4976-A13D-3EA36DF529A2}"/>
                    </a:ext>
                  </a:extLst>
                </p:cNvPr>
                <p:cNvSpPr>
                  <a:spLocks/>
                </p:cNvSpPr>
                <p:nvPr/>
              </p:nvSpPr>
              <p:spPr bwMode="auto">
                <a:xfrm>
                  <a:off x="3314117" y="4959685"/>
                  <a:ext cx="72629" cy="72629"/>
                </a:xfrm>
                <a:custGeom>
                  <a:avLst/>
                  <a:gdLst/>
                  <a:ahLst/>
                  <a:cxnLst>
                    <a:cxn ang="0">
                      <a:pos x="2" y="3"/>
                    </a:cxn>
                    <a:cxn ang="0">
                      <a:pos x="3" y="11"/>
                    </a:cxn>
                    <a:cxn ang="0">
                      <a:pos x="12" y="20"/>
                    </a:cxn>
                    <a:cxn ang="0">
                      <a:pos x="20" y="19"/>
                    </a:cxn>
                    <a:cxn ang="0">
                      <a:pos x="20" y="11"/>
                    </a:cxn>
                    <a:cxn ang="0">
                      <a:pos x="11" y="3"/>
                    </a:cxn>
                    <a:cxn ang="0">
                      <a:pos x="2" y="3"/>
                    </a:cxn>
                  </a:cxnLst>
                  <a:rect l="0" t="0" r="r" b="b"/>
                  <a:pathLst>
                    <a:path w="22" h="22">
                      <a:moveTo>
                        <a:pt x="2" y="3"/>
                      </a:moveTo>
                      <a:cubicBezTo>
                        <a:pt x="0" y="5"/>
                        <a:pt x="0" y="9"/>
                        <a:pt x="3" y="11"/>
                      </a:cubicBezTo>
                      <a:cubicBezTo>
                        <a:pt x="12" y="20"/>
                        <a:pt x="12" y="20"/>
                        <a:pt x="12" y="20"/>
                      </a:cubicBezTo>
                      <a:cubicBezTo>
                        <a:pt x="14" y="22"/>
                        <a:pt x="18" y="22"/>
                        <a:pt x="20" y="19"/>
                      </a:cubicBezTo>
                      <a:cubicBezTo>
                        <a:pt x="22" y="17"/>
                        <a:pt x="22" y="13"/>
                        <a:pt x="20" y="11"/>
                      </a:cubicBezTo>
                      <a:cubicBezTo>
                        <a:pt x="11" y="3"/>
                        <a:pt x="11" y="3"/>
                        <a:pt x="11" y="3"/>
                      </a:cubicBezTo>
                      <a:cubicBezTo>
                        <a:pt x="8" y="0"/>
                        <a:pt x="5" y="1"/>
                        <a:pt x="2" y="3"/>
                      </a:cubicBezTo>
                    </a:path>
                  </a:pathLst>
                </a:custGeom>
                <a:solidFill>
                  <a:srgbClr val="FBC49D"/>
                </a:solidFill>
                <a:ln w="9525">
                  <a:noFill/>
                  <a:round/>
                  <a:headEnd/>
                  <a:tailEnd/>
                </a:ln>
              </p:spPr>
              <p:txBody>
                <a:bodyPr anchor="ctr"/>
                <a:lstStyle/>
                <a:p>
                  <a:pPr algn="ctr"/>
                  <a:endParaRPr dirty="0"/>
                </a:p>
              </p:txBody>
            </p:sp>
            <p:sp>
              <p:nvSpPr>
                <p:cNvPr id="357" name="ïś1ïḑè">
                  <a:extLst>
                    <a:ext uri="{FF2B5EF4-FFF2-40B4-BE49-F238E27FC236}">
                      <a16:creationId xmlns:a16="http://schemas.microsoft.com/office/drawing/2014/main" id="{C27D481F-FB00-4947-AC83-7E6604532E12}"/>
                    </a:ext>
                  </a:extLst>
                </p:cNvPr>
                <p:cNvSpPr>
                  <a:spLocks/>
                </p:cNvSpPr>
                <p:nvPr/>
              </p:nvSpPr>
              <p:spPr bwMode="auto">
                <a:xfrm>
                  <a:off x="3287638" y="4989342"/>
                  <a:ext cx="72629" cy="72629"/>
                </a:xfrm>
                <a:custGeom>
                  <a:avLst/>
                  <a:gdLst/>
                  <a:ahLst/>
                  <a:cxnLst>
                    <a:cxn ang="0">
                      <a:pos x="2" y="3"/>
                    </a:cxn>
                    <a:cxn ang="0">
                      <a:pos x="2" y="11"/>
                    </a:cxn>
                    <a:cxn ang="0">
                      <a:pos x="11" y="20"/>
                    </a:cxn>
                    <a:cxn ang="0">
                      <a:pos x="19" y="19"/>
                    </a:cxn>
                    <a:cxn ang="0">
                      <a:pos x="19" y="11"/>
                    </a:cxn>
                    <a:cxn ang="0">
                      <a:pos x="10" y="3"/>
                    </a:cxn>
                    <a:cxn ang="0">
                      <a:pos x="2" y="3"/>
                    </a:cxn>
                  </a:cxnLst>
                  <a:rect l="0" t="0" r="r" b="b"/>
                  <a:pathLst>
                    <a:path w="22" h="22">
                      <a:moveTo>
                        <a:pt x="2" y="3"/>
                      </a:moveTo>
                      <a:cubicBezTo>
                        <a:pt x="0" y="5"/>
                        <a:pt x="0" y="9"/>
                        <a:pt x="2" y="11"/>
                      </a:cubicBezTo>
                      <a:cubicBezTo>
                        <a:pt x="11" y="20"/>
                        <a:pt x="11" y="20"/>
                        <a:pt x="11" y="20"/>
                      </a:cubicBezTo>
                      <a:cubicBezTo>
                        <a:pt x="13" y="22"/>
                        <a:pt x="17" y="22"/>
                        <a:pt x="19" y="19"/>
                      </a:cubicBezTo>
                      <a:cubicBezTo>
                        <a:pt x="22" y="17"/>
                        <a:pt x="21" y="13"/>
                        <a:pt x="19" y="11"/>
                      </a:cubicBezTo>
                      <a:cubicBezTo>
                        <a:pt x="10" y="3"/>
                        <a:pt x="10" y="3"/>
                        <a:pt x="10" y="3"/>
                      </a:cubicBezTo>
                      <a:cubicBezTo>
                        <a:pt x="8" y="0"/>
                        <a:pt x="4" y="1"/>
                        <a:pt x="2" y="3"/>
                      </a:cubicBezTo>
                    </a:path>
                  </a:pathLst>
                </a:custGeom>
                <a:solidFill>
                  <a:srgbClr val="FBC49D"/>
                </a:solidFill>
                <a:ln w="9525">
                  <a:noFill/>
                  <a:round/>
                  <a:headEnd/>
                  <a:tailEnd/>
                </a:ln>
              </p:spPr>
              <p:txBody>
                <a:bodyPr anchor="ctr"/>
                <a:lstStyle/>
                <a:p>
                  <a:pPr algn="ctr"/>
                  <a:endParaRPr dirty="0"/>
                </a:p>
              </p:txBody>
            </p:sp>
            <p:sp>
              <p:nvSpPr>
                <p:cNvPr id="358" name="íṡḷïḍê">
                  <a:extLst>
                    <a:ext uri="{FF2B5EF4-FFF2-40B4-BE49-F238E27FC236}">
                      <a16:creationId xmlns:a16="http://schemas.microsoft.com/office/drawing/2014/main" id="{F39758AD-D6AF-4E41-B26F-D34129E4542F}"/>
                    </a:ext>
                  </a:extLst>
                </p:cNvPr>
                <p:cNvSpPr>
                  <a:spLocks/>
                </p:cNvSpPr>
                <p:nvPr/>
              </p:nvSpPr>
              <p:spPr bwMode="auto">
                <a:xfrm>
                  <a:off x="3257981" y="5019150"/>
                  <a:ext cx="72629" cy="72478"/>
                </a:xfrm>
                <a:custGeom>
                  <a:avLst/>
                  <a:gdLst/>
                  <a:ahLst/>
                  <a:cxnLst>
                    <a:cxn ang="0">
                      <a:pos x="3" y="3"/>
                    </a:cxn>
                    <a:cxn ang="0">
                      <a:pos x="3" y="11"/>
                    </a:cxn>
                    <a:cxn ang="0">
                      <a:pos x="12" y="19"/>
                    </a:cxn>
                    <a:cxn ang="0">
                      <a:pos x="20" y="19"/>
                    </a:cxn>
                    <a:cxn ang="0">
                      <a:pos x="20" y="11"/>
                    </a:cxn>
                    <a:cxn ang="0">
                      <a:pos x="11" y="3"/>
                    </a:cxn>
                    <a:cxn ang="0">
                      <a:pos x="3" y="3"/>
                    </a:cxn>
                  </a:cxnLst>
                  <a:rect l="0" t="0" r="r" b="b"/>
                  <a:pathLst>
                    <a:path w="22" h="22">
                      <a:moveTo>
                        <a:pt x="3" y="3"/>
                      </a:moveTo>
                      <a:cubicBezTo>
                        <a:pt x="0" y="5"/>
                        <a:pt x="0" y="9"/>
                        <a:pt x="3" y="11"/>
                      </a:cubicBezTo>
                      <a:cubicBezTo>
                        <a:pt x="12" y="19"/>
                        <a:pt x="12" y="19"/>
                        <a:pt x="12" y="19"/>
                      </a:cubicBezTo>
                      <a:cubicBezTo>
                        <a:pt x="14" y="22"/>
                        <a:pt x="18" y="22"/>
                        <a:pt x="20" y="19"/>
                      </a:cubicBezTo>
                      <a:cubicBezTo>
                        <a:pt x="22" y="17"/>
                        <a:pt x="22" y="13"/>
                        <a:pt x="20" y="11"/>
                      </a:cubicBezTo>
                      <a:cubicBezTo>
                        <a:pt x="11" y="3"/>
                        <a:pt x="11" y="3"/>
                        <a:pt x="11" y="3"/>
                      </a:cubicBezTo>
                      <a:cubicBezTo>
                        <a:pt x="8" y="0"/>
                        <a:pt x="5" y="0"/>
                        <a:pt x="3" y="3"/>
                      </a:cubicBezTo>
                    </a:path>
                  </a:pathLst>
                </a:custGeom>
                <a:solidFill>
                  <a:srgbClr val="FBC49D"/>
                </a:solidFill>
                <a:ln w="9525">
                  <a:noFill/>
                  <a:round/>
                  <a:headEnd/>
                  <a:tailEnd/>
                </a:ln>
              </p:spPr>
              <p:txBody>
                <a:bodyPr anchor="ctr"/>
                <a:lstStyle/>
                <a:p>
                  <a:pPr algn="ctr"/>
                  <a:endParaRPr dirty="0"/>
                </a:p>
              </p:txBody>
            </p:sp>
            <p:sp>
              <p:nvSpPr>
                <p:cNvPr id="359" name="iṧļíďé">
                  <a:extLst>
                    <a:ext uri="{FF2B5EF4-FFF2-40B4-BE49-F238E27FC236}">
                      <a16:creationId xmlns:a16="http://schemas.microsoft.com/office/drawing/2014/main" id="{E3386D84-6C91-4908-AE14-9989650C2D9E}"/>
                    </a:ext>
                  </a:extLst>
                </p:cNvPr>
                <p:cNvSpPr>
                  <a:spLocks/>
                </p:cNvSpPr>
                <p:nvPr/>
              </p:nvSpPr>
              <p:spPr bwMode="auto">
                <a:xfrm>
                  <a:off x="3231501" y="5048807"/>
                  <a:ext cx="72629" cy="72629"/>
                </a:xfrm>
                <a:custGeom>
                  <a:avLst/>
                  <a:gdLst/>
                  <a:ahLst/>
                  <a:cxnLst>
                    <a:cxn ang="0">
                      <a:pos x="2" y="3"/>
                    </a:cxn>
                    <a:cxn ang="0">
                      <a:pos x="2" y="11"/>
                    </a:cxn>
                    <a:cxn ang="0">
                      <a:pos x="11" y="19"/>
                    </a:cxn>
                    <a:cxn ang="0">
                      <a:pos x="20" y="19"/>
                    </a:cxn>
                    <a:cxn ang="0">
                      <a:pos x="19" y="11"/>
                    </a:cxn>
                    <a:cxn ang="0">
                      <a:pos x="10" y="2"/>
                    </a:cxn>
                    <a:cxn ang="0">
                      <a:pos x="2" y="3"/>
                    </a:cxn>
                  </a:cxnLst>
                  <a:rect l="0" t="0" r="r" b="b"/>
                  <a:pathLst>
                    <a:path w="22" h="22">
                      <a:moveTo>
                        <a:pt x="2" y="3"/>
                      </a:moveTo>
                      <a:cubicBezTo>
                        <a:pt x="0" y="5"/>
                        <a:pt x="0" y="9"/>
                        <a:pt x="2" y="11"/>
                      </a:cubicBezTo>
                      <a:cubicBezTo>
                        <a:pt x="11" y="19"/>
                        <a:pt x="11" y="19"/>
                        <a:pt x="11" y="19"/>
                      </a:cubicBezTo>
                      <a:cubicBezTo>
                        <a:pt x="14" y="22"/>
                        <a:pt x="17" y="21"/>
                        <a:pt x="20" y="19"/>
                      </a:cubicBezTo>
                      <a:cubicBezTo>
                        <a:pt x="22" y="17"/>
                        <a:pt x="22" y="13"/>
                        <a:pt x="19" y="11"/>
                      </a:cubicBezTo>
                      <a:cubicBezTo>
                        <a:pt x="10" y="2"/>
                        <a:pt x="10" y="2"/>
                        <a:pt x="10" y="2"/>
                      </a:cubicBezTo>
                      <a:cubicBezTo>
                        <a:pt x="8" y="0"/>
                        <a:pt x="4" y="0"/>
                        <a:pt x="2" y="3"/>
                      </a:cubicBezTo>
                    </a:path>
                  </a:pathLst>
                </a:custGeom>
                <a:solidFill>
                  <a:srgbClr val="FBC49D"/>
                </a:solidFill>
                <a:ln w="9525">
                  <a:noFill/>
                  <a:round/>
                  <a:headEnd/>
                  <a:tailEnd/>
                </a:ln>
              </p:spPr>
              <p:txBody>
                <a:bodyPr anchor="ctr"/>
                <a:lstStyle/>
                <a:p>
                  <a:pPr algn="ctr"/>
                  <a:endParaRPr dirty="0"/>
                </a:p>
              </p:txBody>
            </p:sp>
            <p:sp>
              <p:nvSpPr>
                <p:cNvPr id="360" name="ísḷiďè">
                  <a:extLst>
                    <a:ext uri="{FF2B5EF4-FFF2-40B4-BE49-F238E27FC236}">
                      <a16:creationId xmlns:a16="http://schemas.microsoft.com/office/drawing/2014/main" id="{2A71E850-6BA5-4F2E-AE00-E7DF4581492B}"/>
                    </a:ext>
                  </a:extLst>
                </p:cNvPr>
                <p:cNvSpPr>
                  <a:spLocks/>
                </p:cNvSpPr>
                <p:nvPr/>
              </p:nvSpPr>
              <p:spPr bwMode="auto">
                <a:xfrm>
                  <a:off x="3112723" y="4840906"/>
                  <a:ext cx="221216" cy="158422"/>
                </a:xfrm>
                <a:custGeom>
                  <a:avLst/>
                  <a:gdLst/>
                  <a:ahLst/>
                  <a:cxnLst>
                    <a:cxn ang="0">
                      <a:pos x="67" y="29"/>
                    </a:cxn>
                    <a:cxn ang="0">
                      <a:pos x="58" y="38"/>
                    </a:cxn>
                    <a:cxn ang="0">
                      <a:pos x="27" y="36"/>
                    </a:cxn>
                    <a:cxn ang="0">
                      <a:pos x="22" y="42"/>
                    </a:cxn>
                    <a:cxn ang="0">
                      <a:pos x="0" y="23"/>
                    </a:cxn>
                    <a:cxn ang="0">
                      <a:pos x="22" y="0"/>
                    </a:cxn>
                    <a:cxn ang="0">
                      <a:pos x="41" y="18"/>
                    </a:cxn>
                    <a:cxn ang="0">
                      <a:pos x="60" y="22"/>
                    </a:cxn>
                    <a:cxn ang="0">
                      <a:pos x="67" y="29"/>
                    </a:cxn>
                  </a:cxnLst>
                  <a:rect l="0" t="0" r="r" b="b"/>
                  <a:pathLst>
                    <a:path w="67" h="48">
                      <a:moveTo>
                        <a:pt x="67" y="29"/>
                      </a:moveTo>
                      <a:cubicBezTo>
                        <a:pt x="58" y="38"/>
                        <a:pt x="58" y="38"/>
                        <a:pt x="58" y="38"/>
                      </a:cubicBezTo>
                      <a:cubicBezTo>
                        <a:pt x="43" y="48"/>
                        <a:pt x="34" y="43"/>
                        <a:pt x="27" y="36"/>
                      </a:cubicBezTo>
                      <a:cubicBezTo>
                        <a:pt x="22" y="42"/>
                        <a:pt x="22" y="42"/>
                        <a:pt x="22" y="42"/>
                      </a:cubicBezTo>
                      <a:cubicBezTo>
                        <a:pt x="0" y="23"/>
                        <a:pt x="0" y="23"/>
                        <a:pt x="0" y="23"/>
                      </a:cubicBezTo>
                      <a:cubicBezTo>
                        <a:pt x="22" y="0"/>
                        <a:pt x="22" y="0"/>
                        <a:pt x="22" y="0"/>
                      </a:cubicBezTo>
                      <a:cubicBezTo>
                        <a:pt x="41" y="18"/>
                        <a:pt x="41" y="18"/>
                        <a:pt x="41" y="18"/>
                      </a:cubicBezTo>
                      <a:cubicBezTo>
                        <a:pt x="41" y="18"/>
                        <a:pt x="49" y="12"/>
                        <a:pt x="60" y="22"/>
                      </a:cubicBezTo>
                      <a:cubicBezTo>
                        <a:pt x="67" y="29"/>
                        <a:pt x="67" y="29"/>
                        <a:pt x="67" y="29"/>
                      </a:cubicBezTo>
                    </a:path>
                  </a:pathLst>
                </a:custGeom>
                <a:solidFill>
                  <a:srgbClr val="FBC49D"/>
                </a:solidFill>
                <a:ln w="9525">
                  <a:noFill/>
                  <a:round/>
                  <a:headEnd/>
                  <a:tailEnd/>
                </a:ln>
              </p:spPr>
              <p:txBody>
                <a:bodyPr anchor="ctr"/>
                <a:lstStyle/>
                <a:p>
                  <a:pPr algn="ctr"/>
                  <a:endParaRPr dirty="0"/>
                </a:p>
              </p:txBody>
            </p:sp>
            <p:sp>
              <p:nvSpPr>
                <p:cNvPr id="361" name="ïṡļîḋê">
                  <a:extLst>
                    <a:ext uri="{FF2B5EF4-FFF2-40B4-BE49-F238E27FC236}">
                      <a16:creationId xmlns:a16="http://schemas.microsoft.com/office/drawing/2014/main" id="{83F63D91-E22D-4F3F-95FD-EB5DC41C4E48}"/>
                    </a:ext>
                  </a:extLst>
                </p:cNvPr>
                <p:cNvSpPr>
                  <a:spLocks/>
                </p:cNvSpPr>
                <p:nvPr/>
              </p:nvSpPr>
              <p:spPr bwMode="auto">
                <a:xfrm>
                  <a:off x="3109394" y="4844235"/>
                  <a:ext cx="161751" cy="217736"/>
                </a:xfrm>
                <a:custGeom>
                  <a:avLst/>
                  <a:gdLst/>
                  <a:ahLst/>
                  <a:cxnLst>
                    <a:cxn ang="0">
                      <a:pos x="32" y="66"/>
                    </a:cxn>
                    <a:cxn ang="0">
                      <a:pos x="31" y="33"/>
                    </a:cxn>
                    <a:cxn ang="0">
                      <a:pos x="42" y="21"/>
                    </a:cxn>
                    <a:cxn ang="0">
                      <a:pos x="22" y="0"/>
                    </a:cxn>
                    <a:cxn ang="0">
                      <a:pos x="0" y="23"/>
                    </a:cxn>
                    <a:cxn ang="0">
                      <a:pos x="19" y="41"/>
                    </a:cxn>
                    <a:cxn ang="0">
                      <a:pos x="24" y="58"/>
                    </a:cxn>
                    <a:cxn ang="0">
                      <a:pos x="32" y="66"/>
                    </a:cxn>
                  </a:cxnLst>
                  <a:rect l="0" t="0" r="r" b="b"/>
                  <a:pathLst>
                    <a:path w="49" h="66">
                      <a:moveTo>
                        <a:pt x="32" y="66"/>
                      </a:moveTo>
                      <a:cubicBezTo>
                        <a:pt x="32" y="66"/>
                        <a:pt x="49" y="50"/>
                        <a:pt x="31" y="33"/>
                      </a:cubicBezTo>
                      <a:cubicBezTo>
                        <a:pt x="42" y="21"/>
                        <a:pt x="42" y="21"/>
                        <a:pt x="42" y="21"/>
                      </a:cubicBezTo>
                      <a:cubicBezTo>
                        <a:pt x="22" y="0"/>
                        <a:pt x="22" y="0"/>
                        <a:pt x="22" y="0"/>
                      </a:cubicBezTo>
                      <a:cubicBezTo>
                        <a:pt x="0" y="23"/>
                        <a:pt x="0" y="23"/>
                        <a:pt x="0" y="23"/>
                      </a:cubicBezTo>
                      <a:cubicBezTo>
                        <a:pt x="19" y="41"/>
                        <a:pt x="19" y="41"/>
                        <a:pt x="19" y="41"/>
                      </a:cubicBezTo>
                      <a:cubicBezTo>
                        <a:pt x="19" y="41"/>
                        <a:pt x="13" y="48"/>
                        <a:pt x="24" y="58"/>
                      </a:cubicBezTo>
                      <a:cubicBezTo>
                        <a:pt x="32" y="66"/>
                        <a:pt x="32" y="66"/>
                        <a:pt x="32" y="66"/>
                      </a:cubicBezTo>
                    </a:path>
                  </a:pathLst>
                </a:custGeom>
                <a:solidFill>
                  <a:srgbClr val="FBC49D"/>
                </a:solidFill>
                <a:ln w="9525">
                  <a:noFill/>
                  <a:round/>
                  <a:headEnd/>
                  <a:tailEnd/>
                </a:ln>
              </p:spPr>
              <p:txBody>
                <a:bodyPr anchor="ctr"/>
                <a:lstStyle/>
                <a:p>
                  <a:pPr algn="ctr"/>
                  <a:endParaRPr dirty="0"/>
                </a:p>
              </p:txBody>
            </p:sp>
            <p:sp>
              <p:nvSpPr>
                <p:cNvPr id="362" name="îšḷîḑé">
                  <a:extLst>
                    <a:ext uri="{FF2B5EF4-FFF2-40B4-BE49-F238E27FC236}">
                      <a16:creationId xmlns:a16="http://schemas.microsoft.com/office/drawing/2014/main" id="{BEB5C4D6-7C61-4D47-9896-52D38E0B85C2}"/>
                    </a:ext>
                  </a:extLst>
                </p:cNvPr>
                <p:cNvSpPr>
                  <a:spLocks/>
                </p:cNvSpPr>
                <p:nvPr/>
              </p:nvSpPr>
              <p:spPr bwMode="auto">
                <a:xfrm>
                  <a:off x="3205173" y="4860728"/>
                  <a:ext cx="32986" cy="32986"/>
                </a:xfrm>
                <a:custGeom>
                  <a:avLst/>
                  <a:gdLst/>
                  <a:ahLst/>
                  <a:cxnLst>
                    <a:cxn ang="0">
                      <a:pos x="0" y="0"/>
                    </a:cxn>
                    <a:cxn ang="0">
                      <a:pos x="0" y="0"/>
                    </a:cxn>
                    <a:cxn ang="0">
                      <a:pos x="10" y="10"/>
                    </a:cxn>
                    <a:cxn ang="0">
                      <a:pos x="10" y="10"/>
                    </a:cxn>
                    <a:cxn ang="0">
                      <a:pos x="0" y="0"/>
                    </a:cxn>
                  </a:cxnLst>
                  <a:rect l="0" t="0" r="r" b="b"/>
                  <a:pathLst>
                    <a:path w="10" h="10">
                      <a:moveTo>
                        <a:pt x="0" y="0"/>
                      </a:moveTo>
                      <a:cubicBezTo>
                        <a:pt x="0" y="0"/>
                        <a:pt x="0" y="0"/>
                        <a:pt x="0" y="0"/>
                      </a:cubicBezTo>
                      <a:cubicBezTo>
                        <a:pt x="10" y="10"/>
                        <a:pt x="10" y="10"/>
                        <a:pt x="10" y="10"/>
                      </a:cubicBezTo>
                      <a:cubicBezTo>
                        <a:pt x="10" y="10"/>
                        <a:pt x="10" y="10"/>
                        <a:pt x="10" y="10"/>
                      </a:cubicBezTo>
                      <a:cubicBezTo>
                        <a:pt x="0" y="0"/>
                        <a:pt x="0" y="0"/>
                        <a:pt x="0" y="0"/>
                      </a:cubicBezTo>
                    </a:path>
                  </a:pathLst>
                </a:custGeom>
                <a:solidFill>
                  <a:srgbClr val="EDE2D3"/>
                </a:solidFill>
                <a:ln w="9525">
                  <a:noFill/>
                  <a:round/>
                  <a:headEnd/>
                  <a:tailEnd/>
                </a:ln>
              </p:spPr>
              <p:txBody>
                <a:bodyPr anchor="ctr"/>
                <a:lstStyle/>
                <a:p>
                  <a:pPr algn="ctr"/>
                  <a:endParaRPr dirty="0"/>
                </a:p>
              </p:txBody>
            </p:sp>
            <p:sp>
              <p:nvSpPr>
                <p:cNvPr id="363" name="ïś1ïḑe">
                  <a:extLst>
                    <a:ext uri="{FF2B5EF4-FFF2-40B4-BE49-F238E27FC236}">
                      <a16:creationId xmlns:a16="http://schemas.microsoft.com/office/drawing/2014/main" id="{065F7148-B504-43E4-B346-D30B9BAB41FA}"/>
                    </a:ext>
                  </a:extLst>
                </p:cNvPr>
                <p:cNvSpPr>
                  <a:spLocks/>
                </p:cNvSpPr>
                <p:nvPr/>
              </p:nvSpPr>
              <p:spPr bwMode="auto">
                <a:xfrm>
                  <a:off x="3238159" y="4893714"/>
                  <a:ext cx="9835" cy="6506"/>
                </a:xfrm>
                <a:custGeom>
                  <a:avLst/>
                  <a:gdLst/>
                  <a:ahLst/>
                  <a:cxnLst>
                    <a:cxn ang="0">
                      <a:pos x="0" y="0"/>
                    </a:cxn>
                    <a:cxn ang="0">
                      <a:pos x="0" y="0"/>
                    </a:cxn>
                    <a:cxn ang="0">
                      <a:pos x="65" y="43"/>
                    </a:cxn>
                    <a:cxn ang="0">
                      <a:pos x="65" y="43"/>
                    </a:cxn>
                    <a:cxn ang="0">
                      <a:pos x="0" y="0"/>
                    </a:cxn>
                  </a:cxnLst>
                  <a:rect l="0" t="0" r="r" b="b"/>
                  <a:pathLst>
                    <a:path w="65" h="43">
                      <a:moveTo>
                        <a:pt x="0" y="0"/>
                      </a:moveTo>
                      <a:lnTo>
                        <a:pt x="0" y="0"/>
                      </a:lnTo>
                      <a:lnTo>
                        <a:pt x="65" y="43"/>
                      </a:lnTo>
                      <a:lnTo>
                        <a:pt x="65" y="43"/>
                      </a:lnTo>
                      <a:lnTo>
                        <a:pt x="0" y="0"/>
                      </a:lnTo>
                      <a:close/>
                    </a:path>
                  </a:pathLst>
                </a:custGeom>
                <a:solidFill>
                  <a:srgbClr val="E0D7CB"/>
                </a:solidFill>
                <a:ln w="9525">
                  <a:noFill/>
                  <a:round/>
                  <a:headEnd/>
                  <a:tailEnd/>
                </a:ln>
              </p:spPr>
              <p:txBody>
                <a:bodyPr anchor="ctr"/>
                <a:lstStyle/>
                <a:p>
                  <a:pPr algn="ctr"/>
                  <a:endParaRPr dirty="0"/>
                </a:p>
              </p:txBody>
            </p:sp>
            <p:sp>
              <p:nvSpPr>
                <p:cNvPr id="364" name="ísļiḋè">
                  <a:extLst>
                    <a:ext uri="{FF2B5EF4-FFF2-40B4-BE49-F238E27FC236}">
                      <a16:creationId xmlns:a16="http://schemas.microsoft.com/office/drawing/2014/main" id="{14B3BBBA-E9AE-447F-8D03-A31DD7719B4C}"/>
                    </a:ext>
                  </a:extLst>
                </p:cNvPr>
                <p:cNvSpPr>
                  <a:spLocks/>
                </p:cNvSpPr>
                <p:nvPr/>
              </p:nvSpPr>
              <p:spPr bwMode="auto">
                <a:xfrm>
                  <a:off x="3238159" y="4893714"/>
                  <a:ext cx="9835" cy="6506"/>
                </a:xfrm>
                <a:custGeom>
                  <a:avLst/>
                  <a:gdLst/>
                  <a:ahLst/>
                  <a:cxnLst>
                    <a:cxn ang="0">
                      <a:pos x="0" y="0"/>
                    </a:cxn>
                    <a:cxn ang="0">
                      <a:pos x="0" y="0"/>
                    </a:cxn>
                    <a:cxn ang="0">
                      <a:pos x="65" y="43"/>
                    </a:cxn>
                    <a:cxn ang="0">
                      <a:pos x="65" y="43"/>
                    </a:cxn>
                    <a:cxn ang="0">
                      <a:pos x="0" y="0"/>
                    </a:cxn>
                  </a:cxnLst>
                  <a:rect l="0" t="0" r="r" b="b"/>
                  <a:pathLst>
                    <a:path w="65" h="43">
                      <a:moveTo>
                        <a:pt x="0" y="0"/>
                      </a:moveTo>
                      <a:lnTo>
                        <a:pt x="0" y="0"/>
                      </a:lnTo>
                      <a:lnTo>
                        <a:pt x="65" y="43"/>
                      </a:lnTo>
                      <a:lnTo>
                        <a:pt x="65" y="43"/>
                      </a:lnTo>
                      <a:lnTo>
                        <a:pt x="0" y="0"/>
                      </a:lnTo>
                    </a:path>
                  </a:pathLst>
                </a:custGeom>
                <a:noFill/>
                <a:ln w="9525">
                  <a:noFill/>
                  <a:round/>
                  <a:headEnd/>
                  <a:tailEnd/>
                </a:ln>
              </p:spPr>
              <p:txBody>
                <a:bodyPr anchor="ctr"/>
                <a:lstStyle/>
                <a:p>
                  <a:pPr algn="ctr"/>
                  <a:endParaRPr dirty="0"/>
                </a:p>
              </p:txBody>
            </p:sp>
            <p:sp>
              <p:nvSpPr>
                <p:cNvPr id="365" name="išliďé">
                  <a:extLst>
                    <a:ext uri="{FF2B5EF4-FFF2-40B4-BE49-F238E27FC236}">
                      <a16:creationId xmlns:a16="http://schemas.microsoft.com/office/drawing/2014/main" id="{C88AA618-44D5-4112-8F47-976E30016F4D}"/>
                    </a:ext>
                  </a:extLst>
                </p:cNvPr>
                <p:cNvSpPr>
                  <a:spLocks/>
                </p:cNvSpPr>
                <p:nvPr/>
              </p:nvSpPr>
              <p:spPr bwMode="auto">
                <a:xfrm>
                  <a:off x="3198516" y="4860728"/>
                  <a:ext cx="49479" cy="46150"/>
                </a:xfrm>
                <a:custGeom>
                  <a:avLst/>
                  <a:gdLst/>
                  <a:ahLst/>
                  <a:cxnLst>
                    <a:cxn ang="0">
                      <a:pos x="2" y="0"/>
                    </a:cxn>
                    <a:cxn ang="0">
                      <a:pos x="0" y="1"/>
                    </a:cxn>
                    <a:cxn ang="0">
                      <a:pos x="12" y="14"/>
                    </a:cxn>
                    <a:cxn ang="0">
                      <a:pos x="15" y="12"/>
                    </a:cxn>
                    <a:cxn ang="0">
                      <a:pos x="12" y="10"/>
                    </a:cxn>
                    <a:cxn ang="0">
                      <a:pos x="2" y="0"/>
                    </a:cxn>
                  </a:cxnLst>
                  <a:rect l="0" t="0" r="r" b="b"/>
                  <a:pathLst>
                    <a:path w="15" h="14">
                      <a:moveTo>
                        <a:pt x="2" y="0"/>
                      </a:moveTo>
                      <a:cubicBezTo>
                        <a:pt x="1" y="0"/>
                        <a:pt x="1" y="1"/>
                        <a:pt x="0" y="1"/>
                      </a:cubicBezTo>
                      <a:cubicBezTo>
                        <a:pt x="12" y="14"/>
                        <a:pt x="12" y="14"/>
                        <a:pt x="12" y="14"/>
                      </a:cubicBezTo>
                      <a:cubicBezTo>
                        <a:pt x="14" y="13"/>
                        <a:pt x="15" y="12"/>
                        <a:pt x="15" y="12"/>
                      </a:cubicBezTo>
                      <a:cubicBezTo>
                        <a:pt x="12" y="10"/>
                        <a:pt x="12" y="10"/>
                        <a:pt x="12" y="10"/>
                      </a:cubicBezTo>
                      <a:cubicBezTo>
                        <a:pt x="2" y="0"/>
                        <a:pt x="2" y="0"/>
                        <a:pt x="2" y="0"/>
                      </a:cubicBezTo>
                    </a:path>
                  </a:pathLst>
                </a:custGeom>
                <a:solidFill>
                  <a:srgbClr val="EAAD82"/>
                </a:solidFill>
                <a:ln w="9525">
                  <a:noFill/>
                  <a:round/>
                  <a:headEnd/>
                  <a:tailEnd/>
                </a:ln>
              </p:spPr>
              <p:txBody>
                <a:bodyPr anchor="ctr"/>
                <a:lstStyle/>
                <a:p>
                  <a:pPr algn="ctr"/>
                  <a:endParaRPr dirty="0"/>
                </a:p>
              </p:txBody>
            </p:sp>
            <p:sp>
              <p:nvSpPr>
                <p:cNvPr id="366" name="ïṣlïďe">
                  <a:extLst>
                    <a:ext uri="{FF2B5EF4-FFF2-40B4-BE49-F238E27FC236}">
                      <a16:creationId xmlns:a16="http://schemas.microsoft.com/office/drawing/2014/main" id="{694A0503-8ECF-4558-A689-8A8CC0EABEC1}"/>
                    </a:ext>
                  </a:extLst>
                </p:cNvPr>
                <p:cNvSpPr>
                  <a:spLocks/>
                </p:cNvSpPr>
                <p:nvPr/>
              </p:nvSpPr>
              <p:spPr bwMode="auto">
                <a:xfrm>
                  <a:off x="3119229" y="4863905"/>
                  <a:ext cx="118930" cy="115601"/>
                </a:xfrm>
                <a:custGeom>
                  <a:avLst/>
                  <a:gdLst/>
                  <a:ahLst/>
                  <a:cxnLst>
                    <a:cxn ang="0">
                      <a:pos x="24" y="0"/>
                    </a:cxn>
                    <a:cxn ang="0">
                      <a:pos x="0" y="19"/>
                    </a:cxn>
                    <a:cxn ang="0">
                      <a:pos x="16" y="35"/>
                    </a:cxn>
                    <a:cxn ang="0">
                      <a:pos x="26" y="27"/>
                    </a:cxn>
                    <a:cxn ang="0">
                      <a:pos x="36" y="13"/>
                    </a:cxn>
                    <a:cxn ang="0">
                      <a:pos x="24" y="0"/>
                    </a:cxn>
                  </a:cxnLst>
                  <a:rect l="0" t="0" r="r" b="b"/>
                  <a:pathLst>
                    <a:path w="36" h="35">
                      <a:moveTo>
                        <a:pt x="24" y="0"/>
                      </a:moveTo>
                      <a:cubicBezTo>
                        <a:pt x="17" y="6"/>
                        <a:pt x="7" y="14"/>
                        <a:pt x="0" y="19"/>
                      </a:cubicBezTo>
                      <a:cubicBezTo>
                        <a:pt x="16" y="35"/>
                        <a:pt x="16" y="35"/>
                        <a:pt x="16" y="35"/>
                      </a:cubicBezTo>
                      <a:cubicBezTo>
                        <a:pt x="19" y="29"/>
                        <a:pt x="26" y="27"/>
                        <a:pt x="26" y="27"/>
                      </a:cubicBezTo>
                      <a:cubicBezTo>
                        <a:pt x="27" y="20"/>
                        <a:pt x="33" y="15"/>
                        <a:pt x="36" y="13"/>
                      </a:cubicBezTo>
                      <a:cubicBezTo>
                        <a:pt x="24" y="0"/>
                        <a:pt x="24" y="0"/>
                        <a:pt x="24" y="0"/>
                      </a:cubicBezTo>
                    </a:path>
                  </a:pathLst>
                </a:custGeom>
                <a:solidFill>
                  <a:srgbClr val="EAAD82"/>
                </a:solidFill>
                <a:ln w="9525">
                  <a:noFill/>
                  <a:round/>
                  <a:headEnd/>
                  <a:tailEnd/>
                </a:ln>
              </p:spPr>
              <p:txBody>
                <a:bodyPr anchor="ctr"/>
                <a:lstStyle/>
                <a:p>
                  <a:pPr algn="ctr"/>
                  <a:endParaRPr dirty="0"/>
                </a:p>
              </p:txBody>
            </p:sp>
            <p:sp>
              <p:nvSpPr>
                <p:cNvPr id="367" name="îŝ1ïdé">
                  <a:extLst>
                    <a:ext uri="{FF2B5EF4-FFF2-40B4-BE49-F238E27FC236}">
                      <a16:creationId xmlns:a16="http://schemas.microsoft.com/office/drawing/2014/main" id="{97867887-F759-4E4B-B700-64846875058F}"/>
                    </a:ext>
                  </a:extLst>
                </p:cNvPr>
                <p:cNvSpPr>
                  <a:spLocks/>
                </p:cNvSpPr>
                <p:nvPr/>
              </p:nvSpPr>
              <p:spPr bwMode="auto">
                <a:xfrm>
                  <a:off x="3284309" y="4913535"/>
                  <a:ext cx="79287" cy="79135"/>
                </a:xfrm>
                <a:custGeom>
                  <a:avLst/>
                  <a:gdLst/>
                  <a:ahLst/>
                  <a:cxnLst>
                    <a:cxn ang="0">
                      <a:pos x="524" y="327"/>
                    </a:cxn>
                    <a:cxn ang="0">
                      <a:pos x="328" y="523"/>
                    </a:cxn>
                    <a:cxn ang="0">
                      <a:pos x="0" y="218"/>
                    </a:cxn>
                    <a:cxn ang="0">
                      <a:pos x="175" y="0"/>
                    </a:cxn>
                    <a:cxn ang="0">
                      <a:pos x="524" y="327"/>
                    </a:cxn>
                  </a:cxnLst>
                  <a:rect l="0" t="0" r="r" b="b"/>
                  <a:pathLst>
                    <a:path w="524" h="523">
                      <a:moveTo>
                        <a:pt x="524" y="327"/>
                      </a:moveTo>
                      <a:lnTo>
                        <a:pt x="328" y="523"/>
                      </a:lnTo>
                      <a:lnTo>
                        <a:pt x="0" y="218"/>
                      </a:lnTo>
                      <a:lnTo>
                        <a:pt x="175" y="0"/>
                      </a:lnTo>
                      <a:lnTo>
                        <a:pt x="524" y="327"/>
                      </a:lnTo>
                      <a:close/>
                    </a:path>
                  </a:pathLst>
                </a:custGeom>
                <a:solidFill>
                  <a:srgbClr val="FBC49D"/>
                </a:solidFill>
                <a:ln w="9525">
                  <a:noFill/>
                  <a:round/>
                  <a:headEnd/>
                  <a:tailEnd/>
                </a:ln>
              </p:spPr>
              <p:txBody>
                <a:bodyPr anchor="ctr"/>
                <a:lstStyle/>
                <a:p>
                  <a:pPr algn="ctr"/>
                  <a:endParaRPr dirty="0"/>
                </a:p>
              </p:txBody>
            </p:sp>
            <p:sp>
              <p:nvSpPr>
                <p:cNvPr id="368" name="iṩlïḍé">
                  <a:extLst>
                    <a:ext uri="{FF2B5EF4-FFF2-40B4-BE49-F238E27FC236}">
                      <a16:creationId xmlns:a16="http://schemas.microsoft.com/office/drawing/2014/main" id="{4D6F795B-539B-4BEF-98EE-86B57E0FA14B}"/>
                    </a:ext>
                  </a:extLst>
                </p:cNvPr>
                <p:cNvSpPr>
                  <a:spLocks/>
                </p:cNvSpPr>
                <p:nvPr/>
              </p:nvSpPr>
              <p:spPr bwMode="auto">
                <a:xfrm>
                  <a:off x="3284309" y="4913535"/>
                  <a:ext cx="79287" cy="79135"/>
                </a:xfrm>
                <a:custGeom>
                  <a:avLst/>
                  <a:gdLst/>
                  <a:ahLst/>
                  <a:cxnLst>
                    <a:cxn ang="0">
                      <a:pos x="524" y="327"/>
                    </a:cxn>
                    <a:cxn ang="0">
                      <a:pos x="328" y="523"/>
                    </a:cxn>
                    <a:cxn ang="0">
                      <a:pos x="0" y="218"/>
                    </a:cxn>
                    <a:cxn ang="0">
                      <a:pos x="175" y="0"/>
                    </a:cxn>
                    <a:cxn ang="0">
                      <a:pos x="524" y="327"/>
                    </a:cxn>
                  </a:cxnLst>
                  <a:rect l="0" t="0" r="r" b="b"/>
                  <a:pathLst>
                    <a:path w="524" h="523">
                      <a:moveTo>
                        <a:pt x="524" y="327"/>
                      </a:moveTo>
                      <a:lnTo>
                        <a:pt x="328" y="523"/>
                      </a:lnTo>
                      <a:lnTo>
                        <a:pt x="0" y="218"/>
                      </a:lnTo>
                      <a:lnTo>
                        <a:pt x="175" y="0"/>
                      </a:lnTo>
                      <a:lnTo>
                        <a:pt x="524" y="327"/>
                      </a:lnTo>
                    </a:path>
                  </a:pathLst>
                </a:custGeom>
                <a:noFill/>
                <a:ln w="9525">
                  <a:noFill/>
                  <a:round/>
                  <a:headEnd/>
                  <a:tailEnd/>
                </a:ln>
              </p:spPr>
              <p:txBody>
                <a:bodyPr anchor="ctr"/>
                <a:lstStyle/>
                <a:p>
                  <a:pPr algn="ctr"/>
                  <a:endParaRPr dirty="0"/>
                </a:p>
              </p:txBody>
            </p:sp>
            <p:sp>
              <p:nvSpPr>
                <p:cNvPr id="369" name="îŝľîďê">
                  <a:extLst>
                    <a:ext uri="{FF2B5EF4-FFF2-40B4-BE49-F238E27FC236}">
                      <a16:creationId xmlns:a16="http://schemas.microsoft.com/office/drawing/2014/main" id="{FE6B02E3-70EF-40D2-B93D-26E549B37E20}"/>
                    </a:ext>
                  </a:extLst>
                </p:cNvPr>
                <p:cNvSpPr>
                  <a:spLocks/>
                </p:cNvSpPr>
                <p:nvPr/>
              </p:nvSpPr>
              <p:spPr bwMode="auto">
                <a:xfrm>
                  <a:off x="3261310" y="5022327"/>
                  <a:ext cx="49479" cy="19822"/>
                </a:xfrm>
                <a:custGeom>
                  <a:avLst/>
                  <a:gdLst/>
                  <a:ahLst/>
                  <a:cxnLst>
                    <a:cxn ang="0">
                      <a:pos x="2" y="2"/>
                    </a:cxn>
                    <a:cxn ang="0">
                      <a:pos x="2" y="2"/>
                    </a:cxn>
                    <a:cxn ang="0">
                      <a:pos x="0" y="6"/>
                    </a:cxn>
                    <a:cxn ang="0">
                      <a:pos x="2" y="2"/>
                    </a:cxn>
                    <a:cxn ang="0">
                      <a:pos x="2" y="2"/>
                    </a:cxn>
                    <a:cxn ang="0">
                      <a:pos x="6" y="0"/>
                    </a:cxn>
                    <a:cxn ang="0">
                      <a:pos x="10" y="2"/>
                    </a:cxn>
                    <a:cxn ang="0">
                      <a:pos x="15" y="6"/>
                    </a:cxn>
                    <a:cxn ang="0">
                      <a:pos x="15" y="6"/>
                    </a:cxn>
                    <a:cxn ang="0">
                      <a:pos x="10" y="2"/>
                    </a:cxn>
                    <a:cxn ang="0">
                      <a:pos x="6" y="0"/>
                    </a:cxn>
                    <a:cxn ang="0">
                      <a:pos x="6" y="0"/>
                    </a:cxn>
                    <a:cxn ang="0">
                      <a:pos x="6" y="0"/>
                    </a:cxn>
                    <a:cxn ang="0">
                      <a:pos x="6" y="0"/>
                    </a:cxn>
                    <a:cxn ang="0">
                      <a:pos x="6" y="0"/>
                    </a:cxn>
                  </a:cxnLst>
                  <a:rect l="0" t="0" r="r" b="b"/>
                  <a:pathLst>
                    <a:path w="15" h="6">
                      <a:moveTo>
                        <a:pt x="2" y="2"/>
                      </a:moveTo>
                      <a:cubicBezTo>
                        <a:pt x="2" y="2"/>
                        <a:pt x="2" y="2"/>
                        <a:pt x="2" y="2"/>
                      </a:cubicBezTo>
                      <a:cubicBezTo>
                        <a:pt x="1" y="3"/>
                        <a:pt x="0" y="4"/>
                        <a:pt x="0" y="6"/>
                      </a:cubicBezTo>
                      <a:cubicBezTo>
                        <a:pt x="0" y="4"/>
                        <a:pt x="1" y="3"/>
                        <a:pt x="2" y="2"/>
                      </a:cubicBezTo>
                      <a:cubicBezTo>
                        <a:pt x="2" y="2"/>
                        <a:pt x="2" y="2"/>
                        <a:pt x="2" y="2"/>
                      </a:cubicBezTo>
                      <a:moveTo>
                        <a:pt x="6" y="0"/>
                      </a:moveTo>
                      <a:cubicBezTo>
                        <a:pt x="7" y="0"/>
                        <a:pt x="9" y="1"/>
                        <a:pt x="10" y="2"/>
                      </a:cubicBezTo>
                      <a:cubicBezTo>
                        <a:pt x="15" y="6"/>
                        <a:pt x="15" y="6"/>
                        <a:pt x="15" y="6"/>
                      </a:cubicBezTo>
                      <a:cubicBezTo>
                        <a:pt x="15" y="6"/>
                        <a:pt x="15" y="6"/>
                        <a:pt x="15" y="6"/>
                      </a:cubicBezTo>
                      <a:cubicBezTo>
                        <a:pt x="10" y="2"/>
                        <a:pt x="10" y="2"/>
                        <a:pt x="10" y="2"/>
                      </a:cubicBezTo>
                      <a:cubicBezTo>
                        <a:pt x="9" y="1"/>
                        <a:pt x="7" y="0"/>
                        <a:pt x="6" y="0"/>
                      </a:cubicBezTo>
                      <a:moveTo>
                        <a:pt x="6" y="0"/>
                      </a:moveTo>
                      <a:cubicBezTo>
                        <a:pt x="6" y="0"/>
                        <a:pt x="6" y="0"/>
                        <a:pt x="6" y="0"/>
                      </a:cubicBezTo>
                      <a:cubicBezTo>
                        <a:pt x="6" y="0"/>
                        <a:pt x="6" y="0"/>
                        <a:pt x="6" y="0"/>
                      </a:cubicBezTo>
                      <a:cubicBezTo>
                        <a:pt x="6" y="0"/>
                        <a:pt x="6" y="0"/>
                        <a:pt x="6" y="0"/>
                      </a:cubicBezTo>
                    </a:path>
                  </a:pathLst>
                </a:custGeom>
                <a:solidFill>
                  <a:srgbClr val="C0784B"/>
                </a:solidFill>
                <a:ln w="9525">
                  <a:noFill/>
                  <a:round/>
                  <a:headEnd/>
                  <a:tailEnd/>
                </a:ln>
              </p:spPr>
              <p:txBody>
                <a:bodyPr anchor="ctr"/>
                <a:lstStyle/>
                <a:p>
                  <a:pPr algn="ctr"/>
                  <a:endParaRPr dirty="0"/>
                </a:p>
              </p:txBody>
            </p:sp>
            <p:sp>
              <p:nvSpPr>
                <p:cNvPr id="370" name="îṧ1íḑè">
                  <a:extLst>
                    <a:ext uri="{FF2B5EF4-FFF2-40B4-BE49-F238E27FC236}">
                      <a16:creationId xmlns:a16="http://schemas.microsoft.com/office/drawing/2014/main" id="{6813E2F1-D575-4A3E-B707-DA1678D63A59}"/>
                    </a:ext>
                  </a:extLst>
                </p:cNvPr>
                <p:cNvSpPr>
                  <a:spLocks/>
                </p:cNvSpPr>
                <p:nvPr/>
              </p:nvSpPr>
              <p:spPr bwMode="auto">
                <a:xfrm>
                  <a:off x="3261310" y="5022327"/>
                  <a:ext cx="49479" cy="49630"/>
                </a:xfrm>
                <a:custGeom>
                  <a:avLst/>
                  <a:gdLst/>
                  <a:ahLst/>
                  <a:cxnLst>
                    <a:cxn ang="0">
                      <a:pos x="6" y="0"/>
                    </a:cxn>
                    <a:cxn ang="0">
                      <a:pos x="6" y="0"/>
                    </a:cxn>
                    <a:cxn ang="0">
                      <a:pos x="2" y="2"/>
                    </a:cxn>
                    <a:cxn ang="0">
                      <a:pos x="2" y="2"/>
                    </a:cxn>
                    <a:cxn ang="0">
                      <a:pos x="0" y="6"/>
                    </a:cxn>
                    <a:cxn ang="0">
                      <a:pos x="2" y="10"/>
                    </a:cxn>
                    <a:cxn ang="0">
                      <a:pos x="7" y="15"/>
                    </a:cxn>
                    <a:cxn ang="0">
                      <a:pos x="7" y="8"/>
                    </a:cxn>
                    <a:cxn ang="0">
                      <a:pos x="8" y="7"/>
                    </a:cxn>
                    <a:cxn ang="0">
                      <a:pos x="12" y="5"/>
                    </a:cxn>
                    <a:cxn ang="0">
                      <a:pos x="15" y="6"/>
                    </a:cxn>
                    <a:cxn ang="0">
                      <a:pos x="10" y="2"/>
                    </a:cxn>
                    <a:cxn ang="0">
                      <a:pos x="6" y="0"/>
                    </a:cxn>
                    <a:cxn ang="0">
                      <a:pos x="6" y="0"/>
                    </a:cxn>
                  </a:cxnLst>
                  <a:rect l="0" t="0" r="r" b="b"/>
                  <a:pathLst>
                    <a:path w="15" h="15">
                      <a:moveTo>
                        <a:pt x="6" y="0"/>
                      </a:moveTo>
                      <a:cubicBezTo>
                        <a:pt x="6" y="0"/>
                        <a:pt x="6" y="0"/>
                        <a:pt x="6" y="0"/>
                      </a:cubicBezTo>
                      <a:cubicBezTo>
                        <a:pt x="4" y="0"/>
                        <a:pt x="3" y="1"/>
                        <a:pt x="2" y="2"/>
                      </a:cubicBezTo>
                      <a:cubicBezTo>
                        <a:pt x="2" y="2"/>
                        <a:pt x="2" y="2"/>
                        <a:pt x="2" y="2"/>
                      </a:cubicBezTo>
                      <a:cubicBezTo>
                        <a:pt x="1" y="3"/>
                        <a:pt x="0" y="4"/>
                        <a:pt x="0" y="6"/>
                      </a:cubicBezTo>
                      <a:cubicBezTo>
                        <a:pt x="0" y="7"/>
                        <a:pt x="1" y="9"/>
                        <a:pt x="2" y="10"/>
                      </a:cubicBezTo>
                      <a:cubicBezTo>
                        <a:pt x="7" y="15"/>
                        <a:pt x="7" y="15"/>
                        <a:pt x="7" y="15"/>
                      </a:cubicBezTo>
                      <a:cubicBezTo>
                        <a:pt x="5" y="13"/>
                        <a:pt x="5" y="10"/>
                        <a:pt x="7" y="8"/>
                      </a:cubicBezTo>
                      <a:cubicBezTo>
                        <a:pt x="8" y="7"/>
                        <a:pt x="8" y="7"/>
                        <a:pt x="8" y="7"/>
                      </a:cubicBezTo>
                      <a:cubicBezTo>
                        <a:pt x="9" y="6"/>
                        <a:pt x="11" y="5"/>
                        <a:pt x="12" y="5"/>
                      </a:cubicBezTo>
                      <a:cubicBezTo>
                        <a:pt x="13" y="5"/>
                        <a:pt x="14" y="5"/>
                        <a:pt x="15" y="6"/>
                      </a:cubicBezTo>
                      <a:cubicBezTo>
                        <a:pt x="10" y="2"/>
                        <a:pt x="10" y="2"/>
                        <a:pt x="10" y="2"/>
                      </a:cubicBezTo>
                      <a:cubicBezTo>
                        <a:pt x="9" y="1"/>
                        <a:pt x="7" y="0"/>
                        <a:pt x="6" y="0"/>
                      </a:cubicBezTo>
                      <a:cubicBezTo>
                        <a:pt x="6" y="0"/>
                        <a:pt x="6" y="0"/>
                        <a:pt x="6" y="0"/>
                      </a:cubicBezTo>
                    </a:path>
                  </a:pathLst>
                </a:custGeom>
                <a:solidFill>
                  <a:srgbClr val="EAAD82"/>
                </a:solidFill>
                <a:ln w="9525">
                  <a:noFill/>
                  <a:round/>
                  <a:headEnd/>
                  <a:tailEnd/>
                </a:ln>
              </p:spPr>
              <p:txBody>
                <a:bodyPr anchor="ctr"/>
                <a:lstStyle/>
                <a:p>
                  <a:pPr algn="ctr"/>
                  <a:endParaRPr dirty="0"/>
                </a:p>
              </p:txBody>
            </p:sp>
            <p:sp>
              <p:nvSpPr>
                <p:cNvPr id="371" name="îŝḻiḓê">
                  <a:extLst>
                    <a:ext uri="{FF2B5EF4-FFF2-40B4-BE49-F238E27FC236}">
                      <a16:creationId xmlns:a16="http://schemas.microsoft.com/office/drawing/2014/main" id="{222EFDA1-C01B-4B4D-9227-FF120AA21856}"/>
                    </a:ext>
                  </a:extLst>
                </p:cNvPr>
                <p:cNvSpPr>
                  <a:spLocks/>
                </p:cNvSpPr>
                <p:nvPr/>
              </p:nvSpPr>
              <p:spPr bwMode="auto">
                <a:xfrm>
                  <a:off x="3234830" y="5052136"/>
                  <a:ext cx="29657" cy="19822"/>
                </a:xfrm>
                <a:custGeom>
                  <a:avLst/>
                  <a:gdLst/>
                  <a:ahLst/>
                  <a:cxnLst>
                    <a:cxn ang="0">
                      <a:pos x="1" y="2"/>
                    </a:cxn>
                    <a:cxn ang="0">
                      <a:pos x="1" y="2"/>
                    </a:cxn>
                    <a:cxn ang="0">
                      <a:pos x="0" y="6"/>
                    </a:cxn>
                    <a:cxn ang="0">
                      <a:pos x="1" y="2"/>
                    </a:cxn>
                    <a:cxn ang="0">
                      <a:pos x="1" y="2"/>
                    </a:cxn>
                    <a:cxn ang="0">
                      <a:pos x="1" y="2"/>
                    </a:cxn>
                    <a:cxn ang="0">
                      <a:pos x="1" y="2"/>
                    </a:cxn>
                    <a:cxn ang="0">
                      <a:pos x="1" y="2"/>
                    </a:cxn>
                    <a:cxn ang="0">
                      <a:pos x="5" y="0"/>
                    </a:cxn>
                    <a:cxn ang="0">
                      <a:pos x="9" y="1"/>
                    </a:cxn>
                    <a:cxn ang="0">
                      <a:pos x="9" y="1"/>
                    </a:cxn>
                    <a:cxn ang="0">
                      <a:pos x="5" y="0"/>
                    </a:cxn>
                    <a:cxn ang="0">
                      <a:pos x="5" y="0"/>
                    </a:cxn>
                    <a:cxn ang="0">
                      <a:pos x="5" y="0"/>
                    </a:cxn>
                    <a:cxn ang="0">
                      <a:pos x="5" y="0"/>
                    </a:cxn>
                    <a:cxn ang="0">
                      <a:pos x="5" y="0"/>
                    </a:cxn>
                  </a:cxnLst>
                  <a:rect l="0" t="0" r="r" b="b"/>
                  <a:pathLst>
                    <a:path w="9" h="6">
                      <a:moveTo>
                        <a:pt x="1" y="2"/>
                      </a:moveTo>
                      <a:cubicBezTo>
                        <a:pt x="1" y="2"/>
                        <a:pt x="1" y="2"/>
                        <a:pt x="1" y="2"/>
                      </a:cubicBezTo>
                      <a:cubicBezTo>
                        <a:pt x="0" y="3"/>
                        <a:pt x="0" y="4"/>
                        <a:pt x="0" y="6"/>
                      </a:cubicBezTo>
                      <a:cubicBezTo>
                        <a:pt x="0" y="4"/>
                        <a:pt x="0" y="3"/>
                        <a:pt x="1" y="2"/>
                      </a:cubicBezTo>
                      <a:cubicBezTo>
                        <a:pt x="1" y="2"/>
                        <a:pt x="1" y="2"/>
                        <a:pt x="1" y="2"/>
                      </a:cubicBezTo>
                      <a:moveTo>
                        <a:pt x="1" y="2"/>
                      </a:moveTo>
                      <a:cubicBezTo>
                        <a:pt x="1" y="2"/>
                        <a:pt x="1" y="2"/>
                        <a:pt x="1" y="2"/>
                      </a:cubicBezTo>
                      <a:cubicBezTo>
                        <a:pt x="1" y="2"/>
                        <a:pt x="1" y="2"/>
                        <a:pt x="1" y="2"/>
                      </a:cubicBezTo>
                      <a:moveTo>
                        <a:pt x="5" y="0"/>
                      </a:moveTo>
                      <a:cubicBezTo>
                        <a:pt x="7" y="0"/>
                        <a:pt x="8" y="0"/>
                        <a:pt x="9" y="1"/>
                      </a:cubicBezTo>
                      <a:cubicBezTo>
                        <a:pt x="9" y="1"/>
                        <a:pt x="9" y="1"/>
                        <a:pt x="9" y="1"/>
                      </a:cubicBezTo>
                      <a:cubicBezTo>
                        <a:pt x="8" y="0"/>
                        <a:pt x="7" y="0"/>
                        <a:pt x="5" y="0"/>
                      </a:cubicBezTo>
                      <a:moveTo>
                        <a:pt x="5" y="0"/>
                      </a:moveTo>
                      <a:cubicBezTo>
                        <a:pt x="5" y="0"/>
                        <a:pt x="5" y="0"/>
                        <a:pt x="5" y="0"/>
                      </a:cubicBezTo>
                      <a:cubicBezTo>
                        <a:pt x="5" y="0"/>
                        <a:pt x="5" y="0"/>
                        <a:pt x="5" y="0"/>
                      </a:cubicBezTo>
                      <a:cubicBezTo>
                        <a:pt x="5" y="0"/>
                        <a:pt x="5" y="0"/>
                        <a:pt x="5" y="0"/>
                      </a:cubicBezTo>
                    </a:path>
                  </a:pathLst>
                </a:custGeom>
                <a:solidFill>
                  <a:srgbClr val="C0784B"/>
                </a:solidFill>
                <a:ln w="9525">
                  <a:noFill/>
                  <a:round/>
                  <a:headEnd/>
                  <a:tailEnd/>
                </a:ln>
              </p:spPr>
              <p:txBody>
                <a:bodyPr anchor="ctr"/>
                <a:lstStyle/>
                <a:p>
                  <a:pPr algn="ctr"/>
                  <a:endParaRPr dirty="0"/>
                </a:p>
              </p:txBody>
            </p:sp>
            <p:sp>
              <p:nvSpPr>
                <p:cNvPr id="372" name="íşľïḋê">
                  <a:extLst>
                    <a:ext uri="{FF2B5EF4-FFF2-40B4-BE49-F238E27FC236}">
                      <a16:creationId xmlns:a16="http://schemas.microsoft.com/office/drawing/2014/main" id="{02A480C1-7B85-42F6-9408-3143086FDDDF}"/>
                    </a:ext>
                  </a:extLst>
                </p:cNvPr>
                <p:cNvSpPr>
                  <a:spLocks/>
                </p:cNvSpPr>
                <p:nvPr/>
              </p:nvSpPr>
              <p:spPr bwMode="auto">
                <a:xfrm>
                  <a:off x="3234830" y="5052136"/>
                  <a:ext cx="46150" cy="49479"/>
                </a:xfrm>
                <a:custGeom>
                  <a:avLst/>
                  <a:gdLst/>
                  <a:ahLst/>
                  <a:cxnLst>
                    <a:cxn ang="0">
                      <a:pos x="5" y="0"/>
                    </a:cxn>
                    <a:cxn ang="0">
                      <a:pos x="5" y="0"/>
                    </a:cxn>
                    <a:cxn ang="0">
                      <a:pos x="1" y="2"/>
                    </a:cxn>
                    <a:cxn ang="0">
                      <a:pos x="1" y="2"/>
                    </a:cxn>
                    <a:cxn ang="0">
                      <a:pos x="1" y="2"/>
                    </a:cxn>
                    <a:cxn ang="0">
                      <a:pos x="1" y="2"/>
                    </a:cxn>
                    <a:cxn ang="0">
                      <a:pos x="0" y="6"/>
                    </a:cxn>
                    <a:cxn ang="0">
                      <a:pos x="1" y="10"/>
                    </a:cxn>
                    <a:cxn ang="0">
                      <a:pos x="6" y="15"/>
                    </a:cxn>
                    <a:cxn ang="0">
                      <a:pos x="6" y="8"/>
                    </a:cxn>
                    <a:cxn ang="0">
                      <a:pos x="8" y="6"/>
                    </a:cxn>
                    <a:cxn ang="0">
                      <a:pos x="11" y="5"/>
                    </a:cxn>
                    <a:cxn ang="0">
                      <a:pos x="14" y="6"/>
                    </a:cxn>
                    <a:cxn ang="0">
                      <a:pos x="9" y="1"/>
                    </a:cxn>
                    <a:cxn ang="0">
                      <a:pos x="5" y="0"/>
                    </a:cxn>
                    <a:cxn ang="0">
                      <a:pos x="5" y="0"/>
                    </a:cxn>
                  </a:cxnLst>
                  <a:rect l="0" t="0" r="r" b="b"/>
                  <a:pathLst>
                    <a:path w="14" h="15">
                      <a:moveTo>
                        <a:pt x="5" y="0"/>
                      </a:moveTo>
                      <a:cubicBezTo>
                        <a:pt x="5" y="0"/>
                        <a:pt x="5" y="0"/>
                        <a:pt x="5" y="0"/>
                      </a:cubicBezTo>
                      <a:cubicBezTo>
                        <a:pt x="4" y="0"/>
                        <a:pt x="2" y="0"/>
                        <a:pt x="1" y="2"/>
                      </a:cubicBezTo>
                      <a:cubicBezTo>
                        <a:pt x="1" y="2"/>
                        <a:pt x="1" y="2"/>
                        <a:pt x="1" y="2"/>
                      </a:cubicBezTo>
                      <a:cubicBezTo>
                        <a:pt x="1" y="2"/>
                        <a:pt x="1" y="2"/>
                        <a:pt x="1" y="2"/>
                      </a:cubicBezTo>
                      <a:cubicBezTo>
                        <a:pt x="1" y="2"/>
                        <a:pt x="1" y="2"/>
                        <a:pt x="1" y="2"/>
                      </a:cubicBezTo>
                      <a:cubicBezTo>
                        <a:pt x="0" y="3"/>
                        <a:pt x="0" y="4"/>
                        <a:pt x="0" y="6"/>
                      </a:cubicBezTo>
                      <a:cubicBezTo>
                        <a:pt x="0" y="7"/>
                        <a:pt x="0" y="9"/>
                        <a:pt x="1" y="10"/>
                      </a:cubicBezTo>
                      <a:cubicBezTo>
                        <a:pt x="6" y="15"/>
                        <a:pt x="6" y="15"/>
                        <a:pt x="6" y="15"/>
                      </a:cubicBezTo>
                      <a:cubicBezTo>
                        <a:pt x="5" y="13"/>
                        <a:pt x="5" y="10"/>
                        <a:pt x="6" y="8"/>
                      </a:cubicBezTo>
                      <a:cubicBezTo>
                        <a:pt x="8" y="6"/>
                        <a:pt x="8" y="6"/>
                        <a:pt x="8" y="6"/>
                      </a:cubicBezTo>
                      <a:cubicBezTo>
                        <a:pt x="9" y="6"/>
                        <a:pt x="10" y="5"/>
                        <a:pt x="11" y="5"/>
                      </a:cubicBezTo>
                      <a:cubicBezTo>
                        <a:pt x="12" y="5"/>
                        <a:pt x="14" y="5"/>
                        <a:pt x="14" y="6"/>
                      </a:cubicBezTo>
                      <a:cubicBezTo>
                        <a:pt x="9" y="1"/>
                        <a:pt x="9" y="1"/>
                        <a:pt x="9" y="1"/>
                      </a:cubicBezTo>
                      <a:cubicBezTo>
                        <a:pt x="8" y="0"/>
                        <a:pt x="7" y="0"/>
                        <a:pt x="5" y="0"/>
                      </a:cubicBezTo>
                      <a:cubicBezTo>
                        <a:pt x="5" y="0"/>
                        <a:pt x="5" y="0"/>
                        <a:pt x="5" y="0"/>
                      </a:cubicBezTo>
                    </a:path>
                  </a:pathLst>
                </a:custGeom>
                <a:solidFill>
                  <a:srgbClr val="EAAD82"/>
                </a:solidFill>
                <a:ln w="9525">
                  <a:noFill/>
                  <a:round/>
                  <a:headEnd/>
                  <a:tailEnd/>
                </a:ln>
              </p:spPr>
              <p:txBody>
                <a:bodyPr anchor="ctr"/>
                <a:lstStyle/>
                <a:p>
                  <a:pPr algn="ctr"/>
                  <a:endParaRPr dirty="0"/>
                </a:p>
              </p:txBody>
            </p:sp>
            <p:sp>
              <p:nvSpPr>
                <p:cNvPr id="373" name="iṡḻïdê">
                  <a:extLst>
                    <a:ext uri="{FF2B5EF4-FFF2-40B4-BE49-F238E27FC236}">
                      <a16:creationId xmlns:a16="http://schemas.microsoft.com/office/drawing/2014/main" id="{C6BF4E1B-6D05-4488-9D42-0BC386554C18}"/>
                    </a:ext>
                  </a:extLst>
                </p:cNvPr>
                <p:cNvSpPr>
                  <a:spLocks/>
                </p:cNvSpPr>
                <p:nvPr/>
              </p:nvSpPr>
              <p:spPr bwMode="auto">
                <a:xfrm>
                  <a:off x="3353609" y="4972849"/>
                  <a:ext cx="16644" cy="13164"/>
                </a:xfrm>
                <a:custGeom>
                  <a:avLst/>
                  <a:gdLst/>
                  <a:ahLst/>
                  <a:cxnLst>
                    <a:cxn ang="0">
                      <a:pos x="0" y="0"/>
                    </a:cxn>
                    <a:cxn ang="0">
                      <a:pos x="0" y="0"/>
                    </a:cxn>
                    <a:cxn ang="0">
                      <a:pos x="110" y="87"/>
                    </a:cxn>
                    <a:cxn ang="0">
                      <a:pos x="110" y="87"/>
                    </a:cxn>
                    <a:cxn ang="0">
                      <a:pos x="0" y="0"/>
                    </a:cxn>
                  </a:cxnLst>
                  <a:rect l="0" t="0" r="r" b="b"/>
                  <a:pathLst>
                    <a:path w="110" h="87">
                      <a:moveTo>
                        <a:pt x="0" y="0"/>
                      </a:moveTo>
                      <a:lnTo>
                        <a:pt x="0" y="0"/>
                      </a:lnTo>
                      <a:lnTo>
                        <a:pt x="110" y="87"/>
                      </a:lnTo>
                      <a:lnTo>
                        <a:pt x="110" y="87"/>
                      </a:lnTo>
                      <a:lnTo>
                        <a:pt x="0" y="0"/>
                      </a:lnTo>
                      <a:close/>
                    </a:path>
                  </a:pathLst>
                </a:custGeom>
                <a:solidFill>
                  <a:srgbClr val="EDE2D3"/>
                </a:solidFill>
                <a:ln w="9525">
                  <a:noFill/>
                  <a:round/>
                  <a:headEnd/>
                  <a:tailEnd/>
                </a:ln>
              </p:spPr>
              <p:txBody>
                <a:bodyPr anchor="ctr"/>
                <a:lstStyle/>
                <a:p>
                  <a:pPr algn="ctr"/>
                  <a:endParaRPr dirty="0"/>
                </a:p>
              </p:txBody>
            </p:sp>
            <p:sp>
              <p:nvSpPr>
                <p:cNvPr id="374" name="i$ľîḍe">
                  <a:extLst>
                    <a:ext uri="{FF2B5EF4-FFF2-40B4-BE49-F238E27FC236}">
                      <a16:creationId xmlns:a16="http://schemas.microsoft.com/office/drawing/2014/main" id="{16AA3C0B-4403-4A70-8E9B-59CA3599BAD5}"/>
                    </a:ext>
                  </a:extLst>
                </p:cNvPr>
                <p:cNvSpPr>
                  <a:spLocks/>
                </p:cNvSpPr>
                <p:nvPr/>
              </p:nvSpPr>
              <p:spPr bwMode="auto">
                <a:xfrm>
                  <a:off x="3353609" y="4972849"/>
                  <a:ext cx="16644" cy="13164"/>
                </a:xfrm>
                <a:custGeom>
                  <a:avLst/>
                  <a:gdLst/>
                  <a:ahLst/>
                  <a:cxnLst>
                    <a:cxn ang="0">
                      <a:pos x="0" y="0"/>
                    </a:cxn>
                    <a:cxn ang="0">
                      <a:pos x="0" y="0"/>
                    </a:cxn>
                    <a:cxn ang="0">
                      <a:pos x="110" y="87"/>
                    </a:cxn>
                    <a:cxn ang="0">
                      <a:pos x="110" y="87"/>
                    </a:cxn>
                    <a:cxn ang="0">
                      <a:pos x="0" y="0"/>
                    </a:cxn>
                  </a:cxnLst>
                  <a:rect l="0" t="0" r="r" b="b"/>
                  <a:pathLst>
                    <a:path w="110" h="87">
                      <a:moveTo>
                        <a:pt x="0" y="0"/>
                      </a:moveTo>
                      <a:lnTo>
                        <a:pt x="0" y="0"/>
                      </a:lnTo>
                      <a:lnTo>
                        <a:pt x="110" y="87"/>
                      </a:lnTo>
                      <a:lnTo>
                        <a:pt x="110" y="87"/>
                      </a:lnTo>
                      <a:lnTo>
                        <a:pt x="0" y="0"/>
                      </a:lnTo>
                    </a:path>
                  </a:pathLst>
                </a:custGeom>
                <a:noFill/>
                <a:ln w="9525">
                  <a:noFill/>
                  <a:round/>
                  <a:headEnd/>
                  <a:tailEnd/>
                </a:ln>
              </p:spPr>
              <p:txBody>
                <a:bodyPr anchor="ctr"/>
                <a:lstStyle/>
                <a:p>
                  <a:pPr algn="ctr"/>
                  <a:endParaRPr dirty="0"/>
                </a:p>
              </p:txBody>
            </p:sp>
            <p:sp>
              <p:nvSpPr>
                <p:cNvPr id="375" name="iṡḷíde">
                  <a:extLst>
                    <a:ext uri="{FF2B5EF4-FFF2-40B4-BE49-F238E27FC236}">
                      <a16:creationId xmlns:a16="http://schemas.microsoft.com/office/drawing/2014/main" id="{0B8EF50A-C075-453A-BE4B-1A15C679249C}"/>
                    </a:ext>
                  </a:extLst>
                </p:cNvPr>
                <p:cNvSpPr>
                  <a:spLocks/>
                </p:cNvSpPr>
                <p:nvPr/>
              </p:nvSpPr>
              <p:spPr bwMode="auto">
                <a:xfrm>
                  <a:off x="3320623" y="4995999"/>
                  <a:ext cx="23151" cy="19822"/>
                </a:xfrm>
                <a:custGeom>
                  <a:avLst/>
                  <a:gdLst/>
                  <a:ahLst/>
                  <a:cxnLst>
                    <a:cxn ang="0">
                      <a:pos x="1" y="0"/>
                    </a:cxn>
                    <a:cxn ang="0">
                      <a:pos x="7" y="6"/>
                    </a:cxn>
                    <a:cxn ang="0">
                      <a:pos x="7" y="6"/>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7" h="6">
                      <a:moveTo>
                        <a:pt x="1" y="0"/>
                      </a:moveTo>
                      <a:cubicBezTo>
                        <a:pt x="7" y="6"/>
                        <a:pt x="7" y="6"/>
                        <a:pt x="7" y="6"/>
                      </a:cubicBezTo>
                      <a:cubicBezTo>
                        <a:pt x="7" y="6"/>
                        <a:pt x="7" y="6"/>
                        <a:pt x="7" y="6"/>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C0784B"/>
                </a:solidFill>
                <a:ln w="9525">
                  <a:noFill/>
                  <a:round/>
                  <a:headEnd/>
                  <a:tailEnd/>
                </a:ln>
              </p:spPr>
              <p:txBody>
                <a:bodyPr anchor="ctr"/>
                <a:lstStyle/>
                <a:p>
                  <a:pPr algn="ctr"/>
                  <a:endParaRPr dirty="0"/>
                </a:p>
              </p:txBody>
            </p:sp>
            <p:sp>
              <p:nvSpPr>
                <p:cNvPr id="376" name="iś1îḋè">
                  <a:extLst>
                    <a:ext uri="{FF2B5EF4-FFF2-40B4-BE49-F238E27FC236}">
                      <a16:creationId xmlns:a16="http://schemas.microsoft.com/office/drawing/2014/main" id="{67688096-52EB-4877-959C-B74AFFD80217}"/>
                    </a:ext>
                  </a:extLst>
                </p:cNvPr>
                <p:cNvSpPr>
                  <a:spLocks/>
                </p:cNvSpPr>
                <p:nvPr/>
              </p:nvSpPr>
              <p:spPr bwMode="auto">
                <a:xfrm>
                  <a:off x="3317294" y="4972849"/>
                  <a:ext cx="52959" cy="42972"/>
                </a:xfrm>
                <a:custGeom>
                  <a:avLst/>
                  <a:gdLst/>
                  <a:ahLst/>
                  <a:cxnLst>
                    <a:cxn ang="0">
                      <a:pos x="11" y="0"/>
                    </a:cxn>
                    <a:cxn ang="0">
                      <a:pos x="5" y="6"/>
                    </a:cxn>
                    <a:cxn ang="0">
                      <a:pos x="0" y="2"/>
                    </a:cxn>
                    <a:cxn ang="0">
                      <a:pos x="0" y="2"/>
                    </a:cxn>
                    <a:cxn ang="0">
                      <a:pos x="1" y="7"/>
                    </a:cxn>
                    <a:cxn ang="0">
                      <a:pos x="1" y="7"/>
                    </a:cxn>
                    <a:cxn ang="0">
                      <a:pos x="2" y="7"/>
                    </a:cxn>
                    <a:cxn ang="0">
                      <a:pos x="2" y="7"/>
                    </a:cxn>
                    <a:cxn ang="0">
                      <a:pos x="2" y="7"/>
                    </a:cxn>
                    <a:cxn ang="0">
                      <a:pos x="2" y="7"/>
                    </a:cxn>
                    <a:cxn ang="0">
                      <a:pos x="2" y="7"/>
                    </a:cxn>
                    <a:cxn ang="0">
                      <a:pos x="2" y="7"/>
                    </a:cxn>
                    <a:cxn ang="0">
                      <a:pos x="2" y="7"/>
                    </a:cxn>
                    <a:cxn ang="0">
                      <a:pos x="2" y="7"/>
                    </a:cxn>
                    <a:cxn ang="0">
                      <a:pos x="2" y="7"/>
                    </a:cxn>
                    <a:cxn ang="0">
                      <a:pos x="2" y="7"/>
                    </a:cxn>
                    <a:cxn ang="0">
                      <a:pos x="8" y="13"/>
                    </a:cxn>
                    <a:cxn ang="0">
                      <a:pos x="16" y="4"/>
                    </a:cxn>
                    <a:cxn ang="0">
                      <a:pos x="11" y="0"/>
                    </a:cxn>
                  </a:cxnLst>
                  <a:rect l="0" t="0" r="r" b="b"/>
                  <a:pathLst>
                    <a:path w="16" h="13">
                      <a:moveTo>
                        <a:pt x="11" y="0"/>
                      </a:moveTo>
                      <a:cubicBezTo>
                        <a:pt x="5" y="6"/>
                        <a:pt x="5" y="6"/>
                        <a:pt x="5" y="6"/>
                      </a:cubicBezTo>
                      <a:cubicBezTo>
                        <a:pt x="0" y="2"/>
                        <a:pt x="0" y="2"/>
                        <a:pt x="0" y="2"/>
                      </a:cubicBezTo>
                      <a:cubicBezTo>
                        <a:pt x="0" y="2"/>
                        <a:pt x="0" y="2"/>
                        <a:pt x="0" y="2"/>
                      </a:cubicBezTo>
                      <a:cubicBezTo>
                        <a:pt x="0" y="4"/>
                        <a:pt x="0" y="6"/>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8" y="13"/>
                        <a:pt x="8" y="13"/>
                        <a:pt x="8" y="13"/>
                      </a:cubicBezTo>
                      <a:cubicBezTo>
                        <a:pt x="16" y="4"/>
                        <a:pt x="16" y="4"/>
                        <a:pt x="16" y="4"/>
                      </a:cubicBezTo>
                      <a:cubicBezTo>
                        <a:pt x="11" y="0"/>
                        <a:pt x="11" y="0"/>
                        <a:pt x="11" y="0"/>
                      </a:cubicBezTo>
                    </a:path>
                  </a:pathLst>
                </a:custGeom>
                <a:solidFill>
                  <a:srgbClr val="EAAD82"/>
                </a:solidFill>
                <a:ln w="9525">
                  <a:noFill/>
                  <a:round/>
                  <a:headEnd/>
                  <a:tailEnd/>
                </a:ln>
              </p:spPr>
              <p:txBody>
                <a:bodyPr anchor="ctr"/>
                <a:lstStyle/>
                <a:p>
                  <a:pPr algn="ctr"/>
                  <a:endParaRPr dirty="0"/>
                </a:p>
              </p:txBody>
            </p:sp>
            <p:sp>
              <p:nvSpPr>
                <p:cNvPr id="377" name="îşḷíḑè">
                  <a:extLst>
                    <a:ext uri="{FF2B5EF4-FFF2-40B4-BE49-F238E27FC236}">
                      <a16:creationId xmlns:a16="http://schemas.microsoft.com/office/drawing/2014/main" id="{2B55F1D1-D965-4A01-981A-ECA3F60E8DCA}"/>
                    </a:ext>
                  </a:extLst>
                </p:cNvPr>
                <p:cNvSpPr>
                  <a:spLocks/>
                </p:cNvSpPr>
                <p:nvPr/>
              </p:nvSpPr>
              <p:spPr bwMode="auto">
                <a:xfrm>
                  <a:off x="3317294" y="4963014"/>
                  <a:ext cx="36315" cy="29657"/>
                </a:xfrm>
                <a:custGeom>
                  <a:avLst/>
                  <a:gdLst/>
                  <a:ahLst/>
                  <a:cxnLst>
                    <a:cxn ang="0">
                      <a:pos x="6" y="0"/>
                    </a:cxn>
                    <a:cxn ang="0">
                      <a:pos x="5" y="0"/>
                    </a:cxn>
                    <a:cxn ang="0">
                      <a:pos x="0" y="5"/>
                    </a:cxn>
                    <a:cxn ang="0">
                      <a:pos x="5" y="9"/>
                    </a:cxn>
                    <a:cxn ang="0">
                      <a:pos x="11" y="3"/>
                    </a:cxn>
                    <a:cxn ang="0">
                      <a:pos x="11" y="3"/>
                    </a:cxn>
                    <a:cxn ang="0">
                      <a:pos x="10" y="2"/>
                    </a:cxn>
                    <a:cxn ang="0">
                      <a:pos x="6" y="0"/>
                    </a:cxn>
                  </a:cxnLst>
                  <a:rect l="0" t="0" r="r" b="b"/>
                  <a:pathLst>
                    <a:path w="11" h="9">
                      <a:moveTo>
                        <a:pt x="6" y="0"/>
                      </a:moveTo>
                      <a:cubicBezTo>
                        <a:pt x="5" y="0"/>
                        <a:pt x="5" y="0"/>
                        <a:pt x="5" y="0"/>
                      </a:cubicBezTo>
                      <a:cubicBezTo>
                        <a:pt x="0" y="5"/>
                        <a:pt x="0" y="5"/>
                        <a:pt x="0" y="5"/>
                      </a:cubicBezTo>
                      <a:cubicBezTo>
                        <a:pt x="5" y="9"/>
                        <a:pt x="5" y="9"/>
                        <a:pt x="5" y="9"/>
                      </a:cubicBezTo>
                      <a:cubicBezTo>
                        <a:pt x="11" y="3"/>
                        <a:pt x="11" y="3"/>
                        <a:pt x="11" y="3"/>
                      </a:cubicBezTo>
                      <a:cubicBezTo>
                        <a:pt x="11" y="3"/>
                        <a:pt x="11" y="3"/>
                        <a:pt x="11" y="3"/>
                      </a:cubicBezTo>
                      <a:cubicBezTo>
                        <a:pt x="10" y="2"/>
                        <a:pt x="10" y="2"/>
                        <a:pt x="10" y="2"/>
                      </a:cubicBezTo>
                      <a:cubicBezTo>
                        <a:pt x="9" y="1"/>
                        <a:pt x="7" y="0"/>
                        <a:pt x="6" y="0"/>
                      </a:cubicBezTo>
                    </a:path>
                  </a:pathLst>
                </a:custGeom>
                <a:solidFill>
                  <a:srgbClr val="EAAD82"/>
                </a:solidFill>
                <a:ln w="9525">
                  <a:noFill/>
                  <a:round/>
                  <a:headEnd/>
                  <a:tailEnd/>
                </a:ln>
              </p:spPr>
              <p:txBody>
                <a:bodyPr anchor="ctr"/>
                <a:lstStyle/>
                <a:p>
                  <a:pPr algn="ctr"/>
                  <a:endParaRPr dirty="0"/>
                </a:p>
              </p:txBody>
            </p:sp>
            <p:sp>
              <p:nvSpPr>
                <p:cNvPr id="378" name="íŝļíḍé">
                  <a:extLst>
                    <a:ext uri="{FF2B5EF4-FFF2-40B4-BE49-F238E27FC236}">
                      <a16:creationId xmlns:a16="http://schemas.microsoft.com/office/drawing/2014/main" id="{0D9A6FAB-9399-4F65-AE30-7668E9D47AD5}"/>
                    </a:ext>
                  </a:extLst>
                </p:cNvPr>
                <p:cNvSpPr>
                  <a:spLocks/>
                </p:cNvSpPr>
                <p:nvPr/>
              </p:nvSpPr>
              <p:spPr bwMode="auto">
                <a:xfrm>
                  <a:off x="3287638" y="4995999"/>
                  <a:ext cx="52807" cy="49479"/>
                </a:xfrm>
                <a:custGeom>
                  <a:avLst/>
                  <a:gdLst/>
                  <a:ahLst/>
                  <a:cxnLst>
                    <a:cxn ang="0">
                      <a:pos x="8" y="14"/>
                    </a:cxn>
                    <a:cxn ang="0">
                      <a:pos x="8" y="15"/>
                    </a:cxn>
                    <a:cxn ang="0">
                      <a:pos x="8" y="15"/>
                    </a:cxn>
                    <a:cxn ang="0">
                      <a:pos x="8" y="14"/>
                    </a:cxn>
                    <a:cxn ang="0">
                      <a:pos x="10" y="1"/>
                    </a:cxn>
                    <a:cxn ang="0">
                      <a:pos x="10" y="1"/>
                    </a:cxn>
                    <a:cxn ang="0">
                      <a:pos x="16" y="6"/>
                    </a:cxn>
                    <a:cxn ang="0">
                      <a:pos x="15" y="5"/>
                    </a:cxn>
                    <a:cxn ang="0">
                      <a:pos x="10" y="1"/>
                    </a:cxn>
                    <a:cxn ang="0">
                      <a:pos x="3" y="0"/>
                    </a:cxn>
                    <a:cxn ang="0">
                      <a:pos x="2" y="1"/>
                    </a:cxn>
                    <a:cxn ang="0">
                      <a:pos x="0" y="5"/>
                    </a:cxn>
                    <a:cxn ang="0">
                      <a:pos x="2" y="1"/>
                    </a:cxn>
                    <a:cxn ang="0">
                      <a:pos x="3" y="0"/>
                    </a:cxn>
                  </a:cxnLst>
                  <a:rect l="0" t="0" r="r" b="b"/>
                  <a:pathLst>
                    <a:path w="16" h="15">
                      <a:moveTo>
                        <a:pt x="8" y="14"/>
                      </a:moveTo>
                      <a:cubicBezTo>
                        <a:pt x="8" y="15"/>
                        <a:pt x="8" y="15"/>
                        <a:pt x="8" y="15"/>
                      </a:cubicBezTo>
                      <a:cubicBezTo>
                        <a:pt x="8" y="15"/>
                        <a:pt x="8" y="15"/>
                        <a:pt x="8" y="15"/>
                      </a:cubicBezTo>
                      <a:cubicBezTo>
                        <a:pt x="8" y="14"/>
                        <a:pt x="8" y="14"/>
                        <a:pt x="8" y="14"/>
                      </a:cubicBezTo>
                      <a:moveTo>
                        <a:pt x="10" y="1"/>
                      </a:moveTo>
                      <a:cubicBezTo>
                        <a:pt x="10" y="1"/>
                        <a:pt x="10" y="1"/>
                        <a:pt x="10" y="1"/>
                      </a:cubicBezTo>
                      <a:cubicBezTo>
                        <a:pt x="16" y="6"/>
                        <a:pt x="16" y="6"/>
                        <a:pt x="16" y="6"/>
                      </a:cubicBezTo>
                      <a:cubicBezTo>
                        <a:pt x="15" y="5"/>
                        <a:pt x="15" y="5"/>
                        <a:pt x="15" y="5"/>
                      </a:cubicBezTo>
                      <a:cubicBezTo>
                        <a:pt x="10" y="1"/>
                        <a:pt x="10" y="1"/>
                        <a:pt x="10" y="1"/>
                      </a:cubicBezTo>
                      <a:moveTo>
                        <a:pt x="3" y="0"/>
                      </a:moveTo>
                      <a:cubicBezTo>
                        <a:pt x="3" y="0"/>
                        <a:pt x="2" y="0"/>
                        <a:pt x="2" y="1"/>
                      </a:cubicBezTo>
                      <a:cubicBezTo>
                        <a:pt x="1" y="2"/>
                        <a:pt x="0" y="3"/>
                        <a:pt x="0" y="5"/>
                      </a:cubicBezTo>
                      <a:cubicBezTo>
                        <a:pt x="0" y="3"/>
                        <a:pt x="1" y="2"/>
                        <a:pt x="2" y="1"/>
                      </a:cubicBezTo>
                      <a:cubicBezTo>
                        <a:pt x="2" y="0"/>
                        <a:pt x="3" y="0"/>
                        <a:pt x="3" y="0"/>
                      </a:cubicBezTo>
                    </a:path>
                  </a:pathLst>
                </a:custGeom>
                <a:solidFill>
                  <a:srgbClr val="C0784B"/>
                </a:solidFill>
                <a:ln w="9525">
                  <a:noFill/>
                  <a:round/>
                  <a:headEnd/>
                  <a:tailEnd/>
                </a:ln>
              </p:spPr>
              <p:txBody>
                <a:bodyPr anchor="ctr"/>
                <a:lstStyle/>
                <a:p>
                  <a:pPr algn="ctr"/>
                  <a:endParaRPr dirty="0"/>
                </a:p>
              </p:txBody>
            </p:sp>
            <p:sp>
              <p:nvSpPr>
                <p:cNvPr id="379" name="ïšḷiḋè">
                  <a:extLst>
                    <a:ext uri="{FF2B5EF4-FFF2-40B4-BE49-F238E27FC236}">
                      <a16:creationId xmlns:a16="http://schemas.microsoft.com/office/drawing/2014/main" id="{621A1CB4-1028-4B79-A4C1-483A79AC4954}"/>
                    </a:ext>
                  </a:extLst>
                </p:cNvPr>
                <p:cNvSpPr>
                  <a:spLocks/>
                </p:cNvSpPr>
                <p:nvPr/>
              </p:nvSpPr>
              <p:spPr bwMode="auto">
                <a:xfrm>
                  <a:off x="3287638" y="4992671"/>
                  <a:ext cx="52807" cy="52807"/>
                </a:xfrm>
                <a:custGeom>
                  <a:avLst/>
                  <a:gdLst/>
                  <a:ahLst/>
                  <a:cxnLst>
                    <a:cxn ang="0">
                      <a:pos x="6" y="0"/>
                    </a:cxn>
                    <a:cxn ang="0">
                      <a:pos x="5" y="0"/>
                    </a:cxn>
                    <a:cxn ang="0">
                      <a:pos x="3" y="1"/>
                    </a:cxn>
                    <a:cxn ang="0">
                      <a:pos x="2" y="2"/>
                    </a:cxn>
                    <a:cxn ang="0">
                      <a:pos x="0" y="6"/>
                    </a:cxn>
                    <a:cxn ang="0">
                      <a:pos x="2" y="10"/>
                    </a:cxn>
                    <a:cxn ang="0">
                      <a:pos x="5" y="13"/>
                    </a:cxn>
                    <a:cxn ang="0">
                      <a:pos x="7" y="15"/>
                    </a:cxn>
                    <a:cxn ang="0">
                      <a:pos x="8" y="15"/>
                    </a:cxn>
                    <a:cxn ang="0">
                      <a:pos x="8" y="16"/>
                    </a:cxn>
                    <a:cxn ang="0">
                      <a:pos x="16" y="7"/>
                    </a:cxn>
                    <a:cxn ang="0">
                      <a:pos x="16" y="7"/>
                    </a:cxn>
                    <a:cxn ang="0">
                      <a:pos x="10" y="2"/>
                    </a:cxn>
                    <a:cxn ang="0">
                      <a:pos x="10" y="2"/>
                    </a:cxn>
                    <a:cxn ang="0">
                      <a:pos x="10" y="1"/>
                    </a:cxn>
                    <a:cxn ang="0">
                      <a:pos x="10" y="1"/>
                    </a:cxn>
                    <a:cxn ang="0">
                      <a:pos x="9" y="1"/>
                    </a:cxn>
                    <a:cxn ang="0">
                      <a:pos x="9" y="1"/>
                    </a:cxn>
                    <a:cxn ang="0">
                      <a:pos x="8" y="0"/>
                    </a:cxn>
                    <a:cxn ang="0">
                      <a:pos x="8" y="0"/>
                    </a:cxn>
                    <a:cxn ang="0">
                      <a:pos x="6" y="0"/>
                    </a:cxn>
                  </a:cxnLst>
                  <a:rect l="0" t="0" r="r" b="b"/>
                  <a:pathLst>
                    <a:path w="16" h="16">
                      <a:moveTo>
                        <a:pt x="6" y="0"/>
                      </a:moveTo>
                      <a:cubicBezTo>
                        <a:pt x="6" y="0"/>
                        <a:pt x="6" y="0"/>
                        <a:pt x="5" y="0"/>
                      </a:cubicBezTo>
                      <a:cubicBezTo>
                        <a:pt x="5" y="0"/>
                        <a:pt x="4" y="0"/>
                        <a:pt x="3" y="1"/>
                      </a:cubicBezTo>
                      <a:cubicBezTo>
                        <a:pt x="3" y="1"/>
                        <a:pt x="2" y="1"/>
                        <a:pt x="2" y="2"/>
                      </a:cubicBezTo>
                      <a:cubicBezTo>
                        <a:pt x="1" y="3"/>
                        <a:pt x="0" y="4"/>
                        <a:pt x="0" y="6"/>
                      </a:cubicBezTo>
                      <a:cubicBezTo>
                        <a:pt x="0" y="7"/>
                        <a:pt x="1" y="9"/>
                        <a:pt x="2" y="10"/>
                      </a:cubicBezTo>
                      <a:cubicBezTo>
                        <a:pt x="5" y="13"/>
                        <a:pt x="5" y="13"/>
                        <a:pt x="5" y="13"/>
                      </a:cubicBezTo>
                      <a:cubicBezTo>
                        <a:pt x="7" y="15"/>
                        <a:pt x="7" y="15"/>
                        <a:pt x="7" y="15"/>
                      </a:cubicBezTo>
                      <a:cubicBezTo>
                        <a:pt x="8" y="15"/>
                        <a:pt x="8" y="15"/>
                        <a:pt x="8" y="15"/>
                      </a:cubicBezTo>
                      <a:cubicBezTo>
                        <a:pt x="8" y="16"/>
                        <a:pt x="8" y="16"/>
                        <a:pt x="8" y="16"/>
                      </a:cubicBezTo>
                      <a:cubicBezTo>
                        <a:pt x="16" y="7"/>
                        <a:pt x="16" y="7"/>
                        <a:pt x="16" y="7"/>
                      </a:cubicBezTo>
                      <a:cubicBezTo>
                        <a:pt x="16" y="7"/>
                        <a:pt x="16" y="7"/>
                        <a:pt x="16" y="7"/>
                      </a:cubicBezTo>
                      <a:cubicBezTo>
                        <a:pt x="10" y="2"/>
                        <a:pt x="10" y="2"/>
                        <a:pt x="10" y="2"/>
                      </a:cubicBezTo>
                      <a:cubicBezTo>
                        <a:pt x="10" y="2"/>
                        <a:pt x="10" y="2"/>
                        <a:pt x="10" y="2"/>
                      </a:cubicBezTo>
                      <a:cubicBezTo>
                        <a:pt x="10" y="1"/>
                        <a:pt x="10" y="1"/>
                        <a:pt x="10" y="1"/>
                      </a:cubicBezTo>
                      <a:cubicBezTo>
                        <a:pt x="10" y="1"/>
                        <a:pt x="10" y="1"/>
                        <a:pt x="10" y="1"/>
                      </a:cubicBezTo>
                      <a:cubicBezTo>
                        <a:pt x="9" y="1"/>
                        <a:pt x="9" y="1"/>
                        <a:pt x="9" y="1"/>
                      </a:cubicBezTo>
                      <a:cubicBezTo>
                        <a:pt x="9" y="1"/>
                        <a:pt x="9" y="1"/>
                        <a:pt x="9" y="1"/>
                      </a:cubicBezTo>
                      <a:cubicBezTo>
                        <a:pt x="8" y="0"/>
                        <a:pt x="8" y="0"/>
                        <a:pt x="8" y="0"/>
                      </a:cubicBezTo>
                      <a:cubicBezTo>
                        <a:pt x="8" y="0"/>
                        <a:pt x="8" y="0"/>
                        <a:pt x="8" y="0"/>
                      </a:cubicBezTo>
                      <a:cubicBezTo>
                        <a:pt x="7" y="0"/>
                        <a:pt x="7" y="0"/>
                        <a:pt x="6" y="0"/>
                      </a:cubicBezTo>
                    </a:path>
                  </a:pathLst>
                </a:custGeom>
                <a:solidFill>
                  <a:srgbClr val="EAAD82"/>
                </a:solidFill>
                <a:ln w="9525">
                  <a:noFill/>
                  <a:round/>
                  <a:headEnd/>
                  <a:tailEnd/>
                </a:ln>
              </p:spPr>
              <p:txBody>
                <a:bodyPr anchor="ctr"/>
                <a:lstStyle/>
                <a:p>
                  <a:pPr algn="ctr"/>
                  <a:endParaRPr dirty="0"/>
                </a:p>
              </p:txBody>
            </p:sp>
            <p:sp>
              <p:nvSpPr>
                <p:cNvPr id="380" name="ïslîdè">
                  <a:extLst>
                    <a:ext uri="{FF2B5EF4-FFF2-40B4-BE49-F238E27FC236}">
                      <a16:creationId xmlns:a16="http://schemas.microsoft.com/office/drawing/2014/main" id="{DEC8DF07-747A-4BEA-9750-0A0CF902E012}"/>
                    </a:ext>
                  </a:extLst>
                </p:cNvPr>
                <p:cNvSpPr>
                  <a:spLocks/>
                </p:cNvSpPr>
                <p:nvPr/>
              </p:nvSpPr>
              <p:spPr bwMode="auto">
                <a:xfrm>
                  <a:off x="3294295" y="4943192"/>
                  <a:ext cx="75958" cy="92451"/>
                </a:xfrm>
                <a:custGeom>
                  <a:avLst/>
                  <a:gdLst/>
                  <a:ahLst/>
                  <a:cxnLst>
                    <a:cxn ang="0">
                      <a:pos x="15" y="0"/>
                    </a:cxn>
                    <a:cxn ang="0">
                      <a:pos x="21" y="5"/>
                    </a:cxn>
                    <a:cxn ang="0">
                      <a:pos x="21" y="13"/>
                    </a:cxn>
                    <a:cxn ang="0">
                      <a:pos x="7" y="28"/>
                    </a:cxn>
                    <a:cxn ang="0">
                      <a:pos x="5" y="26"/>
                    </a:cxn>
                    <a:cxn ang="0">
                      <a:pos x="4" y="11"/>
                    </a:cxn>
                    <a:cxn ang="0">
                      <a:pos x="15" y="0"/>
                    </a:cxn>
                  </a:cxnLst>
                  <a:rect l="0" t="0" r="r" b="b"/>
                  <a:pathLst>
                    <a:path w="23" h="28">
                      <a:moveTo>
                        <a:pt x="15" y="0"/>
                      </a:moveTo>
                      <a:cubicBezTo>
                        <a:pt x="21" y="5"/>
                        <a:pt x="21" y="5"/>
                        <a:pt x="21" y="5"/>
                      </a:cubicBezTo>
                      <a:cubicBezTo>
                        <a:pt x="23" y="7"/>
                        <a:pt x="23" y="11"/>
                        <a:pt x="21" y="13"/>
                      </a:cubicBezTo>
                      <a:cubicBezTo>
                        <a:pt x="7" y="28"/>
                        <a:pt x="7" y="28"/>
                        <a:pt x="7" y="28"/>
                      </a:cubicBezTo>
                      <a:cubicBezTo>
                        <a:pt x="5" y="26"/>
                        <a:pt x="5" y="26"/>
                        <a:pt x="5" y="26"/>
                      </a:cubicBezTo>
                      <a:cubicBezTo>
                        <a:pt x="1" y="22"/>
                        <a:pt x="0" y="15"/>
                        <a:pt x="4" y="11"/>
                      </a:cubicBezTo>
                      <a:lnTo>
                        <a:pt x="15" y="0"/>
                      </a:lnTo>
                      <a:close/>
                    </a:path>
                  </a:pathLst>
                </a:custGeom>
                <a:solidFill>
                  <a:srgbClr val="FBC49D"/>
                </a:solidFill>
                <a:ln w="9525">
                  <a:noFill/>
                  <a:round/>
                  <a:headEnd/>
                  <a:tailEnd/>
                </a:ln>
              </p:spPr>
              <p:txBody>
                <a:bodyPr anchor="ctr"/>
                <a:lstStyle/>
                <a:p>
                  <a:pPr algn="ctr"/>
                  <a:endParaRPr dirty="0"/>
                </a:p>
              </p:txBody>
            </p:sp>
            <p:sp>
              <p:nvSpPr>
                <p:cNvPr id="381" name="išḻiḑê">
                  <a:extLst>
                    <a:ext uri="{FF2B5EF4-FFF2-40B4-BE49-F238E27FC236}">
                      <a16:creationId xmlns:a16="http://schemas.microsoft.com/office/drawing/2014/main" id="{2D172A36-B2CF-4A31-A7EC-C51716E7D1FF}"/>
                    </a:ext>
                  </a:extLst>
                </p:cNvPr>
                <p:cNvSpPr>
                  <a:spLocks/>
                </p:cNvSpPr>
                <p:nvPr/>
              </p:nvSpPr>
              <p:spPr bwMode="auto">
                <a:xfrm>
                  <a:off x="3139051" y="4870563"/>
                  <a:ext cx="92451" cy="95780"/>
                </a:xfrm>
                <a:custGeom>
                  <a:avLst/>
                  <a:gdLst/>
                  <a:ahLst/>
                  <a:cxnLst>
                    <a:cxn ang="0">
                      <a:pos x="131" y="633"/>
                    </a:cxn>
                    <a:cxn ang="0">
                      <a:pos x="0" y="502"/>
                    </a:cxn>
                    <a:cxn ang="0">
                      <a:pos x="480" y="0"/>
                    </a:cxn>
                    <a:cxn ang="0">
                      <a:pos x="611" y="109"/>
                    </a:cxn>
                    <a:cxn ang="0">
                      <a:pos x="131" y="633"/>
                    </a:cxn>
                  </a:cxnLst>
                  <a:rect l="0" t="0" r="r" b="b"/>
                  <a:pathLst>
                    <a:path w="611" h="633">
                      <a:moveTo>
                        <a:pt x="131" y="633"/>
                      </a:moveTo>
                      <a:lnTo>
                        <a:pt x="0" y="502"/>
                      </a:lnTo>
                      <a:lnTo>
                        <a:pt x="480" y="0"/>
                      </a:lnTo>
                      <a:lnTo>
                        <a:pt x="611" y="109"/>
                      </a:lnTo>
                      <a:lnTo>
                        <a:pt x="131" y="633"/>
                      </a:lnTo>
                      <a:close/>
                    </a:path>
                  </a:pathLst>
                </a:custGeom>
                <a:solidFill>
                  <a:srgbClr val="FFFFFF"/>
                </a:solidFill>
                <a:ln w="9525">
                  <a:noFill/>
                  <a:round/>
                  <a:headEnd/>
                  <a:tailEnd/>
                </a:ln>
              </p:spPr>
              <p:txBody>
                <a:bodyPr anchor="ctr"/>
                <a:lstStyle/>
                <a:p>
                  <a:pPr algn="ctr"/>
                  <a:endParaRPr dirty="0"/>
                </a:p>
              </p:txBody>
            </p:sp>
            <p:sp>
              <p:nvSpPr>
                <p:cNvPr id="382" name="ïṩ1îḋe">
                  <a:extLst>
                    <a:ext uri="{FF2B5EF4-FFF2-40B4-BE49-F238E27FC236}">
                      <a16:creationId xmlns:a16="http://schemas.microsoft.com/office/drawing/2014/main" id="{C18A5E36-B480-4371-8F6E-721D06C2FE3D}"/>
                    </a:ext>
                  </a:extLst>
                </p:cNvPr>
                <p:cNvSpPr>
                  <a:spLocks/>
                </p:cNvSpPr>
                <p:nvPr/>
              </p:nvSpPr>
              <p:spPr bwMode="auto">
                <a:xfrm>
                  <a:off x="3000450" y="4731963"/>
                  <a:ext cx="221216" cy="224393"/>
                </a:xfrm>
                <a:custGeom>
                  <a:avLst/>
                  <a:gdLst/>
                  <a:ahLst/>
                  <a:cxnLst>
                    <a:cxn ang="0">
                      <a:pos x="873" y="1483"/>
                    </a:cxn>
                    <a:cxn ang="0">
                      <a:pos x="0" y="632"/>
                    </a:cxn>
                    <a:cxn ang="0">
                      <a:pos x="589" y="0"/>
                    </a:cxn>
                    <a:cxn ang="0">
                      <a:pos x="1462" y="851"/>
                    </a:cxn>
                    <a:cxn ang="0">
                      <a:pos x="873" y="1483"/>
                    </a:cxn>
                  </a:cxnLst>
                  <a:rect l="0" t="0" r="r" b="b"/>
                  <a:pathLst>
                    <a:path w="1462" h="1483">
                      <a:moveTo>
                        <a:pt x="873" y="1483"/>
                      </a:moveTo>
                      <a:lnTo>
                        <a:pt x="0" y="632"/>
                      </a:lnTo>
                      <a:lnTo>
                        <a:pt x="589" y="0"/>
                      </a:lnTo>
                      <a:lnTo>
                        <a:pt x="1462" y="851"/>
                      </a:lnTo>
                      <a:lnTo>
                        <a:pt x="873" y="1483"/>
                      </a:lnTo>
                      <a:close/>
                    </a:path>
                  </a:pathLst>
                </a:custGeom>
                <a:solidFill>
                  <a:srgbClr val="666666"/>
                </a:solidFill>
                <a:ln w="9525">
                  <a:noFill/>
                  <a:round/>
                  <a:headEnd/>
                  <a:tailEnd/>
                </a:ln>
              </p:spPr>
              <p:txBody>
                <a:bodyPr anchor="ctr"/>
                <a:lstStyle/>
                <a:p>
                  <a:pPr algn="ctr"/>
                  <a:endParaRPr dirty="0"/>
                </a:p>
              </p:txBody>
            </p:sp>
            <p:sp>
              <p:nvSpPr>
                <p:cNvPr id="383" name="išḷiḋê">
                  <a:extLst>
                    <a:ext uri="{FF2B5EF4-FFF2-40B4-BE49-F238E27FC236}">
                      <a16:creationId xmlns:a16="http://schemas.microsoft.com/office/drawing/2014/main" id="{9D8AEF44-004D-42B7-A20C-232D50541F9F}"/>
                    </a:ext>
                  </a:extLst>
                </p:cNvPr>
                <p:cNvSpPr>
                  <a:spLocks/>
                </p:cNvSpPr>
                <p:nvPr/>
              </p:nvSpPr>
              <p:spPr bwMode="auto">
                <a:xfrm>
                  <a:off x="3370253" y="4804592"/>
                  <a:ext cx="287187" cy="194737"/>
                </a:xfrm>
                <a:custGeom>
                  <a:avLst/>
                  <a:gdLst/>
                  <a:ahLst/>
                  <a:cxnLst>
                    <a:cxn ang="0">
                      <a:pos x="30" y="33"/>
                    </a:cxn>
                    <a:cxn ang="0">
                      <a:pos x="20" y="14"/>
                    </a:cxn>
                    <a:cxn ang="0">
                      <a:pos x="39" y="16"/>
                    </a:cxn>
                    <a:cxn ang="0">
                      <a:pos x="58" y="17"/>
                    </a:cxn>
                    <a:cxn ang="0">
                      <a:pos x="30" y="33"/>
                    </a:cxn>
                    <a:cxn ang="0">
                      <a:pos x="11" y="0"/>
                    </a:cxn>
                    <a:cxn ang="0">
                      <a:pos x="9" y="0"/>
                    </a:cxn>
                    <a:cxn ang="0">
                      <a:pos x="6" y="1"/>
                    </a:cxn>
                    <a:cxn ang="0">
                      <a:pos x="2" y="4"/>
                    </a:cxn>
                    <a:cxn ang="0">
                      <a:pos x="0" y="6"/>
                    </a:cxn>
                    <a:cxn ang="0">
                      <a:pos x="1" y="9"/>
                    </a:cxn>
                    <a:cxn ang="0">
                      <a:pos x="19" y="40"/>
                    </a:cxn>
                    <a:cxn ang="0">
                      <a:pos x="8" y="46"/>
                    </a:cxn>
                    <a:cxn ang="0">
                      <a:pos x="6" y="48"/>
                    </a:cxn>
                    <a:cxn ang="0">
                      <a:pos x="7" y="52"/>
                    </a:cxn>
                    <a:cxn ang="0">
                      <a:pos x="10" y="57"/>
                    </a:cxn>
                    <a:cxn ang="0">
                      <a:pos x="12" y="59"/>
                    </a:cxn>
                    <a:cxn ang="0">
                      <a:pos x="12" y="59"/>
                    </a:cxn>
                    <a:cxn ang="0">
                      <a:pos x="15" y="59"/>
                    </a:cxn>
                    <a:cxn ang="0">
                      <a:pos x="26" y="52"/>
                    </a:cxn>
                    <a:cxn ang="0">
                      <a:pos x="28" y="55"/>
                    </a:cxn>
                    <a:cxn ang="0">
                      <a:pos x="30" y="57"/>
                    </a:cxn>
                    <a:cxn ang="0">
                      <a:pos x="30" y="57"/>
                    </a:cxn>
                    <a:cxn ang="0">
                      <a:pos x="33" y="56"/>
                    </a:cxn>
                    <a:cxn ang="0">
                      <a:pos x="38" y="53"/>
                    </a:cxn>
                    <a:cxn ang="0">
                      <a:pos x="40" y="51"/>
                    </a:cxn>
                    <a:cxn ang="0">
                      <a:pos x="39" y="49"/>
                    </a:cxn>
                    <a:cxn ang="0">
                      <a:pos x="37" y="45"/>
                    </a:cxn>
                    <a:cxn ang="0">
                      <a:pos x="83" y="19"/>
                    </a:cxn>
                    <a:cxn ang="0">
                      <a:pos x="86" y="17"/>
                    </a:cxn>
                    <a:cxn ang="0">
                      <a:pos x="85" y="14"/>
                    </a:cxn>
                    <a:cxn ang="0">
                      <a:pos x="81" y="7"/>
                    </a:cxn>
                    <a:cxn ang="0">
                      <a:pos x="78" y="5"/>
                    </a:cxn>
                    <a:cxn ang="0">
                      <a:pos x="75" y="4"/>
                    </a:cxn>
                    <a:cxn ang="0">
                      <a:pos x="11" y="0"/>
                    </a:cxn>
                  </a:cxnLst>
                  <a:rect l="0" t="0" r="r" b="b"/>
                  <a:pathLst>
                    <a:path w="87" h="59">
                      <a:moveTo>
                        <a:pt x="30" y="33"/>
                      </a:moveTo>
                      <a:cubicBezTo>
                        <a:pt x="20" y="14"/>
                        <a:pt x="20" y="14"/>
                        <a:pt x="20" y="14"/>
                      </a:cubicBezTo>
                      <a:cubicBezTo>
                        <a:pt x="26" y="15"/>
                        <a:pt x="33" y="15"/>
                        <a:pt x="39" y="16"/>
                      </a:cubicBezTo>
                      <a:cubicBezTo>
                        <a:pt x="45" y="16"/>
                        <a:pt x="51" y="16"/>
                        <a:pt x="58" y="17"/>
                      </a:cubicBezTo>
                      <a:cubicBezTo>
                        <a:pt x="30" y="33"/>
                        <a:pt x="30" y="33"/>
                        <a:pt x="30" y="33"/>
                      </a:cubicBezTo>
                      <a:moveTo>
                        <a:pt x="11" y="0"/>
                      </a:moveTo>
                      <a:cubicBezTo>
                        <a:pt x="10" y="0"/>
                        <a:pt x="10" y="0"/>
                        <a:pt x="9" y="0"/>
                      </a:cubicBezTo>
                      <a:cubicBezTo>
                        <a:pt x="8" y="0"/>
                        <a:pt x="7" y="1"/>
                        <a:pt x="6" y="1"/>
                      </a:cubicBezTo>
                      <a:cubicBezTo>
                        <a:pt x="2" y="4"/>
                        <a:pt x="2" y="4"/>
                        <a:pt x="2" y="4"/>
                      </a:cubicBezTo>
                      <a:cubicBezTo>
                        <a:pt x="1" y="4"/>
                        <a:pt x="0" y="5"/>
                        <a:pt x="0" y="6"/>
                      </a:cubicBezTo>
                      <a:cubicBezTo>
                        <a:pt x="0" y="7"/>
                        <a:pt x="0" y="8"/>
                        <a:pt x="1" y="9"/>
                      </a:cubicBezTo>
                      <a:cubicBezTo>
                        <a:pt x="19" y="40"/>
                        <a:pt x="19" y="40"/>
                        <a:pt x="19" y="40"/>
                      </a:cubicBezTo>
                      <a:cubicBezTo>
                        <a:pt x="8" y="46"/>
                        <a:pt x="8" y="46"/>
                        <a:pt x="8" y="46"/>
                      </a:cubicBezTo>
                      <a:cubicBezTo>
                        <a:pt x="6" y="47"/>
                        <a:pt x="6" y="47"/>
                        <a:pt x="6" y="48"/>
                      </a:cubicBezTo>
                      <a:cubicBezTo>
                        <a:pt x="5" y="49"/>
                        <a:pt x="6" y="51"/>
                        <a:pt x="7" y="52"/>
                      </a:cubicBezTo>
                      <a:cubicBezTo>
                        <a:pt x="10" y="57"/>
                        <a:pt x="10" y="57"/>
                        <a:pt x="10" y="57"/>
                      </a:cubicBezTo>
                      <a:cubicBezTo>
                        <a:pt x="10" y="58"/>
                        <a:pt x="11" y="59"/>
                        <a:pt x="12" y="59"/>
                      </a:cubicBezTo>
                      <a:cubicBezTo>
                        <a:pt x="12" y="59"/>
                        <a:pt x="12" y="59"/>
                        <a:pt x="12" y="59"/>
                      </a:cubicBezTo>
                      <a:cubicBezTo>
                        <a:pt x="13" y="59"/>
                        <a:pt x="14" y="59"/>
                        <a:pt x="15" y="59"/>
                      </a:cubicBezTo>
                      <a:cubicBezTo>
                        <a:pt x="26" y="52"/>
                        <a:pt x="26" y="52"/>
                        <a:pt x="26" y="52"/>
                      </a:cubicBezTo>
                      <a:cubicBezTo>
                        <a:pt x="28" y="55"/>
                        <a:pt x="28" y="55"/>
                        <a:pt x="28" y="55"/>
                      </a:cubicBezTo>
                      <a:cubicBezTo>
                        <a:pt x="28" y="57"/>
                        <a:pt x="29" y="57"/>
                        <a:pt x="30" y="57"/>
                      </a:cubicBezTo>
                      <a:cubicBezTo>
                        <a:pt x="30" y="57"/>
                        <a:pt x="30" y="57"/>
                        <a:pt x="30" y="57"/>
                      </a:cubicBezTo>
                      <a:cubicBezTo>
                        <a:pt x="31" y="57"/>
                        <a:pt x="32" y="57"/>
                        <a:pt x="33" y="56"/>
                      </a:cubicBezTo>
                      <a:cubicBezTo>
                        <a:pt x="38" y="53"/>
                        <a:pt x="38" y="53"/>
                        <a:pt x="38" y="53"/>
                      </a:cubicBezTo>
                      <a:cubicBezTo>
                        <a:pt x="39" y="53"/>
                        <a:pt x="40" y="52"/>
                        <a:pt x="40" y="51"/>
                      </a:cubicBezTo>
                      <a:cubicBezTo>
                        <a:pt x="40" y="51"/>
                        <a:pt x="40" y="50"/>
                        <a:pt x="39" y="49"/>
                      </a:cubicBezTo>
                      <a:cubicBezTo>
                        <a:pt x="37" y="45"/>
                        <a:pt x="37" y="45"/>
                        <a:pt x="37" y="45"/>
                      </a:cubicBezTo>
                      <a:cubicBezTo>
                        <a:pt x="83" y="19"/>
                        <a:pt x="83" y="19"/>
                        <a:pt x="83" y="19"/>
                      </a:cubicBezTo>
                      <a:cubicBezTo>
                        <a:pt x="85" y="18"/>
                        <a:pt x="86" y="18"/>
                        <a:pt x="86" y="17"/>
                      </a:cubicBezTo>
                      <a:cubicBezTo>
                        <a:pt x="87" y="16"/>
                        <a:pt x="86" y="15"/>
                        <a:pt x="85" y="14"/>
                      </a:cubicBezTo>
                      <a:cubicBezTo>
                        <a:pt x="81" y="7"/>
                        <a:pt x="81" y="7"/>
                        <a:pt x="81" y="7"/>
                      </a:cubicBezTo>
                      <a:cubicBezTo>
                        <a:pt x="81" y="6"/>
                        <a:pt x="80" y="5"/>
                        <a:pt x="78" y="5"/>
                      </a:cubicBezTo>
                      <a:cubicBezTo>
                        <a:pt x="77" y="5"/>
                        <a:pt x="76" y="4"/>
                        <a:pt x="75" y="4"/>
                      </a:cubicBezTo>
                      <a:cubicBezTo>
                        <a:pt x="11" y="0"/>
                        <a:pt x="11" y="0"/>
                        <a:pt x="11" y="0"/>
                      </a:cubicBezTo>
                    </a:path>
                  </a:pathLst>
                </a:custGeom>
                <a:solidFill>
                  <a:srgbClr val="F1F3F5"/>
                </a:solidFill>
                <a:ln w="9525">
                  <a:noFill/>
                  <a:round/>
                  <a:headEnd/>
                  <a:tailEnd/>
                </a:ln>
              </p:spPr>
              <p:txBody>
                <a:bodyPr anchor="ctr"/>
                <a:lstStyle/>
                <a:p>
                  <a:pPr algn="ctr"/>
                  <a:endParaRPr dirty="0"/>
                </a:p>
              </p:txBody>
            </p:sp>
            <p:sp>
              <p:nvSpPr>
                <p:cNvPr id="384" name="îŝḻiḑè">
                  <a:extLst>
                    <a:ext uri="{FF2B5EF4-FFF2-40B4-BE49-F238E27FC236}">
                      <a16:creationId xmlns:a16="http://schemas.microsoft.com/office/drawing/2014/main" id="{16E1BE24-5289-4274-B8F1-71135301316D}"/>
                    </a:ext>
                  </a:extLst>
                </p:cNvPr>
                <p:cNvSpPr>
                  <a:spLocks/>
                </p:cNvSpPr>
                <p:nvPr/>
              </p:nvSpPr>
              <p:spPr bwMode="auto">
                <a:xfrm>
                  <a:off x="3558332" y="4266683"/>
                  <a:ext cx="257530" cy="339843"/>
                </a:xfrm>
                <a:custGeom>
                  <a:avLst/>
                  <a:gdLst/>
                  <a:ahLst/>
                  <a:cxnLst>
                    <a:cxn ang="0">
                      <a:pos x="37" y="0"/>
                    </a:cxn>
                    <a:cxn ang="0">
                      <a:pos x="29" y="1"/>
                    </a:cxn>
                    <a:cxn ang="0">
                      <a:pos x="23" y="2"/>
                    </a:cxn>
                    <a:cxn ang="0">
                      <a:pos x="18" y="3"/>
                    </a:cxn>
                    <a:cxn ang="0">
                      <a:pos x="18" y="6"/>
                    </a:cxn>
                    <a:cxn ang="0">
                      <a:pos x="18" y="12"/>
                    </a:cxn>
                    <a:cxn ang="0">
                      <a:pos x="20" y="17"/>
                    </a:cxn>
                    <a:cxn ang="0">
                      <a:pos x="22" y="19"/>
                    </a:cxn>
                    <a:cxn ang="0">
                      <a:pos x="31" y="16"/>
                    </a:cxn>
                    <a:cxn ang="0">
                      <a:pos x="37" y="15"/>
                    </a:cxn>
                    <a:cxn ang="0">
                      <a:pos x="43" y="16"/>
                    </a:cxn>
                    <a:cxn ang="0">
                      <a:pos x="58" y="30"/>
                    </a:cxn>
                    <a:cxn ang="0">
                      <a:pos x="55" y="34"/>
                    </a:cxn>
                    <a:cxn ang="0">
                      <a:pos x="49" y="39"/>
                    </a:cxn>
                    <a:cxn ang="0">
                      <a:pos x="42" y="42"/>
                    </a:cxn>
                    <a:cxn ang="0">
                      <a:pos x="34" y="46"/>
                    </a:cxn>
                    <a:cxn ang="0">
                      <a:pos x="24" y="51"/>
                    </a:cxn>
                    <a:cxn ang="0">
                      <a:pos x="14" y="58"/>
                    </a:cxn>
                    <a:cxn ang="0">
                      <a:pos x="6" y="69"/>
                    </a:cxn>
                    <a:cxn ang="0">
                      <a:pos x="1" y="82"/>
                    </a:cxn>
                    <a:cxn ang="0">
                      <a:pos x="0" y="88"/>
                    </a:cxn>
                    <a:cxn ang="0">
                      <a:pos x="1" y="93"/>
                    </a:cxn>
                    <a:cxn ang="0">
                      <a:pos x="4" y="94"/>
                    </a:cxn>
                    <a:cxn ang="0">
                      <a:pos x="62" y="103"/>
                    </a:cxn>
                    <a:cxn ang="0">
                      <a:pos x="63" y="103"/>
                    </a:cxn>
                    <a:cxn ang="0">
                      <a:pos x="65" y="102"/>
                    </a:cxn>
                    <a:cxn ang="0">
                      <a:pos x="66" y="99"/>
                    </a:cxn>
                    <a:cxn ang="0">
                      <a:pos x="68" y="91"/>
                    </a:cxn>
                    <a:cxn ang="0">
                      <a:pos x="67" y="88"/>
                    </a:cxn>
                    <a:cxn ang="0">
                      <a:pos x="62" y="86"/>
                    </a:cxn>
                    <a:cxn ang="0">
                      <a:pos x="25" y="81"/>
                    </a:cxn>
                    <a:cxn ang="0">
                      <a:pos x="23" y="79"/>
                    </a:cxn>
                    <a:cxn ang="0">
                      <a:pos x="30" y="67"/>
                    </a:cxn>
                    <a:cxn ang="0">
                      <a:pos x="42" y="60"/>
                    </a:cxn>
                    <a:cxn ang="0">
                      <a:pos x="54" y="55"/>
                    </a:cxn>
                    <a:cxn ang="0">
                      <a:pos x="64" y="49"/>
                    </a:cxn>
                    <a:cxn ang="0">
                      <a:pos x="72" y="41"/>
                    </a:cxn>
                    <a:cxn ang="0">
                      <a:pos x="77" y="31"/>
                    </a:cxn>
                    <a:cxn ang="0">
                      <a:pos x="71" y="11"/>
                    </a:cxn>
                    <a:cxn ang="0">
                      <a:pos x="48" y="1"/>
                    </a:cxn>
                    <a:cxn ang="0">
                      <a:pos x="37" y="0"/>
                    </a:cxn>
                    <a:cxn ang="0">
                      <a:pos x="37" y="0"/>
                    </a:cxn>
                  </a:cxnLst>
                  <a:rect l="0" t="0" r="r" b="b"/>
                  <a:pathLst>
                    <a:path w="78" h="103">
                      <a:moveTo>
                        <a:pt x="37" y="0"/>
                      </a:moveTo>
                      <a:cubicBezTo>
                        <a:pt x="34" y="0"/>
                        <a:pt x="31" y="0"/>
                        <a:pt x="29" y="1"/>
                      </a:cubicBezTo>
                      <a:cubicBezTo>
                        <a:pt x="26" y="1"/>
                        <a:pt x="24" y="1"/>
                        <a:pt x="23" y="2"/>
                      </a:cubicBezTo>
                      <a:cubicBezTo>
                        <a:pt x="21" y="2"/>
                        <a:pt x="20" y="3"/>
                        <a:pt x="18" y="3"/>
                      </a:cubicBezTo>
                      <a:cubicBezTo>
                        <a:pt x="18" y="4"/>
                        <a:pt x="17" y="5"/>
                        <a:pt x="18" y="6"/>
                      </a:cubicBezTo>
                      <a:cubicBezTo>
                        <a:pt x="18" y="8"/>
                        <a:pt x="18" y="10"/>
                        <a:pt x="18" y="12"/>
                      </a:cubicBezTo>
                      <a:cubicBezTo>
                        <a:pt x="19" y="13"/>
                        <a:pt x="19" y="15"/>
                        <a:pt x="20" y="17"/>
                      </a:cubicBezTo>
                      <a:cubicBezTo>
                        <a:pt x="20" y="18"/>
                        <a:pt x="21" y="19"/>
                        <a:pt x="22" y="19"/>
                      </a:cubicBezTo>
                      <a:cubicBezTo>
                        <a:pt x="24" y="18"/>
                        <a:pt x="27" y="17"/>
                        <a:pt x="31" y="16"/>
                      </a:cubicBezTo>
                      <a:cubicBezTo>
                        <a:pt x="33" y="16"/>
                        <a:pt x="35" y="15"/>
                        <a:pt x="37" y="15"/>
                      </a:cubicBezTo>
                      <a:cubicBezTo>
                        <a:pt x="39" y="15"/>
                        <a:pt x="41" y="16"/>
                        <a:pt x="43" y="16"/>
                      </a:cubicBezTo>
                      <a:cubicBezTo>
                        <a:pt x="54" y="18"/>
                        <a:pt x="59" y="22"/>
                        <a:pt x="58" y="30"/>
                      </a:cubicBezTo>
                      <a:cubicBezTo>
                        <a:pt x="57" y="31"/>
                        <a:pt x="56" y="33"/>
                        <a:pt x="55" y="34"/>
                      </a:cubicBezTo>
                      <a:cubicBezTo>
                        <a:pt x="53" y="36"/>
                        <a:pt x="52" y="37"/>
                        <a:pt x="49" y="39"/>
                      </a:cubicBezTo>
                      <a:cubicBezTo>
                        <a:pt x="47" y="40"/>
                        <a:pt x="45" y="41"/>
                        <a:pt x="42" y="42"/>
                      </a:cubicBezTo>
                      <a:cubicBezTo>
                        <a:pt x="39" y="43"/>
                        <a:pt x="37" y="45"/>
                        <a:pt x="34" y="46"/>
                      </a:cubicBezTo>
                      <a:cubicBezTo>
                        <a:pt x="31" y="47"/>
                        <a:pt x="28" y="48"/>
                        <a:pt x="24" y="51"/>
                      </a:cubicBezTo>
                      <a:cubicBezTo>
                        <a:pt x="21" y="53"/>
                        <a:pt x="17" y="55"/>
                        <a:pt x="14" y="58"/>
                      </a:cubicBezTo>
                      <a:cubicBezTo>
                        <a:pt x="11" y="61"/>
                        <a:pt x="8" y="65"/>
                        <a:pt x="6" y="69"/>
                      </a:cubicBezTo>
                      <a:cubicBezTo>
                        <a:pt x="3" y="73"/>
                        <a:pt x="2" y="77"/>
                        <a:pt x="1" y="82"/>
                      </a:cubicBezTo>
                      <a:cubicBezTo>
                        <a:pt x="0" y="88"/>
                        <a:pt x="0" y="88"/>
                        <a:pt x="0" y="88"/>
                      </a:cubicBezTo>
                      <a:cubicBezTo>
                        <a:pt x="0" y="90"/>
                        <a:pt x="0" y="92"/>
                        <a:pt x="1" y="93"/>
                      </a:cubicBezTo>
                      <a:cubicBezTo>
                        <a:pt x="2" y="93"/>
                        <a:pt x="3" y="94"/>
                        <a:pt x="4" y="94"/>
                      </a:cubicBezTo>
                      <a:cubicBezTo>
                        <a:pt x="62" y="103"/>
                        <a:pt x="62" y="103"/>
                        <a:pt x="62" y="103"/>
                      </a:cubicBezTo>
                      <a:cubicBezTo>
                        <a:pt x="62" y="103"/>
                        <a:pt x="62" y="103"/>
                        <a:pt x="63" y="103"/>
                      </a:cubicBezTo>
                      <a:cubicBezTo>
                        <a:pt x="64" y="103"/>
                        <a:pt x="64" y="103"/>
                        <a:pt x="65" y="102"/>
                      </a:cubicBezTo>
                      <a:cubicBezTo>
                        <a:pt x="66" y="102"/>
                        <a:pt x="66" y="101"/>
                        <a:pt x="66" y="99"/>
                      </a:cubicBezTo>
                      <a:cubicBezTo>
                        <a:pt x="68" y="91"/>
                        <a:pt x="68" y="91"/>
                        <a:pt x="68" y="91"/>
                      </a:cubicBezTo>
                      <a:cubicBezTo>
                        <a:pt x="68" y="89"/>
                        <a:pt x="68" y="88"/>
                        <a:pt x="67" y="88"/>
                      </a:cubicBezTo>
                      <a:cubicBezTo>
                        <a:pt x="66" y="87"/>
                        <a:pt x="64" y="87"/>
                        <a:pt x="62" y="86"/>
                      </a:cubicBezTo>
                      <a:cubicBezTo>
                        <a:pt x="25" y="81"/>
                        <a:pt x="25" y="81"/>
                        <a:pt x="25" y="81"/>
                      </a:cubicBezTo>
                      <a:cubicBezTo>
                        <a:pt x="23" y="80"/>
                        <a:pt x="23" y="80"/>
                        <a:pt x="23" y="79"/>
                      </a:cubicBezTo>
                      <a:cubicBezTo>
                        <a:pt x="24" y="74"/>
                        <a:pt x="26" y="70"/>
                        <a:pt x="30" y="67"/>
                      </a:cubicBezTo>
                      <a:cubicBezTo>
                        <a:pt x="34" y="64"/>
                        <a:pt x="38" y="61"/>
                        <a:pt x="42" y="60"/>
                      </a:cubicBezTo>
                      <a:cubicBezTo>
                        <a:pt x="46" y="58"/>
                        <a:pt x="50" y="57"/>
                        <a:pt x="54" y="55"/>
                      </a:cubicBezTo>
                      <a:cubicBezTo>
                        <a:pt x="57" y="53"/>
                        <a:pt x="61" y="52"/>
                        <a:pt x="64" y="49"/>
                      </a:cubicBezTo>
                      <a:cubicBezTo>
                        <a:pt x="67" y="47"/>
                        <a:pt x="70" y="44"/>
                        <a:pt x="72" y="41"/>
                      </a:cubicBezTo>
                      <a:cubicBezTo>
                        <a:pt x="75" y="38"/>
                        <a:pt x="76" y="35"/>
                        <a:pt x="77" y="31"/>
                      </a:cubicBezTo>
                      <a:cubicBezTo>
                        <a:pt x="78" y="22"/>
                        <a:pt x="76" y="15"/>
                        <a:pt x="71" y="11"/>
                      </a:cubicBezTo>
                      <a:cubicBezTo>
                        <a:pt x="66" y="6"/>
                        <a:pt x="58" y="3"/>
                        <a:pt x="48" y="1"/>
                      </a:cubicBezTo>
                      <a:cubicBezTo>
                        <a:pt x="44" y="1"/>
                        <a:pt x="40" y="0"/>
                        <a:pt x="37" y="0"/>
                      </a:cubicBezTo>
                      <a:cubicBezTo>
                        <a:pt x="37" y="0"/>
                        <a:pt x="37" y="0"/>
                        <a:pt x="37" y="0"/>
                      </a:cubicBezTo>
                    </a:path>
                  </a:pathLst>
                </a:custGeom>
                <a:solidFill>
                  <a:srgbClr val="D7DDE3"/>
                </a:solidFill>
                <a:ln w="9525">
                  <a:noFill/>
                  <a:round/>
                  <a:headEnd/>
                  <a:tailEnd/>
                </a:ln>
              </p:spPr>
              <p:txBody>
                <a:bodyPr anchor="ctr"/>
                <a:lstStyle/>
                <a:p>
                  <a:pPr algn="ctr"/>
                  <a:endParaRPr dirty="0"/>
                </a:p>
              </p:txBody>
            </p:sp>
            <p:sp>
              <p:nvSpPr>
                <p:cNvPr id="385" name="íS1ïḓe">
                  <a:extLst>
                    <a:ext uri="{FF2B5EF4-FFF2-40B4-BE49-F238E27FC236}">
                      <a16:creationId xmlns:a16="http://schemas.microsoft.com/office/drawing/2014/main" id="{26410EEA-72E5-49AA-940E-302E0559765E}"/>
                    </a:ext>
                  </a:extLst>
                </p:cNvPr>
                <p:cNvSpPr>
                  <a:spLocks/>
                </p:cNvSpPr>
                <p:nvPr/>
              </p:nvSpPr>
              <p:spPr bwMode="auto">
                <a:xfrm>
                  <a:off x="2191696" y="4573541"/>
                  <a:ext cx="194737" cy="320173"/>
                </a:xfrm>
                <a:custGeom>
                  <a:avLst/>
                  <a:gdLst/>
                  <a:ahLst/>
                  <a:cxnLst>
                    <a:cxn ang="0">
                      <a:pos x="27" y="0"/>
                    </a:cxn>
                    <a:cxn ang="0">
                      <a:pos x="25" y="0"/>
                    </a:cxn>
                    <a:cxn ang="0">
                      <a:pos x="17" y="3"/>
                    </a:cxn>
                    <a:cxn ang="0">
                      <a:pos x="15" y="4"/>
                    </a:cxn>
                    <a:cxn ang="0">
                      <a:pos x="13" y="5"/>
                    </a:cxn>
                    <a:cxn ang="0">
                      <a:pos x="4" y="12"/>
                    </a:cxn>
                    <a:cxn ang="0">
                      <a:pos x="0" y="16"/>
                    </a:cxn>
                    <a:cxn ang="0">
                      <a:pos x="0" y="19"/>
                    </a:cxn>
                    <a:cxn ang="0">
                      <a:pos x="2" y="25"/>
                    </a:cxn>
                    <a:cxn ang="0">
                      <a:pos x="3" y="27"/>
                    </a:cxn>
                    <a:cxn ang="0">
                      <a:pos x="5" y="27"/>
                    </a:cxn>
                    <a:cxn ang="0">
                      <a:pos x="6" y="27"/>
                    </a:cxn>
                    <a:cxn ang="0">
                      <a:pos x="8" y="27"/>
                    </a:cxn>
                    <a:cxn ang="0">
                      <a:pos x="17" y="24"/>
                    </a:cxn>
                    <a:cxn ang="0">
                      <a:pos x="17" y="24"/>
                    </a:cxn>
                    <a:cxn ang="0">
                      <a:pos x="18" y="25"/>
                    </a:cxn>
                    <a:cxn ang="0">
                      <a:pos x="40" y="92"/>
                    </a:cxn>
                    <a:cxn ang="0">
                      <a:pos x="42" y="96"/>
                    </a:cxn>
                    <a:cxn ang="0">
                      <a:pos x="44" y="97"/>
                    </a:cxn>
                    <a:cxn ang="0">
                      <a:pos x="47" y="96"/>
                    </a:cxn>
                    <a:cxn ang="0">
                      <a:pos x="55" y="93"/>
                    </a:cxn>
                    <a:cxn ang="0">
                      <a:pos x="58" y="91"/>
                    </a:cxn>
                    <a:cxn ang="0">
                      <a:pos x="58" y="87"/>
                    </a:cxn>
                    <a:cxn ang="0">
                      <a:pos x="31" y="5"/>
                    </a:cxn>
                    <a:cxn ang="0">
                      <a:pos x="29" y="0"/>
                    </a:cxn>
                    <a:cxn ang="0">
                      <a:pos x="27" y="0"/>
                    </a:cxn>
                  </a:cxnLst>
                  <a:rect l="0" t="0" r="r" b="b"/>
                  <a:pathLst>
                    <a:path w="59" h="97">
                      <a:moveTo>
                        <a:pt x="27" y="0"/>
                      </a:moveTo>
                      <a:cubicBezTo>
                        <a:pt x="27" y="0"/>
                        <a:pt x="26" y="0"/>
                        <a:pt x="25" y="0"/>
                      </a:cubicBezTo>
                      <a:cubicBezTo>
                        <a:pt x="17" y="3"/>
                        <a:pt x="17" y="3"/>
                        <a:pt x="17" y="3"/>
                      </a:cubicBezTo>
                      <a:cubicBezTo>
                        <a:pt x="16" y="3"/>
                        <a:pt x="15" y="4"/>
                        <a:pt x="15" y="4"/>
                      </a:cubicBezTo>
                      <a:cubicBezTo>
                        <a:pt x="14" y="4"/>
                        <a:pt x="13" y="5"/>
                        <a:pt x="13" y="5"/>
                      </a:cubicBezTo>
                      <a:cubicBezTo>
                        <a:pt x="4" y="12"/>
                        <a:pt x="4" y="12"/>
                        <a:pt x="4" y="12"/>
                      </a:cubicBezTo>
                      <a:cubicBezTo>
                        <a:pt x="2" y="13"/>
                        <a:pt x="1" y="15"/>
                        <a:pt x="0" y="16"/>
                      </a:cubicBezTo>
                      <a:cubicBezTo>
                        <a:pt x="0" y="17"/>
                        <a:pt x="0" y="18"/>
                        <a:pt x="0" y="19"/>
                      </a:cubicBezTo>
                      <a:cubicBezTo>
                        <a:pt x="2" y="25"/>
                        <a:pt x="2" y="25"/>
                        <a:pt x="2" y="25"/>
                      </a:cubicBezTo>
                      <a:cubicBezTo>
                        <a:pt x="2" y="26"/>
                        <a:pt x="3" y="26"/>
                        <a:pt x="3" y="27"/>
                      </a:cubicBezTo>
                      <a:cubicBezTo>
                        <a:pt x="4" y="27"/>
                        <a:pt x="5" y="27"/>
                        <a:pt x="5" y="27"/>
                      </a:cubicBezTo>
                      <a:cubicBezTo>
                        <a:pt x="5" y="27"/>
                        <a:pt x="6" y="27"/>
                        <a:pt x="6" y="27"/>
                      </a:cubicBezTo>
                      <a:cubicBezTo>
                        <a:pt x="6" y="27"/>
                        <a:pt x="7" y="27"/>
                        <a:pt x="8" y="27"/>
                      </a:cubicBezTo>
                      <a:cubicBezTo>
                        <a:pt x="17" y="24"/>
                        <a:pt x="17" y="24"/>
                        <a:pt x="17" y="24"/>
                      </a:cubicBezTo>
                      <a:cubicBezTo>
                        <a:pt x="17" y="24"/>
                        <a:pt x="17" y="24"/>
                        <a:pt x="17" y="24"/>
                      </a:cubicBezTo>
                      <a:cubicBezTo>
                        <a:pt x="18" y="24"/>
                        <a:pt x="18" y="24"/>
                        <a:pt x="18" y="25"/>
                      </a:cubicBezTo>
                      <a:cubicBezTo>
                        <a:pt x="40" y="92"/>
                        <a:pt x="40" y="92"/>
                        <a:pt x="40" y="92"/>
                      </a:cubicBezTo>
                      <a:cubicBezTo>
                        <a:pt x="41" y="94"/>
                        <a:pt x="42" y="95"/>
                        <a:pt x="42" y="96"/>
                      </a:cubicBezTo>
                      <a:cubicBezTo>
                        <a:pt x="43" y="97"/>
                        <a:pt x="44" y="97"/>
                        <a:pt x="44" y="97"/>
                      </a:cubicBezTo>
                      <a:cubicBezTo>
                        <a:pt x="45" y="97"/>
                        <a:pt x="46" y="97"/>
                        <a:pt x="47" y="96"/>
                      </a:cubicBezTo>
                      <a:cubicBezTo>
                        <a:pt x="55" y="93"/>
                        <a:pt x="55" y="93"/>
                        <a:pt x="55" y="93"/>
                      </a:cubicBezTo>
                      <a:cubicBezTo>
                        <a:pt x="57" y="93"/>
                        <a:pt x="58" y="92"/>
                        <a:pt x="58" y="91"/>
                      </a:cubicBezTo>
                      <a:cubicBezTo>
                        <a:pt x="59" y="90"/>
                        <a:pt x="58" y="89"/>
                        <a:pt x="58" y="87"/>
                      </a:cubicBezTo>
                      <a:cubicBezTo>
                        <a:pt x="31" y="5"/>
                        <a:pt x="31" y="5"/>
                        <a:pt x="31" y="5"/>
                      </a:cubicBezTo>
                      <a:cubicBezTo>
                        <a:pt x="30" y="3"/>
                        <a:pt x="30" y="1"/>
                        <a:pt x="29" y="0"/>
                      </a:cubicBezTo>
                      <a:cubicBezTo>
                        <a:pt x="29" y="0"/>
                        <a:pt x="28" y="0"/>
                        <a:pt x="27" y="0"/>
                      </a:cubicBezTo>
                    </a:path>
                  </a:pathLst>
                </a:custGeom>
                <a:solidFill>
                  <a:srgbClr val="D7DDE2"/>
                </a:solidFill>
                <a:ln w="9525">
                  <a:noFill/>
                  <a:round/>
                  <a:headEnd/>
                  <a:tailEnd/>
                </a:ln>
              </p:spPr>
              <p:txBody>
                <a:bodyPr anchor="ctr"/>
                <a:lstStyle/>
                <a:p>
                  <a:pPr algn="ctr"/>
                  <a:endParaRPr dirty="0"/>
                </a:p>
              </p:txBody>
            </p:sp>
            <p:sp>
              <p:nvSpPr>
                <p:cNvPr id="386" name="iSḻídé">
                  <a:extLst>
                    <a:ext uri="{FF2B5EF4-FFF2-40B4-BE49-F238E27FC236}">
                      <a16:creationId xmlns:a16="http://schemas.microsoft.com/office/drawing/2014/main" id="{5725E679-1C59-48E0-8B85-16A7886BE89A}"/>
                    </a:ext>
                  </a:extLst>
                </p:cNvPr>
                <p:cNvSpPr>
                  <a:spLocks/>
                </p:cNvSpPr>
                <p:nvPr/>
              </p:nvSpPr>
              <p:spPr bwMode="auto">
                <a:xfrm>
                  <a:off x="2383104" y="4494405"/>
                  <a:ext cx="270694" cy="336514"/>
                </a:xfrm>
                <a:custGeom>
                  <a:avLst/>
                  <a:gdLst/>
                  <a:ahLst/>
                  <a:cxnLst>
                    <a:cxn ang="0">
                      <a:pos x="45" y="85"/>
                    </a:cxn>
                    <a:cxn ang="0">
                      <a:pos x="40" y="84"/>
                    </a:cxn>
                    <a:cxn ang="0">
                      <a:pos x="32" y="74"/>
                    </a:cxn>
                    <a:cxn ang="0">
                      <a:pos x="21" y="43"/>
                    </a:cxn>
                    <a:cxn ang="0">
                      <a:pos x="19" y="34"/>
                    </a:cxn>
                    <a:cxn ang="0">
                      <a:pos x="20" y="27"/>
                    </a:cxn>
                    <a:cxn ang="0">
                      <a:pos x="23" y="22"/>
                    </a:cxn>
                    <a:cxn ang="0">
                      <a:pos x="32" y="18"/>
                    </a:cxn>
                    <a:cxn ang="0">
                      <a:pos x="38" y="17"/>
                    </a:cxn>
                    <a:cxn ang="0">
                      <a:pos x="44" y="19"/>
                    </a:cxn>
                    <a:cxn ang="0">
                      <a:pos x="52" y="32"/>
                    </a:cxn>
                    <a:cxn ang="0">
                      <a:pos x="62" y="62"/>
                    </a:cxn>
                    <a:cxn ang="0">
                      <a:pos x="64" y="71"/>
                    </a:cxn>
                    <a:cxn ang="0">
                      <a:pos x="62" y="77"/>
                    </a:cxn>
                    <a:cxn ang="0">
                      <a:pos x="58" y="81"/>
                    </a:cxn>
                    <a:cxn ang="0">
                      <a:pos x="52" y="84"/>
                    </a:cxn>
                    <a:cxn ang="0">
                      <a:pos x="45" y="85"/>
                    </a:cxn>
                    <a:cxn ang="0">
                      <a:pos x="42" y="0"/>
                    </a:cxn>
                    <a:cxn ang="0">
                      <a:pos x="39" y="0"/>
                    </a:cxn>
                    <a:cxn ang="0">
                      <a:pos x="26" y="3"/>
                    </a:cxn>
                    <a:cxn ang="0">
                      <a:pos x="13" y="9"/>
                    </a:cxn>
                    <a:cxn ang="0">
                      <a:pos x="4" y="17"/>
                    </a:cxn>
                    <a:cxn ang="0">
                      <a:pos x="0" y="29"/>
                    </a:cxn>
                    <a:cxn ang="0">
                      <a:pos x="3" y="46"/>
                    </a:cxn>
                    <a:cxn ang="0">
                      <a:pos x="14" y="81"/>
                    </a:cxn>
                    <a:cxn ang="0">
                      <a:pos x="22" y="95"/>
                    </a:cxn>
                    <a:cxn ang="0">
                      <a:pos x="33" y="101"/>
                    </a:cxn>
                    <a:cxn ang="0">
                      <a:pos x="41" y="102"/>
                    </a:cxn>
                    <a:cxn ang="0">
                      <a:pos x="45" y="102"/>
                    </a:cxn>
                    <a:cxn ang="0">
                      <a:pos x="58" y="99"/>
                    </a:cxn>
                    <a:cxn ang="0">
                      <a:pos x="69" y="94"/>
                    </a:cxn>
                    <a:cxn ang="0">
                      <a:pos x="78" y="86"/>
                    </a:cxn>
                    <a:cxn ang="0">
                      <a:pos x="82" y="74"/>
                    </a:cxn>
                    <a:cxn ang="0">
                      <a:pos x="79" y="57"/>
                    </a:cxn>
                    <a:cxn ang="0">
                      <a:pos x="68" y="23"/>
                    </a:cxn>
                    <a:cxn ang="0">
                      <a:pos x="60" y="8"/>
                    </a:cxn>
                    <a:cxn ang="0">
                      <a:pos x="51" y="1"/>
                    </a:cxn>
                    <a:cxn ang="0">
                      <a:pos x="42" y="0"/>
                    </a:cxn>
                  </a:cxnLst>
                  <a:rect l="0" t="0" r="r" b="b"/>
                  <a:pathLst>
                    <a:path w="82" h="102">
                      <a:moveTo>
                        <a:pt x="45" y="85"/>
                      </a:moveTo>
                      <a:cubicBezTo>
                        <a:pt x="43" y="85"/>
                        <a:pt x="42" y="85"/>
                        <a:pt x="40" y="84"/>
                      </a:cubicBezTo>
                      <a:cubicBezTo>
                        <a:pt x="36" y="83"/>
                        <a:pt x="33" y="80"/>
                        <a:pt x="32" y="74"/>
                      </a:cubicBezTo>
                      <a:cubicBezTo>
                        <a:pt x="21" y="43"/>
                        <a:pt x="21" y="43"/>
                        <a:pt x="21" y="43"/>
                      </a:cubicBezTo>
                      <a:cubicBezTo>
                        <a:pt x="20" y="39"/>
                        <a:pt x="19" y="37"/>
                        <a:pt x="19" y="34"/>
                      </a:cubicBezTo>
                      <a:cubicBezTo>
                        <a:pt x="19" y="32"/>
                        <a:pt x="19" y="29"/>
                        <a:pt x="20" y="27"/>
                      </a:cubicBezTo>
                      <a:cubicBezTo>
                        <a:pt x="20" y="25"/>
                        <a:pt x="22" y="24"/>
                        <a:pt x="23" y="22"/>
                      </a:cubicBezTo>
                      <a:cubicBezTo>
                        <a:pt x="25" y="21"/>
                        <a:pt x="28" y="19"/>
                        <a:pt x="32" y="18"/>
                      </a:cubicBezTo>
                      <a:cubicBezTo>
                        <a:pt x="34" y="17"/>
                        <a:pt x="36" y="17"/>
                        <a:pt x="38" y="17"/>
                      </a:cubicBezTo>
                      <a:cubicBezTo>
                        <a:pt x="40" y="17"/>
                        <a:pt x="42" y="18"/>
                        <a:pt x="44" y="19"/>
                      </a:cubicBezTo>
                      <a:cubicBezTo>
                        <a:pt x="47" y="21"/>
                        <a:pt x="50" y="25"/>
                        <a:pt x="52" y="32"/>
                      </a:cubicBezTo>
                      <a:cubicBezTo>
                        <a:pt x="62" y="62"/>
                        <a:pt x="62" y="62"/>
                        <a:pt x="62" y="62"/>
                      </a:cubicBezTo>
                      <a:cubicBezTo>
                        <a:pt x="63" y="66"/>
                        <a:pt x="64" y="68"/>
                        <a:pt x="64" y="71"/>
                      </a:cubicBezTo>
                      <a:cubicBezTo>
                        <a:pt x="64" y="73"/>
                        <a:pt x="63" y="75"/>
                        <a:pt x="62" y="77"/>
                      </a:cubicBezTo>
                      <a:cubicBezTo>
                        <a:pt x="61" y="79"/>
                        <a:pt x="60" y="80"/>
                        <a:pt x="58" y="81"/>
                      </a:cubicBezTo>
                      <a:cubicBezTo>
                        <a:pt x="57" y="82"/>
                        <a:pt x="55" y="83"/>
                        <a:pt x="52" y="84"/>
                      </a:cubicBezTo>
                      <a:cubicBezTo>
                        <a:pt x="50" y="85"/>
                        <a:pt x="47" y="85"/>
                        <a:pt x="45" y="85"/>
                      </a:cubicBezTo>
                      <a:moveTo>
                        <a:pt x="42" y="0"/>
                      </a:moveTo>
                      <a:cubicBezTo>
                        <a:pt x="41" y="0"/>
                        <a:pt x="40" y="0"/>
                        <a:pt x="39" y="0"/>
                      </a:cubicBezTo>
                      <a:cubicBezTo>
                        <a:pt x="35" y="1"/>
                        <a:pt x="31" y="1"/>
                        <a:pt x="26" y="3"/>
                      </a:cubicBezTo>
                      <a:cubicBezTo>
                        <a:pt x="21" y="4"/>
                        <a:pt x="17" y="6"/>
                        <a:pt x="13" y="9"/>
                      </a:cubicBezTo>
                      <a:cubicBezTo>
                        <a:pt x="9" y="11"/>
                        <a:pt x="6" y="14"/>
                        <a:pt x="4" y="17"/>
                      </a:cubicBezTo>
                      <a:cubicBezTo>
                        <a:pt x="2" y="21"/>
                        <a:pt x="0" y="25"/>
                        <a:pt x="0" y="29"/>
                      </a:cubicBezTo>
                      <a:cubicBezTo>
                        <a:pt x="0" y="34"/>
                        <a:pt x="1" y="40"/>
                        <a:pt x="3" y="46"/>
                      </a:cubicBezTo>
                      <a:cubicBezTo>
                        <a:pt x="14" y="81"/>
                        <a:pt x="14" y="81"/>
                        <a:pt x="14" y="81"/>
                      </a:cubicBezTo>
                      <a:cubicBezTo>
                        <a:pt x="16" y="87"/>
                        <a:pt x="19" y="92"/>
                        <a:pt x="22" y="95"/>
                      </a:cubicBezTo>
                      <a:cubicBezTo>
                        <a:pt x="25" y="98"/>
                        <a:pt x="29" y="100"/>
                        <a:pt x="33" y="101"/>
                      </a:cubicBezTo>
                      <a:cubicBezTo>
                        <a:pt x="35" y="102"/>
                        <a:pt x="38" y="102"/>
                        <a:pt x="41" y="102"/>
                      </a:cubicBezTo>
                      <a:cubicBezTo>
                        <a:pt x="42" y="102"/>
                        <a:pt x="44" y="102"/>
                        <a:pt x="45" y="102"/>
                      </a:cubicBezTo>
                      <a:cubicBezTo>
                        <a:pt x="49" y="101"/>
                        <a:pt x="54" y="100"/>
                        <a:pt x="58" y="99"/>
                      </a:cubicBezTo>
                      <a:cubicBezTo>
                        <a:pt x="62" y="98"/>
                        <a:pt x="66" y="96"/>
                        <a:pt x="69" y="94"/>
                      </a:cubicBezTo>
                      <a:cubicBezTo>
                        <a:pt x="73" y="92"/>
                        <a:pt x="76" y="89"/>
                        <a:pt x="78" y="86"/>
                      </a:cubicBezTo>
                      <a:cubicBezTo>
                        <a:pt x="80" y="83"/>
                        <a:pt x="81" y="79"/>
                        <a:pt x="82" y="74"/>
                      </a:cubicBezTo>
                      <a:cubicBezTo>
                        <a:pt x="82" y="70"/>
                        <a:pt x="81" y="64"/>
                        <a:pt x="79" y="57"/>
                      </a:cubicBezTo>
                      <a:cubicBezTo>
                        <a:pt x="68" y="23"/>
                        <a:pt x="68" y="23"/>
                        <a:pt x="68" y="23"/>
                      </a:cubicBezTo>
                      <a:cubicBezTo>
                        <a:pt x="66" y="17"/>
                        <a:pt x="63" y="12"/>
                        <a:pt x="60" y="8"/>
                      </a:cubicBezTo>
                      <a:cubicBezTo>
                        <a:pt x="57" y="5"/>
                        <a:pt x="54" y="3"/>
                        <a:pt x="51" y="1"/>
                      </a:cubicBezTo>
                      <a:cubicBezTo>
                        <a:pt x="48" y="0"/>
                        <a:pt x="45" y="0"/>
                        <a:pt x="42" y="0"/>
                      </a:cubicBezTo>
                    </a:path>
                  </a:pathLst>
                </a:custGeom>
                <a:solidFill>
                  <a:srgbClr val="D7DDE2"/>
                </a:solidFill>
                <a:ln w="9525">
                  <a:noFill/>
                  <a:round/>
                  <a:headEnd/>
                  <a:tailEnd/>
                </a:ln>
              </p:spPr>
              <p:txBody>
                <a:bodyPr anchor="ctr"/>
                <a:lstStyle/>
                <a:p>
                  <a:pPr algn="ctr"/>
                  <a:endParaRPr dirty="0"/>
                </a:p>
              </p:txBody>
            </p:sp>
            <p:sp>
              <p:nvSpPr>
                <p:cNvPr id="387" name="îS1îḑê">
                  <a:extLst>
                    <a:ext uri="{FF2B5EF4-FFF2-40B4-BE49-F238E27FC236}">
                      <a16:creationId xmlns:a16="http://schemas.microsoft.com/office/drawing/2014/main" id="{A1B4A1A6-6A07-4EB3-B91C-CC2ABB21390D}"/>
                    </a:ext>
                  </a:extLst>
                </p:cNvPr>
                <p:cNvSpPr>
                  <a:spLocks/>
                </p:cNvSpPr>
                <p:nvPr/>
              </p:nvSpPr>
              <p:spPr bwMode="auto">
                <a:xfrm>
                  <a:off x="3383417" y="4540555"/>
                  <a:ext cx="191408" cy="211229"/>
                </a:xfrm>
                <a:custGeom>
                  <a:avLst/>
                  <a:gdLst/>
                  <a:ahLst/>
                  <a:cxnLst>
                    <a:cxn ang="0">
                      <a:pos x="23" y="0"/>
                    </a:cxn>
                    <a:cxn ang="0">
                      <a:pos x="23" y="0"/>
                    </a:cxn>
                    <a:cxn ang="0">
                      <a:pos x="21" y="1"/>
                    </a:cxn>
                    <a:cxn ang="0">
                      <a:pos x="1" y="21"/>
                    </a:cxn>
                    <a:cxn ang="0">
                      <a:pos x="0" y="23"/>
                    </a:cxn>
                    <a:cxn ang="0">
                      <a:pos x="1" y="25"/>
                    </a:cxn>
                    <a:cxn ang="0">
                      <a:pos x="16" y="40"/>
                    </a:cxn>
                    <a:cxn ang="0">
                      <a:pos x="19" y="42"/>
                    </a:cxn>
                    <a:cxn ang="0">
                      <a:pos x="22" y="40"/>
                    </a:cxn>
                    <a:cxn ang="0">
                      <a:pos x="27" y="37"/>
                    </a:cxn>
                    <a:cxn ang="0">
                      <a:pos x="33" y="34"/>
                    </a:cxn>
                    <a:cxn ang="0">
                      <a:pos x="37" y="33"/>
                    </a:cxn>
                    <a:cxn ang="0">
                      <a:pos x="44" y="36"/>
                    </a:cxn>
                    <a:cxn ang="0">
                      <a:pos x="47" y="42"/>
                    </a:cxn>
                    <a:cxn ang="0">
                      <a:pos x="43" y="49"/>
                    </a:cxn>
                    <a:cxn ang="0">
                      <a:pos x="37" y="53"/>
                    </a:cxn>
                    <a:cxn ang="0">
                      <a:pos x="32" y="55"/>
                    </a:cxn>
                    <a:cxn ang="0">
                      <a:pos x="31" y="57"/>
                    </a:cxn>
                    <a:cxn ang="0">
                      <a:pos x="32" y="60"/>
                    </a:cxn>
                    <a:cxn ang="0">
                      <a:pos x="34" y="63"/>
                    </a:cxn>
                    <a:cxn ang="0">
                      <a:pos x="36" y="64"/>
                    </a:cxn>
                    <a:cxn ang="0">
                      <a:pos x="36" y="64"/>
                    </a:cxn>
                    <a:cxn ang="0">
                      <a:pos x="37" y="64"/>
                    </a:cxn>
                    <a:cxn ang="0">
                      <a:pos x="41" y="62"/>
                    </a:cxn>
                    <a:cxn ang="0">
                      <a:pos x="45" y="60"/>
                    </a:cxn>
                    <a:cxn ang="0">
                      <a:pos x="51" y="55"/>
                    </a:cxn>
                    <a:cxn ang="0">
                      <a:pos x="56" y="48"/>
                    </a:cxn>
                    <a:cxn ang="0">
                      <a:pos x="58" y="41"/>
                    </a:cxn>
                    <a:cxn ang="0">
                      <a:pos x="56" y="34"/>
                    </a:cxn>
                    <a:cxn ang="0">
                      <a:pos x="52" y="27"/>
                    </a:cxn>
                    <a:cxn ang="0">
                      <a:pos x="42" y="22"/>
                    </a:cxn>
                    <a:cxn ang="0">
                      <a:pos x="40" y="22"/>
                    </a:cxn>
                    <a:cxn ang="0">
                      <a:pos x="32" y="23"/>
                    </a:cxn>
                    <a:cxn ang="0">
                      <a:pos x="26" y="26"/>
                    </a:cxn>
                    <a:cxn ang="0">
                      <a:pos x="20" y="30"/>
                    </a:cxn>
                    <a:cxn ang="0">
                      <a:pos x="20" y="30"/>
                    </a:cxn>
                    <a:cxn ang="0">
                      <a:pos x="20" y="30"/>
                    </a:cxn>
                    <a:cxn ang="0">
                      <a:pos x="13" y="24"/>
                    </a:cxn>
                    <a:cxn ang="0">
                      <a:pos x="14" y="22"/>
                    </a:cxn>
                    <a:cxn ang="0">
                      <a:pos x="27" y="9"/>
                    </a:cxn>
                    <a:cxn ang="0">
                      <a:pos x="29" y="7"/>
                    </a:cxn>
                    <a:cxn ang="0">
                      <a:pos x="28" y="5"/>
                    </a:cxn>
                    <a:cxn ang="0">
                      <a:pos x="24" y="1"/>
                    </a:cxn>
                    <a:cxn ang="0">
                      <a:pos x="23" y="0"/>
                    </a:cxn>
                  </a:cxnLst>
                  <a:rect l="0" t="0" r="r" b="b"/>
                  <a:pathLst>
                    <a:path w="58" h="64">
                      <a:moveTo>
                        <a:pt x="23" y="0"/>
                      </a:moveTo>
                      <a:cubicBezTo>
                        <a:pt x="23" y="0"/>
                        <a:pt x="23" y="0"/>
                        <a:pt x="23" y="0"/>
                      </a:cubicBezTo>
                      <a:cubicBezTo>
                        <a:pt x="22" y="0"/>
                        <a:pt x="21" y="1"/>
                        <a:pt x="21" y="1"/>
                      </a:cubicBezTo>
                      <a:cubicBezTo>
                        <a:pt x="1" y="21"/>
                        <a:pt x="1" y="21"/>
                        <a:pt x="1" y="21"/>
                      </a:cubicBezTo>
                      <a:cubicBezTo>
                        <a:pt x="0" y="22"/>
                        <a:pt x="0" y="22"/>
                        <a:pt x="0" y="23"/>
                      </a:cubicBezTo>
                      <a:cubicBezTo>
                        <a:pt x="0" y="24"/>
                        <a:pt x="0" y="25"/>
                        <a:pt x="1" y="25"/>
                      </a:cubicBezTo>
                      <a:cubicBezTo>
                        <a:pt x="16" y="40"/>
                        <a:pt x="16" y="40"/>
                        <a:pt x="16" y="40"/>
                      </a:cubicBezTo>
                      <a:cubicBezTo>
                        <a:pt x="17" y="41"/>
                        <a:pt x="18" y="42"/>
                        <a:pt x="19" y="42"/>
                      </a:cubicBezTo>
                      <a:cubicBezTo>
                        <a:pt x="20" y="42"/>
                        <a:pt x="21" y="41"/>
                        <a:pt x="22" y="40"/>
                      </a:cubicBezTo>
                      <a:cubicBezTo>
                        <a:pt x="23" y="39"/>
                        <a:pt x="25" y="38"/>
                        <a:pt x="27" y="37"/>
                      </a:cubicBezTo>
                      <a:cubicBezTo>
                        <a:pt x="29" y="35"/>
                        <a:pt x="31" y="34"/>
                        <a:pt x="33" y="34"/>
                      </a:cubicBezTo>
                      <a:cubicBezTo>
                        <a:pt x="34" y="33"/>
                        <a:pt x="36" y="33"/>
                        <a:pt x="37" y="33"/>
                      </a:cubicBezTo>
                      <a:cubicBezTo>
                        <a:pt x="40" y="33"/>
                        <a:pt x="42" y="34"/>
                        <a:pt x="44" y="36"/>
                      </a:cubicBezTo>
                      <a:cubicBezTo>
                        <a:pt x="46" y="37"/>
                        <a:pt x="46" y="39"/>
                        <a:pt x="47" y="42"/>
                      </a:cubicBezTo>
                      <a:cubicBezTo>
                        <a:pt x="47" y="44"/>
                        <a:pt x="46" y="46"/>
                        <a:pt x="43" y="49"/>
                      </a:cubicBezTo>
                      <a:cubicBezTo>
                        <a:pt x="41" y="51"/>
                        <a:pt x="39" y="52"/>
                        <a:pt x="37" y="53"/>
                      </a:cubicBezTo>
                      <a:cubicBezTo>
                        <a:pt x="35" y="54"/>
                        <a:pt x="33" y="55"/>
                        <a:pt x="32" y="55"/>
                      </a:cubicBezTo>
                      <a:cubicBezTo>
                        <a:pt x="31" y="56"/>
                        <a:pt x="31" y="56"/>
                        <a:pt x="31" y="57"/>
                      </a:cubicBezTo>
                      <a:cubicBezTo>
                        <a:pt x="31" y="58"/>
                        <a:pt x="32" y="59"/>
                        <a:pt x="32" y="60"/>
                      </a:cubicBezTo>
                      <a:cubicBezTo>
                        <a:pt x="33" y="61"/>
                        <a:pt x="33" y="62"/>
                        <a:pt x="34" y="63"/>
                      </a:cubicBezTo>
                      <a:cubicBezTo>
                        <a:pt x="34" y="64"/>
                        <a:pt x="35" y="64"/>
                        <a:pt x="36" y="64"/>
                      </a:cubicBezTo>
                      <a:cubicBezTo>
                        <a:pt x="36" y="64"/>
                        <a:pt x="36" y="64"/>
                        <a:pt x="36" y="64"/>
                      </a:cubicBezTo>
                      <a:cubicBezTo>
                        <a:pt x="36" y="64"/>
                        <a:pt x="37" y="64"/>
                        <a:pt x="37" y="64"/>
                      </a:cubicBezTo>
                      <a:cubicBezTo>
                        <a:pt x="38" y="64"/>
                        <a:pt x="39" y="63"/>
                        <a:pt x="41" y="62"/>
                      </a:cubicBezTo>
                      <a:cubicBezTo>
                        <a:pt x="42" y="62"/>
                        <a:pt x="43" y="61"/>
                        <a:pt x="45" y="60"/>
                      </a:cubicBezTo>
                      <a:cubicBezTo>
                        <a:pt x="47" y="58"/>
                        <a:pt x="49" y="57"/>
                        <a:pt x="51" y="55"/>
                      </a:cubicBezTo>
                      <a:cubicBezTo>
                        <a:pt x="53" y="53"/>
                        <a:pt x="55" y="50"/>
                        <a:pt x="56" y="48"/>
                      </a:cubicBezTo>
                      <a:cubicBezTo>
                        <a:pt x="57" y="45"/>
                        <a:pt x="57" y="43"/>
                        <a:pt x="58" y="41"/>
                      </a:cubicBezTo>
                      <a:cubicBezTo>
                        <a:pt x="58" y="38"/>
                        <a:pt x="57" y="36"/>
                        <a:pt x="56" y="34"/>
                      </a:cubicBezTo>
                      <a:cubicBezTo>
                        <a:pt x="56" y="31"/>
                        <a:pt x="54" y="29"/>
                        <a:pt x="52" y="27"/>
                      </a:cubicBezTo>
                      <a:cubicBezTo>
                        <a:pt x="49" y="24"/>
                        <a:pt x="46" y="22"/>
                        <a:pt x="42" y="22"/>
                      </a:cubicBezTo>
                      <a:cubicBezTo>
                        <a:pt x="41" y="22"/>
                        <a:pt x="41" y="22"/>
                        <a:pt x="40" y="22"/>
                      </a:cubicBezTo>
                      <a:cubicBezTo>
                        <a:pt x="37" y="22"/>
                        <a:pt x="34" y="22"/>
                        <a:pt x="32" y="23"/>
                      </a:cubicBezTo>
                      <a:cubicBezTo>
                        <a:pt x="30" y="24"/>
                        <a:pt x="28" y="25"/>
                        <a:pt x="26" y="26"/>
                      </a:cubicBezTo>
                      <a:cubicBezTo>
                        <a:pt x="24" y="27"/>
                        <a:pt x="22" y="28"/>
                        <a:pt x="20" y="30"/>
                      </a:cubicBezTo>
                      <a:cubicBezTo>
                        <a:pt x="20" y="30"/>
                        <a:pt x="20" y="30"/>
                        <a:pt x="20" y="30"/>
                      </a:cubicBezTo>
                      <a:cubicBezTo>
                        <a:pt x="20" y="30"/>
                        <a:pt x="20" y="30"/>
                        <a:pt x="20" y="30"/>
                      </a:cubicBezTo>
                      <a:cubicBezTo>
                        <a:pt x="13" y="24"/>
                        <a:pt x="13" y="24"/>
                        <a:pt x="13" y="24"/>
                      </a:cubicBezTo>
                      <a:cubicBezTo>
                        <a:pt x="13" y="23"/>
                        <a:pt x="13" y="23"/>
                        <a:pt x="14" y="22"/>
                      </a:cubicBezTo>
                      <a:cubicBezTo>
                        <a:pt x="27" y="9"/>
                        <a:pt x="27" y="9"/>
                        <a:pt x="27" y="9"/>
                      </a:cubicBezTo>
                      <a:cubicBezTo>
                        <a:pt x="28" y="8"/>
                        <a:pt x="28" y="7"/>
                        <a:pt x="29" y="7"/>
                      </a:cubicBezTo>
                      <a:cubicBezTo>
                        <a:pt x="29" y="6"/>
                        <a:pt x="29" y="5"/>
                        <a:pt x="28" y="5"/>
                      </a:cubicBezTo>
                      <a:cubicBezTo>
                        <a:pt x="24" y="1"/>
                        <a:pt x="24" y="1"/>
                        <a:pt x="24" y="1"/>
                      </a:cubicBezTo>
                      <a:cubicBezTo>
                        <a:pt x="24" y="0"/>
                        <a:pt x="23" y="0"/>
                        <a:pt x="23" y="0"/>
                      </a:cubicBezTo>
                    </a:path>
                  </a:pathLst>
                </a:custGeom>
                <a:solidFill>
                  <a:srgbClr val="F1F3F5"/>
                </a:solidFill>
                <a:ln w="9525">
                  <a:noFill/>
                  <a:round/>
                  <a:headEnd/>
                  <a:tailEnd/>
                </a:ln>
              </p:spPr>
              <p:txBody>
                <a:bodyPr anchor="ctr"/>
                <a:lstStyle/>
                <a:p>
                  <a:pPr algn="ctr"/>
                  <a:endParaRPr dirty="0"/>
                </a:p>
              </p:txBody>
            </p:sp>
            <p:sp>
              <p:nvSpPr>
                <p:cNvPr id="388" name="íṡḷîďè">
                  <a:extLst>
                    <a:ext uri="{FF2B5EF4-FFF2-40B4-BE49-F238E27FC236}">
                      <a16:creationId xmlns:a16="http://schemas.microsoft.com/office/drawing/2014/main" id="{1D5F9172-AF29-487A-8DBD-BB82F09D449B}"/>
                    </a:ext>
                  </a:extLst>
                </p:cNvPr>
                <p:cNvSpPr>
                  <a:spLocks/>
                </p:cNvSpPr>
                <p:nvPr/>
              </p:nvSpPr>
              <p:spPr bwMode="auto">
                <a:xfrm>
                  <a:off x="3594646" y="4890385"/>
                  <a:ext cx="198065" cy="297022"/>
                </a:xfrm>
                <a:custGeom>
                  <a:avLst/>
                  <a:gdLst/>
                  <a:ahLst/>
                  <a:cxnLst>
                    <a:cxn ang="0">
                      <a:pos x="31" y="75"/>
                    </a:cxn>
                    <a:cxn ang="0">
                      <a:pos x="20" y="72"/>
                    </a:cxn>
                    <a:cxn ang="0">
                      <a:pos x="16" y="62"/>
                    </a:cxn>
                    <a:cxn ang="0">
                      <a:pos x="16" y="49"/>
                    </a:cxn>
                    <a:cxn ang="0">
                      <a:pos x="18" y="48"/>
                    </a:cxn>
                    <a:cxn ang="0">
                      <a:pos x="23" y="44"/>
                    </a:cxn>
                    <a:cxn ang="0">
                      <a:pos x="32" y="43"/>
                    </a:cxn>
                    <a:cxn ang="0">
                      <a:pos x="41" y="46"/>
                    </a:cxn>
                    <a:cxn ang="0">
                      <a:pos x="44" y="59"/>
                    </a:cxn>
                    <a:cxn ang="0">
                      <a:pos x="40" y="72"/>
                    </a:cxn>
                    <a:cxn ang="0">
                      <a:pos x="31" y="75"/>
                    </a:cxn>
                    <a:cxn ang="0">
                      <a:pos x="32" y="0"/>
                    </a:cxn>
                    <a:cxn ang="0">
                      <a:pos x="8" y="7"/>
                    </a:cxn>
                    <a:cxn ang="0">
                      <a:pos x="0" y="30"/>
                    </a:cxn>
                    <a:cxn ang="0">
                      <a:pos x="0" y="65"/>
                    </a:cxn>
                    <a:cxn ang="0">
                      <a:pos x="2" y="76"/>
                    </a:cxn>
                    <a:cxn ang="0">
                      <a:pos x="9" y="84"/>
                    </a:cxn>
                    <a:cxn ang="0">
                      <a:pos x="19" y="89"/>
                    </a:cxn>
                    <a:cxn ang="0">
                      <a:pos x="31" y="90"/>
                    </a:cxn>
                    <a:cxn ang="0">
                      <a:pos x="45" y="88"/>
                    </a:cxn>
                    <a:cxn ang="0">
                      <a:pos x="54" y="82"/>
                    </a:cxn>
                    <a:cxn ang="0">
                      <a:pos x="59" y="72"/>
                    </a:cxn>
                    <a:cxn ang="0">
                      <a:pos x="60" y="59"/>
                    </a:cxn>
                    <a:cxn ang="0">
                      <a:pos x="58" y="45"/>
                    </a:cxn>
                    <a:cxn ang="0">
                      <a:pos x="53" y="36"/>
                    </a:cxn>
                    <a:cxn ang="0">
                      <a:pos x="44" y="30"/>
                    </a:cxn>
                    <a:cxn ang="0">
                      <a:pos x="32" y="29"/>
                    </a:cxn>
                    <a:cxn ang="0">
                      <a:pos x="25" y="30"/>
                    </a:cxn>
                    <a:cxn ang="0">
                      <a:pos x="18" y="33"/>
                    </a:cxn>
                    <a:cxn ang="0">
                      <a:pos x="17" y="33"/>
                    </a:cxn>
                    <a:cxn ang="0">
                      <a:pos x="17" y="33"/>
                    </a:cxn>
                    <a:cxn ang="0">
                      <a:pos x="16" y="32"/>
                    </a:cxn>
                    <a:cxn ang="0">
                      <a:pos x="16" y="30"/>
                    </a:cxn>
                    <a:cxn ang="0">
                      <a:pos x="17" y="24"/>
                    </a:cxn>
                    <a:cxn ang="0">
                      <a:pos x="19" y="19"/>
                    </a:cxn>
                    <a:cxn ang="0">
                      <a:pos x="24" y="16"/>
                    </a:cxn>
                    <a:cxn ang="0">
                      <a:pos x="32" y="14"/>
                    </a:cxn>
                    <a:cxn ang="0">
                      <a:pos x="42" y="15"/>
                    </a:cxn>
                    <a:cxn ang="0">
                      <a:pos x="47" y="17"/>
                    </a:cxn>
                    <a:cxn ang="0">
                      <a:pos x="48" y="18"/>
                    </a:cxn>
                    <a:cxn ang="0">
                      <a:pos x="49" y="18"/>
                    </a:cxn>
                    <a:cxn ang="0">
                      <a:pos x="51" y="16"/>
                    </a:cxn>
                    <a:cxn ang="0">
                      <a:pos x="53" y="11"/>
                    </a:cxn>
                    <a:cxn ang="0">
                      <a:pos x="54" y="6"/>
                    </a:cxn>
                    <a:cxn ang="0">
                      <a:pos x="52" y="3"/>
                    </a:cxn>
                    <a:cxn ang="0">
                      <a:pos x="49" y="2"/>
                    </a:cxn>
                    <a:cxn ang="0">
                      <a:pos x="43" y="1"/>
                    </a:cxn>
                    <a:cxn ang="0">
                      <a:pos x="37" y="0"/>
                    </a:cxn>
                    <a:cxn ang="0">
                      <a:pos x="32" y="0"/>
                    </a:cxn>
                  </a:cxnLst>
                  <a:rect l="0" t="0" r="r" b="b"/>
                  <a:pathLst>
                    <a:path w="60" h="90">
                      <a:moveTo>
                        <a:pt x="31" y="75"/>
                      </a:moveTo>
                      <a:cubicBezTo>
                        <a:pt x="26" y="75"/>
                        <a:pt x="23" y="74"/>
                        <a:pt x="20" y="72"/>
                      </a:cubicBezTo>
                      <a:cubicBezTo>
                        <a:pt x="18" y="70"/>
                        <a:pt x="16" y="67"/>
                        <a:pt x="16" y="62"/>
                      </a:cubicBezTo>
                      <a:cubicBezTo>
                        <a:pt x="16" y="49"/>
                        <a:pt x="16" y="49"/>
                        <a:pt x="16" y="49"/>
                      </a:cubicBezTo>
                      <a:cubicBezTo>
                        <a:pt x="16" y="49"/>
                        <a:pt x="17" y="48"/>
                        <a:pt x="18" y="48"/>
                      </a:cubicBezTo>
                      <a:cubicBezTo>
                        <a:pt x="19" y="46"/>
                        <a:pt x="21" y="45"/>
                        <a:pt x="23" y="44"/>
                      </a:cubicBezTo>
                      <a:cubicBezTo>
                        <a:pt x="26" y="43"/>
                        <a:pt x="29" y="43"/>
                        <a:pt x="32" y="43"/>
                      </a:cubicBezTo>
                      <a:cubicBezTo>
                        <a:pt x="36" y="43"/>
                        <a:pt x="38" y="44"/>
                        <a:pt x="41" y="46"/>
                      </a:cubicBezTo>
                      <a:cubicBezTo>
                        <a:pt x="43" y="49"/>
                        <a:pt x="44" y="53"/>
                        <a:pt x="44" y="59"/>
                      </a:cubicBezTo>
                      <a:cubicBezTo>
                        <a:pt x="44" y="65"/>
                        <a:pt x="43" y="69"/>
                        <a:pt x="40" y="72"/>
                      </a:cubicBezTo>
                      <a:cubicBezTo>
                        <a:pt x="38" y="74"/>
                        <a:pt x="35" y="75"/>
                        <a:pt x="31" y="75"/>
                      </a:cubicBezTo>
                      <a:moveTo>
                        <a:pt x="32" y="0"/>
                      </a:moveTo>
                      <a:cubicBezTo>
                        <a:pt x="21" y="0"/>
                        <a:pt x="13" y="2"/>
                        <a:pt x="8" y="7"/>
                      </a:cubicBezTo>
                      <a:cubicBezTo>
                        <a:pt x="3" y="12"/>
                        <a:pt x="0" y="19"/>
                        <a:pt x="0" y="30"/>
                      </a:cubicBezTo>
                      <a:cubicBezTo>
                        <a:pt x="0" y="65"/>
                        <a:pt x="0" y="65"/>
                        <a:pt x="0" y="65"/>
                      </a:cubicBezTo>
                      <a:cubicBezTo>
                        <a:pt x="0" y="69"/>
                        <a:pt x="1" y="73"/>
                        <a:pt x="2" y="76"/>
                      </a:cubicBezTo>
                      <a:cubicBezTo>
                        <a:pt x="4" y="79"/>
                        <a:pt x="6" y="82"/>
                        <a:pt x="9" y="84"/>
                      </a:cubicBezTo>
                      <a:cubicBezTo>
                        <a:pt x="12" y="86"/>
                        <a:pt x="15" y="88"/>
                        <a:pt x="19" y="89"/>
                      </a:cubicBezTo>
                      <a:cubicBezTo>
                        <a:pt x="22" y="89"/>
                        <a:pt x="27" y="90"/>
                        <a:pt x="31" y="90"/>
                      </a:cubicBezTo>
                      <a:cubicBezTo>
                        <a:pt x="37" y="90"/>
                        <a:pt x="41" y="89"/>
                        <a:pt x="45" y="88"/>
                      </a:cubicBezTo>
                      <a:cubicBezTo>
                        <a:pt x="49" y="86"/>
                        <a:pt x="52" y="84"/>
                        <a:pt x="54" y="82"/>
                      </a:cubicBezTo>
                      <a:cubicBezTo>
                        <a:pt x="57" y="79"/>
                        <a:pt x="58" y="76"/>
                        <a:pt x="59" y="72"/>
                      </a:cubicBezTo>
                      <a:cubicBezTo>
                        <a:pt x="60" y="68"/>
                        <a:pt x="60" y="63"/>
                        <a:pt x="60" y="59"/>
                      </a:cubicBezTo>
                      <a:cubicBezTo>
                        <a:pt x="60" y="53"/>
                        <a:pt x="60" y="49"/>
                        <a:pt x="58" y="45"/>
                      </a:cubicBezTo>
                      <a:cubicBezTo>
                        <a:pt x="57" y="41"/>
                        <a:pt x="55" y="38"/>
                        <a:pt x="53" y="36"/>
                      </a:cubicBezTo>
                      <a:cubicBezTo>
                        <a:pt x="50" y="33"/>
                        <a:pt x="47" y="31"/>
                        <a:pt x="44" y="30"/>
                      </a:cubicBezTo>
                      <a:cubicBezTo>
                        <a:pt x="40" y="29"/>
                        <a:pt x="37" y="29"/>
                        <a:pt x="32" y="29"/>
                      </a:cubicBezTo>
                      <a:cubicBezTo>
                        <a:pt x="30" y="29"/>
                        <a:pt x="27" y="29"/>
                        <a:pt x="25" y="30"/>
                      </a:cubicBezTo>
                      <a:cubicBezTo>
                        <a:pt x="22" y="30"/>
                        <a:pt x="20" y="31"/>
                        <a:pt x="18" y="33"/>
                      </a:cubicBezTo>
                      <a:cubicBezTo>
                        <a:pt x="17" y="33"/>
                        <a:pt x="17" y="33"/>
                        <a:pt x="17" y="33"/>
                      </a:cubicBezTo>
                      <a:cubicBezTo>
                        <a:pt x="17" y="33"/>
                        <a:pt x="17" y="33"/>
                        <a:pt x="17" y="33"/>
                      </a:cubicBezTo>
                      <a:cubicBezTo>
                        <a:pt x="17" y="33"/>
                        <a:pt x="16" y="33"/>
                        <a:pt x="16" y="32"/>
                      </a:cubicBezTo>
                      <a:cubicBezTo>
                        <a:pt x="16" y="30"/>
                        <a:pt x="16" y="30"/>
                        <a:pt x="16" y="30"/>
                      </a:cubicBezTo>
                      <a:cubicBezTo>
                        <a:pt x="16" y="28"/>
                        <a:pt x="17" y="26"/>
                        <a:pt x="17" y="24"/>
                      </a:cubicBezTo>
                      <a:cubicBezTo>
                        <a:pt x="17" y="22"/>
                        <a:pt x="18" y="20"/>
                        <a:pt x="19" y="19"/>
                      </a:cubicBezTo>
                      <a:cubicBezTo>
                        <a:pt x="20" y="18"/>
                        <a:pt x="22" y="16"/>
                        <a:pt x="24" y="16"/>
                      </a:cubicBezTo>
                      <a:cubicBezTo>
                        <a:pt x="26" y="15"/>
                        <a:pt x="29" y="14"/>
                        <a:pt x="32" y="14"/>
                      </a:cubicBezTo>
                      <a:cubicBezTo>
                        <a:pt x="36" y="14"/>
                        <a:pt x="39" y="15"/>
                        <a:pt x="42" y="15"/>
                      </a:cubicBezTo>
                      <a:cubicBezTo>
                        <a:pt x="44" y="16"/>
                        <a:pt x="46" y="17"/>
                        <a:pt x="47" y="17"/>
                      </a:cubicBezTo>
                      <a:cubicBezTo>
                        <a:pt x="48" y="17"/>
                        <a:pt x="48" y="18"/>
                        <a:pt x="48" y="18"/>
                      </a:cubicBezTo>
                      <a:cubicBezTo>
                        <a:pt x="49" y="18"/>
                        <a:pt x="49" y="18"/>
                        <a:pt x="49" y="18"/>
                      </a:cubicBezTo>
                      <a:cubicBezTo>
                        <a:pt x="50" y="18"/>
                        <a:pt x="50" y="17"/>
                        <a:pt x="51" y="16"/>
                      </a:cubicBezTo>
                      <a:cubicBezTo>
                        <a:pt x="52" y="14"/>
                        <a:pt x="53" y="13"/>
                        <a:pt x="53" y="11"/>
                      </a:cubicBezTo>
                      <a:cubicBezTo>
                        <a:pt x="53" y="9"/>
                        <a:pt x="54" y="8"/>
                        <a:pt x="54" y="6"/>
                      </a:cubicBezTo>
                      <a:cubicBezTo>
                        <a:pt x="54" y="5"/>
                        <a:pt x="53" y="4"/>
                        <a:pt x="52" y="3"/>
                      </a:cubicBezTo>
                      <a:cubicBezTo>
                        <a:pt x="52" y="3"/>
                        <a:pt x="51" y="3"/>
                        <a:pt x="49" y="2"/>
                      </a:cubicBezTo>
                      <a:cubicBezTo>
                        <a:pt x="47" y="2"/>
                        <a:pt x="45" y="1"/>
                        <a:pt x="43" y="1"/>
                      </a:cubicBezTo>
                      <a:cubicBezTo>
                        <a:pt x="41" y="1"/>
                        <a:pt x="40" y="0"/>
                        <a:pt x="37" y="0"/>
                      </a:cubicBezTo>
                      <a:cubicBezTo>
                        <a:pt x="35" y="0"/>
                        <a:pt x="34" y="0"/>
                        <a:pt x="32" y="0"/>
                      </a:cubicBezTo>
                    </a:path>
                  </a:pathLst>
                </a:custGeom>
                <a:solidFill>
                  <a:srgbClr val="E9EDF0"/>
                </a:solidFill>
                <a:ln w="9525">
                  <a:noFill/>
                  <a:round/>
                  <a:headEnd/>
                  <a:tailEnd/>
                </a:ln>
              </p:spPr>
              <p:txBody>
                <a:bodyPr anchor="ctr"/>
                <a:lstStyle/>
                <a:p>
                  <a:pPr algn="ctr"/>
                  <a:endParaRPr dirty="0"/>
                </a:p>
              </p:txBody>
            </p:sp>
            <p:sp>
              <p:nvSpPr>
                <p:cNvPr id="389" name="îšḷíďè">
                  <a:extLst>
                    <a:ext uri="{FF2B5EF4-FFF2-40B4-BE49-F238E27FC236}">
                      <a16:creationId xmlns:a16="http://schemas.microsoft.com/office/drawing/2014/main" id="{D9141B8E-D2DC-4BF5-957C-E4B7D0E00BB6}"/>
                    </a:ext>
                  </a:extLst>
                </p:cNvPr>
                <p:cNvSpPr>
                  <a:spLocks/>
                </p:cNvSpPr>
                <p:nvPr/>
              </p:nvSpPr>
              <p:spPr bwMode="auto">
                <a:xfrm>
                  <a:off x="3290966" y="3725446"/>
                  <a:ext cx="488581" cy="488430"/>
                </a:xfrm>
                <a:custGeom>
                  <a:avLst/>
                  <a:gdLst/>
                  <a:ahLst/>
                  <a:cxnLst>
                    <a:cxn ang="0">
                      <a:pos x="74" y="134"/>
                    </a:cxn>
                    <a:cxn ang="0">
                      <a:pos x="14" y="74"/>
                    </a:cxn>
                    <a:cxn ang="0">
                      <a:pos x="74" y="15"/>
                    </a:cxn>
                    <a:cxn ang="0">
                      <a:pos x="134" y="74"/>
                    </a:cxn>
                    <a:cxn ang="0">
                      <a:pos x="74" y="134"/>
                    </a:cxn>
                    <a:cxn ang="0">
                      <a:pos x="74" y="0"/>
                    </a:cxn>
                    <a:cxn ang="0">
                      <a:pos x="0" y="74"/>
                    </a:cxn>
                    <a:cxn ang="0">
                      <a:pos x="74" y="148"/>
                    </a:cxn>
                    <a:cxn ang="0">
                      <a:pos x="148" y="74"/>
                    </a:cxn>
                    <a:cxn ang="0">
                      <a:pos x="74" y="0"/>
                    </a:cxn>
                  </a:cxnLst>
                  <a:rect l="0" t="0" r="r" b="b"/>
                  <a:pathLst>
                    <a:path w="148" h="148">
                      <a:moveTo>
                        <a:pt x="74" y="134"/>
                      </a:moveTo>
                      <a:cubicBezTo>
                        <a:pt x="41" y="134"/>
                        <a:pt x="14" y="107"/>
                        <a:pt x="14" y="74"/>
                      </a:cubicBezTo>
                      <a:cubicBezTo>
                        <a:pt x="14" y="41"/>
                        <a:pt x="41" y="15"/>
                        <a:pt x="74" y="15"/>
                      </a:cubicBezTo>
                      <a:cubicBezTo>
                        <a:pt x="107" y="15"/>
                        <a:pt x="134" y="41"/>
                        <a:pt x="134" y="74"/>
                      </a:cubicBezTo>
                      <a:cubicBezTo>
                        <a:pt x="134" y="107"/>
                        <a:pt x="107" y="134"/>
                        <a:pt x="74" y="134"/>
                      </a:cubicBezTo>
                      <a:moveTo>
                        <a:pt x="74" y="0"/>
                      </a:moveTo>
                      <a:cubicBezTo>
                        <a:pt x="33" y="0"/>
                        <a:pt x="0" y="33"/>
                        <a:pt x="0" y="74"/>
                      </a:cubicBezTo>
                      <a:cubicBezTo>
                        <a:pt x="0" y="115"/>
                        <a:pt x="33" y="148"/>
                        <a:pt x="74" y="148"/>
                      </a:cubicBezTo>
                      <a:cubicBezTo>
                        <a:pt x="115" y="148"/>
                        <a:pt x="148" y="115"/>
                        <a:pt x="148" y="74"/>
                      </a:cubicBezTo>
                      <a:cubicBezTo>
                        <a:pt x="148" y="33"/>
                        <a:pt x="115" y="0"/>
                        <a:pt x="74" y="0"/>
                      </a:cubicBezTo>
                    </a:path>
                  </a:pathLst>
                </a:custGeom>
                <a:solidFill>
                  <a:srgbClr val="CBD3DA"/>
                </a:solidFill>
                <a:ln w="9525">
                  <a:noFill/>
                  <a:round/>
                  <a:headEnd/>
                  <a:tailEnd/>
                </a:ln>
              </p:spPr>
              <p:txBody>
                <a:bodyPr anchor="ctr"/>
                <a:lstStyle/>
                <a:p>
                  <a:pPr algn="ctr"/>
                  <a:endParaRPr dirty="0"/>
                </a:p>
              </p:txBody>
            </p:sp>
            <p:sp>
              <p:nvSpPr>
                <p:cNvPr id="390" name="íSlîďé">
                  <a:extLst>
                    <a:ext uri="{FF2B5EF4-FFF2-40B4-BE49-F238E27FC236}">
                      <a16:creationId xmlns:a16="http://schemas.microsoft.com/office/drawing/2014/main" id="{598376FE-DD47-46AC-9281-BCA1720B6122}"/>
                    </a:ext>
                  </a:extLst>
                </p:cNvPr>
                <p:cNvSpPr>
                  <a:spLocks/>
                </p:cNvSpPr>
                <p:nvPr/>
              </p:nvSpPr>
              <p:spPr bwMode="auto">
                <a:xfrm>
                  <a:off x="3518689" y="3781431"/>
                  <a:ext cx="32986" cy="42972"/>
                </a:xfrm>
                <a:custGeom>
                  <a:avLst/>
                  <a:gdLst/>
                  <a:ahLst/>
                  <a:cxnLst>
                    <a:cxn ang="0">
                      <a:pos x="5" y="0"/>
                    </a:cxn>
                    <a:cxn ang="0">
                      <a:pos x="0" y="0"/>
                    </a:cxn>
                    <a:cxn ang="0">
                      <a:pos x="0" y="8"/>
                    </a:cxn>
                    <a:cxn ang="0">
                      <a:pos x="5" y="13"/>
                    </a:cxn>
                    <a:cxn ang="0">
                      <a:pos x="6" y="13"/>
                    </a:cxn>
                    <a:cxn ang="0">
                      <a:pos x="10" y="8"/>
                    </a:cxn>
                    <a:cxn ang="0">
                      <a:pos x="10" y="0"/>
                    </a:cxn>
                    <a:cxn ang="0">
                      <a:pos x="5" y="0"/>
                    </a:cxn>
                  </a:cxnLst>
                  <a:rect l="0" t="0" r="r" b="b"/>
                  <a:pathLst>
                    <a:path w="10" h="13">
                      <a:moveTo>
                        <a:pt x="5" y="0"/>
                      </a:moveTo>
                      <a:cubicBezTo>
                        <a:pt x="3" y="0"/>
                        <a:pt x="2" y="0"/>
                        <a:pt x="0" y="0"/>
                      </a:cubicBezTo>
                      <a:cubicBezTo>
                        <a:pt x="0" y="8"/>
                        <a:pt x="0" y="8"/>
                        <a:pt x="0" y="8"/>
                      </a:cubicBezTo>
                      <a:cubicBezTo>
                        <a:pt x="0" y="11"/>
                        <a:pt x="2" y="13"/>
                        <a:pt x="5" y="13"/>
                      </a:cubicBezTo>
                      <a:cubicBezTo>
                        <a:pt x="6" y="13"/>
                        <a:pt x="6" y="13"/>
                        <a:pt x="6" y="13"/>
                      </a:cubicBezTo>
                      <a:cubicBezTo>
                        <a:pt x="8" y="13"/>
                        <a:pt x="10" y="11"/>
                        <a:pt x="10" y="8"/>
                      </a:cubicBezTo>
                      <a:cubicBezTo>
                        <a:pt x="10" y="0"/>
                        <a:pt x="10" y="0"/>
                        <a:pt x="10" y="0"/>
                      </a:cubicBezTo>
                      <a:cubicBezTo>
                        <a:pt x="8" y="0"/>
                        <a:pt x="7" y="0"/>
                        <a:pt x="5" y="0"/>
                      </a:cubicBezTo>
                    </a:path>
                  </a:pathLst>
                </a:custGeom>
                <a:solidFill>
                  <a:srgbClr val="CBD3DA"/>
                </a:solidFill>
                <a:ln w="9525">
                  <a:noFill/>
                  <a:round/>
                  <a:headEnd/>
                  <a:tailEnd/>
                </a:ln>
              </p:spPr>
              <p:txBody>
                <a:bodyPr anchor="ctr"/>
                <a:lstStyle/>
                <a:p>
                  <a:pPr algn="ctr"/>
                  <a:endParaRPr dirty="0"/>
                </a:p>
              </p:txBody>
            </p:sp>
            <p:sp>
              <p:nvSpPr>
                <p:cNvPr id="391" name="ïSḷïḋe">
                  <a:extLst>
                    <a:ext uri="{FF2B5EF4-FFF2-40B4-BE49-F238E27FC236}">
                      <a16:creationId xmlns:a16="http://schemas.microsoft.com/office/drawing/2014/main" id="{FAF6DC56-F24D-4085-86D1-0FFBAE880C09}"/>
                    </a:ext>
                  </a:extLst>
                </p:cNvPr>
                <p:cNvSpPr>
                  <a:spLocks/>
                </p:cNvSpPr>
                <p:nvPr/>
              </p:nvSpPr>
              <p:spPr bwMode="auto">
                <a:xfrm>
                  <a:off x="3518689" y="4118096"/>
                  <a:ext cx="32986" cy="42972"/>
                </a:xfrm>
                <a:custGeom>
                  <a:avLst/>
                  <a:gdLst/>
                  <a:ahLst/>
                  <a:cxnLst>
                    <a:cxn ang="0">
                      <a:pos x="6" y="0"/>
                    </a:cxn>
                    <a:cxn ang="0">
                      <a:pos x="5" y="0"/>
                    </a:cxn>
                    <a:cxn ang="0">
                      <a:pos x="0" y="4"/>
                    </a:cxn>
                    <a:cxn ang="0">
                      <a:pos x="0" y="13"/>
                    </a:cxn>
                    <a:cxn ang="0">
                      <a:pos x="5" y="13"/>
                    </a:cxn>
                    <a:cxn ang="0">
                      <a:pos x="10" y="13"/>
                    </a:cxn>
                    <a:cxn ang="0">
                      <a:pos x="10" y="4"/>
                    </a:cxn>
                    <a:cxn ang="0">
                      <a:pos x="6" y="0"/>
                    </a:cxn>
                  </a:cxnLst>
                  <a:rect l="0" t="0" r="r" b="b"/>
                  <a:pathLst>
                    <a:path w="10" h="13">
                      <a:moveTo>
                        <a:pt x="6" y="0"/>
                      </a:moveTo>
                      <a:cubicBezTo>
                        <a:pt x="5" y="0"/>
                        <a:pt x="5" y="0"/>
                        <a:pt x="5" y="0"/>
                      </a:cubicBezTo>
                      <a:cubicBezTo>
                        <a:pt x="2" y="0"/>
                        <a:pt x="0" y="2"/>
                        <a:pt x="0" y="4"/>
                      </a:cubicBezTo>
                      <a:cubicBezTo>
                        <a:pt x="0" y="13"/>
                        <a:pt x="0" y="13"/>
                        <a:pt x="0" y="13"/>
                      </a:cubicBezTo>
                      <a:cubicBezTo>
                        <a:pt x="2" y="13"/>
                        <a:pt x="3" y="13"/>
                        <a:pt x="5" y="13"/>
                      </a:cubicBezTo>
                      <a:cubicBezTo>
                        <a:pt x="7" y="13"/>
                        <a:pt x="8" y="13"/>
                        <a:pt x="10" y="13"/>
                      </a:cubicBezTo>
                      <a:cubicBezTo>
                        <a:pt x="10" y="4"/>
                        <a:pt x="10" y="4"/>
                        <a:pt x="10" y="4"/>
                      </a:cubicBezTo>
                      <a:cubicBezTo>
                        <a:pt x="10" y="2"/>
                        <a:pt x="8" y="0"/>
                        <a:pt x="6" y="0"/>
                      </a:cubicBezTo>
                    </a:path>
                  </a:pathLst>
                </a:custGeom>
                <a:solidFill>
                  <a:srgbClr val="CBD3DA"/>
                </a:solidFill>
                <a:ln w="9525">
                  <a:noFill/>
                  <a:round/>
                  <a:headEnd/>
                  <a:tailEnd/>
                </a:ln>
              </p:spPr>
              <p:txBody>
                <a:bodyPr anchor="ctr"/>
                <a:lstStyle/>
                <a:p>
                  <a:pPr algn="ctr"/>
                  <a:endParaRPr dirty="0"/>
                </a:p>
              </p:txBody>
            </p:sp>
            <p:sp>
              <p:nvSpPr>
                <p:cNvPr id="392" name="iṧḷiḍe">
                  <a:extLst>
                    <a:ext uri="{FF2B5EF4-FFF2-40B4-BE49-F238E27FC236}">
                      <a16:creationId xmlns:a16="http://schemas.microsoft.com/office/drawing/2014/main" id="{751FFDCA-359C-459D-8DF9-147958EDF1D6}"/>
                    </a:ext>
                  </a:extLst>
                </p:cNvPr>
                <p:cNvSpPr>
                  <a:spLocks/>
                </p:cNvSpPr>
                <p:nvPr/>
              </p:nvSpPr>
              <p:spPr bwMode="auto">
                <a:xfrm>
                  <a:off x="3343774" y="3953168"/>
                  <a:ext cx="46150" cy="32986"/>
                </a:xfrm>
                <a:custGeom>
                  <a:avLst/>
                  <a:gdLst/>
                  <a:ahLst/>
                  <a:cxnLst>
                    <a:cxn ang="0">
                      <a:pos x="9" y="0"/>
                    </a:cxn>
                    <a:cxn ang="0">
                      <a:pos x="1" y="0"/>
                    </a:cxn>
                    <a:cxn ang="0">
                      <a:pos x="0" y="5"/>
                    </a:cxn>
                    <a:cxn ang="0">
                      <a:pos x="1" y="10"/>
                    </a:cxn>
                    <a:cxn ang="0">
                      <a:pos x="9" y="10"/>
                    </a:cxn>
                    <a:cxn ang="0">
                      <a:pos x="14" y="6"/>
                    </a:cxn>
                    <a:cxn ang="0">
                      <a:pos x="14" y="5"/>
                    </a:cxn>
                    <a:cxn ang="0">
                      <a:pos x="9" y="0"/>
                    </a:cxn>
                  </a:cxnLst>
                  <a:rect l="0" t="0" r="r" b="b"/>
                  <a:pathLst>
                    <a:path w="14" h="10">
                      <a:moveTo>
                        <a:pt x="9" y="0"/>
                      </a:moveTo>
                      <a:cubicBezTo>
                        <a:pt x="1" y="0"/>
                        <a:pt x="1" y="0"/>
                        <a:pt x="1" y="0"/>
                      </a:cubicBezTo>
                      <a:cubicBezTo>
                        <a:pt x="1" y="2"/>
                        <a:pt x="0" y="4"/>
                        <a:pt x="0" y="5"/>
                      </a:cubicBezTo>
                      <a:cubicBezTo>
                        <a:pt x="0" y="7"/>
                        <a:pt x="1" y="9"/>
                        <a:pt x="1" y="10"/>
                      </a:cubicBezTo>
                      <a:cubicBezTo>
                        <a:pt x="9" y="10"/>
                        <a:pt x="9" y="10"/>
                        <a:pt x="9" y="10"/>
                      </a:cubicBezTo>
                      <a:cubicBezTo>
                        <a:pt x="12" y="10"/>
                        <a:pt x="14" y="8"/>
                        <a:pt x="14" y="6"/>
                      </a:cubicBezTo>
                      <a:cubicBezTo>
                        <a:pt x="14" y="5"/>
                        <a:pt x="14" y="5"/>
                        <a:pt x="14" y="5"/>
                      </a:cubicBezTo>
                      <a:cubicBezTo>
                        <a:pt x="14" y="2"/>
                        <a:pt x="12" y="0"/>
                        <a:pt x="9" y="0"/>
                      </a:cubicBezTo>
                    </a:path>
                  </a:pathLst>
                </a:custGeom>
                <a:solidFill>
                  <a:srgbClr val="CBD3DA"/>
                </a:solidFill>
                <a:ln w="9525">
                  <a:noFill/>
                  <a:round/>
                  <a:headEnd/>
                  <a:tailEnd/>
                </a:ln>
              </p:spPr>
              <p:txBody>
                <a:bodyPr anchor="ctr"/>
                <a:lstStyle/>
                <a:p>
                  <a:pPr algn="ctr"/>
                  <a:endParaRPr dirty="0"/>
                </a:p>
              </p:txBody>
            </p:sp>
            <p:sp>
              <p:nvSpPr>
                <p:cNvPr id="393" name="îS1iḓe">
                  <a:extLst>
                    <a:ext uri="{FF2B5EF4-FFF2-40B4-BE49-F238E27FC236}">
                      <a16:creationId xmlns:a16="http://schemas.microsoft.com/office/drawing/2014/main" id="{0D20DCF4-0F23-4014-9989-B1988EAD42C4}"/>
                    </a:ext>
                  </a:extLst>
                </p:cNvPr>
                <p:cNvSpPr>
                  <a:spLocks/>
                </p:cNvSpPr>
                <p:nvPr/>
              </p:nvSpPr>
              <p:spPr bwMode="auto">
                <a:xfrm>
                  <a:off x="3683768" y="3953168"/>
                  <a:ext cx="42972" cy="32986"/>
                </a:xfrm>
                <a:custGeom>
                  <a:avLst/>
                  <a:gdLst/>
                  <a:ahLst/>
                  <a:cxnLst>
                    <a:cxn ang="0">
                      <a:pos x="13" y="0"/>
                    </a:cxn>
                    <a:cxn ang="0">
                      <a:pos x="4" y="0"/>
                    </a:cxn>
                    <a:cxn ang="0">
                      <a:pos x="0" y="5"/>
                    </a:cxn>
                    <a:cxn ang="0">
                      <a:pos x="0" y="6"/>
                    </a:cxn>
                    <a:cxn ang="0">
                      <a:pos x="4" y="10"/>
                    </a:cxn>
                    <a:cxn ang="0">
                      <a:pos x="13" y="10"/>
                    </a:cxn>
                    <a:cxn ang="0">
                      <a:pos x="13" y="5"/>
                    </a:cxn>
                    <a:cxn ang="0">
                      <a:pos x="13" y="0"/>
                    </a:cxn>
                  </a:cxnLst>
                  <a:rect l="0" t="0" r="r" b="b"/>
                  <a:pathLst>
                    <a:path w="13" h="10">
                      <a:moveTo>
                        <a:pt x="13" y="0"/>
                      </a:moveTo>
                      <a:cubicBezTo>
                        <a:pt x="4" y="0"/>
                        <a:pt x="4" y="0"/>
                        <a:pt x="4" y="0"/>
                      </a:cubicBezTo>
                      <a:cubicBezTo>
                        <a:pt x="2" y="0"/>
                        <a:pt x="0" y="2"/>
                        <a:pt x="0" y="5"/>
                      </a:cubicBezTo>
                      <a:cubicBezTo>
                        <a:pt x="0" y="6"/>
                        <a:pt x="0" y="6"/>
                        <a:pt x="0" y="6"/>
                      </a:cubicBezTo>
                      <a:cubicBezTo>
                        <a:pt x="0" y="8"/>
                        <a:pt x="2" y="10"/>
                        <a:pt x="4" y="10"/>
                      </a:cubicBezTo>
                      <a:cubicBezTo>
                        <a:pt x="13" y="10"/>
                        <a:pt x="13" y="10"/>
                        <a:pt x="13" y="10"/>
                      </a:cubicBezTo>
                      <a:cubicBezTo>
                        <a:pt x="13" y="9"/>
                        <a:pt x="13" y="7"/>
                        <a:pt x="13" y="5"/>
                      </a:cubicBezTo>
                      <a:cubicBezTo>
                        <a:pt x="13" y="4"/>
                        <a:pt x="13" y="2"/>
                        <a:pt x="13" y="0"/>
                      </a:cubicBezTo>
                    </a:path>
                  </a:pathLst>
                </a:custGeom>
                <a:solidFill>
                  <a:srgbClr val="CBD3DA"/>
                </a:solidFill>
                <a:ln w="9525">
                  <a:noFill/>
                  <a:round/>
                  <a:headEnd/>
                  <a:tailEnd/>
                </a:ln>
              </p:spPr>
              <p:txBody>
                <a:bodyPr anchor="ctr"/>
                <a:lstStyle/>
                <a:p>
                  <a:pPr algn="ctr"/>
                  <a:endParaRPr dirty="0"/>
                </a:p>
              </p:txBody>
            </p:sp>
            <p:sp>
              <p:nvSpPr>
                <p:cNvPr id="394" name="îŝ1îdê">
                  <a:extLst>
                    <a:ext uri="{FF2B5EF4-FFF2-40B4-BE49-F238E27FC236}">
                      <a16:creationId xmlns:a16="http://schemas.microsoft.com/office/drawing/2014/main" id="{F171B169-4F45-4EFD-8078-7C4285DB2D34}"/>
                    </a:ext>
                  </a:extLst>
                </p:cNvPr>
                <p:cNvSpPr>
                  <a:spLocks/>
                </p:cNvSpPr>
                <p:nvPr/>
              </p:nvSpPr>
              <p:spPr bwMode="auto">
                <a:xfrm>
                  <a:off x="3416403" y="3837567"/>
                  <a:ext cx="138600" cy="155093"/>
                </a:xfrm>
                <a:custGeom>
                  <a:avLst/>
                  <a:gdLst/>
                  <a:ahLst/>
                  <a:cxnLst>
                    <a:cxn ang="0">
                      <a:pos x="36" y="0"/>
                    </a:cxn>
                    <a:cxn ang="0">
                      <a:pos x="31" y="5"/>
                    </a:cxn>
                    <a:cxn ang="0">
                      <a:pos x="31" y="35"/>
                    </a:cxn>
                    <a:cxn ang="0">
                      <a:pos x="29" y="37"/>
                    </a:cxn>
                    <a:cxn ang="0">
                      <a:pos x="5" y="37"/>
                    </a:cxn>
                    <a:cxn ang="0">
                      <a:pos x="0" y="42"/>
                    </a:cxn>
                    <a:cxn ang="0">
                      <a:pos x="5" y="47"/>
                    </a:cxn>
                    <a:cxn ang="0">
                      <a:pos x="35" y="47"/>
                    </a:cxn>
                    <a:cxn ang="0">
                      <a:pos x="38" y="46"/>
                    </a:cxn>
                    <a:cxn ang="0">
                      <a:pos x="39" y="46"/>
                    </a:cxn>
                    <a:cxn ang="0">
                      <a:pos x="42" y="41"/>
                    </a:cxn>
                    <a:cxn ang="0">
                      <a:pos x="42" y="5"/>
                    </a:cxn>
                    <a:cxn ang="0">
                      <a:pos x="36" y="0"/>
                    </a:cxn>
                  </a:cxnLst>
                  <a:rect l="0" t="0" r="r" b="b"/>
                  <a:pathLst>
                    <a:path w="42" h="47">
                      <a:moveTo>
                        <a:pt x="36" y="0"/>
                      </a:moveTo>
                      <a:cubicBezTo>
                        <a:pt x="33" y="0"/>
                        <a:pt x="31" y="2"/>
                        <a:pt x="31" y="5"/>
                      </a:cubicBezTo>
                      <a:cubicBezTo>
                        <a:pt x="31" y="35"/>
                        <a:pt x="31" y="35"/>
                        <a:pt x="31" y="35"/>
                      </a:cubicBezTo>
                      <a:cubicBezTo>
                        <a:pt x="31" y="36"/>
                        <a:pt x="30" y="37"/>
                        <a:pt x="29" y="37"/>
                      </a:cubicBezTo>
                      <a:cubicBezTo>
                        <a:pt x="5" y="37"/>
                        <a:pt x="5" y="37"/>
                        <a:pt x="5" y="37"/>
                      </a:cubicBezTo>
                      <a:cubicBezTo>
                        <a:pt x="3" y="37"/>
                        <a:pt x="0" y="39"/>
                        <a:pt x="0" y="42"/>
                      </a:cubicBezTo>
                      <a:cubicBezTo>
                        <a:pt x="0" y="45"/>
                        <a:pt x="3" y="47"/>
                        <a:pt x="5" y="47"/>
                      </a:cubicBezTo>
                      <a:cubicBezTo>
                        <a:pt x="35" y="47"/>
                        <a:pt x="35" y="47"/>
                        <a:pt x="35" y="47"/>
                      </a:cubicBezTo>
                      <a:cubicBezTo>
                        <a:pt x="37" y="47"/>
                        <a:pt x="38" y="47"/>
                        <a:pt x="38" y="46"/>
                      </a:cubicBezTo>
                      <a:cubicBezTo>
                        <a:pt x="39" y="46"/>
                        <a:pt x="39" y="46"/>
                        <a:pt x="39" y="46"/>
                      </a:cubicBezTo>
                      <a:cubicBezTo>
                        <a:pt x="40" y="45"/>
                        <a:pt x="42" y="43"/>
                        <a:pt x="42" y="41"/>
                      </a:cubicBezTo>
                      <a:cubicBezTo>
                        <a:pt x="42" y="5"/>
                        <a:pt x="42" y="5"/>
                        <a:pt x="42" y="5"/>
                      </a:cubicBezTo>
                      <a:cubicBezTo>
                        <a:pt x="42" y="2"/>
                        <a:pt x="39" y="0"/>
                        <a:pt x="36" y="0"/>
                      </a:cubicBezTo>
                    </a:path>
                  </a:pathLst>
                </a:custGeom>
                <a:solidFill>
                  <a:srgbClr val="CBD3DA"/>
                </a:solidFill>
                <a:ln w="9525">
                  <a:noFill/>
                  <a:round/>
                  <a:headEnd/>
                  <a:tailEnd/>
                </a:ln>
              </p:spPr>
              <p:txBody>
                <a:bodyPr anchor="ctr"/>
                <a:lstStyle/>
                <a:p>
                  <a:pPr algn="ctr"/>
                  <a:endParaRPr dirty="0"/>
                </a:p>
              </p:txBody>
            </p:sp>
            <p:sp>
              <p:nvSpPr>
                <p:cNvPr id="395" name="íṧ1îďe">
                  <a:extLst>
                    <a:ext uri="{FF2B5EF4-FFF2-40B4-BE49-F238E27FC236}">
                      <a16:creationId xmlns:a16="http://schemas.microsoft.com/office/drawing/2014/main" id="{E6AFCDB0-432C-4832-B053-EC7F865E1E8A}"/>
                    </a:ext>
                  </a:extLst>
                </p:cNvPr>
                <p:cNvSpPr>
                  <a:spLocks/>
                </p:cNvSpPr>
                <p:nvPr/>
              </p:nvSpPr>
              <p:spPr bwMode="auto">
                <a:xfrm>
                  <a:off x="3007108" y="4395297"/>
                  <a:ext cx="95628" cy="293694"/>
                </a:xfrm>
                <a:custGeom>
                  <a:avLst/>
                  <a:gdLst/>
                  <a:ahLst/>
                  <a:cxnLst>
                    <a:cxn ang="0">
                      <a:pos x="13" y="0"/>
                    </a:cxn>
                    <a:cxn ang="0">
                      <a:pos x="29" y="52"/>
                    </a:cxn>
                    <a:cxn ang="0">
                      <a:pos x="0" y="33"/>
                    </a:cxn>
                    <a:cxn ang="0">
                      <a:pos x="13" y="0"/>
                    </a:cxn>
                  </a:cxnLst>
                  <a:rect l="0" t="0" r="r" b="b"/>
                  <a:pathLst>
                    <a:path w="29" h="89">
                      <a:moveTo>
                        <a:pt x="13" y="0"/>
                      </a:moveTo>
                      <a:cubicBezTo>
                        <a:pt x="13" y="0"/>
                        <a:pt x="29" y="8"/>
                        <a:pt x="29" y="52"/>
                      </a:cubicBezTo>
                      <a:cubicBezTo>
                        <a:pt x="29" y="89"/>
                        <a:pt x="0" y="33"/>
                        <a:pt x="0" y="33"/>
                      </a:cubicBezTo>
                      <a:lnTo>
                        <a:pt x="13" y="0"/>
                      </a:lnTo>
                      <a:close/>
                    </a:path>
                  </a:pathLst>
                </a:custGeom>
                <a:solidFill>
                  <a:srgbClr val="47B5D4"/>
                </a:solidFill>
                <a:ln w="9525">
                  <a:noFill/>
                  <a:round/>
                  <a:headEnd/>
                  <a:tailEnd/>
                </a:ln>
              </p:spPr>
              <p:txBody>
                <a:bodyPr anchor="ctr"/>
                <a:lstStyle/>
                <a:p>
                  <a:pPr algn="ctr"/>
                  <a:endParaRPr dirty="0"/>
                </a:p>
              </p:txBody>
            </p:sp>
            <p:sp>
              <p:nvSpPr>
                <p:cNvPr id="396" name="íşlíḓé">
                  <a:extLst>
                    <a:ext uri="{FF2B5EF4-FFF2-40B4-BE49-F238E27FC236}">
                      <a16:creationId xmlns:a16="http://schemas.microsoft.com/office/drawing/2014/main" id="{1106E6CA-E682-48C4-A654-A7A9E60ABB1C}"/>
                    </a:ext>
                  </a:extLst>
                </p:cNvPr>
                <p:cNvSpPr>
                  <a:spLocks/>
                </p:cNvSpPr>
                <p:nvPr/>
              </p:nvSpPr>
              <p:spPr bwMode="auto">
                <a:xfrm>
                  <a:off x="2832042" y="4289682"/>
                  <a:ext cx="66123" cy="66123"/>
                </a:xfrm>
                <a:prstGeom prst="rect">
                  <a:avLst/>
                </a:prstGeom>
                <a:solidFill>
                  <a:srgbClr val="4E4E4E"/>
                </a:solidFill>
                <a:ln w="9525">
                  <a:noFill/>
                  <a:miter lim="800000"/>
                  <a:headEnd/>
                  <a:tailEnd/>
                </a:ln>
              </p:spPr>
              <p:txBody>
                <a:bodyPr anchor="ctr"/>
                <a:lstStyle/>
                <a:p>
                  <a:pPr algn="ctr"/>
                  <a:endParaRPr dirty="0"/>
                </a:p>
              </p:txBody>
            </p:sp>
            <p:sp>
              <p:nvSpPr>
                <p:cNvPr id="397" name="iṩ1îḑe">
                  <a:extLst>
                    <a:ext uri="{FF2B5EF4-FFF2-40B4-BE49-F238E27FC236}">
                      <a16:creationId xmlns:a16="http://schemas.microsoft.com/office/drawing/2014/main" id="{E7D5083D-4CDC-4E71-BDB3-27CE9765CB8C}"/>
                    </a:ext>
                  </a:extLst>
                </p:cNvPr>
                <p:cNvSpPr>
                  <a:spLocks/>
                </p:cNvSpPr>
                <p:nvPr/>
              </p:nvSpPr>
              <p:spPr bwMode="auto">
                <a:xfrm>
                  <a:off x="3182023" y="5824273"/>
                  <a:ext cx="310338" cy="161751"/>
                </a:xfrm>
                <a:custGeom>
                  <a:avLst/>
                  <a:gdLst/>
                  <a:ahLst/>
                  <a:cxnLst>
                    <a:cxn ang="0">
                      <a:pos x="89" y="22"/>
                    </a:cxn>
                    <a:cxn ang="0">
                      <a:pos x="56" y="34"/>
                    </a:cxn>
                    <a:cxn ang="0">
                      <a:pos x="37" y="34"/>
                    </a:cxn>
                    <a:cxn ang="0">
                      <a:pos x="39" y="40"/>
                    </a:cxn>
                    <a:cxn ang="0">
                      <a:pos x="13" y="49"/>
                    </a:cxn>
                    <a:cxn ang="0">
                      <a:pos x="0" y="12"/>
                    </a:cxn>
                    <a:cxn ang="0">
                      <a:pos x="34" y="0"/>
                    </a:cxn>
                    <a:cxn ang="0">
                      <a:pos x="48" y="10"/>
                    </a:cxn>
                    <a:cxn ang="0">
                      <a:pos x="81" y="6"/>
                    </a:cxn>
                    <a:cxn ang="0">
                      <a:pos x="93" y="15"/>
                    </a:cxn>
                    <a:cxn ang="0">
                      <a:pos x="89" y="22"/>
                    </a:cxn>
                  </a:cxnLst>
                  <a:rect l="0" t="0" r="r" b="b"/>
                  <a:pathLst>
                    <a:path w="94" h="49">
                      <a:moveTo>
                        <a:pt x="89" y="22"/>
                      </a:moveTo>
                      <a:cubicBezTo>
                        <a:pt x="56" y="34"/>
                        <a:pt x="56" y="34"/>
                        <a:pt x="56" y="34"/>
                      </a:cubicBezTo>
                      <a:cubicBezTo>
                        <a:pt x="37" y="34"/>
                        <a:pt x="37" y="34"/>
                        <a:pt x="37" y="34"/>
                      </a:cubicBezTo>
                      <a:cubicBezTo>
                        <a:pt x="39" y="40"/>
                        <a:pt x="39" y="40"/>
                        <a:pt x="39" y="40"/>
                      </a:cubicBezTo>
                      <a:cubicBezTo>
                        <a:pt x="13" y="49"/>
                        <a:pt x="13" y="49"/>
                        <a:pt x="13" y="49"/>
                      </a:cubicBezTo>
                      <a:cubicBezTo>
                        <a:pt x="0" y="12"/>
                        <a:pt x="0" y="12"/>
                        <a:pt x="0" y="12"/>
                      </a:cubicBezTo>
                      <a:cubicBezTo>
                        <a:pt x="34" y="0"/>
                        <a:pt x="34" y="0"/>
                        <a:pt x="34" y="0"/>
                      </a:cubicBezTo>
                      <a:cubicBezTo>
                        <a:pt x="48" y="10"/>
                        <a:pt x="48" y="10"/>
                        <a:pt x="48" y="10"/>
                      </a:cubicBezTo>
                      <a:cubicBezTo>
                        <a:pt x="81" y="6"/>
                        <a:pt x="81" y="6"/>
                        <a:pt x="81" y="6"/>
                      </a:cubicBezTo>
                      <a:cubicBezTo>
                        <a:pt x="90" y="6"/>
                        <a:pt x="90" y="7"/>
                        <a:pt x="93" y="15"/>
                      </a:cubicBezTo>
                      <a:cubicBezTo>
                        <a:pt x="94" y="18"/>
                        <a:pt x="92" y="21"/>
                        <a:pt x="89" y="22"/>
                      </a:cubicBezTo>
                      <a:close/>
                    </a:path>
                  </a:pathLst>
                </a:custGeom>
                <a:solidFill>
                  <a:srgbClr val="713600"/>
                </a:solidFill>
                <a:ln w="9525">
                  <a:noFill/>
                  <a:round/>
                  <a:headEnd/>
                  <a:tailEnd/>
                </a:ln>
              </p:spPr>
              <p:txBody>
                <a:bodyPr anchor="ctr"/>
                <a:lstStyle/>
                <a:p>
                  <a:pPr algn="ctr"/>
                  <a:endParaRPr dirty="0"/>
                </a:p>
              </p:txBody>
            </p:sp>
            <p:sp>
              <p:nvSpPr>
                <p:cNvPr id="398" name="îṣľîḓê">
                  <a:extLst>
                    <a:ext uri="{FF2B5EF4-FFF2-40B4-BE49-F238E27FC236}">
                      <a16:creationId xmlns:a16="http://schemas.microsoft.com/office/drawing/2014/main" id="{FB4C10DD-B3CC-49B6-BBE8-24B3BEEA0A20}"/>
                    </a:ext>
                  </a:extLst>
                </p:cNvPr>
                <p:cNvSpPr>
                  <a:spLocks/>
                </p:cNvSpPr>
                <p:nvPr/>
              </p:nvSpPr>
              <p:spPr bwMode="auto">
                <a:xfrm>
                  <a:off x="2409583" y="5801274"/>
                  <a:ext cx="313515" cy="181421"/>
                </a:xfrm>
                <a:custGeom>
                  <a:avLst/>
                  <a:gdLst/>
                  <a:ahLst/>
                  <a:cxnLst>
                    <a:cxn ang="0">
                      <a:pos x="88" y="55"/>
                    </a:cxn>
                    <a:cxn ang="0">
                      <a:pos x="48" y="55"/>
                    </a:cxn>
                    <a:cxn ang="0">
                      <a:pos x="27" y="42"/>
                    </a:cxn>
                    <a:cxn ang="0">
                      <a:pos x="24" y="47"/>
                    </a:cxn>
                    <a:cxn ang="0">
                      <a:pos x="0" y="33"/>
                    </a:cxn>
                    <a:cxn ang="0">
                      <a:pos x="20" y="0"/>
                    </a:cxn>
                    <a:cxn ang="0">
                      <a:pos x="51" y="18"/>
                    </a:cxn>
                    <a:cxn ang="0">
                      <a:pos x="61" y="34"/>
                    </a:cxn>
                    <a:cxn ang="0">
                      <a:pos x="86" y="38"/>
                    </a:cxn>
                    <a:cxn ang="0">
                      <a:pos x="94" y="50"/>
                    </a:cxn>
                    <a:cxn ang="0">
                      <a:pos x="88" y="55"/>
                    </a:cxn>
                  </a:cxnLst>
                  <a:rect l="0" t="0" r="r" b="b"/>
                  <a:pathLst>
                    <a:path w="95" h="55">
                      <a:moveTo>
                        <a:pt x="88" y="55"/>
                      </a:moveTo>
                      <a:cubicBezTo>
                        <a:pt x="48" y="55"/>
                        <a:pt x="48" y="55"/>
                        <a:pt x="48" y="55"/>
                      </a:cubicBezTo>
                      <a:cubicBezTo>
                        <a:pt x="27" y="42"/>
                        <a:pt x="27" y="42"/>
                        <a:pt x="27" y="42"/>
                      </a:cubicBezTo>
                      <a:cubicBezTo>
                        <a:pt x="24" y="47"/>
                        <a:pt x="24" y="47"/>
                        <a:pt x="24" y="47"/>
                      </a:cubicBezTo>
                      <a:cubicBezTo>
                        <a:pt x="0" y="33"/>
                        <a:pt x="0" y="33"/>
                        <a:pt x="0" y="33"/>
                      </a:cubicBezTo>
                      <a:cubicBezTo>
                        <a:pt x="20" y="0"/>
                        <a:pt x="20" y="0"/>
                        <a:pt x="20" y="0"/>
                      </a:cubicBezTo>
                      <a:cubicBezTo>
                        <a:pt x="51" y="18"/>
                        <a:pt x="51" y="18"/>
                        <a:pt x="51" y="18"/>
                      </a:cubicBezTo>
                      <a:cubicBezTo>
                        <a:pt x="61" y="34"/>
                        <a:pt x="61" y="34"/>
                        <a:pt x="61" y="34"/>
                      </a:cubicBezTo>
                      <a:cubicBezTo>
                        <a:pt x="86" y="38"/>
                        <a:pt x="86" y="38"/>
                        <a:pt x="86" y="38"/>
                      </a:cubicBezTo>
                      <a:cubicBezTo>
                        <a:pt x="94" y="40"/>
                        <a:pt x="94" y="41"/>
                        <a:pt x="94" y="50"/>
                      </a:cubicBezTo>
                      <a:cubicBezTo>
                        <a:pt x="94" y="50"/>
                        <a:pt x="95" y="55"/>
                        <a:pt x="88" y="55"/>
                      </a:cubicBezTo>
                      <a:close/>
                    </a:path>
                  </a:pathLst>
                </a:custGeom>
                <a:solidFill>
                  <a:srgbClr val="713600"/>
                </a:solidFill>
                <a:ln w="9525">
                  <a:noFill/>
                  <a:round/>
                  <a:headEnd/>
                  <a:tailEnd/>
                </a:ln>
              </p:spPr>
              <p:txBody>
                <a:bodyPr anchor="ctr"/>
                <a:lstStyle/>
                <a:p>
                  <a:pPr algn="ctr"/>
                  <a:endParaRPr dirty="0"/>
                </a:p>
              </p:txBody>
            </p:sp>
            <p:sp>
              <p:nvSpPr>
                <p:cNvPr id="399" name="íṡlïďe">
                  <a:extLst>
                    <a:ext uri="{FF2B5EF4-FFF2-40B4-BE49-F238E27FC236}">
                      <a16:creationId xmlns:a16="http://schemas.microsoft.com/office/drawing/2014/main" id="{99DA451C-F3F3-4407-B708-590F2981F9D3}"/>
                    </a:ext>
                  </a:extLst>
                </p:cNvPr>
                <p:cNvSpPr>
                  <a:spLocks/>
                </p:cNvSpPr>
                <p:nvPr/>
              </p:nvSpPr>
              <p:spPr bwMode="auto">
                <a:xfrm>
                  <a:off x="2865028" y="4180890"/>
                  <a:ext cx="165080" cy="425636"/>
                </a:xfrm>
                <a:prstGeom prst="rect">
                  <a:avLst/>
                </a:prstGeom>
                <a:solidFill>
                  <a:srgbClr val="ECB088"/>
                </a:solidFill>
                <a:ln w="9525">
                  <a:noFill/>
                  <a:miter lim="800000"/>
                  <a:headEnd/>
                  <a:tailEnd/>
                </a:ln>
              </p:spPr>
              <p:txBody>
                <a:bodyPr anchor="ctr"/>
                <a:lstStyle/>
                <a:p>
                  <a:pPr algn="ctr"/>
                  <a:endParaRPr dirty="0"/>
                </a:p>
              </p:txBody>
            </p:sp>
            <p:sp>
              <p:nvSpPr>
                <p:cNvPr id="400" name="îsḻïḑè">
                  <a:extLst>
                    <a:ext uri="{FF2B5EF4-FFF2-40B4-BE49-F238E27FC236}">
                      <a16:creationId xmlns:a16="http://schemas.microsoft.com/office/drawing/2014/main" id="{BEBD8816-BABF-4D85-8845-613E9A76F862}"/>
                    </a:ext>
                  </a:extLst>
                </p:cNvPr>
                <p:cNvSpPr>
                  <a:spLocks/>
                </p:cNvSpPr>
                <p:nvPr/>
              </p:nvSpPr>
              <p:spPr bwMode="auto">
                <a:xfrm>
                  <a:off x="3145708" y="3877210"/>
                  <a:ext cx="115601" cy="303680"/>
                </a:xfrm>
                <a:custGeom>
                  <a:avLst/>
                  <a:gdLst/>
                  <a:ahLst/>
                  <a:cxnLst>
                    <a:cxn ang="0">
                      <a:pos x="0" y="0"/>
                    </a:cxn>
                    <a:cxn ang="0">
                      <a:pos x="0" y="92"/>
                    </a:cxn>
                    <a:cxn ang="0">
                      <a:pos x="24" y="92"/>
                    </a:cxn>
                    <a:cxn ang="0">
                      <a:pos x="32" y="81"/>
                    </a:cxn>
                    <a:cxn ang="0">
                      <a:pos x="0" y="0"/>
                    </a:cxn>
                  </a:cxnLst>
                  <a:rect l="0" t="0" r="r" b="b"/>
                  <a:pathLst>
                    <a:path w="35" h="92">
                      <a:moveTo>
                        <a:pt x="0" y="0"/>
                      </a:moveTo>
                      <a:cubicBezTo>
                        <a:pt x="0" y="92"/>
                        <a:pt x="0" y="92"/>
                        <a:pt x="0" y="92"/>
                      </a:cubicBezTo>
                      <a:cubicBezTo>
                        <a:pt x="24" y="92"/>
                        <a:pt x="24" y="92"/>
                        <a:pt x="24" y="92"/>
                      </a:cubicBezTo>
                      <a:cubicBezTo>
                        <a:pt x="30" y="92"/>
                        <a:pt x="35" y="86"/>
                        <a:pt x="32" y="81"/>
                      </a:cubicBezTo>
                      <a:lnTo>
                        <a:pt x="0" y="0"/>
                      </a:lnTo>
                      <a:close/>
                    </a:path>
                  </a:pathLst>
                </a:custGeom>
                <a:solidFill>
                  <a:srgbClr val="FCD1B3"/>
                </a:solidFill>
                <a:ln w="9525">
                  <a:noFill/>
                  <a:round/>
                  <a:headEnd/>
                  <a:tailEnd/>
                </a:ln>
              </p:spPr>
              <p:txBody>
                <a:bodyPr anchor="ctr"/>
                <a:lstStyle/>
                <a:p>
                  <a:pPr algn="ctr"/>
                  <a:endParaRPr dirty="0"/>
                </a:p>
              </p:txBody>
            </p:sp>
            <p:sp>
              <p:nvSpPr>
                <p:cNvPr id="401" name="iṥḻîḑè">
                  <a:extLst>
                    <a:ext uri="{FF2B5EF4-FFF2-40B4-BE49-F238E27FC236}">
                      <a16:creationId xmlns:a16="http://schemas.microsoft.com/office/drawing/2014/main" id="{FBA50A8A-4250-4ED3-957F-4FE7848BEB9F}"/>
                    </a:ext>
                  </a:extLst>
                </p:cNvPr>
                <p:cNvSpPr>
                  <a:spLocks/>
                </p:cNvSpPr>
                <p:nvPr/>
              </p:nvSpPr>
              <p:spPr bwMode="auto">
                <a:xfrm>
                  <a:off x="2736414" y="3781431"/>
                  <a:ext cx="458773" cy="462102"/>
                </a:xfrm>
                <a:prstGeom prst="ellipse">
                  <a:avLst/>
                </a:prstGeom>
                <a:solidFill>
                  <a:srgbClr val="FBC49D"/>
                </a:solidFill>
                <a:ln w="9525">
                  <a:noFill/>
                  <a:round/>
                  <a:headEnd/>
                  <a:tailEnd/>
                </a:ln>
              </p:spPr>
              <p:txBody>
                <a:bodyPr anchor="ctr"/>
                <a:lstStyle/>
                <a:p>
                  <a:pPr algn="ctr"/>
                  <a:endParaRPr dirty="0"/>
                </a:p>
              </p:txBody>
            </p:sp>
            <p:sp>
              <p:nvSpPr>
                <p:cNvPr id="402" name="ïślíďè">
                  <a:extLst>
                    <a:ext uri="{FF2B5EF4-FFF2-40B4-BE49-F238E27FC236}">
                      <a16:creationId xmlns:a16="http://schemas.microsoft.com/office/drawing/2014/main" id="{3AAC49F2-BA35-4146-93DE-D5031E3C3B3E}"/>
                    </a:ext>
                  </a:extLst>
                </p:cNvPr>
                <p:cNvSpPr>
                  <a:spLocks/>
                </p:cNvSpPr>
                <p:nvPr/>
              </p:nvSpPr>
              <p:spPr bwMode="auto">
                <a:xfrm>
                  <a:off x="2832042" y="4012482"/>
                  <a:ext cx="363145" cy="297022"/>
                </a:xfrm>
                <a:custGeom>
                  <a:avLst/>
                  <a:gdLst/>
                  <a:ahLst/>
                  <a:cxnLst>
                    <a:cxn ang="0">
                      <a:pos x="87" y="90"/>
                    </a:cxn>
                    <a:cxn ang="0">
                      <a:pos x="0" y="58"/>
                    </a:cxn>
                    <a:cxn ang="0">
                      <a:pos x="110" y="0"/>
                    </a:cxn>
                    <a:cxn ang="0">
                      <a:pos x="110" y="67"/>
                    </a:cxn>
                    <a:cxn ang="0">
                      <a:pos x="87" y="90"/>
                    </a:cxn>
                  </a:cxnLst>
                  <a:rect l="0" t="0" r="r" b="b"/>
                  <a:pathLst>
                    <a:path w="110" h="90">
                      <a:moveTo>
                        <a:pt x="87" y="90"/>
                      </a:moveTo>
                      <a:cubicBezTo>
                        <a:pt x="65" y="90"/>
                        <a:pt x="0" y="58"/>
                        <a:pt x="0" y="58"/>
                      </a:cubicBezTo>
                      <a:cubicBezTo>
                        <a:pt x="110" y="0"/>
                        <a:pt x="110" y="0"/>
                        <a:pt x="110" y="0"/>
                      </a:cubicBezTo>
                      <a:cubicBezTo>
                        <a:pt x="110" y="67"/>
                        <a:pt x="110" y="67"/>
                        <a:pt x="110" y="67"/>
                      </a:cubicBezTo>
                      <a:cubicBezTo>
                        <a:pt x="110" y="80"/>
                        <a:pt x="100" y="90"/>
                        <a:pt x="87" y="90"/>
                      </a:cubicBezTo>
                      <a:close/>
                    </a:path>
                  </a:pathLst>
                </a:custGeom>
                <a:solidFill>
                  <a:srgbClr val="FBC49D"/>
                </a:solidFill>
                <a:ln w="9525">
                  <a:noFill/>
                  <a:round/>
                  <a:headEnd/>
                  <a:tailEnd/>
                </a:ln>
              </p:spPr>
              <p:txBody>
                <a:bodyPr anchor="ctr"/>
                <a:lstStyle/>
                <a:p>
                  <a:pPr algn="ctr"/>
                  <a:endParaRPr dirty="0"/>
                </a:p>
              </p:txBody>
            </p:sp>
            <p:sp>
              <p:nvSpPr>
                <p:cNvPr id="403" name="iSlïḋé">
                  <a:extLst>
                    <a:ext uri="{FF2B5EF4-FFF2-40B4-BE49-F238E27FC236}">
                      <a16:creationId xmlns:a16="http://schemas.microsoft.com/office/drawing/2014/main" id="{4DF78065-9216-4962-8423-701E14C1FD4E}"/>
                    </a:ext>
                  </a:extLst>
                </p:cNvPr>
                <p:cNvSpPr>
                  <a:spLocks/>
                </p:cNvSpPr>
                <p:nvPr/>
              </p:nvSpPr>
              <p:spPr bwMode="auto">
                <a:xfrm>
                  <a:off x="2726427" y="3774924"/>
                  <a:ext cx="432445" cy="448787"/>
                </a:xfrm>
                <a:custGeom>
                  <a:avLst/>
                  <a:gdLst/>
                  <a:ahLst/>
                  <a:cxnLst>
                    <a:cxn ang="0">
                      <a:pos x="66" y="3"/>
                    </a:cxn>
                    <a:cxn ang="0">
                      <a:pos x="3" y="64"/>
                    </a:cxn>
                    <a:cxn ang="0">
                      <a:pos x="43" y="136"/>
                    </a:cxn>
                    <a:cxn ang="0">
                      <a:pos x="59" y="103"/>
                    </a:cxn>
                    <a:cxn ang="0">
                      <a:pos x="59" y="95"/>
                    </a:cxn>
                    <a:cxn ang="0">
                      <a:pos x="83" y="95"/>
                    </a:cxn>
                    <a:cxn ang="0">
                      <a:pos x="83" y="63"/>
                    </a:cxn>
                    <a:cxn ang="0">
                      <a:pos x="111" y="35"/>
                    </a:cxn>
                    <a:cxn ang="0">
                      <a:pos x="131" y="35"/>
                    </a:cxn>
                    <a:cxn ang="0">
                      <a:pos x="66" y="3"/>
                    </a:cxn>
                  </a:cxnLst>
                  <a:rect l="0" t="0" r="r" b="b"/>
                  <a:pathLst>
                    <a:path w="131" h="136">
                      <a:moveTo>
                        <a:pt x="66" y="3"/>
                      </a:moveTo>
                      <a:cubicBezTo>
                        <a:pt x="33" y="6"/>
                        <a:pt x="6" y="32"/>
                        <a:pt x="3" y="64"/>
                      </a:cubicBezTo>
                      <a:cubicBezTo>
                        <a:pt x="0" y="91"/>
                        <a:pt x="14" y="121"/>
                        <a:pt x="43" y="136"/>
                      </a:cubicBezTo>
                      <a:cubicBezTo>
                        <a:pt x="59" y="103"/>
                        <a:pt x="59" y="103"/>
                        <a:pt x="59" y="103"/>
                      </a:cubicBezTo>
                      <a:cubicBezTo>
                        <a:pt x="59" y="95"/>
                        <a:pt x="59" y="95"/>
                        <a:pt x="59" y="95"/>
                      </a:cubicBezTo>
                      <a:cubicBezTo>
                        <a:pt x="83" y="95"/>
                        <a:pt x="83" y="95"/>
                        <a:pt x="83" y="95"/>
                      </a:cubicBezTo>
                      <a:cubicBezTo>
                        <a:pt x="83" y="63"/>
                        <a:pt x="83" y="63"/>
                        <a:pt x="83" y="63"/>
                      </a:cubicBezTo>
                      <a:cubicBezTo>
                        <a:pt x="83" y="47"/>
                        <a:pt x="95" y="35"/>
                        <a:pt x="111" y="35"/>
                      </a:cubicBezTo>
                      <a:cubicBezTo>
                        <a:pt x="131" y="35"/>
                        <a:pt x="131" y="35"/>
                        <a:pt x="131" y="35"/>
                      </a:cubicBezTo>
                      <a:cubicBezTo>
                        <a:pt x="118" y="14"/>
                        <a:pt x="93" y="0"/>
                        <a:pt x="66" y="3"/>
                      </a:cubicBezTo>
                      <a:close/>
                    </a:path>
                  </a:pathLst>
                </a:custGeom>
                <a:solidFill>
                  <a:srgbClr val="975837"/>
                </a:solidFill>
                <a:ln w="9525">
                  <a:noFill/>
                  <a:round/>
                  <a:headEnd/>
                  <a:tailEnd/>
                </a:ln>
              </p:spPr>
              <p:txBody>
                <a:bodyPr anchor="ctr"/>
                <a:lstStyle/>
                <a:p>
                  <a:pPr algn="ctr"/>
                  <a:endParaRPr dirty="0"/>
                </a:p>
              </p:txBody>
            </p:sp>
            <p:sp>
              <p:nvSpPr>
                <p:cNvPr id="404" name="íŝ1iḋé">
                  <a:extLst>
                    <a:ext uri="{FF2B5EF4-FFF2-40B4-BE49-F238E27FC236}">
                      <a16:creationId xmlns:a16="http://schemas.microsoft.com/office/drawing/2014/main" id="{1429503C-4D9C-4DAC-9E25-DA80CB2A0480}"/>
                    </a:ext>
                  </a:extLst>
                </p:cNvPr>
                <p:cNvSpPr>
                  <a:spLocks/>
                </p:cNvSpPr>
                <p:nvPr/>
              </p:nvSpPr>
              <p:spPr bwMode="auto">
                <a:xfrm>
                  <a:off x="2894836" y="4012482"/>
                  <a:ext cx="52807" cy="108944"/>
                </a:xfrm>
                <a:custGeom>
                  <a:avLst/>
                  <a:gdLst/>
                  <a:ahLst/>
                  <a:cxnLst>
                    <a:cxn ang="0">
                      <a:pos x="16" y="0"/>
                    </a:cxn>
                    <a:cxn ang="0">
                      <a:pos x="0" y="16"/>
                    </a:cxn>
                    <a:cxn ang="0">
                      <a:pos x="16" y="33"/>
                    </a:cxn>
                    <a:cxn ang="0">
                      <a:pos x="16" y="0"/>
                    </a:cxn>
                  </a:cxnLst>
                  <a:rect l="0" t="0" r="r" b="b"/>
                  <a:pathLst>
                    <a:path w="16" h="33">
                      <a:moveTo>
                        <a:pt x="16" y="0"/>
                      </a:moveTo>
                      <a:cubicBezTo>
                        <a:pt x="7" y="0"/>
                        <a:pt x="0" y="7"/>
                        <a:pt x="0" y="16"/>
                      </a:cubicBezTo>
                      <a:cubicBezTo>
                        <a:pt x="0" y="25"/>
                        <a:pt x="7" y="33"/>
                        <a:pt x="16" y="33"/>
                      </a:cubicBezTo>
                      <a:lnTo>
                        <a:pt x="16" y="0"/>
                      </a:lnTo>
                      <a:close/>
                    </a:path>
                  </a:pathLst>
                </a:custGeom>
                <a:solidFill>
                  <a:srgbClr val="FBC49D"/>
                </a:solidFill>
                <a:ln w="9525">
                  <a:noFill/>
                  <a:round/>
                  <a:headEnd/>
                  <a:tailEnd/>
                </a:ln>
              </p:spPr>
              <p:txBody>
                <a:bodyPr anchor="ctr"/>
                <a:lstStyle/>
                <a:p>
                  <a:pPr algn="ctr"/>
                  <a:endParaRPr dirty="0"/>
                </a:p>
              </p:txBody>
            </p:sp>
            <p:sp>
              <p:nvSpPr>
                <p:cNvPr id="405" name="ïṩ1iďé">
                  <a:extLst>
                    <a:ext uri="{FF2B5EF4-FFF2-40B4-BE49-F238E27FC236}">
                      <a16:creationId xmlns:a16="http://schemas.microsoft.com/office/drawing/2014/main" id="{1698316C-0C40-43B3-8409-29AFC3E959AC}"/>
                    </a:ext>
                  </a:extLst>
                </p:cNvPr>
                <p:cNvSpPr>
                  <a:spLocks/>
                </p:cNvSpPr>
                <p:nvPr/>
              </p:nvSpPr>
              <p:spPr bwMode="auto">
                <a:xfrm>
                  <a:off x="3096230" y="4002646"/>
                  <a:ext cx="42821" cy="42821"/>
                </a:xfrm>
                <a:prstGeom prst="ellipse">
                  <a:avLst/>
                </a:prstGeom>
                <a:solidFill>
                  <a:srgbClr val="5C2F15"/>
                </a:solidFill>
                <a:ln w="9525">
                  <a:noFill/>
                  <a:round/>
                  <a:headEnd/>
                  <a:tailEnd/>
                </a:ln>
              </p:spPr>
              <p:txBody>
                <a:bodyPr anchor="ctr"/>
                <a:lstStyle/>
                <a:p>
                  <a:pPr algn="ctr"/>
                  <a:endParaRPr dirty="0"/>
                </a:p>
              </p:txBody>
            </p:sp>
            <p:sp>
              <p:nvSpPr>
                <p:cNvPr id="406" name="î$ḷîḑê">
                  <a:extLst>
                    <a:ext uri="{FF2B5EF4-FFF2-40B4-BE49-F238E27FC236}">
                      <a16:creationId xmlns:a16="http://schemas.microsoft.com/office/drawing/2014/main" id="{739B15EA-4F47-41EB-8A2F-B14206648449}"/>
                    </a:ext>
                  </a:extLst>
                </p:cNvPr>
                <p:cNvSpPr>
                  <a:spLocks/>
                </p:cNvSpPr>
                <p:nvPr/>
              </p:nvSpPr>
              <p:spPr bwMode="auto">
                <a:xfrm>
                  <a:off x="3089572" y="4094946"/>
                  <a:ext cx="59465" cy="59465"/>
                </a:xfrm>
                <a:prstGeom prst="ellipse">
                  <a:avLst/>
                </a:prstGeom>
                <a:solidFill>
                  <a:srgbClr val="FAA67A"/>
                </a:solidFill>
                <a:ln w="9525">
                  <a:noFill/>
                  <a:round/>
                  <a:headEnd/>
                  <a:tailEnd/>
                </a:ln>
              </p:spPr>
              <p:txBody>
                <a:bodyPr anchor="ctr"/>
                <a:lstStyle/>
                <a:p>
                  <a:pPr algn="ctr"/>
                  <a:endParaRPr dirty="0"/>
                </a:p>
              </p:txBody>
            </p:sp>
            <p:sp>
              <p:nvSpPr>
                <p:cNvPr id="407" name="íṧ1ïḑè">
                  <a:extLst>
                    <a:ext uri="{FF2B5EF4-FFF2-40B4-BE49-F238E27FC236}">
                      <a16:creationId xmlns:a16="http://schemas.microsoft.com/office/drawing/2014/main" id="{0C78DF66-D262-464D-B26B-DF0D831AE5AA}"/>
                    </a:ext>
                  </a:extLst>
                </p:cNvPr>
                <p:cNvSpPr>
                  <a:spLocks/>
                </p:cNvSpPr>
                <p:nvPr/>
              </p:nvSpPr>
              <p:spPr bwMode="auto">
                <a:xfrm>
                  <a:off x="2445898" y="4996000"/>
                  <a:ext cx="581032" cy="900902"/>
                </a:xfrm>
                <a:custGeom>
                  <a:avLst/>
                  <a:gdLst/>
                  <a:ahLst/>
                  <a:cxnLst>
                    <a:cxn ang="0">
                      <a:pos x="1003" y="5954"/>
                    </a:cxn>
                    <a:cxn ang="0">
                      <a:pos x="0" y="5409"/>
                    </a:cxn>
                    <a:cxn ang="0">
                      <a:pos x="2836" y="0"/>
                    </a:cxn>
                    <a:cxn ang="0">
                      <a:pos x="3840" y="523"/>
                    </a:cxn>
                    <a:cxn ang="0">
                      <a:pos x="1003" y="5954"/>
                    </a:cxn>
                  </a:cxnLst>
                  <a:rect l="0" t="0" r="r" b="b"/>
                  <a:pathLst>
                    <a:path w="3840" h="5954">
                      <a:moveTo>
                        <a:pt x="1003" y="5954"/>
                      </a:moveTo>
                      <a:lnTo>
                        <a:pt x="0" y="5409"/>
                      </a:lnTo>
                      <a:lnTo>
                        <a:pt x="2836" y="0"/>
                      </a:lnTo>
                      <a:lnTo>
                        <a:pt x="3840" y="523"/>
                      </a:lnTo>
                      <a:lnTo>
                        <a:pt x="1003" y="5954"/>
                      </a:lnTo>
                      <a:close/>
                    </a:path>
                  </a:pathLst>
                </a:custGeom>
                <a:solidFill>
                  <a:srgbClr val="4E4E4E"/>
                </a:solidFill>
                <a:ln w="9525">
                  <a:noFill/>
                  <a:round/>
                  <a:headEnd/>
                  <a:tailEnd/>
                </a:ln>
              </p:spPr>
              <p:txBody>
                <a:bodyPr anchor="ctr"/>
                <a:lstStyle/>
                <a:p>
                  <a:pPr algn="ctr"/>
                  <a:endParaRPr dirty="0"/>
                </a:p>
              </p:txBody>
            </p:sp>
            <p:sp>
              <p:nvSpPr>
                <p:cNvPr id="408" name="îšľïďê">
                  <a:extLst>
                    <a:ext uri="{FF2B5EF4-FFF2-40B4-BE49-F238E27FC236}">
                      <a16:creationId xmlns:a16="http://schemas.microsoft.com/office/drawing/2014/main" id="{33A040FF-E4D1-49F3-86C0-557BD94B823E}"/>
                    </a:ext>
                  </a:extLst>
                </p:cNvPr>
                <p:cNvSpPr>
                  <a:spLocks/>
                </p:cNvSpPr>
                <p:nvPr/>
              </p:nvSpPr>
              <p:spPr bwMode="auto">
                <a:xfrm>
                  <a:off x="2445898" y="4996000"/>
                  <a:ext cx="581032" cy="900902"/>
                </a:xfrm>
                <a:custGeom>
                  <a:avLst/>
                  <a:gdLst/>
                  <a:ahLst/>
                  <a:cxnLst>
                    <a:cxn ang="0">
                      <a:pos x="1003" y="5954"/>
                    </a:cxn>
                    <a:cxn ang="0">
                      <a:pos x="0" y="5409"/>
                    </a:cxn>
                    <a:cxn ang="0">
                      <a:pos x="2836" y="0"/>
                    </a:cxn>
                    <a:cxn ang="0">
                      <a:pos x="3840" y="523"/>
                    </a:cxn>
                    <a:cxn ang="0">
                      <a:pos x="1003" y="5954"/>
                    </a:cxn>
                  </a:cxnLst>
                  <a:rect l="0" t="0" r="r" b="b"/>
                  <a:pathLst>
                    <a:path w="3840" h="5954">
                      <a:moveTo>
                        <a:pt x="1003" y="5954"/>
                      </a:moveTo>
                      <a:lnTo>
                        <a:pt x="0" y="5409"/>
                      </a:lnTo>
                      <a:lnTo>
                        <a:pt x="2836" y="0"/>
                      </a:lnTo>
                      <a:lnTo>
                        <a:pt x="3840" y="523"/>
                      </a:lnTo>
                      <a:lnTo>
                        <a:pt x="1003" y="5954"/>
                      </a:lnTo>
                    </a:path>
                  </a:pathLst>
                </a:custGeom>
                <a:noFill/>
                <a:ln w="9525">
                  <a:noFill/>
                  <a:round/>
                  <a:headEnd/>
                  <a:tailEnd/>
                </a:ln>
              </p:spPr>
              <p:txBody>
                <a:bodyPr anchor="ctr"/>
                <a:lstStyle/>
                <a:p>
                  <a:pPr algn="ctr"/>
                  <a:endParaRPr dirty="0"/>
                </a:p>
              </p:txBody>
            </p:sp>
            <p:sp>
              <p:nvSpPr>
                <p:cNvPr id="409" name="ïṣḻíḑê">
                  <a:extLst>
                    <a:ext uri="{FF2B5EF4-FFF2-40B4-BE49-F238E27FC236}">
                      <a16:creationId xmlns:a16="http://schemas.microsoft.com/office/drawing/2014/main" id="{EFF154EF-D86A-4717-80FF-DC92EFA031C9}"/>
                    </a:ext>
                  </a:extLst>
                </p:cNvPr>
                <p:cNvSpPr>
                  <a:spLocks/>
                </p:cNvSpPr>
                <p:nvPr/>
              </p:nvSpPr>
              <p:spPr bwMode="auto">
                <a:xfrm>
                  <a:off x="2759413" y="5052136"/>
                  <a:ext cx="330159" cy="194737"/>
                </a:xfrm>
                <a:custGeom>
                  <a:avLst/>
                  <a:gdLst/>
                  <a:ahLst/>
                  <a:cxnLst>
                    <a:cxn ang="0">
                      <a:pos x="100" y="0"/>
                    </a:cxn>
                    <a:cxn ang="0">
                      <a:pos x="100" y="13"/>
                    </a:cxn>
                    <a:cxn ang="0">
                      <a:pos x="56" y="58"/>
                    </a:cxn>
                    <a:cxn ang="0">
                      <a:pos x="29" y="55"/>
                    </a:cxn>
                    <a:cxn ang="0">
                      <a:pos x="0" y="14"/>
                    </a:cxn>
                    <a:cxn ang="0">
                      <a:pos x="0" y="0"/>
                    </a:cxn>
                    <a:cxn ang="0">
                      <a:pos x="100" y="0"/>
                    </a:cxn>
                  </a:cxnLst>
                  <a:rect l="0" t="0" r="r" b="b"/>
                  <a:pathLst>
                    <a:path w="100" h="59">
                      <a:moveTo>
                        <a:pt x="100" y="0"/>
                      </a:moveTo>
                      <a:cubicBezTo>
                        <a:pt x="100" y="13"/>
                        <a:pt x="100" y="13"/>
                        <a:pt x="100" y="13"/>
                      </a:cubicBezTo>
                      <a:cubicBezTo>
                        <a:pt x="98" y="38"/>
                        <a:pt x="78" y="54"/>
                        <a:pt x="56" y="58"/>
                      </a:cubicBezTo>
                      <a:cubicBezTo>
                        <a:pt x="56" y="58"/>
                        <a:pt x="43" y="59"/>
                        <a:pt x="29" y="55"/>
                      </a:cubicBezTo>
                      <a:cubicBezTo>
                        <a:pt x="15" y="51"/>
                        <a:pt x="0" y="34"/>
                        <a:pt x="0" y="14"/>
                      </a:cubicBezTo>
                      <a:cubicBezTo>
                        <a:pt x="0" y="0"/>
                        <a:pt x="0" y="0"/>
                        <a:pt x="0" y="0"/>
                      </a:cubicBezTo>
                      <a:cubicBezTo>
                        <a:pt x="100" y="0"/>
                        <a:pt x="100" y="0"/>
                        <a:pt x="100" y="0"/>
                      </a:cubicBezTo>
                    </a:path>
                  </a:pathLst>
                </a:custGeom>
                <a:solidFill>
                  <a:srgbClr val="666666"/>
                </a:solidFill>
                <a:ln w="9525">
                  <a:noFill/>
                  <a:round/>
                  <a:headEnd/>
                  <a:tailEnd/>
                </a:ln>
              </p:spPr>
              <p:txBody>
                <a:bodyPr anchor="ctr"/>
                <a:lstStyle/>
                <a:p>
                  <a:pPr algn="ctr"/>
                  <a:endParaRPr dirty="0"/>
                </a:p>
              </p:txBody>
            </p:sp>
            <p:sp>
              <p:nvSpPr>
                <p:cNvPr id="410" name="íṧlíďe">
                  <a:extLst>
                    <a:ext uri="{FF2B5EF4-FFF2-40B4-BE49-F238E27FC236}">
                      <a16:creationId xmlns:a16="http://schemas.microsoft.com/office/drawing/2014/main" id="{834201B7-5431-4963-9FCE-D63427CF0008}"/>
                    </a:ext>
                  </a:extLst>
                </p:cNvPr>
                <p:cNvSpPr>
                  <a:spLocks/>
                </p:cNvSpPr>
                <p:nvPr/>
              </p:nvSpPr>
              <p:spPr bwMode="auto">
                <a:xfrm>
                  <a:off x="2865028" y="5118107"/>
                  <a:ext cx="472089" cy="782124"/>
                </a:xfrm>
                <a:custGeom>
                  <a:avLst/>
                  <a:gdLst/>
                  <a:ahLst/>
                  <a:cxnLst>
                    <a:cxn ang="0">
                      <a:pos x="2095" y="5169"/>
                    </a:cxn>
                    <a:cxn ang="0">
                      <a:pos x="0" y="480"/>
                    </a:cxn>
                    <a:cxn ang="0">
                      <a:pos x="1048" y="0"/>
                    </a:cxn>
                    <a:cxn ang="0">
                      <a:pos x="3120" y="4711"/>
                    </a:cxn>
                    <a:cxn ang="0">
                      <a:pos x="2095" y="5169"/>
                    </a:cxn>
                  </a:cxnLst>
                  <a:rect l="0" t="0" r="r" b="b"/>
                  <a:pathLst>
                    <a:path w="3120" h="5169">
                      <a:moveTo>
                        <a:pt x="2095" y="5169"/>
                      </a:moveTo>
                      <a:lnTo>
                        <a:pt x="0" y="480"/>
                      </a:lnTo>
                      <a:lnTo>
                        <a:pt x="1048" y="0"/>
                      </a:lnTo>
                      <a:lnTo>
                        <a:pt x="3120" y="4711"/>
                      </a:lnTo>
                      <a:lnTo>
                        <a:pt x="2095" y="5169"/>
                      </a:lnTo>
                      <a:close/>
                    </a:path>
                  </a:pathLst>
                </a:custGeom>
                <a:solidFill>
                  <a:srgbClr val="666666"/>
                </a:solidFill>
                <a:ln w="9525">
                  <a:noFill/>
                  <a:round/>
                  <a:headEnd/>
                  <a:tailEnd/>
                </a:ln>
              </p:spPr>
              <p:txBody>
                <a:bodyPr anchor="ctr"/>
                <a:lstStyle/>
                <a:p>
                  <a:pPr algn="ctr"/>
                  <a:endParaRPr dirty="0"/>
                </a:p>
              </p:txBody>
            </p:sp>
            <p:sp>
              <p:nvSpPr>
                <p:cNvPr id="411" name="íšlîḓé">
                  <a:extLst>
                    <a:ext uri="{FF2B5EF4-FFF2-40B4-BE49-F238E27FC236}">
                      <a16:creationId xmlns:a16="http://schemas.microsoft.com/office/drawing/2014/main" id="{F867969E-54AD-40D0-B6A4-17455F03795E}"/>
                    </a:ext>
                  </a:extLst>
                </p:cNvPr>
                <p:cNvSpPr>
                  <a:spLocks/>
                </p:cNvSpPr>
                <p:nvPr/>
              </p:nvSpPr>
              <p:spPr bwMode="auto">
                <a:xfrm>
                  <a:off x="2865028" y="5118107"/>
                  <a:ext cx="472089" cy="782124"/>
                </a:xfrm>
                <a:custGeom>
                  <a:avLst/>
                  <a:gdLst/>
                  <a:ahLst/>
                  <a:cxnLst>
                    <a:cxn ang="0">
                      <a:pos x="2095" y="5169"/>
                    </a:cxn>
                    <a:cxn ang="0">
                      <a:pos x="0" y="480"/>
                    </a:cxn>
                    <a:cxn ang="0">
                      <a:pos x="1048" y="0"/>
                    </a:cxn>
                    <a:cxn ang="0">
                      <a:pos x="3120" y="4711"/>
                    </a:cxn>
                    <a:cxn ang="0">
                      <a:pos x="2095" y="5169"/>
                    </a:cxn>
                  </a:cxnLst>
                  <a:rect l="0" t="0" r="r" b="b"/>
                  <a:pathLst>
                    <a:path w="3120" h="5169">
                      <a:moveTo>
                        <a:pt x="2095" y="5169"/>
                      </a:moveTo>
                      <a:lnTo>
                        <a:pt x="0" y="480"/>
                      </a:lnTo>
                      <a:lnTo>
                        <a:pt x="1048" y="0"/>
                      </a:lnTo>
                      <a:lnTo>
                        <a:pt x="3120" y="4711"/>
                      </a:lnTo>
                      <a:lnTo>
                        <a:pt x="2095" y="5169"/>
                      </a:lnTo>
                    </a:path>
                  </a:pathLst>
                </a:custGeom>
                <a:noFill/>
                <a:ln w="9525">
                  <a:noFill/>
                  <a:round/>
                  <a:headEnd/>
                  <a:tailEnd/>
                </a:ln>
              </p:spPr>
              <p:txBody>
                <a:bodyPr anchor="ctr"/>
                <a:lstStyle/>
                <a:p>
                  <a:pPr algn="ctr"/>
                  <a:endParaRPr dirty="0"/>
                </a:p>
              </p:txBody>
            </p:sp>
            <p:sp>
              <p:nvSpPr>
                <p:cNvPr id="412" name="îṩļiḑè">
                  <a:extLst>
                    <a:ext uri="{FF2B5EF4-FFF2-40B4-BE49-F238E27FC236}">
                      <a16:creationId xmlns:a16="http://schemas.microsoft.com/office/drawing/2014/main" id="{4920FF8C-589E-4AC6-B4C0-13FBB9DD40D0}"/>
                    </a:ext>
                  </a:extLst>
                </p:cNvPr>
                <p:cNvSpPr>
                  <a:spLocks/>
                </p:cNvSpPr>
                <p:nvPr/>
              </p:nvSpPr>
              <p:spPr bwMode="auto">
                <a:xfrm>
                  <a:off x="2947643" y="3781431"/>
                  <a:ext cx="267366" cy="108944"/>
                </a:xfrm>
                <a:custGeom>
                  <a:avLst/>
                  <a:gdLst/>
                  <a:ahLst/>
                  <a:cxnLst>
                    <a:cxn ang="0">
                      <a:pos x="0" y="0"/>
                    </a:cxn>
                    <a:cxn ang="0">
                      <a:pos x="0" y="33"/>
                    </a:cxn>
                    <a:cxn ang="0">
                      <a:pos x="64" y="33"/>
                    </a:cxn>
                    <a:cxn ang="0">
                      <a:pos x="64" y="33"/>
                    </a:cxn>
                    <a:cxn ang="0">
                      <a:pos x="57" y="0"/>
                    </a:cxn>
                    <a:cxn ang="0">
                      <a:pos x="0" y="0"/>
                    </a:cxn>
                  </a:cxnLst>
                  <a:rect l="0" t="0" r="r" b="b"/>
                  <a:pathLst>
                    <a:path w="81" h="33">
                      <a:moveTo>
                        <a:pt x="0" y="0"/>
                      </a:moveTo>
                      <a:cubicBezTo>
                        <a:pt x="0" y="33"/>
                        <a:pt x="0" y="33"/>
                        <a:pt x="0" y="33"/>
                      </a:cubicBezTo>
                      <a:cubicBezTo>
                        <a:pt x="64" y="33"/>
                        <a:pt x="64" y="33"/>
                        <a:pt x="64" y="33"/>
                      </a:cubicBezTo>
                      <a:cubicBezTo>
                        <a:pt x="64" y="33"/>
                        <a:pt x="64" y="33"/>
                        <a:pt x="64" y="33"/>
                      </a:cubicBezTo>
                      <a:cubicBezTo>
                        <a:pt x="81" y="25"/>
                        <a:pt x="75" y="0"/>
                        <a:pt x="57" y="0"/>
                      </a:cubicBezTo>
                      <a:lnTo>
                        <a:pt x="0" y="0"/>
                      </a:lnTo>
                      <a:close/>
                    </a:path>
                  </a:pathLst>
                </a:custGeom>
                <a:solidFill>
                  <a:srgbClr val="975837"/>
                </a:solidFill>
                <a:ln w="9525">
                  <a:noFill/>
                  <a:round/>
                  <a:headEnd/>
                  <a:tailEnd/>
                </a:ln>
              </p:spPr>
              <p:txBody>
                <a:bodyPr anchor="ctr"/>
                <a:lstStyle/>
                <a:p>
                  <a:pPr algn="ctr"/>
                  <a:endParaRPr dirty="0"/>
                </a:p>
              </p:txBody>
            </p:sp>
            <p:sp>
              <p:nvSpPr>
                <p:cNvPr id="413" name="íṩ1îḑè">
                  <a:extLst>
                    <a:ext uri="{FF2B5EF4-FFF2-40B4-BE49-F238E27FC236}">
                      <a16:creationId xmlns:a16="http://schemas.microsoft.com/office/drawing/2014/main" id="{FDF7FF29-57D0-486E-8699-94A615199434}"/>
                    </a:ext>
                  </a:extLst>
                </p:cNvPr>
                <p:cNvSpPr>
                  <a:spLocks/>
                </p:cNvSpPr>
                <p:nvPr/>
              </p:nvSpPr>
              <p:spPr bwMode="auto">
                <a:xfrm>
                  <a:off x="2838699" y="4332655"/>
                  <a:ext cx="214558" cy="197914"/>
                </a:xfrm>
                <a:custGeom>
                  <a:avLst/>
                  <a:gdLst/>
                  <a:ahLst/>
                  <a:cxnLst>
                    <a:cxn ang="0">
                      <a:pos x="1418" y="829"/>
                    </a:cxn>
                    <a:cxn ang="0">
                      <a:pos x="131" y="0"/>
                    </a:cxn>
                    <a:cxn ang="0">
                      <a:pos x="0" y="392"/>
                    </a:cxn>
                    <a:cxn ang="0">
                      <a:pos x="1287" y="1308"/>
                    </a:cxn>
                    <a:cxn ang="0">
                      <a:pos x="1418" y="829"/>
                    </a:cxn>
                  </a:cxnLst>
                  <a:rect l="0" t="0" r="r" b="b"/>
                  <a:pathLst>
                    <a:path w="1418" h="1308">
                      <a:moveTo>
                        <a:pt x="1418" y="829"/>
                      </a:moveTo>
                      <a:lnTo>
                        <a:pt x="131" y="0"/>
                      </a:lnTo>
                      <a:lnTo>
                        <a:pt x="0" y="392"/>
                      </a:lnTo>
                      <a:lnTo>
                        <a:pt x="1287" y="1308"/>
                      </a:lnTo>
                      <a:lnTo>
                        <a:pt x="1418" y="829"/>
                      </a:lnTo>
                      <a:close/>
                    </a:path>
                  </a:pathLst>
                </a:custGeom>
                <a:solidFill>
                  <a:srgbClr val="ACACAC"/>
                </a:solidFill>
                <a:ln w="9525">
                  <a:noFill/>
                  <a:round/>
                  <a:headEnd/>
                  <a:tailEnd/>
                </a:ln>
              </p:spPr>
              <p:txBody>
                <a:bodyPr anchor="ctr"/>
                <a:lstStyle/>
                <a:p>
                  <a:pPr algn="ctr"/>
                  <a:endParaRPr dirty="0"/>
                </a:p>
              </p:txBody>
            </p:sp>
            <p:sp>
              <p:nvSpPr>
                <p:cNvPr id="414" name="işļidè">
                  <a:extLst>
                    <a:ext uri="{FF2B5EF4-FFF2-40B4-BE49-F238E27FC236}">
                      <a16:creationId xmlns:a16="http://schemas.microsoft.com/office/drawing/2014/main" id="{3DD2DF88-9666-4A3D-8343-9AABF80FFB93}"/>
                    </a:ext>
                  </a:extLst>
                </p:cNvPr>
                <p:cNvSpPr>
                  <a:spLocks/>
                </p:cNvSpPr>
                <p:nvPr/>
              </p:nvSpPr>
              <p:spPr bwMode="auto">
                <a:xfrm>
                  <a:off x="2838699" y="4269861"/>
                  <a:ext cx="214558" cy="198065"/>
                </a:xfrm>
                <a:custGeom>
                  <a:avLst/>
                  <a:gdLst/>
                  <a:ahLst/>
                  <a:cxnLst>
                    <a:cxn ang="0">
                      <a:pos x="1418" y="829"/>
                    </a:cxn>
                    <a:cxn ang="0">
                      <a:pos x="131" y="0"/>
                    </a:cxn>
                    <a:cxn ang="0">
                      <a:pos x="0" y="393"/>
                    </a:cxn>
                    <a:cxn ang="0">
                      <a:pos x="1287" y="1309"/>
                    </a:cxn>
                    <a:cxn ang="0">
                      <a:pos x="1418" y="829"/>
                    </a:cxn>
                  </a:cxnLst>
                  <a:rect l="0" t="0" r="r" b="b"/>
                  <a:pathLst>
                    <a:path w="1418" h="1309">
                      <a:moveTo>
                        <a:pt x="1418" y="829"/>
                      </a:moveTo>
                      <a:lnTo>
                        <a:pt x="131" y="0"/>
                      </a:lnTo>
                      <a:lnTo>
                        <a:pt x="0" y="393"/>
                      </a:lnTo>
                      <a:lnTo>
                        <a:pt x="1287" y="1309"/>
                      </a:lnTo>
                      <a:lnTo>
                        <a:pt x="1418" y="829"/>
                      </a:lnTo>
                      <a:close/>
                    </a:path>
                  </a:pathLst>
                </a:custGeom>
                <a:solidFill>
                  <a:srgbClr val="FBFBFD"/>
                </a:solidFill>
                <a:ln w="9525">
                  <a:noFill/>
                  <a:round/>
                  <a:headEnd/>
                  <a:tailEnd/>
                </a:ln>
              </p:spPr>
              <p:txBody>
                <a:bodyPr anchor="ctr"/>
                <a:lstStyle/>
                <a:p>
                  <a:pPr algn="ctr"/>
                  <a:endParaRPr dirty="0"/>
                </a:p>
              </p:txBody>
            </p:sp>
            <p:sp>
              <p:nvSpPr>
                <p:cNvPr id="415" name="ïṡḷïḍé">
                  <a:extLst>
                    <a:ext uri="{FF2B5EF4-FFF2-40B4-BE49-F238E27FC236}">
                      <a16:creationId xmlns:a16="http://schemas.microsoft.com/office/drawing/2014/main" id="{62C1ACE5-42BD-41BE-AC8B-46B09AD7CC23}"/>
                    </a:ext>
                  </a:extLst>
                </p:cNvPr>
                <p:cNvSpPr>
                  <a:spLocks/>
                </p:cNvSpPr>
                <p:nvPr/>
              </p:nvSpPr>
              <p:spPr bwMode="auto">
                <a:xfrm>
                  <a:off x="2690113" y="4332655"/>
                  <a:ext cx="415952" cy="782124"/>
                </a:xfrm>
                <a:custGeom>
                  <a:avLst/>
                  <a:gdLst/>
                  <a:ahLst/>
                  <a:cxnLst>
                    <a:cxn ang="0">
                      <a:pos x="113" y="237"/>
                    </a:cxn>
                    <a:cxn ang="0">
                      <a:pos x="2" y="237"/>
                    </a:cxn>
                    <a:cxn ang="0">
                      <a:pos x="1" y="235"/>
                    </a:cxn>
                    <a:cxn ang="0">
                      <a:pos x="13" y="158"/>
                    </a:cxn>
                    <a:cxn ang="0">
                      <a:pos x="13" y="50"/>
                    </a:cxn>
                    <a:cxn ang="0">
                      <a:pos x="41" y="0"/>
                    </a:cxn>
                    <a:cxn ang="0">
                      <a:pos x="46" y="0"/>
                    </a:cxn>
                    <a:cxn ang="0">
                      <a:pos x="126" y="71"/>
                    </a:cxn>
                    <a:cxn ang="0">
                      <a:pos x="126" y="216"/>
                    </a:cxn>
                    <a:cxn ang="0">
                      <a:pos x="113" y="237"/>
                    </a:cxn>
                  </a:cxnLst>
                  <a:rect l="0" t="0" r="r" b="b"/>
                  <a:pathLst>
                    <a:path w="126" h="237">
                      <a:moveTo>
                        <a:pt x="113" y="237"/>
                      </a:moveTo>
                      <a:cubicBezTo>
                        <a:pt x="2" y="237"/>
                        <a:pt x="2" y="237"/>
                        <a:pt x="2" y="237"/>
                      </a:cubicBezTo>
                      <a:cubicBezTo>
                        <a:pt x="1" y="237"/>
                        <a:pt x="0" y="236"/>
                        <a:pt x="1" y="235"/>
                      </a:cubicBezTo>
                      <a:cubicBezTo>
                        <a:pt x="13" y="158"/>
                        <a:pt x="13" y="158"/>
                        <a:pt x="13" y="158"/>
                      </a:cubicBezTo>
                      <a:cubicBezTo>
                        <a:pt x="13" y="50"/>
                        <a:pt x="13" y="50"/>
                        <a:pt x="13" y="50"/>
                      </a:cubicBezTo>
                      <a:cubicBezTo>
                        <a:pt x="13" y="26"/>
                        <a:pt x="22" y="6"/>
                        <a:pt x="41" y="0"/>
                      </a:cubicBezTo>
                      <a:cubicBezTo>
                        <a:pt x="46" y="0"/>
                        <a:pt x="46" y="0"/>
                        <a:pt x="46" y="0"/>
                      </a:cubicBezTo>
                      <a:cubicBezTo>
                        <a:pt x="126" y="71"/>
                        <a:pt x="126" y="71"/>
                        <a:pt x="126" y="71"/>
                      </a:cubicBezTo>
                      <a:cubicBezTo>
                        <a:pt x="126" y="216"/>
                        <a:pt x="126" y="216"/>
                        <a:pt x="126" y="216"/>
                      </a:cubicBezTo>
                      <a:cubicBezTo>
                        <a:pt x="126" y="228"/>
                        <a:pt x="125" y="237"/>
                        <a:pt x="113" y="237"/>
                      </a:cubicBezTo>
                    </a:path>
                  </a:pathLst>
                </a:custGeom>
                <a:solidFill>
                  <a:srgbClr val="4E4E4E"/>
                </a:solidFill>
                <a:ln w="9525">
                  <a:noFill/>
                  <a:round/>
                  <a:headEnd/>
                  <a:tailEnd/>
                </a:ln>
              </p:spPr>
              <p:txBody>
                <a:bodyPr anchor="ctr"/>
                <a:lstStyle/>
                <a:p>
                  <a:pPr algn="ctr"/>
                  <a:endParaRPr dirty="0"/>
                </a:p>
              </p:txBody>
            </p:sp>
            <p:sp>
              <p:nvSpPr>
                <p:cNvPr id="416" name="îşḻïḍê">
                  <a:extLst>
                    <a:ext uri="{FF2B5EF4-FFF2-40B4-BE49-F238E27FC236}">
                      <a16:creationId xmlns:a16="http://schemas.microsoft.com/office/drawing/2014/main" id="{A0D4EF10-6DE8-4E3E-BA82-CCC02F9D1582}"/>
                    </a:ext>
                  </a:extLst>
                </p:cNvPr>
                <p:cNvSpPr>
                  <a:spLocks/>
                </p:cNvSpPr>
                <p:nvPr/>
              </p:nvSpPr>
              <p:spPr bwMode="auto">
                <a:xfrm>
                  <a:off x="2815549" y="4289682"/>
                  <a:ext cx="290516" cy="277201"/>
                </a:xfrm>
                <a:custGeom>
                  <a:avLst/>
                  <a:gdLst/>
                  <a:ahLst/>
                  <a:cxnLst>
                    <a:cxn ang="0">
                      <a:pos x="109" y="0"/>
                    </a:cxn>
                    <a:cxn ang="0">
                      <a:pos x="0" y="306"/>
                    </a:cxn>
                    <a:cxn ang="0">
                      <a:pos x="458" y="851"/>
                    </a:cxn>
                    <a:cxn ang="0">
                      <a:pos x="807" y="829"/>
                    </a:cxn>
                    <a:cxn ang="0">
                      <a:pos x="873" y="1134"/>
                    </a:cxn>
                    <a:cxn ang="0">
                      <a:pos x="1920" y="1832"/>
                    </a:cxn>
                    <a:cxn ang="0">
                      <a:pos x="109" y="0"/>
                    </a:cxn>
                  </a:cxnLst>
                  <a:rect l="0" t="0" r="r" b="b"/>
                  <a:pathLst>
                    <a:path w="1920" h="1832">
                      <a:moveTo>
                        <a:pt x="109" y="0"/>
                      </a:moveTo>
                      <a:lnTo>
                        <a:pt x="0" y="306"/>
                      </a:lnTo>
                      <a:lnTo>
                        <a:pt x="458" y="851"/>
                      </a:lnTo>
                      <a:lnTo>
                        <a:pt x="807" y="829"/>
                      </a:lnTo>
                      <a:lnTo>
                        <a:pt x="873" y="1134"/>
                      </a:lnTo>
                      <a:lnTo>
                        <a:pt x="1920" y="1832"/>
                      </a:lnTo>
                      <a:lnTo>
                        <a:pt x="109" y="0"/>
                      </a:lnTo>
                      <a:close/>
                    </a:path>
                  </a:pathLst>
                </a:custGeom>
                <a:solidFill>
                  <a:srgbClr val="666666"/>
                </a:solidFill>
                <a:ln w="9525">
                  <a:noFill/>
                  <a:round/>
                  <a:headEnd/>
                  <a:tailEnd/>
                </a:ln>
              </p:spPr>
              <p:txBody>
                <a:bodyPr anchor="ctr"/>
                <a:lstStyle/>
                <a:p>
                  <a:pPr algn="ctr"/>
                  <a:endParaRPr dirty="0"/>
                </a:p>
              </p:txBody>
            </p:sp>
            <p:sp>
              <p:nvSpPr>
                <p:cNvPr id="417" name="işlîḋè">
                  <a:extLst>
                    <a:ext uri="{FF2B5EF4-FFF2-40B4-BE49-F238E27FC236}">
                      <a16:creationId xmlns:a16="http://schemas.microsoft.com/office/drawing/2014/main" id="{A78D607D-E329-4AFC-B77E-974066688B0C}"/>
                    </a:ext>
                  </a:extLst>
                </p:cNvPr>
                <p:cNvSpPr>
                  <a:spLocks/>
                </p:cNvSpPr>
                <p:nvPr/>
              </p:nvSpPr>
              <p:spPr bwMode="auto">
                <a:xfrm>
                  <a:off x="2624141" y="5210558"/>
                  <a:ext cx="32986" cy="16493"/>
                </a:xfrm>
                <a:custGeom>
                  <a:avLst/>
                  <a:gdLst/>
                  <a:ahLst/>
                  <a:cxnLst>
                    <a:cxn ang="0">
                      <a:pos x="1" y="0"/>
                    </a:cxn>
                    <a:cxn ang="0">
                      <a:pos x="2" y="1"/>
                    </a:cxn>
                    <a:cxn ang="0">
                      <a:pos x="2" y="3"/>
                    </a:cxn>
                    <a:cxn ang="0">
                      <a:pos x="3" y="4"/>
                    </a:cxn>
                    <a:cxn ang="0">
                      <a:pos x="7" y="4"/>
                    </a:cxn>
                    <a:cxn ang="0">
                      <a:pos x="8" y="3"/>
                    </a:cxn>
                    <a:cxn ang="0">
                      <a:pos x="8" y="1"/>
                    </a:cxn>
                    <a:cxn ang="0">
                      <a:pos x="9" y="0"/>
                    </a:cxn>
                    <a:cxn ang="0">
                      <a:pos x="10" y="1"/>
                    </a:cxn>
                    <a:cxn ang="0">
                      <a:pos x="10" y="5"/>
                    </a:cxn>
                    <a:cxn ang="0">
                      <a:pos x="0" y="5"/>
                    </a:cxn>
                    <a:cxn ang="0">
                      <a:pos x="0" y="1"/>
                    </a:cxn>
                    <a:cxn ang="0">
                      <a:pos x="1" y="0"/>
                    </a:cxn>
                  </a:cxnLst>
                  <a:rect l="0" t="0" r="r" b="b"/>
                  <a:pathLst>
                    <a:path w="10" h="5">
                      <a:moveTo>
                        <a:pt x="1" y="0"/>
                      </a:moveTo>
                      <a:cubicBezTo>
                        <a:pt x="2" y="0"/>
                        <a:pt x="2" y="1"/>
                        <a:pt x="2" y="1"/>
                      </a:cubicBezTo>
                      <a:cubicBezTo>
                        <a:pt x="2" y="3"/>
                        <a:pt x="2" y="3"/>
                        <a:pt x="2" y="3"/>
                      </a:cubicBezTo>
                      <a:cubicBezTo>
                        <a:pt x="2" y="3"/>
                        <a:pt x="2" y="4"/>
                        <a:pt x="3" y="4"/>
                      </a:cubicBezTo>
                      <a:cubicBezTo>
                        <a:pt x="7" y="4"/>
                        <a:pt x="7" y="4"/>
                        <a:pt x="7" y="4"/>
                      </a:cubicBezTo>
                      <a:cubicBezTo>
                        <a:pt x="8" y="4"/>
                        <a:pt x="8" y="3"/>
                        <a:pt x="8" y="3"/>
                      </a:cubicBezTo>
                      <a:cubicBezTo>
                        <a:pt x="8" y="1"/>
                        <a:pt x="8" y="1"/>
                        <a:pt x="8" y="1"/>
                      </a:cubicBezTo>
                      <a:cubicBezTo>
                        <a:pt x="8" y="1"/>
                        <a:pt x="9" y="0"/>
                        <a:pt x="9" y="0"/>
                      </a:cubicBezTo>
                      <a:cubicBezTo>
                        <a:pt x="10" y="0"/>
                        <a:pt x="10" y="1"/>
                        <a:pt x="10" y="1"/>
                      </a:cubicBezTo>
                      <a:cubicBezTo>
                        <a:pt x="10" y="5"/>
                        <a:pt x="10" y="5"/>
                        <a:pt x="10" y="5"/>
                      </a:cubicBezTo>
                      <a:cubicBezTo>
                        <a:pt x="0" y="5"/>
                        <a:pt x="0" y="5"/>
                        <a:pt x="0" y="5"/>
                      </a:cubicBezTo>
                      <a:cubicBezTo>
                        <a:pt x="0" y="1"/>
                        <a:pt x="0" y="1"/>
                        <a:pt x="0" y="1"/>
                      </a:cubicBezTo>
                      <a:cubicBezTo>
                        <a:pt x="0" y="1"/>
                        <a:pt x="1" y="0"/>
                        <a:pt x="1" y="0"/>
                      </a:cubicBezTo>
                    </a:path>
                  </a:pathLst>
                </a:custGeom>
                <a:solidFill>
                  <a:srgbClr val="C5B696"/>
                </a:solidFill>
                <a:ln w="9525">
                  <a:noFill/>
                  <a:round/>
                  <a:headEnd/>
                  <a:tailEnd/>
                </a:ln>
              </p:spPr>
              <p:txBody>
                <a:bodyPr anchor="ctr"/>
                <a:lstStyle/>
                <a:p>
                  <a:pPr algn="ctr"/>
                  <a:endParaRPr dirty="0"/>
                </a:p>
              </p:txBody>
            </p:sp>
            <p:sp>
              <p:nvSpPr>
                <p:cNvPr id="418" name="íŝḻíďe">
                  <a:extLst>
                    <a:ext uri="{FF2B5EF4-FFF2-40B4-BE49-F238E27FC236}">
                      <a16:creationId xmlns:a16="http://schemas.microsoft.com/office/drawing/2014/main" id="{B59A1C60-1FA8-47A3-A666-B596F52B2611}"/>
                    </a:ext>
                  </a:extLst>
                </p:cNvPr>
                <p:cNvSpPr>
                  <a:spLocks/>
                </p:cNvSpPr>
                <p:nvPr/>
              </p:nvSpPr>
              <p:spPr bwMode="auto">
                <a:xfrm>
                  <a:off x="2624141" y="5210558"/>
                  <a:ext cx="32986" cy="16493"/>
                </a:xfrm>
                <a:custGeom>
                  <a:avLst/>
                  <a:gdLst/>
                  <a:ahLst/>
                  <a:cxnLst>
                    <a:cxn ang="0">
                      <a:pos x="1" y="0"/>
                    </a:cxn>
                    <a:cxn ang="0">
                      <a:pos x="2" y="1"/>
                    </a:cxn>
                    <a:cxn ang="0">
                      <a:pos x="2" y="3"/>
                    </a:cxn>
                    <a:cxn ang="0">
                      <a:pos x="3" y="4"/>
                    </a:cxn>
                    <a:cxn ang="0">
                      <a:pos x="7" y="4"/>
                    </a:cxn>
                    <a:cxn ang="0">
                      <a:pos x="8" y="3"/>
                    </a:cxn>
                    <a:cxn ang="0">
                      <a:pos x="8" y="1"/>
                    </a:cxn>
                    <a:cxn ang="0">
                      <a:pos x="9" y="0"/>
                    </a:cxn>
                    <a:cxn ang="0">
                      <a:pos x="10" y="1"/>
                    </a:cxn>
                    <a:cxn ang="0">
                      <a:pos x="10" y="5"/>
                    </a:cxn>
                    <a:cxn ang="0">
                      <a:pos x="0" y="5"/>
                    </a:cxn>
                    <a:cxn ang="0">
                      <a:pos x="0" y="1"/>
                    </a:cxn>
                    <a:cxn ang="0">
                      <a:pos x="1" y="0"/>
                    </a:cxn>
                  </a:cxnLst>
                  <a:rect l="0" t="0" r="r" b="b"/>
                  <a:pathLst>
                    <a:path w="10" h="5">
                      <a:moveTo>
                        <a:pt x="1" y="0"/>
                      </a:moveTo>
                      <a:cubicBezTo>
                        <a:pt x="2" y="0"/>
                        <a:pt x="2" y="1"/>
                        <a:pt x="2" y="1"/>
                      </a:cubicBezTo>
                      <a:cubicBezTo>
                        <a:pt x="2" y="3"/>
                        <a:pt x="2" y="3"/>
                        <a:pt x="2" y="3"/>
                      </a:cubicBezTo>
                      <a:cubicBezTo>
                        <a:pt x="2" y="3"/>
                        <a:pt x="2" y="4"/>
                        <a:pt x="3" y="4"/>
                      </a:cubicBezTo>
                      <a:cubicBezTo>
                        <a:pt x="7" y="4"/>
                        <a:pt x="7" y="4"/>
                        <a:pt x="7" y="4"/>
                      </a:cubicBezTo>
                      <a:cubicBezTo>
                        <a:pt x="8" y="4"/>
                        <a:pt x="8" y="3"/>
                        <a:pt x="8" y="3"/>
                      </a:cubicBezTo>
                      <a:cubicBezTo>
                        <a:pt x="8" y="1"/>
                        <a:pt x="8" y="1"/>
                        <a:pt x="8" y="1"/>
                      </a:cubicBezTo>
                      <a:cubicBezTo>
                        <a:pt x="8" y="1"/>
                        <a:pt x="9" y="0"/>
                        <a:pt x="9" y="0"/>
                      </a:cubicBezTo>
                      <a:cubicBezTo>
                        <a:pt x="10" y="0"/>
                        <a:pt x="10" y="1"/>
                        <a:pt x="10" y="1"/>
                      </a:cubicBezTo>
                      <a:cubicBezTo>
                        <a:pt x="10" y="5"/>
                        <a:pt x="10" y="5"/>
                        <a:pt x="10" y="5"/>
                      </a:cubicBezTo>
                      <a:cubicBezTo>
                        <a:pt x="0" y="5"/>
                        <a:pt x="0" y="5"/>
                        <a:pt x="0" y="5"/>
                      </a:cubicBezTo>
                      <a:cubicBezTo>
                        <a:pt x="0" y="1"/>
                        <a:pt x="0" y="1"/>
                        <a:pt x="0" y="1"/>
                      </a:cubicBezTo>
                      <a:cubicBezTo>
                        <a:pt x="0" y="1"/>
                        <a:pt x="1" y="0"/>
                        <a:pt x="1" y="0"/>
                      </a:cubicBezTo>
                    </a:path>
                  </a:pathLst>
                </a:custGeom>
                <a:solidFill>
                  <a:srgbClr val="C5B696"/>
                </a:solidFill>
                <a:ln w="9525">
                  <a:noFill/>
                  <a:round/>
                  <a:headEnd/>
                  <a:tailEnd/>
                </a:ln>
              </p:spPr>
              <p:txBody>
                <a:bodyPr anchor="ctr"/>
                <a:lstStyle/>
                <a:p>
                  <a:pPr algn="ctr"/>
                  <a:endParaRPr dirty="0"/>
                </a:p>
              </p:txBody>
            </p:sp>
            <p:sp>
              <p:nvSpPr>
                <p:cNvPr id="419" name="ïṣlïdê">
                  <a:extLst>
                    <a:ext uri="{FF2B5EF4-FFF2-40B4-BE49-F238E27FC236}">
                      <a16:creationId xmlns:a16="http://schemas.microsoft.com/office/drawing/2014/main" id="{48AA7758-6E56-437A-98F8-607EBC9E834B}"/>
                    </a:ext>
                  </a:extLst>
                </p:cNvPr>
                <p:cNvSpPr>
                  <a:spLocks/>
                </p:cNvSpPr>
                <p:nvPr/>
              </p:nvSpPr>
              <p:spPr bwMode="auto">
                <a:xfrm>
                  <a:off x="2406254" y="5329336"/>
                  <a:ext cx="468760" cy="194737"/>
                </a:xfrm>
                <a:custGeom>
                  <a:avLst/>
                  <a:gdLst/>
                  <a:ahLst/>
                  <a:cxnLst>
                    <a:cxn ang="0">
                      <a:pos x="142" y="0"/>
                    </a:cxn>
                    <a:cxn ang="0">
                      <a:pos x="142" y="53"/>
                    </a:cxn>
                    <a:cxn ang="0">
                      <a:pos x="137" y="59"/>
                    </a:cxn>
                    <a:cxn ang="0">
                      <a:pos x="5" y="59"/>
                    </a:cxn>
                    <a:cxn ang="0">
                      <a:pos x="0" y="53"/>
                    </a:cxn>
                    <a:cxn ang="0">
                      <a:pos x="0" y="0"/>
                    </a:cxn>
                    <a:cxn ang="0">
                      <a:pos x="142" y="0"/>
                    </a:cxn>
                  </a:cxnLst>
                  <a:rect l="0" t="0" r="r" b="b"/>
                  <a:pathLst>
                    <a:path w="142" h="59">
                      <a:moveTo>
                        <a:pt x="142" y="0"/>
                      </a:moveTo>
                      <a:cubicBezTo>
                        <a:pt x="142" y="53"/>
                        <a:pt x="142" y="53"/>
                        <a:pt x="142" y="53"/>
                      </a:cubicBezTo>
                      <a:cubicBezTo>
                        <a:pt x="142" y="56"/>
                        <a:pt x="140" y="59"/>
                        <a:pt x="137" y="59"/>
                      </a:cubicBezTo>
                      <a:cubicBezTo>
                        <a:pt x="5" y="59"/>
                        <a:pt x="5" y="59"/>
                        <a:pt x="5" y="59"/>
                      </a:cubicBezTo>
                      <a:cubicBezTo>
                        <a:pt x="2" y="59"/>
                        <a:pt x="0" y="56"/>
                        <a:pt x="0" y="53"/>
                      </a:cubicBezTo>
                      <a:cubicBezTo>
                        <a:pt x="0" y="0"/>
                        <a:pt x="0" y="0"/>
                        <a:pt x="0" y="0"/>
                      </a:cubicBezTo>
                      <a:cubicBezTo>
                        <a:pt x="142" y="0"/>
                        <a:pt x="142" y="0"/>
                        <a:pt x="142" y="0"/>
                      </a:cubicBezTo>
                    </a:path>
                  </a:pathLst>
                </a:custGeom>
                <a:solidFill>
                  <a:srgbClr val="713600"/>
                </a:solidFill>
                <a:ln w="9525">
                  <a:noFill/>
                  <a:round/>
                  <a:headEnd/>
                  <a:tailEnd/>
                </a:ln>
              </p:spPr>
              <p:txBody>
                <a:bodyPr anchor="ctr"/>
                <a:lstStyle/>
                <a:p>
                  <a:pPr algn="ctr"/>
                  <a:endParaRPr dirty="0"/>
                </a:p>
              </p:txBody>
            </p:sp>
            <p:sp>
              <p:nvSpPr>
                <p:cNvPr id="420" name="íṡḷïďè">
                  <a:extLst>
                    <a:ext uri="{FF2B5EF4-FFF2-40B4-BE49-F238E27FC236}">
                      <a16:creationId xmlns:a16="http://schemas.microsoft.com/office/drawing/2014/main" id="{11472223-E9E9-455C-BF6C-C243A43B8EAD}"/>
                    </a:ext>
                  </a:extLst>
                </p:cNvPr>
                <p:cNvSpPr>
                  <a:spLocks/>
                </p:cNvSpPr>
                <p:nvPr/>
              </p:nvSpPr>
              <p:spPr bwMode="auto">
                <a:xfrm>
                  <a:off x="2406254" y="5213735"/>
                  <a:ext cx="468760" cy="148587"/>
                </a:xfrm>
                <a:custGeom>
                  <a:avLst/>
                  <a:gdLst/>
                  <a:ahLst/>
                  <a:cxnLst>
                    <a:cxn ang="0">
                      <a:pos x="142" y="45"/>
                    </a:cxn>
                    <a:cxn ang="0">
                      <a:pos x="142" y="45"/>
                    </a:cxn>
                    <a:cxn ang="0">
                      <a:pos x="142" y="45"/>
                    </a:cxn>
                    <a:cxn ang="0">
                      <a:pos x="142" y="45"/>
                    </a:cxn>
                    <a:cxn ang="0">
                      <a:pos x="142" y="45"/>
                    </a:cxn>
                    <a:cxn ang="0">
                      <a:pos x="0" y="0"/>
                    </a:cxn>
                    <a:cxn ang="0">
                      <a:pos x="0" y="0"/>
                    </a:cxn>
                    <a:cxn ang="0">
                      <a:pos x="0" y="35"/>
                    </a:cxn>
                    <a:cxn ang="0">
                      <a:pos x="0" y="35"/>
                    </a:cxn>
                    <a:cxn ang="0">
                      <a:pos x="0" y="0"/>
                    </a:cxn>
                  </a:cxnLst>
                  <a:rect l="0" t="0" r="r" b="b"/>
                  <a:pathLst>
                    <a:path w="142" h="45">
                      <a:moveTo>
                        <a:pt x="142" y="45"/>
                      </a:moveTo>
                      <a:cubicBezTo>
                        <a:pt x="142" y="45"/>
                        <a:pt x="142" y="45"/>
                        <a:pt x="142" y="45"/>
                      </a:cubicBezTo>
                      <a:cubicBezTo>
                        <a:pt x="142" y="45"/>
                        <a:pt x="142" y="45"/>
                        <a:pt x="142" y="45"/>
                      </a:cubicBezTo>
                      <a:cubicBezTo>
                        <a:pt x="142" y="45"/>
                        <a:pt x="142" y="45"/>
                        <a:pt x="142" y="45"/>
                      </a:cubicBezTo>
                      <a:cubicBezTo>
                        <a:pt x="142" y="45"/>
                        <a:pt x="142" y="45"/>
                        <a:pt x="142" y="45"/>
                      </a:cubicBezTo>
                      <a:moveTo>
                        <a:pt x="0" y="0"/>
                      </a:moveTo>
                      <a:cubicBezTo>
                        <a:pt x="0" y="0"/>
                        <a:pt x="0" y="0"/>
                        <a:pt x="0" y="0"/>
                      </a:cubicBezTo>
                      <a:cubicBezTo>
                        <a:pt x="0" y="35"/>
                        <a:pt x="0" y="35"/>
                        <a:pt x="0" y="35"/>
                      </a:cubicBezTo>
                      <a:cubicBezTo>
                        <a:pt x="0" y="35"/>
                        <a:pt x="0" y="35"/>
                        <a:pt x="0" y="35"/>
                      </a:cubicBezTo>
                      <a:cubicBezTo>
                        <a:pt x="0" y="0"/>
                        <a:pt x="0" y="0"/>
                        <a:pt x="0" y="0"/>
                      </a:cubicBezTo>
                    </a:path>
                  </a:pathLst>
                </a:custGeom>
                <a:solidFill>
                  <a:srgbClr val="C5A88D"/>
                </a:solidFill>
                <a:ln w="9525">
                  <a:noFill/>
                  <a:round/>
                  <a:headEnd/>
                  <a:tailEnd/>
                </a:ln>
              </p:spPr>
              <p:txBody>
                <a:bodyPr anchor="ctr"/>
                <a:lstStyle/>
                <a:p>
                  <a:pPr algn="ctr"/>
                  <a:endParaRPr dirty="0"/>
                </a:p>
              </p:txBody>
            </p:sp>
            <p:sp>
              <p:nvSpPr>
                <p:cNvPr id="421" name="iŝ1ïḑé">
                  <a:extLst>
                    <a:ext uri="{FF2B5EF4-FFF2-40B4-BE49-F238E27FC236}">
                      <a16:creationId xmlns:a16="http://schemas.microsoft.com/office/drawing/2014/main" id="{79C96F7D-6366-4533-85CB-D2767EEF7A2A}"/>
                    </a:ext>
                  </a:extLst>
                </p:cNvPr>
                <p:cNvSpPr>
                  <a:spLocks/>
                </p:cNvSpPr>
                <p:nvPr/>
              </p:nvSpPr>
              <p:spPr bwMode="auto">
                <a:xfrm>
                  <a:off x="2875014" y="5352336"/>
                  <a:ext cx="151" cy="9986"/>
                </a:xfrm>
                <a:custGeom>
                  <a:avLst/>
                  <a:gdLst/>
                  <a:ahLst/>
                  <a:cxnLst>
                    <a:cxn ang="0">
                      <a:pos x="0" y="0"/>
                    </a:cxn>
                    <a:cxn ang="0">
                      <a:pos x="0" y="0"/>
                    </a:cxn>
                    <a:cxn ang="0">
                      <a:pos x="0" y="3"/>
                    </a:cxn>
                    <a:cxn ang="0">
                      <a:pos x="0" y="3"/>
                    </a:cxn>
                    <a:cxn ang="0">
                      <a:pos x="0" y="0"/>
                    </a:cxn>
                  </a:cxnLst>
                  <a:rect l="0" t="0" r="r" b="b"/>
                  <a:pathLst>
                    <a:path h="3">
                      <a:moveTo>
                        <a:pt x="0" y="0"/>
                      </a:moveTo>
                      <a:cubicBezTo>
                        <a:pt x="0" y="0"/>
                        <a:pt x="0" y="0"/>
                        <a:pt x="0" y="0"/>
                      </a:cubicBezTo>
                      <a:cubicBezTo>
                        <a:pt x="0" y="3"/>
                        <a:pt x="0" y="3"/>
                        <a:pt x="0" y="3"/>
                      </a:cubicBezTo>
                      <a:cubicBezTo>
                        <a:pt x="0" y="3"/>
                        <a:pt x="0" y="3"/>
                        <a:pt x="0" y="3"/>
                      </a:cubicBezTo>
                      <a:cubicBezTo>
                        <a:pt x="0" y="0"/>
                        <a:pt x="0" y="0"/>
                        <a:pt x="0" y="0"/>
                      </a:cubicBezTo>
                    </a:path>
                  </a:pathLst>
                </a:custGeom>
                <a:solidFill>
                  <a:srgbClr val="3C332B"/>
                </a:solidFill>
                <a:ln w="9525">
                  <a:noFill/>
                  <a:round/>
                  <a:headEnd/>
                  <a:tailEnd/>
                </a:ln>
              </p:spPr>
              <p:txBody>
                <a:bodyPr anchor="ctr"/>
                <a:lstStyle/>
                <a:p>
                  <a:pPr algn="ctr"/>
                  <a:endParaRPr dirty="0"/>
                </a:p>
              </p:txBody>
            </p:sp>
            <p:sp>
              <p:nvSpPr>
                <p:cNvPr id="422" name="îṩ1íḑé">
                  <a:extLst>
                    <a:ext uri="{FF2B5EF4-FFF2-40B4-BE49-F238E27FC236}">
                      <a16:creationId xmlns:a16="http://schemas.microsoft.com/office/drawing/2014/main" id="{13E2D4AA-7A4E-4C34-8743-1F88C2F1DC3D}"/>
                    </a:ext>
                  </a:extLst>
                </p:cNvPr>
                <p:cNvSpPr>
                  <a:spLocks/>
                </p:cNvSpPr>
                <p:nvPr/>
              </p:nvSpPr>
              <p:spPr bwMode="auto">
                <a:xfrm>
                  <a:off x="2406254" y="5329336"/>
                  <a:ext cx="468760" cy="52807"/>
                </a:xfrm>
                <a:custGeom>
                  <a:avLst/>
                  <a:gdLst/>
                  <a:ahLst/>
                  <a:cxnLst>
                    <a:cxn ang="0">
                      <a:pos x="0" y="0"/>
                    </a:cxn>
                    <a:cxn ang="0">
                      <a:pos x="0" y="0"/>
                    </a:cxn>
                    <a:cxn ang="0">
                      <a:pos x="0" y="10"/>
                    </a:cxn>
                    <a:cxn ang="0">
                      <a:pos x="5" y="16"/>
                    </a:cxn>
                    <a:cxn ang="0">
                      <a:pos x="137" y="16"/>
                    </a:cxn>
                    <a:cxn ang="0">
                      <a:pos x="142" y="10"/>
                    </a:cxn>
                    <a:cxn ang="0">
                      <a:pos x="142" y="10"/>
                    </a:cxn>
                    <a:cxn ang="0">
                      <a:pos x="142" y="7"/>
                    </a:cxn>
                    <a:cxn ang="0">
                      <a:pos x="137" y="12"/>
                    </a:cxn>
                    <a:cxn ang="0">
                      <a:pos x="5" y="12"/>
                    </a:cxn>
                    <a:cxn ang="0">
                      <a:pos x="5" y="12"/>
                    </a:cxn>
                    <a:cxn ang="0">
                      <a:pos x="0" y="7"/>
                    </a:cxn>
                    <a:cxn ang="0">
                      <a:pos x="0" y="0"/>
                    </a:cxn>
                  </a:cxnLst>
                  <a:rect l="0" t="0" r="r" b="b"/>
                  <a:pathLst>
                    <a:path w="142" h="16">
                      <a:moveTo>
                        <a:pt x="0" y="0"/>
                      </a:moveTo>
                      <a:cubicBezTo>
                        <a:pt x="0" y="0"/>
                        <a:pt x="0" y="0"/>
                        <a:pt x="0" y="0"/>
                      </a:cubicBezTo>
                      <a:cubicBezTo>
                        <a:pt x="0" y="10"/>
                        <a:pt x="0" y="10"/>
                        <a:pt x="0" y="10"/>
                      </a:cubicBezTo>
                      <a:cubicBezTo>
                        <a:pt x="0" y="13"/>
                        <a:pt x="2" y="16"/>
                        <a:pt x="5" y="16"/>
                      </a:cubicBezTo>
                      <a:cubicBezTo>
                        <a:pt x="137" y="16"/>
                        <a:pt x="137" y="16"/>
                        <a:pt x="137" y="16"/>
                      </a:cubicBezTo>
                      <a:cubicBezTo>
                        <a:pt x="140" y="16"/>
                        <a:pt x="142" y="13"/>
                        <a:pt x="142" y="10"/>
                      </a:cubicBezTo>
                      <a:cubicBezTo>
                        <a:pt x="142" y="10"/>
                        <a:pt x="142" y="10"/>
                        <a:pt x="142" y="10"/>
                      </a:cubicBezTo>
                      <a:cubicBezTo>
                        <a:pt x="142" y="7"/>
                        <a:pt x="142" y="7"/>
                        <a:pt x="142" y="7"/>
                      </a:cubicBezTo>
                      <a:cubicBezTo>
                        <a:pt x="142" y="10"/>
                        <a:pt x="140" y="12"/>
                        <a:pt x="137" y="12"/>
                      </a:cubicBezTo>
                      <a:cubicBezTo>
                        <a:pt x="5" y="12"/>
                        <a:pt x="5" y="12"/>
                        <a:pt x="5" y="12"/>
                      </a:cubicBezTo>
                      <a:cubicBezTo>
                        <a:pt x="5" y="12"/>
                        <a:pt x="5" y="12"/>
                        <a:pt x="5" y="12"/>
                      </a:cubicBezTo>
                      <a:cubicBezTo>
                        <a:pt x="2" y="12"/>
                        <a:pt x="0" y="10"/>
                        <a:pt x="0" y="7"/>
                      </a:cubicBezTo>
                      <a:cubicBezTo>
                        <a:pt x="0" y="0"/>
                        <a:pt x="0" y="0"/>
                        <a:pt x="0" y="0"/>
                      </a:cubicBezTo>
                    </a:path>
                  </a:pathLst>
                </a:custGeom>
                <a:solidFill>
                  <a:srgbClr val="572400"/>
                </a:solidFill>
                <a:ln w="9525">
                  <a:noFill/>
                  <a:round/>
                  <a:headEnd/>
                  <a:tailEnd/>
                </a:ln>
              </p:spPr>
              <p:txBody>
                <a:bodyPr anchor="ctr"/>
                <a:lstStyle/>
                <a:p>
                  <a:pPr algn="ctr"/>
                  <a:endParaRPr dirty="0"/>
                </a:p>
              </p:txBody>
            </p:sp>
            <p:sp>
              <p:nvSpPr>
                <p:cNvPr id="423" name="iṥļíḓè">
                  <a:extLst>
                    <a:ext uri="{FF2B5EF4-FFF2-40B4-BE49-F238E27FC236}">
                      <a16:creationId xmlns:a16="http://schemas.microsoft.com/office/drawing/2014/main" id="{D020A5CC-EFCB-42E0-8982-FEF4F4330D49}"/>
                    </a:ext>
                  </a:extLst>
                </p:cNvPr>
                <p:cNvSpPr>
                  <a:spLocks/>
                </p:cNvSpPr>
                <p:nvPr/>
              </p:nvSpPr>
              <p:spPr bwMode="auto">
                <a:xfrm>
                  <a:off x="2406254" y="5187407"/>
                  <a:ext cx="468760" cy="181573"/>
                </a:xfrm>
                <a:custGeom>
                  <a:avLst/>
                  <a:gdLst/>
                  <a:ahLst/>
                  <a:cxnLst>
                    <a:cxn ang="0">
                      <a:pos x="0" y="50"/>
                    </a:cxn>
                    <a:cxn ang="0">
                      <a:pos x="0" y="5"/>
                    </a:cxn>
                    <a:cxn ang="0">
                      <a:pos x="5" y="0"/>
                    </a:cxn>
                    <a:cxn ang="0">
                      <a:pos x="137" y="0"/>
                    </a:cxn>
                    <a:cxn ang="0">
                      <a:pos x="142" y="5"/>
                    </a:cxn>
                    <a:cxn ang="0">
                      <a:pos x="142" y="50"/>
                    </a:cxn>
                    <a:cxn ang="0">
                      <a:pos x="137" y="55"/>
                    </a:cxn>
                    <a:cxn ang="0">
                      <a:pos x="5" y="55"/>
                    </a:cxn>
                    <a:cxn ang="0">
                      <a:pos x="0" y="50"/>
                    </a:cxn>
                  </a:cxnLst>
                  <a:rect l="0" t="0" r="r" b="b"/>
                  <a:pathLst>
                    <a:path w="142" h="55">
                      <a:moveTo>
                        <a:pt x="0" y="50"/>
                      </a:moveTo>
                      <a:cubicBezTo>
                        <a:pt x="0" y="5"/>
                        <a:pt x="0" y="5"/>
                        <a:pt x="0" y="5"/>
                      </a:cubicBezTo>
                      <a:cubicBezTo>
                        <a:pt x="0" y="2"/>
                        <a:pt x="2" y="0"/>
                        <a:pt x="5" y="0"/>
                      </a:cubicBezTo>
                      <a:cubicBezTo>
                        <a:pt x="137" y="0"/>
                        <a:pt x="137" y="0"/>
                        <a:pt x="137" y="0"/>
                      </a:cubicBezTo>
                      <a:cubicBezTo>
                        <a:pt x="140" y="0"/>
                        <a:pt x="142" y="2"/>
                        <a:pt x="142" y="5"/>
                      </a:cubicBezTo>
                      <a:cubicBezTo>
                        <a:pt x="142" y="50"/>
                        <a:pt x="142" y="50"/>
                        <a:pt x="142" y="50"/>
                      </a:cubicBezTo>
                      <a:cubicBezTo>
                        <a:pt x="142" y="53"/>
                        <a:pt x="140" y="55"/>
                        <a:pt x="137" y="55"/>
                      </a:cubicBezTo>
                      <a:cubicBezTo>
                        <a:pt x="5" y="55"/>
                        <a:pt x="5" y="55"/>
                        <a:pt x="5" y="55"/>
                      </a:cubicBezTo>
                      <a:cubicBezTo>
                        <a:pt x="2" y="55"/>
                        <a:pt x="0" y="53"/>
                        <a:pt x="0" y="50"/>
                      </a:cubicBezTo>
                    </a:path>
                  </a:pathLst>
                </a:custGeom>
                <a:solidFill>
                  <a:srgbClr val="A5662B"/>
                </a:solidFill>
                <a:ln w="9525">
                  <a:noFill/>
                  <a:round/>
                  <a:headEnd/>
                  <a:tailEnd/>
                </a:ln>
              </p:spPr>
              <p:txBody>
                <a:bodyPr anchor="ctr"/>
                <a:lstStyle/>
                <a:p>
                  <a:pPr algn="ctr"/>
                  <a:endParaRPr dirty="0"/>
                </a:p>
              </p:txBody>
            </p:sp>
            <p:sp>
              <p:nvSpPr>
                <p:cNvPr id="424" name="íśľîdê">
                  <a:extLst>
                    <a:ext uri="{FF2B5EF4-FFF2-40B4-BE49-F238E27FC236}">
                      <a16:creationId xmlns:a16="http://schemas.microsoft.com/office/drawing/2014/main" id="{4D5D9383-09F8-4011-828D-0BBB864BC1E8}"/>
                    </a:ext>
                  </a:extLst>
                </p:cNvPr>
                <p:cNvSpPr>
                  <a:spLocks/>
                </p:cNvSpPr>
                <p:nvPr/>
              </p:nvSpPr>
              <p:spPr bwMode="auto">
                <a:xfrm>
                  <a:off x="2600991" y="5349158"/>
                  <a:ext cx="82464" cy="42821"/>
                </a:xfrm>
                <a:prstGeom prst="rect">
                  <a:avLst/>
                </a:prstGeom>
                <a:solidFill>
                  <a:srgbClr val="B8C0D0"/>
                </a:solidFill>
                <a:ln w="9525">
                  <a:noFill/>
                  <a:miter lim="800000"/>
                  <a:headEnd/>
                  <a:tailEnd/>
                </a:ln>
              </p:spPr>
              <p:txBody>
                <a:bodyPr anchor="ctr"/>
                <a:lstStyle/>
                <a:p>
                  <a:pPr algn="ctr"/>
                  <a:endParaRPr dirty="0"/>
                </a:p>
              </p:txBody>
            </p:sp>
            <p:sp>
              <p:nvSpPr>
                <p:cNvPr id="425" name="íŝḻïḑe">
                  <a:extLst>
                    <a:ext uri="{FF2B5EF4-FFF2-40B4-BE49-F238E27FC236}">
                      <a16:creationId xmlns:a16="http://schemas.microsoft.com/office/drawing/2014/main" id="{F8AEFBE1-AF32-4592-9C09-2E1F171A857A}"/>
                    </a:ext>
                  </a:extLst>
                </p:cNvPr>
                <p:cNvSpPr>
                  <a:spLocks/>
                </p:cNvSpPr>
                <p:nvPr/>
              </p:nvSpPr>
              <p:spPr bwMode="auto">
                <a:xfrm>
                  <a:off x="2600991" y="5372157"/>
                  <a:ext cx="82464" cy="46301"/>
                </a:xfrm>
                <a:prstGeom prst="rect">
                  <a:avLst/>
                </a:prstGeom>
                <a:solidFill>
                  <a:srgbClr val="DDE1E9"/>
                </a:solidFill>
                <a:ln w="9525">
                  <a:noFill/>
                  <a:miter lim="800000"/>
                  <a:headEnd/>
                  <a:tailEnd/>
                </a:ln>
              </p:spPr>
              <p:txBody>
                <a:bodyPr anchor="ctr"/>
                <a:lstStyle/>
                <a:p>
                  <a:pPr algn="ctr"/>
                  <a:endParaRPr dirty="0"/>
                </a:p>
              </p:txBody>
            </p:sp>
            <p:sp>
              <p:nvSpPr>
                <p:cNvPr id="426" name="i$1ïḓé">
                  <a:extLst>
                    <a:ext uri="{FF2B5EF4-FFF2-40B4-BE49-F238E27FC236}">
                      <a16:creationId xmlns:a16="http://schemas.microsoft.com/office/drawing/2014/main" id="{BB7EEC66-4CF4-4F5C-8D75-234FA34E4DF9}"/>
                    </a:ext>
                  </a:extLst>
                </p:cNvPr>
                <p:cNvSpPr>
                  <a:spLocks/>
                </p:cNvSpPr>
                <p:nvPr/>
              </p:nvSpPr>
              <p:spPr bwMode="auto">
                <a:xfrm>
                  <a:off x="2406254" y="5187407"/>
                  <a:ext cx="468760" cy="16493"/>
                </a:xfrm>
                <a:custGeom>
                  <a:avLst/>
                  <a:gdLst/>
                  <a:ahLst/>
                  <a:cxnLst>
                    <a:cxn ang="0">
                      <a:pos x="0" y="5"/>
                    </a:cxn>
                    <a:cxn ang="0">
                      <a:pos x="5" y="0"/>
                    </a:cxn>
                    <a:cxn ang="0">
                      <a:pos x="137" y="0"/>
                    </a:cxn>
                    <a:cxn ang="0">
                      <a:pos x="142" y="5"/>
                    </a:cxn>
                    <a:cxn ang="0">
                      <a:pos x="0" y="5"/>
                    </a:cxn>
                  </a:cxnLst>
                  <a:rect l="0" t="0" r="r" b="b"/>
                  <a:pathLst>
                    <a:path w="142" h="5">
                      <a:moveTo>
                        <a:pt x="0" y="5"/>
                      </a:moveTo>
                      <a:cubicBezTo>
                        <a:pt x="0" y="2"/>
                        <a:pt x="2" y="0"/>
                        <a:pt x="5" y="0"/>
                      </a:cubicBezTo>
                      <a:cubicBezTo>
                        <a:pt x="137" y="0"/>
                        <a:pt x="137" y="0"/>
                        <a:pt x="137" y="0"/>
                      </a:cubicBezTo>
                      <a:cubicBezTo>
                        <a:pt x="140" y="0"/>
                        <a:pt x="142" y="2"/>
                        <a:pt x="142" y="5"/>
                      </a:cubicBezTo>
                      <a:cubicBezTo>
                        <a:pt x="0" y="5"/>
                        <a:pt x="0" y="5"/>
                        <a:pt x="0" y="5"/>
                      </a:cubicBezTo>
                    </a:path>
                  </a:pathLst>
                </a:custGeom>
                <a:solidFill>
                  <a:srgbClr val="C59C76"/>
                </a:solidFill>
                <a:ln w="9525">
                  <a:noFill/>
                  <a:round/>
                  <a:headEnd/>
                  <a:tailEnd/>
                </a:ln>
              </p:spPr>
              <p:txBody>
                <a:bodyPr anchor="ctr"/>
                <a:lstStyle/>
                <a:p>
                  <a:pPr algn="ctr"/>
                  <a:endParaRPr dirty="0"/>
                </a:p>
              </p:txBody>
            </p:sp>
            <p:sp>
              <p:nvSpPr>
                <p:cNvPr id="427" name="íṣ1íďè">
                  <a:extLst>
                    <a:ext uri="{FF2B5EF4-FFF2-40B4-BE49-F238E27FC236}">
                      <a16:creationId xmlns:a16="http://schemas.microsoft.com/office/drawing/2014/main" id="{7C776AF3-00C1-4ACE-9869-A5203FD1249A}"/>
                    </a:ext>
                  </a:extLst>
                </p:cNvPr>
                <p:cNvSpPr>
                  <a:spLocks/>
                </p:cNvSpPr>
                <p:nvPr/>
              </p:nvSpPr>
              <p:spPr bwMode="auto">
                <a:xfrm>
                  <a:off x="2518527" y="5094957"/>
                  <a:ext cx="244215" cy="99108"/>
                </a:xfrm>
                <a:custGeom>
                  <a:avLst/>
                  <a:gdLst/>
                  <a:ahLst/>
                  <a:cxnLst>
                    <a:cxn ang="0">
                      <a:pos x="0" y="30"/>
                    </a:cxn>
                    <a:cxn ang="0">
                      <a:pos x="0" y="16"/>
                    </a:cxn>
                    <a:cxn ang="0">
                      <a:pos x="5" y="5"/>
                    </a:cxn>
                    <a:cxn ang="0">
                      <a:pos x="16" y="0"/>
                    </a:cxn>
                    <a:cxn ang="0">
                      <a:pos x="58" y="0"/>
                    </a:cxn>
                    <a:cxn ang="0">
                      <a:pos x="74" y="16"/>
                    </a:cxn>
                    <a:cxn ang="0">
                      <a:pos x="74" y="30"/>
                    </a:cxn>
                    <a:cxn ang="0">
                      <a:pos x="65" y="30"/>
                    </a:cxn>
                    <a:cxn ang="0">
                      <a:pos x="65" y="16"/>
                    </a:cxn>
                    <a:cxn ang="0">
                      <a:pos x="58" y="9"/>
                    </a:cxn>
                    <a:cxn ang="0">
                      <a:pos x="16" y="9"/>
                    </a:cxn>
                    <a:cxn ang="0">
                      <a:pos x="11" y="11"/>
                    </a:cxn>
                    <a:cxn ang="0">
                      <a:pos x="9" y="16"/>
                    </a:cxn>
                    <a:cxn ang="0">
                      <a:pos x="9" y="30"/>
                    </a:cxn>
                    <a:cxn ang="0">
                      <a:pos x="0" y="30"/>
                    </a:cxn>
                  </a:cxnLst>
                  <a:rect l="0" t="0" r="r" b="b"/>
                  <a:pathLst>
                    <a:path w="74" h="30">
                      <a:moveTo>
                        <a:pt x="0" y="30"/>
                      </a:moveTo>
                      <a:cubicBezTo>
                        <a:pt x="0" y="16"/>
                        <a:pt x="0" y="16"/>
                        <a:pt x="0" y="16"/>
                      </a:cubicBezTo>
                      <a:cubicBezTo>
                        <a:pt x="0" y="12"/>
                        <a:pt x="2" y="8"/>
                        <a:pt x="5" y="5"/>
                      </a:cubicBezTo>
                      <a:cubicBezTo>
                        <a:pt x="8" y="2"/>
                        <a:pt x="12" y="0"/>
                        <a:pt x="16" y="0"/>
                      </a:cubicBezTo>
                      <a:cubicBezTo>
                        <a:pt x="58" y="0"/>
                        <a:pt x="58" y="0"/>
                        <a:pt x="58" y="0"/>
                      </a:cubicBezTo>
                      <a:cubicBezTo>
                        <a:pt x="67" y="0"/>
                        <a:pt x="74" y="7"/>
                        <a:pt x="74" y="16"/>
                      </a:cubicBezTo>
                      <a:cubicBezTo>
                        <a:pt x="74" y="30"/>
                        <a:pt x="74" y="30"/>
                        <a:pt x="74" y="30"/>
                      </a:cubicBezTo>
                      <a:cubicBezTo>
                        <a:pt x="65" y="30"/>
                        <a:pt x="65" y="30"/>
                        <a:pt x="65" y="30"/>
                      </a:cubicBezTo>
                      <a:cubicBezTo>
                        <a:pt x="65" y="16"/>
                        <a:pt x="65" y="16"/>
                        <a:pt x="65" y="16"/>
                      </a:cubicBezTo>
                      <a:cubicBezTo>
                        <a:pt x="65" y="12"/>
                        <a:pt x="62" y="9"/>
                        <a:pt x="58" y="9"/>
                      </a:cubicBezTo>
                      <a:cubicBezTo>
                        <a:pt x="16" y="9"/>
                        <a:pt x="16" y="9"/>
                        <a:pt x="16" y="9"/>
                      </a:cubicBezTo>
                      <a:cubicBezTo>
                        <a:pt x="15" y="9"/>
                        <a:pt x="13" y="10"/>
                        <a:pt x="11" y="11"/>
                      </a:cubicBezTo>
                      <a:cubicBezTo>
                        <a:pt x="10" y="12"/>
                        <a:pt x="9" y="14"/>
                        <a:pt x="9" y="16"/>
                      </a:cubicBezTo>
                      <a:cubicBezTo>
                        <a:pt x="9" y="30"/>
                        <a:pt x="9" y="30"/>
                        <a:pt x="9" y="30"/>
                      </a:cubicBezTo>
                      <a:cubicBezTo>
                        <a:pt x="0" y="30"/>
                        <a:pt x="0" y="30"/>
                        <a:pt x="0" y="30"/>
                      </a:cubicBezTo>
                    </a:path>
                  </a:pathLst>
                </a:custGeom>
                <a:solidFill>
                  <a:srgbClr val="4E4E4E"/>
                </a:solidFill>
                <a:ln w="9525">
                  <a:noFill/>
                  <a:round/>
                  <a:headEnd/>
                  <a:tailEnd/>
                </a:ln>
              </p:spPr>
              <p:txBody>
                <a:bodyPr anchor="ctr"/>
                <a:lstStyle/>
                <a:p>
                  <a:pPr algn="ctr"/>
                  <a:endParaRPr dirty="0"/>
                </a:p>
              </p:txBody>
            </p:sp>
            <p:sp>
              <p:nvSpPr>
                <p:cNvPr id="428" name="ïṩ1îḓé">
                  <a:extLst>
                    <a:ext uri="{FF2B5EF4-FFF2-40B4-BE49-F238E27FC236}">
                      <a16:creationId xmlns:a16="http://schemas.microsoft.com/office/drawing/2014/main" id="{4D1E5CCB-3F13-446A-8268-24905D71E620}"/>
                    </a:ext>
                  </a:extLst>
                </p:cNvPr>
                <p:cNvSpPr>
                  <a:spLocks/>
                </p:cNvSpPr>
                <p:nvPr/>
              </p:nvSpPr>
              <p:spPr bwMode="auto">
                <a:xfrm>
                  <a:off x="2561348" y="4933206"/>
                  <a:ext cx="175066" cy="244215"/>
                </a:xfrm>
                <a:custGeom>
                  <a:avLst/>
                  <a:gdLst/>
                  <a:ahLst/>
                  <a:cxnLst>
                    <a:cxn ang="0">
                      <a:pos x="5" y="74"/>
                    </a:cxn>
                    <a:cxn ang="0">
                      <a:pos x="11" y="70"/>
                    </a:cxn>
                    <a:cxn ang="0">
                      <a:pos x="11" y="65"/>
                    </a:cxn>
                    <a:cxn ang="0">
                      <a:pos x="11" y="65"/>
                    </a:cxn>
                    <a:cxn ang="0">
                      <a:pos x="11" y="70"/>
                    </a:cxn>
                    <a:cxn ang="0">
                      <a:pos x="17" y="74"/>
                    </a:cxn>
                    <a:cxn ang="0">
                      <a:pos x="22" y="70"/>
                    </a:cxn>
                    <a:cxn ang="0">
                      <a:pos x="22" y="65"/>
                    </a:cxn>
                    <a:cxn ang="0">
                      <a:pos x="23" y="65"/>
                    </a:cxn>
                    <a:cxn ang="0">
                      <a:pos x="23" y="70"/>
                    </a:cxn>
                    <a:cxn ang="0">
                      <a:pos x="28" y="74"/>
                    </a:cxn>
                    <a:cxn ang="0">
                      <a:pos x="33" y="70"/>
                    </a:cxn>
                    <a:cxn ang="0">
                      <a:pos x="33" y="65"/>
                    </a:cxn>
                    <a:cxn ang="0">
                      <a:pos x="34" y="65"/>
                    </a:cxn>
                    <a:cxn ang="0">
                      <a:pos x="34" y="69"/>
                    </a:cxn>
                    <a:cxn ang="0">
                      <a:pos x="39" y="74"/>
                    </a:cxn>
                    <a:cxn ang="0">
                      <a:pos x="45" y="69"/>
                    </a:cxn>
                    <a:cxn ang="0">
                      <a:pos x="45" y="60"/>
                    </a:cxn>
                    <a:cxn ang="0">
                      <a:pos x="51" y="64"/>
                    </a:cxn>
                    <a:cxn ang="0">
                      <a:pos x="53" y="64"/>
                    </a:cxn>
                    <a:cxn ang="0">
                      <a:pos x="53" y="44"/>
                    </a:cxn>
                    <a:cxn ang="0">
                      <a:pos x="38" y="23"/>
                    </a:cxn>
                    <a:cxn ang="0">
                      <a:pos x="38" y="7"/>
                    </a:cxn>
                    <a:cxn ang="0">
                      <a:pos x="37" y="0"/>
                    </a:cxn>
                    <a:cxn ang="0">
                      <a:pos x="35" y="0"/>
                    </a:cxn>
                    <a:cxn ang="0">
                      <a:pos x="11" y="0"/>
                    </a:cxn>
                    <a:cxn ang="0">
                      <a:pos x="10" y="0"/>
                    </a:cxn>
                    <a:cxn ang="0">
                      <a:pos x="8" y="3"/>
                    </a:cxn>
                    <a:cxn ang="0">
                      <a:pos x="8" y="23"/>
                    </a:cxn>
                    <a:cxn ang="0">
                      <a:pos x="0" y="36"/>
                    </a:cxn>
                    <a:cxn ang="0">
                      <a:pos x="0" y="38"/>
                    </a:cxn>
                    <a:cxn ang="0">
                      <a:pos x="0" y="70"/>
                    </a:cxn>
                    <a:cxn ang="0">
                      <a:pos x="5" y="74"/>
                    </a:cxn>
                  </a:cxnLst>
                  <a:rect l="0" t="0" r="r" b="b"/>
                  <a:pathLst>
                    <a:path w="53" h="74">
                      <a:moveTo>
                        <a:pt x="5" y="74"/>
                      </a:moveTo>
                      <a:cubicBezTo>
                        <a:pt x="8" y="74"/>
                        <a:pt x="10" y="72"/>
                        <a:pt x="11" y="70"/>
                      </a:cubicBezTo>
                      <a:cubicBezTo>
                        <a:pt x="11" y="65"/>
                        <a:pt x="11" y="65"/>
                        <a:pt x="11" y="65"/>
                      </a:cubicBezTo>
                      <a:cubicBezTo>
                        <a:pt x="11" y="65"/>
                        <a:pt x="11" y="65"/>
                        <a:pt x="11" y="65"/>
                      </a:cubicBezTo>
                      <a:cubicBezTo>
                        <a:pt x="11" y="70"/>
                        <a:pt x="11" y="70"/>
                        <a:pt x="11" y="70"/>
                      </a:cubicBezTo>
                      <a:cubicBezTo>
                        <a:pt x="12" y="72"/>
                        <a:pt x="14" y="74"/>
                        <a:pt x="17" y="74"/>
                      </a:cubicBezTo>
                      <a:cubicBezTo>
                        <a:pt x="20" y="74"/>
                        <a:pt x="22" y="72"/>
                        <a:pt x="22" y="70"/>
                      </a:cubicBezTo>
                      <a:cubicBezTo>
                        <a:pt x="22" y="65"/>
                        <a:pt x="22" y="65"/>
                        <a:pt x="22" y="65"/>
                      </a:cubicBezTo>
                      <a:cubicBezTo>
                        <a:pt x="23" y="65"/>
                        <a:pt x="23" y="65"/>
                        <a:pt x="23" y="65"/>
                      </a:cubicBezTo>
                      <a:cubicBezTo>
                        <a:pt x="23" y="70"/>
                        <a:pt x="23" y="70"/>
                        <a:pt x="23" y="70"/>
                      </a:cubicBezTo>
                      <a:cubicBezTo>
                        <a:pt x="23" y="72"/>
                        <a:pt x="25" y="74"/>
                        <a:pt x="28" y="74"/>
                      </a:cubicBezTo>
                      <a:cubicBezTo>
                        <a:pt x="31" y="74"/>
                        <a:pt x="33" y="72"/>
                        <a:pt x="33" y="70"/>
                      </a:cubicBezTo>
                      <a:cubicBezTo>
                        <a:pt x="33" y="65"/>
                        <a:pt x="33" y="65"/>
                        <a:pt x="33" y="65"/>
                      </a:cubicBezTo>
                      <a:cubicBezTo>
                        <a:pt x="34" y="65"/>
                        <a:pt x="34" y="65"/>
                        <a:pt x="34" y="65"/>
                      </a:cubicBezTo>
                      <a:cubicBezTo>
                        <a:pt x="34" y="69"/>
                        <a:pt x="34" y="69"/>
                        <a:pt x="34" y="69"/>
                      </a:cubicBezTo>
                      <a:cubicBezTo>
                        <a:pt x="34" y="72"/>
                        <a:pt x="36" y="74"/>
                        <a:pt x="39" y="74"/>
                      </a:cubicBezTo>
                      <a:cubicBezTo>
                        <a:pt x="42" y="74"/>
                        <a:pt x="45" y="72"/>
                        <a:pt x="45" y="69"/>
                      </a:cubicBezTo>
                      <a:cubicBezTo>
                        <a:pt x="45" y="60"/>
                        <a:pt x="45" y="60"/>
                        <a:pt x="45" y="60"/>
                      </a:cubicBezTo>
                      <a:cubicBezTo>
                        <a:pt x="45" y="63"/>
                        <a:pt x="49" y="64"/>
                        <a:pt x="51" y="64"/>
                      </a:cubicBezTo>
                      <a:cubicBezTo>
                        <a:pt x="53" y="64"/>
                        <a:pt x="53" y="64"/>
                        <a:pt x="53" y="64"/>
                      </a:cubicBezTo>
                      <a:cubicBezTo>
                        <a:pt x="53" y="44"/>
                        <a:pt x="53" y="44"/>
                        <a:pt x="53" y="44"/>
                      </a:cubicBezTo>
                      <a:cubicBezTo>
                        <a:pt x="53" y="24"/>
                        <a:pt x="38" y="23"/>
                        <a:pt x="38" y="23"/>
                      </a:cubicBezTo>
                      <a:cubicBezTo>
                        <a:pt x="38" y="7"/>
                        <a:pt x="38" y="7"/>
                        <a:pt x="38" y="7"/>
                      </a:cubicBezTo>
                      <a:cubicBezTo>
                        <a:pt x="37" y="0"/>
                        <a:pt x="37" y="0"/>
                        <a:pt x="37" y="0"/>
                      </a:cubicBezTo>
                      <a:cubicBezTo>
                        <a:pt x="35" y="0"/>
                        <a:pt x="35" y="0"/>
                        <a:pt x="35" y="0"/>
                      </a:cubicBezTo>
                      <a:cubicBezTo>
                        <a:pt x="11" y="0"/>
                        <a:pt x="11" y="0"/>
                        <a:pt x="11" y="0"/>
                      </a:cubicBezTo>
                      <a:cubicBezTo>
                        <a:pt x="10" y="0"/>
                        <a:pt x="10" y="0"/>
                        <a:pt x="10" y="0"/>
                      </a:cubicBezTo>
                      <a:cubicBezTo>
                        <a:pt x="8" y="3"/>
                        <a:pt x="8" y="3"/>
                        <a:pt x="8" y="3"/>
                      </a:cubicBezTo>
                      <a:cubicBezTo>
                        <a:pt x="8" y="23"/>
                        <a:pt x="8" y="23"/>
                        <a:pt x="8" y="23"/>
                      </a:cubicBezTo>
                      <a:cubicBezTo>
                        <a:pt x="8" y="23"/>
                        <a:pt x="1" y="24"/>
                        <a:pt x="0" y="36"/>
                      </a:cubicBezTo>
                      <a:cubicBezTo>
                        <a:pt x="0" y="38"/>
                        <a:pt x="0" y="38"/>
                        <a:pt x="0" y="38"/>
                      </a:cubicBezTo>
                      <a:cubicBezTo>
                        <a:pt x="0" y="70"/>
                        <a:pt x="0" y="70"/>
                        <a:pt x="0" y="70"/>
                      </a:cubicBezTo>
                      <a:cubicBezTo>
                        <a:pt x="0" y="72"/>
                        <a:pt x="3" y="74"/>
                        <a:pt x="5" y="74"/>
                      </a:cubicBezTo>
                    </a:path>
                  </a:pathLst>
                </a:custGeom>
                <a:solidFill>
                  <a:srgbClr val="FBC49D"/>
                </a:solidFill>
                <a:ln w="9525">
                  <a:noFill/>
                  <a:round/>
                  <a:headEnd/>
                  <a:tailEnd/>
                </a:ln>
              </p:spPr>
              <p:txBody>
                <a:bodyPr anchor="ctr"/>
                <a:lstStyle/>
                <a:p>
                  <a:pPr algn="ctr"/>
                  <a:endParaRPr dirty="0"/>
                </a:p>
              </p:txBody>
            </p:sp>
            <p:sp>
              <p:nvSpPr>
                <p:cNvPr id="429" name="ísļiḑé">
                  <a:extLst>
                    <a:ext uri="{FF2B5EF4-FFF2-40B4-BE49-F238E27FC236}">
                      <a16:creationId xmlns:a16="http://schemas.microsoft.com/office/drawing/2014/main" id="{6A0488B3-7826-4422-9E9A-094A472538BF}"/>
                    </a:ext>
                  </a:extLst>
                </p:cNvPr>
                <p:cNvSpPr>
                  <a:spLocks/>
                </p:cNvSpPr>
                <p:nvPr/>
              </p:nvSpPr>
              <p:spPr bwMode="auto">
                <a:xfrm>
                  <a:off x="2581169" y="4939863"/>
                  <a:ext cx="115601" cy="29657"/>
                </a:xfrm>
                <a:prstGeom prst="rect">
                  <a:avLst/>
                </a:prstGeom>
                <a:solidFill>
                  <a:srgbClr val="FFFFFF"/>
                </a:solidFill>
                <a:ln w="9525">
                  <a:noFill/>
                  <a:miter lim="800000"/>
                  <a:headEnd/>
                  <a:tailEnd/>
                </a:ln>
              </p:spPr>
              <p:txBody>
                <a:bodyPr anchor="ctr"/>
                <a:lstStyle/>
                <a:p>
                  <a:pPr algn="ctr"/>
                  <a:endParaRPr dirty="0"/>
                </a:p>
              </p:txBody>
            </p:sp>
            <p:sp>
              <p:nvSpPr>
                <p:cNvPr id="430" name="ïśļíḋê">
                  <a:extLst>
                    <a:ext uri="{FF2B5EF4-FFF2-40B4-BE49-F238E27FC236}">
                      <a16:creationId xmlns:a16="http://schemas.microsoft.com/office/drawing/2014/main" id="{854C7571-3082-4371-866C-8E6146EFF2FB}"/>
                    </a:ext>
                  </a:extLst>
                </p:cNvPr>
                <p:cNvSpPr>
                  <a:spLocks/>
                </p:cNvSpPr>
                <p:nvPr/>
              </p:nvSpPr>
              <p:spPr bwMode="auto">
                <a:xfrm>
                  <a:off x="2587827" y="4982835"/>
                  <a:ext cx="102286" cy="26328"/>
                </a:xfrm>
                <a:prstGeom prst="rect">
                  <a:avLst/>
                </a:prstGeom>
                <a:solidFill>
                  <a:srgbClr val="FBB040"/>
                </a:solidFill>
                <a:ln w="9525">
                  <a:noFill/>
                  <a:miter lim="800000"/>
                  <a:headEnd/>
                  <a:tailEnd/>
                </a:ln>
              </p:spPr>
              <p:txBody>
                <a:bodyPr anchor="ctr"/>
                <a:lstStyle/>
                <a:p>
                  <a:pPr algn="ctr"/>
                  <a:endParaRPr dirty="0"/>
                </a:p>
              </p:txBody>
            </p:sp>
            <p:sp>
              <p:nvSpPr>
                <p:cNvPr id="431" name="ïṣḻïḋè">
                  <a:extLst>
                    <a:ext uri="{FF2B5EF4-FFF2-40B4-BE49-F238E27FC236}">
                      <a16:creationId xmlns:a16="http://schemas.microsoft.com/office/drawing/2014/main" id="{64A77A1A-6E33-4913-A6F8-A2D075849FD6}"/>
                    </a:ext>
                  </a:extLst>
                </p:cNvPr>
                <p:cNvSpPr>
                  <a:spLocks/>
                </p:cNvSpPr>
                <p:nvPr/>
              </p:nvSpPr>
              <p:spPr bwMode="auto">
                <a:xfrm>
                  <a:off x="2568005" y="4395297"/>
                  <a:ext cx="310338" cy="389473"/>
                </a:xfrm>
                <a:custGeom>
                  <a:avLst/>
                  <a:gdLst/>
                  <a:ahLst/>
                  <a:cxnLst>
                    <a:cxn ang="0">
                      <a:pos x="52" y="12"/>
                    </a:cxn>
                    <a:cxn ang="0">
                      <a:pos x="0" y="92"/>
                    </a:cxn>
                    <a:cxn ang="0">
                      <a:pos x="34" y="118"/>
                    </a:cxn>
                    <a:cxn ang="0">
                      <a:pos x="86" y="38"/>
                    </a:cxn>
                    <a:cxn ang="0">
                      <a:pos x="82" y="8"/>
                    </a:cxn>
                    <a:cxn ang="0">
                      <a:pos x="52" y="12"/>
                    </a:cxn>
                  </a:cxnLst>
                  <a:rect l="0" t="0" r="r" b="b"/>
                  <a:pathLst>
                    <a:path w="94" h="118">
                      <a:moveTo>
                        <a:pt x="52" y="12"/>
                      </a:moveTo>
                      <a:cubicBezTo>
                        <a:pt x="0" y="92"/>
                        <a:pt x="0" y="92"/>
                        <a:pt x="0" y="92"/>
                      </a:cubicBezTo>
                      <a:cubicBezTo>
                        <a:pt x="34" y="118"/>
                        <a:pt x="34" y="118"/>
                        <a:pt x="34" y="118"/>
                      </a:cubicBezTo>
                      <a:cubicBezTo>
                        <a:pt x="86" y="38"/>
                        <a:pt x="86" y="38"/>
                        <a:pt x="86" y="38"/>
                      </a:cubicBezTo>
                      <a:cubicBezTo>
                        <a:pt x="94" y="28"/>
                        <a:pt x="92" y="15"/>
                        <a:pt x="82" y="8"/>
                      </a:cubicBezTo>
                      <a:cubicBezTo>
                        <a:pt x="73" y="0"/>
                        <a:pt x="60" y="2"/>
                        <a:pt x="52" y="12"/>
                      </a:cubicBezTo>
                      <a:close/>
                    </a:path>
                  </a:pathLst>
                </a:custGeom>
                <a:solidFill>
                  <a:srgbClr val="666666"/>
                </a:solidFill>
                <a:ln w="9525">
                  <a:noFill/>
                  <a:round/>
                  <a:headEnd/>
                  <a:tailEnd/>
                </a:ln>
              </p:spPr>
              <p:txBody>
                <a:bodyPr anchor="ctr"/>
                <a:lstStyle/>
                <a:p>
                  <a:pPr algn="ctr"/>
                  <a:endParaRPr dirty="0"/>
                </a:p>
              </p:txBody>
            </p:sp>
            <p:sp>
              <p:nvSpPr>
                <p:cNvPr id="432" name="îśḷiďe">
                  <a:extLst>
                    <a:ext uri="{FF2B5EF4-FFF2-40B4-BE49-F238E27FC236}">
                      <a16:creationId xmlns:a16="http://schemas.microsoft.com/office/drawing/2014/main" id="{89145A94-9950-4642-BD0E-3FBCEA23D967}"/>
                    </a:ext>
                  </a:extLst>
                </p:cNvPr>
                <p:cNvSpPr>
                  <a:spLocks/>
                </p:cNvSpPr>
                <p:nvPr/>
              </p:nvSpPr>
              <p:spPr bwMode="auto">
                <a:xfrm>
                  <a:off x="2568005" y="4698977"/>
                  <a:ext cx="141929" cy="244215"/>
                </a:xfrm>
                <a:prstGeom prst="rect">
                  <a:avLst/>
                </a:prstGeom>
                <a:solidFill>
                  <a:srgbClr val="666666"/>
                </a:solidFill>
                <a:ln w="9525">
                  <a:noFill/>
                  <a:miter lim="800000"/>
                  <a:headEnd/>
                  <a:tailEnd/>
                </a:ln>
              </p:spPr>
              <p:txBody>
                <a:bodyPr anchor="ctr"/>
                <a:lstStyle/>
                <a:p>
                  <a:pPr algn="ctr"/>
                  <a:endParaRPr dirty="0"/>
                </a:p>
              </p:txBody>
            </p:sp>
            <p:sp>
              <p:nvSpPr>
                <p:cNvPr id="433" name="ísľïḓé">
                  <a:extLst>
                    <a:ext uri="{FF2B5EF4-FFF2-40B4-BE49-F238E27FC236}">
                      <a16:creationId xmlns:a16="http://schemas.microsoft.com/office/drawing/2014/main" id="{BC8EE737-F891-4B9C-ABE6-77F0262D5462}"/>
                    </a:ext>
                  </a:extLst>
                </p:cNvPr>
                <p:cNvSpPr>
                  <a:spLocks/>
                </p:cNvSpPr>
                <p:nvPr/>
              </p:nvSpPr>
              <p:spPr bwMode="auto">
                <a:xfrm>
                  <a:off x="2709934" y="5131271"/>
                  <a:ext cx="9835" cy="9986"/>
                </a:xfrm>
                <a:custGeom>
                  <a:avLst/>
                  <a:gdLst/>
                  <a:ahLst/>
                  <a:cxnLst>
                    <a:cxn ang="0">
                      <a:pos x="3" y="3"/>
                    </a:cxn>
                    <a:cxn ang="0">
                      <a:pos x="3" y="3"/>
                    </a:cxn>
                    <a:cxn ang="0">
                      <a:pos x="3" y="3"/>
                    </a:cxn>
                    <a:cxn ang="0">
                      <a:pos x="3" y="3"/>
                    </a:cxn>
                    <a:cxn ang="0">
                      <a:pos x="0" y="0"/>
                    </a:cxn>
                    <a:cxn ang="0">
                      <a:pos x="0" y="2"/>
                    </a:cxn>
                    <a:cxn ang="0">
                      <a:pos x="0" y="0"/>
                    </a:cxn>
                  </a:cxnLst>
                  <a:rect l="0" t="0" r="r" b="b"/>
                  <a:pathLst>
                    <a:path w="3" h="3">
                      <a:moveTo>
                        <a:pt x="3" y="3"/>
                      </a:moveTo>
                      <a:cubicBezTo>
                        <a:pt x="3" y="3"/>
                        <a:pt x="3" y="3"/>
                        <a:pt x="3" y="3"/>
                      </a:cubicBezTo>
                      <a:cubicBezTo>
                        <a:pt x="3" y="3"/>
                        <a:pt x="3" y="3"/>
                        <a:pt x="3" y="3"/>
                      </a:cubicBezTo>
                      <a:cubicBezTo>
                        <a:pt x="3" y="3"/>
                        <a:pt x="3" y="3"/>
                        <a:pt x="3" y="3"/>
                      </a:cubicBezTo>
                      <a:moveTo>
                        <a:pt x="0" y="0"/>
                      </a:moveTo>
                      <a:cubicBezTo>
                        <a:pt x="0" y="1"/>
                        <a:pt x="0" y="1"/>
                        <a:pt x="0" y="2"/>
                      </a:cubicBezTo>
                      <a:cubicBezTo>
                        <a:pt x="0" y="1"/>
                        <a:pt x="0" y="1"/>
                        <a:pt x="0" y="0"/>
                      </a:cubicBezTo>
                    </a:path>
                  </a:pathLst>
                </a:custGeom>
                <a:solidFill>
                  <a:srgbClr val="EDE2D3"/>
                </a:solidFill>
                <a:ln w="9525">
                  <a:noFill/>
                  <a:round/>
                  <a:headEnd/>
                  <a:tailEnd/>
                </a:ln>
              </p:spPr>
              <p:txBody>
                <a:bodyPr anchor="ctr"/>
                <a:lstStyle/>
                <a:p>
                  <a:pPr algn="ctr"/>
                  <a:endParaRPr dirty="0"/>
                </a:p>
              </p:txBody>
            </p:sp>
            <p:sp>
              <p:nvSpPr>
                <p:cNvPr id="434" name="ïšḻíḑè">
                  <a:extLst>
                    <a:ext uri="{FF2B5EF4-FFF2-40B4-BE49-F238E27FC236}">
                      <a16:creationId xmlns:a16="http://schemas.microsoft.com/office/drawing/2014/main" id="{D232C75F-3754-4BB3-938F-7AE896F0493D}"/>
                    </a:ext>
                  </a:extLst>
                </p:cNvPr>
                <p:cNvSpPr>
                  <a:spLocks/>
                </p:cNvSpPr>
                <p:nvPr/>
              </p:nvSpPr>
              <p:spPr bwMode="auto">
                <a:xfrm>
                  <a:off x="2709934" y="5078464"/>
                  <a:ext cx="9835" cy="62794"/>
                </a:xfrm>
                <a:custGeom>
                  <a:avLst/>
                  <a:gdLst/>
                  <a:ahLst/>
                  <a:cxnLst>
                    <a:cxn ang="0">
                      <a:pos x="0" y="0"/>
                    </a:cxn>
                    <a:cxn ang="0">
                      <a:pos x="0" y="16"/>
                    </a:cxn>
                    <a:cxn ang="0">
                      <a:pos x="0" y="16"/>
                    </a:cxn>
                    <a:cxn ang="0">
                      <a:pos x="0" y="18"/>
                    </a:cxn>
                    <a:cxn ang="0">
                      <a:pos x="3" y="19"/>
                    </a:cxn>
                    <a:cxn ang="0">
                      <a:pos x="3" y="19"/>
                    </a:cxn>
                    <a:cxn ang="0">
                      <a:pos x="2" y="15"/>
                    </a:cxn>
                    <a:cxn ang="0">
                      <a:pos x="2" y="2"/>
                    </a:cxn>
                    <a:cxn ang="0">
                      <a:pos x="0" y="0"/>
                    </a:cxn>
                  </a:cxnLst>
                  <a:rect l="0" t="0" r="r" b="b"/>
                  <a:pathLst>
                    <a:path w="3" h="19">
                      <a:moveTo>
                        <a:pt x="0" y="0"/>
                      </a:moveTo>
                      <a:cubicBezTo>
                        <a:pt x="0" y="16"/>
                        <a:pt x="0" y="16"/>
                        <a:pt x="0" y="16"/>
                      </a:cubicBezTo>
                      <a:cubicBezTo>
                        <a:pt x="0" y="16"/>
                        <a:pt x="0" y="16"/>
                        <a:pt x="0" y="16"/>
                      </a:cubicBezTo>
                      <a:cubicBezTo>
                        <a:pt x="0" y="17"/>
                        <a:pt x="0" y="17"/>
                        <a:pt x="0" y="18"/>
                      </a:cubicBezTo>
                      <a:cubicBezTo>
                        <a:pt x="1" y="18"/>
                        <a:pt x="2" y="19"/>
                        <a:pt x="3" y="19"/>
                      </a:cubicBezTo>
                      <a:cubicBezTo>
                        <a:pt x="3" y="19"/>
                        <a:pt x="3" y="19"/>
                        <a:pt x="3" y="19"/>
                      </a:cubicBezTo>
                      <a:cubicBezTo>
                        <a:pt x="2" y="18"/>
                        <a:pt x="2" y="15"/>
                        <a:pt x="2" y="15"/>
                      </a:cubicBezTo>
                      <a:cubicBezTo>
                        <a:pt x="2" y="2"/>
                        <a:pt x="2" y="2"/>
                        <a:pt x="2" y="2"/>
                      </a:cubicBezTo>
                      <a:cubicBezTo>
                        <a:pt x="2" y="1"/>
                        <a:pt x="1" y="0"/>
                        <a:pt x="0" y="0"/>
                      </a:cubicBezTo>
                    </a:path>
                  </a:pathLst>
                </a:custGeom>
                <a:solidFill>
                  <a:srgbClr val="EAAD82"/>
                </a:solidFill>
                <a:ln w="9525">
                  <a:noFill/>
                  <a:round/>
                  <a:headEnd/>
                  <a:tailEnd/>
                </a:ln>
              </p:spPr>
              <p:txBody>
                <a:bodyPr anchor="ctr"/>
                <a:lstStyle/>
                <a:p>
                  <a:pPr algn="ctr"/>
                  <a:endParaRPr dirty="0"/>
                </a:p>
              </p:txBody>
            </p:sp>
            <p:sp>
              <p:nvSpPr>
                <p:cNvPr id="435" name="íṧļíďè">
                  <a:extLst>
                    <a:ext uri="{FF2B5EF4-FFF2-40B4-BE49-F238E27FC236}">
                      <a16:creationId xmlns:a16="http://schemas.microsoft.com/office/drawing/2014/main" id="{96BF0565-217F-46A1-A830-F7B43C5D8B49}"/>
                    </a:ext>
                  </a:extLst>
                </p:cNvPr>
                <p:cNvSpPr>
                  <a:spLocks/>
                </p:cNvSpPr>
                <p:nvPr/>
              </p:nvSpPr>
              <p:spPr bwMode="auto">
                <a:xfrm>
                  <a:off x="2637305" y="5151093"/>
                  <a:ext cx="29657" cy="26328"/>
                </a:xfrm>
                <a:custGeom>
                  <a:avLst/>
                  <a:gdLst/>
                  <a:ahLst/>
                  <a:cxnLst>
                    <a:cxn ang="0">
                      <a:pos x="5" y="8"/>
                    </a:cxn>
                    <a:cxn ang="0">
                      <a:pos x="5" y="8"/>
                    </a:cxn>
                    <a:cxn ang="0">
                      <a:pos x="5" y="8"/>
                    </a:cxn>
                    <a:cxn ang="0">
                      <a:pos x="5" y="8"/>
                    </a:cxn>
                    <a:cxn ang="0">
                      <a:pos x="5" y="8"/>
                    </a:cxn>
                    <a:cxn ang="0">
                      <a:pos x="5" y="8"/>
                    </a:cxn>
                    <a:cxn ang="0">
                      <a:pos x="9" y="7"/>
                    </a:cxn>
                    <a:cxn ang="0">
                      <a:pos x="9" y="7"/>
                    </a:cxn>
                    <a:cxn ang="0">
                      <a:pos x="9" y="7"/>
                    </a:cxn>
                    <a:cxn ang="0">
                      <a:pos x="9" y="6"/>
                    </a:cxn>
                    <a:cxn ang="0">
                      <a:pos x="9" y="7"/>
                    </a:cxn>
                    <a:cxn ang="0">
                      <a:pos x="9" y="6"/>
                    </a:cxn>
                    <a:cxn ang="0">
                      <a:pos x="9" y="6"/>
                    </a:cxn>
                    <a:cxn ang="0">
                      <a:pos x="0" y="0"/>
                    </a:cxn>
                    <a:cxn ang="0">
                      <a:pos x="0" y="4"/>
                    </a:cxn>
                    <a:cxn ang="0">
                      <a:pos x="0" y="0"/>
                    </a:cxn>
                    <a:cxn ang="0">
                      <a:pos x="0" y="0"/>
                    </a:cxn>
                  </a:cxnLst>
                  <a:rect l="0" t="0" r="r" b="b"/>
                  <a:pathLst>
                    <a:path w="9" h="8">
                      <a:moveTo>
                        <a:pt x="5" y="8"/>
                      </a:moveTo>
                      <a:cubicBezTo>
                        <a:pt x="5" y="8"/>
                        <a:pt x="5" y="8"/>
                        <a:pt x="5" y="8"/>
                      </a:cubicBezTo>
                      <a:cubicBezTo>
                        <a:pt x="5" y="8"/>
                        <a:pt x="5" y="8"/>
                        <a:pt x="5" y="8"/>
                      </a:cubicBezTo>
                      <a:moveTo>
                        <a:pt x="5" y="8"/>
                      </a:moveTo>
                      <a:cubicBezTo>
                        <a:pt x="5" y="8"/>
                        <a:pt x="5" y="8"/>
                        <a:pt x="5" y="8"/>
                      </a:cubicBezTo>
                      <a:cubicBezTo>
                        <a:pt x="5" y="8"/>
                        <a:pt x="5" y="8"/>
                        <a:pt x="5" y="8"/>
                      </a:cubicBezTo>
                      <a:moveTo>
                        <a:pt x="9" y="7"/>
                      </a:moveTo>
                      <a:cubicBezTo>
                        <a:pt x="9" y="7"/>
                        <a:pt x="9" y="7"/>
                        <a:pt x="9" y="7"/>
                      </a:cubicBezTo>
                      <a:cubicBezTo>
                        <a:pt x="9" y="7"/>
                        <a:pt x="9" y="7"/>
                        <a:pt x="9" y="7"/>
                      </a:cubicBezTo>
                      <a:moveTo>
                        <a:pt x="9" y="6"/>
                      </a:moveTo>
                      <a:cubicBezTo>
                        <a:pt x="9" y="6"/>
                        <a:pt x="9" y="6"/>
                        <a:pt x="9" y="7"/>
                      </a:cubicBezTo>
                      <a:cubicBezTo>
                        <a:pt x="9" y="6"/>
                        <a:pt x="9" y="6"/>
                        <a:pt x="9" y="6"/>
                      </a:cubicBezTo>
                      <a:cubicBezTo>
                        <a:pt x="9" y="6"/>
                        <a:pt x="9" y="6"/>
                        <a:pt x="9" y="6"/>
                      </a:cubicBezTo>
                      <a:moveTo>
                        <a:pt x="0" y="0"/>
                      </a:moveTo>
                      <a:cubicBezTo>
                        <a:pt x="0" y="4"/>
                        <a:pt x="0" y="4"/>
                        <a:pt x="0" y="4"/>
                      </a:cubicBezTo>
                      <a:cubicBezTo>
                        <a:pt x="0" y="0"/>
                        <a:pt x="0" y="0"/>
                        <a:pt x="0" y="0"/>
                      </a:cubicBezTo>
                      <a:cubicBezTo>
                        <a:pt x="0" y="0"/>
                        <a:pt x="0" y="0"/>
                        <a:pt x="0" y="0"/>
                      </a:cubicBezTo>
                    </a:path>
                  </a:pathLst>
                </a:custGeom>
                <a:solidFill>
                  <a:srgbClr val="F6F0E9"/>
                </a:solidFill>
                <a:ln w="9525">
                  <a:noFill/>
                  <a:round/>
                  <a:headEnd/>
                  <a:tailEnd/>
                </a:ln>
              </p:spPr>
              <p:txBody>
                <a:bodyPr anchor="ctr"/>
                <a:lstStyle/>
                <a:p>
                  <a:pPr algn="ctr"/>
                  <a:endParaRPr dirty="0"/>
                </a:p>
              </p:txBody>
            </p:sp>
            <p:sp>
              <p:nvSpPr>
                <p:cNvPr id="436" name="iSliḑè">
                  <a:extLst>
                    <a:ext uri="{FF2B5EF4-FFF2-40B4-BE49-F238E27FC236}">
                      <a16:creationId xmlns:a16="http://schemas.microsoft.com/office/drawing/2014/main" id="{5DCEA003-8EF5-4601-89A5-4B852C0DB8B7}"/>
                    </a:ext>
                  </a:extLst>
                </p:cNvPr>
                <p:cNvSpPr>
                  <a:spLocks/>
                </p:cNvSpPr>
                <p:nvPr/>
              </p:nvSpPr>
              <p:spPr bwMode="auto">
                <a:xfrm>
                  <a:off x="2637305" y="5151093"/>
                  <a:ext cx="32986" cy="26328"/>
                </a:xfrm>
                <a:custGeom>
                  <a:avLst/>
                  <a:gdLst/>
                  <a:ahLst/>
                  <a:cxnLst>
                    <a:cxn ang="0">
                      <a:pos x="10" y="0"/>
                    </a:cxn>
                    <a:cxn ang="0">
                      <a:pos x="5" y="5"/>
                    </a:cxn>
                    <a:cxn ang="0">
                      <a:pos x="5" y="5"/>
                    </a:cxn>
                    <a:cxn ang="0">
                      <a:pos x="0" y="0"/>
                    </a:cxn>
                    <a:cxn ang="0">
                      <a:pos x="0" y="4"/>
                    </a:cxn>
                    <a:cxn ang="0">
                      <a:pos x="5" y="8"/>
                    </a:cxn>
                    <a:cxn ang="0">
                      <a:pos x="5" y="8"/>
                    </a:cxn>
                    <a:cxn ang="0">
                      <a:pos x="5" y="8"/>
                    </a:cxn>
                    <a:cxn ang="0">
                      <a:pos x="5" y="8"/>
                    </a:cxn>
                    <a:cxn ang="0">
                      <a:pos x="5" y="8"/>
                    </a:cxn>
                    <a:cxn ang="0">
                      <a:pos x="9" y="7"/>
                    </a:cxn>
                    <a:cxn ang="0">
                      <a:pos x="9" y="7"/>
                    </a:cxn>
                    <a:cxn ang="0">
                      <a:pos x="9" y="7"/>
                    </a:cxn>
                    <a:cxn ang="0">
                      <a:pos x="9" y="6"/>
                    </a:cxn>
                    <a:cxn ang="0">
                      <a:pos x="10" y="6"/>
                    </a:cxn>
                    <a:cxn ang="0">
                      <a:pos x="10" y="5"/>
                    </a:cxn>
                    <a:cxn ang="0">
                      <a:pos x="10" y="4"/>
                    </a:cxn>
                    <a:cxn ang="0">
                      <a:pos x="10" y="4"/>
                    </a:cxn>
                    <a:cxn ang="0">
                      <a:pos x="10" y="0"/>
                    </a:cxn>
                  </a:cxnLst>
                  <a:rect l="0" t="0" r="r" b="b"/>
                  <a:pathLst>
                    <a:path w="10" h="8">
                      <a:moveTo>
                        <a:pt x="10" y="0"/>
                      </a:moveTo>
                      <a:cubicBezTo>
                        <a:pt x="10" y="2"/>
                        <a:pt x="8" y="5"/>
                        <a:pt x="5" y="5"/>
                      </a:cubicBezTo>
                      <a:cubicBezTo>
                        <a:pt x="5" y="5"/>
                        <a:pt x="5" y="5"/>
                        <a:pt x="5" y="5"/>
                      </a:cubicBezTo>
                      <a:cubicBezTo>
                        <a:pt x="2" y="5"/>
                        <a:pt x="0" y="3"/>
                        <a:pt x="0" y="0"/>
                      </a:cubicBezTo>
                      <a:cubicBezTo>
                        <a:pt x="0" y="4"/>
                        <a:pt x="0" y="4"/>
                        <a:pt x="0" y="4"/>
                      </a:cubicBezTo>
                      <a:cubicBezTo>
                        <a:pt x="0" y="6"/>
                        <a:pt x="2" y="8"/>
                        <a:pt x="5" y="8"/>
                      </a:cubicBezTo>
                      <a:cubicBezTo>
                        <a:pt x="5" y="8"/>
                        <a:pt x="5" y="8"/>
                        <a:pt x="5" y="8"/>
                      </a:cubicBezTo>
                      <a:cubicBezTo>
                        <a:pt x="5" y="8"/>
                        <a:pt x="5" y="8"/>
                        <a:pt x="5" y="8"/>
                      </a:cubicBezTo>
                      <a:cubicBezTo>
                        <a:pt x="5" y="8"/>
                        <a:pt x="5" y="8"/>
                        <a:pt x="5" y="8"/>
                      </a:cubicBezTo>
                      <a:cubicBezTo>
                        <a:pt x="5" y="8"/>
                        <a:pt x="5" y="8"/>
                        <a:pt x="5" y="8"/>
                      </a:cubicBezTo>
                      <a:cubicBezTo>
                        <a:pt x="7" y="8"/>
                        <a:pt x="8" y="8"/>
                        <a:pt x="9" y="7"/>
                      </a:cubicBezTo>
                      <a:cubicBezTo>
                        <a:pt x="9" y="7"/>
                        <a:pt x="9" y="7"/>
                        <a:pt x="9" y="7"/>
                      </a:cubicBezTo>
                      <a:cubicBezTo>
                        <a:pt x="9" y="7"/>
                        <a:pt x="9" y="7"/>
                        <a:pt x="9" y="7"/>
                      </a:cubicBezTo>
                      <a:cubicBezTo>
                        <a:pt x="9" y="6"/>
                        <a:pt x="9" y="6"/>
                        <a:pt x="9" y="6"/>
                      </a:cubicBezTo>
                      <a:cubicBezTo>
                        <a:pt x="10" y="6"/>
                        <a:pt x="10" y="6"/>
                        <a:pt x="10" y="6"/>
                      </a:cubicBezTo>
                      <a:cubicBezTo>
                        <a:pt x="10" y="5"/>
                        <a:pt x="10" y="5"/>
                        <a:pt x="10" y="5"/>
                      </a:cubicBezTo>
                      <a:cubicBezTo>
                        <a:pt x="10" y="4"/>
                        <a:pt x="10" y="4"/>
                        <a:pt x="10" y="4"/>
                      </a:cubicBezTo>
                      <a:cubicBezTo>
                        <a:pt x="10" y="4"/>
                        <a:pt x="10" y="4"/>
                        <a:pt x="10" y="4"/>
                      </a:cubicBezTo>
                      <a:cubicBezTo>
                        <a:pt x="10" y="0"/>
                        <a:pt x="10" y="0"/>
                        <a:pt x="10" y="0"/>
                      </a:cubicBezTo>
                    </a:path>
                  </a:pathLst>
                </a:custGeom>
                <a:solidFill>
                  <a:srgbClr val="F2B98F"/>
                </a:solidFill>
                <a:ln w="9525">
                  <a:noFill/>
                  <a:round/>
                  <a:headEnd/>
                  <a:tailEnd/>
                </a:ln>
              </p:spPr>
              <p:txBody>
                <a:bodyPr anchor="ctr"/>
                <a:lstStyle/>
                <a:p>
                  <a:pPr algn="ctr"/>
                  <a:endParaRPr dirty="0"/>
                </a:p>
              </p:txBody>
            </p:sp>
            <p:sp>
              <p:nvSpPr>
                <p:cNvPr id="437" name="îS1îdè">
                  <a:extLst>
                    <a:ext uri="{FF2B5EF4-FFF2-40B4-BE49-F238E27FC236}">
                      <a16:creationId xmlns:a16="http://schemas.microsoft.com/office/drawing/2014/main" id="{C354D570-9AFC-4708-9A6B-DF3146A54A25}"/>
                    </a:ext>
                  </a:extLst>
                </p:cNvPr>
                <p:cNvSpPr>
                  <a:spLocks/>
                </p:cNvSpPr>
                <p:nvPr/>
              </p:nvSpPr>
              <p:spPr bwMode="auto">
                <a:xfrm>
                  <a:off x="2617484" y="5177421"/>
                  <a:ext cx="151" cy="151"/>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6F0E9"/>
                </a:solidFill>
                <a:ln w="9525">
                  <a:noFill/>
                  <a:round/>
                  <a:headEnd/>
                  <a:tailEnd/>
                </a:ln>
              </p:spPr>
              <p:txBody>
                <a:bodyPr anchor="ctr"/>
                <a:lstStyle/>
                <a:p>
                  <a:pPr algn="ctr"/>
                  <a:endParaRPr dirty="0"/>
                </a:p>
              </p:txBody>
            </p:sp>
            <p:sp>
              <p:nvSpPr>
                <p:cNvPr id="438" name="ï$lîďè">
                  <a:extLst>
                    <a:ext uri="{FF2B5EF4-FFF2-40B4-BE49-F238E27FC236}">
                      <a16:creationId xmlns:a16="http://schemas.microsoft.com/office/drawing/2014/main" id="{A0E8751D-109A-41DD-85DB-63AA64A956F5}"/>
                    </a:ext>
                  </a:extLst>
                </p:cNvPr>
                <p:cNvSpPr>
                  <a:spLocks/>
                </p:cNvSpPr>
                <p:nvPr/>
              </p:nvSpPr>
              <p:spPr bwMode="auto">
                <a:xfrm>
                  <a:off x="2597662" y="5151093"/>
                  <a:ext cx="36315" cy="26328"/>
                </a:xfrm>
                <a:custGeom>
                  <a:avLst/>
                  <a:gdLst/>
                  <a:ahLst/>
                  <a:cxnLst>
                    <a:cxn ang="0">
                      <a:pos x="0" y="0"/>
                    </a:cxn>
                    <a:cxn ang="0">
                      <a:pos x="0" y="3"/>
                    </a:cxn>
                    <a:cxn ang="0">
                      <a:pos x="1" y="6"/>
                    </a:cxn>
                    <a:cxn ang="0">
                      <a:pos x="1" y="6"/>
                    </a:cxn>
                    <a:cxn ang="0">
                      <a:pos x="2" y="6"/>
                    </a:cxn>
                    <a:cxn ang="0">
                      <a:pos x="6" y="8"/>
                    </a:cxn>
                    <a:cxn ang="0">
                      <a:pos x="6" y="8"/>
                    </a:cxn>
                    <a:cxn ang="0">
                      <a:pos x="6" y="8"/>
                    </a:cxn>
                    <a:cxn ang="0">
                      <a:pos x="6" y="8"/>
                    </a:cxn>
                    <a:cxn ang="0">
                      <a:pos x="6" y="8"/>
                    </a:cxn>
                    <a:cxn ang="0">
                      <a:pos x="11" y="4"/>
                    </a:cxn>
                    <a:cxn ang="0">
                      <a:pos x="11" y="0"/>
                    </a:cxn>
                    <a:cxn ang="0">
                      <a:pos x="6" y="5"/>
                    </a:cxn>
                    <a:cxn ang="0">
                      <a:pos x="0" y="0"/>
                    </a:cxn>
                  </a:cxnLst>
                  <a:rect l="0" t="0" r="r" b="b"/>
                  <a:pathLst>
                    <a:path w="11" h="8">
                      <a:moveTo>
                        <a:pt x="0" y="0"/>
                      </a:moveTo>
                      <a:cubicBezTo>
                        <a:pt x="0" y="3"/>
                        <a:pt x="0" y="3"/>
                        <a:pt x="0" y="3"/>
                      </a:cubicBezTo>
                      <a:cubicBezTo>
                        <a:pt x="1" y="4"/>
                        <a:pt x="1" y="5"/>
                        <a:pt x="1" y="6"/>
                      </a:cubicBezTo>
                      <a:cubicBezTo>
                        <a:pt x="1" y="6"/>
                        <a:pt x="1" y="6"/>
                        <a:pt x="1" y="6"/>
                      </a:cubicBezTo>
                      <a:cubicBezTo>
                        <a:pt x="2" y="6"/>
                        <a:pt x="2" y="6"/>
                        <a:pt x="2" y="6"/>
                      </a:cubicBezTo>
                      <a:cubicBezTo>
                        <a:pt x="3" y="7"/>
                        <a:pt x="4" y="8"/>
                        <a:pt x="6" y="8"/>
                      </a:cubicBezTo>
                      <a:cubicBezTo>
                        <a:pt x="6" y="8"/>
                        <a:pt x="6" y="8"/>
                        <a:pt x="6" y="8"/>
                      </a:cubicBezTo>
                      <a:cubicBezTo>
                        <a:pt x="6" y="8"/>
                        <a:pt x="6" y="8"/>
                        <a:pt x="6" y="8"/>
                      </a:cubicBezTo>
                      <a:cubicBezTo>
                        <a:pt x="6" y="8"/>
                        <a:pt x="6" y="8"/>
                        <a:pt x="6" y="8"/>
                      </a:cubicBezTo>
                      <a:cubicBezTo>
                        <a:pt x="6" y="8"/>
                        <a:pt x="6" y="8"/>
                        <a:pt x="6" y="8"/>
                      </a:cubicBezTo>
                      <a:cubicBezTo>
                        <a:pt x="9" y="8"/>
                        <a:pt x="11" y="6"/>
                        <a:pt x="11" y="4"/>
                      </a:cubicBezTo>
                      <a:cubicBezTo>
                        <a:pt x="11" y="0"/>
                        <a:pt x="11" y="0"/>
                        <a:pt x="11" y="0"/>
                      </a:cubicBezTo>
                      <a:cubicBezTo>
                        <a:pt x="11" y="3"/>
                        <a:pt x="8" y="5"/>
                        <a:pt x="6" y="5"/>
                      </a:cubicBezTo>
                      <a:cubicBezTo>
                        <a:pt x="3" y="5"/>
                        <a:pt x="1" y="2"/>
                        <a:pt x="0" y="0"/>
                      </a:cubicBezTo>
                    </a:path>
                  </a:pathLst>
                </a:custGeom>
                <a:solidFill>
                  <a:srgbClr val="F2B98F"/>
                </a:solidFill>
                <a:ln w="9525">
                  <a:noFill/>
                  <a:round/>
                  <a:headEnd/>
                  <a:tailEnd/>
                </a:ln>
              </p:spPr>
              <p:txBody>
                <a:bodyPr anchor="ctr"/>
                <a:lstStyle/>
                <a:p>
                  <a:pPr algn="ctr"/>
                  <a:endParaRPr dirty="0"/>
                </a:p>
              </p:txBody>
            </p:sp>
            <p:sp>
              <p:nvSpPr>
                <p:cNvPr id="439" name="iSļïḍè">
                  <a:extLst>
                    <a:ext uri="{FF2B5EF4-FFF2-40B4-BE49-F238E27FC236}">
                      <a16:creationId xmlns:a16="http://schemas.microsoft.com/office/drawing/2014/main" id="{788DCC5D-7A3C-472B-86CC-B5A9BCEFB60C}"/>
                    </a:ext>
                  </a:extLst>
                </p:cNvPr>
                <p:cNvSpPr>
                  <a:spLocks/>
                </p:cNvSpPr>
                <p:nvPr/>
              </p:nvSpPr>
              <p:spPr bwMode="auto">
                <a:xfrm>
                  <a:off x="2561348" y="5147764"/>
                  <a:ext cx="16493" cy="29657"/>
                </a:xfrm>
                <a:custGeom>
                  <a:avLst/>
                  <a:gdLst/>
                  <a:ahLst/>
                  <a:cxnLst>
                    <a:cxn ang="0">
                      <a:pos x="5" y="9"/>
                    </a:cxn>
                    <a:cxn ang="0">
                      <a:pos x="5" y="9"/>
                    </a:cxn>
                    <a:cxn ang="0">
                      <a:pos x="5" y="9"/>
                    </a:cxn>
                    <a:cxn ang="0">
                      <a:pos x="5" y="9"/>
                    </a:cxn>
                    <a:cxn ang="0">
                      <a:pos x="5" y="9"/>
                    </a:cxn>
                    <a:cxn ang="0">
                      <a:pos x="5" y="9"/>
                    </a:cxn>
                    <a:cxn ang="0">
                      <a:pos x="5" y="9"/>
                    </a:cxn>
                    <a:cxn ang="0">
                      <a:pos x="5" y="9"/>
                    </a:cxn>
                    <a:cxn ang="0">
                      <a:pos x="5" y="9"/>
                    </a:cxn>
                    <a:cxn ang="0">
                      <a:pos x="0" y="0"/>
                    </a:cxn>
                    <a:cxn ang="0">
                      <a:pos x="0" y="4"/>
                    </a:cxn>
                    <a:cxn ang="0">
                      <a:pos x="0" y="0"/>
                    </a:cxn>
                    <a:cxn ang="0">
                      <a:pos x="0" y="0"/>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4"/>
                        <a:pt x="0" y="4"/>
                        <a:pt x="0" y="4"/>
                      </a:cubicBezTo>
                      <a:cubicBezTo>
                        <a:pt x="0" y="0"/>
                        <a:pt x="0" y="0"/>
                        <a:pt x="0" y="0"/>
                      </a:cubicBezTo>
                      <a:cubicBezTo>
                        <a:pt x="0" y="0"/>
                        <a:pt x="0" y="0"/>
                        <a:pt x="0" y="0"/>
                      </a:cubicBezTo>
                    </a:path>
                  </a:pathLst>
                </a:custGeom>
                <a:solidFill>
                  <a:srgbClr val="F6F0E9"/>
                </a:solidFill>
                <a:ln w="9525">
                  <a:noFill/>
                  <a:round/>
                  <a:headEnd/>
                  <a:tailEnd/>
                </a:ln>
              </p:spPr>
              <p:txBody>
                <a:bodyPr anchor="ctr"/>
                <a:lstStyle/>
                <a:p>
                  <a:pPr algn="ctr"/>
                  <a:endParaRPr dirty="0"/>
                </a:p>
              </p:txBody>
            </p:sp>
            <p:sp>
              <p:nvSpPr>
                <p:cNvPr id="440" name="ïṩḻîḍè">
                  <a:extLst>
                    <a:ext uri="{FF2B5EF4-FFF2-40B4-BE49-F238E27FC236}">
                      <a16:creationId xmlns:a16="http://schemas.microsoft.com/office/drawing/2014/main" id="{DBB38293-B004-4ADA-98DA-5C8C885C8C23}"/>
                    </a:ext>
                  </a:extLst>
                </p:cNvPr>
                <p:cNvSpPr>
                  <a:spLocks/>
                </p:cNvSpPr>
                <p:nvPr/>
              </p:nvSpPr>
              <p:spPr bwMode="auto">
                <a:xfrm>
                  <a:off x="2561348" y="5147764"/>
                  <a:ext cx="36315" cy="29657"/>
                </a:xfrm>
                <a:custGeom>
                  <a:avLst/>
                  <a:gdLst/>
                  <a:ahLst/>
                  <a:cxnLst>
                    <a:cxn ang="0">
                      <a:pos x="0" y="0"/>
                    </a:cxn>
                    <a:cxn ang="0">
                      <a:pos x="0" y="4"/>
                    </a:cxn>
                    <a:cxn ang="0">
                      <a:pos x="0" y="4"/>
                    </a:cxn>
                    <a:cxn ang="0">
                      <a:pos x="1" y="7"/>
                    </a:cxn>
                    <a:cxn ang="0">
                      <a:pos x="5" y="9"/>
                    </a:cxn>
                    <a:cxn ang="0">
                      <a:pos x="5" y="9"/>
                    </a:cxn>
                    <a:cxn ang="0">
                      <a:pos x="5" y="9"/>
                    </a:cxn>
                    <a:cxn ang="0">
                      <a:pos x="5" y="9"/>
                    </a:cxn>
                    <a:cxn ang="0">
                      <a:pos x="5" y="9"/>
                    </a:cxn>
                    <a:cxn ang="0">
                      <a:pos x="5" y="9"/>
                    </a:cxn>
                    <a:cxn ang="0">
                      <a:pos x="5" y="9"/>
                    </a:cxn>
                    <a:cxn ang="0">
                      <a:pos x="11" y="5"/>
                    </a:cxn>
                    <a:cxn ang="0">
                      <a:pos x="11" y="1"/>
                    </a:cxn>
                    <a:cxn ang="0">
                      <a:pos x="6" y="6"/>
                    </a:cxn>
                    <a:cxn ang="0">
                      <a:pos x="0" y="0"/>
                    </a:cxn>
                  </a:cxnLst>
                  <a:rect l="0" t="0" r="r" b="b"/>
                  <a:pathLst>
                    <a:path w="11" h="9">
                      <a:moveTo>
                        <a:pt x="0" y="0"/>
                      </a:moveTo>
                      <a:cubicBezTo>
                        <a:pt x="0" y="4"/>
                        <a:pt x="0" y="4"/>
                        <a:pt x="0" y="4"/>
                      </a:cubicBezTo>
                      <a:cubicBezTo>
                        <a:pt x="0" y="4"/>
                        <a:pt x="0" y="4"/>
                        <a:pt x="0" y="4"/>
                      </a:cubicBezTo>
                      <a:cubicBezTo>
                        <a:pt x="0" y="5"/>
                        <a:pt x="1" y="7"/>
                        <a:pt x="1" y="7"/>
                      </a:cubicBezTo>
                      <a:cubicBezTo>
                        <a:pt x="2" y="8"/>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8" y="9"/>
                        <a:pt x="10" y="7"/>
                        <a:pt x="11" y="5"/>
                      </a:cubicBezTo>
                      <a:cubicBezTo>
                        <a:pt x="11" y="1"/>
                        <a:pt x="11" y="1"/>
                        <a:pt x="11" y="1"/>
                      </a:cubicBezTo>
                      <a:cubicBezTo>
                        <a:pt x="10" y="4"/>
                        <a:pt x="8" y="6"/>
                        <a:pt x="6" y="6"/>
                      </a:cubicBezTo>
                      <a:cubicBezTo>
                        <a:pt x="3" y="6"/>
                        <a:pt x="0" y="3"/>
                        <a:pt x="0" y="0"/>
                      </a:cubicBezTo>
                    </a:path>
                  </a:pathLst>
                </a:custGeom>
                <a:solidFill>
                  <a:srgbClr val="F2B98F"/>
                </a:solidFill>
                <a:ln w="9525">
                  <a:noFill/>
                  <a:round/>
                  <a:headEnd/>
                  <a:tailEnd/>
                </a:ln>
              </p:spPr>
              <p:txBody>
                <a:bodyPr anchor="ctr"/>
                <a:lstStyle/>
                <a:p>
                  <a:pPr algn="ctr"/>
                  <a:endParaRPr dirty="0"/>
                </a:p>
              </p:txBody>
            </p:sp>
            <p:sp>
              <p:nvSpPr>
                <p:cNvPr id="441" name="ïSľíďê">
                  <a:extLst>
                    <a:ext uri="{FF2B5EF4-FFF2-40B4-BE49-F238E27FC236}">
                      <a16:creationId xmlns:a16="http://schemas.microsoft.com/office/drawing/2014/main" id="{4B9E245E-0A41-4CFF-9C74-E935377927F9}"/>
                    </a:ext>
                  </a:extLst>
                </p:cNvPr>
                <p:cNvSpPr>
                  <a:spLocks/>
                </p:cNvSpPr>
                <p:nvPr/>
              </p:nvSpPr>
              <p:spPr bwMode="auto">
                <a:xfrm>
                  <a:off x="2690113" y="5160928"/>
                  <a:ext cx="19822" cy="16493"/>
                </a:xfrm>
                <a:custGeom>
                  <a:avLst/>
                  <a:gdLst/>
                  <a:ahLst/>
                  <a:cxnLst>
                    <a:cxn ang="0">
                      <a:pos x="6" y="0"/>
                    </a:cxn>
                    <a:cxn ang="0">
                      <a:pos x="0" y="5"/>
                    </a:cxn>
                    <a:cxn ang="0">
                      <a:pos x="0" y="5"/>
                    </a:cxn>
                    <a:cxn ang="0">
                      <a:pos x="5" y="3"/>
                    </a:cxn>
                    <a:cxn ang="0">
                      <a:pos x="5" y="3"/>
                    </a:cxn>
                    <a:cxn ang="0">
                      <a:pos x="5" y="2"/>
                    </a:cxn>
                    <a:cxn ang="0">
                      <a:pos x="6" y="1"/>
                    </a:cxn>
                    <a:cxn ang="0">
                      <a:pos x="6" y="1"/>
                    </a:cxn>
                    <a:cxn ang="0">
                      <a:pos x="6" y="0"/>
                    </a:cxn>
                  </a:cxnLst>
                  <a:rect l="0" t="0" r="r" b="b"/>
                  <a:pathLst>
                    <a:path w="6" h="5">
                      <a:moveTo>
                        <a:pt x="6" y="0"/>
                      </a:moveTo>
                      <a:cubicBezTo>
                        <a:pt x="6" y="3"/>
                        <a:pt x="3" y="5"/>
                        <a:pt x="0" y="5"/>
                      </a:cubicBezTo>
                      <a:cubicBezTo>
                        <a:pt x="0" y="5"/>
                        <a:pt x="0" y="5"/>
                        <a:pt x="0" y="5"/>
                      </a:cubicBezTo>
                      <a:cubicBezTo>
                        <a:pt x="2" y="5"/>
                        <a:pt x="4" y="4"/>
                        <a:pt x="5" y="3"/>
                      </a:cubicBezTo>
                      <a:cubicBezTo>
                        <a:pt x="5" y="3"/>
                        <a:pt x="5" y="3"/>
                        <a:pt x="5" y="3"/>
                      </a:cubicBezTo>
                      <a:cubicBezTo>
                        <a:pt x="5" y="2"/>
                        <a:pt x="5" y="2"/>
                        <a:pt x="5" y="2"/>
                      </a:cubicBezTo>
                      <a:cubicBezTo>
                        <a:pt x="6" y="1"/>
                        <a:pt x="6" y="1"/>
                        <a:pt x="6" y="1"/>
                      </a:cubicBezTo>
                      <a:cubicBezTo>
                        <a:pt x="6" y="1"/>
                        <a:pt x="6" y="1"/>
                        <a:pt x="6" y="1"/>
                      </a:cubicBezTo>
                      <a:cubicBezTo>
                        <a:pt x="6" y="0"/>
                        <a:pt x="6" y="0"/>
                        <a:pt x="6" y="0"/>
                      </a:cubicBezTo>
                    </a:path>
                  </a:pathLst>
                </a:custGeom>
                <a:solidFill>
                  <a:srgbClr val="F6F0E9"/>
                </a:solidFill>
                <a:ln w="9525">
                  <a:noFill/>
                  <a:round/>
                  <a:headEnd/>
                  <a:tailEnd/>
                </a:ln>
              </p:spPr>
              <p:txBody>
                <a:bodyPr anchor="ctr"/>
                <a:lstStyle/>
                <a:p>
                  <a:pPr algn="ctr"/>
                  <a:endParaRPr dirty="0"/>
                </a:p>
              </p:txBody>
            </p:sp>
            <p:sp>
              <p:nvSpPr>
                <p:cNvPr id="442" name="ï$ļiḍé">
                  <a:extLst>
                    <a:ext uri="{FF2B5EF4-FFF2-40B4-BE49-F238E27FC236}">
                      <a16:creationId xmlns:a16="http://schemas.microsoft.com/office/drawing/2014/main" id="{3509B8CF-A8CD-49E0-B1A7-727BF2A6DAB5}"/>
                    </a:ext>
                  </a:extLst>
                </p:cNvPr>
                <p:cNvSpPr>
                  <a:spLocks/>
                </p:cNvSpPr>
                <p:nvPr/>
              </p:nvSpPr>
              <p:spPr bwMode="auto">
                <a:xfrm>
                  <a:off x="2673620" y="5151093"/>
                  <a:ext cx="36315" cy="26328"/>
                </a:xfrm>
                <a:custGeom>
                  <a:avLst/>
                  <a:gdLst/>
                  <a:ahLst/>
                  <a:cxnLst>
                    <a:cxn ang="0">
                      <a:pos x="11" y="0"/>
                    </a:cxn>
                    <a:cxn ang="0">
                      <a:pos x="5" y="5"/>
                    </a:cxn>
                    <a:cxn ang="0">
                      <a:pos x="0" y="0"/>
                    </a:cxn>
                    <a:cxn ang="0">
                      <a:pos x="0" y="4"/>
                    </a:cxn>
                    <a:cxn ang="0">
                      <a:pos x="5" y="8"/>
                    </a:cxn>
                    <a:cxn ang="0">
                      <a:pos x="11" y="3"/>
                    </a:cxn>
                    <a:cxn ang="0">
                      <a:pos x="11" y="0"/>
                    </a:cxn>
                  </a:cxnLst>
                  <a:rect l="0" t="0" r="r" b="b"/>
                  <a:pathLst>
                    <a:path w="11" h="8">
                      <a:moveTo>
                        <a:pt x="11" y="0"/>
                      </a:moveTo>
                      <a:cubicBezTo>
                        <a:pt x="10" y="2"/>
                        <a:pt x="8" y="5"/>
                        <a:pt x="5" y="5"/>
                      </a:cubicBezTo>
                      <a:cubicBezTo>
                        <a:pt x="3" y="5"/>
                        <a:pt x="1" y="3"/>
                        <a:pt x="0" y="0"/>
                      </a:cubicBezTo>
                      <a:cubicBezTo>
                        <a:pt x="0" y="4"/>
                        <a:pt x="0" y="4"/>
                        <a:pt x="0" y="4"/>
                      </a:cubicBezTo>
                      <a:cubicBezTo>
                        <a:pt x="1" y="6"/>
                        <a:pt x="3" y="8"/>
                        <a:pt x="5" y="8"/>
                      </a:cubicBezTo>
                      <a:cubicBezTo>
                        <a:pt x="8" y="8"/>
                        <a:pt x="11" y="6"/>
                        <a:pt x="11" y="3"/>
                      </a:cubicBezTo>
                      <a:cubicBezTo>
                        <a:pt x="11" y="0"/>
                        <a:pt x="11" y="0"/>
                        <a:pt x="11" y="0"/>
                      </a:cubicBezTo>
                    </a:path>
                  </a:pathLst>
                </a:custGeom>
                <a:solidFill>
                  <a:srgbClr val="F2B98F"/>
                </a:solidFill>
                <a:ln w="9525">
                  <a:noFill/>
                  <a:round/>
                  <a:headEnd/>
                  <a:tailEnd/>
                </a:ln>
              </p:spPr>
              <p:txBody>
                <a:bodyPr anchor="ctr"/>
                <a:lstStyle/>
                <a:p>
                  <a:pPr algn="ctr"/>
                  <a:endParaRPr dirty="0"/>
                </a:p>
              </p:txBody>
            </p:sp>
            <p:sp>
              <p:nvSpPr>
                <p:cNvPr id="443" name="î$ḻíḑè">
                  <a:extLst>
                    <a:ext uri="{FF2B5EF4-FFF2-40B4-BE49-F238E27FC236}">
                      <a16:creationId xmlns:a16="http://schemas.microsoft.com/office/drawing/2014/main" id="{6B644BA9-D9C1-45B7-8519-777D3B2EA086}"/>
                    </a:ext>
                  </a:extLst>
                </p:cNvPr>
                <p:cNvSpPr>
                  <a:spLocks/>
                </p:cNvSpPr>
                <p:nvPr/>
              </p:nvSpPr>
              <p:spPr bwMode="auto">
                <a:xfrm>
                  <a:off x="3046600" y="4626348"/>
                  <a:ext cx="39643" cy="39643"/>
                </a:xfrm>
                <a:prstGeom prst="ellipse">
                  <a:avLst/>
                </a:prstGeom>
                <a:solidFill>
                  <a:srgbClr val="A6A6A6"/>
                </a:solidFill>
                <a:ln w="9525">
                  <a:noFill/>
                  <a:round/>
                  <a:headEnd/>
                  <a:tailEnd/>
                </a:ln>
              </p:spPr>
              <p:txBody>
                <a:bodyPr anchor="ctr"/>
                <a:lstStyle/>
                <a:p>
                  <a:pPr algn="ctr"/>
                  <a:endParaRPr dirty="0"/>
                </a:p>
              </p:txBody>
            </p:sp>
            <p:sp>
              <p:nvSpPr>
                <p:cNvPr id="444" name="išḻiḋê">
                  <a:extLst>
                    <a:ext uri="{FF2B5EF4-FFF2-40B4-BE49-F238E27FC236}">
                      <a16:creationId xmlns:a16="http://schemas.microsoft.com/office/drawing/2014/main" id="{CE55D87F-512C-4221-BB0C-FFD5CBF0C849}"/>
                    </a:ext>
                  </a:extLst>
                </p:cNvPr>
                <p:cNvSpPr>
                  <a:spLocks/>
                </p:cNvSpPr>
                <p:nvPr/>
              </p:nvSpPr>
              <p:spPr bwMode="auto">
                <a:xfrm>
                  <a:off x="3046600" y="4731963"/>
                  <a:ext cx="39643" cy="39643"/>
                </a:xfrm>
                <a:prstGeom prst="ellipse">
                  <a:avLst/>
                </a:prstGeom>
                <a:solidFill>
                  <a:srgbClr val="A6A6A6"/>
                </a:solidFill>
                <a:ln w="9525">
                  <a:noFill/>
                  <a:round/>
                  <a:headEnd/>
                  <a:tailEnd/>
                </a:ln>
              </p:spPr>
              <p:txBody>
                <a:bodyPr anchor="ctr"/>
                <a:lstStyle/>
                <a:p>
                  <a:pPr algn="ctr"/>
                  <a:endParaRPr dirty="0"/>
                </a:p>
              </p:txBody>
            </p:sp>
            <p:sp>
              <p:nvSpPr>
                <p:cNvPr id="445" name="ïsļïḋe">
                  <a:extLst>
                    <a:ext uri="{FF2B5EF4-FFF2-40B4-BE49-F238E27FC236}">
                      <a16:creationId xmlns:a16="http://schemas.microsoft.com/office/drawing/2014/main" id="{5F2C4CB6-ACB4-4C06-B57F-C42D2715E155}"/>
                    </a:ext>
                  </a:extLst>
                </p:cNvPr>
                <p:cNvSpPr>
                  <a:spLocks/>
                </p:cNvSpPr>
                <p:nvPr/>
              </p:nvSpPr>
              <p:spPr bwMode="auto">
                <a:xfrm>
                  <a:off x="2617484" y="4969520"/>
                  <a:ext cx="52807" cy="52807"/>
                </a:xfrm>
                <a:prstGeom prst="ellipse">
                  <a:avLst/>
                </a:prstGeom>
                <a:solidFill>
                  <a:srgbClr val="FFFFFF"/>
                </a:solidFill>
                <a:ln w="9525">
                  <a:noFill/>
                  <a:round/>
                  <a:headEnd/>
                  <a:tailEnd/>
                </a:ln>
              </p:spPr>
              <p:txBody>
                <a:bodyPr anchor="ctr"/>
                <a:lstStyle/>
                <a:p>
                  <a:pPr algn="ctr"/>
                  <a:endParaRPr dirty="0"/>
                </a:p>
              </p:txBody>
            </p:sp>
            <p:sp>
              <p:nvSpPr>
                <p:cNvPr id="446" name="íSļîḓê">
                  <a:extLst>
                    <a:ext uri="{FF2B5EF4-FFF2-40B4-BE49-F238E27FC236}">
                      <a16:creationId xmlns:a16="http://schemas.microsoft.com/office/drawing/2014/main" id="{FEF1CE12-E5C0-417D-8AB7-9AFAB47154D9}"/>
                    </a:ext>
                  </a:extLst>
                </p:cNvPr>
                <p:cNvSpPr>
                  <a:spLocks/>
                </p:cNvSpPr>
                <p:nvPr/>
              </p:nvSpPr>
              <p:spPr bwMode="auto">
                <a:xfrm>
                  <a:off x="2627470" y="4979507"/>
                  <a:ext cx="32986" cy="32986"/>
                </a:xfrm>
                <a:prstGeom prst="ellipse">
                  <a:avLst/>
                </a:prstGeom>
                <a:solidFill>
                  <a:srgbClr val="D1D3D4"/>
                </a:solidFill>
                <a:ln w="9525">
                  <a:noFill/>
                  <a:round/>
                  <a:headEnd/>
                  <a:tailEnd/>
                </a:ln>
              </p:spPr>
              <p:txBody>
                <a:bodyPr anchor="ctr"/>
                <a:lstStyle/>
                <a:p>
                  <a:pPr algn="ctr"/>
                  <a:endParaRPr dirty="0"/>
                </a:p>
              </p:txBody>
            </p:sp>
          </p:grpSp>
          <p:grpSp>
            <p:nvGrpSpPr>
              <p:cNvPr id="4" name="ïśľîḓè">
                <a:extLst>
                  <a:ext uri="{FF2B5EF4-FFF2-40B4-BE49-F238E27FC236}">
                    <a16:creationId xmlns:a16="http://schemas.microsoft.com/office/drawing/2014/main" id="{08D97C63-E302-498A-A097-FA9318E3F19C}"/>
                  </a:ext>
                </a:extLst>
              </p:cNvPr>
              <p:cNvGrpSpPr/>
              <p:nvPr/>
            </p:nvGrpSpPr>
            <p:grpSpPr>
              <a:xfrm>
                <a:off x="6969499" y="2258811"/>
                <a:ext cx="1551537" cy="1514769"/>
                <a:chOff x="2135560" y="1920161"/>
                <a:chExt cx="1551537" cy="1514769"/>
              </a:xfrm>
            </p:grpSpPr>
            <p:sp>
              <p:nvSpPr>
                <p:cNvPr id="183" name="îṥḻîḍé">
                  <a:extLst>
                    <a:ext uri="{FF2B5EF4-FFF2-40B4-BE49-F238E27FC236}">
                      <a16:creationId xmlns:a16="http://schemas.microsoft.com/office/drawing/2014/main" id="{46AA4405-6AFC-492E-B955-F63AE40F3AC9}"/>
                    </a:ext>
                  </a:extLst>
                </p:cNvPr>
                <p:cNvSpPr>
                  <a:spLocks/>
                </p:cNvSpPr>
                <p:nvPr/>
              </p:nvSpPr>
              <p:spPr bwMode="auto">
                <a:xfrm>
                  <a:off x="2135560" y="3401944"/>
                  <a:ext cx="1551537" cy="32986"/>
                </a:xfrm>
                <a:custGeom>
                  <a:avLst/>
                  <a:gdLst/>
                  <a:ahLst/>
                  <a:cxnLst>
                    <a:cxn ang="0">
                      <a:pos x="465" y="10"/>
                    </a:cxn>
                    <a:cxn ang="0">
                      <a:pos x="5" y="10"/>
                    </a:cxn>
                    <a:cxn ang="0">
                      <a:pos x="0" y="5"/>
                    </a:cxn>
                    <a:cxn ang="0">
                      <a:pos x="5" y="0"/>
                    </a:cxn>
                    <a:cxn ang="0">
                      <a:pos x="465" y="0"/>
                    </a:cxn>
                    <a:cxn ang="0">
                      <a:pos x="470" y="5"/>
                    </a:cxn>
                    <a:cxn ang="0">
                      <a:pos x="465" y="10"/>
                    </a:cxn>
                  </a:cxnLst>
                  <a:rect l="0" t="0" r="r" b="b"/>
                  <a:pathLst>
                    <a:path w="470" h="10">
                      <a:moveTo>
                        <a:pt x="465" y="10"/>
                      </a:moveTo>
                      <a:cubicBezTo>
                        <a:pt x="5" y="10"/>
                        <a:pt x="5" y="10"/>
                        <a:pt x="5" y="10"/>
                      </a:cubicBezTo>
                      <a:cubicBezTo>
                        <a:pt x="2" y="10"/>
                        <a:pt x="0" y="7"/>
                        <a:pt x="0" y="5"/>
                      </a:cubicBezTo>
                      <a:cubicBezTo>
                        <a:pt x="0" y="2"/>
                        <a:pt x="2" y="0"/>
                        <a:pt x="5" y="0"/>
                      </a:cubicBezTo>
                      <a:cubicBezTo>
                        <a:pt x="465" y="0"/>
                        <a:pt x="465" y="0"/>
                        <a:pt x="465" y="0"/>
                      </a:cubicBezTo>
                      <a:cubicBezTo>
                        <a:pt x="468" y="0"/>
                        <a:pt x="470" y="2"/>
                        <a:pt x="470" y="5"/>
                      </a:cubicBezTo>
                      <a:cubicBezTo>
                        <a:pt x="470" y="7"/>
                        <a:pt x="468" y="10"/>
                        <a:pt x="465" y="10"/>
                      </a:cubicBezTo>
                      <a:close/>
                    </a:path>
                  </a:pathLst>
                </a:custGeom>
                <a:solidFill>
                  <a:srgbClr val="A9ACAD"/>
                </a:solidFill>
                <a:ln w="9525">
                  <a:noFill/>
                  <a:round/>
                  <a:headEnd/>
                  <a:tailEnd/>
                </a:ln>
              </p:spPr>
              <p:txBody>
                <a:bodyPr anchor="ctr"/>
                <a:lstStyle/>
                <a:p>
                  <a:pPr algn="ctr"/>
                  <a:endParaRPr dirty="0"/>
                </a:p>
              </p:txBody>
            </p:sp>
            <p:sp>
              <p:nvSpPr>
                <p:cNvPr id="184" name="îṣḷíḑê">
                  <a:extLst>
                    <a:ext uri="{FF2B5EF4-FFF2-40B4-BE49-F238E27FC236}">
                      <a16:creationId xmlns:a16="http://schemas.microsoft.com/office/drawing/2014/main" id="{4CAACA8F-3654-4C3E-999C-9215BEA95D8B}"/>
                    </a:ext>
                  </a:extLst>
                </p:cNvPr>
                <p:cNvSpPr>
                  <a:spLocks/>
                </p:cNvSpPr>
                <p:nvPr/>
              </p:nvSpPr>
              <p:spPr bwMode="auto">
                <a:xfrm>
                  <a:off x="3116052" y="2448234"/>
                  <a:ext cx="95628" cy="102286"/>
                </a:xfrm>
                <a:custGeom>
                  <a:avLst/>
                  <a:gdLst/>
                  <a:ahLst/>
                  <a:cxnLst>
                    <a:cxn ang="0">
                      <a:pos x="0" y="676"/>
                    </a:cxn>
                    <a:cxn ang="0">
                      <a:pos x="632" y="545"/>
                    </a:cxn>
                    <a:cxn ang="0">
                      <a:pos x="632" y="0"/>
                    </a:cxn>
                    <a:cxn ang="0">
                      <a:pos x="21" y="0"/>
                    </a:cxn>
                    <a:cxn ang="0">
                      <a:pos x="0" y="676"/>
                    </a:cxn>
                  </a:cxnLst>
                  <a:rect l="0" t="0" r="r" b="b"/>
                  <a:pathLst>
                    <a:path w="632" h="676">
                      <a:moveTo>
                        <a:pt x="0" y="676"/>
                      </a:moveTo>
                      <a:lnTo>
                        <a:pt x="632" y="545"/>
                      </a:lnTo>
                      <a:lnTo>
                        <a:pt x="632" y="0"/>
                      </a:lnTo>
                      <a:lnTo>
                        <a:pt x="21" y="0"/>
                      </a:lnTo>
                      <a:lnTo>
                        <a:pt x="0" y="676"/>
                      </a:lnTo>
                      <a:close/>
                    </a:path>
                  </a:pathLst>
                </a:custGeom>
                <a:solidFill>
                  <a:srgbClr val="CE885B"/>
                </a:solidFill>
                <a:ln w="9525">
                  <a:noFill/>
                  <a:round/>
                  <a:headEnd/>
                  <a:tailEnd/>
                </a:ln>
              </p:spPr>
              <p:txBody>
                <a:bodyPr anchor="ctr"/>
                <a:lstStyle/>
                <a:p>
                  <a:pPr algn="ctr"/>
                  <a:endParaRPr dirty="0"/>
                </a:p>
              </p:txBody>
            </p:sp>
            <p:sp>
              <p:nvSpPr>
                <p:cNvPr id="185" name="íş1îḓè">
                  <a:extLst>
                    <a:ext uri="{FF2B5EF4-FFF2-40B4-BE49-F238E27FC236}">
                      <a16:creationId xmlns:a16="http://schemas.microsoft.com/office/drawing/2014/main" id="{C4860054-950F-4385-9A56-E81604EC02EE}"/>
                    </a:ext>
                  </a:extLst>
                </p:cNvPr>
                <p:cNvSpPr>
                  <a:spLocks/>
                </p:cNvSpPr>
                <p:nvPr/>
              </p:nvSpPr>
              <p:spPr bwMode="auto">
                <a:xfrm>
                  <a:off x="3116052" y="2448234"/>
                  <a:ext cx="95628" cy="102286"/>
                </a:xfrm>
                <a:custGeom>
                  <a:avLst/>
                  <a:gdLst/>
                  <a:ahLst/>
                  <a:cxnLst>
                    <a:cxn ang="0">
                      <a:pos x="0" y="676"/>
                    </a:cxn>
                    <a:cxn ang="0">
                      <a:pos x="632" y="545"/>
                    </a:cxn>
                    <a:cxn ang="0">
                      <a:pos x="632" y="0"/>
                    </a:cxn>
                    <a:cxn ang="0">
                      <a:pos x="21" y="0"/>
                    </a:cxn>
                    <a:cxn ang="0">
                      <a:pos x="0" y="676"/>
                    </a:cxn>
                  </a:cxnLst>
                  <a:rect l="0" t="0" r="r" b="b"/>
                  <a:pathLst>
                    <a:path w="632" h="676">
                      <a:moveTo>
                        <a:pt x="0" y="676"/>
                      </a:moveTo>
                      <a:lnTo>
                        <a:pt x="632" y="545"/>
                      </a:lnTo>
                      <a:lnTo>
                        <a:pt x="632" y="0"/>
                      </a:lnTo>
                      <a:lnTo>
                        <a:pt x="21" y="0"/>
                      </a:lnTo>
                      <a:lnTo>
                        <a:pt x="0" y="676"/>
                      </a:lnTo>
                    </a:path>
                  </a:pathLst>
                </a:custGeom>
                <a:noFill/>
                <a:ln w="9525">
                  <a:noFill/>
                  <a:round/>
                  <a:headEnd/>
                  <a:tailEnd/>
                </a:ln>
              </p:spPr>
              <p:txBody>
                <a:bodyPr anchor="ctr"/>
                <a:lstStyle/>
                <a:p>
                  <a:pPr algn="ctr"/>
                  <a:endParaRPr dirty="0"/>
                </a:p>
              </p:txBody>
            </p:sp>
            <p:sp>
              <p:nvSpPr>
                <p:cNvPr id="186" name="işľïḋe">
                  <a:extLst>
                    <a:ext uri="{FF2B5EF4-FFF2-40B4-BE49-F238E27FC236}">
                      <a16:creationId xmlns:a16="http://schemas.microsoft.com/office/drawing/2014/main" id="{8D83B2F8-C728-44C7-A625-E58CD2B2618C}"/>
                    </a:ext>
                  </a:extLst>
                </p:cNvPr>
                <p:cNvSpPr>
                  <a:spLocks/>
                </p:cNvSpPr>
                <p:nvPr/>
              </p:nvSpPr>
              <p:spPr bwMode="auto">
                <a:xfrm>
                  <a:off x="3102736" y="2372276"/>
                  <a:ext cx="26479" cy="118779"/>
                </a:xfrm>
                <a:custGeom>
                  <a:avLst/>
                  <a:gdLst/>
                  <a:ahLst/>
                  <a:cxnLst>
                    <a:cxn ang="0">
                      <a:pos x="4" y="36"/>
                    </a:cxn>
                    <a:cxn ang="0">
                      <a:pos x="8" y="32"/>
                    </a:cxn>
                    <a:cxn ang="0">
                      <a:pos x="8" y="4"/>
                    </a:cxn>
                    <a:cxn ang="0">
                      <a:pos x="4" y="0"/>
                    </a:cxn>
                    <a:cxn ang="0">
                      <a:pos x="0" y="4"/>
                    </a:cxn>
                    <a:cxn ang="0">
                      <a:pos x="0" y="32"/>
                    </a:cxn>
                    <a:cxn ang="0">
                      <a:pos x="4" y="36"/>
                    </a:cxn>
                  </a:cxnLst>
                  <a:rect l="0" t="0" r="r" b="b"/>
                  <a:pathLst>
                    <a:path w="8" h="36">
                      <a:moveTo>
                        <a:pt x="4" y="36"/>
                      </a:moveTo>
                      <a:cubicBezTo>
                        <a:pt x="6" y="36"/>
                        <a:pt x="8" y="34"/>
                        <a:pt x="8" y="32"/>
                      </a:cubicBezTo>
                      <a:cubicBezTo>
                        <a:pt x="8" y="4"/>
                        <a:pt x="8" y="4"/>
                        <a:pt x="8" y="4"/>
                      </a:cubicBezTo>
                      <a:cubicBezTo>
                        <a:pt x="8" y="1"/>
                        <a:pt x="6" y="0"/>
                        <a:pt x="4" y="0"/>
                      </a:cubicBezTo>
                      <a:cubicBezTo>
                        <a:pt x="1" y="0"/>
                        <a:pt x="0" y="1"/>
                        <a:pt x="0" y="4"/>
                      </a:cubicBezTo>
                      <a:cubicBezTo>
                        <a:pt x="0" y="32"/>
                        <a:pt x="0" y="32"/>
                        <a:pt x="0" y="32"/>
                      </a:cubicBezTo>
                      <a:cubicBezTo>
                        <a:pt x="0" y="34"/>
                        <a:pt x="1" y="36"/>
                        <a:pt x="4" y="36"/>
                      </a:cubicBezTo>
                    </a:path>
                  </a:pathLst>
                </a:custGeom>
                <a:solidFill>
                  <a:srgbClr val="FBC49D"/>
                </a:solidFill>
                <a:ln w="9525">
                  <a:noFill/>
                  <a:round/>
                  <a:headEnd/>
                  <a:tailEnd/>
                </a:ln>
              </p:spPr>
              <p:txBody>
                <a:bodyPr anchor="ctr"/>
                <a:lstStyle/>
                <a:p>
                  <a:pPr algn="ctr"/>
                  <a:endParaRPr dirty="0"/>
                </a:p>
              </p:txBody>
            </p:sp>
            <p:sp>
              <p:nvSpPr>
                <p:cNvPr id="187" name="iş1íḋe">
                  <a:extLst>
                    <a:ext uri="{FF2B5EF4-FFF2-40B4-BE49-F238E27FC236}">
                      <a16:creationId xmlns:a16="http://schemas.microsoft.com/office/drawing/2014/main" id="{9702E19E-8D50-407E-94EB-A00EA030FDD8}"/>
                    </a:ext>
                  </a:extLst>
                </p:cNvPr>
                <p:cNvSpPr>
                  <a:spLocks/>
                </p:cNvSpPr>
                <p:nvPr/>
              </p:nvSpPr>
              <p:spPr bwMode="auto">
                <a:xfrm>
                  <a:off x="3129216" y="2434919"/>
                  <a:ext cx="26328" cy="56136"/>
                </a:xfrm>
                <a:custGeom>
                  <a:avLst/>
                  <a:gdLst/>
                  <a:ahLst/>
                  <a:cxnLst>
                    <a:cxn ang="0">
                      <a:pos x="4" y="17"/>
                    </a:cxn>
                    <a:cxn ang="0">
                      <a:pos x="8" y="13"/>
                    </a:cxn>
                    <a:cxn ang="0">
                      <a:pos x="8" y="4"/>
                    </a:cxn>
                    <a:cxn ang="0">
                      <a:pos x="4" y="0"/>
                    </a:cxn>
                    <a:cxn ang="0">
                      <a:pos x="0" y="4"/>
                    </a:cxn>
                    <a:cxn ang="0">
                      <a:pos x="0" y="13"/>
                    </a:cxn>
                    <a:cxn ang="0">
                      <a:pos x="4" y="17"/>
                    </a:cxn>
                  </a:cxnLst>
                  <a:rect l="0" t="0" r="r" b="b"/>
                  <a:pathLst>
                    <a:path w="8" h="17">
                      <a:moveTo>
                        <a:pt x="4" y="17"/>
                      </a:moveTo>
                      <a:cubicBezTo>
                        <a:pt x="6" y="17"/>
                        <a:pt x="8" y="15"/>
                        <a:pt x="8" y="13"/>
                      </a:cubicBezTo>
                      <a:cubicBezTo>
                        <a:pt x="8" y="4"/>
                        <a:pt x="8" y="4"/>
                        <a:pt x="8" y="4"/>
                      </a:cubicBezTo>
                      <a:cubicBezTo>
                        <a:pt x="8" y="2"/>
                        <a:pt x="6" y="0"/>
                        <a:pt x="4" y="0"/>
                      </a:cubicBezTo>
                      <a:cubicBezTo>
                        <a:pt x="2" y="0"/>
                        <a:pt x="0" y="2"/>
                        <a:pt x="0" y="4"/>
                      </a:cubicBezTo>
                      <a:cubicBezTo>
                        <a:pt x="0" y="13"/>
                        <a:pt x="0" y="13"/>
                        <a:pt x="0" y="13"/>
                      </a:cubicBezTo>
                      <a:cubicBezTo>
                        <a:pt x="0" y="15"/>
                        <a:pt x="2" y="17"/>
                        <a:pt x="4" y="17"/>
                      </a:cubicBezTo>
                    </a:path>
                  </a:pathLst>
                </a:custGeom>
                <a:solidFill>
                  <a:srgbClr val="FBC49D"/>
                </a:solidFill>
                <a:ln w="9525">
                  <a:noFill/>
                  <a:round/>
                  <a:headEnd/>
                  <a:tailEnd/>
                </a:ln>
              </p:spPr>
              <p:txBody>
                <a:bodyPr anchor="ctr"/>
                <a:lstStyle/>
                <a:p>
                  <a:pPr algn="ctr"/>
                  <a:endParaRPr dirty="0"/>
                </a:p>
              </p:txBody>
            </p:sp>
            <p:sp>
              <p:nvSpPr>
                <p:cNvPr id="188" name="íşḷiḍé">
                  <a:extLst>
                    <a:ext uri="{FF2B5EF4-FFF2-40B4-BE49-F238E27FC236}">
                      <a16:creationId xmlns:a16="http://schemas.microsoft.com/office/drawing/2014/main" id="{89CBC457-4707-409E-859B-BAFBA792B577}"/>
                    </a:ext>
                  </a:extLst>
                </p:cNvPr>
                <p:cNvSpPr>
                  <a:spLocks/>
                </p:cNvSpPr>
                <p:nvPr/>
              </p:nvSpPr>
              <p:spPr bwMode="auto">
                <a:xfrm>
                  <a:off x="3155544" y="2434919"/>
                  <a:ext cx="26479" cy="56136"/>
                </a:xfrm>
                <a:custGeom>
                  <a:avLst/>
                  <a:gdLst/>
                  <a:ahLst/>
                  <a:cxnLst>
                    <a:cxn ang="0">
                      <a:pos x="4" y="17"/>
                    </a:cxn>
                    <a:cxn ang="0">
                      <a:pos x="8" y="13"/>
                    </a:cxn>
                    <a:cxn ang="0">
                      <a:pos x="8" y="4"/>
                    </a:cxn>
                    <a:cxn ang="0">
                      <a:pos x="4" y="0"/>
                    </a:cxn>
                    <a:cxn ang="0">
                      <a:pos x="0" y="4"/>
                    </a:cxn>
                    <a:cxn ang="0">
                      <a:pos x="0" y="13"/>
                    </a:cxn>
                    <a:cxn ang="0">
                      <a:pos x="4" y="17"/>
                    </a:cxn>
                  </a:cxnLst>
                  <a:rect l="0" t="0" r="r" b="b"/>
                  <a:pathLst>
                    <a:path w="8" h="17">
                      <a:moveTo>
                        <a:pt x="4" y="17"/>
                      </a:moveTo>
                      <a:cubicBezTo>
                        <a:pt x="7" y="17"/>
                        <a:pt x="8" y="15"/>
                        <a:pt x="8" y="13"/>
                      </a:cubicBezTo>
                      <a:cubicBezTo>
                        <a:pt x="8" y="4"/>
                        <a:pt x="8" y="4"/>
                        <a:pt x="8" y="4"/>
                      </a:cubicBezTo>
                      <a:cubicBezTo>
                        <a:pt x="8" y="2"/>
                        <a:pt x="7" y="0"/>
                        <a:pt x="4" y="0"/>
                      </a:cubicBezTo>
                      <a:cubicBezTo>
                        <a:pt x="2" y="0"/>
                        <a:pt x="0" y="2"/>
                        <a:pt x="0" y="4"/>
                      </a:cubicBezTo>
                      <a:cubicBezTo>
                        <a:pt x="0" y="13"/>
                        <a:pt x="0" y="13"/>
                        <a:pt x="0" y="13"/>
                      </a:cubicBezTo>
                      <a:cubicBezTo>
                        <a:pt x="0" y="15"/>
                        <a:pt x="2" y="17"/>
                        <a:pt x="4" y="17"/>
                      </a:cubicBezTo>
                    </a:path>
                  </a:pathLst>
                </a:custGeom>
                <a:solidFill>
                  <a:srgbClr val="FBC49D"/>
                </a:solidFill>
                <a:ln w="9525">
                  <a:noFill/>
                  <a:round/>
                  <a:headEnd/>
                  <a:tailEnd/>
                </a:ln>
              </p:spPr>
              <p:txBody>
                <a:bodyPr anchor="ctr"/>
                <a:lstStyle/>
                <a:p>
                  <a:pPr algn="ctr"/>
                  <a:endParaRPr dirty="0"/>
                </a:p>
              </p:txBody>
            </p:sp>
            <p:sp>
              <p:nvSpPr>
                <p:cNvPr id="189" name="iṧḷïde">
                  <a:extLst>
                    <a:ext uri="{FF2B5EF4-FFF2-40B4-BE49-F238E27FC236}">
                      <a16:creationId xmlns:a16="http://schemas.microsoft.com/office/drawing/2014/main" id="{EE7515AB-E0E8-465F-83CB-4CCFDF29B9F2}"/>
                    </a:ext>
                  </a:extLst>
                </p:cNvPr>
                <p:cNvSpPr>
                  <a:spLocks/>
                </p:cNvSpPr>
                <p:nvPr/>
              </p:nvSpPr>
              <p:spPr bwMode="auto">
                <a:xfrm>
                  <a:off x="3185352" y="2434919"/>
                  <a:ext cx="26328" cy="56136"/>
                </a:xfrm>
                <a:custGeom>
                  <a:avLst/>
                  <a:gdLst/>
                  <a:ahLst/>
                  <a:cxnLst>
                    <a:cxn ang="0">
                      <a:pos x="4" y="17"/>
                    </a:cxn>
                    <a:cxn ang="0">
                      <a:pos x="8" y="13"/>
                    </a:cxn>
                    <a:cxn ang="0">
                      <a:pos x="8" y="4"/>
                    </a:cxn>
                    <a:cxn ang="0">
                      <a:pos x="4" y="0"/>
                    </a:cxn>
                    <a:cxn ang="0">
                      <a:pos x="0" y="4"/>
                    </a:cxn>
                    <a:cxn ang="0">
                      <a:pos x="0" y="13"/>
                    </a:cxn>
                    <a:cxn ang="0">
                      <a:pos x="4" y="17"/>
                    </a:cxn>
                  </a:cxnLst>
                  <a:rect l="0" t="0" r="r" b="b"/>
                  <a:pathLst>
                    <a:path w="8" h="17">
                      <a:moveTo>
                        <a:pt x="4" y="17"/>
                      </a:moveTo>
                      <a:cubicBezTo>
                        <a:pt x="6" y="17"/>
                        <a:pt x="8" y="15"/>
                        <a:pt x="8" y="13"/>
                      </a:cubicBezTo>
                      <a:cubicBezTo>
                        <a:pt x="8" y="4"/>
                        <a:pt x="8" y="4"/>
                        <a:pt x="8" y="4"/>
                      </a:cubicBezTo>
                      <a:cubicBezTo>
                        <a:pt x="8" y="2"/>
                        <a:pt x="6" y="0"/>
                        <a:pt x="4" y="0"/>
                      </a:cubicBezTo>
                      <a:cubicBezTo>
                        <a:pt x="2" y="0"/>
                        <a:pt x="0" y="2"/>
                        <a:pt x="0" y="4"/>
                      </a:cubicBezTo>
                      <a:cubicBezTo>
                        <a:pt x="0" y="13"/>
                        <a:pt x="0" y="13"/>
                        <a:pt x="0" y="13"/>
                      </a:cubicBezTo>
                      <a:cubicBezTo>
                        <a:pt x="0" y="15"/>
                        <a:pt x="2" y="17"/>
                        <a:pt x="4" y="17"/>
                      </a:cubicBezTo>
                    </a:path>
                  </a:pathLst>
                </a:custGeom>
                <a:solidFill>
                  <a:srgbClr val="FBC49D"/>
                </a:solidFill>
                <a:ln w="9525">
                  <a:noFill/>
                  <a:round/>
                  <a:headEnd/>
                  <a:tailEnd/>
                </a:ln>
              </p:spPr>
              <p:txBody>
                <a:bodyPr anchor="ctr"/>
                <a:lstStyle/>
                <a:p>
                  <a:pPr algn="ctr"/>
                  <a:endParaRPr dirty="0"/>
                </a:p>
              </p:txBody>
            </p:sp>
            <p:sp>
              <p:nvSpPr>
                <p:cNvPr id="190" name="iṧḷíḓê">
                  <a:extLst>
                    <a:ext uri="{FF2B5EF4-FFF2-40B4-BE49-F238E27FC236}">
                      <a16:creationId xmlns:a16="http://schemas.microsoft.com/office/drawing/2014/main" id="{B3937D74-CB65-40B4-A066-401CA4D97725}"/>
                    </a:ext>
                  </a:extLst>
                </p:cNvPr>
                <p:cNvSpPr>
                  <a:spLocks/>
                </p:cNvSpPr>
                <p:nvPr/>
              </p:nvSpPr>
              <p:spPr bwMode="auto">
                <a:xfrm>
                  <a:off x="3092901" y="2501042"/>
                  <a:ext cx="92451" cy="115450"/>
                </a:xfrm>
                <a:custGeom>
                  <a:avLst/>
                  <a:gdLst/>
                  <a:ahLst/>
                  <a:cxnLst>
                    <a:cxn ang="0">
                      <a:pos x="0" y="0"/>
                    </a:cxn>
                    <a:cxn ang="0">
                      <a:pos x="8" y="0"/>
                    </a:cxn>
                    <a:cxn ang="0">
                      <a:pos x="23" y="13"/>
                    </a:cxn>
                    <a:cxn ang="0">
                      <a:pos x="28" y="13"/>
                    </a:cxn>
                    <a:cxn ang="0">
                      <a:pos x="28" y="35"/>
                    </a:cxn>
                    <a:cxn ang="0">
                      <a:pos x="7" y="35"/>
                    </a:cxn>
                    <a:cxn ang="0">
                      <a:pos x="7" y="17"/>
                    </a:cxn>
                    <a:cxn ang="0">
                      <a:pos x="0" y="6"/>
                    </a:cxn>
                    <a:cxn ang="0">
                      <a:pos x="0" y="0"/>
                    </a:cxn>
                  </a:cxnLst>
                  <a:rect l="0" t="0" r="r" b="b"/>
                  <a:pathLst>
                    <a:path w="28" h="35">
                      <a:moveTo>
                        <a:pt x="0" y="0"/>
                      </a:moveTo>
                      <a:cubicBezTo>
                        <a:pt x="8" y="0"/>
                        <a:pt x="8" y="0"/>
                        <a:pt x="8" y="0"/>
                      </a:cubicBezTo>
                      <a:cubicBezTo>
                        <a:pt x="21" y="3"/>
                        <a:pt x="23" y="6"/>
                        <a:pt x="23" y="13"/>
                      </a:cubicBezTo>
                      <a:cubicBezTo>
                        <a:pt x="28" y="13"/>
                        <a:pt x="28" y="13"/>
                        <a:pt x="28" y="13"/>
                      </a:cubicBezTo>
                      <a:cubicBezTo>
                        <a:pt x="28" y="35"/>
                        <a:pt x="28" y="35"/>
                        <a:pt x="28" y="35"/>
                      </a:cubicBezTo>
                      <a:cubicBezTo>
                        <a:pt x="7" y="35"/>
                        <a:pt x="7" y="35"/>
                        <a:pt x="7" y="35"/>
                      </a:cubicBezTo>
                      <a:cubicBezTo>
                        <a:pt x="7" y="17"/>
                        <a:pt x="7" y="17"/>
                        <a:pt x="7" y="17"/>
                      </a:cubicBezTo>
                      <a:cubicBezTo>
                        <a:pt x="7" y="17"/>
                        <a:pt x="0" y="17"/>
                        <a:pt x="0" y="6"/>
                      </a:cubicBezTo>
                      <a:cubicBezTo>
                        <a:pt x="0" y="0"/>
                        <a:pt x="0" y="0"/>
                        <a:pt x="0" y="0"/>
                      </a:cubicBezTo>
                    </a:path>
                  </a:pathLst>
                </a:custGeom>
                <a:solidFill>
                  <a:srgbClr val="FBC49D"/>
                </a:solidFill>
                <a:ln w="9525">
                  <a:noFill/>
                  <a:round/>
                  <a:headEnd/>
                  <a:tailEnd/>
                </a:ln>
              </p:spPr>
              <p:txBody>
                <a:bodyPr anchor="ctr"/>
                <a:lstStyle/>
                <a:p>
                  <a:pPr algn="ctr"/>
                  <a:endParaRPr dirty="0"/>
                </a:p>
              </p:txBody>
            </p:sp>
            <p:sp>
              <p:nvSpPr>
                <p:cNvPr id="191" name="îṡļíḓè">
                  <a:extLst>
                    <a:ext uri="{FF2B5EF4-FFF2-40B4-BE49-F238E27FC236}">
                      <a16:creationId xmlns:a16="http://schemas.microsoft.com/office/drawing/2014/main" id="{54384670-8179-4A41-AC02-4BBB3692B1CA}"/>
                    </a:ext>
                  </a:extLst>
                </p:cNvPr>
                <p:cNvSpPr>
                  <a:spLocks/>
                </p:cNvSpPr>
                <p:nvPr/>
              </p:nvSpPr>
              <p:spPr bwMode="auto">
                <a:xfrm>
                  <a:off x="3119229" y="2481220"/>
                  <a:ext cx="92451" cy="135272"/>
                </a:xfrm>
                <a:custGeom>
                  <a:avLst/>
                  <a:gdLst/>
                  <a:ahLst/>
                  <a:cxnLst>
                    <a:cxn ang="0">
                      <a:pos x="28" y="6"/>
                    </a:cxn>
                    <a:cxn ang="0">
                      <a:pos x="12" y="19"/>
                    </a:cxn>
                    <a:cxn ang="0">
                      <a:pos x="0" y="19"/>
                    </a:cxn>
                    <a:cxn ang="0">
                      <a:pos x="0" y="41"/>
                    </a:cxn>
                    <a:cxn ang="0">
                      <a:pos x="21" y="41"/>
                    </a:cxn>
                    <a:cxn ang="0">
                      <a:pos x="21" y="23"/>
                    </a:cxn>
                    <a:cxn ang="0">
                      <a:pos x="28" y="14"/>
                    </a:cxn>
                    <a:cxn ang="0">
                      <a:pos x="28" y="6"/>
                    </a:cxn>
                  </a:cxnLst>
                  <a:rect l="0" t="0" r="r" b="b"/>
                  <a:pathLst>
                    <a:path w="28" h="41">
                      <a:moveTo>
                        <a:pt x="28" y="6"/>
                      </a:moveTo>
                      <a:cubicBezTo>
                        <a:pt x="28" y="6"/>
                        <a:pt x="12" y="0"/>
                        <a:pt x="12" y="19"/>
                      </a:cubicBezTo>
                      <a:cubicBezTo>
                        <a:pt x="0" y="19"/>
                        <a:pt x="0" y="19"/>
                        <a:pt x="0" y="19"/>
                      </a:cubicBezTo>
                      <a:cubicBezTo>
                        <a:pt x="0" y="41"/>
                        <a:pt x="0" y="41"/>
                        <a:pt x="0" y="41"/>
                      </a:cubicBezTo>
                      <a:cubicBezTo>
                        <a:pt x="21" y="41"/>
                        <a:pt x="21" y="41"/>
                        <a:pt x="21" y="41"/>
                      </a:cubicBezTo>
                      <a:cubicBezTo>
                        <a:pt x="21" y="23"/>
                        <a:pt x="21" y="23"/>
                        <a:pt x="21" y="23"/>
                      </a:cubicBezTo>
                      <a:cubicBezTo>
                        <a:pt x="21" y="23"/>
                        <a:pt x="28" y="23"/>
                        <a:pt x="28" y="14"/>
                      </a:cubicBezTo>
                      <a:cubicBezTo>
                        <a:pt x="28" y="6"/>
                        <a:pt x="28" y="6"/>
                        <a:pt x="28" y="6"/>
                      </a:cubicBezTo>
                    </a:path>
                  </a:pathLst>
                </a:custGeom>
                <a:solidFill>
                  <a:srgbClr val="FBC49D"/>
                </a:solidFill>
                <a:ln w="9525">
                  <a:noFill/>
                  <a:round/>
                  <a:headEnd/>
                  <a:tailEnd/>
                </a:ln>
              </p:spPr>
              <p:txBody>
                <a:bodyPr anchor="ctr"/>
                <a:lstStyle/>
                <a:p>
                  <a:pPr algn="ctr"/>
                  <a:endParaRPr dirty="0"/>
                </a:p>
              </p:txBody>
            </p:sp>
            <p:sp>
              <p:nvSpPr>
                <p:cNvPr id="192" name="ïṥlïḍè">
                  <a:extLst>
                    <a:ext uri="{FF2B5EF4-FFF2-40B4-BE49-F238E27FC236}">
                      <a16:creationId xmlns:a16="http://schemas.microsoft.com/office/drawing/2014/main" id="{AF32C5C4-2C31-4E47-8FDD-8EB2DD354E42}"/>
                    </a:ext>
                  </a:extLst>
                </p:cNvPr>
                <p:cNvSpPr>
                  <a:spLocks/>
                </p:cNvSpPr>
                <p:nvPr/>
              </p:nvSpPr>
              <p:spPr bwMode="auto">
                <a:xfrm>
                  <a:off x="3116052" y="2557027"/>
                  <a:ext cx="3178" cy="39643"/>
                </a:xfrm>
                <a:custGeom>
                  <a:avLst/>
                  <a:gdLst/>
                  <a:ahLst/>
                  <a:cxnLst>
                    <a:cxn ang="0">
                      <a:pos x="0" y="0"/>
                    </a:cxn>
                    <a:cxn ang="0">
                      <a:pos x="0" y="12"/>
                    </a:cxn>
                    <a:cxn ang="0">
                      <a:pos x="1" y="12"/>
                    </a:cxn>
                    <a:cxn ang="0">
                      <a:pos x="1" y="0"/>
                    </a:cxn>
                    <a:cxn ang="0">
                      <a:pos x="0" y="0"/>
                    </a:cxn>
                  </a:cxnLst>
                  <a:rect l="0" t="0" r="r" b="b"/>
                  <a:pathLst>
                    <a:path w="1" h="12">
                      <a:moveTo>
                        <a:pt x="0" y="0"/>
                      </a:moveTo>
                      <a:cubicBezTo>
                        <a:pt x="0" y="12"/>
                        <a:pt x="0" y="12"/>
                        <a:pt x="0" y="12"/>
                      </a:cubicBezTo>
                      <a:cubicBezTo>
                        <a:pt x="0" y="12"/>
                        <a:pt x="1" y="12"/>
                        <a:pt x="1" y="12"/>
                      </a:cubicBezTo>
                      <a:cubicBezTo>
                        <a:pt x="1" y="0"/>
                        <a:pt x="1" y="0"/>
                        <a:pt x="1" y="0"/>
                      </a:cubicBezTo>
                      <a:cubicBezTo>
                        <a:pt x="0" y="0"/>
                        <a:pt x="0" y="0"/>
                        <a:pt x="0" y="0"/>
                      </a:cubicBezTo>
                    </a:path>
                  </a:pathLst>
                </a:custGeom>
                <a:solidFill>
                  <a:srgbClr val="EAAD82"/>
                </a:solidFill>
                <a:ln w="9525">
                  <a:noFill/>
                  <a:round/>
                  <a:headEnd/>
                  <a:tailEnd/>
                </a:ln>
              </p:spPr>
              <p:txBody>
                <a:bodyPr anchor="ctr"/>
                <a:lstStyle/>
                <a:p>
                  <a:pPr algn="ctr"/>
                  <a:endParaRPr dirty="0"/>
                </a:p>
              </p:txBody>
            </p:sp>
            <p:sp>
              <p:nvSpPr>
                <p:cNvPr id="193" name="ísľîdé">
                  <a:extLst>
                    <a:ext uri="{FF2B5EF4-FFF2-40B4-BE49-F238E27FC236}">
                      <a16:creationId xmlns:a16="http://schemas.microsoft.com/office/drawing/2014/main" id="{E9C96DE4-4F77-4A1F-B95A-4433439F2546}"/>
                    </a:ext>
                  </a:extLst>
                </p:cNvPr>
                <p:cNvSpPr>
                  <a:spLocks/>
                </p:cNvSpPr>
                <p:nvPr/>
              </p:nvSpPr>
              <p:spPr bwMode="auto">
                <a:xfrm>
                  <a:off x="3119229" y="2553849"/>
                  <a:ext cx="69452" cy="52807"/>
                </a:xfrm>
                <a:custGeom>
                  <a:avLst/>
                  <a:gdLst/>
                  <a:ahLst/>
                  <a:cxnLst>
                    <a:cxn ang="0">
                      <a:pos x="13" y="0"/>
                    </a:cxn>
                    <a:cxn ang="0">
                      <a:pos x="5" y="2"/>
                    </a:cxn>
                    <a:cxn ang="0">
                      <a:pos x="0" y="1"/>
                    </a:cxn>
                    <a:cxn ang="0">
                      <a:pos x="0" y="13"/>
                    </a:cxn>
                    <a:cxn ang="0">
                      <a:pos x="21" y="16"/>
                    </a:cxn>
                    <a:cxn ang="0">
                      <a:pos x="21" y="1"/>
                    </a:cxn>
                    <a:cxn ang="0">
                      <a:pos x="21" y="1"/>
                    </a:cxn>
                    <a:cxn ang="0">
                      <a:pos x="19" y="1"/>
                    </a:cxn>
                    <a:cxn ang="0">
                      <a:pos x="13" y="0"/>
                    </a:cxn>
                  </a:cxnLst>
                  <a:rect l="0" t="0" r="r" b="b"/>
                  <a:pathLst>
                    <a:path w="21" h="16">
                      <a:moveTo>
                        <a:pt x="13" y="0"/>
                      </a:moveTo>
                      <a:cubicBezTo>
                        <a:pt x="10" y="1"/>
                        <a:pt x="7" y="2"/>
                        <a:pt x="5" y="2"/>
                      </a:cubicBezTo>
                      <a:cubicBezTo>
                        <a:pt x="3" y="2"/>
                        <a:pt x="1" y="1"/>
                        <a:pt x="0" y="1"/>
                      </a:cubicBezTo>
                      <a:cubicBezTo>
                        <a:pt x="0" y="13"/>
                        <a:pt x="0" y="13"/>
                        <a:pt x="0" y="13"/>
                      </a:cubicBezTo>
                      <a:cubicBezTo>
                        <a:pt x="6" y="14"/>
                        <a:pt x="15" y="15"/>
                        <a:pt x="21" y="16"/>
                      </a:cubicBezTo>
                      <a:cubicBezTo>
                        <a:pt x="21" y="1"/>
                        <a:pt x="21" y="1"/>
                        <a:pt x="21" y="1"/>
                      </a:cubicBezTo>
                      <a:cubicBezTo>
                        <a:pt x="21" y="1"/>
                        <a:pt x="21" y="1"/>
                        <a:pt x="21" y="1"/>
                      </a:cubicBezTo>
                      <a:cubicBezTo>
                        <a:pt x="20" y="1"/>
                        <a:pt x="19" y="1"/>
                        <a:pt x="19" y="1"/>
                      </a:cubicBezTo>
                      <a:cubicBezTo>
                        <a:pt x="15" y="1"/>
                        <a:pt x="13" y="0"/>
                        <a:pt x="13" y="0"/>
                      </a:cubicBezTo>
                    </a:path>
                  </a:pathLst>
                </a:custGeom>
                <a:solidFill>
                  <a:srgbClr val="EAAD82"/>
                </a:solidFill>
                <a:ln w="9525">
                  <a:noFill/>
                  <a:round/>
                  <a:headEnd/>
                  <a:tailEnd/>
                </a:ln>
              </p:spPr>
              <p:txBody>
                <a:bodyPr anchor="ctr"/>
                <a:lstStyle/>
                <a:p>
                  <a:pPr algn="ctr"/>
                  <a:endParaRPr dirty="0"/>
                </a:p>
              </p:txBody>
            </p:sp>
            <p:sp>
              <p:nvSpPr>
                <p:cNvPr id="194" name="i$ļíḍê">
                  <a:extLst>
                    <a:ext uri="{FF2B5EF4-FFF2-40B4-BE49-F238E27FC236}">
                      <a16:creationId xmlns:a16="http://schemas.microsoft.com/office/drawing/2014/main" id="{316F0AEC-A017-4AD2-BDF1-088482768041}"/>
                    </a:ext>
                  </a:extLst>
                </p:cNvPr>
                <p:cNvSpPr>
                  <a:spLocks/>
                </p:cNvSpPr>
                <p:nvPr/>
              </p:nvSpPr>
              <p:spPr bwMode="auto">
                <a:xfrm>
                  <a:off x="3092901" y="2474562"/>
                  <a:ext cx="26328" cy="46301"/>
                </a:xfrm>
                <a:prstGeom prst="rect">
                  <a:avLst/>
                </a:prstGeom>
                <a:solidFill>
                  <a:srgbClr val="FBC49D"/>
                </a:solidFill>
                <a:ln w="9525">
                  <a:noFill/>
                  <a:miter lim="800000"/>
                  <a:headEnd/>
                  <a:tailEnd/>
                </a:ln>
              </p:spPr>
              <p:txBody>
                <a:bodyPr anchor="ctr"/>
                <a:lstStyle/>
                <a:p>
                  <a:pPr algn="ctr"/>
                  <a:endParaRPr dirty="0"/>
                </a:p>
              </p:txBody>
            </p:sp>
            <p:sp>
              <p:nvSpPr>
                <p:cNvPr id="195" name="îsḻíďé">
                  <a:extLst>
                    <a:ext uri="{FF2B5EF4-FFF2-40B4-BE49-F238E27FC236}">
                      <a16:creationId xmlns:a16="http://schemas.microsoft.com/office/drawing/2014/main" id="{B7281C76-D77E-4DB0-83C5-AA624E96EA6A}"/>
                    </a:ext>
                  </a:extLst>
                </p:cNvPr>
                <p:cNvSpPr>
                  <a:spLocks/>
                </p:cNvSpPr>
                <p:nvPr/>
              </p:nvSpPr>
              <p:spPr bwMode="auto">
                <a:xfrm>
                  <a:off x="3092901" y="2474562"/>
                  <a:ext cx="26328" cy="46301"/>
                </a:xfrm>
                <a:prstGeom prst="rect">
                  <a:avLst/>
                </a:prstGeom>
                <a:noFill/>
                <a:ln w="9525">
                  <a:noFill/>
                  <a:miter lim="800000"/>
                  <a:headEnd/>
                  <a:tailEnd/>
                </a:ln>
              </p:spPr>
              <p:txBody>
                <a:bodyPr anchor="ctr"/>
                <a:lstStyle/>
                <a:p>
                  <a:pPr algn="ctr"/>
                  <a:endParaRPr dirty="0"/>
                </a:p>
              </p:txBody>
            </p:sp>
            <p:sp>
              <p:nvSpPr>
                <p:cNvPr id="196" name="íṧ1íḓê">
                  <a:extLst>
                    <a:ext uri="{FF2B5EF4-FFF2-40B4-BE49-F238E27FC236}">
                      <a16:creationId xmlns:a16="http://schemas.microsoft.com/office/drawing/2014/main" id="{B366AC3F-8C23-4F1B-A74F-4D20E8578875}"/>
                    </a:ext>
                  </a:extLst>
                </p:cNvPr>
                <p:cNvSpPr>
                  <a:spLocks/>
                </p:cNvSpPr>
                <p:nvPr/>
              </p:nvSpPr>
              <p:spPr bwMode="auto">
                <a:xfrm>
                  <a:off x="3155544" y="2461398"/>
                  <a:ext cx="26479" cy="29657"/>
                </a:xfrm>
                <a:custGeom>
                  <a:avLst/>
                  <a:gdLst/>
                  <a:ahLst/>
                  <a:cxnLst>
                    <a:cxn ang="0">
                      <a:pos x="8" y="0"/>
                    </a:cxn>
                    <a:cxn ang="0">
                      <a:pos x="5" y="3"/>
                    </a:cxn>
                    <a:cxn ang="0">
                      <a:pos x="4" y="3"/>
                    </a:cxn>
                    <a:cxn ang="0">
                      <a:pos x="0" y="0"/>
                    </a:cxn>
                    <a:cxn ang="0">
                      <a:pos x="0" y="5"/>
                    </a:cxn>
                    <a:cxn ang="0">
                      <a:pos x="4" y="9"/>
                    </a:cxn>
                    <a:cxn ang="0">
                      <a:pos x="8" y="5"/>
                    </a:cxn>
                    <a:cxn ang="0">
                      <a:pos x="8" y="0"/>
                    </a:cxn>
                  </a:cxnLst>
                  <a:rect l="0" t="0" r="r" b="b"/>
                  <a:pathLst>
                    <a:path w="8" h="9">
                      <a:moveTo>
                        <a:pt x="8" y="0"/>
                      </a:moveTo>
                      <a:cubicBezTo>
                        <a:pt x="8" y="2"/>
                        <a:pt x="7" y="3"/>
                        <a:pt x="5" y="3"/>
                      </a:cubicBezTo>
                      <a:cubicBezTo>
                        <a:pt x="4" y="3"/>
                        <a:pt x="4" y="3"/>
                        <a:pt x="4" y="3"/>
                      </a:cubicBezTo>
                      <a:cubicBezTo>
                        <a:pt x="2" y="3"/>
                        <a:pt x="0" y="2"/>
                        <a:pt x="0" y="0"/>
                      </a:cubicBezTo>
                      <a:cubicBezTo>
                        <a:pt x="0" y="5"/>
                        <a:pt x="0" y="5"/>
                        <a:pt x="0" y="5"/>
                      </a:cubicBezTo>
                      <a:cubicBezTo>
                        <a:pt x="0" y="7"/>
                        <a:pt x="2" y="9"/>
                        <a:pt x="4" y="9"/>
                      </a:cubicBezTo>
                      <a:cubicBezTo>
                        <a:pt x="7" y="9"/>
                        <a:pt x="8" y="7"/>
                        <a:pt x="8" y="5"/>
                      </a:cubicBezTo>
                      <a:cubicBezTo>
                        <a:pt x="8" y="0"/>
                        <a:pt x="8" y="0"/>
                        <a:pt x="8" y="0"/>
                      </a:cubicBezTo>
                    </a:path>
                  </a:pathLst>
                </a:custGeom>
                <a:solidFill>
                  <a:srgbClr val="EAAD82"/>
                </a:solidFill>
                <a:ln w="9525">
                  <a:noFill/>
                  <a:round/>
                  <a:headEnd/>
                  <a:tailEnd/>
                </a:ln>
              </p:spPr>
              <p:txBody>
                <a:bodyPr anchor="ctr"/>
                <a:lstStyle/>
                <a:p>
                  <a:pPr algn="ctr"/>
                  <a:endParaRPr dirty="0"/>
                </a:p>
              </p:txBody>
            </p:sp>
            <p:sp>
              <p:nvSpPr>
                <p:cNvPr id="197" name="îS1íḍê">
                  <a:extLst>
                    <a:ext uri="{FF2B5EF4-FFF2-40B4-BE49-F238E27FC236}">
                      <a16:creationId xmlns:a16="http://schemas.microsoft.com/office/drawing/2014/main" id="{9AF03F4C-F8A6-4563-A19C-289721B45A4E}"/>
                    </a:ext>
                  </a:extLst>
                </p:cNvPr>
                <p:cNvSpPr>
                  <a:spLocks/>
                </p:cNvSpPr>
                <p:nvPr/>
              </p:nvSpPr>
              <p:spPr bwMode="auto">
                <a:xfrm>
                  <a:off x="3185352" y="2461398"/>
                  <a:ext cx="26328" cy="29657"/>
                </a:xfrm>
                <a:custGeom>
                  <a:avLst/>
                  <a:gdLst/>
                  <a:ahLst/>
                  <a:cxnLst>
                    <a:cxn ang="0">
                      <a:pos x="8" y="0"/>
                    </a:cxn>
                    <a:cxn ang="0">
                      <a:pos x="5" y="3"/>
                    </a:cxn>
                    <a:cxn ang="0">
                      <a:pos x="3" y="3"/>
                    </a:cxn>
                    <a:cxn ang="0">
                      <a:pos x="0" y="0"/>
                    </a:cxn>
                    <a:cxn ang="0">
                      <a:pos x="0" y="5"/>
                    </a:cxn>
                    <a:cxn ang="0">
                      <a:pos x="4" y="9"/>
                    </a:cxn>
                    <a:cxn ang="0">
                      <a:pos x="8" y="5"/>
                    </a:cxn>
                    <a:cxn ang="0">
                      <a:pos x="8" y="0"/>
                    </a:cxn>
                  </a:cxnLst>
                  <a:rect l="0" t="0" r="r" b="b"/>
                  <a:pathLst>
                    <a:path w="8" h="9">
                      <a:moveTo>
                        <a:pt x="8" y="0"/>
                      </a:moveTo>
                      <a:cubicBezTo>
                        <a:pt x="8" y="2"/>
                        <a:pt x="7" y="3"/>
                        <a:pt x="5" y="3"/>
                      </a:cubicBezTo>
                      <a:cubicBezTo>
                        <a:pt x="3" y="3"/>
                        <a:pt x="3" y="3"/>
                        <a:pt x="3" y="3"/>
                      </a:cubicBezTo>
                      <a:cubicBezTo>
                        <a:pt x="1" y="3"/>
                        <a:pt x="0" y="2"/>
                        <a:pt x="0" y="0"/>
                      </a:cubicBezTo>
                      <a:cubicBezTo>
                        <a:pt x="0" y="5"/>
                        <a:pt x="0" y="5"/>
                        <a:pt x="0" y="5"/>
                      </a:cubicBezTo>
                      <a:cubicBezTo>
                        <a:pt x="0" y="7"/>
                        <a:pt x="2" y="9"/>
                        <a:pt x="4" y="9"/>
                      </a:cubicBezTo>
                      <a:cubicBezTo>
                        <a:pt x="6" y="9"/>
                        <a:pt x="8" y="7"/>
                        <a:pt x="8" y="5"/>
                      </a:cubicBezTo>
                      <a:cubicBezTo>
                        <a:pt x="8" y="0"/>
                        <a:pt x="8" y="0"/>
                        <a:pt x="8" y="0"/>
                      </a:cubicBezTo>
                    </a:path>
                  </a:pathLst>
                </a:custGeom>
                <a:solidFill>
                  <a:srgbClr val="EAAD82"/>
                </a:solidFill>
                <a:ln w="9525">
                  <a:noFill/>
                  <a:round/>
                  <a:headEnd/>
                  <a:tailEnd/>
                </a:ln>
              </p:spPr>
              <p:txBody>
                <a:bodyPr anchor="ctr"/>
                <a:lstStyle/>
                <a:p>
                  <a:pPr algn="ctr"/>
                  <a:endParaRPr dirty="0"/>
                </a:p>
              </p:txBody>
            </p:sp>
            <p:sp>
              <p:nvSpPr>
                <p:cNvPr id="198" name="íṡľíḍê">
                  <a:extLst>
                    <a:ext uri="{FF2B5EF4-FFF2-40B4-BE49-F238E27FC236}">
                      <a16:creationId xmlns:a16="http://schemas.microsoft.com/office/drawing/2014/main" id="{12981393-AA67-4E71-A118-ACD1968A1215}"/>
                    </a:ext>
                  </a:extLst>
                </p:cNvPr>
                <p:cNvSpPr>
                  <a:spLocks/>
                </p:cNvSpPr>
                <p:nvPr/>
              </p:nvSpPr>
              <p:spPr bwMode="auto">
                <a:xfrm>
                  <a:off x="3129216" y="2477891"/>
                  <a:ext cx="151" cy="15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0784B"/>
                </a:solidFill>
                <a:ln w="9525">
                  <a:noFill/>
                  <a:round/>
                  <a:headEnd/>
                  <a:tailEnd/>
                </a:ln>
              </p:spPr>
              <p:txBody>
                <a:bodyPr anchor="ctr"/>
                <a:lstStyle/>
                <a:p>
                  <a:pPr algn="ctr"/>
                  <a:endParaRPr dirty="0"/>
                </a:p>
              </p:txBody>
            </p:sp>
            <p:sp>
              <p:nvSpPr>
                <p:cNvPr id="199" name="ïṡḷiḋé">
                  <a:extLst>
                    <a:ext uri="{FF2B5EF4-FFF2-40B4-BE49-F238E27FC236}">
                      <a16:creationId xmlns:a16="http://schemas.microsoft.com/office/drawing/2014/main" id="{B6560DDC-DD6C-43FF-A28F-2379BD9B800D}"/>
                    </a:ext>
                  </a:extLst>
                </p:cNvPr>
                <p:cNvSpPr>
                  <a:spLocks/>
                </p:cNvSpPr>
                <p:nvPr/>
              </p:nvSpPr>
              <p:spPr bwMode="auto">
                <a:xfrm>
                  <a:off x="3102736" y="2458069"/>
                  <a:ext cx="26479" cy="29657"/>
                </a:xfrm>
                <a:custGeom>
                  <a:avLst/>
                  <a:gdLst/>
                  <a:ahLst/>
                  <a:cxnLst>
                    <a:cxn ang="0">
                      <a:pos x="8" y="0"/>
                    </a:cxn>
                    <a:cxn ang="0">
                      <a:pos x="0" y="0"/>
                    </a:cxn>
                    <a:cxn ang="0">
                      <a:pos x="0" y="5"/>
                    </a:cxn>
                    <a:cxn ang="0">
                      <a:pos x="5" y="5"/>
                    </a:cxn>
                    <a:cxn ang="0">
                      <a:pos x="5" y="9"/>
                    </a:cxn>
                    <a:cxn ang="0">
                      <a:pos x="6" y="9"/>
                    </a:cxn>
                    <a:cxn ang="0">
                      <a:pos x="8" y="6"/>
                    </a:cxn>
                    <a:cxn ang="0">
                      <a:pos x="8" y="6"/>
                    </a:cxn>
                    <a:cxn ang="0">
                      <a:pos x="8" y="6"/>
                    </a:cxn>
                    <a:cxn ang="0">
                      <a:pos x="8" y="6"/>
                    </a:cxn>
                    <a:cxn ang="0">
                      <a:pos x="8" y="6"/>
                    </a:cxn>
                    <a:cxn ang="0">
                      <a:pos x="8" y="6"/>
                    </a:cxn>
                    <a:cxn ang="0">
                      <a:pos x="8" y="6"/>
                    </a:cxn>
                    <a:cxn ang="0">
                      <a:pos x="8" y="6"/>
                    </a:cxn>
                    <a:cxn ang="0">
                      <a:pos x="8" y="6"/>
                    </a:cxn>
                    <a:cxn ang="0">
                      <a:pos x="8" y="6"/>
                    </a:cxn>
                    <a:cxn ang="0">
                      <a:pos x="8" y="6"/>
                    </a:cxn>
                    <a:cxn ang="0">
                      <a:pos x="8" y="6"/>
                    </a:cxn>
                    <a:cxn ang="0">
                      <a:pos x="8" y="6"/>
                    </a:cxn>
                    <a:cxn ang="0">
                      <a:pos x="8" y="0"/>
                    </a:cxn>
                  </a:cxnLst>
                  <a:rect l="0" t="0" r="r" b="b"/>
                  <a:pathLst>
                    <a:path w="8" h="9">
                      <a:moveTo>
                        <a:pt x="8" y="0"/>
                      </a:moveTo>
                      <a:cubicBezTo>
                        <a:pt x="0" y="0"/>
                        <a:pt x="0" y="0"/>
                        <a:pt x="0" y="0"/>
                      </a:cubicBezTo>
                      <a:cubicBezTo>
                        <a:pt x="0" y="5"/>
                        <a:pt x="0" y="5"/>
                        <a:pt x="0" y="5"/>
                      </a:cubicBezTo>
                      <a:cubicBezTo>
                        <a:pt x="5" y="5"/>
                        <a:pt x="5" y="5"/>
                        <a:pt x="5" y="5"/>
                      </a:cubicBezTo>
                      <a:cubicBezTo>
                        <a:pt x="5" y="9"/>
                        <a:pt x="5" y="9"/>
                        <a:pt x="5" y="9"/>
                      </a:cubicBezTo>
                      <a:cubicBezTo>
                        <a:pt x="6" y="9"/>
                        <a:pt x="6" y="9"/>
                        <a:pt x="6" y="9"/>
                      </a:cubicBezTo>
                      <a:cubicBezTo>
                        <a:pt x="7" y="8"/>
                        <a:pt x="7" y="7"/>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0"/>
                        <a:pt x="8" y="0"/>
                        <a:pt x="8" y="0"/>
                      </a:cubicBezTo>
                    </a:path>
                  </a:pathLst>
                </a:custGeom>
                <a:solidFill>
                  <a:srgbClr val="EAAD82"/>
                </a:solidFill>
                <a:ln w="9525">
                  <a:noFill/>
                  <a:round/>
                  <a:headEnd/>
                  <a:tailEnd/>
                </a:ln>
              </p:spPr>
              <p:txBody>
                <a:bodyPr anchor="ctr"/>
                <a:lstStyle/>
                <a:p>
                  <a:pPr algn="ctr"/>
                  <a:endParaRPr dirty="0"/>
                </a:p>
              </p:txBody>
            </p:sp>
            <p:sp>
              <p:nvSpPr>
                <p:cNvPr id="200" name="íśḻîḑé">
                  <a:extLst>
                    <a:ext uri="{FF2B5EF4-FFF2-40B4-BE49-F238E27FC236}">
                      <a16:creationId xmlns:a16="http://schemas.microsoft.com/office/drawing/2014/main" id="{484DB5D7-2E2D-4590-8B5A-3BFF9E71C562}"/>
                    </a:ext>
                  </a:extLst>
                </p:cNvPr>
                <p:cNvSpPr>
                  <a:spLocks/>
                </p:cNvSpPr>
                <p:nvPr/>
              </p:nvSpPr>
              <p:spPr bwMode="auto">
                <a:xfrm>
                  <a:off x="3102736" y="2474562"/>
                  <a:ext cx="16493" cy="13164"/>
                </a:xfrm>
                <a:custGeom>
                  <a:avLst/>
                  <a:gdLst/>
                  <a:ahLst/>
                  <a:cxnLst>
                    <a:cxn ang="0">
                      <a:pos x="5" y="0"/>
                    </a:cxn>
                    <a:cxn ang="0">
                      <a:pos x="0" y="0"/>
                    </a:cxn>
                    <a:cxn ang="0">
                      <a:pos x="0" y="1"/>
                    </a:cxn>
                    <a:cxn ang="0">
                      <a:pos x="1" y="4"/>
                    </a:cxn>
                    <a:cxn ang="0">
                      <a:pos x="5" y="4"/>
                    </a:cxn>
                    <a:cxn ang="0">
                      <a:pos x="5" y="0"/>
                    </a:cxn>
                  </a:cxnLst>
                  <a:rect l="0" t="0" r="r" b="b"/>
                  <a:pathLst>
                    <a:path w="5" h="4">
                      <a:moveTo>
                        <a:pt x="5" y="0"/>
                      </a:moveTo>
                      <a:cubicBezTo>
                        <a:pt x="0" y="0"/>
                        <a:pt x="0" y="0"/>
                        <a:pt x="0" y="0"/>
                      </a:cubicBezTo>
                      <a:cubicBezTo>
                        <a:pt x="0" y="1"/>
                        <a:pt x="0" y="1"/>
                        <a:pt x="0" y="1"/>
                      </a:cubicBezTo>
                      <a:cubicBezTo>
                        <a:pt x="0" y="2"/>
                        <a:pt x="0" y="3"/>
                        <a:pt x="1" y="4"/>
                      </a:cubicBezTo>
                      <a:cubicBezTo>
                        <a:pt x="5" y="4"/>
                        <a:pt x="5" y="4"/>
                        <a:pt x="5" y="4"/>
                      </a:cubicBezTo>
                      <a:cubicBezTo>
                        <a:pt x="5" y="0"/>
                        <a:pt x="5" y="0"/>
                        <a:pt x="5" y="0"/>
                      </a:cubicBezTo>
                    </a:path>
                  </a:pathLst>
                </a:custGeom>
                <a:solidFill>
                  <a:srgbClr val="EAAD82"/>
                </a:solidFill>
                <a:ln w="9525">
                  <a:noFill/>
                  <a:round/>
                  <a:headEnd/>
                  <a:tailEnd/>
                </a:ln>
              </p:spPr>
              <p:txBody>
                <a:bodyPr anchor="ctr"/>
                <a:lstStyle/>
                <a:p>
                  <a:pPr algn="ctr"/>
                  <a:endParaRPr dirty="0"/>
                </a:p>
              </p:txBody>
            </p:sp>
            <p:sp>
              <p:nvSpPr>
                <p:cNvPr id="201" name="îṥļîḍé">
                  <a:extLst>
                    <a:ext uri="{FF2B5EF4-FFF2-40B4-BE49-F238E27FC236}">
                      <a16:creationId xmlns:a16="http://schemas.microsoft.com/office/drawing/2014/main" id="{CEA7293F-1D43-49D6-8108-29413E6A93CD}"/>
                    </a:ext>
                  </a:extLst>
                </p:cNvPr>
                <p:cNvSpPr>
                  <a:spLocks/>
                </p:cNvSpPr>
                <p:nvPr/>
              </p:nvSpPr>
              <p:spPr bwMode="auto">
                <a:xfrm>
                  <a:off x="3142380" y="2491055"/>
                  <a:ext cx="151" cy="151"/>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0784B"/>
                </a:solidFill>
                <a:ln w="9525">
                  <a:noFill/>
                  <a:round/>
                  <a:headEnd/>
                  <a:tailEnd/>
                </a:ln>
              </p:spPr>
              <p:txBody>
                <a:bodyPr anchor="ctr"/>
                <a:lstStyle/>
                <a:p>
                  <a:pPr algn="ctr"/>
                  <a:endParaRPr dirty="0"/>
                </a:p>
              </p:txBody>
            </p:sp>
            <p:sp>
              <p:nvSpPr>
                <p:cNvPr id="202" name="i$ľíḋe">
                  <a:extLst>
                    <a:ext uri="{FF2B5EF4-FFF2-40B4-BE49-F238E27FC236}">
                      <a16:creationId xmlns:a16="http://schemas.microsoft.com/office/drawing/2014/main" id="{6D5EAF7E-A535-4D41-84D8-C53E537C862D}"/>
                    </a:ext>
                  </a:extLst>
                </p:cNvPr>
                <p:cNvSpPr>
                  <a:spLocks/>
                </p:cNvSpPr>
                <p:nvPr/>
              </p:nvSpPr>
              <p:spPr bwMode="auto">
                <a:xfrm>
                  <a:off x="3129216" y="2458069"/>
                  <a:ext cx="26328" cy="32986"/>
                </a:xfrm>
                <a:custGeom>
                  <a:avLst/>
                  <a:gdLst/>
                  <a:ahLst/>
                  <a:cxnLst>
                    <a:cxn ang="0">
                      <a:pos x="8" y="0"/>
                    </a:cxn>
                    <a:cxn ang="0">
                      <a:pos x="0" y="0"/>
                    </a:cxn>
                    <a:cxn ang="0">
                      <a:pos x="0" y="1"/>
                    </a:cxn>
                    <a:cxn ang="0">
                      <a:pos x="0" y="6"/>
                    </a:cxn>
                    <a:cxn ang="0">
                      <a:pos x="0" y="6"/>
                    </a:cxn>
                    <a:cxn ang="0">
                      <a:pos x="0" y="6"/>
                    </a:cxn>
                    <a:cxn ang="0">
                      <a:pos x="0" y="7"/>
                    </a:cxn>
                    <a:cxn ang="0">
                      <a:pos x="0" y="7"/>
                    </a:cxn>
                    <a:cxn ang="0">
                      <a:pos x="0" y="7"/>
                    </a:cxn>
                    <a:cxn ang="0">
                      <a:pos x="0" y="7"/>
                    </a:cxn>
                    <a:cxn ang="0">
                      <a:pos x="0" y="8"/>
                    </a:cxn>
                    <a:cxn ang="0">
                      <a:pos x="2" y="9"/>
                    </a:cxn>
                    <a:cxn ang="0">
                      <a:pos x="4" y="10"/>
                    </a:cxn>
                    <a:cxn ang="0">
                      <a:pos x="4" y="10"/>
                    </a:cxn>
                    <a:cxn ang="0">
                      <a:pos x="4" y="10"/>
                    </a:cxn>
                    <a:cxn ang="0">
                      <a:pos x="4" y="10"/>
                    </a:cxn>
                    <a:cxn ang="0">
                      <a:pos x="4" y="10"/>
                    </a:cxn>
                    <a:cxn ang="0">
                      <a:pos x="4" y="10"/>
                    </a:cxn>
                    <a:cxn ang="0">
                      <a:pos x="4" y="10"/>
                    </a:cxn>
                    <a:cxn ang="0">
                      <a:pos x="4" y="10"/>
                    </a:cxn>
                    <a:cxn ang="0">
                      <a:pos x="4" y="10"/>
                    </a:cxn>
                    <a:cxn ang="0">
                      <a:pos x="8" y="6"/>
                    </a:cxn>
                    <a:cxn ang="0">
                      <a:pos x="8" y="0"/>
                    </a:cxn>
                  </a:cxnLst>
                  <a:rect l="0" t="0" r="r" b="b"/>
                  <a:pathLst>
                    <a:path w="8" h="10">
                      <a:moveTo>
                        <a:pt x="8" y="0"/>
                      </a:moveTo>
                      <a:cubicBezTo>
                        <a:pt x="0" y="0"/>
                        <a:pt x="0" y="0"/>
                        <a:pt x="0" y="0"/>
                      </a:cubicBezTo>
                      <a:cubicBezTo>
                        <a:pt x="0" y="1"/>
                        <a:pt x="0" y="1"/>
                        <a:pt x="0" y="1"/>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9"/>
                        <a:pt x="2" y="9"/>
                      </a:cubicBezTo>
                      <a:cubicBezTo>
                        <a:pt x="2" y="9"/>
                        <a:pt x="3"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6" y="10"/>
                        <a:pt x="8" y="8"/>
                        <a:pt x="8" y="6"/>
                      </a:cubicBezTo>
                      <a:cubicBezTo>
                        <a:pt x="8" y="0"/>
                        <a:pt x="8" y="0"/>
                        <a:pt x="8" y="0"/>
                      </a:cubicBezTo>
                    </a:path>
                  </a:pathLst>
                </a:custGeom>
                <a:solidFill>
                  <a:srgbClr val="EAAD82"/>
                </a:solidFill>
                <a:ln w="9525">
                  <a:noFill/>
                  <a:round/>
                  <a:headEnd/>
                  <a:tailEnd/>
                </a:ln>
              </p:spPr>
              <p:txBody>
                <a:bodyPr anchor="ctr"/>
                <a:lstStyle/>
                <a:p>
                  <a:pPr algn="ctr"/>
                  <a:endParaRPr dirty="0"/>
                </a:p>
              </p:txBody>
            </p:sp>
            <p:sp>
              <p:nvSpPr>
                <p:cNvPr id="203" name="îṣḷîďe">
                  <a:extLst>
                    <a:ext uri="{FF2B5EF4-FFF2-40B4-BE49-F238E27FC236}">
                      <a16:creationId xmlns:a16="http://schemas.microsoft.com/office/drawing/2014/main" id="{90B7993E-BB03-41BF-8B55-C10C49EB6761}"/>
                    </a:ext>
                  </a:extLst>
                </p:cNvPr>
                <p:cNvSpPr>
                  <a:spLocks/>
                </p:cNvSpPr>
                <p:nvPr/>
              </p:nvSpPr>
              <p:spPr bwMode="auto">
                <a:xfrm>
                  <a:off x="3092901" y="2461398"/>
                  <a:ext cx="56136" cy="29657"/>
                </a:xfrm>
                <a:custGeom>
                  <a:avLst/>
                  <a:gdLst/>
                  <a:ahLst/>
                  <a:cxnLst>
                    <a:cxn ang="0">
                      <a:pos x="0" y="9"/>
                    </a:cxn>
                    <a:cxn ang="0">
                      <a:pos x="0" y="4"/>
                    </a:cxn>
                    <a:cxn ang="0">
                      <a:pos x="3" y="0"/>
                    </a:cxn>
                    <a:cxn ang="0">
                      <a:pos x="17" y="0"/>
                    </a:cxn>
                    <a:cxn ang="0">
                      <a:pos x="17" y="2"/>
                    </a:cxn>
                    <a:cxn ang="0">
                      <a:pos x="10" y="9"/>
                    </a:cxn>
                    <a:cxn ang="0">
                      <a:pos x="0" y="9"/>
                    </a:cxn>
                  </a:cxnLst>
                  <a:rect l="0" t="0" r="r" b="b"/>
                  <a:pathLst>
                    <a:path w="17" h="9">
                      <a:moveTo>
                        <a:pt x="0" y="9"/>
                      </a:moveTo>
                      <a:cubicBezTo>
                        <a:pt x="0" y="4"/>
                        <a:pt x="0" y="4"/>
                        <a:pt x="0" y="4"/>
                      </a:cubicBezTo>
                      <a:cubicBezTo>
                        <a:pt x="0" y="2"/>
                        <a:pt x="1" y="0"/>
                        <a:pt x="3" y="0"/>
                      </a:cubicBezTo>
                      <a:cubicBezTo>
                        <a:pt x="17" y="0"/>
                        <a:pt x="17" y="0"/>
                        <a:pt x="17" y="0"/>
                      </a:cubicBezTo>
                      <a:cubicBezTo>
                        <a:pt x="17" y="2"/>
                        <a:pt x="17" y="2"/>
                        <a:pt x="17" y="2"/>
                      </a:cubicBezTo>
                      <a:cubicBezTo>
                        <a:pt x="17" y="6"/>
                        <a:pt x="14" y="9"/>
                        <a:pt x="10" y="9"/>
                      </a:cubicBezTo>
                      <a:lnTo>
                        <a:pt x="0" y="9"/>
                      </a:lnTo>
                      <a:close/>
                    </a:path>
                  </a:pathLst>
                </a:custGeom>
                <a:solidFill>
                  <a:srgbClr val="FBC49D"/>
                </a:solidFill>
                <a:ln w="9525">
                  <a:noFill/>
                  <a:round/>
                  <a:headEnd/>
                  <a:tailEnd/>
                </a:ln>
              </p:spPr>
              <p:txBody>
                <a:bodyPr anchor="ctr"/>
                <a:lstStyle/>
                <a:p>
                  <a:pPr algn="ctr"/>
                  <a:endParaRPr dirty="0"/>
                </a:p>
              </p:txBody>
            </p:sp>
            <p:sp>
              <p:nvSpPr>
                <p:cNvPr id="204" name="íṡļïḑé">
                  <a:extLst>
                    <a:ext uri="{FF2B5EF4-FFF2-40B4-BE49-F238E27FC236}">
                      <a16:creationId xmlns:a16="http://schemas.microsoft.com/office/drawing/2014/main" id="{D11DB154-BC82-477B-BDE1-22A03DF57F57}"/>
                    </a:ext>
                  </a:extLst>
                </p:cNvPr>
                <p:cNvSpPr>
                  <a:spLocks/>
                </p:cNvSpPr>
                <p:nvPr/>
              </p:nvSpPr>
              <p:spPr bwMode="auto">
                <a:xfrm>
                  <a:off x="3116052" y="2570342"/>
                  <a:ext cx="72629" cy="16493"/>
                </a:xfrm>
                <a:prstGeom prst="rect">
                  <a:avLst/>
                </a:prstGeom>
                <a:solidFill>
                  <a:srgbClr val="FFFFFF"/>
                </a:solidFill>
                <a:ln w="9525">
                  <a:noFill/>
                  <a:miter lim="800000"/>
                  <a:headEnd/>
                  <a:tailEnd/>
                </a:ln>
              </p:spPr>
              <p:txBody>
                <a:bodyPr anchor="ctr"/>
                <a:lstStyle/>
                <a:p>
                  <a:pPr algn="ctr"/>
                  <a:endParaRPr dirty="0"/>
                </a:p>
              </p:txBody>
            </p:sp>
            <p:sp>
              <p:nvSpPr>
                <p:cNvPr id="205" name="ïśľîdé">
                  <a:extLst>
                    <a:ext uri="{FF2B5EF4-FFF2-40B4-BE49-F238E27FC236}">
                      <a16:creationId xmlns:a16="http://schemas.microsoft.com/office/drawing/2014/main" id="{8DB0BA58-859E-481B-8DF9-A6FFA3100147}"/>
                    </a:ext>
                  </a:extLst>
                </p:cNvPr>
                <p:cNvSpPr>
                  <a:spLocks/>
                </p:cNvSpPr>
                <p:nvPr/>
              </p:nvSpPr>
              <p:spPr bwMode="auto">
                <a:xfrm>
                  <a:off x="2987286" y="2586835"/>
                  <a:ext cx="207901" cy="244215"/>
                </a:xfrm>
                <a:custGeom>
                  <a:avLst/>
                  <a:gdLst/>
                  <a:ahLst/>
                  <a:cxnLst>
                    <a:cxn ang="0">
                      <a:pos x="44" y="71"/>
                    </a:cxn>
                    <a:cxn ang="0">
                      <a:pos x="0" y="55"/>
                    </a:cxn>
                    <a:cxn ang="0">
                      <a:pos x="8" y="31"/>
                    </a:cxn>
                    <a:cxn ang="0">
                      <a:pos x="37" y="41"/>
                    </a:cxn>
                    <a:cxn ang="0">
                      <a:pos x="37" y="0"/>
                    </a:cxn>
                    <a:cxn ang="0">
                      <a:pos x="63" y="0"/>
                    </a:cxn>
                    <a:cxn ang="0">
                      <a:pos x="63" y="58"/>
                    </a:cxn>
                    <a:cxn ang="0">
                      <a:pos x="44" y="71"/>
                    </a:cxn>
                  </a:cxnLst>
                  <a:rect l="0" t="0" r="r" b="b"/>
                  <a:pathLst>
                    <a:path w="63" h="74">
                      <a:moveTo>
                        <a:pt x="44" y="71"/>
                      </a:moveTo>
                      <a:cubicBezTo>
                        <a:pt x="0" y="55"/>
                        <a:pt x="0" y="55"/>
                        <a:pt x="0" y="55"/>
                      </a:cubicBezTo>
                      <a:cubicBezTo>
                        <a:pt x="8" y="31"/>
                        <a:pt x="8" y="31"/>
                        <a:pt x="8" y="31"/>
                      </a:cubicBezTo>
                      <a:cubicBezTo>
                        <a:pt x="37" y="41"/>
                        <a:pt x="37" y="41"/>
                        <a:pt x="37" y="41"/>
                      </a:cubicBezTo>
                      <a:cubicBezTo>
                        <a:pt x="37" y="0"/>
                        <a:pt x="37" y="0"/>
                        <a:pt x="37" y="0"/>
                      </a:cubicBezTo>
                      <a:cubicBezTo>
                        <a:pt x="63" y="0"/>
                        <a:pt x="63" y="0"/>
                        <a:pt x="63" y="0"/>
                      </a:cubicBezTo>
                      <a:cubicBezTo>
                        <a:pt x="63" y="58"/>
                        <a:pt x="63" y="58"/>
                        <a:pt x="63" y="58"/>
                      </a:cubicBezTo>
                      <a:cubicBezTo>
                        <a:pt x="63" y="68"/>
                        <a:pt x="54" y="74"/>
                        <a:pt x="44" y="71"/>
                      </a:cubicBezTo>
                      <a:close/>
                    </a:path>
                  </a:pathLst>
                </a:custGeom>
                <a:solidFill>
                  <a:srgbClr val="F2F2F2"/>
                </a:solidFill>
                <a:ln w="9525">
                  <a:noFill/>
                  <a:round/>
                  <a:headEnd/>
                  <a:tailEnd/>
                </a:ln>
              </p:spPr>
              <p:txBody>
                <a:bodyPr anchor="ctr"/>
                <a:lstStyle/>
                <a:p>
                  <a:pPr algn="ctr"/>
                  <a:endParaRPr dirty="0"/>
                </a:p>
              </p:txBody>
            </p:sp>
            <p:sp>
              <p:nvSpPr>
                <p:cNvPr id="206" name="išļíďê">
                  <a:extLst>
                    <a:ext uri="{FF2B5EF4-FFF2-40B4-BE49-F238E27FC236}">
                      <a16:creationId xmlns:a16="http://schemas.microsoft.com/office/drawing/2014/main" id="{044C7F46-A793-4628-93F2-1BE6AA2360AB}"/>
                    </a:ext>
                  </a:extLst>
                </p:cNvPr>
                <p:cNvSpPr>
                  <a:spLocks/>
                </p:cNvSpPr>
                <p:nvPr/>
              </p:nvSpPr>
              <p:spPr bwMode="auto">
                <a:xfrm>
                  <a:off x="2719770" y="2784749"/>
                  <a:ext cx="69452" cy="141929"/>
                </a:xfrm>
                <a:prstGeom prst="rect">
                  <a:avLst/>
                </a:prstGeom>
                <a:solidFill>
                  <a:srgbClr val="F2F2F2"/>
                </a:solidFill>
                <a:ln w="9525">
                  <a:noFill/>
                  <a:miter lim="800000"/>
                  <a:headEnd/>
                  <a:tailEnd/>
                </a:ln>
              </p:spPr>
              <p:txBody>
                <a:bodyPr anchor="ctr"/>
                <a:lstStyle/>
                <a:p>
                  <a:pPr algn="ctr"/>
                  <a:endParaRPr dirty="0"/>
                </a:p>
              </p:txBody>
            </p:sp>
            <p:sp>
              <p:nvSpPr>
                <p:cNvPr id="207" name="iṣḻïdè">
                  <a:extLst>
                    <a:ext uri="{FF2B5EF4-FFF2-40B4-BE49-F238E27FC236}">
                      <a16:creationId xmlns:a16="http://schemas.microsoft.com/office/drawing/2014/main" id="{1A32C967-7174-49F8-A784-4B17F0540ABF}"/>
                    </a:ext>
                  </a:extLst>
                </p:cNvPr>
                <p:cNvSpPr>
                  <a:spLocks/>
                </p:cNvSpPr>
                <p:nvPr/>
              </p:nvSpPr>
              <p:spPr bwMode="auto">
                <a:xfrm>
                  <a:off x="2805714" y="2788078"/>
                  <a:ext cx="231051" cy="300351"/>
                </a:xfrm>
                <a:custGeom>
                  <a:avLst/>
                  <a:gdLst/>
                  <a:ahLst/>
                  <a:cxnLst>
                    <a:cxn ang="0">
                      <a:pos x="1527" y="1985"/>
                    </a:cxn>
                    <a:cxn ang="0">
                      <a:pos x="1527" y="66"/>
                    </a:cxn>
                    <a:cxn ang="0">
                      <a:pos x="1222" y="0"/>
                    </a:cxn>
                    <a:cxn ang="0">
                      <a:pos x="283" y="0"/>
                    </a:cxn>
                    <a:cxn ang="0">
                      <a:pos x="0" y="66"/>
                    </a:cxn>
                    <a:cxn ang="0">
                      <a:pos x="0" y="1985"/>
                    </a:cxn>
                    <a:cxn ang="0">
                      <a:pos x="1527" y="1985"/>
                    </a:cxn>
                  </a:cxnLst>
                  <a:rect l="0" t="0" r="r" b="b"/>
                  <a:pathLst>
                    <a:path w="1527" h="1985">
                      <a:moveTo>
                        <a:pt x="1527" y="1985"/>
                      </a:moveTo>
                      <a:lnTo>
                        <a:pt x="1527" y="66"/>
                      </a:lnTo>
                      <a:lnTo>
                        <a:pt x="1222" y="0"/>
                      </a:lnTo>
                      <a:lnTo>
                        <a:pt x="283" y="0"/>
                      </a:lnTo>
                      <a:lnTo>
                        <a:pt x="0" y="66"/>
                      </a:lnTo>
                      <a:lnTo>
                        <a:pt x="0" y="1985"/>
                      </a:lnTo>
                      <a:lnTo>
                        <a:pt x="1527" y="1985"/>
                      </a:lnTo>
                      <a:close/>
                    </a:path>
                  </a:pathLst>
                </a:custGeom>
                <a:solidFill>
                  <a:srgbClr val="4E4E4E"/>
                </a:solidFill>
                <a:ln w="9525">
                  <a:noFill/>
                  <a:round/>
                  <a:headEnd/>
                  <a:tailEnd/>
                </a:ln>
              </p:spPr>
              <p:txBody>
                <a:bodyPr anchor="ctr"/>
                <a:lstStyle/>
                <a:p>
                  <a:pPr algn="ctr"/>
                  <a:endParaRPr dirty="0"/>
                </a:p>
              </p:txBody>
            </p:sp>
            <p:sp>
              <p:nvSpPr>
                <p:cNvPr id="208" name="îślîḑé">
                  <a:extLst>
                    <a:ext uri="{FF2B5EF4-FFF2-40B4-BE49-F238E27FC236}">
                      <a16:creationId xmlns:a16="http://schemas.microsoft.com/office/drawing/2014/main" id="{20824DCB-8A89-4B50-AC4C-CC6875BCBA15}"/>
                    </a:ext>
                  </a:extLst>
                </p:cNvPr>
                <p:cNvSpPr>
                  <a:spLocks/>
                </p:cNvSpPr>
                <p:nvPr/>
              </p:nvSpPr>
              <p:spPr bwMode="auto">
                <a:xfrm>
                  <a:off x="2805714" y="2788078"/>
                  <a:ext cx="231051" cy="300351"/>
                </a:xfrm>
                <a:custGeom>
                  <a:avLst/>
                  <a:gdLst/>
                  <a:ahLst/>
                  <a:cxnLst>
                    <a:cxn ang="0">
                      <a:pos x="1527" y="1985"/>
                    </a:cxn>
                    <a:cxn ang="0">
                      <a:pos x="1527" y="66"/>
                    </a:cxn>
                    <a:cxn ang="0">
                      <a:pos x="1222" y="0"/>
                    </a:cxn>
                    <a:cxn ang="0">
                      <a:pos x="283" y="0"/>
                    </a:cxn>
                    <a:cxn ang="0">
                      <a:pos x="0" y="66"/>
                    </a:cxn>
                    <a:cxn ang="0">
                      <a:pos x="0" y="1985"/>
                    </a:cxn>
                    <a:cxn ang="0">
                      <a:pos x="1527" y="1985"/>
                    </a:cxn>
                  </a:cxnLst>
                  <a:rect l="0" t="0" r="r" b="b"/>
                  <a:pathLst>
                    <a:path w="1527" h="1985">
                      <a:moveTo>
                        <a:pt x="1527" y="1985"/>
                      </a:moveTo>
                      <a:lnTo>
                        <a:pt x="1527" y="66"/>
                      </a:lnTo>
                      <a:lnTo>
                        <a:pt x="1222" y="0"/>
                      </a:lnTo>
                      <a:lnTo>
                        <a:pt x="283" y="0"/>
                      </a:lnTo>
                      <a:lnTo>
                        <a:pt x="0" y="66"/>
                      </a:lnTo>
                      <a:lnTo>
                        <a:pt x="0" y="1985"/>
                      </a:lnTo>
                      <a:lnTo>
                        <a:pt x="1527" y="1985"/>
                      </a:lnTo>
                    </a:path>
                  </a:pathLst>
                </a:custGeom>
                <a:noFill/>
                <a:ln w="9525">
                  <a:noFill/>
                  <a:round/>
                  <a:headEnd/>
                  <a:tailEnd/>
                </a:ln>
              </p:spPr>
              <p:txBody>
                <a:bodyPr anchor="ctr"/>
                <a:lstStyle/>
                <a:p>
                  <a:pPr algn="ctr"/>
                  <a:endParaRPr dirty="0"/>
                </a:p>
              </p:txBody>
            </p:sp>
            <p:sp>
              <p:nvSpPr>
                <p:cNvPr id="209" name="ïṥlïḋe">
                  <a:extLst>
                    <a:ext uri="{FF2B5EF4-FFF2-40B4-BE49-F238E27FC236}">
                      <a16:creationId xmlns:a16="http://schemas.microsoft.com/office/drawing/2014/main" id="{FEB9119A-AD32-4BF4-9AAC-408C41B63390}"/>
                    </a:ext>
                  </a:extLst>
                </p:cNvPr>
                <p:cNvSpPr>
                  <a:spLocks/>
                </p:cNvSpPr>
                <p:nvPr/>
              </p:nvSpPr>
              <p:spPr bwMode="auto">
                <a:xfrm>
                  <a:off x="2799056" y="2685792"/>
                  <a:ext cx="241038" cy="303680"/>
                </a:xfrm>
                <a:custGeom>
                  <a:avLst/>
                  <a:gdLst/>
                  <a:ahLst/>
                  <a:cxnLst>
                    <a:cxn ang="0">
                      <a:pos x="1593" y="2007"/>
                    </a:cxn>
                    <a:cxn ang="0">
                      <a:pos x="1593" y="66"/>
                    </a:cxn>
                    <a:cxn ang="0">
                      <a:pos x="1287" y="0"/>
                    </a:cxn>
                    <a:cxn ang="0">
                      <a:pos x="306" y="0"/>
                    </a:cxn>
                    <a:cxn ang="0">
                      <a:pos x="0" y="66"/>
                    </a:cxn>
                    <a:cxn ang="0">
                      <a:pos x="0" y="2007"/>
                    </a:cxn>
                    <a:cxn ang="0">
                      <a:pos x="1593" y="2007"/>
                    </a:cxn>
                  </a:cxnLst>
                  <a:rect l="0" t="0" r="r" b="b"/>
                  <a:pathLst>
                    <a:path w="1593" h="2007">
                      <a:moveTo>
                        <a:pt x="1593" y="2007"/>
                      </a:moveTo>
                      <a:lnTo>
                        <a:pt x="1593" y="66"/>
                      </a:lnTo>
                      <a:lnTo>
                        <a:pt x="1287" y="0"/>
                      </a:lnTo>
                      <a:lnTo>
                        <a:pt x="306" y="0"/>
                      </a:lnTo>
                      <a:lnTo>
                        <a:pt x="0" y="66"/>
                      </a:lnTo>
                      <a:lnTo>
                        <a:pt x="0" y="2007"/>
                      </a:lnTo>
                      <a:lnTo>
                        <a:pt x="1593" y="2007"/>
                      </a:lnTo>
                      <a:close/>
                    </a:path>
                  </a:pathLst>
                </a:custGeom>
                <a:solidFill>
                  <a:srgbClr val="F2F2F2"/>
                </a:solidFill>
                <a:ln w="9525">
                  <a:noFill/>
                  <a:round/>
                  <a:headEnd/>
                  <a:tailEnd/>
                </a:ln>
              </p:spPr>
              <p:txBody>
                <a:bodyPr anchor="ctr"/>
                <a:lstStyle/>
                <a:p>
                  <a:pPr algn="ctr"/>
                  <a:endParaRPr dirty="0"/>
                </a:p>
              </p:txBody>
            </p:sp>
            <p:sp>
              <p:nvSpPr>
                <p:cNvPr id="210" name="iṥ1iďe">
                  <a:extLst>
                    <a:ext uri="{FF2B5EF4-FFF2-40B4-BE49-F238E27FC236}">
                      <a16:creationId xmlns:a16="http://schemas.microsoft.com/office/drawing/2014/main" id="{0F6DBD3C-2338-4558-A238-C1F1CEBE727A}"/>
                    </a:ext>
                  </a:extLst>
                </p:cNvPr>
                <p:cNvSpPr>
                  <a:spLocks/>
                </p:cNvSpPr>
                <p:nvPr/>
              </p:nvSpPr>
              <p:spPr bwMode="auto">
                <a:xfrm>
                  <a:off x="2799056" y="2685792"/>
                  <a:ext cx="241038" cy="303680"/>
                </a:xfrm>
                <a:custGeom>
                  <a:avLst/>
                  <a:gdLst/>
                  <a:ahLst/>
                  <a:cxnLst>
                    <a:cxn ang="0">
                      <a:pos x="1593" y="2007"/>
                    </a:cxn>
                    <a:cxn ang="0">
                      <a:pos x="1593" y="66"/>
                    </a:cxn>
                    <a:cxn ang="0">
                      <a:pos x="1287" y="0"/>
                    </a:cxn>
                    <a:cxn ang="0">
                      <a:pos x="306" y="0"/>
                    </a:cxn>
                    <a:cxn ang="0">
                      <a:pos x="0" y="66"/>
                    </a:cxn>
                    <a:cxn ang="0">
                      <a:pos x="0" y="2007"/>
                    </a:cxn>
                    <a:cxn ang="0">
                      <a:pos x="1593" y="2007"/>
                    </a:cxn>
                  </a:cxnLst>
                  <a:rect l="0" t="0" r="r" b="b"/>
                  <a:pathLst>
                    <a:path w="1593" h="2007">
                      <a:moveTo>
                        <a:pt x="1593" y="2007"/>
                      </a:moveTo>
                      <a:lnTo>
                        <a:pt x="1593" y="66"/>
                      </a:lnTo>
                      <a:lnTo>
                        <a:pt x="1287" y="0"/>
                      </a:lnTo>
                      <a:lnTo>
                        <a:pt x="306" y="0"/>
                      </a:lnTo>
                      <a:lnTo>
                        <a:pt x="0" y="66"/>
                      </a:lnTo>
                      <a:lnTo>
                        <a:pt x="0" y="2007"/>
                      </a:lnTo>
                      <a:lnTo>
                        <a:pt x="1593" y="2007"/>
                      </a:lnTo>
                    </a:path>
                  </a:pathLst>
                </a:custGeom>
                <a:noFill/>
                <a:ln w="9525">
                  <a:noFill/>
                  <a:round/>
                  <a:headEnd/>
                  <a:tailEnd/>
                </a:ln>
              </p:spPr>
              <p:txBody>
                <a:bodyPr anchor="ctr"/>
                <a:lstStyle/>
                <a:p>
                  <a:pPr algn="ctr"/>
                  <a:endParaRPr dirty="0"/>
                </a:p>
              </p:txBody>
            </p:sp>
            <p:sp>
              <p:nvSpPr>
                <p:cNvPr id="211" name="iŝlïḍè">
                  <a:extLst>
                    <a:ext uri="{FF2B5EF4-FFF2-40B4-BE49-F238E27FC236}">
                      <a16:creationId xmlns:a16="http://schemas.microsoft.com/office/drawing/2014/main" id="{5817B9B7-7BF2-4101-BF74-40A6B31D7E6D}"/>
                    </a:ext>
                  </a:extLst>
                </p:cNvPr>
                <p:cNvSpPr>
                  <a:spLocks/>
                </p:cNvSpPr>
                <p:nvPr/>
              </p:nvSpPr>
              <p:spPr bwMode="auto">
                <a:xfrm>
                  <a:off x="2799056" y="2679134"/>
                  <a:ext cx="241038" cy="39643"/>
                </a:xfrm>
                <a:custGeom>
                  <a:avLst/>
                  <a:gdLst/>
                  <a:ahLst/>
                  <a:cxnLst>
                    <a:cxn ang="0">
                      <a:pos x="1244" y="0"/>
                    </a:cxn>
                    <a:cxn ang="0">
                      <a:pos x="349" y="0"/>
                    </a:cxn>
                    <a:cxn ang="0">
                      <a:pos x="0" y="110"/>
                    </a:cxn>
                    <a:cxn ang="0">
                      <a:pos x="0" y="262"/>
                    </a:cxn>
                    <a:cxn ang="0">
                      <a:pos x="458" y="131"/>
                    </a:cxn>
                    <a:cxn ang="0">
                      <a:pos x="1135" y="131"/>
                    </a:cxn>
                    <a:cxn ang="0">
                      <a:pos x="1593" y="262"/>
                    </a:cxn>
                    <a:cxn ang="0">
                      <a:pos x="1593" y="110"/>
                    </a:cxn>
                    <a:cxn ang="0">
                      <a:pos x="1244" y="0"/>
                    </a:cxn>
                  </a:cxnLst>
                  <a:rect l="0" t="0" r="r" b="b"/>
                  <a:pathLst>
                    <a:path w="1593" h="262">
                      <a:moveTo>
                        <a:pt x="1244" y="0"/>
                      </a:moveTo>
                      <a:lnTo>
                        <a:pt x="349" y="0"/>
                      </a:lnTo>
                      <a:lnTo>
                        <a:pt x="0" y="110"/>
                      </a:lnTo>
                      <a:lnTo>
                        <a:pt x="0" y="262"/>
                      </a:lnTo>
                      <a:lnTo>
                        <a:pt x="458" y="131"/>
                      </a:lnTo>
                      <a:lnTo>
                        <a:pt x="1135" y="131"/>
                      </a:lnTo>
                      <a:lnTo>
                        <a:pt x="1593" y="262"/>
                      </a:lnTo>
                      <a:lnTo>
                        <a:pt x="1593" y="110"/>
                      </a:lnTo>
                      <a:lnTo>
                        <a:pt x="1244" y="0"/>
                      </a:lnTo>
                      <a:close/>
                    </a:path>
                  </a:pathLst>
                </a:custGeom>
                <a:solidFill>
                  <a:srgbClr val="FCFCFC"/>
                </a:solidFill>
                <a:ln w="9525">
                  <a:noFill/>
                  <a:round/>
                  <a:headEnd/>
                  <a:tailEnd/>
                </a:ln>
              </p:spPr>
              <p:txBody>
                <a:bodyPr anchor="ctr"/>
                <a:lstStyle/>
                <a:p>
                  <a:pPr algn="ctr"/>
                  <a:endParaRPr dirty="0"/>
                </a:p>
              </p:txBody>
            </p:sp>
            <p:sp>
              <p:nvSpPr>
                <p:cNvPr id="212" name="îSḷïḑè">
                  <a:extLst>
                    <a:ext uri="{FF2B5EF4-FFF2-40B4-BE49-F238E27FC236}">
                      <a16:creationId xmlns:a16="http://schemas.microsoft.com/office/drawing/2014/main" id="{E110078F-6A54-4FAC-A9C7-EBB6D0A6E632}"/>
                    </a:ext>
                  </a:extLst>
                </p:cNvPr>
                <p:cNvSpPr>
                  <a:spLocks/>
                </p:cNvSpPr>
                <p:nvPr/>
              </p:nvSpPr>
              <p:spPr bwMode="auto">
                <a:xfrm>
                  <a:off x="2799056" y="2679134"/>
                  <a:ext cx="241038" cy="39643"/>
                </a:xfrm>
                <a:custGeom>
                  <a:avLst/>
                  <a:gdLst/>
                  <a:ahLst/>
                  <a:cxnLst>
                    <a:cxn ang="0">
                      <a:pos x="1244" y="0"/>
                    </a:cxn>
                    <a:cxn ang="0">
                      <a:pos x="349" y="0"/>
                    </a:cxn>
                    <a:cxn ang="0">
                      <a:pos x="0" y="110"/>
                    </a:cxn>
                    <a:cxn ang="0">
                      <a:pos x="0" y="262"/>
                    </a:cxn>
                    <a:cxn ang="0">
                      <a:pos x="458" y="131"/>
                    </a:cxn>
                    <a:cxn ang="0">
                      <a:pos x="1135" y="131"/>
                    </a:cxn>
                    <a:cxn ang="0">
                      <a:pos x="1593" y="262"/>
                    </a:cxn>
                    <a:cxn ang="0">
                      <a:pos x="1593" y="110"/>
                    </a:cxn>
                    <a:cxn ang="0">
                      <a:pos x="1244" y="0"/>
                    </a:cxn>
                  </a:cxnLst>
                  <a:rect l="0" t="0" r="r" b="b"/>
                  <a:pathLst>
                    <a:path w="1593" h="262">
                      <a:moveTo>
                        <a:pt x="1244" y="0"/>
                      </a:moveTo>
                      <a:lnTo>
                        <a:pt x="349" y="0"/>
                      </a:lnTo>
                      <a:lnTo>
                        <a:pt x="0" y="110"/>
                      </a:lnTo>
                      <a:lnTo>
                        <a:pt x="0" y="262"/>
                      </a:lnTo>
                      <a:lnTo>
                        <a:pt x="458" y="131"/>
                      </a:lnTo>
                      <a:lnTo>
                        <a:pt x="1135" y="131"/>
                      </a:lnTo>
                      <a:lnTo>
                        <a:pt x="1593" y="262"/>
                      </a:lnTo>
                      <a:lnTo>
                        <a:pt x="1593" y="110"/>
                      </a:lnTo>
                      <a:lnTo>
                        <a:pt x="1244" y="0"/>
                      </a:lnTo>
                    </a:path>
                  </a:pathLst>
                </a:custGeom>
                <a:noFill/>
                <a:ln w="9525">
                  <a:noFill/>
                  <a:round/>
                  <a:headEnd/>
                  <a:tailEnd/>
                </a:ln>
              </p:spPr>
              <p:txBody>
                <a:bodyPr anchor="ctr"/>
                <a:lstStyle/>
                <a:p>
                  <a:pPr algn="ctr"/>
                  <a:endParaRPr dirty="0"/>
                </a:p>
              </p:txBody>
            </p:sp>
            <p:sp>
              <p:nvSpPr>
                <p:cNvPr id="213" name="iṥlíḍe">
                  <a:extLst>
                    <a:ext uri="{FF2B5EF4-FFF2-40B4-BE49-F238E27FC236}">
                      <a16:creationId xmlns:a16="http://schemas.microsoft.com/office/drawing/2014/main" id="{C92CADAD-EB95-4083-A7EB-236CA6C01B5C}"/>
                    </a:ext>
                  </a:extLst>
                </p:cNvPr>
                <p:cNvSpPr>
                  <a:spLocks/>
                </p:cNvSpPr>
                <p:nvPr/>
              </p:nvSpPr>
              <p:spPr bwMode="auto">
                <a:xfrm>
                  <a:off x="2881672" y="2748434"/>
                  <a:ext cx="72629" cy="181573"/>
                </a:xfrm>
                <a:custGeom>
                  <a:avLst/>
                  <a:gdLst/>
                  <a:ahLst/>
                  <a:cxnLst>
                    <a:cxn ang="0">
                      <a:pos x="327" y="0"/>
                    </a:cxn>
                    <a:cxn ang="0">
                      <a:pos x="130" y="0"/>
                    </a:cxn>
                    <a:cxn ang="0">
                      <a:pos x="0" y="1200"/>
                    </a:cxn>
                    <a:cxn ang="0">
                      <a:pos x="480" y="1200"/>
                    </a:cxn>
                    <a:cxn ang="0">
                      <a:pos x="327" y="0"/>
                    </a:cxn>
                  </a:cxnLst>
                  <a:rect l="0" t="0" r="r" b="b"/>
                  <a:pathLst>
                    <a:path w="480" h="1200">
                      <a:moveTo>
                        <a:pt x="327" y="0"/>
                      </a:moveTo>
                      <a:lnTo>
                        <a:pt x="130" y="0"/>
                      </a:lnTo>
                      <a:lnTo>
                        <a:pt x="0" y="1200"/>
                      </a:lnTo>
                      <a:lnTo>
                        <a:pt x="480" y="1200"/>
                      </a:lnTo>
                      <a:lnTo>
                        <a:pt x="327" y="0"/>
                      </a:lnTo>
                      <a:close/>
                    </a:path>
                  </a:pathLst>
                </a:custGeom>
                <a:solidFill>
                  <a:srgbClr val="E6E6E6"/>
                </a:solidFill>
                <a:ln w="9525">
                  <a:noFill/>
                  <a:round/>
                  <a:headEnd/>
                  <a:tailEnd/>
                </a:ln>
              </p:spPr>
              <p:txBody>
                <a:bodyPr anchor="ctr"/>
                <a:lstStyle/>
                <a:p>
                  <a:pPr algn="ctr"/>
                  <a:endParaRPr dirty="0"/>
                </a:p>
              </p:txBody>
            </p:sp>
            <p:sp>
              <p:nvSpPr>
                <p:cNvPr id="214" name="í$ļïḑè">
                  <a:extLst>
                    <a:ext uri="{FF2B5EF4-FFF2-40B4-BE49-F238E27FC236}">
                      <a16:creationId xmlns:a16="http://schemas.microsoft.com/office/drawing/2014/main" id="{A008D697-FC15-4480-82C8-F54A1A7A28E8}"/>
                    </a:ext>
                  </a:extLst>
                </p:cNvPr>
                <p:cNvSpPr>
                  <a:spLocks/>
                </p:cNvSpPr>
                <p:nvPr/>
              </p:nvSpPr>
              <p:spPr bwMode="auto">
                <a:xfrm>
                  <a:off x="2881672" y="2748434"/>
                  <a:ext cx="72629" cy="181573"/>
                </a:xfrm>
                <a:custGeom>
                  <a:avLst/>
                  <a:gdLst/>
                  <a:ahLst/>
                  <a:cxnLst>
                    <a:cxn ang="0">
                      <a:pos x="327" y="0"/>
                    </a:cxn>
                    <a:cxn ang="0">
                      <a:pos x="130" y="0"/>
                    </a:cxn>
                    <a:cxn ang="0">
                      <a:pos x="0" y="1200"/>
                    </a:cxn>
                    <a:cxn ang="0">
                      <a:pos x="480" y="1200"/>
                    </a:cxn>
                    <a:cxn ang="0">
                      <a:pos x="327" y="0"/>
                    </a:cxn>
                  </a:cxnLst>
                  <a:rect l="0" t="0" r="r" b="b"/>
                  <a:pathLst>
                    <a:path w="480" h="1200">
                      <a:moveTo>
                        <a:pt x="327" y="0"/>
                      </a:moveTo>
                      <a:lnTo>
                        <a:pt x="130" y="0"/>
                      </a:lnTo>
                      <a:lnTo>
                        <a:pt x="0" y="1200"/>
                      </a:lnTo>
                      <a:lnTo>
                        <a:pt x="480" y="1200"/>
                      </a:lnTo>
                      <a:lnTo>
                        <a:pt x="327" y="0"/>
                      </a:lnTo>
                    </a:path>
                  </a:pathLst>
                </a:custGeom>
                <a:noFill/>
                <a:ln w="9525">
                  <a:noFill/>
                  <a:round/>
                  <a:headEnd/>
                  <a:tailEnd/>
                </a:ln>
              </p:spPr>
              <p:txBody>
                <a:bodyPr anchor="ctr"/>
                <a:lstStyle/>
                <a:p>
                  <a:pPr algn="ctr"/>
                  <a:endParaRPr dirty="0"/>
                </a:p>
              </p:txBody>
            </p:sp>
            <p:sp>
              <p:nvSpPr>
                <p:cNvPr id="215" name="isļíḍè">
                  <a:extLst>
                    <a:ext uri="{FF2B5EF4-FFF2-40B4-BE49-F238E27FC236}">
                      <a16:creationId xmlns:a16="http://schemas.microsoft.com/office/drawing/2014/main" id="{57E77A67-B7CA-484B-9122-7981E52C045B}"/>
                    </a:ext>
                  </a:extLst>
                </p:cNvPr>
                <p:cNvSpPr>
                  <a:spLocks/>
                </p:cNvSpPr>
                <p:nvPr/>
              </p:nvSpPr>
              <p:spPr bwMode="auto">
                <a:xfrm>
                  <a:off x="2898165" y="2728764"/>
                  <a:ext cx="32986" cy="19670"/>
                </a:xfrm>
                <a:custGeom>
                  <a:avLst/>
                  <a:gdLst/>
                  <a:ahLst/>
                  <a:cxnLst>
                    <a:cxn ang="0">
                      <a:pos x="0" y="0"/>
                    </a:cxn>
                    <a:cxn ang="0">
                      <a:pos x="0" y="21"/>
                    </a:cxn>
                    <a:cxn ang="0">
                      <a:pos x="21" y="130"/>
                    </a:cxn>
                    <a:cxn ang="0">
                      <a:pos x="218" y="130"/>
                    </a:cxn>
                    <a:cxn ang="0">
                      <a:pos x="43" y="130"/>
                    </a:cxn>
                    <a:cxn ang="0">
                      <a:pos x="0" y="0"/>
                    </a:cxn>
                  </a:cxnLst>
                  <a:rect l="0" t="0" r="r" b="b"/>
                  <a:pathLst>
                    <a:path w="218" h="130">
                      <a:moveTo>
                        <a:pt x="0" y="0"/>
                      </a:moveTo>
                      <a:lnTo>
                        <a:pt x="0" y="21"/>
                      </a:lnTo>
                      <a:lnTo>
                        <a:pt x="21" y="130"/>
                      </a:lnTo>
                      <a:lnTo>
                        <a:pt x="218" y="130"/>
                      </a:lnTo>
                      <a:lnTo>
                        <a:pt x="43" y="130"/>
                      </a:lnTo>
                      <a:lnTo>
                        <a:pt x="0" y="0"/>
                      </a:lnTo>
                      <a:close/>
                    </a:path>
                  </a:pathLst>
                </a:custGeom>
                <a:solidFill>
                  <a:srgbClr val="E6E6E6"/>
                </a:solidFill>
                <a:ln w="9525">
                  <a:noFill/>
                  <a:round/>
                  <a:headEnd/>
                  <a:tailEnd/>
                </a:ln>
              </p:spPr>
              <p:txBody>
                <a:bodyPr anchor="ctr"/>
                <a:lstStyle/>
                <a:p>
                  <a:pPr algn="ctr"/>
                  <a:endParaRPr dirty="0"/>
                </a:p>
              </p:txBody>
            </p:sp>
            <p:sp>
              <p:nvSpPr>
                <p:cNvPr id="216" name="ïSḷïḓè">
                  <a:extLst>
                    <a:ext uri="{FF2B5EF4-FFF2-40B4-BE49-F238E27FC236}">
                      <a16:creationId xmlns:a16="http://schemas.microsoft.com/office/drawing/2014/main" id="{185437EB-D5EE-4287-9091-9053550E9463}"/>
                    </a:ext>
                  </a:extLst>
                </p:cNvPr>
                <p:cNvSpPr>
                  <a:spLocks/>
                </p:cNvSpPr>
                <p:nvPr/>
              </p:nvSpPr>
              <p:spPr bwMode="auto">
                <a:xfrm>
                  <a:off x="2898165" y="2728764"/>
                  <a:ext cx="32986" cy="19670"/>
                </a:xfrm>
                <a:custGeom>
                  <a:avLst/>
                  <a:gdLst/>
                  <a:ahLst/>
                  <a:cxnLst>
                    <a:cxn ang="0">
                      <a:pos x="0" y="0"/>
                    </a:cxn>
                    <a:cxn ang="0">
                      <a:pos x="0" y="21"/>
                    </a:cxn>
                    <a:cxn ang="0">
                      <a:pos x="21" y="130"/>
                    </a:cxn>
                    <a:cxn ang="0">
                      <a:pos x="218" y="130"/>
                    </a:cxn>
                    <a:cxn ang="0">
                      <a:pos x="43" y="130"/>
                    </a:cxn>
                    <a:cxn ang="0">
                      <a:pos x="0" y="0"/>
                    </a:cxn>
                  </a:cxnLst>
                  <a:rect l="0" t="0" r="r" b="b"/>
                  <a:pathLst>
                    <a:path w="218" h="130">
                      <a:moveTo>
                        <a:pt x="0" y="0"/>
                      </a:moveTo>
                      <a:lnTo>
                        <a:pt x="0" y="21"/>
                      </a:lnTo>
                      <a:lnTo>
                        <a:pt x="21" y="130"/>
                      </a:lnTo>
                      <a:lnTo>
                        <a:pt x="218" y="130"/>
                      </a:lnTo>
                      <a:lnTo>
                        <a:pt x="43" y="130"/>
                      </a:lnTo>
                      <a:lnTo>
                        <a:pt x="0" y="0"/>
                      </a:lnTo>
                    </a:path>
                  </a:pathLst>
                </a:custGeom>
                <a:noFill/>
                <a:ln w="9525">
                  <a:noFill/>
                  <a:round/>
                  <a:headEnd/>
                  <a:tailEnd/>
                </a:ln>
              </p:spPr>
              <p:txBody>
                <a:bodyPr anchor="ctr"/>
                <a:lstStyle/>
                <a:p>
                  <a:pPr algn="ctr"/>
                  <a:endParaRPr dirty="0"/>
                </a:p>
              </p:txBody>
            </p:sp>
            <p:sp>
              <p:nvSpPr>
                <p:cNvPr id="217" name="iṣḻïdé">
                  <a:extLst>
                    <a:ext uri="{FF2B5EF4-FFF2-40B4-BE49-F238E27FC236}">
                      <a16:creationId xmlns:a16="http://schemas.microsoft.com/office/drawing/2014/main" id="{1E5CA1C0-ADC8-4B94-8794-CBA7FAD4C170}"/>
                    </a:ext>
                  </a:extLst>
                </p:cNvPr>
                <p:cNvSpPr>
                  <a:spLocks/>
                </p:cNvSpPr>
                <p:nvPr/>
              </p:nvSpPr>
              <p:spPr bwMode="auto">
                <a:xfrm>
                  <a:off x="2884849" y="2748434"/>
                  <a:ext cx="69452" cy="214558"/>
                </a:xfrm>
                <a:custGeom>
                  <a:avLst/>
                  <a:gdLst/>
                  <a:ahLst/>
                  <a:cxnLst>
                    <a:cxn ang="0">
                      <a:pos x="131" y="0"/>
                    </a:cxn>
                    <a:cxn ang="0">
                      <a:pos x="0" y="1200"/>
                    </a:cxn>
                    <a:cxn ang="0">
                      <a:pos x="240" y="1418"/>
                    </a:cxn>
                    <a:cxn ang="0">
                      <a:pos x="459" y="1200"/>
                    </a:cxn>
                    <a:cxn ang="0">
                      <a:pos x="328" y="0"/>
                    </a:cxn>
                    <a:cxn ang="0">
                      <a:pos x="131" y="0"/>
                    </a:cxn>
                  </a:cxnLst>
                  <a:rect l="0" t="0" r="r" b="b"/>
                  <a:pathLst>
                    <a:path w="459" h="1418">
                      <a:moveTo>
                        <a:pt x="131" y="0"/>
                      </a:moveTo>
                      <a:lnTo>
                        <a:pt x="0" y="1200"/>
                      </a:lnTo>
                      <a:lnTo>
                        <a:pt x="240" y="1418"/>
                      </a:lnTo>
                      <a:lnTo>
                        <a:pt x="459" y="1200"/>
                      </a:lnTo>
                      <a:lnTo>
                        <a:pt x="328" y="0"/>
                      </a:lnTo>
                      <a:lnTo>
                        <a:pt x="131" y="0"/>
                      </a:lnTo>
                      <a:close/>
                    </a:path>
                  </a:pathLst>
                </a:custGeom>
                <a:solidFill>
                  <a:srgbClr val="8AD4FF"/>
                </a:solidFill>
                <a:ln w="9525">
                  <a:noFill/>
                  <a:round/>
                  <a:headEnd/>
                  <a:tailEnd/>
                </a:ln>
              </p:spPr>
              <p:txBody>
                <a:bodyPr anchor="ctr"/>
                <a:lstStyle/>
                <a:p>
                  <a:pPr algn="ctr"/>
                  <a:endParaRPr dirty="0"/>
                </a:p>
              </p:txBody>
            </p:sp>
            <p:sp>
              <p:nvSpPr>
                <p:cNvPr id="218" name="ïšḻiḓé">
                  <a:extLst>
                    <a:ext uri="{FF2B5EF4-FFF2-40B4-BE49-F238E27FC236}">
                      <a16:creationId xmlns:a16="http://schemas.microsoft.com/office/drawing/2014/main" id="{E641D6BF-1EB3-407D-8FB8-F268B1EF9D57}"/>
                    </a:ext>
                  </a:extLst>
                </p:cNvPr>
                <p:cNvSpPr>
                  <a:spLocks/>
                </p:cNvSpPr>
                <p:nvPr/>
              </p:nvSpPr>
              <p:spPr bwMode="auto">
                <a:xfrm>
                  <a:off x="2891507" y="2698956"/>
                  <a:ext cx="56136" cy="49479"/>
                </a:xfrm>
                <a:custGeom>
                  <a:avLst/>
                  <a:gdLst/>
                  <a:ahLst/>
                  <a:cxnLst>
                    <a:cxn ang="0">
                      <a:pos x="371" y="0"/>
                    </a:cxn>
                    <a:cxn ang="0">
                      <a:pos x="0" y="0"/>
                    </a:cxn>
                    <a:cxn ang="0">
                      <a:pos x="87" y="327"/>
                    </a:cxn>
                    <a:cxn ang="0">
                      <a:pos x="284" y="327"/>
                    </a:cxn>
                    <a:cxn ang="0">
                      <a:pos x="371" y="0"/>
                    </a:cxn>
                  </a:cxnLst>
                  <a:rect l="0" t="0" r="r" b="b"/>
                  <a:pathLst>
                    <a:path w="371" h="327">
                      <a:moveTo>
                        <a:pt x="371" y="0"/>
                      </a:moveTo>
                      <a:lnTo>
                        <a:pt x="0" y="0"/>
                      </a:lnTo>
                      <a:lnTo>
                        <a:pt x="87" y="327"/>
                      </a:lnTo>
                      <a:lnTo>
                        <a:pt x="284" y="327"/>
                      </a:lnTo>
                      <a:lnTo>
                        <a:pt x="371" y="0"/>
                      </a:lnTo>
                      <a:close/>
                    </a:path>
                  </a:pathLst>
                </a:custGeom>
                <a:solidFill>
                  <a:srgbClr val="56C1FF"/>
                </a:solidFill>
                <a:ln w="9525">
                  <a:noFill/>
                  <a:round/>
                  <a:headEnd/>
                  <a:tailEnd/>
                </a:ln>
              </p:spPr>
              <p:txBody>
                <a:bodyPr anchor="ctr"/>
                <a:lstStyle/>
                <a:p>
                  <a:pPr algn="ctr"/>
                  <a:endParaRPr dirty="0"/>
                </a:p>
              </p:txBody>
            </p:sp>
            <p:sp>
              <p:nvSpPr>
                <p:cNvPr id="219" name="ïŝ1ïḓé">
                  <a:extLst>
                    <a:ext uri="{FF2B5EF4-FFF2-40B4-BE49-F238E27FC236}">
                      <a16:creationId xmlns:a16="http://schemas.microsoft.com/office/drawing/2014/main" id="{E138247B-84A7-4417-A540-B866DE645AEA}"/>
                    </a:ext>
                  </a:extLst>
                </p:cNvPr>
                <p:cNvSpPr>
                  <a:spLocks/>
                </p:cNvSpPr>
                <p:nvPr/>
              </p:nvSpPr>
              <p:spPr bwMode="auto">
                <a:xfrm>
                  <a:off x="2891507" y="2698956"/>
                  <a:ext cx="56136" cy="49479"/>
                </a:xfrm>
                <a:custGeom>
                  <a:avLst/>
                  <a:gdLst/>
                  <a:ahLst/>
                  <a:cxnLst>
                    <a:cxn ang="0">
                      <a:pos x="371" y="0"/>
                    </a:cxn>
                    <a:cxn ang="0">
                      <a:pos x="0" y="0"/>
                    </a:cxn>
                    <a:cxn ang="0">
                      <a:pos x="87" y="327"/>
                    </a:cxn>
                    <a:cxn ang="0">
                      <a:pos x="284" y="327"/>
                    </a:cxn>
                    <a:cxn ang="0">
                      <a:pos x="371" y="0"/>
                    </a:cxn>
                  </a:cxnLst>
                  <a:rect l="0" t="0" r="r" b="b"/>
                  <a:pathLst>
                    <a:path w="371" h="327">
                      <a:moveTo>
                        <a:pt x="371" y="0"/>
                      </a:moveTo>
                      <a:lnTo>
                        <a:pt x="0" y="0"/>
                      </a:lnTo>
                      <a:lnTo>
                        <a:pt x="87" y="327"/>
                      </a:lnTo>
                      <a:lnTo>
                        <a:pt x="284" y="327"/>
                      </a:lnTo>
                      <a:lnTo>
                        <a:pt x="371" y="0"/>
                      </a:lnTo>
                    </a:path>
                  </a:pathLst>
                </a:custGeom>
                <a:noFill/>
                <a:ln w="9525">
                  <a:noFill/>
                  <a:round/>
                  <a:headEnd/>
                  <a:tailEnd/>
                </a:ln>
              </p:spPr>
              <p:txBody>
                <a:bodyPr anchor="ctr"/>
                <a:lstStyle/>
                <a:p>
                  <a:pPr algn="ctr"/>
                  <a:endParaRPr dirty="0"/>
                </a:p>
              </p:txBody>
            </p:sp>
            <p:sp>
              <p:nvSpPr>
                <p:cNvPr id="220" name="íṡ1îḓè">
                  <a:extLst>
                    <a:ext uri="{FF2B5EF4-FFF2-40B4-BE49-F238E27FC236}">
                      <a16:creationId xmlns:a16="http://schemas.microsoft.com/office/drawing/2014/main" id="{510BD431-4F0A-42EB-A127-ECCCDE804E07}"/>
                    </a:ext>
                  </a:extLst>
                </p:cNvPr>
                <p:cNvSpPr>
                  <a:spLocks/>
                </p:cNvSpPr>
                <p:nvPr/>
              </p:nvSpPr>
              <p:spPr bwMode="auto">
                <a:xfrm>
                  <a:off x="2851864" y="2652806"/>
                  <a:ext cx="46301" cy="26328"/>
                </a:xfrm>
                <a:custGeom>
                  <a:avLst/>
                  <a:gdLst/>
                  <a:ahLst/>
                  <a:cxnLst>
                    <a:cxn ang="0">
                      <a:pos x="131" y="0"/>
                    </a:cxn>
                    <a:cxn ang="0">
                      <a:pos x="0" y="174"/>
                    </a:cxn>
                    <a:cxn ang="0">
                      <a:pos x="306" y="174"/>
                    </a:cxn>
                    <a:cxn ang="0">
                      <a:pos x="131" y="0"/>
                    </a:cxn>
                  </a:cxnLst>
                  <a:rect l="0" t="0" r="r" b="b"/>
                  <a:pathLst>
                    <a:path w="306" h="174">
                      <a:moveTo>
                        <a:pt x="131" y="0"/>
                      </a:moveTo>
                      <a:lnTo>
                        <a:pt x="0" y="174"/>
                      </a:lnTo>
                      <a:lnTo>
                        <a:pt x="306" y="174"/>
                      </a:lnTo>
                      <a:lnTo>
                        <a:pt x="131" y="0"/>
                      </a:lnTo>
                      <a:close/>
                    </a:path>
                  </a:pathLst>
                </a:custGeom>
                <a:solidFill>
                  <a:srgbClr val="F2F2F2"/>
                </a:solidFill>
                <a:ln w="9525">
                  <a:noFill/>
                  <a:round/>
                  <a:headEnd/>
                  <a:tailEnd/>
                </a:ln>
              </p:spPr>
              <p:txBody>
                <a:bodyPr anchor="ctr"/>
                <a:lstStyle/>
                <a:p>
                  <a:pPr algn="ctr"/>
                  <a:endParaRPr dirty="0"/>
                </a:p>
              </p:txBody>
            </p:sp>
            <p:sp>
              <p:nvSpPr>
                <p:cNvPr id="221" name="î$ḷíḋé">
                  <a:extLst>
                    <a:ext uri="{FF2B5EF4-FFF2-40B4-BE49-F238E27FC236}">
                      <a16:creationId xmlns:a16="http://schemas.microsoft.com/office/drawing/2014/main" id="{FF1160E8-5E03-49B6-A412-DDBCDE4D9323}"/>
                    </a:ext>
                  </a:extLst>
                </p:cNvPr>
                <p:cNvSpPr>
                  <a:spLocks/>
                </p:cNvSpPr>
                <p:nvPr/>
              </p:nvSpPr>
              <p:spPr bwMode="auto">
                <a:xfrm>
                  <a:off x="2851864" y="2652806"/>
                  <a:ext cx="46301" cy="26328"/>
                </a:xfrm>
                <a:custGeom>
                  <a:avLst/>
                  <a:gdLst/>
                  <a:ahLst/>
                  <a:cxnLst>
                    <a:cxn ang="0">
                      <a:pos x="131" y="0"/>
                    </a:cxn>
                    <a:cxn ang="0">
                      <a:pos x="0" y="174"/>
                    </a:cxn>
                    <a:cxn ang="0">
                      <a:pos x="306" y="174"/>
                    </a:cxn>
                    <a:cxn ang="0">
                      <a:pos x="131" y="0"/>
                    </a:cxn>
                  </a:cxnLst>
                  <a:rect l="0" t="0" r="r" b="b"/>
                  <a:pathLst>
                    <a:path w="306" h="174">
                      <a:moveTo>
                        <a:pt x="131" y="0"/>
                      </a:moveTo>
                      <a:lnTo>
                        <a:pt x="0" y="174"/>
                      </a:lnTo>
                      <a:lnTo>
                        <a:pt x="306" y="174"/>
                      </a:lnTo>
                      <a:lnTo>
                        <a:pt x="131" y="0"/>
                      </a:lnTo>
                    </a:path>
                  </a:pathLst>
                </a:custGeom>
                <a:noFill/>
                <a:ln w="9525">
                  <a:noFill/>
                  <a:round/>
                  <a:headEnd/>
                  <a:tailEnd/>
                </a:ln>
              </p:spPr>
              <p:txBody>
                <a:bodyPr anchor="ctr"/>
                <a:lstStyle/>
                <a:p>
                  <a:pPr algn="ctr"/>
                  <a:endParaRPr dirty="0"/>
                </a:p>
              </p:txBody>
            </p:sp>
            <p:sp>
              <p:nvSpPr>
                <p:cNvPr id="222" name="îsḻïḋê">
                  <a:extLst>
                    <a:ext uri="{FF2B5EF4-FFF2-40B4-BE49-F238E27FC236}">
                      <a16:creationId xmlns:a16="http://schemas.microsoft.com/office/drawing/2014/main" id="{E414B84F-F1C7-475D-9494-D04C5C993295}"/>
                    </a:ext>
                  </a:extLst>
                </p:cNvPr>
                <p:cNvSpPr>
                  <a:spLocks/>
                </p:cNvSpPr>
                <p:nvPr/>
              </p:nvSpPr>
              <p:spPr bwMode="auto">
                <a:xfrm>
                  <a:off x="2861850" y="2698956"/>
                  <a:ext cx="59314" cy="39643"/>
                </a:xfrm>
                <a:custGeom>
                  <a:avLst/>
                  <a:gdLst/>
                  <a:ahLst/>
                  <a:cxnLst>
                    <a:cxn ang="0">
                      <a:pos x="371" y="0"/>
                    </a:cxn>
                    <a:cxn ang="0">
                      <a:pos x="43" y="0"/>
                    </a:cxn>
                    <a:cxn ang="0">
                      <a:pos x="0" y="0"/>
                    </a:cxn>
                    <a:cxn ang="0">
                      <a:pos x="218" y="262"/>
                    </a:cxn>
                    <a:cxn ang="0">
                      <a:pos x="240" y="218"/>
                    </a:cxn>
                    <a:cxn ang="0">
                      <a:pos x="174" y="0"/>
                    </a:cxn>
                    <a:cxn ang="0">
                      <a:pos x="196" y="0"/>
                    </a:cxn>
                    <a:cxn ang="0">
                      <a:pos x="392" y="0"/>
                    </a:cxn>
                    <a:cxn ang="0">
                      <a:pos x="371" y="0"/>
                    </a:cxn>
                  </a:cxnLst>
                  <a:rect l="0" t="0" r="r" b="b"/>
                  <a:pathLst>
                    <a:path w="392" h="262">
                      <a:moveTo>
                        <a:pt x="371" y="0"/>
                      </a:moveTo>
                      <a:lnTo>
                        <a:pt x="43" y="0"/>
                      </a:lnTo>
                      <a:lnTo>
                        <a:pt x="0" y="0"/>
                      </a:lnTo>
                      <a:lnTo>
                        <a:pt x="218" y="262"/>
                      </a:lnTo>
                      <a:lnTo>
                        <a:pt x="240" y="218"/>
                      </a:lnTo>
                      <a:lnTo>
                        <a:pt x="174" y="0"/>
                      </a:lnTo>
                      <a:lnTo>
                        <a:pt x="196" y="0"/>
                      </a:lnTo>
                      <a:lnTo>
                        <a:pt x="392" y="0"/>
                      </a:lnTo>
                      <a:lnTo>
                        <a:pt x="371" y="0"/>
                      </a:lnTo>
                      <a:close/>
                    </a:path>
                  </a:pathLst>
                </a:custGeom>
                <a:solidFill>
                  <a:srgbClr val="E6E6E6"/>
                </a:solidFill>
                <a:ln w="9525">
                  <a:noFill/>
                  <a:round/>
                  <a:headEnd/>
                  <a:tailEnd/>
                </a:ln>
              </p:spPr>
              <p:txBody>
                <a:bodyPr anchor="ctr"/>
                <a:lstStyle/>
                <a:p>
                  <a:pPr algn="ctr"/>
                  <a:endParaRPr dirty="0"/>
                </a:p>
              </p:txBody>
            </p:sp>
            <p:sp>
              <p:nvSpPr>
                <p:cNvPr id="223" name="íṡ1iďê">
                  <a:extLst>
                    <a:ext uri="{FF2B5EF4-FFF2-40B4-BE49-F238E27FC236}">
                      <a16:creationId xmlns:a16="http://schemas.microsoft.com/office/drawing/2014/main" id="{A3ACA2D9-6A78-484D-AB0A-E56060E58A70}"/>
                    </a:ext>
                  </a:extLst>
                </p:cNvPr>
                <p:cNvSpPr>
                  <a:spLocks/>
                </p:cNvSpPr>
                <p:nvPr/>
              </p:nvSpPr>
              <p:spPr bwMode="auto">
                <a:xfrm>
                  <a:off x="2861850" y="2698956"/>
                  <a:ext cx="59314" cy="39643"/>
                </a:xfrm>
                <a:custGeom>
                  <a:avLst/>
                  <a:gdLst/>
                  <a:ahLst/>
                  <a:cxnLst>
                    <a:cxn ang="0">
                      <a:pos x="371" y="0"/>
                    </a:cxn>
                    <a:cxn ang="0">
                      <a:pos x="43" y="0"/>
                    </a:cxn>
                    <a:cxn ang="0">
                      <a:pos x="0" y="0"/>
                    </a:cxn>
                    <a:cxn ang="0">
                      <a:pos x="218" y="262"/>
                    </a:cxn>
                    <a:cxn ang="0">
                      <a:pos x="240" y="218"/>
                    </a:cxn>
                    <a:cxn ang="0">
                      <a:pos x="174" y="0"/>
                    </a:cxn>
                    <a:cxn ang="0">
                      <a:pos x="196" y="0"/>
                    </a:cxn>
                    <a:cxn ang="0">
                      <a:pos x="392" y="0"/>
                    </a:cxn>
                    <a:cxn ang="0">
                      <a:pos x="371" y="0"/>
                    </a:cxn>
                  </a:cxnLst>
                  <a:rect l="0" t="0" r="r" b="b"/>
                  <a:pathLst>
                    <a:path w="392" h="262">
                      <a:moveTo>
                        <a:pt x="371" y="0"/>
                      </a:moveTo>
                      <a:lnTo>
                        <a:pt x="43" y="0"/>
                      </a:lnTo>
                      <a:lnTo>
                        <a:pt x="0" y="0"/>
                      </a:lnTo>
                      <a:lnTo>
                        <a:pt x="218" y="262"/>
                      </a:lnTo>
                      <a:lnTo>
                        <a:pt x="240" y="218"/>
                      </a:lnTo>
                      <a:lnTo>
                        <a:pt x="174" y="0"/>
                      </a:lnTo>
                      <a:lnTo>
                        <a:pt x="196" y="0"/>
                      </a:lnTo>
                      <a:lnTo>
                        <a:pt x="392" y="0"/>
                      </a:lnTo>
                      <a:lnTo>
                        <a:pt x="371" y="0"/>
                      </a:lnTo>
                    </a:path>
                  </a:pathLst>
                </a:custGeom>
                <a:noFill/>
                <a:ln w="9525">
                  <a:noFill/>
                  <a:round/>
                  <a:headEnd/>
                  <a:tailEnd/>
                </a:ln>
              </p:spPr>
              <p:txBody>
                <a:bodyPr anchor="ctr"/>
                <a:lstStyle/>
                <a:p>
                  <a:pPr algn="ctr"/>
                  <a:endParaRPr dirty="0"/>
                </a:p>
              </p:txBody>
            </p:sp>
            <p:sp>
              <p:nvSpPr>
                <p:cNvPr id="224" name="î$lïḍé">
                  <a:extLst>
                    <a:ext uri="{FF2B5EF4-FFF2-40B4-BE49-F238E27FC236}">
                      <a16:creationId xmlns:a16="http://schemas.microsoft.com/office/drawing/2014/main" id="{921CB15C-073B-43D9-9759-873F6DAF1775}"/>
                    </a:ext>
                  </a:extLst>
                </p:cNvPr>
                <p:cNvSpPr>
                  <a:spLocks/>
                </p:cNvSpPr>
                <p:nvPr/>
              </p:nvSpPr>
              <p:spPr bwMode="auto">
                <a:xfrm>
                  <a:off x="2845357" y="2679134"/>
                  <a:ext cx="72629" cy="19822"/>
                </a:xfrm>
                <a:custGeom>
                  <a:avLst/>
                  <a:gdLst/>
                  <a:ahLst/>
                  <a:cxnLst>
                    <a:cxn ang="0">
                      <a:pos x="349" y="0"/>
                    </a:cxn>
                    <a:cxn ang="0">
                      <a:pos x="43" y="0"/>
                    </a:cxn>
                    <a:cxn ang="0">
                      <a:pos x="0" y="22"/>
                    </a:cxn>
                    <a:cxn ang="0">
                      <a:pos x="109" y="131"/>
                    </a:cxn>
                    <a:cxn ang="0">
                      <a:pos x="152" y="131"/>
                    </a:cxn>
                    <a:cxn ang="0">
                      <a:pos x="480" y="131"/>
                    </a:cxn>
                    <a:cxn ang="0">
                      <a:pos x="349" y="0"/>
                    </a:cxn>
                  </a:cxnLst>
                  <a:rect l="0" t="0" r="r" b="b"/>
                  <a:pathLst>
                    <a:path w="480" h="131">
                      <a:moveTo>
                        <a:pt x="349" y="0"/>
                      </a:moveTo>
                      <a:lnTo>
                        <a:pt x="43" y="0"/>
                      </a:lnTo>
                      <a:lnTo>
                        <a:pt x="0" y="22"/>
                      </a:lnTo>
                      <a:lnTo>
                        <a:pt x="109" y="131"/>
                      </a:lnTo>
                      <a:lnTo>
                        <a:pt x="152" y="131"/>
                      </a:lnTo>
                      <a:lnTo>
                        <a:pt x="480" y="131"/>
                      </a:lnTo>
                      <a:lnTo>
                        <a:pt x="349" y="0"/>
                      </a:lnTo>
                      <a:close/>
                    </a:path>
                  </a:pathLst>
                </a:custGeom>
                <a:solidFill>
                  <a:srgbClr val="EFEFEF"/>
                </a:solidFill>
                <a:ln w="9525">
                  <a:noFill/>
                  <a:round/>
                  <a:headEnd/>
                  <a:tailEnd/>
                </a:ln>
              </p:spPr>
              <p:txBody>
                <a:bodyPr anchor="ctr"/>
                <a:lstStyle/>
                <a:p>
                  <a:pPr algn="ctr"/>
                  <a:endParaRPr dirty="0"/>
                </a:p>
              </p:txBody>
            </p:sp>
            <p:sp>
              <p:nvSpPr>
                <p:cNvPr id="225" name="íşliḍè">
                  <a:extLst>
                    <a:ext uri="{FF2B5EF4-FFF2-40B4-BE49-F238E27FC236}">
                      <a16:creationId xmlns:a16="http://schemas.microsoft.com/office/drawing/2014/main" id="{35C3853E-594D-4967-8DAA-65F31C59322F}"/>
                    </a:ext>
                  </a:extLst>
                </p:cNvPr>
                <p:cNvSpPr>
                  <a:spLocks/>
                </p:cNvSpPr>
                <p:nvPr/>
              </p:nvSpPr>
              <p:spPr bwMode="auto">
                <a:xfrm>
                  <a:off x="2845357" y="2679134"/>
                  <a:ext cx="72629" cy="19822"/>
                </a:xfrm>
                <a:custGeom>
                  <a:avLst/>
                  <a:gdLst/>
                  <a:ahLst/>
                  <a:cxnLst>
                    <a:cxn ang="0">
                      <a:pos x="349" y="0"/>
                    </a:cxn>
                    <a:cxn ang="0">
                      <a:pos x="43" y="0"/>
                    </a:cxn>
                    <a:cxn ang="0">
                      <a:pos x="0" y="22"/>
                    </a:cxn>
                    <a:cxn ang="0">
                      <a:pos x="109" y="131"/>
                    </a:cxn>
                    <a:cxn ang="0">
                      <a:pos x="152" y="131"/>
                    </a:cxn>
                    <a:cxn ang="0">
                      <a:pos x="480" y="131"/>
                    </a:cxn>
                    <a:cxn ang="0">
                      <a:pos x="349" y="0"/>
                    </a:cxn>
                  </a:cxnLst>
                  <a:rect l="0" t="0" r="r" b="b"/>
                  <a:pathLst>
                    <a:path w="480" h="131">
                      <a:moveTo>
                        <a:pt x="349" y="0"/>
                      </a:moveTo>
                      <a:lnTo>
                        <a:pt x="43" y="0"/>
                      </a:lnTo>
                      <a:lnTo>
                        <a:pt x="0" y="22"/>
                      </a:lnTo>
                      <a:lnTo>
                        <a:pt x="109" y="131"/>
                      </a:lnTo>
                      <a:lnTo>
                        <a:pt x="152" y="131"/>
                      </a:lnTo>
                      <a:lnTo>
                        <a:pt x="480" y="131"/>
                      </a:lnTo>
                      <a:lnTo>
                        <a:pt x="349" y="0"/>
                      </a:lnTo>
                    </a:path>
                  </a:pathLst>
                </a:custGeom>
                <a:noFill/>
                <a:ln w="9525">
                  <a:noFill/>
                  <a:round/>
                  <a:headEnd/>
                  <a:tailEnd/>
                </a:ln>
              </p:spPr>
              <p:txBody>
                <a:bodyPr anchor="ctr"/>
                <a:lstStyle/>
                <a:p>
                  <a:pPr algn="ctr"/>
                  <a:endParaRPr dirty="0"/>
                </a:p>
              </p:txBody>
            </p:sp>
            <p:sp>
              <p:nvSpPr>
                <p:cNvPr id="226" name="íśḻîḋê">
                  <a:extLst>
                    <a:ext uri="{FF2B5EF4-FFF2-40B4-BE49-F238E27FC236}">
                      <a16:creationId xmlns:a16="http://schemas.microsoft.com/office/drawing/2014/main" id="{48F89535-3CA2-4303-932A-478F5432F9F3}"/>
                    </a:ext>
                  </a:extLst>
                </p:cNvPr>
                <p:cNvSpPr>
                  <a:spLocks/>
                </p:cNvSpPr>
                <p:nvPr/>
              </p:nvSpPr>
              <p:spPr bwMode="auto">
                <a:xfrm>
                  <a:off x="2888178" y="2698956"/>
                  <a:ext cx="9986" cy="32986"/>
                </a:xfrm>
                <a:custGeom>
                  <a:avLst/>
                  <a:gdLst/>
                  <a:ahLst/>
                  <a:cxnLst>
                    <a:cxn ang="0">
                      <a:pos x="22" y="0"/>
                    </a:cxn>
                    <a:cxn ang="0">
                      <a:pos x="0" y="0"/>
                    </a:cxn>
                    <a:cxn ang="0">
                      <a:pos x="66" y="218"/>
                    </a:cxn>
                    <a:cxn ang="0">
                      <a:pos x="66" y="197"/>
                    </a:cxn>
                    <a:cxn ang="0">
                      <a:pos x="22" y="0"/>
                    </a:cxn>
                  </a:cxnLst>
                  <a:rect l="0" t="0" r="r" b="b"/>
                  <a:pathLst>
                    <a:path w="66" h="218">
                      <a:moveTo>
                        <a:pt x="22" y="0"/>
                      </a:moveTo>
                      <a:lnTo>
                        <a:pt x="0" y="0"/>
                      </a:lnTo>
                      <a:lnTo>
                        <a:pt x="66" y="218"/>
                      </a:lnTo>
                      <a:lnTo>
                        <a:pt x="66" y="197"/>
                      </a:lnTo>
                      <a:lnTo>
                        <a:pt x="22" y="0"/>
                      </a:lnTo>
                      <a:close/>
                    </a:path>
                  </a:pathLst>
                </a:custGeom>
                <a:solidFill>
                  <a:srgbClr val="DADADA"/>
                </a:solidFill>
                <a:ln w="9525">
                  <a:noFill/>
                  <a:round/>
                  <a:headEnd/>
                  <a:tailEnd/>
                </a:ln>
              </p:spPr>
              <p:txBody>
                <a:bodyPr anchor="ctr"/>
                <a:lstStyle/>
                <a:p>
                  <a:pPr algn="ctr"/>
                  <a:endParaRPr dirty="0"/>
                </a:p>
              </p:txBody>
            </p:sp>
            <p:sp>
              <p:nvSpPr>
                <p:cNvPr id="227" name="ïṥļíḍé">
                  <a:extLst>
                    <a:ext uri="{FF2B5EF4-FFF2-40B4-BE49-F238E27FC236}">
                      <a16:creationId xmlns:a16="http://schemas.microsoft.com/office/drawing/2014/main" id="{BCE554D4-FC88-4641-AEE5-78D70B5E92B4}"/>
                    </a:ext>
                  </a:extLst>
                </p:cNvPr>
                <p:cNvSpPr>
                  <a:spLocks/>
                </p:cNvSpPr>
                <p:nvPr/>
              </p:nvSpPr>
              <p:spPr bwMode="auto">
                <a:xfrm>
                  <a:off x="2888178" y="2698956"/>
                  <a:ext cx="9986" cy="32986"/>
                </a:xfrm>
                <a:custGeom>
                  <a:avLst/>
                  <a:gdLst/>
                  <a:ahLst/>
                  <a:cxnLst>
                    <a:cxn ang="0">
                      <a:pos x="22" y="0"/>
                    </a:cxn>
                    <a:cxn ang="0">
                      <a:pos x="0" y="0"/>
                    </a:cxn>
                    <a:cxn ang="0">
                      <a:pos x="66" y="218"/>
                    </a:cxn>
                    <a:cxn ang="0">
                      <a:pos x="66" y="197"/>
                    </a:cxn>
                    <a:cxn ang="0">
                      <a:pos x="22" y="0"/>
                    </a:cxn>
                  </a:cxnLst>
                  <a:rect l="0" t="0" r="r" b="b"/>
                  <a:pathLst>
                    <a:path w="66" h="218">
                      <a:moveTo>
                        <a:pt x="22" y="0"/>
                      </a:moveTo>
                      <a:lnTo>
                        <a:pt x="0" y="0"/>
                      </a:lnTo>
                      <a:lnTo>
                        <a:pt x="66" y="218"/>
                      </a:lnTo>
                      <a:lnTo>
                        <a:pt x="66" y="197"/>
                      </a:lnTo>
                      <a:lnTo>
                        <a:pt x="22" y="0"/>
                      </a:lnTo>
                    </a:path>
                  </a:pathLst>
                </a:custGeom>
                <a:noFill/>
                <a:ln w="9525">
                  <a:noFill/>
                  <a:round/>
                  <a:headEnd/>
                  <a:tailEnd/>
                </a:ln>
              </p:spPr>
              <p:txBody>
                <a:bodyPr anchor="ctr"/>
                <a:lstStyle/>
                <a:p>
                  <a:pPr algn="ctr"/>
                  <a:endParaRPr dirty="0"/>
                </a:p>
              </p:txBody>
            </p:sp>
            <p:sp>
              <p:nvSpPr>
                <p:cNvPr id="228" name="ïšľiḑè">
                  <a:extLst>
                    <a:ext uri="{FF2B5EF4-FFF2-40B4-BE49-F238E27FC236}">
                      <a16:creationId xmlns:a16="http://schemas.microsoft.com/office/drawing/2014/main" id="{55ED5DCA-8AB6-4F8B-8818-1D8063CF9627}"/>
                    </a:ext>
                  </a:extLst>
                </p:cNvPr>
                <p:cNvSpPr>
                  <a:spLocks/>
                </p:cNvSpPr>
                <p:nvPr/>
              </p:nvSpPr>
              <p:spPr bwMode="auto">
                <a:xfrm>
                  <a:off x="2891507" y="2698956"/>
                  <a:ext cx="29657" cy="29808"/>
                </a:xfrm>
                <a:custGeom>
                  <a:avLst/>
                  <a:gdLst/>
                  <a:ahLst/>
                  <a:cxnLst>
                    <a:cxn ang="0">
                      <a:pos x="196" y="0"/>
                    </a:cxn>
                    <a:cxn ang="0">
                      <a:pos x="0" y="0"/>
                    </a:cxn>
                    <a:cxn ang="0">
                      <a:pos x="44" y="197"/>
                    </a:cxn>
                    <a:cxn ang="0">
                      <a:pos x="196" y="0"/>
                    </a:cxn>
                    <a:cxn ang="0">
                      <a:pos x="196" y="0"/>
                    </a:cxn>
                    <a:cxn ang="0">
                      <a:pos x="196" y="0"/>
                    </a:cxn>
                    <a:cxn ang="0">
                      <a:pos x="196" y="0"/>
                    </a:cxn>
                  </a:cxnLst>
                  <a:rect l="0" t="0" r="r" b="b"/>
                  <a:pathLst>
                    <a:path w="196" h="197">
                      <a:moveTo>
                        <a:pt x="196" y="0"/>
                      </a:moveTo>
                      <a:lnTo>
                        <a:pt x="0" y="0"/>
                      </a:lnTo>
                      <a:lnTo>
                        <a:pt x="44" y="197"/>
                      </a:lnTo>
                      <a:lnTo>
                        <a:pt x="196" y="0"/>
                      </a:lnTo>
                      <a:lnTo>
                        <a:pt x="196" y="0"/>
                      </a:lnTo>
                      <a:lnTo>
                        <a:pt x="196" y="0"/>
                      </a:lnTo>
                      <a:lnTo>
                        <a:pt x="196" y="0"/>
                      </a:lnTo>
                      <a:close/>
                    </a:path>
                  </a:pathLst>
                </a:custGeom>
                <a:solidFill>
                  <a:srgbClr val="52B7F2"/>
                </a:solidFill>
                <a:ln w="9525">
                  <a:noFill/>
                  <a:round/>
                  <a:headEnd/>
                  <a:tailEnd/>
                </a:ln>
              </p:spPr>
              <p:txBody>
                <a:bodyPr anchor="ctr"/>
                <a:lstStyle/>
                <a:p>
                  <a:pPr algn="ctr"/>
                  <a:endParaRPr dirty="0"/>
                </a:p>
              </p:txBody>
            </p:sp>
            <p:sp>
              <p:nvSpPr>
                <p:cNvPr id="229" name="îṩľíḋé">
                  <a:extLst>
                    <a:ext uri="{FF2B5EF4-FFF2-40B4-BE49-F238E27FC236}">
                      <a16:creationId xmlns:a16="http://schemas.microsoft.com/office/drawing/2014/main" id="{FD2DEDD7-571A-447C-8D20-69A534B4BD8A}"/>
                    </a:ext>
                  </a:extLst>
                </p:cNvPr>
                <p:cNvSpPr>
                  <a:spLocks/>
                </p:cNvSpPr>
                <p:nvPr/>
              </p:nvSpPr>
              <p:spPr bwMode="auto">
                <a:xfrm>
                  <a:off x="2891507" y="2698956"/>
                  <a:ext cx="29657" cy="29808"/>
                </a:xfrm>
                <a:custGeom>
                  <a:avLst/>
                  <a:gdLst/>
                  <a:ahLst/>
                  <a:cxnLst>
                    <a:cxn ang="0">
                      <a:pos x="196" y="0"/>
                    </a:cxn>
                    <a:cxn ang="0">
                      <a:pos x="0" y="0"/>
                    </a:cxn>
                    <a:cxn ang="0">
                      <a:pos x="44" y="197"/>
                    </a:cxn>
                    <a:cxn ang="0">
                      <a:pos x="196" y="0"/>
                    </a:cxn>
                    <a:cxn ang="0">
                      <a:pos x="196" y="0"/>
                    </a:cxn>
                    <a:cxn ang="0">
                      <a:pos x="196" y="0"/>
                    </a:cxn>
                    <a:cxn ang="0">
                      <a:pos x="196" y="0"/>
                    </a:cxn>
                  </a:cxnLst>
                  <a:rect l="0" t="0" r="r" b="b"/>
                  <a:pathLst>
                    <a:path w="196" h="197">
                      <a:moveTo>
                        <a:pt x="196" y="0"/>
                      </a:moveTo>
                      <a:lnTo>
                        <a:pt x="0" y="0"/>
                      </a:lnTo>
                      <a:lnTo>
                        <a:pt x="44" y="197"/>
                      </a:lnTo>
                      <a:lnTo>
                        <a:pt x="196" y="0"/>
                      </a:lnTo>
                      <a:lnTo>
                        <a:pt x="196" y="0"/>
                      </a:lnTo>
                      <a:lnTo>
                        <a:pt x="196" y="0"/>
                      </a:lnTo>
                      <a:lnTo>
                        <a:pt x="196" y="0"/>
                      </a:lnTo>
                    </a:path>
                  </a:pathLst>
                </a:custGeom>
                <a:noFill/>
                <a:ln w="9525">
                  <a:noFill/>
                  <a:round/>
                  <a:headEnd/>
                  <a:tailEnd/>
                </a:ln>
              </p:spPr>
              <p:txBody>
                <a:bodyPr anchor="ctr"/>
                <a:lstStyle/>
                <a:p>
                  <a:pPr algn="ctr"/>
                  <a:endParaRPr dirty="0"/>
                </a:p>
              </p:txBody>
            </p:sp>
            <p:sp>
              <p:nvSpPr>
                <p:cNvPr id="230" name="ïŝḷïdè">
                  <a:extLst>
                    <a:ext uri="{FF2B5EF4-FFF2-40B4-BE49-F238E27FC236}">
                      <a16:creationId xmlns:a16="http://schemas.microsoft.com/office/drawing/2014/main" id="{DE55FA18-FCBF-4342-9038-DAD387E36C03}"/>
                    </a:ext>
                  </a:extLst>
                </p:cNvPr>
                <p:cNvSpPr>
                  <a:spLocks/>
                </p:cNvSpPr>
                <p:nvPr/>
              </p:nvSpPr>
              <p:spPr bwMode="auto">
                <a:xfrm>
                  <a:off x="2940985" y="2652806"/>
                  <a:ext cx="46301" cy="26328"/>
                </a:xfrm>
                <a:custGeom>
                  <a:avLst/>
                  <a:gdLst/>
                  <a:ahLst/>
                  <a:cxnLst>
                    <a:cxn ang="0">
                      <a:pos x="175" y="0"/>
                    </a:cxn>
                    <a:cxn ang="0">
                      <a:pos x="0" y="174"/>
                    </a:cxn>
                    <a:cxn ang="0">
                      <a:pos x="306" y="174"/>
                    </a:cxn>
                    <a:cxn ang="0">
                      <a:pos x="175" y="0"/>
                    </a:cxn>
                  </a:cxnLst>
                  <a:rect l="0" t="0" r="r" b="b"/>
                  <a:pathLst>
                    <a:path w="306" h="174">
                      <a:moveTo>
                        <a:pt x="175" y="0"/>
                      </a:moveTo>
                      <a:lnTo>
                        <a:pt x="0" y="174"/>
                      </a:lnTo>
                      <a:lnTo>
                        <a:pt x="306" y="174"/>
                      </a:lnTo>
                      <a:lnTo>
                        <a:pt x="175" y="0"/>
                      </a:lnTo>
                      <a:close/>
                    </a:path>
                  </a:pathLst>
                </a:custGeom>
                <a:solidFill>
                  <a:srgbClr val="F2F2F2"/>
                </a:solidFill>
                <a:ln w="9525">
                  <a:noFill/>
                  <a:round/>
                  <a:headEnd/>
                  <a:tailEnd/>
                </a:ln>
              </p:spPr>
              <p:txBody>
                <a:bodyPr anchor="ctr"/>
                <a:lstStyle/>
                <a:p>
                  <a:pPr algn="ctr"/>
                  <a:endParaRPr dirty="0"/>
                </a:p>
              </p:txBody>
            </p:sp>
            <p:sp>
              <p:nvSpPr>
                <p:cNvPr id="231" name="íṥḷîḓe">
                  <a:extLst>
                    <a:ext uri="{FF2B5EF4-FFF2-40B4-BE49-F238E27FC236}">
                      <a16:creationId xmlns:a16="http://schemas.microsoft.com/office/drawing/2014/main" id="{97FC6324-66E5-49C1-A7AE-BBC216E584C5}"/>
                    </a:ext>
                  </a:extLst>
                </p:cNvPr>
                <p:cNvSpPr>
                  <a:spLocks/>
                </p:cNvSpPr>
                <p:nvPr/>
              </p:nvSpPr>
              <p:spPr bwMode="auto">
                <a:xfrm>
                  <a:off x="2940985" y="2652806"/>
                  <a:ext cx="46301" cy="26328"/>
                </a:xfrm>
                <a:custGeom>
                  <a:avLst/>
                  <a:gdLst/>
                  <a:ahLst/>
                  <a:cxnLst>
                    <a:cxn ang="0">
                      <a:pos x="175" y="0"/>
                    </a:cxn>
                    <a:cxn ang="0">
                      <a:pos x="0" y="174"/>
                    </a:cxn>
                    <a:cxn ang="0">
                      <a:pos x="306" y="174"/>
                    </a:cxn>
                    <a:cxn ang="0">
                      <a:pos x="175" y="0"/>
                    </a:cxn>
                  </a:cxnLst>
                  <a:rect l="0" t="0" r="r" b="b"/>
                  <a:pathLst>
                    <a:path w="306" h="174">
                      <a:moveTo>
                        <a:pt x="175" y="0"/>
                      </a:moveTo>
                      <a:lnTo>
                        <a:pt x="0" y="174"/>
                      </a:lnTo>
                      <a:lnTo>
                        <a:pt x="306" y="174"/>
                      </a:lnTo>
                      <a:lnTo>
                        <a:pt x="175" y="0"/>
                      </a:lnTo>
                    </a:path>
                  </a:pathLst>
                </a:custGeom>
                <a:noFill/>
                <a:ln w="9525">
                  <a:noFill/>
                  <a:round/>
                  <a:headEnd/>
                  <a:tailEnd/>
                </a:ln>
              </p:spPr>
              <p:txBody>
                <a:bodyPr anchor="ctr"/>
                <a:lstStyle/>
                <a:p>
                  <a:pPr algn="ctr"/>
                  <a:endParaRPr dirty="0"/>
                </a:p>
              </p:txBody>
            </p:sp>
            <p:sp>
              <p:nvSpPr>
                <p:cNvPr id="232" name="ïŝ1idè">
                  <a:extLst>
                    <a:ext uri="{FF2B5EF4-FFF2-40B4-BE49-F238E27FC236}">
                      <a16:creationId xmlns:a16="http://schemas.microsoft.com/office/drawing/2014/main" id="{43D1AE31-E9A3-4B5F-A7EA-1C13D46EC69D}"/>
                    </a:ext>
                  </a:extLst>
                </p:cNvPr>
                <p:cNvSpPr>
                  <a:spLocks/>
                </p:cNvSpPr>
                <p:nvPr/>
              </p:nvSpPr>
              <p:spPr bwMode="auto">
                <a:xfrm>
                  <a:off x="2921164" y="2698956"/>
                  <a:ext cx="56136" cy="39643"/>
                </a:xfrm>
                <a:custGeom>
                  <a:avLst/>
                  <a:gdLst/>
                  <a:ahLst/>
                  <a:cxnLst>
                    <a:cxn ang="0">
                      <a:pos x="328" y="0"/>
                    </a:cxn>
                    <a:cxn ang="0">
                      <a:pos x="0" y="0"/>
                    </a:cxn>
                    <a:cxn ang="0">
                      <a:pos x="0" y="0"/>
                    </a:cxn>
                    <a:cxn ang="0">
                      <a:pos x="175" y="0"/>
                    </a:cxn>
                    <a:cxn ang="0">
                      <a:pos x="131" y="197"/>
                    </a:cxn>
                    <a:cxn ang="0">
                      <a:pos x="153" y="262"/>
                    </a:cxn>
                    <a:cxn ang="0">
                      <a:pos x="371" y="0"/>
                    </a:cxn>
                    <a:cxn ang="0">
                      <a:pos x="328" y="0"/>
                    </a:cxn>
                  </a:cxnLst>
                  <a:rect l="0" t="0" r="r" b="b"/>
                  <a:pathLst>
                    <a:path w="371" h="262">
                      <a:moveTo>
                        <a:pt x="328" y="0"/>
                      </a:moveTo>
                      <a:lnTo>
                        <a:pt x="0" y="0"/>
                      </a:lnTo>
                      <a:lnTo>
                        <a:pt x="0" y="0"/>
                      </a:lnTo>
                      <a:lnTo>
                        <a:pt x="175" y="0"/>
                      </a:lnTo>
                      <a:lnTo>
                        <a:pt x="131" y="197"/>
                      </a:lnTo>
                      <a:lnTo>
                        <a:pt x="153" y="262"/>
                      </a:lnTo>
                      <a:lnTo>
                        <a:pt x="371" y="0"/>
                      </a:lnTo>
                      <a:lnTo>
                        <a:pt x="328" y="0"/>
                      </a:lnTo>
                      <a:close/>
                    </a:path>
                  </a:pathLst>
                </a:custGeom>
                <a:solidFill>
                  <a:srgbClr val="E6E6E6"/>
                </a:solidFill>
                <a:ln w="9525">
                  <a:noFill/>
                  <a:round/>
                  <a:headEnd/>
                  <a:tailEnd/>
                </a:ln>
              </p:spPr>
              <p:txBody>
                <a:bodyPr anchor="ctr"/>
                <a:lstStyle/>
                <a:p>
                  <a:pPr algn="ctr"/>
                  <a:endParaRPr dirty="0"/>
                </a:p>
              </p:txBody>
            </p:sp>
            <p:sp>
              <p:nvSpPr>
                <p:cNvPr id="233" name="isḷîdé">
                  <a:extLst>
                    <a:ext uri="{FF2B5EF4-FFF2-40B4-BE49-F238E27FC236}">
                      <a16:creationId xmlns:a16="http://schemas.microsoft.com/office/drawing/2014/main" id="{E4055BE4-9387-4B99-9AFE-5FA88DEBE8DF}"/>
                    </a:ext>
                  </a:extLst>
                </p:cNvPr>
                <p:cNvSpPr>
                  <a:spLocks/>
                </p:cNvSpPr>
                <p:nvPr/>
              </p:nvSpPr>
              <p:spPr bwMode="auto">
                <a:xfrm>
                  <a:off x="2921164" y="2698956"/>
                  <a:ext cx="56136" cy="39643"/>
                </a:xfrm>
                <a:custGeom>
                  <a:avLst/>
                  <a:gdLst/>
                  <a:ahLst/>
                  <a:cxnLst>
                    <a:cxn ang="0">
                      <a:pos x="328" y="0"/>
                    </a:cxn>
                    <a:cxn ang="0">
                      <a:pos x="0" y="0"/>
                    </a:cxn>
                    <a:cxn ang="0">
                      <a:pos x="0" y="0"/>
                    </a:cxn>
                    <a:cxn ang="0">
                      <a:pos x="175" y="0"/>
                    </a:cxn>
                    <a:cxn ang="0">
                      <a:pos x="131" y="197"/>
                    </a:cxn>
                    <a:cxn ang="0">
                      <a:pos x="153" y="262"/>
                    </a:cxn>
                    <a:cxn ang="0">
                      <a:pos x="371" y="0"/>
                    </a:cxn>
                    <a:cxn ang="0">
                      <a:pos x="328" y="0"/>
                    </a:cxn>
                  </a:cxnLst>
                  <a:rect l="0" t="0" r="r" b="b"/>
                  <a:pathLst>
                    <a:path w="371" h="262">
                      <a:moveTo>
                        <a:pt x="328" y="0"/>
                      </a:moveTo>
                      <a:lnTo>
                        <a:pt x="0" y="0"/>
                      </a:lnTo>
                      <a:lnTo>
                        <a:pt x="0" y="0"/>
                      </a:lnTo>
                      <a:lnTo>
                        <a:pt x="175" y="0"/>
                      </a:lnTo>
                      <a:lnTo>
                        <a:pt x="131" y="197"/>
                      </a:lnTo>
                      <a:lnTo>
                        <a:pt x="153" y="262"/>
                      </a:lnTo>
                      <a:lnTo>
                        <a:pt x="371" y="0"/>
                      </a:lnTo>
                      <a:lnTo>
                        <a:pt x="328" y="0"/>
                      </a:lnTo>
                    </a:path>
                  </a:pathLst>
                </a:custGeom>
                <a:noFill/>
                <a:ln w="9525">
                  <a:noFill/>
                  <a:round/>
                  <a:headEnd/>
                  <a:tailEnd/>
                </a:ln>
              </p:spPr>
              <p:txBody>
                <a:bodyPr anchor="ctr"/>
                <a:lstStyle/>
                <a:p>
                  <a:pPr algn="ctr"/>
                  <a:endParaRPr dirty="0"/>
                </a:p>
              </p:txBody>
            </p:sp>
            <p:sp>
              <p:nvSpPr>
                <p:cNvPr id="234" name="íSľïḋê">
                  <a:extLst>
                    <a:ext uri="{FF2B5EF4-FFF2-40B4-BE49-F238E27FC236}">
                      <a16:creationId xmlns:a16="http://schemas.microsoft.com/office/drawing/2014/main" id="{17FAFE2B-9DA0-4A5E-9430-76BCD21CE39E}"/>
                    </a:ext>
                  </a:extLst>
                </p:cNvPr>
                <p:cNvSpPr>
                  <a:spLocks/>
                </p:cNvSpPr>
                <p:nvPr/>
              </p:nvSpPr>
              <p:spPr bwMode="auto">
                <a:xfrm>
                  <a:off x="2921164" y="2679134"/>
                  <a:ext cx="72629" cy="19822"/>
                </a:xfrm>
                <a:custGeom>
                  <a:avLst/>
                  <a:gdLst/>
                  <a:ahLst/>
                  <a:cxnLst>
                    <a:cxn ang="0">
                      <a:pos x="437" y="0"/>
                    </a:cxn>
                    <a:cxn ang="0">
                      <a:pos x="131" y="0"/>
                    </a:cxn>
                    <a:cxn ang="0">
                      <a:pos x="0" y="131"/>
                    </a:cxn>
                    <a:cxn ang="0">
                      <a:pos x="328" y="131"/>
                    </a:cxn>
                    <a:cxn ang="0">
                      <a:pos x="371" y="131"/>
                    </a:cxn>
                    <a:cxn ang="0">
                      <a:pos x="480" y="22"/>
                    </a:cxn>
                    <a:cxn ang="0">
                      <a:pos x="437" y="0"/>
                    </a:cxn>
                  </a:cxnLst>
                  <a:rect l="0" t="0" r="r" b="b"/>
                  <a:pathLst>
                    <a:path w="480" h="131">
                      <a:moveTo>
                        <a:pt x="437" y="0"/>
                      </a:moveTo>
                      <a:lnTo>
                        <a:pt x="131" y="0"/>
                      </a:lnTo>
                      <a:lnTo>
                        <a:pt x="0" y="131"/>
                      </a:lnTo>
                      <a:lnTo>
                        <a:pt x="328" y="131"/>
                      </a:lnTo>
                      <a:lnTo>
                        <a:pt x="371" y="131"/>
                      </a:lnTo>
                      <a:lnTo>
                        <a:pt x="480" y="22"/>
                      </a:lnTo>
                      <a:lnTo>
                        <a:pt x="437" y="0"/>
                      </a:lnTo>
                      <a:close/>
                    </a:path>
                  </a:pathLst>
                </a:custGeom>
                <a:solidFill>
                  <a:srgbClr val="EFEFEF"/>
                </a:solidFill>
                <a:ln w="9525">
                  <a:noFill/>
                  <a:round/>
                  <a:headEnd/>
                  <a:tailEnd/>
                </a:ln>
              </p:spPr>
              <p:txBody>
                <a:bodyPr anchor="ctr"/>
                <a:lstStyle/>
                <a:p>
                  <a:pPr algn="ctr"/>
                  <a:endParaRPr dirty="0"/>
                </a:p>
              </p:txBody>
            </p:sp>
            <p:sp>
              <p:nvSpPr>
                <p:cNvPr id="235" name="ïS1íḑé">
                  <a:extLst>
                    <a:ext uri="{FF2B5EF4-FFF2-40B4-BE49-F238E27FC236}">
                      <a16:creationId xmlns:a16="http://schemas.microsoft.com/office/drawing/2014/main" id="{C96A9829-A2E5-4DF1-B54C-50689BB6651E}"/>
                    </a:ext>
                  </a:extLst>
                </p:cNvPr>
                <p:cNvSpPr>
                  <a:spLocks/>
                </p:cNvSpPr>
                <p:nvPr/>
              </p:nvSpPr>
              <p:spPr bwMode="auto">
                <a:xfrm>
                  <a:off x="2921164" y="2679134"/>
                  <a:ext cx="72629" cy="19822"/>
                </a:xfrm>
                <a:custGeom>
                  <a:avLst/>
                  <a:gdLst/>
                  <a:ahLst/>
                  <a:cxnLst>
                    <a:cxn ang="0">
                      <a:pos x="437" y="0"/>
                    </a:cxn>
                    <a:cxn ang="0">
                      <a:pos x="131" y="0"/>
                    </a:cxn>
                    <a:cxn ang="0">
                      <a:pos x="0" y="131"/>
                    </a:cxn>
                    <a:cxn ang="0">
                      <a:pos x="328" y="131"/>
                    </a:cxn>
                    <a:cxn ang="0">
                      <a:pos x="371" y="131"/>
                    </a:cxn>
                    <a:cxn ang="0">
                      <a:pos x="480" y="22"/>
                    </a:cxn>
                    <a:cxn ang="0">
                      <a:pos x="437" y="0"/>
                    </a:cxn>
                  </a:cxnLst>
                  <a:rect l="0" t="0" r="r" b="b"/>
                  <a:pathLst>
                    <a:path w="480" h="131">
                      <a:moveTo>
                        <a:pt x="437" y="0"/>
                      </a:moveTo>
                      <a:lnTo>
                        <a:pt x="131" y="0"/>
                      </a:lnTo>
                      <a:lnTo>
                        <a:pt x="0" y="131"/>
                      </a:lnTo>
                      <a:lnTo>
                        <a:pt x="328" y="131"/>
                      </a:lnTo>
                      <a:lnTo>
                        <a:pt x="371" y="131"/>
                      </a:lnTo>
                      <a:lnTo>
                        <a:pt x="480" y="22"/>
                      </a:lnTo>
                      <a:lnTo>
                        <a:pt x="437" y="0"/>
                      </a:lnTo>
                    </a:path>
                  </a:pathLst>
                </a:custGeom>
                <a:noFill/>
                <a:ln w="9525">
                  <a:noFill/>
                  <a:round/>
                  <a:headEnd/>
                  <a:tailEnd/>
                </a:ln>
              </p:spPr>
              <p:txBody>
                <a:bodyPr anchor="ctr"/>
                <a:lstStyle/>
                <a:p>
                  <a:pPr algn="ctr"/>
                  <a:endParaRPr dirty="0"/>
                </a:p>
              </p:txBody>
            </p:sp>
            <p:sp>
              <p:nvSpPr>
                <p:cNvPr id="236" name="išľídê">
                  <a:extLst>
                    <a:ext uri="{FF2B5EF4-FFF2-40B4-BE49-F238E27FC236}">
                      <a16:creationId xmlns:a16="http://schemas.microsoft.com/office/drawing/2014/main" id="{06539ED8-432C-4DDD-B046-7DC3EB94D6F4}"/>
                    </a:ext>
                  </a:extLst>
                </p:cNvPr>
                <p:cNvSpPr>
                  <a:spLocks/>
                </p:cNvSpPr>
                <p:nvPr/>
              </p:nvSpPr>
              <p:spPr bwMode="auto">
                <a:xfrm>
                  <a:off x="2921164" y="2698956"/>
                  <a:ext cx="26479" cy="29808"/>
                </a:xfrm>
                <a:custGeom>
                  <a:avLst/>
                  <a:gdLst/>
                  <a:ahLst/>
                  <a:cxnLst>
                    <a:cxn ang="0">
                      <a:pos x="175" y="0"/>
                    </a:cxn>
                    <a:cxn ang="0">
                      <a:pos x="0" y="0"/>
                    </a:cxn>
                    <a:cxn ang="0">
                      <a:pos x="0" y="0"/>
                    </a:cxn>
                    <a:cxn ang="0">
                      <a:pos x="0" y="0"/>
                    </a:cxn>
                    <a:cxn ang="0">
                      <a:pos x="0" y="0"/>
                    </a:cxn>
                    <a:cxn ang="0">
                      <a:pos x="131" y="197"/>
                    </a:cxn>
                    <a:cxn ang="0">
                      <a:pos x="175" y="0"/>
                    </a:cxn>
                  </a:cxnLst>
                  <a:rect l="0" t="0" r="r" b="b"/>
                  <a:pathLst>
                    <a:path w="175" h="197">
                      <a:moveTo>
                        <a:pt x="175" y="0"/>
                      </a:moveTo>
                      <a:lnTo>
                        <a:pt x="0" y="0"/>
                      </a:lnTo>
                      <a:lnTo>
                        <a:pt x="0" y="0"/>
                      </a:lnTo>
                      <a:lnTo>
                        <a:pt x="0" y="0"/>
                      </a:lnTo>
                      <a:lnTo>
                        <a:pt x="0" y="0"/>
                      </a:lnTo>
                      <a:lnTo>
                        <a:pt x="131" y="197"/>
                      </a:lnTo>
                      <a:lnTo>
                        <a:pt x="175" y="0"/>
                      </a:lnTo>
                      <a:close/>
                    </a:path>
                  </a:pathLst>
                </a:custGeom>
                <a:solidFill>
                  <a:srgbClr val="52B7F2"/>
                </a:solidFill>
                <a:ln w="9525">
                  <a:noFill/>
                  <a:round/>
                  <a:headEnd/>
                  <a:tailEnd/>
                </a:ln>
              </p:spPr>
              <p:txBody>
                <a:bodyPr anchor="ctr"/>
                <a:lstStyle/>
                <a:p>
                  <a:pPr algn="ctr"/>
                  <a:endParaRPr dirty="0"/>
                </a:p>
              </p:txBody>
            </p:sp>
            <p:sp>
              <p:nvSpPr>
                <p:cNvPr id="237" name="ïślíḋê">
                  <a:extLst>
                    <a:ext uri="{FF2B5EF4-FFF2-40B4-BE49-F238E27FC236}">
                      <a16:creationId xmlns:a16="http://schemas.microsoft.com/office/drawing/2014/main" id="{B7C86478-94B7-4609-9F18-5A0B0FA7BC82}"/>
                    </a:ext>
                  </a:extLst>
                </p:cNvPr>
                <p:cNvSpPr>
                  <a:spLocks/>
                </p:cNvSpPr>
                <p:nvPr/>
              </p:nvSpPr>
              <p:spPr bwMode="auto">
                <a:xfrm>
                  <a:off x="2921164" y="2698956"/>
                  <a:ext cx="26479" cy="29808"/>
                </a:xfrm>
                <a:custGeom>
                  <a:avLst/>
                  <a:gdLst/>
                  <a:ahLst/>
                  <a:cxnLst>
                    <a:cxn ang="0">
                      <a:pos x="175" y="0"/>
                    </a:cxn>
                    <a:cxn ang="0">
                      <a:pos x="0" y="0"/>
                    </a:cxn>
                    <a:cxn ang="0">
                      <a:pos x="0" y="0"/>
                    </a:cxn>
                    <a:cxn ang="0">
                      <a:pos x="0" y="0"/>
                    </a:cxn>
                    <a:cxn ang="0">
                      <a:pos x="0" y="0"/>
                    </a:cxn>
                    <a:cxn ang="0">
                      <a:pos x="131" y="197"/>
                    </a:cxn>
                    <a:cxn ang="0">
                      <a:pos x="175" y="0"/>
                    </a:cxn>
                  </a:cxnLst>
                  <a:rect l="0" t="0" r="r" b="b"/>
                  <a:pathLst>
                    <a:path w="175" h="197">
                      <a:moveTo>
                        <a:pt x="175" y="0"/>
                      </a:moveTo>
                      <a:lnTo>
                        <a:pt x="0" y="0"/>
                      </a:lnTo>
                      <a:lnTo>
                        <a:pt x="0" y="0"/>
                      </a:lnTo>
                      <a:lnTo>
                        <a:pt x="0" y="0"/>
                      </a:lnTo>
                      <a:lnTo>
                        <a:pt x="0" y="0"/>
                      </a:lnTo>
                      <a:lnTo>
                        <a:pt x="131" y="197"/>
                      </a:lnTo>
                      <a:lnTo>
                        <a:pt x="175" y="0"/>
                      </a:lnTo>
                    </a:path>
                  </a:pathLst>
                </a:custGeom>
                <a:noFill/>
                <a:ln w="9525">
                  <a:noFill/>
                  <a:round/>
                  <a:headEnd/>
                  <a:tailEnd/>
                </a:ln>
              </p:spPr>
              <p:txBody>
                <a:bodyPr anchor="ctr"/>
                <a:lstStyle/>
                <a:p>
                  <a:pPr algn="ctr"/>
                  <a:endParaRPr dirty="0"/>
                </a:p>
              </p:txBody>
            </p:sp>
            <p:sp>
              <p:nvSpPr>
                <p:cNvPr id="238" name="íṣľide">
                  <a:extLst>
                    <a:ext uri="{FF2B5EF4-FFF2-40B4-BE49-F238E27FC236}">
                      <a16:creationId xmlns:a16="http://schemas.microsoft.com/office/drawing/2014/main" id="{92BDC8CE-3E59-4AEF-ADEE-668C15452162}"/>
                    </a:ext>
                  </a:extLst>
                </p:cNvPr>
                <p:cNvSpPr>
                  <a:spLocks/>
                </p:cNvSpPr>
                <p:nvPr/>
              </p:nvSpPr>
              <p:spPr bwMode="auto">
                <a:xfrm>
                  <a:off x="2921164" y="2698956"/>
                  <a:ext cx="151" cy="151"/>
                </a:xfrm>
                <a:prstGeom prst="rect">
                  <a:avLst/>
                </a:prstGeom>
                <a:solidFill>
                  <a:srgbClr val="4EAEE6"/>
                </a:solidFill>
                <a:ln w="9525">
                  <a:noFill/>
                  <a:miter lim="800000"/>
                  <a:headEnd/>
                  <a:tailEnd/>
                </a:ln>
              </p:spPr>
              <p:txBody>
                <a:bodyPr anchor="ctr"/>
                <a:lstStyle/>
                <a:p>
                  <a:pPr algn="ctr"/>
                  <a:endParaRPr dirty="0"/>
                </a:p>
              </p:txBody>
            </p:sp>
            <p:sp>
              <p:nvSpPr>
                <p:cNvPr id="239" name="ïśļiḓe">
                  <a:extLst>
                    <a:ext uri="{FF2B5EF4-FFF2-40B4-BE49-F238E27FC236}">
                      <a16:creationId xmlns:a16="http://schemas.microsoft.com/office/drawing/2014/main" id="{E67BC489-D244-4F54-B0BE-0B5C15AB33F9}"/>
                    </a:ext>
                  </a:extLst>
                </p:cNvPr>
                <p:cNvSpPr>
                  <a:spLocks/>
                </p:cNvSpPr>
                <p:nvPr/>
              </p:nvSpPr>
              <p:spPr bwMode="auto">
                <a:xfrm>
                  <a:off x="2921164" y="2698956"/>
                  <a:ext cx="151" cy="151"/>
                </a:xfrm>
                <a:prstGeom prst="rect">
                  <a:avLst/>
                </a:prstGeom>
                <a:noFill/>
                <a:ln w="9525">
                  <a:noFill/>
                  <a:miter lim="800000"/>
                  <a:headEnd/>
                  <a:tailEnd/>
                </a:ln>
              </p:spPr>
              <p:txBody>
                <a:bodyPr anchor="ctr"/>
                <a:lstStyle/>
                <a:p>
                  <a:pPr algn="ctr"/>
                  <a:endParaRPr dirty="0"/>
                </a:p>
              </p:txBody>
            </p:sp>
            <p:sp>
              <p:nvSpPr>
                <p:cNvPr id="240" name="ïṩlïḓé">
                  <a:extLst>
                    <a:ext uri="{FF2B5EF4-FFF2-40B4-BE49-F238E27FC236}">
                      <a16:creationId xmlns:a16="http://schemas.microsoft.com/office/drawing/2014/main" id="{4C23D979-240F-4EAF-B712-631CF1DFD390}"/>
                    </a:ext>
                  </a:extLst>
                </p:cNvPr>
                <p:cNvSpPr>
                  <a:spLocks/>
                </p:cNvSpPr>
                <p:nvPr/>
              </p:nvSpPr>
              <p:spPr bwMode="auto">
                <a:xfrm>
                  <a:off x="2851864" y="2652806"/>
                  <a:ext cx="135423" cy="82464"/>
                </a:xfrm>
                <a:custGeom>
                  <a:avLst/>
                  <a:gdLst/>
                  <a:ahLst/>
                  <a:cxnLst>
                    <a:cxn ang="0">
                      <a:pos x="29" y="25"/>
                    </a:cxn>
                    <a:cxn ang="0">
                      <a:pos x="41" y="8"/>
                    </a:cxn>
                    <a:cxn ang="0">
                      <a:pos x="36" y="1"/>
                    </a:cxn>
                    <a:cxn ang="0">
                      <a:pos x="34" y="0"/>
                    </a:cxn>
                    <a:cxn ang="0">
                      <a:pos x="7" y="0"/>
                    </a:cxn>
                    <a:cxn ang="0">
                      <a:pos x="5" y="1"/>
                    </a:cxn>
                    <a:cxn ang="0">
                      <a:pos x="0" y="8"/>
                    </a:cxn>
                    <a:cxn ang="0">
                      <a:pos x="13" y="25"/>
                    </a:cxn>
                    <a:cxn ang="0">
                      <a:pos x="21" y="14"/>
                    </a:cxn>
                    <a:cxn ang="0">
                      <a:pos x="29" y="25"/>
                    </a:cxn>
                  </a:cxnLst>
                  <a:rect l="0" t="0" r="r" b="b"/>
                  <a:pathLst>
                    <a:path w="41" h="25">
                      <a:moveTo>
                        <a:pt x="29" y="25"/>
                      </a:moveTo>
                      <a:cubicBezTo>
                        <a:pt x="41" y="8"/>
                        <a:pt x="41" y="8"/>
                        <a:pt x="41" y="8"/>
                      </a:cubicBezTo>
                      <a:cubicBezTo>
                        <a:pt x="36" y="1"/>
                        <a:pt x="36" y="1"/>
                        <a:pt x="36" y="1"/>
                      </a:cubicBezTo>
                      <a:cubicBezTo>
                        <a:pt x="35" y="0"/>
                        <a:pt x="35" y="0"/>
                        <a:pt x="34" y="0"/>
                      </a:cubicBezTo>
                      <a:cubicBezTo>
                        <a:pt x="7" y="0"/>
                        <a:pt x="7" y="0"/>
                        <a:pt x="7" y="0"/>
                      </a:cubicBezTo>
                      <a:cubicBezTo>
                        <a:pt x="7" y="0"/>
                        <a:pt x="6" y="0"/>
                        <a:pt x="5" y="1"/>
                      </a:cubicBezTo>
                      <a:cubicBezTo>
                        <a:pt x="0" y="8"/>
                        <a:pt x="0" y="8"/>
                        <a:pt x="0" y="8"/>
                      </a:cubicBezTo>
                      <a:cubicBezTo>
                        <a:pt x="13" y="25"/>
                        <a:pt x="13" y="25"/>
                        <a:pt x="13" y="25"/>
                      </a:cubicBezTo>
                      <a:cubicBezTo>
                        <a:pt x="21" y="14"/>
                        <a:pt x="21" y="14"/>
                        <a:pt x="21" y="14"/>
                      </a:cubicBezTo>
                      <a:lnTo>
                        <a:pt x="29" y="25"/>
                      </a:lnTo>
                      <a:close/>
                    </a:path>
                  </a:pathLst>
                </a:custGeom>
                <a:solidFill>
                  <a:srgbClr val="FFFFFF"/>
                </a:solidFill>
                <a:ln w="9525">
                  <a:noFill/>
                  <a:round/>
                  <a:headEnd/>
                  <a:tailEnd/>
                </a:ln>
              </p:spPr>
              <p:txBody>
                <a:bodyPr anchor="ctr"/>
                <a:lstStyle/>
                <a:p>
                  <a:pPr algn="ctr"/>
                  <a:endParaRPr dirty="0"/>
                </a:p>
              </p:txBody>
            </p:sp>
            <p:sp>
              <p:nvSpPr>
                <p:cNvPr id="241" name="ïṣ1íďe">
                  <a:extLst>
                    <a:ext uri="{FF2B5EF4-FFF2-40B4-BE49-F238E27FC236}">
                      <a16:creationId xmlns:a16="http://schemas.microsoft.com/office/drawing/2014/main" id="{006E0F79-59C6-49F5-B4B8-97CEE10F702B}"/>
                    </a:ext>
                  </a:extLst>
                </p:cNvPr>
                <p:cNvSpPr>
                  <a:spLocks/>
                </p:cNvSpPr>
                <p:nvPr/>
              </p:nvSpPr>
              <p:spPr bwMode="auto">
                <a:xfrm>
                  <a:off x="2878343" y="2656135"/>
                  <a:ext cx="82464" cy="42821"/>
                </a:xfrm>
                <a:custGeom>
                  <a:avLst/>
                  <a:gdLst/>
                  <a:ahLst/>
                  <a:cxnLst>
                    <a:cxn ang="0">
                      <a:pos x="25" y="0"/>
                    </a:cxn>
                    <a:cxn ang="0">
                      <a:pos x="1" y="0"/>
                    </a:cxn>
                    <a:cxn ang="0">
                      <a:pos x="0" y="1"/>
                    </a:cxn>
                    <a:cxn ang="0">
                      <a:pos x="13" y="13"/>
                    </a:cxn>
                    <a:cxn ang="0">
                      <a:pos x="25" y="1"/>
                    </a:cxn>
                    <a:cxn ang="0">
                      <a:pos x="25" y="0"/>
                    </a:cxn>
                  </a:cxnLst>
                  <a:rect l="0" t="0" r="r" b="b"/>
                  <a:pathLst>
                    <a:path w="25" h="13">
                      <a:moveTo>
                        <a:pt x="25" y="0"/>
                      </a:moveTo>
                      <a:cubicBezTo>
                        <a:pt x="1" y="0"/>
                        <a:pt x="1" y="0"/>
                        <a:pt x="1" y="0"/>
                      </a:cubicBezTo>
                      <a:cubicBezTo>
                        <a:pt x="0" y="0"/>
                        <a:pt x="0" y="0"/>
                        <a:pt x="0" y="1"/>
                      </a:cubicBezTo>
                      <a:cubicBezTo>
                        <a:pt x="13" y="13"/>
                        <a:pt x="13" y="13"/>
                        <a:pt x="13" y="13"/>
                      </a:cubicBezTo>
                      <a:cubicBezTo>
                        <a:pt x="25" y="1"/>
                        <a:pt x="25" y="1"/>
                        <a:pt x="25" y="1"/>
                      </a:cubicBezTo>
                      <a:cubicBezTo>
                        <a:pt x="25" y="0"/>
                        <a:pt x="25" y="0"/>
                        <a:pt x="25" y="0"/>
                      </a:cubicBezTo>
                      <a:close/>
                    </a:path>
                  </a:pathLst>
                </a:custGeom>
                <a:solidFill>
                  <a:srgbClr val="ADADAD"/>
                </a:solidFill>
                <a:ln w="9525">
                  <a:noFill/>
                  <a:round/>
                  <a:headEnd/>
                  <a:tailEnd/>
                </a:ln>
              </p:spPr>
              <p:txBody>
                <a:bodyPr anchor="ctr"/>
                <a:lstStyle/>
                <a:p>
                  <a:pPr algn="ctr"/>
                  <a:endParaRPr dirty="0"/>
                </a:p>
              </p:txBody>
            </p:sp>
            <p:sp>
              <p:nvSpPr>
                <p:cNvPr id="242" name="iṧ1îḓê">
                  <a:extLst>
                    <a:ext uri="{FF2B5EF4-FFF2-40B4-BE49-F238E27FC236}">
                      <a16:creationId xmlns:a16="http://schemas.microsoft.com/office/drawing/2014/main" id="{D1014008-06CB-486E-AF20-8667E6CDADB2}"/>
                    </a:ext>
                  </a:extLst>
                </p:cNvPr>
                <p:cNvSpPr>
                  <a:spLocks/>
                </p:cNvSpPr>
                <p:nvPr/>
              </p:nvSpPr>
              <p:spPr bwMode="auto">
                <a:xfrm>
                  <a:off x="2785892" y="2468056"/>
                  <a:ext cx="32986" cy="72478"/>
                </a:xfrm>
                <a:custGeom>
                  <a:avLst/>
                  <a:gdLst/>
                  <a:ahLst/>
                  <a:cxnLst>
                    <a:cxn ang="0">
                      <a:pos x="10" y="0"/>
                    </a:cxn>
                    <a:cxn ang="0">
                      <a:pos x="0" y="11"/>
                    </a:cxn>
                    <a:cxn ang="0">
                      <a:pos x="10" y="22"/>
                    </a:cxn>
                    <a:cxn ang="0">
                      <a:pos x="10" y="0"/>
                    </a:cxn>
                  </a:cxnLst>
                  <a:rect l="0" t="0" r="r" b="b"/>
                  <a:pathLst>
                    <a:path w="10" h="22">
                      <a:moveTo>
                        <a:pt x="10" y="0"/>
                      </a:moveTo>
                      <a:cubicBezTo>
                        <a:pt x="4" y="0"/>
                        <a:pt x="0" y="5"/>
                        <a:pt x="0" y="11"/>
                      </a:cubicBezTo>
                      <a:cubicBezTo>
                        <a:pt x="0" y="17"/>
                        <a:pt x="4" y="22"/>
                        <a:pt x="10" y="22"/>
                      </a:cubicBezTo>
                      <a:lnTo>
                        <a:pt x="10" y="0"/>
                      </a:lnTo>
                      <a:close/>
                    </a:path>
                  </a:pathLst>
                </a:custGeom>
                <a:solidFill>
                  <a:srgbClr val="ECB088"/>
                </a:solidFill>
                <a:ln w="9525">
                  <a:noFill/>
                  <a:round/>
                  <a:headEnd/>
                  <a:tailEnd/>
                </a:ln>
              </p:spPr>
              <p:txBody>
                <a:bodyPr anchor="ctr"/>
                <a:lstStyle/>
                <a:p>
                  <a:pPr algn="ctr"/>
                  <a:endParaRPr dirty="0"/>
                </a:p>
              </p:txBody>
            </p:sp>
            <p:sp>
              <p:nvSpPr>
                <p:cNvPr id="243" name="íšḷîḑé">
                  <a:extLst>
                    <a:ext uri="{FF2B5EF4-FFF2-40B4-BE49-F238E27FC236}">
                      <a16:creationId xmlns:a16="http://schemas.microsoft.com/office/drawing/2014/main" id="{436DBAE0-4200-4D2D-BA19-571E73B6EE85}"/>
                    </a:ext>
                  </a:extLst>
                </p:cNvPr>
                <p:cNvSpPr>
                  <a:spLocks/>
                </p:cNvSpPr>
                <p:nvPr/>
              </p:nvSpPr>
              <p:spPr bwMode="auto">
                <a:xfrm>
                  <a:off x="3020272" y="2468056"/>
                  <a:ext cx="36315" cy="72478"/>
                </a:xfrm>
                <a:custGeom>
                  <a:avLst/>
                  <a:gdLst/>
                  <a:ahLst/>
                  <a:cxnLst>
                    <a:cxn ang="0">
                      <a:pos x="0" y="0"/>
                    </a:cxn>
                    <a:cxn ang="0">
                      <a:pos x="11" y="11"/>
                    </a:cxn>
                    <a:cxn ang="0">
                      <a:pos x="0" y="22"/>
                    </a:cxn>
                    <a:cxn ang="0">
                      <a:pos x="0" y="0"/>
                    </a:cxn>
                  </a:cxnLst>
                  <a:rect l="0" t="0" r="r" b="b"/>
                  <a:pathLst>
                    <a:path w="11" h="22">
                      <a:moveTo>
                        <a:pt x="0" y="0"/>
                      </a:moveTo>
                      <a:cubicBezTo>
                        <a:pt x="6" y="0"/>
                        <a:pt x="11" y="5"/>
                        <a:pt x="11" y="11"/>
                      </a:cubicBezTo>
                      <a:cubicBezTo>
                        <a:pt x="11" y="17"/>
                        <a:pt x="6" y="22"/>
                        <a:pt x="0" y="22"/>
                      </a:cubicBezTo>
                      <a:lnTo>
                        <a:pt x="0" y="0"/>
                      </a:lnTo>
                      <a:close/>
                    </a:path>
                  </a:pathLst>
                </a:custGeom>
                <a:solidFill>
                  <a:srgbClr val="ECB088"/>
                </a:solidFill>
                <a:ln w="9525">
                  <a:noFill/>
                  <a:round/>
                  <a:headEnd/>
                  <a:tailEnd/>
                </a:ln>
              </p:spPr>
              <p:txBody>
                <a:bodyPr anchor="ctr"/>
                <a:lstStyle/>
                <a:p>
                  <a:pPr algn="ctr"/>
                  <a:endParaRPr dirty="0"/>
                </a:p>
              </p:txBody>
            </p:sp>
            <p:sp>
              <p:nvSpPr>
                <p:cNvPr id="244" name="îŝḻiḍè">
                  <a:extLst>
                    <a:ext uri="{FF2B5EF4-FFF2-40B4-BE49-F238E27FC236}">
                      <a16:creationId xmlns:a16="http://schemas.microsoft.com/office/drawing/2014/main" id="{BB6959BF-4A34-48A6-8C12-D00D4AFEA93F}"/>
                    </a:ext>
                  </a:extLst>
                </p:cNvPr>
                <p:cNvSpPr>
                  <a:spLocks/>
                </p:cNvSpPr>
                <p:nvPr/>
              </p:nvSpPr>
              <p:spPr bwMode="auto">
                <a:xfrm>
                  <a:off x="2881672" y="2623149"/>
                  <a:ext cx="75807" cy="75807"/>
                </a:xfrm>
                <a:custGeom>
                  <a:avLst/>
                  <a:gdLst/>
                  <a:ahLst/>
                  <a:cxnLst>
                    <a:cxn ang="0">
                      <a:pos x="501" y="261"/>
                    </a:cxn>
                    <a:cxn ang="0">
                      <a:pos x="261" y="501"/>
                    </a:cxn>
                    <a:cxn ang="0">
                      <a:pos x="0" y="261"/>
                    </a:cxn>
                    <a:cxn ang="0">
                      <a:pos x="0" y="0"/>
                    </a:cxn>
                    <a:cxn ang="0">
                      <a:pos x="501" y="0"/>
                    </a:cxn>
                    <a:cxn ang="0">
                      <a:pos x="501" y="261"/>
                    </a:cxn>
                  </a:cxnLst>
                  <a:rect l="0" t="0" r="r" b="b"/>
                  <a:pathLst>
                    <a:path w="501" h="501">
                      <a:moveTo>
                        <a:pt x="501" y="261"/>
                      </a:moveTo>
                      <a:lnTo>
                        <a:pt x="261" y="501"/>
                      </a:lnTo>
                      <a:lnTo>
                        <a:pt x="0" y="261"/>
                      </a:lnTo>
                      <a:lnTo>
                        <a:pt x="0" y="0"/>
                      </a:lnTo>
                      <a:lnTo>
                        <a:pt x="501" y="0"/>
                      </a:lnTo>
                      <a:lnTo>
                        <a:pt x="501" y="261"/>
                      </a:lnTo>
                      <a:close/>
                    </a:path>
                  </a:pathLst>
                </a:custGeom>
                <a:solidFill>
                  <a:srgbClr val="ECB088"/>
                </a:solidFill>
                <a:ln w="9525">
                  <a:noFill/>
                  <a:round/>
                  <a:headEnd/>
                  <a:tailEnd/>
                </a:ln>
              </p:spPr>
              <p:txBody>
                <a:bodyPr anchor="ctr"/>
                <a:lstStyle/>
                <a:p>
                  <a:pPr algn="ctr"/>
                  <a:endParaRPr dirty="0"/>
                </a:p>
              </p:txBody>
            </p:sp>
            <p:sp>
              <p:nvSpPr>
                <p:cNvPr id="245" name="işlíḍé">
                  <a:extLst>
                    <a:ext uri="{FF2B5EF4-FFF2-40B4-BE49-F238E27FC236}">
                      <a16:creationId xmlns:a16="http://schemas.microsoft.com/office/drawing/2014/main" id="{3C3617FA-634A-48B3-9DB9-4B846772A68E}"/>
                    </a:ext>
                  </a:extLst>
                </p:cNvPr>
                <p:cNvSpPr>
                  <a:spLocks/>
                </p:cNvSpPr>
                <p:nvPr/>
              </p:nvSpPr>
              <p:spPr bwMode="auto">
                <a:xfrm>
                  <a:off x="2812220" y="2388769"/>
                  <a:ext cx="214710" cy="254202"/>
                </a:xfrm>
                <a:custGeom>
                  <a:avLst/>
                  <a:gdLst/>
                  <a:ahLst/>
                  <a:cxnLst>
                    <a:cxn ang="0">
                      <a:pos x="0" y="0"/>
                    </a:cxn>
                    <a:cxn ang="0">
                      <a:pos x="3" y="54"/>
                    </a:cxn>
                    <a:cxn ang="0">
                      <a:pos x="17" y="74"/>
                    </a:cxn>
                    <a:cxn ang="0">
                      <a:pos x="24" y="77"/>
                    </a:cxn>
                    <a:cxn ang="0">
                      <a:pos x="41" y="77"/>
                    </a:cxn>
                    <a:cxn ang="0">
                      <a:pos x="48" y="75"/>
                    </a:cxn>
                    <a:cxn ang="0">
                      <a:pos x="62" y="54"/>
                    </a:cxn>
                    <a:cxn ang="0">
                      <a:pos x="65" y="0"/>
                    </a:cxn>
                    <a:cxn ang="0">
                      <a:pos x="0" y="0"/>
                    </a:cxn>
                  </a:cxnLst>
                  <a:rect l="0" t="0" r="r" b="b"/>
                  <a:pathLst>
                    <a:path w="65" h="77">
                      <a:moveTo>
                        <a:pt x="0" y="0"/>
                      </a:moveTo>
                      <a:cubicBezTo>
                        <a:pt x="3" y="54"/>
                        <a:pt x="3" y="54"/>
                        <a:pt x="3" y="54"/>
                      </a:cubicBezTo>
                      <a:cubicBezTo>
                        <a:pt x="3" y="65"/>
                        <a:pt x="11" y="71"/>
                        <a:pt x="17" y="74"/>
                      </a:cubicBezTo>
                      <a:cubicBezTo>
                        <a:pt x="19" y="76"/>
                        <a:pt x="21" y="77"/>
                        <a:pt x="24" y="77"/>
                      </a:cubicBezTo>
                      <a:cubicBezTo>
                        <a:pt x="41" y="77"/>
                        <a:pt x="41" y="77"/>
                        <a:pt x="41" y="77"/>
                      </a:cubicBezTo>
                      <a:cubicBezTo>
                        <a:pt x="44" y="77"/>
                        <a:pt x="46" y="76"/>
                        <a:pt x="48" y="75"/>
                      </a:cubicBezTo>
                      <a:cubicBezTo>
                        <a:pt x="54" y="71"/>
                        <a:pt x="62" y="65"/>
                        <a:pt x="62" y="54"/>
                      </a:cubicBezTo>
                      <a:cubicBezTo>
                        <a:pt x="65" y="0"/>
                        <a:pt x="65" y="0"/>
                        <a:pt x="65" y="0"/>
                      </a:cubicBezTo>
                      <a:lnTo>
                        <a:pt x="0" y="0"/>
                      </a:lnTo>
                      <a:close/>
                    </a:path>
                  </a:pathLst>
                </a:custGeom>
                <a:solidFill>
                  <a:srgbClr val="FBC49D"/>
                </a:solidFill>
                <a:ln w="9525">
                  <a:noFill/>
                  <a:round/>
                  <a:headEnd/>
                  <a:tailEnd/>
                </a:ln>
              </p:spPr>
              <p:txBody>
                <a:bodyPr anchor="ctr"/>
                <a:lstStyle/>
                <a:p>
                  <a:pPr algn="ctr"/>
                  <a:endParaRPr dirty="0"/>
                </a:p>
              </p:txBody>
            </p:sp>
            <p:sp>
              <p:nvSpPr>
                <p:cNvPr id="246" name="îSļîḑé">
                  <a:extLst>
                    <a:ext uri="{FF2B5EF4-FFF2-40B4-BE49-F238E27FC236}">
                      <a16:creationId xmlns:a16="http://schemas.microsoft.com/office/drawing/2014/main" id="{8D8FF6D4-9E02-4B6A-923B-DC4DDE0D4DD1}"/>
                    </a:ext>
                  </a:extLst>
                </p:cNvPr>
                <p:cNvSpPr>
                  <a:spLocks/>
                </p:cNvSpPr>
                <p:nvPr/>
              </p:nvSpPr>
              <p:spPr bwMode="auto">
                <a:xfrm>
                  <a:off x="2855192" y="2464727"/>
                  <a:ext cx="23151" cy="22999"/>
                </a:xfrm>
                <a:prstGeom prst="ellipse">
                  <a:avLst/>
                </a:prstGeom>
                <a:solidFill>
                  <a:srgbClr val="5C2F15"/>
                </a:solidFill>
                <a:ln w="9525">
                  <a:noFill/>
                  <a:round/>
                  <a:headEnd/>
                  <a:tailEnd/>
                </a:ln>
              </p:spPr>
              <p:txBody>
                <a:bodyPr anchor="ctr"/>
                <a:lstStyle/>
                <a:p>
                  <a:pPr algn="ctr"/>
                  <a:endParaRPr dirty="0"/>
                </a:p>
              </p:txBody>
            </p:sp>
            <p:sp>
              <p:nvSpPr>
                <p:cNvPr id="247" name="ïṧḷidè">
                  <a:extLst>
                    <a:ext uri="{FF2B5EF4-FFF2-40B4-BE49-F238E27FC236}">
                      <a16:creationId xmlns:a16="http://schemas.microsoft.com/office/drawing/2014/main" id="{37E52D64-D17E-4C86-9981-884DF1874959}"/>
                    </a:ext>
                  </a:extLst>
                </p:cNvPr>
                <p:cNvSpPr>
                  <a:spLocks/>
                </p:cNvSpPr>
                <p:nvPr/>
              </p:nvSpPr>
              <p:spPr bwMode="auto">
                <a:xfrm>
                  <a:off x="2851864" y="2510877"/>
                  <a:ext cx="29808" cy="32986"/>
                </a:xfrm>
                <a:prstGeom prst="ellipse">
                  <a:avLst/>
                </a:prstGeom>
                <a:solidFill>
                  <a:srgbClr val="FAA67A"/>
                </a:solidFill>
                <a:ln w="9525">
                  <a:noFill/>
                  <a:round/>
                  <a:headEnd/>
                  <a:tailEnd/>
                </a:ln>
              </p:spPr>
              <p:txBody>
                <a:bodyPr anchor="ctr"/>
                <a:lstStyle/>
                <a:p>
                  <a:pPr algn="ctr"/>
                  <a:endParaRPr dirty="0"/>
                </a:p>
              </p:txBody>
            </p:sp>
            <p:sp>
              <p:nvSpPr>
                <p:cNvPr id="248" name="i$ļïďê">
                  <a:extLst>
                    <a:ext uri="{FF2B5EF4-FFF2-40B4-BE49-F238E27FC236}">
                      <a16:creationId xmlns:a16="http://schemas.microsoft.com/office/drawing/2014/main" id="{C548BABC-0155-4151-8B86-8FD8F93AA40B}"/>
                    </a:ext>
                  </a:extLst>
                </p:cNvPr>
                <p:cNvSpPr>
                  <a:spLocks/>
                </p:cNvSpPr>
                <p:nvPr/>
              </p:nvSpPr>
              <p:spPr bwMode="auto">
                <a:xfrm>
                  <a:off x="2964136" y="2464727"/>
                  <a:ext cx="19822" cy="22999"/>
                </a:xfrm>
                <a:prstGeom prst="ellipse">
                  <a:avLst/>
                </a:prstGeom>
                <a:solidFill>
                  <a:srgbClr val="5C2F15"/>
                </a:solidFill>
                <a:ln w="9525">
                  <a:noFill/>
                  <a:round/>
                  <a:headEnd/>
                  <a:tailEnd/>
                </a:ln>
              </p:spPr>
              <p:txBody>
                <a:bodyPr anchor="ctr"/>
                <a:lstStyle/>
                <a:p>
                  <a:pPr algn="ctr"/>
                  <a:endParaRPr dirty="0"/>
                </a:p>
              </p:txBody>
            </p:sp>
            <p:sp>
              <p:nvSpPr>
                <p:cNvPr id="249" name="íṡḻîḋê">
                  <a:extLst>
                    <a:ext uri="{FF2B5EF4-FFF2-40B4-BE49-F238E27FC236}">
                      <a16:creationId xmlns:a16="http://schemas.microsoft.com/office/drawing/2014/main" id="{F6FE56A6-9FF0-41ED-BB36-F3A2AB8B3935}"/>
                    </a:ext>
                  </a:extLst>
                </p:cNvPr>
                <p:cNvSpPr>
                  <a:spLocks/>
                </p:cNvSpPr>
                <p:nvPr/>
              </p:nvSpPr>
              <p:spPr bwMode="auto">
                <a:xfrm>
                  <a:off x="2957478" y="2510877"/>
                  <a:ext cx="29808" cy="32986"/>
                </a:xfrm>
                <a:prstGeom prst="ellipse">
                  <a:avLst/>
                </a:prstGeom>
                <a:solidFill>
                  <a:srgbClr val="FAA67A"/>
                </a:solidFill>
                <a:ln w="9525">
                  <a:noFill/>
                  <a:round/>
                  <a:headEnd/>
                  <a:tailEnd/>
                </a:ln>
              </p:spPr>
              <p:txBody>
                <a:bodyPr anchor="ctr"/>
                <a:lstStyle/>
                <a:p>
                  <a:pPr algn="ctr"/>
                  <a:endParaRPr dirty="0"/>
                </a:p>
              </p:txBody>
            </p:sp>
            <p:sp>
              <p:nvSpPr>
                <p:cNvPr id="250" name="îṧ1îḍê">
                  <a:extLst>
                    <a:ext uri="{FF2B5EF4-FFF2-40B4-BE49-F238E27FC236}">
                      <a16:creationId xmlns:a16="http://schemas.microsoft.com/office/drawing/2014/main" id="{534758CA-EEF7-462A-92A3-21EF6EF0414A}"/>
                    </a:ext>
                  </a:extLst>
                </p:cNvPr>
                <p:cNvSpPr>
                  <a:spLocks/>
                </p:cNvSpPr>
                <p:nvPr/>
              </p:nvSpPr>
              <p:spPr bwMode="auto">
                <a:xfrm>
                  <a:off x="2904671" y="2474562"/>
                  <a:ext cx="32986" cy="89122"/>
                </a:xfrm>
                <a:custGeom>
                  <a:avLst/>
                  <a:gdLst/>
                  <a:ahLst/>
                  <a:cxnLst>
                    <a:cxn ang="0">
                      <a:pos x="5" y="27"/>
                    </a:cxn>
                    <a:cxn ang="0">
                      <a:pos x="0" y="22"/>
                    </a:cxn>
                    <a:cxn ang="0">
                      <a:pos x="0" y="5"/>
                    </a:cxn>
                    <a:cxn ang="0">
                      <a:pos x="5" y="0"/>
                    </a:cxn>
                    <a:cxn ang="0">
                      <a:pos x="10" y="5"/>
                    </a:cxn>
                    <a:cxn ang="0">
                      <a:pos x="10" y="22"/>
                    </a:cxn>
                    <a:cxn ang="0">
                      <a:pos x="5" y="27"/>
                    </a:cxn>
                  </a:cxnLst>
                  <a:rect l="0" t="0" r="r" b="b"/>
                  <a:pathLst>
                    <a:path w="10" h="27">
                      <a:moveTo>
                        <a:pt x="5" y="27"/>
                      </a:moveTo>
                      <a:cubicBezTo>
                        <a:pt x="2" y="27"/>
                        <a:pt x="0" y="25"/>
                        <a:pt x="0" y="22"/>
                      </a:cubicBezTo>
                      <a:cubicBezTo>
                        <a:pt x="0" y="5"/>
                        <a:pt x="0" y="5"/>
                        <a:pt x="0" y="5"/>
                      </a:cubicBezTo>
                      <a:cubicBezTo>
                        <a:pt x="0" y="2"/>
                        <a:pt x="2" y="0"/>
                        <a:pt x="5" y="0"/>
                      </a:cubicBezTo>
                      <a:cubicBezTo>
                        <a:pt x="8" y="0"/>
                        <a:pt x="10" y="2"/>
                        <a:pt x="10" y="5"/>
                      </a:cubicBezTo>
                      <a:cubicBezTo>
                        <a:pt x="10" y="22"/>
                        <a:pt x="10" y="22"/>
                        <a:pt x="10" y="22"/>
                      </a:cubicBezTo>
                      <a:cubicBezTo>
                        <a:pt x="10" y="25"/>
                        <a:pt x="8" y="27"/>
                        <a:pt x="5" y="27"/>
                      </a:cubicBezTo>
                      <a:close/>
                    </a:path>
                  </a:pathLst>
                </a:custGeom>
                <a:solidFill>
                  <a:srgbClr val="FFD3AF"/>
                </a:solidFill>
                <a:ln w="9525">
                  <a:noFill/>
                  <a:round/>
                  <a:headEnd/>
                  <a:tailEnd/>
                </a:ln>
              </p:spPr>
              <p:txBody>
                <a:bodyPr anchor="ctr"/>
                <a:lstStyle/>
                <a:p>
                  <a:pPr algn="ctr"/>
                  <a:endParaRPr dirty="0"/>
                </a:p>
              </p:txBody>
            </p:sp>
            <p:sp>
              <p:nvSpPr>
                <p:cNvPr id="251" name="iŝľíďé">
                  <a:extLst>
                    <a:ext uri="{FF2B5EF4-FFF2-40B4-BE49-F238E27FC236}">
                      <a16:creationId xmlns:a16="http://schemas.microsoft.com/office/drawing/2014/main" id="{528E35C9-B9EA-4656-A1C4-E2B1C5106E36}"/>
                    </a:ext>
                  </a:extLst>
                </p:cNvPr>
                <p:cNvSpPr>
                  <a:spLocks/>
                </p:cNvSpPr>
                <p:nvPr/>
              </p:nvSpPr>
              <p:spPr bwMode="auto">
                <a:xfrm>
                  <a:off x="2914657" y="2329304"/>
                  <a:ext cx="118779" cy="184901"/>
                </a:xfrm>
                <a:custGeom>
                  <a:avLst/>
                  <a:gdLst/>
                  <a:ahLst/>
                  <a:cxnLst>
                    <a:cxn ang="0">
                      <a:pos x="4" y="0"/>
                    </a:cxn>
                    <a:cxn ang="0">
                      <a:pos x="36" y="20"/>
                    </a:cxn>
                    <a:cxn ang="0">
                      <a:pos x="36" y="21"/>
                    </a:cxn>
                    <a:cxn ang="0">
                      <a:pos x="36" y="21"/>
                    </a:cxn>
                    <a:cxn ang="0">
                      <a:pos x="36" y="21"/>
                    </a:cxn>
                    <a:cxn ang="0">
                      <a:pos x="35" y="55"/>
                    </a:cxn>
                    <a:cxn ang="0">
                      <a:pos x="32" y="55"/>
                    </a:cxn>
                    <a:cxn ang="0">
                      <a:pos x="32" y="27"/>
                    </a:cxn>
                    <a:cxn ang="0">
                      <a:pos x="25" y="19"/>
                    </a:cxn>
                    <a:cxn ang="0">
                      <a:pos x="0" y="22"/>
                    </a:cxn>
                    <a:cxn ang="0">
                      <a:pos x="0" y="7"/>
                    </a:cxn>
                    <a:cxn ang="0">
                      <a:pos x="4" y="7"/>
                    </a:cxn>
                    <a:cxn ang="0">
                      <a:pos x="4" y="0"/>
                    </a:cxn>
                  </a:cxnLst>
                  <a:rect l="0" t="0" r="r" b="b"/>
                  <a:pathLst>
                    <a:path w="36" h="56">
                      <a:moveTo>
                        <a:pt x="4" y="0"/>
                      </a:moveTo>
                      <a:cubicBezTo>
                        <a:pt x="30" y="0"/>
                        <a:pt x="35" y="15"/>
                        <a:pt x="36" y="20"/>
                      </a:cubicBezTo>
                      <a:cubicBezTo>
                        <a:pt x="36" y="21"/>
                        <a:pt x="36" y="21"/>
                        <a:pt x="36" y="21"/>
                      </a:cubicBezTo>
                      <a:cubicBezTo>
                        <a:pt x="36" y="21"/>
                        <a:pt x="36" y="21"/>
                        <a:pt x="36" y="21"/>
                      </a:cubicBezTo>
                      <a:cubicBezTo>
                        <a:pt x="36" y="21"/>
                        <a:pt x="36" y="21"/>
                        <a:pt x="36" y="21"/>
                      </a:cubicBezTo>
                      <a:cubicBezTo>
                        <a:pt x="35" y="55"/>
                        <a:pt x="35" y="55"/>
                        <a:pt x="35" y="55"/>
                      </a:cubicBezTo>
                      <a:cubicBezTo>
                        <a:pt x="34" y="56"/>
                        <a:pt x="33" y="55"/>
                        <a:pt x="32" y="55"/>
                      </a:cubicBezTo>
                      <a:cubicBezTo>
                        <a:pt x="32" y="27"/>
                        <a:pt x="32" y="27"/>
                        <a:pt x="32" y="27"/>
                      </a:cubicBezTo>
                      <a:cubicBezTo>
                        <a:pt x="32" y="23"/>
                        <a:pt x="29" y="19"/>
                        <a:pt x="25" y="19"/>
                      </a:cubicBezTo>
                      <a:cubicBezTo>
                        <a:pt x="17" y="21"/>
                        <a:pt x="8" y="22"/>
                        <a:pt x="0" y="22"/>
                      </a:cubicBezTo>
                      <a:cubicBezTo>
                        <a:pt x="0" y="7"/>
                        <a:pt x="0" y="7"/>
                        <a:pt x="0" y="7"/>
                      </a:cubicBezTo>
                      <a:cubicBezTo>
                        <a:pt x="4" y="7"/>
                        <a:pt x="4" y="7"/>
                        <a:pt x="4" y="7"/>
                      </a:cubicBezTo>
                      <a:lnTo>
                        <a:pt x="4" y="0"/>
                      </a:lnTo>
                      <a:close/>
                    </a:path>
                  </a:pathLst>
                </a:custGeom>
                <a:solidFill>
                  <a:srgbClr val="BE7F3C"/>
                </a:solidFill>
                <a:ln w="9525">
                  <a:noFill/>
                  <a:round/>
                  <a:headEnd/>
                  <a:tailEnd/>
                </a:ln>
              </p:spPr>
              <p:txBody>
                <a:bodyPr anchor="ctr"/>
                <a:lstStyle/>
                <a:p>
                  <a:pPr algn="ctr"/>
                  <a:endParaRPr dirty="0"/>
                </a:p>
              </p:txBody>
            </p:sp>
            <p:sp>
              <p:nvSpPr>
                <p:cNvPr id="252" name="iṣľiḓé">
                  <a:extLst>
                    <a:ext uri="{FF2B5EF4-FFF2-40B4-BE49-F238E27FC236}">
                      <a16:creationId xmlns:a16="http://schemas.microsoft.com/office/drawing/2014/main" id="{183BDFDF-A5E6-41F3-B826-D95878C3FF5C}"/>
                    </a:ext>
                  </a:extLst>
                </p:cNvPr>
                <p:cNvSpPr>
                  <a:spLocks/>
                </p:cNvSpPr>
                <p:nvPr/>
              </p:nvSpPr>
              <p:spPr bwMode="auto">
                <a:xfrm>
                  <a:off x="2805714" y="2329304"/>
                  <a:ext cx="181573" cy="184901"/>
                </a:xfrm>
                <a:custGeom>
                  <a:avLst/>
                  <a:gdLst/>
                  <a:ahLst/>
                  <a:cxnLst>
                    <a:cxn ang="0">
                      <a:pos x="37" y="0"/>
                    </a:cxn>
                    <a:cxn ang="0">
                      <a:pos x="33" y="0"/>
                    </a:cxn>
                    <a:cxn ang="0">
                      <a:pos x="1" y="20"/>
                    </a:cxn>
                    <a:cxn ang="0">
                      <a:pos x="0" y="21"/>
                    </a:cxn>
                    <a:cxn ang="0">
                      <a:pos x="0" y="21"/>
                    </a:cxn>
                    <a:cxn ang="0">
                      <a:pos x="0" y="21"/>
                    </a:cxn>
                    <a:cxn ang="0">
                      <a:pos x="2" y="55"/>
                    </a:cxn>
                    <a:cxn ang="0">
                      <a:pos x="4" y="55"/>
                    </a:cxn>
                    <a:cxn ang="0">
                      <a:pos x="4" y="27"/>
                    </a:cxn>
                    <a:cxn ang="0">
                      <a:pos x="11" y="19"/>
                    </a:cxn>
                    <a:cxn ang="0">
                      <a:pos x="33" y="22"/>
                    </a:cxn>
                    <a:cxn ang="0">
                      <a:pos x="38" y="22"/>
                    </a:cxn>
                    <a:cxn ang="0">
                      <a:pos x="37" y="0"/>
                    </a:cxn>
                  </a:cxnLst>
                  <a:rect l="0" t="0" r="r" b="b"/>
                  <a:pathLst>
                    <a:path w="55" h="56">
                      <a:moveTo>
                        <a:pt x="37" y="0"/>
                      </a:moveTo>
                      <a:cubicBezTo>
                        <a:pt x="33" y="0"/>
                        <a:pt x="33" y="0"/>
                        <a:pt x="33" y="0"/>
                      </a:cubicBezTo>
                      <a:cubicBezTo>
                        <a:pt x="6" y="0"/>
                        <a:pt x="2" y="15"/>
                        <a:pt x="1" y="20"/>
                      </a:cubicBezTo>
                      <a:cubicBezTo>
                        <a:pt x="0" y="21"/>
                        <a:pt x="0" y="21"/>
                        <a:pt x="0" y="21"/>
                      </a:cubicBezTo>
                      <a:cubicBezTo>
                        <a:pt x="0" y="21"/>
                        <a:pt x="0" y="21"/>
                        <a:pt x="0" y="21"/>
                      </a:cubicBezTo>
                      <a:cubicBezTo>
                        <a:pt x="0" y="21"/>
                        <a:pt x="0" y="21"/>
                        <a:pt x="0" y="21"/>
                      </a:cubicBezTo>
                      <a:cubicBezTo>
                        <a:pt x="2" y="55"/>
                        <a:pt x="2" y="55"/>
                        <a:pt x="2" y="55"/>
                      </a:cubicBezTo>
                      <a:cubicBezTo>
                        <a:pt x="2" y="56"/>
                        <a:pt x="3" y="55"/>
                        <a:pt x="4" y="55"/>
                      </a:cubicBezTo>
                      <a:cubicBezTo>
                        <a:pt x="4" y="27"/>
                        <a:pt x="4" y="27"/>
                        <a:pt x="4" y="27"/>
                      </a:cubicBezTo>
                      <a:cubicBezTo>
                        <a:pt x="4" y="23"/>
                        <a:pt x="7" y="19"/>
                        <a:pt x="11" y="19"/>
                      </a:cubicBezTo>
                      <a:cubicBezTo>
                        <a:pt x="18" y="21"/>
                        <a:pt x="25" y="22"/>
                        <a:pt x="33" y="22"/>
                      </a:cubicBezTo>
                      <a:cubicBezTo>
                        <a:pt x="33" y="22"/>
                        <a:pt x="35" y="22"/>
                        <a:pt x="38" y="22"/>
                      </a:cubicBezTo>
                      <a:cubicBezTo>
                        <a:pt x="55" y="21"/>
                        <a:pt x="54" y="0"/>
                        <a:pt x="37" y="0"/>
                      </a:cubicBezTo>
                      <a:close/>
                    </a:path>
                  </a:pathLst>
                </a:custGeom>
                <a:solidFill>
                  <a:srgbClr val="975837"/>
                </a:solidFill>
                <a:ln w="9525">
                  <a:noFill/>
                  <a:round/>
                  <a:headEnd/>
                  <a:tailEnd/>
                </a:ln>
              </p:spPr>
              <p:txBody>
                <a:bodyPr anchor="ctr"/>
                <a:lstStyle/>
                <a:p>
                  <a:pPr algn="ctr"/>
                  <a:endParaRPr dirty="0"/>
                </a:p>
              </p:txBody>
            </p:sp>
            <p:sp>
              <p:nvSpPr>
                <p:cNvPr id="253" name="ïṩḷîďè">
                  <a:extLst>
                    <a:ext uri="{FF2B5EF4-FFF2-40B4-BE49-F238E27FC236}">
                      <a16:creationId xmlns:a16="http://schemas.microsoft.com/office/drawing/2014/main" id="{ED6DE37E-C150-4316-BAEE-0E772A8C3AED}"/>
                    </a:ext>
                  </a:extLst>
                </p:cNvPr>
                <p:cNvSpPr>
                  <a:spLocks/>
                </p:cNvSpPr>
                <p:nvPr/>
              </p:nvSpPr>
              <p:spPr bwMode="auto">
                <a:xfrm>
                  <a:off x="2888178" y="2586835"/>
                  <a:ext cx="66123" cy="16493"/>
                </a:xfrm>
                <a:custGeom>
                  <a:avLst/>
                  <a:gdLst/>
                  <a:ahLst/>
                  <a:cxnLst>
                    <a:cxn ang="0">
                      <a:pos x="20" y="0"/>
                    </a:cxn>
                    <a:cxn ang="0">
                      <a:pos x="0" y="0"/>
                    </a:cxn>
                    <a:cxn ang="0">
                      <a:pos x="6" y="5"/>
                    </a:cxn>
                    <a:cxn ang="0">
                      <a:pos x="15" y="5"/>
                    </a:cxn>
                    <a:cxn ang="0">
                      <a:pos x="20" y="0"/>
                    </a:cxn>
                  </a:cxnLst>
                  <a:rect l="0" t="0" r="r" b="b"/>
                  <a:pathLst>
                    <a:path w="20" h="5">
                      <a:moveTo>
                        <a:pt x="20" y="0"/>
                      </a:moveTo>
                      <a:cubicBezTo>
                        <a:pt x="0" y="0"/>
                        <a:pt x="0" y="0"/>
                        <a:pt x="0" y="0"/>
                      </a:cubicBezTo>
                      <a:cubicBezTo>
                        <a:pt x="0" y="3"/>
                        <a:pt x="3" y="5"/>
                        <a:pt x="6" y="5"/>
                      </a:cubicBezTo>
                      <a:cubicBezTo>
                        <a:pt x="15" y="5"/>
                        <a:pt x="15" y="5"/>
                        <a:pt x="15" y="5"/>
                      </a:cubicBezTo>
                      <a:cubicBezTo>
                        <a:pt x="18" y="5"/>
                        <a:pt x="20" y="3"/>
                        <a:pt x="20" y="0"/>
                      </a:cubicBezTo>
                      <a:close/>
                    </a:path>
                  </a:pathLst>
                </a:custGeom>
                <a:solidFill>
                  <a:srgbClr val="FAA67A"/>
                </a:solidFill>
                <a:ln w="9525">
                  <a:noFill/>
                  <a:round/>
                  <a:headEnd/>
                  <a:tailEnd/>
                </a:ln>
              </p:spPr>
              <p:txBody>
                <a:bodyPr anchor="ctr"/>
                <a:lstStyle/>
                <a:p>
                  <a:pPr algn="ctr"/>
                  <a:endParaRPr dirty="0"/>
                </a:p>
              </p:txBody>
            </p:sp>
            <p:sp>
              <p:nvSpPr>
                <p:cNvPr id="254" name="ï$1íďe">
                  <a:extLst>
                    <a:ext uri="{FF2B5EF4-FFF2-40B4-BE49-F238E27FC236}">
                      <a16:creationId xmlns:a16="http://schemas.microsoft.com/office/drawing/2014/main" id="{5D7D4C93-DFEE-44FB-888C-3075B4526A91}"/>
                    </a:ext>
                  </a:extLst>
                </p:cNvPr>
                <p:cNvSpPr>
                  <a:spLocks/>
                </p:cNvSpPr>
                <p:nvPr/>
              </p:nvSpPr>
              <p:spPr bwMode="auto">
                <a:xfrm>
                  <a:off x="2987286" y="2814557"/>
                  <a:ext cx="75958" cy="89122"/>
                </a:xfrm>
                <a:prstGeom prst="rect">
                  <a:avLst/>
                </a:prstGeom>
                <a:solidFill>
                  <a:srgbClr val="BF1E2D"/>
                </a:solidFill>
                <a:ln w="9525">
                  <a:noFill/>
                  <a:miter lim="800000"/>
                  <a:headEnd/>
                  <a:tailEnd/>
                </a:ln>
              </p:spPr>
              <p:txBody>
                <a:bodyPr anchor="ctr"/>
                <a:lstStyle/>
                <a:p>
                  <a:pPr algn="ctr"/>
                  <a:endParaRPr dirty="0"/>
                </a:p>
              </p:txBody>
            </p:sp>
            <p:sp>
              <p:nvSpPr>
                <p:cNvPr id="255" name="ïsḻîďé">
                  <a:extLst>
                    <a:ext uri="{FF2B5EF4-FFF2-40B4-BE49-F238E27FC236}">
                      <a16:creationId xmlns:a16="http://schemas.microsoft.com/office/drawing/2014/main" id="{7D3A8185-EE76-44E3-975D-F4A93183A6EE}"/>
                    </a:ext>
                  </a:extLst>
                </p:cNvPr>
                <p:cNvSpPr>
                  <a:spLocks/>
                </p:cNvSpPr>
                <p:nvPr/>
              </p:nvSpPr>
              <p:spPr bwMode="auto">
                <a:xfrm>
                  <a:off x="2719770" y="2695778"/>
                  <a:ext cx="79287" cy="88971"/>
                </a:xfrm>
                <a:custGeom>
                  <a:avLst/>
                  <a:gdLst/>
                  <a:ahLst/>
                  <a:cxnLst>
                    <a:cxn ang="0">
                      <a:pos x="0" y="27"/>
                    </a:cxn>
                    <a:cxn ang="0">
                      <a:pos x="24" y="0"/>
                    </a:cxn>
                    <a:cxn ang="0">
                      <a:pos x="24" y="27"/>
                    </a:cxn>
                    <a:cxn ang="0">
                      <a:pos x="0" y="27"/>
                    </a:cxn>
                  </a:cxnLst>
                  <a:rect l="0" t="0" r="r" b="b"/>
                  <a:pathLst>
                    <a:path w="24" h="27">
                      <a:moveTo>
                        <a:pt x="0" y="27"/>
                      </a:moveTo>
                      <a:cubicBezTo>
                        <a:pt x="0" y="27"/>
                        <a:pt x="1" y="9"/>
                        <a:pt x="24" y="0"/>
                      </a:cubicBezTo>
                      <a:cubicBezTo>
                        <a:pt x="24" y="27"/>
                        <a:pt x="24" y="27"/>
                        <a:pt x="24" y="27"/>
                      </a:cubicBezTo>
                      <a:cubicBezTo>
                        <a:pt x="0" y="27"/>
                        <a:pt x="0" y="27"/>
                        <a:pt x="0" y="27"/>
                      </a:cubicBezTo>
                      <a:close/>
                    </a:path>
                  </a:pathLst>
                </a:custGeom>
                <a:solidFill>
                  <a:srgbClr val="F2F2F2"/>
                </a:solidFill>
                <a:ln w="9525">
                  <a:noFill/>
                  <a:round/>
                  <a:headEnd/>
                  <a:tailEnd/>
                </a:ln>
              </p:spPr>
              <p:txBody>
                <a:bodyPr anchor="ctr"/>
                <a:lstStyle/>
                <a:p>
                  <a:pPr algn="ctr"/>
                  <a:endParaRPr dirty="0"/>
                </a:p>
              </p:txBody>
            </p:sp>
            <p:sp>
              <p:nvSpPr>
                <p:cNvPr id="256" name="îsľïdè">
                  <a:extLst>
                    <a:ext uri="{FF2B5EF4-FFF2-40B4-BE49-F238E27FC236}">
                      <a16:creationId xmlns:a16="http://schemas.microsoft.com/office/drawing/2014/main" id="{87B6715D-3C47-460B-8ED8-9EF612C071DD}"/>
                    </a:ext>
                  </a:extLst>
                </p:cNvPr>
                <p:cNvSpPr>
                  <a:spLocks/>
                </p:cNvSpPr>
                <p:nvPr/>
              </p:nvSpPr>
              <p:spPr bwMode="auto">
                <a:xfrm>
                  <a:off x="3512182" y="2781571"/>
                  <a:ext cx="158422" cy="366323"/>
                </a:xfrm>
                <a:custGeom>
                  <a:avLst/>
                  <a:gdLst/>
                  <a:ahLst/>
                  <a:cxnLst>
                    <a:cxn ang="0">
                      <a:pos x="39" y="93"/>
                    </a:cxn>
                    <a:cxn ang="0">
                      <a:pos x="39" y="0"/>
                    </a:cxn>
                    <a:cxn ang="0">
                      <a:pos x="48" y="0"/>
                    </a:cxn>
                    <a:cxn ang="0">
                      <a:pos x="48" y="93"/>
                    </a:cxn>
                    <a:cxn ang="0">
                      <a:pos x="31" y="111"/>
                    </a:cxn>
                    <a:cxn ang="0">
                      <a:pos x="0" y="111"/>
                    </a:cxn>
                    <a:cxn ang="0">
                      <a:pos x="0" y="104"/>
                    </a:cxn>
                    <a:cxn ang="0">
                      <a:pos x="28" y="104"/>
                    </a:cxn>
                    <a:cxn ang="0">
                      <a:pos x="39" y="93"/>
                    </a:cxn>
                  </a:cxnLst>
                  <a:rect l="0" t="0" r="r" b="b"/>
                  <a:pathLst>
                    <a:path w="48" h="111">
                      <a:moveTo>
                        <a:pt x="39" y="93"/>
                      </a:moveTo>
                      <a:cubicBezTo>
                        <a:pt x="39" y="0"/>
                        <a:pt x="39" y="0"/>
                        <a:pt x="39" y="0"/>
                      </a:cubicBezTo>
                      <a:cubicBezTo>
                        <a:pt x="48" y="0"/>
                        <a:pt x="48" y="0"/>
                        <a:pt x="48" y="0"/>
                      </a:cubicBezTo>
                      <a:cubicBezTo>
                        <a:pt x="48" y="93"/>
                        <a:pt x="48" y="93"/>
                        <a:pt x="48" y="93"/>
                      </a:cubicBezTo>
                      <a:cubicBezTo>
                        <a:pt x="48" y="103"/>
                        <a:pt x="40" y="111"/>
                        <a:pt x="31" y="111"/>
                      </a:cubicBezTo>
                      <a:cubicBezTo>
                        <a:pt x="0" y="111"/>
                        <a:pt x="0" y="111"/>
                        <a:pt x="0" y="111"/>
                      </a:cubicBezTo>
                      <a:cubicBezTo>
                        <a:pt x="0" y="104"/>
                        <a:pt x="0" y="104"/>
                        <a:pt x="0" y="104"/>
                      </a:cubicBezTo>
                      <a:cubicBezTo>
                        <a:pt x="28" y="104"/>
                        <a:pt x="28" y="104"/>
                        <a:pt x="28" y="104"/>
                      </a:cubicBezTo>
                      <a:cubicBezTo>
                        <a:pt x="34" y="104"/>
                        <a:pt x="39" y="99"/>
                        <a:pt x="39" y="93"/>
                      </a:cubicBezTo>
                      <a:close/>
                    </a:path>
                  </a:pathLst>
                </a:custGeom>
                <a:solidFill>
                  <a:srgbClr val="F2F2F2"/>
                </a:solidFill>
                <a:ln w="9525">
                  <a:noFill/>
                  <a:round/>
                  <a:headEnd/>
                  <a:tailEnd/>
                </a:ln>
              </p:spPr>
              <p:txBody>
                <a:bodyPr anchor="ctr"/>
                <a:lstStyle/>
                <a:p>
                  <a:pPr algn="ctr"/>
                  <a:endParaRPr dirty="0"/>
                </a:p>
              </p:txBody>
            </p:sp>
            <p:sp>
              <p:nvSpPr>
                <p:cNvPr id="257" name="ïŝlïḑè">
                  <a:extLst>
                    <a:ext uri="{FF2B5EF4-FFF2-40B4-BE49-F238E27FC236}">
                      <a16:creationId xmlns:a16="http://schemas.microsoft.com/office/drawing/2014/main" id="{E711B718-CCCF-455F-999D-6D0038826575}"/>
                    </a:ext>
                  </a:extLst>
                </p:cNvPr>
                <p:cNvSpPr>
                  <a:spLocks/>
                </p:cNvSpPr>
                <p:nvPr/>
              </p:nvSpPr>
              <p:spPr bwMode="auto">
                <a:xfrm>
                  <a:off x="3393252" y="2913514"/>
                  <a:ext cx="184901" cy="184750"/>
                </a:xfrm>
                <a:prstGeom prst="ellipse">
                  <a:avLst/>
                </a:prstGeom>
                <a:solidFill>
                  <a:srgbClr val="666666"/>
                </a:solidFill>
                <a:ln w="9525">
                  <a:noFill/>
                  <a:round/>
                  <a:headEnd/>
                  <a:tailEnd/>
                </a:ln>
              </p:spPr>
              <p:txBody>
                <a:bodyPr anchor="ctr"/>
                <a:lstStyle/>
                <a:p>
                  <a:pPr algn="ctr"/>
                  <a:endParaRPr dirty="0"/>
                </a:p>
              </p:txBody>
            </p:sp>
            <p:sp>
              <p:nvSpPr>
                <p:cNvPr id="258" name="íśļiḓé">
                  <a:extLst>
                    <a:ext uri="{FF2B5EF4-FFF2-40B4-BE49-F238E27FC236}">
                      <a16:creationId xmlns:a16="http://schemas.microsoft.com/office/drawing/2014/main" id="{0612AAFC-49DF-42F9-8F6B-DC62BA0BE321}"/>
                    </a:ext>
                  </a:extLst>
                </p:cNvPr>
                <p:cNvSpPr>
                  <a:spLocks/>
                </p:cNvSpPr>
                <p:nvPr/>
              </p:nvSpPr>
              <p:spPr bwMode="auto">
                <a:xfrm>
                  <a:off x="3102736" y="3339301"/>
                  <a:ext cx="181573" cy="79135"/>
                </a:xfrm>
                <a:custGeom>
                  <a:avLst/>
                  <a:gdLst/>
                  <a:ahLst/>
                  <a:cxnLst>
                    <a:cxn ang="0">
                      <a:pos x="4" y="24"/>
                    </a:cxn>
                    <a:cxn ang="0">
                      <a:pos x="26" y="24"/>
                    </a:cxn>
                    <a:cxn ang="0">
                      <a:pos x="38" y="21"/>
                    </a:cxn>
                    <a:cxn ang="0">
                      <a:pos x="38" y="24"/>
                    </a:cxn>
                    <a:cxn ang="0">
                      <a:pos x="55" y="24"/>
                    </a:cxn>
                    <a:cxn ang="0">
                      <a:pos x="55" y="0"/>
                    </a:cxn>
                    <a:cxn ang="0">
                      <a:pos x="33" y="0"/>
                    </a:cxn>
                    <a:cxn ang="0">
                      <a:pos x="26" y="9"/>
                    </a:cxn>
                    <a:cxn ang="0">
                      <a:pos x="6" y="13"/>
                    </a:cxn>
                    <a:cxn ang="0">
                      <a:pos x="1" y="21"/>
                    </a:cxn>
                    <a:cxn ang="0">
                      <a:pos x="4" y="24"/>
                    </a:cxn>
                  </a:cxnLst>
                  <a:rect l="0" t="0" r="r" b="b"/>
                  <a:pathLst>
                    <a:path w="55" h="24">
                      <a:moveTo>
                        <a:pt x="4" y="24"/>
                      </a:moveTo>
                      <a:cubicBezTo>
                        <a:pt x="26" y="24"/>
                        <a:pt x="26" y="24"/>
                        <a:pt x="26" y="24"/>
                      </a:cubicBezTo>
                      <a:cubicBezTo>
                        <a:pt x="38" y="21"/>
                        <a:pt x="38" y="21"/>
                        <a:pt x="38" y="21"/>
                      </a:cubicBezTo>
                      <a:cubicBezTo>
                        <a:pt x="38" y="24"/>
                        <a:pt x="38" y="24"/>
                        <a:pt x="38" y="24"/>
                      </a:cubicBezTo>
                      <a:cubicBezTo>
                        <a:pt x="55" y="24"/>
                        <a:pt x="55" y="24"/>
                        <a:pt x="55" y="24"/>
                      </a:cubicBezTo>
                      <a:cubicBezTo>
                        <a:pt x="55" y="0"/>
                        <a:pt x="55" y="0"/>
                        <a:pt x="55" y="0"/>
                      </a:cubicBezTo>
                      <a:cubicBezTo>
                        <a:pt x="33" y="0"/>
                        <a:pt x="33" y="0"/>
                        <a:pt x="33" y="0"/>
                      </a:cubicBezTo>
                      <a:cubicBezTo>
                        <a:pt x="26" y="9"/>
                        <a:pt x="26" y="9"/>
                        <a:pt x="26" y="9"/>
                      </a:cubicBezTo>
                      <a:cubicBezTo>
                        <a:pt x="6" y="13"/>
                        <a:pt x="6" y="13"/>
                        <a:pt x="6" y="13"/>
                      </a:cubicBezTo>
                      <a:cubicBezTo>
                        <a:pt x="0" y="15"/>
                        <a:pt x="1" y="15"/>
                        <a:pt x="1" y="21"/>
                      </a:cubicBezTo>
                      <a:cubicBezTo>
                        <a:pt x="1" y="23"/>
                        <a:pt x="2" y="24"/>
                        <a:pt x="4" y="24"/>
                      </a:cubicBezTo>
                      <a:close/>
                    </a:path>
                  </a:pathLst>
                </a:custGeom>
                <a:solidFill>
                  <a:srgbClr val="404040"/>
                </a:solidFill>
                <a:ln w="9525">
                  <a:noFill/>
                  <a:round/>
                  <a:headEnd/>
                  <a:tailEnd/>
                </a:ln>
              </p:spPr>
              <p:txBody>
                <a:bodyPr anchor="ctr"/>
                <a:lstStyle/>
                <a:p>
                  <a:pPr algn="ctr"/>
                  <a:endParaRPr dirty="0"/>
                </a:p>
              </p:txBody>
            </p:sp>
            <p:sp>
              <p:nvSpPr>
                <p:cNvPr id="259" name="íSḻïḓe">
                  <a:extLst>
                    <a:ext uri="{FF2B5EF4-FFF2-40B4-BE49-F238E27FC236}">
                      <a16:creationId xmlns:a16="http://schemas.microsoft.com/office/drawing/2014/main" id="{5671B23F-50D3-42DF-8BBA-01C0118EB65D}"/>
                    </a:ext>
                  </a:extLst>
                </p:cNvPr>
                <p:cNvSpPr>
                  <a:spLocks/>
                </p:cNvSpPr>
                <p:nvPr/>
              </p:nvSpPr>
              <p:spPr bwMode="auto">
                <a:xfrm>
                  <a:off x="3191858" y="2979485"/>
                  <a:ext cx="277352" cy="382815"/>
                </a:xfrm>
                <a:custGeom>
                  <a:avLst/>
                  <a:gdLst/>
                  <a:ahLst/>
                  <a:cxnLst>
                    <a:cxn ang="0">
                      <a:pos x="29" y="116"/>
                    </a:cxn>
                    <a:cxn ang="0">
                      <a:pos x="0" y="116"/>
                    </a:cxn>
                    <a:cxn ang="0">
                      <a:pos x="0" y="29"/>
                    </a:cxn>
                    <a:cxn ang="0">
                      <a:pos x="29" y="0"/>
                    </a:cxn>
                    <a:cxn ang="0">
                      <a:pos x="84" y="0"/>
                    </a:cxn>
                    <a:cxn ang="0">
                      <a:pos x="84" y="29"/>
                    </a:cxn>
                    <a:cxn ang="0">
                      <a:pos x="29" y="29"/>
                    </a:cxn>
                    <a:cxn ang="0">
                      <a:pos x="29" y="116"/>
                    </a:cxn>
                  </a:cxnLst>
                  <a:rect l="0" t="0" r="r" b="b"/>
                  <a:pathLst>
                    <a:path w="84" h="116">
                      <a:moveTo>
                        <a:pt x="29" y="116"/>
                      </a:moveTo>
                      <a:cubicBezTo>
                        <a:pt x="0" y="116"/>
                        <a:pt x="0" y="116"/>
                        <a:pt x="0" y="116"/>
                      </a:cubicBezTo>
                      <a:cubicBezTo>
                        <a:pt x="0" y="29"/>
                        <a:pt x="0" y="29"/>
                        <a:pt x="0" y="29"/>
                      </a:cubicBezTo>
                      <a:cubicBezTo>
                        <a:pt x="0" y="13"/>
                        <a:pt x="13" y="0"/>
                        <a:pt x="29" y="0"/>
                      </a:cubicBezTo>
                      <a:cubicBezTo>
                        <a:pt x="84" y="0"/>
                        <a:pt x="84" y="0"/>
                        <a:pt x="84" y="0"/>
                      </a:cubicBezTo>
                      <a:cubicBezTo>
                        <a:pt x="84" y="29"/>
                        <a:pt x="84" y="29"/>
                        <a:pt x="84" y="29"/>
                      </a:cubicBezTo>
                      <a:cubicBezTo>
                        <a:pt x="29" y="29"/>
                        <a:pt x="29" y="29"/>
                        <a:pt x="29" y="29"/>
                      </a:cubicBezTo>
                      <a:lnTo>
                        <a:pt x="29" y="116"/>
                      </a:lnTo>
                      <a:close/>
                    </a:path>
                  </a:pathLst>
                </a:custGeom>
                <a:solidFill>
                  <a:srgbClr val="666666"/>
                </a:solidFill>
                <a:ln w="9525">
                  <a:noFill/>
                  <a:round/>
                  <a:headEnd/>
                  <a:tailEnd/>
                </a:ln>
              </p:spPr>
              <p:txBody>
                <a:bodyPr anchor="ctr"/>
                <a:lstStyle/>
                <a:p>
                  <a:pPr algn="ctr"/>
                  <a:endParaRPr dirty="0"/>
                </a:p>
              </p:txBody>
            </p:sp>
            <p:sp>
              <p:nvSpPr>
                <p:cNvPr id="260" name="ïŝḷíḑê">
                  <a:extLst>
                    <a:ext uri="{FF2B5EF4-FFF2-40B4-BE49-F238E27FC236}">
                      <a16:creationId xmlns:a16="http://schemas.microsoft.com/office/drawing/2014/main" id="{E9FAAE55-1CF5-463B-A350-26C3D68182AD}"/>
                    </a:ext>
                  </a:extLst>
                </p:cNvPr>
                <p:cNvSpPr>
                  <a:spLocks/>
                </p:cNvSpPr>
                <p:nvPr/>
              </p:nvSpPr>
              <p:spPr bwMode="auto">
                <a:xfrm>
                  <a:off x="3366924" y="2675957"/>
                  <a:ext cx="52807" cy="168257"/>
                </a:xfrm>
                <a:custGeom>
                  <a:avLst/>
                  <a:gdLst/>
                  <a:ahLst/>
                  <a:cxnLst>
                    <a:cxn ang="0">
                      <a:pos x="9" y="0"/>
                    </a:cxn>
                    <a:cxn ang="0">
                      <a:pos x="0" y="30"/>
                    </a:cxn>
                    <a:cxn ang="0">
                      <a:pos x="16" y="19"/>
                    </a:cxn>
                    <a:cxn ang="0">
                      <a:pos x="9" y="0"/>
                    </a:cxn>
                  </a:cxnLst>
                  <a:rect l="0" t="0" r="r" b="b"/>
                  <a:pathLst>
                    <a:path w="16" h="51">
                      <a:moveTo>
                        <a:pt x="9" y="0"/>
                      </a:moveTo>
                      <a:cubicBezTo>
                        <a:pt x="9" y="0"/>
                        <a:pt x="0" y="5"/>
                        <a:pt x="0" y="30"/>
                      </a:cubicBezTo>
                      <a:cubicBezTo>
                        <a:pt x="0" y="51"/>
                        <a:pt x="16" y="19"/>
                        <a:pt x="16" y="19"/>
                      </a:cubicBezTo>
                      <a:lnTo>
                        <a:pt x="9" y="0"/>
                      </a:lnTo>
                      <a:close/>
                    </a:path>
                  </a:pathLst>
                </a:custGeom>
                <a:solidFill>
                  <a:srgbClr val="47B5D4"/>
                </a:solidFill>
                <a:ln w="9525">
                  <a:noFill/>
                  <a:round/>
                  <a:headEnd/>
                  <a:tailEnd/>
                </a:ln>
              </p:spPr>
              <p:txBody>
                <a:bodyPr anchor="ctr"/>
                <a:lstStyle/>
                <a:p>
                  <a:pPr algn="ctr"/>
                  <a:endParaRPr dirty="0"/>
                </a:p>
              </p:txBody>
            </p:sp>
            <p:sp>
              <p:nvSpPr>
                <p:cNvPr id="261" name="ïṥḷîḑé">
                  <a:extLst>
                    <a:ext uri="{FF2B5EF4-FFF2-40B4-BE49-F238E27FC236}">
                      <a16:creationId xmlns:a16="http://schemas.microsoft.com/office/drawing/2014/main" id="{43B1FE75-2B51-4CE8-9F93-29CB6C4EEF5C}"/>
                    </a:ext>
                  </a:extLst>
                </p:cNvPr>
                <p:cNvSpPr>
                  <a:spLocks/>
                </p:cNvSpPr>
                <p:nvPr/>
              </p:nvSpPr>
              <p:spPr bwMode="auto">
                <a:xfrm>
                  <a:off x="3406568" y="2557027"/>
                  <a:ext cx="95628" cy="241038"/>
                </a:xfrm>
                <a:prstGeom prst="rect">
                  <a:avLst/>
                </a:prstGeom>
                <a:solidFill>
                  <a:srgbClr val="ECB088"/>
                </a:solidFill>
                <a:ln w="9525">
                  <a:noFill/>
                  <a:miter lim="800000"/>
                  <a:headEnd/>
                  <a:tailEnd/>
                </a:ln>
              </p:spPr>
              <p:txBody>
                <a:bodyPr anchor="ctr"/>
                <a:lstStyle/>
                <a:p>
                  <a:pPr algn="ctr"/>
                  <a:endParaRPr dirty="0"/>
                </a:p>
              </p:txBody>
            </p:sp>
            <p:sp>
              <p:nvSpPr>
                <p:cNvPr id="262" name="íšľíḓè">
                  <a:extLst>
                    <a:ext uri="{FF2B5EF4-FFF2-40B4-BE49-F238E27FC236}">
                      <a16:creationId xmlns:a16="http://schemas.microsoft.com/office/drawing/2014/main" id="{51DDED7D-2CDE-4692-BE69-440436C2A32D}"/>
                    </a:ext>
                  </a:extLst>
                </p:cNvPr>
                <p:cNvSpPr>
                  <a:spLocks/>
                </p:cNvSpPr>
                <p:nvPr/>
              </p:nvSpPr>
              <p:spPr bwMode="auto">
                <a:xfrm>
                  <a:off x="3277802" y="2382112"/>
                  <a:ext cx="62643" cy="174915"/>
                </a:xfrm>
                <a:custGeom>
                  <a:avLst/>
                  <a:gdLst/>
                  <a:ahLst/>
                  <a:cxnLst>
                    <a:cxn ang="0">
                      <a:pos x="19" y="0"/>
                    </a:cxn>
                    <a:cxn ang="0">
                      <a:pos x="19" y="53"/>
                    </a:cxn>
                    <a:cxn ang="0">
                      <a:pos x="6" y="53"/>
                    </a:cxn>
                    <a:cxn ang="0">
                      <a:pos x="1" y="46"/>
                    </a:cxn>
                    <a:cxn ang="0">
                      <a:pos x="19" y="0"/>
                    </a:cxn>
                  </a:cxnLst>
                  <a:rect l="0" t="0" r="r" b="b"/>
                  <a:pathLst>
                    <a:path w="19" h="53">
                      <a:moveTo>
                        <a:pt x="19" y="0"/>
                      </a:moveTo>
                      <a:cubicBezTo>
                        <a:pt x="19" y="53"/>
                        <a:pt x="19" y="53"/>
                        <a:pt x="19" y="53"/>
                      </a:cubicBezTo>
                      <a:cubicBezTo>
                        <a:pt x="6" y="53"/>
                        <a:pt x="6" y="53"/>
                        <a:pt x="6" y="53"/>
                      </a:cubicBezTo>
                      <a:cubicBezTo>
                        <a:pt x="2" y="53"/>
                        <a:pt x="0" y="49"/>
                        <a:pt x="1" y="46"/>
                      </a:cubicBezTo>
                      <a:lnTo>
                        <a:pt x="19" y="0"/>
                      </a:lnTo>
                      <a:close/>
                    </a:path>
                  </a:pathLst>
                </a:custGeom>
                <a:solidFill>
                  <a:srgbClr val="FCD1B3"/>
                </a:solidFill>
                <a:ln w="9525">
                  <a:noFill/>
                  <a:round/>
                  <a:headEnd/>
                  <a:tailEnd/>
                </a:ln>
              </p:spPr>
              <p:txBody>
                <a:bodyPr anchor="ctr"/>
                <a:lstStyle/>
                <a:p>
                  <a:pPr algn="ctr"/>
                  <a:endParaRPr dirty="0"/>
                </a:p>
              </p:txBody>
            </p:sp>
            <p:sp>
              <p:nvSpPr>
                <p:cNvPr id="263" name="iSļîďé">
                  <a:extLst>
                    <a:ext uri="{FF2B5EF4-FFF2-40B4-BE49-F238E27FC236}">
                      <a16:creationId xmlns:a16="http://schemas.microsoft.com/office/drawing/2014/main" id="{8DA9CBD9-AD33-4850-8D04-E5D7AFBE7C0E}"/>
                    </a:ext>
                  </a:extLst>
                </p:cNvPr>
                <p:cNvSpPr>
                  <a:spLocks/>
                </p:cNvSpPr>
                <p:nvPr/>
              </p:nvSpPr>
              <p:spPr bwMode="auto">
                <a:xfrm>
                  <a:off x="3314117" y="2329304"/>
                  <a:ext cx="260708" cy="260859"/>
                </a:xfrm>
                <a:prstGeom prst="ellipse">
                  <a:avLst/>
                </a:prstGeom>
                <a:solidFill>
                  <a:srgbClr val="FBC49D"/>
                </a:solidFill>
                <a:ln w="9525">
                  <a:noFill/>
                  <a:round/>
                  <a:headEnd/>
                  <a:tailEnd/>
                </a:ln>
              </p:spPr>
              <p:txBody>
                <a:bodyPr anchor="ctr"/>
                <a:lstStyle/>
                <a:p>
                  <a:pPr algn="ctr"/>
                  <a:endParaRPr dirty="0"/>
                </a:p>
              </p:txBody>
            </p:sp>
            <p:sp>
              <p:nvSpPr>
                <p:cNvPr id="264" name="íṣliḍê">
                  <a:extLst>
                    <a:ext uri="{FF2B5EF4-FFF2-40B4-BE49-F238E27FC236}">
                      <a16:creationId xmlns:a16="http://schemas.microsoft.com/office/drawing/2014/main" id="{995B35C5-0CD9-43D7-B9B2-AAB03298B802}"/>
                    </a:ext>
                  </a:extLst>
                </p:cNvPr>
                <p:cNvSpPr>
                  <a:spLocks/>
                </p:cNvSpPr>
                <p:nvPr/>
              </p:nvSpPr>
              <p:spPr bwMode="auto">
                <a:xfrm>
                  <a:off x="3314117" y="2458069"/>
                  <a:ext cx="204572" cy="168257"/>
                </a:xfrm>
                <a:custGeom>
                  <a:avLst/>
                  <a:gdLst/>
                  <a:ahLst/>
                  <a:cxnLst>
                    <a:cxn ang="0">
                      <a:pos x="13" y="51"/>
                    </a:cxn>
                    <a:cxn ang="0">
                      <a:pos x="62" y="33"/>
                    </a:cxn>
                    <a:cxn ang="0">
                      <a:pos x="0" y="0"/>
                    </a:cxn>
                    <a:cxn ang="0">
                      <a:pos x="0" y="39"/>
                    </a:cxn>
                    <a:cxn ang="0">
                      <a:pos x="13" y="51"/>
                    </a:cxn>
                  </a:cxnLst>
                  <a:rect l="0" t="0" r="r" b="b"/>
                  <a:pathLst>
                    <a:path w="62" h="51">
                      <a:moveTo>
                        <a:pt x="13" y="51"/>
                      </a:moveTo>
                      <a:cubicBezTo>
                        <a:pt x="26" y="51"/>
                        <a:pt x="62" y="33"/>
                        <a:pt x="62" y="33"/>
                      </a:cubicBezTo>
                      <a:cubicBezTo>
                        <a:pt x="0" y="0"/>
                        <a:pt x="0" y="0"/>
                        <a:pt x="0" y="0"/>
                      </a:cubicBezTo>
                      <a:cubicBezTo>
                        <a:pt x="0" y="39"/>
                        <a:pt x="0" y="39"/>
                        <a:pt x="0" y="39"/>
                      </a:cubicBezTo>
                      <a:cubicBezTo>
                        <a:pt x="0" y="46"/>
                        <a:pt x="6" y="51"/>
                        <a:pt x="13" y="51"/>
                      </a:cubicBezTo>
                      <a:close/>
                    </a:path>
                  </a:pathLst>
                </a:custGeom>
                <a:solidFill>
                  <a:srgbClr val="FBC49D"/>
                </a:solidFill>
                <a:ln w="9525">
                  <a:noFill/>
                  <a:round/>
                  <a:headEnd/>
                  <a:tailEnd/>
                </a:ln>
              </p:spPr>
              <p:txBody>
                <a:bodyPr anchor="ctr"/>
                <a:lstStyle/>
                <a:p>
                  <a:pPr algn="ctr"/>
                  <a:endParaRPr dirty="0"/>
                </a:p>
              </p:txBody>
            </p:sp>
            <p:sp>
              <p:nvSpPr>
                <p:cNvPr id="265" name="ïŝľidè">
                  <a:extLst>
                    <a:ext uri="{FF2B5EF4-FFF2-40B4-BE49-F238E27FC236}">
                      <a16:creationId xmlns:a16="http://schemas.microsoft.com/office/drawing/2014/main" id="{F62890BF-2C4C-4827-80E6-25FF23BF7D6B}"/>
                    </a:ext>
                  </a:extLst>
                </p:cNvPr>
                <p:cNvSpPr>
                  <a:spLocks/>
                </p:cNvSpPr>
                <p:nvPr/>
              </p:nvSpPr>
              <p:spPr bwMode="auto">
                <a:xfrm>
                  <a:off x="3333939" y="2326127"/>
                  <a:ext cx="247544" cy="254050"/>
                </a:xfrm>
                <a:custGeom>
                  <a:avLst/>
                  <a:gdLst/>
                  <a:ahLst/>
                  <a:cxnLst>
                    <a:cxn ang="0">
                      <a:pos x="38" y="1"/>
                    </a:cxn>
                    <a:cxn ang="0">
                      <a:pos x="73" y="36"/>
                    </a:cxn>
                    <a:cxn ang="0">
                      <a:pos x="51" y="77"/>
                    </a:cxn>
                    <a:cxn ang="0">
                      <a:pos x="41" y="58"/>
                    </a:cxn>
                    <a:cxn ang="0">
                      <a:pos x="41" y="54"/>
                    </a:cxn>
                    <a:cxn ang="0">
                      <a:pos x="28" y="54"/>
                    </a:cxn>
                    <a:cxn ang="0">
                      <a:pos x="28" y="35"/>
                    </a:cxn>
                    <a:cxn ang="0">
                      <a:pos x="12" y="19"/>
                    </a:cxn>
                    <a:cxn ang="0">
                      <a:pos x="0" y="19"/>
                    </a:cxn>
                    <a:cxn ang="0">
                      <a:pos x="38" y="1"/>
                    </a:cxn>
                  </a:cxnLst>
                  <a:rect l="0" t="0" r="r" b="b"/>
                  <a:pathLst>
                    <a:path w="75" h="77">
                      <a:moveTo>
                        <a:pt x="38" y="1"/>
                      </a:moveTo>
                      <a:cubicBezTo>
                        <a:pt x="56" y="3"/>
                        <a:pt x="71" y="18"/>
                        <a:pt x="73" y="36"/>
                      </a:cubicBezTo>
                      <a:cubicBezTo>
                        <a:pt x="75" y="51"/>
                        <a:pt x="67" y="68"/>
                        <a:pt x="51" y="77"/>
                      </a:cubicBezTo>
                      <a:cubicBezTo>
                        <a:pt x="41" y="58"/>
                        <a:pt x="41" y="58"/>
                        <a:pt x="41" y="58"/>
                      </a:cubicBezTo>
                      <a:cubicBezTo>
                        <a:pt x="41" y="54"/>
                        <a:pt x="41" y="54"/>
                        <a:pt x="41" y="54"/>
                      </a:cubicBezTo>
                      <a:cubicBezTo>
                        <a:pt x="28" y="54"/>
                        <a:pt x="28" y="54"/>
                        <a:pt x="28" y="54"/>
                      </a:cubicBezTo>
                      <a:cubicBezTo>
                        <a:pt x="28" y="35"/>
                        <a:pt x="28" y="35"/>
                        <a:pt x="28" y="35"/>
                      </a:cubicBezTo>
                      <a:cubicBezTo>
                        <a:pt x="28" y="27"/>
                        <a:pt x="21" y="19"/>
                        <a:pt x="12" y="19"/>
                      </a:cubicBezTo>
                      <a:cubicBezTo>
                        <a:pt x="0" y="19"/>
                        <a:pt x="0" y="19"/>
                        <a:pt x="0" y="19"/>
                      </a:cubicBezTo>
                      <a:cubicBezTo>
                        <a:pt x="8" y="7"/>
                        <a:pt x="22" y="0"/>
                        <a:pt x="38" y="1"/>
                      </a:cubicBezTo>
                      <a:close/>
                    </a:path>
                  </a:pathLst>
                </a:custGeom>
                <a:solidFill>
                  <a:srgbClr val="975837"/>
                </a:solidFill>
                <a:ln w="9525">
                  <a:noFill/>
                  <a:round/>
                  <a:headEnd/>
                  <a:tailEnd/>
                </a:ln>
              </p:spPr>
              <p:txBody>
                <a:bodyPr anchor="ctr"/>
                <a:lstStyle/>
                <a:p>
                  <a:pPr algn="ctr"/>
                  <a:endParaRPr dirty="0"/>
                </a:p>
              </p:txBody>
            </p:sp>
            <p:sp>
              <p:nvSpPr>
                <p:cNvPr id="266" name="îṣ1íde">
                  <a:extLst>
                    <a:ext uri="{FF2B5EF4-FFF2-40B4-BE49-F238E27FC236}">
                      <a16:creationId xmlns:a16="http://schemas.microsoft.com/office/drawing/2014/main" id="{E56C8A6C-584E-4882-A31E-0CCB77690A42}"/>
                    </a:ext>
                  </a:extLst>
                </p:cNvPr>
                <p:cNvSpPr>
                  <a:spLocks/>
                </p:cNvSpPr>
                <p:nvPr/>
              </p:nvSpPr>
              <p:spPr bwMode="auto">
                <a:xfrm>
                  <a:off x="3456046" y="2458069"/>
                  <a:ext cx="29657" cy="62794"/>
                </a:xfrm>
                <a:custGeom>
                  <a:avLst/>
                  <a:gdLst/>
                  <a:ahLst/>
                  <a:cxnLst>
                    <a:cxn ang="0">
                      <a:pos x="0" y="0"/>
                    </a:cxn>
                    <a:cxn ang="0">
                      <a:pos x="9" y="10"/>
                    </a:cxn>
                    <a:cxn ang="0">
                      <a:pos x="0" y="19"/>
                    </a:cxn>
                    <a:cxn ang="0">
                      <a:pos x="0" y="0"/>
                    </a:cxn>
                  </a:cxnLst>
                  <a:rect l="0" t="0" r="r" b="b"/>
                  <a:pathLst>
                    <a:path w="9" h="19">
                      <a:moveTo>
                        <a:pt x="0" y="0"/>
                      </a:moveTo>
                      <a:cubicBezTo>
                        <a:pt x="5" y="0"/>
                        <a:pt x="9" y="5"/>
                        <a:pt x="9" y="10"/>
                      </a:cubicBezTo>
                      <a:cubicBezTo>
                        <a:pt x="9" y="15"/>
                        <a:pt x="5" y="19"/>
                        <a:pt x="0" y="19"/>
                      </a:cubicBezTo>
                      <a:lnTo>
                        <a:pt x="0" y="0"/>
                      </a:lnTo>
                      <a:close/>
                    </a:path>
                  </a:pathLst>
                </a:custGeom>
                <a:solidFill>
                  <a:srgbClr val="FBC49D"/>
                </a:solidFill>
                <a:ln w="9525">
                  <a:noFill/>
                  <a:round/>
                  <a:headEnd/>
                  <a:tailEnd/>
                </a:ln>
              </p:spPr>
              <p:txBody>
                <a:bodyPr anchor="ctr"/>
                <a:lstStyle/>
                <a:p>
                  <a:pPr algn="ctr"/>
                  <a:endParaRPr dirty="0"/>
                </a:p>
              </p:txBody>
            </p:sp>
            <p:sp>
              <p:nvSpPr>
                <p:cNvPr id="267" name="îṧḷiḓê">
                  <a:extLst>
                    <a:ext uri="{FF2B5EF4-FFF2-40B4-BE49-F238E27FC236}">
                      <a16:creationId xmlns:a16="http://schemas.microsoft.com/office/drawing/2014/main" id="{9726D6F6-F362-4D44-9B81-51DC815FFB60}"/>
                    </a:ext>
                  </a:extLst>
                </p:cNvPr>
                <p:cNvSpPr>
                  <a:spLocks/>
                </p:cNvSpPr>
                <p:nvPr/>
              </p:nvSpPr>
              <p:spPr bwMode="auto">
                <a:xfrm>
                  <a:off x="3347103" y="2454741"/>
                  <a:ext cx="23151" cy="23151"/>
                </a:xfrm>
                <a:prstGeom prst="ellipse">
                  <a:avLst/>
                </a:prstGeom>
                <a:solidFill>
                  <a:srgbClr val="5C2F15"/>
                </a:solidFill>
                <a:ln w="9525">
                  <a:noFill/>
                  <a:round/>
                  <a:headEnd/>
                  <a:tailEnd/>
                </a:ln>
              </p:spPr>
              <p:txBody>
                <a:bodyPr anchor="ctr"/>
                <a:lstStyle/>
                <a:p>
                  <a:pPr algn="ctr"/>
                  <a:endParaRPr dirty="0"/>
                </a:p>
              </p:txBody>
            </p:sp>
            <p:sp>
              <p:nvSpPr>
                <p:cNvPr id="268" name="íşľîḓê">
                  <a:extLst>
                    <a:ext uri="{FF2B5EF4-FFF2-40B4-BE49-F238E27FC236}">
                      <a16:creationId xmlns:a16="http://schemas.microsoft.com/office/drawing/2014/main" id="{5386B5D5-0615-497F-BCE0-E46C4149C7CC}"/>
                    </a:ext>
                  </a:extLst>
                </p:cNvPr>
                <p:cNvSpPr>
                  <a:spLocks/>
                </p:cNvSpPr>
                <p:nvPr/>
              </p:nvSpPr>
              <p:spPr bwMode="auto">
                <a:xfrm>
                  <a:off x="3340445" y="2507548"/>
                  <a:ext cx="32986" cy="32986"/>
                </a:xfrm>
                <a:prstGeom prst="ellipse">
                  <a:avLst/>
                </a:prstGeom>
                <a:solidFill>
                  <a:srgbClr val="FAA67A"/>
                </a:solidFill>
                <a:ln w="9525">
                  <a:noFill/>
                  <a:round/>
                  <a:headEnd/>
                  <a:tailEnd/>
                </a:ln>
              </p:spPr>
              <p:txBody>
                <a:bodyPr anchor="ctr"/>
                <a:lstStyle/>
                <a:p>
                  <a:pPr algn="ctr"/>
                  <a:endParaRPr dirty="0"/>
                </a:p>
              </p:txBody>
            </p:sp>
            <p:sp>
              <p:nvSpPr>
                <p:cNvPr id="269" name="îsḷiďe">
                  <a:extLst>
                    <a:ext uri="{FF2B5EF4-FFF2-40B4-BE49-F238E27FC236}">
                      <a16:creationId xmlns:a16="http://schemas.microsoft.com/office/drawing/2014/main" id="{88D45F0B-E744-42FA-A01A-070CFE83FBE4}"/>
                    </a:ext>
                  </a:extLst>
                </p:cNvPr>
                <p:cNvSpPr>
                  <a:spLocks/>
                </p:cNvSpPr>
                <p:nvPr/>
              </p:nvSpPr>
              <p:spPr bwMode="auto">
                <a:xfrm>
                  <a:off x="3304130" y="2329304"/>
                  <a:ext cx="151916" cy="59465"/>
                </a:xfrm>
                <a:custGeom>
                  <a:avLst/>
                  <a:gdLst/>
                  <a:ahLst/>
                  <a:cxnLst>
                    <a:cxn ang="0">
                      <a:pos x="46" y="0"/>
                    </a:cxn>
                    <a:cxn ang="0">
                      <a:pos x="46" y="18"/>
                    </a:cxn>
                    <a:cxn ang="0">
                      <a:pos x="9" y="18"/>
                    </a:cxn>
                    <a:cxn ang="0">
                      <a:pos x="9" y="18"/>
                    </a:cxn>
                    <a:cxn ang="0">
                      <a:pos x="13" y="0"/>
                    </a:cxn>
                    <a:cxn ang="0">
                      <a:pos x="46" y="0"/>
                    </a:cxn>
                  </a:cxnLst>
                  <a:rect l="0" t="0" r="r" b="b"/>
                  <a:pathLst>
                    <a:path w="46" h="18">
                      <a:moveTo>
                        <a:pt x="46" y="0"/>
                      </a:moveTo>
                      <a:cubicBezTo>
                        <a:pt x="46" y="18"/>
                        <a:pt x="46" y="18"/>
                        <a:pt x="46" y="18"/>
                      </a:cubicBezTo>
                      <a:cubicBezTo>
                        <a:pt x="9" y="18"/>
                        <a:pt x="9" y="18"/>
                        <a:pt x="9" y="18"/>
                      </a:cubicBezTo>
                      <a:cubicBezTo>
                        <a:pt x="9" y="18"/>
                        <a:pt x="9" y="18"/>
                        <a:pt x="9" y="18"/>
                      </a:cubicBezTo>
                      <a:cubicBezTo>
                        <a:pt x="0" y="14"/>
                        <a:pt x="3" y="0"/>
                        <a:pt x="13" y="0"/>
                      </a:cubicBezTo>
                      <a:lnTo>
                        <a:pt x="46" y="0"/>
                      </a:lnTo>
                      <a:close/>
                    </a:path>
                  </a:pathLst>
                </a:custGeom>
                <a:solidFill>
                  <a:srgbClr val="975837"/>
                </a:solidFill>
                <a:ln w="9525">
                  <a:noFill/>
                  <a:round/>
                  <a:headEnd/>
                  <a:tailEnd/>
                </a:ln>
              </p:spPr>
              <p:txBody>
                <a:bodyPr anchor="ctr"/>
                <a:lstStyle/>
                <a:p>
                  <a:pPr algn="ctr"/>
                  <a:endParaRPr dirty="0"/>
                </a:p>
              </p:txBody>
            </p:sp>
            <p:sp>
              <p:nvSpPr>
                <p:cNvPr id="270" name="îṣlïďê">
                  <a:extLst>
                    <a:ext uri="{FF2B5EF4-FFF2-40B4-BE49-F238E27FC236}">
                      <a16:creationId xmlns:a16="http://schemas.microsoft.com/office/drawing/2014/main" id="{CB58FC58-E6D6-456B-BDAF-BDE8216FCEB6}"/>
                    </a:ext>
                  </a:extLst>
                </p:cNvPr>
                <p:cNvSpPr>
                  <a:spLocks/>
                </p:cNvSpPr>
                <p:nvPr/>
              </p:nvSpPr>
              <p:spPr bwMode="auto">
                <a:xfrm>
                  <a:off x="3393252" y="2639642"/>
                  <a:ext cx="122108" cy="115450"/>
                </a:xfrm>
                <a:custGeom>
                  <a:avLst/>
                  <a:gdLst/>
                  <a:ahLst/>
                  <a:cxnLst>
                    <a:cxn ang="0">
                      <a:pos x="0" y="480"/>
                    </a:cxn>
                    <a:cxn ang="0">
                      <a:pos x="742" y="0"/>
                    </a:cxn>
                    <a:cxn ang="0">
                      <a:pos x="807" y="240"/>
                    </a:cxn>
                    <a:cxn ang="0">
                      <a:pos x="88" y="763"/>
                    </a:cxn>
                    <a:cxn ang="0">
                      <a:pos x="0" y="480"/>
                    </a:cxn>
                  </a:cxnLst>
                  <a:rect l="0" t="0" r="r" b="b"/>
                  <a:pathLst>
                    <a:path w="807" h="763">
                      <a:moveTo>
                        <a:pt x="0" y="480"/>
                      </a:moveTo>
                      <a:lnTo>
                        <a:pt x="742" y="0"/>
                      </a:lnTo>
                      <a:lnTo>
                        <a:pt x="807" y="240"/>
                      </a:lnTo>
                      <a:lnTo>
                        <a:pt x="88" y="763"/>
                      </a:lnTo>
                      <a:lnTo>
                        <a:pt x="0" y="480"/>
                      </a:lnTo>
                      <a:close/>
                    </a:path>
                  </a:pathLst>
                </a:custGeom>
                <a:solidFill>
                  <a:srgbClr val="ACACAC"/>
                </a:solidFill>
                <a:ln w="9525">
                  <a:noFill/>
                  <a:round/>
                  <a:headEnd/>
                  <a:tailEnd/>
                </a:ln>
              </p:spPr>
              <p:txBody>
                <a:bodyPr anchor="ctr"/>
                <a:lstStyle/>
                <a:p>
                  <a:pPr algn="ctr"/>
                  <a:endParaRPr dirty="0"/>
                </a:p>
              </p:txBody>
            </p:sp>
            <p:sp>
              <p:nvSpPr>
                <p:cNvPr id="271" name="i$ḷïḓe">
                  <a:extLst>
                    <a:ext uri="{FF2B5EF4-FFF2-40B4-BE49-F238E27FC236}">
                      <a16:creationId xmlns:a16="http://schemas.microsoft.com/office/drawing/2014/main" id="{896D1793-1204-44FE-850D-61B42AAC5527}"/>
                    </a:ext>
                  </a:extLst>
                </p:cNvPr>
                <p:cNvSpPr>
                  <a:spLocks/>
                </p:cNvSpPr>
                <p:nvPr/>
              </p:nvSpPr>
              <p:spPr bwMode="auto">
                <a:xfrm>
                  <a:off x="3393252" y="2606656"/>
                  <a:ext cx="122108" cy="112121"/>
                </a:xfrm>
                <a:custGeom>
                  <a:avLst/>
                  <a:gdLst/>
                  <a:ahLst/>
                  <a:cxnLst>
                    <a:cxn ang="0">
                      <a:pos x="0" y="458"/>
                    </a:cxn>
                    <a:cxn ang="0">
                      <a:pos x="742" y="0"/>
                    </a:cxn>
                    <a:cxn ang="0">
                      <a:pos x="807" y="218"/>
                    </a:cxn>
                    <a:cxn ang="0">
                      <a:pos x="88" y="741"/>
                    </a:cxn>
                    <a:cxn ang="0">
                      <a:pos x="0" y="458"/>
                    </a:cxn>
                  </a:cxnLst>
                  <a:rect l="0" t="0" r="r" b="b"/>
                  <a:pathLst>
                    <a:path w="807" h="741">
                      <a:moveTo>
                        <a:pt x="0" y="458"/>
                      </a:moveTo>
                      <a:lnTo>
                        <a:pt x="742" y="0"/>
                      </a:lnTo>
                      <a:lnTo>
                        <a:pt x="807" y="218"/>
                      </a:lnTo>
                      <a:lnTo>
                        <a:pt x="88" y="741"/>
                      </a:lnTo>
                      <a:lnTo>
                        <a:pt x="0" y="458"/>
                      </a:lnTo>
                      <a:close/>
                    </a:path>
                  </a:pathLst>
                </a:custGeom>
                <a:solidFill>
                  <a:srgbClr val="FBFBFD"/>
                </a:solidFill>
                <a:ln w="9525">
                  <a:noFill/>
                  <a:round/>
                  <a:headEnd/>
                  <a:tailEnd/>
                </a:ln>
              </p:spPr>
              <p:txBody>
                <a:bodyPr anchor="ctr"/>
                <a:lstStyle/>
                <a:p>
                  <a:pPr algn="ctr"/>
                  <a:endParaRPr dirty="0"/>
                </a:p>
              </p:txBody>
            </p:sp>
            <p:sp>
              <p:nvSpPr>
                <p:cNvPr id="272" name="iŝḻîḋe">
                  <a:extLst>
                    <a:ext uri="{FF2B5EF4-FFF2-40B4-BE49-F238E27FC236}">
                      <a16:creationId xmlns:a16="http://schemas.microsoft.com/office/drawing/2014/main" id="{D73633AB-6D82-4E16-A014-BFE0ECE04433}"/>
                    </a:ext>
                  </a:extLst>
                </p:cNvPr>
                <p:cNvSpPr>
                  <a:spLocks/>
                </p:cNvSpPr>
                <p:nvPr/>
              </p:nvSpPr>
              <p:spPr bwMode="auto">
                <a:xfrm>
                  <a:off x="3053258" y="2847543"/>
                  <a:ext cx="188230" cy="52807"/>
                </a:xfrm>
                <a:custGeom>
                  <a:avLst/>
                  <a:gdLst/>
                  <a:ahLst/>
                  <a:cxnLst>
                    <a:cxn ang="0">
                      <a:pos x="52" y="0"/>
                    </a:cxn>
                    <a:cxn ang="0">
                      <a:pos x="32" y="0"/>
                    </a:cxn>
                    <a:cxn ang="0">
                      <a:pos x="9" y="8"/>
                    </a:cxn>
                    <a:cxn ang="0">
                      <a:pos x="12" y="16"/>
                    </a:cxn>
                    <a:cxn ang="0">
                      <a:pos x="57" y="16"/>
                    </a:cxn>
                    <a:cxn ang="0">
                      <a:pos x="52" y="0"/>
                    </a:cxn>
                  </a:cxnLst>
                  <a:rect l="0" t="0" r="r" b="b"/>
                  <a:pathLst>
                    <a:path w="57" h="16">
                      <a:moveTo>
                        <a:pt x="52" y="0"/>
                      </a:moveTo>
                      <a:cubicBezTo>
                        <a:pt x="32" y="0"/>
                        <a:pt x="32" y="0"/>
                        <a:pt x="32" y="0"/>
                      </a:cubicBezTo>
                      <a:cubicBezTo>
                        <a:pt x="9" y="8"/>
                        <a:pt x="9" y="8"/>
                        <a:pt x="9" y="8"/>
                      </a:cubicBezTo>
                      <a:cubicBezTo>
                        <a:pt x="9" y="8"/>
                        <a:pt x="0" y="16"/>
                        <a:pt x="12" y="16"/>
                      </a:cubicBezTo>
                      <a:cubicBezTo>
                        <a:pt x="23" y="16"/>
                        <a:pt x="57" y="16"/>
                        <a:pt x="57" y="16"/>
                      </a:cubicBezTo>
                      <a:lnTo>
                        <a:pt x="52" y="0"/>
                      </a:lnTo>
                      <a:close/>
                    </a:path>
                  </a:pathLst>
                </a:custGeom>
                <a:solidFill>
                  <a:srgbClr val="FBC49D"/>
                </a:solidFill>
                <a:ln w="9525">
                  <a:noFill/>
                  <a:round/>
                  <a:headEnd/>
                  <a:tailEnd/>
                </a:ln>
              </p:spPr>
              <p:txBody>
                <a:bodyPr anchor="ctr"/>
                <a:lstStyle/>
                <a:p>
                  <a:pPr algn="ctr"/>
                  <a:endParaRPr dirty="0"/>
                </a:p>
              </p:txBody>
            </p:sp>
            <p:sp>
              <p:nvSpPr>
                <p:cNvPr id="273" name="ïṡḷíḓè">
                  <a:extLst>
                    <a:ext uri="{FF2B5EF4-FFF2-40B4-BE49-F238E27FC236}">
                      <a16:creationId xmlns:a16="http://schemas.microsoft.com/office/drawing/2014/main" id="{A90542CF-9D16-478E-B76D-C6EEA626B931}"/>
                    </a:ext>
                  </a:extLst>
                </p:cNvPr>
                <p:cNvSpPr>
                  <a:spLocks/>
                </p:cNvSpPr>
                <p:nvPr/>
              </p:nvSpPr>
              <p:spPr bwMode="auto">
                <a:xfrm>
                  <a:off x="3363595" y="2639642"/>
                  <a:ext cx="224393" cy="415801"/>
                </a:xfrm>
                <a:custGeom>
                  <a:avLst/>
                  <a:gdLst/>
                  <a:ahLst/>
                  <a:cxnLst>
                    <a:cxn ang="0">
                      <a:pos x="8" y="126"/>
                    </a:cxn>
                    <a:cxn ang="0">
                      <a:pos x="67" y="126"/>
                    </a:cxn>
                    <a:cxn ang="0">
                      <a:pos x="68" y="125"/>
                    </a:cxn>
                    <a:cxn ang="0">
                      <a:pos x="65" y="83"/>
                    </a:cxn>
                    <a:cxn ang="0">
                      <a:pos x="65" y="29"/>
                    </a:cxn>
                    <a:cxn ang="0">
                      <a:pos x="49" y="0"/>
                    </a:cxn>
                    <a:cxn ang="0">
                      <a:pos x="46" y="0"/>
                    </a:cxn>
                    <a:cxn ang="0">
                      <a:pos x="1" y="41"/>
                    </a:cxn>
                    <a:cxn ang="0">
                      <a:pos x="1" y="114"/>
                    </a:cxn>
                    <a:cxn ang="0">
                      <a:pos x="8" y="126"/>
                    </a:cxn>
                  </a:cxnLst>
                  <a:rect l="0" t="0" r="r" b="b"/>
                  <a:pathLst>
                    <a:path w="68" h="126">
                      <a:moveTo>
                        <a:pt x="8" y="126"/>
                      </a:moveTo>
                      <a:cubicBezTo>
                        <a:pt x="67" y="126"/>
                        <a:pt x="67" y="126"/>
                        <a:pt x="67" y="126"/>
                      </a:cubicBezTo>
                      <a:cubicBezTo>
                        <a:pt x="68" y="126"/>
                        <a:pt x="68" y="125"/>
                        <a:pt x="68" y="125"/>
                      </a:cubicBezTo>
                      <a:cubicBezTo>
                        <a:pt x="65" y="83"/>
                        <a:pt x="65" y="83"/>
                        <a:pt x="65" y="83"/>
                      </a:cubicBezTo>
                      <a:cubicBezTo>
                        <a:pt x="65" y="29"/>
                        <a:pt x="65" y="29"/>
                        <a:pt x="65" y="29"/>
                      </a:cubicBezTo>
                      <a:cubicBezTo>
                        <a:pt x="65" y="15"/>
                        <a:pt x="60" y="4"/>
                        <a:pt x="49" y="0"/>
                      </a:cubicBezTo>
                      <a:cubicBezTo>
                        <a:pt x="46" y="0"/>
                        <a:pt x="46" y="0"/>
                        <a:pt x="46" y="0"/>
                      </a:cubicBezTo>
                      <a:cubicBezTo>
                        <a:pt x="1" y="41"/>
                        <a:pt x="1" y="41"/>
                        <a:pt x="1" y="41"/>
                      </a:cubicBezTo>
                      <a:cubicBezTo>
                        <a:pt x="1" y="114"/>
                        <a:pt x="1" y="114"/>
                        <a:pt x="1" y="114"/>
                      </a:cubicBezTo>
                      <a:cubicBezTo>
                        <a:pt x="0" y="120"/>
                        <a:pt x="1" y="126"/>
                        <a:pt x="8" y="126"/>
                      </a:cubicBezTo>
                      <a:close/>
                    </a:path>
                  </a:pathLst>
                </a:custGeom>
                <a:solidFill>
                  <a:srgbClr val="4E4E4E"/>
                </a:solidFill>
                <a:ln w="9525">
                  <a:noFill/>
                  <a:round/>
                  <a:headEnd/>
                  <a:tailEnd/>
                </a:ln>
              </p:spPr>
              <p:txBody>
                <a:bodyPr anchor="ctr"/>
                <a:lstStyle/>
                <a:p>
                  <a:pPr algn="ctr"/>
                  <a:endParaRPr dirty="0"/>
                </a:p>
              </p:txBody>
            </p:sp>
            <p:sp>
              <p:nvSpPr>
                <p:cNvPr id="274" name="îś1îḑê">
                  <a:extLst>
                    <a:ext uri="{FF2B5EF4-FFF2-40B4-BE49-F238E27FC236}">
                      <a16:creationId xmlns:a16="http://schemas.microsoft.com/office/drawing/2014/main" id="{37638E43-67AE-405F-B08C-EA038D41A5AB}"/>
                    </a:ext>
                  </a:extLst>
                </p:cNvPr>
                <p:cNvSpPr>
                  <a:spLocks/>
                </p:cNvSpPr>
                <p:nvPr/>
              </p:nvSpPr>
              <p:spPr bwMode="auto">
                <a:xfrm>
                  <a:off x="3366924" y="2616491"/>
                  <a:ext cx="161751" cy="158422"/>
                </a:xfrm>
                <a:custGeom>
                  <a:avLst/>
                  <a:gdLst/>
                  <a:ahLst/>
                  <a:cxnLst>
                    <a:cxn ang="0">
                      <a:pos x="1003" y="0"/>
                    </a:cxn>
                    <a:cxn ang="0">
                      <a:pos x="1069" y="175"/>
                    </a:cxn>
                    <a:cxn ang="0">
                      <a:pos x="829" y="480"/>
                    </a:cxn>
                    <a:cxn ang="0">
                      <a:pos x="611" y="480"/>
                    </a:cxn>
                    <a:cxn ang="0">
                      <a:pos x="589" y="633"/>
                    </a:cxn>
                    <a:cxn ang="0">
                      <a:pos x="0" y="1047"/>
                    </a:cxn>
                    <a:cxn ang="0">
                      <a:pos x="1003" y="0"/>
                    </a:cxn>
                  </a:cxnLst>
                  <a:rect l="0" t="0" r="r" b="b"/>
                  <a:pathLst>
                    <a:path w="1069" h="1047">
                      <a:moveTo>
                        <a:pt x="1003" y="0"/>
                      </a:moveTo>
                      <a:lnTo>
                        <a:pt x="1069" y="175"/>
                      </a:lnTo>
                      <a:lnTo>
                        <a:pt x="829" y="480"/>
                      </a:lnTo>
                      <a:lnTo>
                        <a:pt x="611" y="480"/>
                      </a:lnTo>
                      <a:lnTo>
                        <a:pt x="589" y="633"/>
                      </a:lnTo>
                      <a:lnTo>
                        <a:pt x="0" y="1047"/>
                      </a:lnTo>
                      <a:lnTo>
                        <a:pt x="1003" y="0"/>
                      </a:lnTo>
                      <a:close/>
                    </a:path>
                  </a:pathLst>
                </a:custGeom>
                <a:solidFill>
                  <a:srgbClr val="666666"/>
                </a:solidFill>
                <a:ln w="9525">
                  <a:noFill/>
                  <a:round/>
                  <a:headEnd/>
                  <a:tailEnd/>
                </a:ln>
              </p:spPr>
              <p:txBody>
                <a:bodyPr anchor="ctr"/>
                <a:lstStyle/>
                <a:p>
                  <a:pPr algn="ctr"/>
                  <a:endParaRPr dirty="0"/>
                </a:p>
              </p:txBody>
            </p:sp>
            <p:sp>
              <p:nvSpPr>
                <p:cNvPr id="275" name="îṡḷiďè">
                  <a:extLst>
                    <a:ext uri="{FF2B5EF4-FFF2-40B4-BE49-F238E27FC236}">
                      <a16:creationId xmlns:a16="http://schemas.microsoft.com/office/drawing/2014/main" id="{E7E7D73E-8BBC-40A9-A8AD-D553D66C02AA}"/>
                    </a:ext>
                  </a:extLst>
                </p:cNvPr>
                <p:cNvSpPr>
                  <a:spLocks/>
                </p:cNvSpPr>
                <p:nvPr/>
              </p:nvSpPr>
              <p:spPr bwMode="auto">
                <a:xfrm>
                  <a:off x="3195187" y="2685792"/>
                  <a:ext cx="373132" cy="227722"/>
                </a:xfrm>
                <a:custGeom>
                  <a:avLst/>
                  <a:gdLst/>
                  <a:ahLst/>
                  <a:cxnLst>
                    <a:cxn ang="0">
                      <a:pos x="55" y="69"/>
                    </a:cxn>
                    <a:cxn ang="0">
                      <a:pos x="105" y="26"/>
                    </a:cxn>
                    <a:cxn ang="0">
                      <a:pos x="109" y="8"/>
                    </a:cxn>
                    <a:cxn ang="0">
                      <a:pos x="91" y="4"/>
                    </a:cxn>
                    <a:cxn ang="0">
                      <a:pos x="46" y="43"/>
                    </a:cxn>
                    <a:cxn ang="0">
                      <a:pos x="0" y="43"/>
                    </a:cxn>
                    <a:cxn ang="0">
                      <a:pos x="0" y="69"/>
                    </a:cxn>
                    <a:cxn ang="0">
                      <a:pos x="55" y="69"/>
                    </a:cxn>
                  </a:cxnLst>
                  <a:rect l="0" t="0" r="r" b="b"/>
                  <a:pathLst>
                    <a:path w="113" h="69">
                      <a:moveTo>
                        <a:pt x="55" y="69"/>
                      </a:moveTo>
                      <a:cubicBezTo>
                        <a:pt x="105" y="26"/>
                        <a:pt x="105" y="26"/>
                        <a:pt x="105" y="26"/>
                      </a:cubicBezTo>
                      <a:cubicBezTo>
                        <a:pt x="111" y="23"/>
                        <a:pt x="113" y="15"/>
                        <a:pt x="109" y="8"/>
                      </a:cubicBezTo>
                      <a:cubicBezTo>
                        <a:pt x="106" y="2"/>
                        <a:pt x="97" y="0"/>
                        <a:pt x="91" y="4"/>
                      </a:cubicBezTo>
                      <a:cubicBezTo>
                        <a:pt x="46" y="43"/>
                        <a:pt x="46" y="43"/>
                        <a:pt x="46" y="43"/>
                      </a:cubicBezTo>
                      <a:cubicBezTo>
                        <a:pt x="0" y="43"/>
                        <a:pt x="0" y="43"/>
                        <a:pt x="0" y="43"/>
                      </a:cubicBezTo>
                      <a:cubicBezTo>
                        <a:pt x="0" y="69"/>
                        <a:pt x="0" y="69"/>
                        <a:pt x="0" y="69"/>
                      </a:cubicBezTo>
                      <a:lnTo>
                        <a:pt x="55" y="69"/>
                      </a:lnTo>
                      <a:close/>
                    </a:path>
                  </a:pathLst>
                </a:custGeom>
                <a:solidFill>
                  <a:srgbClr val="666666"/>
                </a:solidFill>
                <a:ln w="9525">
                  <a:noFill/>
                  <a:round/>
                  <a:headEnd/>
                  <a:tailEnd/>
                </a:ln>
              </p:spPr>
              <p:txBody>
                <a:bodyPr anchor="ctr"/>
                <a:lstStyle/>
                <a:p>
                  <a:pPr algn="ctr"/>
                  <a:endParaRPr dirty="0"/>
                </a:p>
              </p:txBody>
            </p:sp>
            <p:sp>
              <p:nvSpPr>
                <p:cNvPr id="276" name="ïṣḻïḓé">
                  <a:extLst>
                    <a:ext uri="{FF2B5EF4-FFF2-40B4-BE49-F238E27FC236}">
                      <a16:creationId xmlns:a16="http://schemas.microsoft.com/office/drawing/2014/main" id="{5B0C6026-9127-4B67-BC2F-9B650A90B0B8}"/>
                    </a:ext>
                  </a:extLst>
                </p:cNvPr>
                <p:cNvSpPr>
                  <a:spLocks/>
                </p:cNvSpPr>
                <p:nvPr/>
              </p:nvSpPr>
              <p:spPr bwMode="auto">
                <a:xfrm>
                  <a:off x="3584811" y="2712271"/>
                  <a:ext cx="56136" cy="168257"/>
                </a:xfrm>
                <a:custGeom>
                  <a:avLst/>
                  <a:gdLst/>
                  <a:ahLst/>
                  <a:cxnLst>
                    <a:cxn ang="0">
                      <a:pos x="5" y="51"/>
                    </a:cxn>
                    <a:cxn ang="0">
                      <a:pos x="13" y="51"/>
                    </a:cxn>
                    <a:cxn ang="0">
                      <a:pos x="17" y="46"/>
                    </a:cxn>
                    <a:cxn ang="0">
                      <a:pos x="17" y="5"/>
                    </a:cxn>
                    <a:cxn ang="0">
                      <a:pos x="13" y="0"/>
                    </a:cxn>
                    <a:cxn ang="0">
                      <a:pos x="5" y="0"/>
                    </a:cxn>
                    <a:cxn ang="0">
                      <a:pos x="0" y="5"/>
                    </a:cxn>
                    <a:cxn ang="0">
                      <a:pos x="0" y="46"/>
                    </a:cxn>
                    <a:cxn ang="0">
                      <a:pos x="5" y="51"/>
                    </a:cxn>
                  </a:cxnLst>
                  <a:rect l="0" t="0" r="r" b="b"/>
                  <a:pathLst>
                    <a:path w="17" h="51">
                      <a:moveTo>
                        <a:pt x="5" y="51"/>
                      </a:moveTo>
                      <a:cubicBezTo>
                        <a:pt x="13" y="51"/>
                        <a:pt x="13" y="51"/>
                        <a:pt x="13" y="51"/>
                      </a:cubicBezTo>
                      <a:cubicBezTo>
                        <a:pt x="15" y="51"/>
                        <a:pt x="17" y="49"/>
                        <a:pt x="17" y="46"/>
                      </a:cubicBezTo>
                      <a:cubicBezTo>
                        <a:pt x="17" y="5"/>
                        <a:pt x="17" y="5"/>
                        <a:pt x="17" y="5"/>
                      </a:cubicBezTo>
                      <a:cubicBezTo>
                        <a:pt x="17" y="2"/>
                        <a:pt x="15" y="0"/>
                        <a:pt x="13" y="0"/>
                      </a:cubicBezTo>
                      <a:cubicBezTo>
                        <a:pt x="5" y="0"/>
                        <a:pt x="5" y="0"/>
                        <a:pt x="5" y="0"/>
                      </a:cubicBezTo>
                      <a:cubicBezTo>
                        <a:pt x="2" y="0"/>
                        <a:pt x="0" y="2"/>
                        <a:pt x="0" y="5"/>
                      </a:cubicBezTo>
                      <a:cubicBezTo>
                        <a:pt x="0" y="46"/>
                        <a:pt x="0" y="46"/>
                        <a:pt x="0" y="46"/>
                      </a:cubicBezTo>
                      <a:cubicBezTo>
                        <a:pt x="0" y="49"/>
                        <a:pt x="2" y="51"/>
                        <a:pt x="5" y="51"/>
                      </a:cubicBezTo>
                      <a:close/>
                    </a:path>
                  </a:pathLst>
                </a:custGeom>
                <a:solidFill>
                  <a:srgbClr val="713600"/>
                </a:solidFill>
                <a:ln w="9525">
                  <a:noFill/>
                  <a:round/>
                  <a:headEnd/>
                  <a:tailEnd/>
                </a:ln>
              </p:spPr>
              <p:txBody>
                <a:bodyPr anchor="ctr"/>
                <a:lstStyle/>
                <a:p>
                  <a:pPr algn="ctr"/>
                  <a:endParaRPr dirty="0"/>
                </a:p>
              </p:txBody>
            </p:sp>
            <p:sp>
              <p:nvSpPr>
                <p:cNvPr id="277" name="iṩ1íḍe">
                  <a:extLst>
                    <a:ext uri="{FF2B5EF4-FFF2-40B4-BE49-F238E27FC236}">
                      <a16:creationId xmlns:a16="http://schemas.microsoft.com/office/drawing/2014/main" id="{AEC3327F-898C-4A9A-BCB3-D279FAE25EDA}"/>
                    </a:ext>
                  </a:extLst>
                </p:cNvPr>
                <p:cNvSpPr>
                  <a:spLocks/>
                </p:cNvSpPr>
                <p:nvPr/>
              </p:nvSpPr>
              <p:spPr bwMode="auto">
                <a:xfrm>
                  <a:off x="3495689" y="3147894"/>
                  <a:ext cx="36315" cy="270543"/>
                </a:xfrm>
                <a:prstGeom prst="rect">
                  <a:avLst/>
                </a:prstGeom>
                <a:solidFill>
                  <a:srgbClr val="F2F2F2"/>
                </a:solidFill>
                <a:ln w="9525">
                  <a:noFill/>
                  <a:miter lim="800000"/>
                  <a:headEnd/>
                  <a:tailEnd/>
                </a:ln>
              </p:spPr>
              <p:txBody>
                <a:bodyPr anchor="ctr"/>
                <a:lstStyle/>
                <a:p>
                  <a:pPr algn="ctr"/>
                  <a:endParaRPr dirty="0"/>
                </a:p>
              </p:txBody>
            </p:sp>
            <p:sp>
              <p:nvSpPr>
                <p:cNvPr id="278" name="ïSḻïdè">
                  <a:extLst>
                    <a:ext uri="{FF2B5EF4-FFF2-40B4-BE49-F238E27FC236}">
                      <a16:creationId xmlns:a16="http://schemas.microsoft.com/office/drawing/2014/main" id="{51E3250C-2490-4C1C-96AB-2A910724C4A1}"/>
                    </a:ext>
                  </a:extLst>
                </p:cNvPr>
                <p:cNvSpPr>
                  <a:spLocks/>
                </p:cNvSpPr>
                <p:nvPr/>
              </p:nvSpPr>
              <p:spPr bwMode="auto">
                <a:xfrm>
                  <a:off x="3307459" y="3147894"/>
                  <a:ext cx="32986" cy="270543"/>
                </a:xfrm>
                <a:prstGeom prst="rect">
                  <a:avLst/>
                </a:prstGeom>
                <a:solidFill>
                  <a:srgbClr val="F2F2F2"/>
                </a:solidFill>
                <a:ln w="9525">
                  <a:noFill/>
                  <a:miter lim="800000"/>
                  <a:headEnd/>
                  <a:tailEnd/>
                </a:ln>
              </p:spPr>
              <p:txBody>
                <a:bodyPr anchor="ctr"/>
                <a:lstStyle/>
                <a:p>
                  <a:pPr algn="ctr"/>
                  <a:endParaRPr dirty="0"/>
                </a:p>
              </p:txBody>
            </p:sp>
            <p:sp>
              <p:nvSpPr>
                <p:cNvPr id="279" name="isḻïḍé">
                  <a:extLst>
                    <a:ext uri="{FF2B5EF4-FFF2-40B4-BE49-F238E27FC236}">
                      <a16:creationId xmlns:a16="http://schemas.microsoft.com/office/drawing/2014/main" id="{BB5057B3-FD40-461E-811D-1BEC70AF5F6A}"/>
                    </a:ext>
                  </a:extLst>
                </p:cNvPr>
                <p:cNvSpPr>
                  <a:spLocks/>
                </p:cNvSpPr>
                <p:nvPr/>
              </p:nvSpPr>
              <p:spPr bwMode="auto">
                <a:xfrm>
                  <a:off x="3274474" y="3081771"/>
                  <a:ext cx="307009" cy="66123"/>
                </a:xfrm>
                <a:custGeom>
                  <a:avLst/>
                  <a:gdLst/>
                  <a:ahLst/>
                  <a:cxnLst>
                    <a:cxn ang="0">
                      <a:pos x="0" y="20"/>
                    </a:cxn>
                    <a:cxn ang="0">
                      <a:pos x="85" y="20"/>
                    </a:cxn>
                    <a:cxn ang="0">
                      <a:pos x="93" y="12"/>
                    </a:cxn>
                    <a:cxn ang="0">
                      <a:pos x="93" y="7"/>
                    </a:cxn>
                    <a:cxn ang="0">
                      <a:pos x="85" y="0"/>
                    </a:cxn>
                    <a:cxn ang="0">
                      <a:pos x="0" y="0"/>
                    </a:cxn>
                    <a:cxn ang="0">
                      <a:pos x="0" y="20"/>
                    </a:cxn>
                  </a:cxnLst>
                  <a:rect l="0" t="0" r="r" b="b"/>
                  <a:pathLst>
                    <a:path w="93" h="20">
                      <a:moveTo>
                        <a:pt x="0" y="20"/>
                      </a:moveTo>
                      <a:cubicBezTo>
                        <a:pt x="85" y="20"/>
                        <a:pt x="85" y="20"/>
                        <a:pt x="85" y="20"/>
                      </a:cubicBezTo>
                      <a:cubicBezTo>
                        <a:pt x="89" y="20"/>
                        <a:pt x="93" y="16"/>
                        <a:pt x="93" y="12"/>
                      </a:cubicBezTo>
                      <a:cubicBezTo>
                        <a:pt x="93" y="7"/>
                        <a:pt x="93" y="7"/>
                        <a:pt x="93" y="7"/>
                      </a:cubicBezTo>
                      <a:cubicBezTo>
                        <a:pt x="93" y="3"/>
                        <a:pt x="89" y="0"/>
                        <a:pt x="85" y="0"/>
                      </a:cubicBezTo>
                      <a:cubicBezTo>
                        <a:pt x="0" y="0"/>
                        <a:pt x="0" y="0"/>
                        <a:pt x="0" y="0"/>
                      </a:cubicBezTo>
                      <a:lnTo>
                        <a:pt x="0" y="20"/>
                      </a:lnTo>
                      <a:close/>
                    </a:path>
                  </a:pathLst>
                </a:custGeom>
                <a:solidFill>
                  <a:srgbClr val="713600"/>
                </a:solidFill>
                <a:ln w="9525">
                  <a:noFill/>
                  <a:round/>
                  <a:headEnd/>
                  <a:tailEnd/>
                </a:ln>
              </p:spPr>
              <p:txBody>
                <a:bodyPr anchor="ctr"/>
                <a:lstStyle/>
                <a:p>
                  <a:pPr algn="ctr"/>
                  <a:endParaRPr dirty="0"/>
                </a:p>
              </p:txBody>
            </p:sp>
            <p:sp>
              <p:nvSpPr>
                <p:cNvPr id="280" name="ïŝļïḋè">
                  <a:extLst>
                    <a:ext uri="{FF2B5EF4-FFF2-40B4-BE49-F238E27FC236}">
                      <a16:creationId xmlns:a16="http://schemas.microsoft.com/office/drawing/2014/main" id="{CA49D395-F5EF-455E-8E3B-78B3AD913CA2}"/>
                    </a:ext>
                  </a:extLst>
                </p:cNvPr>
                <p:cNvSpPr>
                  <a:spLocks/>
                </p:cNvSpPr>
                <p:nvPr/>
              </p:nvSpPr>
              <p:spPr bwMode="auto">
                <a:xfrm>
                  <a:off x="3257981" y="3081771"/>
                  <a:ext cx="194737" cy="66123"/>
                </a:xfrm>
                <a:custGeom>
                  <a:avLst/>
                  <a:gdLst/>
                  <a:ahLst/>
                  <a:cxnLst>
                    <a:cxn ang="0">
                      <a:pos x="59" y="10"/>
                    </a:cxn>
                    <a:cxn ang="0">
                      <a:pos x="49" y="20"/>
                    </a:cxn>
                    <a:cxn ang="0">
                      <a:pos x="8" y="20"/>
                    </a:cxn>
                    <a:cxn ang="0">
                      <a:pos x="0" y="12"/>
                    </a:cxn>
                    <a:cxn ang="0">
                      <a:pos x="0" y="7"/>
                    </a:cxn>
                    <a:cxn ang="0">
                      <a:pos x="8" y="0"/>
                    </a:cxn>
                    <a:cxn ang="0">
                      <a:pos x="49" y="0"/>
                    </a:cxn>
                    <a:cxn ang="0">
                      <a:pos x="59" y="10"/>
                    </a:cxn>
                  </a:cxnLst>
                  <a:rect l="0" t="0" r="r" b="b"/>
                  <a:pathLst>
                    <a:path w="59" h="20">
                      <a:moveTo>
                        <a:pt x="59" y="10"/>
                      </a:moveTo>
                      <a:cubicBezTo>
                        <a:pt x="59" y="15"/>
                        <a:pt x="55" y="20"/>
                        <a:pt x="49" y="20"/>
                      </a:cubicBezTo>
                      <a:cubicBezTo>
                        <a:pt x="8" y="20"/>
                        <a:pt x="8" y="20"/>
                        <a:pt x="8" y="20"/>
                      </a:cubicBezTo>
                      <a:cubicBezTo>
                        <a:pt x="3" y="20"/>
                        <a:pt x="0" y="16"/>
                        <a:pt x="0" y="12"/>
                      </a:cubicBezTo>
                      <a:cubicBezTo>
                        <a:pt x="0" y="7"/>
                        <a:pt x="0" y="7"/>
                        <a:pt x="0" y="7"/>
                      </a:cubicBezTo>
                      <a:cubicBezTo>
                        <a:pt x="0" y="3"/>
                        <a:pt x="3" y="0"/>
                        <a:pt x="8" y="0"/>
                      </a:cubicBezTo>
                      <a:cubicBezTo>
                        <a:pt x="49" y="0"/>
                        <a:pt x="49" y="0"/>
                        <a:pt x="49" y="0"/>
                      </a:cubicBezTo>
                      <a:cubicBezTo>
                        <a:pt x="55" y="0"/>
                        <a:pt x="59" y="4"/>
                        <a:pt x="59" y="10"/>
                      </a:cubicBezTo>
                      <a:close/>
                    </a:path>
                  </a:pathLst>
                </a:custGeom>
                <a:solidFill>
                  <a:srgbClr val="713600"/>
                </a:solidFill>
                <a:ln w="9525">
                  <a:noFill/>
                  <a:round/>
                  <a:headEnd/>
                  <a:tailEnd/>
                </a:ln>
              </p:spPr>
              <p:txBody>
                <a:bodyPr anchor="ctr"/>
                <a:lstStyle/>
                <a:p>
                  <a:pPr algn="ctr"/>
                  <a:endParaRPr dirty="0"/>
                </a:p>
              </p:txBody>
            </p:sp>
            <p:sp>
              <p:nvSpPr>
                <p:cNvPr id="281" name="íSḻîḓé">
                  <a:extLst>
                    <a:ext uri="{FF2B5EF4-FFF2-40B4-BE49-F238E27FC236}">
                      <a16:creationId xmlns:a16="http://schemas.microsoft.com/office/drawing/2014/main" id="{34C9F5A5-FC50-4434-BF28-28EF536C36F9}"/>
                    </a:ext>
                  </a:extLst>
                </p:cNvPr>
                <p:cNvSpPr>
                  <a:spLocks/>
                </p:cNvSpPr>
                <p:nvPr/>
              </p:nvSpPr>
              <p:spPr bwMode="auto">
                <a:xfrm>
                  <a:off x="3271145" y="3091758"/>
                  <a:ext cx="310338" cy="56136"/>
                </a:xfrm>
                <a:custGeom>
                  <a:avLst/>
                  <a:gdLst/>
                  <a:ahLst/>
                  <a:cxnLst>
                    <a:cxn ang="0">
                      <a:pos x="94" y="4"/>
                    </a:cxn>
                    <a:cxn ang="0">
                      <a:pos x="94" y="9"/>
                    </a:cxn>
                    <a:cxn ang="0">
                      <a:pos x="86" y="17"/>
                    </a:cxn>
                    <a:cxn ang="0">
                      <a:pos x="45" y="17"/>
                    </a:cxn>
                    <a:cxn ang="0">
                      <a:pos x="4" y="17"/>
                    </a:cxn>
                    <a:cxn ang="0">
                      <a:pos x="1" y="17"/>
                    </a:cxn>
                    <a:cxn ang="0">
                      <a:pos x="1" y="17"/>
                    </a:cxn>
                    <a:cxn ang="0">
                      <a:pos x="0" y="16"/>
                    </a:cxn>
                    <a:cxn ang="0">
                      <a:pos x="0" y="0"/>
                    </a:cxn>
                    <a:cxn ang="0">
                      <a:pos x="93" y="0"/>
                    </a:cxn>
                    <a:cxn ang="0">
                      <a:pos x="94" y="4"/>
                    </a:cxn>
                  </a:cxnLst>
                  <a:rect l="0" t="0" r="r" b="b"/>
                  <a:pathLst>
                    <a:path w="94" h="17">
                      <a:moveTo>
                        <a:pt x="94" y="4"/>
                      </a:moveTo>
                      <a:cubicBezTo>
                        <a:pt x="94" y="9"/>
                        <a:pt x="94" y="9"/>
                        <a:pt x="94" y="9"/>
                      </a:cubicBezTo>
                      <a:cubicBezTo>
                        <a:pt x="94" y="13"/>
                        <a:pt x="90" y="17"/>
                        <a:pt x="86" y="17"/>
                      </a:cubicBezTo>
                      <a:cubicBezTo>
                        <a:pt x="45" y="17"/>
                        <a:pt x="45" y="17"/>
                        <a:pt x="45" y="17"/>
                      </a:cubicBezTo>
                      <a:cubicBezTo>
                        <a:pt x="4" y="17"/>
                        <a:pt x="4" y="17"/>
                        <a:pt x="4" y="17"/>
                      </a:cubicBezTo>
                      <a:cubicBezTo>
                        <a:pt x="1" y="17"/>
                        <a:pt x="1" y="17"/>
                        <a:pt x="1" y="17"/>
                      </a:cubicBezTo>
                      <a:cubicBezTo>
                        <a:pt x="1" y="17"/>
                        <a:pt x="1" y="17"/>
                        <a:pt x="1" y="17"/>
                      </a:cubicBezTo>
                      <a:cubicBezTo>
                        <a:pt x="0" y="16"/>
                        <a:pt x="0" y="16"/>
                        <a:pt x="0" y="16"/>
                      </a:cubicBezTo>
                      <a:cubicBezTo>
                        <a:pt x="0" y="0"/>
                        <a:pt x="0" y="0"/>
                        <a:pt x="0" y="0"/>
                      </a:cubicBezTo>
                      <a:cubicBezTo>
                        <a:pt x="93" y="0"/>
                        <a:pt x="93" y="0"/>
                        <a:pt x="93" y="0"/>
                      </a:cubicBezTo>
                      <a:cubicBezTo>
                        <a:pt x="93" y="2"/>
                        <a:pt x="94" y="3"/>
                        <a:pt x="94" y="4"/>
                      </a:cubicBezTo>
                      <a:close/>
                    </a:path>
                  </a:pathLst>
                </a:custGeom>
                <a:solidFill>
                  <a:srgbClr val="975837"/>
                </a:solidFill>
                <a:ln w="9525">
                  <a:noFill/>
                  <a:round/>
                  <a:headEnd/>
                  <a:tailEnd/>
                </a:ln>
              </p:spPr>
              <p:txBody>
                <a:bodyPr anchor="ctr"/>
                <a:lstStyle/>
                <a:p>
                  <a:pPr algn="ctr"/>
                  <a:endParaRPr dirty="0"/>
                </a:p>
              </p:txBody>
            </p:sp>
            <p:sp>
              <p:nvSpPr>
                <p:cNvPr id="282" name="iSļiḋè">
                  <a:extLst>
                    <a:ext uri="{FF2B5EF4-FFF2-40B4-BE49-F238E27FC236}">
                      <a16:creationId xmlns:a16="http://schemas.microsoft.com/office/drawing/2014/main" id="{5E7C7468-5E56-41E9-BB79-8351008A256F}"/>
                    </a:ext>
                  </a:extLst>
                </p:cNvPr>
                <p:cNvSpPr>
                  <a:spLocks/>
                </p:cNvSpPr>
                <p:nvPr/>
              </p:nvSpPr>
              <p:spPr bwMode="auto">
                <a:xfrm>
                  <a:off x="2739591" y="3091758"/>
                  <a:ext cx="363145" cy="56136"/>
                </a:xfrm>
                <a:prstGeom prst="rect">
                  <a:avLst/>
                </a:prstGeom>
                <a:solidFill>
                  <a:srgbClr val="975837"/>
                </a:solidFill>
                <a:ln w="9525">
                  <a:noFill/>
                  <a:miter lim="800000"/>
                  <a:headEnd/>
                  <a:tailEnd/>
                </a:ln>
              </p:spPr>
              <p:txBody>
                <a:bodyPr anchor="ctr"/>
                <a:lstStyle/>
                <a:p>
                  <a:pPr algn="ctr"/>
                  <a:endParaRPr dirty="0"/>
                </a:p>
              </p:txBody>
            </p:sp>
            <p:sp>
              <p:nvSpPr>
                <p:cNvPr id="283" name="íśḻïḓé">
                  <a:extLst>
                    <a:ext uri="{FF2B5EF4-FFF2-40B4-BE49-F238E27FC236}">
                      <a16:creationId xmlns:a16="http://schemas.microsoft.com/office/drawing/2014/main" id="{DDE7294E-065E-43A3-B4B5-8985978BC269}"/>
                    </a:ext>
                  </a:extLst>
                </p:cNvPr>
                <p:cNvSpPr>
                  <a:spLocks/>
                </p:cNvSpPr>
                <p:nvPr/>
              </p:nvSpPr>
              <p:spPr bwMode="auto">
                <a:xfrm>
                  <a:off x="3594646" y="2725435"/>
                  <a:ext cx="46301" cy="155093"/>
                </a:xfrm>
                <a:custGeom>
                  <a:avLst/>
                  <a:gdLst/>
                  <a:ahLst/>
                  <a:cxnLst>
                    <a:cxn ang="0">
                      <a:pos x="4" y="47"/>
                    </a:cxn>
                    <a:cxn ang="0">
                      <a:pos x="10" y="47"/>
                    </a:cxn>
                    <a:cxn ang="0">
                      <a:pos x="14" y="43"/>
                    </a:cxn>
                    <a:cxn ang="0">
                      <a:pos x="14" y="4"/>
                    </a:cxn>
                    <a:cxn ang="0">
                      <a:pos x="10" y="0"/>
                    </a:cxn>
                    <a:cxn ang="0">
                      <a:pos x="4" y="0"/>
                    </a:cxn>
                    <a:cxn ang="0">
                      <a:pos x="0" y="4"/>
                    </a:cxn>
                    <a:cxn ang="0">
                      <a:pos x="0" y="43"/>
                    </a:cxn>
                    <a:cxn ang="0">
                      <a:pos x="4" y="47"/>
                    </a:cxn>
                  </a:cxnLst>
                  <a:rect l="0" t="0" r="r" b="b"/>
                  <a:pathLst>
                    <a:path w="14" h="47">
                      <a:moveTo>
                        <a:pt x="4" y="47"/>
                      </a:moveTo>
                      <a:cubicBezTo>
                        <a:pt x="10" y="47"/>
                        <a:pt x="10" y="47"/>
                        <a:pt x="10" y="47"/>
                      </a:cubicBezTo>
                      <a:cubicBezTo>
                        <a:pt x="13" y="47"/>
                        <a:pt x="14" y="45"/>
                        <a:pt x="14" y="43"/>
                      </a:cubicBezTo>
                      <a:cubicBezTo>
                        <a:pt x="14" y="4"/>
                        <a:pt x="14" y="4"/>
                        <a:pt x="14" y="4"/>
                      </a:cubicBezTo>
                      <a:cubicBezTo>
                        <a:pt x="14" y="2"/>
                        <a:pt x="13" y="0"/>
                        <a:pt x="10" y="0"/>
                      </a:cubicBezTo>
                      <a:cubicBezTo>
                        <a:pt x="4" y="0"/>
                        <a:pt x="4" y="0"/>
                        <a:pt x="4" y="0"/>
                      </a:cubicBezTo>
                      <a:cubicBezTo>
                        <a:pt x="2" y="0"/>
                        <a:pt x="0" y="2"/>
                        <a:pt x="0" y="4"/>
                      </a:cubicBezTo>
                      <a:cubicBezTo>
                        <a:pt x="0" y="43"/>
                        <a:pt x="0" y="43"/>
                        <a:pt x="0" y="43"/>
                      </a:cubicBezTo>
                      <a:cubicBezTo>
                        <a:pt x="0" y="45"/>
                        <a:pt x="2" y="47"/>
                        <a:pt x="4" y="47"/>
                      </a:cubicBezTo>
                      <a:close/>
                    </a:path>
                  </a:pathLst>
                </a:custGeom>
                <a:solidFill>
                  <a:srgbClr val="975837"/>
                </a:solidFill>
                <a:ln w="9525">
                  <a:noFill/>
                  <a:round/>
                  <a:headEnd/>
                  <a:tailEnd/>
                </a:ln>
              </p:spPr>
              <p:txBody>
                <a:bodyPr anchor="ctr"/>
                <a:lstStyle/>
                <a:p>
                  <a:pPr algn="ctr"/>
                  <a:endParaRPr dirty="0"/>
                </a:p>
              </p:txBody>
            </p:sp>
            <p:sp>
              <p:nvSpPr>
                <p:cNvPr id="284" name="išlíďê">
                  <a:extLst>
                    <a:ext uri="{FF2B5EF4-FFF2-40B4-BE49-F238E27FC236}">
                      <a16:creationId xmlns:a16="http://schemas.microsoft.com/office/drawing/2014/main" id="{4C92A315-86F5-479D-AD8D-66C02AD179C7}"/>
                    </a:ext>
                  </a:extLst>
                </p:cNvPr>
                <p:cNvSpPr>
                  <a:spLocks/>
                </p:cNvSpPr>
                <p:nvPr/>
              </p:nvSpPr>
              <p:spPr bwMode="auto">
                <a:xfrm>
                  <a:off x="2168546" y="2781571"/>
                  <a:ext cx="161751" cy="366323"/>
                </a:xfrm>
                <a:custGeom>
                  <a:avLst/>
                  <a:gdLst/>
                  <a:ahLst/>
                  <a:cxnLst>
                    <a:cxn ang="0">
                      <a:pos x="9" y="93"/>
                    </a:cxn>
                    <a:cxn ang="0">
                      <a:pos x="9" y="0"/>
                    </a:cxn>
                    <a:cxn ang="0">
                      <a:pos x="0" y="0"/>
                    </a:cxn>
                    <a:cxn ang="0">
                      <a:pos x="0" y="93"/>
                    </a:cxn>
                    <a:cxn ang="0">
                      <a:pos x="18" y="111"/>
                    </a:cxn>
                    <a:cxn ang="0">
                      <a:pos x="49" y="111"/>
                    </a:cxn>
                    <a:cxn ang="0">
                      <a:pos x="49" y="104"/>
                    </a:cxn>
                    <a:cxn ang="0">
                      <a:pos x="20" y="104"/>
                    </a:cxn>
                    <a:cxn ang="0">
                      <a:pos x="9" y="93"/>
                    </a:cxn>
                  </a:cxnLst>
                  <a:rect l="0" t="0" r="r" b="b"/>
                  <a:pathLst>
                    <a:path w="49" h="111">
                      <a:moveTo>
                        <a:pt x="9" y="93"/>
                      </a:moveTo>
                      <a:cubicBezTo>
                        <a:pt x="9" y="0"/>
                        <a:pt x="9" y="0"/>
                        <a:pt x="9" y="0"/>
                      </a:cubicBezTo>
                      <a:cubicBezTo>
                        <a:pt x="0" y="0"/>
                        <a:pt x="0" y="0"/>
                        <a:pt x="0" y="0"/>
                      </a:cubicBezTo>
                      <a:cubicBezTo>
                        <a:pt x="0" y="93"/>
                        <a:pt x="0" y="93"/>
                        <a:pt x="0" y="93"/>
                      </a:cubicBezTo>
                      <a:cubicBezTo>
                        <a:pt x="0" y="103"/>
                        <a:pt x="8" y="111"/>
                        <a:pt x="18" y="111"/>
                      </a:cubicBezTo>
                      <a:cubicBezTo>
                        <a:pt x="49" y="111"/>
                        <a:pt x="49" y="111"/>
                        <a:pt x="49" y="111"/>
                      </a:cubicBezTo>
                      <a:cubicBezTo>
                        <a:pt x="49" y="104"/>
                        <a:pt x="49" y="104"/>
                        <a:pt x="49" y="104"/>
                      </a:cubicBezTo>
                      <a:cubicBezTo>
                        <a:pt x="20" y="104"/>
                        <a:pt x="20" y="104"/>
                        <a:pt x="20" y="104"/>
                      </a:cubicBezTo>
                      <a:cubicBezTo>
                        <a:pt x="14" y="104"/>
                        <a:pt x="9" y="99"/>
                        <a:pt x="9" y="93"/>
                      </a:cubicBezTo>
                      <a:close/>
                    </a:path>
                  </a:pathLst>
                </a:custGeom>
                <a:solidFill>
                  <a:srgbClr val="F2F2F2"/>
                </a:solidFill>
                <a:ln w="9525">
                  <a:noFill/>
                  <a:round/>
                  <a:headEnd/>
                  <a:tailEnd/>
                </a:ln>
              </p:spPr>
              <p:txBody>
                <a:bodyPr anchor="ctr"/>
                <a:lstStyle/>
                <a:p>
                  <a:pPr algn="ctr"/>
                  <a:endParaRPr dirty="0"/>
                </a:p>
              </p:txBody>
            </p:sp>
            <p:sp>
              <p:nvSpPr>
                <p:cNvPr id="285" name="îSlíde">
                  <a:extLst>
                    <a:ext uri="{FF2B5EF4-FFF2-40B4-BE49-F238E27FC236}">
                      <a16:creationId xmlns:a16="http://schemas.microsoft.com/office/drawing/2014/main" id="{148AC37E-0AA3-4A41-8B4C-ACA5C12C789B}"/>
                    </a:ext>
                  </a:extLst>
                </p:cNvPr>
                <p:cNvSpPr>
                  <a:spLocks/>
                </p:cNvSpPr>
                <p:nvPr/>
              </p:nvSpPr>
              <p:spPr bwMode="auto">
                <a:xfrm>
                  <a:off x="2264325" y="2913514"/>
                  <a:ext cx="181573" cy="184750"/>
                </a:xfrm>
                <a:prstGeom prst="ellipse">
                  <a:avLst/>
                </a:prstGeom>
                <a:solidFill>
                  <a:srgbClr val="666666"/>
                </a:solidFill>
                <a:ln w="9525">
                  <a:noFill/>
                  <a:round/>
                  <a:headEnd/>
                  <a:tailEnd/>
                </a:ln>
              </p:spPr>
              <p:txBody>
                <a:bodyPr anchor="ctr"/>
                <a:lstStyle/>
                <a:p>
                  <a:pPr algn="ctr"/>
                  <a:endParaRPr dirty="0"/>
                </a:p>
              </p:txBody>
            </p:sp>
            <p:sp>
              <p:nvSpPr>
                <p:cNvPr id="286" name="ïślîďè">
                  <a:extLst>
                    <a:ext uri="{FF2B5EF4-FFF2-40B4-BE49-F238E27FC236}">
                      <a16:creationId xmlns:a16="http://schemas.microsoft.com/office/drawing/2014/main" id="{1CDE221C-D128-4386-A1BC-956EBD37170C}"/>
                    </a:ext>
                  </a:extLst>
                </p:cNvPr>
                <p:cNvSpPr>
                  <a:spLocks/>
                </p:cNvSpPr>
                <p:nvPr/>
              </p:nvSpPr>
              <p:spPr bwMode="auto">
                <a:xfrm>
                  <a:off x="2554841" y="3339301"/>
                  <a:ext cx="181573" cy="79135"/>
                </a:xfrm>
                <a:custGeom>
                  <a:avLst/>
                  <a:gdLst/>
                  <a:ahLst/>
                  <a:cxnLst>
                    <a:cxn ang="0">
                      <a:pos x="51" y="24"/>
                    </a:cxn>
                    <a:cxn ang="0">
                      <a:pos x="29" y="24"/>
                    </a:cxn>
                    <a:cxn ang="0">
                      <a:pos x="18" y="21"/>
                    </a:cxn>
                    <a:cxn ang="0">
                      <a:pos x="18" y="24"/>
                    </a:cxn>
                    <a:cxn ang="0">
                      <a:pos x="0" y="24"/>
                    </a:cxn>
                    <a:cxn ang="0">
                      <a:pos x="0" y="0"/>
                    </a:cxn>
                    <a:cxn ang="0">
                      <a:pos x="23" y="0"/>
                    </a:cxn>
                    <a:cxn ang="0">
                      <a:pos x="29" y="9"/>
                    </a:cxn>
                    <a:cxn ang="0">
                      <a:pos x="50" y="13"/>
                    </a:cxn>
                    <a:cxn ang="0">
                      <a:pos x="55" y="21"/>
                    </a:cxn>
                    <a:cxn ang="0">
                      <a:pos x="51" y="24"/>
                    </a:cxn>
                  </a:cxnLst>
                  <a:rect l="0" t="0" r="r" b="b"/>
                  <a:pathLst>
                    <a:path w="55" h="24">
                      <a:moveTo>
                        <a:pt x="51" y="24"/>
                      </a:moveTo>
                      <a:cubicBezTo>
                        <a:pt x="29" y="24"/>
                        <a:pt x="29" y="24"/>
                        <a:pt x="29" y="24"/>
                      </a:cubicBezTo>
                      <a:cubicBezTo>
                        <a:pt x="18" y="21"/>
                        <a:pt x="18" y="21"/>
                        <a:pt x="18" y="21"/>
                      </a:cubicBezTo>
                      <a:cubicBezTo>
                        <a:pt x="18" y="24"/>
                        <a:pt x="18" y="24"/>
                        <a:pt x="18" y="24"/>
                      </a:cubicBezTo>
                      <a:cubicBezTo>
                        <a:pt x="0" y="24"/>
                        <a:pt x="0" y="24"/>
                        <a:pt x="0" y="24"/>
                      </a:cubicBezTo>
                      <a:cubicBezTo>
                        <a:pt x="0" y="0"/>
                        <a:pt x="0" y="0"/>
                        <a:pt x="0" y="0"/>
                      </a:cubicBezTo>
                      <a:cubicBezTo>
                        <a:pt x="23" y="0"/>
                        <a:pt x="23" y="0"/>
                        <a:pt x="23" y="0"/>
                      </a:cubicBezTo>
                      <a:cubicBezTo>
                        <a:pt x="29" y="9"/>
                        <a:pt x="29" y="9"/>
                        <a:pt x="29" y="9"/>
                      </a:cubicBezTo>
                      <a:cubicBezTo>
                        <a:pt x="50" y="13"/>
                        <a:pt x="50" y="13"/>
                        <a:pt x="50" y="13"/>
                      </a:cubicBezTo>
                      <a:cubicBezTo>
                        <a:pt x="55" y="15"/>
                        <a:pt x="55" y="15"/>
                        <a:pt x="55" y="21"/>
                      </a:cubicBezTo>
                      <a:cubicBezTo>
                        <a:pt x="55" y="23"/>
                        <a:pt x="53" y="24"/>
                        <a:pt x="51" y="24"/>
                      </a:cubicBezTo>
                      <a:close/>
                    </a:path>
                  </a:pathLst>
                </a:custGeom>
                <a:solidFill>
                  <a:srgbClr val="404040"/>
                </a:solidFill>
                <a:ln w="9525">
                  <a:noFill/>
                  <a:round/>
                  <a:headEnd/>
                  <a:tailEnd/>
                </a:ln>
              </p:spPr>
              <p:txBody>
                <a:bodyPr anchor="ctr"/>
                <a:lstStyle/>
                <a:p>
                  <a:pPr algn="ctr"/>
                  <a:endParaRPr dirty="0"/>
                </a:p>
              </p:txBody>
            </p:sp>
            <p:sp>
              <p:nvSpPr>
                <p:cNvPr id="287" name="iślíḓe">
                  <a:extLst>
                    <a:ext uri="{FF2B5EF4-FFF2-40B4-BE49-F238E27FC236}">
                      <a16:creationId xmlns:a16="http://schemas.microsoft.com/office/drawing/2014/main" id="{CEE3465A-D56A-43B7-9758-FF30AC353B28}"/>
                    </a:ext>
                  </a:extLst>
                </p:cNvPr>
                <p:cNvSpPr>
                  <a:spLocks/>
                </p:cNvSpPr>
                <p:nvPr/>
              </p:nvSpPr>
              <p:spPr bwMode="auto">
                <a:xfrm>
                  <a:off x="2373269" y="2979485"/>
                  <a:ext cx="277201" cy="382815"/>
                </a:xfrm>
                <a:custGeom>
                  <a:avLst/>
                  <a:gdLst/>
                  <a:ahLst/>
                  <a:cxnLst>
                    <a:cxn ang="0">
                      <a:pos x="84" y="116"/>
                    </a:cxn>
                    <a:cxn ang="0">
                      <a:pos x="54" y="116"/>
                    </a:cxn>
                    <a:cxn ang="0">
                      <a:pos x="54" y="29"/>
                    </a:cxn>
                    <a:cxn ang="0">
                      <a:pos x="0" y="29"/>
                    </a:cxn>
                    <a:cxn ang="0">
                      <a:pos x="0" y="0"/>
                    </a:cxn>
                    <a:cxn ang="0">
                      <a:pos x="55" y="0"/>
                    </a:cxn>
                    <a:cxn ang="0">
                      <a:pos x="84" y="29"/>
                    </a:cxn>
                    <a:cxn ang="0">
                      <a:pos x="84" y="116"/>
                    </a:cxn>
                  </a:cxnLst>
                  <a:rect l="0" t="0" r="r" b="b"/>
                  <a:pathLst>
                    <a:path w="84" h="116">
                      <a:moveTo>
                        <a:pt x="84" y="116"/>
                      </a:moveTo>
                      <a:cubicBezTo>
                        <a:pt x="54" y="116"/>
                        <a:pt x="54" y="116"/>
                        <a:pt x="54" y="116"/>
                      </a:cubicBezTo>
                      <a:cubicBezTo>
                        <a:pt x="54" y="29"/>
                        <a:pt x="54" y="29"/>
                        <a:pt x="54" y="29"/>
                      </a:cubicBezTo>
                      <a:cubicBezTo>
                        <a:pt x="0" y="29"/>
                        <a:pt x="0" y="29"/>
                        <a:pt x="0" y="29"/>
                      </a:cubicBezTo>
                      <a:cubicBezTo>
                        <a:pt x="0" y="0"/>
                        <a:pt x="0" y="0"/>
                        <a:pt x="0" y="0"/>
                      </a:cubicBezTo>
                      <a:cubicBezTo>
                        <a:pt x="55" y="0"/>
                        <a:pt x="55" y="0"/>
                        <a:pt x="55" y="0"/>
                      </a:cubicBezTo>
                      <a:cubicBezTo>
                        <a:pt x="71" y="0"/>
                        <a:pt x="84" y="13"/>
                        <a:pt x="84" y="29"/>
                      </a:cubicBezTo>
                      <a:lnTo>
                        <a:pt x="84" y="116"/>
                      </a:lnTo>
                      <a:close/>
                    </a:path>
                  </a:pathLst>
                </a:custGeom>
                <a:solidFill>
                  <a:srgbClr val="666666"/>
                </a:solidFill>
                <a:ln w="9525">
                  <a:noFill/>
                  <a:round/>
                  <a:headEnd/>
                  <a:tailEnd/>
                </a:ln>
              </p:spPr>
              <p:txBody>
                <a:bodyPr anchor="ctr"/>
                <a:lstStyle/>
                <a:p>
                  <a:pPr algn="ctr"/>
                  <a:endParaRPr dirty="0"/>
                </a:p>
              </p:txBody>
            </p:sp>
            <p:sp>
              <p:nvSpPr>
                <p:cNvPr id="288" name="ïşḷîḑe">
                  <a:extLst>
                    <a:ext uri="{FF2B5EF4-FFF2-40B4-BE49-F238E27FC236}">
                      <a16:creationId xmlns:a16="http://schemas.microsoft.com/office/drawing/2014/main" id="{EADA4322-F042-449C-AF1D-3DC4B1724DAC}"/>
                    </a:ext>
                  </a:extLst>
                </p:cNvPr>
                <p:cNvSpPr>
                  <a:spLocks/>
                </p:cNvSpPr>
                <p:nvPr/>
              </p:nvSpPr>
              <p:spPr bwMode="auto">
                <a:xfrm>
                  <a:off x="2419418" y="2675957"/>
                  <a:ext cx="56136" cy="168257"/>
                </a:xfrm>
                <a:custGeom>
                  <a:avLst/>
                  <a:gdLst/>
                  <a:ahLst/>
                  <a:cxnLst>
                    <a:cxn ang="0">
                      <a:pos x="7" y="0"/>
                    </a:cxn>
                    <a:cxn ang="0">
                      <a:pos x="17" y="30"/>
                    </a:cxn>
                    <a:cxn ang="0">
                      <a:pos x="0" y="19"/>
                    </a:cxn>
                    <a:cxn ang="0">
                      <a:pos x="7" y="0"/>
                    </a:cxn>
                  </a:cxnLst>
                  <a:rect l="0" t="0" r="r" b="b"/>
                  <a:pathLst>
                    <a:path w="17" h="51">
                      <a:moveTo>
                        <a:pt x="7" y="0"/>
                      </a:moveTo>
                      <a:cubicBezTo>
                        <a:pt x="7" y="0"/>
                        <a:pt x="17" y="5"/>
                        <a:pt x="17" y="30"/>
                      </a:cubicBezTo>
                      <a:cubicBezTo>
                        <a:pt x="17" y="51"/>
                        <a:pt x="0" y="19"/>
                        <a:pt x="0" y="19"/>
                      </a:cubicBezTo>
                      <a:lnTo>
                        <a:pt x="7" y="0"/>
                      </a:lnTo>
                      <a:close/>
                    </a:path>
                  </a:pathLst>
                </a:custGeom>
                <a:solidFill>
                  <a:srgbClr val="47B5D4"/>
                </a:solidFill>
                <a:ln w="9525">
                  <a:noFill/>
                  <a:round/>
                  <a:headEnd/>
                  <a:tailEnd/>
                </a:ln>
              </p:spPr>
              <p:txBody>
                <a:bodyPr anchor="ctr"/>
                <a:lstStyle/>
                <a:p>
                  <a:pPr algn="ctr"/>
                  <a:endParaRPr dirty="0"/>
                </a:p>
              </p:txBody>
            </p:sp>
            <p:sp>
              <p:nvSpPr>
                <p:cNvPr id="289" name="îṧ1iḓè">
                  <a:extLst>
                    <a:ext uri="{FF2B5EF4-FFF2-40B4-BE49-F238E27FC236}">
                      <a16:creationId xmlns:a16="http://schemas.microsoft.com/office/drawing/2014/main" id="{83749138-6F05-4E9B-851B-2D0605C1B86A}"/>
                    </a:ext>
                  </a:extLst>
                </p:cNvPr>
                <p:cNvSpPr>
                  <a:spLocks/>
                </p:cNvSpPr>
                <p:nvPr/>
              </p:nvSpPr>
              <p:spPr bwMode="auto">
                <a:xfrm>
                  <a:off x="2336954" y="2557027"/>
                  <a:ext cx="95628" cy="241038"/>
                </a:xfrm>
                <a:prstGeom prst="rect">
                  <a:avLst/>
                </a:prstGeom>
                <a:solidFill>
                  <a:srgbClr val="ECB088"/>
                </a:solidFill>
                <a:ln w="9525">
                  <a:noFill/>
                  <a:miter lim="800000"/>
                  <a:headEnd/>
                  <a:tailEnd/>
                </a:ln>
              </p:spPr>
              <p:txBody>
                <a:bodyPr anchor="ctr"/>
                <a:lstStyle/>
                <a:p>
                  <a:pPr algn="ctr"/>
                  <a:endParaRPr dirty="0"/>
                </a:p>
              </p:txBody>
            </p:sp>
            <p:sp>
              <p:nvSpPr>
                <p:cNvPr id="290" name="iS1idé">
                  <a:extLst>
                    <a:ext uri="{FF2B5EF4-FFF2-40B4-BE49-F238E27FC236}">
                      <a16:creationId xmlns:a16="http://schemas.microsoft.com/office/drawing/2014/main" id="{2B8C8F39-5709-4D18-A535-7ABFD1C66303}"/>
                    </a:ext>
                  </a:extLst>
                </p:cNvPr>
                <p:cNvSpPr>
                  <a:spLocks/>
                </p:cNvSpPr>
                <p:nvPr/>
              </p:nvSpPr>
              <p:spPr bwMode="auto">
                <a:xfrm>
                  <a:off x="2498705" y="2382112"/>
                  <a:ext cx="62643" cy="174915"/>
                </a:xfrm>
                <a:custGeom>
                  <a:avLst/>
                  <a:gdLst/>
                  <a:ahLst/>
                  <a:cxnLst>
                    <a:cxn ang="0">
                      <a:pos x="0" y="0"/>
                    </a:cxn>
                    <a:cxn ang="0">
                      <a:pos x="0" y="53"/>
                    </a:cxn>
                    <a:cxn ang="0">
                      <a:pos x="14" y="53"/>
                    </a:cxn>
                    <a:cxn ang="0">
                      <a:pos x="18" y="46"/>
                    </a:cxn>
                    <a:cxn ang="0">
                      <a:pos x="0" y="0"/>
                    </a:cxn>
                  </a:cxnLst>
                  <a:rect l="0" t="0" r="r" b="b"/>
                  <a:pathLst>
                    <a:path w="19" h="53">
                      <a:moveTo>
                        <a:pt x="0" y="0"/>
                      </a:moveTo>
                      <a:cubicBezTo>
                        <a:pt x="0" y="53"/>
                        <a:pt x="0" y="53"/>
                        <a:pt x="0" y="53"/>
                      </a:cubicBezTo>
                      <a:cubicBezTo>
                        <a:pt x="14" y="53"/>
                        <a:pt x="14" y="53"/>
                        <a:pt x="14" y="53"/>
                      </a:cubicBezTo>
                      <a:cubicBezTo>
                        <a:pt x="17" y="53"/>
                        <a:pt x="19" y="49"/>
                        <a:pt x="18" y="46"/>
                      </a:cubicBezTo>
                      <a:lnTo>
                        <a:pt x="0" y="0"/>
                      </a:lnTo>
                      <a:close/>
                    </a:path>
                  </a:pathLst>
                </a:custGeom>
                <a:solidFill>
                  <a:srgbClr val="FCD1B3"/>
                </a:solidFill>
                <a:ln w="9525">
                  <a:noFill/>
                  <a:round/>
                  <a:headEnd/>
                  <a:tailEnd/>
                </a:ln>
              </p:spPr>
              <p:txBody>
                <a:bodyPr anchor="ctr"/>
                <a:lstStyle/>
                <a:p>
                  <a:pPr algn="ctr"/>
                  <a:endParaRPr dirty="0"/>
                </a:p>
              </p:txBody>
            </p:sp>
            <p:sp>
              <p:nvSpPr>
                <p:cNvPr id="291" name="iŝ1íḋe">
                  <a:extLst>
                    <a:ext uri="{FF2B5EF4-FFF2-40B4-BE49-F238E27FC236}">
                      <a16:creationId xmlns:a16="http://schemas.microsoft.com/office/drawing/2014/main" id="{C3C32ED9-EA08-437E-A2EF-269D9995A67A}"/>
                    </a:ext>
                  </a:extLst>
                </p:cNvPr>
                <p:cNvSpPr>
                  <a:spLocks/>
                </p:cNvSpPr>
                <p:nvPr/>
              </p:nvSpPr>
              <p:spPr bwMode="auto">
                <a:xfrm>
                  <a:off x="2264325" y="2329304"/>
                  <a:ext cx="260708" cy="260859"/>
                </a:xfrm>
                <a:prstGeom prst="ellipse">
                  <a:avLst/>
                </a:prstGeom>
                <a:solidFill>
                  <a:srgbClr val="FBC49D"/>
                </a:solidFill>
                <a:ln w="9525">
                  <a:noFill/>
                  <a:round/>
                  <a:headEnd/>
                  <a:tailEnd/>
                </a:ln>
              </p:spPr>
              <p:txBody>
                <a:bodyPr anchor="ctr"/>
                <a:lstStyle/>
                <a:p>
                  <a:pPr algn="ctr"/>
                  <a:endParaRPr dirty="0"/>
                </a:p>
              </p:txBody>
            </p:sp>
            <p:sp>
              <p:nvSpPr>
                <p:cNvPr id="292" name="iṣlíḓè">
                  <a:extLst>
                    <a:ext uri="{FF2B5EF4-FFF2-40B4-BE49-F238E27FC236}">
                      <a16:creationId xmlns:a16="http://schemas.microsoft.com/office/drawing/2014/main" id="{413ED1DA-8117-4C8D-AA19-4B946319BCFF}"/>
                    </a:ext>
                  </a:extLst>
                </p:cNvPr>
                <p:cNvSpPr>
                  <a:spLocks/>
                </p:cNvSpPr>
                <p:nvPr/>
              </p:nvSpPr>
              <p:spPr bwMode="auto">
                <a:xfrm>
                  <a:off x="2320461" y="2458069"/>
                  <a:ext cx="204572" cy="168257"/>
                </a:xfrm>
                <a:custGeom>
                  <a:avLst/>
                  <a:gdLst/>
                  <a:ahLst/>
                  <a:cxnLst>
                    <a:cxn ang="0">
                      <a:pos x="49" y="51"/>
                    </a:cxn>
                    <a:cxn ang="0">
                      <a:pos x="0" y="33"/>
                    </a:cxn>
                    <a:cxn ang="0">
                      <a:pos x="62" y="0"/>
                    </a:cxn>
                    <a:cxn ang="0">
                      <a:pos x="62" y="39"/>
                    </a:cxn>
                    <a:cxn ang="0">
                      <a:pos x="49" y="51"/>
                    </a:cxn>
                  </a:cxnLst>
                  <a:rect l="0" t="0" r="r" b="b"/>
                  <a:pathLst>
                    <a:path w="62" h="51">
                      <a:moveTo>
                        <a:pt x="49" y="51"/>
                      </a:moveTo>
                      <a:cubicBezTo>
                        <a:pt x="37" y="51"/>
                        <a:pt x="0" y="33"/>
                        <a:pt x="0" y="33"/>
                      </a:cubicBezTo>
                      <a:cubicBezTo>
                        <a:pt x="62" y="0"/>
                        <a:pt x="62" y="0"/>
                        <a:pt x="62" y="0"/>
                      </a:cubicBezTo>
                      <a:cubicBezTo>
                        <a:pt x="62" y="39"/>
                        <a:pt x="62" y="39"/>
                        <a:pt x="62" y="39"/>
                      </a:cubicBezTo>
                      <a:cubicBezTo>
                        <a:pt x="62" y="46"/>
                        <a:pt x="56" y="51"/>
                        <a:pt x="49" y="51"/>
                      </a:cubicBezTo>
                      <a:close/>
                    </a:path>
                  </a:pathLst>
                </a:custGeom>
                <a:solidFill>
                  <a:srgbClr val="FBC49D"/>
                </a:solidFill>
                <a:ln w="9525">
                  <a:noFill/>
                  <a:round/>
                  <a:headEnd/>
                  <a:tailEnd/>
                </a:ln>
              </p:spPr>
              <p:txBody>
                <a:bodyPr anchor="ctr"/>
                <a:lstStyle/>
                <a:p>
                  <a:pPr algn="ctr"/>
                  <a:endParaRPr dirty="0"/>
                </a:p>
              </p:txBody>
            </p:sp>
            <p:sp>
              <p:nvSpPr>
                <p:cNvPr id="293" name="iŝliḍê">
                  <a:extLst>
                    <a:ext uri="{FF2B5EF4-FFF2-40B4-BE49-F238E27FC236}">
                      <a16:creationId xmlns:a16="http://schemas.microsoft.com/office/drawing/2014/main" id="{08969E8A-A3F4-42FB-9C3C-E137060F00A2}"/>
                    </a:ext>
                  </a:extLst>
                </p:cNvPr>
                <p:cNvSpPr>
                  <a:spLocks/>
                </p:cNvSpPr>
                <p:nvPr/>
              </p:nvSpPr>
              <p:spPr bwMode="auto">
                <a:xfrm>
                  <a:off x="2260996" y="2326127"/>
                  <a:ext cx="244215" cy="254050"/>
                </a:xfrm>
                <a:custGeom>
                  <a:avLst/>
                  <a:gdLst/>
                  <a:ahLst/>
                  <a:cxnLst>
                    <a:cxn ang="0">
                      <a:pos x="37" y="1"/>
                    </a:cxn>
                    <a:cxn ang="0">
                      <a:pos x="1" y="36"/>
                    </a:cxn>
                    <a:cxn ang="0">
                      <a:pos x="24" y="77"/>
                    </a:cxn>
                    <a:cxn ang="0">
                      <a:pos x="33" y="58"/>
                    </a:cxn>
                    <a:cxn ang="0">
                      <a:pos x="33" y="54"/>
                    </a:cxn>
                    <a:cxn ang="0">
                      <a:pos x="47" y="54"/>
                    </a:cxn>
                    <a:cxn ang="0">
                      <a:pos x="47" y="35"/>
                    </a:cxn>
                    <a:cxn ang="0">
                      <a:pos x="62" y="19"/>
                    </a:cxn>
                    <a:cxn ang="0">
                      <a:pos x="74" y="19"/>
                    </a:cxn>
                    <a:cxn ang="0">
                      <a:pos x="37" y="1"/>
                    </a:cxn>
                  </a:cxnLst>
                  <a:rect l="0" t="0" r="r" b="b"/>
                  <a:pathLst>
                    <a:path w="74" h="77">
                      <a:moveTo>
                        <a:pt x="37" y="1"/>
                      </a:moveTo>
                      <a:cubicBezTo>
                        <a:pt x="18" y="3"/>
                        <a:pt x="3" y="18"/>
                        <a:pt x="1" y="36"/>
                      </a:cubicBezTo>
                      <a:cubicBezTo>
                        <a:pt x="0" y="51"/>
                        <a:pt x="8" y="68"/>
                        <a:pt x="24" y="77"/>
                      </a:cubicBezTo>
                      <a:cubicBezTo>
                        <a:pt x="33" y="58"/>
                        <a:pt x="33" y="58"/>
                        <a:pt x="33" y="58"/>
                      </a:cubicBezTo>
                      <a:cubicBezTo>
                        <a:pt x="33" y="54"/>
                        <a:pt x="33" y="54"/>
                        <a:pt x="33" y="54"/>
                      </a:cubicBezTo>
                      <a:cubicBezTo>
                        <a:pt x="47" y="54"/>
                        <a:pt x="47" y="54"/>
                        <a:pt x="47" y="54"/>
                      </a:cubicBezTo>
                      <a:cubicBezTo>
                        <a:pt x="47" y="35"/>
                        <a:pt x="47" y="35"/>
                        <a:pt x="47" y="35"/>
                      </a:cubicBezTo>
                      <a:cubicBezTo>
                        <a:pt x="47" y="27"/>
                        <a:pt x="54" y="19"/>
                        <a:pt x="62" y="19"/>
                      </a:cubicBezTo>
                      <a:cubicBezTo>
                        <a:pt x="74" y="19"/>
                        <a:pt x="74" y="19"/>
                        <a:pt x="74" y="19"/>
                      </a:cubicBezTo>
                      <a:cubicBezTo>
                        <a:pt x="66" y="7"/>
                        <a:pt x="53" y="0"/>
                        <a:pt x="37" y="1"/>
                      </a:cubicBezTo>
                      <a:close/>
                    </a:path>
                  </a:pathLst>
                </a:custGeom>
                <a:solidFill>
                  <a:srgbClr val="975837"/>
                </a:solidFill>
                <a:ln w="9525">
                  <a:noFill/>
                  <a:round/>
                  <a:headEnd/>
                  <a:tailEnd/>
                </a:ln>
              </p:spPr>
              <p:txBody>
                <a:bodyPr anchor="ctr"/>
                <a:lstStyle/>
                <a:p>
                  <a:pPr algn="ctr"/>
                  <a:endParaRPr dirty="0"/>
                </a:p>
              </p:txBody>
            </p:sp>
            <p:sp>
              <p:nvSpPr>
                <p:cNvPr id="294" name="ïSľiḑè">
                  <a:extLst>
                    <a:ext uri="{FF2B5EF4-FFF2-40B4-BE49-F238E27FC236}">
                      <a16:creationId xmlns:a16="http://schemas.microsoft.com/office/drawing/2014/main" id="{B221C059-EB38-4E1B-85A3-00EC14C10D4F}"/>
                    </a:ext>
                  </a:extLst>
                </p:cNvPr>
                <p:cNvSpPr>
                  <a:spLocks/>
                </p:cNvSpPr>
                <p:nvPr/>
              </p:nvSpPr>
              <p:spPr bwMode="auto">
                <a:xfrm>
                  <a:off x="2356776" y="2458069"/>
                  <a:ext cx="29657" cy="62794"/>
                </a:xfrm>
                <a:custGeom>
                  <a:avLst/>
                  <a:gdLst/>
                  <a:ahLst/>
                  <a:cxnLst>
                    <a:cxn ang="0">
                      <a:pos x="9" y="0"/>
                    </a:cxn>
                    <a:cxn ang="0">
                      <a:pos x="0" y="10"/>
                    </a:cxn>
                    <a:cxn ang="0">
                      <a:pos x="9" y="19"/>
                    </a:cxn>
                    <a:cxn ang="0">
                      <a:pos x="9" y="0"/>
                    </a:cxn>
                  </a:cxnLst>
                  <a:rect l="0" t="0" r="r" b="b"/>
                  <a:pathLst>
                    <a:path w="9" h="19">
                      <a:moveTo>
                        <a:pt x="9" y="0"/>
                      </a:moveTo>
                      <a:cubicBezTo>
                        <a:pt x="4" y="0"/>
                        <a:pt x="0" y="5"/>
                        <a:pt x="0" y="10"/>
                      </a:cubicBezTo>
                      <a:cubicBezTo>
                        <a:pt x="0" y="15"/>
                        <a:pt x="4" y="19"/>
                        <a:pt x="9" y="19"/>
                      </a:cubicBezTo>
                      <a:lnTo>
                        <a:pt x="9" y="0"/>
                      </a:lnTo>
                      <a:close/>
                    </a:path>
                  </a:pathLst>
                </a:custGeom>
                <a:solidFill>
                  <a:srgbClr val="FBC49D"/>
                </a:solidFill>
                <a:ln w="9525">
                  <a:noFill/>
                  <a:round/>
                  <a:headEnd/>
                  <a:tailEnd/>
                </a:ln>
              </p:spPr>
              <p:txBody>
                <a:bodyPr anchor="ctr"/>
                <a:lstStyle/>
                <a:p>
                  <a:pPr algn="ctr"/>
                  <a:endParaRPr dirty="0"/>
                </a:p>
              </p:txBody>
            </p:sp>
            <p:sp>
              <p:nvSpPr>
                <p:cNvPr id="295" name="iṧľïḍê">
                  <a:extLst>
                    <a:ext uri="{FF2B5EF4-FFF2-40B4-BE49-F238E27FC236}">
                      <a16:creationId xmlns:a16="http://schemas.microsoft.com/office/drawing/2014/main" id="{3D96532E-4D46-4162-A5FF-53AD002449DC}"/>
                    </a:ext>
                  </a:extLst>
                </p:cNvPr>
                <p:cNvSpPr>
                  <a:spLocks/>
                </p:cNvSpPr>
                <p:nvPr/>
              </p:nvSpPr>
              <p:spPr bwMode="auto">
                <a:xfrm>
                  <a:off x="2468897" y="2454741"/>
                  <a:ext cx="26479" cy="23151"/>
                </a:xfrm>
                <a:prstGeom prst="ellipse">
                  <a:avLst/>
                </a:prstGeom>
                <a:solidFill>
                  <a:srgbClr val="5C2F15"/>
                </a:solidFill>
                <a:ln w="9525">
                  <a:noFill/>
                  <a:round/>
                  <a:headEnd/>
                  <a:tailEnd/>
                </a:ln>
              </p:spPr>
              <p:txBody>
                <a:bodyPr anchor="ctr"/>
                <a:lstStyle/>
                <a:p>
                  <a:pPr algn="ctr"/>
                  <a:endParaRPr dirty="0"/>
                </a:p>
              </p:txBody>
            </p:sp>
            <p:sp>
              <p:nvSpPr>
                <p:cNvPr id="296" name="islîdê">
                  <a:extLst>
                    <a:ext uri="{FF2B5EF4-FFF2-40B4-BE49-F238E27FC236}">
                      <a16:creationId xmlns:a16="http://schemas.microsoft.com/office/drawing/2014/main" id="{C5CB528F-C0F8-478D-8E1D-FC60ADEA3DBD}"/>
                    </a:ext>
                  </a:extLst>
                </p:cNvPr>
                <p:cNvSpPr>
                  <a:spLocks/>
                </p:cNvSpPr>
                <p:nvPr/>
              </p:nvSpPr>
              <p:spPr bwMode="auto">
                <a:xfrm>
                  <a:off x="2465719" y="2507548"/>
                  <a:ext cx="32986" cy="32986"/>
                </a:xfrm>
                <a:prstGeom prst="ellipse">
                  <a:avLst/>
                </a:prstGeom>
                <a:solidFill>
                  <a:srgbClr val="FAA67A"/>
                </a:solidFill>
                <a:ln w="9525">
                  <a:noFill/>
                  <a:round/>
                  <a:headEnd/>
                  <a:tailEnd/>
                </a:ln>
              </p:spPr>
              <p:txBody>
                <a:bodyPr anchor="ctr"/>
                <a:lstStyle/>
                <a:p>
                  <a:pPr algn="ctr"/>
                  <a:endParaRPr dirty="0"/>
                </a:p>
              </p:txBody>
            </p:sp>
            <p:sp>
              <p:nvSpPr>
                <p:cNvPr id="297" name="iṥḷîḋê">
                  <a:extLst>
                    <a:ext uri="{FF2B5EF4-FFF2-40B4-BE49-F238E27FC236}">
                      <a16:creationId xmlns:a16="http://schemas.microsoft.com/office/drawing/2014/main" id="{3C987D77-C04B-452C-AD9D-C0971AE8FA29}"/>
                    </a:ext>
                  </a:extLst>
                </p:cNvPr>
                <p:cNvSpPr>
                  <a:spLocks/>
                </p:cNvSpPr>
                <p:nvPr/>
              </p:nvSpPr>
              <p:spPr bwMode="auto">
                <a:xfrm>
                  <a:off x="2386433" y="2329304"/>
                  <a:ext cx="151916" cy="59465"/>
                </a:xfrm>
                <a:custGeom>
                  <a:avLst/>
                  <a:gdLst/>
                  <a:ahLst/>
                  <a:cxnLst>
                    <a:cxn ang="0">
                      <a:pos x="0" y="0"/>
                    </a:cxn>
                    <a:cxn ang="0">
                      <a:pos x="0" y="18"/>
                    </a:cxn>
                    <a:cxn ang="0">
                      <a:pos x="36" y="18"/>
                    </a:cxn>
                    <a:cxn ang="0">
                      <a:pos x="36" y="18"/>
                    </a:cxn>
                    <a:cxn ang="0">
                      <a:pos x="32" y="0"/>
                    </a:cxn>
                    <a:cxn ang="0">
                      <a:pos x="0" y="0"/>
                    </a:cxn>
                  </a:cxnLst>
                  <a:rect l="0" t="0" r="r" b="b"/>
                  <a:pathLst>
                    <a:path w="46" h="18">
                      <a:moveTo>
                        <a:pt x="0" y="0"/>
                      </a:moveTo>
                      <a:cubicBezTo>
                        <a:pt x="0" y="18"/>
                        <a:pt x="0" y="18"/>
                        <a:pt x="0" y="18"/>
                      </a:cubicBezTo>
                      <a:cubicBezTo>
                        <a:pt x="36" y="18"/>
                        <a:pt x="36" y="18"/>
                        <a:pt x="36" y="18"/>
                      </a:cubicBezTo>
                      <a:cubicBezTo>
                        <a:pt x="36" y="18"/>
                        <a:pt x="36" y="18"/>
                        <a:pt x="36" y="18"/>
                      </a:cubicBezTo>
                      <a:cubicBezTo>
                        <a:pt x="46" y="14"/>
                        <a:pt x="42" y="0"/>
                        <a:pt x="32" y="0"/>
                      </a:cubicBezTo>
                      <a:lnTo>
                        <a:pt x="0" y="0"/>
                      </a:lnTo>
                      <a:close/>
                    </a:path>
                  </a:pathLst>
                </a:custGeom>
                <a:solidFill>
                  <a:srgbClr val="975837"/>
                </a:solidFill>
                <a:ln w="9525">
                  <a:noFill/>
                  <a:round/>
                  <a:headEnd/>
                  <a:tailEnd/>
                </a:ln>
              </p:spPr>
              <p:txBody>
                <a:bodyPr anchor="ctr"/>
                <a:lstStyle/>
                <a:p>
                  <a:pPr algn="ctr"/>
                  <a:endParaRPr dirty="0"/>
                </a:p>
              </p:txBody>
            </p:sp>
            <p:sp>
              <p:nvSpPr>
                <p:cNvPr id="298" name="ïś1îďe">
                  <a:extLst>
                    <a:ext uri="{FF2B5EF4-FFF2-40B4-BE49-F238E27FC236}">
                      <a16:creationId xmlns:a16="http://schemas.microsoft.com/office/drawing/2014/main" id="{41BD2022-E52F-4CB8-87EF-1F0FD5006383}"/>
                    </a:ext>
                  </a:extLst>
                </p:cNvPr>
                <p:cNvSpPr>
                  <a:spLocks/>
                </p:cNvSpPr>
                <p:nvPr/>
              </p:nvSpPr>
              <p:spPr bwMode="auto">
                <a:xfrm>
                  <a:off x="2323639" y="2639642"/>
                  <a:ext cx="122259" cy="115450"/>
                </a:xfrm>
                <a:custGeom>
                  <a:avLst/>
                  <a:gdLst/>
                  <a:ahLst/>
                  <a:cxnLst>
                    <a:cxn ang="0">
                      <a:pos x="808" y="480"/>
                    </a:cxn>
                    <a:cxn ang="0">
                      <a:pos x="88" y="0"/>
                    </a:cxn>
                    <a:cxn ang="0">
                      <a:pos x="0" y="240"/>
                    </a:cxn>
                    <a:cxn ang="0">
                      <a:pos x="720" y="763"/>
                    </a:cxn>
                    <a:cxn ang="0">
                      <a:pos x="808" y="480"/>
                    </a:cxn>
                  </a:cxnLst>
                  <a:rect l="0" t="0" r="r" b="b"/>
                  <a:pathLst>
                    <a:path w="808" h="763">
                      <a:moveTo>
                        <a:pt x="808" y="480"/>
                      </a:moveTo>
                      <a:lnTo>
                        <a:pt x="88" y="0"/>
                      </a:lnTo>
                      <a:lnTo>
                        <a:pt x="0" y="240"/>
                      </a:lnTo>
                      <a:lnTo>
                        <a:pt x="720" y="763"/>
                      </a:lnTo>
                      <a:lnTo>
                        <a:pt x="808" y="480"/>
                      </a:lnTo>
                      <a:close/>
                    </a:path>
                  </a:pathLst>
                </a:custGeom>
                <a:solidFill>
                  <a:srgbClr val="ACACAC"/>
                </a:solidFill>
                <a:ln w="9525">
                  <a:noFill/>
                  <a:round/>
                  <a:headEnd/>
                  <a:tailEnd/>
                </a:ln>
              </p:spPr>
              <p:txBody>
                <a:bodyPr anchor="ctr"/>
                <a:lstStyle/>
                <a:p>
                  <a:pPr algn="ctr"/>
                  <a:endParaRPr dirty="0"/>
                </a:p>
              </p:txBody>
            </p:sp>
            <p:sp>
              <p:nvSpPr>
                <p:cNvPr id="299" name="iSļide">
                  <a:extLst>
                    <a:ext uri="{FF2B5EF4-FFF2-40B4-BE49-F238E27FC236}">
                      <a16:creationId xmlns:a16="http://schemas.microsoft.com/office/drawing/2014/main" id="{AC21F5AF-78B0-416B-985C-3B6970740E0A}"/>
                    </a:ext>
                  </a:extLst>
                </p:cNvPr>
                <p:cNvSpPr>
                  <a:spLocks/>
                </p:cNvSpPr>
                <p:nvPr/>
              </p:nvSpPr>
              <p:spPr bwMode="auto">
                <a:xfrm>
                  <a:off x="2822207" y="2788078"/>
                  <a:ext cx="56136" cy="69300"/>
                </a:xfrm>
                <a:custGeom>
                  <a:avLst/>
                  <a:gdLst/>
                  <a:ahLst/>
                  <a:cxnLst>
                    <a:cxn ang="0">
                      <a:pos x="11" y="21"/>
                    </a:cxn>
                    <a:cxn ang="0">
                      <a:pos x="6" y="21"/>
                    </a:cxn>
                    <a:cxn ang="0">
                      <a:pos x="0" y="15"/>
                    </a:cxn>
                    <a:cxn ang="0">
                      <a:pos x="0" y="0"/>
                    </a:cxn>
                    <a:cxn ang="0">
                      <a:pos x="17" y="0"/>
                    </a:cxn>
                    <a:cxn ang="0">
                      <a:pos x="17" y="15"/>
                    </a:cxn>
                    <a:cxn ang="0">
                      <a:pos x="11" y="21"/>
                    </a:cxn>
                  </a:cxnLst>
                  <a:rect l="0" t="0" r="r" b="b"/>
                  <a:pathLst>
                    <a:path w="17" h="21">
                      <a:moveTo>
                        <a:pt x="11" y="21"/>
                      </a:moveTo>
                      <a:cubicBezTo>
                        <a:pt x="6" y="21"/>
                        <a:pt x="6" y="21"/>
                        <a:pt x="6" y="21"/>
                      </a:cubicBezTo>
                      <a:cubicBezTo>
                        <a:pt x="3" y="21"/>
                        <a:pt x="0" y="19"/>
                        <a:pt x="0" y="15"/>
                      </a:cubicBezTo>
                      <a:cubicBezTo>
                        <a:pt x="0" y="0"/>
                        <a:pt x="0" y="0"/>
                        <a:pt x="0" y="0"/>
                      </a:cubicBezTo>
                      <a:cubicBezTo>
                        <a:pt x="17" y="0"/>
                        <a:pt x="17" y="0"/>
                        <a:pt x="17" y="0"/>
                      </a:cubicBezTo>
                      <a:cubicBezTo>
                        <a:pt x="17" y="15"/>
                        <a:pt x="17" y="15"/>
                        <a:pt x="17" y="15"/>
                      </a:cubicBezTo>
                      <a:cubicBezTo>
                        <a:pt x="17" y="19"/>
                        <a:pt x="14" y="21"/>
                        <a:pt x="11" y="21"/>
                      </a:cubicBezTo>
                      <a:close/>
                    </a:path>
                  </a:pathLst>
                </a:custGeom>
                <a:solidFill>
                  <a:srgbClr val="FFFFFF"/>
                </a:solidFill>
                <a:ln w="9525">
                  <a:noFill/>
                  <a:round/>
                  <a:headEnd/>
                  <a:tailEnd/>
                </a:ln>
              </p:spPr>
              <p:txBody>
                <a:bodyPr anchor="ctr"/>
                <a:lstStyle/>
                <a:p>
                  <a:pPr algn="ctr"/>
                  <a:endParaRPr dirty="0"/>
                </a:p>
              </p:txBody>
            </p:sp>
            <p:sp>
              <p:nvSpPr>
                <p:cNvPr id="300" name="iS1îḍè">
                  <a:extLst>
                    <a:ext uri="{FF2B5EF4-FFF2-40B4-BE49-F238E27FC236}">
                      <a16:creationId xmlns:a16="http://schemas.microsoft.com/office/drawing/2014/main" id="{0EDF9A78-25EA-46CE-B956-B4DA8D253E57}"/>
                    </a:ext>
                  </a:extLst>
                </p:cNvPr>
                <p:cNvSpPr>
                  <a:spLocks/>
                </p:cNvSpPr>
                <p:nvPr/>
              </p:nvSpPr>
              <p:spPr bwMode="auto">
                <a:xfrm>
                  <a:off x="2323639" y="2606656"/>
                  <a:ext cx="122259" cy="112121"/>
                </a:xfrm>
                <a:custGeom>
                  <a:avLst/>
                  <a:gdLst/>
                  <a:ahLst/>
                  <a:cxnLst>
                    <a:cxn ang="0">
                      <a:pos x="808" y="458"/>
                    </a:cxn>
                    <a:cxn ang="0">
                      <a:pos x="88" y="0"/>
                    </a:cxn>
                    <a:cxn ang="0">
                      <a:pos x="0" y="218"/>
                    </a:cxn>
                    <a:cxn ang="0">
                      <a:pos x="720" y="741"/>
                    </a:cxn>
                    <a:cxn ang="0">
                      <a:pos x="808" y="458"/>
                    </a:cxn>
                  </a:cxnLst>
                  <a:rect l="0" t="0" r="r" b="b"/>
                  <a:pathLst>
                    <a:path w="808" h="741">
                      <a:moveTo>
                        <a:pt x="808" y="458"/>
                      </a:moveTo>
                      <a:lnTo>
                        <a:pt x="88" y="0"/>
                      </a:lnTo>
                      <a:lnTo>
                        <a:pt x="0" y="218"/>
                      </a:lnTo>
                      <a:lnTo>
                        <a:pt x="720" y="741"/>
                      </a:lnTo>
                      <a:lnTo>
                        <a:pt x="808" y="458"/>
                      </a:lnTo>
                      <a:close/>
                    </a:path>
                  </a:pathLst>
                </a:custGeom>
                <a:solidFill>
                  <a:srgbClr val="FBFBFD"/>
                </a:solidFill>
                <a:ln w="9525">
                  <a:noFill/>
                  <a:round/>
                  <a:headEnd/>
                  <a:tailEnd/>
                </a:ln>
              </p:spPr>
              <p:txBody>
                <a:bodyPr anchor="ctr"/>
                <a:lstStyle/>
                <a:p>
                  <a:pPr algn="ctr"/>
                  <a:endParaRPr dirty="0"/>
                </a:p>
              </p:txBody>
            </p:sp>
            <p:sp>
              <p:nvSpPr>
                <p:cNvPr id="301" name="îṡlíḋé">
                  <a:extLst>
                    <a:ext uri="{FF2B5EF4-FFF2-40B4-BE49-F238E27FC236}">
                      <a16:creationId xmlns:a16="http://schemas.microsoft.com/office/drawing/2014/main" id="{33056FEA-D67B-4C91-ACE3-8D2A7A2A1FF2}"/>
                    </a:ext>
                  </a:extLst>
                </p:cNvPr>
                <p:cNvSpPr>
                  <a:spLocks/>
                </p:cNvSpPr>
                <p:nvPr/>
              </p:nvSpPr>
              <p:spPr bwMode="auto">
                <a:xfrm>
                  <a:off x="2600991" y="2847543"/>
                  <a:ext cx="188230" cy="52807"/>
                </a:xfrm>
                <a:custGeom>
                  <a:avLst/>
                  <a:gdLst/>
                  <a:ahLst/>
                  <a:cxnLst>
                    <a:cxn ang="0">
                      <a:pos x="5" y="0"/>
                    </a:cxn>
                    <a:cxn ang="0">
                      <a:pos x="25" y="0"/>
                    </a:cxn>
                    <a:cxn ang="0">
                      <a:pos x="48" y="8"/>
                    </a:cxn>
                    <a:cxn ang="0">
                      <a:pos x="45" y="16"/>
                    </a:cxn>
                    <a:cxn ang="0">
                      <a:pos x="0" y="16"/>
                    </a:cxn>
                    <a:cxn ang="0">
                      <a:pos x="5" y="0"/>
                    </a:cxn>
                  </a:cxnLst>
                  <a:rect l="0" t="0" r="r" b="b"/>
                  <a:pathLst>
                    <a:path w="57" h="16">
                      <a:moveTo>
                        <a:pt x="5" y="0"/>
                      </a:moveTo>
                      <a:cubicBezTo>
                        <a:pt x="25" y="0"/>
                        <a:pt x="25" y="0"/>
                        <a:pt x="25" y="0"/>
                      </a:cubicBezTo>
                      <a:cubicBezTo>
                        <a:pt x="48" y="8"/>
                        <a:pt x="48" y="8"/>
                        <a:pt x="48" y="8"/>
                      </a:cubicBezTo>
                      <a:cubicBezTo>
                        <a:pt x="48" y="8"/>
                        <a:pt x="57" y="16"/>
                        <a:pt x="45" y="16"/>
                      </a:cubicBezTo>
                      <a:cubicBezTo>
                        <a:pt x="34" y="16"/>
                        <a:pt x="0" y="16"/>
                        <a:pt x="0" y="16"/>
                      </a:cubicBezTo>
                      <a:lnTo>
                        <a:pt x="5" y="0"/>
                      </a:lnTo>
                      <a:close/>
                    </a:path>
                  </a:pathLst>
                </a:custGeom>
                <a:solidFill>
                  <a:srgbClr val="FBC49D"/>
                </a:solidFill>
                <a:ln w="9525">
                  <a:noFill/>
                  <a:round/>
                  <a:headEnd/>
                  <a:tailEnd/>
                </a:ln>
              </p:spPr>
              <p:txBody>
                <a:bodyPr anchor="ctr"/>
                <a:lstStyle/>
                <a:p>
                  <a:pPr algn="ctr"/>
                  <a:endParaRPr dirty="0"/>
                </a:p>
              </p:txBody>
            </p:sp>
            <p:sp>
              <p:nvSpPr>
                <p:cNvPr id="302" name="iŝļidê">
                  <a:extLst>
                    <a:ext uri="{FF2B5EF4-FFF2-40B4-BE49-F238E27FC236}">
                      <a16:creationId xmlns:a16="http://schemas.microsoft.com/office/drawing/2014/main" id="{D38C9114-1578-4ABD-B4D7-53073281CB92}"/>
                    </a:ext>
                  </a:extLst>
                </p:cNvPr>
                <p:cNvSpPr>
                  <a:spLocks/>
                </p:cNvSpPr>
                <p:nvPr/>
              </p:nvSpPr>
              <p:spPr bwMode="auto">
                <a:xfrm>
                  <a:off x="2251010" y="2639642"/>
                  <a:ext cx="224545" cy="415801"/>
                </a:xfrm>
                <a:custGeom>
                  <a:avLst/>
                  <a:gdLst/>
                  <a:ahLst/>
                  <a:cxnLst>
                    <a:cxn ang="0">
                      <a:pos x="61" y="126"/>
                    </a:cxn>
                    <a:cxn ang="0">
                      <a:pos x="1" y="126"/>
                    </a:cxn>
                    <a:cxn ang="0">
                      <a:pos x="0" y="125"/>
                    </a:cxn>
                    <a:cxn ang="0">
                      <a:pos x="4" y="83"/>
                    </a:cxn>
                    <a:cxn ang="0">
                      <a:pos x="4" y="29"/>
                    </a:cxn>
                    <a:cxn ang="0">
                      <a:pos x="20" y="0"/>
                    </a:cxn>
                    <a:cxn ang="0">
                      <a:pos x="22" y="0"/>
                    </a:cxn>
                    <a:cxn ang="0">
                      <a:pos x="68" y="41"/>
                    </a:cxn>
                    <a:cxn ang="0">
                      <a:pos x="68" y="114"/>
                    </a:cxn>
                    <a:cxn ang="0">
                      <a:pos x="61" y="126"/>
                    </a:cxn>
                  </a:cxnLst>
                  <a:rect l="0" t="0" r="r" b="b"/>
                  <a:pathLst>
                    <a:path w="68" h="126">
                      <a:moveTo>
                        <a:pt x="61" y="126"/>
                      </a:moveTo>
                      <a:cubicBezTo>
                        <a:pt x="1" y="126"/>
                        <a:pt x="1" y="126"/>
                        <a:pt x="1" y="126"/>
                      </a:cubicBezTo>
                      <a:cubicBezTo>
                        <a:pt x="1" y="126"/>
                        <a:pt x="0" y="125"/>
                        <a:pt x="0" y="125"/>
                      </a:cubicBezTo>
                      <a:cubicBezTo>
                        <a:pt x="4" y="83"/>
                        <a:pt x="4" y="83"/>
                        <a:pt x="4" y="83"/>
                      </a:cubicBezTo>
                      <a:cubicBezTo>
                        <a:pt x="4" y="29"/>
                        <a:pt x="4" y="29"/>
                        <a:pt x="4" y="29"/>
                      </a:cubicBezTo>
                      <a:cubicBezTo>
                        <a:pt x="4" y="15"/>
                        <a:pt x="9" y="4"/>
                        <a:pt x="20" y="0"/>
                      </a:cubicBezTo>
                      <a:cubicBezTo>
                        <a:pt x="22" y="0"/>
                        <a:pt x="22" y="0"/>
                        <a:pt x="22" y="0"/>
                      </a:cubicBezTo>
                      <a:cubicBezTo>
                        <a:pt x="68" y="41"/>
                        <a:pt x="68" y="41"/>
                        <a:pt x="68" y="41"/>
                      </a:cubicBezTo>
                      <a:cubicBezTo>
                        <a:pt x="68" y="114"/>
                        <a:pt x="68" y="114"/>
                        <a:pt x="68" y="114"/>
                      </a:cubicBezTo>
                      <a:cubicBezTo>
                        <a:pt x="68" y="120"/>
                        <a:pt x="67" y="126"/>
                        <a:pt x="61" y="126"/>
                      </a:cubicBezTo>
                      <a:close/>
                    </a:path>
                  </a:pathLst>
                </a:custGeom>
                <a:solidFill>
                  <a:srgbClr val="4E4E4E"/>
                </a:solidFill>
                <a:ln w="9525">
                  <a:noFill/>
                  <a:round/>
                  <a:headEnd/>
                  <a:tailEnd/>
                </a:ln>
              </p:spPr>
              <p:txBody>
                <a:bodyPr anchor="ctr"/>
                <a:lstStyle/>
                <a:p>
                  <a:pPr algn="ctr"/>
                  <a:endParaRPr dirty="0"/>
                </a:p>
              </p:txBody>
            </p:sp>
            <p:sp>
              <p:nvSpPr>
                <p:cNvPr id="303" name="i$ḷîḍè">
                  <a:extLst>
                    <a:ext uri="{FF2B5EF4-FFF2-40B4-BE49-F238E27FC236}">
                      <a16:creationId xmlns:a16="http://schemas.microsoft.com/office/drawing/2014/main" id="{37928E0A-1D34-47C7-BED3-C98C505A5DA7}"/>
                    </a:ext>
                  </a:extLst>
                </p:cNvPr>
                <p:cNvSpPr>
                  <a:spLocks/>
                </p:cNvSpPr>
                <p:nvPr/>
              </p:nvSpPr>
              <p:spPr bwMode="auto">
                <a:xfrm>
                  <a:off x="2310475" y="2616491"/>
                  <a:ext cx="165080" cy="158422"/>
                </a:xfrm>
                <a:custGeom>
                  <a:avLst/>
                  <a:gdLst/>
                  <a:ahLst/>
                  <a:cxnLst>
                    <a:cxn ang="0">
                      <a:pos x="66" y="0"/>
                    </a:cxn>
                    <a:cxn ang="0">
                      <a:pos x="0" y="175"/>
                    </a:cxn>
                    <a:cxn ang="0">
                      <a:pos x="262" y="480"/>
                    </a:cxn>
                    <a:cxn ang="0">
                      <a:pos x="458" y="480"/>
                    </a:cxn>
                    <a:cxn ang="0">
                      <a:pos x="480" y="633"/>
                    </a:cxn>
                    <a:cxn ang="0">
                      <a:pos x="1091" y="1047"/>
                    </a:cxn>
                    <a:cxn ang="0">
                      <a:pos x="66" y="0"/>
                    </a:cxn>
                  </a:cxnLst>
                  <a:rect l="0" t="0" r="r" b="b"/>
                  <a:pathLst>
                    <a:path w="1091" h="1047">
                      <a:moveTo>
                        <a:pt x="66" y="0"/>
                      </a:moveTo>
                      <a:lnTo>
                        <a:pt x="0" y="175"/>
                      </a:lnTo>
                      <a:lnTo>
                        <a:pt x="262" y="480"/>
                      </a:lnTo>
                      <a:lnTo>
                        <a:pt x="458" y="480"/>
                      </a:lnTo>
                      <a:lnTo>
                        <a:pt x="480" y="633"/>
                      </a:lnTo>
                      <a:lnTo>
                        <a:pt x="1091" y="1047"/>
                      </a:lnTo>
                      <a:lnTo>
                        <a:pt x="66" y="0"/>
                      </a:lnTo>
                      <a:close/>
                    </a:path>
                  </a:pathLst>
                </a:custGeom>
                <a:solidFill>
                  <a:srgbClr val="666666"/>
                </a:solidFill>
                <a:ln w="9525">
                  <a:noFill/>
                  <a:round/>
                  <a:headEnd/>
                  <a:tailEnd/>
                </a:ln>
              </p:spPr>
              <p:txBody>
                <a:bodyPr anchor="ctr"/>
                <a:lstStyle/>
                <a:p>
                  <a:pPr algn="ctr"/>
                  <a:endParaRPr dirty="0"/>
                </a:p>
              </p:txBody>
            </p:sp>
            <p:sp>
              <p:nvSpPr>
                <p:cNvPr id="304" name="íṡḻíḑè">
                  <a:extLst>
                    <a:ext uri="{FF2B5EF4-FFF2-40B4-BE49-F238E27FC236}">
                      <a16:creationId xmlns:a16="http://schemas.microsoft.com/office/drawing/2014/main" id="{0A792898-4C73-4030-93BD-DDF45E639FE1}"/>
                    </a:ext>
                  </a:extLst>
                </p:cNvPr>
                <p:cNvSpPr>
                  <a:spLocks/>
                </p:cNvSpPr>
                <p:nvPr/>
              </p:nvSpPr>
              <p:spPr bwMode="auto">
                <a:xfrm>
                  <a:off x="2270832" y="2685792"/>
                  <a:ext cx="373132" cy="227722"/>
                </a:xfrm>
                <a:custGeom>
                  <a:avLst/>
                  <a:gdLst/>
                  <a:ahLst/>
                  <a:cxnLst>
                    <a:cxn ang="0">
                      <a:pos x="59" y="69"/>
                    </a:cxn>
                    <a:cxn ang="0">
                      <a:pos x="8" y="26"/>
                    </a:cxn>
                    <a:cxn ang="0">
                      <a:pos x="4" y="8"/>
                    </a:cxn>
                    <a:cxn ang="0">
                      <a:pos x="22" y="4"/>
                    </a:cxn>
                    <a:cxn ang="0">
                      <a:pos x="67" y="43"/>
                    </a:cxn>
                    <a:cxn ang="0">
                      <a:pos x="113" y="43"/>
                    </a:cxn>
                    <a:cxn ang="0">
                      <a:pos x="113" y="69"/>
                    </a:cxn>
                    <a:cxn ang="0">
                      <a:pos x="59" y="69"/>
                    </a:cxn>
                  </a:cxnLst>
                  <a:rect l="0" t="0" r="r" b="b"/>
                  <a:pathLst>
                    <a:path w="113" h="69">
                      <a:moveTo>
                        <a:pt x="59" y="69"/>
                      </a:moveTo>
                      <a:cubicBezTo>
                        <a:pt x="8" y="26"/>
                        <a:pt x="8" y="26"/>
                        <a:pt x="8" y="26"/>
                      </a:cubicBezTo>
                      <a:cubicBezTo>
                        <a:pt x="2" y="23"/>
                        <a:pt x="0" y="15"/>
                        <a:pt x="4" y="8"/>
                      </a:cubicBezTo>
                      <a:cubicBezTo>
                        <a:pt x="8" y="2"/>
                        <a:pt x="16" y="0"/>
                        <a:pt x="22" y="4"/>
                      </a:cubicBezTo>
                      <a:cubicBezTo>
                        <a:pt x="67" y="43"/>
                        <a:pt x="67" y="43"/>
                        <a:pt x="67" y="43"/>
                      </a:cubicBezTo>
                      <a:cubicBezTo>
                        <a:pt x="113" y="43"/>
                        <a:pt x="113" y="43"/>
                        <a:pt x="113" y="43"/>
                      </a:cubicBezTo>
                      <a:cubicBezTo>
                        <a:pt x="113" y="69"/>
                        <a:pt x="113" y="69"/>
                        <a:pt x="113" y="69"/>
                      </a:cubicBezTo>
                      <a:lnTo>
                        <a:pt x="59" y="69"/>
                      </a:lnTo>
                      <a:close/>
                    </a:path>
                  </a:pathLst>
                </a:custGeom>
                <a:solidFill>
                  <a:srgbClr val="666666"/>
                </a:solidFill>
                <a:ln w="9525">
                  <a:noFill/>
                  <a:round/>
                  <a:headEnd/>
                  <a:tailEnd/>
                </a:ln>
              </p:spPr>
              <p:txBody>
                <a:bodyPr anchor="ctr"/>
                <a:lstStyle/>
                <a:p>
                  <a:pPr algn="ctr"/>
                  <a:endParaRPr dirty="0"/>
                </a:p>
              </p:txBody>
            </p:sp>
            <p:sp>
              <p:nvSpPr>
                <p:cNvPr id="305" name="íSḻiḋe">
                  <a:extLst>
                    <a:ext uri="{FF2B5EF4-FFF2-40B4-BE49-F238E27FC236}">
                      <a16:creationId xmlns:a16="http://schemas.microsoft.com/office/drawing/2014/main" id="{46AB1115-C016-4328-8DB4-2031330D80F8}"/>
                    </a:ext>
                  </a:extLst>
                </p:cNvPr>
                <p:cNvSpPr>
                  <a:spLocks/>
                </p:cNvSpPr>
                <p:nvPr/>
              </p:nvSpPr>
              <p:spPr bwMode="auto">
                <a:xfrm>
                  <a:off x="2643963" y="2840885"/>
                  <a:ext cx="22999" cy="72629"/>
                </a:xfrm>
                <a:prstGeom prst="rect">
                  <a:avLst/>
                </a:prstGeom>
                <a:solidFill>
                  <a:srgbClr val="FBFBFD"/>
                </a:solidFill>
                <a:ln w="9525">
                  <a:noFill/>
                  <a:miter lim="800000"/>
                  <a:headEnd/>
                  <a:tailEnd/>
                </a:ln>
              </p:spPr>
              <p:txBody>
                <a:bodyPr anchor="ctr"/>
                <a:lstStyle/>
                <a:p>
                  <a:pPr algn="ctr"/>
                  <a:endParaRPr dirty="0"/>
                </a:p>
              </p:txBody>
            </p:sp>
            <p:sp>
              <p:nvSpPr>
                <p:cNvPr id="306" name="ïś1iḋê">
                  <a:extLst>
                    <a:ext uri="{FF2B5EF4-FFF2-40B4-BE49-F238E27FC236}">
                      <a16:creationId xmlns:a16="http://schemas.microsoft.com/office/drawing/2014/main" id="{2B63F2B2-4565-4E09-AD7D-38052B8F0E41}"/>
                    </a:ext>
                  </a:extLst>
                </p:cNvPr>
                <p:cNvSpPr>
                  <a:spLocks/>
                </p:cNvSpPr>
                <p:nvPr/>
              </p:nvSpPr>
              <p:spPr bwMode="auto">
                <a:xfrm>
                  <a:off x="3172036" y="2840885"/>
                  <a:ext cx="23151" cy="72629"/>
                </a:xfrm>
                <a:prstGeom prst="rect">
                  <a:avLst/>
                </a:prstGeom>
                <a:solidFill>
                  <a:srgbClr val="FBFBFD"/>
                </a:solidFill>
                <a:ln w="9525">
                  <a:noFill/>
                  <a:miter lim="800000"/>
                  <a:headEnd/>
                  <a:tailEnd/>
                </a:ln>
              </p:spPr>
              <p:txBody>
                <a:bodyPr anchor="ctr"/>
                <a:lstStyle/>
                <a:p>
                  <a:pPr algn="ctr"/>
                  <a:endParaRPr dirty="0"/>
                </a:p>
              </p:txBody>
            </p:sp>
            <p:sp>
              <p:nvSpPr>
                <p:cNvPr id="307" name="îṥ1íḍe">
                  <a:extLst>
                    <a:ext uri="{FF2B5EF4-FFF2-40B4-BE49-F238E27FC236}">
                      <a16:creationId xmlns:a16="http://schemas.microsoft.com/office/drawing/2014/main" id="{73DEEC77-0002-4D20-8435-E138A35FBC70}"/>
                    </a:ext>
                  </a:extLst>
                </p:cNvPr>
                <p:cNvSpPr>
                  <a:spLocks/>
                </p:cNvSpPr>
                <p:nvPr/>
              </p:nvSpPr>
              <p:spPr bwMode="auto">
                <a:xfrm>
                  <a:off x="2442569" y="1920161"/>
                  <a:ext cx="399460" cy="395979"/>
                </a:xfrm>
                <a:custGeom>
                  <a:avLst/>
                  <a:gdLst/>
                  <a:ahLst/>
                  <a:cxnLst>
                    <a:cxn ang="0">
                      <a:pos x="118" y="64"/>
                    </a:cxn>
                    <a:cxn ang="0">
                      <a:pos x="57" y="118"/>
                    </a:cxn>
                    <a:cxn ang="0">
                      <a:pos x="2" y="56"/>
                    </a:cxn>
                    <a:cxn ang="0">
                      <a:pos x="64" y="2"/>
                    </a:cxn>
                    <a:cxn ang="0">
                      <a:pos x="118" y="64"/>
                    </a:cxn>
                  </a:cxnLst>
                  <a:rect l="0" t="0" r="r" b="b"/>
                  <a:pathLst>
                    <a:path w="121" h="120">
                      <a:moveTo>
                        <a:pt x="118" y="64"/>
                      </a:moveTo>
                      <a:cubicBezTo>
                        <a:pt x="116" y="96"/>
                        <a:pt x="89" y="120"/>
                        <a:pt x="57" y="118"/>
                      </a:cubicBezTo>
                      <a:cubicBezTo>
                        <a:pt x="25" y="116"/>
                        <a:pt x="0" y="88"/>
                        <a:pt x="2" y="56"/>
                      </a:cubicBezTo>
                      <a:cubicBezTo>
                        <a:pt x="5" y="24"/>
                        <a:pt x="32" y="0"/>
                        <a:pt x="64" y="2"/>
                      </a:cubicBezTo>
                      <a:cubicBezTo>
                        <a:pt x="96" y="4"/>
                        <a:pt x="121" y="32"/>
                        <a:pt x="118" y="64"/>
                      </a:cubicBezTo>
                      <a:close/>
                    </a:path>
                  </a:pathLst>
                </a:custGeom>
                <a:solidFill>
                  <a:srgbClr val="FFFFFF"/>
                </a:solidFill>
                <a:ln w="9525">
                  <a:noFill/>
                  <a:round/>
                  <a:headEnd/>
                  <a:tailEnd/>
                </a:ln>
              </p:spPr>
              <p:txBody>
                <a:bodyPr anchor="ctr"/>
                <a:lstStyle/>
                <a:p>
                  <a:pPr algn="ctr"/>
                  <a:endParaRPr dirty="0"/>
                </a:p>
              </p:txBody>
            </p:sp>
            <p:sp>
              <p:nvSpPr>
                <p:cNvPr id="308" name="îşḻïďê">
                  <a:extLst>
                    <a:ext uri="{FF2B5EF4-FFF2-40B4-BE49-F238E27FC236}">
                      <a16:creationId xmlns:a16="http://schemas.microsoft.com/office/drawing/2014/main" id="{9E6C7A91-20A3-4087-B999-B2C89CCBA575}"/>
                    </a:ext>
                  </a:extLst>
                </p:cNvPr>
                <p:cNvSpPr>
                  <a:spLocks/>
                </p:cNvSpPr>
                <p:nvPr/>
              </p:nvSpPr>
              <p:spPr bwMode="auto">
                <a:xfrm>
                  <a:off x="2723098" y="2256827"/>
                  <a:ext cx="89122" cy="89122"/>
                </a:xfrm>
                <a:custGeom>
                  <a:avLst/>
                  <a:gdLst/>
                  <a:ahLst/>
                  <a:cxnLst>
                    <a:cxn ang="0">
                      <a:pos x="27" y="15"/>
                    </a:cxn>
                    <a:cxn ang="0">
                      <a:pos x="13" y="27"/>
                    </a:cxn>
                    <a:cxn ang="0">
                      <a:pos x="1" y="13"/>
                    </a:cxn>
                    <a:cxn ang="0">
                      <a:pos x="14" y="1"/>
                    </a:cxn>
                    <a:cxn ang="0">
                      <a:pos x="27" y="15"/>
                    </a:cxn>
                  </a:cxnLst>
                  <a:rect l="0" t="0" r="r" b="b"/>
                  <a:pathLst>
                    <a:path w="27" h="27">
                      <a:moveTo>
                        <a:pt x="27" y="15"/>
                      </a:moveTo>
                      <a:cubicBezTo>
                        <a:pt x="26" y="22"/>
                        <a:pt x="20" y="27"/>
                        <a:pt x="13" y="27"/>
                      </a:cubicBezTo>
                      <a:cubicBezTo>
                        <a:pt x="5" y="26"/>
                        <a:pt x="0" y="20"/>
                        <a:pt x="1" y="13"/>
                      </a:cubicBezTo>
                      <a:cubicBezTo>
                        <a:pt x="1" y="6"/>
                        <a:pt x="7" y="0"/>
                        <a:pt x="14" y="1"/>
                      </a:cubicBezTo>
                      <a:cubicBezTo>
                        <a:pt x="22" y="1"/>
                        <a:pt x="27" y="7"/>
                        <a:pt x="27" y="15"/>
                      </a:cubicBezTo>
                      <a:close/>
                    </a:path>
                  </a:pathLst>
                </a:custGeom>
                <a:solidFill>
                  <a:srgbClr val="FFFFFF"/>
                </a:solidFill>
                <a:ln w="9525">
                  <a:noFill/>
                  <a:round/>
                  <a:headEnd/>
                  <a:tailEnd/>
                </a:ln>
              </p:spPr>
              <p:txBody>
                <a:bodyPr anchor="ctr"/>
                <a:lstStyle/>
                <a:p>
                  <a:pPr algn="ctr"/>
                  <a:endParaRPr dirty="0"/>
                </a:p>
              </p:txBody>
            </p:sp>
            <p:sp>
              <p:nvSpPr>
                <p:cNvPr id="309" name="íṣḷîḍê">
                  <a:extLst>
                    <a:ext uri="{FF2B5EF4-FFF2-40B4-BE49-F238E27FC236}">
                      <a16:creationId xmlns:a16="http://schemas.microsoft.com/office/drawing/2014/main" id="{2B0637A9-9F4E-449B-B736-529A3F5EF38D}"/>
                    </a:ext>
                  </a:extLst>
                </p:cNvPr>
                <p:cNvSpPr>
                  <a:spLocks/>
                </p:cNvSpPr>
                <p:nvPr/>
              </p:nvSpPr>
              <p:spPr bwMode="auto">
                <a:xfrm>
                  <a:off x="2782563" y="3322809"/>
                  <a:ext cx="85793" cy="59314"/>
                </a:xfrm>
                <a:custGeom>
                  <a:avLst/>
                  <a:gdLst/>
                  <a:ahLst/>
                  <a:cxnLst>
                    <a:cxn ang="0">
                      <a:pos x="567" y="392"/>
                    </a:cxn>
                    <a:cxn ang="0">
                      <a:pos x="0" y="392"/>
                    </a:cxn>
                    <a:cxn ang="0">
                      <a:pos x="65" y="0"/>
                    </a:cxn>
                    <a:cxn ang="0">
                      <a:pos x="502" y="0"/>
                    </a:cxn>
                    <a:cxn ang="0">
                      <a:pos x="567" y="392"/>
                    </a:cxn>
                  </a:cxnLst>
                  <a:rect l="0" t="0" r="r" b="b"/>
                  <a:pathLst>
                    <a:path w="567" h="392">
                      <a:moveTo>
                        <a:pt x="567" y="392"/>
                      </a:moveTo>
                      <a:lnTo>
                        <a:pt x="0" y="392"/>
                      </a:lnTo>
                      <a:lnTo>
                        <a:pt x="65" y="0"/>
                      </a:lnTo>
                      <a:lnTo>
                        <a:pt x="502" y="0"/>
                      </a:lnTo>
                      <a:lnTo>
                        <a:pt x="567" y="392"/>
                      </a:lnTo>
                      <a:close/>
                    </a:path>
                  </a:pathLst>
                </a:custGeom>
                <a:solidFill>
                  <a:srgbClr val="713600"/>
                </a:solidFill>
                <a:ln w="9525">
                  <a:noFill/>
                  <a:round/>
                  <a:headEnd/>
                  <a:tailEnd/>
                </a:ln>
              </p:spPr>
              <p:txBody>
                <a:bodyPr anchor="ctr"/>
                <a:lstStyle/>
                <a:p>
                  <a:pPr algn="ctr"/>
                  <a:endParaRPr dirty="0"/>
                </a:p>
              </p:txBody>
            </p:sp>
            <p:sp>
              <p:nvSpPr>
                <p:cNvPr id="310" name="îsḷïďe">
                  <a:extLst>
                    <a:ext uri="{FF2B5EF4-FFF2-40B4-BE49-F238E27FC236}">
                      <a16:creationId xmlns:a16="http://schemas.microsoft.com/office/drawing/2014/main" id="{E0A08E51-B834-4AE9-88C3-3D5F76C45481}"/>
                    </a:ext>
                  </a:extLst>
                </p:cNvPr>
                <p:cNvSpPr>
                  <a:spLocks/>
                </p:cNvSpPr>
                <p:nvPr/>
              </p:nvSpPr>
              <p:spPr bwMode="auto">
                <a:xfrm>
                  <a:off x="2769399" y="3378793"/>
                  <a:ext cx="105615" cy="39643"/>
                </a:xfrm>
                <a:custGeom>
                  <a:avLst/>
                  <a:gdLst/>
                  <a:ahLst/>
                  <a:cxnLst>
                    <a:cxn ang="0">
                      <a:pos x="32" y="12"/>
                    </a:cxn>
                    <a:cxn ang="0">
                      <a:pos x="0" y="12"/>
                    </a:cxn>
                    <a:cxn ang="0">
                      <a:pos x="0" y="8"/>
                    </a:cxn>
                    <a:cxn ang="0">
                      <a:pos x="9" y="0"/>
                    </a:cxn>
                    <a:cxn ang="0">
                      <a:pos x="24" y="0"/>
                    </a:cxn>
                    <a:cxn ang="0">
                      <a:pos x="32" y="8"/>
                    </a:cxn>
                    <a:cxn ang="0">
                      <a:pos x="32" y="12"/>
                    </a:cxn>
                  </a:cxnLst>
                  <a:rect l="0" t="0" r="r" b="b"/>
                  <a:pathLst>
                    <a:path w="32" h="12">
                      <a:moveTo>
                        <a:pt x="32" y="12"/>
                      </a:moveTo>
                      <a:cubicBezTo>
                        <a:pt x="0" y="12"/>
                        <a:pt x="0" y="12"/>
                        <a:pt x="0" y="12"/>
                      </a:cubicBezTo>
                      <a:cubicBezTo>
                        <a:pt x="0" y="8"/>
                        <a:pt x="0" y="8"/>
                        <a:pt x="0" y="8"/>
                      </a:cubicBezTo>
                      <a:cubicBezTo>
                        <a:pt x="0" y="4"/>
                        <a:pt x="4" y="0"/>
                        <a:pt x="9" y="0"/>
                      </a:cubicBezTo>
                      <a:cubicBezTo>
                        <a:pt x="24" y="0"/>
                        <a:pt x="24" y="0"/>
                        <a:pt x="24" y="0"/>
                      </a:cubicBezTo>
                      <a:cubicBezTo>
                        <a:pt x="28" y="0"/>
                        <a:pt x="32" y="4"/>
                        <a:pt x="32" y="8"/>
                      </a:cubicBezTo>
                      <a:lnTo>
                        <a:pt x="32" y="12"/>
                      </a:lnTo>
                      <a:close/>
                    </a:path>
                  </a:pathLst>
                </a:custGeom>
                <a:solidFill>
                  <a:srgbClr val="713600"/>
                </a:solidFill>
                <a:ln w="9525">
                  <a:noFill/>
                  <a:round/>
                  <a:headEnd/>
                  <a:tailEnd/>
                </a:ln>
              </p:spPr>
              <p:txBody>
                <a:bodyPr anchor="ctr"/>
                <a:lstStyle/>
                <a:p>
                  <a:pPr algn="ctr"/>
                  <a:endParaRPr dirty="0"/>
                </a:p>
              </p:txBody>
            </p:sp>
            <p:sp>
              <p:nvSpPr>
                <p:cNvPr id="311" name="îSľíḋê">
                  <a:extLst>
                    <a:ext uri="{FF2B5EF4-FFF2-40B4-BE49-F238E27FC236}">
                      <a16:creationId xmlns:a16="http://schemas.microsoft.com/office/drawing/2014/main" id="{5711E758-A65D-4FDC-B642-22603DA05CD0}"/>
                    </a:ext>
                  </a:extLst>
                </p:cNvPr>
                <p:cNvSpPr>
                  <a:spLocks/>
                </p:cNvSpPr>
                <p:nvPr/>
              </p:nvSpPr>
              <p:spPr bwMode="auto">
                <a:xfrm>
                  <a:off x="2772728" y="2979485"/>
                  <a:ext cx="108944" cy="362994"/>
                </a:xfrm>
                <a:custGeom>
                  <a:avLst/>
                  <a:gdLst/>
                  <a:ahLst/>
                  <a:cxnLst>
                    <a:cxn ang="0">
                      <a:pos x="33" y="110"/>
                    </a:cxn>
                    <a:cxn ang="0">
                      <a:pos x="33" y="16"/>
                    </a:cxn>
                    <a:cxn ang="0">
                      <a:pos x="17" y="0"/>
                    </a:cxn>
                    <a:cxn ang="0">
                      <a:pos x="0" y="16"/>
                    </a:cxn>
                    <a:cxn ang="0">
                      <a:pos x="0" y="110"/>
                    </a:cxn>
                    <a:cxn ang="0">
                      <a:pos x="33" y="110"/>
                    </a:cxn>
                  </a:cxnLst>
                  <a:rect l="0" t="0" r="r" b="b"/>
                  <a:pathLst>
                    <a:path w="33" h="110">
                      <a:moveTo>
                        <a:pt x="33" y="110"/>
                      </a:moveTo>
                      <a:cubicBezTo>
                        <a:pt x="33" y="16"/>
                        <a:pt x="33" y="16"/>
                        <a:pt x="33" y="16"/>
                      </a:cubicBezTo>
                      <a:cubicBezTo>
                        <a:pt x="33" y="7"/>
                        <a:pt x="26" y="0"/>
                        <a:pt x="17" y="0"/>
                      </a:cubicBezTo>
                      <a:cubicBezTo>
                        <a:pt x="8" y="0"/>
                        <a:pt x="0" y="7"/>
                        <a:pt x="0" y="16"/>
                      </a:cubicBezTo>
                      <a:cubicBezTo>
                        <a:pt x="0" y="110"/>
                        <a:pt x="0" y="110"/>
                        <a:pt x="0" y="110"/>
                      </a:cubicBezTo>
                      <a:lnTo>
                        <a:pt x="33" y="110"/>
                      </a:lnTo>
                      <a:close/>
                    </a:path>
                  </a:pathLst>
                </a:custGeom>
                <a:solidFill>
                  <a:srgbClr val="666666"/>
                </a:solidFill>
                <a:ln w="9525">
                  <a:noFill/>
                  <a:round/>
                  <a:headEnd/>
                  <a:tailEnd/>
                </a:ln>
              </p:spPr>
              <p:txBody>
                <a:bodyPr anchor="ctr"/>
                <a:lstStyle/>
                <a:p>
                  <a:pPr algn="ctr"/>
                  <a:endParaRPr dirty="0"/>
                </a:p>
              </p:txBody>
            </p:sp>
            <p:sp>
              <p:nvSpPr>
                <p:cNvPr id="312" name="îS1ïďê">
                  <a:extLst>
                    <a:ext uri="{FF2B5EF4-FFF2-40B4-BE49-F238E27FC236}">
                      <a16:creationId xmlns:a16="http://schemas.microsoft.com/office/drawing/2014/main" id="{4A1B8720-5241-4833-ACB1-F23A607B3F62}"/>
                    </a:ext>
                  </a:extLst>
                </p:cNvPr>
                <p:cNvSpPr>
                  <a:spLocks/>
                </p:cNvSpPr>
                <p:nvPr/>
              </p:nvSpPr>
              <p:spPr bwMode="auto">
                <a:xfrm>
                  <a:off x="2769399" y="3365629"/>
                  <a:ext cx="105615" cy="42972"/>
                </a:xfrm>
                <a:custGeom>
                  <a:avLst/>
                  <a:gdLst/>
                  <a:ahLst/>
                  <a:cxnLst>
                    <a:cxn ang="0">
                      <a:pos x="32" y="13"/>
                    </a:cxn>
                    <a:cxn ang="0">
                      <a:pos x="0" y="13"/>
                    </a:cxn>
                    <a:cxn ang="0">
                      <a:pos x="0" y="8"/>
                    </a:cxn>
                    <a:cxn ang="0">
                      <a:pos x="9" y="0"/>
                    </a:cxn>
                    <a:cxn ang="0">
                      <a:pos x="24" y="0"/>
                    </a:cxn>
                    <a:cxn ang="0">
                      <a:pos x="32" y="8"/>
                    </a:cxn>
                    <a:cxn ang="0">
                      <a:pos x="32" y="13"/>
                    </a:cxn>
                  </a:cxnLst>
                  <a:rect l="0" t="0" r="r" b="b"/>
                  <a:pathLst>
                    <a:path w="32" h="13">
                      <a:moveTo>
                        <a:pt x="32" y="13"/>
                      </a:moveTo>
                      <a:cubicBezTo>
                        <a:pt x="0" y="13"/>
                        <a:pt x="0" y="13"/>
                        <a:pt x="0" y="13"/>
                      </a:cubicBezTo>
                      <a:cubicBezTo>
                        <a:pt x="0" y="8"/>
                        <a:pt x="0" y="8"/>
                        <a:pt x="0" y="8"/>
                      </a:cubicBezTo>
                      <a:cubicBezTo>
                        <a:pt x="0" y="4"/>
                        <a:pt x="4" y="0"/>
                        <a:pt x="9" y="0"/>
                      </a:cubicBezTo>
                      <a:cubicBezTo>
                        <a:pt x="24" y="0"/>
                        <a:pt x="24" y="0"/>
                        <a:pt x="24" y="0"/>
                      </a:cubicBezTo>
                      <a:cubicBezTo>
                        <a:pt x="28" y="0"/>
                        <a:pt x="32" y="4"/>
                        <a:pt x="32" y="8"/>
                      </a:cubicBezTo>
                      <a:lnTo>
                        <a:pt x="32" y="13"/>
                      </a:lnTo>
                      <a:close/>
                    </a:path>
                  </a:pathLst>
                </a:custGeom>
                <a:solidFill>
                  <a:srgbClr val="975837"/>
                </a:solidFill>
                <a:ln w="9525">
                  <a:noFill/>
                  <a:round/>
                  <a:headEnd/>
                  <a:tailEnd/>
                </a:ln>
              </p:spPr>
              <p:txBody>
                <a:bodyPr anchor="ctr"/>
                <a:lstStyle/>
                <a:p>
                  <a:pPr algn="ctr"/>
                  <a:endParaRPr dirty="0"/>
                </a:p>
              </p:txBody>
            </p:sp>
            <p:sp>
              <p:nvSpPr>
                <p:cNvPr id="313" name="íşḻïďé">
                  <a:extLst>
                    <a:ext uri="{FF2B5EF4-FFF2-40B4-BE49-F238E27FC236}">
                      <a16:creationId xmlns:a16="http://schemas.microsoft.com/office/drawing/2014/main" id="{C8B9F863-063F-49C1-A814-692511536B1A}"/>
                    </a:ext>
                  </a:extLst>
                </p:cNvPr>
                <p:cNvSpPr>
                  <a:spLocks/>
                </p:cNvSpPr>
                <p:nvPr/>
              </p:nvSpPr>
              <p:spPr bwMode="auto">
                <a:xfrm>
                  <a:off x="2789221" y="3388780"/>
                  <a:ext cx="65971" cy="9835"/>
                </a:xfrm>
                <a:prstGeom prst="rect">
                  <a:avLst/>
                </a:prstGeom>
                <a:solidFill>
                  <a:srgbClr val="713600"/>
                </a:solidFill>
                <a:ln w="9525">
                  <a:noFill/>
                  <a:miter lim="800000"/>
                  <a:headEnd/>
                  <a:tailEnd/>
                </a:ln>
              </p:spPr>
              <p:txBody>
                <a:bodyPr anchor="ctr"/>
                <a:lstStyle/>
                <a:p>
                  <a:pPr algn="ctr"/>
                  <a:endParaRPr dirty="0"/>
                </a:p>
              </p:txBody>
            </p:sp>
            <p:sp>
              <p:nvSpPr>
                <p:cNvPr id="314" name="íṥ1iḓé">
                  <a:extLst>
                    <a:ext uri="{FF2B5EF4-FFF2-40B4-BE49-F238E27FC236}">
                      <a16:creationId xmlns:a16="http://schemas.microsoft.com/office/drawing/2014/main" id="{16907FD6-4391-42BF-915E-A7419A927945}"/>
                    </a:ext>
                  </a:extLst>
                </p:cNvPr>
                <p:cNvSpPr>
                  <a:spLocks/>
                </p:cNvSpPr>
                <p:nvPr/>
              </p:nvSpPr>
              <p:spPr bwMode="auto">
                <a:xfrm>
                  <a:off x="2970794" y="3322809"/>
                  <a:ext cx="89122" cy="59314"/>
                </a:xfrm>
                <a:custGeom>
                  <a:avLst/>
                  <a:gdLst/>
                  <a:ahLst/>
                  <a:cxnLst>
                    <a:cxn ang="0">
                      <a:pos x="0" y="392"/>
                    </a:cxn>
                    <a:cxn ang="0">
                      <a:pos x="589" y="392"/>
                    </a:cxn>
                    <a:cxn ang="0">
                      <a:pos x="501" y="0"/>
                    </a:cxn>
                    <a:cxn ang="0">
                      <a:pos x="65" y="0"/>
                    </a:cxn>
                    <a:cxn ang="0">
                      <a:pos x="0" y="392"/>
                    </a:cxn>
                  </a:cxnLst>
                  <a:rect l="0" t="0" r="r" b="b"/>
                  <a:pathLst>
                    <a:path w="589" h="392">
                      <a:moveTo>
                        <a:pt x="0" y="392"/>
                      </a:moveTo>
                      <a:lnTo>
                        <a:pt x="589" y="392"/>
                      </a:lnTo>
                      <a:lnTo>
                        <a:pt x="501" y="0"/>
                      </a:lnTo>
                      <a:lnTo>
                        <a:pt x="65" y="0"/>
                      </a:lnTo>
                      <a:lnTo>
                        <a:pt x="0" y="392"/>
                      </a:lnTo>
                      <a:close/>
                    </a:path>
                  </a:pathLst>
                </a:custGeom>
                <a:solidFill>
                  <a:srgbClr val="713600"/>
                </a:solidFill>
                <a:ln w="9525">
                  <a:noFill/>
                  <a:round/>
                  <a:headEnd/>
                  <a:tailEnd/>
                </a:ln>
              </p:spPr>
              <p:txBody>
                <a:bodyPr anchor="ctr"/>
                <a:lstStyle/>
                <a:p>
                  <a:pPr algn="ctr"/>
                  <a:endParaRPr dirty="0"/>
                </a:p>
              </p:txBody>
            </p:sp>
            <p:sp>
              <p:nvSpPr>
                <p:cNvPr id="315" name="í$ḷiḑe">
                  <a:extLst>
                    <a:ext uri="{FF2B5EF4-FFF2-40B4-BE49-F238E27FC236}">
                      <a16:creationId xmlns:a16="http://schemas.microsoft.com/office/drawing/2014/main" id="{EBE52E0A-4287-4773-A353-313158C82866}"/>
                    </a:ext>
                  </a:extLst>
                </p:cNvPr>
                <p:cNvSpPr>
                  <a:spLocks/>
                </p:cNvSpPr>
                <p:nvPr/>
              </p:nvSpPr>
              <p:spPr bwMode="auto">
                <a:xfrm>
                  <a:off x="2964136" y="3378793"/>
                  <a:ext cx="105615" cy="39643"/>
                </a:xfrm>
                <a:custGeom>
                  <a:avLst/>
                  <a:gdLst/>
                  <a:ahLst/>
                  <a:cxnLst>
                    <a:cxn ang="0">
                      <a:pos x="0" y="12"/>
                    </a:cxn>
                    <a:cxn ang="0">
                      <a:pos x="32" y="12"/>
                    </a:cxn>
                    <a:cxn ang="0">
                      <a:pos x="32" y="8"/>
                    </a:cxn>
                    <a:cxn ang="0">
                      <a:pos x="24" y="0"/>
                    </a:cxn>
                    <a:cxn ang="0">
                      <a:pos x="9" y="0"/>
                    </a:cxn>
                    <a:cxn ang="0">
                      <a:pos x="0" y="8"/>
                    </a:cxn>
                    <a:cxn ang="0">
                      <a:pos x="0" y="12"/>
                    </a:cxn>
                  </a:cxnLst>
                  <a:rect l="0" t="0" r="r" b="b"/>
                  <a:pathLst>
                    <a:path w="32" h="12">
                      <a:moveTo>
                        <a:pt x="0" y="12"/>
                      </a:moveTo>
                      <a:cubicBezTo>
                        <a:pt x="32" y="12"/>
                        <a:pt x="32" y="12"/>
                        <a:pt x="32" y="12"/>
                      </a:cubicBezTo>
                      <a:cubicBezTo>
                        <a:pt x="32" y="8"/>
                        <a:pt x="32" y="8"/>
                        <a:pt x="32" y="8"/>
                      </a:cubicBezTo>
                      <a:cubicBezTo>
                        <a:pt x="32" y="4"/>
                        <a:pt x="28" y="0"/>
                        <a:pt x="24" y="0"/>
                      </a:cubicBezTo>
                      <a:cubicBezTo>
                        <a:pt x="9" y="0"/>
                        <a:pt x="9" y="0"/>
                        <a:pt x="9" y="0"/>
                      </a:cubicBezTo>
                      <a:cubicBezTo>
                        <a:pt x="4" y="0"/>
                        <a:pt x="0" y="4"/>
                        <a:pt x="0" y="8"/>
                      </a:cubicBezTo>
                      <a:lnTo>
                        <a:pt x="0" y="12"/>
                      </a:lnTo>
                      <a:close/>
                    </a:path>
                  </a:pathLst>
                </a:custGeom>
                <a:solidFill>
                  <a:srgbClr val="713600"/>
                </a:solidFill>
                <a:ln w="9525">
                  <a:noFill/>
                  <a:round/>
                  <a:headEnd/>
                  <a:tailEnd/>
                </a:ln>
              </p:spPr>
              <p:txBody>
                <a:bodyPr anchor="ctr"/>
                <a:lstStyle/>
                <a:p>
                  <a:pPr algn="ctr"/>
                  <a:endParaRPr dirty="0"/>
                </a:p>
              </p:txBody>
            </p:sp>
            <p:sp>
              <p:nvSpPr>
                <p:cNvPr id="316" name="işļïḑè">
                  <a:extLst>
                    <a:ext uri="{FF2B5EF4-FFF2-40B4-BE49-F238E27FC236}">
                      <a16:creationId xmlns:a16="http://schemas.microsoft.com/office/drawing/2014/main" id="{E40A9B86-5DE2-4618-9400-D8358333EA28}"/>
                    </a:ext>
                  </a:extLst>
                </p:cNvPr>
                <p:cNvSpPr>
                  <a:spLocks/>
                </p:cNvSpPr>
                <p:nvPr/>
              </p:nvSpPr>
              <p:spPr bwMode="auto">
                <a:xfrm>
                  <a:off x="2957478" y="2979485"/>
                  <a:ext cx="108944" cy="362994"/>
                </a:xfrm>
                <a:custGeom>
                  <a:avLst/>
                  <a:gdLst/>
                  <a:ahLst/>
                  <a:cxnLst>
                    <a:cxn ang="0">
                      <a:pos x="0" y="110"/>
                    </a:cxn>
                    <a:cxn ang="0">
                      <a:pos x="0" y="16"/>
                    </a:cxn>
                    <a:cxn ang="0">
                      <a:pos x="17" y="0"/>
                    </a:cxn>
                    <a:cxn ang="0">
                      <a:pos x="33" y="16"/>
                    </a:cxn>
                    <a:cxn ang="0">
                      <a:pos x="33" y="110"/>
                    </a:cxn>
                    <a:cxn ang="0">
                      <a:pos x="0" y="110"/>
                    </a:cxn>
                  </a:cxnLst>
                  <a:rect l="0" t="0" r="r" b="b"/>
                  <a:pathLst>
                    <a:path w="33" h="110">
                      <a:moveTo>
                        <a:pt x="0" y="110"/>
                      </a:moveTo>
                      <a:cubicBezTo>
                        <a:pt x="0" y="16"/>
                        <a:pt x="0" y="16"/>
                        <a:pt x="0" y="16"/>
                      </a:cubicBezTo>
                      <a:cubicBezTo>
                        <a:pt x="0" y="7"/>
                        <a:pt x="8" y="0"/>
                        <a:pt x="17" y="0"/>
                      </a:cubicBezTo>
                      <a:cubicBezTo>
                        <a:pt x="26" y="0"/>
                        <a:pt x="33" y="7"/>
                        <a:pt x="33" y="16"/>
                      </a:cubicBezTo>
                      <a:cubicBezTo>
                        <a:pt x="33" y="110"/>
                        <a:pt x="33" y="110"/>
                        <a:pt x="33" y="110"/>
                      </a:cubicBezTo>
                      <a:lnTo>
                        <a:pt x="0" y="110"/>
                      </a:lnTo>
                      <a:close/>
                    </a:path>
                  </a:pathLst>
                </a:custGeom>
                <a:solidFill>
                  <a:srgbClr val="666666"/>
                </a:solidFill>
                <a:ln w="9525">
                  <a:noFill/>
                  <a:round/>
                  <a:headEnd/>
                  <a:tailEnd/>
                </a:ln>
              </p:spPr>
              <p:txBody>
                <a:bodyPr anchor="ctr"/>
                <a:lstStyle/>
                <a:p>
                  <a:pPr algn="ctr"/>
                  <a:endParaRPr dirty="0"/>
                </a:p>
              </p:txBody>
            </p:sp>
            <p:sp>
              <p:nvSpPr>
                <p:cNvPr id="317" name="ïSļidê">
                  <a:extLst>
                    <a:ext uri="{FF2B5EF4-FFF2-40B4-BE49-F238E27FC236}">
                      <a16:creationId xmlns:a16="http://schemas.microsoft.com/office/drawing/2014/main" id="{F63C6A7F-5036-4926-941B-BC8FCC3E88FC}"/>
                    </a:ext>
                  </a:extLst>
                </p:cNvPr>
                <p:cNvSpPr>
                  <a:spLocks/>
                </p:cNvSpPr>
                <p:nvPr/>
              </p:nvSpPr>
              <p:spPr bwMode="auto">
                <a:xfrm>
                  <a:off x="2964136" y="3365629"/>
                  <a:ext cx="105615" cy="42972"/>
                </a:xfrm>
                <a:custGeom>
                  <a:avLst/>
                  <a:gdLst/>
                  <a:ahLst/>
                  <a:cxnLst>
                    <a:cxn ang="0">
                      <a:pos x="0" y="13"/>
                    </a:cxn>
                    <a:cxn ang="0">
                      <a:pos x="32" y="13"/>
                    </a:cxn>
                    <a:cxn ang="0">
                      <a:pos x="32" y="8"/>
                    </a:cxn>
                    <a:cxn ang="0">
                      <a:pos x="24" y="0"/>
                    </a:cxn>
                    <a:cxn ang="0">
                      <a:pos x="9" y="0"/>
                    </a:cxn>
                    <a:cxn ang="0">
                      <a:pos x="0" y="8"/>
                    </a:cxn>
                    <a:cxn ang="0">
                      <a:pos x="0" y="13"/>
                    </a:cxn>
                  </a:cxnLst>
                  <a:rect l="0" t="0" r="r" b="b"/>
                  <a:pathLst>
                    <a:path w="32" h="13">
                      <a:moveTo>
                        <a:pt x="0" y="13"/>
                      </a:moveTo>
                      <a:cubicBezTo>
                        <a:pt x="32" y="13"/>
                        <a:pt x="32" y="13"/>
                        <a:pt x="32" y="13"/>
                      </a:cubicBezTo>
                      <a:cubicBezTo>
                        <a:pt x="32" y="8"/>
                        <a:pt x="32" y="8"/>
                        <a:pt x="32" y="8"/>
                      </a:cubicBezTo>
                      <a:cubicBezTo>
                        <a:pt x="32" y="4"/>
                        <a:pt x="28" y="0"/>
                        <a:pt x="24" y="0"/>
                      </a:cubicBezTo>
                      <a:cubicBezTo>
                        <a:pt x="9" y="0"/>
                        <a:pt x="9" y="0"/>
                        <a:pt x="9" y="0"/>
                      </a:cubicBezTo>
                      <a:cubicBezTo>
                        <a:pt x="4" y="0"/>
                        <a:pt x="0" y="4"/>
                        <a:pt x="0" y="8"/>
                      </a:cubicBezTo>
                      <a:lnTo>
                        <a:pt x="0" y="13"/>
                      </a:lnTo>
                      <a:close/>
                    </a:path>
                  </a:pathLst>
                </a:custGeom>
                <a:solidFill>
                  <a:srgbClr val="975837"/>
                </a:solidFill>
                <a:ln w="9525">
                  <a:noFill/>
                  <a:round/>
                  <a:headEnd/>
                  <a:tailEnd/>
                </a:ln>
              </p:spPr>
              <p:txBody>
                <a:bodyPr anchor="ctr"/>
                <a:lstStyle/>
                <a:p>
                  <a:pPr algn="ctr"/>
                  <a:endParaRPr dirty="0"/>
                </a:p>
              </p:txBody>
            </p:sp>
            <p:sp>
              <p:nvSpPr>
                <p:cNvPr id="318" name="ïṣḷïḍé">
                  <a:extLst>
                    <a:ext uri="{FF2B5EF4-FFF2-40B4-BE49-F238E27FC236}">
                      <a16:creationId xmlns:a16="http://schemas.microsoft.com/office/drawing/2014/main" id="{7EC4E6F6-FD35-45C5-85B5-A103245DC612}"/>
                    </a:ext>
                  </a:extLst>
                </p:cNvPr>
                <p:cNvSpPr>
                  <a:spLocks/>
                </p:cNvSpPr>
                <p:nvPr/>
              </p:nvSpPr>
              <p:spPr bwMode="auto">
                <a:xfrm>
                  <a:off x="2983958" y="3388780"/>
                  <a:ext cx="65971" cy="9835"/>
                </a:xfrm>
                <a:prstGeom prst="rect">
                  <a:avLst/>
                </a:prstGeom>
                <a:solidFill>
                  <a:srgbClr val="713600"/>
                </a:solidFill>
                <a:ln w="9525">
                  <a:noFill/>
                  <a:miter lim="800000"/>
                  <a:headEnd/>
                  <a:tailEnd/>
                </a:ln>
              </p:spPr>
              <p:txBody>
                <a:bodyPr anchor="ctr"/>
                <a:lstStyle/>
                <a:p>
                  <a:pPr algn="ctr"/>
                  <a:endParaRPr dirty="0"/>
                </a:p>
              </p:txBody>
            </p:sp>
            <p:sp>
              <p:nvSpPr>
                <p:cNvPr id="319" name="ïṧliḋè">
                  <a:extLst>
                    <a:ext uri="{FF2B5EF4-FFF2-40B4-BE49-F238E27FC236}">
                      <a16:creationId xmlns:a16="http://schemas.microsoft.com/office/drawing/2014/main" id="{937326FB-D150-47F5-8D7A-6E07B2DDD834}"/>
                    </a:ext>
                  </a:extLst>
                </p:cNvPr>
                <p:cNvSpPr>
                  <a:spLocks/>
                </p:cNvSpPr>
                <p:nvPr/>
              </p:nvSpPr>
              <p:spPr bwMode="auto">
                <a:xfrm>
                  <a:off x="2198203" y="2712271"/>
                  <a:ext cx="56136" cy="168257"/>
                </a:xfrm>
                <a:custGeom>
                  <a:avLst/>
                  <a:gdLst/>
                  <a:ahLst/>
                  <a:cxnLst>
                    <a:cxn ang="0">
                      <a:pos x="13" y="51"/>
                    </a:cxn>
                    <a:cxn ang="0">
                      <a:pos x="5" y="51"/>
                    </a:cxn>
                    <a:cxn ang="0">
                      <a:pos x="0" y="46"/>
                    </a:cxn>
                    <a:cxn ang="0">
                      <a:pos x="0" y="5"/>
                    </a:cxn>
                    <a:cxn ang="0">
                      <a:pos x="5" y="0"/>
                    </a:cxn>
                    <a:cxn ang="0">
                      <a:pos x="13" y="0"/>
                    </a:cxn>
                    <a:cxn ang="0">
                      <a:pos x="17" y="5"/>
                    </a:cxn>
                    <a:cxn ang="0">
                      <a:pos x="17" y="46"/>
                    </a:cxn>
                    <a:cxn ang="0">
                      <a:pos x="13" y="51"/>
                    </a:cxn>
                  </a:cxnLst>
                  <a:rect l="0" t="0" r="r" b="b"/>
                  <a:pathLst>
                    <a:path w="17" h="51">
                      <a:moveTo>
                        <a:pt x="13" y="51"/>
                      </a:moveTo>
                      <a:cubicBezTo>
                        <a:pt x="5" y="51"/>
                        <a:pt x="5" y="51"/>
                        <a:pt x="5" y="51"/>
                      </a:cubicBezTo>
                      <a:cubicBezTo>
                        <a:pt x="2" y="51"/>
                        <a:pt x="0" y="49"/>
                        <a:pt x="0" y="46"/>
                      </a:cubicBezTo>
                      <a:cubicBezTo>
                        <a:pt x="0" y="5"/>
                        <a:pt x="0" y="5"/>
                        <a:pt x="0" y="5"/>
                      </a:cubicBezTo>
                      <a:cubicBezTo>
                        <a:pt x="0" y="2"/>
                        <a:pt x="2" y="0"/>
                        <a:pt x="5" y="0"/>
                      </a:cubicBezTo>
                      <a:cubicBezTo>
                        <a:pt x="13" y="0"/>
                        <a:pt x="13" y="0"/>
                        <a:pt x="13" y="0"/>
                      </a:cubicBezTo>
                      <a:cubicBezTo>
                        <a:pt x="15" y="0"/>
                        <a:pt x="17" y="2"/>
                        <a:pt x="17" y="5"/>
                      </a:cubicBezTo>
                      <a:cubicBezTo>
                        <a:pt x="17" y="46"/>
                        <a:pt x="17" y="46"/>
                        <a:pt x="17" y="46"/>
                      </a:cubicBezTo>
                      <a:cubicBezTo>
                        <a:pt x="17" y="49"/>
                        <a:pt x="15" y="51"/>
                        <a:pt x="13" y="51"/>
                      </a:cubicBezTo>
                      <a:close/>
                    </a:path>
                  </a:pathLst>
                </a:custGeom>
                <a:solidFill>
                  <a:srgbClr val="713600"/>
                </a:solidFill>
                <a:ln w="9525">
                  <a:noFill/>
                  <a:round/>
                  <a:headEnd/>
                  <a:tailEnd/>
                </a:ln>
              </p:spPr>
              <p:txBody>
                <a:bodyPr anchor="ctr"/>
                <a:lstStyle/>
                <a:p>
                  <a:pPr algn="ctr"/>
                  <a:endParaRPr dirty="0"/>
                </a:p>
              </p:txBody>
            </p:sp>
            <p:sp>
              <p:nvSpPr>
                <p:cNvPr id="320" name="iṣlîde">
                  <a:extLst>
                    <a:ext uri="{FF2B5EF4-FFF2-40B4-BE49-F238E27FC236}">
                      <a16:creationId xmlns:a16="http://schemas.microsoft.com/office/drawing/2014/main" id="{664A112D-58B2-4401-AE4B-B8B27CF87FA0}"/>
                    </a:ext>
                  </a:extLst>
                </p:cNvPr>
                <p:cNvSpPr>
                  <a:spLocks/>
                </p:cNvSpPr>
                <p:nvPr/>
              </p:nvSpPr>
              <p:spPr bwMode="auto">
                <a:xfrm>
                  <a:off x="2310475" y="3147894"/>
                  <a:ext cx="32986" cy="270543"/>
                </a:xfrm>
                <a:prstGeom prst="rect">
                  <a:avLst/>
                </a:prstGeom>
                <a:solidFill>
                  <a:srgbClr val="F2F2F2"/>
                </a:solidFill>
                <a:ln w="9525">
                  <a:noFill/>
                  <a:miter lim="800000"/>
                  <a:headEnd/>
                  <a:tailEnd/>
                </a:ln>
              </p:spPr>
              <p:txBody>
                <a:bodyPr anchor="ctr"/>
                <a:lstStyle/>
                <a:p>
                  <a:pPr algn="ctr"/>
                  <a:endParaRPr dirty="0"/>
                </a:p>
              </p:txBody>
            </p:sp>
            <p:sp>
              <p:nvSpPr>
                <p:cNvPr id="321" name="ïṣľïḑê">
                  <a:extLst>
                    <a:ext uri="{FF2B5EF4-FFF2-40B4-BE49-F238E27FC236}">
                      <a16:creationId xmlns:a16="http://schemas.microsoft.com/office/drawing/2014/main" id="{327B3AE2-C721-462E-A30A-6ADA0927DD9C}"/>
                    </a:ext>
                  </a:extLst>
                </p:cNvPr>
                <p:cNvSpPr>
                  <a:spLocks/>
                </p:cNvSpPr>
                <p:nvPr/>
              </p:nvSpPr>
              <p:spPr bwMode="auto">
                <a:xfrm>
                  <a:off x="2498705" y="3147894"/>
                  <a:ext cx="36315" cy="270543"/>
                </a:xfrm>
                <a:prstGeom prst="rect">
                  <a:avLst/>
                </a:prstGeom>
                <a:solidFill>
                  <a:srgbClr val="F2F2F2"/>
                </a:solidFill>
                <a:ln w="9525">
                  <a:noFill/>
                  <a:miter lim="800000"/>
                  <a:headEnd/>
                  <a:tailEnd/>
                </a:ln>
              </p:spPr>
              <p:txBody>
                <a:bodyPr anchor="ctr"/>
                <a:lstStyle/>
                <a:p>
                  <a:pPr algn="ctr"/>
                  <a:endParaRPr dirty="0"/>
                </a:p>
              </p:txBody>
            </p:sp>
            <p:sp>
              <p:nvSpPr>
                <p:cNvPr id="322" name="íṡľîdê">
                  <a:extLst>
                    <a:ext uri="{FF2B5EF4-FFF2-40B4-BE49-F238E27FC236}">
                      <a16:creationId xmlns:a16="http://schemas.microsoft.com/office/drawing/2014/main" id="{94DB65AE-7850-46A5-B398-A4BC5F1465A3}"/>
                    </a:ext>
                  </a:extLst>
                </p:cNvPr>
                <p:cNvSpPr>
                  <a:spLocks/>
                </p:cNvSpPr>
                <p:nvPr/>
              </p:nvSpPr>
              <p:spPr bwMode="auto">
                <a:xfrm>
                  <a:off x="2260996" y="3081771"/>
                  <a:ext cx="303680" cy="66123"/>
                </a:xfrm>
                <a:custGeom>
                  <a:avLst/>
                  <a:gdLst/>
                  <a:ahLst/>
                  <a:cxnLst>
                    <a:cxn ang="0">
                      <a:pos x="92" y="20"/>
                    </a:cxn>
                    <a:cxn ang="0">
                      <a:pos x="8" y="20"/>
                    </a:cxn>
                    <a:cxn ang="0">
                      <a:pos x="0" y="12"/>
                    </a:cxn>
                    <a:cxn ang="0">
                      <a:pos x="0" y="7"/>
                    </a:cxn>
                    <a:cxn ang="0">
                      <a:pos x="8" y="0"/>
                    </a:cxn>
                    <a:cxn ang="0">
                      <a:pos x="92" y="0"/>
                    </a:cxn>
                    <a:cxn ang="0">
                      <a:pos x="92" y="20"/>
                    </a:cxn>
                  </a:cxnLst>
                  <a:rect l="0" t="0" r="r" b="b"/>
                  <a:pathLst>
                    <a:path w="92" h="20">
                      <a:moveTo>
                        <a:pt x="92" y="20"/>
                      </a:moveTo>
                      <a:cubicBezTo>
                        <a:pt x="8" y="20"/>
                        <a:pt x="8" y="20"/>
                        <a:pt x="8" y="20"/>
                      </a:cubicBezTo>
                      <a:cubicBezTo>
                        <a:pt x="3" y="20"/>
                        <a:pt x="0" y="16"/>
                        <a:pt x="0" y="12"/>
                      </a:cubicBezTo>
                      <a:cubicBezTo>
                        <a:pt x="0" y="7"/>
                        <a:pt x="0" y="7"/>
                        <a:pt x="0" y="7"/>
                      </a:cubicBezTo>
                      <a:cubicBezTo>
                        <a:pt x="0" y="3"/>
                        <a:pt x="3" y="0"/>
                        <a:pt x="8" y="0"/>
                      </a:cubicBezTo>
                      <a:cubicBezTo>
                        <a:pt x="92" y="0"/>
                        <a:pt x="92" y="0"/>
                        <a:pt x="92" y="0"/>
                      </a:cubicBezTo>
                      <a:lnTo>
                        <a:pt x="92" y="20"/>
                      </a:lnTo>
                      <a:close/>
                    </a:path>
                  </a:pathLst>
                </a:custGeom>
                <a:solidFill>
                  <a:srgbClr val="713600"/>
                </a:solidFill>
                <a:ln w="9525">
                  <a:noFill/>
                  <a:round/>
                  <a:headEnd/>
                  <a:tailEnd/>
                </a:ln>
              </p:spPr>
              <p:txBody>
                <a:bodyPr anchor="ctr"/>
                <a:lstStyle/>
                <a:p>
                  <a:pPr algn="ctr"/>
                  <a:endParaRPr dirty="0"/>
                </a:p>
              </p:txBody>
            </p:sp>
            <p:sp>
              <p:nvSpPr>
                <p:cNvPr id="323" name="iśľiḋe">
                  <a:extLst>
                    <a:ext uri="{FF2B5EF4-FFF2-40B4-BE49-F238E27FC236}">
                      <a16:creationId xmlns:a16="http://schemas.microsoft.com/office/drawing/2014/main" id="{97DD1EE8-6A43-4E58-AC57-16BF06AF4855}"/>
                    </a:ext>
                  </a:extLst>
                </p:cNvPr>
                <p:cNvSpPr>
                  <a:spLocks/>
                </p:cNvSpPr>
                <p:nvPr/>
              </p:nvSpPr>
              <p:spPr bwMode="auto">
                <a:xfrm>
                  <a:off x="2386433" y="3081771"/>
                  <a:ext cx="198065" cy="66123"/>
                </a:xfrm>
                <a:custGeom>
                  <a:avLst/>
                  <a:gdLst/>
                  <a:ahLst/>
                  <a:cxnLst>
                    <a:cxn ang="0">
                      <a:pos x="0" y="10"/>
                    </a:cxn>
                    <a:cxn ang="0">
                      <a:pos x="10" y="20"/>
                    </a:cxn>
                    <a:cxn ang="0">
                      <a:pos x="52" y="20"/>
                    </a:cxn>
                    <a:cxn ang="0">
                      <a:pos x="60" y="12"/>
                    </a:cxn>
                    <a:cxn ang="0">
                      <a:pos x="60" y="7"/>
                    </a:cxn>
                    <a:cxn ang="0">
                      <a:pos x="52" y="0"/>
                    </a:cxn>
                    <a:cxn ang="0">
                      <a:pos x="10" y="0"/>
                    </a:cxn>
                    <a:cxn ang="0">
                      <a:pos x="0" y="10"/>
                    </a:cxn>
                  </a:cxnLst>
                  <a:rect l="0" t="0" r="r" b="b"/>
                  <a:pathLst>
                    <a:path w="60" h="20">
                      <a:moveTo>
                        <a:pt x="0" y="10"/>
                      </a:moveTo>
                      <a:cubicBezTo>
                        <a:pt x="0" y="15"/>
                        <a:pt x="5" y="20"/>
                        <a:pt x="10" y="20"/>
                      </a:cubicBezTo>
                      <a:cubicBezTo>
                        <a:pt x="52" y="20"/>
                        <a:pt x="52" y="20"/>
                        <a:pt x="52" y="20"/>
                      </a:cubicBezTo>
                      <a:cubicBezTo>
                        <a:pt x="56" y="20"/>
                        <a:pt x="60" y="16"/>
                        <a:pt x="60" y="12"/>
                      </a:cubicBezTo>
                      <a:cubicBezTo>
                        <a:pt x="60" y="7"/>
                        <a:pt x="60" y="7"/>
                        <a:pt x="60" y="7"/>
                      </a:cubicBezTo>
                      <a:cubicBezTo>
                        <a:pt x="60" y="3"/>
                        <a:pt x="56" y="0"/>
                        <a:pt x="52" y="0"/>
                      </a:cubicBezTo>
                      <a:cubicBezTo>
                        <a:pt x="10" y="0"/>
                        <a:pt x="10" y="0"/>
                        <a:pt x="10" y="0"/>
                      </a:cubicBezTo>
                      <a:cubicBezTo>
                        <a:pt x="5" y="0"/>
                        <a:pt x="0" y="4"/>
                        <a:pt x="0" y="10"/>
                      </a:cubicBezTo>
                      <a:close/>
                    </a:path>
                  </a:pathLst>
                </a:custGeom>
                <a:solidFill>
                  <a:srgbClr val="713600"/>
                </a:solidFill>
                <a:ln w="9525">
                  <a:noFill/>
                  <a:round/>
                  <a:headEnd/>
                  <a:tailEnd/>
                </a:ln>
              </p:spPr>
              <p:txBody>
                <a:bodyPr anchor="ctr"/>
                <a:lstStyle/>
                <a:p>
                  <a:pPr algn="ctr"/>
                  <a:endParaRPr dirty="0"/>
                </a:p>
              </p:txBody>
            </p:sp>
            <p:sp>
              <p:nvSpPr>
                <p:cNvPr id="324" name="ïṥḷíḋê">
                  <a:extLst>
                    <a:ext uri="{FF2B5EF4-FFF2-40B4-BE49-F238E27FC236}">
                      <a16:creationId xmlns:a16="http://schemas.microsoft.com/office/drawing/2014/main" id="{6A34831E-80B9-4F23-8832-A86796BF8903}"/>
                    </a:ext>
                  </a:extLst>
                </p:cNvPr>
                <p:cNvSpPr>
                  <a:spLocks/>
                </p:cNvSpPr>
                <p:nvPr/>
              </p:nvSpPr>
              <p:spPr bwMode="auto">
                <a:xfrm>
                  <a:off x="2260996" y="3091758"/>
                  <a:ext cx="307009" cy="56136"/>
                </a:xfrm>
                <a:custGeom>
                  <a:avLst/>
                  <a:gdLst/>
                  <a:ahLst/>
                  <a:cxnLst>
                    <a:cxn ang="0">
                      <a:pos x="0" y="4"/>
                    </a:cxn>
                    <a:cxn ang="0">
                      <a:pos x="0" y="9"/>
                    </a:cxn>
                    <a:cxn ang="0">
                      <a:pos x="8" y="17"/>
                    </a:cxn>
                    <a:cxn ang="0">
                      <a:pos x="48" y="17"/>
                    </a:cxn>
                    <a:cxn ang="0">
                      <a:pos x="90" y="17"/>
                    </a:cxn>
                    <a:cxn ang="0">
                      <a:pos x="92" y="17"/>
                    </a:cxn>
                    <a:cxn ang="0">
                      <a:pos x="92" y="17"/>
                    </a:cxn>
                    <a:cxn ang="0">
                      <a:pos x="93" y="16"/>
                    </a:cxn>
                    <a:cxn ang="0">
                      <a:pos x="93" y="0"/>
                    </a:cxn>
                    <a:cxn ang="0">
                      <a:pos x="1" y="0"/>
                    </a:cxn>
                    <a:cxn ang="0">
                      <a:pos x="0" y="4"/>
                    </a:cxn>
                  </a:cxnLst>
                  <a:rect l="0" t="0" r="r" b="b"/>
                  <a:pathLst>
                    <a:path w="93" h="17">
                      <a:moveTo>
                        <a:pt x="0" y="4"/>
                      </a:moveTo>
                      <a:cubicBezTo>
                        <a:pt x="0" y="9"/>
                        <a:pt x="0" y="9"/>
                        <a:pt x="0" y="9"/>
                      </a:cubicBezTo>
                      <a:cubicBezTo>
                        <a:pt x="0" y="13"/>
                        <a:pt x="3" y="17"/>
                        <a:pt x="8" y="17"/>
                      </a:cubicBezTo>
                      <a:cubicBezTo>
                        <a:pt x="48" y="17"/>
                        <a:pt x="48" y="17"/>
                        <a:pt x="48" y="17"/>
                      </a:cubicBezTo>
                      <a:cubicBezTo>
                        <a:pt x="90" y="17"/>
                        <a:pt x="90" y="17"/>
                        <a:pt x="90" y="17"/>
                      </a:cubicBezTo>
                      <a:cubicBezTo>
                        <a:pt x="92" y="17"/>
                        <a:pt x="92" y="17"/>
                        <a:pt x="92" y="17"/>
                      </a:cubicBezTo>
                      <a:cubicBezTo>
                        <a:pt x="92" y="17"/>
                        <a:pt x="92" y="17"/>
                        <a:pt x="92" y="17"/>
                      </a:cubicBezTo>
                      <a:cubicBezTo>
                        <a:pt x="93" y="16"/>
                        <a:pt x="93" y="16"/>
                        <a:pt x="93" y="16"/>
                      </a:cubicBezTo>
                      <a:cubicBezTo>
                        <a:pt x="93" y="0"/>
                        <a:pt x="93" y="0"/>
                        <a:pt x="93" y="0"/>
                      </a:cubicBezTo>
                      <a:cubicBezTo>
                        <a:pt x="1" y="0"/>
                        <a:pt x="1" y="0"/>
                        <a:pt x="1" y="0"/>
                      </a:cubicBezTo>
                      <a:cubicBezTo>
                        <a:pt x="0" y="2"/>
                        <a:pt x="0" y="3"/>
                        <a:pt x="0" y="4"/>
                      </a:cubicBezTo>
                      <a:close/>
                    </a:path>
                  </a:pathLst>
                </a:custGeom>
                <a:solidFill>
                  <a:srgbClr val="975837"/>
                </a:solidFill>
                <a:ln w="9525">
                  <a:noFill/>
                  <a:round/>
                  <a:headEnd/>
                  <a:tailEnd/>
                </a:ln>
              </p:spPr>
              <p:txBody>
                <a:bodyPr anchor="ctr"/>
                <a:lstStyle/>
                <a:p>
                  <a:pPr algn="ctr"/>
                  <a:endParaRPr dirty="0"/>
                </a:p>
              </p:txBody>
            </p:sp>
            <p:sp>
              <p:nvSpPr>
                <p:cNvPr id="325" name="ïşļiḓê">
                  <a:extLst>
                    <a:ext uri="{FF2B5EF4-FFF2-40B4-BE49-F238E27FC236}">
                      <a16:creationId xmlns:a16="http://schemas.microsoft.com/office/drawing/2014/main" id="{02317A22-491D-425F-A5D6-297E07947D6A}"/>
                    </a:ext>
                  </a:extLst>
                </p:cNvPr>
                <p:cNvSpPr>
                  <a:spLocks/>
                </p:cNvSpPr>
                <p:nvPr/>
              </p:nvSpPr>
              <p:spPr bwMode="auto">
                <a:xfrm>
                  <a:off x="2412761" y="2900350"/>
                  <a:ext cx="1013477" cy="39643"/>
                </a:xfrm>
                <a:prstGeom prst="rect">
                  <a:avLst/>
                </a:prstGeom>
                <a:solidFill>
                  <a:srgbClr val="B4B0A5"/>
                </a:solidFill>
                <a:ln w="9525">
                  <a:noFill/>
                  <a:miter lim="800000"/>
                  <a:headEnd/>
                  <a:tailEnd/>
                </a:ln>
              </p:spPr>
              <p:txBody>
                <a:bodyPr anchor="ctr"/>
                <a:lstStyle/>
                <a:p>
                  <a:pPr algn="ctr"/>
                  <a:endParaRPr dirty="0"/>
                </a:p>
              </p:txBody>
            </p:sp>
            <p:sp>
              <p:nvSpPr>
                <p:cNvPr id="326" name="iS1îḋè">
                  <a:extLst>
                    <a:ext uri="{FF2B5EF4-FFF2-40B4-BE49-F238E27FC236}">
                      <a16:creationId xmlns:a16="http://schemas.microsoft.com/office/drawing/2014/main" id="{60B4FA34-B7CB-4D2B-AE59-41EB6B11212A}"/>
                    </a:ext>
                  </a:extLst>
                </p:cNvPr>
                <p:cNvSpPr>
                  <a:spLocks/>
                </p:cNvSpPr>
                <p:nvPr/>
              </p:nvSpPr>
              <p:spPr bwMode="auto">
                <a:xfrm>
                  <a:off x="2548183" y="2933336"/>
                  <a:ext cx="42972" cy="485101"/>
                </a:xfrm>
                <a:prstGeom prst="rect">
                  <a:avLst/>
                </a:prstGeom>
                <a:solidFill>
                  <a:srgbClr val="B4B0A5"/>
                </a:solidFill>
                <a:ln w="9525">
                  <a:noFill/>
                  <a:miter lim="800000"/>
                  <a:headEnd/>
                  <a:tailEnd/>
                </a:ln>
              </p:spPr>
              <p:txBody>
                <a:bodyPr anchor="ctr"/>
                <a:lstStyle/>
                <a:p>
                  <a:pPr algn="ctr"/>
                  <a:endParaRPr dirty="0"/>
                </a:p>
              </p:txBody>
            </p:sp>
            <p:sp>
              <p:nvSpPr>
                <p:cNvPr id="327" name="îšḻîḑe">
                  <a:extLst>
                    <a:ext uri="{FF2B5EF4-FFF2-40B4-BE49-F238E27FC236}">
                      <a16:creationId xmlns:a16="http://schemas.microsoft.com/office/drawing/2014/main" id="{A02A6E71-DBDD-46F0-8C7A-1EA9521FB8F3}"/>
                    </a:ext>
                  </a:extLst>
                </p:cNvPr>
                <p:cNvSpPr>
                  <a:spLocks/>
                </p:cNvSpPr>
                <p:nvPr/>
              </p:nvSpPr>
              <p:spPr bwMode="auto">
                <a:xfrm>
                  <a:off x="3254652" y="2933336"/>
                  <a:ext cx="39643" cy="485101"/>
                </a:xfrm>
                <a:prstGeom prst="rect">
                  <a:avLst/>
                </a:prstGeom>
                <a:solidFill>
                  <a:srgbClr val="B4B0A5"/>
                </a:solidFill>
                <a:ln w="9525">
                  <a:noFill/>
                  <a:miter lim="800000"/>
                  <a:headEnd/>
                  <a:tailEnd/>
                </a:ln>
              </p:spPr>
              <p:txBody>
                <a:bodyPr anchor="ctr"/>
                <a:lstStyle/>
                <a:p>
                  <a:pPr algn="ctr"/>
                  <a:endParaRPr dirty="0"/>
                </a:p>
              </p:txBody>
            </p:sp>
            <p:sp>
              <p:nvSpPr>
                <p:cNvPr id="328" name="iṡḷíḋê">
                  <a:extLst>
                    <a:ext uri="{FF2B5EF4-FFF2-40B4-BE49-F238E27FC236}">
                      <a16:creationId xmlns:a16="http://schemas.microsoft.com/office/drawing/2014/main" id="{1D8F95CE-51DD-463A-AB64-AB2FA241360F}"/>
                    </a:ext>
                  </a:extLst>
                </p:cNvPr>
                <p:cNvSpPr>
                  <a:spLocks/>
                </p:cNvSpPr>
                <p:nvPr/>
              </p:nvSpPr>
              <p:spPr bwMode="auto">
                <a:xfrm>
                  <a:off x="2198203" y="2725435"/>
                  <a:ext cx="46301" cy="155093"/>
                </a:xfrm>
                <a:custGeom>
                  <a:avLst/>
                  <a:gdLst/>
                  <a:ahLst/>
                  <a:cxnLst>
                    <a:cxn ang="0">
                      <a:pos x="10" y="47"/>
                    </a:cxn>
                    <a:cxn ang="0">
                      <a:pos x="4" y="47"/>
                    </a:cxn>
                    <a:cxn ang="0">
                      <a:pos x="0" y="43"/>
                    </a:cxn>
                    <a:cxn ang="0">
                      <a:pos x="0" y="4"/>
                    </a:cxn>
                    <a:cxn ang="0">
                      <a:pos x="4" y="0"/>
                    </a:cxn>
                    <a:cxn ang="0">
                      <a:pos x="10" y="0"/>
                    </a:cxn>
                    <a:cxn ang="0">
                      <a:pos x="14" y="4"/>
                    </a:cxn>
                    <a:cxn ang="0">
                      <a:pos x="14" y="43"/>
                    </a:cxn>
                    <a:cxn ang="0">
                      <a:pos x="10" y="47"/>
                    </a:cxn>
                  </a:cxnLst>
                  <a:rect l="0" t="0" r="r" b="b"/>
                  <a:pathLst>
                    <a:path w="14" h="47">
                      <a:moveTo>
                        <a:pt x="10" y="47"/>
                      </a:moveTo>
                      <a:cubicBezTo>
                        <a:pt x="4" y="47"/>
                        <a:pt x="4" y="47"/>
                        <a:pt x="4" y="47"/>
                      </a:cubicBezTo>
                      <a:cubicBezTo>
                        <a:pt x="2" y="47"/>
                        <a:pt x="0" y="45"/>
                        <a:pt x="0" y="43"/>
                      </a:cubicBezTo>
                      <a:cubicBezTo>
                        <a:pt x="0" y="4"/>
                        <a:pt x="0" y="4"/>
                        <a:pt x="0" y="4"/>
                      </a:cubicBezTo>
                      <a:cubicBezTo>
                        <a:pt x="0" y="2"/>
                        <a:pt x="2" y="0"/>
                        <a:pt x="4" y="0"/>
                      </a:cubicBezTo>
                      <a:cubicBezTo>
                        <a:pt x="10" y="0"/>
                        <a:pt x="10" y="0"/>
                        <a:pt x="10" y="0"/>
                      </a:cubicBezTo>
                      <a:cubicBezTo>
                        <a:pt x="13" y="0"/>
                        <a:pt x="14" y="2"/>
                        <a:pt x="14" y="4"/>
                      </a:cubicBezTo>
                      <a:cubicBezTo>
                        <a:pt x="14" y="43"/>
                        <a:pt x="14" y="43"/>
                        <a:pt x="14" y="43"/>
                      </a:cubicBezTo>
                      <a:cubicBezTo>
                        <a:pt x="14" y="45"/>
                        <a:pt x="13" y="47"/>
                        <a:pt x="10" y="47"/>
                      </a:cubicBezTo>
                      <a:close/>
                    </a:path>
                  </a:pathLst>
                </a:custGeom>
                <a:solidFill>
                  <a:srgbClr val="975837"/>
                </a:solidFill>
                <a:ln w="9525">
                  <a:noFill/>
                  <a:round/>
                  <a:headEnd/>
                  <a:tailEnd/>
                </a:ln>
              </p:spPr>
              <p:txBody>
                <a:bodyPr anchor="ctr"/>
                <a:lstStyle/>
                <a:p>
                  <a:pPr algn="ctr"/>
                  <a:endParaRPr dirty="0"/>
                </a:p>
              </p:txBody>
            </p:sp>
            <p:sp>
              <p:nvSpPr>
                <p:cNvPr id="329" name="ïSľiḓè">
                  <a:extLst>
                    <a:ext uri="{FF2B5EF4-FFF2-40B4-BE49-F238E27FC236}">
                      <a16:creationId xmlns:a16="http://schemas.microsoft.com/office/drawing/2014/main" id="{AFB5B74E-5C4C-4E68-A0DD-772A116C7824}"/>
                    </a:ext>
                  </a:extLst>
                </p:cNvPr>
                <p:cNvSpPr>
                  <a:spLocks/>
                </p:cNvSpPr>
                <p:nvPr/>
              </p:nvSpPr>
              <p:spPr bwMode="auto">
                <a:xfrm>
                  <a:off x="2488719" y="1962982"/>
                  <a:ext cx="307009" cy="310338"/>
                </a:xfrm>
                <a:custGeom>
                  <a:avLst/>
                  <a:gdLst/>
                  <a:ahLst/>
                  <a:cxnLst>
                    <a:cxn ang="0">
                      <a:pos x="92" y="50"/>
                    </a:cxn>
                    <a:cxn ang="0">
                      <a:pos x="43" y="92"/>
                    </a:cxn>
                    <a:cxn ang="0">
                      <a:pos x="1" y="44"/>
                    </a:cxn>
                    <a:cxn ang="0">
                      <a:pos x="50" y="2"/>
                    </a:cxn>
                    <a:cxn ang="0">
                      <a:pos x="92" y="50"/>
                    </a:cxn>
                  </a:cxnLst>
                  <a:rect l="0" t="0" r="r" b="b"/>
                  <a:pathLst>
                    <a:path w="93" h="94">
                      <a:moveTo>
                        <a:pt x="92" y="50"/>
                      </a:moveTo>
                      <a:cubicBezTo>
                        <a:pt x="90" y="75"/>
                        <a:pt x="68" y="94"/>
                        <a:pt x="43" y="92"/>
                      </a:cubicBezTo>
                      <a:cubicBezTo>
                        <a:pt x="18" y="91"/>
                        <a:pt x="0" y="69"/>
                        <a:pt x="1" y="44"/>
                      </a:cubicBezTo>
                      <a:cubicBezTo>
                        <a:pt x="3" y="19"/>
                        <a:pt x="25" y="0"/>
                        <a:pt x="50" y="2"/>
                      </a:cubicBezTo>
                      <a:cubicBezTo>
                        <a:pt x="75" y="4"/>
                        <a:pt x="93" y="25"/>
                        <a:pt x="92" y="50"/>
                      </a:cubicBezTo>
                      <a:close/>
                    </a:path>
                  </a:pathLst>
                </a:custGeom>
                <a:solidFill>
                  <a:srgbClr val="4A494A"/>
                </a:solidFill>
                <a:ln w="9525">
                  <a:noFill/>
                  <a:round/>
                  <a:headEnd/>
                  <a:tailEnd/>
                </a:ln>
              </p:spPr>
              <p:txBody>
                <a:bodyPr anchor="ctr"/>
                <a:lstStyle/>
                <a:p>
                  <a:pPr algn="ctr"/>
                  <a:endParaRPr dirty="0"/>
                </a:p>
              </p:txBody>
            </p:sp>
            <p:sp>
              <p:nvSpPr>
                <p:cNvPr id="330" name="íŝľîdé">
                  <a:extLst>
                    <a:ext uri="{FF2B5EF4-FFF2-40B4-BE49-F238E27FC236}">
                      <a16:creationId xmlns:a16="http://schemas.microsoft.com/office/drawing/2014/main" id="{81C0E4A5-2D10-4B86-B05E-42563CA39642}"/>
                    </a:ext>
                  </a:extLst>
                </p:cNvPr>
                <p:cNvSpPr>
                  <a:spLocks/>
                </p:cNvSpPr>
                <p:nvPr/>
              </p:nvSpPr>
              <p:spPr bwMode="auto">
                <a:xfrm>
                  <a:off x="2515198" y="1992790"/>
                  <a:ext cx="254202" cy="254050"/>
                </a:xfrm>
                <a:custGeom>
                  <a:avLst/>
                  <a:gdLst/>
                  <a:ahLst/>
                  <a:cxnLst>
                    <a:cxn ang="0">
                      <a:pos x="76" y="41"/>
                    </a:cxn>
                    <a:cxn ang="0">
                      <a:pos x="36" y="75"/>
                    </a:cxn>
                    <a:cxn ang="0">
                      <a:pos x="1" y="36"/>
                    </a:cxn>
                    <a:cxn ang="0">
                      <a:pos x="41" y="1"/>
                    </a:cxn>
                    <a:cxn ang="0">
                      <a:pos x="76" y="41"/>
                    </a:cxn>
                  </a:cxnLst>
                  <a:rect l="0" t="0" r="r" b="b"/>
                  <a:pathLst>
                    <a:path w="77" h="77">
                      <a:moveTo>
                        <a:pt x="76" y="41"/>
                      </a:moveTo>
                      <a:cubicBezTo>
                        <a:pt x="74" y="61"/>
                        <a:pt x="57" y="77"/>
                        <a:pt x="36" y="75"/>
                      </a:cubicBezTo>
                      <a:cubicBezTo>
                        <a:pt x="15" y="74"/>
                        <a:pt x="0" y="56"/>
                        <a:pt x="1" y="36"/>
                      </a:cubicBezTo>
                      <a:cubicBezTo>
                        <a:pt x="3" y="15"/>
                        <a:pt x="20" y="0"/>
                        <a:pt x="41" y="1"/>
                      </a:cubicBezTo>
                      <a:cubicBezTo>
                        <a:pt x="62" y="2"/>
                        <a:pt x="77" y="20"/>
                        <a:pt x="76" y="41"/>
                      </a:cubicBezTo>
                      <a:close/>
                    </a:path>
                  </a:pathLst>
                </a:custGeom>
                <a:solidFill>
                  <a:srgbClr val="FFFFFF"/>
                </a:solidFill>
                <a:ln w="9525">
                  <a:noFill/>
                  <a:round/>
                  <a:headEnd/>
                  <a:tailEnd/>
                </a:ln>
              </p:spPr>
              <p:txBody>
                <a:bodyPr anchor="ctr"/>
                <a:lstStyle/>
                <a:p>
                  <a:pPr algn="ctr"/>
                  <a:endParaRPr dirty="0"/>
                </a:p>
              </p:txBody>
            </p:sp>
            <p:sp>
              <p:nvSpPr>
                <p:cNvPr id="331" name="í$ļíḑê">
                  <a:extLst>
                    <a:ext uri="{FF2B5EF4-FFF2-40B4-BE49-F238E27FC236}">
                      <a16:creationId xmlns:a16="http://schemas.microsoft.com/office/drawing/2014/main" id="{DD8B2C62-0981-45B5-B9A9-8EA180AFDEA4}"/>
                    </a:ext>
                  </a:extLst>
                </p:cNvPr>
                <p:cNvSpPr>
                  <a:spLocks/>
                </p:cNvSpPr>
                <p:nvPr/>
              </p:nvSpPr>
              <p:spPr bwMode="auto">
                <a:xfrm>
                  <a:off x="2538348" y="2015789"/>
                  <a:ext cx="207901" cy="204723"/>
                </a:xfrm>
                <a:custGeom>
                  <a:avLst/>
                  <a:gdLst/>
                  <a:ahLst/>
                  <a:cxnLst>
                    <a:cxn ang="0">
                      <a:pos x="62" y="33"/>
                    </a:cxn>
                    <a:cxn ang="0">
                      <a:pos x="29" y="61"/>
                    </a:cxn>
                    <a:cxn ang="0">
                      <a:pos x="1" y="29"/>
                    </a:cxn>
                    <a:cxn ang="0">
                      <a:pos x="34" y="1"/>
                    </a:cxn>
                    <a:cxn ang="0">
                      <a:pos x="62" y="33"/>
                    </a:cxn>
                  </a:cxnLst>
                  <a:rect l="0" t="0" r="r" b="b"/>
                  <a:pathLst>
                    <a:path w="63" h="62">
                      <a:moveTo>
                        <a:pt x="62" y="33"/>
                      </a:moveTo>
                      <a:cubicBezTo>
                        <a:pt x="61" y="50"/>
                        <a:pt x="46" y="62"/>
                        <a:pt x="29" y="61"/>
                      </a:cubicBezTo>
                      <a:cubicBezTo>
                        <a:pt x="13" y="60"/>
                        <a:pt x="0" y="46"/>
                        <a:pt x="1" y="29"/>
                      </a:cubicBezTo>
                      <a:cubicBezTo>
                        <a:pt x="2" y="12"/>
                        <a:pt x="17" y="0"/>
                        <a:pt x="34" y="1"/>
                      </a:cubicBezTo>
                      <a:cubicBezTo>
                        <a:pt x="50" y="2"/>
                        <a:pt x="63" y="17"/>
                        <a:pt x="62" y="33"/>
                      </a:cubicBezTo>
                      <a:close/>
                    </a:path>
                  </a:pathLst>
                </a:custGeom>
                <a:solidFill>
                  <a:srgbClr val="63B0D8"/>
                </a:solidFill>
                <a:ln w="9525">
                  <a:noFill/>
                  <a:round/>
                  <a:headEnd/>
                  <a:tailEnd/>
                </a:ln>
              </p:spPr>
              <p:txBody>
                <a:bodyPr anchor="ctr"/>
                <a:lstStyle/>
                <a:p>
                  <a:pPr algn="ctr"/>
                  <a:endParaRPr dirty="0"/>
                </a:p>
              </p:txBody>
            </p:sp>
            <p:sp>
              <p:nvSpPr>
                <p:cNvPr id="332" name="ïṩ1iḑè">
                  <a:extLst>
                    <a:ext uri="{FF2B5EF4-FFF2-40B4-BE49-F238E27FC236}">
                      <a16:creationId xmlns:a16="http://schemas.microsoft.com/office/drawing/2014/main" id="{7A5F842A-6FBA-4446-8D64-88FDCC07E2E5}"/>
                    </a:ext>
                  </a:extLst>
                </p:cNvPr>
                <p:cNvSpPr>
                  <a:spLocks/>
                </p:cNvSpPr>
                <p:nvPr/>
              </p:nvSpPr>
              <p:spPr bwMode="auto">
                <a:xfrm>
                  <a:off x="2577840" y="2055432"/>
                  <a:ext cx="128765" cy="125436"/>
                </a:xfrm>
                <a:custGeom>
                  <a:avLst/>
                  <a:gdLst/>
                  <a:ahLst/>
                  <a:cxnLst>
                    <a:cxn ang="0">
                      <a:pos x="38" y="20"/>
                    </a:cxn>
                    <a:cxn ang="0">
                      <a:pos x="18" y="38"/>
                    </a:cxn>
                    <a:cxn ang="0">
                      <a:pos x="1" y="18"/>
                    </a:cxn>
                    <a:cxn ang="0">
                      <a:pos x="21" y="1"/>
                    </a:cxn>
                    <a:cxn ang="0">
                      <a:pos x="38" y="20"/>
                    </a:cxn>
                  </a:cxnLst>
                  <a:rect l="0" t="0" r="r" b="b"/>
                  <a:pathLst>
                    <a:path w="39" h="38">
                      <a:moveTo>
                        <a:pt x="38" y="20"/>
                      </a:moveTo>
                      <a:cubicBezTo>
                        <a:pt x="37" y="31"/>
                        <a:pt x="28" y="38"/>
                        <a:pt x="18" y="38"/>
                      </a:cubicBezTo>
                      <a:cubicBezTo>
                        <a:pt x="8" y="37"/>
                        <a:pt x="0" y="28"/>
                        <a:pt x="1" y="18"/>
                      </a:cubicBezTo>
                      <a:cubicBezTo>
                        <a:pt x="2" y="8"/>
                        <a:pt x="11" y="0"/>
                        <a:pt x="21" y="1"/>
                      </a:cubicBezTo>
                      <a:cubicBezTo>
                        <a:pt x="31" y="1"/>
                        <a:pt x="39" y="10"/>
                        <a:pt x="38" y="20"/>
                      </a:cubicBezTo>
                      <a:close/>
                    </a:path>
                  </a:pathLst>
                </a:custGeom>
                <a:solidFill>
                  <a:srgbClr val="FFFFFF"/>
                </a:solidFill>
                <a:ln w="9525">
                  <a:noFill/>
                  <a:round/>
                  <a:headEnd/>
                  <a:tailEnd/>
                </a:ln>
              </p:spPr>
              <p:txBody>
                <a:bodyPr anchor="ctr"/>
                <a:lstStyle/>
                <a:p>
                  <a:pPr algn="ctr"/>
                  <a:endParaRPr dirty="0"/>
                </a:p>
              </p:txBody>
            </p:sp>
            <p:sp>
              <p:nvSpPr>
                <p:cNvPr id="333" name="i$1îdê">
                  <a:extLst>
                    <a:ext uri="{FF2B5EF4-FFF2-40B4-BE49-F238E27FC236}">
                      <a16:creationId xmlns:a16="http://schemas.microsoft.com/office/drawing/2014/main" id="{848206AC-4C77-4520-B67D-CCA6100902B5}"/>
                    </a:ext>
                  </a:extLst>
                </p:cNvPr>
                <p:cNvSpPr>
                  <a:spLocks/>
                </p:cNvSpPr>
                <p:nvPr/>
              </p:nvSpPr>
              <p:spPr bwMode="auto">
                <a:xfrm>
                  <a:off x="2600991" y="2078583"/>
                  <a:ext cx="82464" cy="79135"/>
                </a:xfrm>
                <a:custGeom>
                  <a:avLst/>
                  <a:gdLst/>
                  <a:ahLst/>
                  <a:cxnLst>
                    <a:cxn ang="0">
                      <a:pos x="24" y="13"/>
                    </a:cxn>
                    <a:cxn ang="0">
                      <a:pos x="12" y="24"/>
                    </a:cxn>
                    <a:cxn ang="0">
                      <a:pos x="1" y="11"/>
                    </a:cxn>
                    <a:cxn ang="0">
                      <a:pos x="13" y="0"/>
                    </a:cxn>
                    <a:cxn ang="0">
                      <a:pos x="24" y="13"/>
                    </a:cxn>
                  </a:cxnLst>
                  <a:rect l="0" t="0" r="r" b="b"/>
                  <a:pathLst>
                    <a:path w="25" h="24">
                      <a:moveTo>
                        <a:pt x="24" y="13"/>
                      </a:moveTo>
                      <a:cubicBezTo>
                        <a:pt x="24" y="19"/>
                        <a:pt x="18" y="24"/>
                        <a:pt x="12" y="24"/>
                      </a:cubicBezTo>
                      <a:cubicBezTo>
                        <a:pt x="5" y="23"/>
                        <a:pt x="0" y="18"/>
                        <a:pt x="1" y="11"/>
                      </a:cubicBezTo>
                      <a:cubicBezTo>
                        <a:pt x="1" y="5"/>
                        <a:pt x="7" y="0"/>
                        <a:pt x="13" y="0"/>
                      </a:cubicBezTo>
                      <a:cubicBezTo>
                        <a:pt x="20" y="1"/>
                        <a:pt x="25" y="6"/>
                        <a:pt x="24" y="13"/>
                      </a:cubicBezTo>
                      <a:close/>
                    </a:path>
                  </a:pathLst>
                </a:custGeom>
                <a:solidFill>
                  <a:srgbClr val="DC5126"/>
                </a:solidFill>
                <a:ln w="9525">
                  <a:noFill/>
                  <a:round/>
                  <a:headEnd/>
                  <a:tailEnd/>
                </a:ln>
              </p:spPr>
              <p:txBody>
                <a:bodyPr anchor="ctr"/>
                <a:lstStyle/>
                <a:p>
                  <a:pPr algn="ctr"/>
                  <a:endParaRPr dirty="0"/>
                </a:p>
              </p:txBody>
            </p:sp>
            <p:sp>
              <p:nvSpPr>
                <p:cNvPr id="334" name="iṥḷîdé">
                  <a:extLst>
                    <a:ext uri="{FF2B5EF4-FFF2-40B4-BE49-F238E27FC236}">
                      <a16:creationId xmlns:a16="http://schemas.microsoft.com/office/drawing/2014/main" id="{33DF3D03-3200-4198-81E8-31E992F04CD4}"/>
                    </a:ext>
                  </a:extLst>
                </p:cNvPr>
                <p:cNvSpPr>
                  <a:spLocks/>
                </p:cNvSpPr>
                <p:nvPr/>
              </p:nvSpPr>
              <p:spPr bwMode="auto">
                <a:xfrm>
                  <a:off x="2650469" y="2118226"/>
                  <a:ext cx="82615" cy="6506"/>
                </a:xfrm>
                <a:custGeom>
                  <a:avLst/>
                  <a:gdLst/>
                  <a:ahLst/>
                  <a:cxnLst>
                    <a:cxn ang="0">
                      <a:pos x="66" y="0"/>
                    </a:cxn>
                    <a:cxn ang="0">
                      <a:pos x="0" y="21"/>
                    </a:cxn>
                    <a:cxn ang="0">
                      <a:pos x="0" y="21"/>
                    </a:cxn>
                    <a:cxn ang="0">
                      <a:pos x="66" y="43"/>
                    </a:cxn>
                    <a:cxn ang="0">
                      <a:pos x="546" y="43"/>
                    </a:cxn>
                    <a:cxn ang="0">
                      <a:pos x="546" y="0"/>
                    </a:cxn>
                    <a:cxn ang="0">
                      <a:pos x="66" y="0"/>
                    </a:cxn>
                  </a:cxnLst>
                  <a:rect l="0" t="0" r="r" b="b"/>
                  <a:pathLst>
                    <a:path w="546" h="43">
                      <a:moveTo>
                        <a:pt x="66" y="0"/>
                      </a:moveTo>
                      <a:lnTo>
                        <a:pt x="0" y="21"/>
                      </a:lnTo>
                      <a:lnTo>
                        <a:pt x="0" y="21"/>
                      </a:lnTo>
                      <a:lnTo>
                        <a:pt x="66" y="43"/>
                      </a:lnTo>
                      <a:lnTo>
                        <a:pt x="546" y="43"/>
                      </a:lnTo>
                      <a:lnTo>
                        <a:pt x="546" y="0"/>
                      </a:lnTo>
                      <a:lnTo>
                        <a:pt x="66" y="0"/>
                      </a:lnTo>
                      <a:close/>
                    </a:path>
                  </a:pathLst>
                </a:custGeom>
                <a:solidFill>
                  <a:srgbClr val="414142"/>
                </a:solidFill>
                <a:ln w="9525">
                  <a:noFill/>
                  <a:round/>
                  <a:headEnd/>
                  <a:tailEnd/>
                </a:ln>
              </p:spPr>
              <p:txBody>
                <a:bodyPr anchor="ctr"/>
                <a:lstStyle/>
                <a:p>
                  <a:pPr algn="ctr"/>
                  <a:endParaRPr dirty="0"/>
                </a:p>
              </p:txBody>
            </p:sp>
            <p:sp>
              <p:nvSpPr>
                <p:cNvPr id="335" name="îşlîdé">
                  <a:extLst>
                    <a:ext uri="{FF2B5EF4-FFF2-40B4-BE49-F238E27FC236}">
                      <a16:creationId xmlns:a16="http://schemas.microsoft.com/office/drawing/2014/main" id="{E3C7E9ED-54CF-433F-B3A4-1BC920DF6DEF}"/>
                    </a:ext>
                  </a:extLst>
                </p:cNvPr>
                <p:cNvSpPr>
                  <a:spLocks/>
                </p:cNvSpPr>
                <p:nvPr/>
              </p:nvSpPr>
              <p:spPr bwMode="auto">
                <a:xfrm>
                  <a:off x="2845357" y="2108240"/>
                  <a:ext cx="237557" cy="26479"/>
                </a:xfrm>
                <a:custGeom>
                  <a:avLst/>
                  <a:gdLst/>
                  <a:ahLst/>
                  <a:cxnLst>
                    <a:cxn ang="0">
                      <a:pos x="69" y="0"/>
                    </a:cxn>
                    <a:cxn ang="0">
                      <a:pos x="0" y="0"/>
                    </a:cxn>
                    <a:cxn ang="0">
                      <a:pos x="0" y="8"/>
                    </a:cxn>
                    <a:cxn ang="0">
                      <a:pos x="69" y="7"/>
                    </a:cxn>
                    <a:cxn ang="0">
                      <a:pos x="72" y="4"/>
                    </a:cxn>
                    <a:cxn ang="0">
                      <a:pos x="69" y="0"/>
                    </a:cxn>
                  </a:cxnLst>
                  <a:rect l="0" t="0" r="r" b="b"/>
                  <a:pathLst>
                    <a:path w="72" h="8">
                      <a:moveTo>
                        <a:pt x="69" y="0"/>
                      </a:moveTo>
                      <a:cubicBezTo>
                        <a:pt x="0" y="0"/>
                        <a:pt x="0" y="0"/>
                        <a:pt x="0" y="0"/>
                      </a:cubicBezTo>
                      <a:cubicBezTo>
                        <a:pt x="0" y="8"/>
                        <a:pt x="0" y="8"/>
                        <a:pt x="0" y="8"/>
                      </a:cubicBezTo>
                      <a:cubicBezTo>
                        <a:pt x="69" y="7"/>
                        <a:pt x="69" y="7"/>
                        <a:pt x="69" y="7"/>
                      </a:cubicBezTo>
                      <a:cubicBezTo>
                        <a:pt x="71" y="7"/>
                        <a:pt x="72" y="6"/>
                        <a:pt x="72" y="4"/>
                      </a:cubicBezTo>
                      <a:cubicBezTo>
                        <a:pt x="72" y="2"/>
                        <a:pt x="71" y="0"/>
                        <a:pt x="69" y="0"/>
                      </a:cubicBezTo>
                      <a:close/>
                    </a:path>
                  </a:pathLst>
                </a:custGeom>
                <a:solidFill>
                  <a:srgbClr val="C6140C"/>
                </a:solidFill>
                <a:ln w="9525">
                  <a:noFill/>
                  <a:round/>
                  <a:headEnd/>
                  <a:tailEnd/>
                </a:ln>
              </p:spPr>
              <p:txBody>
                <a:bodyPr anchor="ctr"/>
                <a:lstStyle/>
                <a:p>
                  <a:pPr algn="ctr"/>
                  <a:endParaRPr dirty="0"/>
                </a:p>
              </p:txBody>
            </p:sp>
            <p:sp>
              <p:nvSpPr>
                <p:cNvPr id="336" name="iSḷiḍè">
                  <a:extLst>
                    <a:ext uri="{FF2B5EF4-FFF2-40B4-BE49-F238E27FC236}">
                      <a16:creationId xmlns:a16="http://schemas.microsoft.com/office/drawing/2014/main" id="{9183B37B-5B5F-46BE-B54D-3FC3DF54E04C}"/>
                    </a:ext>
                  </a:extLst>
                </p:cNvPr>
                <p:cNvSpPr>
                  <a:spLocks/>
                </p:cNvSpPr>
                <p:nvPr/>
              </p:nvSpPr>
              <p:spPr bwMode="auto">
                <a:xfrm>
                  <a:off x="2944314" y="2029104"/>
                  <a:ext cx="155093" cy="82464"/>
                </a:xfrm>
                <a:custGeom>
                  <a:avLst/>
                  <a:gdLst/>
                  <a:ahLst/>
                  <a:cxnLst>
                    <a:cxn ang="0">
                      <a:pos x="40" y="25"/>
                    </a:cxn>
                    <a:cxn ang="0">
                      <a:pos x="32" y="2"/>
                    </a:cxn>
                    <a:cxn ang="0">
                      <a:pos x="17" y="8"/>
                    </a:cxn>
                    <a:cxn ang="0">
                      <a:pos x="0" y="25"/>
                    </a:cxn>
                    <a:cxn ang="0">
                      <a:pos x="40" y="25"/>
                    </a:cxn>
                  </a:cxnLst>
                  <a:rect l="0" t="0" r="r" b="b"/>
                  <a:pathLst>
                    <a:path w="47" h="25">
                      <a:moveTo>
                        <a:pt x="40" y="25"/>
                      </a:moveTo>
                      <a:cubicBezTo>
                        <a:pt x="46" y="19"/>
                        <a:pt x="47" y="5"/>
                        <a:pt x="32" y="2"/>
                      </a:cubicBezTo>
                      <a:cubicBezTo>
                        <a:pt x="25" y="0"/>
                        <a:pt x="17" y="8"/>
                        <a:pt x="17" y="8"/>
                      </a:cubicBezTo>
                      <a:cubicBezTo>
                        <a:pt x="0" y="25"/>
                        <a:pt x="0" y="25"/>
                        <a:pt x="0" y="25"/>
                      </a:cubicBezTo>
                      <a:lnTo>
                        <a:pt x="40" y="25"/>
                      </a:lnTo>
                      <a:close/>
                    </a:path>
                  </a:pathLst>
                </a:custGeom>
                <a:solidFill>
                  <a:srgbClr val="FF3831"/>
                </a:solidFill>
                <a:ln w="9525">
                  <a:noFill/>
                  <a:round/>
                  <a:headEnd/>
                  <a:tailEnd/>
                </a:ln>
              </p:spPr>
              <p:txBody>
                <a:bodyPr anchor="ctr"/>
                <a:lstStyle/>
                <a:p>
                  <a:pPr algn="ctr"/>
                  <a:endParaRPr dirty="0"/>
                </a:p>
              </p:txBody>
            </p:sp>
            <p:sp>
              <p:nvSpPr>
                <p:cNvPr id="337" name="íŝḷïḑé">
                  <a:extLst>
                    <a:ext uri="{FF2B5EF4-FFF2-40B4-BE49-F238E27FC236}">
                      <a16:creationId xmlns:a16="http://schemas.microsoft.com/office/drawing/2014/main" id="{F3A5316B-CB09-44CF-89D5-8647C9FADB8A}"/>
                    </a:ext>
                  </a:extLst>
                </p:cNvPr>
                <p:cNvSpPr>
                  <a:spLocks/>
                </p:cNvSpPr>
                <p:nvPr/>
              </p:nvSpPr>
              <p:spPr bwMode="auto">
                <a:xfrm>
                  <a:off x="2944314" y="2131390"/>
                  <a:ext cx="155093" cy="79135"/>
                </a:xfrm>
                <a:custGeom>
                  <a:avLst/>
                  <a:gdLst/>
                  <a:ahLst/>
                  <a:cxnLst>
                    <a:cxn ang="0">
                      <a:pos x="40" y="0"/>
                    </a:cxn>
                    <a:cxn ang="0">
                      <a:pos x="32" y="23"/>
                    </a:cxn>
                    <a:cxn ang="0">
                      <a:pos x="17" y="16"/>
                    </a:cxn>
                    <a:cxn ang="0">
                      <a:pos x="0" y="0"/>
                    </a:cxn>
                    <a:cxn ang="0">
                      <a:pos x="40" y="0"/>
                    </a:cxn>
                  </a:cxnLst>
                  <a:rect l="0" t="0" r="r" b="b"/>
                  <a:pathLst>
                    <a:path w="47" h="24">
                      <a:moveTo>
                        <a:pt x="40" y="0"/>
                      </a:moveTo>
                      <a:cubicBezTo>
                        <a:pt x="46" y="6"/>
                        <a:pt x="47" y="20"/>
                        <a:pt x="32" y="23"/>
                      </a:cubicBezTo>
                      <a:cubicBezTo>
                        <a:pt x="25" y="24"/>
                        <a:pt x="17" y="16"/>
                        <a:pt x="17" y="16"/>
                      </a:cubicBezTo>
                      <a:cubicBezTo>
                        <a:pt x="0" y="0"/>
                        <a:pt x="0" y="0"/>
                        <a:pt x="0" y="0"/>
                      </a:cubicBezTo>
                      <a:lnTo>
                        <a:pt x="40" y="0"/>
                      </a:lnTo>
                      <a:close/>
                    </a:path>
                  </a:pathLst>
                </a:custGeom>
                <a:solidFill>
                  <a:srgbClr val="C6140C"/>
                </a:solidFill>
                <a:ln w="9525">
                  <a:noFill/>
                  <a:round/>
                  <a:headEnd/>
                  <a:tailEnd/>
                </a:ln>
              </p:spPr>
              <p:txBody>
                <a:bodyPr anchor="ctr"/>
                <a:lstStyle/>
                <a:p>
                  <a:pPr algn="ctr"/>
                  <a:endParaRPr dirty="0"/>
                </a:p>
              </p:txBody>
            </p:sp>
            <p:sp>
              <p:nvSpPr>
                <p:cNvPr id="338" name="ïşľiďé">
                  <a:extLst>
                    <a:ext uri="{FF2B5EF4-FFF2-40B4-BE49-F238E27FC236}">
                      <a16:creationId xmlns:a16="http://schemas.microsoft.com/office/drawing/2014/main" id="{20DD5967-3865-42D1-ADF7-C876C076CE65}"/>
                    </a:ext>
                  </a:extLst>
                </p:cNvPr>
                <p:cNvSpPr>
                  <a:spLocks/>
                </p:cNvSpPr>
                <p:nvPr/>
              </p:nvSpPr>
              <p:spPr bwMode="auto">
                <a:xfrm>
                  <a:off x="2944314" y="2121404"/>
                  <a:ext cx="145258" cy="42972"/>
                </a:xfrm>
                <a:custGeom>
                  <a:avLst/>
                  <a:gdLst/>
                  <a:ahLst/>
                  <a:cxnLst>
                    <a:cxn ang="0">
                      <a:pos x="40" y="0"/>
                    </a:cxn>
                    <a:cxn ang="0">
                      <a:pos x="26" y="13"/>
                    </a:cxn>
                    <a:cxn ang="0">
                      <a:pos x="13" y="9"/>
                    </a:cxn>
                    <a:cxn ang="0">
                      <a:pos x="0" y="0"/>
                    </a:cxn>
                    <a:cxn ang="0">
                      <a:pos x="40" y="0"/>
                    </a:cxn>
                  </a:cxnLst>
                  <a:rect l="0" t="0" r="r" b="b"/>
                  <a:pathLst>
                    <a:path w="44" h="13">
                      <a:moveTo>
                        <a:pt x="40" y="0"/>
                      </a:moveTo>
                      <a:cubicBezTo>
                        <a:pt x="44" y="3"/>
                        <a:pt x="41" y="13"/>
                        <a:pt x="26" y="13"/>
                      </a:cubicBezTo>
                      <a:cubicBezTo>
                        <a:pt x="18" y="13"/>
                        <a:pt x="13" y="9"/>
                        <a:pt x="13" y="9"/>
                      </a:cubicBezTo>
                      <a:cubicBezTo>
                        <a:pt x="0" y="0"/>
                        <a:pt x="0" y="0"/>
                        <a:pt x="0" y="0"/>
                      </a:cubicBezTo>
                      <a:lnTo>
                        <a:pt x="40" y="0"/>
                      </a:lnTo>
                      <a:close/>
                    </a:path>
                  </a:pathLst>
                </a:custGeom>
                <a:solidFill>
                  <a:srgbClr val="F05657"/>
                </a:solidFill>
                <a:ln w="9525">
                  <a:noFill/>
                  <a:round/>
                  <a:headEnd/>
                  <a:tailEnd/>
                </a:ln>
              </p:spPr>
              <p:txBody>
                <a:bodyPr anchor="ctr"/>
                <a:lstStyle/>
                <a:p>
                  <a:pPr algn="ctr"/>
                  <a:endParaRPr dirty="0"/>
                </a:p>
              </p:txBody>
            </p:sp>
            <p:sp>
              <p:nvSpPr>
                <p:cNvPr id="339" name="íṣļîḍé">
                  <a:extLst>
                    <a:ext uri="{FF2B5EF4-FFF2-40B4-BE49-F238E27FC236}">
                      <a16:creationId xmlns:a16="http://schemas.microsoft.com/office/drawing/2014/main" id="{69F0C012-6EB5-4367-BFF6-F35157CB6178}"/>
                    </a:ext>
                  </a:extLst>
                </p:cNvPr>
                <p:cNvSpPr>
                  <a:spLocks/>
                </p:cNvSpPr>
                <p:nvPr/>
              </p:nvSpPr>
              <p:spPr bwMode="auto">
                <a:xfrm>
                  <a:off x="2766070" y="2121404"/>
                  <a:ext cx="82464" cy="23151"/>
                </a:xfrm>
                <a:custGeom>
                  <a:avLst/>
                  <a:gdLst/>
                  <a:ahLst/>
                  <a:cxnLst>
                    <a:cxn ang="0">
                      <a:pos x="0" y="0"/>
                    </a:cxn>
                    <a:cxn ang="0">
                      <a:pos x="0" y="153"/>
                    </a:cxn>
                    <a:cxn ang="0">
                      <a:pos x="545" y="131"/>
                    </a:cxn>
                    <a:cxn ang="0">
                      <a:pos x="545" y="0"/>
                    </a:cxn>
                    <a:cxn ang="0">
                      <a:pos x="0" y="0"/>
                    </a:cxn>
                  </a:cxnLst>
                  <a:rect l="0" t="0" r="r" b="b"/>
                  <a:pathLst>
                    <a:path w="545" h="153">
                      <a:moveTo>
                        <a:pt x="0" y="0"/>
                      </a:moveTo>
                      <a:lnTo>
                        <a:pt x="0" y="153"/>
                      </a:lnTo>
                      <a:lnTo>
                        <a:pt x="545" y="131"/>
                      </a:lnTo>
                      <a:lnTo>
                        <a:pt x="545" y="0"/>
                      </a:lnTo>
                      <a:lnTo>
                        <a:pt x="0" y="0"/>
                      </a:lnTo>
                      <a:close/>
                    </a:path>
                  </a:pathLst>
                </a:custGeom>
                <a:solidFill>
                  <a:srgbClr val="A3A1A2"/>
                </a:solidFill>
                <a:ln w="9525">
                  <a:noFill/>
                  <a:round/>
                  <a:headEnd/>
                  <a:tailEnd/>
                </a:ln>
              </p:spPr>
              <p:txBody>
                <a:bodyPr anchor="ctr"/>
                <a:lstStyle/>
                <a:p>
                  <a:pPr algn="ctr"/>
                  <a:endParaRPr dirty="0"/>
                </a:p>
              </p:txBody>
            </p:sp>
            <p:sp>
              <p:nvSpPr>
                <p:cNvPr id="340" name="ïŝ1ïḓé">
                  <a:extLst>
                    <a:ext uri="{FF2B5EF4-FFF2-40B4-BE49-F238E27FC236}">
                      <a16:creationId xmlns:a16="http://schemas.microsoft.com/office/drawing/2014/main" id="{33657A82-531B-47F8-91A2-54D7E97AB6CC}"/>
                    </a:ext>
                  </a:extLst>
                </p:cNvPr>
                <p:cNvSpPr>
                  <a:spLocks/>
                </p:cNvSpPr>
                <p:nvPr/>
              </p:nvSpPr>
              <p:spPr bwMode="auto">
                <a:xfrm>
                  <a:off x="2766070" y="2098405"/>
                  <a:ext cx="82464" cy="22999"/>
                </a:xfrm>
                <a:custGeom>
                  <a:avLst/>
                  <a:gdLst/>
                  <a:ahLst/>
                  <a:cxnLst>
                    <a:cxn ang="0">
                      <a:pos x="545" y="152"/>
                    </a:cxn>
                    <a:cxn ang="0">
                      <a:pos x="545" y="22"/>
                    </a:cxn>
                    <a:cxn ang="0">
                      <a:pos x="0" y="0"/>
                    </a:cxn>
                    <a:cxn ang="0">
                      <a:pos x="0" y="152"/>
                    </a:cxn>
                    <a:cxn ang="0">
                      <a:pos x="545" y="152"/>
                    </a:cxn>
                  </a:cxnLst>
                  <a:rect l="0" t="0" r="r" b="b"/>
                  <a:pathLst>
                    <a:path w="545" h="152">
                      <a:moveTo>
                        <a:pt x="545" y="152"/>
                      </a:moveTo>
                      <a:lnTo>
                        <a:pt x="545" y="22"/>
                      </a:lnTo>
                      <a:lnTo>
                        <a:pt x="0" y="0"/>
                      </a:lnTo>
                      <a:lnTo>
                        <a:pt x="0" y="152"/>
                      </a:lnTo>
                      <a:lnTo>
                        <a:pt x="545" y="152"/>
                      </a:lnTo>
                      <a:close/>
                    </a:path>
                  </a:pathLst>
                </a:custGeom>
                <a:solidFill>
                  <a:srgbClr val="E0DFE0"/>
                </a:solidFill>
                <a:ln w="9525">
                  <a:noFill/>
                  <a:round/>
                  <a:headEnd/>
                  <a:tailEnd/>
                </a:ln>
              </p:spPr>
              <p:txBody>
                <a:bodyPr anchor="ctr"/>
                <a:lstStyle/>
                <a:p>
                  <a:pPr algn="ctr"/>
                  <a:endParaRPr dirty="0"/>
                </a:p>
              </p:txBody>
            </p:sp>
            <p:sp>
              <p:nvSpPr>
                <p:cNvPr id="341" name="î$lîďé">
                  <a:extLst>
                    <a:ext uri="{FF2B5EF4-FFF2-40B4-BE49-F238E27FC236}">
                      <a16:creationId xmlns:a16="http://schemas.microsoft.com/office/drawing/2014/main" id="{B6A5370F-1BB3-4815-ACE9-391E8DC83F36}"/>
                    </a:ext>
                  </a:extLst>
                </p:cNvPr>
                <p:cNvSpPr>
                  <a:spLocks/>
                </p:cNvSpPr>
                <p:nvPr/>
              </p:nvSpPr>
              <p:spPr bwMode="auto">
                <a:xfrm>
                  <a:off x="2729756" y="2098405"/>
                  <a:ext cx="36315" cy="22999"/>
                </a:xfrm>
                <a:custGeom>
                  <a:avLst/>
                  <a:gdLst/>
                  <a:ahLst/>
                  <a:cxnLst>
                    <a:cxn ang="0">
                      <a:pos x="11" y="0"/>
                    </a:cxn>
                    <a:cxn ang="0">
                      <a:pos x="4" y="2"/>
                    </a:cxn>
                    <a:cxn ang="0">
                      <a:pos x="0" y="7"/>
                    </a:cxn>
                    <a:cxn ang="0">
                      <a:pos x="11" y="7"/>
                    </a:cxn>
                    <a:cxn ang="0">
                      <a:pos x="11" y="0"/>
                    </a:cxn>
                  </a:cxnLst>
                  <a:rect l="0" t="0" r="r" b="b"/>
                  <a:pathLst>
                    <a:path w="11" h="7">
                      <a:moveTo>
                        <a:pt x="11" y="0"/>
                      </a:moveTo>
                      <a:cubicBezTo>
                        <a:pt x="4" y="2"/>
                        <a:pt x="4" y="2"/>
                        <a:pt x="4" y="2"/>
                      </a:cubicBezTo>
                      <a:cubicBezTo>
                        <a:pt x="2" y="3"/>
                        <a:pt x="0" y="5"/>
                        <a:pt x="0" y="7"/>
                      </a:cubicBezTo>
                      <a:cubicBezTo>
                        <a:pt x="11" y="7"/>
                        <a:pt x="11" y="7"/>
                        <a:pt x="11" y="7"/>
                      </a:cubicBezTo>
                      <a:lnTo>
                        <a:pt x="11" y="0"/>
                      </a:lnTo>
                      <a:close/>
                    </a:path>
                  </a:pathLst>
                </a:custGeom>
                <a:solidFill>
                  <a:srgbClr val="BCBBBC"/>
                </a:solidFill>
                <a:ln w="9525">
                  <a:noFill/>
                  <a:round/>
                  <a:headEnd/>
                  <a:tailEnd/>
                </a:ln>
              </p:spPr>
              <p:txBody>
                <a:bodyPr anchor="ctr"/>
                <a:lstStyle/>
                <a:p>
                  <a:pPr algn="ctr"/>
                  <a:endParaRPr dirty="0"/>
                </a:p>
              </p:txBody>
            </p:sp>
            <p:sp>
              <p:nvSpPr>
                <p:cNvPr id="342" name="îşḻïḋè">
                  <a:extLst>
                    <a:ext uri="{FF2B5EF4-FFF2-40B4-BE49-F238E27FC236}">
                      <a16:creationId xmlns:a16="http://schemas.microsoft.com/office/drawing/2014/main" id="{1C741846-AF9A-4C97-BFB8-189B3A88D557}"/>
                    </a:ext>
                  </a:extLst>
                </p:cNvPr>
                <p:cNvSpPr>
                  <a:spLocks/>
                </p:cNvSpPr>
                <p:nvPr/>
              </p:nvSpPr>
              <p:spPr bwMode="auto">
                <a:xfrm>
                  <a:off x="2729756" y="2121404"/>
                  <a:ext cx="36315" cy="23151"/>
                </a:xfrm>
                <a:custGeom>
                  <a:avLst/>
                  <a:gdLst/>
                  <a:ahLst/>
                  <a:cxnLst>
                    <a:cxn ang="0">
                      <a:pos x="0" y="0"/>
                    </a:cxn>
                    <a:cxn ang="0">
                      <a:pos x="4" y="4"/>
                    </a:cxn>
                    <a:cxn ang="0">
                      <a:pos x="11" y="7"/>
                    </a:cxn>
                    <a:cxn ang="0">
                      <a:pos x="11" y="0"/>
                    </a:cxn>
                    <a:cxn ang="0">
                      <a:pos x="0" y="0"/>
                    </a:cxn>
                  </a:cxnLst>
                  <a:rect l="0" t="0" r="r" b="b"/>
                  <a:pathLst>
                    <a:path w="11" h="7">
                      <a:moveTo>
                        <a:pt x="0" y="0"/>
                      </a:moveTo>
                      <a:cubicBezTo>
                        <a:pt x="0" y="2"/>
                        <a:pt x="2" y="4"/>
                        <a:pt x="4" y="4"/>
                      </a:cubicBezTo>
                      <a:cubicBezTo>
                        <a:pt x="11" y="7"/>
                        <a:pt x="11" y="7"/>
                        <a:pt x="11" y="7"/>
                      </a:cubicBezTo>
                      <a:cubicBezTo>
                        <a:pt x="11" y="0"/>
                        <a:pt x="11" y="0"/>
                        <a:pt x="11" y="0"/>
                      </a:cubicBezTo>
                      <a:lnTo>
                        <a:pt x="0" y="0"/>
                      </a:lnTo>
                      <a:close/>
                    </a:path>
                  </a:pathLst>
                </a:custGeom>
                <a:solidFill>
                  <a:srgbClr val="939192"/>
                </a:solidFill>
                <a:ln w="9525">
                  <a:noFill/>
                  <a:round/>
                  <a:headEnd/>
                  <a:tailEnd/>
                </a:ln>
              </p:spPr>
              <p:txBody>
                <a:bodyPr anchor="ctr"/>
                <a:lstStyle/>
                <a:p>
                  <a:pPr algn="ctr"/>
                  <a:endParaRPr dirty="0"/>
                </a:p>
              </p:txBody>
            </p:sp>
            <p:sp>
              <p:nvSpPr>
                <p:cNvPr id="343" name="iṡḻiḓe">
                  <a:extLst>
                    <a:ext uri="{FF2B5EF4-FFF2-40B4-BE49-F238E27FC236}">
                      <a16:creationId xmlns:a16="http://schemas.microsoft.com/office/drawing/2014/main" id="{0801DA31-06E5-429B-BD32-2ADC7D5D1CFA}"/>
                    </a:ext>
                  </a:extLst>
                </p:cNvPr>
                <p:cNvSpPr>
                  <a:spLocks/>
                </p:cNvSpPr>
                <p:nvPr/>
              </p:nvSpPr>
              <p:spPr bwMode="auto">
                <a:xfrm>
                  <a:off x="2782563" y="2098405"/>
                  <a:ext cx="3329" cy="46150"/>
                </a:xfrm>
                <a:prstGeom prst="rect">
                  <a:avLst/>
                </a:prstGeom>
                <a:solidFill>
                  <a:srgbClr val="BAB8B9"/>
                </a:solidFill>
                <a:ln w="9525">
                  <a:noFill/>
                  <a:miter lim="800000"/>
                  <a:headEnd/>
                  <a:tailEnd/>
                </a:ln>
              </p:spPr>
              <p:txBody>
                <a:bodyPr anchor="ctr"/>
                <a:lstStyle/>
                <a:p>
                  <a:pPr algn="ctr"/>
                  <a:endParaRPr dirty="0"/>
                </a:p>
              </p:txBody>
            </p:sp>
            <p:sp>
              <p:nvSpPr>
                <p:cNvPr id="344" name="íṣ1ïḋé">
                  <a:extLst>
                    <a:ext uri="{FF2B5EF4-FFF2-40B4-BE49-F238E27FC236}">
                      <a16:creationId xmlns:a16="http://schemas.microsoft.com/office/drawing/2014/main" id="{1C7E4E4D-7629-4E58-A4DD-4CBA5A3FDA22}"/>
                    </a:ext>
                  </a:extLst>
                </p:cNvPr>
                <p:cNvSpPr>
                  <a:spLocks/>
                </p:cNvSpPr>
                <p:nvPr/>
              </p:nvSpPr>
              <p:spPr bwMode="auto">
                <a:xfrm>
                  <a:off x="2799056" y="2098405"/>
                  <a:ext cx="3329" cy="46150"/>
                </a:xfrm>
                <a:custGeom>
                  <a:avLst/>
                  <a:gdLst/>
                  <a:ahLst/>
                  <a:cxnLst>
                    <a:cxn ang="0">
                      <a:pos x="0" y="0"/>
                    </a:cxn>
                    <a:cxn ang="0">
                      <a:pos x="0" y="305"/>
                    </a:cxn>
                    <a:cxn ang="0">
                      <a:pos x="22" y="283"/>
                    </a:cxn>
                    <a:cxn ang="0">
                      <a:pos x="22" y="0"/>
                    </a:cxn>
                    <a:cxn ang="0">
                      <a:pos x="0" y="0"/>
                    </a:cxn>
                  </a:cxnLst>
                  <a:rect l="0" t="0" r="r" b="b"/>
                  <a:pathLst>
                    <a:path w="22" h="305">
                      <a:moveTo>
                        <a:pt x="0" y="0"/>
                      </a:moveTo>
                      <a:lnTo>
                        <a:pt x="0" y="305"/>
                      </a:lnTo>
                      <a:lnTo>
                        <a:pt x="22" y="283"/>
                      </a:lnTo>
                      <a:lnTo>
                        <a:pt x="22" y="0"/>
                      </a:lnTo>
                      <a:lnTo>
                        <a:pt x="0" y="0"/>
                      </a:lnTo>
                      <a:close/>
                    </a:path>
                  </a:pathLst>
                </a:custGeom>
                <a:solidFill>
                  <a:srgbClr val="BAB8B9"/>
                </a:solidFill>
                <a:ln w="9525">
                  <a:noFill/>
                  <a:round/>
                  <a:headEnd/>
                  <a:tailEnd/>
                </a:ln>
              </p:spPr>
              <p:txBody>
                <a:bodyPr anchor="ctr"/>
                <a:lstStyle/>
                <a:p>
                  <a:pPr algn="ctr"/>
                  <a:endParaRPr dirty="0"/>
                </a:p>
              </p:txBody>
            </p:sp>
            <p:sp>
              <p:nvSpPr>
                <p:cNvPr id="345" name="iṩļiḋé">
                  <a:extLst>
                    <a:ext uri="{FF2B5EF4-FFF2-40B4-BE49-F238E27FC236}">
                      <a16:creationId xmlns:a16="http://schemas.microsoft.com/office/drawing/2014/main" id="{B216F1E5-71B1-4EAD-B699-3AD1F2402F49}"/>
                    </a:ext>
                  </a:extLst>
                </p:cNvPr>
                <p:cNvSpPr>
                  <a:spLocks/>
                </p:cNvSpPr>
                <p:nvPr/>
              </p:nvSpPr>
              <p:spPr bwMode="auto">
                <a:xfrm>
                  <a:off x="2815549" y="2098405"/>
                  <a:ext cx="6658" cy="42821"/>
                </a:xfrm>
                <a:prstGeom prst="rect">
                  <a:avLst/>
                </a:prstGeom>
                <a:solidFill>
                  <a:srgbClr val="BAB8B9"/>
                </a:solidFill>
                <a:ln w="9525">
                  <a:noFill/>
                  <a:miter lim="800000"/>
                  <a:headEnd/>
                  <a:tailEnd/>
                </a:ln>
              </p:spPr>
              <p:txBody>
                <a:bodyPr anchor="ctr"/>
                <a:lstStyle/>
                <a:p>
                  <a:pPr algn="ctr"/>
                  <a:endParaRPr dirty="0"/>
                </a:p>
              </p:txBody>
            </p:sp>
            <p:sp>
              <p:nvSpPr>
                <p:cNvPr id="346" name="iṥḻidè">
                  <a:extLst>
                    <a:ext uri="{FF2B5EF4-FFF2-40B4-BE49-F238E27FC236}">
                      <a16:creationId xmlns:a16="http://schemas.microsoft.com/office/drawing/2014/main" id="{A3ED97B8-08AB-4658-AAF3-FAF59EE00D45}"/>
                    </a:ext>
                  </a:extLst>
                </p:cNvPr>
                <p:cNvSpPr>
                  <a:spLocks/>
                </p:cNvSpPr>
                <p:nvPr/>
              </p:nvSpPr>
              <p:spPr bwMode="auto">
                <a:xfrm>
                  <a:off x="2782563" y="2098405"/>
                  <a:ext cx="3329" cy="22999"/>
                </a:xfrm>
                <a:prstGeom prst="rect">
                  <a:avLst/>
                </a:prstGeom>
                <a:solidFill>
                  <a:srgbClr val="A3A1A2"/>
                </a:solidFill>
                <a:ln w="9525">
                  <a:noFill/>
                  <a:miter lim="800000"/>
                  <a:headEnd/>
                  <a:tailEnd/>
                </a:ln>
              </p:spPr>
              <p:txBody>
                <a:bodyPr anchor="ctr"/>
                <a:lstStyle/>
                <a:p>
                  <a:pPr algn="ctr"/>
                  <a:endParaRPr dirty="0"/>
                </a:p>
              </p:txBody>
            </p:sp>
            <p:sp>
              <p:nvSpPr>
                <p:cNvPr id="347" name="íṡḻïḍê">
                  <a:extLst>
                    <a:ext uri="{FF2B5EF4-FFF2-40B4-BE49-F238E27FC236}">
                      <a16:creationId xmlns:a16="http://schemas.microsoft.com/office/drawing/2014/main" id="{BAF4986C-8E12-475D-92D8-F8B53D1F195C}"/>
                    </a:ext>
                  </a:extLst>
                </p:cNvPr>
                <p:cNvSpPr>
                  <a:spLocks/>
                </p:cNvSpPr>
                <p:nvPr/>
              </p:nvSpPr>
              <p:spPr bwMode="auto">
                <a:xfrm>
                  <a:off x="2799056" y="2098405"/>
                  <a:ext cx="3329" cy="22999"/>
                </a:xfrm>
                <a:prstGeom prst="rect">
                  <a:avLst/>
                </a:prstGeom>
                <a:solidFill>
                  <a:srgbClr val="A3A1A2"/>
                </a:solidFill>
                <a:ln w="9525">
                  <a:noFill/>
                  <a:miter lim="800000"/>
                  <a:headEnd/>
                  <a:tailEnd/>
                </a:ln>
              </p:spPr>
              <p:txBody>
                <a:bodyPr anchor="ctr"/>
                <a:lstStyle/>
                <a:p>
                  <a:pPr algn="ctr"/>
                  <a:endParaRPr dirty="0"/>
                </a:p>
              </p:txBody>
            </p:sp>
            <p:sp>
              <p:nvSpPr>
                <p:cNvPr id="348" name="îṣliḍe">
                  <a:extLst>
                    <a:ext uri="{FF2B5EF4-FFF2-40B4-BE49-F238E27FC236}">
                      <a16:creationId xmlns:a16="http://schemas.microsoft.com/office/drawing/2014/main" id="{AA82E794-5423-4CB8-A066-87C7A456BC6E}"/>
                    </a:ext>
                  </a:extLst>
                </p:cNvPr>
                <p:cNvSpPr>
                  <a:spLocks/>
                </p:cNvSpPr>
                <p:nvPr/>
              </p:nvSpPr>
              <p:spPr bwMode="auto">
                <a:xfrm>
                  <a:off x="2815549" y="2098405"/>
                  <a:ext cx="6658" cy="22999"/>
                </a:xfrm>
                <a:custGeom>
                  <a:avLst/>
                  <a:gdLst/>
                  <a:ahLst/>
                  <a:cxnLst>
                    <a:cxn ang="0">
                      <a:pos x="22" y="0"/>
                    </a:cxn>
                    <a:cxn ang="0">
                      <a:pos x="0" y="0"/>
                    </a:cxn>
                    <a:cxn ang="0">
                      <a:pos x="0" y="152"/>
                    </a:cxn>
                    <a:cxn ang="0">
                      <a:pos x="44" y="152"/>
                    </a:cxn>
                    <a:cxn ang="0">
                      <a:pos x="44" y="0"/>
                    </a:cxn>
                    <a:cxn ang="0">
                      <a:pos x="22" y="0"/>
                    </a:cxn>
                  </a:cxnLst>
                  <a:rect l="0" t="0" r="r" b="b"/>
                  <a:pathLst>
                    <a:path w="44" h="152">
                      <a:moveTo>
                        <a:pt x="22" y="0"/>
                      </a:moveTo>
                      <a:lnTo>
                        <a:pt x="0" y="0"/>
                      </a:lnTo>
                      <a:lnTo>
                        <a:pt x="0" y="152"/>
                      </a:lnTo>
                      <a:lnTo>
                        <a:pt x="44" y="152"/>
                      </a:lnTo>
                      <a:lnTo>
                        <a:pt x="44" y="0"/>
                      </a:lnTo>
                      <a:lnTo>
                        <a:pt x="22" y="0"/>
                      </a:lnTo>
                      <a:close/>
                    </a:path>
                  </a:pathLst>
                </a:custGeom>
                <a:solidFill>
                  <a:srgbClr val="A3A1A2"/>
                </a:solidFill>
                <a:ln w="9525">
                  <a:noFill/>
                  <a:round/>
                  <a:headEnd/>
                  <a:tailEnd/>
                </a:ln>
              </p:spPr>
              <p:txBody>
                <a:bodyPr anchor="ctr"/>
                <a:lstStyle/>
                <a:p>
                  <a:pPr algn="ctr"/>
                  <a:endParaRPr dirty="0"/>
                </a:p>
              </p:txBody>
            </p:sp>
          </p:grpSp>
          <p:grpSp>
            <p:nvGrpSpPr>
              <p:cNvPr id="5" name="îṧ1íḑè">
                <a:extLst>
                  <a:ext uri="{FF2B5EF4-FFF2-40B4-BE49-F238E27FC236}">
                    <a16:creationId xmlns:a16="http://schemas.microsoft.com/office/drawing/2014/main" id="{436AF487-03B4-4AEC-B1C3-E7942198BB14}"/>
                  </a:ext>
                </a:extLst>
              </p:cNvPr>
              <p:cNvGrpSpPr/>
              <p:nvPr/>
            </p:nvGrpSpPr>
            <p:grpSpPr>
              <a:xfrm>
                <a:off x="9537600" y="2255482"/>
                <a:ext cx="1379951" cy="1488441"/>
                <a:chOff x="4211993" y="1916832"/>
                <a:chExt cx="1379951" cy="1488441"/>
              </a:xfrm>
            </p:grpSpPr>
            <p:sp>
              <p:nvSpPr>
                <p:cNvPr id="11" name="ïśḷíḑé">
                  <a:extLst>
                    <a:ext uri="{FF2B5EF4-FFF2-40B4-BE49-F238E27FC236}">
                      <a16:creationId xmlns:a16="http://schemas.microsoft.com/office/drawing/2014/main" id="{DB0B6AEC-F520-4AEF-BEB1-9D017FF4C747}"/>
                    </a:ext>
                  </a:extLst>
                </p:cNvPr>
                <p:cNvSpPr>
                  <a:spLocks/>
                </p:cNvSpPr>
                <p:nvPr/>
              </p:nvSpPr>
              <p:spPr bwMode="auto">
                <a:xfrm>
                  <a:off x="5288113" y="2161047"/>
                  <a:ext cx="79287" cy="79287"/>
                </a:xfrm>
                <a:prstGeom prst="ellipse">
                  <a:avLst/>
                </a:prstGeom>
                <a:solidFill>
                  <a:srgbClr val="FFFFFF"/>
                </a:solidFill>
                <a:ln w="9525">
                  <a:noFill/>
                  <a:round/>
                  <a:headEnd/>
                  <a:tailEnd/>
                </a:ln>
              </p:spPr>
              <p:txBody>
                <a:bodyPr anchor="ctr"/>
                <a:lstStyle/>
                <a:p>
                  <a:pPr algn="ctr"/>
                  <a:endParaRPr dirty="0"/>
                </a:p>
              </p:txBody>
            </p:sp>
            <p:sp>
              <p:nvSpPr>
                <p:cNvPr id="12" name="íşlîḓè">
                  <a:extLst>
                    <a:ext uri="{FF2B5EF4-FFF2-40B4-BE49-F238E27FC236}">
                      <a16:creationId xmlns:a16="http://schemas.microsoft.com/office/drawing/2014/main" id="{9577AAB8-2927-4A41-9869-0313F17EE1EB}"/>
                    </a:ext>
                  </a:extLst>
                </p:cNvPr>
                <p:cNvSpPr>
                  <a:spLocks/>
                </p:cNvSpPr>
                <p:nvPr/>
              </p:nvSpPr>
              <p:spPr bwMode="auto">
                <a:xfrm>
                  <a:off x="4211993" y="3368958"/>
                  <a:ext cx="1323815" cy="36315"/>
                </a:xfrm>
                <a:custGeom>
                  <a:avLst/>
                  <a:gdLst/>
                  <a:ahLst/>
                  <a:cxnLst>
                    <a:cxn ang="0">
                      <a:pos x="395" y="11"/>
                    </a:cxn>
                    <a:cxn ang="0">
                      <a:pos x="6" y="11"/>
                    </a:cxn>
                    <a:cxn ang="0">
                      <a:pos x="0" y="6"/>
                    </a:cxn>
                    <a:cxn ang="0">
                      <a:pos x="6" y="0"/>
                    </a:cxn>
                    <a:cxn ang="0">
                      <a:pos x="395" y="0"/>
                    </a:cxn>
                    <a:cxn ang="0">
                      <a:pos x="401" y="6"/>
                    </a:cxn>
                    <a:cxn ang="0">
                      <a:pos x="395" y="11"/>
                    </a:cxn>
                  </a:cxnLst>
                  <a:rect l="0" t="0" r="r" b="b"/>
                  <a:pathLst>
                    <a:path w="401" h="11">
                      <a:moveTo>
                        <a:pt x="395" y="11"/>
                      </a:moveTo>
                      <a:cubicBezTo>
                        <a:pt x="6" y="11"/>
                        <a:pt x="6" y="11"/>
                        <a:pt x="6" y="11"/>
                      </a:cubicBezTo>
                      <a:cubicBezTo>
                        <a:pt x="3" y="11"/>
                        <a:pt x="0" y="9"/>
                        <a:pt x="0" y="6"/>
                      </a:cubicBezTo>
                      <a:cubicBezTo>
                        <a:pt x="0" y="3"/>
                        <a:pt x="3" y="0"/>
                        <a:pt x="6" y="0"/>
                      </a:cubicBezTo>
                      <a:cubicBezTo>
                        <a:pt x="395" y="0"/>
                        <a:pt x="395" y="0"/>
                        <a:pt x="395" y="0"/>
                      </a:cubicBezTo>
                      <a:cubicBezTo>
                        <a:pt x="398" y="0"/>
                        <a:pt x="401" y="3"/>
                        <a:pt x="401" y="6"/>
                      </a:cubicBezTo>
                      <a:cubicBezTo>
                        <a:pt x="401" y="9"/>
                        <a:pt x="398" y="11"/>
                        <a:pt x="395" y="11"/>
                      </a:cubicBezTo>
                      <a:close/>
                    </a:path>
                  </a:pathLst>
                </a:custGeom>
                <a:solidFill>
                  <a:srgbClr val="A9ACAD"/>
                </a:solidFill>
                <a:ln w="9525">
                  <a:noFill/>
                  <a:round/>
                  <a:headEnd/>
                  <a:tailEnd/>
                </a:ln>
              </p:spPr>
              <p:txBody>
                <a:bodyPr anchor="ctr"/>
                <a:lstStyle/>
                <a:p>
                  <a:pPr algn="ctr"/>
                  <a:endParaRPr dirty="0"/>
                </a:p>
              </p:txBody>
            </p:sp>
            <p:sp>
              <p:nvSpPr>
                <p:cNvPr id="13" name="iṩ1idé">
                  <a:extLst>
                    <a:ext uri="{FF2B5EF4-FFF2-40B4-BE49-F238E27FC236}">
                      <a16:creationId xmlns:a16="http://schemas.microsoft.com/office/drawing/2014/main" id="{D44E9DD3-D551-4570-A1BA-4EB4B7D9A106}"/>
                    </a:ext>
                  </a:extLst>
                </p:cNvPr>
                <p:cNvSpPr>
                  <a:spLocks/>
                </p:cNvSpPr>
                <p:nvPr/>
              </p:nvSpPr>
              <p:spPr bwMode="auto">
                <a:xfrm>
                  <a:off x="4416716" y="2322798"/>
                  <a:ext cx="986998" cy="521416"/>
                </a:xfrm>
                <a:custGeom>
                  <a:avLst/>
                  <a:gdLst/>
                  <a:ahLst/>
                  <a:cxnLst>
                    <a:cxn ang="0">
                      <a:pos x="3949" y="0"/>
                    </a:cxn>
                    <a:cxn ang="0">
                      <a:pos x="6523" y="2574"/>
                    </a:cxn>
                    <a:cxn ang="0">
                      <a:pos x="6523" y="3446"/>
                    </a:cxn>
                    <a:cxn ang="0">
                      <a:pos x="938" y="3446"/>
                    </a:cxn>
                    <a:cxn ang="0">
                      <a:pos x="0" y="2508"/>
                    </a:cxn>
                    <a:cxn ang="0">
                      <a:pos x="3949" y="0"/>
                    </a:cxn>
                  </a:cxnLst>
                  <a:rect l="0" t="0" r="r" b="b"/>
                  <a:pathLst>
                    <a:path w="6523" h="3446">
                      <a:moveTo>
                        <a:pt x="3949" y="0"/>
                      </a:moveTo>
                      <a:lnTo>
                        <a:pt x="6523" y="2574"/>
                      </a:lnTo>
                      <a:lnTo>
                        <a:pt x="6523" y="3446"/>
                      </a:lnTo>
                      <a:lnTo>
                        <a:pt x="938" y="3446"/>
                      </a:lnTo>
                      <a:lnTo>
                        <a:pt x="0" y="2508"/>
                      </a:lnTo>
                      <a:lnTo>
                        <a:pt x="3949" y="0"/>
                      </a:lnTo>
                      <a:close/>
                    </a:path>
                  </a:pathLst>
                </a:custGeom>
                <a:solidFill>
                  <a:srgbClr val="EEEEEE"/>
                </a:solidFill>
                <a:ln w="9525">
                  <a:noFill/>
                  <a:round/>
                  <a:headEnd/>
                  <a:tailEnd/>
                </a:ln>
              </p:spPr>
              <p:txBody>
                <a:bodyPr anchor="ctr"/>
                <a:lstStyle/>
                <a:p>
                  <a:pPr algn="ctr"/>
                  <a:endParaRPr dirty="0"/>
                </a:p>
              </p:txBody>
            </p:sp>
            <p:sp>
              <p:nvSpPr>
                <p:cNvPr id="14" name="iš1îḑè">
                  <a:extLst>
                    <a:ext uri="{FF2B5EF4-FFF2-40B4-BE49-F238E27FC236}">
                      <a16:creationId xmlns:a16="http://schemas.microsoft.com/office/drawing/2014/main" id="{2C2DD8C9-1D47-4B41-B02C-AEF458AB4DAB}"/>
                    </a:ext>
                  </a:extLst>
                </p:cNvPr>
                <p:cNvSpPr>
                  <a:spLocks/>
                </p:cNvSpPr>
                <p:nvPr/>
              </p:nvSpPr>
              <p:spPr bwMode="auto">
                <a:xfrm>
                  <a:off x="4416716" y="2322798"/>
                  <a:ext cx="986998" cy="521416"/>
                </a:xfrm>
                <a:custGeom>
                  <a:avLst/>
                  <a:gdLst/>
                  <a:ahLst/>
                  <a:cxnLst>
                    <a:cxn ang="0">
                      <a:pos x="3949" y="0"/>
                    </a:cxn>
                    <a:cxn ang="0">
                      <a:pos x="6523" y="2574"/>
                    </a:cxn>
                    <a:cxn ang="0">
                      <a:pos x="6523" y="3446"/>
                    </a:cxn>
                    <a:cxn ang="0">
                      <a:pos x="938" y="3446"/>
                    </a:cxn>
                    <a:cxn ang="0">
                      <a:pos x="0" y="2508"/>
                    </a:cxn>
                    <a:cxn ang="0">
                      <a:pos x="3949" y="0"/>
                    </a:cxn>
                  </a:cxnLst>
                  <a:rect l="0" t="0" r="r" b="b"/>
                  <a:pathLst>
                    <a:path w="6523" h="3446">
                      <a:moveTo>
                        <a:pt x="3949" y="0"/>
                      </a:moveTo>
                      <a:lnTo>
                        <a:pt x="6523" y="2574"/>
                      </a:lnTo>
                      <a:lnTo>
                        <a:pt x="6523" y="3446"/>
                      </a:lnTo>
                      <a:lnTo>
                        <a:pt x="938" y="3446"/>
                      </a:lnTo>
                      <a:lnTo>
                        <a:pt x="0" y="2508"/>
                      </a:lnTo>
                      <a:lnTo>
                        <a:pt x="3949" y="0"/>
                      </a:lnTo>
                    </a:path>
                  </a:pathLst>
                </a:custGeom>
                <a:noFill/>
                <a:ln w="9525">
                  <a:noFill/>
                  <a:round/>
                  <a:headEnd/>
                  <a:tailEnd/>
                </a:ln>
              </p:spPr>
              <p:txBody>
                <a:bodyPr anchor="ctr"/>
                <a:lstStyle/>
                <a:p>
                  <a:pPr algn="ctr"/>
                  <a:endParaRPr dirty="0"/>
                </a:p>
              </p:txBody>
            </p:sp>
            <p:sp>
              <p:nvSpPr>
                <p:cNvPr id="15" name="î$1îḍe">
                  <a:extLst>
                    <a:ext uri="{FF2B5EF4-FFF2-40B4-BE49-F238E27FC236}">
                      <a16:creationId xmlns:a16="http://schemas.microsoft.com/office/drawing/2014/main" id="{481BFDFC-0B51-4AFB-928C-BBEE06BA0461}"/>
                    </a:ext>
                  </a:extLst>
                </p:cNvPr>
                <p:cNvSpPr>
                  <a:spLocks/>
                </p:cNvSpPr>
                <p:nvPr/>
              </p:nvSpPr>
              <p:spPr bwMode="auto">
                <a:xfrm>
                  <a:off x="5278278" y="2883857"/>
                  <a:ext cx="36315" cy="501594"/>
                </a:xfrm>
                <a:prstGeom prst="rect">
                  <a:avLst/>
                </a:prstGeom>
                <a:solidFill>
                  <a:srgbClr val="918C7D"/>
                </a:solidFill>
                <a:ln w="9525">
                  <a:noFill/>
                  <a:miter lim="800000"/>
                  <a:headEnd/>
                  <a:tailEnd/>
                </a:ln>
              </p:spPr>
              <p:txBody>
                <a:bodyPr anchor="ctr"/>
                <a:lstStyle/>
                <a:p>
                  <a:pPr algn="ctr"/>
                  <a:endParaRPr dirty="0"/>
                </a:p>
              </p:txBody>
            </p:sp>
            <p:sp>
              <p:nvSpPr>
                <p:cNvPr id="16" name="íṥḷíďe">
                  <a:extLst>
                    <a:ext uri="{FF2B5EF4-FFF2-40B4-BE49-F238E27FC236}">
                      <a16:creationId xmlns:a16="http://schemas.microsoft.com/office/drawing/2014/main" id="{BA57861C-0D80-4CF3-89CF-C87D56D95990}"/>
                    </a:ext>
                  </a:extLst>
                </p:cNvPr>
                <p:cNvSpPr>
                  <a:spLocks/>
                </p:cNvSpPr>
                <p:nvPr/>
              </p:nvSpPr>
              <p:spPr bwMode="auto">
                <a:xfrm>
                  <a:off x="5278278" y="2883857"/>
                  <a:ext cx="36315" cy="501594"/>
                </a:xfrm>
                <a:prstGeom prst="rect">
                  <a:avLst/>
                </a:prstGeom>
                <a:noFill/>
                <a:ln w="9525">
                  <a:noFill/>
                  <a:miter lim="800000"/>
                  <a:headEnd/>
                  <a:tailEnd/>
                </a:ln>
              </p:spPr>
              <p:txBody>
                <a:bodyPr anchor="ctr"/>
                <a:lstStyle/>
                <a:p>
                  <a:pPr algn="ctr"/>
                  <a:endParaRPr dirty="0"/>
                </a:p>
              </p:txBody>
            </p:sp>
            <p:sp>
              <p:nvSpPr>
                <p:cNvPr id="17" name="iṡḻîḑè">
                  <a:extLst>
                    <a:ext uri="{FF2B5EF4-FFF2-40B4-BE49-F238E27FC236}">
                      <a16:creationId xmlns:a16="http://schemas.microsoft.com/office/drawing/2014/main" id="{88C9FA3A-6FB2-430F-9196-AB3574F81FF4}"/>
                    </a:ext>
                  </a:extLst>
                </p:cNvPr>
                <p:cNvSpPr>
                  <a:spLocks/>
                </p:cNvSpPr>
                <p:nvPr/>
              </p:nvSpPr>
              <p:spPr bwMode="auto">
                <a:xfrm>
                  <a:off x="5265114" y="2883857"/>
                  <a:ext cx="16493" cy="501594"/>
                </a:xfrm>
                <a:prstGeom prst="rect">
                  <a:avLst/>
                </a:prstGeom>
                <a:solidFill>
                  <a:srgbClr val="B4B0A5"/>
                </a:solidFill>
                <a:ln w="9525">
                  <a:noFill/>
                  <a:miter lim="800000"/>
                  <a:headEnd/>
                  <a:tailEnd/>
                </a:ln>
              </p:spPr>
              <p:txBody>
                <a:bodyPr anchor="ctr"/>
                <a:lstStyle/>
                <a:p>
                  <a:pPr algn="ctr"/>
                  <a:endParaRPr dirty="0"/>
                </a:p>
              </p:txBody>
            </p:sp>
            <p:sp>
              <p:nvSpPr>
                <p:cNvPr id="18" name="ïSlîḓe">
                  <a:extLst>
                    <a:ext uri="{FF2B5EF4-FFF2-40B4-BE49-F238E27FC236}">
                      <a16:creationId xmlns:a16="http://schemas.microsoft.com/office/drawing/2014/main" id="{BA71564F-6637-4473-BB4F-0C6A84CE2F5A}"/>
                    </a:ext>
                  </a:extLst>
                </p:cNvPr>
                <p:cNvSpPr>
                  <a:spLocks/>
                </p:cNvSpPr>
                <p:nvPr/>
              </p:nvSpPr>
              <p:spPr bwMode="auto">
                <a:xfrm>
                  <a:off x="5265114" y="2883857"/>
                  <a:ext cx="16493" cy="501594"/>
                </a:xfrm>
                <a:prstGeom prst="rect">
                  <a:avLst/>
                </a:prstGeom>
                <a:noFill/>
                <a:ln w="9525">
                  <a:noFill/>
                  <a:miter lim="800000"/>
                  <a:headEnd/>
                  <a:tailEnd/>
                </a:ln>
              </p:spPr>
              <p:txBody>
                <a:bodyPr anchor="ctr"/>
                <a:lstStyle/>
                <a:p>
                  <a:pPr algn="ctr"/>
                  <a:endParaRPr dirty="0"/>
                </a:p>
              </p:txBody>
            </p:sp>
            <p:sp>
              <p:nvSpPr>
                <p:cNvPr id="19" name="iṥḷíḑé">
                  <a:extLst>
                    <a:ext uri="{FF2B5EF4-FFF2-40B4-BE49-F238E27FC236}">
                      <a16:creationId xmlns:a16="http://schemas.microsoft.com/office/drawing/2014/main" id="{73C03D52-4663-4B3F-8D44-5A4CAD309A2B}"/>
                    </a:ext>
                  </a:extLst>
                </p:cNvPr>
                <p:cNvSpPr>
                  <a:spLocks/>
                </p:cNvSpPr>
                <p:nvPr/>
              </p:nvSpPr>
              <p:spPr bwMode="auto">
                <a:xfrm>
                  <a:off x="5281606" y="2887186"/>
                  <a:ext cx="32986" cy="46150"/>
                </a:xfrm>
                <a:custGeom>
                  <a:avLst/>
                  <a:gdLst/>
                  <a:ahLst/>
                  <a:cxnLst>
                    <a:cxn ang="0">
                      <a:pos x="218" y="0"/>
                    </a:cxn>
                    <a:cxn ang="0">
                      <a:pos x="0" y="0"/>
                    </a:cxn>
                    <a:cxn ang="0">
                      <a:pos x="0" y="65"/>
                    </a:cxn>
                    <a:cxn ang="0">
                      <a:pos x="0" y="65"/>
                    </a:cxn>
                    <a:cxn ang="0">
                      <a:pos x="218" y="305"/>
                    </a:cxn>
                    <a:cxn ang="0">
                      <a:pos x="218" y="0"/>
                    </a:cxn>
                  </a:cxnLst>
                  <a:rect l="0" t="0" r="r" b="b"/>
                  <a:pathLst>
                    <a:path w="218" h="305">
                      <a:moveTo>
                        <a:pt x="218" y="0"/>
                      </a:moveTo>
                      <a:lnTo>
                        <a:pt x="0" y="0"/>
                      </a:lnTo>
                      <a:lnTo>
                        <a:pt x="0" y="65"/>
                      </a:lnTo>
                      <a:lnTo>
                        <a:pt x="0" y="65"/>
                      </a:lnTo>
                      <a:lnTo>
                        <a:pt x="218" y="305"/>
                      </a:lnTo>
                      <a:lnTo>
                        <a:pt x="218" y="0"/>
                      </a:lnTo>
                      <a:close/>
                    </a:path>
                  </a:pathLst>
                </a:custGeom>
                <a:solidFill>
                  <a:srgbClr val="817C6D"/>
                </a:solidFill>
                <a:ln w="9525">
                  <a:noFill/>
                  <a:round/>
                  <a:headEnd/>
                  <a:tailEnd/>
                </a:ln>
              </p:spPr>
              <p:txBody>
                <a:bodyPr anchor="ctr"/>
                <a:lstStyle/>
                <a:p>
                  <a:pPr algn="ctr"/>
                  <a:endParaRPr dirty="0"/>
                </a:p>
              </p:txBody>
            </p:sp>
            <p:sp>
              <p:nvSpPr>
                <p:cNvPr id="20" name="íśḷíḑè">
                  <a:extLst>
                    <a:ext uri="{FF2B5EF4-FFF2-40B4-BE49-F238E27FC236}">
                      <a16:creationId xmlns:a16="http://schemas.microsoft.com/office/drawing/2014/main" id="{BBEA4CCB-6F0E-4E27-8B62-C636030F93C7}"/>
                    </a:ext>
                  </a:extLst>
                </p:cNvPr>
                <p:cNvSpPr>
                  <a:spLocks/>
                </p:cNvSpPr>
                <p:nvPr/>
              </p:nvSpPr>
              <p:spPr bwMode="auto">
                <a:xfrm>
                  <a:off x="5281606" y="2887186"/>
                  <a:ext cx="32986" cy="46150"/>
                </a:xfrm>
                <a:custGeom>
                  <a:avLst/>
                  <a:gdLst/>
                  <a:ahLst/>
                  <a:cxnLst>
                    <a:cxn ang="0">
                      <a:pos x="218" y="0"/>
                    </a:cxn>
                    <a:cxn ang="0">
                      <a:pos x="0" y="0"/>
                    </a:cxn>
                    <a:cxn ang="0">
                      <a:pos x="0" y="65"/>
                    </a:cxn>
                    <a:cxn ang="0">
                      <a:pos x="0" y="65"/>
                    </a:cxn>
                    <a:cxn ang="0">
                      <a:pos x="218" y="305"/>
                    </a:cxn>
                    <a:cxn ang="0">
                      <a:pos x="218" y="0"/>
                    </a:cxn>
                  </a:cxnLst>
                  <a:rect l="0" t="0" r="r" b="b"/>
                  <a:pathLst>
                    <a:path w="218" h="305">
                      <a:moveTo>
                        <a:pt x="218" y="0"/>
                      </a:moveTo>
                      <a:lnTo>
                        <a:pt x="0" y="0"/>
                      </a:lnTo>
                      <a:lnTo>
                        <a:pt x="0" y="65"/>
                      </a:lnTo>
                      <a:lnTo>
                        <a:pt x="0" y="65"/>
                      </a:lnTo>
                      <a:lnTo>
                        <a:pt x="218" y="305"/>
                      </a:lnTo>
                      <a:lnTo>
                        <a:pt x="218" y="0"/>
                      </a:lnTo>
                    </a:path>
                  </a:pathLst>
                </a:custGeom>
                <a:noFill/>
                <a:ln w="9525">
                  <a:noFill/>
                  <a:round/>
                  <a:headEnd/>
                  <a:tailEnd/>
                </a:ln>
              </p:spPr>
              <p:txBody>
                <a:bodyPr anchor="ctr"/>
                <a:lstStyle/>
                <a:p>
                  <a:pPr algn="ctr"/>
                  <a:endParaRPr dirty="0"/>
                </a:p>
              </p:txBody>
            </p:sp>
            <p:sp>
              <p:nvSpPr>
                <p:cNvPr id="21" name="îṧļïḋe">
                  <a:extLst>
                    <a:ext uri="{FF2B5EF4-FFF2-40B4-BE49-F238E27FC236}">
                      <a16:creationId xmlns:a16="http://schemas.microsoft.com/office/drawing/2014/main" id="{40AB8748-0C76-4F31-9A81-BE2E5631AA9A}"/>
                    </a:ext>
                  </a:extLst>
                </p:cNvPr>
                <p:cNvSpPr>
                  <a:spLocks/>
                </p:cNvSpPr>
                <p:nvPr/>
              </p:nvSpPr>
              <p:spPr bwMode="auto">
                <a:xfrm>
                  <a:off x="5265114" y="2887186"/>
                  <a:ext cx="16493" cy="9835"/>
                </a:xfrm>
                <a:prstGeom prst="rect">
                  <a:avLst/>
                </a:prstGeom>
                <a:solidFill>
                  <a:srgbClr val="A09C90"/>
                </a:solidFill>
                <a:ln w="9525">
                  <a:noFill/>
                  <a:miter lim="800000"/>
                  <a:headEnd/>
                  <a:tailEnd/>
                </a:ln>
              </p:spPr>
              <p:txBody>
                <a:bodyPr anchor="ctr"/>
                <a:lstStyle/>
                <a:p>
                  <a:pPr algn="ctr"/>
                  <a:endParaRPr dirty="0"/>
                </a:p>
              </p:txBody>
            </p:sp>
            <p:sp>
              <p:nvSpPr>
                <p:cNvPr id="22" name="îṧľïḓé">
                  <a:extLst>
                    <a:ext uri="{FF2B5EF4-FFF2-40B4-BE49-F238E27FC236}">
                      <a16:creationId xmlns:a16="http://schemas.microsoft.com/office/drawing/2014/main" id="{3CF23C51-0B06-4CC7-9288-E00221E7D98A}"/>
                    </a:ext>
                  </a:extLst>
                </p:cNvPr>
                <p:cNvSpPr>
                  <a:spLocks/>
                </p:cNvSpPr>
                <p:nvPr/>
              </p:nvSpPr>
              <p:spPr bwMode="auto">
                <a:xfrm>
                  <a:off x="5265114" y="2887186"/>
                  <a:ext cx="16493" cy="9835"/>
                </a:xfrm>
                <a:prstGeom prst="rect">
                  <a:avLst/>
                </a:prstGeom>
                <a:noFill/>
                <a:ln w="9525">
                  <a:noFill/>
                  <a:miter lim="800000"/>
                  <a:headEnd/>
                  <a:tailEnd/>
                </a:ln>
              </p:spPr>
              <p:txBody>
                <a:bodyPr anchor="ctr"/>
                <a:lstStyle/>
                <a:p>
                  <a:pPr algn="ctr"/>
                  <a:endParaRPr dirty="0"/>
                </a:p>
              </p:txBody>
            </p:sp>
            <p:sp>
              <p:nvSpPr>
                <p:cNvPr id="23" name="îṣlîḓé">
                  <a:extLst>
                    <a:ext uri="{FF2B5EF4-FFF2-40B4-BE49-F238E27FC236}">
                      <a16:creationId xmlns:a16="http://schemas.microsoft.com/office/drawing/2014/main" id="{4FDADDD4-FFEF-4884-9FC0-5B85C779D122}"/>
                    </a:ext>
                  </a:extLst>
                </p:cNvPr>
                <p:cNvSpPr>
                  <a:spLocks/>
                </p:cNvSpPr>
                <p:nvPr/>
              </p:nvSpPr>
              <p:spPr bwMode="auto">
                <a:xfrm>
                  <a:off x="5090047" y="2883857"/>
                  <a:ext cx="36315" cy="501594"/>
                </a:xfrm>
                <a:prstGeom prst="rect">
                  <a:avLst/>
                </a:prstGeom>
                <a:solidFill>
                  <a:srgbClr val="918C7D"/>
                </a:solidFill>
                <a:ln w="9525">
                  <a:noFill/>
                  <a:miter lim="800000"/>
                  <a:headEnd/>
                  <a:tailEnd/>
                </a:ln>
              </p:spPr>
              <p:txBody>
                <a:bodyPr anchor="ctr"/>
                <a:lstStyle/>
                <a:p>
                  <a:pPr algn="ctr"/>
                  <a:endParaRPr dirty="0"/>
                </a:p>
              </p:txBody>
            </p:sp>
            <p:sp>
              <p:nvSpPr>
                <p:cNvPr id="24" name="işļïḑê">
                  <a:extLst>
                    <a:ext uri="{FF2B5EF4-FFF2-40B4-BE49-F238E27FC236}">
                      <a16:creationId xmlns:a16="http://schemas.microsoft.com/office/drawing/2014/main" id="{6E13DBA5-6B82-4ECA-A94B-CB8559AC3BDE}"/>
                    </a:ext>
                  </a:extLst>
                </p:cNvPr>
                <p:cNvSpPr>
                  <a:spLocks/>
                </p:cNvSpPr>
                <p:nvPr/>
              </p:nvSpPr>
              <p:spPr bwMode="auto">
                <a:xfrm>
                  <a:off x="5090047" y="2883857"/>
                  <a:ext cx="36315" cy="501594"/>
                </a:xfrm>
                <a:prstGeom prst="rect">
                  <a:avLst/>
                </a:prstGeom>
                <a:noFill/>
                <a:ln w="9525">
                  <a:noFill/>
                  <a:miter lim="800000"/>
                  <a:headEnd/>
                  <a:tailEnd/>
                </a:ln>
              </p:spPr>
              <p:txBody>
                <a:bodyPr anchor="ctr"/>
                <a:lstStyle/>
                <a:p>
                  <a:pPr algn="ctr"/>
                  <a:endParaRPr dirty="0"/>
                </a:p>
              </p:txBody>
            </p:sp>
            <p:sp>
              <p:nvSpPr>
                <p:cNvPr id="25" name="íşḻiďé">
                  <a:extLst>
                    <a:ext uri="{FF2B5EF4-FFF2-40B4-BE49-F238E27FC236}">
                      <a16:creationId xmlns:a16="http://schemas.microsoft.com/office/drawing/2014/main" id="{C0DB8E28-F7BE-4D63-B67F-58A2FD12AABA}"/>
                    </a:ext>
                  </a:extLst>
                </p:cNvPr>
                <p:cNvSpPr>
                  <a:spLocks/>
                </p:cNvSpPr>
                <p:nvPr/>
              </p:nvSpPr>
              <p:spPr bwMode="auto">
                <a:xfrm>
                  <a:off x="5076883" y="2883857"/>
                  <a:ext cx="13164" cy="501594"/>
                </a:xfrm>
                <a:prstGeom prst="rect">
                  <a:avLst/>
                </a:prstGeom>
                <a:solidFill>
                  <a:srgbClr val="B4B0A5"/>
                </a:solidFill>
                <a:ln w="9525">
                  <a:noFill/>
                  <a:miter lim="800000"/>
                  <a:headEnd/>
                  <a:tailEnd/>
                </a:ln>
              </p:spPr>
              <p:txBody>
                <a:bodyPr anchor="ctr"/>
                <a:lstStyle/>
                <a:p>
                  <a:pPr algn="ctr"/>
                  <a:endParaRPr dirty="0"/>
                </a:p>
              </p:txBody>
            </p:sp>
            <p:sp>
              <p:nvSpPr>
                <p:cNvPr id="26" name="îşḷîďê">
                  <a:extLst>
                    <a:ext uri="{FF2B5EF4-FFF2-40B4-BE49-F238E27FC236}">
                      <a16:creationId xmlns:a16="http://schemas.microsoft.com/office/drawing/2014/main" id="{D6CD3209-2071-42F8-A24C-81246D7AACC7}"/>
                    </a:ext>
                  </a:extLst>
                </p:cNvPr>
                <p:cNvSpPr>
                  <a:spLocks/>
                </p:cNvSpPr>
                <p:nvPr/>
              </p:nvSpPr>
              <p:spPr bwMode="auto">
                <a:xfrm>
                  <a:off x="5076883" y="2883857"/>
                  <a:ext cx="13164" cy="501594"/>
                </a:xfrm>
                <a:prstGeom prst="rect">
                  <a:avLst/>
                </a:prstGeom>
                <a:noFill/>
                <a:ln w="9525">
                  <a:noFill/>
                  <a:miter lim="800000"/>
                  <a:headEnd/>
                  <a:tailEnd/>
                </a:ln>
              </p:spPr>
              <p:txBody>
                <a:bodyPr anchor="ctr"/>
                <a:lstStyle/>
                <a:p>
                  <a:pPr algn="ctr"/>
                  <a:endParaRPr dirty="0"/>
                </a:p>
              </p:txBody>
            </p:sp>
            <p:sp>
              <p:nvSpPr>
                <p:cNvPr id="27" name="ïšḷidê">
                  <a:extLst>
                    <a:ext uri="{FF2B5EF4-FFF2-40B4-BE49-F238E27FC236}">
                      <a16:creationId xmlns:a16="http://schemas.microsoft.com/office/drawing/2014/main" id="{39E00C1E-A3DB-41B4-BA4B-2B1CCC1C2076}"/>
                    </a:ext>
                  </a:extLst>
                </p:cNvPr>
                <p:cNvSpPr>
                  <a:spLocks/>
                </p:cNvSpPr>
                <p:nvPr/>
              </p:nvSpPr>
              <p:spPr bwMode="auto">
                <a:xfrm>
                  <a:off x="5090047" y="2887186"/>
                  <a:ext cx="36315" cy="46150"/>
                </a:xfrm>
                <a:custGeom>
                  <a:avLst/>
                  <a:gdLst/>
                  <a:ahLst/>
                  <a:cxnLst>
                    <a:cxn ang="0">
                      <a:pos x="240" y="0"/>
                    </a:cxn>
                    <a:cxn ang="0">
                      <a:pos x="0" y="0"/>
                    </a:cxn>
                    <a:cxn ang="0">
                      <a:pos x="0" y="65"/>
                    </a:cxn>
                    <a:cxn ang="0">
                      <a:pos x="22" y="65"/>
                    </a:cxn>
                    <a:cxn ang="0">
                      <a:pos x="240" y="305"/>
                    </a:cxn>
                    <a:cxn ang="0">
                      <a:pos x="240" y="0"/>
                    </a:cxn>
                  </a:cxnLst>
                  <a:rect l="0" t="0" r="r" b="b"/>
                  <a:pathLst>
                    <a:path w="240" h="305">
                      <a:moveTo>
                        <a:pt x="240" y="0"/>
                      </a:moveTo>
                      <a:lnTo>
                        <a:pt x="0" y="0"/>
                      </a:lnTo>
                      <a:lnTo>
                        <a:pt x="0" y="65"/>
                      </a:lnTo>
                      <a:lnTo>
                        <a:pt x="22" y="65"/>
                      </a:lnTo>
                      <a:lnTo>
                        <a:pt x="240" y="305"/>
                      </a:lnTo>
                      <a:lnTo>
                        <a:pt x="240" y="0"/>
                      </a:lnTo>
                      <a:close/>
                    </a:path>
                  </a:pathLst>
                </a:custGeom>
                <a:solidFill>
                  <a:srgbClr val="817C6D"/>
                </a:solidFill>
                <a:ln w="9525">
                  <a:noFill/>
                  <a:round/>
                  <a:headEnd/>
                  <a:tailEnd/>
                </a:ln>
              </p:spPr>
              <p:txBody>
                <a:bodyPr anchor="ctr"/>
                <a:lstStyle/>
                <a:p>
                  <a:pPr algn="ctr"/>
                  <a:endParaRPr dirty="0"/>
                </a:p>
              </p:txBody>
            </p:sp>
            <p:sp>
              <p:nvSpPr>
                <p:cNvPr id="28" name="îsḷiḓê">
                  <a:extLst>
                    <a:ext uri="{FF2B5EF4-FFF2-40B4-BE49-F238E27FC236}">
                      <a16:creationId xmlns:a16="http://schemas.microsoft.com/office/drawing/2014/main" id="{33BDC41C-317D-423D-9C3E-D07D1D5EC6BC}"/>
                    </a:ext>
                  </a:extLst>
                </p:cNvPr>
                <p:cNvSpPr>
                  <a:spLocks/>
                </p:cNvSpPr>
                <p:nvPr/>
              </p:nvSpPr>
              <p:spPr bwMode="auto">
                <a:xfrm>
                  <a:off x="5090047" y="2887186"/>
                  <a:ext cx="36315" cy="46150"/>
                </a:xfrm>
                <a:custGeom>
                  <a:avLst/>
                  <a:gdLst/>
                  <a:ahLst/>
                  <a:cxnLst>
                    <a:cxn ang="0">
                      <a:pos x="240" y="0"/>
                    </a:cxn>
                    <a:cxn ang="0">
                      <a:pos x="0" y="0"/>
                    </a:cxn>
                    <a:cxn ang="0">
                      <a:pos x="0" y="65"/>
                    </a:cxn>
                    <a:cxn ang="0">
                      <a:pos x="22" y="65"/>
                    </a:cxn>
                    <a:cxn ang="0">
                      <a:pos x="240" y="305"/>
                    </a:cxn>
                    <a:cxn ang="0">
                      <a:pos x="240" y="0"/>
                    </a:cxn>
                  </a:cxnLst>
                  <a:rect l="0" t="0" r="r" b="b"/>
                  <a:pathLst>
                    <a:path w="240" h="305">
                      <a:moveTo>
                        <a:pt x="240" y="0"/>
                      </a:moveTo>
                      <a:lnTo>
                        <a:pt x="0" y="0"/>
                      </a:lnTo>
                      <a:lnTo>
                        <a:pt x="0" y="65"/>
                      </a:lnTo>
                      <a:lnTo>
                        <a:pt x="22" y="65"/>
                      </a:lnTo>
                      <a:lnTo>
                        <a:pt x="240" y="305"/>
                      </a:lnTo>
                      <a:lnTo>
                        <a:pt x="240" y="0"/>
                      </a:lnTo>
                    </a:path>
                  </a:pathLst>
                </a:custGeom>
                <a:noFill/>
                <a:ln w="9525">
                  <a:noFill/>
                  <a:round/>
                  <a:headEnd/>
                  <a:tailEnd/>
                </a:ln>
              </p:spPr>
              <p:txBody>
                <a:bodyPr anchor="ctr"/>
                <a:lstStyle/>
                <a:p>
                  <a:pPr algn="ctr"/>
                  <a:endParaRPr dirty="0"/>
                </a:p>
              </p:txBody>
            </p:sp>
            <p:sp>
              <p:nvSpPr>
                <p:cNvPr id="29" name="íşľidé">
                  <a:extLst>
                    <a:ext uri="{FF2B5EF4-FFF2-40B4-BE49-F238E27FC236}">
                      <a16:creationId xmlns:a16="http://schemas.microsoft.com/office/drawing/2014/main" id="{4ACD1D81-9BDD-434F-909A-982111247AB3}"/>
                    </a:ext>
                  </a:extLst>
                </p:cNvPr>
                <p:cNvSpPr>
                  <a:spLocks/>
                </p:cNvSpPr>
                <p:nvPr/>
              </p:nvSpPr>
              <p:spPr bwMode="auto">
                <a:xfrm>
                  <a:off x="5076883" y="2887186"/>
                  <a:ext cx="13164" cy="9835"/>
                </a:xfrm>
                <a:prstGeom prst="rect">
                  <a:avLst/>
                </a:prstGeom>
                <a:solidFill>
                  <a:srgbClr val="A09C90"/>
                </a:solidFill>
                <a:ln w="9525">
                  <a:noFill/>
                  <a:miter lim="800000"/>
                  <a:headEnd/>
                  <a:tailEnd/>
                </a:ln>
              </p:spPr>
              <p:txBody>
                <a:bodyPr anchor="ctr"/>
                <a:lstStyle/>
                <a:p>
                  <a:pPr algn="ctr"/>
                  <a:endParaRPr dirty="0"/>
                </a:p>
              </p:txBody>
            </p:sp>
            <p:sp>
              <p:nvSpPr>
                <p:cNvPr id="30" name="ïṧ1îḑè">
                  <a:extLst>
                    <a:ext uri="{FF2B5EF4-FFF2-40B4-BE49-F238E27FC236}">
                      <a16:creationId xmlns:a16="http://schemas.microsoft.com/office/drawing/2014/main" id="{DEB06129-2805-4899-BB80-D75DD7A5C100}"/>
                    </a:ext>
                  </a:extLst>
                </p:cNvPr>
                <p:cNvSpPr>
                  <a:spLocks/>
                </p:cNvSpPr>
                <p:nvPr/>
              </p:nvSpPr>
              <p:spPr bwMode="auto">
                <a:xfrm>
                  <a:off x="5076883" y="2887186"/>
                  <a:ext cx="13164" cy="9835"/>
                </a:xfrm>
                <a:prstGeom prst="rect">
                  <a:avLst/>
                </a:prstGeom>
                <a:noFill/>
                <a:ln w="9525">
                  <a:noFill/>
                  <a:miter lim="800000"/>
                  <a:headEnd/>
                  <a:tailEnd/>
                </a:ln>
              </p:spPr>
              <p:txBody>
                <a:bodyPr anchor="ctr"/>
                <a:lstStyle/>
                <a:p>
                  <a:pPr algn="ctr"/>
                  <a:endParaRPr dirty="0"/>
                </a:p>
              </p:txBody>
            </p:sp>
            <p:sp>
              <p:nvSpPr>
                <p:cNvPr id="31" name="iṩḷïḍê">
                  <a:extLst>
                    <a:ext uri="{FF2B5EF4-FFF2-40B4-BE49-F238E27FC236}">
                      <a16:creationId xmlns:a16="http://schemas.microsoft.com/office/drawing/2014/main" id="{1C8284D0-CC43-4EE9-88CE-A4EF4980B005}"/>
                    </a:ext>
                  </a:extLst>
                </p:cNvPr>
                <p:cNvSpPr>
                  <a:spLocks/>
                </p:cNvSpPr>
                <p:nvPr/>
              </p:nvSpPr>
              <p:spPr bwMode="auto">
                <a:xfrm>
                  <a:off x="4631274" y="2883857"/>
                  <a:ext cx="39643" cy="501594"/>
                </a:xfrm>
                <a:prstGeom prst="rect">
                  <a:avLst/>
                </a:prstGeom>
                <a:solidFill>
                  <a:srgbClr val="918C7D"/>
                </a:solidFill>
                <a:ln w="9525">
                  <a:noFill/>
                  <a:miter lim="800000"/>
                  <a:headEnd/>
                  <a:tailEnd/>
                </a:ln>
              </p:spPr>
              <p:txBody>
                <a:bodyPr anchor="ctr"/>
                <a:lstStyle/>
                <a:p>
                  <a:pPr algn="ctr"/>
                  <a:endParaRPr dirty="0"/>
                </a:p>
              </p:txBody>
            </p:sp>
            <p:sp>
              <p:nvSpPr>
                <p:cNvPr id="32" name="ïSḷíḑê">
                  <a:extLst>
                    <a:ext uri="{FF2B5EF4-FFF2-40B4-BE49-F238E27FC236}">
                      <a16:creationId xmlns:a16="http://schemas.microsoft.com/office/drawing/2014/main" id="{B3408F31-CB8D-4D4A-94DD-F320374BD7AE}"/>
                    </a:ext>
                  </a:extLst>
                </p:cNvPr>
                <p:cNvSpPr>
                  <a:spLocks/>
                </p:cNvSpPr>
                <p:nvPr/>
              </p:nvSpPr>
              <p:spPr bwMode="auto">
                <a:xfrm>
                  <a:off x="4631274" y="2883857"/>
                  <a:ext cx="39643" cy="501594"/>
                </a:xfrm>
                <a:prstGeom prst="rect">
                  <a:avLst/>
                </a:prstGeom>
                <a:noFill/>
                <a:ln w="9525">
                  <a:noFill/>
                  <a:miter lim="800000"/>
                  <a:headEnd/>
                  <a:tailEnd/>
                </a:ln>
              </p:spPr>
              <p:txBody>
                <a:bodyPr anchor="ctr"/>
                <a:lstStyle/>
                <a:p>
                  <a:pPr algn="ctr"/>
                  <a:endParaRPr dirty="0"/>
                </a:p>
              </p:txBody>
            </p:sp>
            <p:sp>
              <p:nvSpPr>
                <p:cNvPr id="33" name="ï$ḻîḋé">
                  <a:extLst>
                    <a:ext uri="{FF2B5EF4-FFF2-40B4-BE49-F238E27FC236}">
                      <a16:creationId xmlns:a16="http://schemas.microsoft.com/office/drawing/2014/main" id="{20223106-3725-4CA7-A352-835B8C4EB975}"/>
                    </a:ext>
                  </a:extLst>
                </p:cNvPr>
                <p:cNvSpPr>
                  <a:spLocks/>
                </p:cNvSpPr>
                <p:nvPr/>
              </p:nvSpPr>
              <p:spPr bwMode="auto">
                <a:xfrm>
                  <a:off x="4621288" y="2883857"/>
                  <a:ext cx="13315" cy="501594"/>
                </a:xfrm>
                <a:prstGeom prst="rect">
                  <a:avLst/>
                </a:prstGeom>
                <a:solidFill>
                  <a:srgbClr val="B4B0A5"/>
                </a:solidFill>
                <a:ln w="9525">
                  <a:noFill/>
                  <a:miter lim="800000"/>
                  <a:headEnd/>
                  <a:tailEnd/>
                </a:ln>
              </p:spPr>
              <p:txBody>
                <a:bodyPr anchor="ctr"/>
                <a:lstStyle/>
                <a:p>
                  <a:pPr algn="ctr"/>
                  <a:endParaRPr dirty="0"/>
                </a:p>
              </p:txBody>
            </p:sp>
            <p:sp>
              <p:nvSpPr>
                <p:cNvPr id="34" name="iśliḓê">
                  <a:extLst>
                    <a:ext uri="{FF2B5EF4-FFF2-40B4-BE49-F238E27FC236}">
                      <a16:creationId xmlns:a16="http://schemas.microsoft.com/office/drawing/2014/main" id="{D6E0EE68-3543-4A7D-B163-1E1464D71080}"/>
                    </a:ext>
                  </a:extLst>
                </p:cNvPr>
                <p:cNvSpPr>
                  <a:spLocks/>
                </p:cNvSpPr>
                <p:nvPr/>
              </p:nvSpPr>
              <p:spPr bwMode="auto">
                <a:xfrm>
                  <a:off x="4621288" y="2883857"/>
                  <a:ext cx="13315" cy="501594"/>
                </a:xfrm>
                <a:prstGeom prst="rect">
                  <a:avLst/>
                </a:prstGeom>
                <a:noFill/>
                <a:ln w="9525">
                  <a:noFill/>
                  <a:miter lim="800000"/>
                  <a:headEnd/>
                  <a:tailEnd/>
                </a:ln>
              </p:spPr>
              <p:txBody>
                <a:bodyPr anchor="ctr"/>
                <a:lstStyle/>
                <a:p>
                  <a:pPr algn="ctr"/>
                  <a:endParaRPr dirty="0"/>
                </a:p>
              </p:txBody>
            </p:sp>
            <p:sp>
              <p:nvSpPr>
                <p:cNvPr id="35" name="íṡḷiḓe">
                  <a:extLst>
                    <a:ext uri="{FF2B5EF4-FFF2-40B4-BE49-F238E27FC236}">
                      <a16:creationId xmlns:a16="http://schemas.microsoft.com/office/drawing/2014/main" id="{4DFEC3A0-C086-45C0-B196-4B6E7D206FA3}"/>
                    </a:ext>
                  </a:extLst>
                </p:cNvPr>
                <p:cNvSpPr>
                  <a:spLocks/>
                </p:cNvSpPr>
                <p:nvPr/>
              </p:nvSpPr>
              <p:spPr bwMode="auto">
                <a:xfrm>
                  <a:off x="4634603" y="2887186"/>
                  <a:ext cx="36315" cy="46150"/>
                </a:xfrm>
                <a:custGeom>
                  <a:avLst/>
                  <a:gdLst/>
                  <a:ahLst/>
                  <a:cxnLst>
                    <a:cxn ang="0">
                      <a:pos x="240" y="0"/>
                    </a:cxn>
                    <a:cxn ang="0">
                      <a:pos x="0" y="0"/>
                    </a:cxn>
                    <a:cxn ang="0">
                      <a:pos x="0" y="65"/>
                    </a:cxn>
                    <a:cxn ang="0">
                      <a:pos x="0" y="65"/>
                    </a:cxn>
                    <a:cxn ang="0">
                      <a:pos x="240" y="305"/>
                    </a:cxn>
                    <a:cxn ang="0">
                      <a:pos x="240" y="0"/>
                    </a:cxn>
                  </a:cxnLst>
                  <a:rect l="0" t="0" r="r" b="b"/>
                  <a:pathLst>
                    <a:path w="240" h="305">
                      <a:moveTo>
                        <a:pt x="240" y="0"/>
                      </a:moveTo>
                      <a:lnTo>
                        <a:pt x="0" y="0"/>
                      </a:lnTo>
                      <a:lnTo>
                        <a:pt x="0" y="65"/>
                      </a:lnTo>
                      <a:lnTo>
                        <a:pt x="0" y="65"/>
                      </a:lnTo>
                      <a:lnTo>
                        <a:pt x="240" y="305"/>
                      </a:lnTo>
                      <a:lnTo>
                        <a:pt x="240" y="0"/>
                      </a:lnTo>
                      <a:close/>
                    </a:path>
                  </a:pathLst>
                </a:custGeom>
                <a:solidFill>
                  <a:srgbClr val="817C6D"/>
                </a:solidFill>
                <a:ln w="9525">
                  <a:noFill/>
                  <a:round/>
                  <a:headEnd/>
                  <a:tailEnd/>
                </a:ln>
              </p:spPr>
              <p:txBody>
                <a:bodyPr anchor="ctr"/>
                <a:lstStyle/>
                <a:p>
                  <a:pPr algn="ctr"/>
                  <a:endParaRPr dirty="0"/>
                </a:p>
              </p:txBody>
            </p:sp>
            <p:sp>
              <p:nvSpPr>
                <p:cNvPr id="36" name="ïṡlíḓé">
                  <a:extLst>
                    <a:ext uri="{FF2B5EF4-FFF2-40B4-BE49-F238E27FC236}">
                      <a16:creationId xmlns:a16="http://schemas.microsoft.com/office/drawing/2014/main" id="{EDBF891C-9EB0-4A31-8CE9-ACC4DFEDE2DB}"/>
                    </a:ext>
                  </a:extLst>
                </p:cNvPr>
                <p:cNvSpPr>
                  <a:spLocks/>
                </p:cNvSpPr>
                <p:nvPr/>
              </p:nvSpPr>
              <p:spPr bwMode="auto">
                <a:xfrm>
                  <a:off x="4634603" y="2887186"/>
                  <a:ext cx="36315" cy="46150"/>
                </a:xfrm>
                <a:custGeom>
                  <a:avLst/>
                  <a:gdLst/>
                  <a:ahLst/>
                  <a:cxnLst>
                    <a:cxn ang="0">
                      <a:pos x="240" y="0"/>
                    </a:cxn>
                    <a:cxn ang="0">
                      <a:pos x="0" y="0"/>
                    </a:cxn>
                    <a:cxn ang="0">
                      <a:pos x="0" y="65"/>
                    </a:cxn>
                    <a:cxn ang="0">
                      <a:pos x="0" y="65"/>
                    </a:cxn>
                    <a:cxn ang="0">
                      <a:pos x="240" y="305"/>
                    </a:cxn>
                    <a:cxn ang="0">
                      <a:pos x="240" y="0"/>
                    </a:cxn>
                  </a:cxnLst>
                  <a:rect l="0" t="0" r="r" b="b"/>
                  <a:pathLst>
                    <a:path w="240" h="305">
                      <a:moveTo>
                        <a:pt x="240" y="0"/>
                      </a:moveTo>
                      <a:lnTo>
                        <a:pt x="0" y="0"/>
                      </a:lnTo>
                      <a:lnTo>
                        <a:pt x="0" y="65"/>
                      </a:lnTo>
                      <a:lnTo>
                        <a:pt x="0" y="65"/>
                      </a:lnTo>
                      <a:lnTo>
                        <a:pt x="240" y="305"/>
                      </a:lnTo>
                      <a:lnTo>
                        <a:pt x="240" y="0"/>
                      </a:lnTo>
                    </a:path>
                  </a:pathLst>
                </a:custGeom>
                <a:noFill/>
                <a:ln w="9525">
                  <a:noFill/>
                  <a:round/>
                  <a:headEnd/>
                  <a:tailEnd/>
                </a:ln>
              </p:spPr>
              <p:txBody>
                <a:bodyPr anchor="ctr"/>
                <a:lstStyle/>
                <a:p>
                  <a:pPr algn="ctr"/>
                  <a:endParaRPr dirty="0"/>
                </a:p>
              </p:txBody>
            </p:sp>
            <p:sp>
              <p:nvSpPr>
                <p:cNvPr id="37" name="iṧḷïḋê">
                  <a:extLst>
                    <a:ext uri="{FF2B5EF4-FFF2-40B4-BE49-F238E27FC236}">
                      <a16:creationId xmlns:a16="http://schemas.microsoft.com/office/drawing/2014/main" id="{225C52F6-DD02-4BF2-94CD-C35DF2642C0C}"/>
                    </a:ext>
                  </a:extLst>
                </p:cNvPr>
                <p:cNvSpPr>
                  <a:spLocks/>
                </p:cNvSpPr>
                <p:nvPr/>
              </p:nvSpPr>
              <p:spPr bwMode="auto">
                <a:xfrm>
                  <a:off x="4621288" y="2887186"/>
                  <a:ext cx="13315" cy="9835"/>
                </a:xfrm>
                <a:prstGeom prst="rect">
                  <a:avLst/>
                </a:prstGeom>
                <a:solidFill>
                  <a:srgbClr val="A09C90"/>
                </a:solidFill>
                <a:ln w="9525">
                  <a:noFill/>
                  <a:miter lim="800000"/>
                  <a:headEnd/>
                  <a:tailEnd/>
                </a:ln>
              </p:spPr>
              <p:txBody>
                <a:bodyPr anchor="ctr"/>
                <a:lstStyle/>
                <a:p>
                  <a:pPr algn="ctr"/>
                  <a:endParaRPr dirty="0"/>
                </a:p>
              </p:txBody>
            </p:sp>
            <p:sp>
              <p:nvSpPr>
                <p:cNvPr id="38" name="iSľíḍê">
                  <a:extLst>
                    <a:ext uri="{FF2B5EF4-FFF2-40B4-BE49-F238E27FC236}">
                      <a16:creationId xmlns:a16="http://schemas.microsoft.com/office/drawing/2014/main" id="{C4D3055B-27FA-4F21-BF0D-9B1BEECACAC5}"/>
                    </a:ext>
                  </a:extLst>
                </p:cNvPr>
                <p:cNvSpPr>
                  <a:spLocks/>
                </p:cNvSpPr>
                <p:nvPr/>
              </p:nvSpPr>
              <p:spPr bwMode="auto">
                <a:xfrm>
                  <a:off x="4621288" y="2887186"/>
                  <a:ext cx="13315" cy="9835"/>
                </a:xfrm>
                <a:prstGeom prst="rect">
                  <a:avLst/>
                </a:prstGeom>
                <a:noFill/>
                <a:ln w="9525">
                  <a:noFill/>
                  <a:miter lim="800000"/>
                  <a:headEnd/>
                  <a:tailEnd/>
                </a:ln>
              </p:spPr>
              <p:txBody>
                <a:bodyPr anchor="ctr"/>
                <a:lstStyle/>
                <a:p>
                  <a:pPr algn="ctr"/>
                  <a:endParaRPr dirty="0"/>
                </a:p>
              </p:txBody>
            </p:sp>
            <p:sp>
              <p:nvSpPr>
                <p:cNvPr id="39" name="îśļîḍè">
                  <a:extLst>
                    <a:ext uri="{FF2B5EF4-FFF2-40B4-BE49-F238E27FC236}">
                      <a16:creationId xmlns:a16="http://schemas.microsoft.com/office/drawing/2014/main" id="{F25C9FB5-4E25-419B-AE30-FABA71602F75}"/>
                    </a:ext>
                  </a:extLst>
                </p:cNvPr>
                <p:cNvSpPr>
                  <a:spLocks/>
                </p:cNvSpPr>
                <p:nvPr/>
              </p:nvSpPr>
              <p:spPr bwMode="auto">
                <a:xfrm>
                  <a:off x="4406729" y="2883857"/>
                  <a:ext cx="36315" cy="501594"/>
                </a:xfrm>
                <a:prstGeom prst="rect">
                  <a:avLst/>
                </a:prstGeom>
                <a:solidFill>
                  <a:srgbClr val="918C7D"/>
                </a:solidFill>
                <a:ln w="9525">
                  <a:noFill/>
                  <a:miter lim="800000"/>
                  <a:headEnd/>
                  <a:tailEnd/>
                </a:ln>
              </p:spPr>
              <p:txBody>
                <a:bodyPr anchor="ctr"/>
                <a:lstStyle/>
                <a:p>
                  <a:pPr algn="ctr"/>
                  <a:endParaRPr dirty="0"/>
                </a:p>
              </p:txBody>
            </p:sp>
            <p:sp>
              <p:nvSpPr>
                <p:cNvPr id="40" name="isļïḑe">
                  <a:extLst>
                    <a:ext uri="{FF2B5EF4-FFF2-40B4-BE49-F238E27FC236}">
                      <a16:creationId xmlns:a16="http://schemas.microsoft.com/office/drawing/2014/main" id="{EA19223B-C525-41DC-BFE3-82D4C3C7CA7D}"/>
                    </a:ext>
                  </a:extLst>
                </p:cNvPr>
                <p:cNvSpPr>
                  <a:spLocks/>
                </p:cNvSpPr>
                <p:nvPr/>
              </p:nvSpPr>
              <p:spPr bwMode="auto">
                <a:xfrm>
                  <a:off x="4406729" y="2883857"/>
                  <a:ext cx="36315" cy="501594"/>
                </a:xfrm>
                <a:prstGeom prst="rect">
                  <a:avLst/>
                </a:prstGeom>
                <a:noFill/>
                <a:ln w="9525">
                  <a:noFill/>
                  <a:miter lim="800000"/>
                  <a:headEnd/>
                  <a:tailEnd/>
                </a:ln>
              </p:spPr>
              <p:txBody>
                <a:bodyPr anchor="ctr"/>
                <a:lstStyle/>
                <a:p>
                  <a:pPr algn="ctr"/>
                  <a:endParaRPr dirty="0"/>
                </a:p>
              </p:txBody>
            </p:sp>
            <p:sp>
              <p:nvSpPr>
                <p:cNvPr id="41" name="išlïḑe">
                  <a:extLst>
                    <a:ext uri="{FF2B5EF4-FFF2-40B4-BE49-F238E27FC236}">
                      <a16:creationId xmlns:a16="http://schemas.microsoft.com/office/drawing/2014/main" id="{45E02F83-4101-4564-BBE4-09D5C6DF5EAE}"/>
                    </a:ext>
                  </a:extLst>
                </p:cNvPr>
                <p:cNvSpPr>
                  <a:spLocks/>
                </p:cNvSpPr>
                <p:nvPr/>
              </p:nvSpPr>
              <p:spPr bwMode="auto">
                <a:xfrm>
                  <a:off x="4396894" y="2883857"/>
                  <a:ext cx="13164" cy="501594"/>
                </a:xfrm>
                <a:prstGeom prst="rect">
                  <a:avLst/>
                </a:prstGeom>
                <a:solidFill>
                  <a:srgbClr val="B4B0A5"/>
                </a:solidFill>
                <a:ln w="9525">
                  <a:noFill/>
                  <a:miter lim="800000"/>
                  <a:headEnd/>
                  <a:tailEnd/>
                </a:ln>
              </p:spPr>
              <p:txBody>
                <a:bodyPr anchor="ctr"/>
                <a:lstStyle/>
                <a:p>
                  <a:pPr algn="ctr"/>
                  <a:endParaRPr dirty="0"/>
                </a:p>
              </p:txBody>
            </p:sp>
            <p:sp>
              <p:nvSpPr>
                <p:cNvPr id="42" name="îśľíḑè">
                  <a:extLst>
                    <a:ext uri="{FF2B5EF4-FFF2-40B4-BE49-F238E27FC236}">
                      <a16:creationId xmlns:a16="http://schemas.microsoft.com/office/drawing/2014/main" id="{B7B56B55-8ED1-4D56-BEF9-DF57B54B452C}"/>
                    </a:ext>
                  </a:extLst>
                </p:cNvPr>
                <p:cNvSpPr>
                  <a:spLocks/>
                </p:cNvSpPr>
                <p:nvPr/>
              </p:nvSpPr>
              <p:spPr bwMode="auto">
                <a:xfrm>
                  <a:off x="4396894" y="2883857"/>
                  <a:ext cx="13164" cy="501594"/>
                </a:xfrm>
                <a:prstGeom prst="rect">
                  <a:avLst/>
                </a:prstGeom>
                <a:noFill/>
                <a:ln w="9525">
                  <a:noFill/>
                  <a:miter lim="800000"/>
                  <a:headEnd/>
                  <a:tailEnd/>
                </a:ln>
              </p:spPr>
              <p:txBody>
                <a:bodyPr anchor="ctr"/>
                <a:lstStyle/>
                <a:p>
                  <a:pPr algn="ctr"/>
                  <a:endParaRPr dirty="0"/>
                </a:p>
              </p:txBody>
            </p:sp>
            <p:sp>
              <p:nvSpPr>
                <p:cNvPr id="43" name="ïṡ1íďê">
                  <a:extLst>
                    <a:ext uri="{FF2B5EF4-FFF2-40B4-BE49-F238E27FC236}">
                      <a16:creationId xmlns:a16="http://schemas.microsoft.com/office/drawing/2014/main" id="{9EAD2919-725F-49C1-8AF3-A6E18C7A6B8C}"/>
                    </a:ext>
                  </a:extLst>
                </p:cNvPr>
                <p:cNvSpPr>
                  <a:spLocks/>
                </p:cNvSpPr>
                <p:nvPr/>
              </p:nvSpPr>
              <p:spPr bwMode="auto">
                <a:xfrm>
                  <a:off x="4410058" y="2883857"/>
                  <a:ext cx="32986" cy="49479"/>
                </a:xfrm>
                <a:custGeom>
                  <a:avLst/>
                  <a:gdLst/>
                  <a:ahLst/>
                  <a:cxnLst>
                    <a:cxn ang="0">
                      <a:pos x="0" y="0"/>
                    </a:cxn>
                    <a:cxn ang="0">
                      <a:pos x="0" y="0"/>
                    </a:cxn>
                    <a:cxn ang="0">
                      <a:pos x="0" y="87"/>
                    </a:cxn>
                    <a:cxn ang="0">
                      <a:pos x="0" y="87"/>
                    </a:cxn>
                    <a:cxn ang="0">
                      <a:pos x="218" y="327"/>
                    </a:cxn>
                    <a:cxn ang="0">
                      <a:pos x="218" y="22"/>
                    </a:cxn>
                    <a:cxn ang="0">
                      <a:pos x="0" y="22"/>
                    </a:cxn>
                    <a:cxn ang="0">
                      <a:pos x="0" y="0"/>
                    </a:cxn>
                  </a:cxnLst>
                  <a:rect l="0" t="0" r="r" b="b"/>
                  <a:pathLst>
                    <a:path w="218" h="327">
                      <a:moveTo>
                        <a:pt x="0" y="0"/>
                      </a:moveTo>
                      <a:lnTo>
                        <a:pt x="0" y="0"/>
                      </a:lnTo>
                      <a:lnTo>
                        <a:pt x="0" y="87"/>
                      </a:lnTo>
                      <a:lnTo>
                        <a:pt x="0" y="87"/>
                      </a:lnTo>
                      <a:lnTo>
                        <a:pt x="218" y="327"/>
                      </a:lnTo>
                      <a:lnTo>
                        <a:pt x="218" y="22"/>
                      </a:lnTo>
                      <a:lnTo>
                        <a:pt x="0" y="22"/>
                      </a:lnTo>
                      <a:lnTo>
                        <a:pt x="0" y="0"/>
                      </a:lnTo>
                      <a:close/>
                    </a:path>
                  </a:pathLst>
                </a:custGeom>
                <a:solidFill>
                  <a:srgbClr val="817C6D"/>
                </a:solidFill>
                <a:ln w="9525">
                  <a:noFill/>
                  <a:round/>
                  <a:headEnd/>
                  <a:tailEnd/>
                </a:ln>
              </p:spPr>
              <p:txBody>
                <a:bodyPr anchor="ctr"/>
                <a:lstStyle/>
                <a:p>
                  <a:pPr algn="ctr"/>
                  <a:endParaRPr dirty="0"/>
                </a:p>
              </p:txBody>
            </p:sp>
            <p:sp>
              <p:nvSpPr>
                <p:cNvPr id="44" name="îš1ïḍè">
                  <a:extLst>
                    <a:ext uri="{FF2B5EF4-FFF2-40B4-BE49-F238E27FC236}">
                      <a16:creationId xmlns:a16="http://schemas.microsoft.com/office/drawing/2014/main" id="{74F8C096-B958-4EC9-BD5F-12080950B40E}"/>
                    </a:ext>
                  </a:extLst>
                </p:cNvPr>
                <p:cNvSpPr>
                  <a:spLocks/>
                </p:cNvSpPr>
                <p:nvPr/>
              </p:nvSpPr>
              <p:spPr bwMode="auto">
                <a:xfrm>
                  <a:off x="4410058" y="2883857"/>
                  <a:ext cx="32986" cy="49479"/>
                </a:xfrm>
                <a:custGeom>
                  <a:avLst/>
                  <a:gdLst/>
                  <a:ahLst/>
                  <a:cxnLst>
                    <a:cxn ang="0">
                      <a:pos x="0" y="0"/>
                    </a:cxn>
                    <a:cxn ang="0">
                      <a:pos x="0" y="0"/>
                    </a:cxn>
                    <a:cxn ang="0">
                      <a:pos x="0" y="87"/>
                    </a:cxn>
                    <a:cxn ang="0">
                      <a:pos x="0" y="87"/>
                    </a:cxn>
                    <a:cxn ang="0">
                      <a:pos x="218" y="327"/>
                    </a:cxn>
                    <a:cxn ang="0">
                      <a:pos x="218" y="22"/>
                    </a:cxn>
                    <a:cxn ang="0">
                      <a:pos x="0" y="22"/>
                    </a:cxn>
                    <a:cxn ang="0">
                      <a:pos x="0" y="0"/>
                    </a:cxn>
                  </a:cxnLst>
                  <a:rect l="0" t="0" r="r" b="b"/>
                  <a:pathLst>
                    <a:path w="218" h="327">
                      <a:moveTo>
                        <a:pt x="0" y="0"/>
                      </a:moveTo>
                      <a:lnTo>
                        <a:pt x="0" y="0"/>
                      </a:lnTo>
                      <a:lnTo>
                        <a:pt x="0" y="87"/>
                      </a:lnTo>
                      <a:lnTo>
                        <a:pt x="0" y="87"/>
                      </a:lnTo>
                      <a:lnTo>
                        <a:pt x="218" y="327"/>
                      </a:lnTo>
                      <a:lnTo>
                        <a:pt x="218" y="22"/>
                      </a:lnTo>
                      <a:lnTo>
                        <a:pt x="0" y="22"/>
                      </a:lnTo>
                      <a:lnTo>
                        <a:pt x="0" y="0"/>
                      </a:lnTo>
                    </a:path>
                  </a:pathLst>
                </a:custGeom>
                <a:noFill/>
                <a:ln w="9525">
                  <a:noFill/>
                  <a:round/>
                  <a:headEnd/>
                  <a:tailEnd/>
                </a:ln>
              </p:spPr>
              <p:txBody>
                <a:bodyPr anchor="ctr"/>
                <a:lstStyle/>
                <a:p>
                  <a:pPr algn="ctr"/>
                  <a:endParaRPr dirty="0"/>
                </a:p>
              </p:txBody>
            </p:sp>
            <p:sp>
              <p:nvSpPr>
                <p:cNvPr id="45" name="í$ḻïḍé">
                  <a:extLst>
                    <a:ext uri="{FF2B5EF4-FFF2-40B4-BE49-F238E27FC236}">
                      <a16:creationId xmlns:a16="http://schemas.microsoft.com/office/drawing/2014/main" id="{78099643-33B4-472A-BF10-6B648C60B46E}"/>
                    </a:ext>
                  </a:extLst>
                </p:cNvPr>
                <p:cNvSpPr>
                  <a:spLocks/>
                </p:cNvSpPr>
                <p:nvPr/>
              </p:nvSpPr>
              <p:spPr bwMode="auto">
                <a:xfrm>
                  <a:off x="4396894" y="2883857"/>
                  <a:ext cx="13164" cy="13164"/>
                </a:xfrm>
                <a:prstGeom prst="rect">
                  <a:avLst/>
                </a:prstGeom>
                <a:solidFill>
                  <a:srgbClr val="A09C90"/>
                </a:solidFill>
                <a:ln w="9525">
                  <a:noFill/>
                  <a:miter lim="800000"/>
                  <a:headEnd/>
                  <a:tailEnd/>
                </a:ln>
              </p:spPr>
              <p:txBody>
                <a:bodyPr anchor="ctr"/>
                <a:lstStyle/>
                <a:p>
                  <a:pPr algn="ctr"/>
                  <a:endParaRPr dirty="0"/>
                </a:p>
              </p:txBody>
            </p:sp>
            <p:sp>
              <p:nvSpPr>
                <p:cNvPr id="46" name="ï$lîḓè">
                  <a:extLst>
                    <a:ext uri="{FF2B5EF4-FFF2-40B4-BE49-F238E27FC236}">
                      <a16:creationId xmlns:a16="http://schemas.microsoft.com/office/drawing/2014/main" id="{74F01B1E-5687-42AA-9F35-7ECBAB6D76F9}"/>
                    </a:ext>
                  </a:extLst>
                </p:cNvPr>
                <p:cNvSpPr>
                  <a:spLocks/>
                </p:cNvSpPr>
                <p:nvPr/>
              </p:nvSpPr>
              <p:spPr bwMode="auto">
                <a:xfrm>
                  <a:off x="4396894" y="2883857"/>
                  <a:ext cx="13164" cy="13164"/>
                </a:xfrm>
                <a:prstGeom prst="rect">
                  <a:avLst/>
                </a:prstGeom>
                <a:noFill/>
                <a:ln w="9525">
                  <a:noFill/>
                  <a:miter lim="800000"/>
                  <a:headEnd/>
                  <a:tailEnd/>
                </a:ln>
              </p:spPr>
              <p:txBody>
                <a:bodyPr anchor="ctr"/>
                <a:lstStyle/>
                <a:p>
                  <a:pPr algn="ctr"/>
                  <a:endParaRPr dirty="0"/>
                </a:p>
              </p:txBody>
            </p:sp>
            <p:sp>
              <p:nvSpPr>
                <p:cNvPr id="47" name="íṡľiḓe">
                  <a:extLst>
                    <a:ext uri="{FF2B5EF4-FFF2-40B4-BE49-F238E27FC236}">
                      <a16:creationId xmlns:a16="http://schemas.microsoft.com/office/drawing/2014/main" id="{8D32CF9D-A897-44FB-B4C5-24C3864E3CD8}"/>
                    </a:ext>
                  </a:extLst>
                </p:cNvPr>
                <p:cNvSpPr>
                  <a:spLocks/>
                </p:cNvSpPr>
                <p:nvPr/>
              </p:nvSpPr>
              <p:spPr bwMode="auto">
                <a:xfrm>
                  <a:off x="4410058" y="2831050"/>
                  <a:ext cx="1036628" cy="56136"/>
                </a:xfrm>
                <a:prstGeom prst="rect">
                  <a:avLst/>
                </a:prstGeom>
                <a:solidFill>
                  <a:srgbClr val="918C7D"/>
                </a:solidFill>
                <a:ln w="9525">
                  <a:noFill/>
                  <a:miter lim="800000"/>
                  <a:headEnd/>
                  <a:tailEnd/>
                </a:ln>
              </p:spPr>
              <p:txBody>
                <a:bodyPr anchor="ctr"/>
                <a:lstStyle/>
                <a:p>
                  <a:pPr algn="ctr"/>
                  <a:endParaRPr dirty="0"/>
                </a:p>
              </p:txBody>
            </p:sp>
            <p:sp>
              <p:nvSpPr>
                <p:cNvPr id="48" name="îṡḷiḓe">
                  <a:extLst>
                    <a:ext uri="{FF2B5EF4-FFF2-40B4-BE49-F238E27FC236}">
                      <a16:creationId xmlns:a16="http://schemas.microsoft.com/office/drawing/2014/main" id="{2E2A037A-FEDF-45D2-B914-A6A3BC7AF5EF}"/>
                    </a:ext>
                  </a:extLst>
                </p:cNvPr>
                <p:cNvSpPr>
                  <a:spLocks/>
                </p:cNvSpPr>
                <p:nvPr/>
              </p:nvSpPr>
              <p:spPr bwMode="auto">
                <a:xfrm>
                  <a:off x="4410058" y="2831050"/>
                  <a:ext cx="1036628" cy="56136"/>
                </a:xfrm>
                <a:prstGeom prst="rect">
                  <a:avLst/>
                </a:prstGeom>
                <a:noFill/>
                <a:ln w="9525">
                  <a:noFill/>
                  <a:miter lim="800000"/>
                  <a:headEnd/>
                  <a:tailEnd/>
                </a:ln>
              </p:spPr>
              <p:txBody>
                <a:bodyPr anchor="ctr"/>
                <a:lstStyle/>
                <a:p>
                  <a:pPr algn="ctr"/>
                  <a:endParaRPr dirty="0"/>
                </a:p>
              </p:txBody>
            </p:sp>
            <p:sp>
              <p:nvSpPr>
                <p:cNvPr id="49" name="íŝlïḋé">
                  <a:extLst>
                    <a:ext uri="{FF2B5EF4-FFF2-40B4-BE49-F238E27FC236}">
                      <a16:creationId xmlns:a16="http://schemas.microsoft.com/office/drawing/2014/main" id="{42673B94-22BF-48CD-B22A-FC271A879DD5}"/>
                    </a:ext>
                  </a:extLst>
                </p:cNvPr>
                <p:cNvSpPr>
                  <a:spLocks/>
                </p:cNvSpPr>
                <p:nvPr/>
              </p:nvSpPr>
              <p:spPr bwMode="auto">
                <a:xfrm>
                  <a:off x="4258143" y="2831050"/>
                  <a:ext cx="284010" cy="56136"/>
                </a:xfrm>
                <a:prstGeom prst="rect">
                  <a:avLst/>
                </a:prstGeom>
                <a:solidFill>
                  <a:srgbClr val="B4B0A5"/>
                </a:solidFill>
                <a:ln w="9525">
                  <a:noFill/>
                  <a:miter lim="800000"/>
                  <a:headEnd/>
                  <a:tailEnd/>
                </a:ln>
              </p:spPr>
              <p:txBody>
                <a:bodyPr anchor="ctr"/>
                <a:lstStyle/>
                <a:p>
                  <a:pPr algn="ctr"/>
                  <a:endParaRPr dirty="0"/>
                </a:p>
              </p:txBody>
            </p:sp>
            <p:sp>
              <p:nvSpPr>
                <p:cNvPr id="50" name="i$ľïḋè">
                  <a:extLst>
                    <a:ext uri="{FF2B5EF4-FFF2-40B4-BE49-F238E27FC236}">
                      <a16:creationId xmlns:a16="http://schemas.microsoft.com/office/drawing/2014/main" id="{73B4E1B0-008A-4741-B010-BD0C6F054E61}"/>
                    </a:ext>
                  </a:extLst>
                </p:cNvPr>
                <p:cNvSpPr>
                  <a:spLocks/>
                </p:cNvSpPr>
                <p:nvPr/>
              </p:nvSpPr>
              <p:spPr bwMode="auto">
                <a:xfrm>
                  <a:off x="4258143" y="2831050"/>
                  <a:ext cx="1188543" cy="3329"/>
                </a:xfrm>
                <a:prstGeom prst="rect">
                  <a:avLst/>
                </a:prstGeom>
                <a:solidFill>
                  <a:srgbClr val="B4B0A5"/>
                </a:solidFill>
                <a:ln w="9525">
                  <a:noFill/>
                  <a:miter lim="800000"/>
                  <a:headEnd/>
                  <a:tailEnd/>
                </a:ln>
              </p:spPr>
              <p:txBody>
                <a:bodyPr anchor="ctr"/>
                <a:lstStyle/>
                <a:p>
                  <a:pPr algn="ctr"/>
                  <a:endParaRPr dirty="0"/>
                </a:p>
              </p:txBody>
            </p:sp>
            <p:sp>
              <p:nvSpPr>
                <p:cNvPr id="51" name="íŝḻîḍè">
                  <a:extLst>
                    <a:ext uri="{FF2B5EF4-FFF2-40B4-BE49-F238E27FC236}">
                      <a16:creationId xmlns:a16="http://schemas.microsoft.com/office/drawing/2014/main" id="{10463A5D-E672-478D-8B8C-EBDAFAB3D5D4}"/>
                    </a:ext>
                  </a:extLst>
                </p:cNvPr>
                <p:cNvSpPr>
                  <a:spLocks/>
                </p:cNvSpPr>
                <p:nvPr/>
              </p:nvSpPr>
              <p:spPr bwMode="auto">
                <a:xfrm>
                  <a:off x="4258143" y="2831050"/>
                  <a:ext cx="1188543" cy="3329"/>
                </a:xfrm>
                <a:prstGeom prst="rect">
                  <a:avLst/>
                </a:prstGeom>
                <a:noFill/>
                <a:ln w="9525">
                  <a:noFill/>
                  <a:miter lim="800000"/>
                  <a:headEnd/>
                  <a:tailEnd/>
                </a:ln>
              </p:spPr>
              <p:txBody>
                <a:bodyPr anchor="ctr"/>
                <a:lstStyle/>
                <a:p>
                  <a:pPr algn="ctr"/>
                  <a:endParaRPr dirty="0"/>
                </a:p>
              </p:txBody>
            </p:sp>
            <p:sp>
              <p:nvSpPr>
                <p:cNvPr id="52" name="i$ļîďé">
                  <a:extLst>
                    <a:ext uri="{FF2B5EF4-FFF2-40B4-BE49-F238E27FC236}">
                      <a16:creationId xmlns:a16="http://schemas.microsoft.com/office/drawing/2014/main" id="{F204C359-C5E9-4A7F-ADEE-A33B8FE0F6C6}"/>
                    </a:ext>
                  </a:extLst>
                </p:cNvPr>
                <p:cNvSpPr>
                  <a:spLocks/>
                </p:cNvSpPr>
                <p:nvPr/>
              </p:nvSpPr>
              <p:spPr bwMode="auto">
                <a:xfrm>
                  <a:off x="4954776" y="3302987"/>
                  <a:ext cx="181573" cy="82464"/>
                </a:xfrm>
                <a:custGeom>
                  <a:avLst/>
                  <a:gdLst/>
                  <a:ahLst/>
                  <a:cxnLst>
                    <a:cxn ang="0">
                      <a:pos x="4" y="25"/>
                    </a:cxn>
                    <a:cxn ang="0">
                      <a:pos x="26" y="25"/>
                    </a:cxn>
                    <a:cxn ang="0">
                      <a:pos x="38" y="22"/>
                    </a:cxn>
                    <a:cxn ang="0">
                      <a:pos x="38" y="25"/>
                    </a:cxn>
                    <a:cxn ang="0">
                      <a:pos x="55" y="25"/>
                    </a:cxn>
                    <a:cxn ang="0">
                      <a:pos x="55" y="0"/>
                    </a:cxn>
                    <a:cxn ang="0">
                      <a:pos x="32" y="0"/>
                    </a:cxn>
                    <a:cxn ang="0">
                      <a:pos x="26" y="9"/>
                    </a:cxn>
                    <a:cxn ang="0">
                      <a:pos x="5" y="14"/>
                    </a:cxn>
                    <a:cxn ang="0">
                      <a:pos x="0" y="22"/>
                    </a:cxn>
                    <a:cxn ang="0">
                      <a:pos x="4" y="25"/>
                    </a:cxn>
                  </a:cxnLst>
                  <a:rect l="0" t="0" r="r" b="b"/>
                  <a:pathLst>
                    <a:path w="55" h="25">
                      <a:moveTo>
                        <a:pt x="4" y="25"/>
                      </a:moveTo>
                      <a:cubicBezTo>
                        <a:pt x="26" y="25"/>
                        <a:pt x="26" y="25"/>
                        <a:pt x="26" y="25"/>
                      </a:cubicBezTo>
                      <a:cubicBezTo>
                        <a:pt x="38" y="22"/>
                        <a:pt x="38" y="22"/>
                        <a:pt x="38" y="22"/>
                      </a:cubicBezTo>
                      <a:cubicBezTo>
                        <a:pt x="38" y="25"/>
                        <a:pt x="38" y="25"/>
                        <a:pt x="38" y="25"/>
                      </a:cubicBezTo>
                      <a:cubicBezTo>
                        <a:pt x="55" y="25"/>
                        <a:pt x="55" y="25"/>
                        <a:pt x="55" y="25"/>
                      </a:cubicBezTo>
                      <a:cubicBezTo>
                        <a:pt x="55" y="0"/>
                        <a:pt x="55" y="0"/>
                        <a:pt x="55" y="0"/>
                      </a:cubicBezTo>
                      <a:cubicBezTo>
                        <a:pt x="32" y="0"/>
                        <a:pt x="32" y="0"/>
                        <a:pt x="32" y="0"/>
                      </a:cubicBezTo>
                      <a:cubicBezTo>
                        <a:pt x="26" y="9"/>
                        <a:pt x="26" y="9"/>
                        <a:pt x="26" y="9"/>
                      </a:cubicBezTo>
                      <a:cubicBezTo>
                        <a:pt x="5" y="14"/>
                        <a:pt x="5" y="14"/>
                        <a:pt x="5" y="14"/>
                      </a:cubicBezTo>
                      <a:cubicBezTo>
                        <a:pt x="0" y="16"/>
                        <a:pt x="0" y="16"/>
                        <a:pt x="0" y="22"/>
                      </a:cubicBezTo>
                      <a:cubicBezTo>
                        <a:pt x="0" y="24"/>
                        <a:pt x="2" y="25"/>
                        <a:pt x="4" y="25"/>
                      </a:cubicBezTo>
                      <a:close/>
                    </a:path>
                  </a:pathLst>
                </a:custGeom>
                <a:solidFill>
                  <a:srgbClr val="2E2E2E"/>
                </a:solidFill>
                <a:ln w="9525">
                  <a:noFill/>
                  <a:round/>
                  <a:headEnd/>
                  <a:tailEnd/>
                </a:ln>
              </p:spPr>
              <p:txBody>
                <a:bodyPr anchor="ctr"/>
                <a:lstStyle/>
                <a:p>
                  <a:pPr algn="ctr"/>
                  <a:endParaRPr dirty="0"/>
                </a:p>
              </p:txBody>
            </p:sp>
            <p:sp>
              <p:nvSpPr>
                <p:cNvPr id="53" name="íṡ1ïḍê">
                  <a:extLst>
                    <a:ext uri="{FF2B5EF4-FFF2-40B4-BE49-F238E27FC236}">
                      <a16:creationId xmlns:a16="http://schemas.microsoft.com/office/drawing/2014/main" id="{6D1B3E82-9A7A-4291-9297-EC4239A00A2B}"/>
                    </a:ext>
                  </a:extLst>
                </p:cNvPr>
                <p:cNvSpPr>
                  <a:spLocks/>
                </p:cNvSpPr>
                <p:nvPr/>
              </p:nvSpPr>
              <p:spPr bwMode="auto">
                <a:xfrm>
                  <a:off x="5195813" y="2477891"/>
                  <a:ext cx="95628" cy="240886"/>
                </a:xfrm>
                <a:prstGeom prst="rect">
                  <a:avLst/>
                </a:prstGeom>
                <a:solidFill>
                  <a:srgbClr val="ECB088"/>
                </a:solidFill>
                <a:ln w="9525">
                  <a:noFill/>
                  <a:miter lim="800000"/>
                  <a:headEnd/>
                  <a:tailEnd/>
                </a:ln>
              </p:spPr>
              <p:txBody>
                <a:bodyPr anchor="ctr"/>
                <a:lstStyle/>
                <a:p>
                  <a:pPr algn="ctr"/>
                  <a:endParaRPr dirty="0"/>
                </a:p>
              </p:txBody>
            </p:sp>
            <p:sp>
              <p:nvSpPr>
                <p:cNvPr id="54" name="îṩļïḓé">
                  <a:extLst>
                    <a:ext uri="{FF2B5EF4-FFF2-40B4-BE49-F238E27FC236}">
                      <a16:creationId xmlns:a16="http://schemas.microsoft.com/office/drawing/2014/main" id="{599B92D6-D5AF-407D-B104-9FBC10CAB2AD}"/>
                    </a:ext>
                  </a:extLst>
                </p:cNvPr>
                <p:cNvSpPr>
                  <a:spLocks/>
                </p:cNvSpPr>
                <p:nvPr/>
              </p:nvSpPr>
              <p:spPr bwMode="auto">
                <a:xfrm>
                  <a:off x="5063719" y="2302976"/>
                  <a:ext cx="65971" cy="174915"/>
                </a:xfrm>
                <a:custGeom>
                  <a:avLst/>
                  <a:gdLst/>
                  <a:ahLst/>
                  <a:cxnLst>
                    <a:cxn ang="0">
                      <a:pos x="20" y="0"/>
                    </a:cxn>
                    <a:cxn ang="0">
                      <a:pos x="20" y="53"/>
                    </a:cxn>
                    <a:cxn ang="0">
                      <a:pos x="6" y="53"/>
                    </a:cxn>
                    <a:cxn ang="0">
                      <a:pos x="2" y="46"/>
                    </a:cxn>
                    <a:cxn ang="0">
                      <a:pos x="20" y="0"/>
                    </a:cxn>
                  </a:cxnLst>
                  <a:rect l="0" t="0" r="r" b="b"/>
                  <a:pathLst>
                    <a:path w="20" h="53">
                      <a:moveTo>
                        <a:pt x="20" y="0"/>
                      </a:moveTo>
                      <a:cubicBezTo>
                        <a:pt x="20" y="53"/>
                        <a:pt x="20" y="53"/>
                        <a:pt x="20" y="53"/>
                      </a:cubicBezTo>
                      <a:cubicBezTo>
                        <a:pt x="6" y="53"/>
                        <a:pt x="6" y="53"/>
                        <a:pt x="6" y="53"/>
                      </a:cubicBezTo>
                      <a:cubicBezTo>
                        <a:pt x="3" y="53"/>
                        <a:pt x="0" y="49"/>
                        <a:pt x="2" y="46"/>
                      </a:cubicBezTo>
                      <a:lnTo>
                        <a:pt x="20" y="0"/>
                      </a:lnTo>
                      <a:close/>
                    </a:path>
                  </a:pathLst>
                </a:custGeom>
                <a:solidFill>
                  <a:srgbClr val="FCD1B3"/>
                </a:solidFill>
                <a:ln w="9525">
                  <a:noFill/>
                  <a:round/>
                  <a:headEnd/>
                  <a:tailEnd/>
                </a:ln>
              </p:spPr>
              <p:txBody>
                <a:bodyPr anchor="ctr"/>
                <a:lstStyle/>
                <a:p>
                  <a:pPr algn="ctr"/>
                  <a:endParaRPr dirty="0"/>
                </a:p>
              </p:txBody>
            </p:sp>
            <p:sp>
              <p:nvSpPr>
                <p:cNvPr id="55" name="îs1îḑé">
                  <a:extLst>
                    <a:ext uri="{FF2B5EF4-FFF2-40B4-BE49-F238E27FC236}">
                      <a16:creationId xmlns:a16="http://schemas.microsoft.com/office/drawing/2014/main" id="{C6A8E3E0-09C3-4C76-89F0-07E23A9CBA15}"/>
                    </a:ext>
                  </a:extLst>
                </p:cNvPr>
                <p:cNvSpPr>
                  <a:spLocks/>
                </p:cNvSpPr>
                <p:nvPr/>
              </p:nvSpPr>
              <p:spPr bwMode="auto">
                <a:xfrm>
                  <a:off x="5103363" y="2246840"/>
                  <a:ext cx="264037" cy="264037"/>
                </a:xfrm>
                <a:prstGeom prst="ellipse">
                  <a:avLst/>
                </a:prstGeom>
                <a:solidFill>
                  <a:srgbClr val="FBC49D"/>
                </a:solidFill>
                <a:ln w="9525">
                  <a:noFill/>
                  <a:round/>
                  <a:headEnd/>
                  <a:tailEnd/>
                </a:ln>
              </p:spPr>
              <p:txBody>
                <a:bodyPr anchor="ctr"/>
                <a:lstStyle/>
                <a:p>
                  <a:pPr algn="ctr"/>
                  <a:endParaRPr dirty="0"/>
                </a:p>
              </p:txBody>
            </p:sp>
            <p:sp>
              <p:nvSpPr>
                <p:cNvPr id="56" name="ïṥ1iďe">
                  <a:extLst>
                    <a:ext uri="{FF2B5EF4-FFF2-40B4-BE49-F238E27FC236}">
                      <a16:creationId xmlns:a16="http://schemas.microsoft.com/office/drawing/2014/main" id="{B8429A20-FA5A-4D82-8EA3-50EA014CBAEF}"/>
                    </a:ext>
                  </a:extLst>
                </p:cNvPr>
                <p:cNvSpPr>
                  <a:spLocks/>
                </p:cNvSpPr>
                <p:nvPr/>
              </p:nvSpPr>
              <p:spPr bwMode="auto">
                <a:xfrm>
                  <a:off x="5103363" y="2378934"/>
                  <a:ext cx="207901" cy="171586"/>
                </a:xfrm>
                <a:custGeom>
                  <a:avLst/>
                  <a:gdLst/>
                  <a:ahLst/>
                  <a:cxnLst>
                    <a:cxn ang="0">
                      <a:pos x="13" y="52"/>
                    </a:cxn>
                    <a:cxn ang="0">
                      <a:pos x="63" y="33"/>
                    </a:cxn>
                    <a:cxn ang="0">
                      <a:pos x="0" y="0"/>
                    </a:cxn>
                    <a:cxn ang="0">
                      <a:pos x="0" y="39"/>
                    </a:cxn>
                    <a:cxn ang="0">
                      <a:pos x="13" y="52"/>
                    </a:cxn>
                  </a:cxnLst>
                  <a:rect l="0" t="0" r="r" b="b"/>
                  <a:pathLst>
                    <a:path w="63" h="52">
                      <a:moveTo>
                        <a:pt x="13" y="52"/>
                      </a:moveTo>
                      <a:cubicBezTo>
                        <a:pt x="26" y="52"/>
                        <a:pt x="63" y="33"/>
                        <a:pt x="63" y="33"/>
                      </a:cubicBezTo>
                      <a:cubicBezTo>
                        <a:pt x="0" y="0"/>
                        <a:pt x="0" y="0"/>
                        <a:pt x="0" y="0"/>
                      </a:cubicBezTo>
                      <a:cubicBezTo>
                        <a:pt x="0" y="39"/>
                        <a:pt x="0" y="39"/>
                        <a:pt x="0" y="39"/>
                      </a:cubicBezTo>
                      <a:cubicBezTo>
                        <a:pt x="0" y="46"/>
                        <a:pt x="6" y="52"/>
                        <a:pt x="13" y="52"/>
                      </a:cubicBezTo>
                      <a:close/>
                    </a:path>
                  </a:pathLst>
                </a:custGeom>
                <a:solidFill>
                  <a:srgbClr val="FBC49D"/>
                </a:solidFill>
                <a:ln w="9525">
                  <a:noFill/>
                  <a:round/>
                  <a:headEnd/>
                  <a:tailEnd/>
                </a:ln>
              </p:spPr>
              <p:txBody>
                <a:bodyPr anchor="ctr"/>
                <a:lstStyle/>
                <a:p>
                  <a:pPr algn="ctr"/>
                  <a:endParaRPr dirty="0"/>
                </a:p>
              </p:txBody>
            </p:sp>
            <p:sp>
              <p:nvSpPr>
                <p:cNvPr id="57" name="iš1íďé">
                  <a:extLst>
                    <a:ext uri="{FF2B5EF4-FFF2-40B4-BE49-F238E27FC236}">
                      <a16:creationId xmlns:a16="http://schemas.microsoft.com/office/drawing/2014/main" id="{8AFB0092-B30F-430E-B3BC-53CEE13ED1DE}"/>
                    </a:ext>
                  </a:extLst>
                </p:cNvPr>
                <p:cNvSpPr>
                  <a:spLocks/>
                </p:cNvSpPr>
                <p:nvPr/>
              </p:nvSpPr>
              <p:spPr bwMode="auto">
                <a:xfrm>
                  <a:off x="5123184" y="2243511"/>
                  <a:ext cx="247544" cy="257530"/>
                </a:xfrm>
                <a:custGeom>
                  <a:avLst/>
                  <a:gdLst/>
                  <a:ahLst/>
                  <a:cxnLst>
                    <a:cxn ang="0">
                      <a:pos x="37" y="2"/>
                    </a:cxn>
                    <a:cxn ang="0">
                      <a:pos x="73" y="37"/>
                    </a:cxn>
                    <a:cxn ang="0">
                      <a:pos x="51" y="78"/>
                    </a:cxn>
                    <a:cxn ang="0">
                      <a:pos x="41" y="59"/>
                    </a:cxn>
                    <a:cxn ang="0">
                      <a:pos x="41" y="55"/>
                    </a:cxn>
                    <a:cxn ang="0">
                      <a:pos x="28" y="55"/>
                    </a:cxn>
                    <a:cxn ang="0">
                      <a:pos x="28" y="36"/>
                    </a:cxn>
                    <a:cxn ang="0">
                      <a:pos x="12" y="20"/>
                    </a:cxn>
                    <a:cxn ang="0">
                      <a:pos x="0" y="20"/>
                    </a:cxn>
                    <a:cxn ang="0">
                      <a:pos x="37" y="2"/>
                    </a:cxn>
                  </a:cxnLst>
                  <a:rect l="0" t="0" r="r" b="b"/>
                  <a:pathLst>
                    <a:path w="75" h="78">
                      <a:moveTo>
                        <a:pt x="37" y="2"/>
                      </a:moveTo>
                      <a:cubicBezTo>
                        <a:pt x="56" y="3"/>
                        <a:pt x="71" y="18"/>
                        <a:pt x="73" y="37"/>
                      </a:cubicBezTo>
                      <a:cubicBezTo>
                        <a:pt x="75" y="52"/>
                        <a:pt x="67" y="69"/>
                        <a:pt x="51" y="78"/>
                      </a:cubicBezTo>
                      <a:cubicBezTo>
                        <a:pt x="41" y="59"/>
                        <a:pt x="41" y="59"/>
                        <a:pt x="41" y="59"/>
                      </a:cubicBezTo>
                      <a:cubicBezTo>
                        <a:pt x="41" y="55"/>
                        <a:pt x="41" y="55"/>
                        <a:pt x="41" y="55"/>
                      </a:cubicBezTo>
                      <a:cubicBezTo>
                        <a:pt x="28" y="55"/>
                        <a:pt x="28" y="55"/>
                        <a:pt x="28" y="55"/>
                      </a:cubicBezTo>
                      <a:cubicBezTo>
                        <a:pt x="28" y="36"/>
                        <a:pt x="28" y="36"/>
                        <a:pt x="28" y="36"/>
                      </a:cubicBezTo>
                      <a:cubicBezTo>
                        <a:pt x="28" y="27"/>
                        <a:pt x="21" y="20"/>
                        <a:pt x="12" y="20"/>
                      </a:cubicBezTo>
                      <a:cubicBezTo>
                        <a:pt x="0" y="20"/>
                        <a:pt x="0" y="20"/>
                        <a:pt x="0" y="20"/>
                      </a:cubicBezTo>
                      <a:cubicBezTo>
                        <a:pt x="8" y="8"/>
                        <a:pt x="22" y="0"/>
                        <a:pt x="37" y="2"/>
                      </a:cubicBezTo>
                      <a:close/>
                    </a:path>
                  </a:pathLst>
                </a:custGeom>
                <a:solidFill>
                  <a:srgbClr val="975837"/>
                </a:solidFill>
                <a:ln w="9525">
                  <a:noFill/>
                  <a:round/>
                  <a:headEnd/>
                  <a:tailEnd/>
                </a:ln>
              </p:spPr>
              <p:txBody>
                <a:bodyPr anchor="ctr"/>
                <a:lstStyle/>
                <a:p>
                  <a:pPr algn="ctr"/>
                  <a:endParaRPr dirty="0"/>
                </a:p>
              </p:txBody>
            </p:sp>
            <p:sp>
              <p:nvSpPr>
                <p:cNvPr id="58" name="íṥḷîḑê">
                  <a:extLst>
                    <a:ext uri="{FF2B5EF4-FFF2-40B4-BE49-F238E27FC236}">
                      <a16:creationId xmlns:a16="http://schemas.microsoft.com/office/drawing/2014/main" id="{B83373E0-F7D2-4431-A788-9F0756DCDF25}"/>
                    </a:ext>
                  </a:extLst>
                </p:cNvPr>
                <p:cNvSpPr>
                  <a:spLocks/>
                </p:cNvSpPr>
                <p:nvPr/>
              </p:nvSpPr>
              <p:spPr bwMode="auto">
                <a:xfrm>
                  <a:off x="5245292" y="2378934"/>
                  <a:ext cx="29657" cy="62643"/>
                </a:xfrm>
                <a:custGeom>
                  <a:avLst/>
                  <a:gdLst/>
                  <a:ahLst/>
                  <a:cxnLst>
                    <a:cxn ang="0">
                      <a:pos x="0" y="0"/>
                    </a:cxn>
                    <a:cxn ang="0">
                      <a:pos x="9" y="10"/>
                    </a:cxn>
                    <a:cxn ang="0">
                      <a:pos x="0" y="19"/>
                    </a:cxn>
                    <a:cxn ang="0">
                      <a:pos x="0" y="0"/>
                    </a:cxn>
                  </a:cxnLst>
                  <a:rect l="0" t="0" r="r" b="b"/>
                  <a:pathLst>
                    <a:path w="9" h="19">
                      <a:moveTo>
                        <a:pt x="0" y="0"/>
                      </a:moveTo>
                      <a:cubicBezTo>
                        <a:pt x="5" y="0"/>
                        <a:pt x="9" y="5"/>
                        <a:pt x="9" y="10"/>
                      </a:cubicBezTo>
                      <a:cubicBezTo>
                        <a:pt x="9" y="15"/>
                        <a:pt x="5" y="19"/>
                        <a:pt x="0" y="19"/>
                      </a:cubicBezTo>
                      <a:lnTo>
                        <a:pt x="0" y="0"/>
                      </a:lnTo>
                      <a:close/>
                    </a:path>
                  </a:pathLst>
                </a:custGeom>
                <a:solidFill>
                  <a:srgbClr val="FBC49D"/>
                </a:solidFill>
                <a:ln w="9525">
                  <a:noFill/>
                  <a:round/>
                  <a:headEnd/>
                  <a:tailEnd/>
                </a:ln>
              </p:spPr>
              <p:txBody>
                <a:bodyPr anchor="ctr"/>
                <a:lstStyle/>
                <a:p>
                  <a:pPr algn="ctr"/>
                  <a:endParaRPr dirty="0"/>
                </a:p>
              </p:txBody>
            </p:sp>
            <p:sp>
              <p:nvSpPr>
                <p:cNvPr id="59" name="îSḻîḋê">
                  <a:extLst>
                    <a:ext uri="{FF2B5EF4-FFF2-40B4-BE49-F238E27FC236}">
                      <a16:creationId xmlns:a16="http://schemas.microsoft.com/office/drawing/2014/main" id="{9AC0D891-B2AB-4AA8-B563-2E6BC5F12E80}"/>
                    </a:ext>
                  </a:extLst>
                </p:cNvPr>
                <p:cNvSpPr>
                  <a:spLocks/>
                </p:cNvSpPr>
                <p:nvPr/>
              </p:nvSpPr>
              <p:spPr bwMode="auto">
                <a:xfrm>
                  <a:off x="5133020" y="2375605"/>
                  <a:ext cx="26479" cy="23151"/>
                </a:xfrm>
                <a:prstGeom prst="ellipse">
                  <a:avLst/>
                </a:prstGeom>
                <a:solidFill>
                  <a:srgbClr val="5C2F15"/>
                </a:solidFill>
                <a:ln w="9525">
                  <a:noFill/>
                  <a:round/>
                  <a:headEnd/>
                  <a:tailEnd/>
                </a:ln>
              </p:spPr>
              <p:txBody>
                <a:bodyPr anchor="ctr"/>
                <a:lstStyle/>
                <a:p>
                  <a:pPr algn="ctr"/>
                  <a:endParaRPr dirty="0"/>
                </a:p>
              </p:txBody>
            </p:sp>
            <p:sp>
              <p:nvSpPr>
                <p:cNvPr id="60" name="ïṡ1idè">
                  <a:extLst>
                    <a:ext uri="{FF2B5EF4-FFF2-40B4-BE49-F238E27FC236}">
                      <a16:creationId xmlns:a16="http://schemas.microsoft.com/office/drawing/2014/main" id="{C59EE2F4-E084-419C-AF03-0AF7FE8ACDB9}"/>
                    </a:ext>
                  </a:extLst>
                </p:cNvPr>
                <p:cNvSpPr>
                  <a:spLocks/>
                </p:cNvSpPr>
                <p:nvPr/>
              </p:nvSpPr>
              <p:spPr bwMode="auto">
                <a:xfrm>
                  <a:off x="5129691" y="2428413"/>
                  <a:ext cx="32986" cy="32986"/>
                </a:xfrm>
                <a:prstGeom prst="ellipse">
                  <a:avLst/>
                </a:prstGeom>
                <a:solidFill>
                  <a:srgbClr val="FAA67A"/>
                </a:solidFill>
                <a:ln w="9525">
                  <a:noFill/>
                  <a:round/>
                  <a:headEnd/>
                  <a:tailEnd/>
                </a:ln>
              </p:spPr>
              <p:txBody>
                <a:bodyPr anchor="ctr"/>
                <a:lstStyle/>
                <a:p>
                  <a:pPr algn="ctr"/>
                  <a:endParaRPr dirty="0"/>
                </a:p>
              </p:txBody>
            </p:sp>
            <p:sp>
              <p:nvSpPr>
                <p:cNvPr id="61" name="íṥļiḓè">
                  <a:extLst>
                    <a:ext uri="{FF2B5EF4-FFF2-40B4-BE49-F238E27FC236}">
                      <a16:creationId xmlns:a16="http://schemas.microsoft.com/office/drawing/2014/main" id="{12C0243A-E1E5-4B38-B8B5-0C938F7554D1}"/>
                    </a:ext>
                  </a:extLst>
                </p:cNvPr>
                <p:cNvSpPr>
                  <a:spLocks/>
                </p:cNvSpPr>
                <p:nvPr/>
              </p:nvSpPr>
              <p:spPr bwMode="auto">
                <a:xfrm>
                  <a:off x="5090047" y="2246840"/>
                  <a:ext cx="155244" cy="62794"/>
                </a:xfrm>
                <a:custGeom>
                  <a:avLst/>
                  <a:gdLst/>
                  <a:ahLst/>
                  <a:cxnLst>
                    <a:cxn ang="0">
                      <a:pos x="47" y="0"/>
                    </a:cxn>
                    <a:cxn ang="0">
                      <a:pos x="47" y="19"/>
                    </a:cxn>
                    <a:cxn ang="0">
                      <a:pos x="10" y="19"/>
                    </a:cxn>
                    <a:cxn ang="0">
                      <a:pos x="10" y="19"/>
                    </a:cxn>
                    <a:cxn ang="0">
                      <a:pos x="14" y="0"/>
                    </a:cxn>
                    <a:cxn ang="0">
                      <a:pos x="47" y="0"/>
                    </a:cxn>
                  </a:cxnLst>
                  <a:rect l="0" t="0" r="r" b="b"/>
                  <a:pathLst>
                    <a:path w="47" h="19">
                      <a:moveTo>
                        <a:pt x="47" y="0"/>
                      </a:moveTo>
                      <a:cubicBezTo>
                        <a:pt x="47" y="19"/>
                        <a:pt x="47" y="19"/>
                        <a:pt x="47" y="19"/>
                      </a:cubicBezTo>
                      <a:cubicBezTo>
                        <a:pt x="10" y="19"/>
                        <a:pt x="10" y="19"/>
                        <a:pt x="10" y="19"/>
                      </a:cubicBezTo>
                      <a:cubicBezTo>
                        <a:pt x="10" y="19"/>
                        <a:pt x="10" y="19"/>
                        <a:pt x="10" y="19"/>
                      </a:cubicBezTo>
                      <a:cubicBezTo>
                        <a:pt x="0" y="15"/>
                        <a:pt x="4" y="0"/>
                        <a:pt x="14" y="0"/>
                      </a:cubicBezTo>
                      <a:lnTo>
                        <a:pt x="47" y="0"/>
                      </a:lnTo>
                      <a:close/>
                    </a:path>
                  </a:pathLst>
                </a:custGeom>
                <a:solidFill>
                  <a:srgbClr val="975837"/>
                </a:solidFill>
                <a:ln w="9525">
                  <a:noFill/>
                  <a:round/>
                  <a:headEnd/>
                  <a:tailEnd/>
                </a:ln>
              </p:spPr>
              <p:txBody>
                <a:bodyPr anchor="ctr"/>
                <a:lstStyle/>
                <a:p>
                  <a:pPr algn="ctr"/>
                  <a:endParaRPr dirty="0"/>
                </a:p>
              </p:txBody>
            </p:sp>
            <p:sp>
              <p:nvSpPr>
                <p:cNvPr id="62" name="íśļiďè">
                  <a:extLst>
                    <a:ext uri="{FF2B5EF4-FFF2-40B4-BE49-F238E27FC236}">
                      <a16:creationId xmlns:a16="http://schemas.microsoft.com/office/drawing/2014/main" id="{E53F9C3C-0E9C-40A4-885D-D14A2E85BFC5}"/>
                    </a:ext>
                  </a:extLst>
                </p:cNvPr>
                <p:cNvSpPr>
                  <a:spLocks/>
                </p:cNvSpPr>
                <p:nvPr/>
              </p:nvSpPr>
              <p:spPr bwMode="auto">
                <a:xfrm>
                  <a:off x="4819353" y="3302987"/>
                  <a:ext cx="181573" cy="82464"/>
                </a:xfrm>
                <a:custGeom>
                  <a:avLst/>
                  <a:gdLst/>
                  <a:ahLst/>
                  <a:cxnLst>
                    <a:cxn ang="0">
                      <a:pos x="4" y="25"/>
                    </a:cxn>
                    <a:cxn ang="0">
                      <a:pos x="26" y="25"/>
                    </a:cxn>
                    <a:cxn ang="0">
                      <a:pos x="38" y="22"/>
                    </a:cxn>
                    <a:cxn ang="0">
                      <a:pos x="38" y="25"/>
                    </a:cxn>
                    <a:cxn ang="0">
                      <a:pos x="55" y="25"/>
                    </a:cxn>
                    <a:cxn ang="0">
                      <a:pos x="55" y="0"/>
                    </a:cxn>
                    <a:cxn ang="0">
                      <a:pos x="33" y="0"/>
                    </a:cxn>
                    <a:cxn ang="0">
                      <a:pos x="26" y="9"/>
                    </a:cxn>
                    <a:cxn ang="0">
                      <a:pos x="6" y="14"/>
                    </a:cxn>
                    <a:cxn ang="0">
                      <a:pos x="1" y="22"/>
                    </a:cxn>
                    <a:cxn ang="0">
                      <a:pos x="4" y="25"/>
                    </a:cxn>
                  </a:cxnLst>
                  <a:rect l="0" t="0" r="r" b="b"/>
                  <a:pathLst>
                    <a:path w="55" h="25">
                      <a:moveTo>
                        <a:pt x="4" y="25"/>
                      </a:moveTo>
                      <a:cubicBezTo>
                        <a:pt x="26" y="25"/>
                        <a:pt x="26" y="25"/>
                        <a:pt x="26" y="25"/>
                      </a:cubicBezTo>
                      <a:cubicBezTo>
                        <a:pt x="38" y="22"/>
                        <a:pt x="38" y="22"/>
                        <a:pt x="38" y="22"/>
                      </a:cubicBezTo>
                      <a:cubicBezTo>
                        <a:pt x="38" y="25"/>
                        <a:pt x="38" y="25"/>
                        <a:pt x="38" y="25"/>
                      </a:cubicBezTo>
                      <a:cubicBezTo>
                        <a:pt x="55" y="25"/>
                        <a:pt x="55" y="25"/>
                        <a:pt x="55" y="25"/>
                      </a:cubicBezTo>
                      <a:cubicBezTo>
                        <a:pt x="55" y="0"/>
                        <a:pt x="55" y="0"/>
                        <a:pt x="55" y="0"/>
                      </a:cubicBezTo>
                      <a:cubicBezTo>
                        <a:pt x="33" y="0"/>
                        <a:pt x="33" y="0"/>
                        <a:pt x="33" y="0"/>
                      </a:cubicBezTo>
                      <a:cubicBezTo>
                        <a:pt x="26" y="9"/>
                        <a:pt x="26" y="9"/>
                        <a:pt x="26" y="9"/>
                      </a:cubicBezTo>
                      <a:cubicBezTo>
                        <a:pt x="6" y="14"/>
                        <a:pt x="6" y="14"/>
                        <a:pt x="6" y="14"/>
                      </a:cubicBezTo>
                      <a:cubicBezTo>
                        <a:pt x="0" y="16"/>
                        <a:pt x="1" y="16"/>
                        <a:pt x="1" y="22"/>
                      </a:cubicBezTo>
                      <a:cubicBezTo>
                        <a:pt x="1" y="24"/>
                        <a:pt x="2" y="25"/>
                        <a:pt x="4" y="25"/>
                      </a:cubicBezTo>
                      <a:close/>
                    </a:path>
                  </a:pathLst>
                </a:custGeom>
                <a:solidFill>
                  <a:srgbClr val="404040"/>
                </a:solidFill>
                <a:ln w="9525">
                  <a:noFill/>
                  <a:round/>
                  <a:headEnd/>
                  <a:tailEnd/>
                </a:ln>
              </p:spPr>
              <p:txBody>
                <a:bodyPr anchor="ctr"/>
                <a:lstStyle/>
                <a:p>
                  <a:pPr algn="ctr"/>
                  <a:endParaRPr dirty="0"/>
                </a:p>
              </p:txBody>
            </p:sp>
            <p:sp>
              <p:nvSpPr>
                <p:cNvPr id="63" name="ïśļïḍe">
                  <a:extLst>
                    <a:ext uri="{FF2B5EF4-FFF2-40B4-BE49-F238E27FC236}">
                      <a16:creationId xmlns:a16="http://schemas.microsoft.com/office/drawing/2014/main" id="{70BA2EF2-693B-488F-8EDE-A2F1F3C0ED20}"/>
                    </a:ext>
                  </a:extLst>
                </p:cNvPr>
                <p:cNvSpPr>
                  <a:spLocks/>
                </p:cNvSpPr>
                <p:nvPr/>
              </p:nvSpPr>
              <p:spPr bwMode="auto">
                <a:xfrm>
                  <a:off x="4627945" y="2514206"/>
                  <a:ext cx="165080" cy="303680"/>
                </a:xfrm>
                <a:prstGeom prst="rect">
                  <a:avLst/>
                </a:prstGeom>
                <a:solidFill>
                  <a:srgbClr val="F8F5EE"/>
                </a:solidFill>
                <a:ln w="9525">
                  <a:noFill/>
                  <a:miter lim="800000"/>
                  <a:headEnd/>
                  <a:tailEnd/>
                </a:ln>
              </p:spPr>
              <p:txBody>
                <a:bodyPr anchor="ctr"/>
                <a:lstStyle/>
                <a:p>
                  <a:pPr algn="ctr"/>
                  <a:endParaRPr dirty="0"/>
                </a:p>
              </p:txBody>
            </p:sp>
            <p:sp>
              <p:nvSpPr>
                <p:cNvPr id="64" name="ïṧļidé">
                  <a:extLst>
                    <a:ext uri="{FF2B5EF4-FFF2-40B4-BE49-F238E27FC236}">
                      <a16:creationId xmlns:a16="http://schemas.microsoft.com/office/drawing/2014/main" id="{55602359-FE70-42B1-A175-F6CB9CC5F9FE}"/>
                    </a:ext>
                  </a:extLst>
                </p:cNvPr>
                <p:cNvSpPr>
                  <a:spLocks/>
                </p:cNvSpPr>
                <p:nvPr/>
              </p:nvSpPr>
              <p:spPr bwMode="auto">
                <a:xfrm>
                  <a:off x="4627945" y="2514206"/>
                  <a:ext cx="165080" cy="303680"/>
                </a:xfrm>
                <a:prstGeom prst="rect">
                  <a:avLst/>
                </a:prstGeom>
                <a:noFill/>
                <a:ln w="9525">
                  <a:noFill/>
                  <a:miter lim="800000"/>
                  <a:headEnd/>
                  <a:tailEnd/>
                </a:ln>
              </p:spPr>
              <p:txBody>
                <a:bodyPr anchor="ctr"/>
                <a:lstStyle/>
                <a:p>
                  <a:pPr algn="ctr"/>
                  <a:endParaRPr dirty="0"/>
                </a:p>
              </p:txBody>
            </p:sp>
            <p:sp>
              <p:nvSpPr>
                <p:cNvPr id="65" name="îṡľíḋè">
                  <a:extLst>
                    <a:ext uri="{FF2B5EF4-FFF2-40B4-BE49-F238E27FC236}">
                      <a16:creationId xmlns:a16="http://schemas.microsoft.com/office/drawing/2014/main" id="{B17BBBBA-4E01-4DDC-9059-DEDC8B8F772F}"/>
                    </a:ext>
                  </a:extLst>
                </p:cNvPr>
                <p:cNvSpPr>
                  <a:spLocks/>
                </p:cNvSpPr>
                <p:nvPr/>
              </p:nvSpPr>
              <p:spPr bwMode="auto">
                <a:xfrm>
                  <a:off x="4641109" y="2514206"/>
                  <a:ext cx="165080" cy="303680"/>
                </a:xfrm>
                <a:prstGeom prst="rect">
                  <a:avLst/>
                </a:prstGeom>
                <a:solidFill>
                  <a:srgbClr val="DCD4BC"/>
                </a:solidFill>
                <a:ln w="9525">
                  <a:noFill/>
                  <a:miter lim="800000"/>
                  <a:headEnd/>
                  <a:tailEnd/>
                </a:ln>
              </p:spPr>
              <p:txBody>
                <a:bodyPr anchor="ctr"/>
                <a:lstStyle/>
                <a:p>
                  <a:pPr algn="ctr"/>
                  <a:endParaRPr dirty="0"/>
                </a:p>
              </p:txBody>
            </p:sp>
            <p:sp>
              <p:nvSpPr>
                <p:cNvPr id="66" name="ïšḷîdè">
                  <a:extLst>
                    <a:ext uri="{FF2B5EF4-FFF2-40B4-BE49-F238E27FC236}">
                      <a16:creationId xmlns:a16="http://schemas.microsoft.com/office/drawing/2014/main" id="{E9607A16-C58C-4CF6-9E64-5BA5D9237518}"/>
                    </a:ext>
                  </a:extLst>
                </p:cNvPr>
                <p:cNvSpPr>
                  <a:spLocks/>
                </p:cNvSpPr>
                <p:nvPr/>
              </p:nvSpPr>
              <p:spPr bwMode="auto">
                <a:xfrm>
                  <a:off x="4641109" y="2514206"/>
                  <a:ext cx="165080" cy="303680"/>
                </a:xfrm>
                <a:prstGeom prst="rect">
                  <a:avLst/>
                </a:prstGeom>
                <a:noFill/>
                <a:ln w="9525">
                  <a:noFill/>
                  <a:miter lim="800000"/>
                  <a:headEnd/>
                  <a:tailEnd/>
                </a:ln>
              </p:spPr>
              <p:txBody>
                <a:bodyPr anchor="ctr"/>
                <a:lstStyle/>
                <a:p>
                  <a:pPr algn="ctr"/>
                  <a:endParaRPr dirty="0"/>
                </a:p>
              </p:txBody>
            </p:sp>
            <p:sp>
              <p:nvSpPr>
                <p:cNvPr id="67" name="ïṡḷíḍè">
                  <a:extLst>
                    <a:ext uri="{FF2B5EF4-FFF2-40B4-BE49-F238E27FC236}">
                      <a16:creationId xmlns:a16="http://schemas.microsoft.com/office/drawing/2014/main" id="{732078F7-0E87-4085-A6B4-8E8D4755E784}"/>
                    </a:ext>
                  </a:extLst>
                </p:cNvPr>
                <p:cNvSpPr>
                  <a:spLocks/>
                </p:cNvSpPr>
                <p:nvPr/>
              </p:nvSpPr>
              <p:spPr bwMode="auto">
                <a:xfrm>
                  <a:off x="4410058" y="2312811"/>
                  <a:ext cx="584361" cy="396131"/>
                </a:xfrm>
                <a:custGeom>
                  <a:avLst/>
                  <a:gdLst/>
                  <a:ahLst/>
                  <a:cxnLst>
                    <a:cxn ang="0">
                      <a:pos x="4" y="120"/>
                    </a:cxn>
                    <a:cxn ang="0">
                      <a:pos x="172" y="120"/>
                    </a:cxn>
                    <a:cxn ang="0">
                      <a:pos x="177" y="115"/>
                    </a:cxn>
                    <a:cxn ang="0">
                      <a:pos x="177" y="5"/>
                    </a:cxn>
                    <a:cxn ang="0">
                      <a:pos x="172" y="0"/>
                    </a:cxn>
                    <a:cxn ang="0">
                      <a:pos x="4" y="0"/>
                    </a:cxn>
                    <a:cxn ang="0">
                      <a:pos x="0" y="5"/>
                    </a:cxn>
                    <a:cxn ang="0">
                      <a:pos x="0" y="115"/>
                    </a:cxn>
                    <a:cxn ang="0">
                      <a:pos x="4" y="120"/>
                    </a:cxn>
                  </a:cxnLst>
                  <a:rect l="0" t="0" r="r" b="b"/>
                  <a:pathLst>
                    <a:path w="177" h="120">
                      <a:moveTo>
                        <a:pt x="4" y="120"/>
                      </a:moveTo>
                      <a:cubicBezTo>
                        <a:pt x="172" y="120"/>
                        <a:pt x="172" y="120"/>
                        <a:pt x="172" y="120"/>
                      </a:cubicBezTo>
                      <a:cubicBezTo>
                        <a:pt x="175" y="120"/>
                        <a:pt x="177" y="118"/>
                        <a:pt x="177" y="115"/>
                      </a:cubicBezTo>
                      <a:cubicBezTo>
                        <a:pt x="177" y="5"/>
                        <a:pt x="177" y="5"/>
                        <a:pt x="177" y="5"/>
                      </a:cubicBezTo>
                      <a:cubicBezTo>
                        <a:pt x="177" y="2"/>
                        <a:pt x="175" y="0"/>
                        <a:pt x="172" y="0"/>
                      </a:cubicBezTo>
                      <a:cubicBezTo>
                        <a:pt x="4" y="0"/>
                        <a:pt x="4" y="0"/>
                        <a:pt x="4" y="0"/>
                      </a:cubicBezTo>
                      <a:cubicBezTo>
                        <a:pt x="2" y="0"/>
                        <a:pt x="0" y="2"/>
                        <a:pt x="0" y="5"/>
                      </a:cubicBezTo>
                      <a:cubicBezTo>
                        <a:pt x="0" y="115"/>
                        <a:pt x="0" y="115"/>
                        <a:pt x="0" y="115"/>
                      </a:cubicBezTo>
                      <a:cubicBezTo>
                        <a:pt x="0" y="118"/>
                        <a:pt x="2" y="120"/>
                        <a:pt x="4" y="120"/>
                      </a:cubicBezTo>
                    </a:path>
                  </a:pathLst>
                </a:custGeom>
                <a:solidFill>
                  <a:srgbClr val="F8F5EE"/>
                </a:solidFill>
                <a:ln w="9525">
                  <a:noFill/>
                  <a:round/>
                  <a:headEnd/>
                  <a:tailEnd/>
                </a:ln>
              </p:spPr>
              <p:txBody>
                <a:bodyPr anchor="ctr"/>
                <a:lstStyle/>
                <a:p>
                  <a:pPr algn="ctr"/>
                  <a:endParaRPr dirty="0"/>
                </a:p>
              </p:txBody>
            </p:sp>
            <p:sp>
              <p:nvSpPr>
                <p:cNvPr id="68" name="íṩ1íḑê">
                  <a:extLst>
                    <a:ext uri="{FF2B5EF4-FFF2-40B4-BE49-F238E27FC236}">
                      <a16:creationId xmlns:a16="http://schemas.microsoft.com/office/drawing/2014/main" id="{138A75FD-88CB-44C1-AD4E-31E11DEE03A8}"/>
                    </a:ext>
                  </a:extLst>
                </p:cNvPr>
                <p:cNvSpPr>
                  <a:spLocks/>
                </p:cNvSpPr>
                <p:nvPr/>
              </p:nvSpPr>
              <p:spPr bwMode="auto">
                <a:xfrm>
                  <a:off x="4429880" y="2312811"/>
                  <a:ext cx="587538" cy="396131"/>
                </a:xfrm>
                <a:custGeom>
                  <a:avLst/>
                  <a:gdLst/>
                  <a:ahLst/>
                  <a:cxnLst>
                    <a:cxn ang="0">
                      <a:pos x="5" y="120"/>
                    </a:cxn>
                    <a:cxn ang="0">
                      <a:pos x="173" y="120"/>
                    </a:cxn>
                    <a:cxn ang="0">
                      <a:pos x="178" y="115"/>
                    </a:cxn>
                    <a:cxn ang="0">
                      <a:pos x="178" y="5"/>
                    </a:cxn>
                    <a:cxn ang="0">
                      <a:pos x="173" y="0"/>
                    </a:cxn>
                    <a:cxn ang="0">
                      <a:pos x="5" y="0"/>
                    </a:cxn>
                    <a:cxn ang="0">
                      <a:pos x="0" y="5"/>
                    </a:cxn>
                    <a:cxn ang="0">
                      <a:pos x="0" y="115"/>
                    </a:cxn>
                    <a:cxn ang="0">
                      <a:pos x="5" y="120"/>
                    </a:cxn>
                  </a:cxnLst>
                  <a:rect l="0" t="0" r="r" b="b"/>
                  <a:pathLst>
                    <a:path w="178" h="120">
                      <a:moveTo>
                        <a:pt x="5" y="120"/>
                      </a:moveTo>
                      <a:cubicBezTo>
                        <a:pt x="173" y="120"/>
                        <a:pt x="173" y="120"/>
                        <a:pt x="173" y="120"/>
                      </a:cubicBezTo>
                      <a:cubicBezTo>
                        <a:pt x="175" y="120"/>
                        <a:pt x="178" y="118"/>
                        <a:pt x="178" y="115"/>
                      </a:cubicBezTo>
                      <a:cubicBezTo>
                        <a:pt x="178" y="5"/>
                        <a:pt x="178" y="5"/>
                        <a:pt x="178" y="5"/>
                      </a:cubicBezTo>
                      <a:cubicBezTo>
                        <a:pt x="178" y="2"/>
                        <a:pt x="175" y="0"/>
                        <a:pt x="173" y="0"/>
                      </a:cubicBezTo>
                      <a:cubicBezTo>
                        <a:pt x="5" y="0"/>
                        <a:pt x="5" y="0"/>
                        <a:pt x="5" y="0"/>
                      </a:cubicBezTo>
                      <a:cubicBezTo>
                        <a:pt x="2" y="0"/>
                        <a:pt x="0" y="2"/>
                        <a:pt x="0" y="5"/>
                      </a:cubicBezTo>
                      <a:cubicBezTo>
                        <a:pt x="0" y="115"/>
                        <a:pt x="0" y="115"/>
                        <a:pt x="0" y="115"/>
                      </a:cubicBezTo>
                      <a:cubicBezTo>
                        <a:pt x="0" y="118"/>
                        <a:pt x="2" y="120"/>
                        <a:pt x="5" y="120"/>
                      </a:cubicBezTo>
                    </a:path>
                  </a:pathLst>
                </a:custGeom>
                <a:solidFill>
                  <a:srgbClr val="E8E3D3"/>
                </a:solidFill>
                <a:ln w="9525">
                  <a:noFill/>
                  <a:round/>
                  <a:headEnd/>
                  <a:tailEnd/>
                </a:ln>
              </p:spPr>
              <p:txBody>
                <a:bodyPr anchor="ctr"/>
                <a:lstStyle/>
                <a:p>
                  <a:pPr algn="ctr"/>
                  <a:endParaRPr dirty="0"/>
                </a:p>
              </p:txBody>
            </p:sp>
            <p:sp>
              <p:nvSpPr>
                <p:cNvPr id="69" name="išḻïḋè">
                  <a:extLst>
                    <a:ext uri="{FF2B5EF4-FFF2-40B4-BE49-F238E27FC236}">
                      <a16:creationId xmlns:a16="http://schemas.microsoft.com/office/drawing/2014/main" id="{325679BF-3D19-486C-B3B7-751356D34D28}"/>
                    </a:ext>
                  </a:extLst>
                </p:cNvPr>
                <p:cNvSpPr>
                  <a:spLocks/>
                </p:cNvSpPr>
                <p:nvPr/>
              </p:nvSpPr>
              <p:spPr bwMode="auto">
                <a:xfrm>
                  <a:off x="4429880" y="2312811"/>
                  <a:ext cx="587538" cy="339995"/>
                </a:xfrm>
                <a:custGeom>
                  <a:avLst/>
                  <a:gdLst/>
                  <a:ahLst/>
                  <a:cxnLst>
                    <a:cxn ang="0">
                      <a:pos x="0" y="103"/>
                    </a:cxn>
                    <a:cxn ang="0">
                      <a:pos x="178" y="103"/>
                    </a:cxn>
                    <a:cxn ang="0">
                      <a:pos x="178" y="5"/>
                    </a:cxn>
                    <a:cxn ang="0">
                      <a:pos x="173" y="0"/>
                    </a:cxn>
                    <a:cxn ang="0">
                      <a:pos x="5" y="0"/>
                    </a:cxn>
                    <a:cxn ang="0">
                      <a:pos x="0" y="5"/>
                    </a:cxn>
                    <a:cxn ang="0">
                      <a:pos x="0" y="103"/>
                    </a:cxn>
                  </a:cxnLst>
                  <a:rect l="0" t="0" r="r" b="b"/>
                  <a:pathLst>
                    <a:path w="178" h="103">
                      <a:moveTo>
                        <a:pt x="0" y="103"/>
                      </a:moveTo>
                      <a:cubicBezTo>
                        <a:pt x="178" y="103"/>
                        <a:pt x="178" y="103"/>
                        <a:pt x="178" y="103"/>
                      </a:cubicBezTo>
                      <a:cubicBezTo>
                        <a:pt x="178" y="5"/>
                        <a:pt x="178" y="5"/>
                        <a:pt x="178" y="5"/>
                      </a:cubicBezTo>
                      <a:cubicBezTo>
                        <a:pt x="178" y="2"/>
                        <a:pt x="175" y="0"/>
                        <a:pt x="173" y="0"/>
                      </a:cubicBezTo>
                      <a:cubicBezTo>
                        <a:pt x="5" y="0"/>
                        <a:pt x="5" y="0"/>
                        <a:pt x="5" y="0"/>
                      </a:cubicBezTo>
                      <a:cubicBezTo>
                        <a:pt x="2" y="0"/>
                        <a:pt x="0" y="2"/>
                        <a:pt x="0" y="5"/>
                      </a:cubicBezTo>
                      <a:cubicBezTo>
                        <a:pt x="0" y="103"/>
                        <a:pt x="0" y="103"/>
                        <a:pt x="0" y="103"/>
                      </a:cubicBezTo>
                    </a:path>
                  </a:pathLst>
                </a:custGeom>
                <a:solidFill>
                  <a:srgbClr val="B4B0A5"/>
                </a:solidFill>
                <a:ln w="9525">
                  <a:noFill/>
                  <a:round/>
                  <a:headEnd/>
                  <a:tailEnd/>
                </a:ln>
              </p:spPr>
              <p:txBody>
                <a:bodyPr anchor="ctr"/>
                <a:lstStyle/>
                <a:p>
                  <a:pPr algn="ctr"/>
                  <a:endParaRPr dirty="0"/>
                </a:p>
              </p:txBody>
            </p:sp>
            <p:sp>
              <p:nvSpPr>
                <p:cNvPr id="70" name="îsľïḍè">
                  <a:extLst>
                    <a:ext uri="{FF2B5EF4-FFF2-40B4-BE49-F238E27FC236}">
                      <a16:creationId xmlns:a16="http://schemas.microsoft.com/office/drawing/2014/main" id="{8CE0E02B-0190-4C9E-9686-C948C22952E6}"/>
                    </a:ext>
                  </a:extLst>
                </p:cNvPr>
                <p:cNvSpPr>
                  <a:spLocks/>
                </p:cNvSpPr>
                <p:nvPr/>
              </p:nvSpPr>
              <p:spPr bwMode="auto">
                <a:xfrm>
                  <a:off x="4459537" y="2335962"/>
                  <a:ext cx="528225" cy="293694"/>
                </a:xfrm>
                <a:prstGeom prst="rect">
                  <a:avLst/>
                </a:prstGeom>
                <a:solidFill>
                  <a:srgbClr val="C7CDCC"/>
                </a:solidFill>
                <a:ln w="9525">
                  <a:noFill/>
                  <a:miter lim="800000"/>
                  <a:headEnd/>
                  <a:tailEnd/>
                </a:ln>
              </p:spPr>
              <p:txBody>
                <a:bodyPr anchor="ctr"/>
                <a:lstStyle/>
                <a:p>
                  <a:pPr algn="ctr"/>
                  <a:endParaRPr dirty="0"/>
                </a:p>
              </p:txBody>
            </p:sp>
            <p:sp>
              <p:nvSpPr>
                <p:cNvPr id="71" name="iş1idê">
                  <a:extLst>
                    <a:ext uri="{FF2B5EF4-FFF2-40B4-BE49-F238E27FC236}">
                      <a16:creationId xmlns:a16="http://schemas.microsoft.com/office/drawing/2014/main" id="{B06623C8-1D19-4A63-A3E7-A7936FA9C399}"/>
                    </a:ext>
                  </a:extLst>
                </p:cNvPr>
                <p:cNvSpPr>
                  <a:spLocks/>
                </p:cNvSpPr>
                <p:nvPr/>
              </p:nvSpPr>
              <p:spPr bwMode="auto">
                <a:xfrm>
                  <a:off x="4459537" y="2335962"/>
                  <a:ext cx="528225" cy="293694"/>
                </a:xfrm>
                <a:prstGeom prst="rect">
                  <a:avLst/>
                </a:prstGeom>
                <a:noFill/>
                <a:ln w="9525">
                  <a:noFill/>
                  <a:miter lim="800000"/>
                  <a:headEnd/>
                  <a:tailEnd/>
                </a:ln>
              </p:spPr>
              <p:txBody>
                <a:bodyPr anchor="ctr"/>
                <a:lstStyle/>
                <a:p>
                  <a:pPr algn="ctr"/>
                  <a:endParaRPr dirty="0"/>
                </a:p>
              </p:txBody>
            </p:sp>
            <p:sp>
              <p:nvSpPr>
                <p:cNvPr id="72" name="î$1ide">
                  <a:extLst>
                    <a:ext uri="{FF2B5EF4-FFF2-40B4-BE49-F238E27FC236}">
                      <a16:creationId xmlns:a16="http://schemas.microsoft.com/office/drawing/2014/main" id="{DB77AFBE-7055-44E6-ADA5-598AECA67FED}"/>
                    </a:ext>
                  </a:extLst>
                </p:cNvPr>
                <p:cNvSpPr>
                  <a:spLocks/>
                </p:cNvSpPr>
                <p:nvPr/>
              </p:nvSpPr>
              <p:spPr bwMode="auto">
                <a:xfrm>
                  <a:off x="4641109" y="2708942"/>
                  <a:ext cx="165080" cy="112121"/>
                </a:xfrm>
                <a:custGeom>
                  <a:avLst/>
                  <a:gdLst/>
                  <a:ahLst/>
                  <a:cxnLst>
                    <a:cxn ang="0">
                      <a:pos x="1091" y="0"/>
                    </a:cxn>
                    <a:cxn ang="0">
                      <a:pos x="0" y="0"/>
                    </a:cxn>
                    <a:cxn ang="0">
                      <a:pos x="917" y="741"/>
                    </a:cxn>
                    <a:cxn ang="0">
                      <a:pos x="1091" y="741"/>
                    </a:cxn>
                    <a:cxn ang="0">
                      <a:pos x="1091" y="0"/>
                    </a:cxn>
                  </a:cxnLst>
                  <a:rect l="0" t="0" r="r" b="b"/>
                  <a:pathLst>
                    <a:path w="1091" h="741">
                      <a:moveTo>
                        <a:pt x="1091" y="0"/>
                      </a:moveTo>
                      <a:lnTo>
                        <a:pt x="0" y="0"/>
                      </a:lnTo>
                      <a:lnTo>
                        <a:pt x="917" y="741"/>
                      </a:lnTo>
                      <a:lnTo>
                        <a:pt x="1091" y="741"/>
                      </a:lnTo>
                      <a:lnTo>
                        <a:pt x="1091" y="0"/>
                      </a:lnTo>
                      <a:close/>
                    </a:path>
                  </a:pathLst>
                </a:custGeom>
                <a:solidFill>
                  <a:srgbClr val="D5CCBB"/>
                </a:solidFill>
                <a:ln w="9525">
                  <a:noFill/>
                  <a:round/>
                  <a:headEnd/>
                  <a:tailEnd/>
                </a:ln>
              </p:spPr>
              <p:txBody>
                <a:bodyPr anchor="ctr"/>
                <a:lstStyle/>
                <a:p>
                  <a:pPr algn="ctr"/>
                  <a:endParaRPr dirty="0"/>
                </a:p>
              </p:txBody>
            </p:sp>
            <p:sp>
              <p:nvSpPr>
                <p:cNvPr id="73" name="íŝľíďé">
                  <a:extLst>
                    <a:ext uri="{FF2B5EF4-FFF2-40B4-BE49-F238E27FC236}">
                      <a16:creationId xmlns:a16="http://schemas.microsoft.com/office/drawing/2014/main" id="{82E6471B-65F0-4C99-AB38-DFBD535C68BB}"/>
                    </a:ext>
                  </a:extLst>
                </p:cNvPr>
                <p:cNvSpPr>
                  <a:spLocks/>
                </p:cNvSpPr>
                <p:nvPr/>
              </p:nvSpPr>
              <p:spPr bwMode="auto">
                <a:xfrm>
                  <a:off x="4641109" y="2708942"/>
                  <a:ext cx="165080" cy="112121"/>
                </a:xfrm>
                <a:custGeom>
                  <a:avLst/>
                  <a:gdLst/>
                  <a:ahLst/>
                  <a:cxnLst>
                    <a:cxn ang="0">
                      <a:pos x="1091" y="0"/>
                    </a:cxn>
                    <a:cxn ang="0">
                      <a:pos x="0" y="0"/>
                    </a:cxn>
                    <a:cxn ang="0">
                      <a:pos x="917" y="741"/>
                    </a:cxn>
                    <a:cxn ang="0">
                      <a:pos x="1091" y="741"/>
                    </a:cxn>
                    <a:cxn ang="0">
                      <a:pos x="1091" y="0"/>
                    </a:cxn>
                  </a:cxnLst>
                  <a:rect l="0" t="0" r="r" b="b"/>
                  <a:pathLst>
                    <a:path w="1091" h="741">
                      <a:moveTo>
                        <a:pt x="1091" y="0"/>
                      </a:moveTo>
                      <a:lnTo>
                        <a:pt x="0" y="0"/>
                      </a:lnTo>
                      <a:lnTo>
                        <a:pt x="917" y="741"/>
                      </a:lnTo>
                      <a:lnTo>
                        <a:pt x="1091" y="741"/>
                      </a:lnTo>
                      <a:lnTo>
                        <a:pt x="1091" y="0"/>
                      </a:lnTo>
                    </a:path>
                  </a:pathLst>
                </a:custGeom>
                <a:noFill/>
                <a:ln w="9525">
                  <a:noFill/>
                  <a:round/>
                  <a:headEnd/>
                  <a:tailEnd/>
                </a:ln>
              </p:spPr>
              <p:txBody>
                <a:bodyPr anchor="ctr"/>
                <a:lstStyle/>
                <a:p>
                  <a:pPr algn="ctr"/>
                  <a:endParaRPr dirty="0"/>
                </a:p>
              </p:txBody>
            </p:sp>
            <p:sp>
              <p:nvSpPr>
                <p:cNvPr id="74" name="íśḷídè">
                  <a:extLst>
                    <a:ext uri="{FF2B5EF4-FFF2-40B4-BE49-F238E27FC236}">
                      <a16:creationId xmlns:a16="http://schemas.microsoft.com/office/drawing/2014/main" id="{0709FE5C-A985-4154-8F0D-D4A786509C83}"/>
                    </a:ext>
                  </a:extLst>
                </p:cNvPr>
                <p:cNvSpPr>
                  <a:spLocks/>
                </p:cNvSpPr>
                <p:nvPr/>
              </p:nvSpPr>
              <p:spPr bwMode="auto">
                <a:xfrm>
                  <a:off x="4558645" y="2814557"/>
                  <a:ext cx="307009" cy="16493"/>
                </a:xfrm>
                <a:prstGeom prst="rect">
                  <a:avLst/>
                </a:prstGeom>
                <a:solidFill>
                  <a:srgbClr val="F8F5EE"/>
                </a:solidFill>
                <a:ln w="9525">
                  <a:noFill/>
                  <a:miter lim="800000"/>
                  <a:headEnd/>
                  <a:tailEnd/>
                </a:ln>
              </p:spPr>
              <p:txBody>
                <a:bodyPr anchor="ctr"/>
                <a:lstStyle/>
                <a:p>
                  <a:pPr algn="ctr"/>
                  <a:endParaRPr dirty="0"/>
                </a:p>
              </p:txBody>
            </p:sp>
            <p:sp>
              <p:nvSpPr>
                <p:cNvPr id="75" name="îsļíde">
                  <a:extLst>
                    <a:ext uri="{FF2B5EF4-FFF2-40B4-BE49-F238E27FC236}">
                      <a16:creationId xmlns:a16="http://schemas.microsoft.com/office/drawing/2014/main" id="{77360123-F8AB-44AF-B398-4481B603E52F}"/>
                    </a:ext>
                  </a:extLst>
                </p:cNvPr>
                <p:cNvSpPr>
                  <a:spLocks/>
                </p:cNvSpPr>
                <p:nvPr/>
              </p:nvSpPr>
              <p:spPr bwMode="auto">
                <a:xfrm>
                  <a:off x="4558645" y="2814557"/>
                  <a:ext cx="307009" cy="16493"/>
                </a:xfrm>
                <a:prstGeom prst="rect">
                  <a:avLst/>
                </a:prstGeom>
                <a:noFill/>
                <a:ln w="9525">
                  <a:noFill/>
                  <a:miter lim="800000"/>
                  <a:headEnd/>
                  <a:tailEnd/>
                </a:ln>
              </p:spPr>
              <p:txBody>
                <a:bodyPr anchor="ctr"/>
                <a:lstStyle/>
                <a:p>
                  <a:pPr algn="ctr"/>
                  <a:endParaRPr dirty="0"/>
                </a:p>
              </p:txBody>
            </p:sp>
            <p:sp>
              <p:nvSpPr>
                <p:cNvPr id="76" name="ïS1íḋè">
                  <a:extLst>
                    <a:ext uri="{FF2B5EF4-FFF2-40B4-BE49-F238E27FC236}">
                      <a16:creationId xmlns:a16="http://schemas.microsoft.com/office/drawing/2014/main" id="{9A39D306-3221-4BBB-8B2C-CFE49775A5E7}"/>
                    </a:ext>
                  </a:extLst>
                </p:cNvPr>
                <p:cNvSpPr>
                  <a:spLocks/>
                </p:cNvSpPr>
                <p:nvPr/>
              </p:nvSpPr>
              <p:spPr bwMode="auto">
                <a:xfrm>
                  <a:off x="4568480" y="2814557"/>
                  <a:ext cx="307009" cy="16493"/>
                </a:xfrm>
                <a:prstGeom prst="rect">
                  <a:avLst/>
                </a:prstGeom>
                <a:solidFill>
                  <a:srgbClr val="E8E3D3"/>
                </a:solidFill>
                <a:ln w="9525">
                  <a:noFill/>
                  <a:miter lim="800000"/>
                  <a:headEnd/>
                  <a:tailEnd/>
                </a:ln>
              </p:spPr>
              <p:txBody>
                <a:bodyPr anchor="ctr"/>
                <a:lstStyle/>
                <a:p>
                  <a:pPr algn="ctr"/>
                  <a:endParaRPr dirty="0"/>
                </a:p>
              </p:txBody>
            </p:sp>
            <p:sp>
              <p:nvSpPr>
                <p:cNvPr id="77" name="íśľiḑè">
                  <a:extLst>
                    <a:ext uri="{FF2B5EF4-FFF2-40B4-BE49-F238E27FC236}">
                      <a16:creationId xmlns:a16="http://schemas.microsoft.com/office/drawing/2014/main" id="{3A3A8B7A-A575-4E79-BEB3-34E6C7AF7AF4}"/>
                    </a:ext>
                  </a:extLst>
                </p:cNvPr>
                <p:cNvSpPr>
                  <a:spLocks/>
                </p:cNvSpPr>
                <p:nvPr/>
              </p:nvSpPr>
              <p:spPr bwMode="auto">
                <a:xfrm>
                  <a:off x="4568480" y="2814557"/>
                  <a:ext cx="307009" cy="16493"/>
                </a:xfrm>
                <a:prstGeom prst="rect">
                  <a:avLst/>
                </a:prstGeom>
                <a:noFill/>
                <a:ln w="9525">
                  <a:noFill/>
                  <a:miter lim="800000"/>
                  <a:headEnd/>
                  <a:tailEnd/>
                </a:ln>
              </p:spPr>
              <p:txBody>
                <a:bodyPr anchor="ctr"/>
                <a:lstStyle/>
                <a:p>
                  <a:pPr algn="ctr"/>
                  <a:endParaRPr dirty="0"/>
                </a:p>
              </p:txBody>
            </p:sp>
            <p:sp>
              <p:nvSpPr>
                <p:cNvPr id="78" name="ïSḷïḍé">
                  <a:extLst>
                    <a:ext uri="{FF2B5EF4-FFF2-40B4-BE49-F238E27FC236}">
                      <a16:creationId xmlns:a16="http://schemas.microsoft.com/office/drawing/2014/main" id="{03AF4C08-FCD7-465E-B2BD-7C7B19250470}"/>
                    </a:ext>
                  </a:extLst>
                </p:cNvPr>
                <p:cNvSpPr>
                  <a:spLocks/>
                </p:cNvSpPr>
                <p:nvPr/>
              </p:nvSpPr>
              <p:spPr bwMode="auto">
                <a:xfrm>
                  <a:off x="4429880" y="2689120"/>
                  <a:ext cx="587538" cy="19822"/>
                </a:xfrm>
                <a:custGeom>
                  <a:avLst/>
                  <a:gdLst/>
                  <a:ahLst/>
                  <a:cxnLst>
                    <a:cxn ang="0">
                      <a:pos x="5" y="5"/>
                    </a:cxn>
                    <a:cxn ang="0">
                      <a:pos x="173" y="5"/>
                    </a:cxn>
                    <a:cxn ang="0">
                      <a:pos x="178" y="0"/>
                    </a:cxn>
                    <a:cxn ang="0">
                      <a:pos x="178" y="1"/>
                    </a:cxn>
                    <a:cxn ang="0">
                      <a:pos x="173" y="6"/>
                    </a:cxn>
                    <a:cxn ang="0">
                      <a:pos x="5" y="6"/>
                    </a:cxn>
                    <a:cxn ang="0">
                      <a:pos x="0" y="1"/>
                    </a:cxn>
                    <a:cxn ang="0">
                      <a:pos x="0" y="0"/>
                    </a:cxn>
                    <a:cxn ang="0">
                      <a:pos x="5" y="5"/>
                    </a:cxn>
                  </a:cxnLst>
                  <a:rect l="0" t="0" r="r" b="b"/>
                  <a:pathLst>
                    <a:path w="178" h="6">
                      <a:moveTo>
                        <a:pt x="5" y="5"/>
                      </a:moveTo>
                      <a:cubicBezTo>
                        <a:pt x="173" y="5"/>
                        <a:pt x="173" y="5"/>
                        <a:pt x="173" y="5"/>
                      </a:cubicBezTo>
                      <a:cubicBezTo>
                        <a:pt x="175" y="5"/>
                        <a:pt x="178" y="3"/>
                        <a:pt x="178" y="0"/>
                      </a:cubicBezTo>
                      <a:cubicBezTo>
                        <a:pt x="178" y="1"/>
                        <a:pt x="178" y="1"/>
                        <a:pt x="178" y="1"/>
                      </a:cubicBezTo>
                      <a:cubicBezTo>
                        <a:pt x="178" y="4"/>
                        <a:pt x="175" y="6"/>
                        <a:pt x="173" y="6"/>
                      </a:cubicBezTo>
                      <a:cubicBezTo>
                        <a:pt x="5" y="6"/>
                        <a:pt x="5" y="6"/>
                        <a:pt x="5" y="6"/>
                      </a:cubicBezTo>
                      <a:cubicBezTo>
                        <a:pt x="2" y="6"/>
                        <a:pt x="0" y="4"/>
                        <a:pt x="0" y="1"/>
                      </a:cubicBezTo>
                      <a:cubicBezTo>
                        <a:pt x="0" y="0"/>
                        <a:pt x="0" y="0"/>
                        <a:pt x="0" y="0"/>
                      </a:cubicBezTo>
                      <a:cubicBezTo>
                        <a:pt x="0" y="3"/>
                        <a:pt x="2" y="5"/>
                        <a:pt x="5" y="5"/>
                      </a:cubicBezTo>
                      <a:close/>
                    </a:path>
                  </a:pathLst>
                </a:custGeom>
                <a:solidFill>
                  <a:srgbClr val="F8F5EE"/>
                </a:solidFill>
                <a:ln w="9525">
                  <a:noFill/>
                  <a:round/>
                  <a:headEnd/>
                  <a:tailEnd/>
                </a:ln>
              </p:spPr>
              <p:txBody>
                <a:bodyPr anchor="ctr"/>
                <a:lstStyle/>
                <a:p>
                  <a:pPr algn="ctr"/>
                  <a:endParaRPr dirty="0"/>
                </a:p>
              </p:txBody>
            </p:sp>
            <p:sp>
              <p:nvSpPr>
                <p:cNvPr id="79" name="ïṩlïḍe">
                  <a:extLst>
                    <a:ext uri="{FF2B5EF4-FFF2-40B4-BE49-F238E27FC236}">
                      <a16:creationId xmlns:a16="http://schemas.microsoft.com/office/drawing/2014/main" id="{6E47838D-46B5-4E3B-BC0D-759E2F3F41AB}"/>
                    </a:ext>
                  </a:extLst>
                </p:cNvPr>
                <p:cNvSpPr>
                  <a:spLocks/>
                </p:cNvSpPr>
                <p:nvPr/>
              </p:nvSpPr>
              <p:spPr bwMode="auto">
                <a:xfrm>
                  <a:off x="5047226" y="2956486"/>
                  <a:ext cx="274023" cy="379487"/>
                </a:xfrm>
                <a:custGeom>
                  <a:avLst/>
                  <a:gdLst/>
                  <a:ahLst/>
                  <a:cxnLst>
                    <a:cxn ang="0">
                      <a:pos x="29" y="115"/>
                    </a:cxn>
                    <a:cxn ang="0">
                      <a:pos x="0" y="115"/>
                    </a:cxn>
                    <a:cxn ang="0">
                      <a:pos x="0" y="28"/>
                    </a:cxn>
                    <a:cxn ang="0">
                      <a:pos x="28" y="0"/>
                    </a:cxn>
                    <a:cxn ang="0">
                      <a:pos x="83" y="0"/>
                    </a:cxn>
                    <a:cxn ang="0">
                      <a:pos x="83" y="29"/>
                    </a:cxn>
                    <a:cxn ang="0">
                      <a:pos x="29" y="29"/>
                    </a:cxn>
                    <a:cxn ang="0">
                      <a:pos x="29" y="115"/>
                    </a:cxn>
                  </a:cxnLst>
                  <a:rect l="0" t="0" r="r" b="b"/>
                  <a:pathLst>
                    <a:path w="83" h="115">
                      <a:moveTo>
                        <a:pt x="29" y="115"/>
                      </a:moveTo>
                      <a:cubicBezTo>
                        <a:pt x="0" y="115"/>
                        <a:pt x="0" y="115"/>
                        <a:pt x="0" y="115"/>
                      </a:cubicBezTo>
                      <a:cubicBezTo>
                        <a:pt x="0" y="28"/>
                        <a:pt x="0" y="28"/>
                        <a:pt x="0" y="28"/>
                      </a:cubicBezTo>
                      <a:cubicBezTo>
                        <a:pt x="0" y="12"/>
                        <a:pt x="12" y="0"/>
                        <a:pt x="28" y="0"/>
                      </a:cubicBezTo>
                      <a:cubicBezTo>
                        <a:pt x="83" y="0"/>
                        <a:pt x="83" y="0"/>
                        <a:pt x="83" y="0"/>
                      </a:cubicBezTo>
                      <a:cubicBezTo>
                        <a:pt x="83" y="29"/>
                        <a:pt x="83" y="29"/>
                        <a:pt x="83" y="29"/>
                      </a:cubicBezTo>
                      <a:cubicBezTo>
                        <a:pt x="29" y="29"/>
                        <a:pt x="29" y="29"/>
                        <a:pt x="29" y="29"/>
                      </a:cubicBezTo>
                      <a:lnTo>
                        <a:pt x="29" y="115"/>
                      </a:lnTo>
                      <a:close/>
                    </a:path>
                  </a:pathLst>
                </a:custGeom>
                <a:solidFill>
                  <a:srgbClr val="4E4E4E"/>
                </a:solidFill>
                <a:ln w="9525">
                  <a:noFill/>
                  <a:round/>
                  <a:headEnd/>
                  <a:tailEnd/>
                </a:ln>
              </p:spPr>
              <p:txBody>
                <a:bodyPr anchor="ctr"/>
                <a:lstStyle/>
                <a:p>
                  <a:pPr algn="ctr"/>
                  <a:endParaRPr dirty="0"/>
                </a:p>
              </p:txBody>
            </p:sp>
            <p:sp>
              <p:nvSpPr>
                <p:cNvPr id="80" name="îṥḻîḑê">
                  <a:extLst>
                    <a:ext uri="{FF2B5EF4-FFF2-40B4-BE49-F238E27FC236}">
                      <a16:creationId xmlns:a16="http://schemas.microsoft.com/office/drawing/2014/main" id="{5E807997-4946-4A82-AFA7-346B72B4ACC4}"/>
                    </a:ext>
                  </a:extLst>
                </p:cNvPr>
                <p:cNvSpPr>
                  <a:spLocks/>
                </p:cNvSpPr>
                <p:nvPr/>
              </p:nvSpPr>
              <p:spPr bwMode="auto">
                <a:xfrm>
                  <a:off x="4908475" y="2956486"/>
                  <a:ext cx="277352" cy="372829"/>
                </a:xfrm>
                <a:custGeom>
                  <a:avLst/>
                  <a:gdLst/>
                  <a:ahLst/>
                  <a:cxnLst>
                    <a:cxn ang="0">
                      <a:pos x="29" y="113"/>
                    </a:cxn>
                    <a:cxn ang="0">
                      <a:pos x="0" y="113"/>
                    </a:cxn>
                    <a:cxn ang="0">
                      <a:pos x="0" y="28"/>
                    </a:cxn>
                    <a:cxn ang="0">
                      <a:pos x="29" y="0"/>
                    </a:cxn>
                    <a:cxn ang="0">
                      <a:pos x="84" y="0"/>
                    </a:cxn>
                    <a:cxn ang="0">
                      <a:pos x="84" y="29"/>
                    </a:cxn>
                    <a:cxn ang="0">
                      <a:pos x="29" y="29"/>
                    </a:cxn>
                    <a:cxn ang="0">
                      <a:pos x="29" y="113"/>
                    </a:cxn>
                  </a:cxnLst>
                  <a:rect l="0" t="0" r="r" b="b"/>
                  <a:pathLst>
                    <a:path w="84" h="113">
                      <a:moveTo>
                        <a:pt x="29" y="113"/>
                      </a:moveTo>
                      <a:cubicBezTo>
                        <a:pt x="0" y="113"/>
                        <a:pt x="0" y="113"/>
                        <a:pt x="0" y="113"/>
                      </a:cubicBezTo>
                      <a:cubicBezTo>
                        <a:pt x="0" y="28"/>
                        <a:pt x="0" y="28"/>
                        <a:pt x="0" y="28"/>
                      </a:cubicBezTo>
                      <a:cubicBezTo>
                        <a:pt x="0" y="12"/>
                        <a:pt x="13" y="0"/>
                        <a:pt x="29" y="0"/>
                      </a:cubicBezTo>
                      <a:cubicBezTo>
                        <a:pt x="84" y="0"/>
                        <a:pt x="84" y="0"/>
                        <a:pt x="84" y="0"/>
                      </a:cubicBezTo>
                      <a:cubicBezTo>
                        <a:pt x="84" y="29"/>
                        <a:pt x="84" y="29"/>
                        <a:pt x="84" y="29"/>
                      </a:cubicBezTo>
                      <a:cubicBezTo>
                        <a:pt x="29" y="29"/>
                        <a:pt x="29" y="29"/>
                        <a:pt x="29" y="29"/>
                      </a:cubicBezTo>
                      <a:lnTo>
                        <a:pt x="29" y="113"/>
                      </a:lnTo>
                      <a:close/>
                    </a:path>
                  </a:pathLst>
                </a:custGeom>
                <a:solidFill>
                  <a:srgbClr val="666666"/>
                </a:solidFill>
                <a:ln w="9525">
                  <a:noFill/>
                  <a:round/>
                  <a:headEnd/>
                  <a:tailEnd/>
                </a:ln>
              </p:spPr>
              <p:txBody>
                <a:bodyPr anchor="ctr"/>
                <a:lstStyle/>
                <a:p>
                  <a:pPr algn="ctr"/>
                  <a:endParaRPr dirty="0"/>
                </a:p>
              </p:txBody>
            </p:sp>
            <p:sp>
              <p:nvSpPr>
                <p:cNvPr id="81" name="íṡliḋê">
                  <a:extLst>
                    <a:ext uri="{FF2B5EF4-FFF2-40B4-BE49-F238E27FC236}">
                      <a16:creationId xmlns:a16="http://schemas.microsoft.com/office/drawing/2014/main" id="{C9C12FCD-710F-4167-9CF8-84291D6F30BC}"/>
                    </a:ext>
                  </a:extLst>
                </p:cNvPr>
                <p:cNvSpPr>
                  <a:spLocks/>
                </p:cNvSpPr>
                <p:nvPr/>
              </p:nvSpPr>
              <p:spPr bwMode="auto">
                <a:xfrm>
                  <a:off x="5116527" y="2570342"/>
                  <a:ext cx="270694" cy="386144"/>
                </a:xfrm>
                <a:custGeom>
                  <a:avLst/>
                  <a:gdLst/>
                  <a:ahLst/>
                  <a:cxnLst>
                    <a:cxn ang="0">
                      <a:pos x="0" y="117"/>
                    </a:cxn>
                    <a:cxn ang="0">
                      <a:pos x="0" y="30"/>
                    </a:cxn>
                    <a:cxn ang="0">
                      <a:pos x="31" y="0"/>
                    </a:cxn>
                    <a:cxn ang="0">
                      <a:pos x="51" y="0"/>
                    </a:cxn>
                    <a:cxn ang="0">
                      <a:pos x="82" y="30"/>
                    </a:cxn>
                    <a:cxn ang="0">
                      <a:pos x="82" y="117"/>
                    </a:cxn>
                    <a:cxn ang="0">
                      <a:pos x="0" y="117"/>
                    </a:cxn>
                  </a:cxnLst>
                  <a:rect l="0" t="0" r="r" b="b"/>
                  <a:pathLst>
                    <a:path w="82" h="117">
                      <a:moveTo>
                        <a:pt x="0" y="117"/>
                      </a:moveTo>
                      <a:cubicBezTo>
                        <a:pt x="0" y="30"/>
                        <a:pt x="0" y="30"/>
                        <a:pt x="0" y="30"/>
                      </a:cubicBezTo>
                      <a:cubicBezTo>
                        <a:pt x="0" y="13"/>
                        <a:pt x="14" y="0"/>
                        <a:pt x="31" y="0"/>
                      </a:cubicBezTo>
                      <a:cubicBezTo>
                        <a:pt x="51" y="0"/>
                        <a:pt x="51" y="0"/>
                        <a:pt x="51" y="0"/>
                      </a:cubicBezTo>
                      <a:cubicBezTo>
                        <a:pt x="68" y="0"/>
                        <a:pt x="82" y="13"/>
                        <a:pt x="82" y="30"/>
                      </a:cubicBezTo>
                      <a:cubicBezTo>
                        <a:pt x="82" y="117"/>
                        <a:pt x="82" y="117"/>
                        <a:pt x="82" y="117"/>
                      </a:cubicBezTo>
                      <a:lnTo>
                        <a:pt x="0" y="117"/>
                      </a:lnTo>
                      <a:close/>
                    </a:path>
                  </a:pathLst>
                </a:custGeom>
                <a:solidFill>
                  <a:srgbClr val="47B5D4"/>
                </a:solidFill>
                <a:ln w="9525">
                  <a:noFill/>
                  <a:round/>
                  <a:headEnd/>
                  <a:tailEnd/>
                </a:ln>
              </p:spPr>
              <p:txBody>
                <a:bodyPr anchor="ctr"/>
                <a:lstStyle/>
                <a:p>
                  <a:pPr algn="ctr"/>
                  <a:endParaRPr dirty="0"/>
                </a:p>
              </p:txBody>
            </p:sp>
            <p:sp>
              <p:nvSpPr>
                <p:cNvPr id="82" name="iSľiďé">
                  <a:extLst>
                    <a:ext uri="{FF2B5EF4-FFF2-40B4-BE49-F238E27FC236}">
                      <a16:creationId xmlns:a16="http://schemas.microsoft.com/office/drawing/2014/main" id="{4AE38AF2-94AC-4FFD-9D13-6935D5AE9158}"/>
                    </a:ext>
                  </a:extLst>
                </p:cNvPr>
                <p:cNvSpPr>
                  <a:spLocks/>
                </p:cNvSpPr>
                <p:nvPr/>
              </p:nvSpPr>
              <p:spPr bwMode="auto">
                <a:xfrm>
                  <a:off x="5083541" y="2956486"/>
                  <a:ext cx="303680" cy="92299"/>
                </a:xfrm>
                <a:custGeom>
                  <a:avLst/>
                  <a:gdLst/>
                  <a:ahLst/>
                  <a:cxnLst>
                    <a:cxn ang="0">
                      <a:pos x="92" y="0"/>
                    </a:cxn>
                    <a:cxn ang="0">
                      <a:pos x="64" y="28"/>
                    </a:cxn>
                    <a:cxn ang="0">
                      <a:pos x="29" y="28"/>
                    </a:cxn>
                    <a:cxn ang="0">
                      <a:pos x="0" y="0"/>
                    </a:cxn>
                    <a:cxn ang="0">
                      <a:pos x="92" y="0"/>
                    </a:cxn>
                  </a:cxnLst>
                  <a:rect l="0" t="0" r="r" b="b"/>
                  <a:pathLst>
                    <a:path w="92" h="28">
                      <a:moveTo>
                        <a:pt x="92" y="0"/>
                      </a:moveTo>
                      <a:cubicBezTo>
                        <a:pt x="92" y="15"/>
                        <a:pt x="79" y="28"/>
                        <a:pt x="64" y="28"/>
                      </a:cubicBezTo>
                      <a:cubicBezTo>
                        <a:pt x="29" y="28"/>
                        <a:pt x="29" y="28"/>
                        <a:pt x="29" y="28"/>
                      </a:cubicBezTo>
                      <a:cubicBezTo>
                        <a:pt x="13" y="28"/>
                        <a:pt x="1" y="15"/>
                        <a:pt x="0" y="0"/>
                      </a:cubicBezTo>
                      <a:lnTo>
                        <a:pt x="92" y="0"/>
                      </a:lnTo>
                      <a:close/>
                    </a:path>
                  </a:pathLst>
                </a:custGeom>
                <a:solidFill>
                  <a:srgbClr val="666666"/>
                </a:solidFill>
                <a:ln w="9525">
                  <a:noFill/>
                  <a:round/>
                  <a:headEnd/>
                  <a:tailEnd/>
                </a:ln>
              </p:spPr>
              <p:txBody>
                <a:bodyPr anchor="ctr"/>
                <a:lstStyle/>
                <a:p>
                  <a:pPr algn="ctr"/>
                  <a:endParaRPr dirty="0"/>
                </a:p>
              </p:txBody>
            </p:sp>
            <p:sp>
              <p:nvSpPr>
                <p:cNvPr id="83" name="iśļíḓe">
                  <a:extLst>
                    <a:ext uri="{FF2B5EF4-FFF2-40B4-BE49-F238E27FC236}">
                      <a16:creationId xmlns:a16="http://schemas.microsoft.com/office/drawing/2014/main" id="{EC1D6D43-B07B-46C2-ABDD-C134CB22A658}"/>
                    </a:ext>
                  </a:extLst>
                </p:cNvPr>
                <p:cNvSpPr>
                  <a:spLocks/>
                </p:cNvSpPr>
                <p:nvPr/>
              </p:nvSpPr>
              <p:spPr bwMode="auto">
                <a:xfrm>
                  <a:off x="4707232" y="2784749"/>
                  <a:ext cx="118779" cy="39643"/>
                </a:xfrm>
                <a:custGeom>
                  <a:avLst/>
                  <a:gdLst/>
                  <a:ahLst/>
                  <a:cxnLst>
                    <a:cxn ang="0">
                      <a:pos x="27" y="0"/>
                    </a:cxn>
                    <a:cxn ang="0">
                      <a:pos x="9" y="0"/>
                    </a:cxn>
                    <a:cxn ang="0">
                      <a:pos x="0" y="9"/>
                    </a:cxn>
                    <a:cxn ang="0">
                      <a:pos x="0" y="11"/>
                    </a:cxn>
                    <a:cxn ang="0">
                      <a:pos x="2" y="12"/>
                    </a:cxn>
                    <a:cxn ang="0">
                      <a:pos x="34" y="12"/>
                    </a:cxn>
                    <a:cxn ang="0">
                      <a:pos x="36" y="11"/>
                    </a:cxn>
                    <a:cxn ang="0">
                      <a:pos x="36" y="9"/>
                    </a:cxn>
                    <a:cxn ang="0">
                      <a:pos x="27" y="0"/>
                    </a:cxn>
                  </a:cxnLst>
                  <a:rect l="0" t="0" r="r" b="b"/>
                  <a:pathLst>
                    <a:path w="36" h="12">
                      <a:moveTo>
                        <a:pt x="27" y="0"/>
                      </a:moveTo>
                      <a:cubicBezTo>
                        <a:pt x="9" y="0"/>
                        <a:pt x="9" y="0"/>
                        <a:pt x="9" y="0"/>
                      </a:cubicBezTo>
                      <a:cubicBezTo>
                        <a:pt x="4" y="0"/>
                        <a:pt x="0" y="4"/>
                        <a:pt x="0" y="9"/>
                      </a:cubicBezTo>
                      <a:cubicBezTo>
                        <a:pt x="0" y="11"/>
                        <a:pt x="0" y="11"/>
                        <a:pt x="0" y="11"/>
                      </a:cubicBezTo>
                      <a:cubicBezTo>
                        <a:pt x="0" y="12"/>
                        <a:pt x="1" y="12"/>
                        <a:pt x="2" y="12"/>
                      </a:cubicBezTo>
                      <a:cubicBezTo>
                        <a:pt x="34" y="12"/>
                        <a:pt x="34" y="12"/>
                        <a:pt x="34" y="12"/>
                      </a:cubicBezTo>
                      <a:cubicBezTo>
                        <a:pt x="35" y="12"/>
                        <a:pt x="36" y="12"/>
                        <a:pt x="36" y="11"/>
                      </a:cubicBezTo>
                      <a:cubicBezTo>
                        <a:pt x="36" y="9"/>
                        <a:pt x="36" y="9"/>
                        <a:pt x="36" y="9"/>
                      </a:cubicBezTo>
                      <a:cubicBezTo>
                        <a:pt x="36" y="4"/>
                        <a:pt x="31" y="0"/>
                        <a:pt x="27" y="0"/>
                      </a:cubicBezTo>
                    </a:path>
                  </a:pathLst>
                </a:custGeom>
                <a:solidFill>
                  <a:srgbClr val="F8F5EE"/>
                </a:solidFill>
                <a:ln w="9525">
                  <a:noFill/>
                  <a:round/>
                  <a:headEnd/>
                  <a:tailEnd/>
                </a:ln>
              </p:spPr>
              <p:txBody>
                <a:bodyPr anchor="ctr"/>
                <a:lstStyle/>
                <a:p>
                  <a:pPr algn="ctr"/>
                  <a:endParaRPr dirty="0"/>
                </a:p>
              </p:txBody>
            </p:sp>
            <p:sp>
              <p:nvSpPr>
                <p:cNvPr id="84" name="îṥļiḍé">
                  <a:extLst>
                    <a:ext uri="{FF2B5EF4-FFF2-40B4-BE49-F238E27FC236}">
                      <a16:creationId xmlns:a16="http://schemas.microsoft.com/office/drawing/2014/main" id="{16B57FAB-FF51-42EC-9C9B-232A85855092}"/>
                    </a:ext>
                  </a:extLst>
                </p:cNvPr>
                <p:cNvSpPr>
                  <a:spLocks/>
                </p:cNvSpPr>
                <p:nvPr/>
              </p:nvSpPr>
              <p:spPr bwMode="auto">
                <a:xfrm>
                  <a:off x="4707232" y="2817886"/>
                  <a:ext cx="118779" cy="6506"/>
                </a:xfrm>
                <a:prstGeom prst="rect">
                  <a:avLst/>
                </a:prstGeom>
                <a:solidFill>
                  <a:srgbClr val="D5C8AE"/>
                </a:solidFill>
                <a:ln w="9525">
                  <a:noFill/>
                  <a:miter lim="800000"/>
                  <a:headEnd/>
                  <a:tailEnd/>
                </a:ln>
              </p:spPr>
              <p:txBody>
                <a:bodyPr anchor="ctr"/>
                <a:lstStyle/>
                <a:p>
                  <a:pPr algn="ctr"/>
                  <a:endParaRPr dirty="0"/>
                </a:p>
              </p:txBody>
            </p:sp>
            <p:sp>
              <p:nvSpPr>
                <p:cNvPr id="85" name="ïsļïḓé">
                  <a:extLst>
                    <a:ext uri="{FF2B5EF4-FFF2-40B4-BE49-F238E27FC236}">
                      <a16:creationId xmlns:a16="http://schemas.microsoft.com/office/drawing/2014/main" id="{96C64DC9-27E0-459C-B55D-9079F440D413}"/>
                    </a:ext>
                  </a:extLst>
                </p:cNvPr>
                <p:cNvSpPr>
                  <a:spLocks/>
                </p:cNvSpPr>
                <p:nvPr/>
              </p:nvSpPr>
              <p:spPr bwMode="auto">
                <a:xfrm>
                  <a:off x="4736889" y="2758421"/>
                  <a:ext cx="287187" cy="65971"/>
                </a:xfrm>
                <a:custGeom>
                  <a:avLst/>
                  <a:gdLst/>
                  <a:ahLst/>
                  <a:cxnLst>
                    <a:cxn ang="0">
                      <a:pos x="7" y="0"/>
                    </a:cxn>
                    <a:cxn ang="0">
                      <a:pos x="75" y="0"/>
                    </a:cxn>
                    <a:cxn ang="0">
                      <a:pos x="87" y="10"/>
                    </a:cxn>
                    <a:cxn ang="0">
                      <a:pos x="75" y="20"/>
                    </a:cxn>
                    <a:cxn ang="0">
                      <a:pos x="16" y="20"/>
                    </a:cxn>
                    <a:cxn ang="0">
                      <a:pos x="15" y="12"/>
                    </a:cxn>
                    <a:cxn ang="0">
                      <a:pos x="7" y="0"/>
                    </a:cxn>
                  </a:cxnLst>
                  <a:rect l="0" t="0" r="r" b="b"/>
                  <a:pathLst>
                    <a:path w="87" h="20">
                      <a:moveTo>
                        <a:pt x="7" y="0"/>
                      </a:moveTo>
                      <a:cubicBezTo>
                        <a:pt x="75" y="0"/>
                        <a:pt x="75" y="0"/>
                        <a:pt x="75" y="0"/>
                      </a:cubicBezTo>
                      <a:cubicBezTo>
                        <a:pt x="81" y="0"/>
                        <a:pt x="87" y="4"/>
                        <a:pt x="87" y="10"/>
                      </a:cubicBezTo>
                      <a:cubicBezTo>
                        <a:pt x="87" y="16"/>
                        <a:pt x="81" y="20"/>
                        <a:pt x="75" y="20"/>
                      </a:cubicBezTo>
                      <a:cubicBezTo>
                        <a:pt x="16" y="20"/>
                        <a:pt x="16" y="20"/>
                        <a:pt x="16" y="20"/>
                      </a:cubicBezTo>
                      <a:cubicBezTo>
                        <a:pt x="10" y="20"/>
                        <a:pt x="13" y="18"/>
                        <a:pt x="15" y="12"/>
                      </a:cubicBezTo>
                      <a:cubicBezTo>
                        <a:pt x="16" y="5"/>
                        <a:pt x="0" y="0"/>
                        <a:pt x="7" y="0"/>
                      </a:cubicBezTo>
                      <a:close/>
                    </a:path>
                  </a:pathLst>
                </a:custGeom>
                <a:solidFill>
                  <a:srgbClr val="FCD5B8"/>
                </a:solidFill>
                <a:ln w="9525">
                  <a:noFill/>
                  <a:round/>
                  <a:headEnd/>
                  <a:tailEnd/>
                </a:ln>
              </p:spPr>
              <p:txBody>
                <a:bodyPr anchor="ctr"/>
                <a:lstStyle/>
                <a:p>
                  <a:pPr algn="ctr"/>
                  <a:endParaRPr dirty="0"/>
                </a:p>
              </p:txBody>
            </p:sp>
            <p:sp>
              <p:nvSpPr>
                <p:cNvPr id="86" name="íṣḷíďè">
                  <a:extLst>
                    <a:ext uri="{FF2B5EF4-FFF2-40B4-BE49-F238E27FC236}">
                      <a16:creationId xmlns:a16="http://schemas.microsoft.com/office/drawing/2014/main" id="{E40C6E2B-1F18-47E0-85DA-2540EAF59BE8}"/>
                    </a:ext>
                  </a:extLst>
                </p:cNvPr>
                <p:cNvSpPr>
                  <a:spLocks/>
                </p:cNvSpPr>
                <p:nvPr/>
              </p:nvSpPr>
              <p:spPr bwMode="auto">
                <a:xfrm>
                  <a:off x="4736889" y="2758421"/>
                  <a:ext cx="82464" cy="16493"/>
                </a:xfrm>
                <a:custGeom>
                  <a:avLst/>
                  <a:gdLst/>
                  <a:ahLst/>
                  <a:cxnLst>
                    <a:cxn ang="0">
                      <a:pos x="2" y="5"/>
                    </a:cxn>
                    <a:cxn ang="0">
                      <a:pos x="22" y="5"/>
                    </a:cxn>
                    <a:cxn ang="0">
                      <a:pos x="25" y="2"/>
                    </a:cxn>
                    <a:cxn ang="0">
                      <a:pos x="20" y="0"/>
                    </a:cxn>
                    <a:cxn ang="0">
                      <a:pos x="2" y="0"/>
                    </a:cxn>
                    <a:cxn ang="0">
                      <a:pos x="0" y="2"/>
                    </a:cxn>
                    <a:cxn ang="0">
                      <a:pos x="2" y="5"/>
                    </a:cxn>
                  </a:cxnLst>
                  <a:rect l="0" t="0" r="r" b="b"/>
                  <a:pathLst>
                    <a:path w="25" h="5">
                      <a:moveTo>
                        <a:pt x="2" y="5"/>
                      </a:moveTo>
                      <a:cubicBezTo>
                        <a:pt x="22" y="5"/>
                        <a:pt x="22" y="5"/>
                        <a:pt x="22" y="5"/>
                      </a:cubicBezTo>
                      <a:cubicBezTo>
                        <a:pt x="24" y="5"/>
                        <a:pt x="25" y="4"/>
                        <a:pt x="25" y="2"/>
                      </a:cubicBezTo>
                      <a:cubicBezTo>
                        <a:pt x="25" y="1"/>
                        <a:pt x="21" y="0"/>
                        <a:pt x="20" y="0"/>
                      </a:cubicBezTo>
                      <a:cubicBezTo>
                        <a:pt x="2" y="0"/>
                        <a:pt x="2" y="0"/>
                        <a:pt x="2" y="0"/>
                      </a:cubicBezTo>
                      <a:cubicBezTo>
                        <a:pt x="1" y="0"/>
                        <a:pt x="0" y="1"/>
                        <a:pt x="0" y="2"/>
                      </a:cubicBezTo>
                      <a:cubicBezTo>
                        <a:pt x="0" y="4"/>
                        <a:pt x="1" y="5"/>
                        <a:pt x="2" y="5"/>
                      </a:cubicBezTo>
                      <a:close/>
                    </a:path>
                  </a:pathLst>
                </a:custGeom>
                <a:solidFill>
                  <a:srgbClr val="FCD5B8"/>
                </a:solidFill>
                <a:ln w="9525">
                  <a:noFill/>
                  <a:round/>
                  <a:headEnd/>
                  <a:tailEnd/>
                </a:ln>
              </p:spPr>
              <p:txBody>
                <a:bodyPr anchor="ctr"/>
                <a:lstStyle/>
                <a:p>
                  <a:pPr algn="ctr"/>
                  <a:endParaRPr dirty="0"/>
                </a:p>
              </p:txBody>
            </p:sp>
            <p:sp>
              <p:nvSpPr>
                <p:cNvPr id="87" name="iṣḻïďè">
                  <a:extLst>
                    <a:ext uri="{FF2B5EF4-FFF2-40B4-BE49-F238E27FC236}">
                      <a16:creationId xmlns:a16="http://schemas.microsoft.com/office/drawing/2014/main" id="{10E3DE5E-DEDE-4E87-89CC-DB7C867D8294}"/>
                    </a:ext>
                  </a:extLst>
                </p:cNvPr>
                <p:cNvSpPr>
                  <a:spLocks/>
                </p:cNvSpPr>
                <p:nvPr/>
              </p:nvSpPr>
              <p:spPr bwMode="auto">
                <a:xfrm>
                  <a:off x="4713738" y="2755092"/>
                  <a:ext cx="39643" cy="36315"/>
                </a:xfrm>
                <a:custGeom>
                  <a:avLst/>
                  <a:gdLst/>
                  <a:ahLst/>
                  <a:cxnLst>
                    <a:cxn ang="0">
                      <a:pos x="5" y="10"/>
                    </a:cxn>
                    <a:cxn ang="0">
                      <a:pos x="11" y="6"/>
                    </a:cxn>
                    <a:cxn ang="0">
                      <a:pos x="11" y="2"/>
                    </a:cxn>
                    <a:cxn ang="0">
                      <a:pos x="8" y="1"/>
                    </a:cxn>
                    <a:cxn ang="0">
                      <a:pos x="2" y="5"/>
                    </a:cxn>
                    <a:cxn ang="0">
                      <a:pos x="1" y="9"/>
                    </a:cxn>
                    <a:cxn ang="0">
                      <a:pos x="5" y="10"/>
                    </a:cxn>
                  </a:cxnLst>
                  <a:rect l="0" t="0" r="r" b="b"/>
                  <a:pathLst>
                    <a:path w="12" h="11">
                      <a:moveTo>
                        <a:pt x="5" y="10"/>
                      </a:moveTo>
                      <a:cubicBezTo>
                        <a:pt x="11" y="6"/>
                        <a:pt x="11" y="6"/>
                        <a:pt x="11" y="6"/>
                      </a:cubicBezTo>
                      <a:cubicBezTo>
                        <a:pt x="12" y="5"/>
                        <a:pt x="12" y="3"/>
                        <a:pt x="11" y="2"/>
                      </a:cubicBezTo>
                      <a:cubicBezTo>
                        <a:pt x="11" y="1"/>
                        <a:pt x="9" y="0"/>
                        <a:pt x="8" y="1"/>
                      </a:cubicBezTo>
                      <a:cubicBezTo>
                        <a:pt x="2" y="5"/>
                        <a:pt x="2" y="5"/>
                        <a:pt x="2" y="5"/>
                      </a:cubicBezTo>
                      <a:cubicBezTo>
                        <a:pt x="0" y="6"/>
                        <a:pt x="0" y="8"/>
                        <a:pt x="1" y="9"/>
                      </a:cubicBezTo>
                      <a:cubicBezTo>
                        <a:pt x="2" y="10"/>
                        <a:pt x="3" y="11"/>
                        <a:pt x="5" y="10"/>
                      </a:cubicBezTo>
                      <a:close/>
                    </a:path>
                  </a:pathLst>
                </a:custGeom>
                <a:solidFill>
                  <a:srgbClr val="FCD5B8"/>
                </a:solidFill>
                <a:ln w="9525">
                  <a:noFill/>
                  <a:round/>
                  <a:headEnd/>
                  <a:tailEnd/>
                </a:ln>
              </p:spPr>
              <p:txBody>
                <a:bodyPr anchor="ctr"/>
                <a:lstStyle/>
                <a:p>
                  <a:pPr algn="ctr"/>
                  <a:endParaRPr dirty="0"/>
                </a:p>
              </p:txBody>
            </p:sp>
            <p:sp>
              <p:nvSpPr>
                <p:cNvPr id="88" name="iṧľîḑe">
                  <a:extLst>
                    <a:ext uri="{FF2B5EF4-FFF2-40B4-BE49-F238E27FC236}">
                      <a16:creationId xmlns:a16="http://schemas.microsoft.com/office/drawing/2014/main" id="{0E536460-51B4-4231-940C-C19C44DB758D}"/>
                    </a:ext>
                  </a:extLst>
                </p:cNvPr>
                <p:cNvSpPr>
                  <a:spLocks/>
                </p:cNvSpPr>
                <p:nvPr/>
              </p:nvSpPr>
              <p:spPr bwMode="auto">
                <a:xfrm>
                  <a:off x="4750053" y="2807899"/>
                  <a:ext cx="82615" cy="16493"/>
                </a:xfrm>
                <a:custGeom>
                  <a:avLst/>
                  <a:gdLst/>
                  <a:ahLst/>
                  <a:cxnLst>
                    <a:cxn ang="0">
                      <a:pos x="2" y="5"/>
                    </a:cxn>
                    <a:cxn ang="0">
                      <a:pos x="22" y="5"/>
                    </a:cxn>
                    <a:cxn ang="0">
                      <a:pos x="25" y="3"/>
                    </a:cxn>
                    <a:cxn ang="0">
                      <a:pos x="22" y="0"/>
                    </a:cxn>
                    <a:cxn ang="0">
                      <a:pos x="2" y="0"/>
                    </a:cxn>
                    <a:cxn ang="0">
                      <a:pos x="0" y="3"/>
                    </a:cxn>
                    <a:cxn ang="0">
                      <a:pos x="2" y="5"/>
                    </a:cxn>
                  </a:cxnLst>
                  <a:rect l="0" t="0" r="r" b="b"/>
                  <a:pathLst>
                    <a:path w="25" h="5">
                      <a:moveTo>
                        <a:pt x="2" y="5"/>
                      </a:moveTo>
                      <a:cubicBezTo>
                        <a:pt x="22" y="5"/>
                        <a:pt x="22" y="5"/>
                        <a:pt x="22" y="5"/>
                      </a:cubicBezTo>
                      <a:cubicBezTo>
                        <a:pt x="24" y="5"/>
                        <a:pt x="25" y="4"/>
                        <a:pt x="25" y="3"/>
                      </a:cubicBezTo>
                      <a:cubicBezTo>
                        <a:pt x="25" y="1"/>
                        <a:pt x="24" y="0"/>
                        <a:pt x="22" y="0"/>
                      </a:cubicBezTo>
                      <a:cubicBezTo>
                        <a:pt x="2" y="0"/>
                        <a:pt x="2" y="0"/>
                        <a:pt x="2" y="0"/>
                      </a:cubicBezTo>
                      <a:cubicBezTo>
                        <a:pt x="1" y="0"/>
                        <a:pt x="0" y="1"/>
                        <a:pt x="0" y="3"/>
                      </a:cubicBezTo>
                      <a:cubicBezTo>
                        <a:pt x="0" y="4"/>
                        <a:pt x="1" y="5"/>
                        <a:pt x="2" y="5"/>
                      </a:cubicBezTo>
                      <a:close/>
                    </a:path>
                  </a:pathLst>
                </a:custGeom>
                <a:solidFill>
                  <a:srgbClr val="FCD5B8"/>
                </a:solidFill>
                <a:ln w="9525">
                  <a:noFill/>
                  <a:round/>
                  <a:headEnd/>
                  <a:tailEnd/>
                </a:ln>
              </p:spPr>
              <p:txBody>
                <a:bodyPr anchor="ctr"/>
                <a:lstStyle/>
                <a:p>
                  <a:pPr algn="ctr"/>
                  <a:endParaRPr dirty="0"/>
                </a:p>
              </p:txBody>
            </p:sp>
            <p:sp>
              <p:nvSpPr>
                <p:cNvPr id="89" name="í$ḷïdê">
                  <a:extLst>
                    <a:ext uri="{FF2B5EF4-FFF2-40B4-BE49-F238E27FC236}">
                      <a16:creationId xmlns:a16="http://schemas.microsoft.com/office/drawing/2014/main" id="{DA0D9BB8-9621-4A92-BCA3-225DAE780CDE}"/>
                    </a:ext>
                  </a:extLst>
                </p:cNvPr>
                <p:cNvSpPr>
                  <a:spLocks/>
                </p:cNvSpPr>
                <p:nvPr/>
              </p:nvSpPr>
              <p:spPr bwMode="auto">
                <a:xfrm>
                  <a:off x="4832668" y="2755092"/>
                  <a:ext cx="49479" cy="69300"/>
                </a:xfrm>
                <a:prstGeom prst="rect">
                  <a:avLst/>
                </a:prstGeom>
                <a:solidFill>
                  <a:srgbClr val="47B5D4"/>
                </a:solidFill>
                <a:ln w="9525">
                  <a:noFill/>
                  <a:miter lim="800000"/>
                  <a:headEnd/>
                  <a:tailEnd/>
                </a:ln>
              </p:spPr>
              <p:txBody>
                <a:bodyPr anchor="ctr"/>
                <a:lstStyle/>
                <a:p>
                  <a:pPr algn="ctr"/>
                  <a:endParaRPr dirty="0"/>
                </a:p>
              </p:txBody>
            </p:sp>
            <p:sp>
              <p:nvSpPr>
                <p:cNvPr id="90" name="ísḻîḋe">
                  <a:extLst>
                    <a:ext uri="{FF2B5EF4-FFF2-40B4-BE49-F238E27FC236}">
                      <a16:creationId xmlns:a16="http://schemas.microsoft.com/office/drawing/2014/main" id="{B1C7DE94-9AE8-47E1-B063-5F5AA10A30DE}"/>
                    </a:ext>
                  </a:extLst>
                </p:cNvPr>
                <p:cNvSpPr>
                  <a:spLocks/>
                </p:cNvSpPr>
                <p:nvPr/>
              </p:nvSpPr>
              <p:spPr bwMode="auto">
                <a:xfrm>
                  <a:off x="4858996" y="2580177"/>
                  <a:ext cx="369803" cy="244215"/>
                </a:xfrm>
                <a:custGeom>
                  <a:avLst/>
                  <a:gdLst/>
                  <a:ahLst/>
                  <a:cxnLst>
                    <a:cxn ang="0">
                      <a:pos x="47" y="49"/>
                    </a:cxn>
                    <a:cxn ang="0">
                      <a:pos x="83" y="7"/>
                    </a:cxn>
                    <a:cxn ang="0">
                      <a:pos x="105" y="5"/>
                    </a:cxn>
                    <a:cxn ang="0">
                      <a:pos x="107" y="27"/>
                    </a:cxn>
                    <a:cxn ang="0">
                      <a:pos x="72" y="67"/>
                    </a:cxn>
                    <a:cxn ang="0">
                      <a:pos x="56" y="74"/>
                    </a:cxn>
                    <a:cxn ang="0">
                      <a:pos x="0" y="74"/>
                    </a:cxn>
                    <a:cxn ang="0">
                      <a:pos x="0" y="56"/>
                    </a:cxn>
                    <a:cxn ang="0">
                      <a:pos x="6" y="49"/>
                    </a:cxn>
                    <a:cxn ang="0">
                      <a:pos x="47" y="49"/>
                    </a:cxn>
                  </a:cxnLst>
                  <a:rect l="0" t="0" r="r" b="b"/>
                  <a:pathLst>
                    <a:path w="112" h="74">
                      <a:moveTo>
                        <a:pt x="47" y="49"/>
                      </a:moveTo>
                      <a:cubicBezTo>
                        <a:pt x="83" y="7"/>
                        <a:pt x="83" y="7"/>
                        <a:pt x="83" y="7"/>
                      </a:cubicBezTo>
                      <a:cubicBezTo>
                        <a:pt x="88" y="1"/>
                        <a:pt x="98" y="0"/>
                        <a:pt x="105" y="5"/>
                      </a:cubicBezTo>
                      <a:cubicBezTo>
                        <a:pt x="111" y="11"/>
                        <a:pt x="112" y="21"/>
                        <a:pt x="107" y="27"/>
                      </a:cubicBezTo>
                      <a:cubicBezTo>
                        <a:pt x="72" y="67"/>
                        <a:pt x="72" y="67"/>
                        <a:pt x="72" y="67"/>
                      </a:cubicBezTo>
                      <a:cubicBezTo>
                        <a:pt x="68" y="72"/>
                        <a:pt x="62" y="74"/>
                        <a:pt x="56" y="74"/>
                      </a:cubicBezTo>
                      <a:cubicBezTo>
                        <a:pt x="0" y="74"/>
                        <a:pt x="0" y="74"/>
                        <a:pt x="0" y="74"/>
                      </a:cubicBezTo>
                      <a:cubicBezTo>
                        <a:pt x="0" y="56"/>
                        <a:pt x="0" y="56"/>
                        <a:pt x="0" y="56"/>
                      </a:cubicBezTo>
                      <a:cubicBezTo>
                        <a:pt x="0" y="52"/>
                        <a:pt x="3" y="49"/>
                        <a:pt x="6" y="49"/>
                      </a:cubicBezTo>
                      <a:lnTo>
                        <a:pt x="47" y="49"/>
                      </a:lnTo>
                      <a:close/>
                    </a:path>
                  </a:pathLst>
                </a:custGeom>
                <a:solidFill>
                  <a:srgbClr val="6FDAEC"/>
                </a:solidFill>
                <a:ln w="9525">
                  <a:noFill/>
                  <a:round/>
                  <a:headEnd/>
                  <a:tailEnd/>
                </a:ln>
              </p:spPr>
              <p:txBody>
                <a:bodyPr anchor="ctr"/>
                <a:lstStyle/>
                <a:p>
                  <a:pPr algn="ctr"/>
                  <a:endParaRPr dirty="0"/>
                </a:p>
              </p:txBody>
            </p:sp>
            <p:sp>
              <p:nvSpPr>
                <p:cNvPr id="91" name="íslïḑè">
                  <a:extLst>
                    <a:ext uri="{FF2B5EF4-FFF2-40B4-BE49-F238E27FC236}">
                      <a16:creationId xmlns:a16="http://schemas.microsoft.com/office/drawing/2014/main" id="{390E5013-57B4-40AB-82CC-D744205C5E30}"/>
                    </a:ext>
                  </a:extLst>
                </p:cNvPr>
                <p:cNvSpPr>
                  <a:spLocks/>
                </p:cNvSpPr>
                <p:nvPr/>
              </p:nvSpPr>
              <p:spPr bwMode="auto">
                <a:xfrm>
                  <a:off x="5142855" y="2639642"/>
                  <a:ext cx="310338" cy="191408"/>
                </a:xfrm>
                <a:custGeom>
                  <a:avLst/>
                  <a:gdLst/>
                  <a:ahLst/>
                  <a:cxnLst>
                    <a:cxn ang="0">
                      <a:pos x="11" y="58"/>
                    </a:cxn>
                    <a:cxn ang="0">
                      <a:pos x="84" y="58"/>
                    </a:cxn>
                    <a:cxn ang="0">
                      <a:pos x="94" y="47"/>
                    </a:cxn>
                    <a:cxn ang="0">
                      <a:pos x="94" y="11"/>
                    </a:cxn>
                    <a:cxn ang="0">
                      <a:pos x="84" y="0"/>
                    </a:cxn>
                    <a:cxn ang="0">
                      <a:pos x="11" y="0"/>
                    </a:cxn>
                    <a:cxn ang="0">
                      <a:pos x="0" y="11"/>
                    </a:cxn>
                    <a:cxn ang="0">
                      <a:pos x="0" y="47"/>
                    </a:cxn>
                    <a:cxn ang="0">
                      <a:pos x="11" y="58"/>
                    </a:cxn>
                  </a:cxnLst>
                  <a:rect l="0" t="0" r="r" b="b"/>
                  <a:pathLst>
                    <a:path w="94" h="58">
                      <a:moveTo>
                        <a:pt x="11" y="58"/>
                      </a:moveTo>
                      <a:cubicBezTo>
                        <a:pt x="84" y="58"/>
                        <a:pt x="84" y="58"/>
                        <a:pt x="84" y="58"/>
                      </a:cubicBezTo>
                      <a:cubicBezTo>
                        <a:pt x="90" y="58"/>
                        <a:pt x="94" y="53"/>
                        <a:pt x="94" y="47"/>
                      </a:cubicBezTo>
                      <a:cubicBezTo>
                        <a:pt x="94" y="11"/>
                        <a:pt x="94" y="11"/>
                        <a:pt x="94" y="11"/>
                      </a:cubicBezTo>
                      <a:cubicBezTo>
                        <a:pt x="94" y="5"/>
                        <a:pt x="90" y="0"/>
                        <a:pt x="84" y="0"/>
                      </a:cubicBezTo>
                      <a:cubicBezTo>
                        <a:pt x="11" y="0"/>
                        <a:pt x="11" y="0"/>
                        <a:pt x="11" y="0"/>
                      </a:cubicBezTo>
                      <a:cubicBezTo>
                        <a:pt x="5" y="0"/>
                        <a:pt x="0" y="5"/>
                        <a:pt x="0" y="11"/>
                      </a:cubicBezTo>
                      <a:cubicBezTo>
                        <a:pt x="0" y="47"/>
                        <a:pt x="0" y="47"/>
                        <a:pt x="0" y="47"/>
                      </a:cubicBezTo>
                      <a:cubicBezTo>
                        <a:pt x="0" y="53"/>
                        <a:pt x="5" y="58"/>
                        <a:pt x="11" y="58"/>
                      </a:cubicBezTo>
                      <a:close/>
                    </a:path>
                  </a:pathLst>
                </a:custGeom>
                <a:solidFill>
                  <a:srgbClr val="713600"/>
                </a:solidFill>
                <a:ln w="9525">
                  <a:noFill/>
                  <a:round/>
                  <a:headEnd/>
                  <a:tailEnd/>
                </a:ln>
              </p:spPr>
              <p:txBody>
                <a:bodyPr anchor="ctr"/>
                <a:lstStyle/>
                <a:p>
                  <a:pPr algn="ctr"/>
                  <a:endParaRPr dirty="0"/>
                </a:p>
              </p:txBody>
            </p:sp>
            <p:sp>
              <p:nvSpPr>
                <p:cNvPr id="92" name="ïšľíḋe">
                  <a:extLst>
                    <a:ext uri="{FF2B5EF4-FFF2-40B4-BE49-F238E27FC236}">
                      <a16:creationId xmlns:a16="http://schemas.microsoft.com/office/drawing/2014/main" id="{A229BEAF-E3BE-46A9-94E8-5BA6651208D0}"/>
                    </a:ext>
                  </a:extLst>
                </p:cNvPr>
                <p:cNvSpPr>
                  <a:spLocks/>
                </p:cNvSpPr>
                <p:nvPr/>
              </p:nvSpPr>
              <p:spPr bwMode="auto">
                <a:xfrm>
                  <a:off x="4974597" y="3045457"/>
                  <a:ext cx="478595" cy="69452"/>
                </a:xfrm>
                <a:custGeom>
                  <a:avLst/>
                  <a:gdLst/>
                  <a:ahLst/>
                  <a:cxnLst>
                    <a:cxn ang="0">
                      <a:pos x="0" y="21"/>
                    </a:cxn>
                    <a:cxn ang="0">
                      <a:pos x="138" y="21"/>
                    </a:cxn>
                    <a:cxn ang="0">
                      <a:pos x="145" y="13"/>
                    </a:cxn>
                    <a:cxn ang="0">
                      <a:pos x="145" y="8"/>
                    </a:cxn>
                    <a:cxn ang="0">
                      <a:pos x="138" y="0"/>
                    </a:cxn>
                    <a:cxn ang="0">
                      <a:pos x="0" y="0"/>
                    </a:cxn>
                    <a:cxn ang="0">
                      <a:pos x="0" y="21"/>
                    </a:cxn>
                  </a:cxnLst>
                  <a:rect l="0" t="0" r="r" b="b"/>
                  <a:pathLst>
                    <a:path w="145" h="21">
                      <a:moveTo>
                        <a:pt x="0" y="21"/>
                      </a:moveTo>
                      <a:cubicBezTo>
                        <a:pt x="138" y="21"/>
                        <a:pt x="138" y="21"/>
                        <a:pt x="138" y="21"/>
                      </a:cubicBezTo>
                      <a:cubicBezTo>
                        <a:pt x="142" y="21"/>
                        <a:pt x="145" y="17"/>
                        <a:pt x="145" y="13"/>
                      </a:cubicBezTo>
                      <a:cubicBezTo>
                        <a:pt x="145" y="8"/>
                        <a:pt x="145" y="8"/>
                        <a:pt x="145" y="8"/>
                      </a:cubicBezTo>
                      <a:cubicBezTo>
                        <a:pt x="145" y="4"/>
                        <a:pt x="142" y="0"/>
                        <a:pt x="138" y="0"/>
                      </a:cubicBezTo>
                      <a:cubicBezTo>
                        <a:pt x="0" y="0"/>
                        <a:pt x="0" y="0"/>
                        <a:pt x="0" y="0"/>
                      </a:cubicBezTo>
                      <a:lnTo>
                        <a:pt x="0" y="21"/>
                      </a:lnTo>
                      <a:close/>
                    </a:path>
                  </a:pathLst>
                </a:custGeom>
                <a:solidFill>
                  <a:srgbClr val="713600"/>
                </a:solidFill>
                <a:ln w="9525">
                  <a:noFill/>
                  <a:round/>
                  <a:headEnd/>
                  <a:tailEnd/>
                </a:ln>
              </p:spPr>
              <p:txBody>
                <a:bodyPr anchor="ctr"/>
                <a:lstStyle/>
                <a:p>
                  <a:pPr algn="ctr"/>
                  <a:endParaRPr dirty="0"/>
                </a:p>
              </p:txBody>
            </p:sp>
            <p:sp>
              <p:nvSpPr>
                <p:cNvPr id="93" name="iŝļidé">
                  <a:extLst>
                    <a:ext uri="{FF2B5EF4-FFF2-40B4-BE49-F238E27FC236}">
                      <a16:creationId xmlns:a16="http://schemas.microsoft.com/office/drawing/2014/main" id="{09133C5D-6D5B-4911-BAD7-665621D8910D}"/>
                    </a:ext>
                  </a:extLst>
                </p:cNvPr>
                <p:cNvSpPr>
                  <a:spLocks/>
                </p:cNvSpPr>
                <p:nvPr/>
              </p:nvSpPr>
              <p:spPr bwMode="auto">
                <a:xfrm>
                  <a:off x="5208977" y="3157729"/>
                  <a:ext cx="36315" cy="181573"/>
                </a:xfrm>
                <a:prstGeom prst="rect">
                  <a:avLst/>
                </a:prstGeom>
                <a:solidFill>
                  <a:srgbClr val="A6A6A6"/>
                </a:solidFill>
                <a:ln w="9525">
                  <a:noFill/>
                  <a:miter lim="800000"/>
                  <a:headEnd/>
                  <a:tailEnd/>
                </a:ln>
              </p:spPr>
              <p:txBody>
                <a:bodyPr anchor="ctr"/>
                <a:lstStyle/>
                <a:p>
                  <a:pPr algn="ctr"/>
                  <a:endParaRPr dirty="0"/>
                </a:p>
              </p:txBody>
            </p:sp>
            <p:sp>
              <p:nvSpPr>
                <p:cNvPr id="94" name="i$ļíḑè">
                  <a:extLst>
                    <a:ext uri="{FF2B5EF4-FFF2-40B4-BE49-F238E27FC236}">
                      <a16:creationId xmlns:a16="http://schemas.microsoft.com/office/drawing/2014/main" id="{C20231FE-0ED1-49EB-A3AC-8D04F5C8AA50}"/>
                    </a:ext>
                  </a:extLst>
                </p:cNvPr>
                <p:cNvSpPr>
                  <a:spLocks/>
                </p:cNvSpPr>
                <p:nvPr/>
              </p:nvSpPr>
              <p:spPr bwMode="auto">
                <a:xfrm>
                  <a:off x="5208977" y="3157729"/>
                  <a:ext cx="36315" cy="181573"/>
                </a:xfrm>
                <a:prstGeom prst="rect">
                  <a:avLst/>
                </a:prstGeom>
                <a:noFill/>
                <a:ln w="9525">
                  <a:noFill/>
                  <a:miter lim="800000"/>
                  <a:headEnd/>
                  <a:tailEnd/>
                </a:ln>
              </p:spPr>
              <p:txBody>
                <a:bodyPr anchor="ctr"/>
                <a:lstStyle/>
                <a:p>
                  <a:pPr algn="ctr"/>
                  <a:endParaRPr dirty="0"/>
                </a:p>
              </p:txBody>
            </p:sp>
            <p:sp>
              <p:nvSpPr>
                <p:cNvPr id="95" name="ïṣļïdê">
                  <a:extLst>
                    <a:ext uri="{FF2B5EF4-FFF2-40B4-BE49-F238E27FC236}">
                      <a16:creationId xmlns:a16="http://schemas.microsoft.com/office/drawing/2014/main" id="{B3064269-7C08-4600-A49D-E78F658CDF71}"/>
                    </a:ext>
                  </a:extLst>
                </p:cNvPr>
                <p:cNvSpPr>
                  <a:spLocks/>
                </p:cNvSpPr>
                <p:nvPr/>
              </p:nvSpPr>
              <p:spPr bwMode="auto">
                <a:xfrm>
                  <a:off x="5195813" y="3157729"/>
                  <a:ext cx="13164" cy="181573"/>
                </a:xfrm>
                <a:prstGeom prst="rect">
                  <a:avLst/>
                </a:prstGeom>
                <a:solidFill>
                  <a:srgbClr val="DDDDDD"/>
                </a:solidFill>
                <a:ln w="9525">
                  <a:noFill/>
                  <a:miter lim="800000"/>
                  <a:headEnd/>
                  <a:tailEnd/>
                </a:ln>
              </p:spPr>
              <p:txBody>
                <a:bodyPr anchor="ctr"/>
                <a:lstStyle/>
                <a:p>
                  <a:pPr algn="ctr"/>
                  <a:endParaRPr dirty="0"/>
                </a:p>
              </p:txBody>
            </p:sp>
            <p:sp>
              <p:nvSpPr>
                <p:cNvPr id="96" name="íṥľïḍê">
                  <a:extLst>
                    <a:ext uri="{FF2B5EF4-FFF2-40B4-BE49-F238E27FC236}">
                      <a16:creationId xmlns:a16="http://schemas.microsoft.com/office/drawing/2014/main" id="{9239940F-0EB1-422D-AE54-233F86E639D6}"/>
                    </a:ext>
                  </a:extLst>
                </p:cNvPr>
                <p:cNvSpPr>
                  <a:spLocks/>
                </p:cNvSpPr>
                <p:nvPr/>
              </p:nvSpPr>
              <p:spPr bwMode="auto">
                <a:xfrm>
                  <a:off x="5195813" y="3157729"/>
                  <a:ext cx="13164" cy="181573"/>
                </a:xfrm>
                <a:prstGeom prst="rect">
                  <a:avLst/>
                </a:prstGeom>
                <a:noFill/>
                <a:ln w="9525">
                  <a:noFill/>
                  <a:miter lim="800000"/>
                  <a:headEnd/>
                  <a:tailEnd/>
                </a:ln>
              </p:spPr>
              <p:txBody>
                <a:bodyPr anchor="ctr"/>
                <a:lstStyle/>
                <a:p>
                  <a:pPr algn="ctr"/>
                  <a:endParaRPr dirty="0"/>
                </a:p>
              </p:txBody>
            </p:sp>
            <p:sp>
              <p:nvSpPr>
                <p:cNvPr id="97" name="i$liḓé">
                  <a:extLst>
                    <a:ext uri="{FF2B5EF4-FFF2-40B4-BE49-F238E27FC236}">
                      <a16:creationId xmlns:a16="http://schemas.microsoft.com/office/drawing/2014/main" id="{41A539F6-8CD3-4894-8D18-F9E7162E8A04}"/>
                    </a:ext>
                  </a:extLst>
                </p:cNvPr>
                <p:cNvSpPr>
                  <a:spLocks/>
                </p:cNvSpPr>
                <p:nvPr/>
              </p:nvSpPr>
              <p:spPr bwMode="auto">
                <a:xfrm>
                  <a:off x="5208977" y="3157729"/>
                  <a:ext cx="36315" cy="46150"/>
                </a:xfrm>
                <a:custGeom>
                  <a:avLst/>
                  <a:gdLst/>
                  <a:ahLst/>
                  <a:cxnLst>
                    <a:cxn ang="0">
                      <a:pos x="240" y="0"/>
                    </a:cxn>
                    <a:cxn ang="0">
                      <a:pos x="0" y="0"/>
                    </a:cxn>
                    <a:cxn ang="0">
                      <a:pos x="0" y="87"/>
                    </a:cxn>
                    <a:cxn ang="0">
                      <a:pos x="22" y="87"/>
                    </a:cxn>
                    <a:cxn ang="0">
                      <a:pos x="240" y="305"/>
                    </a:cxn>
                    <a:cxn ang="0">
                      <a:pos x="240" y="0"/>
                    </a:cxn>
                  </a:cxnLst>
                  <a:rect l="0" t="0" r="r" b="b"/>
                  <a:pathLst>
                    <a:path w="240" h="305">
                      <a:moveTo>
                        <a:pt x="240" y="0"/>
                      </a:moveTo>
                      <a:lnTo>
                        <a:pt x="0" y="0"/>
                      </a:lnTo>
                      <a:lnTo>
                        <a:pt x="0" y="87"/>
                      </a:lnTo>
                      <a:lnTo>
                        <a:pt x="22" y="87"/>
                      </a:lnTo>
                      <a:lnTo>
                        <a:pt x="240" y="305"/>
                      </a:lnTo>
                      <a:lnTo>
                        <a:pt x="240" y="0"/>
                      </a:lnTo>
                      <a:close/>
                    </a:path>
                  </a:pathLst>
                </a:custGeom>
                <a:solidFill>
                  <a:srgbClr val="737373"/>
                </a:solidFill>
                <a:ln w="9525">
                  <a:noFill/>
                  <a:round/>
                  <a:headEnd/>
                  <a:tailEnd/>
                </a:ln>
              </p:spPr>
              <p:txBody>
                <a:bodyPr anchor="ctr"/>
                <a:lstStyle/>
                <a:p>
                  <a:pPr algn="ctr"/>
                  <a:endParaRPr dirty="0"/>
                </a:p>
              </p:txBody>
            </p:sp>
            <p:sp>
              <p:nvSpPr>
                <p:cNvPr id="98" name="ïS1ïḓè">
                  <a:extLst>
                    <a:ext uri="{FF2B5EF4-FFF2-40B4-BE49-F238E27FC236}">
                      <a16:creationId xmlns:a16="http://schemas.microsoft.com/office/drawing/2014/main" id="{2442679D-EA90-4C95-910A-F04E693A1048}"/>
                    </a:ext>
                  </a:extLst>
                </p:cNvPr>
                <p:cNvSpPr>
                  <a:spLocks/>
                </p:cNvSpPr>
                <p:nvPr/>
              </p:nvSpPr>
              <p:spPr bwMode="auto">
                <a:xfrm>
                  <a:off x="5208977" y="3157729"/>
                  <a:ext cx="36315" cy="46150"/>
                </a:xfrm>
                <a:custGeom>
                  <a:avLst/>
                  <a:gdLst/>
                  <a:ahLst/>
                  <a:cxnLst>
                    <a:cxn ang="0">
                      <a:pos x="240" y="0"/>
                    </a:cxn>
                    <a:cxn ang="0">
                      <a:pos x="0" y="0"/>
                    </a:cxn>
                    <a:cxn ang="0">
                      <a:pos x="0" y="87"/>
                    </a:cxn>
                    <a:cxn ang="0">
                      <a:pos x="22" y="87"/>
                    </a:cxn>
                    <a:cxn ang="0">
                      <a:pos x="240" y="305"/>
                    </a:cxn>
                    <a:cxn ang="0">
                      <a:pos x="240" y="0"/>
                    </a:cxn>
                  </a:cxnLst>
                  <a:rect l="0" t="0" r="r" b="b"/>
                  <a:pathLst>
                    <a:path w="240" h="305">
                      <a:moveTo>
                        <a:pt x="240" y="0"/>
                      </a:moveTo>
                      <a:lnTo>
                        <a:pt x="0" y="0"/>
                      </a:lnTo>
                      <a:lnTo>
                        <a:pt x="0" y="87"/>
                      </a:lnTo>
                      <a:lnTo>
                        <a:pt x="22" y="87"/>
                      </a:lnTo>
                      <a:lnTo>
                        <a:pt x="240" y="305"/>
                      </a:lnTo>
                      <a:lnTo>
                        <a:pt x="240" y="0"/>
                      </a:lnTo>
                    </a:path>
                  </a:pathLst>
                </a:custGeom>
                <a:noFill/>
                <a:ln w="9525">
                  <a:noFill/>
                  <a:round/>
                  <a:headEnd/>
                  <a:tailEnd/>
                </a:ln>
              </p:spPr>
              <p:txBody>
                <a:bodyPr anchor="ctr"/>
                <a:lstStyle/>
                <a:p>
                  <a:pPr algn="ctr"/>
                  <a:endParaRPr dirty="0"/>
                </a:p>
              </p:txBody>
            </p:sp>
            <p:sp>
              <p:nvSpPr>
                <p:cNvPr id="99" name="í$1iḑe">
                  <a:extLst>
                    <a:ext uri="{FF2B5EF4-FFF2-40B4-BE49-F238E27FC236}">
                      <a16:creationId xmlns:a16="http://schemas.microsoft.com/office/drawing/2014/main" id="{2DA399E6-30BC-4038-A429-8C5861BDBD89}"/>
                    </a:ext>
                  </a:extLst>
                </p:cNvPr>
                <p:cNvSpPr>
                  <a:spLocks/>
                </p:cNvSpPr>
                <p:nvPr/>
              </p:nvSpPr>
              <p:spPr bwMode="auto">
                <a:xfrm>
                  <a:off x="5195813" y="3157729"/>
                  <a:ext cx="13164" cy="13164"/>
                </a:xfrm>
                <a:prstGeom prst="rect">
                  <a:avLst/>
                </a:prstGeom>
                <a:solidFill>
                  <a:srgbClr val="999999"/>
                </a:solidFill>
                <a:ln w="9525">
                  <a:noFill/>
                  <a:miter lim="800000"/>
                  <a:headEnd/>
                  <a:tailEnd/>
                </a:ln>
              </p:spPr>
              <p:txBody>
                <a:bodyPr anchor="ctr"/>
                <a:lstStyle/>
                <a:p>
                  <a:pPr algn="ctr"/>
                  <a:endParaRPr dirty="0"/>
                </a:p>
              </p:txBody>
            </p:sp>
            <p:sp>
              <p:nvSpPr>
                <p:cNvPr id="100" name="íşļïde">
                  <a:extLst>
                    <a:ext uri="{FF2B5EF4-FFF2-40B4-BE49-F238E27FC236}">
                      <a16:creationId xmlns:a16="http://schemas.microsoft.com/office/drawing/2014/main" id="{BFEB66C7-47B5-4776-B42E-0C561F5B3168}"/>
                    </a:ext>
                  </a:extLst>
                </p:cNvPr>
                <p:cNvSpPr>
                  <a:spLocks/>
                </p:cNvSpPr>
                <p:nvPr/>
              </p:nvSpPr>
              <p:spPr bwMode="auto">
                <a:xfrm>
                  <a:off x="5195813" y="3157729"/>
                  <a:ext cx="13164" cy="13164"/>
                </a:xfrm>
                <a:prstGeom prst="rect">
                  <a:avLst/>
                </a:prstGeom>
                <a:noFill/>
                <a:ln w="9525">
                  <a:noFill/>
                  <a:miter lim="800000"/>
                  <a:headEnd/>
                  <a:tailEnd/>
                </a:ln>
              </p:spPr>
              <p:txBody>
                <a:bodyPr anchor="ctr"/>
                <a:lstStyle/>
                <a:p>
                  <a:pPr algn="ctr"/>
                  <a:endParaRPr dirty="0"/>
                </a:p>
              </p:txBody>
            </p:sp>
            <p:sp>
              <p:nvSpPr>
                <p:cNvPr id="101" name="îşḻîďé">
                  <a:extLst>
                    <a:ext uri="{FF2B5EF4-FFF2-40B4-BE49-F238E27FC236}">
                      <a16:creationId xmlns:a16="http://schemas.microsoft.com/office/drawing/2014/main" id="{B8E8A2BF-190F-4FEB-9AA5-4106578885E6}"/>
                    </a:ext>
                  </a:extLst>
                </p:cNvPr>
                <p:cNvSpPr>
                  <a:spLocks/>
                </p:cNvSpPr>
                <p:nvPr/>
              </p:nvSpPr>
              <p:spPr bwMode="auto">
                <a:xfrm>
                  <a:off x="5146183" y="3322809"/>
                  <a:ext cx="231202" cy="32986"/>
                </a:xfrm>
                <a:prstGeom prst="rect">
                  <a:avLst/>
                </a:prstGeom>
                <a:solidFill>
                  <a:srgbClr val="B5B5B5"/>
                </a:solidFill>
                <a:ln w="9525">
                  <a:noFill/>
                  <a:miter lim="800000"/>
                  <a:headEnd/>
                  <a:tailEnd/>
                </a:ln>
              </p:spPr>
              <p:txBody>
                <a:bodyPr anchor="ctr"/>
                <a:lstStyle/>
                <a:p>
                  <a:pPr algn="ctr"/>
                  <a:endParaRPr dirty="0"/>
                </a:p>
              </p:txBody>
            </p:sp>
            <p:sp>
              <p:nvSpPr>
                <p:cNvPr id="102" name="îślïdê">
                  <a:extLst>
                    <a:ext uri="{FF2B5EF4-FFF2-40B4-BE49-F238E27FC236}">
                      <a16:creationId xmlns:a16="http://schemas.microsoft.com/office/drawing/2014/main" id="{132DD0A5-8256-4591-A48A-27AFC0CB5574}"/>
                    </a:ext>
                  </a:extLst>
                </p:cNvPr>
                <p:cNvSpPr>
                  <a:spLocks/>
                </p:cNvSpPr>
                <p:nvPr/>
              </p:nvSpPr>
              <p:spPr bwMode="auto">
                <a:xfrm>
                  <a:off x="5043898" y="3322809"/>
                  <a:ext cx="158422" cy="32986"/>
                </a:xfrm>
                <a:prstGeom prst="rect">
                  <a:avLst/>
                </a:prstGeom>
                <a:solidFill>
                  <a:srgbClr val="DDDDDD"/>
                </a:solidFill>
                <a:ln w="9525">
                  <a:noFill/>
                  <a:miter lim="800000"/>
                  <a:headEnd/>
                  <a:tailEnd/>
                </a:ln>
              </p:spPr>
              <p:txBody>
                <a:bodyPr anchor="ctr"/>
                <a:lstStyle/>
                <a:p>
                  <a:pPr algn="ctr"/>
                  <a:endParaRPr dirty="0"/>
                </a:p>
              </p:txBody>
            </p:sp>
            <p:sp>
              <p:nvSpPr>
                <p:cNvPr id="103" name="íšľïḑè">
                  <a:extLst>
                    <a:ext uri="{FF2B5EF4-FFF2-40B4-BE49-F238E27FC236}">
                      <a16:creationId xmlns:a16="http://schemas.microsoft.com/office/drawing/2014/main" id="{5CF55D0A-09A2-486A-AFF0-64C5F531AD1D}"/>
                    </a:ext>
                  </a:extLst>
                </p:cNvPr>
                <p:cNvSpPr>
                  <a:spLocks/>
                </p:cNvSpPr>
                <p:nvPr/>
              </p:nvSpPr>
              <p:spPr bwMode="auto">
                <a:xfrm>
                  <a:off x="5195813" y="3114908"/>
                  <a:ext cx="69300" cy="42821"/>
                </a:xfrm>
                <a:prstGeom prst="rect">
                  <a:avLst/>
                </a:prstGeom>
                <a:solidFill>
                  <a:srgbClr val="9E9E9E"/>
                </a:solidFill>
                <a:ln w="9525">
                  <a:noFill/>
                  <a:miter lim="800000"/>
                  <a:headEnd/>
                  <a:tailEnd/>
                </a:ln>
              </p:spPr>
              <p:txBody>
                <a:bodyPr anchor="ctr"/>
                <a:lstStyle/>
                <a:p>
                  <a:pPr algn="ctr"/>
                  <a:endParaRPr dirty="0"/>
                </a:p>
              </p:txBody>
            </p:sp>
            <p:sp>
              <p:nvSpPr>
                <p:cNvPr id="104" name="íSḻíḑê">
                  <a:extLst>
                    <a:ext uri="{FF2B5EF4-FFF2-40B4-BE49-F238E27FC236}">
                      <a16:creationId xmlns:a16="http://schemas.microsoft.com/office/drawing/2014/main" id="{E55E80B7-8A55-4A0B-A29D-C7CD45578937}"/>
                    </a:ext>
                  </a:extLst>
                </p:cNvPr>
                <p:cNvSpPr>
                  <a:spLocks/>
                </p:cNvSpPr>
                <p:nvPr/>
              </p:nvSpPr>
              <p:spPr bwMode="auto">
                <a:xfrm>
                  <a:off x="5175992" y="3114908"/>
                  <a:ext cx="26328" cy="42821"/>
                </a:xfrm>
                <a:prstGeom prst="rect">
                  <a:avLst/>
                </a:prstGeom>
                <a:solidFill>
                  <a:srgbClr val="DDDDDD"/>
                </a:solidFill>
                <a:ln w="9525">
                  <a:noFill/>
                  <a:miter lim="800000"/>
                  <a:headEnd/>
                  <a:tailEnd/>
                </a:ln>
              </p:spPr>
              <p:txBody>
                <a:bodyPr anchor="ctr"/>
                <a:lstStyle/>
                <a:p>
                  <a:pPr algn="ctr"/>
                  <a:endParaRPr dirty="0"/>
                </a:p>
              </p:txBody>
            </p:sp>
            <p:sp>
              <p:nvSpPr>
                <p:cNvPr id="105" name="î$ḻíḍè">
                  <a:extLst>
                    <a:ext uri="{FF2B5EF4-FFF2-40B4-BE49-F238E27FC236}">
                      <a16:creationId xmlns:a16="http://schemas.microsoft.com/office/drawing/2014/main" id="{C44199C3-0A97-4621-8F25-E8C0268DF2C4}"/>
                    </a:ext>
                  </a:extLst>
                </p:cNvPr>
                <p:cNvSpPr>
                  <a:spLocks/>
                </p:cNvSpPr>
                <p:nvPr/>
              </p:nvSpPr>
              <p:spPr bwMode="auto">
                <a:xfrm>
                  <a:off x="5014241" y="3319480"/>
                  <a:ext cx="65971" cy="65971"/>
                </a:xfrm>
                <a:prstGeom prst="ellipse">
                  <a:avLst/>
                </a:prstGeom>
                <a:solidFill>
                  <a:srgbClr val="323334"/>
                </a:solidFill>
                <a:ln w="9525">
                  <a:noFill/>
                  <a:round/>
                  <a:headEnd/>
                  <a:tailEnd/>
                </a:ln>
              </p:spPr>
              <p:txBody>
                <a:bodyPr anchor="ctr"/>
                <a:lstStyle/>
                <a:p>
                  <a:pPr algn="ctr"/>
                  <a:endParaRPr dirty="0"/>
                </a:p>
              </p:txBody>
            </p:sp>
            <p:sp>
              <p:nvSpPr>
                <p:cNvPr id="106" name="iśliḍê">
                  <a:extLst>
                    <a:ext uri="{FF2B5EF4-FFF2-40B4-BE49-F238E27FC236}">
                      <a16:creationId xmlns:a16="http://schemas.microsoft.com/office/drawing/2014/main" id="{FAA04068-BA8A-485E-AAB2-6C5984433AFD}"/>
                    </a:ext>
                  </a:extLst>
                </p:cNvPr>
                <p:cNvSpPr>
                  <a:spLocks/>
                </p:cNvSpPr>
                <p:nvPr/>
              </p:nvSpPr>
              <p:spPr bwMode="auto">
                <a:xfrm>
                  <a:off x="5030734" y="3335973"/>
                  <a:ext cx="32986" cy="32986"/>
                </a:xfrm>
                <a:prstGeom prst="ellipse">
                  <a:avLst/>
                </a:prstGeom>
                <a:solidFill>
                  <a:srgbClr val="DDDDDD"/>
                </a:solidFill>
                <a:ln w="9525">
                  <a:noFill/>
                  <a:round/>
                  <a:headEnd/>
                  <a:tailEnd/>
                </a:ln>
              </p:spPr>
              <p:txBody>
                <a:bodyPr anchor="ctr"/>
                <a:lstStyle/>
                <a:p>
                  <a:pPr algn="ctr"/>
                  <a:endParaRPr dirty="0"/>
                </a:p>
              </p:txBody>
            </p:sp>
            <p:sp>
              <p:nvSpPr>
                <p:cNvPr id="107" name="ï$1ídè">
                  <a:extLst>
                    <a:ext uri="{FF2B5EF4-FFF2-40B4-BE49-F238E27FC236}">
                      <a16:creationId xmlns:a16="http://schemas.microsoft.com/office/drawing/2014/main" id="{4CE9E708-402F-4248-9576-C77FBE689425}"/>
                    </a:ext>
                  </a:extLst>
                </p:cNvPr>
                <p:cNvSpPr>
                  <a:spLocks/>
                </p:cNvSpPr>
                <p:nvPr/>
              </p:nvSpPr>
              <p:spPr bwMode="auto">
                <a:xfrm>
                  <a:off x="5162676" y="3319480"/>
                  <a:ext cx="66123" cy="65971"/>
                </a:xfrm>
                <a:prstGeom prst="ellipse">
                  <a:avLst/>
                </a:prstGeom>
                <a:solidFill>
                  <a:srgbClr val="323334"/>
                </a:solidFill>
                <a:ln w="9525">
                  <a:noFill/>
                  <a:round/>
                  <a:headEnd/>
                  <a:tailEnd/>
                </a:ln>
              </p:spPr>
              <p:txBody>
                <a:bodyPr anchor="ctr"/>
                <a:lstStyle/>
                <a:p>
                  <a:pPr algn="ctr"/>
                  <a:endParaRPr dirty="0"/>
                </a:p>
              </p:txBody>
            </p:sp>
            <p:sp>
              <p:nvSpPr>
                <p:cNvPr id="108" name="iṡ1íḓé">
                  <a:extLst>
                    <a:ext uri="{FF2B5EF4-FFF2-40B4-BE49-F238E27FC236}">
                      <a16:creationId xmlns:a16="http://schemas.microsoft.com/office/drawing/2014/main" id="{138DF5A9-55D8-45E5-99FA-506B510966F1}"/>
                    </a:ext>
                  </a:extLst>
                </p:cNvPr>
                <p:cNvSpPr>
                  <a:spLocks/>
                </p:cNvSpPr>
                <p:nvPr/>
              </p:nvSpPr>
              <p:spPr bwMode="auto">
                <a:xfrm>
                  <a:off x="5179169" y="3335973"/>
                  <a:ext cx="33137" cy="32986"/>
                </a:xfrm>
                <a:prstGeom prst="ellipse">
                  <a:avLst/>
                </a:prstGeom>
                <a:solidFill>
                  <a:srgbClr val="DDDDDD"/>
                </a:solidFill>
                <a:ln w="9525">
                  <a:noFill/>
                  <a:round/>
                  <a:headEnd/>
                  <a:tailEnd/>
                </a:ln>
              </p:spPr>
              <p:txBody>
                <a:bodyPr anchor="ctr"/>
                <a:lstStyle/>
                <a:p>
                  <a:pPr algn="ctr"/>
                  <a:endParaRPr dirty="0"/>
                </a:p>
              </p:txBody>
            </p:sp>
            <p:sp>
              <p:nvSpPr>
                <p:cNvPr id="109" name="îṣľiḍê">
                  <a:extLst>
                    <a:ext uri="{FF2B5EF4-FFF2-40B4-BE49-F238E27FC236}">
                      <a16:creationId xmlns:a16="http://schemas.microsoft.com/office/drawing/2014/main" id="{0BF719B5-CB2B-4511-A39C-D6F36DBBA1E5}"/>
                    </a:ext>
                  </a:extLst>
                </p:cNvPr>
                <p:cNvSpPr>
                  <a:spLocks/>
                </p:cNvSpPr>
                <p:nvPr/>
              </p:nvSpPr>
              <p:spPr bwMode="auto">
                <a:xfrm>
                  <a:off x="5347578" y="3319480"/>
                  <a:ext cx="66123" cy="65971"/>
                </a:xfrm>
                <a:prstGeom prst="ellipse">
                  <a:avLst/>
                </a:prstGeom>
                <a:solidFill>
                  <a:srgbClr val="323334"/>
                </a:solidFill>
                <a:ln w="9525">
                  <a:noFill/>
                  <a:round/>
                  <a:headEnd/>
                  <a:tailEnd/>
                </a:ln>
              </p:spPr>
              <p:txBody>
                <a:bodyPr anchor="ctr"/>
                <a:lstStyle/>
                <a:p>
                  <a:pPr algn="ctr"/>
                  <a:endParaRPr dirty="0"/>
                </a:p>
              </p:txBody>
            </p:sp>
            <p:sp>
              <p:nvSpPr>
                <p:cNvPr id="110" name="iṡľïďé">
                  <a:extLst>
                    <a:ext uri="{FF2B5EF4-FFF2-40B4-BE49-F238E27FC236}">
                      <a16:creationId xmlns:a16="http://schemas.microsoft.com/office/drawing/2014/main" id="{14A63CC1-FED2-4D8F-8731-49E850B0869C}"/>
                    </a:ext>
                  </a:extLst>
                </p:cNvPr>
                <p:cNvSpPr>
                  <a:spLocks/>
                </p:cNvSpPr>
                <p:nvPr/>
              </p:nvSpPr>
              <p:spPr bwMode="auto">
                <a:xfrm>
                  <a:off x="5367399" y="3335973"/>
                  <a:ext cx="29657" cy="32986"/>
                </a:xfrm>
                <a:prstGeom prst="ellipse">
                  <a:avLst/>
                </a:prstGeom>
                <a:solidFill>
                  <a:srgbClr val="DDDDDD"/>
                </a:solidFill>
                <a:ln w="9525">
                  <a:noFill/>
                  <a:round/>
                  <a:headEnd/>
                  <a:tailEnd/>
                </a:ln>
              </p:spPr>
              <p:txBody>
                <a:bodyPr anchor="ctr"/>
                <a:lstStyle/>
                <a:p>
                  <a:pPr algn="ctr"/>
                  <a:endParaRPr dirty="0"/>
                </a:p>
              </p:txBody>
            </p:sp>
            <p:sp>
              <p:nvSpPr>
                <p:cNvPr id="111" name="î$ḻïḓê">
                  <a:extLst>
                    <a:ext uri="{FF2B5EF4-FFF2-40B4-BE49-F238E27FC236}">
                      <a16:creationId xmlns:a16="http://schemas.microsoft.com/office/drawing/2014/main" id="{69E35B83-758C-465A-A968-35C7416AF597}"/>
                    </a:ext>
                  </a:extLst>
                </p:cNvPr>
                <p:cNvSpPr>
                  <a:spLocks/>
                </p:cNvSpPr>
                <p:nvPr/>
              </p:nvSpPr>
              <p:spPr bwMode="auto">
                <a:xfrm>
                  <a:off x="5142855" y="2639642"/>
                  <a:ext cx="310338" cy="42821"/>
                </a:xfrm>
                <a:custGeom>
                  <a:avLst/>
                  <a:gdLst/>
                  <a:ahLst/>
                  <a:cxnLst>
                    <a:cxn ang="0">
                      <a:pos x="11" y="0"/>
                    </a:cxn>
                    <a:cxn ang="0">
                      <a:pos x="84" y="0"/>
                    </a:cxn>
                    <a:cxn ang="0">
                      <a:pos x="94" y="11"/>
                    </a:cxn>
                    <a:cxn ang="0">
                      <a:pos x="94" y="13"/>
                    </a:cxn>
                    <a:cxn ang="0">
                      <a:pos x="84" y="2"/>
                    </a:cxn>
                    <a:cxn ang="0">
                      <a:pos x="11" y="2"/>
                    </a:cxn>
                    <a:cxn ang="0">
                      <a:pos x="0" y="13"/>
                    </a:cxn>
                    <a:cxn ang="0">
                      <a:pos x="0" y="11"/>
                    </a:cxn>
                    <a:cxn ang="0">
                      <a:pos x="11" y="0"/>
                    </a:cxn>
                  </a:cxnLst>
                  <a:rect l="0" t="0" r="r" b="b"/>
                  <a:pathLst>
                    <a:path w="94" h="13">
                      <a:moveTo>
                        <a:pt x="11" y="0"/>
                      </a:moveTo>
                      <a:cubicBezTo>
                        <a:pt x="84" y="0"/>
                        <a:pt x="84" y="0"/>
                        <a:pt x="84" y="0"/>
                      </a:cubicBezTo>
                      <a:cubicBezTo>
                        <a:pt x="90" y="0"/>
                        <a:pt x="94" y="5"/>
                        <a:pt x="94" y="11"/>
                      </a:cubicBezTo>
                      <a:cubicBezTo>
                        <a:pt x="94" y="13"/>
                        <a:pt x="94" y="13"/>
                        <a:pt x="94" y="13"/>
                      </a:cubicBezTo>
                      <a:cubicBezTo>
                        <a:pt x="94" y="7"/>
                        <a:pt x="90" y="2"/>
                        <a:pt x="84" y="2"/>
                      </a:cubicBezTo>
                      <a:cubicBezTo>
                        <a:pt x="11" y="2"/>
                        <a:pt x="11" y="2"/>
                        <a:pt x="11" y="2"/>
                      </a:cubicBezTo>
                      <a:cubicBezTo>
                        <a:pt x="5" y="2"/>
                        <a:pt x="0" y="7"/>
                        <a:pt x="0" y="13"/>
                      </a:cubicBezTo>
                      <a:cubicBezTo>
                        <a:pt x="0" y="11"/>
                        <a:pt x="0" y="11"/>
                        <a:pt x="0" y="11"/>
                      </a:cubicBezTo>
                      <a:cubicBezTo>
                        <a:pt x="0" y="5"/>
                        <a:pt x="5" y="0"/>
                        <a:pt x="11" y="0"/>
                      </a:cubicBezTo>
                      <a:close/>
                    </a:path>
                  </a:pathLst>
                </a:custGeom>
                <a:solidFill>
                  <a:srgbClr val="A5662B"/>
                </a:solidFill>
                <a:ln w="9525">
                  <a:noFill/>
                  <a:round/>
                  <a:headEnd/>
                  <a:tailEnd/>
                </a:ln>
              </p:spPr>
              <p:txBody>
                <a:bodyPr anchor="ctr"/>
                <a:lstStyle/>
                <a:p>
                  <a:pPr algn="ctr"/>
                  <a:endParaRPr dirty="0"/>
                </a:p>
              </p:txBody>
            </p:sp>
            <p:sp>
              <p:nvSpPr>
                <p:cNvPr id="112" name="îśľîďè">
                  <a:extLst>
                    <a:ext uri="{FF2B5EF4-FFF2-40B4-BE49-F238E27FC236}">
                      <a16:creationId xmlns:a16="http://schemas.microsoft.com/office/drawing/2014/main" id="{62EFAFFE-3C75-4FDD-81C6-811C4C66CB52}"/>
                    </a:ext>
                  </a:extLst>
                </p:cNvPr>
                <p:cNvSpPr>
                  <a:spLocks/>
                </p:cNvSpPr>
                <p:nvPr/>
              </p:nvSpPr>
              <p:spPr bwMode="auto">
                <a:xfrm>
                  <a:off x="5360742" y="2722106"/>
                  <a:ext cx="89273" cy="108944"/>
                </a:xfrm>
                <a:custGeom>
                  <a:avLst/>
                  <a:gdLst/>
                  <a:ahLst/>
                  <a:cxnLst>
                    <a:cxn ang="0">
                      <a:pos x="0" y="0"/>
                    </a:cxn>
                    <a:cxn ang="0">
                      <a:pos x="27" y="27"/>
                    </a:cxn>
                    <a:cxn ang="0">
                      <a:pos x="18" y="33"/>
                    </a:cxn>
                    <a:cxn ang="0">
                      <a:pos x="0" y="33"/>
                    </a:cxn>
                    <a:cxn ang="0">
                      <a:pos x="0" y="0"/>
                    </a:cxn>
                  </a:cxnLst>
                  <a:rect l="0" t="0" r="r" b="b"/>
                  <a:pathLst>
                    <a:path w="27" h="33">
                      <a:moveTo>
                        <a:pt x="0" y="0"/>
                      </a:moveTo>
                      <a:cubicBezTo>
                        <a:pt x="27" y="27"/>
                        <a:pt x="27" y="27"/>
                        <a:pt x="27" y="27"/>
                      </a:cubicBezTo>
                      <a:cubicBezTo>
                        <a:pt x="25" y="30"/>
                        <a:pt x="22" y="33"/>
                        <a:pt x="18" y="33"/>
                      </a:cubicBezTo>
                      <a:cubicBezTo>
                        <a:pt x="0" y="33"/>
                        <a:pt x="0" y="33"/>
                        <a:pt x="0" y="33"/>
                      </a:cubicBezTo>
                      <a:lnTo>
                        <a:pt x="0" y="0"/>
                      </a:lnTo>
                      <a:close/>
                    </a:path>
                  </a:pathLst>
                </a:custGeom>
                <a:solidFill>
                  <a:srgbClr val="5D2300"/>
                </a:solidFill>
                <a:ln w="9525">
                  <a:noFill/>
                  <a:round/>
                  <a:headEnd/>
                  <a:tailEnd/>
                </a:ln>
              </p:spPr>
              <p:txBody>
                <a:bodyPr anchor="ctr"/>
                <a:lstStyle/>
                <a:p>
                  <a:pPr algn="ctr"/>
                  <a:endParaRPr dirty="0"/>
                </a:p>
              </p:txBody>
            </p:sp>
            <p:sp>
              <p:nvSpPr>
                <p:cNvPr id="113" name="íşḻíḋe">
                  <a:extLst>
                    <a:ext uri="{FF2B5EF4-FFF2-40B4-BE49-F238E27FC236}">
                      <a16:creationId xmlns:a16="http://schemas.microsoft.com/office/drawing/2014/main" id="{56C3CA72-B0DB-48AF-9FD3-CE859DF4FE2F}"/>
                    </a:ext>
                  </a:extLst>
                </p:cNvPr>
                <p:cNvSpPr>
                  <a:spLocks/>
                </p:cNvSpPr>
                <p:nvPr/>
              </p:nvSpPr>
              <p:spPr bwMode="auto">
                <a:xfrm>
                  <a:off x="5360742" y="3045457"/>
                  <a:ext cx="69452" cy="69452"/>
                </a:xfrm>
                <a:custGeom>
                  <a:avLst/>
                  <a:gdLst/>
                  <a:ahLst/>
                  <a:cxnLst>
                    <a:cxn ang="0">
                      <a:pos x="0" y="0"/>
                    </a:cxn>
                    <a:cxn ang="0">
                      <a:pos x="459" y="459"/>
                    </a:cxn>
                    <a:cxn ang="0">
                      <a:pos x="459" y="459"/>
                    </a:cxn>
                    <a:cxn ang="0">
                      <a:pos x="0" y="459"/>
                    </a:cxn>
                    <a:cxn ang="0">
                      <a:pos x="0" y="0"/>
                    </a:cxn>
                    <a:cxn ang="0">
                      <a:pos x="0" y="0"/>
                    </a:cxn>
                  </a:cxnLst>
                  <a:rect l="0" t="0" r="r" b="b"/>
                  <a:pathLst>
                    <a:path w="459" h="459">
                      <a:moveTo>
                        <a:pt x="0" y="0"/>
                      </a:moveTo>
                      <a:lnTo>
                        <a:pt x="459" y="459"/>
                      </a:lnTo>
                      <a:lnTo>
                        <a:pt x="459" y="459"/>
                      </a:lnTo>
                      <a:lnTo>
                        <a:pt x="0" y="459"/>
                      </a:lnTo>
                      <a:lnTo>
                        <a:pt x="0" y="0"/>
                      </a:lnTo>
                      <a:lnTo>
                        <a:pt x="0" y="0"/>
                      </a:lnTo>
                      <a:close/>
                    </a:path>
                  </a:pathLst>
                </a:custGeom>
                <a:solidFill>
                  <a:srgbClr val="5D2300"/>
                </a:solidFill>
                <a:ln w="9525">
                  <a:noFill/>
                  <a:round/>
                  <a:headEnd/>
                  <a:tailEnd/>
                </a:ln>
              </p:spPr>
              <p:txBody>
                <a:bodyPr anchor="ctr"/>
                <a:lstStyle/>
                <a:p>
                  <a:pPr algn="ctr"/>
                  <a:endParaRPr dirty="0"/>
                </a:p>
              </p:txBody>
            </p:sp>
            <p:sp>
              <p:nvSpPr>
                <p:cNvPr id="114" name="îṡľiďê">
                  <a:extLst>
                    <a:ext uri="{FF2B5EF4-FFF2-40B4-BE49-F238E27FC236}">
                      <a16:creationId xmlns:a16="http://schemas.microsoft.com/office/drawing/2014/main" id="{F1FA91BA-B8BC-441A-90A1-A73FCF24747E}"/>
                    </a:ext>
                  </a:extLst>
                </p:cNvPr>
                <p:cNvSpPr>
                  <a:spLocks/>
                </p:cNvSpPr>
                <p:nvPr/>
              </p:nvSpPr>
              <p:spPr bwMode="auto">
                <a:xfrm>
                  <a:off x="5129691" y="2910185"/>
                  <a:ext cx="19822" cy="16493"/>
                </a:xfrm>
                <a:prstGeom prst="ellipse">
                  <a:avLst/>
                </a:prstGeom>
                <a:solidFill>
                  <a:srgbClr val="6FDAEC"/>
                </a:solidFill>
                <a:ln w="9525">
                  <a:noFill/>
                  <a:round/>
                  <a:headEnd/>
                  <a:tailEnd/>
                </a:ln>
              </p:spPr>
              <p:txBody>
                <a:bodyPr anchor="ctr"/>
                <a:lstStyle/>
                <a:p>
                  <a:pPr algn="ctr"/>
                  <a:endParaRPr dirty="0"/>
                </a:p>
              </p:txBody>
            </p:sp>
            <p:sp>
              <p:nvSpPr>
                <p:cNvPr id="115" name="iSḷíďe">
                  <a:extLst>
                    <a:ext uri="{FF2B5EF4-FFF2-40B4-BE49-F238E27FC236}">
                      <a16:creationId xmlns:a16="http://schemas.microsoft.com/office/drawing/2014/main" id="{3A69A790-5A57-41B6-B67C-D3DF1F23AA43}"/>
                    </a:ext>
                  </a:extLst>
                </p:cNvPr>
                <p:cNvSpPr>
                  <a:spLocks/>
                </p:cNvSpPr>
                <p:nvPr/>
              </p:nvSpPr>
              <p:spPr bwMode="auto">
                <a:xfrm>
                  <a:off x="5129691" y="2854049"/>
                  <a:ext cx="19822" cy="16644"/>
                </a:xfrm>
                <a:prstGeom prst="ellipse">
                  <a:avLst/>
                </a:prstGeom>
                <a:solidFill>
                  <a:srgbClr val="6FDAEC"/>
                </a:solidFill>
                <a:ln w="9525">
                  <a:noFill/>
                  <a:round/>
                  <a:headEnd/>
                  <a:tailEnd/>
                </a:ln>
              </p:spPr>
              <p:txBody>
                <a:bodyPr anchor="ctr"/>
                <a:lstStyle/>
                <a:p>
                  <a:pPr algn="ctr"/>
                  <a:endParaRPr dirty="0"/>
                </a:p>
              </p:txBody>
            </p:sp>
            <p:sp>
              <p:nvSpPr>
                <p:cNvPr id="116" name="íšlíḓê">
                  <a:extLst>
                    <a:ext uri="{FF2B5EF4-FFF2-40B4-BE49-F238E27FC236}">
                      <a16:creationId xmlns:a16="http://schemas.microsoft.com/office/drawing/2014/main" id="{DAB0E361-DE35-4E10-A3C6-6DE59F67BF9B}"/>
                    </a:ext>
                  </a:extLst>
                </p:cNvPr>
                <p:cNvSpPr>
                  <a:spLocks/>
                </p:cNvSpPr>
                <p:nvPr/>
              </p:nvSpPr>
              <p:spPr bwMode="auto">
                <a:xfrm>
                  <a:off x="5129691" y="2798064"/>
                  <a:ext cx="19822" cy="16493"/>
                </a:xfrm>
                <a:prstGeom prst="ellipse">
                  <a:avLst/>
                </a:prstGeom>
                <a:solidFill>
                  <a:srgbClr val="6FDAEC"/>
                </a:solidFill>
                <a:ln w="9525">
                  <a:noFill/>
                  <a:round/>
                  <a:headEnd/>
                  <a:tailEnd/>
                </a:ln>
              </p:spPr>
              <p:txBody>
                <a:bodyPr anchor="ctr"/>
                <a:lstStyle/>
                <a:p>
                  <a:pPr algn="ctr"/>
                  <a:endParaRPr dirty="0"/>
                </a:p>
              </p:txBody>
            </p:sp>
            <p:sp>
              <p:nvSpPr>
                <p:cNvPr id="117" name="îśḷíḑè">
                  <a:extLst>
                    <a:ext uri="{FF2B5EF4-FFF2-40B4-BE49-F238E27FC236}">
                      <a16:creationId xmlns:a16="http://schemas.microsoft.com/office/drawing/2014/main" id="{75DA5925-6682-469E-B253-A5383A3C2088}"/>
                    </a:ext>
                  </a:extLst>
                </p:cNvPr>
                <p:cNvSpPr>
                  <a:spLocks/>
                </p:cNvSpPr>
                <p:nvPr/>
              </p:nvSpPr>
              <p:spPr bwMode="auto">
                <a:xfrm>
                  <a:off x="5146183" y="2807899"/>
                  <a:ext cx="303831" cy="23151"/>
                </a:xfrm>
                <a:custGeom>
                  <a:avLst/>
                  <a:gdLst/>
                  <a:ahLst/>
                  <a:cxnLst>
                    <a:cxn ang="0">
                      <a:pos x="92" y="0"/>
                    </a:cxn>
                    <a:cxn ang="0">
                      <a:pos x="83" y="7"/>
                    </a:cxn>
                    <a:cxn ang="0">
                      <a:pos x="10" y="7"/>
                    </a:cxn>
                    <a:cxn ang="0">
                      <a:pos x="0" y="0"/>
                    </a:cxn>
                    <a:cxn ang="0">
                      <a:pos x="92" y="0"/>
                    </a:cxn>
                  </a:cxnLst>
                  <a:rect l="0" t="0" r="r" b="b"/>
                  <a:pathLst>
                    <a:path w="92" h="7">
                      <a:moveTo>
                        <a:pt x="92" y="0"/>
                      </a:moveTo>
                      <a:cubicBezTo>
                        <a:pt x="91" y="4"/>
                        <a:pt x="87" y="7"/>
                        <a:pt x="83" y="7"/>
                      </a:cubicBezTo>
                      <a:cubicBezTo>
                        <a:pt x="10" y="7"/>
                        <a:pt x="10" y="7"/>
                        <a:pt x="10" y="7"/>
                      </a:cubicBezTo>
                      <a:cubicBezTo>
                        <a:pt x="5" y="7"/>
                        <a:pt x="2" y="4"/>
                        <a:pt x="0" y="0"/>
                      </a:cubicBezTo>
                      <a:lnTo>
                        <a:pt x="92" y="0"/>
                      </a:lnTo>
                      <a:close/>
                    </a:path>
                  </a:pathLst>
                </a:custGeom>
                <a:solidFill>
                  <a:srgbClr val="5D2300"/>
                </a:solidFill>
                <a:ln w="9525">
                  <a:noFill/>
                  <a:round/>
                  <a:headEnd/>
                  <a:tailEnd/>
                </a:ln>
              </p:spPr>
              <p:txBody>
                <a:bodyPr anchor="ctr"/>
                <a:lstStyle/>
                <a:p>
                  <a:pPr algn="ctr"/>
                  <a:endParaRPr dirty="0"/>
                </a:p>
              </p:txBody>
            </p:sp>
            <p:sp>
              <p:nvSpPr>
                <p:cNvPr id="118" name="íšļïḓè">
                  <a:extLst>
                    <a:ext uri="{FF2B5EF4-FFF2-40B4-BE49-F238E27FC236}">
                      <a16:creationId xmlns:a16="http://schemas.microsoft.com/office/drawing/2014/main" id="{980FD59F-5360-4909-92E6-ED944B62EE35}"/>
                    </a:ext>
                  </a:extLst>
                </p:cNvPr>
                <p:cNvSpPr>
                  <a:spLocks/>
                </p:cNvSpPr>
                <p:nvPr/>
              </p:nvSpPr>
              <p:spPr bwMode="auto">
                <a:xfrm>
                  <a:off x="5142855" y="2639642"/>
                  <a:ext cx="59465" cy="191408"/>
                </a:xfrm>
                <a:custGeom>
                  <a:avLst/>
                  <a:gdLst/>
                  <a:ahLst/>
                  <a:cxnLst>
                    <a:cxn ang="0">
                      <a:pos x="9" y="58"/>
                    </a:cxn>
                    <a:cxn ang="0">
                      <a:pos x="18" y="48"/>
                    </a:cxn>
                    <a:cxn ang="0">
                      <a:pos x="18" y="9"/>
                    </a:cxn>
                    <a:cxn ang="0">
                      <a:pos x="9" y="0"/>
                    </a:cxn>
                    <a:cxn ang="0">
                      <a:pos x="0" y="9"/>
                    </a:cxn>
                    <a:cxn ang="0">
                      <a:pos x="0" y="48"/>
                    </a:cxn>
                    <a:cxn ang="0">
                      <a:pos x="9" y="58"/>
                    </a:cxn>
                  </a:cxnLst>
                  <a:rect l="0" t="0" r="r" b="b"/>
                  <a:pathLst>
                    <a:path w="18" h="58">
                      <a:moveTo>
                        <a:pt x="9" y="58"/>
                      </a:moveTo>
                      <a:cubicBezTo>
                        <a:pt x="14" y="58"/>
                        <a:pt x="18" y="53"/>
                        <a:pt x="18" y="48"/>
                      </a:cubicBezTo>
                      <a:cubicBezTo>
                        <a:pt x="18" y="9"/>
                        <a:pt x="18" y="9"/>
                        <a:pt x="18" y="9"/>
                      </a:cubicBezTo>
                      <a:cubicBezTo>
                        <a:pt x="18" y="4"/>
                        <a:pt x="14" y="0"/>
                        <a:pt x="9" y="0"/>
                      </a:cubicBezTo>
                      <a:cubicBezTo>
                        <a:pt x="4" y="0"/>
                        <a:pt x="0" y="4"/>
                        <a:pt x="0" y="9"/>
                      </a:cubicBezTo>
                      <a:cubicBezTo>
                        <a:pt x="0" y="48"/>
                        <a:pt x="0" y="48"/>
                        <a:pt x="0" y="48"/>
                      </a:cubicBezTo>
                      <a:cubicBezTo>
                        <a:pt x="0" y="53"/>
                        <a:pt x="4" y="58"/>
                        <a:pt x="9" y="58"/>
                      </a:cubicBezTo>
                      <a:close/>
                    </a:path>
                  </a:pathLst>
                </a:custGeom>
                <a:solidFill>
                  <a:srgbClr val="A5662B"/>
                </a:solidFill>
                <a:ln w="9525">
                  <a:noFill/>
                  <a:round/>
                  <a:headEnd/>
                  <a:tailEnd/>
                </a:ln>
              </p:spPr>
              <p:txBody>
                <a:bodyPr anchor="ctr"/>
                <a:lstStyle/>
                <a:p>
                  <a:pPr algn="ctr"/>
                  <a:endParaRPr dirty="0"/>
                </a:p>
              </p:txBody>
            </p:sp>
            <p:sp>
              <p:nvSpPr>
                <p:cNvPr id="119" name="ïṧlíḋé">
                  <a:extLst>
                    <a:ext uri="{FF2B5EF4-FFF2-40B4-BE49-F238E27FC236}">
                      <a16:creationId xmlns:a16="http://schemas.microsoft.com/office/drawing/2014/main" id="{07C22B23-1290-4702-9A4A-CEB562ABE7CB}"/>
                    </a:ext>
                  </a:extLst>
                </p:cNvPr>
                <p:cNvSpPr>
                  <a:spLocks/>
                </p:cNvSpPr>
                <p:nvPr/>
              </p:nvSpPr>
              <p:spPr bwMode="auto">
                <a:xfrm>
                  <a:off x="4974597" y="3104922"/>
                  <a:ext cx="425788" cy="9986"/>
                </a:xfrm>
                <a:prstGeom prst="rect">
                  <a:avLst/>
                </a:prstGeom>
                <a:solidFill>
                  <a:srgbClr val="5D2300"/>
                </a:solidFill>
                <a:ln w="9525">
                  <a:noFill/>
                  <a:miter lim="800000"/>
                  <a:headEnd/>
                  <a:tailEnd/>
                </a:ln>
              </p:spPr>
              <p:txBody>
                <a:bodyPr anchor="ctr"/>
                <a:lstStyle/>
                <a:p>
                  <a:pPr algn="ctr"/>
                  <a:endParaRPr dirty="0"/>
                </a:p>
              </p:txBody>
            </p:sp>
            <p:sp>
              <p:nvSpPr>
                <p:cNvPr id="120" name="íṥľiḑé">
                  <a:extLst>
                    <a:ext uri="{FF2B5EF4-FFF2-40B4-BE49-F238E27FC236}">
                      <a16:creationId xmlns:a16="http://schemas.microsoft.com/office/drawing/2014/main" id="{15413FCC-E9F3-44C1-A5B2-F701C78355D9}"/>
                    </a:ext>
                  </a:extLst>
                </p:cNvPr>
                <p:cNvSpPr>
                  <a:spLocks/>
                </p:cNvSpPr>
                <p:nvPr/>
              </p:nvSpPr>
              <p:spPr bwMode="auto">
                <a:xfrm>
                  <a:off x="4958105" y="3045457"/>
                  <a:ext cx="194737" cy="69452"/>
                </a:xfrm>
                <a:custGeom>
                  <a:avLst/>
                  <a:gdLst/>
                  <a:ahLst/>
                  <a:cxnLst>
                    <a:cxn ang="0">
                      <a:pos x="59" y="11"/>
                    </a:cxn>
                    <a:cxn ang="0">
                      <a:pos x="49" y="21"/>
                    </a:cxn>
                    <a:cxn ang="0">
                      <a:pos x="7" y="21"/>
                    </a:cxn>
                    <a:cxn ang="0">
                      <a:pos x="0" y="13"/>
                    </a:cxn>
                    <a:cxn ang="0">
                      <a:pos x="0" y="8"/>
                    </a:cxn>
                    <a:cxn ang="0">
                      <a:pos x="7" y="0"/>
                    </a:cxn>
                    <a:cxn ang="0">
                      <a:pos x="49" y="0"/>
                    </a:cxn>
                    <a:cxn ang="0">
                      <a:pos x="59" y="11"/>
                    </a:cxn>
                  </a:cxnLst>
                  <a:rect l="0" t="0" r="r" b="b"/>
                  <a:pathLst>
                    <a:path w="59" h="21">
                      <a:moveTo>
                        <a:pt x="59" y="11"/>
                      </a:moveTo>
                      <a:cubicBezTo>
                        <a:pt x="59" y="16"/>
                        <a:pt x="54" y="21"/>
                        <a:pt x="49" y="21"/>
                      </a:cubicBezTo>
                      <a:cubicBezTo>
                        <a:pt x="7" y="21"/>
                        <a:pt x="7" y="21"/>
                        <a:pt x="7" y="21"/>
                      </a:cubicBezTo>
                      <a:cubicBezTo>
                        <a:pt x="3" y="21"/>
                        <a:pt x="0" y="17"/>
                        <a:pt x="0" y="13"/>
                      </a:cubicBezTo>
                      <a:cubicBezTo>
                        <a:pt x="0" y="8"/>
                        <a:pt x="0" y="8"/>
                        <a:pt x="0" y="8"/>
                      </a:cubicBezTo>
                      <a:cubicBezTo>
                        <a:pt x="0" y="4"/>
                        <a:pt x="3" y="0"/>
                        <a:pt x="7" y="0"/>
                      </a:cubicBezTo>
                      <a:cubicBezTo>
                        <a:pt x="49" y="0"/>
                        <a:pt x="49" y="0"/>
                        <a:pt x="49" y="0"/>
                      </a:cubicBezTo>
                      <a:cubicBezTo>
                        <a:pt x="54" y="0"/>
                        <a:pt x="59" y="5"/>
                        <a:pt x="59" y="11"/>
                      </a:cubicBezTo>
                      <a:close/>
                    </a:path>
                  </a:pathLst>
                </a:custGeom>
                <a:solidFill>
                  <a:srgbClr val="A5662B"/>
                </a:solidFill>
                <a:ln w="9525">
                  <a:noFill/>
                  <a:round/>
                  <a:headEnd/>
                  <a:tailEnd/>
                </a:ln>
              </p:spPr>
              <p:txBody>
                <a:bodyPr anchor="ctr"/>
                <a:lstStyle/>
                <a:p>
                  <a:pPr algn="ctr"/>
                  <a:endParaRPr dirty="0"/>
                </a:p>
              </p:txBody>
            </p:sp>
            <p:sp>
              <p:nvSpPr>
                <p:cNvPr id="121" name="ïṡľíḍe">
                  <a:extLst>
                    <a:ext uri="{FF2B5EF4-FFF2-40B4-BE49-F238E27FC236}">
                      <a16:creationId xmlns:a16="http://schemas.microsoft.com/office/drawing/2014/main" id="{212705BA-F021-4C4C-B071-361E146CB362}"/>
                    </a:ext>
                  </a:extLst>
                </p:cNvPr>
                <p:cNvSpPr>
                  <a:spLocks/>
                </p:cNvSpPr>
                <p:nvPr/>
              </p:nvSpPr>
              <p:spPr bwMode="auto">
                <a:xfrm>
                  <a:off x="5228799" y="2722106"/>
                  <a:ext cx="131943" cy="402637"/>
                </a:xfrm>
                <a:custGeom>
                  <a:avLst/>
                  <a:gdLst/>
                  <a:ahLst/>
                  <a:cxnLst>
                    <a:cxn ang="0">
                      <a:pos x="20" y="115"/>
                    </a:cxn>
                    <a:cxn ang="0">
                      <a:pos x="20" y="0"/>
                    </a:cxn>
                    <a:cxn ang="0">
                      <a:pos x="40" y="0"/>
                    </a:cxn>
                    <a:cxn ang="0">
                      <a:pos x="40" y="117"/>
                    </a:cxn>
                    <a:cxn ang="0">
                      <a:pos x="35" y="122"/>
                    </a:cxn>
                    <a:cxn ang="0">
                      <a:pos x="5" y="122"/>
                    </a:cxn>
                    <a:cxn ang="0">
                      <a:pos x="0" y="118"/>
                    </a:cxn>
                    <a:cxn ang="0">
                      <a:pos x="17" y="118"/>
                    </a:cxn>
                    <a:cxn ang="0">
                      <a:pos x="20" y="115"/>
                    </a:cxn>
                  </a:cxnLst>
                  <a:rect l="0" t="0" r="r" b="b"/>
                  <a:pathLst>
                    <a:path w="40" h="122">
                      <a:moveTo>
                        <a:pt x="20" y="115"/>
                      </a:moveTo>
                      <a:cubicBezTo>
                        <a:pt x="20" y="0"/>
                        <a:pt x="20" y="0"/>
                        <a:pt x="20" y="0"/>
                      </a:cubicBezTo>
                      <a:cubicBezTo>
                        <a:pt x="40" y="0"/>
                        <a:pt x="40" y="0"/>
                        <a:pt x="40" y="0"/>
                      </a:cubicBezTo>
                      <a:cubicBezTo>
                        <a:pt x="40" y="117"/>
                        <a:pt x="40" y="117"/>
                        <a:pt x="40" y="117"/>
                      </a:cubicBezTo>
                      <a:cubicBezTo>
                        <a:pt x="40" y="120"/>
                        <a:pt x="38" y="122"/>
                        <a:pt x="35" y="122"/>
                      </a:cubicBezTo>
                      <a:cubicBezTo>
                        <a:pt x="5" y="122"/>
                        <a:pt x="5" y="122"/>
                        <a:pt x="5" y="122"/>
                      </a:cubicBezTo>
                      <a:cubicBezTo>
                        <a:pt x="2" y="122"/>
                        <a:pt x="0" y="120"/>
                        <a:pt x="0" y="118"/>
                      </a:cubicBezTo>
                      <a:cubicBezTo>
                        <a:pt x="17" y="118"/>
                        <a:pt x="17" y="118"/>
                        <a:pt x="17" y="118"/>
                      </a:cubicBezTo>
                      <a:cubicBezTo>
                        <a:pt x="19" y="118"/>
                        <a:pt x="20" y="117"/>
                        <a:pt x="20" y="115"/>
                      </a:cubicBezTo>
                      <a:close/>
                    </a:path>
                  </a:pathLst>
                </a:custGeom>
                <a:solidFill>
                  <a:srgbClr val="CFCFCF"/>
                </a:solidFill>
                <a:ln w="9525">
                  <a:noFill/>
                  <a:round/>
                  <a:headEnd/>
                  <a:tailEnd/>
                </a:ln>
              </p:spPr>
              <p:txBody>
                <a:bodyPr anchor="ctr"/>
                <a:lstStyle/>
                <a:p>
                  <a:pPr algn="ctr"/>
                  <a:endParaRPr dirty="0"/>
                </a:p>
              </p:txBody>
            </p:sp>
            <p:sp>
              <p:nvSpPr>
                <p:cNvPr id="122" name="išliďê">
                  <a:extLst>
                    <a:ext uri="{FF2B5EF4-FFF2-40B4-BE49-F238E27FC236}">
                      <a16:creationId xmlns:a16="http://schemas.microsoft.com/office/drawing/2014/main" id="{740AEC7B-28BA-469B-A114-E61D38ADDD54}"/>
                    </a:ext>
                  </a:extLst>
                </p:cNvPr>
                <p:cNvSpPr>
                  <a:spLocks/>
                </p:cNvSpPr>
                <p:nvPr/>
              </p:nvSpPr>
              <p:spPr bwMode="auto">
                <a:xfrm>
                  <a:off x="5228799" y="2722106"/>
                  <a:ext cx="75958" cy="395979"/>
                </a:xfrm>
                <a:custGeom>
                  <a:avLst/>
                  <a:gdLst/>
                  <a:ahLst/>
                  <a:cxnLst>
                    <a:cxn ang="0">
                      <a:pos x="0" y="118"/>
                    </a:cxn>
                    <a:cxn ang="0">
                      <a:pos x="17" y="118"/>
                    </a:cxn>
                    <a:cxn ang="0">
                      <a:pos x="20" y="115"/>
                    </a:cxn>
                    <a:cxn ang="0">
                      <a:pos x="20" y="0"/>
                    </a:cxn>
                    <a:cxn ang="0">
                      <a:pos x="23" y="0"/>
                    </a:cxn>
                    <a:cxn ang="0">
                      <a:pos x="23" y="116"/>
                    </a:cxn>
                    <a:cxn ang="0">
                      <a:pos x="19" y="120"/>
                    </a:cxn>
                    <a:cxn ang="0">
                      <a:pos x="1" y="120"/>
                    </a:cxn>
                    <a:cxn ang="0">
                      <a:pos x="0" y="118"/>
                    </a:cxn>
                  </a:cxnLst>
                  <a:rect l="0" t="0" r="r" b="b"/>
                  <a:pathLst>
                    <a:path w="23" h="120">
                      <a:moveTo>
                        <a:pt x="0" y="118"/>
                      </a:moveTo>
                      <a:cubicBezTo>
                        <a:pt x="17" y="118"/>
                        <a:pt x="17" y="118"/>
                        <a:pt x="17" y="118"/>
                      </a:cubicBezTo>
                      <a:cubicBezTo>
                        <a:pt x="19" y="118"/>
                        <a:pt x="20" y="117"/>
                        <a:pt x="20" y="115"/>
                      </a:cubicBezTo>
                      <a:cubicBezTo>
                        <a:pt x="20" y="0"/>
                        <a:pt x="20" y="0"/>
                        <a:pt x="20" y="0"/>
                      </a:cubicBezTo>
                      <a:cubicBezTo>
                        <a:pt x="23" y="0"/>
                        <a:pt x="23" y="0"/>
                        <a:pt x="23" y="0"/>
                      </a:cubicBezTo>
                      <a:cubicBezTo>
                        <a:pt x="23" y="116"/>
                        <a:pt x="23" y="116"/>
                        <a:pt x="23" y="116"/>
                      </a:cubicBezTo>
                      <a:cubicBezTo>
                        <a:pt x="23" y="118"/>
                        <a:pt x="21" y="120"/>
                        <a:pt x="19" y="120"/>
                      </a:cubicBezTo>
                      <a:cubicBezTo>
                        <a:pt x="1" y="120"/>
                        <a:pt x="1" y="120"/>
                        <a:pt x="1" y="120"/>
                      </a:cubicBezTo>
                      <a:cubicBezTo>
                        <a:pt x="1" y="120"/>
                        <a:pt x="0" y="119"/>
                        <a:pt x="0" y="118"/>
                      </a:cubicBezTo>
                      <a:close/>
                    </a:path>
                  </a:pathLst>
                </a:custGeom>
                <a:solidFill>
                  <a:srgbClr val="E7E8E8"/>
                </a:solidFill>
                <a:ln w="9525">
                  <a:noFill/>
                  <a:round/>
                  <a:headEnd/>
                  <a:tailEnd/>
                </a:ln>
              </p:spPr>
              <p:txBody>
                <a:bodyPr anchor="ctr"/>
                <a:lstStyle/>
                <a:p>
                  <a:pPr algn="ctr"/>
                  <a:endParaRPr dirty="0"/>
                </a:p>
              </p:txBody>
            </p:sp>
            <p:sp>
              <p:nvSpPr>
                <p:cNvPr id="123" name="íṡḷïďê">
                  <a:extLst>
                    <a:ext uri="{FF2B5EF4-FFF2-40B4-BE49-F238E27FC236}">
                      <a16:creationId xmlns:a16="http://schemas.microsoft.com/office/drawing/2014/main" id="{EBF52F74-8F0E-47CC-9C82-3E49BA1362FA}"/>
                    </a:ext>
                  </a:extLst>
                </p:cNvPr>
                <p:cNvSpPr>
                  <a:spLocks/>
                </p:cNvSpPr>
                <p:nvPr/>
              </p:nvSpPr>
              <p:spPr bwMode="auto">
                <a:xfrm>
                  <a:off x="5192484" y="2543862"/>
                  <a:ext cx="105615" cy="29808"/>
                </a:xfrm>
                <a:prstGeom prst="rect">
                  <a:avLst/>
                </a:prstGeom>
                <a:solidFill>
                  <a:srgbClr val="6FDAEC"/>
                </a:solidFill>
                <a:ln w="9525">
                  <a:noFill/>
                  <a:miter lim="800000"/>
                  <a:headEnd/>
                  <a:tailEnd/>
                </a:ln>
              </p:spPr>
              <p:txBody>
                <a:bodyPr anchor="ctr"/>
                <a:lstStyle/>
                <a:p>
                  <a:pPr algn="ctr"/>
                  <a:endParaRPr dirty="0"/>
                </a:p>
              </p:txBody>
            </p:sp>
            <p:sp>
              <p:nvSpPr>
                <p:cNvPr id="124" name="iślíḋe">
                  <a:extLst>
                    <a:ext uri="{FF2B5EF4-FFF2-40B4-BE49-F238E27FC236}">
                      <a16:creationId xmlns:a16="http://schemas.microsoft.com/office/drawing/2014/main" id="{CD987E9F-BF78-42AB-9409-4F40F4547AA2}"/>
                    </a:ext>
                  </a:extLst>
                </p:cNvPr>
                <p:cNvSpPr>
                  <a:spLocks/>
                </p:cNvSpPr>
                <p:nvPr/>
              </p:nvSpPr>
              <p:spPr bwMode="auto">
                <a:xfrm>
                  <a:off x="4459537" y="2335962"/>
                  <a:ext cx="528225" cy="29657"/>
                </a:xfrm>
                <a:prstGeom prst="rect">
                  <a:avLst/>
                </a:prstGeom>
                <a:solidFill>
                  <a:srgbClr val="E8E7E5"/>
                </a:solidFill>
                <a:ln w="9525">
                  <a:noFill/>
                  <a:miter lim="800000"/>
                  <a:headEnd/>
                  <a:tailEnd/>
                </a:ln>
              </p:spPr>
              <p:txBody>
                <a:bodyPr anchor="ctr"/>
                <a:lstStyle/>
                <a:p>
                  <a:pPr algn="ctr"/>
                  <a:endParaRPr dirty="0"/>
                </a:p>
              </p:txBody>
            </p:sp>
            <p:sp>
              <p:nvSpPr>
                <p:cNvPr id="125" name="ïSļîde">
                  <a:extLst>
                    <a:ext uri="{FF2B5EF4-FFF2-40B4-BE49-F238E27FC236}">
                      <a16:creationId xmlns:a16="http://schemas.microsoft.com/office/drawing/2014/main" id="{DD4AA559-9C10-4821-8D45-C553FC9CE125}"/>
                    </a:ext>
                  </a:extLst>
                </p:cNvPr>
                <p:cNvSpPr>
                  <a:spLocks/>
                </p:cNvSpPr>
                <p:nvPr/>
              </p:nvSpPr>
              <p:spPr bwMode="auto">
                <a:xfrm>
                  <a:off x="4499180" y="2395427"/>
                  <a:ext cx="32986" cy="207901"/>
                </a:xfrm>
                <a:prstGeom prst="rect">
                  <a:avLst/>
                </a:prstGeom>
                <a:solidFill>
                  <a:srgbClr val="E3E6E6"/>
                </a:solidFill>
                <a:ln w="9525">
                  <a:noFill/>
                  <a:miter lim="800000"/>
                  <a:headEnd/>
                  <a:tailEnd/>
                </a:ln>
              </p:spPr>
              <p:txBody>
                <a:bodyPr anchor="ctr"/>
                <a:lstStyle/>
                <a:p>
                  <a:pPr algn="ctr"/>
                  <a:endParaRPr dirty="0"/>
                </a:p>
              </p:txBody>
            </p:sp>
            <p:sp>
              <p:nvSpPr>
                <p:cNvPr id="126" name="îṡḷiḍè">
                  <a:extLst>
                    <a:ext uri="{FF2B5EF4-FFF2-40B4-BE49-F238E27FC236}">
                      <a16:creationId xmlns:a16="http://schemas.microsoft.com/office/drawing/2014/main" id="{F7CCF5B9-3C2D-491B-9DB7-C8FEDD82B8E7}"/>
                    </a:ext>
                  </a:extLst>
                </p:cNvPr>
                <p:cNvSpPr>
                  <a:spLocks/>
                </p:cNvSpPr>
                <p:nvPr/>
              </p:nvSpPr>
              <p:spPr bwMode="auto">
                <a:xfrm>
                  <a:off x="4499180" y="2395427"/>
                  <a:ext cx="32986" cy="207901"/>
                </a:xfrm>
                <a:prstGeom prst="rect">
                  <a:avLst/>
                </a:prstGeom>
                <a:noFill/>
                <a:ln w="9525">
                  <a:noFill/>
                  <a:miter lim="800000"/>
                  <a:headEnd/>
                  <a:tailEnd/>
                </a:ln>
              </p:spPr>
              <p:txBody>
                <a:bodyPr anchor="ctr"/>
                <a:lstStyle/>
                <a:p>
                  <a:pPr algn="ctr"/>
                  <a:endParaRPr dirty="0"/>
                </a:p>
              </p:txBody>
            </p:sp>
            <p:sp>
              <p:nvSpPr>
                <p:cNvPr id="127" name="işļîḓê">
                  <a:extLst>
                    <a:ext uri="{FF2B5EF4-FFF2-40B4-BE49-F238E27FC236}">
                      <a16:creationId xmlns:a16="http://schemas.microsoft.com/office/drawing/2014/main" id="{E2CD8835-2406-4F6F-987A-6E19773D37F3}"/>
                    </a:ext>
                  </a:extLst>
                </p:cNvPr>
                <p:cNvSpPr>
                  <a:spLocks/>
                </p:cNvSpPr>
                <p:nvPr/>
              </p:nvSpPr>
              <p:spPr bwMode="auto">
                <a:xfrm>
                  <a:off x="4542152" y="2395427"/>
                  <a:ext cx="36315" cy="207901"/>
                </a:xfrm>
                <a:prstGeom prst="rect">
                  <a:avLst/>
                </a:prstGeom>
                <a:solidFill>
                  <a:srgbClr val="E3E6E6"/>
                </a:solidFill>
                <a:ln w="9525">
                  <a:noFill/>
                  <a:miter lim="800000"/>
                  <a:headEnd/>
                  <a:tailEnd/>
                </a:ln>
              </p:spPr>
              <p:txBody>
                <a:bodyPr anchor="ctr"/>
                <a:lstStyle/>
                <a:p>
                  <a:pPr algn="ctr"/>
                  <a:endParaRPr dirty="0"/>
                </a:p>
              </p:txBody>
            </p:sp>
            <p:sp>
              <p:nvSpPr>
                <p:cNvPr id="128" name="išḻiďê">
                  <a:extLst>
                    <a:ext uri="{FF2B5EF4-FFF2-40B4-BE49-F238E27FC236}">
                      <a16:creationId xmlns:a16="http://schemas.microsoft.com/office/drawing/2014/main" id="{A62E164B-0114-4E74-95B6-3166ADEB352B}"/>
                    </a:ext>
                  </a:extLst>
                </p:cNvPr>
                <p:cNvSpPr>
                  <a:spLocks/>
                </p:cNvSpPr>
                <p:nvPr/>
              </p:nvSpPr>
              <p:spPr bwMode="auto">
                <a:xfrm>
                  <a:off x="4542152" y="2395427"/>
                  <a:ext cx="36315" cy="207901"/>
                </a:xfrm>
                <a:prstGeom prst="rect">
                  <a:avLst/>
                </a:prstGeom>
                <a:noFill/>
                <a:ln w="9525">
                  <a:noFill/>
                  <a:miter lim="800000"/>
                  <a:headEnd/>
                  <a:tailEnd/>
                </a:ln>
              </p:spPr>
              <p:txBody>
                <a:bodyPr anchor="ctr"/>
                <a:lstStyle/>
                <a:p>
                  <a:pPr algn="ctr"/>
                  <a:endParaRPr dirty="0"/>
                </a:p>
              </p:txBody>
            </p:sp>
            <p:sp>
              <p:nvSpPr>
                <p:cNvPr id="129" name="ïśļíďè">
                  <a:extLst>
                    <a:ext uri="{FF2B5EF4-FFF2-40B4-BE49-F238E27FC236}">
                      <a16:creationId xmlns:a16="http://schemas.microsoft.com/office/drawing/2014/main" id="{B1859A08-5F62-48A3-B171-01F5F670B125}"/>
                    </a:ext>
                  </a:extLst>
                </p:cNvPr>
                <p:cNvSpPr>
                  <a:spLocks/>
                </p:cNvSpPr>
                <p:nvPr/>
              </p:nvSpPr>
              <p:spPr bwMode="auto">
                <a:xfrm>
                  <a:off x="4588302" y="2395427"/>
                  <a:ext cx="32986" cy="207901"/>
                </a:xfrm>
                <a:prstGeom prst="rect">
                  <a:avLst/>
                </a:prstGeom>
                <a:solidFill>
                  <a:srgbClr val="E3E6E6"/>
                </a:solidFill>
                <a:ln w="9525">
                  <a:noFill/>
                  <a:miter lim="800000"/>
                  <a:headEnd/>
                  <a:tailEnd/>
                </a:ln>
              </p:spPr>
              <p:txBody>
                <a:bodyPr anchor="ctr"/>
                <a:lstStyle/>
                <a:p>
                  <a:pPr algn="ctr"/>
                  <a:endParaRPr dirty="0"/>
                </a:p>
              </p:txBody>
            </p:sp>
            <p:sp>
              <p:nvSpPr>
                <p:cNvPr id="130" name="íṣ1iḑè">
                  <a:extLst>
                    <a:ext uri="{FF2B5EF4-FFF2-40B4-BE49-F238E27FC236}">
                      <a16:creationId xmlns:a16="http://schemas.microsoft.com/office/drawing/2014/main" id="{D4B19736-B24B-4F74-BE77-F003A761DA93}"/>
                    </a:ext>
                  </a:extLst>
                </p:cNvPr>
                <p:cNvSpPr>
                  <a:spLocks/>
                </p:cNvSpPr>
                <p:nvPr/>
              </p:nvSpPr>
              <p:spPr bwMode="auto">
                <a:xfrm>
                  <a:off x="4588302" y="2395427"/>
                  <a:ext cx="32986" cy="207901"/>
                </a:xfrm>
                <a:prstGeom prst="rect">
                  <a:avLst/>
                </a:prstGeom>
                <a:noFill/>
                <a:ln w="9525">
                  <a:noFill/>
                  <a:miter lim="800000"/>
                  <a:headEnd/>
                  <a:tailEnd/>
                </a:ln>
              </p:spPr>
              <p:txBody>
                <a:bodyPr anchor="ctr"/>
                <a:lstStyle/>
                <a:p>
                  <a:pPr algn="ctr"/>
                  <a:endParaRPr dirty="0"/>
                </a:p>
              </p:txBody>
            </p:sp>
            <p:sp>
              <p:nvSpPr>
                <p:cNvPr id="131" name="íṥḷiḑè">
                  <a:extLst>
                    <a:ext uri="{FF2B5EF4-FFF2-40B4-BE49-F238E27FC236}">
                      <a16:creationId xmlns:a16="http://schemas.microsoft.com/office/drawing/2014/main" id="{D7EC8F9A-53CC-4A23-B364-68D6F5498517}"/>
                    </a:ext>
                  </a:extLst>
                </p:cNvPr>
                <p:cNvSpPr>
                  <a:spLocks/>
                </p:cNvSpPr>
                <p:nvPr/>
              </p:nvSpPr>
              <p:spPr bwMode="auto">
                <a:xfrm>
                  <a:off x="4631274" y="2395427"/>
                  <a:ext cx="32986" cy="207901"/>
                </a:xfrm>
                <a:prstGeom prst="rect">
                  <a:avLst/>
                </a:prstGeom>
                <a:solidFill>
                  <a:srgbClr val="E3E6E6"/>
                </a:solidFill>
                <a:ln w="9525">
                  <a:noFill/>
                  <a:miter lim="800000"/>
                  <a:headEnd/>
                  <a:tailEnd/>
                </a:ln>
              </p:spPr>
              <p:txBody>
                <a:bodyPr anchor="ctr"/>
                <a:lstStyle/>
                <a:p>
                  <a:pPr algn="ctr"/>
                  <a:endParaRPr dirty="0"/>
                </a:p>
              </p:txBody>
            </p:sp>
            <p:sp>
              <p:nvSpPr>
                <p:cNvPr id="132" name="í$1íďê">
                  <a:extLst>
                    <a:ext uri="{FF2B5EF4-FFF2-40B4-BE49-F238E27FC236}">
                      <a16:creationId xmlns:a16="http://schemas.microsoft.com/office/drawing/2014/main" id="{C3CDBC72-59FC-485D-937D-BEF8B9CEE96C}"/>
                    </a:ext>
                  </a:extLst>
                </p:cNvPr>
                <p:cNvSpPr>
                  <a:spLocks/>
                </p:cNvSpPr>
                <p:nvPr/>
              </p:nvSpPr>
              <p:spPr bwMode="auto">
                <a:xfrm>
                  <a:off x="4631274" y="2395427"/>
                  <a:ext cx="32986" cy="207901"/>
                </a:xfrm>
                <a:prstGeom prst="rect">
                  <a:avLst/>
                </a:prstGeom>
                <a:noFill/>
                <a:ln w="9525">
                  <a:noFill/>
                  <a:miter lim="800000"/>
                  <a:headEnd/>
                  <a:tailEnd/>
                </a:ln>
              </p:spPr>
              <p:txBody>
                <a:bodyPr anchor="ctr"/>
                <a:lstStyle/>
                <a:p>
                  <a:pPr algn="ctr"/>
                  <a:endParaRPr dirty="0"/>
                </a:p>
              </p:txBody>
            </p:sp>
            <p:sp>
              <p:nvSpPr>
                <p:cNvPr id="133" name="íṣļídè">
                  <a:extLst>
                    <a:ext uri="{FF2B5EF4-FFF2-40B4-BE49-F238E27FC236}">
                      <a16:creationId xmlns:a16="http://schemas.microsoft.com/office/drawing/2014/main" id="{318C0A28-276C-4A99-9F1E-87971D9AFE31}"/>
                    </a:ext>
                  </a:extLst>
                </p:cNvPr>
                <p:cNvSpPr>
                  <a:spLocks/>
                </p:cNvSpPr>
                <p:nvPr/>
              </p:nvSpPr>
              <p:spPr bwMode="auto">
                <a:xfrm>
                  <a:off x="4677424" y="2395427"/>
                  <a:ext cx="32986" cy="207901"/>
                </a:xfrm>
                <a:prstGeom prst="rect">
                  <a:avLst/>
                </a:prstGeom>
                <a:solidFill>
                  <a:srgbClr val="E3E6E6"/>
                </a:solidFill>
                <a:ln w="9525">
                  <a:noFill/>
                  <a:miter lim="800000"/>
                  <a:headEnd/>
                  <a:tailEnd/>
                </a:ln>
              </p:spPr>
              <p:txBody>
                <a:bodyPr anchor="ctr"/>
                <a:lstStyle/>
                <a:p>
                  <a:pPr algn="ctr"/>
                  <a:endParaRPr dirty="0"/>
                </a:p>
              </p:txBody>
            </p:sp>
            <p:sp>
              <p:nvSpPr>
                <p:cNvPr id="134" name="iṣ1îďê">
                  <a:extLst>
                    <a:ext uri="{FF2B5EF4-FFF2-40B4-BE49-F238E27FC236}">
                      <a16:creationId xmlns:a16="http://schemas.microsoft.com/office/drawing/2014/main" id="{9D32767A-B72C-4A0B-B054-23FBF90E8521}"/>
                    </a:ext>
                  </a:extLst>
                </p:cNvPr>
                <p:cNvSpPr>
                  <a:spLocks/>
                </p:cNvSpPr>
                <p:nvPr/>
              </p:nvSpPr>
              <p:spPr bwMode="auto">
                <a:xfrm>
                  <a:off x="4677424" y="2395427"/>
                  <a:ext cx="32986" cy="207901"/>
                </a:xfrm>
                <a:prstGeom prst="rect">
                  <a:avLst/>
                </a:prstGeom>
                <a:noFill/>
                <a:ln w="9525">
                  <a:noFill/>
                  <a:miter lim="800000"/>
                  <a:headEnd/>
                  <a:tailEnd/>
                </a:ln>
              </p:spPr>
              <p:txBody>
                <a:bodyPr anchor="ctr"/>
                <a:lstStyle/>
                <a:p>
                  <a:pPr algn="ctr"/>
                  <a:endParaRPr dirty="0"/>
                </a:p>
              </p:txBody>
            </p:sp>
            <p:sp>
              <p:nvSpPr>
                <p:cNvPr id="135" name="îsľíḓé">
                  <a:extLst>
                    <a:ext uri="{FF2B5EF4-FFF2-40B4-BE49-F238E27FC236}">
                      <a16:creationId xmlns:a16="http://schemas.microsoft.com/office/drawing/2014/main" id="{7C73FC70-0592-41FC-A54A-CE55F78A7095}"/>
                    </a:ext>
                  </a:extLst>
                </p:cNvPr>
                <p:cNvSpPr>
                  <a:spLocks/>
                </p:cNvSpPr>
                <p:nvPr/>
              </p:nvSpPr>
              <p:spPr bwMode="auto">
                <a:xfrm>
                  <a:off x="4720396" y="2395427"/>
                  <a:ext cx="32986" cy="207901"/>
                </a:xfrm>
                <a:prstGeom prst="rect">
                  <a:avLst/>
                </a:prstGeom>
                <a:solidFill>
                  <a:srgbClr val="E3E6E6"/>
                </a:solidFill>
                <a:ln w="9525">
                  <a:noFill/>
                  <a:miter lim="800000"/>
                  <a:headEnd/>
                  <a:tailEnd/>
                </a:ln>
              </p:spPr>
              <p:txBody>
                <a:bodyPr anchor="ctr"/>
                <a:lstStyle/>
                <a:p>
                  <a:pPr algn="ctr"/>
                  <a:endParaRPr dirty="0"/>
                </a:p>
              </p:txBody>
            </p:sp>
            <p:sp>
              <p:nvSpPr>
                <p:cNvPr id="136" name="išľide">
                  <a:extLst>
                    <a:ext uri="{FF2B5EF4-FFF2-40B4-BE49-F238E27FC236}">
                      <a16:creationId xmlns:a16="http://schemas.microsoft.com/office/drawing/2014/main" id="{50531A0F-BBEC-4657-9B53-FDE68B0338D6}"/>
                    </a:ext>
                  </a:extLst>
                </p:cNvPr>
                <p:cNvSpPr>
                  <a:spLocks/>
                </p:cNvSpPr>
                <p:nvPr/>
              </p:nvSpPr>
              <p:spPr bwMode="auto">
                <a:xfrm>
                  <a:off x="4720396" y="2395427"/>
                  <a:ext cx="32986" cy="207901"/>
                </a:xfrm>
                <a:prstGeom prst="rect">
                  <a:avLst/>
                </a:prstGeom>
                <a:noFill/>
                <a:ln w="9525">
                  <a:noFill/>
                  <a:miter lim="800000"/>
                  <a:headEnd/>
                  <a:tailEnd/>
                </a:ln>
              </p:spPr>
              <p:txBody>
                <a:bodyPr anchor="ctr"/>
                <a:lstStyle/>
                <a:p>
                  <a:pPr algn="ctr"/>
                  <a:endParaRPr dirty="0"/>
                </a:p>
              </p:txBody>
            </p:sp>
            <p:sp>
              <p:nvSpPr>
                <p:cNvPr id="137" name="islîďé">
                  <a:extLst>
                    <a:ext uri="{FF2B5EF4-FFF2-40B4-BE49-F238E27FC236}">
                      <a16:creationId xmlns:a16="http://schemas.microsoft.com/office/drawing/2014/main" id="{E638AE92-4525-45D3-A5A3-128633EDB8D1}"/>
                    </a:ext>
                  </a:extLst>
                </p:cNvPr>
                <p:cNvSpPr>
                  <a:spLocks/>
                </p:cNvSpPr>
                <p:nvPr/>
              </p:nvSpPr>
              <p:spPr bwMode="auto">
                <a:xfrm>
                  <a:off x="4499180" y="2421755"/>
                  <a:ext cx="32986" cy="181573"/>
                </a:xfrm>
                <a:prstGeom prst="rect">
                  <a:avLst/>
                </a:prstGeom>
                <a:solidFill>
                  <a:srgbClr val="FCAE12"/>
                </a:solidFill>
                <a:ln w="9525">
                  <a:noFill/>
                  <a:miter lim="800000"/>
                  <a:headEnd/>
                  <a:tailEnd/>
                </a:ln>
              </p:spPr>
              <p:txBody>
                <a:bodyPr anchor="ctr"/>
                <a:lstStyle/>
                <a:p>
                  <a:pPr algn="ctr"/>
                  <a:endParaRPr dirty="0"/>
                </a:p>
              </p:txBody>
            </p:sp>
            <p:sp>
              <p:nvSpPr>
                <p:cNvPr id="138" name="ïśľîďè">
                  <a:extLst>
                    <a:ext uri="{FF2B5EF4-FFF2-40B4-BE49-F238E27FC236}">
                      <a16:creationId xmlns:a16="http://schemas.microsoft.com/office/drawing/2014/main" id="{985F0A4C-789E-4383-97F9-022C180F59AE}"/>
                    </a:ext>
                  </a:extLst>
                </p:cNvPr>
                <p:cNvSpPr>
                  <a:spLocks/>
                </p:cNvSpPr>
                <p:nvPr/>
              </p:nvSpPr>
              <p:spPr bwMode="auto">
                <a:xfrm>
                  <a:off x="4542152" y="2451412"/>
                  <a:ext cx="36315" cy="151916"/>
                </a:xfrm>
                <a:prstGeom prst="rect">
                  <a:avLst/>
                </a:prstGeom>
                <a:solidFill>
                  <a:srgbClr val="C655A1"/>
                </a:solidFill>
                <a:ln w="9525">
                  <a:noFill/>
                  <a:miter lim="800000"/>
                  <a:headEnd/>
                  <a:tailEnd/>
                </a:ln>
              </p:spPr>
              <p:txBody>
                <a:bodyPr anchor="ctr"/>
                <a:lstStyle/>
                <a:p>
                  <a:pPr algn="ctr"/>
                  <a:endParaRPr dirty="0"/>
                </a:p>
              </p:txBody>
            </p:sp>
            <p:sp>
              <p:nvSpPr>
                <p:cNvPr id="139" name="ïşļîdê">
                  <a:extLst>
                    <a:ext uri="{FF2B5EF4-FFF2-40B4-BE49-F238E27FC236}">
                      <a16:creationId xmlns:a16="http://schemas.microsoft.com/office/drawing/2014/main" id="{8CA43303-2093-4863-8A74-8B8F61FA27C7}"/>
                    </a:ext>
                  </a:extLst>
                </p:cNvPr>
                <p:cNvSpPr>
                  <a:spLocks/>
                </p:cNvSpPr>
                <p:nvPr/>
              </p:nvSpPr>
              <p:spPr bwMode="auto">
                <a:xfrm>
                  <a:off x="4588302" y="2468056"/>
                  <a:ext cx="32986" cy="135272"/>
                </a:xfrm>
                <a:prstGeom prst="rect">
                  <a:avLst/>
                </a:prstGeom>
                <a:solidFill>
                  <a:srgbClr val="0069A7"/>
                </a:solidFill>
                <a:ln w="9525">
                  <a:noFill/>
                  <a:miter lim="800000"/>
                  <a:headEnd/>
                  <a:tailEnd/>
                </a:ln>
              </p:spPr>
              <p:txBody>
                <a:bodyPr anchor="ctr"/>
                <a:lstStyle/>
                <a:p>
                  <a:pPr algn="ctr"/>
                  <a:endParaRPr dirty="0"/>
                </a:p>
              </p:txBody>
            </p:sp>
            <p:sp>
              <p:nvSpPr>
                <p:cNvPr id="140" name="íŝḷïḑè">
                  <a:extLst>
                    <a:ext uri="{FF2B5EF4-FFF2-40B4-BE49-F238E27FC236}">
                      <a16:creationId xmlns:a16="http://schemas.microsoft.com/office/drawing/2014/main" id="{9C63AF48-3FA7-46AC-92A6-815689FA8A42}"/>
                    </a:ext>
                  </a:extLst>
                </p:cNvPr>
                <p:cNvSpPr>
                  <a:spLocks/>
                </p:cNvSpPr>
                <p:nvPr/>
              </p:nvSpPr>
              <p:spPr bwMode="auto">
                <a:xfrm>
                  <a:off x="4631274" y="2487726"/>
                  <a:ext cx="32986" cy="115601"/>
                </a:xfrm>
                <a:prstGeom prst="rect">
                  <a:avLst/>
                </a:prstGeom>
                <a:solidFill>
                  <a:srgbClr val="65D0BD"/>
                </a:solidFill>
                <a:ln w="9525">
                  <a:noFill/>
                  <a:miter lim="800000"/>
                  <a:headEnd/>
                  <a:tailEnd/>
                </a:ln>
              </p:spPr>
              <p:txBody>
                <a:bodyPr anchor="ctr"/>
                <a:lstStyle/>
                <a:p>
                  <a:pPr algn="ctr"/>
                  <a:endParaRPr dirty="0"/>
                </a:p>
              </p:txBody>
            </p:sp>
            <p:sp>
              <p:nvSpPr>
                <p:cNvPr id="141" name="ïşľíḋe">
                  <a:extLst>
                    <a:ext uri="{FF2B5EF4-FFF2-40B4-BE49-F238E27FC236}">
                      <a16:creationId xmlns:a16="http://schemas.microsoft.com/office/drawing/2014/main" id="{739287AE-8B45-417E-9AA5-597D7950BB1E}"/>
                    </a:ext>
                  </a:extLst>
                </p:cNvPr>
                <p:cNvSpPr>
                  <a:spLocks/>
                </p:cNvSpPr>
                <p:nvPr/>
              </p:nvSpPr>
              <p:spPr bwMode="auto">
                <a:xfrm>
                  <a:off x="4677424" y="2534027"/>
                  <a:ext cx="32986" cy="69300"/>
                </a:xfrm>
                <a:prstGeom prst="rect">
                  <a:avLst/>
                </a:prstGeom>
                <a:solidFill>
                  <a:srgbClr val="58AC00"/>
                </a:solidFill>
                <a:ln w="9525">
                  <a:noFill/>
                  <a:miter lim="800000"/>
                  <a:headEnd/>
                  <a:tailEnd/>
                </a:ln>
              </p:spPr>
              <p:txBody>
                <a:bodyPr anchor="ctr"/>
                <a:lstStyle/>
                <a:p>
                  <a:pPr algn="ctr"/>
                  <a:endParaRPr dirty="0"/>
                </a:p>
              </p:txBody>
            </p:sp>
            <p:sp>
              <p:nvSpPr>
                <p:cNvPr id="142" name="î$ļíḋe">
                  <a:extLst>
                    <a:ext uri="{FF2B5EF4-FFF2-40B4-BE49-F238E27FC236}">
                      <a16:creationId xmlns:a16="http://schemas.microsoft.com/office/drawing/2014/main" id="{5DCBF890-465C-44AE-9089-36E5FD4F0FDD}"/>
                    </a:ext>
                  </a:extLst>
                </p:cNvPr>
                <p:cNvSpPr>
                  <a:spLocks/>
                </p:cNvSpPr>
                <p:nvPr/>
              </p:nvSpPr>
              <p:spPr bwMode="auto">
                <a:xfrm>
                  <a:off x="4720396" y="2557027"/>
                  <a:ext cx="32986" cy="46301"/>
                </a:xfrm>
                <a:prstGeom prst="rect">
                  <a:avLst/>
                </a:prstGeom>
                <a:solidFill>
                  <a:srgbClr val="E53826"/>
                </a:solidFill>
                <a:ln w="9525">
                  <a:noFill/>
                  <a:miter lim="800000"/>
                  <a:headEnd/>
                  <a:tailEnd/>
                </a:ln>
              </p:spPr>
              <p:txBody>
                <a:bodyPr anchor="ctr"/>
                <a:lstStyle/>
                <a:p>
                  <a:pPr algn="ctr"/>
                  <a:endParaRPr dirty="0"/>
                </a:p>
              </p:txBody>
            </p:sp>
            <p:sp>
              <p:nvSpPr>
                <p:cNvPr id="143" name="iṣḷíďé">
                  <a:extLst>
                    <a:ext uri="{FF2B5EF4-FFF2-40B4-BE49-F238E27FC236}">
                      <a16:creationId xmlns:a16="http://schemas.microsoft.com/office/drawing/2014/main" id="{E6355713-BDF4-43D9-9E8E-A5BEC18C13AC}"/>
                    </a:ext>
                  </a:extLst>
                </p:cNvPr>
                <p:cNvSpPr>
                  <a:spLocks/>
                </p:cNvSpPr>
                <p:nvPr/>
              </p:nvSpPr>
              <p:spPr bwMode="auto">
                <a:xfrm>
                  <a:off x="4789696" y="2395427"/>
                  <a:ext cx="165080" cy="207901"/>
                </a:xfrm>
                <a:prstGeom prst="rect">
                  <a:avLst/>
                </a:prstGeom>
                <a:solidFill>
                  <a:srgbClr val="E8E7E5"/>
                </a:solidFill>
                <a:ln w="9525">
                  <a:noFill/>
                  <a:miter lim="800000"/>
                  <a:headEnd/>
                  <a:tailEnd/>
                </a:ln>
              </p:spPr>
              <p:txBody>
                <a:bodyPr anchor="ctr"/>
                <a:lstStyle/>
                <a:p>
                  <a:pPr algn="ctr"/>
                  <a:endParaRPr dirty="0"/>
                </a:p>
              </p:txBody>
            </p:sp>
            <p:sp>
              <p:nvSpPr>
                <p:cNvPr id="144" name="íš1iḑê">
                  <a:extLst>
                    <a:ext uri="{FF2B5EF4-FFF2-40B4-BE49-F238E27FC236}">
                      <a16:creationId xmlns:a16="http://schemas.microsoft.com/office/drawing/2014/main" id="{1728102D-78E3-4D74-B011-1352D00C25AE}"/>
                    </a:ext>
                  </a:extLst>
                </p:cNvPr>
                <p:cNvSpPr>
                  <a:spLocks/>
                </p:cNvSpPr>
                <p:nvPr/>
              </p:nvSpPr>
              <p:spPr bwMode="auto">
                <a:xfrm>
                  <a:off x="5390550" y="1966311"/>
                  <a:ext cx="155093" cy="151916"/>
                </a:xfrm>
                <a:prstGeom prst="ellipse">
                  <a:avLst/>
                </a:prstGeom>
                <a:solidFill>
                  <a:srgbClr val="FFB800"/>
                </a:solidFill>
                <a:ln w="9525">
                  <a:noFill/>
                  <a:round/>
                  <a:headEnd/>
                  <a:tailEnd/>
                </a:ln>
              </p:spPr>
              <p:txBody>
                <a:bodyPr anchor="ctr"/>
                <a:lstStyle/>
                <a:p>
                  <a:pPr algn="ctr"/>
                  <a:endParaRPr dirty="0"/>
                </a:p>
              </p:txBody>
            </p:sp>
            <p:sp>
              <p:nvSpPr>
                <p:cNvPr id="145" name="iṥḻîďè">
                  <a:extLst>
                    <a:ext uri="{FF2B5EF4-FFF2-40B4-BE49-F238E27FC236}">
                      <a16:creationId xmlns:a16="http://schemas.microsoft.com/office/drawing/2014/main" id="{9D6F1E56-D275-47DE-8C7D-2BAA6F3EE1B5}"/>
                    </a:ext>
                  </a:extLst>
                </p:cNvPr>
                <p:cNvSpPr>
                  <a:spLocks/>
                </p:cNvSpPr>
                <p:nvPr/>
              </p:nvSpPr>
              <p:spPr bwMode="auto">
                <a:xfrm>
                  <a:off x="5433371" y="2085089"/>
                  <a:ext cx="69452" cy="52807"/>
                </a:xfrm>
                <a:prstGeom prst="rect">
                  <a:avLst/>
                </a:prstGeom>
                <a:solidFill>
                  <a:srgbClr val="FFB800"/>
                </a:solidFill>
                <a:ln w="9525">
                  <a:noFill/>
                  <a:miter lim="800000"/>
                  <a:headEnd/>
                  <a:tailEnd/>
                </a:ln>
              </p:spPr>
              <p:txBody>
                <a:bodyPr anchor="ctr"/>
                <a:lstStyle/>
                <a:p>
                  <a:pPr algn="ctr"/>
                  <a:endParaRPr dirty="0"/>
                </a:p>
              </p:txBody>
            </p:sp>
            <p:sp>
              <p:nvSpPr>
                <p:cNvPr id="146" name="í$ļïḑê">
                  <a:extLst>
                    <a:ext uri="{FF2B5EF4-FFF2-40B4-BE49-F238E27FC236}">
                      <a16:creationId xmlns:a16="http://schemas.microsoft.com/office/drawing/2014/main" id="{C95B1F21-1215-47C9-96B0-70AC64BA716B}"/>
                    </a:ext>
                  </a:extLst>
                </p:cNvPr>
                <p:cNvSpPr>
                  <a:spLocks/>
                </p:cNvSpPr>
                <p:nvPr/>
              </p:nvSpPr>
              <p:spPr bwMode="auto">
                <a:xfrm>
                  <a:off x="5433371" y="2085089"/>
                  <a:ext cx="69452" cy="52807"/>
                </a:xfrm>
                <a:prstGeom prst="rect">
                  <a:avLst/>
                </a:prstGeom>
                <a:noFill/>
                <a:ln w="9525">
                  <a:noFill/>
                  <a:miter lim="800000"/>
                  <a:headEnd/>
                  <a:tailEnd/>
                </a:ln>
              </p:spPr>
              <p:txBody>
                <a:bodyPr anchor="ctr"/>
                <a:lstStyle/>
                <a:p>
                  <a:pPr algn="ctr"/>
                  <a:endParaRPr dirty="0"/>
                </a:p>
              </p:txBody>
            </p:sp>
            <p:sp>
              <p:nvSpPr>
                <p:cNvPr id="147" name="íṣ1ídê">
                  <a:extLst>
                    <a:ext uri="{FF2B5EF4-FFF2-40B4-BE49-F238E27FC236}">
                      <a16:creationId xmlns:a16="http://schemas.microsoft.com/office/drawing/2014/main" id="{86CEB777-425A-48AF-950D-944452B962E6}"/>
                    </a:ext>
                  </a:extLst>
                </p:cNvPr>
                <p:cNvSpPr>
                  <a:spLocks/>
                </p:cNvSpPr>
                <p:nvPr/>
              </p:nvSpPr>
              <p:spPr bwMode="auto">
                <a:xfrm>
                  <a:off x="5469685" y="1966311"/>
                  <a:ext cx="75958" cy="171586"/>
                </a:xfrm>
                <a:custGeom>
                  <a:avLst/>
                  <a:gdLst/>
                  <a:ahLst/>
                  <a:cxnLst>
                    <a:cxn ang="0">
                      <a:pos x="0" y="0"/>
                    </a:cxn>
                    <a:cxn ang="0">
                      <a:pos x="0" y="52"/>
                    </a:cxn>
                    <a:cxn ang="0">
                      <a:pos x="10" y="52"/>
                    </a:cxn>
                    <a:cxn ang="0">
                      <a:pos x="10" y="44"/>
                    </a:cxn>
                    <a:cxn ang="0">
                      <a:pos x="23" y="23"/>
                    </a:cxn>
                    <a:cxn ang="0">
                      <a:pos x="0" y="0"/>
                    </a:cxn>
                  </a:cxnLst>
                  <a:rect l="0" t="0" r="r" b="b"/>
                  <a:pathLst>
                    <a:path w="23" h="52">
                      <a:moveTo>
                        <a:pt x="0" y="0"/>
                      </a:moveTo>
                      <a:cubicBezTo>
                        <a:pt x="0" y="52"/>
                        <a:pt x="0" y="52"/>
                        <a:pt x="0" y="52"/>
                      </a:cubicBezTo>
                      <a:cubicBezTo>
                        <a:pt x="10" y="52"/>
                        <a:pt x="10" y="52"/>
                        <a:pt x="10" y="52"/>
                      </a:cubicBezTo>
                      <a:cubicBezTo>
                        <a:pt x="10" y="44"/>
                        <a:pt x="10" y="44"/>
                        <a:pt x="10" y="44"/>
                      </a:cubicBezTo>
                      <a:cubicBezTo>
                        <a:pt x="18" y="40"/>
                        <a:pt x="23" y="32"/>
                        <a:pt x="23" y="23"/>
                      </a:cubicBezTo>
                      <a:cubicBezTo>
                        <a:pt x="23" y="10"/>
                        <a:pt x="12" y="0"/>
                        <a:pt x="0" y="0"/>
                      </a:cubicBezTo>
                    </a:path>
                  </a:pathLst>
                </a:custGeom>
                <a:solidFill>
                  <a:srgbClr val="FFCC00"/>
                </a:solidFill>
                <a:ln w="9525">
                  <a:noFill/>
                  <a:round/>
                  <a:headEnd/>
                  <a:tailEnd/>
                </a:ln>
              </p:spPr>
              <p:txBody>
                <a:bodyPr anchor="ctr"/>
                <a:lstStyle/>
                <a:p>
                  <a:pPr algn="ctr"/>
                  <a:endParaRPr dirty="0"/>
                </a:p>
              </p:txBody>
            </p:sp>
            <p:sp>
              <p:nvSpPr>
                <p:cNvPr id="148" name="ïśḷíḑè">
                  <a:extLst>
                    <a:ext uri="{FF2B5EF4-FFF2-40B4-BE49-F238E27FC236}">
                      <a16:creationId xmlns:a16="http://schemas.microsoft.com/office/drawing/2014/main" id="{3BD85675-B62A-4DC8-B4AC-8E12D03B5742}"/>
                    </a:ext>
                  </a:extLst>
                </p:cNvPr>
                <p:cNvSpPr>
                  <a:spLocks/>
                </p:cNvSpPr>
                <p:nvPr/>
              </p:nvSpPr>
              <p:spPr bwMode="auto">
                <a:xfrm>
                  <a:off x="5423536" y="2042268"/>
                  <a:ext cx="46150" cy="42821"/>
                </a:xfrm>
                <a:custGeom>
                  <a:avLst/>
                  <a:gdLst/>
                  <a:ahLst/>
                  <a:cxnLst>
                    <a:cxn ang="0">
                      <a:pos x="8" y="10"/>
                    </a:cxn>
                    <a:cxn ang="0">
                      <a:pos x="3" y="8"/>
                    </a:cxn>
                    <a:cxn ang="0">
                      <a:pos x="3" y="4"/>
                    </a:cxn>
                    <a:cxn ang="0">
                      <a:pos x="6" y="3"/>
                    </a:cxn>
                    <a:cxn ang="0">
                      <a:pos x="7" y="3"/>
                    </a:cxn>
                    <a:cxn ang="0">
                      <a:pos x="9" y="6"/>
                    </a:cxn>
                    <a:cxn ang="0">
                      <a:pos x="9" y="10"/>
                    </a:cxn>
                    <a:cxn ang="0">
                      <a:pos x="8" y="10"/>
                    </a:cxn>
                    <a:cxn ang="0">
                      <a:pos x="6" y="0"/>
                    </a:cxn>
                    <a:cxn ang="0">
                      <a:pos x="1" y="3"/>
                    </a:cxn>
                    <a:cxn ang="0">
                      <a:pos x="1" y="9"/>
                    </a:cxn>
                    <a:cxn ang="0">
                      <a:pos x="8" y="12"/>
                    </a:cxn>
                    <a:cxn ang="0">
                      <a:pos x="9" y="12"/>
                    </a:cxn>
                    <a:cxn ang="0">
                      <a:pos x="9" y="13"/>
                    </a:cxn>
                    <a:cxn ang="0">
                      <a:pos x="12" y="13"/>
                    </a:cxn>
                    <a:cxn ang="0">
                      <a:pos x="12" y="12"/>
                    </a:cxn>
                    <a:cxn ang="0">
                      <a:pos x="13" y="12"/>
                    </a:cxn>
                    <a:cxn ang="0">
                      <a:pos x="14" y="12"/>
                    </a:cxn>
                    <a:cxn ang="0">
                      <a:pos x="14" y="12"/>
                    </a:cxn>
                    <a:cxn ang="0">
                      <a:pos x="13" y="11"/>
                    </a:cxn>
                    <a:cxn ang="0">
                      <a:pos x="14" y="10"/>
                    </a:cxn>
                    <a:cxn ang="0">
                      <a:pos x="14" y="10"/>
                    </a:cxn>
                    <a:cxn ang="0">
                      <a:pos x="13" y="10"/>
                    </a:cxn>
                    <a:cxn ang="0">
                      <a:pos x="12" y="10"/>
                    </a:cxn>
                    <a:cxn ang="0">
                      <a:pos x="12" y="6"/>
                    </a:cxn>
                    <a:cxn ang="0">
                      <a:pos x="8" y="0"/>
                    </a:cxn>
                    <a:cxn ang="0">
                      <a:pos x="6" y="0"/>
                    </a:cxn>
                  </a:cxnLst>
                  <a:rect l="0" t="0" r="r" b="b"/>
                  <a:pathLst>
                    <a:path w="14" h="13">
                      <a:moveTo>
                        <a:pt x="8" y="10"/>
                      </a:moveTo>
                      <a:cubicBezTo>
                        <a:pt x="6" y="10"/>
                        <a:pt x="4" y="9"/>
                        <a:pt x="3" y="8"/>
                      </a:cubicBezTo>
                      <a:cubicBezTo>
                        <a:pt x="2" y="7"/>
                        <a:pt x="2" y="5"/>
                        <a:pt x="3" y="4"/>
                      </a:cubicBezTo>
                      <a:cubicBezTo>
                        <a:pt x="4" y="3"/>
                        <a:pt x="5" y="3"/>
                        <a:pt x="6" y="3"/>
                      </a:cubicBezTo>
                      <a:cubicBezTo>
                        <a:pt x="7" y="3"/>
                        <a:pt x="7" y="3"/>
                        <a:pt x="7" y="3"/>
                      </a:cubicBezTo>
                      <a:cubicBezTo>
                        <a:pt x="8" y="3"/>
                        <a:pt x="9" y="4"/>
                        <a:pt x="9" y="6"/>
                      </a:cubicBezTo>
                      <a:cubicBezTo>
                        <a:pt x="9" y="10"/>
                        <a:pt x="9" y="10"/>
                        <a:pt x="9" y="10"/>
                      </a:cubicBezTo>
                      <a:cubicBezTo>
                        <a:pt x="8" y="10"/>
                        <a:pt x="8" y="10"/>
                        <a:pt x="8" y="10"/>
                      </a:cubicBezTo>
                      <a:moveTo>
                        <a:pt x="6" y="0"/>
                      </a:moveTo>
                      <a:cubicBezTo>
                        <a:pt x="4" y="0"/>
                        <a:pt x="2" y="1"/>
                        <a:pt x="1" y="3"/>
                      </a:cubicBezTo>
                      <a:cubicBezTo>
                        <a:pt x="0" y="5"/>
                        <a:pt x="0" y="7"/>
                        <a:pt x="1" y="9"/>
                      </a:cubicBezTo>
                      <a:cubicBezTo>
                        <a:pt x="2" y="11"/>
                        <a:pt x="5" y="12"/>
                        <a:pt x="8" y="12"/>
                      </a:cubicBezTo>
                      <a:cubicBezTo>
                        <a:pt x="9" y="12"/>
                        <a:pt x="9" y="12"/>
                        <a:pt x="9" y="12"/>
                      </a:cubicBezTo>
                      <a:cubicBezTo>
                        <a:pt x="9" y="13"/>
                        <a:pt x="9" y="13"/>
                        <a:pt x="9" y="13"/>
                      </a:cubicBezTo>
                      <a:cubicBezTo>
                        <a:pt x="12" y="13"/>
                        <a:pt x="12" y="13"/>
                        <a:pt x="12" y="13"/>
                      </a:cubicBezTo>
                      <a:cubicBezTo>
                        <a:pt x="12" y="12"/>
                        <a:pt x="12" y="12"/>
                        <a:pt x="12" y="12"/>
                      </a:cubicBezTo>
                      <a:cubicBezTo>
                        <a:pt x="13" y="12"/>
                        <a:pt x="13" y="12"/>
                        <a:pt x="13" y="12"/>
                      </a:cubicBezTo>
                      <a:cubicBezTo>
                        <a:pt x="13" y="12"/>
                        <a:pt x="13" y="12"/>
                        <a:pt x="14" y="12"/>
                      </a:cubicBezTo>
                      <a:cubicBezTo>
                        <a:pt x="14" y="12"/>
                        <a:pt x="14" y="12"/>
                        <a:pt x="14" y="12"/>
                      </a:cubicBezTo>
                      <a:cubicBezTo>
                        <a:pt x="13" y="12"/>
                        <a:pt x="13" y="12"/>
                        <a:pt x="13" y="11"/>
                      </a:cubicBezTo>
                      <a:cubicBezTo>
                        <a:pt x="13" y="11"/>
                        <a:pt x="13" y="10"/>
                        <a:pt x="14" y="10"/>
                      </a:cubicBezTo>
                      <a:cubicBezTo>
                        <a:pt x="14" y="10"/>
                        <a:pt x="14" y="10"/>
                        <a:pt x="14" y="10"/>
                      </a:cubicBezTo>
                      <a:cubicBezTo>
                        <a:pt x="13" y="10"/>
                        <a:pt x="13" y="10"/>
                        <a:pt x="13" y="10"/>
                      </a:cubicBezTo>
                      <a:cubicBezTo>
                        <a:pt x="12" y="10"/>
                        <a:pt x="12" y="10"/>
                        <a:pt x="12" y="10"/>
                      </a:cubicBezTo>
                      <a:cubicBezTo>
                        <a:pt x="12" y="6"/>
                        <a:pt x="12" y="6"/>
                        <a:pt x="12" y="6"/>
                      </a:cubicBezTo>
                      <a:cubicBezTo>
                        <a:pt x="12" y="3"/>
                        <a:pt x="10" y="1"/>
                        <a:pt x="8" y="0"/>
                      </a:cubicBezTo>
                      <a:cubicBezTo>
                        <a:pt x="7" y="0"/>
                        <a:pt x="7" y="0"/>
                        <a:pt x="6" y="0"/>
                      </a:cubicBezTo>
                    </a:path>
                  </a:pathLst>
                </a:custGeom>
                <a:solidFill>
                  <a:srgbClr val="C67C00"/>
                </a:solidFill>
                <a:ln w="9525">
                  <a:noFill/>
                  <a:round/>
                  <a:headEnd/>
                  <a:tailEnd/>
                </a:ln>
              </p:spPr>
              <p:txBody>
                <a:bodyPr anchor="ctr"/>
                <a:lstStyle/>
                <a:p>
                  <a:pPr algn="ctr"/>
                  <a:endParaRPr dirty="0"/>
                </a:p>
              </p:txBody>
            </p:sp>
            <p:sp>
              <p:nvSpPr>
                <p:cNvPr id="149" name="išḻiḍé">
                  <a:extLst>
                    <a:ext uri="{FF2B5EF4-FFF2-40B4-BE49-F238E27FC236}">
                      <a16:creationId xmlns:a16="http://schemas.microsoft.com/office/drawing/2014/main" id="{D8D19223-AB11-4B54-BABA-BD1722C230E2}"/>
                    </a:ext>
                  </a:extLst>
                </p:cNvPr>
                <p:cNvSpPr>
                  <a:spLocks/>
                </p:cNvSpPr>
                <p:nvPr/>
              </p:nvSpPr>
              <p:spPr bwMode="auto">
                <a:xfrm>
                  <a:off x="5453192" y="2085089"/>
                  <a:ext cx="9986" cy="52807"/>
                </a:xfrm>
                <a:custGeom>
                  <a:avLst/>
                  <a:gdLst/>
                  <a:ahLst/>
                  <a:cxnLst>
                    <a:cxn ang="0">
                      <a:pos x="3" y="0"/>
                    </a:cxn>
                    <a:cxn ang="0">
                      <a:pos x="0" y="0"/>
                    </a:cxn>
                    <a:cxn ang="0">
                      <a:pos x="0" y="14"/>
                    </a:cxn>
                    <a:cxn ang="0">
                      <a:pos x="2" y="16"/>
                    </a:cxn>
                    <a:cxn ang="0">
                      <a:pos x="3" y="14"/>
                    </a:cxn>
                    <a:cxn ang="0">
                      <a:pos x="3" y="0"/>
                    </a:cxn>
                  </a:cxnLst>
                  <a:rect l="0" t="0" r="r" b="b"/>
                  <a:pathLst>
                    <a:path w="3" h="16">
                      <a:moveTo>
                        <a:pt x="3" y="0"/>
                      </a:moveTo>
                      <a:cubicBezTo>
                        <a:pt x="0" y="0"/>
                        <a:pt x="0" y="0"/>
                        <a:pt x="0" y="0"/>
                      </a:cubicBezTo>
                      <a:cubicBezTo>
                        <a:pt x="0" y="14"/>
                        <a:pt x="0" y="14"/>
                        <a:pt x="0" y="14"/>
                      </a:cubicBezTo>
                      <a:cubicBezTo>
                        <a:pt x="0" y="15"/>
                        <a:pt x="1" y="16"/>
                        <a:pt x="2" y="16"/>
                      </a:cubicBezTo>
                      <a:cubicBezTo>
                        <a:pt x="2" y="16"/>
                        <a:pt x="3" y="15"/>
                        <a:pt x="3" y="14"/>
                      </a:cubicBezTo>
                      <a:cubicBezTo>
                        <a:pt x="3" y="0"/>
                        <a:pt x="3" y="0"/>
                        <a:pt x="3" y="0"/>
                      </a:cubicBezTo>
                    </a:path>
                  </a:pathLst>
                </a:custGeom>
                <a:solidFill>
                  <a:srgbClr val="C67C00"/>
                </a:solidFill>
                <a:ln w="9525">
                  <a:noFill/>
                  <a:round/>
                  <a:headEnd/>
                  <a:tailEnd/>
                </a:ln>
              </p:spPr>
              <p:txBody>
                <a:bodyPr anchor="ctr"/>
                <a:lstStyle/>
                <a:p>
                  <a:pPr algn="ctr"/>
                  <a:endParaRPr dirty="0"/>
                </a:p>
              </p:txBody>
            </p:sp>
            <p:sp>
              <p:nvSpPr>
                <p:cNvPr id="150" name="íşľîdé">
                  <a:extLst>
                    <a:ext uri="{FF2B5EF4-FFF2-40B4-BE49-F238E27FC236}">
                      <a16:creationId xmlns:a16="http://schemas.microsoft.com/office/drawing/2014/main" id="{EE91A77A-369A-4D6E-A0F0-5C4BDA45814F}"/>
                    </a:ext>
                  </a:extLst>
                </p:cNvPr>
                <p:cNvSpPr>
                  <a:spLocks/>
                </p:cNvSpPr>
                <p:nvPr/>
              </p:nvSpPr>
              <p:spPr bwMode="auto">
                <a:xfrm>
                  <a:off x="5469685" y="2075254"/>
                  <a:ext cx="151" cy="6658"/>
                </a:xfrm>
                <a:custGeom>
                  <a:avLst/>
                  <a:gdLst/>
                  <a:ahLst/>
                  <a:cxnLst>
                    <a:cxn ang="0">
                      <a:pos x="0" y="2"/>
                    </a:cxn>
                    <a:cxn ang="0">
                      <a:pos x="0" y="2"/>
                    </a:cxn>
                    <a:cxn ang="0">
                      <a:pos x="0" y="2"/>
                    </a:cxn>
                    <a:cxn ang="0">
                      <a:pos x="0" y="2"/>
                    </a:cxn>
                    <a:cxn ang="0">
                      <a:pos x="0" y="0"/>
                    </a:cxn>
                    <a:cxn ang="0">
                      <a:pos x="0" y="0"/>
                    </a:cxn>
                    <a:cxn ang="0">
                      <a:pos x="0" y="0"/>
                    </a:cxn>
                    <a:cxn ang="0">
                      <a:pos x="0" y="0"/>
                    </a:cxn>
                  </a:cxnLst>
                  <a:rect l="0" t="0" r="r" b="b"/>
                  <a:pathLst>
                    <a:path h="2">
                      <a:moveTo>
                        <a:pt x="0" y="2"/>
                      </a:moveTo>
                      <a:cubicBezTo>
                        <a:pt x="0" y="2"/>
                        <a:pt x="0" y="2"/>
                        <a:pt x="0" y="2"/>
                      </a:cubicBezTo>
                      <a:cubicBezTo>
                        <a:pt x="0" y="2"/>
                        <a:pt x="0" y="2"/>
                        <a:pt x="0" y="2"/>
                      </a:cubicBezTo>
                      <a:cubicBezTo>
                        <a:pt x="0" y="2"/>
                        <a:pt x="0" y="2"/>
                        <a:pt x="0" y="2"/>
                      </a:cubicBezTo>
                      <a:moveTo>
                        <a:pt x="0" y="0"/>
                      </a:moveTo>
                      <a:cubicBezTo>
                        <a:pt x="0" y="0"/>
                        <a:pt x="0" y="0"/>
                        <a:pt x="0" y="0"/>
                      </a:cubicBezTo>
                      <a:cubicBezTo>
                        <a:pt x="0" y="0"/>
                        <a:pt x="0" y="0"/>
                        <a:pt x="0" y="0"/>
                      </a:cubicBezTo>
                      <a:cubicBezTo>
                        <a:pt x="0" y="0"/>
                        <a:pt x="0" y="0"/>
                        <a:pt x="0" y="0"/>
                      </a:cubicBezTo>
                    </a:path>
                  </a:pathLst>
                </a:custGeom>
                <a:solidFill>
                  <a:srgbClr val="C68A00"/>
                </a:solidFill>
                <a:ln w="9525">
                  <a:noFill/>
                  <a:round/>
                  <a:headEnd/>
                  <a:tailEnd/>
                </a:ln>
              </p:spPr>
              <p:txBody>
                <a:bodyPr anchor="ctr"/>
                <a:lstStyle/>
                <a:p>
                  <a:pPr algn="ctr"/>
                  <a:endParaRPr dirty="0"/>
                </a:p>
              </p:txBody>
            </p:sp>
            <p:sp>
              <p:nvSpPr>
                <p:cNvPr id="151" name="işlide">
                  <a:extLst>
                    <a:ext uri="{FF2B5EF4-FFF2-40B4-BE49-F238E27FC236}">
                      <a16:creationId xmlns:a16="http://schemas.microsoft.com/office/drawing/2014/main" id="{A8DDBAF4-FC56-48B6-9DFF-EA47015309EA}"/>
                    </a:ext>
                  </a:extLst>
                </p:cNvPr>
                <p:cNvSpPr>
                  <a:spLocks/>
                </p:cNvSpPr>
                <p:nvPr/>
              </p:nvSpPr>
              <p:spPr bwMode="auto">
                <a:xfrm>
                  <a:off x="5469685" y="2042268"/>
                  <a:ext cx="42972" cy="95628"/>
                </a:xfrm>
                <a:custGeom>
                  <a:avLst/>
                  <a:gdLst/>
                  <a:ahLst/>
                  <a:cxnLst>
                    <a:cxn ang="0">
                      <a:pos x="4" y="10"/>
                    </a:cxn>
                    <a:cxn ang="0">
                      <a:pos x="4" y="6"/>
                    </a:cxn>
                    <a:cxn ang="0">
                      <a:pos x="6" y="3"/>
                    </a:cxn>
                    <a:cxn ang="0">
                      <a:pos x="7" y="3"/>
                    </a:cxn>
                    <a:cxn ang="0">
                      <a:pos x="10" y="4"/>
                    </a:cxn>
                    <a:cxn ang="0">
                      <a:pos x="10" y="8"/>
                    </a:cxn>
                    <a:cxn ang="0">
                      <a:pos x="5" y="10"/>
                    </a:cxn>
                    <a:cxn ang="0">
                      <a:pos x="4" y="10"/>
                    </a:cxn>
                    <a:cxn ang="0">
                      <a:pos x="7" y="0"/>
                    </a:cxn>
                    <a:cxn ang="0">
                      <a:pos x="6" y="0"/>
                    </a:cxn>
                    <a:cxn ang="0">
                      <a:pos x="1" y="6"/>
                    </a:cxn>
                    <a:cxn ang="0">
                      <a:pos x="1" y="10"/>
                    </a:cxn>
                    <a:cxn ang="0">
                      <a:pos x="0" y="10"/>
                    </a:cxn>
                    <a:cxn ang="0">
                      <a:pos x="0" y="10"/>
                    </a:cxn>
                    <a:cxn ang="0">
                      <a:pos x="0" y="10"/>
                    </a:cxn>
                    <a:cxn ang="0">
                      <a:pos x="0" y="12"/>
                    </a:cxn>
                    <a:cxn ang="0">
                      <a:pos x="0" y="12"/>
                    </a:cxn>
                    <a:cxn ang="0">
                      <a:pos x="0" y="12"/>
                    </a:cxn>
                    <a:cxn ang="0">
                      <a:pos x="1" y="12"/>
                    </a:cxn>
                    <a:cxn ang="0">
                      <a:pos x="1" y="27"/>
                    </a:cxn>
                    <a:cxn ang="0">
                      <a:pos x="3" y="29"/>
                    </a:cxn>
                    <a:cxn ang="0">
                      <a:pos x="4" y="27"/>
                    </a:cxn>
                    <a:cxn ang="0">
                      <a:pos x="4" y="12"/>
                    </a:cxn>
                    <a:cxn ang="0">
                      <a:pos x="5" y="12"/>
                    </a:cxn>
                    <a:cxn ang="0">
                      <a:pos x="12" y="9"/>
                    </a:cxn>
                    <a:cxn ang="0">
                      <a:pos x="12" y="3"/>
                    </a:cxn>
                    <a:cxn ang="0">
                      <a:pos x="7" y="0"/>
                    </a:cxn>
                  </a:cxnLst>
                  <a:rect l="0" t="0" r="r" b="b"/>
                  <a:pathLst>
                    <a:path w="13" h="29">
                      <a:moveTo>
                        <a:pt x="4" y="10"/>
                      </a:moveTo>
                      <a:cubicBezTo>
                        <a:pt x="4" y="6"/>
                        <a:pt x="4" y="6"/>
                        <a:pt x="4" y="6"/>
                      </a:cubicBezTo>
                      <a:cubicBezTo>
                        <a:pt x="4" y="4"/>
                        <a:pt x="5" y="3"/>
                        <a:pt x="6" y="3"/>
                      </a:cubicBezTo>
                      <a:cubicBezTo>
                        <a:pt x="6" y="3"/>
                        <a:pt x="7" y="3"/>
                        <a:pt x="7" y="3"/>
                      </a:cubicBezTo>
                      <a:cubicBezTo>
                        <a:pt x="8" y="3"/>
                        <a:pt x="9" y="3"/>
                        <a:pt x="10" y="4"/>
                      </a:cubicBezTo>
                      <a:cubicBezTo>
                        <a:pt x="11" y="5"/>
                        <a:pt x="11" y="7"/>
                        <a:pt x="10" y="8"/>
                      </a:cubicBezTo>
                      <a:cubicBezTo>
                        <a:pt x="9" y="9"/>
                        <a:pt x="8" y="10"/>
                        <a:pt x="5" y="10"/>
                      </a:cubicBezTo>
                      <a:cubicBezTo>
                        <a:pt x="4" y="10"/>
                        <a:pt x="4" y="10"/>
                        <a:pt x="4" y="10"/>
                      </a:cubicBezTo>
                      <a:moveTo>
                        <a:pt x="7" y="0"/>
                      </a:moveTo>
                      <a:cubicBezTo>
                        <a:pt x="7" y="0"/>
                        <a:pt x="6" y="0"/>
                        <a:pt x="6" y="0"/>
                      </a:cubicBezTo>
                      <a:cubicBezTo>
                        <a:pt x="3" y="1"/>
                        <a:pt x="1" y="3"/>
                        <a:pt x="1" y="6"/>
                      </a:cubicBezTo>
                      <a:cubicBezTo>
                        <a:pt x="1" y="10"/>
                        <a:pt x="1" y="10"/>
                        <a:pt x="1" y="10"/>
                      </a:cubicBezTo>
                      <a:cubicBezTo>
                        <a:pt x="0" y="10"/>
                        <a:pt x="0" y="10"/>
                        <a:pt x="0" y="10"/>
                      </a:cubicBezTo>
                      <a:cubicBezTo>
                        <a:pt x="0" y="10"/>
                        <a:pt x="0" y="10"/>
                        <a:pt x="0" y="10"/>
                      </a:cubicBezTo>
                      <a:cubicBezTo>
                        <a:pt x="0" y="10"/>
                        <a:pt x="0" y="10"/>
                        <a:pt x="0" y="10"/>
                      </a:cubicBezTo>
                      <a:cubicBezTo>
                        <a:pt x="0" y="12"/>
                        <a:pt x="0" y="12"/>
                        <a:pt x="0" y="12"/>
                      </a:cubicBezTo>
                      <a:cubicBezTo>
                        <a:pt x="0" y="12"/>
                        <a:pt x="0" y="12"/>
                        <a:pt x="0" y="12"/>
                      </a:cubicBezTo>
                      <a:cubicBezTo>
                        <a:pt x="0" y="12"/>
                        <a:pt x="0" y="12"/>
                        <a:pt x="0" y="12"/>
                      </a:cubicBezTo>
                      <a:cubicBezTo>
                        <a:pt x="1" y="12"/>
                        <a:pt x="1" y="12"/>
                        <a:pt x="1" y="12"/>
                      </a:cubicBezTo>
                      <a:cubicBezTo>
                        <a:pt x="1" y="27"/>
                        <a:pt x="1" y="27"/>
                        <a:pt x="1" y="27"/>
                      </a:cubicBezTo>
                      <a:cubicBezTo>
                        <a:pt x="1" y="28"/>
                        <a:pt x="2" y="29"/>
                        <a:pt x="3" y="29"/>
                      </a:cubicBezTo>
                      <a:cubicBezTo>
                        <a:pt x="3" y="29"/>
                        <a:pt x="4" y="28"/>
                        <a:pt x="4" y="27"/>
                      </a:cubicBezTo>
                      <a:cubicBezTo>
                        <a:pt x="4" y="12"/>
                        <a:pt x="4" y="12"/>
                        <a:pt x="4" y="12"/>
                      </a:cubicBezTo>
                      <a:cubicBezTo>
                        <a:pt x="5" y="12"/>
                        <a:pt x="5" y="12"/>
                        <a:pt x="5" y="12"/>
                      </a:cubicBezTo>
                      <a:cubicBezTo>
                        <a:pt x="8" y="12"/>
                        <a:pt x="11" y="11"/>
                        <a:pt x="12" y="9"/>
                      </a:cubicBezTo>
                      <a:cubicBezTo>
                        <a:pt x="13" y="7"/>
                        <a:pt x="13" y="5"/>
                        <a:pt x="12" y="3"/>
                      </a:cubicBezTo>
                      <a:cubicBezTo>
                        <a:pt x="11" y="1"/>
                        <a:pt x="9" y="0"/>
                        <a:pt x="7" y="0"/>
                      </a:cubicBezTo>
                    </a:path>
                  </a:pathLst>
                </a:custGeom>
                <a:solidFill>
                  <a:srgbClr val="C68A00"/>
                </a:solidFill>
                <a:ln w="9525">
                  <a:noFill/>
                  <a:round/>
                  <a:headEnd/>
                  <a:tailEnd/>
                </a:ln>
              </p:spPr>
              <p:txBody>
                <a:bodyPr anchor="ctr"/>
                <a:lstStyle/>
                <a:p>
                  <a:pPr algn="ctr"/>
                  <a:endParaRPr dirty="0"/>
                </a:p>
              </p:txBody>
            </p:sp>
            <p:sp>
              <p:nvSpPr>
                <p:cNvPr id="152" name="î$1îdè">
                  <a:extLst>
                    <a:ext uri="{FF2B5EF4-FFF2-40B4-BE49-F238E27FC236}">
                      <a16:creationId xmlns:a16="http://schemas.microsoft.com/office/drawing/2014/main" id="{625872B3-8B15-44AB-9FFE-B6C622FA317A}"/>
                    </a:ext>
                  </a:extLst>
                </p:cNvPr>
                <p:cNvSpPr>
                  <a:spLocks/>
                </p:cNvSpPr>
                <p:nvPr/>
              </p:nvSpPr>
              <p:spPr bwMode="auto">
                <a:xfrm>
                  <a:off x="5466508" y="2075254"/>
                  <a:ext cx="3178" cy="6658"/>
                </a:xfrm>
                <a:custGeom>
                  <a:avLst/>
                  <a:gdLst/>
                  <a:ahLst/>
                  <a:cxnLst>
                    <a:cxn ang="0">
                      <a:pos x="1" y="0"/>
                    </a:cxn>
                    <a:cxn ang="0">
                      <a:pos x="0" y="1"/>
                    </a:cxn>
                    <a:cxn ang="0">
                      <a:pos x="1" y="2"/>
                    </a:cxn>
                    <a:cxn ang="0">
                      <a:pos x="1" y="0"/>
                    </a:cxn>
                  </a:cxnLst>
                  <a:rect l="0" t="0" r="r" b="b"/>
                  <a:pathLst>
                    <a:path w="1" h="2">
                      <a:moveTo>
                        <a:pt x="1" y="0"/>
                      </a:moveTo>
                      <a:cubicBezTo>
                        <a:pt x="0" y="0"/>
                        <a:pt x="0" y="1"/>
                        <a:pt x="0" y="1"/>
                      </a:cubicBezTo>
                      <a:cubicBezTo>
                        <a:pt x="0" y="2"/>
                        <a:pt x="0" y="2"/>
                        <a:pt x="1" y="2"/>
                      </a:cubicBezTo>
                      <a:cubicBezTo>
                        <a:pt x="1" y="0"/>
                        <a:pt x="1" y="0"/>
                        <a:pt x="1" y="0"/>
                      </a:cubicBezTo>
                    </a:path>
                  </a:pathLst>
                </a:custGeom>
                <a:solidFill>
                  <a:srgbClr val="C67C00"/>
                </a:solidFill>
                <a:ln w="9525">
                  <a:noFill/>
                  <a:round/>
                  <a:headEnd/>
                  <a:tailEnd/>
                </a:ln>
              </p:spPr>
              <p:txBody>
                <a:bodyPr anchor="ctr"/>
                <a:lstStyle/>
                <a:p>
                  <a:pPr algn="ctr"/>
                  <a:endParaRPr dirty="0"/>
                </a:p>
              </p:txBody>
            </p:sp>
            <p:sp>
              <p:nvSpPr>
                <p:cNvPr id="153" name="î$ḷíḋe">
                  <a:extLst>
                    <a:ext uri="{FF2B5EF4-FFF2-40B4-BE49-F238E27FC236}">
                      <a16:creationId xmlns:a16="http://schemas.microsoft.com/office/drawing/2014/main" id="{27FAAA48-FE2E-4C53-8F62-59F91F91A42B}"/>
                    </a:ext>
                  </a:extLst>
                </p:cNvPr>
                <p:cNvSpPr>
                  <a:spLocks/>
                </p:cNvSpPr>
                <p:nvPr/>
              </p:nvSpPr>
              <p:spPr bwMode="auto">
                <a:xfrm>
                  <a:off x="5440028" y="2154389"/>
                  <a:ext cx="56136" cy="39643"/>
                </a:xfrm>
                <a:custGeom>
                  <a:avLst/>
                  <a:gdLst/>
                  <a:ahLst/>
                  <a:cxnLst>
                    <a:cxn ang="0">
                      <a:pos x="13" y="12"/>
                    </a:cxn>
                    <a:cxn ang="0">
                      <a:pos x="4" y="12"/>
                    </a:cxn>
                    <a:cxn ang="0">
                      <a:pos x="0" y="7"/>
                    </a:cxn>
                    <a:cxn ang="0">
                      <a:pos x="0" y="0"/>
                    </a:cxn>
                    <a:cxn ang="0">
                      <a:pos x="17" y="0"/>
                    </a:cxn>
                    <a:cxn ang="0">
                      <a:pos x="17" y="7"/>
                    </a:cxn>
                    <a:cxn ang="0">
                      <a:pos x="13" y="12"/>
                    </a:cxn>
                  </a:cxnLst>
                  <a:rect l="0" t="0" r="r" b="b"/>
                  <a:pathLst>
                    <a:path w="17" h="12">
                      <a:moveTo>
                        <a:pt x="13" y="12"/>
                      </a:moveTo>
                      <a:cubicBezTo>
                        <a:pt x="4" y="12"/>
                        <a:pt x="4" y="12"/>
                        <a:pt x="4" y="12"/>
                      </a:cubicBezTo>
                      <a:cubicBezTo>
                        <a:pt x="2" y="12"/>
                        <a:pt x="0" y="10"/>
                        <a:pt x="0" y="7"/>
                      </a:cubicBezTo>
                      <a:cubicBezTo>
                        <a:pt x="0" y="0"/>
                        <a:pt x="0" y="0"/>
                        <a:pt x="0" y="0"/>
                      </a:cubicBezTo>
                      <a:cubicBezTo>
                        <a:pt x="17" y="0"/>
                        <a:pt x="17" y="0"/>
                        <a:pt x="17" y="0"/>
                      </a:cubicBezTo>
                      <a:cubicBezTo>
                        <a:pt x="17" y="7"/>
                        <a:pt x="17" y="7"/>
                        <a:pt x="17" y="7"/>
                      </a:cubicBezTo>
                      <a:cubicBezTo>
                        <a:pt x="17" y="10"/>
                        <a:pt x="15" y="12"/>
                        <a:pt x="13" y="12"/>
                      </a:cubicBezTo>
                      <a:close/>
                    </a:path>
                  </a:pathLst>
                </a:custGeom>
                <a:solidFill>
                  <a:srgbClr val="67686D"/>
                </a:solidFill>
                <a:ln w="9525">
                  <a:noFill/>
                  <a:round/>
                  <a:headEnd/>
                  <a:tailEnd/>
                </a:ln>
              </p:spPr>
              <p:txBody>
                <a:bodyPr anchor="ctr"/>
                <a:lstStyle/>
                <a:p>
                  <a:pPr algn="ctr"/>
                  <a:endParaRPr dirty="0"/>
                </a:p>
              </p:txBody>
            </p:sp>
            <p:sp>
              <p:nvSpPr>
                <p:cNvPr id="154" name="iŝḻíḍe">
                  <a:extLst>
                    <a:ext uri="{FF2B5EF4-FFF2-40B4-BE49-F238E27FC236}">
                      <a16:creationId xmlns:a16="http://schemas.microsoft.com/office/drawing/2014/main" id="{DCE4C79C-CC0A-4AE2-B809-2247B27B26E9}"/>
                    </a:ext>
                  </a:extLst>
                </p:cNvPr>
                <p:cNvSpPr>
                  <a:spLocks/>
                </p:cNvSpPr>
                <p:nvPr/>
              </p:nvSpPr>
              <p:spPr bwMode="auto">
                <a:xfrm>
                  <a:off x="5433371" y="2131390"/>
                  <a:ext cx="69452" cy="49479"/>
                </a:xfrm>
                <a:custGeom>
                  <a:avLst/>
                  <a:gdLst/>
                  <a:ahLst/>
                  <a:cxnLst>
                    <a:cxn ang="0">
                      <a:pos x="20" y="15"/>
                    </a:cxn>
                    <a:cxn ang="0">
                      <a:pos x="1" y="15"/>
                    </a:cxn>
                    <a:cxn ang="0">
                      <a:pos x="0" y="14"/>
                    </a:cxn>
                    <a:cxn ang="0">
                      <a:pos x="0" y="0"/>
                    </a:cxn>
                    <a:cxn ang="0">
                      <a:pos x="21" y="0"/>
                    </a:cxn>
                    <a:cxn ang="0">
                      <a:pos x="21" y="14"/>
                    </a:cxn>
                    <a:cxn ang="0">
                      <a:pos x="20" y="15"/>
                    </a:cxn>
                  </a:cxnLst>
                  <a:rect l="0" t="0" r="r" b="b"/>
                  <a:pathLst>
                    <a:path w="21" h="15">
                      <a:moveTo>
                        <a:pt x="20" y="15"/>
                      </a:moveTo>
                      <a:cubicBezTo>
                        <a:pt x="1" y="15"/>
                        <a:pt x="1" y="15"/>
                        <a:pt x="1" y="15"/>
                      </a:cubicBezTo>
                      <a:cubicBezTo>
                        <a:pt x="0" y="15"/>
                        <a:pt x="0" y="15"/>
                        <a:pt x="0" y="14"/>
                      </a:cubicBezTo>
                      <a:cubicBezTo>
                        <a:pt x="0" y="0"/>
                        <a:pt x="0" y="0"/>
                        <a:pt x="0" y="0"/>
                      </a:cubicBezTo>
                      <a:cubicBezTo>
                        <a:pt x="21" y="0"/>
                        <a:pt x="21" y="0"/>
                        <a:pt x="21" y="0"/>
                      </a:cubicBezTo>
                      <a:cubicBezTo>
                        <a:pt x="21" y="14"/>
                        <a:pt x="21" y="14"/>
                        <a:pt x="21" y="14"/>
                      </a:cubicBezTo>
                      <a:cubicBezTo>
                        <a:pt x="21" y="15"/>
                        <a:pt x="21" y="15"/>
                        <a:pt x="20" y="15"/>
                      </a:cubicBezTo>
                      <a:close/>
                    </a:path>
                  </a:pathLst>
                </a:custGeom>
                <a:solidFill>
                  <a:srgbClr val="9A9B9E"/>
                </a:solidFill>
                <a:ln w="9525">
                  <a:noFill/>
                  <a:round/>
                  <a:headEnd/>
                  <a:tailEnd/>
                </a:ln>
              </p:spPr>
              <p:txBody>
                <a:bodyPr anchor="ctr"/>
                <a:lstStyle/>
                <a:p>
                  <a:pPr algn="ctr"/>
                  <a:endParaRPr dirty="0"/>
                </a:p>
              </p:txBody>
            </p:sp>
            <p:sp>
              <p:nvSpPr>
                <p:cNvPr id="155" name="í$ḷïḑé">
                  <a:extLst>
                    <a:ext uri="{FF2B5EF4-FFF2-40B4-BE49-F238E27FC236}">
                      <a16:creationId xmlns:a16="http://schemas.microsoft.com/office/drawing/2014/main" id="{75B9B231-2C19-4D23-98FD-6CBBFA4A8653}"/>
                    </a:ext>
                  </a:extLst>
                </p:cNvPr>
                <p:cNvSpPr>
                  <a:spLocks/>
                </p:cNvSpPr>
                <p:nvPr/>
              </p:nvSpPr>
              <p:spPr bwMode="auto">
                <a:xfrm>
                  <a:off x="5426864" y="2137897"/>
                  <a:ext cx="82464" cy="13315"/>
                </a:xfrm>
                <a:custGeom>
                  <a:avLst/>
                  <a:gdLst/>
                  <a:ahLst/>
                  <a:cxnLst>
                    <a:cxn ang="0">
                      <a:pos x="24" y="4"/>
                    </a:cxn>
                    <a:cxn ang="0">
                      <a:pos x="1" y="4"/>
                    </a:cxn>
                    <a:cxn ang="0">
                      <a:pos x="0" y="2"/>
                    </a:cxn>
                    <a:cxn ang="0">
                      <a:pos x="1" y="0"/>
                    </a:cxn>
                    <a:cxn ang="0">
                      <a:pos x="24" y="0"/>
                    </a:cxn>
                    <a:cxn ang="0">
                      <a:pos x="25" y="2"/>
                    </a:cxn>
                    <a:cxn ang="0">
                      <a:pos x="24" y="4"/>
                    </a:cxn>
                  </a:cxnLst>
                  <a:rect l="0" t="0" r="r" b="b"/>
                  <a:pathLst>
                    <a:path w="25" h="4">
                      <a:moveTo>
                        <a:pt x="24" y="4"/>
                      </a:moveTo>
                      <a:cubicBezTo>
                        <a:pt x="1" y="4"/>
                        <a:pt x="1" y="4"/>
                        <a:pt x="1" y="4"/>
                      </a:cubicBezTo>
                      <a:cubicBezTo>
                        <a:pt x="1" y="4"/>
                        <a:pt x="0" y="3"/>
                        <a:pt x="0" y="2"/>
                      </a:cubicBezTo>
                      <a:cubicBezTo>
                        <a:pt x="0" y="1"/>
                        <a:pt x="1" y="0"/>
                        <a:pt x="1" y="0"/>
                      </a:cubicBezTo>
                      <a:cubicBezTo>
                        <a:pt x="24" y="0"/>
                        <a:pt x="24" y="0"/>
                        <a:pt x="24" y="0"/>
                      </a:cubicBezTo>
                      <a:cubicBezTo>
                        <a:pt x="25" y="0"/>
                        <a:pt x="25" y="1"/>
                        <a:pt x="25" y="2"/>
                      </a:cubicBezTo>
                      <a:cubicBezTo>
                        <a:pt x="25" y="3"/>
                        <a:pt x="25" y="4"/>
                        <a:pt x="24" y="4"/>
                      </a:cubicBezTo>
                      <a:close/>
                    </a:path>
                  </a:pathLst>
                </a:custGeom>
                <a:solidFill>
                  <a:srgbClr val="67686D"/>
                </a:solidFill>
                <a:ln w="9525">
                  <a:noFill/>
                  <a:round/>
                  <a:headEnd/>
                  <a:tailEnd/>
                </a:ln>
              </p:spPr>
              <p:txBody>
                <a:bodyPr anchor="ctr"/>
                <a:lstStyle/>
                <a:p>
                  <a:pPr algn="ctr"/>
                  <a:endParaRPr dirty="0"/>
                </a:p>
              </p:txBody>
            </p:sp>
            <p:sp>
              <p:nvSpPr>
                <p:cNvPr id="156" name="îŝľíde">
                  <a:extLst>
                    <a:ext uri="{FF2B5EF4-FFF2-40B4-BE49-F238E27FC236}">
                      <a16:creationId xmlns:a16="http://schemas.microsoft.com/office/drawing/2014/main" id="{E7C41B87-8028-4DC4-9E23-F0C177AF3FD9}"/>
                    </a:ext>
                  </a:extLst>
                </p:cNvPr>
                <p:cNvSpPr>
                  <a:spLocks/>
                </p:cNvSpPr>
                <p:nvPr/>
              </p:nvSpPr>
              <p:spPr bwMode="auto">
                <a:xfrm>
                  <a:off x="5426864" y="2161047"/>
                  <a:ext cx="82464" cy="9986"/>
                </a:xfrm>
                <a:custGeom>
                  <a:avLst/>
                  <a:gdLst/>
                  <a:ahLst/>
                  <a:cxnLst>
                    <a:cxn ang="0">
                      <a:pos x="24" y="3"/>
                    </a:cxn>
                    <a:cxn ang="0">
                      <a:pos x="1" y="3"/>
                    </a:cxn>
                    <a:cxn ang="0">
                      <a:pos x="0" y="1"/>
                    </a:cxn>
                    <a:cxn ang="0">
                      <a:pos x="1" y="0"/>
                    </a:cxn>
                    <a:cxn ang="0">
                      <a:pos x="24" y="0"/>
                    </a:cxn>
                    <a:cxn ang="0">
                      <a:pos x="25" y="1"/>
                    </a:cxn>
                    <a:cxn ang="0">
                      <a:pos x="24" y="3"/>
                    </a:cxn>
                  </a:cxnLst>
                  <a:rect l="0" t="0" r="r" b="b"/>
                  <a:pathLst>
                    <a:path w="25" h="3">
                      <a:moveTo>
                        <a:pt x="24" y="3"/>
                      </a:moveTo>
                      <a:cubicBezTo>
                        <a:pt x="1" y="3"/>
                        <a:pt x="1" y="3"/>
                        <a:pt x="1" y="3"/>
                      </a:cubicBezTo>
                      <a:cubicBezTo>
                        <a:pt x="1" y="3"/>
                        <a:pt x="0" y="2"/>
                        <a:pt x="0" y="1"/>
                      </a:cubicBezTo>
                      <a:cubicBezTo>
                        <a:pt x="0" y="0"/>
                        <a:pt x="1" y="0"/>
                        <a:pt x="1" y="0"/>
                      </a:cubicBezTo>
                      <a:cubicBezTo>
                        <a:pt x="24" y="0"/>
                        <a:pt x="24" y="0"/>
                        <a:pt x="24" y="0"/>
                      </a:cubicBezTo>
                      <a:cubicBezTo>
                        <a:pt x="25" y="0"/>
                        <a:pt x="25" y="0"/>
                        <a:pt x="25" y="1"/>
                      </a:cubicBezTo>
                      <a:cubicBezTo>
                        <a:pt x="25" y="2"/>
                        <a:pt x="25" y="3"/>
                        <a:pt x="24" y="3"/>
                      </a:cubicBezTo>
                      <a:close/>
                    </a:path>
                  </a:pathLst>
                </a:custGeom>
                <a:solidFill>
                  <a:srgbClr val="67686D"/>
                </a:solidFill>
                <a:ln w="9525">
                  <a:noFill/>
                  <a:round/>
                  <a:headEnd/>
                  <a:tailEnd/>
                </a:ln>
              </p:spPr>
              <p:txBody>
                <a:bodyPr anchor="ctr"/>
                <a:lstStyle/>
                <a:p>
                  <a:pPr algn="ctr"/>
                  <a:endParaRPr dirty="0"/>
                </a:p>
              </p:txBody>
            </p:sp>
            <p:sp>
              <p:nvSpPr>
                <p:cNvPr id="157" name="íṣlîďè">
                  <a:extLst>
                    <a:ext uri="{FF2B5EF4-FFF2-40B4-BE49-F238E27FC236}">
                      <a16:creationId xmlns:a16="http://schemas.microsoft.com/office/drawing/2014/main" id="{79BFD420-B3BA-43B4-9533-208AD477682E}"/>
                    </a:ext>
                  </a:extLst>
                </p:cNvPr>
                <p:cNvSpPr>
                  <a:spLocks/>
                </p:cNvSpPr>
                <p:nvPr/>
              </p:nvSpPr>
              <p:spPr bwMode="auto">
                <a:xfrm>
                  <a:off x="5469685" y="2137897"/>
                  <a:ext cx="39643" cy="13315"/>
                </a:xfrm>
                <a:custGeom>
                  <a:avLst/>
                  <a:gdLst/>
                  <a:ahLst/>
                  <a:cxnLst>
                    <a:cxn ang="0">
                      <a:pos x="11" y="0"/>
                    </a:cxn>
                    <a:cxn ang="0">
                      <a:pos x="0" y="0"/>
                    </a:cxn>
                    <a:cxn ang="0">
                      <a:pos x="0" y="4"/>
                    </a:cxn>
                    <a:cxn ang="0">
                      <a:pos x="11" y="4"/>
                    </a:cxn>
                    <a:cxn ang="0">
                      <a:pos x="12" y="2"/>
                    </a:cxn>
                    <a:cxn ang="0">
                      <a:pos x="11" y="0"/>
                    </a:cxn>
                  </a:cxnLst>
                  <a:rect l="0" t="0" r="r" b="b"/>
                  <a:pathLst>
                    <a:path w="12" h="4">
                      <a:moveTo>
                        <a:pt x="11" y="0"/>
                      </a:moveTo>
                      <a:cubicBezTo>
                        <a:pt x="0" y="0"/>
                        <a:pt x="0" y="0"/>
                        <a:pt x="0" y="0"/>
                      </a:cubicBezTo>
                      <a:cubicBezTo>
                        <a:pt x="0" y="4"/>
                        <a:pt x="0" y="4"/>
                        <a:pt x="0" y="4"/>
                      </a:cubicBezTo>
                      <a:cubicBezTo>
                        <a:pt x="11" y="4"/>
                        <a:pt x="11" y="4"/>
                        <a:pt x="11" y="4"/>
                      </a:cubicBezTo>
                      <a:cubicBezTo>
                        <a:pt x="12" y="4"/>
                        <a:pt x="12" y="3"/>
                        <a:pt x="12" y="2"/>
                      </a:cubicBezTo>
                      <a:cubicBezTo>
                        <a:pt x="12" y="1"/>
                        <a:pt x="12" y="0"/>
                        <a:pt x="11" y="0"/>
                      </a:cubicBezTo>
                      <a:close/>
                    </a:path>
                  </a:pathLst>
                </a:custGeom>
                <a:solidFill>
                  <a:srgbClr val="DADADB"/>
                </a:solidFill>
                <a:ln w="9525">
                  <a:noFill/>
                  <a:round/>
                  <a:headEnd/>
                  <a:tailEnd/>
                </a:ln>
              </p:spPr>
              <p:txBody>
                <a:bodyPr anchor="ctr"/>
                <a:lstStyle/>
                <a:p>
                  <a:pPr algn="ctr"/>
                  <a:endParaRPr dirty="0"/>
                </a:p>
              </p:txBody>
            </p:sp>
            <p:sp>
              <p:nvSpPr>
                <p:cNvPr id="158" name="iṩḷîḓe">
                  <a:extLst>
                    <a:ext uri="{FF2B5EF4-FFF2-40B4-BE49-F238E27FC236}">
                      <a16:creationId xmlns:a16="http://schemas.microsoft.com/office/drawing/2014/main" id="{A79C9E8B-139D-4130-9176-E8E1303C717A}"/>
                    </a:ext>
                  </a:extLst>
                </p:cNvPr>
                <p:cNvSpPr>
                  <a:spLocks/>
                </p:cNvSpPr>
                <p:nvPr/>
              </p:nvSpPr>
              <p:spPr bwMode="auto">
                <a:xfrm>
                  <a:off x="5469685" y="2161047"/>
                  <a:ext cx="39643" cy="9986"/>
                </a:xfrm>
                <a:custGeom>
                  <a:avLst/>
                  <a:gdLst/>
                  <a:ahLst/>
                  <a:cxnLst>
                    <a:cxn ang="0">
                      <a:pos x="11" y="0"/>
                    </a:cxn>
                    <a:cxn ang="0">
                      <a:pos x="0" y="0"/>
                    </a:cxn>
                    <a:cxn ang="0">
                      <a:pos x="0" y="3"/>
                    </a:cxn>
                    <a:cxn ang="0">
                      <a:pos x="11" y="3"/>
                    </a:cxn>
                    <a:cxn ang="0">
                      <a:pos x="12" y="1"/>
                    </a:cxn>
                    <a:cxn ang="0">
                      <a:pos x="11" y="0"/>
                    </a:cxn>
                  </a:cxnLst>
                  <a:rect l="0" t="0" r="r" b="b"/>
                  <a:pathLst>
                    <a:path w="12" h="3">
                      <a:moveTo>
                        <a:pt x="11" y="0"/>
                      </a:moveTo>
                      <a:cubicBezTo>
                        <a:pt x="0" y="0"/>
                        <a:pt x="0" y="0"/>
                        <a:pt x="0" y="0"/>
                      </a:cubicBezTo>
                      <a:cubicBezTo>
                        <a:pt x="0" y="3"/>
                        <a:pt x="0" y="3"/>
                        <a:pt x="0" y="3"/>
                      </a:cubicBezTo>
                      <a:cubicBezTo>
                        <a:pt x="11" y="3"/>
                        <a:pt x="11" y="3"/>
                        <a:pt x="11" y="3"/>
                      </a:cubicBezTo>
                      <a:cubicBezTo>
                        <a:pt x="12" y="3"/>
                        <a:pt x="12" y="2"/>
                        <a:pt x="12" y="1"/>
                      </a:cubicBezTo>
                      <a:cubicBezTo>
                        <a:pt x="12" y="0"/>
                        <a:pt x="12" y="0"/>
                        <a:pt x="11" y="0"/>
                      </a:cubicBezTo>
                      <a:close/>
                    </a:path>
                  </a:pathLst>
                </a:custGeom>
                <a:solidFill>
                  <a:srgbClr val="DADADB"/>
                </a:solidFill>
                <a:ln w="9525">
                  <a:noFill/>
                  <a:round/>
                  <a:headEnd/>
                  <a:tailEnd/>
                </a:ln>
              </p:spPr>
              <p:txBody>
                <a:bodyPr anchor="ctr"/>
                <a:lstStyle/>
                <a:p>
                  <a:pPr algn="ctr"/>
                  <a:endParaRPr dirty="0"/>
                </a:p>
              </p:txBody>
            </p:sp>
            <p:sp>
              <p:nvSpPr>
                <p:cNvPr id="159" name="ïšļiḍè">
                  <a:extLst>
                    <a:ext uri="{FF2B5EF4-FFF2-40B4-BE49-F238E27FC236}">
                      <a16:creationId xmlns:a16="http://schemas.microsoft.com/office/drawing/2014/main" id="{090E5F97-8E83-4B47-A723-3F7BA2FCAC0F}"/>
                    </a:ext>
                  </a:extLst>
                </p:cNvPr>
                <p:cNvSpPr>
                  <a:spLocks/>
                </p:cNvSpPr>
                <p:nvPr/>
              </p:nvSpPr>
              <p:spPr bwMode="auto">
                <a:xfrm>
                  <a:off x="5463179" y="1916832"/>
                  <a:ext cx="9835" cy="42972"/>
                </a:xfrm>
                <a:custGeom>
                  <a:avLst/>
                  <a:gdLst/>
                  <a:ahLst/>
                  <a:cxnLst>
                    <a:cxn ang="0">
                      <a:pos x="2" y="13"/>
                    </a:cxn>
                    <a:cxn ang="0">
                      <a:pos x="0" y="11"/>
                    </a:cxn>
                    <a:cxn ang="0">
                      <a:pos x="0" y="2"/>
                    </a:cxn>
                    <a:cxn ang="0">
                      <a:pos x="2" y="0"/>
                    </a:cxn>
                    <a:cxn ang="0">
                      <a:pos x="3" y="2"/>
                    </a:cxn>
                    <a:cxn ang="0">
                      <a:pos x="3" y="11"/>
                    </a:cxn>
                    <a:cxn ang="0">
                      <a:pos x="2" y="13"/>
                    </a:cxn>
                  </a:cxnLst>
                  <a:rect l="0" t="0" r="r" b="b"/>
                  <a:pathLst>
                    <a:path w="3" h="13">
                      <a:moveTo>
                        <a:pt x="2" y="13"/>
                      </a:moveTo>
                      <a:cubicBezTo>
                        <a:pt x="1" y="13"/>
                        <a:pt x="0" y="12"/>
                        <a:pt x="0" y="11"/>
                      </a:cubicBezTo>
                      <a:cubicBezTo>
                        <a:pt x="0" y="2"/>
                        <a:pt x="0" y="2"/>
                        <a:pt x="0" y="2"/>
                      </a:cubicBezTo>
                      <a:cubicBezTo>
                        <a:pt x="0" y="1"/>
                        <a:pt x="1" y="0"/>
                        <a:pt x="2" y="0"/>
                      </a:cubicBezTo>
                      <a:cubicBezTo>
                        <a:pt x="2" y="0"/>
                        <a:pt x="3" y="1"/>
                        <a:pt x="3" y="2"/>
                      </a:cubicBezTo>
                      <a:cubicBezTo>
                        <a:pt x="3" y="11"/>
                        <a:pt x="3" y="11"/>
                        <a:pt x="3" y="11"/>
                      </a:cubicBezTo>
                      <a:cubicBezTo>
                        <a:pt x="3" y="12"/>
                        <a:pt x="2" y="13"/>
                        <a:pt x="2" y="13"/>
                      </a:cubicBezTo>
                      <a:close/>
                    </a:path>
                  </a:pathLst>
                </a:custGeom>
                <a:solidFill>
                  <a:srgbClr val="FFB800"/>
                </a:solidFill>
                <a:ln w="9525">
                  <a:noFill/>
                  <a:round/>
                  <a:headEnd/>
                  <a:tailEnd/>
                </a:ln>
              </p:spPr>
              <p:txBody>
                <a:bodyPr anchor="ctr"/>
                <a:lstStyle/>
                <a:p>
                  <a:pPr algn="ctr"/>
                  <a:endParaRPr dirty="0"/>
                </a:p>
              </p:txBody>
            </p:sp>
            <p:sp>
              <p:nvSpPr>
                <p:cNvPr id="160" name="ïŝļiḓê">
                  <a:extLst>
                    <a:ext uri="{FF2B5EF4-FFF2-40B4-BE49-F238E27FC236}">
                      <a16:creationId xmlns:a16="http://schemas.microsoft.com/office/drawing/2014/main" id="{344593DB-B048-4704-AFB3-6B87126D9C9D}"/>
                    </a:ext>
                  </a:extLst>
                </p:cNvPr>
                <p:cNvSpPr>
                  <a:spLocks/>
                </p:cNvSpPr>
                <p:nvPr/>
              </p:nvSpPr>
              <p:spPr bwMode="auto">
                <a:xfrm>
                  <a:off x="5344249" y="2038940"/>
                  <a:ext cx="39643" cy="6658"/>
                </a:xfrm>
                <a:custGeom>
                  <a:avLst/>
                  <a:gdLst/>
                  <a:ahLst/>
                  <a:cxnLst>
                    <a:cxn ang="0">
                      <a:pos x="11" y="2"/>
                    </a:cxn>
                    <a:cxn ang="0">
                      <a:pos x="1" y="2"/>
                    </a:cxn>
                    <a:cxn ang="0">
                      <a:pos x="0" y="1"/>
                    </a:cxn>
                    <a:cxn ang="0">
                      <a:pos x="1" y="0"/>
                    </a:cxn>
                    <a:cxn ang="0">
                      <a:pos x="11" y="0"/>
                    </a:cxn>
                    <a:cxn ang="0">
                      <a:pos x="12" y="1"/>
                    </a:cxn>
                    <a:cxn ang="0">
                      <a:pos x="11" y="2"/>
                    </a:cxn>
                  </a:cxnLst>
                  <a:rect l="0" t="0" r="r" b="b"/>
                  <a:pathLst>
                    <a:path w="12" h="2">
                      <a:moveTo>
                        <a:pt x="11" y="2"/>
                      </a:moveTo>
                      <a:cubicBezTo>
                        <a:pt x="1" y="2"/>
                        <a:pt x="1" y="2"/>
                        <a:pt x="1" y="2"/>
                      </a:cubicBezTo>
                      <a:cubicBezTo>
                        <a:pt x="1" y="2"/>
                        <a:pt x="0" y="2"/>
                        <a:pt x="0" y="1"/>
                      </a:cubicBezTo>
                      <a:cubicBezTo>
                        <a:pt x="0" y="0"/>
                        <a:pt x="1" y="0"/>
                        <a:pt x="1" y="0"/>
                      </a:cubicBezTo>
                      <a:cubicBezTo>
                        <a:pt x="11" y="0"/>
                        <a:pt x="11" y="0"/>
                        <a:pt x="11" y="0"/>
                      </a:cubicBezTo>
                      <a:cubicBezTo>
                        <a:pt x="11" y="0"/>
                        <a:pt x="12" y="0"/>
                        <a:pt x="12" y="1"/>
                      </a:cubicBezTo>
                      <a:cubicBezTo>
                        <a:pt x="12" y="2"/>
                        <a:pt x="11" y="2"/>
                        <a:pt x="11" y="2"/>
                      </a:cubicBezTo>
                      <a:close/>
                    </a:path>
                  </a:pathLst>
                </a:custGeom>
                <a:solidFill>
                  <a:srgbClr val="FFB800"/>
                </a:solidFill>
                <a:ln w="9525">
                  <a:noFill/>
                  <a:round/>
                  <a:headEnd/>
                  <a:tailEnd/>
                </a:ln>
              </p:spPr>
              <p:txBody>
                <a:bodyPr anchor="ctr"/>
                <a:lstStyle/>
                <a:p>
                  <a:pPr algn="ctr"/>
                  <a:endParaRPr dirty="0"/>
                </a:p>
              </p:txBody>
            </p:sp>
            <p:sp>
              <p:nvSpPr>
                <p:cNvPr id="161" name="iŝḷîdè">
                  <a:extLst>
                    <a:ext uri="{FF2B5EF4-FFF2-40B4-BE49-F238E27FC236}">
                      <a16:creationId xmlns:a16="http://schemas.microsoft.com/office/drawing/2014/main" id="{49109E0B-5415-4758-9387-9A292E5C50FA}"/>
                    </a:ext>
                  </a:extLst>
                </p:cNvPr>
                <p:cNvSpPr>
                  <a:spLocks/>
                </p:cNvSpPr>
                <p:nvPr/>
              </p:nvSpPr>
              <p:spPr bwMode="auto">
                <a:xfrm>
                  <a:off x="5397056" y="1936654"/>
                  <a:ext cx="26479" cy="36315"/>
                </a:xfrm>
                <a:custGeom>
                  <a:avLst/>
                  <a:gdLst/>
                  <a:ahLst/>
                  <a:cxnLst>
                    <a:cxn ang="0">
                      <a:pos x="7" y="11"/>
                    </a:cxn>
                    <a:cxn ang="0">
                      <a:pos x="6" y="10"/>
                    </a:cxn>
                    <a:cxn ang="0">
                      <a:pos x="1" y="2"/>
                    </a:cxn>
                    <a:cxn ang="0">
                      <a:pos x="1" y="1"/>
                    </a:cxn>
                    <a:cxn ang="0">
                      <a:pos x="3" y="1"/>
                    </a:cxn>
                    <a:cxn ang="0">
                      <a:pos x="8" y="9"/>
                    </a:cxn>
                    <a:cxn ang="0">
                      <a:pos x="8" y="10"/>
                    </a:cxn>
                    <a:cxn ang="0">
                      <a:pos x="7" y="11"/>
                    </a:cxn>
                  </a:cxnLst>
                  <a:rect l="0" t="0" r="r" b="b"/>
                  <a:pathLst>
                    <a:path w="8" h="11">
                      <a:moveTo>
                        <a:pt x="7" y="11"/>
                      </a:moveTo>
                      <a:cubicBezTo>
                        <a:pt x="6" y="11"/>
                        <a:pt x="6" y="10"/>
                        <a:pt x="6" y="10"/>
                      </a:cubicBezTo>
                      <a:cubicBezTo>
                        <a:pt x="1" y="2"/>
                        <a:pt x="1" y="2"/>
                        <a:pt x="1" y="2"/>
                      </a:cubicBezTo>
                      <a:cubicBezTo>
                        <a:pt x="0" y="2"/>
                        <a:pt x="1" y="1"/>
                        <a:pt x="1" y="1"/>
                      </a:cubicBezTo>
                      <a:cubicBezTo>
                        <a:pt x="2" y="0"/>
                        <a:pt x="3" y="0"/>
                        <a:pt x="3" y="1"/>
                      </a:cubicBezTo>
                      <a:cubicBezTo>
                        <a:pt x="8" y="9"/>
                        <a:pt x="8" y="9"/>
                        <a:pt x="8" y="9"/>
                      </a:cubicBezTo>
                      <a:cubicBezTo>
                        <a:pt x="8" y="9"/>
                        <a:pt x="8" y="10"/>
                        <a:pt x="8" y="10"/>
                      </a:cubicBezTo>
                      <a:lnTo>
                        <a:pt x="7" y="11"/>
                      </a:lnTo>
                      <a:close/>
                    </a:path>
                  </a:pathLst>
                </a:custGeom>
                <a:solidFill>
                  <a:srgbClr val="FFB800"/>
                </a:solidFill>
                <a:ln w="9525">
                  <a:noFill/>
                  <a:round/>
                  <a:headEnd/>
                  <a:tailEnd/>
                </a:ln>
              </p:spPr>
              <p:txBody>
                <a:bodyPr anchor="ctr"/>
                <a:lstStyle/>
                <a:p>
                  <a:pPr algn="ctr"/>
                  <a:endParaRPr dirty="0"/>
                </a:p>
              </p:txBody>
            </p:sp>
            <p:sp>
              <p:nvSpPr>
                <p:cNvPr id="162" name="ï$1îďé">
                  <a:extLst>
                    <a:ext uri="{FF2B5EF4-FFF2-40B4-BE49-F238E27FC236}">
                      <a16:creationId xmlns:a16="http://schemas.microsoft.com/office/drawing/2014/main" id="{0EDA9646-2EDE-4762-B30B-E4F1F90C0A76}"/>
                    </a:ext>
                  </a:extLst>
                </p:cNvPr>
                <p:cNvSpPr>
                  <a:spLocks/>
                </p:cNvSpPr>
                <p:nvPr/>
              </p:nvSpPr>
              <p:spPr bwMode="auto">
                <a:xfrm>
                  <a:off x="5357564" y="1982803"/>
                  <a:ext cx="36315" cy="23151"/>
                </a:xfrm>
                <a:custGeom>
                  <a:avLst/>
                  <a:gdLst/>
                  <a:ahLst/>
                  <a:cxnLst>
                    <a:cxn ang="0">
                      <a:pos x="10" y="7"/>
                    </a:cxn>
                    <a:cxn ang="0">
                      <a:pos x="9" y="7"/>
                    </a:cxn>
                    <a:cxn ang="0">
                      <a:pos x="1" y="3"/>
                    </a:cxn>
                    <a:cxn ang="0">
                      <a:pos x="0" y="1"/>
                    </a:cxn>
                    <a:cxn ang="0">
                      <a:pos x="2" y="1"/>
                    </a:cxn>
                    <a:cxn ang="0">
                      <a:pos x="10" y="5"/>
                    </a:cxn>
                    <a:cxn ang="0">
                      <a:pos x="11" y="6"/>
                    </a:cxn>
                    <a:cxn ang="0">
                      <a:pos x="10" y="7"/>
                    </a:cxn>
                  </a:cxnLst>
                  <a:rect l="0" t="0" r="r" b="b"/>
                  <a:pathLst>
                    <a:path w="11" h="7">
                      <a:moveTo>
                        <a:pt x="10" y="7"/>
                      </a:moveTo>
                      <a:cubicBezTo>
                        <a:pt x="9" y="7"/>
                        <a:pt x="9" y="7"/>
                        <a:pt x="9" y="7"/>
                      </a:cubicBezTo>
                      <a:cubicBezTo>
                        <a:pt x="1" y="3"/>
                        <a:pt x="1" y="3"/>
                        <a:pt x="1" y="3"/>
                      </a:cubicBezTo>
                      <a:cubicBezTo>
                        <a:pt x="0" y="3"/>
                        <a:pt x="0" y="2"/>
                        <a:pt x="0" y="1"/>
                      </a:cubicBezTo>
                      <a:cubicBezTo>
                        <a:pt x="0" y="0"/>
                        <a:pt x="1" y="0"/>
                        <a:pt x="2" y="1"/>
                      </a:cubicBezTo>
                      <a:cubicBezTo>
                        <a:pt x="10" y="5"/>
                        <a:pt x="10" y="5"/>
                        <a:pt x="10" y="5"/>
                      </a:cubicBezTo>
                      <a:cubicBezTo>
                        <a:pt x="11" y="5"/>
                        <a:pt x="11" y="6"/>
                        <a:pt x="11" y="6"/>
                      </a:cubicBezTo>
                      <a:cubicBezTo>
                        <a:pt x="11" y="7"/>
                        <a:pt x="10" y="7"/>
                        <a:pt x="10" y="7"/>
                      </a:cubicBezTo>
                      <a:close/>
                    </a:path>
                  </a:pathLst>
                </a:custGeom>
                <a:solidFill>
                  <a:srgbClr val="FFB800"/>
                </a:solidFill>
                <a:ln w="9525">
                  <a:noFill/>
                  <a:round/>
                  <a:headEnd/>
                  <a:tailEnd/>
                </a:ln>
              </p:spPr>
              <p:txBody>
                <a:bodyPr anchor="ctr"/>
                <a:lstStyle/>
                <a:p>
                  <a:pPr algn="ctr"/>
                  <a:endParaRPr dirty="0"/>
                </a:p>
              </p:txBody>
            </p:sp>
            <p:sp>
              <p:nvSpPr>
                <p:cNvPr id="163" name="ïṩḷîḋê">
                  <a:extLst>
                    <a:ext uri="{FF2B5EF4-FFF2-40B4-BE49-F238E27FC236}">
                      <a16:creationId xmlns:a16="http://schemas.microsoft.com/office/drawing/2014/main" id="{6280EEDE-26A7-486A-A78E-7E314305C34D}"/>
                    </a:ext>
                  </a:extLst>
                </p:cNvPr>
                <p:cNvSpPr>
                  <a:spLocks/>
                </p:cNvSpPr>
                <p:nvPr/>
              </p:nvSpPr>
              <p:spPr bwMode="auto">
                <a:xfrm>
                  <a:off x="5552301" y="2038940"/>
                  <a:ext cx="39643" cy="6658"/>
                </a:xfrm>
                <a:custGeom>
                  <a:avLst/>
                  <a:gdLst/>
                  <a:ahLst/>
                  <a:cxnLst>
                    <a:cxn ang="0">
                      <a:pos x="11" y="2"/>
                    </a:cxn>
                    <a:cxn ang="0">
                      <a:pos x="2" y="2"/>
                    </a:cxn>
                    <a:cxn ang="0">
                      <a:pos x="0" y="1"/>
                    </a:cxn>
                    <a:cxn ang="0">
                      <a:pos x="2" y="0"/>
                    </a:cxn>
                    <a:cxn ang="0">
                      <a:pos x="11" y="0"/>
                    </a:cxn>
                    <a:cxn ang="0">
                      <a:pos x="12" y="1"/>
                    </a:cxn>
                    <a:cxn ang="0">
                      <a:pos x="11" y="2"/>
                    </a:cxn>
                  </a:cxnLst>
                  <a:rect l="0" t="0" r="r" b="b"/>
                  <a:pathLst>
                    <a:path w="12" h="2">
                      <a:moveTo>
                        <a:pt x="11" y="2"/>
                      </a:moveTo>
                      <a:cubicBezTo>
                        <a:pt x="2" y="2"/>
                        <a:pt x="2" y="2"/>
                        <a:pt x="2" y="2"/>
                      </a:cubicBezTo>
                      <a:cubicBezTo>
                        <a:pt x="1" y="2"/>
                        <a:pt x="0" y="2"/>
                        <a:pt x="0" y="1"/>
                      </a:cubicBezTo>
                      <a:cubicBezTo>
                        <a:pt x="0" y="0"/>
                        <a:pt x="1" y="0"/>
                        <a:pt x="2" y="0"/>
                      </a:cubicBezTo>
                      <a:cubicBezTo>
                        <a:pt x="11" y="0"/>
                        <a:pt x="11" y="0"/>
                        <a:pt x="11" y="0"/>
                      </a:cubicBezTo>
                      <a:cubicBezTo>
                        <a:pt x="12" y="0"/>
                        <a:pt x="12" y="0"/>
                        <a:pt x="12" y="1"/>
                      </a:cubicBezTo>
                      <a:cubicBezTo>
                        <a:pt x="12" y="2"/>
                        <a:pt x="12" y="2"/>
                        <a:pt x="11" y="2"/>
                      </a:cubicBezTo>
                      <a:close/>
                    </a:path>
                  </a:pathLst>
                </a:custGeom>
                <a:solidFill>
                  <a:srgbClr val="FFB800"/>
                </a:solidFill>
                <a:ln w="9525">
                  <a:noFill/>
                  <a:round/>
                  <a:headEnd/>
                  <a:tailEnd/>
                </a:ln>
              </p:spPr>
              <p:txBody>
                <a:bodyPr anchor="ctr"/>
                <a:lstStyle/>
                <a:p>
                  <a:pPr algn="ctr"/>
                  <a:endParaRPr dirty="0"/>
                </a:p>
              </p:txBody>
            </p:sp>
            <p:sp>
              <p:nvSpPr>
                <p:cNvPr id="164" name="iṧļîďé">
                  <a:extLst>
                    <a:ext uri="{FF2B5EF4-FFF2-40B4-BE49-F238E27FC236}">
                      <a16:creationId xmlns:a16="http://schemas.microsoft.com/office/drawing/2014/main" id="{67A70891-5AF8-4E02-81AE-6163C50389A4}"/>
                    </a:ext>
                  </a:extLst>
                </p:cNvPr>
                <p:cNvSpPr>
                  <a:spLocks/>
                </p:cNvSpPr>
                <p:nvPr/>
              </p:nvSpPr>
              <p:spPr bwMode="auto">
                <a:xfrm>
                  <a:off x="5512657" y="1936654"/>
                  <a:ext cx="26479" cy="36315"/>
                </a:xfrm>
                <a:custGeom>
                  <a:avLst/>
                  <a:gdLst/>
                  <a:ahLst/>
                  <a:cxnLst>
                    <a:cxn ang="0">
                      <a:pos x="1" y="11"/>
                    </a:cxn>
                    <a:cxn ang="0">
                      <a:pos x="1" y="10"/>
                    </a:cxn>
                    <a:cxn ang="0">
                      <a:pos x="0" y="9"/>
                    </a:cxn>
                    <a:cxn ang="0">
                      <a:pos x="5" y="1"/>
                    </a:cxn>
                    <a:cxn ang="0">
                      <a:pos x="7" y="1"/>
                    </a:cxn>
                    <a:cxn ang="0">
                      <a:pos x="7" y="2"/>
                    </a:cxn>
                    <a:cxn ang="0">
                      <a:pos x="2" y="10"/>
                    </a:cxn>
                    <a:cxn ang="0">
                      <a:pos x="1" y="11"/>
                    </a:cxn>
                  </a:cxnLst>
                  <a:rect l="0" t="0" r="r" b="b"/>
                  <a:pathLst>
                    <a:path w="8" h="11">
                      <a:moveTo>
                        <a:pt x="1" y="11"/>
                      </a:moveTo>
                      <a:cubicBezTo>
                        <a:pt x="1" y="10"/>
                        <a:pt x="1" y="10"/>
                        <a:pt x="1" y="10"/>
                      </a:cubicBezTo>
                      <a:cubicBezTo>
                        <a:pt x="0" y="10"/>
                        <a:pt x="0" y="9"/>
                        <a:pt x="0" y="9"/>
                      </a:cubicBezTo>
                      <a:cubicBezTo>
                        <a:pt x="5" y="1"/>
                        <a:pt x="5" y="1"/>
                        <a:pt x="5" y="1"/>
                      </a:cubicBezTo>
                      <a:cubicBezTo>
                        <a:pt x="6" y="0"/>
                        <a:pt x="6" y="0"/>
                        <a:pt x="7" y="1"/>
                      </a:cubicBezTo>
                      <a:cubicBezTo>
                        <a:pt x="8" y="1"/>
                        <a:pt x="8" y="2"/>
                        <a:pt x="7" y="2"/>
                      </a:cubicBezTo>
                      <a:cubicBezTo>
                        <a:pt x="2" y="10"/>
                        <a:pt x="2" y="10"/>
                        <a:pt x="2" y="10"/>
                      </a:cubicBezTo>
                      <a:cubicBezTo>
                        <a:pt x="2" y="10"/>
                        <a:pt x="2" y="11"/>
                        <a:pt x="1" y="11"/>
                      </a:cubicBezTo>
                      <a:close/>
                    </a:path>
                  </a:pathLst>
                </a:custGeom>
                <a:solidFill>
                  <a:srgbClr val="FFB800"/>
                </a:solidFill>
                <a:ln w="9525">
                  <a:noFill/>
                  <a:round/>
                  <a:headEnd/>
                  <a:tailEnd/>
                </a:ln>
              </p:spPr>
              <p:txBody>
                <a:bodyPr anchor="ctr"/>
                <a:lstStyle/>
                <a:p>
                  <a:pPr algn="ctr"/>
                  <a:endParaRPr dirty="0"/>
                </a:p>
              </p:txBody>
            </p:sp>
            <p:sp>
              <p:nvSpPr>
                <p:cNvPr id="165" name="ïśliḍè">
                  <a:extLst>
                    <a:ext uri="{FF2B5EF4-FFF2-40B4-BE49-F238E27FC236}">
                      <a16:creationId xmlns:a16="http://schemas.microsoft.com/office/drawing/2014/main" id="{99D0BD96-6E1A-4188-9695-55335F21002D}"/>
                    </a:ext>
                  </a:extLst>
                </p:cNvPr>
                <p:cNvSpPr>
                  <a:spLocks/>
                </p:cNvSpPr>
                <p:nvPr/>
              </p:nvSpPr>
              <p:spPr bwMode="auto">
                <a:xfrm>
                  <a:off x="5542314" y="1982803"/>
                  <a:ext cx="36315" cy="23151"/>
                </a:xfrm>
                <a:custGeom>
                  <a:avLst/>
                  <a:gdLst/>
                  <a:ahLst/>
                  <a:cxnLst>
                    <a:cxn ang="0">
                      <a:pos x="2" y="7"/>
                    </a:cxn>
                    <a:cxn ang="0">
                      <a:pos x="0" y="6"/>
                    </a:cxn>
                    <a:cxn ang="0">
                      <a:pos x="1" y="5"/>
                    </a:cxn>
                    <a:cxn ang="0">
                      <a:pos x="9" y="1"/>
                    </a:cxn>
                    <a:cxn ang="0">
                      <a:pos x="11" y="1"/>
                    </a:cxn>
                    <a:cxn ang="0">
                      <a:pos x="11" y="3"/>
                    </a:cxn>
                    <a:cxn ang="0">
                      <a:pos x="2" y="7"/>
                    </a:cxn>
                  </a:cxnLst>
                  <a:rect l="0" t="0" r="r" b="b"/>
                  <a:pathLst>
                    <a:path w="11" h="7">
                      <a:moveTo>
                        <a:pt x="2" y="7"/>
                      </a:moveTo>
                      <a:cubicBezTo>
                        <a:pt x="1" y="7"/>
                        <a:pt x="1" y="7"/>
                        <a:pt x="0" y="6"/>
                      </a:cubicBezTo>
                      <a:cubicBezTo>
                        <a:pt x="0" y="6"/>
                        <a:pt x="0" y="5"/>
                        <a:pt x="1" y="5"/>
                      </a:cubicBezTo>
                      <a:cubicBezTo>
                        <a:pt x="9" y="1"/>
                        <a:pt x="9" y="1"/>
                        <a:pt x="9" y="1"/>
                      </a:cubicBezTo>
                      <a:cubicBezTo>
                        <a:pt x="10" y="0"/>
                        <a:pt x="11" y="0"/>
                        <a:pt x="11" y="1"/>
                      </a:cubicBezTo>
                      <a:cubicBezTo>
                        <a:pt x="11" y="2"/>
                        <a:pt x="11" y="3"/>
                        <a:pt x="11" y="3"/>
                      </a:cubicBezTo>
                      <a:cubicBezTo>
                        <a:pt x="2" y="7"/>
                        <a:pt x="2" y="7"/>
                        <a:pt x="2" y="7"/>
                      </a:cubicBezTo>
                      <a:close/>
                    </a:path>
                  </a:pathLst>
                </a:custGeom>
                <a:solidFill>
                  <a:srgbClr val="FFB800"/>
                </a:solidFill>
                <a:ln w="9525">
                  <a:noFill/>
                  <a:round/>
                  <a:headEnd/>
                  <a:tailEnd/>
                </a:ln>
              </p:spPr>
              <p:txBody>
                <a:bodyPr anchor="ctr"/>
                <a:lstStyle/>
                <a:p>
                  <a:pPr algn="ctr"/>
                  <a:endParaRPr dirty="0"/>
                </a:p>
              </p:txBody>
            </p:sp>
            <p:sp>
              <p:nvSpPr>
                <p:cNvPr id="166" name="î$ḷíḑe">
                  <a:extLst>
                    <a:ext uri="{FF2B5EF4-FFF2-40B4-BE49-F238E27FC236}">
                      <a16:creationId xmlns:a16="http://schemas.microsoft.com/office/drawing/2014/main" id="{3B04215A-56B0-4E57-83C3-958160147573}"/>
                    </a:ext>
                  </a:extLst>
                </p:cNvPr>
                <p:cNvSpPr>
                  <a:spLocks/>
                </p:cNvSpPr>
                <p:nvPr/>
              </p:nvSpPr>
              <p:spPr bwMode="auto">
                <a:xfrm>
                  <a:off x="4806189" y="2411920"/>
                  <a:ext cx="52807" cy="9835"/>
                </a:xfrm>
                <a:prstGeom prst="rect">
                  <a:avLst/>
                </a:prstGeom>
                <a:solidFill>
                  <a:srgbClr val="C7CDCC"/>
                </a:solidFill>
                <a:ln w="9525">
                  <a:noFill/>
                  <a:miter lim="800000"/>
                  <a:headEnd/>
                  <a:tailEnd/>
                </a:ln>
              </p:spPr>
              <p:txBody>
                <a:bodyPr anchor="ctr"/>
                <a:lstStyle/>
                <a:p>
                  <a:pPr algn="ctr"/>
                  <a:endParaRPr dirty="0"/>
                </a:p>
              </p:txBody>
            </p:sp>
            <p:sp>
              <p:nvSpPr>
                <p:cNvPr id="167" name="îŝlíďè">
                  <a:extLst>
                    <a:ext uri="{FF2B5EF4-FFF2-40B4-BE49-F238E27FC236}">
                      <a16:creationId xmlns:a16="http://schemas.microsoft.com/office/drawing/2014/main" id="{9D878751-3085-461E-9287-23C20E51862F}"/>
                    </a:ext>
                  </a:extLst>
                </p:cNvPr>
                <p:cNvSpPr>
                  <a:spLocks/>
                </p:cNvSpPr>
                <p:nvPr/>
              </p:nvSpPr>
              <p:spPr bwMode="auto">
                <a:xfrm>
                  <a:off x="4806189" y="2438248"/>
                  <a:ext cx="95780" cy="9986"/>
                </a:xfrm>
                <a:prstGeom prst="rect">
                  <a:avLst/>
                </a:prstGeom>
                <a:solidFill>
                  <a:srgbClr val="C7CDCC"/>
                </a:solidFill>
                <a:ln w="9525">
                  <a:noFill/>
                  <a:miter lim="800000"/>
                  <a:headEnd/>
                  <a:tailEnd/>
                </a:ln>
              </p:spPr>
              <p:txBody>
                <a:bodyPr anchor="ctr"/>
                <a:lstStyle/>
                <a:p>
                  <a:pPr algn="ctr"/>
                  <a:endParaRPr dirty="0"/>
                </a:p>
              </p:txBody>
            </p:sp>
            <p:sp>
              <p:nvSpPr>
                <p:cNvPr id="168" name="iṩḻïḋê">
                  <a:extLst>
                    <a:ext uri="{FF2B5EF4-FFF2-40B4-BE49-F238E27FC236}">
                      <a16:creationId xmlns:a16="http://schemas.microsoft.com/office/drawing/2014/main" id="{5D452273-39F9-4776-8E67-466DEFCBA2D4}"/>
                    </a:ext>
                  </a:extLst>
                </p:cNvPr>
                <p:cNvSpPr>
                  <a:spLocks/>
                </p:cNvSpPr>
                <p:nvPr/>
              </p:nvSpPr>
              <p:spPr bwMode="auto">
                <a:xfrm>
                  <a:off x="4911804" y="2438248"/>
                  <a:ext cx="36315" cy="46301"/>
                </a:xfrm>
                <a:prstGeom prst="rect">
                  <a:avLst/>
                </a:prstGeom>
                <a:solidFill>
                  <a:srgbClr val="91E3EF"/>
                </a:solidFill>
                <a:ln w="9525">
                  <a:noFill/>
                  <a:miter lim="800000"/>
                  <a:headEnd/>
                  <a:tailEnd/>
                </a:ln>
              </p:spPr>
              <p:txBody>
                <a:bodyPr anchor="ctr"/>
                <a:lstStyle/>
                <a:p>
                  <a:pPr algn="ctr"/>
                  <a:endParaRPr dirty="0"/>
                </a:p>
              </p:txBody>
            </p:sp>
            <p:sp>
              <p:nvSpPr>
                <p:cNvPr id="169" name="î$ļîďe">
                  <a:extLst>
                    <a:ext uri="{FF2B5EF4-FFF2-40B4-BE49-F238E27FC236}">
                      <a16:creationId xmlns:a16="http://schemas.microsoft.com/office/drawing/2014/main" id="{60EB683C-0EF2-4BA7-82CE-BB133EC1F27F}"/>
                    </a:ext>
                  </a:extLst>
                </p:cNvPr>
                <p:cNvSpPr>
                  <a:spLocks/>
                </p:cNvSpPr>
                <p:nvPr/>
              </p:nvSpPr>
              <p:spPr bwMode="auto">
                <a:xfrm>
                  <a:off x="4806189" y="2454741"/>
                  <a:ext cx="46301" cy="9986"/>
                </a:xfrm>
                <a:prstGeom prst="rect">
                  <a:avLst/>
                </a:prstGeom>
                <a:solidFill>
                  <a:srgbClr val="C7CDCC"/>
                </a:solidFill>
                <a:ln w="9525">
                  <a:noFill/>
                  <a:miter lim="800000"/>
                  <a:headEnd/>
                  <a:tailEnd/>
                </a:ln>
              </p:spPr>
              <p:txBody>
                <a:bodyPr anchor="ctr"/>
                <a:lstStyle/>
                <a:p>
                  <a:pPr algn="ctr"/>
                  <a:endParaRPr dirty="0"/>
                </a:p>
              </p:txBody>
            </p:sp>
            <p:sp>
              <p:nvSpPr>
                <p:cNvPr id="170" name="íṥḻiḑê">
                  <a:extLst>
                    <a:ext uri="{FF2B5EF4-FFF2-40B4-BE49-F238E27FC236}">
                      <a16:creationId xmlns:a16="http://schemas.microsoft.com/office/drawing/2014/main" id="{891D222C-8687-486C-8898-19A302179408}"/>
                    </a:ext>
                  </a:extLst>
                </p:cNvPr>
                <p:cNvSpPr>
                  <a:spLocks/>
                </p:cNvSpPr>
                <p:nvPr/>
              </p:nvSpPr>
              <p:spPr bwMode="auto">
                <a:xfrm>
                  <a:off x="4862325" y="2454741"/>
                  <a:ext cx="39643" cy="9986"/>
                </a:xfrm>
                <a:prstGeom prst="rect">
                  <a:avLst/>
                </a:prstGeom>
                <a:solidFill>
                  <a:srgbClr val="C7CDCC"/>
                </a:solidFill>
                <a:ln w="9525">
                  <a:noFill/>
                  <a:miter lim="800000"/>
                  <a:headEnd/>
                  <a:tailEnd/>
                </a:ln>
              </p:spPr>
              <p:txBody>
                <a:bodyPr anchor="ctr"/>
                <a:lstStyle/>
                <a:p>
                  <a:pPr algn="ctr"/>
                  <a:endParaRPr dirty="0"/>
                </a:p>
              </p:txBody>
            </p:sp>
            <p:sp>
              <p:nvSpPr>
                <p:cNvPr id="171" name="iŝḷîďé">
                  <a:extLst>
                    <a:ext uri="{FF2B5EF4-FFF2-40B4-BE49-F238E27FC236}">
                      <a16:creationId xmlns:a16="http://schemas.microsoft.com/office/drawing/2014/main" id="{FB5400A3-276A-4E7E-AFD1-FB9C8E1AEC8A}"/>
                    </a:ext>
                  </a:extLst>
                </p:cNvPr>
                <p:cNvSpPr>
                  <a:spLocks/>
                </p:cNvSpPr>
                <p:nvPr/>
              </p:nvSpPr>
              <p:spPr bwMode="auto">
                <a:xfrm>
                  <a:off x="4806189" y="2474562"/>
                  <a:ext cx="32986" cy="9986"/>
                </a:xfrm>
                <a:prstGeom prst="rect">
                  <a:avLst/>
                </a:prstGeom>
                <a:solidFill>
                  <a:srgbClr val="C7CDCC"/>
                </a:solidFill>
                <a:ln w="9525">
                  <a:noFill/>
                  <a:miter lim="800000"/>
                  <a:headEnd/>
                  <a:tailEnd/>
                </a:ln>
              </p:spPr>
              <p:txBody>
                <a:bodyPr anchor="ctr"/>
                <a:lstStyle/>
                <a:p>
                  <a:pPr algn="ctr"/>
                  <a:endParaRPr dirty="0"/>
                </a:p>
              </p:txBody>
            </p:sp>
            <p:sp>
              <p:nvSpPr>
                <p:cNvPr id="172" name="ïṣḻîďé">
                  <a:extLst>
                    <a:ext uri="{FF2B5EF4-FFF2-40B4-BE49-F238E27FC236}">
                      <a16:creationId xmlns:a16="http://schemas.microsoft.com/office/drawing/2014/main" id="{31589E45-DC74-48CC-AD7A-269A045E678B}"/>
                    </a:ext>
                  </a:extLst>
                </p:cNvPr>
                <p:cNvSpPr>
                  <a:spLocks/>
                </p:cNvSpPr>
                <p:nvPr/>
              </p:nvSpPr>
              <p:spPr bwMode="auto">
                <a:xfrm>
                  <a:off x="4882147" y="2474562"/>
                  <a:ext cx="19822" cy="9986"/>
                </a:xfrm>
                <a:prstGeom prst="rect">
                  <a:avLst/>
                </a:prstGeom>
                <a:solidFill>
                  <a:srgbClr val="C7CDCC"/>
                </a:solidFill>
                <a:ln w="9525">
                  <a:noFill/>
                  <a:miter lim="800000"/>
                  <a:headEnd/>
                  <a:tailEnd/>
                </a:ln>
              </p:spPr>
              <p:txBody>
                <a:bodyPr anchor="ctr"/>
                <a:lstStyle/>
                <a:p>
                  <a:pPr algn="ctr"/>
                  <a:endParaRPr dirty="0"/>
                </a:p>
              </p:txBody>
            </p:sp>
            <p:sp>
              <p:nvSpPr>
                <p:cNvPr id="173" name="îšḻiḍè">
                  <a:extLst>
                    <a:ext uri="{FF2B5EF4-FFF2-40B4-BE49-F238E27FC236}">
                      <a16:creationId xmlns:a16="http://schemas.microsoft.com/office/drawing/2014/main" id="{AF8E324C-77AE-4F0B-B3C0-5BE2B13308C5}"/>
                    </a:ext>
                  </a:extLst>
                </p:cNvPr>
                <p:cNvSpPr>
                  <a:spLocks/>
                </p:cNvSpPr>
                <p:nvPr/>
              </p:nvSpPr>
              <p:spPr bwMode="auto">
                <a:xfrm>
                  <a:off x="4849161" y="2474562"/>
                  <a:ext cx="26328" cy="9986"/>
                </a:xfrm>
                <a:prstGeom prst="rect">
                  <a:avLst/>
                </a:prstGeom>
                <a:solidFill>
                  <a:srgbClr val="C7CDCC"/>
                </a:solidFill>
                <a:ln w="9525">
                  <a:noFill/>
                  <a:miter lim="800000"/>
                  <a:headEnd/>
                  <a:tailEnd/>
                </a:ln>
              </p:spPr>
              <p:txBody>
                <a:bodyPr anchor="ctr"/>
                <a:lstStyle/>
                <a:p>
                  <a:pPr algn="ctr"/>
                  <a:endParaRPr dirty="0"/>
                </a:p>
              </p:txBody>
            </p:sp>
            <p:sp>
              <p:nvSpPr>
                <p:cNvPr id="174" name="îş1íḑè">
                  <a:extLst>
                    <a:ext uri="{FF2B5EF4-FFF2-40B4-BE49-F238E27FC236}">
                      <a16:creationId xmlns:a16="http://schemas.microsoft.com/office/drawing/2014/main" id="{9BDDB3DC-1E86-41C7-81DF-5E92F2A7D0D4}"/>
                    </a:ext>
                  </a:extLst>
                </p:cNvPr>
                <p:cNvSpPr>
                  <a:spLocks/>
                </p:cNvSpPr>
                <p:nvPr/>
              </p:nvSpPr>
              <p:spPr bwMode="auto">
                <a:xfrm>
                  <a:off x="4806189" y="2491055"/>
                  <a:ext cx="56136" cy="13164"/>
                </a:xfrm>
                <a:prstGeom prst="rect">
                  <a:avLst/>
                </a:prstGeom>
                <a:solidFill>
                  <a:srgbClr val="C7CDCC"/>
                </a:solidFill>
                <a:ln w="9525">
                  <a:noFill/>
                  <a:miter lim="800000"/>
                  <a:headEnd/>
                  <a:tailEnd/>
                </a:ln>
              </p:spPr>
              <p:txBody>
                <a:bodyPr anchor="ctr"/>
                <a:lstStyle/>
                <a:p>
                  <a:pPr algn="ctr"/>
                  <a:endParaRPr dirty="0"/>
                </a:p>
              </p:txBody>
            </p:sp>
            <p:sp>
              <p:nvSpPr>
                <p:cNvPr id="175" name="ïslïďê">
                  <a:extLst>
                    <a:ext uri="{FF2B5EF4-FFF2-40B4-BE49-F238E27FC236}">
                      <a16:creationId xmlns:a16="http://schemas.microsoft.com/office/drawing/2014/main" id="{4CB9F7B9-5DB2-42CC-B5A5-697C27D4ED4A}"/>
                    </a:ext>
                  </a:extLst>
                </p:cNvPr>
                <p:cNvSpPr>
                  <a:spLocks/>
                </p:cNvSpPr>
                <p:nvPr/>
              </p:nvSpPr>
              <p:spPr bwMode="auto">
                <a:xfrm>
                  <a:off x="4888805" y="2517534"/>
                  <a:ext cx="59314" cy="9835"/>
                </a:xfrm>
                <a:prstGeom prst="rect">
                  <a:avLst/>
                </a:prstGeom>
                <a:solidFill>
                  <a:srgbClr val="C7CDCC"/>
                </a:solidFill>
                <a:ln w="9525">
                  <a:noFill/>
                  <a:miter lim="800000"/>
                  <a:headEnd/>
                  <a:tailEnd/>
                </a:ln>
              </p:spPr>
              <p:txBody>
                <a:bodyPr anchor="ctr"/>
                <a:lstStyle/>
                <a:p>
                  <a:pPr algn="ctr"/>
                  <a:endParaRPr dirty="0"/>
                </a:p>
              </p:txBody>
            </p:sp>
            <p:sp>
              <p:nvSpPr>
                <p:cNvPr id="176" name="íṥ1íde">
                  <a:extLst>
                    <a:ext uri="{FF2B5EF4-FFF2-40B4-BE49-F238E27FC236}">
                      <a16:creationId xmlns:a16="http://schemas.microsoft.com/office/drawing/2014/main" id="{BA9E242C-D55E-47A4-BAAB-C0F22110F7FB}"/>
                    </a:ext>
                  </a:extLst>
                </p:cNvPr>
                <p:cNvSpPr>
                  <a:spLocks/>
                </p:cNvSpPr>
                <p:nvPr/>
              </p:nvSpPr>
              <p:spPr bwMode="auto">
                <a:xfrm>
                  <a:off x="4852490" y="2537356"/>
                  <a:ext cx="39492" cy="9835"/>
                </a:xfrm>
                <a:prstGeom prst="rect">
                  <a:avLst/>
                </a:prstGeom>
                <a:solidFill>
                  <a:srgbClr val="C7CDCC"/>
                </a:solidFill>
                <a:ln w="9525">
                  <a:noFill/>
                  <a:miter lim="800000"/>
                  <a:headEnd/>
                  <a:tailEnd/>
                </a:ln>
              </p:spPr>
              <p:txBody>
                <a:bodyPr anchor="ctr"/>
                <a:lstStyle/>
                <a:p>
                  <a:pPr algn="ctr"/>
                  <a:endParaRPr dirty="0"/>
                </a:p>
              </p:txBody>
            </p:sp>
            <p:sp>
              <p:nvSpPr>
                <p:cNvPr id="177" name="îṩļídé">
                  <a:extLst>
                    <a:ext uri="{FF2B5EF4-FFF2-40B4-BE49-F238E27FC236}">
                      <a16:creationId xmlns:a16="http://schemas.microsoft.com/office/drawing/2014/main" id="{72F15A67-E76C-4223-B789-D0F2CBE7336C}"/>
                    </a:ext>
                  </a:extLst>
                </p:cNvPr>
                <p:cNvSpPr>
                  <a:spLocks/>
                </p:cNvSpPr>
                <p:nvPr/>
              </p:nvSpPr>
              <p:spPr bwMode="auto">
                <a:xfrm>
                  <a:off x="4901968" y="2537356"/>
                  <a:ext cx="46150" cy="9835"/>
                </a:xfrm>
                <a:prstGeom prst="rect">
                  <a:avLst/>
                </a:prstGeom>
                <a:solidFill>
                  <a:srgbClr val="C7CDCC"/>
                </a:solidFill>
                <a:ln w="9525">
                  <a:noFill/>
                  <a:miter lim="800000"/>
                  <a:headEnd/>
                  <a:tailEnd/>
                </a:ln>
              </p:spPr>
              <p:txBody>
                <a:bodyPr anchor="ctr"/>
                <a:lstStyle/>
                <a:p>
                  <a:pPr algn="ctr"/>
                  <a:endParaRPr dirty="0"/>
                </a:p>
              </p:txBody>
            </p:sp>
            <p:sp>
              <p:nvSpPr>
                <p:cNvPr id="178" name="işlïḓe">
                  <a:extLst>
                    <a:ext uri="{FF2B5EF4-FFF2-40B4-BE49-F238E27FC236}">
                      <a16:creationId xmlns:a16="http://schemas.microsoft.com/office/drawing/2014/main" id="{AA90C6B2-626A-4498-9C02-0CB5B8B4CE3C}"/>
                    </a:ext>
                  </a:extLst>
                </p:cNvPr>
                <p:cNvSpPr>
                  <a:spLocks/>
                </p:cNvSpPr>
                <p:nvPr/>
              </p:nvSpPr>
              <p:spPr bwMode="auto">
                <a:xfrm>
                  <a:off x="4891982" y="2553849"/>
                  <a:ext cx="56136" cy="13164"/>
                </a:xfrm>
                <a:prstGeom prst="rect">
                  <a:avLst/>
                </a:prstGeom>
                <a:solidFill>
                  <a:srgbClr val="C7CDCC"/>
                </a:solidFill>
                <a:ln w="9525">
                  <a:noFill/>
                  <a:miter lim="800000"/>
                  <a:headEnd/>
                  <a:tailEnd/>
                </a:ln>
              </p:spPr>
              <p:txBody>
                <a:bodyPr anchor="ctr"/>
                <a:lstStyle/>
                <a:p>
                  <a:pPr algn="ctr"/>
                  <a:endParaRPr dirty="0"/>
                </a:p>
              </p:txBody>
            </p:sp>
            <p:sp>
              <p:nvSpPr>
                <p:cNvPr id="179" name="iś1íḍé">
                  <a:extLst>
                    <a:ext uri="{FF2B5EF4-FFF2-40B4-BE49-F238E27FC236}">
                      <a16:creationId xmlns:a16="http://schemas.microsoft.com/office/drawing/2014/main" id="{7AC4E135-3DED-449E-9101-F0F88352EA12}"/>
                    </a:ext>
                  </a:extLst>
                </p:cNvPr>
                <p:cNvSpPr>
                  <a:spLocks/>
                </p:cNvSpPr>
                <p:nvPr/>
              </p:nvSpPr>
              <p:spPr bwMode="auto">
                <a:xfrm>
                  <a:off x="4852490" y="2553849"/>
                  <a:ext cx="29657" cy="13164"/>
                </a:xfrm>
                <a:prstGeom prst="rect">
                  <a:avLst/>
                </a:prstGeom>
                <a:solidFill>
                  <a:srgbClr val="C7CDCC"/>
                </a:solidFill>
                <a:ln w="9525">
                  <a:noFill/>
                  <a:miter lim="800000"/>
                  <a:headEnd/>
                  <a:tailEnd/>
                </a:ln>
              </p:spPr>
              <p:txBody>
                <a:bodyPr anchor="ctr"/>
                <a:lstStyle/>
                <a:p>
                  <a:pPr algn="ctr"/>
                  <a:endParaRPr dirty="0"/>
                </a:p>
              </p:txBody>
            </p:sp>
            <p:sp>
              <p:nvSpPr>
                <p:cNvPr id="180" name="ïş1íḓê">
                  <a:extLst>
                    <a:ext uri="{FF2B5EF4-FFF2-40B4-BE49-F238E27FC236}">
                      <a16:creationId xmlns:a16="http://schemas.microsoft.com/office/drawing/2014/main" id="{BA8F7EA9-4F45-4EBD-8ED5-84B4201C5147}"/>
                    </a:ext>
                  </a:extLst>
                </p:cNvPr>
                <p:cNvSpPr>
                  <a:spLocks/>
                </p:cNvSpPr>
                <p:nvPr/>
              </p:nvSpPr>
              <p:spPr bwMode="auto">
                <a:xfrm>
                  <a:off x="4806189" y="2573671"/>
                  <a:ext cx="95780" cy="9835"/>
                </a:xfrm>
                <a:prstGeom prst="rect">
                  <a:avLst/>
                </a:prstGeom>
                <a:solidFill>
                  <a:srgbClr val="C7CDCC"/>
                </a:solidFill>
                <a:ln w="9525">
                  <a:noFill/>
                  <a:miter lim="800000"/>
                  <a:headEnd/>
                  <a:tailEnd/>
                </a:ln>
              </p:spPr>
              <p:txBody>
                <a:bodyPr anchor="ctr"/>
                <a:lstStyle/>
                <a:p>
                  <a:pPr algn="ctr"/>
                  <a:endParaRPr dirty="0"/>
                </a:p>
              </p:txBody>
            </p:sp>
            <p:sp>
              <p:nvSpPr>
                <p:cNvPr id="181" name="ísḷïḋè">
                  <a:extLst>
                    <a:ext uri="{FF2B5EF4-FFF2-40B4-BE49-F238E27FC236}">
                      <a16:creationId xmlns:a16="http://schemas.microsoft.com/office/drawing/2014/main" id="{523A781A-F706-41C5-9A1A-07F5A6F8058A}"/>
                    </a:ext>
                  </a:extLst>
                </p:cNvPr>
                <p:cNvSpPr>
                  <a:spLocks/>
                </p:cNvSpPr>
                <p:nvPr/>
              </p:nvSpPr>
              <p:spPr bwMode="auto">
                <a:xfrm>
                  <a:off x="4806189" y="2517534"/>
                  <a:ext cx="32986" cy="49479"/>
                </a:xfrm>
                <a:prstGeom prst="rect">
                  <a:avLst/>
                </a:prstGeom>
                <a:solidFill>
                  <a:srgbClr val="91E3EF"/>
                </a:solidFill>
                <a:ln w="9525">
                  <a:noFill/>
                  <a:miter lim="800000"/>
                  <a:headEnd/>
                  <a:tailEnd/>
                </a:ln>
              </p:spPr>
              <p:txBody>
                <a:bodyPr anchor="ctr"/>
                <a:lstStyle/>
                <a:p>
                  <a:pPr algn="ctr"/>
                  <a:endParaRPr dirty="0"/>
                </a:p>
              </p:txBody>
            </p:sp>
            <p:sp>
              <p:nvSpPr>
                <p:cNvPr id="182" name="íśḷîḍê">
                  <a:extLst>
                    <a:ext uri="{FF2B5EF4-FFF2-40B4-BE49-F238E27FC236}">
                      <a16:creationId xmlns:a16="http://schemas.microsoft.com/office/drawing/2014/main" id="{A44EA0DE-D3CA-40C4-83A7-F6BBE092984A}"/>
                    </a:ext>
                  </a:extLst>
                </p:cNvPr>
                <p:cNvSpPr>
                  <a:spLocks/>
                </p:cNvSpPr>
                <p:nvPr/>
              </p:nvSpPr>
              <p:spPr bwMode="auto">
                <a:xfrm>
                  <a:off x="4852490" y="2517534"/>
                  <a:ext cx="9835" cy="9835"/>
                </a:xfrm>
                <a:prstGeom prst="rect">
                  <a:avLst/>
                </a:prstGeom>
                <a:solidFill>
                  <a:srgbClr val="C7CDCC"/>
                </a:solidFill>
                <a:ln w="9525">
                  <a:noFill/>
                  <a:miter lim="800000"/>
                  <a:headEnd/>
                  <a:tailEnd/>
                </a:ln>
              </p:spPr>
              <p:txBody>
                <a:bodyPr anchor="ctr"/>
                <a:lstStyle/>
                <a:p>
                  <a:pPr algn="ctr"/>
                  <a:endParaRPr dirty="0"/>
                </a:p>
              </p:txBody>
            </p:sp>
          </p:grpSp>
          <p:cxnSp>
            <p:nvCxnSpPr>
              <p:cNvPr id="6" name="直接连接符 7">
                <a:extLst>
                  <a:ext uri="{FF2B5EF4-FFF2-40B4-BE49-F238E27FC236}">
                    <a16:creationId xmlns:a16="http://schemas.microsoft.com/office/drawing/2014/main" id="{F15537C0-6AFB-43C6-9F6A-BC10500AC74A}"/>
                  </a:ext>
                </a:extLst>
              </p:cNvPr>
              <p:cNvCxnSpPr/>
              <p:nvPr/>
            </p:nvCxnSpPr>
            <p:spPr>
              <a:xfrm>
                <a:off x="6400397" y="1607840"/>
                <a:ext cx="0" cy="2273410"/>
              </a:xfrm>
              <a:prstGeom prst="line">
                <a:avLst/>
              </a:prstGeom>
              <a:ln w="3175" cap="rnd">
                <a:solidFill>
                  <a:schemeClr val="bg1">
                    <a:lumMod val="85000"/>
                  </a:schemeClr>
                </a:solidFill>
                <a:prstDash val="sysDot"/>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7" name="ïš1íḑe">
                <a:extLst>
                  <a:ext uri="{FF2B5EF4-FFF2-40B4-BE49-F238E27FC236}">
                    <a16:creationId xmlns:a16="http://schemas.microsoft.com/office/drawing/2014/main" id="{C01C74E1-75DD-49F7-9222-6AEFC982DE56}"/>
                  </a:ext>
                </a:extLst>
              </p:cNvPr>
              <p:cNvSpPr/>
              <p:nvPr/>
            </p:nvSpPr>
            <p:spPr>
              <a:xfrm>
                <a:off x="5101194" y="1607840"/>
                <a:ext cx="381000" cy="38100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scene3d>
                  <a:camera prst="orthographicFront"/>
                  <a:lightRig rig="threePt" dir="t"/>
                </a:scene3d>
                <a:sp3d contourW="12700"/>
              </a:body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1</a:t>
                </a:r>
              </a:p>
            </p:txBody>
          </p:sp>
          <p:sp>
            <p:nvSpPr>
              <p:cNvPr id="8" name="iśļîďe">
                <a:extLst>
                  <a:ext uri="{FF2B5EF4-FFF2-40B4-BE49-F238E27FC236}">
                    <a16:creationId xmlns:a16="http://schemas.microsoft.com/office/drawing/2014/main" id="{28B8858C-C790-47CC-9ADC-20A99DCD9A22}"/>
                  </a:ext>
                </a:extLst>
              </p:cNvPr>
              <p:cNvSpPr/>
              <p:nvPr/>
            </p:nvSpPr>
            <p:spPr>
              <a:xfrm>
                <a:off x="7554767" y="1607840"/>
                <a:ext cx="381000" cy="38100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scene3d>
                  <a:camera prst="orthographicFront"/>
                  <a:lightRig rig="threePt" dir="t"/>
                </a:scene3d>
                <a:sp3d contourW="12700"/>
              </a:body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2</a:t>
                </a:r>
              </a:p>
            </p:txBody>
          </p:sp>
          <p:sp>
            <p:nvSpPr>
              <p:cNvPr id="9" name="ï$ḷïḑé">
                <a:extLst>
                  <a:ext uri="{FF2B5EF4-FFF2-40B4-BE49-F238E27FC236}">
                    <a16:creationId xmlns:a16="http://schemas.microsoft.com/office/drawing/2014/main" id="{E1F0C00B-FD1D-4881-A682-07C5EC1A33EB}"/>
                  </a:ext>
                </a:extLst>
              </p:cNvPr>
              <p:cNvSpPr/>
              <p:nvPr/>
            </p:nvSpPr>
            <p:spPr>
              <a:xfrm>
                <a:off x="10037075" y="1607840"/>
                <a:ext cx="381000" cy="38100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scene3d>
                  <a:camera prst="orthographicFront"/>
                  <a:lightRig rig="threePt" dir="t"/>
                </a:scene3d>
                <a:sp3d contourW="12700"/>
              </a:body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3</a:t>
                </a:r>
              </a:p>
            </p:txBody>
          </p:sp>
          <p:cxnSp>
            <p:nvCxnSpPr>
              <p:cNvPr id="10" name="直接连接符 11">
                <a:extLst>
                  <a:ext uri="{FF2B5EF4-FFF2-40B4-BE49-F238E27FC236}">
                    <a16:creationId xmlns:a16="http://schemas.microsoft.com/office/drawing/2014/main" id="{F75640DB-04AE-41CA-9FE1-3A0FAFADCB77}"/>
                  </a:ext>
                </a:extLst>
              </p:cNvPr>
              <p:cNvCxnSpPr/>
              <p:nvPr/>
            </p:nvCxnSpPr>
            <p:spPr>
              <a:xfrm>
                <a:off x="9048328" y="1607840"/>
                <a:ext cx="0" cy="2273410"/>
              </a:xfrm>
              <a:prstGeom prst="line">
                <a:avLst/>
              </a:prstGeom>
              <a:ln w="3175" cap="rnd">
                <a:solidFill>
                  <a:schemeClr val="bg1">
                    <a:lumMod val="85000"/>
                  </a:schemeClr>
                </a:solidFill>
                <a:prstDash val="sysDot"/>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447" name="组合 463">
              <a:extLst>
                <a:ext uri="{FF2B5EF4-FFF2-40B4-BE49-F238E27FC236}">
                  <a16:creationId xmlns:a16="http://schemas.microsoft.com/office/drawing/2014/main" id="{7C0E2072-8CB5-459F-AAD1-A48F9CDEAE67}"/>
                </a:ext>
              </a:extLst>
            </p:cNvPr>
            <p:cNvGrpSpPr/>
            <p:nvPr/>
          </p:nvGrpSpPr>
          <p:grpSpPr>
            <a:xfrm>
              <a:off x="2110980" y="4778295"/>
              <a:ext cx="2531096" cy="895549"/>
              <a:chOff x="2741785" y="2343753"/>
              <a:chExt cx="2531096" cy="895549"/>
            </a:xfrm>
          </p:grpSpPr>
          <p:sp>
            <p:nvSpPr>
              <p:cNvPr id="448" name="文本框 464">
                <a:extLst>
                  <a:ext uri="{FF2B5EF4-FFF2-40B4-BE49-F238E27FC236}">
                    <a16:creationId xmlns:a16="http://schemas.microsoft.com/office/drawing/2014/main" id="{9006CE00-2819-415F-AB66-793CA962FC0E}"/>
                  </a:ext>
                </a:extLst>
              </p:cNvPr>
              <p:cNvSpPr txBox="1"/>
              <p:nvPr/>
            </p:nvSpPr>
            <p:spPr>
              <a:xfrm>
                <a:off x="3075916"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49" name="文本框 465">
                <a:extLst>
                  <a:ext uri="{FF2B5EF4-FFF2-40B4-BE49-F238E27FC236}">
                    <a16:creationId xmlns:a16="http://schemas.microsoft.com/office/drawing/2014/main" id="{446CAABD-8EA9-4A9E-86BE-80F14CF33A7F}"/>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it into a film to be user presentation and make be used in a wider field</a:t>
                </a:r>
              </a:p>
            </p:txBody>
          </p:sp>
        </p:grpSp>
        <p:grpSp>
          <p:nvGrpSpPr>
            <p:cNvPr id="450" name="组合 466">
              <a:extLst>
                <a:ext uri="{FF2B5EF4-FFF2-40B4-BE49-F238E27FC236}">
                  <a16:creationId xmlns:a16="http://schemas.microsoft.com/office/drawing/2014/main" id="{D631E2D3-2FCE-4EBF-A0AD-2A64B7EF4A5F}"/>
                </a:ext>
              </a:extLst>
            </p:cNvPr>
            <p:cNvGrpSpPr/>
            <p:nvPr/>
          </p:nvGrpSpPr>
          <p:grpSpPr>
            <a:xfrm>
              <a:off x="4833661" y="4778295"/>
              <a:ext cx="2531096" cy="895549"/>
              <a:chOff x="2741785" y="2343753"/>
              <a:chExt cx="2531096" cy="895549"/>
            </a:xfrm>
          </p:grpSpPr>
          <p:sp>
            <p:nvSpPr>
              <p:cNvPr id="451" name="文本框 467">
                <a:extLst>
                  <a:ext uri="{FF2B5EF4-FFF2-40B4-BE49-F238E27FC236}">
                    <a16:creationId xmlns:a16="http://schemas.microsoft.com/office/drawing/2014/main" id="{D18013C2-CD73-470B-8878-30A38ECEE25C}"/>
                  </a:ext>
                </a:extLst>
              </p:cNvPr>
              <p:cNvSpPr txBox="1"/>
              <p:nvPr/>
            </p:nvSpPr>
            <p:spPr>
              <a:xfrm>
                <a:off x="3075916"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52" name="文本框 468">
                <a:extLst>
                  <a:ext uri="{FF2B5EF4-FFF2-40B4-BE49-F238E27FC236}">
                    <a16:creationId xmlns:a16="http://schemas.microsoft.com/office/drawing/2014/main" id="{03B0C3B5-E375-4245-8361-2BE408078D3A}"/>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it into a film to be user presentation and make be used in a wider field</a:t>
                </a:r>
              </a:p>
            </p:txBody>
          </p:sp>
        </p:grpSp>
        <p:grpSp>
          <p:nvGrpSpPr>
            <p:cNvPr id="453" name="组合 469">
              <a:extLst>
                <a:ext uri="{FF2B5EF4-FFF2-40B4-BE49-F238E27FC236}">
                  <a16:creationId xmlns:a16="http://schemas.microsoft.com/office/drawing/2014/main" id="{5CC487E2-7CD9-405A-B7BF-B03E69B2EF97}"/>
                </a:ext>
              </a:extLst>
            </p:cNvPr>
            <p:cNvGrpSpPr/>
            <p:nvPr/>
          </p:nvGrpSpPr>
          <p:grpSpPr>
            <a:xfrm>
              <a:off x="7530194" y="4778295"/>
              <a:ext cx="2531096" cy="895549"/>
              <a:chOff x="2741785" y="2343753"/>
              <a:chExt cx="2531096" cy="895549"/>
            </a:xfrm>
          </p:grpSpPr>
          <p:sp>
            <p:nvSpPr>
              <p:cNvPr id="454" name="文本框 470">
                <a:extLst>
                  <a:ext uri="{FF2B5EF4-FFF2-40B4-BE49-F238E27FC236}">
                    <a16:creationId xmlns:a16="http://schemas.microsoft.com/office/drawing/2014/main" id="{C5E885DB-6EBA-4559-9BFB-C47A4F1C3D61}"/>
                  </a:ext>
                </a:extLst>
              </p:cNvPr>
              <p:cNvSpPr txBox="1"/>
              <p:nvPr/>
            </p:nvSpPr>
            <p:spPr>
              <a:xfrm>
                <a:off x="3075916"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55" name="文本框 471">
                <a:extLst>
                  <a:ext uri="{FF2B5EF4-FFF2-40B4-BE49-F238E27FC236}">
                    <a16:creationId xmlns:a16="http://schemas.microsoft.com/office/drawing/2014/main" id="{FF92CA74-4878-4D0E-B46E-989AD6B1789F}"/>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it into a film to be user presentation and make be used in a wider field</a:t>
                </a:r>
              </a:p>
            </p:txBody>
          </p:sp>
        </p:grpSp>
      </p:grpSp>
      <p:sp>
        <p:nvSpPr>
          <p:cNvPr id="458" name="文本框 474">
            <a:extLst>
              <a:ext uri="{FF2B5EF4-FFF2-40B4-BE49-F238E27FC236}">
                <a16:creationId xmlns:a16="http://schemas.microsoft.com/office/drawing/2014/main" id="{EC94D905-F34F-4A8B-BF53-189C099CB75F}"/>
              </a:ext>
            </a:extLst>
          </p:cNvPr>
          <p:cNvSpPr txBox="1"/>
          <p:nvPr/>
        </p:nvSpPr>
        <p:spPr>
          <a:xfrm>
            <a:off x="3438813" y="177908"/>
            <a:ext cx="5282042" cy="624979"/>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15060076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771B5052-AB7D-4686-9D11-6682C0341BE4}"/>
              </a:ext>
            </a:extLst>
          </p:cNvPr>
          <p:cNvGrpSpPr/>
          <p:nvPr/>
        </p:nvGrpSpPr>
        <p:grpSpPr>
          <a:xfrm>
            <a:off x="1481003" y="1906621"/>
            <a:ext cx="10489988" cy="3382997"/>
            <a:chOff x="1481003" y="2295966"/>
            <a:chExt cx="9282708" cy="2993652"/>
          </a:xfrm>
        </p:grpSpPr>
        <p:sp>
          <p:nvSpPr>
            <p:cNvPr id="460" name="椭圆 1333">
              <a:extLst>
                <a:ext uri="{FF2B5EF4-FFF2-40B4-BE49-F238E27FC236}">
                  <a16:creationId xmlns:a16="http://schemas.microsoft.com/office/drawing/2014/main" id="{E87746C0-9557-4673-ADFD-CA03A6CB0708}"/>
                </a:ext>
              </a:extLst>
            </p:cNvPr>
            <p:cNvSpPr/>
            <p:nvPr/>
          </p:nvSpPr>
          <p:spPr bwMode="auto">
            <a:xfrm>
              <a:off x="4856690" y="2543180"/>
              <a:ext cx="2492368" cy="2492366"/>
            </a:xfrm>
            <a:prstGeom prst="ellipse">
              <a:avLst/>
            </a:prstGeom>
            <a:gradFill flip="none" rotWithShape="1">
              <a:gsLst>
                <a:gs pos="100000">
                  <a:schemeClr val="accent1">
                    <a:lumMod val="60000"/>
                    <a:lumOff val="40000"/>
                  </a:schemeClr>
                </a:gs>
                <a:gs pos="0">
                  <a:schemeClr val="accent1"/>
                </a:gs>
              </a:gsLst>
              <a:lin ang="2700000" scaled="1"/>
              <a:tileRect/>
            </a:gradFill>
            <a:ln w="9525" cap="flat" cmpd="sng" algn="ctr">
              <a:noFill/>
              <a:prstDash val="solid"/>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461" name="椭圆 1334">
              <a:extLst>
                <a:ext uri="{FF2B5EF4-FFF2-40B4-BE49-F238E27FC236}">
                  <a16:creationId xmlns:a16="http://schemas.microsoft.com/office/drawing/2014/main" id="{D500EBF2-665B-48A0-8F15-7488FC90435D}"/>
                </a:ext>
              </a:extLst>
            </p:cNvPr>
            <p:cNvSpPr/>
            <p:nvPr/>
          </p:nvSpPr>
          <p:spPr bwMode="auto">
            <a:xfrm>
              <a:off x="4965041" y="2651531"/>
              <a:ext cx="2275666" cy="2275664"/>
            </a:xfrm>
            <a:prstGeom prst="ellipse">
              <a:avLst/>
            </a:prstGeom>
            <a:gradFill>
              <a:gsLst>
                <a:gs pos="100000">
                  <a:schemeClr val="accent3"/>
                </a:gs>
                <a:gs pos="0">
                  <a:schemeClr val="accent3">
                    <a:lumMod val="60000"/>
                    <a:lumOff val="40000"/>
                  </a:schemeClr>
                </a:gs>
              </a:gsLst>
              <a:lin ang="2700000" scaled="1"/>
            </a:gradFill>
            <a:ln w="9525" cap="flat" cmpd="sng" algn="ctr">
              <a:noFill/>
              <a:prstDash val="solid"/>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462" name="椭圆 1335">
              <a:extLst>
                <a:ext uri="{FF2B5EF4-FFF2-40B4-BE49-F238E27FC236}">
                  <a16:creationId xmlns:a16="http://schemas.microsoft.com/office/drawing/2014/main" id="{2BF48A79-D633-4690-8218-32C2233A3378}"/>
                </a:ext>
              </a:extLst>
            </p:cNvPr>
            <p:cNvSpPr/>
            <p:nvPr/>
          </p:nvSpPr>
          <p:spPr bwMode="auto">
            <a:xfrm>
              <a:off x="5086923" y="2773414"/>
              <a:ext cx="2031901" cy="2031900"/>
            </a:xfrm>
            <a:prstGeom prst="ellipse">
              <a:avLst/>
            </a:prstGeom>
            <a:solidFill>
              <a:schemeClr val="bg1"/>
            </a:solidFill>
            <a:ln w="9525" cap="flat" cmpd="sng" algn="ctr">
              <a:noFill/>
              <a:prstDash val="solid"/>
              <a:round/>
              <a:headEnd type="none" w="med" len="med"/>
              <a:tailEnd type="none" w="med" len="med"/>
            </a:ln>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 typeface="Arial" panose="020B0604020202020204" pitchFamily="34" charset="0"/>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pic>
          <p:nvPicPr>
            <p:cNvPr id="463" name="图片 1336">
              <a:extLst>
                <a:ext uri="{FF2B5EF4-FFF2-40B4-BE49-F238E27FC236}">
                  <a16:creationId xmlns:a16="http://schemas.microsoft.com/office/drawing/2014/main" id="{F774B7CA-1333-41A7-B101-22EE7ED3E22F}"/>
                </a:ext>
              </a:extLst>
            </p:cNvPr>
            <p:cNvPicPr>
              <a:picLocks noChangeAspect="1"/>
            </p:cNvPicPr>
            <p:nvPr/>
          </p:nvPicPr>
          <p:blipFill>
            <a:blip r:embed="rId3"/>
            <a:stretch>
              <a:fillRect/>
            </a:stretch>
          </p:blipFill>
          <p:spPr>
            <a:xfrm>
              <a:off x="5171769" y="2773596"/>
              <a:ext cx="1862209" cy="1846195"/>
            </a:xfrm>
            <a:prstGeom prst="rect">
              <a:avLst/>
            </a:prstGeom>
          </p:spPr>
        </p:pic>
        <p:grpSp>
          <p:nvGrpSpPr>
            <p:cNvPr id="464" name="组合 6">
              <a:extLst>
                <a:ext uri="{FF2B5EF4-FFF2-40B4-BE49-F238E27FC236}">
                  <a16:creationId xmlns:a16="http://schemas.microsoft.com/office/drawing/2014/main" id="{14F60274-EE9A-40BF-88FD-C4FCA00C1FA7}"/>
                </a:ext>
              </a:extLst>
            </p:cNvPr>
            <p:cNvGrpSpPr/>
            <p:nvPr/>
          </p:nvGrpSpPr>
          <p:grpSpPr>
            <a:xfrm>
              <a:off x="4101277" y="2743741"/>
              <a:ext cx="882040" cy="2098103"/>
              <a:chOff x="3644911" y="2639209"/>
              <a:chExt cx="978253" cy="2326965"/>
            </a:xfrm>
          </p:grpSpPr>
          <p:grpSp>
            <p:nvGrpSpPr>
              <p:cNvPr id="465" name="组合 1340">
                <a:extLst>
                  <a:ext uri="{FF2B5EF4-FFF2-40B4-BE49-F238E27FC236}">
                    <a16:creationId xmlns:a16="http://schemas.microsoft.com/office/drawing/2014/main" id="{5759D12A-D09A-4503-9858-A9CD6D08D7E2}"/>
                  </a:ext>
                </a:extLst>
              </p:cNvPr>
              <p:cNvGrpSpPr/>
              <p:nvPr/>
            </p:nvGrpSpPr>
            <p:grpSpPr>
              <a:xfrm>
                <a:off x="3644911" y="2639209"/>
                <a:ext cx="978253" cy="514511"/>
                <a:chOff x="3460804" y="2297101"/>
                <a:chExt cx="1073005" cy="564346"/>
              </a:xfrm>
            </p:grpSpPr>
            <p:cxnSp>
              <p:nvCxnSpPr>
                <p:cNvPr id="469" name="直接连接符 1350">
                  <a:extLst>
                    <a:ext uri="{FF2B5EF4-FFF2-40B4-BE49-F238E27FC236}">
                      <a16:creationId xmlns:a16="http://schemas.microsoft.com/office/drawing/2014/main" id="{78139134-9463-40DF-B436-F00A69BD2AE5}"/>
                    </a:ext>
                  </a:extLst>
                </p:cNvPr>
                <p:cNvCxnSpPr/>
                <p:nvPr/>
              </p:nvCxnSpPr>
              <p:spPr bwMode="auto">
                <a:xfrm>
                  <a:off x="3460804" y="2297101"/>
                  <a:ext cx="676281"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470" name="直接连接符 1351">
                  <a:extLst>
                    <a:ext uri="{FF2B5EF4-FFF2-40B4-BE49-F238E27FC236}">
                      <a16:creationId xmlns:a16="http://schemas.microsoft.com/office/drawing/2014/main" id="{EB7F6E1F-968C-4F31-BBCC-A14E4A666017}"/>
                    </a:ext>
                  </a:extLst>
                </p:cNvPr>
                <p:cNvCxnSpPr>
                  <a:cxnSpLocks/>
                </p:cNvCxnSpPr>
                <p:nvPr/>
              </p:nvCxnSpPr>
              <p:spPr bwMode="auto">
                <a:xfrm>
                  <a:off x="4137085" y="2297101"/>
                  <a:ext cx="396724" cy="564346"/>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nvGrpSpPr>
              <p:cNvPr id="466" name="组合 1341">
                <a:extLst>
                  <a:ext uri="{FF2B5EF4-FFF2-40B4-BE49-F238E27FC236}">
                    <a16:creationId xmlns:a16="http://schemas.microsoft.com/office/drawing/2014/main" id="{D386B7FF-998D-4703-8684-1EF01D6506C1}"/>
                  </a:ext>
                </a:extLst>
              </p:cNvPr>
              <p:cNvGrpSpPr/>
              <p:nvPr/>
            </p:nvGrpSpPr>
            <p:grpSpPr>
              <a:xfrm flipV="1">
                <a:off x="3644911" y="4451663"/>
                <a:ext cx="978253" cy="514511"/>
                <a:chOff x="3460804" y="2297101"/>
                <a:chExt cx="1073005" cy="564346"/>
              </a:xfrm>
            </p:grpSpPr>
            <p:cxnSp>
              <p:nvCxnSpPr>
                <p:cNvPr id="467" name="直接连接符 1348">
                  <a:extLst>
                    <a:ext uri="{FF2B5EF4-FFF2-40B4-BE49-F238E27FC236}">
                      <a16:creationId xmlns:a16="http://schemas.microsoft.com/office/drawing/2014/main" id="{9260B1E6-70FE-4C07-8E24-A053169F5138}"/>
                    </a:ext>
                  </a:extLst>
                </p:cNvPr>
                <p:cNvCxnSpPr/>
                <p:nvPr/>
              </p:nvCxnSpPr>
              <p:spPr bwMode="auto">
                <a:xfrm>
                  <a:off x="3460804" y="2297101"/>
                  <a:ext cx="676281"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468" name="直接连接符 1349">
                  <a:extLst>
                    <a:ext uri="{FF2B5EF4-FFF2-40B4-BE49-F238E27FC236}">
                      <a16:creationId xmlns:a16="http://schemas.microsoft.com/office/drawing/2014/main" id="{947C10BB-EBEB-4C91-A43C-5B8B9EDD4999}"/>
                    </a:ext>
                  </a:extLst>
                </p:cNvPr>
                <p:cNvCxnSpPr>
                  <a:cxnSpLocks/>
                </p:cNvCxnSpPr>
                <p:nvPr/>
              </p:nvCxnSpPr>
              <p:spPr bwMode="auto">
                <a:xfrm>
                  <a:off x="4137085" y="2297101"/>
                  <a:ext cx="396724" cy="564346"/>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grpSp>
          <p:nvGrpSpPr>
            <p:cNvPr id="471" name="组合 1352">
              <a:extLst>
                <a:ext uri="{FF2B5EF4-FFF2-40B4-BE49-F238E27FC236}">
                  <a16:creationId xmlns:a16="http://schemas.microsoft.com/office/drawing/2014/main" id="{0D379548-88DF-41D9-B77C-381040D699A0}"/>
                </a:ext>
              </a:extLst>
            </p:cNvPr>
            <p:cNvGrpSpPr/>
            <p:nvPr/>
          </p:nvGrpSpPr>
          <p:grpSpPr>
            <a:xfrm flipH="1">
              <a:off x="7234085" y="2743741"/>
              <a:ext cx="882040" cy="2098103"/>
              <a:chOff x="3644911" y="2639209"/>
              <a:chExt cx="978253" cy="2326965"/>
            </a:xfrm>
          </p:grpSpPr>
          <p:grpSp>
            <p:nvGrpSpPr>
              <p:cNvPr id="472" name="组合 1353">
                <a:extLst>
                  <a:ext uri="{FF2B5EF4-FFF2-40B4-BE49-F238E27FC236}">
                    <a16:creationId xmlns:a16="http://schemas.microsoft.com/office/drawing/2014/main" id="{044E2044-397F-4DFB-A37D-404F29F2E2ED}"/>
                  </a:ext>
                </a:extLst>
              </p:cNvPr>
              <p:cNvGrpSpPr/>
              <p:nvPr/>
            </p:nvGrpSpPr>
            <p:grpSpPr>
              <a:xfrm>
                <a:off x="3644911" y="2639209"/>
                <a:ext cx="978253" cy="514511"/>
                <a:chOff x="3460804" y="2297101"/>
                <a:chExt cx="1073005" cy="564346"/>
              </a:xfrm>
            </p:grpSpPr>
            <p:cxnSp>
              <p:nvCxnSpPr>
                <p:cNvPr id="476" name="直接连接符 1357">
                  <a:extLst>
                    <a:ext uri="{FF2B5EF4-FFF2-40B4-BE49-F238E27FC236}">
                      <a16:creationId xmlns:a16="http://schemas.microsoft.com/office/drawing/2014/main" id="{1AE3E79B-33DA-40D0-BC31-04E244856614}"/>
                    </a:ext>
                  </a:extLst>
                </p:cNvPr>
                <p:cNvCxnSpPr/>
                <p:nvPr/>
              </p:nvCxnSpPr>
              <p:spPr bwMode="auto">
                <a:xfrm>
                  <a:off x="3460804" y="2297101"/>
                  <a:ext cx="676281"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477" name="直接连接符 1358">
                  <a:extLst>
                    <a:ext uri="{FF2B5EF4-FFF2-40B4-BE49-F238E27FC236}">
                      <a16:creationId xmlns:a16="http://schemas.microsoft.com/office/drawing/2014/main" id="{418B9076-3CCE-4720-AC0F-78ED9D1280D0}"/>
                    </a:ext>
                  </a:extLst>
                </p:cNvPr>
                <p:cNvCxnSpPr>
                  <a:cxnSpLocks/>
                </p:cNvCxnSpPr>
                <p:nvPr/>
              </p:nvCxnSpPr>
              <p:spPr bwMode="auto">
                <a:xfrm>
                  <a:off x="4137085" y="2297101"/>
                  <a:ext cx="396724" cy="564346"/>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nvGrpSpPr>
              <p:cNvPr id="473" name="组合 1354">
                <a:extLst>
                  <a:ext uri="{FF2B5EF4-FFF2-40B4-BE49-F238E27FC236}">
                    <a16:creationId xmlns:a16="http://schemas.microsoft.com/office/drawing/2014/main" id="{0A4D6BE2-22F3-492A-AA5A-7725292534E5}"/>
                  </a:ext>
                </a:extLst>
              </p:cNvPr>
              <p:cNvGrpSpPr/>
              <p:nvPr/>
            </p:nvGrpSpPr>
            <p:grpSpPr>
              <a:xfrm flipV="1">
                <a:off x="3644911" y="4451663"/>
                <a:ext cx="978253" cy="514511"/>
                <a:chOff x="3460804" y="2297101"/>
                <a:chExt cx="1073005" cy="564346"/>
              </a:xfrm>
            </p:grpSpPr>
            <p:cxnSp>
              <p:nvCxnSpPr>
                <p:cNvPr id="474" name="直接连接符 1355">
                  <a:extLst>
                    <a:ext uri="{FF2B5EF4-FFF2-40B4-BE49-F238E27FC236}">
                      <a16:creationId xmlns:a16="http://schemas.microsoft.com/office/drawing/2014/main" id="{A4FDF468-E001-4474-B553-DABB881BDE97}"/>
                    </a:ext>
                  </a:extLst>
                </p:cNvPr>
                <p:cNvCxnSpPr/>
                <p:nvPr/>
              </p:nvCxnSpPr>
              <p:spPr bwMode="auto">
                <a:xfrm>
                  <a:off x="3460804" y="2297101"/>
                  <a:ext cx="676281" cy="0"/>
                </a:xfrm>
                <a:prstGeom prst="line">
                  <a:avLst/>
                </a:prstGeom>
                <a:solidFill>
                  <a:schemeClr val="accent1"/>
                </a:solidFill>
                <a:ln w="9525" cap="flat" cmpd="sng" algn="ctr">
                  <a:solidFill>
                    <a:schemeClr val="tx1">
                      <a:lumMod val="50000"/>
                      <a:lumOff val="50000"/>
                    </a:schemeClr>
                  </a:solidFill>
                  <a:prstDash val="sysDash"/>
                  <a:round/>
                  <a:headEnd type="oval" w="med" len="med"/>
                  <a:tailEnd type="none" w="med" len="med"/>
                </a:ln>
              </p:spPr>
            </p:cxnSp>
            <p:cxnSp>
              <p:nvCxnSpPr>
                <p:cNvPr id="475" name="直接连接符 1356">
                  <a:extLst>
                    <a:ext uri="{FF2B5EF4-FFF2-40B4-BE49-F238E27FC236}">
                      <a16:creationId xmlns:a16="http://schemas.microsoft.com/office/drawing/2014/main" id="{9C5282D8-3B44-47F1-9137-9962B4574CB3}"/>
                    </a:ext>
                  </a:extLst>
                </p:cNvPr>
                <p:cNvCxnSpPr>
                  <a:cxnSpLocks/>
                </p:cNvCxnSpPr>
                <p:nvPr/>
              </p:nvCxnSpPr>
              <p:spPr bwMode="auto">
                <a:xfrm>
                  <a:off x="4137085" y="2297101"/>
                  <a:ext cx="396724" cy="564346"/>
                </a:xfrm>
                <a:prstGeom prst="line">
                  <a:avLst/>
                </a:prstGeom>
                <a:solidFill>
                  <a:schemeClr val="accent1"/>
                </a:solidFill>
                <a:ln w="9525" cap="flat" cmpd="sng" algn="ctr">
                  <a:gradFill>
                    <a:gsLst>
                      <a:gs pos="0">
                        <a:schemeClr val="tx1">
                          <a:lumMod val="50000"/>
                          <a:lumOff val="50000"/>
                        </a:schemeClr>
                      </a:gs>
                      <a:gs pos="100000">
                        <a:schemeClr val="accent2">
                          <a:lumMod val="25000"/>
                          <a:lumOff val="75000"/>
                          <a:alpha val="0"/>
                        </a:schemeClr>
                      </a:gs>
                    </a:gsLst>
                    <a:lin ang="5400000" scaled="1"/>
                  </a:gradFill>
                  <a:prstDash val="sysDash"/>
                  <a:round/>
                  <a:headEnd type="none" w="med" len="med"/>
                  <a:tailEnd type="none" w="med" len="med"/>
                </a:ln>
              </p:spPr>
            </p:cxnSp>
          </p:grpSp>
        </p:grpSp>
        <p:grpSp>
          <p:nvGrpSpPr>
            <p:cNvPr id="478" name="组合 1359">
              <a:extLst>
                <a:ext uri="{FF2B5EF4-FFF2-40B4-BE49-F238E27FC236}">
                  <a16:creationId xmlns:a16="http://schemas.microsoft.com/office/drawing/2014/main" id="{0F82AB8D-9975-48F5-A38B-BD4FAEF7B389}"/>
                </a:ext>
              </a:extLst>
            </p:cNvPr>
            <p:cNvGrpSpPr/>
            <p:nvPr/>
          </p:nvGrpSpPr>
          <p:grpSpPr>
            <a:xfrm>
              <a:off x="1481003" y="2295966"/>
              <a:ext cx="2531096" cy="895549"/>
              <a:chOff x="2741785" y="2343753"/>
              <a:chExt cx="2531096" cy="895549"/>
            </a:xfrm>
          </p:grpSpPr>
          <p:sp>
            <p:nvSpPr>
              <p:cNvPr id="479" name="文本框 1360">
                <a:extLst>
                  <a:ext uri="{FF2B5EF4-FFF2-40B4-BE49-F238E27FC236}">
                    <a16:creationId xmlns:a16="http://schemas.microsoft.com/office/drawing/2014/main" id="{2610218E-27D6-4CDB-9F10-CDB5BF83721B}"/>
                  </a:ext>
                </a:extLst>
              </p:cNvPr>
              <p:cNvSpPr txBox="1"/>
              <p:nvPr/>
            </p:nvSpPr>
            <p:spPr>
              <a:xfrm>
                <a:off x="3410046" y="2343753"/>
                <a:ext cx="1862835" cy="338554"/>
              </a:xfrm>
              <a:prstGeom prst="rect">
                <a:avLst/>
              </a:prstGeom>
              <a:noFill/>
            </p:spPr>
            <p:txBody>
              <a:bodyPr wrap="square" rtlCol="0">
                <a:spAutoFit/>
                <a:scene3d>
                  <a:camera prst="orthographicFront"/>
                  <a:lightRig rig="threePt" dir="t"/>
                </a:scene3d>
                <a:sp3d contourW="12700"/>
              </a:bodyPr>
              <a:lstStyle/>
              <a:p>
                <a:pPr algn="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80" name="文本框 1361">
                <a:extLst>
                  <a:ext uri="{FF2B5EF4-FFF2-40B4-BE49-F238E27FC236}">
                    <a16:creationId xmlns:a16="http://schemas.microsoft.com/office/drawing/2014/main" id="{FF2E77BC-BD98-476E-B7C0-E34C87CB72A0}"/>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900" dirty="0">
                    <a:solidFill>
                      <a:schemeClr val="bg1">
                        <a:lumMod val="50000"/>
                      </a:schemeClr>
                    </a:solidFill>
                    <a:latin typeface="Century Gothic" panose="020B0502020202020204" pitchFamily="34" charset="0"/>
                    <a:ea typeface="+mj-ea"/>
                  </a:rPr>
                  <a:t>The user print the presentation and make it into a film to be user presentation and make be used in a wider field</a:t>
                </a:r>
              </a:p>
            </p:txBody>
          </p:sp>
        </p:grpSp>
        <p:grpSp>
          <p:nvGrpSpPr>
            <p:cNvPr id="481" name="组合 1365">
              <a:extLst>
                <a:ext uri="{FF2B5EF4-FFF2-40B4-BE49-F238E27FC236}">
                  <a16:creationId xmlns:a16="http://schemas.microsoft.com/office/drawing/2014/main" id="{7DB66898-0EE0-485B-A988-26135AFAFA44}"/>
                </a:ext>
              </a:extLst>
            </p:cNvPr>
            <p:cNvGrpSpPr/>
            <p:nvPr/>
          </p:nvGrpSpPr>
          <p:grpSpPr>
            <a:xfrm>
              <a:off x="1481003" y="4394069"/>
              <a:ext cx="2531096" cy="895549"/>
              <a:chOff x="2741785" y="2343753"/>
              <a:chExt cx="2531096" cy="895549"/>
            </a:xfrm>
          </p:grpSpPr>
          <p:sp>
            <p:nvSpPr>
              <p:cNvPr id="482" name="文本框 1366">
                <a:extLst>
                  <a:ext uri="{FF2B5EF4-FFF2-40B4-BE49-F238E27FC236}">
                    <a16:creationId xmlns:a16="http://schemas.microsoft.com/office/drawing/2014/main" id="{18AE12C1-70A7-4D21-858A-AE94D8D0F5B9}"/>
                  </a:ext>
                </a:extLst>
              </p:cNvPr>
              <p:cNvSpPr txBox="1"/>
              <p:nvPr/>
            </p:nvSpPr>
            <p:spPr>
              <a:xfrm>
                <a:off x="3410046" y="2343753"/>
                <a:ext cx="1862835" cy="338554"/>
              </a:xfrm>
              <a:prstGeom prst="rect">
                <a:avLst/>
              </a:prstGeom>
              <a:noFill/>
            </p:spPr>
            <p:txBody>
              <a:bodyPr wrap="square" rtlCol="0">
                <a:spAutoFit/>
                <a:scene3d>
                  <a:camera prst="orthographicFront"/>
                  <a:lightRig rig="threePt" dir="t"/>
                </a:scene3d>
                <a:sp3d contourW="12700"/>
              </a:bodyPr>
              <a:lstStyle/>
              <a:p>
                <a:pPr algn="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83" name="文本框 1367">
                <a:extLst>
                  <a:ext uri="{FF2B5EF4-FFF2-40B4-BE49-F238E27FC236}">
                    <a16:creationId xmlns:a16="http://schemas.microsoft.com/office/drawing/2014/main" id="{C78A1508-1307-4661-92CC-7EFBE6161960}"/>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900" dirty="0">
                    <a:solidFill>
                      <a:schemeClr val="bg1">
                        <a:lumMod val="50000"/>
                      </a:schemeClr>
                    </a:solidFill>
                    <a:latin typeface="Century Gothic" panose="020B0502020202020204" pitchFamily="34" charset="0"/>
                    <a:ea typeface="+mj-ea"/>
                  </a:rPr>
                  <a:t>The user print the presentation and make it into a film to be user presentation and make be used in a wider field</a:t>
                </a:r>
              </a:p>
            </p:txBody>
          </p:sp>
        </p:grpSp>
        <p:grpSp>
          <p:nvGrpSpPr>
            <p:cNvPr id="484" name="组合 1368">
              <a:extLst>
                <a:ext uri="{FF2B5EF4-FFF2-40B4-BE49-F238E27FC236}">
                  <a16:creationId xmlns:a16="http://schemas.microsoft.com/office/drawing/2014/main" id="{4E869C7F-2989-41DF-9B46-476B1B285AE4}"/>
                </a:ext>
              </a:extLst>
            </p:cNvPr>
            <p:cNvGrpSpPr/>
            <p:nvPr/>
          </p:nvGrpSpPr>
          <p:grpSpPr>
            <a:xfrm>
              <a:off x="8232615" y="2295966"/>
              <a:ext cx="2531096" cy="895549"/>
              <a:chOff x="2741785" y="2343753"/>
              <a:chExt cx="2531096" cy="895549"/>
            </a:xfrm>
          </p:grpSpPr>
          <p:sp>
            <p:nvSpPr>
              <p:cNvPr id="485" name="文本框 1369">
                <a:extLst>
                  <a:ext uri="{FF2B5EF4-FFF2-40B4-BE49-F238E27FC236}">
                    <a16:creationId xmlns:a16="http://schemas.microsoft.com/office/drawing/2014/main" id="{2105D631-480E-4371-A728-C109546A5BFD}"/>
                  </a:ext>
                </a:extLst>
              </p:cNvPr>
              <p:cNvSpPr txBox="1"/>
              <p:nvPr/>
            </p:nvSpPr>
            <p:spPr>
              <a:xfrm>
                <a:off x="2741785" y="2343753"/>
                <a:ext cx="1862835"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86" name="文本框 1370">
                <a:extLst>
                  <a:ext uri="{FF2B5EF4-FFF2-40B4-BE49-F238E27FC236}">
                    <a16:creationId xmlns:a16="http://schemas.microsoft.com/office/drawing/2014/main" id="{8538FD0A-DF4F-4266-A8CA-9A3492D3F428}"/>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900" dirty="0">
                    <a:solidFill>
                      <a:schemeClr val="bg1">
                        <a:lumMod val="50000"/>
                      </a:schemeClr>
                    </a:solidFill>
                    <a:latin typeface="Century Gothic" panose="020B0502020202020204" pitchFamily="34" charset="0"/>
                    <a:ea typeface="+mj-ea"/>
                  </a:rPr>
                  <a:t>The user print the presentation and make it into a film to be user presentation and make be used in a wider field</a:t>
                </a:r>
              </a:p>
            </p:txBody>
          </p:sp>
        </p:grpSp>
        <p:grpSp>
          <p:nvGrpSpPr>
            <p:cNvPr id="487" name="组合 1371">
              <a:extLst>
                <a:ext uri="{FF2B5EF4-FFF2-40B4-BE49-F238E27FC236}">
                  <a16:creationId xmlns:a16="http://schemas.microsoft.com/office/drawing/2014/main" id="{3CEC3CB2-E8D5-4456-9F7C-FDC5E73E6965}"/>
                </a:ext>
              </a:extLst>
            </p:cNvPr>
            <p:cNvGrpSpPr/>
            <p:nvPr/>
          </p:nvGrpSpPr>
          <p:grpSpPr>
            <a:xfrm>
              <a:off x="8232615" y="4394069"/>
              <a:ext cx="2531096" cy="895549"/>
              <a:chOff x="2741785" y="2343753"/>
              <a:chExt cx="2531096" cy="895549"/>
            </a:xfrm>
          </p:grpSpPr>
          <p:sp>
            <p:nvSpPr>
              <p:cNvPr id="488" name="文本框 1372">
                <a:extLst>
                  <a:ext uri="{FF2B5EF4-FFF2-40B4-BE49-F238E27FC236}">
                    <a16:creationId xmlns:a16="http://schemas.microsoft.com/office/drawing/2014/main" id="{15A8D5DA-143A-42DD-92A5-1E64E0DFA167}"/>
                  </a:ext>
                </a:extLst>
              </p:cNvPr>
              <p:cNvSpPr txBox="1"/>
              <p:nvPr/>
            </p:nvSpPr>
            <p:spPr>
              <a:xfrm>
                <a:off x="2741785" y="2343753"/>
                <a:ext cx="1862835"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489" name="文本框 1373">
                <a:extLst>
                  <a:ext uri="{FF2B5EF4-FFF2-40B4-BE49-F238E27FC236}">
                    <a16:creationId xmlns:a16="http://schemas.microsoft.com/office/drawing/2014/main" id="{6B00CDFD-FDFC-439D-A8E9-902A2C510256}"/>
                  </a:ext>
                </a:extLst>
              </p:cNvPr>
              <p:cNvSpPr txBox="1"/>
              <p:nvPr/>
            </p:nvSpPr>
            <p:spPr>
              <a:xfrm>
                <a:off x="2741785" y="2687228"/>
                <a:ext cx="2531096" cy="552074"/>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900" dirty="0">
                    <a:solidFill>
                      <a:schemeClr val="bg1">
                        <a:lumMod val="50000"/>
                      </a:schemeClr>
                    </a:solidFill>
                    <a:latin typeface="Century Gothic" panose="020B0502020202020204" pitchFamily="34" charset="0"/>
                    <a:ea typeface="+mj-ea"/>
                  </a:rPr>
                  <a:t>The user print the presentation and make it into a film to be user presentation and make be used in a wider field</a:t>
                </a:r>
              </a:p>
            </p:txBody>
          </p:sp>
        </p:grpSp>
      </p:grpSp>
      <p:sp>
        <p:nvSpPr>
          <p:cNvPr id="492" name="文本框 1375">
            <a:extLst>
              <a:ext uri="{FF2B5EF4-FFF2-40B4-BE49-F238E27FC236}">
                <a16:creationId xmlns:a16="http://schemas.microsoft.com/office/drawing/2014/main" id="{504F3481-AD22-4997-9F7E-84FF35FC8705}"/>
              </a:ext>
            </a:extLst>
          </p:cNvPr>
          <p:cNvSpPr txBox="1"/>
          <p:nvPr/>
        </p:nvSpPr>
        <p:spPr>
          <a:xfrm>
            <a:off x="1358795" y="224745"/>
            <a:ext cx="5484963" cy="633187"/>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21587397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upo 38">
            <a:extLst>
              <a:ext uri="{FF2B5EF4-FFF2-40B4-BE49-F238E27FC236}">
                <a16:creationId xmlns:a16="http://schemas.microsoft.com/office/drawing/2014/main" id="{20596CB0-34E8-4273-8726-1EA40F95C91C}"/>
              </a:ext>
            </a:extLst>
          </p:cNvPr>
          <p:cNvGrpSpPr/>
          <p:nvPr/>
        </p:nvGrpSpPr>
        <p:grpSpPr>
          <a:xfrm>
            <a:off x="435475" y="1411550"/>
            <a:ext cx="11321049" cy="4738083"/>
            <a:chOff x="626385" y="1615737"/>
            <a:chExt cx="10939230" cy="4578284"/>
          </a:xfrm>
        </p:grpSpPr>
        <p:grpSp>
          <p:nvGrpSpPr>
            <p:cNvPr id="2" name="06e027e9-a3ba-4bea-ae9b-2264a6538e9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E64AC7E3-7F95-4A33-B8B5-621BCDAC4591}"/>
                </a:ext>
              </a:extLst>
            </p:cNvPr>
            <p:cNvGrpSpPr>
              <a:grpSpLocks noChangeAspect="1"/>
            </p:cNvGrpSpPr>
            <p:nvPr>
              <p:custDataLst>
                <p:tags r:id="rId1"/>
              </p:custDataLst>
            </p:nvPr>
          </p:nvGrpSpPr>
          <p:grpSpPr>
            <a:xfrm>
              <a:off x="1106794" y="2655175"/>
              <a:ext cx="9978414" cy="2240629"/>
              <a:chOff x="753786" y="1906178"/>
              <a:chExt cx="10684429" cy="2399164"/>
            </a:xfrm>
          </p:grpSpPr>
          <p:sp>
            <p:nvSpPr>
              <p:cNvPr id="3" name="íšľïde">
                <a:extLst>
                  <a:ext uri="{FF2B5EF4-FFF2-40B4-BE49-F238E27FC236}">
                    <a16:creationId xmlns:a16="http://schemas.microsoft.com/office/drawing/2014/main" id="{ADE10EBB-4FE8-43D1-89CF-2C22DC8D76E7}"/>
                  </a:ext>
                </a:extLst>
              </p:cNvPr>
              <p:cNvSpPr>
                <a:spLocks noChangeAspect="1"/>
              </p:cNvSpPr>
              <p:nvPr/>
            </p:nvSpPr>
            <p:spPr>
              <a:xfrm rot="10800000">
                <a:off x="753786" y="1906178"/>
                <a:ext cx="2312632" cy="2399161"/>
              </a:xfrm>
              <a:prstGeom prst="blockArc">
                <a:avLst>
                  <a:gd name="adj1" fmla="val 10800000"/>
                  <a:gd name="adj2" fmla="val 0"/>
                  <a:gd name="adj3" fmla="val 9694"/>
                </a:avLst>
              </a:prstGeom>
              <a:gradFill>
                <a:gsLst>
                  <a:gs pos="0">
                    <a:schemeClr val="bg1">
                      <a:lumMod val="85000"/>
                    </a:schemeClr>
                  </a:gs>
                  <a:gs pos="100000">
                    <a:schemeClr val="bg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4" name="íş1idé">
                <a:extLst>
                  <a:ext uri="{FF2B5EF4-FFF2-40B4-BE49-F238E27FC236}">
                    <a16:creationId xmlns:a16="http://schemas.microsoft.com/office/drawing/2014/main" id="{39A7F3E2-787D-43F5-9C31-9FE10A352BAE}"/>
                  </a:ext>
                </a:extLst>
              </p:cNvPr>
              <p:cNvSpPr>
                <a:spLocks noChangeAspect="1"/>
              </p:cNvSpPr>
              <p:nvPr/>
            </p:nvSpPr>
            <p:spPr>
              <a:xfrm>
                <a:off x="2846735" y="1906178"/>
                <a:ext cx="2312632" cy="2399161"/>
              </a:xfrm>
              <a:prstGeom prst="blockArc">
                <a:avLst>
                  <a:gd name="adj1" fmla="val 10800000"/>
                  <a:gd name="adj2" fmla="val 0"/>
                  <a:gd name="adj3" fmla="val 9694"/>
                </a:avLst>
              </a:prstGeom>
              <a:gradFill>
                <a:gsLst>
                  <a:gs pos="0">
                    <a:schemeClr val="bg1">
                      <a:lumMod val="85000"/>
                    </a:schemeClr>
                  </a:gs>
                  <a:gs pos="100000">
                    <a:schemeClr val="bg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5" name="íSļíḑe">
                <a:extLst>
                  <a:ext uri="{FF2B5EF4-FFF2-40B4-BE49-F238E27FC236}">
                    <a16:creationId xmlns:a16="http://schemas.microsoft.com/office/drawing/2014/main" id="{E5E0FFE3-F3DF-4A17-9FA5-F676273C9E2E}"/>
                  </a:ext>
                </a:extLst>
              </p:cNvPr>
              <p:cNvSpPr>
                <a:spLocks noChangeAspect="1"/>
              </p:cNvSpPr>
              <p:nvPr/>
            </p:nvSpPr>
            <p:spPr>
              <a:xfrm rot="10800000">
                <a:off x="4939684" y="1906179"/>
                <a:ext cx="2312632" cy="2399161"/>
              </a:xfrm>
              <a:prstGeom prst="blockArc">
                <a:avLst>
                  <a:gd name="adj1" fmla="val 10800000"/>
                  <a:gd name="adj2" fmla="val 0"/>
                  <a:gd name="adj3" fmla="val 9694"/>
                </a:avLst>
              </a:prstGeom>
              <a:gradFill>
                <a:gsLst>
                  <a:gs pos="0">
                    <a:schemeClr val="bg1">
                      <a:lumMod val="85000"/>
                    </a:schemeClr>
                  </a:gs>
                  <a:gs pos="100000">
                    <a:schemeClr val="bg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6" name="íṣ1îḓe">
                <a:extLst>
                  <a:ext uri="{FF2B5EF4-FFF2-40B4-BE49-F238E27FC236}">
                    <a16:creationId xmlns:a16="http://schemas.microsoft.com/office/drawing/2014/main" id="{617D6E53-614E-45D3-A06D-5E7FEDB35570}"/>
                  </a:ext>
                </a:extLst>
              </p:cNvPr>
              <p:cNvSpPr>
                <a:spLocks noChangeAspect="1"/>
              </p:cNvSpPr>
              <p:nvPr/>
            </p:nvSpPr>
            <p:spPr>
              <a:xfrm>
                <a:off x="7032634" y="1906181"/>
                <a:ext cx="2312632" cy="2399161"/>
              </a:xfrm>
              <a:prstGeom prst="blockArc">
                <a:avLst>
                  <a:gd name="adj1" fmla="val 10800000"/>
                  <a:gd name="adj2" fmla="val 0"/>
                  <a:gd name="adj3" fmla="val 9694"/>
                </a:avLst>
              </a:prstGeom>
              <a:gradFill>
                <a:gsLst>
                  <a:gs pos="0">
                    <a:schemeClr val="bg1">
                      <a:lumMod val="85000"/>
                    </a:schemeClr>
                  </a:gs>
                  <a:gs pos="100000">
                    <a:schemeClr val="bg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7" name="iṥḷîḋè">
                <a:extLst>
                  <a:ext uri="{FF2B5EF4-FFF2-40B4-BE49-F238E27FC236}">
                    <a16:creationId xmlns:a16="http://schemas.microsoft.com/office/drawing/2014/main" id="{2CA594B3-483E-496C-A875-1AAE359C1B11}"/>
                  </a:ext>
                </a:extLst>
              </p:cNvPr>
              <p:cNvSpPr>
                <a:spLocks noChangeAspect="1"/>
              </p:cNvSpPr>
              <p:nvPr/>
            </p:nvSpPr>
            <p:spPr>
              <a:xfrm>
                <a:off x="753786" y="1906178"/>
                <a:ext cx="2312632" cy="2399161"/>
              </a:xfrm>
              <a:prstGeom prst="blockArc">
                <a:avLst>
                  <a:gd name="adj1" fmla="val 10800000"/>
                  <a:gd name="adj2" fmla="val 0"/>
                  <a:gd name="adj3" fmla="val 9694"/>
                </a:avLst>
              </a:prstGeom>
              <a:gradFill>
                <a:gsLst>
                  <a:gs pos="0">
                    <a:schemeClr val="accent1"/>
                  </a:gs>
                  <a:gs pos="100000">
                    <a:schemeClr val="accent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8" name="ïŝľiḑè">
                <a:extLst>
                  <a:ext uri="{FF2B5EF4-FFF2-40B4-BE49-F238E27FC236}">
                    <a16:creationId xmlns:a16="http://schemas.microsoft.com/office/drawing/2014/main" id="{A76E7C08-4BA8-48CC-95A7-34F229214316}"/>
                  </a:ext>
                </a:extLst>
              </p:cNvPr>
              <p:cNvSpPr>
                <a:spLocks noChangeAspect="1"/>
              </p:cNvSpPr>
              <p:nvPr/>
            </p:nvSpPr>
            <p:spPr>
              <a:xfrm rot="10800000">
                <a:off x="9125583" y="1906181"/>
                <a:ext cx="2312632" cy="2399161"/>
              </a:xfrm>
              <a:prstGeom prst="blockArc">
                <a:avLst>
                  <a:gd name="adj1" fmla="val 10800000"/>
                  <a:gd name="adj2" fmla="val 0"/>
                  <a:gd name="adj3" fmla="val 9694"/>
                </a:avLst>
              </a:prstGeom>
              <a:gradFill>
                <a:gsLst>
                  <a:gs pos="0">
                    <a:schemeClr val="bg1">
                      <a:lumMod val="85000"/>
                    </a:schemeClr>
                  </a:gs>
                  <a:gs pos="100000">
                    <a:schemeClr val="bg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9" name="íṧľïḍê">
                <a:extLst>
                  <a:ext uri="{FF2B5EF4-FFF2-40B4-BE49-F238E27FC236}">
                    <a16:creationId xmlns:a16="http://schemas.microsoft.com/office/drawing/2014/main" id="{CBC747DD-43A4-4029-85E1-04278ECB4C02}"/>
                  </a:ext>
                </a:extLst>
              </p:cNvPr>
              <p:cNvSpPr>
                <a:spLocks noChangeAspect="1"/>
              </p:cNvSpPr>
              <p:nvPr/>
            </p:nvSpPr>
            <p:spPr>
              <a:xfrm rot="10800000">
                <a:off x="2846735" y="1906178"/>
                <a:ext cx="2312632" cy="2399161"/>
              </a:xfrm>
              <a:prstGeom prst="blockArc">
                <a:avLst>
                  <a:gd name="adj1" fmla="val 10800000"/>
                  <a:gd name="adj2" fmla="val 0"/>
                  <a:gd name="adj3" fmla="val 9694"/>
                </a:avLst>
              </a:prstGeom>
              <a:gradFill>
                <a:gsLst>
                  <a:gs pos="0">
                    <a:schemeClr val="accent3"/>
                  </a:gs>
                  <a:gs pos="100000">
                    <a:schemeClr val="accent3">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10" name="ï$ḷïďè">
                <a:extLst>
                  <a:ext uri="{FF2B5EF4-FFF2-40B4-BE49-F238E27FC236}">
                    <a16:creationId xmlns:a16="http://schemas.microsoft.com/office/drawing/2014/main" id="{3848A554-2F13-4454-861A-EED4EBEE12D7}"/>
                  </a:ext>
                </a:extLst>
              </p:cNvPr>
              <p:cNvSpPr>
                <a:spLocks noChangeAspect="1"/>
              </p:cNvSpPr>
              <p:nvPr/>
            </p:nvSpPr>
            <p:spPr>
              <a:xfrm rot="10800000">
                <a:off x="7032634" y="1906181"/>
                <a:ext cx="2312632" cy="2399161"/>
              </a:xfrm>
              <a:prstGeom prst="blockArc">
                <a:avLst>
                  <a:gd name="adj1" fmla="val 10800000"/>
                  <a:gd name="adj2" fmla="val 0"/>
                  <a:gd name="adj3" fmla="val 9694"/>
                </a:avLst>
              </a:prstGeom>
              <a:gradFill>
                <a:gsLst>
                  <a:gs pos="0">
                    <a:schemeClr val="accent3"/>
                  </a:gs>
                  <a:gs pos="100000">
                    <a:schemeClr val="accent3">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11" name="îŝḻïdê">
                <a:extLst>
                  <a:ext uri="{FF2B5EF4-FFF2-40B4-BE49-F238E27FC236}">
                    <a16:creationId xmlns:a16="http://schemas.microsoft.com/office/drawing/2014/main" id="{FCC53479-4ACF-4A9A-A706-43AADBF51213}"/>
                  </a:ext>
                </a:extLst>
              </p:cNvPr>
              <p:cNvSpPr>
                <a:spLocks noChangeAspect="1"/>
              </p:cNvSpPr>
              <p:nvPr/>
            </p:nvSpPr>
            <p:spPr>
              <a:xfrm>
                <a:off x="4939684" y="1906179"/>
                <a:ext cx="2312632" cy="2399161"/>
              </a:xfrm>
              <a:prstGeom prst="blockArc">
                <a:avLst>
                  <a:gd name="adj1" fmla="val 10800000"/>
                  <a:gd name="adj2" fmla="val 0"/>
                  <a:gd name="adj3" fmla="val 9694"/>
                </a:avLst>
              </a:prstGeom>
              <a:gradFill>
                <a:gsLst>
                  <a:gs pos="0">
                    <a:schemeClr val="accent1"/>
                  </a:gs>
                  <a:gs pos="100000">
                    <a:schemeClr val="accent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12" name="iṧ1iḓè">
                <a:extLst>
                  <a:ext uri="{FF2B5EF4-FFF2-40B4-BE49-F238E27FC236}">
                    <a16:creationId xmlns:a16="http://schemas.microsoft.com/office/drawing/2014/main" id="{A14EDC1C-0A80-4DD7-AA34-43DE28AECD58}"/>
                  </a:ext>
                </a:extLst>
              </p:cNvPr>
              <p:cNvSpPr>
                <a:spLocks noChangeAspect="1"/>
              </p:cNvSpPr>
              <p:nvPr/>
            </p:nvSpPr>
            <p:spPr>
              <a:xfrm>
                <a:off x="9125583" y="1906181"/>
                <a:ext cx="2312632" cy="2399161"/>
              </a:xfrm>
              <a:prstGeom prst="blockArc">
                <a:avLst>
                  <a:gd name="adj1" fmla="val 10800000"/>
                  <a:gd name="adj2" fmla="val 0"/>
                  <a:gd name="adj3" fmla="val 9694"/>
                </a:avLst>
              </a:prstGeom>
              <a:gradFill>
                <a:gsLst>
                  <a:gs pos="0">
                    <a:schemeClr val="accent1"/>
                  </a:gs>
                  <a:gs pos="100000">
                    <a:schemeClr val="accent1">
                      <a:alpha val="0"/>
                    </a:scheme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dirty="0"/>
              </a:p>
            </p:txBody>
          </p:sp>
          <p:sp>
            <p:nvSpPr>
              <p:cNvPr id="13" name="íšḷïḋè">
                <a:extLst>
                  <a:ext uri="{FF2B5EF4-FFF2-40B4-BE49-F238E27FC236}">
                    <a16:creationId xmlns:a16="http://schemas.microsoft.com/office/drawing/2014/main" id="{9DEB4DB3-1820-47B0-9D5A-DF45C367E4FD}"/>
                  </a:ext>
                </a:extLst>
              </p:cNvPr>
              <p:cNvSpPr>
                <a:spLocks/>
              </p:cNvSpPr>
              <p:nvPr/>
            </p:nvSpPr>
            <p:spPr bwMode="auto">
              <a:xfrm>
                <a:off x="1669775" y="2846239"/>
                <a:ext cx="463741" cy="465115"/>
              </a:xfrm>
              <a:custGeom>
                <a:avLst/>
                <a:gdLst>
                  <a:gd name="T0" fmla="*/ 107 w 185"/>
                  <a:gd name="T1" fmla="*/ 144 h 186"/>
                  <a:gd name="T2" fmla="*/ 30 w 185"/>
                  <a:gd name="T3" fmla="*/ 135 h 186"/>
                  <a:gd name="T4" fmla="*/ 116 w 185"/>
                  <a:gd name="T5" fmla="*/ 101 h 186"/>
                  <a:gd name="T6" fmla="*/ 25 w 185"/>
                  <a:gd name="T7" fmla="*/ 110 h 186"/>
                  <a:gd name="T8" fmla="*/ 116 w 185"/>
                  <a:gd name="T9" fmla="*/ 101 h 186"/>
                  <a:gd name="T10" fmla="*/ 36 w 185"/>
                  <a:gd name="T11" fmla="*/ 85 h 186"/>
                  <a:gd name="T12" fmla="*/ 113 w 185"/>
                  <a:gd name="T13" fmla="*/ 93 h 186"/>
                  <a:gd name="T14" fmla="*/ 71 w 185"/>
                  <a:gd name="T15" fmla="*/ 68 h 186"/>
                  <a:gd name="T16" fmla="*/ 98 w 185"/>
                  <a:gd name="T17" fmla="*/ 76 h 186"/>
                  <a:gd name="T18" fmla="*/ 71 w 185"/>
                  <a:gd name="T19" fmla="*/ 160 h 186"/>
                  <a:gd name="T20" fmla="*/ 45 w 185"/>
                  <a:gd name="T21" fmla="*/ 152 h 186"/>
                  <a:gd name="T22" fmla="*/ 169 w 185"/>
                  <a:gd name="T23" fmla="*/ 42 h 186"/>
                  <a:gd name="T24" fmla="*/ 42 w 185"/>
                  <a:gd name="T25" fmla="*/ 25 h 186"/>
                  <a:gd name="T26" fmla="*/ 38 w 185"/>
                  <a:gd name="T27" fmla="*/ 0 h 186"/>
                  <a:gd name="T28" fmla="*/ 34 w 185"/>
                  <a:gd name="T29" fmla="*/ 25 h 186"/>
                  <a:gd name="T30" fmla="*/ 17 w 185"/>
                  <a:gd name="T31" fmla="*/ 42 h 186"/>
                  <a:gd name="T32" fmla="*/ 0 w 185"/>
                  <a:gd name="T33" fmla="*/ 169 h 186"/>
                  <a:gd name="T34" fmla="*/ 169 w 185"/>
                  <a:gd name="T35" fmla="*/ 186 h 186"/>
                  <a:gd name="T36" fmla="*/ 185 w 185"/>
                  <a:gd name="T37" fmla="*/ 59 h 186"/>
                  <a:gd name="T38" fmla="*/ 135 w 185"/>
                  <a:gd name="T39" fmla="*/ 177 h 186"/>
                  <a:gd name="T40" fmla="*/ 8 w 185"/>
                  <a:gd name="T41" fmla="*/ 169 h 186"/>
                  <a:gd name="T42" fmla="*/ 17 w 185"/>
                  <a:gd name="T43" fmla="*/ 51 h 186"/>
                  <a:gd name="T44" fmla="*/ 135 w 185"/>
                  <a:gd name="T45" fmla="*/ 177 h 186"/>
                  <a:gd name="T46" fmla="*/ 169 w 185"/>
                  <a:gd name="T47" fmla="*/ 177 h 186"/>
                  <a:gd name="T48" fmla="*/ 143 w 185"/>
                  <a:gd name="T49" fmla="*/ 51 h 186"/>
                  <a:gd name="T50" fmla="*/ 177 w 185"/>
                  <a:gd name="T51" fmla="*/ 59 h 186"/>
                  <a:gd name="T52" fmla="*/ 116 w 185"/>
                  <a:gd name="T53" fmla="*/ 127 h 186"/>
                  <a:gd name="T54" fmla="*/ 25 w 185"/>
                  <a:gd name="T55" fmla="*/ 118 h 186"/>
                  <a:gd name="T56" fmla="*/ 116 w 185"/>
                  <a:gd name="T57" fmla="*/ 127 h 186"/>
                  <a:gd name="T58" fmla="*/ 152 w 185"/>
                  <a:gd name="T59" fmla="*/ 85 h 186"/>
                  <a:gd name="T60" fmla="*/ 169 w 185"/>
                  <a:gd name="T61" fmla="*/ 85 h 186"/>
                  <a:gd name="T62" fmla="*/ 160 w 185"/>
                  <a:gd name="T63" fmla="*/ 135 h 186"/>
                  <a:gd name="T64" fmla="*/ 160 w 185"/>
                  <a:gd name="T65" fmla="*/ 144 h 186"/>
                  <a:gd name="T66" fmla="*/ 160 w 185"/>
                  <a:gd name="T67" fmla="*/ 135 h 186"/>
                  <a:gd name="T68" fmla="*/ 156 w 185"/>
                  <a:gd name="T69" fmla="*/ 114 h 186"/>
                  <a:gd name="T70" fmla="*/ 164 w 185"/>
                  <a:gd name="T71" fmla="*/ 11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186">
                    <a:moveTo>
                      <a:pt x="36" y="144"/>
                    </a:moveTo>
                    <a:cubicBezTo>
                      <a:pt x="107" y="144"/>
                      <a:pt x="107" y="144"/>
                      <a:pt x="107" y="144"/>
                    </a:cubicBezTo>
                    <a:cubicBezTo>
                      <a:pt x="109" y="141"/>
                      <a:pt x="111" y="138"/>
                      <a:pt x="113" y="135"/>
                    </a:cubicBezTo>
                    <a:cubicBezTo>
                      <a:pt x="30" y="135"/>
                      <a:pt x="30" y="135"/>
                      <a:pt x="30" y="135"/>
                    </a:cubicBezTo>
                    <a:cubicBezTo>
                      <a:pt x="32" y="138"/>
                      <a:pt x="34" y="141"/>
                      <a:pt x="36" y="144"/>
                    </a:cubicBezTo>
                    <a:close/>
                    <a:moveTo>
                      <a:pt x="116" y="101"/>
                    </a:moveTo>
                    <a:cubicBezTo>
                      <a:pt x="27" y="101"/>
                      <a:pt x="27" y="101"/>
                      <a:pt x="27" y="101"/>
                    </a:cubicBezTo>
                    <a:cubicBezTo>
                      <a:pt x="26" y="104"/>
                      <a:pt x="26" y="107"/>
                      <a:pt x="25" y="110"/>
                    </a:cubicBezTo>
                    <a:cubicBezTo>
                      <a:pt x="118" y="110"/>
                      <a:pt x="118" y="110"/>
                      <a:pt x="118" y="110"/>
                    </a:cubicBezTo>
                    <a:cubicBezTo>
                      <a:pt x="117" y="107"/>
                      <a:pt x="117" y="104"/>
                      <a:pt x="116" y="101"/>
                    </a:cubicBezTo>
                    <a:close/>
                    <a:moveTo>
                      <a:pt x="107" y="85"/>
                    </a:moveTo>
                    <a:cubicBezTo>
                      <a:pt x="36" y="85"/>
                      <a:pt x="36" y="85"/>
                      <a:pt x="36" y="85"/>
                    </a:cubicBezTo>
                    <a:cubicBezTo>
                      <a:pt x="34" y="87"/>
                      <a:pt x="32" y="90"/>
                      <a:pt x="30" y="93"/>
                    </a:cubicBezTo>
                    <a:cubicBezTo>
                      <a:pt x="113" y="93"/>
                      <a:pt x="113" y="93"/>
                      <a:pt x="113" y="93"/>
                    </a:cubicBezTo>
                    <a:cubicBezTo>
                      <a:pt x="111" y="90"/>
                      <a:pt x="109" y="87"/>
                      <a:pt x="107" y="85"/>
                    </a:cubicBezTo>
                    <a:close/>
                    <a:moveTo>
                      <a:pt x="71" y="68"/>
                    </a:moveTo>
                    <a:cubicBezTo>
                      <a:pt x="62" y="68"/>
                      <a:pt x="53" y="71"/>
                      <a:pt x="45" y="76"/>
                    </a:cubicBezTo>
                    <a:cubicBezTo>
                      <a:pt x="98" y="76"/>
                      <a:pt x="98" y="76"/>
                      <a:pt x="98" y="76"/>
                    </a:cubicBezTo>
                    <a:cubicBezTo>
                      <a:pt x="90" y="71"/>
                      <a:pt x="81" y="68"/>
                      <a:pt x="71" y="68"/>
                    </a:cubicBezTo>
                    <a:close/>
                    <a:moveTo>
                      <a:pt x="71" y="160"/>
                    </a:moveTo>
                    <a:cubicBezTo>
                      <a:pt x="81" y="160"/>
                      <a:pt x="90" y="157"/>
                      <a:pt x="98" y="152"/>
                    </a:cubicBezTo>
                    <a:cubicBezTo>
                      <a:pt x="45" y="152"/>
                      <a:pt x="45" y="152"/>
                      <a:pt x="45" y="152"/>
                    </a:cubicBezTo>
                    <a:cubicBezTo>
                      <a:pt x="53" y="157"/>
                      <a:pt x="62" y="160"/>
                      <a:pt x="71" y="160"/>
                    </a:cubicBezTo>
                    <a:close/>
                    <a:moveTo>
                      <a:pt x="169" y="42"/>
                    </a:moveTo>
                    <a:cubicBezTo>
                      <a:pt x="42" y="42"/>
                      <a:pt x="42" y="42"/>
                      <a:pt x="42" y="42"/>
                    </a:cubicBezTo>
                    <a:cubicBezTo>
                      <a:pt x="42" y="25"/>
                      <a:pt x="42" y="25"/>
                      <a:pt x="42" y="25"/>
                    </a:cubicBezTo>
                    <a:cubicBezTo>
                      <a:pt x="47" y="23"/>
                      <a:pt x="50" y="18"/>
                      <a:pt x="50" y="13"/>
                    </a:cubicBezTo>
                    <a:cubicBezTo>
                      <a:pt x="50" y="6"/>
                      <a:pt x="45" y="0"/>
                      <a:pt x="38" y="0"/>
                    </a:cubicBezTo>
                    <a:cubicBezTo>
                      <a:pt x="31" y="0"/>
                      <a:pt x="25" y="6"/>
                      <a:pt x="25" y="13"/>
                    </a:cubicBezTo>
                    <a:cubicBezTo>
                      <a:pt x="25" y="18"/>
                      <a:pt x="29" y="23"/>
                      <a:pt x="34" y="25"/>
                    </a:cubicBezTo>
                    <a:cubicBezTo>
                      <a:pt x="34" y="42"/>
                      <a:pt x="34" y="42"/>
                      <a:pt x="34" y="42"/>
                    </a:cubicBezTo>
                    <a:cubicBezTo>
                      <a:pt x="17" y="42"/>
                      <a:pt x="17" y="42"/>
                      <a:pt x="17" y="42"/>
                    </a:cubicBezTo>
                    <a:cubicBezTo>
                      <a:pt x="7" y="42"/>
                      <a:pt x="0" y="50"/>
                      <a:pt x="0" y="59"/>
                    </a:cubicBezTo>
                    <a:cubicBezTo>
                      <a:pt x="0" y="169"/>
                      <a:pt x="0" y="169"/>
                      <a:pt x="0" y="169"/>
                    </a:cubicBezTo>
                    <a:cubicBezTo>
                      <a:pt x="0" y="178"/>
                      <a:pt x="7" y="186"/>
                      <a:pt x="17" y="186"/>
                    </a:cubicBezTo>
                    <a:cubicBezTo>
                      <a:pt x="169" y="186"/>
                      <a:pt x="169" y="186"/>
                      <a:pt x="169" y="186"/>
                    </a:cubicBezTo>
                    <a:cubicBezTo>
                      <a:pt x="178" y="186"/>
                      <a:pt x="185" y="178"/>
                      <a:pt x="185" y="169"/>
                    </a:cubicBezTo>
                    <a:cubicBezTo>
                      <a:pt x="185" y="59"/>
                      <a:pt x="185" y="59"/>
                      <a:pt x="185" y="59"/>
                    </a:cubicBezTo>
                    <a:cubicBezTo>
                      <a:pt x="185" y="50"/>
                      <a:pt x="178" y="42"/>
                      <a:pt x="169" y="42"/>
                    </a:cubicBezTo>
                    <a:close/>
                    <a:moveTo>
                      <a:pt x="135" y="177"/>
                    </a:moveTo>
                    <a:cubicBezTo>
                      <a:pt x="17" y="177"/>
                      <a:pt x="17" y="177"/>
                      <a:pt x="17" y="177"/>
                    </a:cubicBezTo>
                    <a:cubicBezTo>
                      <a:pt x="12" y="177"/>
                      <a:pt x="8" y="174"/>
                      <a:pt x="8" y="169"/>
                    </a:cubicBezTo>
                    <a:cubicBezTo>
                      <a:pt x="8" y="59"/>
                      <a:pt x="8" y="59"/>
                      <a:pt x="8" y="59"/>
                    </a:cubicBezTo>
                    <a:cubicBezTo>
                      <a:pt x="8" y="55"/>
                      <a:pt x="12" y="51"/>
                      <a:pt x="17" y="51"/>
                    </a:cubicBezTo>
                    <a:cubicBezTo>
                      <a:pt x="135" y="51"/>
                      <a:pt x="135" y="51"/>
                      <a:pt x="135" y="51"/>
                    </a:cubicBezTo>
                    <a:lnTo>
                      <a:pt x="135" y="177"/>
                    </a:lnTo>
                    <a:close/>
                    <a:moveTo>
                      <a:pt x="177" y="169"/>
                    </a:moveTo>
                    <a:cubicBezTo>
                      <a:pt x="177" y="174"/>
                      <a:pt x="173" y="177"/>
                      <a:pt x="169" y="177"/>
                    </a:cubicBezTo>
                    <a:cubicBezTo>
                      <a:pt x="143" y="177"/>
                      <a:pt x="143" y="177"/>
                      <a:pt x="143" y="177"/>
                    </a:cubicBezTo>
                    <a:cubicBezTo>
                      <a:pt x="143" y="51"/>
                      <a:pt x="143" y="51"/>
                      <a:pt x="143" y="51"/>
                    </a:cubicBezTo>
                    <a:cubicBezTo>
                      <a:pt x="169" y="51"/>
                      <a:pt x="169" y="51"/>
                      <a:pt x="169" y="51"/>
                    </a:cubicBezTo>
                    <a:cubicBezTo>
                      <a:pt x="173" y="51"/>
                      <a:pt x="177" y="55"/>
                      <a:pt x="177" y="59"/>
                    </a:cubicBezTo>
                    <a:lnTo>
                      <a:pt x="177" y="169"/>
                    </a:lnTo>
                    <a:close/>
                    <a:moveTo>
                      <a:pt x="116" y="127"/>
                    </a:moveTo>
                    <a:cubicBezTo>
                      <a:pt x="117" y="124"/>
                      <a:pt x="117" y="121"/>
                      <a:pt x="118" y="118"/>
                    </a:cubicBezTo>
                    <a:cubicBezTo>
                      <a:pt x="25" y="118"/>
                      <a:pt x="25" y="118"/>
                      <a:pt x="25" y="118"/>
                    </a:cubicBezTo>
                    <a:cubicBezTo>
                      <a:pt x="26" y="121"/>
                      <a:pt x="26" y="124"/>
                      <a:pt x="27" y="127"/>
                    </a:cubicBezTo>
                    <a:lnTo>
                      <a:pt x="116" y="127"/>
                    </a:lnTo>
                    <a:close/>
                    <a:moveTo>
                      <a:pt x="160" y="76"/>
                    </a:moveTo>
                    <a:cubicBezTo>
                      <a:pt x="155" y="76"/>
                      <a:pt x="152" y="80"/>
                      <a:pt x="152" y="85"/>
                    </a:cubicBezTo>
                    <a:cubicBezTo>
                      <a:pt x="152" y="89"/>
                      <a:pt x="155" y="93"/>
                      <a:pt x="160" y="93"/>
                    </a:cubicBezTo>
                    <a:cubicBezTo>
                      <a:pt x="165" y="93"/>
                      <a:pt x="169" y="89"/>
                      <a:pt x="169" y="85"/>
                    </a:cubicBezTo>
                    <a:cubicBezTo>
                      <a:pt x="169" y="80"/>
                      <a:pt x="165" y="76"/>
                      <a:pt x="160" y="76"/>
                    </a:cubicBezTo>
                    <a:close/>
                    <a:moveTo>
                      <a:pt x="160" y="135"/>
                    </a:moveTo>
                    <a:cubicBezTo>
                      <a:pt x="158" y="135"/>
                      <a:pt x="156" y="137"/>
                      <a:pt x="156" y="139"/>
                    </a:cubicBezTo>
                    <a:cubicBezTo>
                      <a:pt x="156" y="142"/>
                      <a:pt x="158" y="144"/>
                      <a:pt x="160" y="144"/>
                    </a:cubicBezTo>
                    <a:cubicBezTo>
                      <a:pt x="162" y="144"/>
                      <a:pt x="164" y="142"/>
                      <a:pt x="164" y="139"/>
                    </a:cubicBezTo>
                    <a:cubicBezTo>
                      <a:pt x="164" y="137"/>
                      <a:pt x="162" y="135"/>
                      <a:pt x="160" y="135"/>
                    </a:cubicBezTo>
                    <a:close/>
                    <a:moveTo>
                      <a:pt x="160" y="110"/>
                    </a:moveTo>
                    <a:cubicBezTo>
                      <a:pt x="158" y="110"/>
                      <a:pt x="156" y="112"/>
                      <a:pt x="156" y="114"/>
                    </a:cubicBezTo>
                    <a:cubicBezTo>
                      <a:pt x="156" y="116"/>
                      <a:pt x="158" y="118"/>
                      <a:pt x="160" y="118"/>
                    </a:cubicBezTo>
                    <a:cubicBezTo>
                      <a:pt x="162" y="118"/>
                      <a:pt x="164" y="116"/>
                      <a:pt x="164" y="114"/>
                    </a:cubicBezTo>
                    <a:cubicBezTo>
                      <a:pt x="164" y="112"/>
                      <a:pt x="162" y="110"/>
                      <a:pt x="160" y="110"/>
                    </a:cubicBezTo>
                    <a:close/>
                  </a:path>
                </a:pathLst>
              </a:custGeom>
              <a:solidFill>
                <a:schemeClr val="bg1">
                  <a:lumMod val="50000"/>
                </a:schemeClr>
              </a:solidFill>
              <a:ln>
                <a:noFill/>
              </a:ln>
            </p:spPr>
            <p:txBody>
              <a:bodyPr anchor="ctr"/>
              <a:lstStyle/>
              <a:p>
                <a:pPr algn="ctr"/>
                <a:endParaRPr dirty="0"/>
              </a:p>
            </p:txBody>
          </p:sp>
          <p:sp>
            <p:nvSpPr>
              <p:cNvPr id="14" name="í$ļídê">
                <a:extLst>
                  <a:ext uri="{FF2B5EF4-FFF2-40B4-BE49-F238E27FC236}">
                    <a16:creationId xmlns:a16="http://schemas.microsoft.com/office/drawing/2014/main" id="{6C79F71B-FF00-48B3-B5B6-471D545D0A61}"/>
                  </a:ext>
                </a:extLst>
              </p:cNvPr>
              <p:cNvSpPr>
                <a:spLocks/>
              </p:cNvSpPr>
              <p:nvPr/>
            </p:nvSpPr>
            <p:spPr bwMode="auto">
              <a:xfrm>
                <a:off x="3770493" y="2846239"/>
                <a:ext cx="465115" cy="463741"/>
              </a:xfrm>
              <a:custGeom>
                <a:avLst/>
                <a:gdLst>
                  <a:gd name="T0" fmla="*/ 122 w 186"/>
                  <a:gd name="T1" fmla="*/ 160 h 185"/>
                  <a:gd name="T2" fmla="*/ 122 w 186"/>
                  <a:gd name="T3" fmla="*/ 152 h 185"/>
                  <a:gd name="T4" fmla="*/ 59 w 186"/>
                  <a:gd name="T5" fmla="*/ 156 h 185"/>
                  <a:gd name="T6" fmla="*/ 63 w 186"/>
                  <a:gd name="T7" fmla="*/ 143 h 185"/>
                  <a:gd name="T8" fmla="*/ 110 w 186"/>
                  <a:gd name="T9" fmla="*/ 139 h 185"/>
                  <a:gd name="T10" fmla="*/ 63 w 186"/>
                  <a:gd name="T11" fmla="*/ 135 h 185"/>
                  <a:gd name="T12" fmla="*/ 63 w 186"/>
                  <a:gd name="T13" fmla="*/ 143 h 185"/>
                  <a:gd name="T14" fmla="*/ 152 w 186"/>
                  <a:gd name="T15" fmla="*/ 50 h 185"/>
                  <a:gd name="T16" fmla="*/ 143 w 186"/>
                  <a:gd name="T17" fmla="*/ 0 h 185"/>
                  <a:gd name="T18" fmla="*/ 34 w 186"/>
                  <a:gd name="T19" fmla="*/ 8 h 185"/>
                  <a:gd name="T20" fmla="*/ 25 w 186"/>
                  <a:gd name="T21" fmla="*/ 50 h 185"/>
                  <a:gd name="T22" fmla="*/ 0 w 186"/>
                  <a:gd name="T23" fmla="*/ 143 h 185"/>
                  <a:gd name="T24" fmla="*/ 34 w 186"/>
                  <a:gd name="T25" fmla="*/ 169 h 185"/>
                  <a:gd name="T26" fmla="*/ 42 w 186"/>
                  <a:gd name="T27" fmla="*/ 185 h 185"/>
                  <a:gd name="T28" fmla="*/ 152 w 186"/>
                  <a:gd name="T29" fmla="*/ 177 h 185"/>
                  <a:gd name="T30" fmla="*/ 160 w 186"/>
                  <a:gd name="T31" fmla="*/ 169 h 185"/>
                  <a:gd name="T32" fmla="*/ 186 w 186"/>
                  <a:gd name="T33" fmla="*/ 76 h 185"/>
                  <a:gd name="T34" fmla="*/ 42 w 186"/>
                  <a:gd name="T35" fmla="*/ 8 h 185"/>
                  <a:gd name="T36" fmla="*/ 143 w 186"/>
                  <a:gd name="T37" fmla="*/ 50 h 185"/>
                  <a:gd name="T38" fmla="*/ 42 w 186"/>
                  <a:gd name="T39" fmla="*/ 8 h 185"/>
                  <a:gd name="T40" fmla="*/ 42 w 186"/>
                  <a:gd name="T41" fmla="*/ 177 h 185"/>
                  <a:gd name="T42" fmla="*/ 143 w 186"/>
                  <a:gd name="T43" fmla="*/ 126 h 185"/>
                  <a:gd name="T44" fmla="*/ 177 w 186"/>
                  <a:gd name="T45" fmla="*/ 143 h 185"/>
                  <a:gd name="T46" fmla="*/ 152 w 186"/>
                  <a:gd name="T47" fmla="*/ 160 h 185"/>
                  <a:gd name="T48" fmla="*/ 143 w 186"/>
                  <a:gd name="T49" fmla="*/ 118 h 185"/>
                  <a:gd name="T50" fmla="*/ 34 w 186"/>
                  <a:gd name="T51" fmla="*/ 126 h 185"/>
                  <a:gd name="T52" fmla="*/ 25 w 186"/>
                  <a:gd name="T53" fmla="*/ 160 h 185"/>
                  <a:gd name="T54" fmla="*/ 8 w 186"/>
                  <a:gd name="T55" fmla="*/ 76 h 185"/>
                  <a:gd name="T56" fmla="*/ 160 w 186"/>
                  <a:gd name="T57" fmla="*/ 59 h 185"/>
                  <a:gd name="T58" fmla="*/ 177 w 186"/>
                  <a:gd name="T59" fmla="*/ 143 h 185"/>
                  <a:gd name="T60" fmla="*/ 143 w 186"/>
                  <a:gd name="T61" fmla="*/ 84 h 185"/>
                  <a:gd name="T62" fmla="*/ 160 w 186"/>
                  <a:gd name="T63" fmla="*/ 84 h 185"/>
                  <a:gd name="T64" fmla="*/ 127 w 186"/>
                  <a:gd name="T65" fmla="*/ 76 h 185"/>
                  <a:gd name="T66" fmla="*/ 127 w 186"/>
                  <a:gd name="T67" fmla="*/ 93 h 185"/>
                  <a:gd name="T68" fmla="*/ 127 w 186"/>
                  <a:gd name="T69"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185">
                    <a:moveTo>
                      <a:pt x="63" y="160"/>
                    </a:moveTo>
                    <a:cubicBezTo>
                      <a:pt x="122" y="160"/>
                      <a:pt x="122" y="160"/>
                      <a:pt x="122" y="160"/>
                    </a:cubicBezTo>
                    <a:cubicBezTo>
                      <a:pt x="125" y="160"/>
                      <a:pt x="127" y="158"/>
                      <a:pt x="127" y="156"/>
                    </a:cubicBezTo>
                    <a:cubicBezTo>
                      <a:pt x="127" y="154"/>
                      <a:pt x="125" y="152"/>
                      <a:pt x="122" y="152"/>
                    </a:cubicBezTo>
                    <a:cubicBezTo>
                      <a:pt x="63" y="152"/>
                      <a:pt x="63" y="152"/>
                      <a:pt x="63" y="152"/>
                    </a:cubicBezTo>
                    <a:cubicBezTo>
                      <a:pt x="61" y="152"/>
                      <a:pt x="59" y="154"/>
                      <a:pt x="59" y="156"/>
                    </a:cubicBezTo>
                    <a:cubicBezTo>
                      <a:pt x="59" y="158"/>
                      <a:pt x="61" y="160"/>
                      <a:pt x="63" y="160"/>
                    </a:cubicBezTo>
                    <a:close/>
                    <a:moveTo>
                      <a:pt x="63" y="143"/>
                    </a:moveTo>
                    <a:cubicBezTo>
                      <a:pt x="106" y="143"/>
                      <a:pt x="106" y="143"/>
                      <a:pt x="106" y="143"/>
                    </a:cubicBezTo>
                    <a:cubicBezTo>
                      <a:pt x="108" y="143"/>
                      <a:pt x="110" y="141"/>
                      <a:pt x="110" y="139"/>
                    </a:cubicBezTo>
                    <a:cubicBezTo>
                      <a:pt x="110" y="137"/>
                      <a:pt x="108" y="135"/>
                      <a:pt x="106" y="135"/>
                    </a:cubicBezTo>
                    <a:cubicBezTo>
                      <a:pt x="63" y="135"/>
                      <a:pt x="63" y="135"/>
                      <a:pt x="63" y="135"/>
                    </a:cubicBezTo>
                    <a:cubicBezTo>
                      <a:pt x="61" y="135"/>
                      <a:pt x="59" y="137"/>
                      <a:pt x="59" y="139"/>
                    </a:cubicBezTo>
                    <a:cubicBezTo>
                      <a:pt x="59" y="141"/>
                      <a:pt x="61" y="143"/>
                      <a:pt x="63" y="143"/>
                    </a:cubicBezTo>
                    <a:close/>
                    <a:moveTo>
                      <a:pt x="160" y="50"/>
                    </a:moveTo>
                    <a:cubicBezTo>
                      <a:pt x="152" y="50"/>
                      <a:pt x="152" y="50"/>
                      <a:pt x="152" y="50"/>
                    </a:cubicBezTo>
                    <a:cubicBezTo>
                      <a:pt x="152" y="8"/>
                      <a:pt x="152" y="8"/>
                      <a:pt x="152" y="8"/>
                    </a:cubicBezTo>
                    <a:cubicBezTo>
                      <a:pt x="152" y="4"/>
                      <a:pt x="148" y="0"/>
                      <a:pt x="143" y="0"/>
                    </a:cubicBezTo>
                    <a:cubicBezTo>
                      <a:pt x="42" y="0"/>
                      <a:pt x="42" y="0"/>
                      <a:pt x="42" y="0"/>
                    </a:cubicBezTo>
                    <a:cubicBezTo>
                      <a:pt x="38" y="0"/>
                      <a:pt x="34" y="4"/>
                      <a:pt x="34" y="8"/>
                    </a:cubicBezTo>
                    <a:cubicBezTo>
                      <a:pt x="34" y="50"/>
                      <a:pt x="34" y="50"/>
                      <a:pt x="34" y="50"/>
                    </a:cubicBezTo>
                    <a:cubicBezTo>
                      <a:pt x="25" y="50"/>
                      <a:pt x="25" y="50"/>
                      <a:pt x="25" y="50"/>
                    </a:cubicBezTo>
                    <a:cubicBezTo>
                      <a:pt x="11" y="50"/>
                      <a:pt x="0" y="62"/>
                      <a:pt x="0" y="76"/>
                    </a:cubicBezTo>
                    <a:cubicBezTo>
                      <a:pt x="0" y="143"/>
                      <a:pt x="0" y="143"/>
                      <a:pt x="0" y="143"/>
                    </a:cubicBezTo>
                    <a:cubicBezTo>
                      <a:pt x="0" y="157"/>
                      <a:pt x="11" y="169"/>
                      <a:pt x="25" y="169"/>
                    </a:cubicBezTo>
                    <a:cubicBezTo>
                      <a:pt x="34" y="169"/>
                      <a:pt x="34" y="169"/>
                      <a:pt x="34" y="169"/>
                    </a:cubicBezTo>
                    <a:cubicBezTo>
                      <a:pt x="34" y="177"/>
                      <a:pt x="34" y="177"/>
                      <a:pt x="34" y="177"/>
                    </a:cubicBezTo>
                    <a:cubicBezTo>
                      <a:pt x="34" y="182"/>
                      <a:pt x="38" y="185"/>
                      <a:pt x="42" y="185"/>
                    </a:cubicBezTo>
                    <a:cubicBezTo>
                      <a:pt x="143" y="185"/>
                      <a:pt x="143" y="185"/>
                      <a:pt x="143" y="185"/>
                    </a:cubicBezTo>
                    <a:cubicBezTo>
                      <a:pt x="148" y="185"/>
                      <a:pt x="152" y="182"/>
                      <a:pt x="152" y="177"/>
                    </a:cubicBezTo>
                    <a:cubicBezTo>
                      <a:pt x="152" y="169"/>
                      <a:pt x="152" y="169"/>
                      <a:pt x="152" y="169"/>
                    </a:cubicBezTo>
                    <a:cubicBezTo>
                      <a:pt x="160" y="169"/>
                      <a:pt x="160" y="169"/>
                      <a:pt x="160" y="169"/>
                    </a:cubicBezTo>
                    <a:cubicBezTo>
                      <a:pt x="174" y="169"/>
                      <a:pt x="186" y="157"/>
                      <a:pt x="186" y="143"/>
                    </a:cubicBezTo>
                    <a:cubicBezTo>
                      <a:pt x="186" y="76"/>
                      <a:pt x="186" y="76"/>
                      <a:pt x="186" y="76"/>
                    </a:cubicBezTo>
                    <a:cubicBezTo>
                      <a:pt x="186" y="62"/>
                      <a:pt x="174" y="50"/>
                      <a:pt x="160" y="50"/>
                    </a:cubicBezTo>
                    <a:close/>
                    <a:moveTo>
                      <a:pt x="42" y="8"/>
                    </a:moveTo>
                    <a:cubicBezTo>
                      <a:pt x="143" y="8"/>
                      <a:pt x="143" y="8"/>
                      <a:pt x="143" y="8"/>
                    </a:cubicBezTo>
                    <a:cubicBezTo>
                      <a:pt x="143" y="50"/>
                      <a:pt x="143" y="50"/>
                      <a:pt x="143" y="50"/>
                    </a:cubicBezTo>
                    <a:cubicBezTo>
                      <a:pt x="42" y="50"/>
                      <a:pt x="42" y="50"/>
                      <a:pt x="42" y="50"/>
                    </a:cubicBezTo>
                    <a:lnTo>
                      <a:pt x="42" y="8"/>
                    </a:lnTo>
                    <a:close/>
                    <a:moveTo>
                      <a:pt x="143" y="177"/>
                    </a:moveTo>
                    <a:cubicBezTo>
                      <a:pt x="42" y="177"/>
                      <a:pt x="42" y="177"/>
                      <a:pt x="42" y="177"/>
                    </a:cubicBezTo>
                    <a:cubicBezTo>
                      <a:pt x="42" y="126"/>
                      <a:pt x="42" y="126"/>
                      <a:pt x="42" y="126"/>
                    </a:cubicBezTo>
                    <a:cubicBezTo>
                      <a:pt x="143" y="126"/>
                      <a:pt x="143" y="126"/>
                      <a:pt x="143" y="126"/>
                    </a:cubicBezTo>
                    <a:lnTo>
                      <a:pt x="143" y="177"/>
                    </a:lnTo>
                    <a:close/>
                    <a:moveTo>
                      <a:pt x="177" y="143"/>
                    </a:moveTo>
                    <a:cubicBezTo>
                      <a:pt x="177" y="153"/>
                      <a:pt x="170" y="160"/>
                      <a:pt x="160" y="160"/>
                    </a:cubicBezTo>
                    <a:cubicBezTo>
                      <a:pt x="152" y="160"/>
                      <a:pt x="152" y="160"/>
                      <a:pt x="152" y="160"/>
                    </a:cubicBezTo>
                    <a:cubicBezTo>
                      <a:pt x="152" y="126"/>
                      <a:pt x="152" y="126"/>
                      <a:pt x="152" y="126"/>
                    </a:cubicBezTo>
                    <a:cubicBezTo>
                      <a:pt x="152" y="122"/>
                      <a:pt x="148" y="118"/>
                      <a:pt x="143" y="118"/>
                    </a:cubicBezTo>
                    <a:cubicBezTo>
                      <a:pt x="42" y="118"/>
                      <a:pt x="42" y="118"/>
                      <a:pt x="42" y="118"/>
                    </a:cubicBezTo>
                    <a:cubicBezTo>
                      <a:pt x="38" y="118"/>
                      <a:pt x="34" y="122"/>
                      <a:pt x="34" y="126"/>
                    </a:cubicBezTo>
                    <a:cubicBezTo>
                      <a:pt x="34" y="160"/>
                      <a:pt x="34" y="160"/>
                      <a:pt x="34" y="160"/>
                    </a:cubicBezTo>
                    <a:cubicBezTo>
                      <a:pt x="25" y="160"/>
                      <a:pt x="25" y="160"/>
                      <a:pt x="25" y="160"/>
                    </a:cubicBezTo>
                    <a:cubicBezTo>
                      <a:pt x="16" y="160"/>
                      <a:pt x="8" y="153"/>
                      <a:pt x="8" y="143"/>
                    </a:cubicBezTo>
                    <a:cubicBezTo>
                      <a:pt x="8" y="76"/>
                      <a:pt x="8" y="76"/>
                      <a:pt x="8" y="76"/>
                    </a:cubicBezTo>
                    <a:cubicBezTo>
                      <a:pt x="8" y="66"/>
                      <a:pt x="16" y="59"/>
                      <a:pt x="25" y="59"/>
                    </a:cubicBezTo>
                    <a:cubicBezTo>
                      <a:pt x="160" y="59"/>
                      <a:pt x="160" y="59"/>
                      <a:pt x="160" y="59"/>
                    </a:cubicBezTo>
                    <a:cubicBezTo>
                      <a:pt x="170" y="59"/>
                      <a:pt x="177" y="66"/>
                      <a:pt x="177" y="76"/>
                    </a:cubicBezTo>
                    <a:lnTo>
                      <a:pt x="177" y="143"/>
                    </a:lnTo>
                    <a:close/>
                    <a:moveTo>
                      <a:pt x="152" y="76"/>
                    </a:moveTo>
                    <a:cubicBezTo>
                      <a:pt x="147" y="76"/>
                      <a:pt x="143" y="79"/>
                      <a:pt x="143" y="84"/>
                    </a:cubicBezTo>
                    <a:cubicBezTo>
                      <a:pt x="143" y="89"/>
                      <a:pt x="147" y="93"/>
                      <a:pt x="152" y="93"/>
                    </a:cubicBezTo>
                    <a:cubicBezTo>
                      <a:pt x="157" y="93"/>
                      <a:pt x="160" y="89"/>
                      <a:pt x="160" y="84"/>
                    </a:cubicBezTo>
                    <a:cubicBezTo>
                      <a:pt x="160" y="79"/>
                      <a:pt x="157" y="76"/>
                      <a:pt x="152" y="76"/>
                    </a:cubicBezTo>
                    <a:close/>
                    <a:moveTo>
                      <a:pt x="127" y="76"/>
                    </a:moveTo>
                    <a:cubicBezTo>
                      <a:pt x="122" y="76"/>
                      <a:pt x="118" y="79"/>
                      <a:pt x="118" y="84"/>
                    </a:cubicBezTo>
                    <a:cubicBezTo>
                      <a:pt x="118" y="89"/>
                      <a:pt x="122" y="93"/>
                      <a:pt x="127" y="93"/>
                    </a:cubicBezTo>
                    <a:cubicBezTo>
                      <a:pt x="131" y="93"/>
                      <a:pt x="135" y="89"/>
                      <a:pt x="135" y="84"/>
                    </a:cubicBezTo>
                    <a:cubicBezTo>
                      <a:pt x="135" y="79"/>
                      <a:pt x="131" y="76"/>
                      <a:pt x="127" y="76"/>
                    </a:cubicBezTo>
                    <a:close/>
                  </a:path>
                </a:pathLst>
              </a:custGeom>
              <a:solidFill>
                <a:schemeClr val="bg1">
                  <a:lumMod val="50000"/>
                </a:schemeClr>
              </a:solidFill>
              <a:ln>
                <a:noFill/>
              </a:ln>
            </p:spPr>
            <p:txBody>
              <a:bodyPr anchor="ctr"/>
              <a:lstStyle/>
              <a:p>
                <a:pPr algn="ctr"/>
                <a:endParaRPr dirty="0"/>
              </a:p>
            </p:txBody>
          </p:sp>
          <p:sp>
            <p:nvSpPr>
              <p:cNvPr id="15" name="ïṡliďé">
                <a:extLst>
                  <a:ext uri="{FF2B5EF4-FFF2-40B4-BE49-F238E27FC236}">
                    <a16:creationId xmlns:a16="http://schemas.microsoft.com/office/drawing/2014/main" id="{AEC751E1-2C4D-49EF-A10B-68775F95BB97}"/>
                  </a:ext>
                </a:extLst>
              </p:cNvPr>
              <p:cNvSpPr>
                <a:spLocks/>
              </p:cNvSpPr>
              <p:nvPr/>
            </p:nvSpPr>
            <p:spPr bwMode="auto">
              <a:xfrm>
                <a:off x="5855721" y="2846239"/>
                <a:ext cx="463741" cy="463741"/>
              </a:xfrm>
              <a:custGeom>
                <a:avLst/>
                <a:gdLst>
                  <a:gd name="T0" fmla="*/ 92 w 185"/>
                  <a:gd name="T1" fmla="*/ 42 h 185"/>
                  <a:gd name="T2" fmla="*/ 92 w 185"/>
                  <a:gd name="T3" fmla="*/ 34 h 185"/>
                  <a:gd name="T4" fmla="*/ 92 w 185"/>
                  <a:gd name="T5" fmla="*/ 8 h 185"/>
                  <a:gd name="T6" fmla="*/ 120 w 185"/>
                  <a:gd name="T7" fmla="*/ 12 h 185"/>
                  <a:gd name="T8" fmla="*/ 64 w 185"/>
                  <a:gd name="T9" fmla="*/ 13 h 185"/>
                  <a:gd name="T10" fmla="*/ 92 w 185"/>
                  <a:gd name="T11" fmla="*/ 8 h 185"/>
                  <a:gd name="T12" fmla="*/ 109 w 185"/>
                  <a:gd name="T13" fmla="*/ 24 h 185"/>
                  <a:gd name="T14" fmla="*/ 76 w 185"/>
                  <a:gd name="T15" fmla="*/ 25 h 185"/>
                  <a:gd name="T16" fmla="*/ 92 w 185"/>
                  <a:gd name="T17" fmla="*/ 25 h 185"/>
                  <a:gd name="T18" fmla="*/ 55 w 185"/>
                  <a:gd name="T19" fmla="*/ 169 h 185"/>
                  <a:gd name="T20" fmla="*/ 101 w 185"/>
                  <a:gd name="T21" fmla="*/ 164 h 185"/>
                  <a:gd name="T22" fmla="*/ 55 w 185"/>
                  <a:gd name="T23" fmla="*/ 160 h 185"/>
                  <a:gd name="T24" fmla="*/ 55 w 185"/>
                  <a:gd name="T25" fmla="*/ 169 h 185"/>
                  <a:gd name="T26" fmla="*/ 185 w 185"/>
                  <a:gd name="T27" fmla="*/ 146 h 185"/>
                  <a:gd name="T28" fmla="*/ 168 w 185"/>
                  <a:gd name="T29" fmla="*/ 87 h 185"/>
                  <a:gd name="T30" fmla="*/ 164 w 185"/>
                  <a:gd name="T31" fmla="*/ 84 h 185"/>
                  <a:gd name="T32" fmla="*/ 156 w 185"/>
                  <a:gd name="T33" fmla="*/ 34 h 185"/>
                  <a:gd name="T34" fmla="*/ 147 w 185"/>
                  <a:gd name="T35" fmla="*/ 34 h 185"/>
                  <a:gd name="T36" fmla="*/ 38 w 185"/>
                  <a:gd name="T37" fmla="*/ 84 h 185"/>
                  <a:gd name="T38" fmla="*/ 33 w 185"/>
                  <a:gd name="T39" fmla="*/ 29 h 185"/>
                  <a:gd name="T40" fmla="*/ 29 w 185"/>
                  <a:gd name="T41" fmla="*/ 84 h 185"/>
                  <a:gd name="T42" fmla="*/ 17 w 185"/>
                  <a:gd name="T43" fmla="*/ 87 h 185"/>
                  <a:gd name="T44" fmla="*/ 0 w 185"/>
                  <a:gd name="T45" fmla="*/ 146 h 185"/>
                  <a:gd name="T46" fmla="*/ 0 w 185"/>
                  <a:gd name="T47" fmla="*/ 147 h 185"/>
                  <a:gd name="T48" fmla="*/ 0 w 185"/>
                  <a:gd name="T49" fmla="*/ 156 h 185"/>
                  <a:gd name="T50" fmla="*/ 0 w 185"/>
                  <a:gd name="T51" fmla="*/ 169 h 185"/>
                  <a:gd name="T52" fmla="*/ 168 w 185"/>
                  <a:gd name="T53" fmla="*/ 185 h 185"/>
                  <a:gd name="T54" fmla="*/ 185 w 185"/>
                  <a:gd name="T55" fmla="*/ 160 h 185"/>
                  <a:gd name="T56" fmla="*/ 185 w 185"/>
                  <a:gd name="T57" fmla="*/ 156 h 185"/>
                  <a:gd name="T58" fmla="*/ 24 w 185"/>
                  <a:gd name="T59" fmla="*/ 93 h 185"/>
                  <a:gd name="T60" fmla="*/ 176 w 185"/>
                  <a:gd name="T61" fmla="*/ 143 h 185"/>
                  <a:gd name="T62" fmla="*/ 24 w 185"/>
                  <a:gd name="T63" fmla="*/ 93 h 185"/>
                  <a:gd name="T64" fmla="*/ 168 w 185"/>
                  <a:gd name="T65" fmla="*/ 177 h 185"/>
                  <a:gd name="T66" fmla="*/ 8 w 185"/>
                  <a:gd name="T67" fmla="*/ 169 h 185"/>
                  <a:gd name="T68" fmla="*/ 177 w 185"/>
                  <a:gd name="T69" fmla="*/ 152 h 185"/>
                  <a:gd name="T70" fmla="*/ 21 w 185"/>
                  <a:gd name="T71" fmla="*/ 169 h 185"/>
                  <a:gd name="T72" fmla="*/ 21 w 185"/>
                  <a:gd name="T73" fmla="*/ 160 h 185"/>
                  <a:gd name="T74" fmla="*/ 21 w 185"/>
                  <a:gd name="T75" fmla="*/ 169 h 185"/>
                  <a:gd name="T76" fmla="*/ 42 w 185"/>
                  <a:gd name="T77" fmla="*/ 164 h 185"/>
                  <a:gd name="T78" fmla="*/ 33 w 185"/>
                  <a:gd name="T79"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5" h="185">
                    <a:moveTo>
                      <a:pt x="88" y="38"/>
                    </a:moveTo>
                    <a:cubicBezTo>
                      <a:pt x="88" y="40"/>
                      <a:pt x="90" y="42"/>
                      <a:pt x="92" y="42"/>
                    </a:cubicBezTo>
                    <a:cubicBezTo>
                      <a:pt x="95" y="42"/>
                      <a:pt x="97" y="40"/>
                      <a:pt x="97" y="38"/>
                    </a:cubicBezTo>
                    <a:cubicBezTo>
                      <a:pt x="97" y="35"/>
                      <a:pt x="95" y="34"/>
                      <a:pt x="92" y="34"/>
                    </a:cubicBezTo>
                    <a:cubicBezTo>
                      <a:pt x="90" y="34"/>
                      <a:pt x="88" y="35"/>
                      <a:pt x="88" y="38"/>
                    </a:cubicBezTo>
                    <a:close/>
                    <a:moveTo>
                      <a:pt x="92" y="8"/>
                    </a:moveTo>
                    <a:cubicBezTo>
                      <a:pt x="101" y="8"/>
                      <a:pt x="109" y="12"/>
                      <a:pt x="114" y="18"/>
                    </a:cubicBezTo>
                    <a:cubicBezTo>
                      <a:pt x="120" y="12"/>
                      <a:pt x="120" y="12"/>
                      <a:pt x="120" y="12"/>
                    </a:cubicBezTo>
                    <a:cubicBezTo>
                      <a:pt x="113" y="4"/>
                      <a:pt x="103" y="0"/>
                      <a:pt x="92" y="0"/>
                    </a:cubicBezTo>
                    <a:cubicBezTo>
                      <a:pt x="81" y="0"/>
                      <a:pt x="71" y="5"/>
                      <a:pt x="64" y="13"/>
                    </a:cubicBezTo>
                    <a:cubicBezTo>
                      <a:pt x="70" y="19"/>
                      <a:pt x="70" y="19"/>
                      <a:pt x="70" y="19"/>
                    </a:cubicBezTo>
                    <a:cubicBezTo>
                      <a:pt x="75" y="12"/>
                      <a:pt x="83" y="8"/>
                      <a:pt x="92" y="8"/>
                    </a:cubicBezTo>
                    <a:close/>
                    <a:moveTo>
                      <a:pt x="103" y="30"/>
                    </a:moveTo>
                    <a:cubicBezTo>
                      <a:pt x="109" y="24"/>
                      <a:pt x="109" y="24"/>
                      <a:pt x="109" y="24"/>
                    </a:cubicBezTo>
                    <a:cubicBezTo>
                      <a:pt x="105" y="20"/>
                      <a:pt x="99" y="17"/>
                      <a:pt x="92" y="17"/>
                    </a:cubicBezTo>
                    <a:cubicBezTo>
                      <a:pt x="86" y="17"/>
                      <a:pt x="80" y="20"/>
                      <a:pt x="76" y="25"/>
                    </a:cubicBezTo>
                    <a:cubicBezTo>
                      <a:pt x="82" y="31"/>
                      <a:pt x="82" y="31"/>
                      <a:pt x="82" y="31"/>
                    </a:cubicBezTo>
                    <a:cubicBezTo>
                      <a:pt x="84" y="28"/>
                      <a:pt x="88" y="25"/>
                      <a:pt x="92" y="25"/>
                    </a:cubicBezTo>
                    <a:cubicBezTo>
                      <a:pt x="97" y="25"/>
                      <a:pt x="101" y="27"/>
                      <a:pt x="103" y="30"/>
                    </a:cubicBezTo>
                    <a:close/>
                    <a:moveTo>
                      <a:pt x="55" y="169"/>
                    </a:moveTo>
                    <a:cubicBezTo>
                      <a:pt x="97" y="169"/>
                      <a:pt x="97" y="169"/>
                      <a:pt x="97" y="169"/>
                    </a:cubicBezTo>
                    <a:cubicBezTo>
                      <a:pt x="99" y="169"/>
                      <a:pt x="101" y="167"/>
                      <a:pt x="101" y="164"/>
                    </a:cubicBezTo>
                    <a:cubicBezTo>
                      <a:pt x="101" y="162"/>
                      <a:pt x="99" y="160"/>
                      <a:pt x="97" y="160"/>
                    </a:cubicBezTo>
                    <a:cubicBezTo>
                      <a:pt x="55" y="160"/>
                      <a:pt x="55" y="160"/>
                      <a:pt x="55" y="160"/>
                    </a:cubicBezTo>
                    <a:cubicBezTo>
                      <a:pt x="52" y="160"/>
                      <a:pt x="50" y="162"/>
                      <a:pt x="50" y="164"/>
                    </a:cubicBezTo>
                    <a:cubicBezTo>
                      <a:pt x="50" y="167"/>
                      <a:pt x="52" y="169"/>
                      <a:pt x="55" y="169"/>
                    </a:cubicBezTo>
                    <a:close/>
                    <a:moveTo>
                      <a:pt x="185" y="147"/>
                    </a:moveTo>
                    <a:cubicBezTo>
                      <a:pt x="185" y="147"/>
                      <a:pt x="185" y="146"/>
                      <a:pt x="185" y="146"/>
                    </a:cubicBezTo>
                    <a:cubicBezTo>
                      <a:pt x="185" y="146"/>
                      <a:pt x="185" y="146"/>
                      <a:pt x="185" y="146"/>
                    </a:cubicBezTo>
                    <a:cubicBezTo>
                      <a:pt x="168" y="87"/>
                      <a:pt x="168" y="87"/>
                      <a:pt x="168" y="87"/>
                    </a:cubicBezTo>
                    <a:cubicBezTo>
                      <a:pt x="168" y="87"/>
                      <a:pt x="168" y="87"/>
                      <a:pt x="168" y="87"/>
                    </a:cubicBezTo>
                    <a:cubicBezTo>
                      <a:pt x="167" y="85"/>
                      <a:pt x="166" y="84"/>
                      <a:pt x="164" y="84"/>
                    </a:cubicBezTo>
                    <a:cubicBezTo>
                      <a:pt x="156" y="84"/>
                      <a:pt x="156" y="84"/>
                      <a:pt x="156" y="84"/>
                    </a:cubicBezTo>
                    <a:cubicBezTo>
                      <a:pt x="156" y="34"/>
                      <a:pt x="156" y="34"/>
                      <a:pt x="156" y="34"/>
                    </a:cubicBezTo>
                    <a:cubicBezTo>
                      <a:pt x="156" y="31"/>
                      <a:pt x="154" y="29"/>
                      <a:pt x="152" y="29"/>
                    </a:cubicBezTo>
                    <a:cubicBezTo>
                      <a:pt x="149" y="29"/>
                      <a:pt x="147" y="31"/>
                      <a:pt x="147" y="34"/>
                    </a:cubicBezTo>
                    <a:cubicBezTo>
                      <a:pt x="147" y="84"/>
                      <a:pt x="147" y="84"/>
                      <a:pt x="147" y="84"/>
                    </a:cubicBezTo>
                    <a:cubicBezTo>
                      <a:pt x="38" y="84"/>
                      <a:pt x="38" y="84"/>
                      <a:pt x="38" y="84"/>
                    </a:cubicBezTo>
                    <a:cubicBezTo>
                      <a:pt x="38" y="34"/>
                      <a:pt x="38" y="34"/>
                      <a:pt x="38" y="34"/>
                    </a:cubicBezTo>
                    <a:cubicBezTo>
                      <a:pt x="38" y="31"/>
                      <a:pt x="36" y="29"/>
                      <a:pt x="33" y="29"/>
                    </a:cubicBezTo>
                    <a:cubicBezTo>
                      <a:pt x="31" y="29"/>
                      <a:pt x="29" y="31"/>
                      <a:pt x="29" y="34"/>
                    </a:cubicBezTo>
                    <a:cubicBezTo>
                      <a:pt x="29" y="84"/>
                      <a:pt x="29" y="84"/>
                      <a:pt x="29" y="84"/>
                    </a:cubicBezTo>
                    <a:cubicBezTo>
                      <a:pt x="21" y="84"/>
                      <a:pt x="21" y="84"/>
                      <a:pt x="21" y="84"/>
                    </a:cubicBezTo>
                    <a:cubicBezTo>
                      <a:pt x="19" y="84"/>
                      <a:pt x="17" y="85"/>
                      <a:pt x="17" y="87"/>
                    </a:cubicBezTo>
                    <a:cubicBezTo>
                      <a:pt x="17" y="87"/>
                      <a:pt x="17" y="87"/>
                      <a:pt x="17" y="87"/>
                    </a:cubicBezTo>
                    <a:cubicBezTo>
                      <a:pt x="0" y="146"/>
                      <a:pt x="0" y="146"/>
                      <a:pt x="0" y="146"/>
                    </a:cubicBezTo>
                    <a:cubicBezTo>
                      <a:pt x="0" y="146"/>
                      <a:pt x="0" y="146"/>
                      <a:pt x="0" y="146"/>
                    </a:cubicBezTo>
                    <a:cubicBezTo>
                      <a:pt x="0" y="146"/>
                      <a:pt x="0" y="147"/>
                      <a:pt x="0" y="147"/>
                    </a:cubicBezTo>
                    <a:cubicBezTo>
                      <a:pt x="0" y="156"/>
                      <a:pt x="0" y="156"/>
                      <a:pt x="0" y="156"/>
                    </a:cubicBezTo>
                    <a:cubicBezTo>
                      <a:pt x="0" y="156"/>
                      <a:pt x="0" y="156"/>
                      <a:pt x="0" y="156"/>
                    </a:cubicBezTo>
                    <a:cubicBezTo>
                      <a:pt x="0" y="157"/>
                      <a:pt x="0" y="159"/>
                      <a:pt x="0" y="160"/>
                    </a:cubicBezTo>
                    <a:cubicBezTo>
                      <a:pt x="0" y="169"/>
                      <a:pt x="0" y="169"/>
                      <a:pt x="0" y="169"/>
                    </a:cubicBezTo>
                    <a:cubicBezTo>
                      <a:pt x="0" y="178"/>
                      <a:pt x="7" y="185"/>
                      <a:pt x="17" y="185"/>
                    </a:cubicBezTo>
                    <a:cubicBezTo>
                      <a:pt x="168" y="185"/>
                      <a:pt x="168" y="185"/>
                      <a:pt x="168" y="185"/>
                    </a:cubicBezTo>
                    <a:cubicBezTo>
                      <a:pt x="178" y="185"/>
                      <a:pt x="185" y="178"/>
                      <a:pt x="185" y="169"/>
                    </a:cubicBezTo>
                    <a:cubicBezTo>
                      <a:pt x="185" y="160"/>
                      <a:pt x="185" y="160"/>
                      <a:pt x="185" y="160"/>
                    </a:cubicBezTo>
                    <a:cubicBezTo>
                      <a:pt x="185" y="159"/>
                      <a:pt x="185" y="157"/>
                      <a:pt x="185" y="156"/>
                    </a:cubicBezTo>
                    <a:cubicBezTo>
                      <a:pt x="185" y="156"/>
                      <a:pt x="185" y="156"/>
                      <a:pt x="185" y="156"/>
                    </a:cubicBezTo>
                    <a:lnTo>
                      <a:pt x="185" y="147"/>
                    </a:lnTo>
                    <a:close/>
                    <a:moveTo>
                      <a:pt x="24" y="93"/>
                    </a:moveTo>
                    <a:cubicBezTo>
                      <a:pt x="161" y="93"/>
                      <a:pt x="161" y="93"/>
                      <a:pt x="161" y="93"/>
                    </a:cubicBezTo>
                    <a:cubicBezTo>
                      <a:pt x="176" y="143"/>
                      <a:pt x="176" y="143"/>
                      <a:pt x="176" y="143"/>
                    </a:cubicBezTo>
                    <a:cubicBezTo>
                      <a:pt x="9" y="143"/>
                      <a:pt x="9" y="143"/>
                      <a:pt x="9" y="143"/>
                    </a:cubicBezTo>
                    <a:lnTo>
                      <a:pt x="24" y="93"/>
                    </a:lnTo>
                    <a:close/>
                    <a:moveTo>
                      <a:pt x="177" y="169"/>
                    </a:moveTo>
                    <a:cubicBezTo>
                      <a:pt x="177" y="173"/>
                      <a:pt x="173" y="177"/>
                      <a:pt x="168" y="177"/>
                    </a:cubicBezTo>
                    <a:cubicBezTo>
                      <a:pt x="17" y="177"/>
                      <a:pt x="17" y="177"/>
                      <a:pt x="17" y="177"/>
                    </a:cubicBezTo>
                    <a:cubicBezTo>
                      <a:pt x="12" y="177"/>
                      <a:pt x="8" y="173"/>
                      <a:pt x="8" y="169"/>
                    </a:cubicBezTo>
                    <a:cubicBezTo>
                      <a:pt x="8" y="152"/>
                      <a:pt x="8" y="152"/>
                      <a:pt x="8" y="152"/>
                    </a:cubicBezTo>
                    <a:cubicBezTo>
                      <a:pt x="177" y="152"/>
                      <a:pt x="177" y="152"/>
                      <a:pt x="177" y="152"/>
                    </a:cubicBezTo>
                    <a:lnTo>
                      <a:pt x="177" y="169"/>
                    </a:lnTo>
                    <a:close/>
                    <a:moveTo>
                      <a:pt x="21" y="169"/>
                    </a:moveTo>
                    <a:cubicBezTo>
                      <a:pt x="23" y="169"/>
                      <a:pt x="25" y="167"/>
                      <a:pt x="25" y="164"/>
                    </a:cubicBezTo>
                    <a:cubicBezTo>
                      <a:pt x="25" y="162"/>
                      <a:pt x="23" y="160"/>
                      <a:pt x="21" y="160"/>
                    </a:cubicBezTo>
                    <a:cubicBezTo>
                      <a:pt x="18" y="160"/>
                      <a:pt x="17" y="162"/>
                      <a:pt x="17" y="164"/>
                    </a:cubicBezTo>
                    <a:cubicBezTo>
                      <a:pt x="17" y="167"/>
                      <a:pt x="18" y="169"/>
                      <a:pt x="21" y="169"/>
                    </a:cubicBezTo>
                    <a:close/>
                    <a:moveTo>
                      <a:pt x="38" y="169"/>
                    </a:moveTo>
                    <a:cubicBezTo>
                      <a:pt x="40" y="169"/>
                      <a:pt x="42" y="167"/>
                      <a:pt x="42" y="164"/>
                    </a:cubicBezTo>
                    <a:cubicBezTo>
                      <a:pt x="42" y="162"/>
                      <a:pt x="40" y="160"/>
                      <a:pt x="38" y="160"/>
                    </a:cubicBezTo>
                    <a:cubicBezTo>
                      <a:pt x="35" y="160"/>
                      <a:pt x="33" y="162"/>
                      <a:pt x="33" y="164"/>
                    </a:cubicBezTo>
                    <a:cubicBezTo>
                      <a:pt x="33" y="167"/>
                      <a:pt x="35" y="169"/>
                      <a:pt x="38" y="169"/>
                    </a:cubicBezTo>
                    <a:close/>
                  </a:path>
                </a:pathLst>
              </a:custGeom>
              <a:solidFill>
                <a:schemeClr val="bg1">
                  <a:lumMod val="50000"/>
                </a:schemeClr>
              </a:solidFill>
              <a:ln>
                <a:noFill/>
              </a:ln>
            </p:spPr>
            <p:txBody>
              <a:bodyPr anchor="ctr"/>
              <a:lstStyle/>
              <a:p>
                <a:pPr algn="ctr"/>
                <a:endParaRPr dirty="0"/>
              </a:p>
            </p:txBody>
          </p:sp>
          <p:sp>
            <p:nvSpPr>
              <p:cNvPr id="16" name="î$ḷîďè">
                <a:extLst>
                  <a:ext uri="{FF2B5EF4-FFF2-40B4-BE49-F238E27FC236}">
                    <a16:creationId xmlns:a16="http://schemas.microsoft.com/office/drawing/2014/main" id="{255A476C-6262-47F5-A760-F671B70F33CF}"/>
                  </a:ext>
                </a:extLst>
              </p:cNvPr>
              <p:cNvSpPr>
                <a:spLocks/>
              </p:cNvSpPr>
              <p:nvPr/>
            </p:nvSpPr>
            <p:spPr bwMode="auto">
              <a:xfrm>
                <a:off x="7956391" y="2873200"/>
                <a:ext cx="465115" cy="465115"/>
              </a:xfrm>
              <a:custGeom>
                <a:avLst/>
                <a:gdLst>
                  <a:gd name="T0" fmla="*/ 160 w 186"/>
                  <a:gd name="T1" fmla="*/ 13 h 186"/>
                  <a:gd name="T2" fmla="*/ 135 w 186"/>
                  <a:gd name="T3" fmla="*/ 13 h 186"/>
                  <a:gd name="T4" fmla="*/ 70 w 186"/>
                  <a:gd name="T5" fmla="*/ 35 h 186"/>
                  <a:gd name="T6" fmla="*/ 0 w 186"/>
                  <a:gd name="T7" fmla="*/ 51 h 186"/>
                  <a:gd name="T8" fmla="*/ 8 w 186"/>
                  <a:gd name="T9" fmla="*/ 118 h 186"/>
                  <a:gd name="T10" fmla="*/ 51 w 186"/>
                  <a:gd name="T11" fmla="*/ 182 h 186"/>
                  <a:gd name="T12" fmla="*/ 55 w 186"/>
                  <a:gd name="T13" fmla="*/ 186 h 186"/>
                  <a:gd name="T14" fmla="*/ 93 w 186"/>
                  <a:gd name="T15" fmla="*/ 182 h 186"/>
                  <a:gd name="T16" fmla="*/ 93 w 186"/>
                  <a:gd name="T17" fmla="*/ 181 h 186"/>
                  <a:gd name="T18" fmla="*/ 135 w 186"/>
                  <a:gd name="T19" fmla="*/ 145 h 186"/>
                  <a:gd name="T20" fmla="*/ 148 w 186"/>
                  <a:gd name="T21" fmla="*/ 160 h 186"/>
                  <a:gd name="T22" fmla="*/ 160 w 186"/>
                  <a:gd name="T23" fmla="*/ 106 h 186"/>
                  <a:gd name="T24" fmla="*/ 160 w 186"/>
                  <a:gd name="T25" fmla="*/ 55 h 186"/>
                  <a:gd name="T26" fmla="*/ 8 w 186"/>
                  <a:gd name="T27" fmla="*/ 93 h 186"/>
                  <a:gd name="T28" fmla="*/ 34 w 186"/>
                  <a:gd name="T29" fmla="*/ 89 h 186"/>
                  <a:gd name="T30" fmla="*/ 8 w 186"/>
                  <a:gd name="T31" fmla="*/ 85 h 186"/>
                  <a:gd name="T32" fmla="*/ 21 w 186"/>
                  <a:gd name="T33" fmla="*/ 76 h 186"/>
                  <a:gd name="T34" fmla="*/ 21 w 186"/>
                  <a:gd name="T35" fmla="*/ 68 h 186"/>
                  <a:gd name="T36" fmla="*/ 8 w 186"/>
                  <a:gd name="T37" fmla="*/ 51 h 186"/>
                  <a:gd name="T38" fmla="*/ 67 w 186"/>
                  <a:gd name="T39" fmla="*/ 116 h 186"/>
                  <a:gd name="T40" fmla="*/ 54 w 186"/>
                  <a:gd name="T41" fmla="*/ 160 h 186"/>
                  <a:gd name="T42" fmla="*/ 70 w 186"/>
                  <a:gd name="T43" fmla="*/ 125 h 186"/>
                  <a:gd name="T44" fmla="*/ 80 w 186"/>
                  <a:gd name="T45" fmla="*/ 160 h 186"/>
                  <a:gd name="T46" fmla="*/ 81 w 186"/>
                  <a:gd name="T47" fmla="*/ 169 h 186"/>
                  <a:gd name="T48" fmla="*/ 58 w 186"/>
                  <a:gd name="T49" fmla="*/ 177 h 186"/>
                  <a:gd name="T50" fmla="*/ 81 w 186"/>
                  <a:gd name="T51" fmla="*/ 169 h 186"/>
                  <a:gd name="T52" fmla="*/ 76 w 186"/>
                  <a:gd name="T53" fmla="*/ 118 h 186"/>
                  <a:gd name="T54" fmla="*/ 135 w 186"/>
                  <a:gd name="T55" fmla="*/ 25 h 186"/>
                  <a:gd name="T56" fmla="*/ 152 w 186"/>
                  <a:gd name="T57" fmla="*/ 148 h 186"/>
                  <a:gd name="T58" fmla="*/ 143 w 186"/>
                  <a:gd name="T59" fmla="*/ 148 h 186"/>
                  <a:gd name="T60" fmla="*/ 148 w 186"/>
                  <a:gd name="T61" fmla="*/ 9 h 186"/>
                  <a:gd name="T62" fmla="*/ 152 w 186"/>
                  <a:gd name="T63" fmla="*/ 148 h 186"/>
                  <a:gd name="T64" fmla="*/ 160 w 186"/>
                  <a:gd name="T65" fmla="*/ 63 h 186"/>
                  <a:gd name="T66" fmla="*/ 160 w 186"/>
                  <a:gd name="T67" fmla="*/ 9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186">
                    <a:moveTo>
                      <a:pt x="160" y="55"/>
                    </a:moveTo>
                    <a:cubicBezTo>
                      <a:pt x="160" y="13"/>
                      <a:pt x="160" y="13"/>
                      <a:pt x="160" y="13"/>
                    </a:cubicBezTo>
                    <a:cubicBezTo>
                      <a:pt x="160" y="6"/>
                      <a:pt x="155" y="0"/>
                      <a:pt x="148" y="0"/>
                    </a:cubicBezTo>
                    <a:cubicBezTo>
                      <a:pt x="141" y="0"/>
                      <a:pt x="135" y="6"/>
                      <a:pt x="135" y="13"/>
                    </a:cubicBezTo>
                    <a:cubicBezTo>
                      <a:pt x="135" y="16"/>
                      <a:pt x="135" y="16"/>
                      <a:pt x="135" y="16"/>
                    </a:cubicBezTo>
                    <a:cubicBezTo>
                      <a:pt x="70" y="35"/>
                      <a:pt x="70" y="35"/>
                      <a:pt x="70" y="35"/>
                    </a:cubicBezTo>
                    <a:cubicBezTo>
                      <a:pt x="8" y="42"/>
                      <a:pt x="8" y="42"/>
                      <a:pt x="8" y="42"/>
                    </a:cubicBezTo>
                    <a:cubicBezTo>
                      <a:pt x="4" y="42"/>
                      <a:pt x="0" y="46"/>
                      <a:pt x="0" y="51"/>
                    </a:cubicBezTo>
                    <a:cubicBezTo>
                      <a:pt x="0" y="110"/>
                      <a:pt x="0" y="110"/>
                      <a:pt x="0" y="110"/>
                    </a:cubicBezTo>
                    <a:cubicBezTo>
                      <a:pt x="0" y="114"/>
                      <a:pt x="4" y="118"/>
                      <a:pt x="8" y="118"/>
                    </a:cubicBezTo>
                    <a:cubicBezTo>
                      <a:pt x="37" y="121"/>
                      <a:pt x="37" y="121"/>
                      <a:pt x="37" y="121"/>
                    </a:cubicBezTo>
                    <a:cubicBezTo>
                      <a:pt x="51" y="182"/>
                      <a:pt x="51" y="182"/>
                      <a:pt x="51" y="182"/>
                    </a:cubicBezTo>
                    <a:cubicBezTo>
                      <a:pt x="51" y="182"/>
                      <a:pt x="51" y="182"/>
                      <a:pt x="51" y="182"/>
                    </a:cubicBezTo>
                    <a:cubicBezTo>
                      <a:pt x="51" y="184"/>
                      <a:pt x="53" y="186"/>
                      <a:pt x="55" y="186"/>
                    </a:cubicBezTo>
                    <a:cubicBezTo>
                      <a:pt x="89" y="186"/>
                      <a:pt x="89" y="186"/>
                      <a:pt x="89" y="186"/>
                    </a:cubicBezTo>
                    <a:cubicBezTo>
                      <a:pt x="91" y="186"/>
                      <a:pt x="93" y="184"/>
                      <a:pt x="93" y="182"/>
                    </a:cubicBezTo>
                    <a:cubicBezTo>
                      <a:pt x="93" y="181"/>
                      <a:pt x="93" y="181"/>
                      <a:pt x="93" y="181"/>
                    </a:cubicBezTo>
                    <a:cubicBezTo>
                      <a:pt x="93" y="181"/>
                      <a:pt x="93" y="181"/>
                      <a:pt x="93" y="181"/>
                    </a:cubicBezTo>
                    <a:cubicBezTo>
                      <a:pt x="81" y="128"/>
                      <a:pt x="81" y="128"/>
                      <a:pt x="81" y="128"/>
                    </a:cubicBezTo>
                    <a:cubicBezTo>
                      <a:pt x="135" y="145"/>
                      <a:pt x="135" y="145"/>
                      <a:pt x="135" y="145"/>
                    </a:cubicBezTo>
                    <a:cubicBezTo>
                      <a:pt x="135" y="148"/>
                      <a:pt x="135" y="148"/>
                      <a:pt x="135" y="148"/>
                    </a:cubicBezTo>
                    <a:cubicBezTo>
                      <a:pt x="135" y="155"/>
                      <a:pt x="141" y="160"/>
                      <a:pt x="148" y="160"/>
                    </a:cubicBezTo>
                    <a:cubicBezTo>
                      <a:pt x="155" y="160"/>
                      <a:pt x="160" y="155"/>
                      <a:pt x="160" y="148"/>
                    </a:cubicBezTo>
                    <a:cubicBezTo>
                      <a:pt x="160" y="106"/>
                      <a:pt x="160" y="106"/>
                      <a:pt x="160" y="106"/>
                    </a:cubicBezTo>
                    <a:cubicBezTo>
                      <a:pt x="174" y="106"/>
                      <a:pt x="186" y="94"/>
                      <a:pt x="186" y="80"/>
                    </a:cubicBezTo>
                    <a:cubicBezTo>
                      <a:pt x="186" y="66"/>
                      <a:pt x="174" y="55"/>
                      <a:pt x="160" y="55"/>
                    </a:cubicBezTo>
                    <a:close/>
                    <a:moveTo>
                      <a:pt x="8" y="110"/>
                    </a:moveTo>
                    <a:cubicBezTo>
                      <a:pt x="8" y="93"/>
                      <a:pt x="8" y="93"/>
                      <a:pt x="8" y="93"/>
                    </a:cubicBezTo>
                    <a:cubicBezTo>
                      <a:pt x="29" y="93"/>
                      <a:pt x="29" y="93"/>
                      <a:pt x="29" y="93"/>
                    </a:cubicBezTo>
                    <a:cubicBezTo>
                      <a:pt x="32" y="93"/>
                      <a:pt x="34" y="91"/>
                      <a:pt x="34" y="89"/>
                    </a:cubicBezTo>
                    <a:cubicBezTo>
                      <a:pt x="34" y="86"/>
                      <a:pt x="32" y="85"/>
                      <a:pt x="29" y="85"/>
                    </a:cubicBezTo>
                    <a:cubicBezTo>
                      <a:pt x="8" y="85"/>
                      <a:pt x="8" y="85"/>
                      <a:pt x="8" y="85"/>
                    </a:cubicBezTo>
                    <a:cubicBezTo>
                      <a:pt x="8" y="76"/>
                      <a:pt x="8" y="76"/>
                      <a:pt x="8" y="76"/>
                    </a:cubicBezTo>
                    <a:cubicBezTo>
                      <a:pt x="21" y="76"/>
                      <a:pt x="21" y="76"/>
                      <a:pt x="21" y="76"/>
                    </a:cubicBezTo>
                    <a:cubicBezTo>
                      <a:pt x="23" y="76"/>
                      <a:pt x="25" y="74"/>
                      <a:pt x="25" y="72"/>
                    </a:cubicBezTo>
                    <a:cubicBezTo>
                      <a:pt x="25" y="70"/>
                      <a:pt x="23" y="68"/>
                      <a:pt x="21" y="68"/>
                    </a:cubicBezTo>
                    <a:cubicBezTo>
                      <a:pt x="8" y="68"/>
                      <a:pt x="8" y="68"/>
                      <a:pt x="8" y="68"/>
                    </a:cubicBezTo>
                    <a:cubicBezTo>
                      <a:pt x="8" y="51"/>
                      <a:pt x="8" y="51"/>
                      <a:pt x="8" y="51"/>
                    </a:cubicBezTo>
                    <a:cubicBezTo>
                      <a:pt x="67" y="44"/>
                      <a:pt x="67" y="44"/>
                      <a:pt x="67" y="44"/>
                    </a:cubicBezTo>
                    <a:cubicBezTo>
                      <a:pt x="67" y="116"/>
                      <a:pt x="67" y="116"/>
                      <a:pt x="67" y="116"/>
                    </a:cubicBezTo>
                    <a:lnTo>
                      <a:pt x="8" y="110"/>
                    </a:lnTo>
                    <a:close/>
                    <a:moveTo>
                      <a:pt x="54" y="160"/>
                    </a:moveTo>
                    <a:cubicBezTo>
                      <a:pt x="46" y="122"/>
                      <a:pt x="46" y="122"/>
                      <a:pt x="46" y="122"/>
                    </a:cubicBezTo>
                    <a:cubicBezTo>
                      <a:pt x="70" y="125"/>
                      <a:pt x="70" y="125"/>
                      <a:pt x="70" y="125"/>
                    </a:cubicBezTo>
                    <a:cubicBezTo>
                      <a:pt x="72" y="126"/>
                      <a:pt x="72" y="126"/>
                      <a:pt x="72" y="126"/>
                    </a:cubicBezTo>
                    <a:cubicBezTo>
                      <a:pt x="80" y="160"/>
                      <a:pt x="80" y="160"/>
                      <a:pt x="80" y="160"/>
                    </a:cubicBezTo>
                    <a:lnTo>
                      <a:pt x="54" y="160"/>
                    </a:lnTo>
                    <a:close/>
                    <a:moveTo>
                      <a:pt x="81" y="169"/>
                    </a:moveTo>
                    <a:cubicBezTo>
                      <a:pt x="83" y="177"/>
                      <a:pt x="83" y="177"/>
                      <a:pt x="83" y="177"/>
                    </a:cubicBezTo>
                    <a:cubicBezTo>
                      <a:pt x="58" y="177"/>
                      <a:pt x="58" y="177"/>
                      <a:pt x="58" y="177"/>
                    </a:cubicBezTo>
                    <a:cubicBezTo>
                      <a:pt x="56" y="169"/>
                      <a:pt x="56" y="169"/>
                      <a:pt x="56" y="169"/>
                    </a:cubicBezTo>
                    <a:lnTo>
                      <a:pt x="81" y="169"/>
                    </a:lnTo>
                    <a:close/>
                    <a:moveTo>
                      <a:pt x="135" y="136"/>
                    </a:moveTo>
                    <a:cubicBezTo>
                      <a:pt x="76" y="118"/>
                      <a:pt x="76" y="118"/>
                      <a:pt x="76" y="118"/>
                    </a:cubicBezTo>
                    <a:cubicBezTo>
                      <a:pt x="76" y="43"/>
                      <a:pt x="76" y="43"/>
                      <a:pt x="76" y="43"/>
                    </a:cubicBezTo>
                    <a:cubicBezTo>
                      <a:pt x="135" y="25"/>
                      <a:pt x="135" y="25"/>
                      <a:pt x="135" y="25"/>
                    </a:cubicBezTo>
                    <a:lnTo>
                      <a:pt x="135" y="136"/>
                    </a:lnTo>
                    <a:close/>
                    <a:moveTo>
                      <a:pt x="152" y="148"/>
                    </a:moveTo>
                    <a:cubicBezTo>
                      <a:pt x="152" y="150"/>
                      <a:pt x="150" y="152"/>
                      <a:pt x="148" y="152"/>
                    </a:cubicBezTo>
                    <a:cubicBezTo>
                      <a:pt x="145" y="152"/>
                      <a:pt x="143" y="150"/>
                      <a:pt x="143" y="148"/>
                    </a:cubicBezTo>
                    <a:cubicBezTo>
                      <a:pt x="143" y="13"/>
                      <a:pt x="143" y="13"/>
                      <a:pt x="143" y="13"/>
                    </a:cubicBezTo>
                    <a:cubicBezTo>
                      <a:pt x="143" y="10"/>
                      <a:pt x="145" y="9"/>
                      <a:pt x="148" y="9"/>
                    </a:cubicBezTo>
                    <a:cubicBezTo>
                      <a:pt x="150" y="9"/>
                      <a:pt x="152" y="10"/>
                      <a:pt x="152" y="13"/>
                    </a:cubicBezTo>
                    <a:lnTo>
                      <a:pt x="152" y="148"/>
                    </a:lnTo>
                    <a:close/>
                    <a:moveTo>
                      <a:pt x="160" y="97"/>
                    </a:moveTo>
                    <a:cubicBezTo>
                      <a:pt x="160" y="63"/>
                      <a:pt x="160" y="63"/>
                      <a:pt x="160" y="63"/>
                    </a:cubicBezTo>
                    <a:cubicBezTo>
                      <a:pt x="170" y="63"/>
                      <a:pt x="177" y="71"/>
                      <a:pt x="177" y="80"/>
                    </a:cubicBezTo>
                    <a:cubicBezTo>
                      <a:pt x="177" y="90"/>
                      <a:pt x="170" y="97"/>
                      <a:pt x="160" y="97"/>
                    </a:cubicBezTo>
                    <a:close/>
                  </a:path>
                </a:pathLst>
              </a:custGeom>
              <a:solidFill>
                <a:schemeClr val="bg1">
                  <a:lumMod val="50000"/>
                </a:schemeClr>
              </a:solidFill>
              <a:ln>
                <a:noFill/>
              </a:ln>
            </p:spPr>
            <p:txBody>
              <a:bodyPr anchor="ctr"/>
              <a:lstStyle/>
              <a:p>
                <a:pPr algn="ctr"/>
                <a:endParaRPr dirty="0"/>
              </a:p>
            </p:txBody>
          </p:sp>
          <p:sp>
            <p:nvSpPr>
              <p:cNvPr id="17" name="íṧļîďé">
                <a:extLst>
                  <a:ext uri="{FF2B5EF4-FFF2-40B4-BE49-F238E27FC236}">
                    <a16:creationId xmlns:a16="http://schemas.microsoft.com/office/drawing/2014/main" id="{1C5859B9-4EF5-4042-8591-63C1D539EE4F}"/>
                  </a:ext>
                </a:extLst>
              </p:cNvPr>
              <p:cNvSpPr>
                <a:spLocks/>
              </p:cNvSpPr>
              <p:nvPr/>
            </p:nvSpPr>
            <p:spPr bwMode="auto">
              <a:xfrm>
                <a:off x="10070670" y="2873200"/>
                <a:ext cx="422458" cy="465117"/>
              </a:xfrm>
              <a:custGeom>
                <a:avLst/>
                <a:gdLst>
                  <a:gd name="T0" fmla="*/ 46 w 169"/>
                  <a:gd name="T1" fmla="*/ 76 h 186"/>
                  <a:gd name="T2" fmla="*/ 50 w 169"/>
                  <a:gd name="T3" fmla="*/ 72 h 186"/>
                  <a:gd name="T4" fmla="*/ 50 w 169"/>
                  <a:gd name="T5" fmla="*/ 55 h 186"/>
                  <a:gd name="T6" fmla="*/ 46 w 169"/>
                  <a:gd name="T7" fmla="*/ 51 h 186"/>
                  <a:gd name="T8" fmla="*/ 42 w 169"/>
                  <a:gd name="T9" fmla="*/ 55 h 186"/>
                  <a:gd name="T10" fmla="*/ 42 w 169"/>
                  <a:gd name="T11" fmla="*/ 72 h 186"/>
                  <a:gd name="T12" fmla="*/ 46 w 169"/>
                  <a:gd name="T13" fmla="*/ 76 h 186"/>
                  <a:gd name="T14" fmla="*/ 122 w 169"/>
                  <a:gd name="T15" fmla="*/ 76 h 186"/>
                  <a:gd name="T16" fmla="*/ 126 w 169"/>
                  <a:gd name="T17" fmla="*/ 72 h 186"/>
                  <a:gd name="T18" fmla="*/ 126 w 169"/>
                  <a:gd name="T19" fmla="*/ 55 h 186"/>
                  <a:gd name="T20" fmla="*/ 122 w 169"/>
                  <a:gd name="T21" fmla="*/ 51 h 186"/>
                  <a:gd name="T22" fmla="*/ 118 w 169"/>
                  <a:gd name="T23" fmla="*/ 55 h 186"/>
                  <a:gd name="T24" fmla="*/ 118 w 169"/>
                  <a:gd name="T25" fmla="*/ 72 h 186"/>
                  <a:gd name="T26" fmla="*/ 122 w 169"/>
                  <a:gd name="T27" fmla="*/ 76 h 186"/>
                  <a:gd name="T28" fmla="*/ 160 w 169"/>
                  <a:gd name="T29" fmla="*/ 26 h 186"/>
                  <a:gd name="T30" fmla="*/ 98 w 169"/>
                  <a:gd name="T31" fmla="*/ 26 h 186"/>
                  <a:gd name="T32" fmla="*/ 111 w 169"/>
                  <a:gd name="T33" fmla="*/ 6 h 186"/>
                  <a:gd name="T34" fmla="*/ 105 w 169"/>
                  <a:gd name="T35" fmla="*/ 0 h 186"/>
                  <a:gd name="T36" fmla="*/ 88 w 169"/>
                  <a:gd name="T37" fmla="*/ 26 h 186"/>
                  <a:gd name="T38" fmla="*/ 8 w 169"/>
                  <a:gd name="T39" fmla="*/ 26 h 186"/>
                  <a:gd name="T40" fmla="*/ 0 w 169"/>
                  <a:gd name="T41" fmla="*/ 34 h 186"/>
                  <a:gd name="T42" fmla="*/ 0 w 169"/>
                  <a:gd name="T43" fmla="*/ 152 h 186"/>
                  <a:gd name="T44" fmla="*/ 8 w 169"/>
                  <a:gd name="T45" fmla="*/ 161 h 186"/>
                  <a:gd name="T46" fmla="*/ 95 w 169"/>
                  <a:gd name="T47" fmla="*/ 161 h 186"/>
                  <a:gd name="T48" fmla="*/ 105 w 169"/>
                  <a:gd name="T49" fmla="*/ 186 h 186"/>
                  <a:gd name="T50" fmla="*/ 112 w 169"/>
                  <a:gd name="T51" fmla="*/ 182 h 186"/>
                  <a:gd name="T52" fmla="*/ 104 w 169"/>
                  <a:gd name="T53" fmla="*/ 161 h 186"/>
                  <a:gd name="T54" fmla="*/ 160 w 169"/>
                  <a:gd name="T55" fmla="*/ 161 h 186"/>
                  <a:gd name="T56" fmla="*/ 169 w 169"/>
                  <a:gd name="T57" fmla="*/ 152 h 186"/>
                  <a:gd name="T58" fmla="*/ 169 w 169"/>
                  <a:gd name="T59" fmla="*/ 34 h 186"/>
                  <a:gd name="T60" fmla="*/ 160 w 169"/>
                  <a:gd name="T61" fmla="*/ 26 h 186"/>
                  <a:gd name="T62" fmla="*/ 84 w 169"/>
                  <a:gd name="T63" fmla="*/ 135 h 186"/>
                  <a:gd name="T64" fmla="*/ 92 w 169"/>
                  <a:gd name="T65" fmla="*/ 135 h 186"/>
                  <a:gd name="T66" fmla="*/ 93 w 169"/>
                  <a:gd name="T67" fmla="*/ 152 h 186"/>
                  <a:gd name="T68" fmla="*/ 8 w 169"/>
                  <a:gd name="T69" fmla="*/ 152 h 186"/>
                  <a:gd name="T70" fmla="*/ 8 w 169"/>
                  <a:gd name="T71" fmla="*/ 34 h 186"/>
                  <a:gd name="T72" fmla="*/ 83 w 169"/>
                  <a:gd name="T73" fmla="*/ 34 h 186"/>
                  <a:gd name="T74" fmla="*/ 64 w 169"/>
                  <a:gd name="T75" fmla="*/ 101 h 186"/>
                  <a:gd name="T76" fmla="*/ 63 w 169"/>
                  <a:gd name="T77" fmla="*/ 106 h 186"/>
                  <a:gd name="T78" fmla="*/ 94 w 169"/>
                  <a:gd name="T79" fmla="*/ 106 h 186"/>
                  <a:gd name="T80" fmla="*/ 92 w 169"/>
                  <a:gd name="T81" fmla="*/ 127 h 186"/>
                  <a:gd name="T82" fmla="*/ 84 w 169"/>
                  <a:gd name="T83" fmla="*/ 127 h 186"/>
                  <a:gd name="T84" fmla="*/ 27 w 169"/>
                  <a:gd name="T85" fmla="*/ 115 h 186"/>
                  <a:gd name="T86" fmla="*/ 23 w 169"/>
                  <a:gd name="T87" fmla="*/ 122 h 186"/>
                  <a:gd name="T88" fmla="*/ 84 w 169"/>
                  <a:gd name="T89" fmla="*/ 135 h 186"/>
                  <a:gd name="T90" fmla="*/ 160 w 169"/>
                  <a:gd name="T91" fmla="*/ 152 h 186"/>
                  <a:gd name="T92" fmla="*/ 102 w 169"/>
                  <a:gd name="T93" fmla="*/ 152 h 186"/>
                  <a:gd name="T94" fmla="*/ 100 w 169"/>
                  <a:gd name="T95" fmla="*/ 134 h 186"/>
                  <a:gd name="T96" fmla="*/ 145 w 169"/>
                  <a:gd name="T97" fmla="*/ 122 h 186"/>
                  <a:gd name="T98" fmla="*/ 141 w 169"/>
                  <a:gd name="T99" fmla="*/ 115 h 186"/>
                  <a:gd name="T100" fmla="*/ 100 w 169"/>
                  <a:gd name="T101" fmla="*/ 126 h 186"/>
                  <a:gd name="T102" fmla="*/ 103 w 169"/>
                  <a:gd name="T103" fmla="*/ 103 h 186"/>
                  <a:gd name="T104" fmla="*/ 104 w 169"/>
                  <a:gd name="T105" fmla="*/ 98 h 186"/>
                  <a:gd name="T106" fmla="*/ 73 w 169"/>
                  <a:gd name="T107" fmla="*/ 98 h 186"/>
                  <a:gd name="T108" fmla="*/ 93 w 169"/>
                  <a:gd name="T109" fmla="*/ 34 h 186"/>
                  <a:gd name="T110" fmla="*/ 160 w 169"/>
                  <a:gd name="T111" fmla="*/ 34 h 186"/>
                  <a:gd name="T112" fmla="*/ 160 w 169"/>
                  <a:gd name="T113" fmla="*/ 1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86">
                    <a:moveTo>
                      <a:pt x="46" y="76"/>
                    </a:moveTo>
                    <a:cubicBezTo>
                      <a:pt x="49" y="76"/>
                      <a:pt x="50" y="75"/>
                      <a:pt x="50" y="72"/>
                    </a:cubicBezTo>
                    <a:cubicBezTo>
                      <a:pt x="50" y="55"/>
                      <a:pt x="50" y="55"/>
                      <a:pt x="50" y="55"/>
                    </a:cubicBezTo>
                    <a:cubicBezTo>
                      <a:pt x="50" y="53"/>
                      <a:pt x="49" y="51"/>
                      <a:pt x="46" y="51"/>
                    </a:cubicBezTo>
                    <a:cubicBezTo>
                      <a:pt x="44" y="51"/>
                      <a:pt x="42" y="53"/>
                      <a:pt x="42" y="55"/>
                    </a:cubicBezTo>
                    <a:cubicBezTo>
                      <a:pt x="42" y="72"/>
                      <a:pt x="42" y="72"/>
                      <a:pt x="42" y="72"/>
                    </a:cubicBezTo>
                    <a:cubicBezTo>
                      <a:pt x="42" y="75"/>
                      <a:pt x="44" y="76"/>
                      <a:pt x="46" y="76"/>
                    </a:cubicBezTo>
                    <a:close/>
                    <a:moveTo>
                      <a:pt x="122" y="76"/>
                    </a:moveTo>
                    <a:cubicBezTo>
                      <a:pt x="125" y="76"/>
                      <a:pt x="126" y="75"/>
                      <a:pt x="126" y="72"/>
                    </a:cubicBezTo>
                    <a:cubicBezTo>
                      <a:pt x="126" y="55"/>
                      <a:pt x="126" y="55"/>
                      <a:pt x="126" y="55"/>
                    </a:cubicBezTo>
                    <a:cubicBezTo>
                      <a:pt x="126" y="53"/>
                      <a:pt x="125" y="51"/>
                      <a:pt x="122" y="51"/>
                    </a:cubicBezTo>
                    <a:cubicBezTo>
                      <a:pt x="120" y="51"/>
                      <a:pt x="118" y="53"/>
                      <a:pt x="118" y="55"/>
                    </a:cubicBezTo>
                    <a:cubicBezTo>
                      <a:pt x="118" y="72"/>
                      <a:pt x="118" y="72"/>
                      <a:pt x="118" y="72"/>
                    </a:cubicBezTo>
                    <a:cubicBezTo>
                      <a:pt x="118" y="75"/>
                      <a:pt x="120" y="76"/>
                      <a:pt x="122" y="76"/>
                    </a:cubicBezTo>
                    <a:close/>
                    <a:moveTo>
                      <a:pt x="160" y="26"/>
                    </a:moveTo>
                    <a:cubicBezTo>
                      <a:pt x="98" y="26"/>
                      <a:pt x="98" y="26"/>
                      <a:pt x="98" y="26"/>
                    </a:cubicBezTo>
                    <a:cubicBezTo>
                      <a:pt x="105" y="13"/>
                      <a:pt x="111" y="6"/>
                      <a:pt x="111" y="6"/>
                    </a:cubicBezTo>
                    <a:cubicBezTo>
                      <a:pt x="105" y="0"/>
                      <a:pt x="105" y="0"/>
                      <a:pt x="105" y="0"/>
                    </a:cubicBezTo>
                    <a:cubicBezTo>
                      <a:pt x="104" y="1"/>
                      <a:pt x="96" y="10"/>
                      <a:pt x="88" y="26"/>
                    </a:cubicBezTo>
                    <a:cubicBezTo>
                      <a:pt x="8" y="26"/>
                      <a:pt x="8" y="26"/>
                      <a:pt x="8" y="26"/>
                    </a:cubicBezTo>
                    <a:cubicBezTo>
                      <a:pt x="4" y="26"/>
                      <a:pt x="0" y="30"/>
                      <a:pt x="0" y="34"/>
                    </a:cubicBezTo>
                    <a:cubicBezTo>
                      <a:pt x="0" y="152"/>
                      <a:pt x="0" y="152"/>
                      <a:pt x="0" y="152"/>
                    </a:cubicBezTo>
                    <a:cubicBezTo>
                      <a:pt x="0" y="157"/>
                      <a:pt x="4" y="161"/>
                      <a:pt x="8" y="161"/>
                    </a:cubicBezTo>
                    <a:cubicBezTo>
                      <a:pt x="95" y="161"/>
                      <a:pt x="95" y="161"/>
                      <a:pt x="95" y="161"/>
                    </a:cubicBezTo>
                    <a:cubicBezTo>
                      <a:pt x="97" y="169"/>
                      <a:pt x="100" y="178"/>
                      <a:pt x="105" y="186"/>
                    </a:cubicBezTo>
                    <a:cubicBezTo>
                      <a:pt x="112" y="182"/>
                      <a:pt x="112" y="182"/>
                      <a:pt x="112" y="182"/>
                    </a:cubicBezTo>
                    <a:cubicBezTo>
                      <a:pt x="108" y="175"/>
                      <a:pt x="105" y="168"/>
                      <a:pt x="104" y="161"/>
                    </a:cubicBezTo>
                    <a:cubicBezTo>
                      <a:pt x="160" y="161"/>
                      <a:pt x="160" y="161"/>
                      <a:pt x="160" y="161"/>
                    </a:cubicBezTo>
                    <a:cubicBezTo>
                      <a:pt x="165" y="161"/>
                      <a:pt x="169" y="157"/>
                      <a:pt x="169" y="152"/>
                    </a:cubicBezTo>
                    <a:cubicBezTo>
                      <a:pt x="169" y="34"/>
                      <a:pt x="169" y="34"/>
                      <a:pt x="169" y="34"/>
                    </a:cubicBezTo>
                    <a:cubicBezTo>
                      <a:pt x="169" y="30"/>
                      <a:pt x="165" y="26"/>
                      <a:pt x="160" y="26"/>
                    </a:cubicBezTo>
                    <a:close/>
                    <a:moveTo>
                      <a:pt x="84" y="135"/>
                    </a:moveTo>
                    <a:cubicBezTo>
                      <a:pt x="87" y="135"/>
                      <a:pt x="89" y="135"/>
                      <a:pt x="92" y="135"/>
                    </a:cubicBezTo>
                    <a:cubicBezTo>
                      <a:pt x="92" y="141"/>
                      <a:pt x="92" y="146"/>
                      <a:pt x="93" y="152"/>
                    </a:cubicBezTo>
                    <a:cubicBezTo>
                      <a:pt x="8" y="152"/>
                      <a:pt x="8" y="152"/>
                      <a:pt x="8" y="152"/>
                    </a:cubicBezTo>
                    <a:cubicBezTo>
                      <a:pt x="8" y="34"/>
                      <a:pt x="8" y="34"/>
                      <a:pt x="8" y="34"/>
                    </a:cubicBezTo>
                    <a:cubicBezTo>
                      <a:pt x="83" y="34"/>
                      <a:pt x="83" y="34"/>
                      <a:pt x="83" y="34"/>
                    </a:cubicBezTo>
                    <a:cubicBezTo>
                      <a:pt x="75" y="51"/>
                      <a:pt x="66" y="74"/>
                      <a:pt x="64" y="101"/>
                    </a:cubicBezTo>
                    <a:cubicBezTo>
                      <a:pt x="63" y="106"/>
                      <a:pt x="63" y="106"/>
                      <a:pt x="63" y="106"/>
                    </a:cubicBezTo>
                    <a:cubicBezTo>
                      <a:pt x="94" y="106"/>
                      <a:pt x="94" y="106"/>
                      <a:pt x="94" y="106"/>
                    </a:cubicBezTo>
                    <a:cubicBezTo>
                      <a:pt x="93" y="111"/>
                      <a:pt x="92" y="118"/>
                      <a:pt x="92" y="127"/>
                    </a:cubicBezTo>
                    <a:cubicBezTo>
                      <a:pt x="89" y="127"/>
                      <a:pt x="87" y="127"/>
                      <a:pt x="84" y="127"/>
                    </a:cubicBezTo>
                    <a:cubicBezTo>
                      <a:pt x="52" y="127"/>
                      <a:pt x="27" y="115"/>
                      <a:pt x="27" y="115"/>
                    </a:cubicBezTo>
                    <a:cubicBezTo>
                      <a:pt x="23" y="122"/>
                      <a:pt x="23" y="122"/>
                      <a:pt x="23" y="122"/>
                    </a:cubicBezTo>
                    <a:cubicBezTo>
                      <a:pt x="24" y="123"/>
                      <a:pt x="50" y="135"/>
                      <a:pt x="84" y="135"/>
                    </a:cubicBezTo>
                    <a:close/>
                    <a:moveTo>
                      <a:pt x="160" y="152"/>
                    </a:moveTo>
                    <a:cubicBezTo>
                      <a:pt x="102" y="152"/>
                      <a:pt x="102" y="152"/>
                      <a:pt x="102" y="152"/>
                    </a:cubicBezTo>
                    <a:cubicBezTo>
                      <a:pt x="101" y="146"/>
                      <a:pt x="100" y="140"/>
                      <a:pt x="100" y="134"/>
                    </a:cubicBezTo>
                    <a:cubicBezTo>
                      <a:pt x="126" y="131"/>
                      <a:pt x="144" y="123"/>
                      <a:pt x="145" y="122"/>
                    </a:cubicBezTo>
                    <a:cubicBezTo>
                      <a:pt x="141" y="115"/>
                      <a:pt x="141" y="115"/>
                      <a:pt x="141" y="115"/>
                    </a:cubicBezTo>
                    <a:cubicBezTo>
                      <a:pt x="141" y="115"/>
                      <a:pt x="124" y="123"/>
                      <a:pt x="100" y="126"/>
                    </a:cubicBezTo>
                    <a:cubicBezTo>
                      <a:pt x="101" y="112"/>
                      <a:pt x="103" y="103"/>
                      <a:pt x="103" y="103"/>
                    </a:cubicBezTo>
                    <a:cubicBezTo>
                      <a:pt x="104" y="98"/>
                      <a:pt x="104" y="98"/>
                      <a:pt x="104" y="98"/>
                    </a:cubicBezTo>
                    <a:cubicBezTo>
                      <a:pt x="73" y="98"/>
                      <a:pt x="73" y="98"/>
                      <a:pt x="73" y="98"/>
                    </a:cubicBezTo>
                    <a:cubicBezTo>
                      <a:pt x="76" y="72"/>
                      <a:pt x="85" y="50"/>
                      <a:pt x="93" y="34"/>
                    </a:cubicBezTo>
                    <a:cubicBezTo>
                      <a:pt x="160" y="34"/>
                      <a:pt x="160" y="34"/>
                      <a:pt x="160" y="34"/>
                    </a:cubicBezTo>
                    <a:lnTo>
                      <a:pt x="160" y="152"/>
                    </a:lnTo>
                    <a:close/>
                  </a:path>
                </a:pathLst>
              </a:custGeom>
              <a:solidFill>
                <a:schemeClr val="bg1">
                  <a:lumMod val="50000"/>
                </a:schemeClr>
              </a:solidFill>
              <a:ln>
                <a:noFill/>
              </a:ln>
            </p:spPr>
            <p:txBody>
              <a:bodyPr anchor="ctr"/>
              <a:lstStyle/>
              <a:p>
                <a:pPr algn="ctr"/>
                <a:endParaRPr dirty="0"/>
              </a:p>
            </p:txBody>
          </p:sp>
        </p:grpSp>
        <p:grpSp>
          <p:nvGrpSpPr>
            <p:cNvPr id="18" name="组合 30">
              <a:extLst>
                <a:ext uri="{FF2B5EF4-FFF2-40B4-BE49-F238E27FC236}">
                  <a16:creationId xmlns:a16="http://schemas.microsoft.com/office/drawing/2014/main" id="{960DDCDA-7C8D-4CC2-BF65-982E99440598}"/>
                </a:ext>
              </a:extLst>
            </p:cNvPr>
            <p:cNvGrpSpPr/>
            <p:nvPr/>
          </p:nvGrpSpPr>
          <p:grpSpPr>
            <a:xfrm>
              <a:off x="626385" y="5065095"/>
              <a:ext cx="3120631" cy="1128926"/>
              <a:chOff x="2741785" y="2343753"/>
              <a:chExt cx="2531096" cy="915655"/>
            </a:xfrm>
          </p:grpSpPr>
          <p:sp>
            <p:nvSpPr>
              <p:cNvPr id="19" name="文本框 31">
                <a:extLst>
                  <a:ext uri="{FF2B5EF4-FFF2-40B4-BE49-F238E27FC236}">
                    <a16:creationId xmlns:a16="http://schemas.microsoft.com/office/drawing/2014/main" id="{FA5451DE-289E-4ABB-BCE1-29D135BCB630}"/>
                  </a:ext>
                </a:extLst>
              </p:cNvPr>
              <p:cNvSpPr txBox="1"/>
              <p:nvPr/>
            </p:nvSpPr>
            <p:spPr>
              <a:xfrm>
                <a:off x="3075915"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20" name="文本框 32">
                <a:extLst>
                  <a:ext uri="{FF2B5EF4-FFF2-40B4-BE49-F238E27FC236}">
                    <a16:creationId xmlns:a16="http://schemas.microsoft.com/office/drawing/2014/main" id="{FB766CF7-BD1F-4546-9B0E-56614672F410}"/>
                  </a:ext>
                </a:extLst>
              </p:cNvPr>
              <p:cNvSpPr txBox="1"/>
              <p:nvPr/>
            </p:nvSpPr>
            <p:spPr>
              <a:xfrm>
                <a:off x="2741785" y="2687228"/>
                <a:ext cx="2531096" cy="57218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solidFill>
                      <a:schemeClr val="bg1">
                        <a:lumMod val="50000"/>
                      </a:schemeClr>
                    </a:solidFill>
                    <a:latin typeface="Century Gothic" panose="020B0502020202020204" pitchFamily="34" charset="0"/>
                    <a:ea typeface="+mj-ea"/>
                  </a:rPr>
                  <a:t>The user print the presentation and make it into a film to be user presentation</a:t>
                </a:r>
              </a:p>
            </p:txBody>
          </p:sp>
        </p:grpSp>
        <p:grpSp>
          <p:nvGrpSpPr>
            <p:cNvPr id="21" name="组合 33">
              <a:extLst>
                <a:ext uri="{FF2B5EF4-FFF2-40B4-BE49-F238E27FC236}">
                  <a16:creationId xmlns:a16="http://schemas.microsoft.com/office/drawing/2014/main" id="{01165955-027E-4E7C-87E5-C4CE5F1CE705}"/>
                </a:ext>
              </a:extLst>
            </p:cNvPr>
            <p:cNvGrpSpPr/>
            <p:nvPr/>
          </p:nvGrpSpPr>
          <p:grpSpPr>
            <a:xfrm>
              <a:off x="4527831" y="5065095"/>
              <a:ext cx="3120631" cy="1128926"/>
              <a:chOff x="2741785" y="2343753"/>
              <a:chExt cx="2531096" cy="915655"/>
            </a:xfrm>
          </p:grpSpPr>
          <p:sp>
            <p:nvSpPr>
              <p:cNvPr id="22" name="文本框 34">
                <a:extLst>
                  <a:ext uri="{FF2B5EF4-FFF2-40B4-BE49-F238E27FC236}">
                    <a16:creationId xmlns:a16="http://schemas.microsoft.com/office/drawing/2014/main" id="{D10D6D37-D684-4AE7-AF27-C00440A8F6CC}"/>
                  </a:ext>
                </a:extLst>
              </p:cNvPr>
              <p:cNvSpPr txBox="1"/>
              <p:nvPr/>
            </p:nvSpPr>
            <p:spPr>
              <a:xfrm>
                <a:off x="3075915"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23" name="文本框 35">
                <a:extLst>
                  <a:ext uri="{FF2B5EF4-FFF2-40B4-BE49-F238E27FC236}">
                    <a16:creationId xmlns:a16="http://schemas.microsoft.com/office/drawing/2014/main" id="{7BF857F4-6382-488C-A0B8-3647A1E28B52}"/>
                  </a:ext>
                </a:extLst>
              </p:cNvPr>
              <p:cNvSpPr txBox="1"/>
              <p:nvPr/>
            </p:nvSpPr>
            <p:spPr>
              <a:xfrm>
                <a:off x="2741785" y="2687228"/>
                <a:ext cx="2531096" cy="57218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solidFill>
                      <a:schemeClr val="bg1">
                        <a:lumMod val="50000"/>
                      </a:schemeClr>
                    </a:solidFill>
                    <a:latin typeface="Century Gothic" panose="020B0502020202020204" pitchFamily="34" charset="0"/>
                    <a:ea typeface="+mj-ea"/>
                  </a:rPr>
                  <a:t>The user print the presentation and make it into a film to be user presentation</a:t>
                </a:r>
              </a:p>
            </p:txBody>
          </p:sp>
        </p:grpSp>
        <p:grpSp>
          <p:nvGrpSpPr>
            <p:cNvPr id="24" name="组合 36">
              <a:extLst>
                <a:ext uri="{FF2B5EF4-FFF2-40B4-BE49-F238E27FC236}">
                  <a16:creationId xmlns:a16="http://schemas.microsoft.com/office/drawing/2014/main" id="{6A8FEEFE-B02D-4C84-A44A-2996609B2D44}"/>
                </a:ext>
              </a:extLst>
            </p:cNvPr>
            <p:cNvGrpSpPr/>
            <p:nvPr/>
          </p:nvGrpSpPr>
          <p:grpSpPr>
            <a:xfrm>
              <a:off x="8444984" y="5065095"/>
              <a:ext cx="3120631" cy="1128926"/>
              <a:chOff x="2741785" y="2343753"/>
              <a:chExt cx="2531096" cy="915655"/>
            </a:xfrm>
          </p:grpSpPr>
          <p:sp>
            <p:nvSpPr>
              <p:cNvPr id="25" name="文本框 37">
                <a:extLst>
                  <a:ext uri="{FF2B5EF4-FFF2-40B4-BE49-F238E27FC236}">
                    <a16:creationId xmlns:a16="http://schemas.microsoft.com/office/drawing/2014/main" id="{92900C97-EAF8-413D-AC34-AD9DC95DF76B}"/>
                  </a:ext>
                </a:extLst>
              </p:cNvPr>
              <p:cNvSpPr txBox="1"/>
              <p:nvPr/>
            </p:nvSpPr>
            <p:spPr>
              <a:xfrm>
                <a:off x="3075915"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26" name="文本框 38">
                <a:extLst>
                  <a:ext uri="{FF2B5EF4-FFF2-40B4-BE49-F238E27FC236}">
                    <a16:creationId xmlns:a16="http://schemas.microsoft.com/office/drawing/2014/main" id="{78BC5357-C646-4728-B655-D68FCFC94E85}"/>
                  </a:ext>
                </a:extLst>
              </p:cNvPr>
              <p:cNvSpPr txBox="1"/>
              <p:nvPr/>
            </p:nvSpPr>
            <p:spPr>
              <a:xfrm>
                <a:off x="2741785" y="2687228"/>
                <a:ext cx="2531096" cy="57218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solidFill>
                      <a:schemeClr val="bg1">
                        <a:lumMod val="50000"/>
                      </a:schemeClr>
                    </a:solidFill>
                    <a:latin typeface="Century Gothic" panose="020B0502020202020204" pitchFamily="34" charset="0"/>
                    <a:ea typeface="+mj-ea"/>
                  </a:rPr>
                  <a:t>The user print the presentation and make it into a film to be user presentation</a:t>
                </a:r>
              </a:p>
            </p:txBody>
          </p:sp>
        </p:grpSp>
        <p:grpSp>
          <p:nvGrpSpPr>
            <p:cNvPr id="27" name="组合 39">
              <a:extLst>
                <a:ext uri="{FF2B5EF4-FFF2-40B4-BE49-F238E27FC236}">
                  <a16:creationId xmlns:a16="http://schemas.microsoft.com/office/drawing/2014/main" id="{2AC88972-8C5E-4D3E-815F-4CDB7183D96F}"/>
                </a:ext>
              </a:extLst>
            </p:cNvPr>
            <p:cNvGrpSpPr/>
            <p:nvPr/>
          </p:nvGrpSpPr>
          <p:grpSpPr>
            <a:xfrm>
              <a:off x="2581034" y="1615737"/>
              <a:ext cx="3120631" cy="1128926"/>
              <a:chOff x="2741785" y="2343753"/>
              <a:chExt cx="2531096" cy="915655"/>
            </a:xfrm>
          </p:grpSpPr>
          <p:sp>
            <p:nvSpPr>
              <p:cNvPr id="28" name="文本框 40">
                <a:extLst>
                  <a:ext uri="{FF2B5EF4-FFF2-40B4-BE49-F238E27FC236}">
                    <a16:creationId xmlns:a16="http://schemas.microsoft.com/office/drawing/2014/main" id="{586FD483-4A21-4BE3-8223-8FD2F338E873}"/>
                  </a:ext>
                </a:extLst>
              </p:cNvPr>
              <p:cNvSpPr txBox="1"/>
              <p:nvPr/>
            </p:nvSpPr>
            <p:spPr>
              <a:xfrm>
                <a:off x="3075915"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29" name="文本框 41">
                <a:extLst>
                  <a:ext uri="{FF2B5EF4-FFF2-40B4-BE49-F238E27FC236}">
                    <a16:creationId xmlns:a16="http://schemas.microsoft.com/office/drawing/2014/main" id="{1E7D270D-F82B-4FF0-9387-109071EA680A}"/>
                  </a:ext>
                </a:extLst>
              </p:cNvPr>
              <p:cNvSpPr txBox="1"/>
              <p:nvPr/>
            </p:nvSpPr>
            <p:spPr>
              <a:xfrm>
                <a:off x="2741785" y="2687228"/>
                <a:ext cx="2531096" cy="57218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solidFill>
                      <a:schemeClr val="bg1">
                        <a:lumMod val="50000"/>
                      </a:schemeClr>
                    </a:solidFill>
                    <a:latin typeface="Century Gothic" panose="020B0502020202020204" pitchFamily="34" charset="0"/>
                    <a:ea typeface="+mj-ea"/>
                  </a:rPr>
                  <a:t>The user print the presentation and make it into a film to be user presentation</a:t>
                </a:r>
              </a:p>
            </p:txBody>
          </p:sp>
        </p:grpSp>
        <p:grpSp>
          <p:nvGrpSpPr>
            <p:cNvPr id="30" name="组合 42">
              <a:extLst>
                <a:ext uri="{FF2B5EF4-FFF2-40B4-BE49-F238E27FC236}">
                  <a16:creationId xmlns:a16="http://schemas.microsoft.com/office/drawing/2014/main" id="{53F12484-4D97-4A42-84EA-262F25238A3F}"/>
                </a:ext>
              </a:extLst>
            </p:cNvPr>
            <p:cNvGrpSpPr/>
            <p:nvPr/>
          </p:nvGrpSpPr>
          <p:grpSpPr>
            <a:xfrm>
              <a:off x="6490333" y="1615737"/>
              <a:ext cx="3120631" cy="1128926"/>
              <a:chOff x="2741785" y="2343753"/>
              <a:chExt cx="2531096" cy="915655"/>
            </a:xfrm>
          </p:grpSpPr>
          <p:sp>
            <p:nvSpPr>
              <p:cNvPr id="31" name="文本框 43">
                <a:extLst>
                  <a:ext uri="{FF2B5EF4-FFF2-40B4-BE49-F238E27FC236}">
                    <a16:creationId xmlns:a16="http://schemas.microsoft.com/office/drawing/2014/main" id="{DBE1D0A3-0B3D-4F8F-AC64-BFEBDEB1D29F}"/>
                  </a:ext>
                </a:extLst>
              </p:cNvPr>
              <p:cNvSpPr txBox="1"/>
              <p:nvPr/>
            </p:nvSpPr>
            <p:spPr>
              <a:xfrm>
                <a:off x="3075915" y="2343753"/>
                <a:ext cx="1862835" cy="338554"/>
              </a:xfrm>
              <a:prstGeom prst="rect">
                <a:avLst/>
              </a:prstGeom>
              <a:noFill/>
            </p:spPr>
            <p:txBody>
              <a:bodyPr wrap="square" rtlCol="0">
                <a:spAutoFit/>
                <a:scene3d>
                  <a:camera prst="orthographicFront"/>
                  <a:lightRig rig="threePt" dir="t"/>
                </a:scene3d>
                <a:sp3d contourW="12700"/>
              </a:bodyPr>
              <a:lstStyle/>
              <a:p>
                <a:pPr algn="ctr"/>
                <a:r>
                  <a:rPr lang="en-US" altLang="zh-CN" sz="1600" b="1" dirty="0">
                    <a:solidFill>
                      <a:schemeClr val="tx1">
                        <a:lumMod val="75000"/>
                        <a:lumOff val="25000"/>
                      </a:schemeClr>
                    </a:solidFill>
                    <a:latin typeface="+mn-ea"/>
                  </a:rPr>
                  <a:t>Title text added</a:t>
                </a:r>
                <a:endParaRPr lang="zh-CN" altLang="en-US" sz="1600" b="1" dirty="0">
                  <a:solidFill>
                    <a:schemeClr val="tx1">
                      <a:lumMod val="75000"/>
                      <a:lumOff val="25000"/>
                    </a:schemeClr>
                  </a:solidFill>
                  <a:latin typeface="+mn-ea"/>
                </a:endParaRPr>
              </a:p>
            </p:txBody>
          </p:sp>
          <p:sp>
            <p:nvSpPr>
              <p:cNvPr id="32" name="文本框 44">
                <a:extLst>
                  <a:ext uri="{FF2B5EF4-FFF2-40B4-BE49-F238E27FC236}">
                    <a16:creationId xmlns:a16="http://schemas.microsoft.com/office/drawing/2014/main" id="{E004226B-7A33-4D19-9853-72CAD3EEEECD}"/>
                  </a:ext>
                </a:extLst>
              </p:cNvPr>
              <p:cNvSpPr txBox="1"/>
              <p:nvPr/>
            </p:nvSpPr>
            <p:spPr>
              <a:xfrm>
                <a:off x="2741785" y="2687228"/>
                <a:ext cx="2531096" cy="57218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solidFill>
                      <a:schemeClr val="bg1">
                        <a:lumMod val="50000"/>
                      </a:schemeClr>
                    </a:solidFill>
                    <a:latin typeface="Century Gothic" panose="020B0502020202020204" pitchFamily="34" charset="0"/>
                    <a:ea typeface="+mj-ea"/>
                  </a:rPr>
                  <a:t>The user print the presentation and make it into a film to be user presentation</a:t>
                </a:r>
              </a:p>
            </p:txBody>
          </p:sp>
        </p:grpSp>
      </p:grpSp>
      <p:sp>
        <p:nvSpPr>
          <p:cNvPr id="35" name="文本框 47">
            <a:extLst>
              <a:ext uri="{FF2B5EF4-FFF2-40B4-BE49-F238E27FC236}">
                <a16:creationId xmlns:a16="http://schemas.microsoft.com/office/drawing/2014/main" id="{C93AEB3F-6A77-4D8A-AE90-455B6F16DFED}"/>
              </a:ext>
            </a:extLst>
          </p:cNvPr>
          <p:cNvSpPr txBox="1"/>
          <p:nvPr/>
        </p:nvSpPr>
        <p:spPr>
          <a:xfrm>
            <a:off x="3451147" y="97248"/>
            <a:ext cx="5279875" cy="624979"/>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19757255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H_SubTitle_1">
            <a:extLst>
              <a:ext uri="{FF2B5EF4-FFF2-40B4-BE49-F238E27FC236}">
                <a16:creationId xmlns:a16="http://schemas.microsoft.com/office/drawing/2014/main" id="{62D504F9-365E-4943-8950-E8830762D80D}"/>
              </a:ext>
            </a:extLst>
          </p:cNvPr>
          <p:cNvSpPr txBox="1"/>
          <p:nvPr>
            <p:custDataLst>
              <p:tags r:id="rId1"/>
            </p:custDataLst>
          </p:nvPr>
        </p:nvSpPr>
        <p:spPr>
          <a:xfrm>
            <a:off x="6919323" y="2306355"/>
            <a:ext cx="4355685" cy="619114"/>
          </a:xfrm>
          <a:prstGeom prst="rect">
            <a:avLst/>
          </a:prstGeom>
          <a:noFill/>
        </p:spPr>
        <p:txBody>
          <a:bodyPr wrap="square" lIns="0" tIns="0" rIns="0" bIns="0" anchor="ctr">
            <a:spAutoFit/>
          </a:bodyPr>
          <a:lstStyle/>
          <a:p>
            <a:r>
              <a:rPr lang="en-US" altLang="zh-CN" sz="23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Annual work overview</a:t>
            </a:r>
          </a:p>
          <a:p>
            <a:r>
              <a:rPr lang="en-US" altLang="zh-CN"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ANNUAL WORK SUMMARY</a:t>
            </a: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nvGrpSpPr>
          <p:cNvPr id="3" name="组合 2">
            <a:extLst>
              <a:ext uri="{FF2B5EF4-FFF2-40B4-BE49-F238E27FC236}">
                <a16:creationId xmlns:a16="http://schemas.microsoft.com/office/drawing/2014/main" id="{5D707852-5E68-41B7-A387-2CF782F833F2}"/>
              </a:ext>
            </a:extLst>
          </p:cNvPr>
          <p:cNvGrpSpPr/>
          <p:nvPr/>
        </p:nvGrpSpPr>
        <p:grpSpPr>
          <a:xfrm>
            <a:off x="5657932" y="2278386"/>
            <a:ext cx="978447" cy="595311"/>
            <a:chOff x="6127160" y="2096130"/>
            <a:chExt cx="1128426" cy="686432"/>
          </a:xfrm>
        </p:grpSpPr>
        <p:cxnSp>
          <p:nvCxnSpPr>
            <p:cNvPr id="4" name="MH_Other_1">
              <a:extLst>
                <a:ext uri="{FF2B5EF4-FFF2-40B4-BE49-F238E27FC236}">
                  <a16:creationId xmlns:a16="http://schemas.microsoft.com/office/drawing/2014/main" id="{7A82C5A6-0ECB-4F4D-A64D-F24A38B1B3FD}"/>
                </a:ext>
              </a:extLst>
            </p:cNvPr>
            <p:cNvCxnSpPr/>
            <p:nvPr>
              <p:custDataLst>
                <p:tags r:id="rId16"/>
              </p:custDataLst>
            </p:nvPr>
          </p:nvCxnSpPr>
          <p:spPr>
            <a:xfrm flipH="1">
              <a:off x="6525624" y="2096130"/>
              <a:ext cx="729962" cy="686432"/>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MH_Other_2">
              <a:extLst>
                <a:ext uri="{FF2B5EF4-FFF2-40B4-BE49-F238E27FC236}">
                  <a16:creationId xmlns:a16="http://schemas.microsoft.com/office/drawing/2014/main" id="{E2D93412-9B60-4837-A9B3-EC93762F0F44}"/>
                </a:ext>
              </a:extLst>
            </p:cNvPr>
            <p:cNvSpPr/>
            <p:nvPr>
              <p:custDataLst>
                <p:tags r:id="rId17"/>
              </p:custDataLst>
            </p:nvPr>
          </p:nvSpPr>
          <p:spPr>
            <a:xfrm>
              <a:off x="6145577" y="2497943"/>
              <a:ext cx="532403" cy="242763"/>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75933" anchor="ctr">
              <a:normAutofit fontScale="92500" lnSpcReduction="10000"/>
            </a:bodyPr>
            <a:lstStyle/>
            <a:p>
              <a:pPr algn="ctr">
                <a:defRPr/>
              </a:pP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sp>
          <p:nvSpPr>
            <p:cNvPr id="6" name="MH_Other_3">
              <a:extLst>
                <a:ext uri="{FF2B5EF4-FFF2-40B4-BE49-F238E27FC236}">
                  <a16:creationId xmlns:a16="http://schemas.microsoft.com/office/drawing/2014/main" id="{8EB829E7-3BF5-4C86-ACB1-1BD01D8DF47C}"/>
                </a:ext>
              </a:extLst>
            </p:cNvPr>
            <p:cNvSpPr txBox="1">
              <a:spLocks noChangeArrowheads="1"/>
            </p:cNvSpPr>
            <p:nvPr>
              <p:custDataLst>
                <p:tags r:id="rId18"/>
              </p:custDataLst>
            </p:nvPr>
          </p:nvSpPr>
          <p:spPr bwMode="auto">
            <a:xfrm>
              <a:off x="6127160" y="2108553"/>
              <a:ext cx="565888" cy="38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a:defRPr>
                  <a:solidFill>
                    <a:schemeClr val="tx1"/>
                  </a:solidFill>
                  <a:latin typeface="等线" panose="02010600030101010101" pitchFamily="2" charset="-122"/>
                  <a:ea typeface="等线" panose="02010600030101010101" pitchFamily="2" charset="-122"/>
                </a:defRPr>
              </a:lvl1pPr>
              <a:lvl2pPr marL="742950" indent="-285750">
                <a:defRPr>
                  <a:solidFill>
                    <a:schemeClr val="tx1"/>
                  </a:solidFill>
                  <a:latin typeface="等线" panose="02010600030101010101" pitchFamily="2" charset="-122"/>
                  <a:ea typeface="等线" panose="02010600030101010101" pitchFamily="2" charset="-122"/>
                </a:defRPr>
              </a:lvl2pPr>
              <a:lvl3pPr marL="1143000" indent="-228600">
                <a:defRPr>
                  <a:solidFill>
                    <a:schemeClr val="tx1"/>
                  </a:solidFill>
                  <a:latin typeface="等线" panose="02010600030101010101" pitchFamily="2" charset="-122"/>
                  <a:ea typeface="等线" panose="02010600030101010101" pitchFamily="2" charset="-122"/>
                </a:defRPr>
              </a:lvl3pPr>
              <a:lvl4pPr marL="1600200" indent="-228600">
                <a:defRPr>
                  <a:solidFill>
                    <a:schemeClr val="tx1"/>
                  </a:solidFill>
                  <a:latin typeface="等线" panose="02010600030101010101" pitchFamily="2" charset="-122"/>
                  <a:ea typeface="等线" panose="02010600030101010101" pitchFamily="2" charset="-122"/>
                </a:defRPr>
              </a:lvl4pPr>
              <a:lvl5pPr marL="2057400" indent="-228600">
                <a:defRPr>
                  <a:solidFill>
                    <a:schemeClr val="tx1"/>
                  </a:solidFill>
                  <a:latin typeface="等线" panose="02010600030101010101" pitchFamily="2" charset="-122"/>
                  <a:ea typeface="等线" panose="02010600030101010101" pitchFamily="2" charset="-122"/>
                </a:defRPr>
              </a:lvl5pPr>
              <a:lvl6pPr marL="25146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6pPr>
              <a:lvl7pPr marL="29718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7pPr>
              <a:lvl8pPr marL="34290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8pPr>
              <a:lvl9pPr marL="38862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9pPr>
            </a:lstStyle>
            <a:p>
              <a:pPr algn="ctr">
                <a:defRPr/>
              </a:pPr>
              <a:r>
                <a:rPr lang="da-DK" altLang="zh-CN"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A</a:t>
              </a:r>
              <a:endParaRPr lang="zh-CN" altLang="en-US"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sp>
        <p:nvSpPr>
          <p:cNvPr id="7" name="MH_SubTitle_2">
            <a:extLst>
              <a:ext uri="{FF2B5EF4-FFF2-40B4-BE49-F238E27FC236}">
                <a16:creationId xmlns:a16="http://schemas.microsoft.com/office/drawing/2014/main" id="{928C2056-DB03-4955-8B54-24B9DDBC3789}"/>
              </a:ext>
            </a:extLst>
          </p:cNvPr>
          <p:cNvSpPr txBox="1"/>
          <p:nvPr>
            <p:custDataLst>
              <p:tags r:id="rId2"/>
            </p:custDataLst>
          </p:nvPr>
        </p:nvSpPr>
        <p:spPr>
          <a:xfrm>
            <a:off x="6919323" y="3212874"/>
            <a:ext cx="4355685" cy="619114"/>
          </a:xfrm>
          <a:prstGeom prst="rect">
            <a:avLst/>
          </a:prstGeom>
          <a:noFill/>
        </p:spPr>
        <p:txBody>
          <a:bodyPr wrap="square" lIns="0" tIns="0" rIns="0" bIns="0" anchor="ctr">
            <a:spAutoFit/>
          </a:bodyPr>
          <a:lstStyle/>
          <a:p>
            <a:pPr lvl="0"/>
            <a:r>
              <a:rPr lang="en-US" altLang="zh-CN" sz="23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Work completion</a:t>
            </a:r>
          </a:p>
          <a:p>
            <a:pPr lvl="0"/>
            <a:r>
              <a:rPr lang="en-US" altLang="zh-CN"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COMPLETION OF WORK</a:t>
            </a: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nvGrpSpPr>
          <p:cNvPr id="8" name="组合 6">
            <a:extLst>
              <a:ext uri="{FF2B5EF4-FFF2-40B4-BE49-F238E27FC236}">
                <a16:creationId xmlns:a16="http://schemas.microsoft.com/office/drawing/2014/main" id="{E4C9DFBB-7689-4531-B50D-33ACCC9DD910}"/>
              </a:ext>
            </a:extLst>
          </p:cNvPr>
          <p:cNvGrpSpPr/>
          <p:nvPr/>
        </p:nvGrpSpPr>
        <p:grpSpPr>
          <a:xfrm>
            <a:off x="5657932" y="3185388"/>
            <a:ext cx="978447" cy="595311"/>
            <a:chOff x="6127160" y="3142521"/>
            <a:chExt cx="1128426" cy="686432"/>
          </a:xfrm>
        </p:grpSpPr>
        <p:cxnSp>
          <p:nvCxnSpPr>
            <p:cNvPr id="9" name="MH_Other_4">
              <a:extLst>
                <a:ext uri="{FF2B5EF4-FFF2-40B4-BE49-F238E27FC236}">
                  <a16:creationId xmlns:a16="http://schemas.microsoft.com/office/drawing/2014/main" id="{18E150A9-6C11-4979-86FC-42629B5246FC}"/>
                </a:ext>
              </a:extLst>
            </p:cNvPr>
            <p:cNvCxnSpPr/>
            <p:nvPr>
              <p:custDataLst>
                <p:tags r:id="rId13"/>
              </p:custDataLst>
            </p:nvPr>
          </p:nvCxnSpPr>
          <p:spPr>
            <a:xfrm flipH="1">
              <a:off x="6525624" y="3142521"/>
              <a:ext cx="729962" cy="686432"/>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MH_Other_5">
              <a:extLst>
                <a:ext uri="{FF2B5EF4-FFF2-40B4-BE49-F238E27FC236}">
                  <a16:creationId xmlns:a16="http://schemas.microsoft.com/office/drawing/2014/main" id="{943E2C65-FAC1-4011-9A60-C86078AB0E34}"/>
                </a:ext>
              </a:extLst>
            </p:cNvPr>
            <p:cNvSpPr/>
            <p:nvPr>
              <p:custDataLst>
                <p:tags r:id="rId14"/>
              </p:custDataLst>
            </p:nvPr>
          </p:nvSpPr>
          <p:spPr>
            <a:xfrm>
              <a:off x="6145577" y="3544334"/>
              <a:ext cx="532403" cy="241088"/>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75933" anchor="ctr">
              <a:normAutofit fontScale="92500" lnSpcReduction="10000"/>
            </a:bodyPr>
            <a:lstStyle/>
            <a:p>
              <a:pPr algn="ctr">
                <a:defRPr/>
              </a:pP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sp>
          <p:nvSpPr>
            <p:cNvPr id="11" name="MH_Other_6">
              <a:extLst>
                <a:ext uri="{FF2B5EF4-FFF2-40B4-BE49-F238E27FC236}">
                  <a16:creationId xmlns:a16="http://schemas.microsoft.com/office/drawing/2014/main" id="{985B1F75-7C04-4795-87B5-F3F215553CC1}"/>
                </a:ext>
              </a:extLst>
            </p:cNvPr>
            <p:cNvSpPr txBox="1">
              <a:spLocks noChangeArrowheads="1"/>
            </p:cNvSpPr>
            <p:nvPr>
              <p:custDataLst>
                <p:tags r:id="rId15"/>
              </p:custDataLst>
            </p:nvPr>
          </p:nvSpPr>
          <p:spPr bwMode="auto">
            <a:xfrm>
              <a:off x="6127160" y="3154944"/>
              <a:ext cx="565888" cy="38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a:defRPr>
                  <a:solidFill>
                    <a:schemeClr val="tx1"/>
                  </a:solidFill>
                  <a:latin typeface="等线" panose="02010600030101010101" pitchFamily="2" charset="-122"/>
                  <a:ea typeface="等线" panose="02010600030101010101" pitchFamily="2" charset="-122"/>
                </a:defRPr>
              </a:lvl1pPr>
              <a:lvl2pPr marL="742950" indent="-285750">
                <a:defRPr>
                  <a:solidFill>
                    <a:schemeClr val="tx1"/>
                  </a:solidFill>
                  <a:latin typeface="等线" panose="02010600030101010101" pitchFamily="2" charset="-122"/>
                  <a:ea typeface="等线" panose="02010600030101010101" pitchFamily="2" charset="-122"/>
                </a:defRPr>
              </a:lvl2pPr>
              <a:lvl3pPr marL="1143000" indent="-228600">
                <a:defRPr>
                  <a:solidFill>
                    <a:schemeClr val="tx1"/>
                  </a:solidFill>
                  <a:latin typeface="等线" panose="02010600030101010101" pitchFamily="2" charset="-122"/>
                  <a:ea typeface="等线" panose="02010600030101010101" pitchFamily="2" charset="-122"/>
                </a:defRPr>
              </a:lvl3pPr>
              <a:lvl4pPr marL="1600200" indent="-228600">
                <a:defRPr>
                  <a:solidFill>
                    <a:schemeClr val="tx1"/>
                  </a:solidFill>
                  <a:latin typeface="等线" panose="02010600030101010101" pitchFamily="2" charset="-122"/>
                  <a:ea typeface="等线" panose="02010600030101010101" pitchFamily="2" charset="-122"/>
                </a:defRPr>
              </a:lvl4pPr>
              <a:lvl5pPr marL="2057400" indent="-228600">
                <a:defRPr>
                  <a:solidFill>
                    <a:schemeClr val="tx1"/>
                  </a:solidFill>
                  <a:latin typeface="等线" panose="02010600030101010101" pitchFamily="2" charset="-122"/>
                  <a:ea typeface="等线" panose="02010600030101010101" pitchFamily="2" charset="-122"/>
                </a:defRPr>
              </a:lvl5pPr>
              <a:lvl6pPr marL="25146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6pPr>
              <a:lvl7pPr marL="29718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7pPr>
              <a:lvl8pPr marL="34290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8pPr>
              <a:lvl9pPr marL="38862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9pPr>
            </a:lstStyle>
            <a:p>
              <a:pPr algn="ctr">
                <a:defRPr/>
              </a:pPr>
              <a:r>
                <a:rPr lang="en-US" altLang="zh-CN"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B</a:t>
              </a:r>
              <a:endParaRPr lang="zh-CN" altLang="en-US"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sp>
        <p:nvSpPr>
          <p:cNvPr id="12" name="MH_SubTitle_3">
            <a:extLst>
              <a:ext uri="{FF2B5EF4-FFF2-40B4-BE49-F238E27FC236}">
                <a16:creationId xmlns:a16="http://schemas.microsoft.com/office/drawing/2014/main" id="{79AB0350-582A-4B2F-A6E8-6001DCDAAE52}"/>
              </a:ext>
            </a:extLst>
          </p:cNvPr>
          <p:cNvSpPr txBox="1"/>
          <p:nvPr>
            <p:custDataLst>
              <p:tags r:id="rId3"/>
            </p:custDataLst>
          </p:nvPr>
        </p:nvSpPr>
        <p:spPr>
          <a:xfrm>
            <a:off x="6919323" y="4119393"/>
            <a:ext cx="4355685" cy="619114"/>
          </a:xfrm>
          <a:prstGeom prst="rect">
            <a:avLst/>
          </a:prstGeom>
          <a:noFill/>
        </p:spPr>
        <p:txBody>
          <a:bodyPr wrap="square" lIns="0" tIns="0" rIns="0" bIns="0" anchor="ctr">
            <a:spAutoFit/>
          </a:bodyPr>
          <a:lstStyle/>
          <a:p>
            <a:pPr lvl="0"/>
            <a:r>
              <a:rPr lang="en-US" altLang="zh-CN" sz="23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Successful project display</a:t>
            </a:r>
          </a:p>
          <a:p>
            <a:pPr lvl="0"/>
            <a:r>
              <a:rPr lang="en-US" altLang="zh-CN"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SUCCESSFUL PROJECT </a:t>
            </a: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nvGrpSpPr>
          <p:cNvPr id="13" name="组合 7">
            <a:extLst>
              <a:ext uri="{FF2B5EF4-FFF2-40B4-BE49-F238E27FC236}">
                <a16:creationId xmlns:a16="http://schemas.microsoft.com/office/drawing/2014/main" id="{0028AF05-F563-42B9-B180-5FCD949AADA9}"/>
              </a:ext>
            </a:extLst>
          </p:cNvPr>
          <p:cNvGrpSpPr/>
          <p:nvPr/>
        </p:nvGrpSpPr>
        <p:grpSpPr>
          <a:xfrm>
            <a:off x="5657932" y="4092392"/>
            <a:ext cx="978447" cy="595311"/>
            <a:chOff x="6127160" y="4187237"/>
            <a:chExt cx="1128426" cy="686432"/>
          </a:xfrm>
        </p:grpSpPr>
        <p:cxnSp>
          <p:nvCxnSpPr>
            <p:cNvPr id="14" name="MH_Other_7">
              <a:extLst>
                <a:ext uri="{FF2B5EF4-FFF2-40B4-BE49-F238E27FC236}">
                  <a16:creationId xmlns:a16="http://schemas.microsoft.com/office/drawing/2014/main" id="{933EBB69-84DA-49EB-B344-E2E8946E3E0D}"/>
                </a:ext>
              </a:extLst>
            </p:cNvPr>
            <p:cNvCxnSpPr/>
            <p:nvPr>
              <p:custDataLst>
                <p:tags r:id="rId10"/>
              </p:custDataLst>
            </p:nvPr>
          </p:nvCxnSpPr>
          <p:spPr>
            <a:xfrm flipH="1">
              <a:off x="6525624" y="4187237"/>
              <a:ext cx="729962" cy="686432"/>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5" name="MH_Other_8">
              <a:extLst>
                <a:ext uri="{FF2B5EF4-FFF2-40B4-BE49-F238E27FC236}">
                  <a16:creationId xmlns:a16="http://schemas.microsoft.com/office/drawing/2014/main" id="{24E7B752-02E3-4EC0-A69F-F3DBD0566A05}"/>
                </a:ext>
              </a:extLst>
            </p:cNvPr>
            <p:cNvSpPr/>
            <p:nvPr>
              <p:custDataLst>
                <p:tags r:id="rId11"/>
              </p:custDataLst>
            </p:nvPr>
          </p:nvSpPr>
          <p:spPr>
            <a:xfrm>
              <a:off x="6145577" y="4589050"/>
              <a:ext cx="532403" cy="241088"/>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75933" anchor="ctr">
              <a:normAutofit fontScale="92500" lnSpcReduction="10000"/>
            </a:bodyPr>
            <a:lstStyle/>
            <a:p>
              <a:pPr algn="ctr">
                <a:defRPr/>
              </a:pP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sp>
          <p:nvSpPr>
            <p:cNvPr id="16" name="MH_Other_9">
              <a:extLst>
                <a:ext uri="{FF2B5EF4-FFF2-40B4-BE49-F238E27FC236}">
                  <a16:creationId xmlns:a16="http://schemas.microsoft.com/office/drawing/2014/main" id="{D30D6D9B-FF7B-487C-B872-0E74FA1FEF09}"/>
                </a:ext>
              </a:extLst>
            </p:cNvPr>
            <p:cNvSpPr txBox="1">
              <a:spLocks noChangeArrowheads="1"/>
            </p:cNvSpPr>
            <p:nvPr>
              <p:custDataLst>
                <p:tags r:id="rId12"/>
              </p:custDataLst>
            </p:nvPr>
          </p:nvSpPr>
          <p:spPr bwMode="auto">
            <a:xfrm>
              <a:off x="6127160" y="4199660"/>
              <a:ext cx="565888" cy="38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a:defRPr>
                  <a:solidFill>
                    <a:schemeClr val="tx1"/>
                  </a:solidFill>
                  <a:latin typeface="等线" panose="02010600030101010101" pitchFamily="2" charset="-122"/>
                  <a:ea typeface="等线" panose="02010600030101010101" pitchFamily="2" charset="-122"/>
                </a:defRPr>
              </a:lvl1pPr>
              <a:lvl2pPr marL="742950" indent="-285750">
                <a:defRPr>
                  <a:solidFill>
                    <a:schemeClr val="tx1"/>
                  </a:solidFill>
                  <a:latin typeface="等线" panose="02010600030101010101" pitchFamily="2" charset="-122"/>
                  <a:ea typeface="等线" panose="02010600030101010101" pitchFamily="2" charset="-122"/>
                </a:defRPr>
              </a:lvl2pPr>
              <a:lvl3pPr marL="1143000" indent="-228600">
                <a:defRPr>
                  <a:solidFill>
                    <a:schemeClr val="tx1"/>
                  </a:solidFill>
                  <a:latin typeface="等线" panose="02010600030101010101" pitchFamily="2" charset="-122"/>
                  <a:ea typeface="等线" panose="02010600030101010101" pitchFamily="2" charset="-122"/>
                </a:defRPr>
              </a:lvl3pPr>
              <a:lvl4pPr marL="1600200" indent="-228600">
                <a:defRPr>
                  <a:solidFill>
                    <a:schemeClr val="tx1"/>
                  </a:solidFill>
                  <a:latin typeface="等线" panose="02010600030101010101" pitchFamily="2" charset="-122"/>
                  <a:ea typeface="等线" panose="02010600030101010101" pitchFamily="2" charset="-122"/>
                </a:defRPr>
              </a:lvl4pPr>
              <a:lvl5pPr marL="2057400" indent="-228600">
                <a:defRPr>
                  <a:solidFill>
                    <a:schemeClr val="tx1"/>
                  </a:solidFill>
                  <a:latin typeface="等线" panose="02010600030101010101" pitchFamily="2" charset="-122"/>
                  <a:ea typeface="等线" panose="02010600030101010101" pitchFamily="2" charset="-122"/>
                </a:defRPr>
              </a:lvl5pPr>
              <a:lvl6pPr marL="25146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6pPr>
              <a:lvl7pPr marL="29718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7pPr>
              <a:lvl8pPr marL="34290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8pPr>
              <a:lvl9pPr marL="38862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9pPr>
            </a:lstStyle>
            <a:p>
              <a:pPr algn="ctr">
                <a:defRPr/>
              </a:pPr>
              <a:r>
                <a:rPr lang="en-US" altLang="zh-CN"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C</a:t>
              </a:r>
              <a:endParaRPr lang="zh-CN" altLang="en-US"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sp>
        <p:nvSpPr>
          <p:cNvPr id="17" name="MH_SubTitle_4">
            <a:extLst>
              <a:ext uri="{FF2B5EF4-FFF2-40B4-BE49-F238E27FC236}">
                <a16:creationId xmlns:a16="http://schemas.microsoft.com/office/drawing/2014/main" id="{408E6AA0-BD8A-4E32-9300-72D3E3E7E3CC}"/>
              </a:ext>
            </a:extLst>
          </p:cNvPr>
          <p:cNvSpPr txBox="1"/>
          <p:nvPr>
            <p:custDataLst>
              <p:tags r:id="rId4"/>
            </p:custDataLst>
          </p:nvPr>
        </p:nvSpPr>
        <p:spPr>
          <a:xfrm>
            <a:off x="6919323" y="5025912"/>
            <a:ext cx="4355685" cy="619114"/>
          </a:xfrm>
          <a:prstGeom prst="rect">
            <a:avLst/>
          </a:prstGeom>
          <a:noFill/>
        </p:spPr>
        <p:txBody>
          <a:bodyPr wrap="square" lIns="0" tIns="0" rIns="0" bIns="0" anchor="ctr">
            <a:spAutoFit/>
          </a:bodyPr>
          <a:lstStyle/>
          <a:p>
            <a:pPr lvl="0"/>
            <a:r>
              <a:rPr lang="en-US" altLang="zh-CN" sz="23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Next year's work plan</a:t>
            </a:r>
          </a:p>
          <a:p>
            <a:pPr lvl="0"/>
            <a:r>
              <a:rPr lang="en-US" altLang="zh-CN"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NEXT YEAR WORK PLAN</a:t>
            </a: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nvGrpSpPr>
          <p:cNvPr id="18" name="组合 9">
            <a:extLst>
              <a:ext uri="{FF2B5EF4-FFF2-40B4-BE49-F238E27FC236}">
                <a16:creationId xmlns:a16="http://schemas.microsoft.com/office/drawing/2014/main" id="{E4668715-27BF-4390-AF0F-05F0222328E1}"/>
              </a:ext>
            </a:extLst>
          </p:cNvPr>
          <p:cNvGrpSpPr/>
          <p:nvPr/>
        </p:nvGrpSpPr>
        <p:grpSpPr>
          <a:xfrm>
            <a:off x="5657932" y="4999394"/>
            <a:ext cx="978447" cy="593859"/>
            <a:chOff x="6127160" y="5233626"/>
            <a:chExt cx="1128426" cy="684758"/>
          </a:xfrm>
        </p:grpSpPr>
        <p:cxnSp>
          <p:nvCxnSpPr>
            <p:cNvPr id="19" name="MH_Other_10">
              <a:extLst>
                <a:ext uri="{FF2B5EF4-FFF2-40B4-BE49-F238E27FC236}">
                  <a16:creationId xmlns:a16="http://schemas.microsoft.com/office/drawing/2014/main" id="{14E9570B-C563-466A-A6C1-BA956379C0EF}"/>
                </a:ext>
              </a:extLst>
            </p:cNvPr>
            <p:cNvCxnSpPr/>
            <p:nvPr>
              <p:custDataLst>
                <p:tags r:id="rId7"/>
              </p:custDataLst>
            </p:nvPr>
          </p:nvCxnSpPr>
          <p:spPr>
            <a:xfrm flipH="1">
              <a:off x="6525624" y="5233626"/>
              <a:ext cx="729962" cy="684758"/>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0" name="MH_Other_11">
              <a:extLst>
                <a:ext uri="{FF2B5EF4-FFF2-40B4-BE49-F238E27FC236}">
                  <a16:creationId xmlns:a16="http://schemas.microsoft.com/office/drawing/2014/main" id="{60FE4333-BA2B-4EE5-AD2E-2DB6520C307C}"/>
                </a:ext>
              </a:extLst>
            </p:cNvPr>
            <p:cNvSpPr/>
            <p:nvPr>
              <p:custDataLst>
                <p:tags r:id="rId8"/>
              </p:custDataLst>
            </p:nvPr>
          </p:nvSpPr>
          <p:spPr>
            <a:xfrm>
              <a:off x="6145577" y="5635440"/>
              <a:ext cx="532403" cy="241088"/>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75933" anchor="ctr">
              <a:normAutofit fontScale="92500" lnSpcReduction="10000"/>
            </a:bodyPr>
            <a:lstStyle/>
            <a:p>
              <a:pPr algn="ctr">
                <a:defRPr/>
              </a:pPr>
              <a:endParaRPr lang="zh-CN" altLang="en-US" sz="1000"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sp>
          <p:nvSpPr>
            <p:cNvPr id="21" name="MH_Other_12">
              <a:extLst>
                <a:ext uri="{FF2B5EF4-FFF2-40B4-BE49-F238E27FC236}">
                  <a16:creationId xmlns:a16="http://schemas.microsoft.com/office/drawing/2014/main" id="{1ECE246F-A681-42F7-A1FC-038B4135334F}"/>
                </a:ext>
              </a:extLst>
            </p:cNvPr>
            <p:cNvSpPr txBox="1">
              <a:spLocks noChangeArrowheads="1"/>
            </p:cNvSpPr>
            <p:nvPr>
              <p:custDataLst>
                <p:tags r:id="rId9"/>
              </p:custDataLst>
            </p:nvPr>
          </p:nvSpPr>
          <p:spPr bwMode="auto">
            <a:xfrm>
              <a:off x="6127160" y="5246051"/>
              <a:ext cx="565888" cy="38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a:defRPr>
                  <a:solidFill>
                    <a:schemeClr val="tx1"/>
                  </a:solidFill>
                  <a:latin typeface="等线" panose="02010600030101010101" pitchFamily="2" charset="-122"/>
                  <a:ea typeface="等线" panose="02010600030101010101" pitchFamily="2" charset="-122"/>
                </a:defRPr>
              </a:lvl1pPr>
              <a:lvl2pPr marL="742950" indent="-285750">
                <a:defRPr>
                  <a:solidFill>
                    <a:schemeClr val="tx1"/>
                  </a:solidFill>
                  <a:latin typeface="等线" panose="02010600030101010101" pitchFamily="2" charset="-122"/>
                  <a:ea typeface="等线" panose="02010600030101010101" pitchFamily="2" charset="-122"/>
                </a:defRPr>
              </a:lvl2pPr>
              <a:lvl3pPr marL="1143000" indent="-228600">
                <a:defRPr>
                  <a:solidFill>
                    <a:schemeClr val="tx1"/>
                  </a:solidFill>
                  <a:latin typeface="等线" panose="02010600030101010101" pitchFamily="2" charset="-122"/>
                  <a:ea typeface="等线" panose="02010600030101010101" pitchFamily="2" charset="-122"/>
                </a:defRPr>
              </a:lvl3pPr>
              <a:lvl4pPr marL="1600200" indent="-228600">
                <a:defRPr>
                  <a:solidFill>
                    <a:schemeClr val="tx1"/>
                  </a:solidFill>
                  <a:latin typeface="等线" panose="02010600030101010101" pitchFamily="2" charset="-122"/>
                  <a:ea typeface="等线" panose="02010600030101010101" pitchFamily="2" charset="-122"/>
                </a:defRPr>
              </a:lvl4pPr>
              <a:lvl5pPr marL="2057400" indent="-228600">
                <a:defRPr>
                  <a:solidFill>
                    <a:schemeClr val="tx1"/>
                  </a:solidFill>
                  <a:latin typeface="等线" panose="02010600030101010101" pitchFamily="2" charset="-122"/>
                  <a:ea typeface="等线" panose="02010600030101010101" pitchFamily="2" charset="-122"/>
                </a:defRPr>
              </a:lvl5pPr>
              <a:lvl6pPr marL="25146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6pPr>
              <a:lvl7pPr marL="29718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7pPr>
              <a:lvl8pPr marL="34290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8pPr>
              <a:lvl9pPr marL="3886200" indent="-228600" fontAlgn="base">
                <a:spcBef>
                  <a:spcPct val="0"/>
                </a:spcBef>
                <a:spcAft>
                  <a:spcPct val="0"/>
                </a:spcAft>
                <a:defRPr>
                  <a:solidFill>
                    <a:schemeClr val="tx1"/>
                  </a:solidFill>
                  <a:latin typeface="等线" panose="02010600030101010101" pitchFamily="2" charset="-122"/>
                  <a:ea typeface="等线" panose="02010600030101010101" pitchFamily="2" charset="-122"/>
                </a:defRPr>
              </a:lvl9pPr>
            </a:lstStyle>
            <a:p>
              <a:pPr algn="ctr">
                <a:defRPr/>
              </a:pPr>
              <a:r>
                <a:rPr lang="en-US" altLang="zh-CN"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rPr>
                <a:t>D</a:t>
              </a:r>
              <a:endParaRPr lang="zh-CN" altLang="en-US" dirty="0">
                <a:solidFill>
                  <a:schemeClr val="bg1">
                    <a:lumMod val="65000"/>
                  </a:schemeClr>
                </a:solidFill>
                <a:latin typeface="印品黑体" panose="00000500000000000000" pitchFamily="2" charset="-122"/>
                <a:ea typeface="印品黑体" panose="00000500000000000000" pitchFamily="2" charset="-122"/>
                <a:sym typeface="Arial" panose="020B0604020202020204" pitchFamily="34" charset="0"/>
              </a:endParaRPr>
            </a:p>
          </p:txBody>
        </p:sp>
      </p:grpSp>
      <p:sp>
        <p:nvSpPr>
          <p:cNvPr id="22" name="MH_Others_1">
            <a:extLst>
              <a:ext uri="{FF2B5EF4-FFF2-40B4-BE49-F238E27FC236}">
                <a16:creationId xmlns:a16="http://schemas.microsoft.com/office/drawing/2014/main" id="{AF001D83-D035-4797-A0EB-C953CD7BA874}"/>
              </a:ext>
            </a:extLst>
          </p:cNvPr>
          <p:cNvSpPr txBox="1"/>
          <p:nvPr>
            <p:custDataLst>
              <p:tags r:id="rId5"/>
            </p:custDataLst>
          </p:nvPr>
        </p:nvSpPr>
        <p:spPr>
          <a:xfrm>
            <a:off x="5675810" y="1206163"/>
            <a:ext cx="3650696" cy="492443"/>
          </a:xfrm>
          <a:prstGeom prst="rect">
            <a:avLst/>
          </a:prstGeom>
          <a:noFill/>
        </p:spPr>
        <p:txBody>
          <a:bodyPr vert="horz" wrap="square" lIns="0" tIns="0" rIns="0" bIns="0" rtlCol="0" anchor="ctr" anchorCtr="0">
            <a:spAutoFit/>
          </a:bodyPr>
          <a:lstStyle/>
          <a:p>
            <a:pPr algn="ctr"/>
            <a:r>
              <a:rPr lang="en-US" altLang="zh-CN" sz="3200" b="1" dirty="0">
                <a:solidFill>
                  <a:srgbClr val="75BDA7"/>
                </a:solidFill>
                <a:latin typeface="印品黑体" panose="00000500000000000000" pitchFamily="2" charset="-122"/>
                <a:ea typeface="印品黑体" panose="00000500000000000000" pitchFamily="2" charset="-122"/>
                <a:sym typeface="Arial" panose="020B0604020202020204" pitchFamily="34" charset="0"/>
              </a:rPr>
              <a:t>table of Contents</a:t>
            </a:r>
            <a:endParaRPr lang="zh-CN" altLang="en-US" sz="3200" b="1" dirty="0">
              <a:solidFill>
                <a:srgbClr val="75BDA7"/>
              </a:solidFill>
              <a:latin typeface="印品黑体" panose="00000500000000000000" pitchFamily="2" charset="-122"/>
              <a:ea typeface="印品黑体" panose="00000500000000000000" pitchFamily="2" charset="-122"/>
              <a:sym typeface="Arial" panose="020B0604020202020204" pitchFamily="34" charset="0"/>
            </a:endParaRPr>
          </a:p>
        </p:txBody>
      </p:sp>
      <p:sp>
        <p:nvSpPr>
          <p:cNvPr id="23" name="MH_Others_2">
            <a:extLst>
              <a:ext uri="{FF2B5EF4-FFF2-40B4-BE49-F238E27FC236}">
                <a16:creationId xmlns:a16="http://schemas.microsoft.com/office/drawing/2014/main" id="{1111B127-6E31-4D1D-A0D9-77979C49FECA}"/>
              </a:ext>
            </a:extLst>
          </p:cNvPr>
          <p:cNvSpPr txBox="1"/>
          <p:nvPr>
            <p:custDataLst>
              <p:tags r:id="rId6"/>
            </p:custDataLst>
          </p:nvPr>
        </p:nvSpPr>
        <p:spPr>
          <a:xfrm>
            <a:off x="8236087" y="1832105"/>
            <a:ext cx="2466759" cy="307777"/>
          </a:xfrm>
          <a:prstGeom prst="rect">
            <a:avLst/>
          </a:prstGeom>
          <a:noFill/>
        </p:spPr>
        <p:txBody>
          <a:bodyPr wrap="square" lIns="0" tIns="0" rIns="0" bIns="0">
            <a:spAutoFit/>
          </a:bodyPr>
          <a:lstStyle/>
          <a:p>
            <a:pPr algn="ctr">
              <a:defRPr/>
            </a:pPr>
            <a:r>
              <a:rPr lang="en-US" altLang="zh-CN" sz="2000" b="1" dirty="0">
                <a:solidFill>
                  <a:srgbClr val="75BDA7"/>
                </a:solidFill>
                <a:latin typeface="印品黑体" panose="00000500000000000000" pitchFamily="2" charset="-122"/>
                <a:ea typeface="印品黑体" panose="00000500000000000000" pitchFamily="2" charset="-122"/>
                <a:sym typeface="Arial" panose="020B0604020202020204" pitchFamily="34" charset="0"/>
              </a:rPr>
              <a:t>CONTENTS</a:t>
            </a:r>
            <a:endParaRPr lang="zh-CN" altLang="en-US" sz="2000" b="1" dirty="0">
              <a:solidFill>
                <a:srgbClr val="75BDA7"/>
              </a:solidFill>
              <a:latin typeface="印品黑体" panose="00000500000000000000" pitchFamily="2" charset="-122"/>
              <a:ea typeface="印品黑体" panose="00000500000000000000" pitchFamily="2" charset="-122"/>
              <a:sym typeface="Arial" panose="020B0604020202020204" pitchFamily="34" charset="0"/>
            </a:endParaRPr>
          </a:p>
        </p:txBody>
      </p:sp>
      <p:grpSp>
        <p:nvGrpSpPr>
          <p:cNvPr id="24" name="Google Shape;1743;p44">
            <a:extLst>
              <a:ext uri="{FF2B5EF4-FFF2-40B4-BE49-F238E27FC236}">
                <a16:creationId xmlns:a16="http://schemas.microsoft.com/office/drawing/2014/main" id="{AED996B9-B870-46B7-99AB-051A29C6B9B7}"/>
              </a:ext>
            </a:extLst>
          </p:cNvPr>
          <p:cNvGrpSpPr/>
          <p:nvPr/>
        </p:nvGrpSpPr>
        <p:grpSpPr>
          <a:xfrm>
            <a:off x="916992" y="1452385"/>
            <a:ext cx="3806840" cy="4392163"/>
            <a:chOff x="5399249" y="1260588"/>
            <a:chExt cx="2652971" cy="3060880"/>
          </a:xfrm>
        </p:grpSpPr>
        <p:sp>
          <p:nvSpPr>
            <p:cNvPr id="25" name="Google Shape;1744;p44">
              <a:extLst>
                <a:ext uri="{FF2B5EF4-FFF2-40B4-BE49-F238E27FC236}">
                  <a16:creationId xmlns:a16="http://schemas.microsoft.com/office/drawing/2014/main" id="{2BDB6AA2-FA77-483D-B316-F2F2F877B48B}"/>
                </a:ext>
              </a:extLst>
            </p:cNvPr>
            <p:cNvSpPr/>
            <p:nvPr/>
          </p:nvSpPr>
          <p:spPr>
            <a:xfrm>
              <a:off x="5399249" y="1260588"/>
              <a:ext cx="2652971" cy="3060880"/>
            </a:xfrm>
            <a:custGeom>
              <a:avLst/>
              <a:gdLst/>
              <a:ahLst/>
              <a:cxnLst/>
              <a:rect l="l" t="t" r="r" b="b"/>
              <a:pathLst>
                <a:path w="102988" h="118823" extrusionOk="0">
                  <a:moveTo>
                    <a:pt x="6144" y="1"/>
                  </a:moveTo>
                  <a:cubicBezTo>
                    <a:pt x="2755" y="1"/>
                    <a:pt x="0" y="2724"/>
                    <a:pt x="0" y="6113"/>
                  </a:cubicBezTo>
                  <a:lnTo>
                    <a:pt x="0" y="112710"/>
                  </a:lnTo>
                  <a:cubicBezTo>
                    <a:pt x="0" y="116067"/>
                    <a:pt x="2755" y="118822"/>
                    <a:pt x="6144" y="118822"/>
                  </a:cubicBezTo>
                  <a:lnTo>
                    <a:pt x="96876" y="118822"/>
                  </a:lnTo>
                  <a:cubicBezTo>
                    <a:pt x="100264" y="118822"/>
                    <a:pt x="102988" y="116067"/>
                    <a:pt x="102988" y="112710"/>
                  </a:cubicBezTo>
                  <a:lnTo>
                    <a:pt x="102988" y="6113"/>
                  </a:lnTo>
                  <a:cubicBezTo>
                    <a:pt x="102988" y="2724"/>
                    <a:pt x="100233" y="1"/>
                    <a:pt x="96876" y="1"/>
                  </a:cubicBezTo>
                  <a:close/>
                </a:path>
              </a:pathLst>
            </a:custGeom>
            <a:solidFill>
              <a:srgbClr val="75B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1745;p44">
              <a:extLst>
                <a:ext uri="{FF2B5EF4-FFF2-40B4-BE49-F238E27FC236}">
                  <a16:creationId xmlns:a16="http://schemas.microsoft.com/office/drawing/2014/main" id="{388F76F9-CB00-40DE-9885-F340EDD7F02B}"/>
                </a:ext>
              </a:extLst>
            </p:cNvPr>
            <p:cNvSpPr/>
            <p:nvPr/>
          </p:nvSpPr>
          <p:spPr>
            <a:xfrm>
              <a:off x="6644143" y="4085659"/>
              <a:ext cx="163988" cy="163988"/>
            </a:xfrm>
            <a:custGeom>
              <a:avLst/>
              <a:gdLst/>
              <a:ahLst/>
              <a:cxnLst/>
              <a:rect l="l" t="t" r="r" b="b"/>
              <a:pathLst>
                <a:path w="6366" h="6366" extrusionOk="0">
                  <a:moveTo>
                    <a:pt x="3167" y="0"/>
                  </a:moveTo>
                  <a:cubicBezTo>
                    <a:pt x="1425" y="0"/>
                    <a:pt x="0" y="1425"/>
                    <a:pt x="0" y="3167"/>
                  </a:cubicBezTo>
                  <a:cubicBezTo>
                    <a:pt x="0" y="4940"/>
                    <a:pt x="1425" y="6366"/>
                    <a:pt x="3167" y="6366"/>
                  </a:cubicBezTo>
                  <a:cubicBezTo>
                    <a:pt x="4940" y="6366"/>
                    <a:pt x="6366" y="4940"/>
                    <a:pt x="6366" y="3167"/>
                  </a:cubicBezTo>
                  <a:cubicBezTo>
                    <a:pt x="6366" y="1425"/>
                    <a:pt x="4940" y="0"/>
                    <a:pt x="316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746;p44">
              <a:extLst>
                <a:ext uri="{FF2B5EF4-FFF2-40B4-BE49-F238E27FC236}">
                  <a16:creationId xmlns:a16="http://schemas.microsoft.com/office/drawing/2014/main" id="{61FFEF45-7262-4561-8758-F4D482DED727}"/>
                </a:ext>
              </a:extLst>
            </p:cNvPr>
            <p:cNvSpPr/>
            <p:nvPr/>
          </p:nvSpPr>
          <p:spPr>
            <a:xfrm>
              <a:off x="6404294" y="1348687"/>
              <a:ext cx="642867" cy="33488"/>
            </a:xfrm>
            <a:custGeom>
              <a:avLst/>
              <a:gdLst/>
              <a:ahLst/>
              <a:cxnLst/>
              <a:rect l="l" t="t" r="r" b="b"/>
              <a:pathLst>
                <a:path w="24956" h="1300" extrusionOk="0">
                  <a:moveTo>
                    <a:pt x="665" y="1"/>
                  </a:moveTo>
                  <a:cubicBezTo>
                    <a:pt x="317" y="1"/>
                    <a:pt x="0" y="286"/>
                    <a:pt x="0" y="634"/>
                  </a:cubicBezTo>
                  <a:lnTo>
                    <a:pt x="0" y="666"/>
                  </a:lnTo>
                  <a:cubicBezTo>
                    <a:pt x="0" y="1014"/>
                    <a:pt x="317" y="1299"/>
                    <a:pt x="665" y="1299"/>
                  </a:cubicBezTo>
                  <a:lnTo>
                    <a:pt x="24322" y="1299"/>
                  </a:lnTo>
                  <a:cubicBezTo>
                    <a:pt x="24671" y="1299"/>
                    <a:pt x="24956" y="1014"/>
                    <a:pt x="24956" y="666"/>
                  </a:cubicBezTo>
                  <a:lnTo>
                    <a:pt x="24956" y="634"/>
                  </a:lnTo>
                  <a:cubicBezTo>
                    <a:pt x="24956" y="286"/>
                    <a:pt x="24671" y="1"/>
                    <a:pt x="24322"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28" name="Google Shape;1747;p44">
              <a:extLst>
                <a:ext uri="{FF2B5EF4-FFF2-40B4-BE49-F238E27FC236}">
                  <a16:creationId xmlns:a16="http://schemas.microsoft.com/office/drawing/2014/main" id="{44FB391B-4BDB-4965-B0DC-5BADB77F0CCC}"/>
                </a:ext>
              </a:extLst>
            </p:cNvPr>
            <p:cNvPicPr preferRelativeResize="0"/>
            <p:nvPr/>
          </p:nvPicPr>
          <p:blipFill rotWithShape="1">
            <a:blip r:embed="rId20">
              <a:alphaModFix/>
            </a:blip>
            <a:srcRect l="17170" r="17170"/>
            <a:stretch/>
          </p:blipFill>
          <p:spPr>
            <a:xfrm>
              <a:off x="5466581" y="1471679"/>
              <a:ext cx="2518275" cy="2556800"/>
            </a:xfrm>
            <a:prstGeom prst="rect">
              <a:avLst/>
            </a:prstGeom>
            <a:noFill/>
            <a:ln>
              <a:noFill/>
            </a:ln>
          </p:spPr>
        </p:pic>
      </p:grpSp>
    </p:spTree>
    <p:extLst>
      <p:ext uri="{BB962C8B-B14F-4D97-AF65-F5344CB8AC3E}">
        <p14:creationId xmlns:p14="http://schemas.microsoft.com/office/powerpoint/2010/main" val="9284216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upo 63">
            <a:extLst>
              <a:ext uri="{FF2B5EF4-FFF2-40B4-BE49-F238E27FC236}">
                <a16:creationId xmlns:a16="http://schemas.microsoft.com/office/drawing/2014/main" id="{58C82FD0-2FDF-4C43-9EF9-CAB898FE6974}"/>
              </a:ext>
            </a:extLst>
          </p:cNvPr>
          <p:cNvGrpSpPr/>
          <p:nvPr/>
        </p:nvGrpSpPr>
        <p:grpSpPr>
          <a:xfrm>
            <a:off x="398196" y="1460500"/>
            <a:ext cx="11111296" cy="4565770"/>
            <a:chOff x="1713648" y="1952759"/>
            <a:chExt cx="9077581" cy="3730091"/>
          </a:xfrm>
        </p:grpSpPr>
        <p:grpSp>
          <p:nvGrpSpPr>
            <p:cNvPr id="2" name="组合 60">
              <a:extLst>
                <a:ext uri="{FF2B5EF4-FFF2-40B4-BE49-F238E27FC236}">
                  <a16:creationId xmlns:a16="http://schemas.microsoft.com/office/drawing/2014/main" id="{E654A152-7D4C-47EA-9902-49CFF05ACF8C}"/>
                </a:ext>
              </a:extLst>
            </p:cNvPr>
            <p:cNvGrpSpPr/>
            <p:nvPr/>
          </p:nvGrpSpPr>
          <p:grpSpPr>
            <a:xfrm>
              <a:off x="4322324" y="2287047"/>
              <a:ext cx="3780818" cy="3297138"/>
              <a:chOff x="4322324" y="2287047"/>
              <a:chExt cx="3780818" cy="3297138"/>
            </a:xfrm>
          </p:grpSpPr>
          <p:grpSp>
            <p:nvGrpSpPr>
              <p:cNvPr id="3" name="组合 1">
                <a:extLst>
                  <a:ext uri="{FF2B5EF4-FFF2-40B4-BE49-F238E27FC236}">
                    <a16:creationId xmlns:a16="http://schemas.microsoft.com/office/drawing/2014/main" id="{84C4375A-B013-45FF-B077-B80ADAE548A9}"/>
                  </a:ext>
                </a:extLst>
              </p:cNvPr>
              <p:cNvGrpSpPr/>
              <p:nvPr/>
            </p:nvGrpSpPr>
            <p:grpSpPr>
              <a:xfrm>
                <a:off x="4322324" y="2287047"/>
                <a:ext cx="3780818" cy="3297138"/>
                <a:chOff x="4511824" y="2924944"/>
                <a:chExt cx="3055139" cy="2664296"/>
              </a:xfrm>
            </p:grpSpPr>
            <p:sp>
              <p:nvSpPr>
                <p:cNvPr id="38" name="ïSľiḍe">
                  <a:extLst>
                    <a:ext uri="{FF2B5EF4-FFF2-40B4-BE49-F238E27FC236}">
                      <a16:creationId xmlns:a16="http://schemas.microsoft.com/office/drawing/2014/main" id="{E8D88B28-3187-4535-9CC3-242642CD93A8}"/>
                    </a:ext>
                  </a:extLst>
                </p:cNvPr>
                <p:cNvSpPr>
                  <a:spLocks/>
                </p:cNvSpPr>
                <p:nvPr/>
              </p:nvSpPr>
              <p:spPr bwMode="auto">
                <a:xfrm>
                  <a:off x="4511824" y="2924944"/>
                  <a:ext cx="3055139" cy="2664296"/>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lumMod val="95000"/>
                  </a:schemeClr>
                </a:solidFill>
                <a:ln>
                  <a:noFill/>
                </a:ln>
                <a:effectLst/>
              </p:spPr>
              <p:txBody>
                <a:bodyPr lIns="0" tIns="0" rIns="0" bIns="0" anchor="ctr">
                  <a:scene3d>
                    <a:camera prst="orthographicFront"/>
                    <a:lightRig rig="threePt" dir="t"/>
                  </a:scene3d>
                  <a:sp3d contourW="12700"/>
                </a:bodyPr>
                <a:lstStyle/>
                <a:p>
                  <a:endParaRPr lang="id-ID" sz="1400">
                    <a:solidFill>
                      <a:schemeClr val="tx2"/>
                    </a:solidFill>
                  </a:endParaRPr>
                </a:p>
              </p:txBody>
            </p:sp>
            <p:sp>
              <p:nvSpPr>
                <p:cNvPr id="39" name="îṡḻîḑê">
                  <a:extLst>
                    <a:ext uri="{FF2B5EF4-FFF2-40B4-BE49-F238E27FC236}">
                      <a16:creationId xmlns:a16="http://schemas.microsoft.com/office/drawing/2014/main" id="{8DA3D60C-292C-49CD-8CD4-E1A71AEDD961}"/>
                    </a:ext>
                  </a:extLst>
                </p:cNvPr>
                <p:cNvSpPr/>
                <p:nvPr/>
              </p:nvSpPr>
              <p:spPr>
                <a:xfrm>
                  <a:off x="6990542" y="4985927"/>
                  <a:ext cx="502816" cy="502816"/>
                </a:xfrm>
                <a:prstGeom prst="ellipse">
                  <a:avLst/>
                </a:prstGeom>
                <a:gradFill>
                  <a:gsLst>
                    <a:gs pos="0">
                      <a:schemeClr val="accent1"/>
                    </a:gs>
                    <a:gs pos="100000">
                      <a:schemeClr val="accent1">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r>
                    <a:rPr lang="en-US" altLang="zh-CN" sz="2400" dirty="0">
                      <a:latin typeface="Century Gothic" panose="020B0502020202020204" pitchFamily="34" charset="0"/>
                    </a:rPr>
                    <a:t>5</a:t>
                  </a:r>
                  <a:endParaRPr lang="zh-CN" altLang="en-US" sz="2400" dirty="0">
                    <a:latin typeface="Century Gothic" panose="020B0502020202020204" pitchFamily="34" charset="0"/>
                  </a:endParaRPr>
                </a:p>
              </p:txBody>
            </p:sp>
            <p:sp>
              <p:nvSpPr>
                <p:cNvPr id="40" name="îṡḻïďè">
                  <a:extLst>
                    <a:ext uri="{FF2B5EF4-FFF2-40B4-BE49-F238E27FC236}">
                      <a16:creationId xmlns:a16="http://schemas.microsoft.com/office/drawing/2014/main" id="{89B80DEF-FB71-493F-9FAB-032A8ABD1F8C}"/>
                    </a:ext>
                  </a:extLst>
                </p:cNvPr>
                <p:cNvSpPr/>
                <p:nvPr/>
              </p:nvSpPr>
              <p:spPr>
                <a:xfrm>
                  <a:off x="4568508" y="4910432"/>
                  <a:ext cx="280010" cy="280010"/>
                </a:xfrm>
                <a:prstGeom prst="ellipse">
                  <a:avLst/>
                </a:prstGeom>
                <a:gradFill>
                  <a:gsLst>
                    <a:gs pos="0">
                      <a:schemeClr val="accent1"/>
                    </a:gs>
                    <a:gs pos="100000">
                      <a:schemeClr val="accent1">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r>
                    <a:rPr lang="en-US" altLang="zh-CN" sz="1100" dirty="0">
                      <a:latin typeface="Century Gothic" panose="020B0502020202020204" pitchFamily="34" charset="0"/>
                    </a:rPr>
                    <a:t>1</a:t>
                  </a:r>
                  <a:endParaRPr lang="zh-CN" altLang="en-US" sz="1100" dirty="0">
                    <a:latin typeface="Century Gothic" panose="020B0502020202020204" pitchFamily="34" charset="0"/>
                  </a:endParaRPr>
                </a:p>
              </p:txBody>
            </p:sp>
            <p:sp>
              <p:nvSpPr>
                <p:cNvPr id="41" name="îšļídê">
                  <a:extLst>
                    <a:ext uri="{FF2B5EF4-FFF2-40B4-BE49-F238E27FC236}">
                      <a16:creationId xmlns:a16="http://schemas.microsoft.com/office/drawing/2014/main" id="{E5506AE3-8F4C-4A3A-8EBA-44D008FB455A}"/>
                    </a:ext>
                  </a:extLst>
                </p:cNvPr>
                <p:cNvSpPr/>
                <p:nvPr/>
              </p:nvSpPr>
              <p:spPr>
                <a:xfrm>
                  <a:off x="6809943" y="3830022"/>
                  <a:ext cx="431906" cy="431906"/>
                </a:xfrm>
                <a:prstGeom prst="ellipse">
                  <a:avLst/>
                </a:prstGeom>
                <a:gradFill>
                  <a:gsLst>
                    <a:gs pos="0">
                      <a:schemeClr val="accent3"/>
                    </a:gs>
                    <a:gs pos="100000">
                      <a:schemeClr val="accent3">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r>
                    <a:rPr lang="en-US" altLang="zh-CN" sz="2000" dirty="0">
                      <a:latin typeface="Century Gothic" panose="020B0502020202020204" pitchFamily="34" charset="0"/>
                    </a:rPr>
                    <a:t>4</a:t>
                  </a:r>
                  <a:endParaRPr lang="zh-CN" altLang="en-US" sz="2000" dirty="0">
                    <a:latin typeface="Century Gothic" panose="020B0502020202020204" pitchFamily="34" charset="0"/>
                  </a:endParaRPr>
                </a:p>
              </p:txBody>
            </p:sp>
            <p:sp>
              <p:nvSpPr>
                <p:cNvPr id="42" name="i$liďe">
                  <a:extLst>
                    <a:ext uri="{FF2B5EF4-FFF2-40B4-BE49-F238E27FC236}">
                      <a16:creationId xmlns:a16="http://schemas.microsoft.com/office/drawing/2014/main" id="{890C7F1D-CEF7-4CF6-9312-75409888EF52}"/>
                    </a:ext>
                  </a:extLst>
                </p:cNvPr>
                <p:cNvSpPr/>
                <p:nvPr/>
              </p:nvSpPr>
              <p:spPr>
                <a:xfrm>
                  <a:off x="5620300" y="3022528"/>
                  <a:ext cx="648072" cy="648072"/>
                </a:xfrm>
                <a:prstGeom prst="ellipse">
                  <a:avLst/>
                </a:prstGeom>
                <a:gradFill>
                  <a:gsLst>
                    <a:gs pos="0">
                      <a:schemeClr val="accent2"/>
                    </a:gs>
                    <a:gs pos="100000">
                      <a:schemeClr val="accent2">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r>
                    <a:rPr lang="en-US" altLang="zh-CN" sz="2800" dirty="0">
                      <a:latin typeface="Century Gothic" panose="020B0502020202020204" pitchFamily="34" charset="0"/>
                    </a:rPr>
                    <a:t>3</a:t>
                  </a:r>
                  <a:endParaRPr lang="zh-CN" altLang="en-US" sz="2800" dirty="0">
                    <a:latin typeface="Century Gothic" panose="020B0502020202020204" pitchFamily="34" charset="0"/>
                  </a:endParaRPr>
                </a:p>
              </p:txBody>
            </p:sp>
            <p:sp>
              <p:nvSpPr>
                <p:cNvPr id="43" name="íş1ïḓe">
                  <a:extLst>
                    <a:ext uri="{FF2B5EF4-FFF2-40B4-BE49-F238E27FC236}">
                      <a16:creationId xmlns:a16="http://schemas.microsoft.com/office/drawing/2014/main" id="{92284131-3A75-4770-B3B4-F601CA760979}"/>
                    </a:ext>
                  </a:extLst>
                </p:cNvPr>
                <p:cNvSpPr/>
                <p:nvPr/>
              </p:nvSpPr>
              <p:spPr>
                <a:xfrm>
                  <a:off x="4596798" y="3693274"/>
                  <a:ext cx="453950" cy="453950"/>
                </a:xfrm>
                <a:prstGeom prst="ellipse">
                  <a:avLst/>
                </a:prstGeom>
                <a:gradFill>
                  <a:gsLst>
                    <a:gs pos="0">
                      <a:schemeClr val="accent4"/>
                    </a:gs>
                    <a:gs pos="100000">
                      <a:schemeClr val="accent4">
                        <a:lumMod val="60000"/>
                        <a:lumOff val="4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r>
                    <a:rPr lang="en-US" altLang="zh-CN" dirty="0">
                      <a:latin typeface="Century Gothic" panose="020B0502020202020204" pitchFamily="34" charset="0"/>
                    </a:rPr>
                    <a:t>2</a:t>
                  </a:r>
                  <a:endParaRPr lang="zh-CN" altLang="en-US" dirty="0">
                    <a:latin typeface="Century Gothic" panose="020B0502020202020204" pitchFamily="34" charset="0"/>
                  </a:endParaRPr>
                </a:p>
              </p:txBody>
            </p:sp>
          </p:grpSp>
          <p:grpSp>
            <p:nvGrpSpPr>
              <p:cNvPr id="4" name="组合 1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0BD95A6-3CA3-48C6-A7F4-157A1BF82EB9}"/>
                  </a:ext>
                </a:extLst>
              </p:cNvPr>
              <p:cNvGrpSpPr/>
              <p:nvPr/>
            </p:nvGrpSpPr>
            <p:grpSpPr>
              <a:xfrm>
                <a:off x="5084439" y="3907022"/>
                <a:ext cx="1870838" cy="1282832"/>
                <a:chOff x="3055938" y="1346200"/>
                <a:chExt cx="6061076" cy="4156075"/>
              </a:xfrm>
            </p:grpSpPr>
            <p:sp>
              <p:nvSpPr>
                <p:cNvPr id="5" name="ïṡ1iḍê">
                  <a:extLst>
                    <a:ext uri="{FF2B5EF4-FFF2-40B4-BE49-F238E27FC236}">
                      <a16:creationId xmlns:a16="http://schemas.microsoft.com/office/drawing/2014/main" id="{D2C2C5A0-0F20-4BBA-A552-65206F516797}"/>
                    </a:ext>
                  </a:extLst>
                </p:cNvPr>
                <p:cNvSpPr/>
                <p:nvPr/>
              </p:nvSpPr>
              <p:spPr bwMode="auto">
                <a:xfrm>
                  <a:off x="4335463" y="3294063"/>
                  <a:ext cx="423863" cy="347663"/>
                </a:xfrm>
                <a:custGeom>
                  <a:avLst/>
                  <a:gdLst>
                    <a:gd name="T0" fmla="*/ 26 w 44"/>
                    <a:gd name="T1" fmla="*/ 11 h 36"/>
                    <a:gd name="T2" fmla="*/ 19 w 44"/>
                    <a:gd name="T3" fmla="*/ 9 h 36"/>
                    <a:gd name="T4" fmla="*/ 19 w 44"/>
                    <a:gd name="T5" fmla="*/ 15 h 36"/>
                    <a:gd name="T6" fmla="*/ 22 w 44"/>
                    <a:gd name="T7" fmla="*/ 15 h 36"/>
                    <a:gd name="T8" fmla="*/ 21 w 44"/>
                    <a:gd name="T9" fmla="*/ 21 h 36"/>
                    <a:gd name="T10" fmla="*/ 19 w 44"/>
                    <a:gd name="T11" fmla="*/ 23 h 36"/>
                    <a:gd name="T12" fmla="*/ 19 w 44"/>
                    <a:gd name="T13" fmla="*/ 33 h 36"/>
                    <a:gd name="T14" fmla="*/ 38 w 44"/>
                    <a:gd name="T15" fmla="*/ 32 h 36"/>
                    <a:gd name="T16" fmla="*/ 42 w 44"/>
                    <a:gd name="T17" fmla="*/ 23 h 36"/>
                    <a:gd name="T18" fmla="*/ 22 w 44"/>
                    <a:gd name="T19" fmla="*/ 27 h 36"/>
                    <a:gd name="T20" fmla="*/ 25 w 44"/>
                    <a:gd name="T21" fmla="*/ 24 h 36"/>
                    <a:gd name="T22" fmla="*/ 26 w 44"/>
                    <a:gd name="T23" fmla="*/ 11 h 36"/>
                    <a:gd name="T24" fmla="*/ 19 w 44"/>
                    <a:gd name="T25" fmla="*/ 9 h 36"/>
                    <a:gd name="T26" fmla="*/ 12 w 44"/>
                    <a:gd name="T27" fmla="*/ 13 h 36"/>
                    <a:gd name="T28" fmla="*/ 9 w 44"/>
                    <a:gd name="T29" fmla="*/ 18 h 36"/>
                    <a:gd name="T30" fmla="*/ 6 w 44"/>
                    <a:gd name="T31" fmla="*/ 0 h 36"/>
                    <a:gd name="T32" fmla="*/ 19 w 44"/>
                    <a:gd name="T33" fmla="*/ 33 h 36"/>
                    <a:gd name="T34" fmla="*/ 19 w 44"/>
                    <a:gd name="T35" fmla="*/ 23 h 36"/>
                    <a:gd name="T36" fmla="*/ 15 w 44"/>
                    <a:gd name="T37" fmla="*/ 23 h 36"/>
                    <a:gd name="T38" fmla="*/ 16 w 44"/>
                    <a:gd name="T39" fmla="*/ 17 h 36"/>
                    <a:gd name="T40" fmla="*/ 19 w 44"/>
                    <a:gd name="T41" fmla="*/ 15 h 36"/>
                    <a:gd name="T42" fmla="*/ 19 w 44"/>
                    <a:gd name="T43"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6">
                      <a:moveTo>
                        <a:pt x="26" y="11"/>
                      </a:moveTo>
                      <a:cubicBezTo>
                        <a:pt x="24" y="9"/>
                        <a:pt x="21" y="9"/>
                        <a:pt x="19" y="9"/>
                      </a:cubicBezTo>
                      <a:cubicBezTo>
                        <a:pt x="19" y="15"/>
                        <a:pt x="19" y="15"/>
                        <a:pt x="19" y="15"/>
                      </a:cubicBezTo>
                      <a:cubicBezTo>
                        <a:pt x="20" y="14"/>
                        <a:pt x="21" y="14"/>
                        <a:pt x="22" y="15"/>
                      </a:cubicBezTo>
                      <a:cubicBezTo>
                        <a:pt x="24" y="16"/>
                        <a:pt x="23" y="18"/>
                        <a:pt x="21" y="21"/>
                      </a:cubicBezTo>
                      <a:cubicBezTo>
                        <a:pt x="20" y="22"/>
                        <a:pt x="19" y="22"/>
                        <a:pt x="19" y="23"/>
                      </a:cubicBezTo>
                      <a:cubicBezTo>
                        <a:pt x="19" y="33"/>
                        <a:pt x="19" y="33"/>
                        <a:pt x="19" y="33"/>
                      </a:cubicBezTo>
                      <a:cubicBezTo>
                        <a:pt x="26" y="36"/>
                        <a:pt x="34" y="35"/>
                        <a:pt x="38" y="32"/>
                      </a:cubicBezTo>
                      <a:cubicBezTo>
                        <a:pt x="37" y="34"/>
                        <a:pt x="44" y="22"/>
                        <a:pt x="42" y="23"/>
                      </a:cubicBezTo>
                      <a:cubicBezTo>
                        <a:pt x="36" y="27"/>
                        <a:pt x="29" y="29"/>
                        <a:pt x="22" y="27"/>
                      </a:cubicBezTo>
                      <a:cubicBezTo>
                        <a:pt x="23" y="27"/>
                        <a:pt x="24" y="26"/>
                        <a:pt x="25" y="24"/>
                      </a:cubicBezTo>
                      <a:cubicBezTo>
                        <a:pt x="29" y="20"/>
                        <a:pt x="29" y="14"/>
                        <a:pt x="26" y="11"/>
                      </a:cubicBezTo>
                      <a:close/>
                      <a:moveTo>
                        <a:pt x="19" y="9"/>
                      </a:moveTo>
                      <a:cubicBezTo>
                        <a:pt x="16" y="10"/>
                        <a:pt x="14" y="11"/>
                        <a:pt x="12" y="13"/>
                      </a:cubicBezTo>
                      <a:cubicBezTo>
                        <a:pt x="11" y="15"/>
                        <a:pt x="10" y="17"/>
                        <a:pt x="9" y="18"/>
                      </a:cubicBezTo>
                      <a:cubicBezTo>
                        <a:pt x="7" y="14"/>
                        <a:pt x="6" y="8"/>
                        <a:pt x="6" y="0"/>
                      </a:cubicBezTo>
                      <a:cubicBezTo>
                        <a:pt x="0" y="18"/>
                        <a:pt x="9" y="28"/>
                        <a:pt x="19" y="33"/>
                      </a:cubicBezTo>
                      <a:cubicBezTo>
                        <a:pt x="19" y="23"/>
                        <a:pt x="19" y="23"/>
                        <a:pt x="19" y="23"/>
                      </a:cubicBezTo>
                      <a:cubicBezTo>
                        <a:pt x="17" y="24"/>
                        <a:pt x="16" y="24"/>
                        <a:pt x="15" y="23"/>
                      </a:cubicBezTo>
                      <a:cubicBezTo>
                        <a:pt x="14" y="22"/>
                        <a:pt x="14" y="20"/>
                        <a:pt x="16" y="17"/>
                      </a:cubicBezTo>
                      <a:cubicBezTo>
                        <a:pt x="17" y="16"/>
                        <a:pt x="18" y="16"/>
                        <a:pt x="19" y="15"/>
                      </a:cubicBezTo>
                      <a:lnTo>
                        <a:pt x="19" y="9"/>
                      </a:lnTo>
                      <a:close/>
                    </a:path>
                  </a:pathLst>
                </a:custGeom>
                <a:solidFill>
                  <a:srgbClr val="E03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 name="ïśḻíḍè">
                  <a:extLst>
                    <a:ext uri="{FF2B5EF4-FFF2-40B4-BE49-F238E27FC236}">
                      <a16:creationId xmlns:a16="http://schemas.microsoft.com/office/drawing/2014/main" id="{4C247632-EE54-43EF-8A81-6468C2155BFC}"/>
                    </a:ext>
                  </a:extLst>
                </p:cNvPr>
                <p:cNvSpPr/>
                <p:nvPr/>
              </p:nvSpPr>
              <p:spPr bwMode="auto">
                <a:xfrm>
                  <a:off x="3055938" y="3930650"/>
                  <a:ext cx="2163763" cy="1377950"/>
                </a:xfrm>
                <a:custGeom>
                  <a:avLst/>
                  <a:gdLst>
                    <a:gd name="T0" fmla="*/ 8 w 225"/>
                    <a:gd name="T1" fmla="*/ 0 h 143"/>
                    <a:gd name="T2" fmla="*/ 218 w 225"/>
                    <a:gd name="T3" fmla="*/ 0 h 143"/>
                    <a:gd name="T4" fmla="*/ 225 w 225"/>
                    <a:gd name="T5" fmla="*/ 8 h 143"/>
                    <a:gd name="T6" fmla="*/ 225 w 225"/>
                    <a:gd name="T7" fmla="*/ 135 h 143"/>
                    <a:gd name="T8" fmla="*/ 218 w 225"/>
                    <a:gd name="T9" fmla="*/ 143 h 143"/>
                    <a:gd name="T10" fmla="*/ 8 w 225"/>
                    <a:gd name="T11" fmla="*/ 143 h 143"/>
                    <a:gd name="T12" fmla="*/ 0 w 225"/>
                    <a:gd name="T13" fmla="*/ 135 h 143"/>
                    <a:gd name="T14" fmla="*/ 0 w 225"/>
                    <a:gd name="T15" fmla="*/ 8 h 143"/>
                    <a:gd name="T16" fmla="*/ 8 w 225"/>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143">
                      <a:moveTo>
                        <a:pt x="8" y="0"/>
                      </a:moveTo>
                      <a:cubicBezTo>
                        <a:pt x="218" y="0"/>
                        <a:pt x="218" y="0"/>
                        <a:pt x="218" y="0"/>
                      </a:cubicBezTo>
                      <a:cubicBezTo>
                        <a:pt x="222" y="0"/>
                        <a:pt x="225" y="4"/>
                        <a:pt x="225" y="8"/>
                      </a:cubicBezTo>
                      <a:cubicBezTo>
                        <a:pt x="225" y="135"/>
                        <a:pt x="225" y="135"/>
                        <a:pt x="225" y="135"/>
                      </a:cubicBezTo>
                      <a:cubicBezTo>
                        <a:pt x="225" y="140"/>
                        <a:pt x="222" y="143"/>
                        <a:pt x="218" y="143"/>
                      </a:cubicBezTo>
                      <a:cubicBezTo>
                        <a:pt x="8" y="143"/>
                        <a:pt x="8" y="143"/>
                        <a:pt x="8" y="143"/>
                      </a:cubicBezTo>
                      <a:cubicBezTo>
                        <a:pt x="4" y="143"/>
                        <a:pt x="0" y="140"/>
                        <a:pt x="0" y="135"/>
                      </a:cubicBezTo>
                      <a:cubicBezTo>
                        <a:pt x="0" y="8"/>
                        <a:pt x="0" y="8"/>
                        <a:pt x="0" y="8"/>
                      </a:cubicBezTo>
                      <a:cubicBezTo>
                        <a:pt x="0" y="4"/>
                        <a:pt x="4" y="0"/>
                        <a:pt x="8" y="0"/>
                      </a:cubicBez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7" name="îşľïḍè">
                  <a:extLst>
                    <a:ext uri="{FF2B5EF4-FFF2-40B4-BE49-F238E27FC236}">
                      <a16:creationId xmlns:a16="http://schemas.microsoft.com/office/drawing/2014/main" id="{51ECF41D-8A41-47C1-BE8E-C599040170FD}"/>
                    </a:ext>
                  </a:extLst>
                </p:cNvPr>
                <p:cNvSpPr/>
                <p:nvPr/>
              </p:nvSpPr>
              <p:spPr bwMode="auto">
                <a:xfrm>
                  <a:off x="3055938" y="4894263"/>
                  <a:ext cx="2163763" cy="260350"/>
                </a:xfrm>
                <a:prstGeom prst="rect">
                  <a:avLst/>
                </a:prstGeom>
                <a:solidFill>
                  <a:srgbClr val="FFEB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8" name="ïṣḷïḑé">
                  <a:extLst>
                    <a:ext uri="{FF2B5EF4-FFF2-40B4-BE49-F238E27FC236}">
                      <a16:creationId xmlns:a16="http://schemas.microsoft.com/office/drawing/2014/main" id="{E57C6DEC-B97C-4A23-8FC4-C33E204A19D9}"/>
                    </a:ext>
                  </a:extLst>
                </p:cNvPr>
                <p:cNvSpPr/>
                <p:nvPr/>
              </p:nvSpPr>
              <p:spPr bwMode="auto">
                <a:xfrm>
                  <a:off x="3190876" y="4056063"/>
                  <a:ext cx="490538" cy="357188"/>
                </a:xfrm>
                <a:custGeom>
                  <a:avLst/>
                  <a:gdLst>
                    <a:gd name="T0" fmla="*/ 4 w 51"/>
                    <a:gd name="T1" fmla="*/ 0 h 37"/>
                    <a:gd name="T2" fmla="*/ 47 w 51"/>
                    <a:gd name="T3" fmla="*/ 0 h 37"/>
                    <a:gd name="T4" fmla="*/ 51 w 51"/>
                    <a:gd name="T5" fmla="*/ 4 h 37"/>
                    <a:gd name="T6" fmla="*/ 51 w 51"/>
                    <a:gd name="T7" fmla="*/ 33 h 37"/>
                    <a:gd name="T8" fmla="*/ 47 w 51"/>
                    <a:gd name="T9" fmla="*/ 37 h 37"/>
                    <a:gd name="T10" fmla="*/ 4 w 51"/>
                    <a:gd name="T11" fmla="*/ 37 h 37"/>
                    <a:gd name="T12" fmla="*/ 0 w 51"/>
                    <a:gd name="T13" fmla="*/ 33 h 37"/>
                    <a:gd name="T14" fmla="*/ 0 w 51"/>
                    <a:gd name="T15" fmla="*/ 4 h 37"/>
                    <a:gd name="T16" fmla="*/ 4 w 51"/>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4" y="0"/>
                      </a:moveTo>
                      <a:cubicBezTo>
                        <a:pt x="47" y="0"/>
                        <a:pt x="47" y="0"/>
                        <a:pt x="47" y="0"/>
                      </a:cubicBezTo>
                      <a:cubicBezTo>
                        <a:pt x="49" y="0"/>
                        <a:pt x="51" y="2"/>
                        <a:pt x="51" y="4"/>
                      </a:cubicBezTo>
                      <a:cubicBezTo>
                        <a:pt x="51" y="33"/>
                        <a:pt x="51" y="33"/>
                        <a:pt x="51" y="33"/>
                      </a:cubicBezTo>
                      <a:cubicBezTo>
                        <a:pt x="51" y="35"/>
                        <a:pt x="49" y="37"/>
                        <a:pt x="47" y="37"/>
                      </a:cubicBezTo>
                      <a:cubicBezTo>
                        <a:pt x="4" y="37"/>
                        <a:pt x="4" y="37"/>
                        <a:pt x="4" y="37"/>
                      </a:cubicBezTo>
                      <a:cubicBezTo>
                        <a:pt x="2" y="37"/>
                        <a:pt x="0" y="35"/>
                        <a:pt x="0" y="33"/>
                      </a:cubicBezTo>
                      <a:cubicBezTo>
                        <a:pt x="0" y="4"/>
                        <a:pt x="0" y="4"/>
                        <a:pt x="0" y="4"/>
                      </a:cubicBezTo>
                      <a:cubicBezTo>
                        <a:pt x="0" y="2"/>
                        <a:pt x="2" y="0"/>
                        <a:pt x="4" y="0"/>
                      </a:cubicBezTo>
                      <a:close/>
                    </a:path>
                  </a:pathLst>
                </a:custGeom>
                <a:solidFill>
                  <a:srgbClr val="FFEB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 name="îṣľiḓe">
                  <a:extLst>
                    <a:ext uri="{FF2B5EF4-FFF2-40B4-BE49-F238E27FC236}">
                      <a16:creationId xmlns:a16="http://schemas.microsoft.com/office/drawing/2014/main" id="{71AC4875-4302-407C-9307-7BA5C5762302}"/>
                    </a:ext>
                  </a:extLst>
                </p:cNvPr>
                <p:cNvSpPr/>
                <p:nvPr/>
              </p:nvSpPr>
              <p:spPr bwMode="auto">
                <a:xfrm>
                  <a:off x="6048376" y="2725738"/>
                  <a:ext cx="3068638" cy="1397000"/>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10" name="iśļiḋé">
                  <a:extLst>
                    <a:ext uri="{FF2B5EF4-FFF2-40B4-BE49-F238E27FC236}">
                      <a16:creationId xmlns:a16="http://schemas.microsoft.com/office/drawing/2014/main" id="{B6B40EA0-CE0E-4AA2-BF85-AF14EC15027F}"/>
                    </a:ext>
                  </a:extLst>
                </p:cNvPr>
                <p:cNvSpPr/>
                <p:nvPr/>
              </p:nvSpPr>
              <p:spPr bwMode="auto">
                <a:xfrm>
                  <a:off x="6134101" y="2820988"/>
                  <a:ext cx="2895600" cy="1206500"/>
                </a:xfrm>
                <a:prstGeom prst="rect">
                  <a:avLst/>
                </a:prstGeom>
                <a:solidFill>
                  <a:srgbClr val="FFEB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11" name="iSḻiḓe">
                  <a:extLst>
                    <a:ext uri="{FF2B5EF4-FFF2-40B4-BE49-F238E27FC236}">
                      <a16:creationId xmlns:a16="http://schemas.microsoft.com/office/drawing/2014/main" id="{37362A14-2F2D-456E-BB74-2D0A88E1A74D}"/>
                    </a:ext>
                  </a:extLst>
                </p:cNvPr>
                <p:cNvSpPr/>
                <p:nvPr/>
              </p:nvSpPr>
              <p:spPr bwMode="auto">
                <a:xfrm>
                  <a:off x="8683626" y="2725738"/>
                  <a:ext cx="433388" cy="433388"/>
                </a:xfrm>
                <a:custGeom>
                  <a:avLst/>
                  <a:gdLst>
                    <a:gd name="T0" fmla="*/ 0 w 45"/>
                    <a:gd name="T1" fmla="*/ 0 h 45"/>
                    <a:gd name="T2" fmla="*/ 45 w 45"/>
                    <a:gd name="T3" fmla="*/ 0 h 45"/>
                    <a:gd name="T4" fmla="*/ 45 w 45"/>
                    <a:gd name="T5" fmla="*/ 45 h 45"/>
                    <a:gd name="T6" fmla="*/ 0 w 45"/>
                    <a:gd name="T7" fmla="*/ 0 h 45"/>
                  </a:gdLst>
                  <a:ahLst/>
                  <a:cxnLst>
                    <a:cxn ang="0">
                      <a:pos x="T0" y="T1"/>
                    </a:cxn>
                    <a:cxn ang="0">
                      <a:pos x="T2" y="T3"/>
                    </a:cxn>
                    <a:cxn ang="0">
                      <a:pos x="T4" y="T5"/>
                    </a:cxn>
                    <a:cxn ang="0">
                      <a:pos x="T6" y="T7"/>
                    </a:cxn>
                  </a:cxnLst>
                  <a:rect l="0" t="0" r="r" b="b"/>
                  <a:pathLst>
                    <a:path w="45" h="45">
                      <a:moveTo>
                        <a:pt x="0" y="0"/>
                      </a:moveTo>
                      <a:cubicBezTo>
                        <a:pt x="45" y="0"/>
                        <a:pt x="45" y="0"/>
                        <a:pt x="45" y="0"/>
                      </a:cubicBezTo>
                      <a:cubicBezTo>
                        <a:pt x="45" y="45"/>
                        <a:pt x="45" y="45"/>
                        <a:pt x="45" y="45"/>
                      </a:cubicBezTo>
                      <a:cubicBezTo>
                        <a:pt x="20" y="45"/>
                        <a:pt x="0" y="25"/>
                        <a:pt x="0" y="0"/>
                      </a:cubicBez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2" name="î$ḷîḍê">
                  <a:extLst>
                    <a:ext uri="{FF2B5EF4-FFF2-40B4-BE49-F238E27FC236}">
                      <a16:creationId xmlns:a16="http://schemas.microsoft.com/office/drawing/2014/main" id="{06D6EE99-F84D-4DCE-B457-450030AA9578}"/>
                    </a:ext>
                  </a:extLst>
                </p:cNvPr>
                <p:cNvSpPr/>
                <p:nvPr/>
              </p:nvSpPr>
              <p:spPr bwMode="auto">
                <a:xfrm>
                  <a:off x="6048376" y="3689350"/>
                  <a:ext cx="431800" cy="433388"/>
                </a:xfrm>
                <a:custGeom>
                  <a:avLst/>
                  <a:gdLst>
                    <a:gd name="T0" fmla="*/ 45 w 45"/>
                    <a:gd name="T1" fmla="*/ 45 h 45"/>
                    <a:gd name="T2" fmla="*/ 0 w 45"/>
                    <a:gd name="T3" fmla="*/ 45 h 45"/>
                    <a:gd name="T4" fmla="*/ 0 w 45"/>
                    <a:gd name="T5" fmla="*/ 0 h 45"/>
                    <a:gd name="T6" fmla="*/ 45 w 45"/>
                    <a:gd name="T7" fmla="*/ 45 h 45"/>
                  </a:gdLst>
                  <a:ahLst/>
                  <a:cxnLst>
                    <a:cxn ang="0">
                      <a:pos x="T0" y="T1"/>
                    </a:cxn>
                    <a:cxn ang="0">
                      <a:pos x="T2" y="T3"/>
                    </a:cxn>
                    <a:cxn ang="0">
                      <a:pos x="T4" y="T5"/>
                    </a:cxn>
                    <a:cxn ang="0">
                      <a:pos x="T6" y="T7"/>
                    </a:cxn>
                  </a:cxnLst>
                  <a:rect l="0" t="0" r="r" b="b"/>
                  <a:pathLst>
                    <a:path w="45" h="45">
                      <a:moveTo>
                        <a:pt x="45" y="45"/>
                      </a:moveTo>
                      <a:cubicBezTo>
                        <a:pt x="0" y="45"/>
                        <a:pt x="0" y="45"/>
                        <a:pt x="0" y="45"/>
                      </a:cubicBezTo>
                      <a:cubicBezTo>
                        <a:pt x="0" y="0"/>
                        <a:pt x="0" y="0"/>
                        <a:pt x="0" y="0"/>
                      </a:cubicBezTo>
                      <a:cubicBezTo>
                        <a:pt x="25" y="0"/>
                        <a:pt x="45" y="20"/>
                        <a:pt x="45" y="45"/>
                      </a:cubicBez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3" name="îṥlïḍè">
                  <a:extLst>
                    <a:ext uri="{FF2B5EF4-FFF2-40B4-BE49-F238E27FC236}">
                      <a16:creationId xmlns:a16="http://schemas.microsoft.com/office/drawing/2014/main" id="{78FCE09D-DD36-46CD-8020-E14BA3FCE84B}"/>
                    </a:ext>
                  </a:extLst>
                </p:cNvPr>
                <p:cNvSpPr/>
                <p:nvPr/>
              </p:nvSpPr>
              <p:spPr bwMode="auto">
                <a:xfrm>
                  <a:off x="7124701" y="2976563"/>
                  <a:ext cx="914400" cy="906463"/>
                </a:xfrm>
                <a:prstGeom prst="ellipse">
                  <a:avLst/>
                </a:pr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 name="íşḻíḑê">
                  <a:extLst>
                    <a:ext uri="{FF2B5EF4-FFF2-40B4-BE49-F238E27FC236}">
                      <a16:creationId xmlns:a16="http://schemas.microsoft.com/office/drawing/2014/main" id="{9DB66FDC-286F-43BA-9062-B88F5ACBDC80}"/>
                    </a:ext>
                  </a:extLst>
                </p:cNvPr>
                <p:cNvSpPr/>
                <p:nvPr/>
              </p:nvSpPr>
              <p:spPr bwMode="auto">
                <a:xfrm>
                  <a:off x="5903913" y="2870200"/>
                  <a:ext cx="5770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anchor="t" anchorCtr="0" compatLnSpc="1">
                  <a:prstTxWarp prst="textNoShape">
                    <a:avLst/>
                  </a:prstTxWarp>
                  <a:normAutofit fontScale="40000" lnSpcReduction="20000"/>
                </a:bodyPr>
                <a:lstStyle/>
                <a:p>
                  <a:pPr marL="0" marR="0" lvl="0" indent="0" algn="l" defTabSz="914400" rtl="0" eaLnBrk="0" fontAlgn="base" latinLnBrk="0" hangingPunct="0">
                    <a:spcBef>
                      <a:spcPct val="0"/>
                    </a:spcBef>
                    <a:spcAft>
                      <a:spcPct val="0"/>
                    </a:spcAft>
                    <a:buClrTx/>
                    <a:buSzTx/>
                    <a:buFontTx/>
                    <a:buNone/>
                    <a:tabLst/>
                  </a:pPr>
                  <a:r>
                    <a:rPr kumimoji="0" lang="en-US" altLang="zh-CN" sz="2700" b="1" i="0" u="none" strike="noStrike" cap="none" normalizeH="0" baseline="0" dirty="0">
                      <a:ln>
                        <a:noFill/>
                      </a:ln>
                      <a:solidFill>
                        <a:srgbClr val="FFAE00"/>
                      </a:solidFill>
                      <a:effectLst/>
                    </a:rPr>
                    <a:t>100</a:t>
                  </a:r>
                </a:p>
              </p:txBody>
            </p:sp>
            <p:sp>
              <p:nvSpPr>
                <p:cNvPr id="15" name="íšľïḋe">
                  <a:extLst>
                    <a:ext uri="{FF2B5EF4-FFF2-40B4-BE49-F238E27FC236}">
                      <a16:creationId xmlns:a16="http://schemas.microsoft.com/office/drawing/2014/main" id="{67152FC2-5054-4E5E-B51A-613E44A9651F}"/>
                    </a:ext>
                  </a:extLst>
                </p:cNvPr>
                <p:cNvSpPr/>
                <p:nvPr/>
              </p:nvSpPr>
              <p:spPr bwMode="auto">
                <a:xfrm>
                  <a:off x="8145463" y="3689350"/>
                  <a:ext cx="5770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anchor="t" anchorCtr="0" compatLnSpc="1">
                  <a:prstTxWarp prst="textNoShape">
                    <a:avLst/>
                  </a:prstTxWarp>
                  <a:normAutofit fontScale="40000" lnSpcReduction="20000"/>
                </a:bodyPr>
                <a:lstStyle/>
                <a:p>
                  <a:pPr marL="0" marR="0" lvl="0" indent="0" algn="l" defTabSz="914400" rtl="0" eaLnBrk="0" fontAlgn="base" latinLnBrk="0" hangingPunct="0">
                    <a:spcBef>
                      <a:spcPct val="0"/>
                    </a:spcBef>
                    <a:spcAft>
                      <a:spcPct val="0"/>
                    </a:spcAft>
                    <a:buClrTx/>
                    <a:buSzTx/>
                    <a:buFontTx/>
                    <a:buNone/>
                    <a:tabLst/>
                  </a:pPr>
                  <a:r>
                    <a:rPr kumimoji="0" lang="en-US" altLang="zh-CN" sz="2700" b="1" i="0" u="none" strike="noStrike" cap="none" normalizeH="0" baseline="0" dirty="0">
                      <a:ln>
                        <a:noFill/>
                      </a:ln>
                      <a:solidFill>
                        <a:srgbClr val="FFAE00"/>
                      </a:solidFill>
                      <a:effectLst/>
                    </a:rPr>
                    <a:t>100</a:t>
                  </a:r>
                </a:p>
              </p:txBody>
            </p:sp>
            <p:sp>
              <p:nvSpPr>
                <p:cNvPr id="16" name="ïṩļïḓè">
                  <a:extLst>
                    <a:ext uri="{FF2B5EF4-FFF2-40B4-BE49-F238E27FC236}">
                      <a16:creationId xmlns:a16="http://schemas.microsoft.com/office/drawing/2014/main" id="{ECDC8F8D-7875-4A05-97F7-70D915BE810B}"/>
                    </a:ext>
                  </a:extLst>
                </p:cNvPr>
                <p:cNvSpPr/>
                <p:nvPr/>
              </p:nvSpPr>
              <p:spPr bwMode="auto">
                <a:xfrm>
                  <a:off x="7423151" y="3101975"/>
                  <a:ext cx="346075" cy="644525"/>
                </a:xfrm>
                <a:custGeom>
                  <a:avLst/>
                  <a:gdLst>
                    <a:gd name="T0" fmla="*/ 30 w 36"/>
                    <a:gd name="T1" fmla="*/ 8 h 67"/>
                    <a:gd name="T2" fmla="*/ 25 w 36"/>
                    <a:gd name="T3" fmla="*/ 18 h 67"/>
                    <a:gd name="T4" fmla="*/ 24 w 36"/>
                    <a:gd name="T5" fmla="*/ 5 h 67"/>
                    <a:gd name="T6" fmla="*/ 33 w 36"/>
                    <a:gd name="T7" fmla="*/ 33 h 67"/>
                    <a:gd name="T8" fmla="*/ 32 w 36"/>
                    <a:gd name="T9" fmla="*/ 55 h 67"/>
                    <a:gd name="T10" fmla="*/ 24 w 36"/>
                    <a:gd name="T11" fmla="*/ 51 h 67"/>
                    <a:gd name="T12" fmla="*/ 27 w 36"/>
                    <a:gd name="T13" fmla="*/ 44 h 67"/>
                    <a:gd name="T14" fmla="*/ 24 w 36"/>
                    <a:gd name="T15" fmla="*/ 39 h 67"/>
                    <a:gd name="T16" fmla="*/ 15 w 36"/>
                    <a:gd name="T17" fmla="*/ 51 h 67"/>
                    <a:gd name="T18" fmla="*/ 13 w 36"/>
                    <a:gd name="T19" fmla="*/ 35 h 67"/>
                    <a:gd name="T20" fmla="*/ 15 w 36"/>
                    <a:gd name="T21" fmla="*/ 25 h 67"/>
                    <a:gd name="T22" fmla="*/ 13 w 36"/>
                    <a:gd name="T23" fmla="*/ 14 h 67"/>
                    <a:gd name="T24" fmla="*/ 15 w 36"/>
                    <a:gd name="T25" fmla="*/ 4 h 67"/>
                    <a:gd name="T26" fmla="*/ 21 w 36"/>
                    <a:gd name="T27" fmla="*/ 0 h 67"/>
                    <a:gd name="T28" fmla="*/ 24 w 36"/>
                    <a:gd name="T29" fmla="*/ 5 h 67"/>
                    <a:gd name="T30" fmla="*/ 21 w 36"/>
                    <a:gd name="T31" fmla="*/ 12 h 67"/>
                    <a:gd name="T32" fmla="*/ 24 w 36"/>
                    <a:gd name="T33" fmla="*/ 28 h 67"/>
                    <a:gd name="T34" fmla="*/ 21 w 36"/>
                    <a:gd name="T35" fmla="*/ 37 h 67"/>
                    <a:gd name="T36" fmla="*/ 24 w 36"/>
                    <a:gd name="T37" fmla="*/ 51 h 67"/>
                    <a:gd name="T38" fmla="*/ 21 w 36"/>
                    <a:gd name="T39" fmla="*/ 60 h 67"/>
                    <a:gd name="T40" fmla="*/ 15 w 36"/>
                    <a:gd name="T41" fmla="*/ 67 h 67"/>
                    <a:gd name="T42" fmla="*/ 13 w 36"/>
                    <a:gd name="T43" fmla="*/ 60 h 67"/>
                    <a:gd name="T44" fmla="*/ 15 w 36"/>
                    <a:gd name="T45" fmla="*/ 51 h 67"/>
                    <a:gd name="T46" fmla="*/ 5 w 36"/>
                    <a:gd name="T47" fmla="*/ 29 h 67"/>
                    <a:gd name="T48" fmla="*/ 5 w 36"/>
                    <a:gd name="T49" fmla="*/ 9 h 67"/>
                    <a:gd name="T50" fmla="*/ 13 w 36"/>
                    <a:gd name="T51" fmla="*/ 14 h 67"/>
                    <a:gd name="T52" fmla="*/ 10 w 36"/>
                    <a:gd name="T53" fmla="*/ 19 h 67"/>
                    <a:gd name="T54" fmla="*/ 13 w 36"/>
                    <a:gd name="T55" fmla="*/ 24 h 67"/>
                    <a:gd name="T56" fmla="*/ 13 w 36"/>
                    <a:gd name="T57" fmla="*/ 60 h 67"/>
                    <a:gd name="T58" fmla="*/ 0 w 36"/>
                    <a:gd name="T59" fmla="*/ 44 h 67"/>
                    <a:gd name="T60" fmla="*/ 12 w 36"/>
                    <a:gd name="T61" fmla="*/ 48 h 67"/>
                    <a:gd name="T62" fmla="*/ 13 w 36"/>
                    <a:gd name="T6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67">
                      <a:moveTo>
                        <a:pt x="24" y="5"/>
                      </a:moveTo>
                      <a:cubicBezTo>
                        <a:pt x="26" y="5"/>
                        <a:pt x="28" y="7"/>
                        <a:pt x="30" y="8"/>
                      </a:cubicBezTo>
                      <a:cubicBezTo>
                        <a:pt x="32" y="10"/>
                        <a:pt x="34" y="13"/>
                        <a:pt x="35" y="17"/>
                      </a:cubicBezTo>
                      <a:cubicBezTo>
                        <a:pt x="25" y="18"/>
                        <a:pt x="25" y="18"/>
                        <a:pt x="25" y="18"/>
                      </a:cubicBezTo>
                      <a:cubicBezTo>
                        <a:pt x="25" y="17"/>
                        <a:pt x="24" y="16"/>
                        <a:pt x="24" y="15"/>
                      </a:cubicBezTo>
                      <a:cubicBezTo>
                        <a:pt x="24" y="5"/>
                        <a:pt x="24" y="5"/>
                        <a:pt x="24" y="5"/>
                      </a:cubicBezTo>
                      <a:close/>
                      <a:moveTo>
                        <a:pt x="24" y="28"/>
                      </a:moveTo>
                      <a:cubicBezTo>
                        <a:pt x="28" y="29"/>
                        <a:pt x="31" y="31"/>
                        <a:pt x="33" y="33"/>
                      </a:cubicBezTo>
                      <a:cubicBezTo>
                        <a:pt x="35" y="36"/>
                        <a:pt x="36" y="39"/>
                        <a:pt x="36" y="43"/>
                      </a:cubicBezTo>
                      <a:cubicBezTo>
                        <a:pt x="36" y="48"/>
                        <a:pt x="35" y="51"/>
                        <a:pt x="32" y="55"/>
                      </a:cubicBezTo>
                      <a:cubicBezTo>
                        <a:pt x="30" y="57"/>
                        <a:pt x="27" y="59"/>
                        <a:pt x="24" y="60"/>
                      </a:cubicBezTo>
                      <a:cubicBezTo>
                        <a:pt x="24" y="51"/>
                        <a:pt x="24" y="51"/>
                        <a:pt x="24" y="51"/>
                      </a:cubicBezTo>
                      <a:cubicBezTo>
                        <a:pt x="24" y="50"/>
                        <a:pt x="25" y="50"/>
                        <a:pt x="25" y="49"/>
                      </a:cubicBezTo>
                      <a:cubicBezTo>
                        <a:pt x="26" y="48"/>
                        <a:pt x="27" y="46"/>
                        <a:pt x="27" y="44"/>
                      </a:cubicBezTo>
                      <a:cubicBezTo>
                        <a:pt x="27" y="43"/>
                        <a:pt x="27" y="41"/>
                        <a:pt x="26" y="40"/>
                      </a:cubicBezTo>
                      <a:cubicBezTo>
                        <a:pt x="25" y="40"/>
                        <a:pt x="25" y="39"/>
                        <a:pt x="24" y="39"/>
                      </a:cubicBezTo>
                      <a:lnTo>
                        <a:pt x="24" y="28"/>
                      </a:lnTo>
                      <a:close/>
                      <a:moveTo>
                        <a:pt x="15" y="51"/>
                      </a:moveTo>
                      <a:cubicBezTo>
                        <a:pt x="15" y="36"/>
                        <a:pt x="15" y="36"/>
                        <a:pt x="15" y="36"/>
                      </a:cubicBezTo>
                      <a:cubicBezTo>
                        <a:pt x="14" y="36"/>
                        <a:pt x="14" y="35"/>
                        <a:pt x="13" y="35"/>
                      </a:cubicBezTo>
                      <a:cubicBezTo>
                        <a:pt x="13" y="24"/>
                        <a:pt x="13" y="24"/>
                        <a:pt x="13" y="24"/>
                      </a:cubicBezTo>
                      <a:cubicBezTo>
                        <a:pt x="14" y="24"/>
                        <a:pt x="14" y="25"/>
                        <a:pt x="15" y="25"/>
                      </a:cubicBezTo>
                      <a:cubicBezTo>
                        <a:pt x="15" y="12"/>
                        <a:pt x="15" y="12"/>
                        <a:pt x="15" y="12"/>
                      </a:cubicBezTo>
                      <a:cubicBezTo>
                        <a:pt x="14" y="13"/>
                        <a:pt x="14" y="13"/>
                        <a:pt x="13" y="14"/>
                      </a:cubicBezTo>
                      <a:cubicBezTo>
                        <a:pt x="13" y="4"/>
                        <a:pt x="13" y="4"/>
                        <a:pt x="13" y="4"/>
                      </a:cubicBezTo>
                      <a:cubicBezTo>
                        <a:pt x="14" y="4"/>
                        <a:pt x="14" y="4"/>
                        <a:pt x="15" y="4"/>
                      </a:cubicBezTo>
                      <a:cubicBezTo>
                        <a:pt x="15" y="0"/>
                        <a:pt x="15" y="0"/>
                        <a:pt x="15" y="0"/>
                      </a:cubicBezTo>
                      <a:cubicBezTo>
                        <a:pt x="21" y="0"/>
                        <a:pt x="21" y="0"/>
                        <a:pt x="21" y="0"/>
                      </a:cubicBezTo>
                      <a:cubicBezTo>
                        <a:pt x="21" y="4"/>
                        <a:pt x="21" y="4"/>
                        <a:pt x="21" y="4"/>
                      </a:cubicBezTo>
                      <a:cubicBezTo>
                        <a:pt x="22" y="4"/>
                        <a:pt x="23" y="4"/>
                        <a:pt x="24" y="5"/>
                      </a:cubicBezTo>
                      <a:cubicBezTo>
                        <a:pt x="24" y="15"/>
                        <a:pt x="24" y="15"/>
                        <a:pt x="24" y="15"/>
                      </a:cubicBezTo>
                      <a:cubicBezTo>
                        <a:pt x="23" y="14"/>
                        <a:pt x="22" y="13"/>
                        <a:pt x="21" y="12"/>
                      </a:cubicBezTo>
                      <a:cubicBezTo>
                        <a:pt x="21" y="27"/>
                        <a:pt x="21" y="27"/>
                        <a:pt x="21" y="27"/>
                      </a:cubicBezTo>
                      <a:cubicBezTo>
                        <a:pt x="22" y="27"/>
                        <a:pt x="23" y="28"/>
                        <a:pt x="24" y="28"/>
                      </a:cubicBezTo>
                      <a:cubicBezTo>
                        <a:pt x="24" y="39"/>
                        <a:pt x="24" y="39"/>
                        <a:pt x="24" y="39"/>
                      </a:cubicBezTo>
                      <a:cubicBezTo>
                        <a:pt x="23" y="38"/>
                        <a:pt x="22" y="38"/>
                        <a:pt x="21" y="37"/>
                      </a:cubicBezTo>
                      <a:cubicBezTo>
                        <a:pt x="21" y="52"/>
                        <a:pt x="21" y="52"/>
                        <a:pt x="21" y="52"/>
                      </a:cubicBezTo>
                      <a:cubicBezTo>
                        <a:pt x="22" y="52"/>
                        <a:pt x="23" y="51"/>
                        <a:pt x="24" y="51"/>
                      </a:cubicBezTo>
                      <a:cubicBezTo>
                        <a:pt x="24" y="60"/>
                        <a:pt x="24" y="60"/>
                        <a:pt x="24" y="60"/>
                      </a:cubicBezTo>
                      <a:cubicBezTo>
                        <a:pt x="23" y="60"/>
                        <a:pt x="22" y="60"/>
                        <a:pt x="21" y="60"/>
                      </a:cubicBezTo>
                      <a:cubicBezTo>
                        <a:pt x="21" y="67"/>
                        <a:pt x="21" y="67"/>
                        <a:pt x="21" y="67"/>
                      </a:cubicBezTo>
                      <a:cubicBezTo>
                        <a:pt x="15" y="67"/>
                        <a:pt x="15" y="67"/>
                        <a:pt x="15" y="67"/>
                      </a:cubicBezTo>
                      <a:cubicBezTo>
                        <a:pt x="15" y="60"/>
                        <a:pt x="15" y="60"/>
                        <a:pt x="15" y="60"/>
                      </a:cubicBezTo>
                      <a:cubicBezTo>
                        <a:pt x="14" y="60"/>
                        <a:pt x="14" y="60"/>
                        <a:pt x="13" y="60"/>
                      </a:cubicBezTo>
                      <a:cubicBezTo>
                        <a:pt x="13" y="50"/>
                        <a:pt x="13" y="50"/>
                        <a:pt x="13" y="50"/>
                      </a:cubicBezTo>
                      <a:cubicBezTo>
                        <a:pt x="14" y="50"/>
                        <a:pt x="14" y="51"/>
                        <a:pt x="15" y="51"/>
                      </a:cubicBezTo>
                      <a:close/>
                      <a:moveTo>
                        <a:pt x="13" y="35"/>
                      </a:moveTo>
                      <a:cubicBezTo>
                        <a:pt x="9" y="34"/>
                        <a:pt x="6" y="32"/>
                        <a:pt x="5" y="29"/>
                      </a:cubicBezTo>
                      <a:cubicBezTo>
                        <a:pt x="2" y="27"/>
                        <a:pt x="1" y="23"/>
                        <a:pt x="1" y="19"/>
                      </a:cubicBezTo>
                      <a:cubicBezTo>
                        <a:pt x="1" y="15"/>
                        <a:pt x="2" y="12"/>
                        <a:pt x="5" y="9"/>
                      </a:cubicBezTo>
                      <a:cubicBezTo>
                        <a:pt x="7" y="7"/>
                        <a:pt x="10" y="5"/>
                        <a:pt x="13" y="4"/>
                      </a:cubicBezTo>
                      <a:cubicBezTo>
                        <a:pt x="13" y="14"/>
                        <a:pt x="13" y="14"/>
                        <a:pt x="13" y="14"/>
                      </a:cubicBezTo>
                      <a:cubicBezTo>
                        <a:pt x="12" y="14"/>
                        <a:pt x="12" y="14"/>
                        <a:pt x="12" y="15"/>
                      </a:cubicBezTo>
                      <a:cubicBezTo>
                        <a:pt x="11" y="16"/>
                        <a:pt x="10" y="17"/>
                        <a:pt x="10" y="19"/>
                      </a:cubicBezTo>
                      <a:cubicBezTo>
                        <a:pt x="10" y="20"/>
                        <a:pt x="11" y="21"/>
                        <a:pt x="12" y="22"/>
                      </a:cubicBezTo>
                      <a:cubicBezTo>
                        <a:pt x="12" y="23"/>
                        <a:pt x="12" y="23"/>
                        <a:pt x="13" y="24"/>
                      </a:cubicBezTo>
                      <a:cubicBezTo>
                        <a:pt x="13" y="35"/>
                        <a:pt x="13" y="35"/>
                        <a:pt x="13" y="35"/>
                      </a:cubicBezTo>
                      <a:close/>
                      <a:moveTo>
                        <a:pt x="13" y="60"/>
                      </a:moveTo>
                      <a:cubicBezTo>
                        <a:pt x="10" y="59"/>
                        <a:pt x="7" y="58"/>
                        <a:pt x="5" y="56"/>
                      </a:cubicBezTo>
                      <a:cubicBezTo>
                        <a:pt x="2" y="53"/>
                        <a:pt x="0" y="49"/>
                        <a:pt x="0" y="44"/>
                      </a:cubicBezTo>
                      <a:cubicBezTo>
                        <a:pt x="9" y="43"/>
                        <a:pt x="9" y="43"/>
                        <a:pt x="9" y="43"/>
                      </a:cubicBezTo>
                      <a:cubicBezTo>
                        <a:pt x="10" y="45"/>
                        <a:pt x="11" y="47"/>
                        <a:pt x="12" y="48"/>
                      </a:cubicBezTo>
                      <a:cubicBezTo>
                        <a:pt x="12" y="49"/>
                        <a:pt x="12" y="49"/>
                        <a:pt x="13" y="50"/>
                      </a:cubicBezTo>
                      <a:lnTo>
                        <a:pt x="13" y="60"/>
                      </a:lnTo>
                      <a:close/>
                    </a:path>
                  </a:pathLst>
                </a:custGeom>
                <a:solidFill>
                  <a:srgbClr val="FFEB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7" name="îšḷîḋè">
                  <a:extLst>
                    <a:ext uri="{FF2B5EF4-FFF2-40B4-BE49-F238E27FC236}">
                      <a16:creationId xmlns:a16="http://schemas.microsoft.com/office/drawing/2014/main" id="{843037E0-C030-4B93-A756-BBF18CF10496}"/>
                    </a:ext>
                  </a:extLst>
                </p:cNvPr>
                <p:cNvSpPr/>
                <p:nvPr/>
              </p:nvSpPr>
              <p:spPr bwMode="auto">
                <a:xfrm>
                  <a:off x="5143501" y="4721225"/>
                  <a:ext cx="1808163" cy="781050"/>
                </a:xfrm>
                <a:custGeom>
                  <a:avLst/>
                  <a:gdLst>
                    <a:gd name="T0" fmla="*/ 236 w 1139"/>
                    <a:gd name="T1" fmla="*/ 492 h 492"/>
                    <a:gd name="T2" fmla="*/ 418 w 1139"/>
                    <a:gd name="T3" fmla="*/ 492 h 492"/>
                    <a:gd name="T4" fmla="*/ 418 w 1139"/>
                    <a:gd name="T5" fmla="*/ 176 h 492"/>
                    <a:gd name="T6" fmla="*/ 963 w 1139"/>
                    <a:gd name="T7" fmla="*/ 176 h 492"/>
                    <a:gd name="T8" fmla="*/ 927 w 1139"/>
                    <a:gd name="T9" fmla="*/ 492 h 492"/>
                    <a:gd name="T10" fmla="*/ 1139 w 1139"/>
                    <a:gd name="T11" fmla="*/ 492 h 492"/>
                    <a:gd name="T12" fmla="*/ 1139 w 1139"/>
                    <a:gd name="T13" fmla="*/ 0 h 492"/>
                    <a:gd name="T14" fmla="*/ 0 w 1139"/>
                    <a:gd name="T15" fmla="*/ 0 h 492"/>
                    <a:gd name="T16" fmla="*/ 85 w 1139"/>
                    <a:gd name="T17" fmla="*/ 486 h 492"/>
                    <a:gd name="T18" fmla="*/ 236 w 1139"/>
                    <a:gd name="T19" fmla="*/ 49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9" h="492">
                      <a:moveTo>
                        <a:pt x="236" y="492"/>
                      </a:moveTo>
                      <a:lnTo>
                        <a:pt x="418" y="492"/>
                      </a:lnTo>
                      <a:lnTo>
                        <a:pt x="418" y="176"/>
                      </a:lnTo>
                      <a:lnTo>
                        <a:pt x="963" y="176"/>
                      </a:lnTo>
                      <a:lnTo>
                        <a:pt x="927" y="492"/>
                      </a:lnTo>
                      <a:lnTo>
                        <a:pt x="1139" y="492"/>
                      </a:lnTo>
                      <a:lnTo>
                        <a:pt x="1139" y="0"/>
                      </a:lnTo>
                      <a:lnTo>
                        <a:pt x="0" y="0"/>
                      </a:lnTo>
                      <a:lnTo>
                        <a:pt x="85" y="486"/>
                      </a:lnTo>
                      <a:lnTo>
                        <a:pt x="236" y="492"/>
                      </a:lnTo>
                      <a:close/>
                    </a:path>
                  </a:pathLst>
                </a:custGeom>
                <a:solidFill>
                  <a:srgbClr val="E03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8" name="ïş1íḍè">
                  <a:extLst>
                    <a:ext uri="{FF2B5EF4-FFF2-40B4-BE49-F238E27FC236}">
                      <a16:creationId xmlns:a16="http://schemas.microsoft.com/office/drawing/2014/main" id="{D63BCA5E-B7DE-4FAF-9A6A-6B4595FAE842}"/>
                    </a:ext>
                  </a:extLst>
                </p:cNvPr>
                <p:cNvSpPr/>
                <p:nvPr/>
              </p:nvSpPr>
              <p:spPr bwMode="auto">
                <a:xfrm>
                  <a:off x="4411663" y="2349500"/>
                  <a:ext cx="3636963" cy="3152775"/>
                </a:xfrm>
                <a:custGeom>
                  <a:avLst/>
                  <a:gdLst>
                    <a:gd name="T0" fmla="*/ 20 w 378"/>
                    <a:gd name="T1" fmla="*/ 140 h 327"/>
                    <a:gd name="T2" fmla="*/ 87 w 378"/>
                    <a:gd name="T3" fmla="*/ 327 h 327"/>
                    <a:gd name="T4" fmla="*/ 115 w 378"/>
                    <a:gd name="T5" fmla="*/ 327 h 327"/>
                    <a:gd name="T6" fmla="*/ 115 w 378"/>
                    <a:gd name="T7" fmla="*/ 290 h 327"/>
                    <a:gd name="T8" fmla="*/ 192 w 378"/>
                    <a:gd name="T9" fmla="*/ 301 h 327"/>
                    <a:gd name="T10" fmla="*/ 192 w 378"/>
                    <a:gd name="T11" fmla="*/ 327 h 327"/>
                    <a:gd name="T12" fmla="*/ 229 w 378"/>
                    <a:gd name="T13" fmla="*/ 327 h 327"/>
                    <a:gd name="T14" fmla="*/ 354 w 378"/>
                    <a:gd name="T15" fmla="*/ 225 h 327"/>
                    <a:gd name="T16" fmla="*/ 377 w 378"/>
                    <a:gd name="T17" fmla="*/ 194 h 327"/>
                    <a:gd name="T18" fmla="*/ 377 w 378"/>
                    <a:gd name="T19" fmla="*/ 181 h 327"/>
                    <a:gd name="T20" fmla="*/ 370 w 378"/>
                    <a:gd name="T21" fmla="*/ 160 h 327"/>
                    <a:gd name="T22" fmla="*/ 353 w 378"/>
                    <a:gd name="T23" fmla="*/ 149 h 327"/>
                    <a:gd name="T24" fmla="*/ 308 w 378"/>
                    <a:gd name="T25" fmla="*/ 105 h 327"/>
                    <a:gd name="T26" fmla="*/ 20 w 378"/>
                    <a:gd name="T27" fmla="*/ 14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8" h="327">
                      <a:moveTo>
                        <a:pt x="20" y="140"/>
                      </a:moveTo>
                      <a:cubicBezTo>
                        <a:pt x="0" y="236"/>
                        <a:pt x="60" y="310"/>
                        <a:pt x="87" y="327"/>
                      </a:cubicBezTo>
                      <a:cubicBezTo>
                        <a:pt x="115" y="327"/>
                        <a:pt x="115" y="327"/>
                        <a:pt x="115" y="327"/>
                      </a:cubicBezTo>
                      <a:cubicBezTo>
                        <a:pt x="115" y="290"/>
                        <a:pt x="115" y="290"/>
                        <a:pt x="115" y="290"/>
                      </a:cubicBezTo>
                      <a:cubicBezTo>
                        <a:pt x="135" y="298"/>
                        <a:pt x="163" y="302"/>
                        <a:pt x="192" y="301"/>
                      </a:cubicBezTo>
                      <a:cubicBezTo>
                        <a:pt x="192" y="327"/>
                        <a:pt x="192" y="327"/>
                        <a:pt x="192" y="327"/>
                      </a:cubicBezTo>
                      <a:cubicBezTo>
                        <a:pt x="229" y="327"/>
                        <a:pt x="229" y="327"/>
                        <a:pt x="229" y="327"/>
                      </a:cubicBezTo>
                      <a:cubicBezTo>
                        <a:pt x="259" y="309"/>
                        <a:pt x="305" y="232"/>
                        <a:pt x="354" y="225"/>
                      </a:cubicBezTo>
                      <a:cubicBezTo>
                        <a:pt x="366" y="225"/>
                        <a:pt x="375" y="211"/>
                        <a:pt x="377" y="194"/>
                      </a:cubicBezTo>
                      <a:cubicBezTo>
                        <a:pt x="378" y="190"/>
                        <a:pt x="378" y="185"/>
                        <a:pt x="377" y="181"/>
                      </a:cubicBezTo>
                      <a:cubicBezTo>
                        <a:pt x="376" y="171"/>
                        <a:pt x="373" y="165"/>
                        <a:pt x="370" y="160"/>
                      </a:cubicBezTo>
                      <a:cubicBezTo>
                        <a:pt x="365" y="153"/>
                        <a:pt x="359" y="149"/>
                        <a:pt x="353" y="149"/>
                      </a:cubicBezTo>
                      <a:cubicBezTo>
                        <a:pt x="334" y="149"/>
                        <a:pt x="316" y="117"/>
                        <a:pt x="308" y="105"/>
                      </a:cubicBezTo>
                      <a:cubicBezTo>
                        <a:pt x="244" y="9"/>
                        <a:pt x="50" y="0"/>
                        <a:pt x="20" y="140"/>
                      </a:cubicBezTo>
                      <a:close/>
                    </a:path>
                  </a:pathLst>
                </a:custGeom>
                <a:solidFill>
                  <a:srgbClr val="FC6E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9" name="ï$ḻiḓè">
                  <a:extLst>
                    <a:ext uri="{FF2B5EF4-FFF2-40B4-BE49-F238E27FC236}">
                      <a16:creationId xmlns:a16="http://schemas.microsoft.com/office/drawing/2014/main" id="{ABEF4099-D908-43CF-A247-5200C9C473A3}"/>
                    </a:ext>
                  </a:extLst>
                </p:cNvPr>
                <p:cNvSpPr/>
                <p:nvPr/>
              </p:nvSpPr>
              <p:spPr bwMode="auto">
                <a:xfrm>
                  <a:off x="6181726" y="2773363"/>
                  <a:ext cx="1289050" cy="963613"/>
                </a:xfrm>
                <a:custGeom>
                  <a:avLst/>
                  <a:gdLst>
                    <a:gd name="T0" fmla="*/ 7 w 134"/>
                    <a:gd name="T1" fmla="*/ 53 h 100"/>
                    <a:gd name="T2" fmla="*/ 96 w 134"/>
                    <a:gd name="T3" fmla="*/ 68 h 100"/>
                    <a:gd name="T4" fmla="*/ 95 w 134"/>
                    <a:gd name="T5" fmla="*/ 26 h 100"/>
                    <a:gd name="T6" fmla="*/ 7 w 134"/>
                    <a:gd name="T7" fmla="*/ 53 h 100"/>
                  </a:gdLst>
                  <a:ahLst/>
                  <a:cxnLst>
                    <a:cxn ang="0">
                      <a:pos x="T0" y="T1"/>
                    </a:cxn>
                    <a:cxn ang="0">
                      <a:pos x="T2" y="T3"/>
                    </a:cxn>
                    <a:cxn ang="0">
                      <a:pos x="T4" y="T5"/>
                    </a:cxn>
                    <a:cxn ang="0">
                      <a:pos x="T6" y="T7"/>
                    </a:cxn>
                  </a:cxnLst>
                  <a:rect l="0" t="0" r="r" b="b"/>
                  <a:pathLst>
                    <a:path w="134" h="100">
                      <a:moveTo>
                        <a:pt x="7" y="53"/>
                      </a:moveTo>
                      <a:cubicBezTo>
                        <a:pt x="11" y="87"/>
                        <a:pt x="49" y="100"/>
                        <a:pt x="96" y="68"/>
                      </a:cubicBezTo>
                      <a:cubicBezTo>
                        <a:pt x="127" y="47"/>
                        <a:pt x="134" y="36"/>
                        <a:pt x="95" y="26"/>
                      </a:cubicBezTo>
                      <a:cubicBezTo>
                        <a:pt x="65" y="18"/>
                        <a:pt x="0" y="0"/>
                        <a:pt x="7" y="53"/>
                      </a:cubicBezTo>
                      <a:close/>
                    </a:path>
                  </a:pathLst>
                </a:custGeom>
                <a:solidFill>
                  <a:srgbClr val="E03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0" name="ïṧļiḓê">
                  <a:extLst>
                    <a:ext uri="{FF2B5EF4-FFF2-40B4-BE49-F238E27FC236}">
                      <a16:creationId xmlns:a16="http://schemas.microsoft.com/office/drawing/2014/main" id="{5C879EAD-B32A-425B-B185-9ABC18D95C6A}"/>
                    </a:ext>
                  </a:extLst>
                </p:cNvPr>
                <p:cNvSpPr/>
                <p:nvPr/>
              </p:nvSpPr>
              <p:spPr bwMode="auto">
                <a:xfrm>
                  <a:off x="7673976" y="3843338"/>
                  <a:ext cx="346075" cy="627063"/>
                </a:xfrm>
                <a:prstGeom prst="ellipse">
                  <a:avLst/>
                </a:prstGeom>
                <a:solidFill>
                  <a:srgbClr val="E03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1" name="îšḻîḓe">
                  <a:extLst>
                    <a:ext uri="{FF2B5EF4-FFF2-40B4-BE49-F238E27FC236}">
                      <a16:creationId xmlns:a16="http://schemas.microsoft.com/office/drawing/2014/main" id="{564FDE6A-90B6-4E78-98D9-BEF2BBE1A79E}"/>
                    </a:ext>
                  </a:extLst>
                </p:cNvPr>
                <p:cNvSpPr/>
                <p:nvPr/>
              </p:nvSpPr>
              <p:spPr bwMode="auto">
                <a:xfrm>
                  <a:off x="7759701" y="4056063"/>
                  <a:ext cx="77788" cy="173038"/>
                </a:xfrm>
                <a:prstGeom prst="ellipse">
                  <a:avLst/>
                </a:prstGeom>
                <a:solidFill>
                  <a:srgbClr val="FC6E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 name="íšḷïḍé">
                  <a:extLst>
                    <a:ext uri="{FF2B5EF4-FFF2-40B4-BE49-F238E27FC236}">
                      <a16:creationId xmlns:a16="http://schemas.microsoft.com/office/drawing/2014/main" id="{74E97765-8616-4713-9B5A-FBB1B343E2C2}"/>
                    </a:ext>
                  </a:extLst>
                </p:cNvPr>
                <p:cNvSpPr/>
                <p:nvPr/>
              </p:nvSpPr>
              <p:spPr bwMode="auto">
                <a:xfrm>
                  <a:off x="5749926" y="2657475"/>
                  <a:ext cx="836613" cy="269875"/>
                </a:xfrm>
                <a:custGeom>
                  <a:avLst/>
                  <a:gdLst>
                    <a:gd name="T0" fmla="*/ 0 w 87"/>
                    <a:gd name="T1" fmla="*/ 20 h 28"/>
                    <a:gd name="T2" fmla="*/ 80 w 87"/>
                    <a:gd name="T3" fmla="*/ 28 h 28"/>
                    <a:gd name="T4" fmla="*/ 87 w 87"/>
                    <a:gd name="T5" fmla="*/ 19 h 28"/>
                    <a:gd name="T6" fmla="*/ 0 w 87"/>
                    <a:gd name="T7" fmla="*/ 10 h 28"/>
                    <a:gd name="T8" fmla="*/ 0 w 87"/>
                    <a:gd name="T9" fmla="*/ 20 h 28"/>
                  </a:gdLst>
                  <a:ahLst/>
                  <a:cxnLst>
                    <a:cxn ang="0">
                      <a:pos x="T0" y="T1"/>
                    </a:cxn>
                    <a:cxn ang="0">
                      <a:pos x="T2" y="T3"/>
                    </a:cxn>
                    <a:cxn ang="0">
                      <a:pos x="T4" y="T5"/>
                    </a:cxn>
                    <a:cxn ang="0">
                      <a:pos x="T6" y="T7"/>
                    </a:cxn>
                    <a:cxn ang="0">
                      <a:pos x="T8" y="T9"/>
                    </a:cxn>
                  </a:cxnLst>
                  <a:rect l="0" t="0" r="r" b="b"/>
                  <a:pathLst>
                    <a:path w="87" h="28">
                      <a:moveTo>
                        <a:pt x="0" y="20"/>
                      </a:moveTo>
                      <a:cubicBezTo>
                        <a:pt x="30" y="12"/>
                        <a:pt x="72" y="25"/>
                        <a:pt x="80" y="28"/>
                      </a:cubicBezTo>
                      <a:cubicBezTo>
                        <a:pt x="87" y="19"/>
                        <a:pt x="87" y="19"/>
                        <a:pt x="87" y="19"/>
                      </a:cubicBezTo>
                      <a:cubicBezTo>
                        <a:pt x="81" y="15"/>
                        <a:pt x="34" y="0"/>
                        <a:pt x="0" y="10"/>
                      </a:cubicBezTo>
                      <a:lnTo>
                        <a:pt x="0" y="20"/>
                      </a:lnTo>
                      <a:close/>
                    </a:path>
                  </a:pathLst>
                </a:custGeom>
                <a:solidFill>
                  <a:srgbClr val="335E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3" name="îšḷíḑé">
                  <a:extLst>
                    <a:ext uri="{FF2B5EF4-FFF2-40B4-BE49-F238E27FC236}">
                      <a16:creationId xmlns:a16="http://schemas.microsoft.com/office/drawing/2014/main" id="{F76BC5A4-23F5-45A6-964F-F2A227D2469E}"/>
                    </a:ext>
                  </a:extLst>
                </p:cNvPr>
                <p:cNvSpPr/>
                <p:nvPr/>
              </p:nvSpPr>
              <p:spPr bwMode="auto">
                <a:xfrm>
                  <a:off x="5749926" y="2657475"/>
                  <a:ext cx="836613" cy="241300"/>
                </a:xfrm>
                <a:custGeom>
                  <a:avLst/>
                  <a:gdLst>
                    <a:gd name="T0" fmla="*/ 83 w 87"/>
                    <a:gd name="T1" fmla="*/ 25 h 25"/>
                    <a:gd name="T2" fmla="*/ 87 w 87"/>
                    <a:gd name="T3" fmla="*/ 19 h 25"/>
                    <a:gd name="T4" fmla="*/ 0 w 87"/>
                    <a:gd name="T5" fmla="*/ 10 h 25"/>
                    <a:gd name="T6" fmla="*/ 0 w 87"/>
                    <a:gd name="T7" fmla="*/ 15 h 25"/>
                    <a:gd name="T8" fmla="*/ 83 w 87"/>
                    <a:gd name="T9" fmla="*/ 25 h 25"/>
                  </a:gdLst>
                  <a:ahLst/>
                  <a:cxnLst>
                    <a:cxn ang="0">
                      <a:pos x="T0" y="T1"/>
                    </a:cxn>
                    <a:cxn ang="0">
                      <a:pos x="T2" y="T3"/>
                    </a:cxn>
                    <a:cxn ang="0">
                      <a:pos x="T4" y="T5"/>
                    </a:cxn>
                    <a:cxn ang="0">
                      <a:pos x="T6" y="T7"/>
                    </a:cxn>
                    <a:cxn ang="0">
                      <a:pos x="T8" y="T9"/>
                    </a:cxn>
                  </a:cxnLst>
                  <a:rect l="0" t="0" r="r" b="b"/>
                  <a:pathLst>
                    <a:path w="87" h="25">
                      <a:moveTo>
                        <a:pt x="83" y="25"/>
                      </a:moveTo>
                      <a:cubicBezTo>
                        <a:pt x="87" y="19"/>
                        <a:pt x="87" y="19"/>
                        <a:pt x="87" y="19"/>
                      </a:cubicBezTo>
                      <a:cubicBezTo>
                        <a:pt x="81" y="15"/>
                        <a:pt x="34" y="0"/>
                        <a:pt x="0" y="10"/>
                      </a:cubicBezTo>
                      <a:cubicBezTo>
                        <a:pt x="0" y="15"/>
                        <a:pt x="0" y="15"/>
                        <a:pt x="0" y="15"/>
                      </a:cubicBezTo>
                      <a:cubicBezTo>
                        <a:pt x="38" y="9"/>
                        <a:pt x="65" y="18"/>
                        <a:pt x="83" y="25"/>
                      </a:cubicBezTo>
                      <a:close/>
                    </a:path>
                  </a:pathLst>
                </a:custGeom>
                <a:solidFill>
                  <a:srgbClr val="E03D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4" name="îSļiďe">
                  <a:extLst>
                    <a:ext uri="{FF2B5EF4-FFF2-40B4-BE49-F238E27FC236}">
                      <a16:creationId xmlns:a16="http://schemas.microsoft.com/office/drawing/2014/main" id="{13A34094-B83D-41E2-B46E-2A867EFAE479}"/>
                    </a:ext>
                  </a:extLst>
                </p:cNvPr>
                <p:cNvSpPr/>
                <p:nvPr/>
              </p:nvSpPr>
              <p:spPr bwMode="auto">
                <a:xfrm>
                  <a:off x="7029451" y="3544888"/>
                  <a:ext cx="144463" cy="144463"/>
                </a:xfrm>
                <a:prstGeom prst="ellipse">
                  <a:avLst/>
                </a:prstGeom>
                <a:solidFill>
                  <a:srgbClr val="335E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5" name="iŝḷídê">
                  <a:extLst>
                    <a:ext uri="{FF2B5EF4-FFF2-40B4-BE49-F238E27FC236}">
                      <a16:creationId xmlns:a16="http://schemas.microsoft.com/office/drawing/2014/main" id="{3B46E890-B503-476E-A5B3-61A96CA00898}"/>
                    </a:ext>
                  </a:extLst>
                </p:cNvPr>
                <p:cNvSpPr/>
                <p:nvPr/>
              </p:nvSpPr>
              <p:spPr bwMode="auto">
                <a:xfrm>
                  <a:off x="6230938" y="2841625"/>
                  <a:ext cx="1125538" cy="838200"/>
                </a:xfrm>
                <a:custGeom>
                  <a:avLst/>
                  <a:gdLst>
                    <a:gd name="T0" fmla="*/ 6 w 117"/>
                    <a:gd name="T1" fmla="*/ 45 h 87"/>
                    <a:gd name="T2" fmla="*/ 84 w 117"/>
                    <a:gd name="T3" fmla="*/ 58 h 87"/>
                    <a:gd name="T4" fmla="*/ 83 w 117"/>
                    <a:gd name="T5" fmla="*/ 22 h 87"/>
                    <a:gd name="T6" fmla="*/ 6 w 117"/>
                    <a:gd name="T7" fmla="*/ 45 h 87"/>
                  </a:gdLst>
                  <a:ahLst/>
                  <a:cxnLst>
                    <a:cxn ang="0">
                      <a:pos x="T0" y="T1"/>
                    </a:cxn>
                    <a:cxn ang="0">
                      <a:pos x="T2" y="T3"/>
                    </a:cxn>
                    <a:cxn ang="0">
                      <a:pos x="T4" y="T5"/>
                    </a:cxn>
                    <a:cxn ang="0">
                      <a:pos x="T6" y="T7"/>
                    </a:cxn>
                  </a:cxnLst>
                  <a:rect l="0" t="0" r="r" b="b"/>
                  <a:pathLst>
                    <a:path w="117" h="87">
                      <a:moveTo>
                        <a:pt x="6" y="45"/>
                      </a:moveTo>
                      <a:cubicBezTo>
                        <a:pt x="10" y="75"/>
                        <a:pt x="43" y="87"/>
                        <a:pt x="84" y="58"/>
                      </a:cubicBezTo>
                      <a:cubicBezTo>
                        <a:pt x="111" y="40"/>
                        <a:pt x="117" y="31"/>
                        <a:pt x="83" y="22"/>
                      </a:cubicBezTo>
                      <a:cubicBezTo>
                        <a:pt x="56" y="15"/>
                        <a:pt x="0" y="0"/>
                        <a:pt x="6" y="45"/>
                      </a:cubicBezTo>
                      <a:close/>
                    </a:path>
                  </a:pathLst>
                </a:custGeom>
                <a:solidFill>
                  <a:srgbClr val="FC6E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6" name="ïṡlïḓè">
                  <a:extLst>
                    <a:ext uri="{FF2B5EF4-FFF2-40B4-BE49-F238E27FC236}">
                      <a16:creationId xmlns:a16="http://schemas.microsoft.com/office/drawing/2014/main" id="{3D763203-4CEF-42EB-8E48-EEF694DCB1FF}"/>
                    </a:ext>
                  </a:extLst>
                </p:cNvPr>
                <p:cNvSpPr/>
                <p:nvPr/>
              </p:nvSpPr>
              <p:spPr bwMode="auto">
                <a:xfrm>
                  <a:off x="5681663" y="2011363"/>
                  <a:ext cx="769938" cy="771525"/>
                </a:xfrm>
                <a:prstGeom prst="ellipse">
                  <a:avLst/>
                </a:pr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7" name="íślidè">
                  <a:extLst>
                    <a:ext uri="{FF2B5EF4-FFF2-40B4-BE49-F238E27FC236}">
                      <a16:creationId xmlns:a16="http://schemas.microsoft.com/office/drawing/2014/main" id="{81CE5FC3-FAC6-4D50-B45B-A1CAD4927285}"/>
                    </a:ext>
                  </a:extLst>
                </p:cNvPr>
                <p:cNvSpPr/>
                <p:nvPr/>
              </p:nvSpPr>
              <p:spPr bwMode="auto">
                <a:xfrm>
                  <a:off x="5749926" y="2070100"/>
                  <a:ext cx="644525" cy="655638"/>
                </a:xfrm>
                <a:prstGeom prst="ellipse">
                  <a:avLst/>
                </a:prstGeom>
                <a:solidFill>
                  <a:srgbClr val="FFEB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 name="ísḻíḑê">
                  <a:extLst>
                    <a:ext uri="{FF2B5EF4-FFF2-40B4-BE49-F238E27FC236}">
                      <a16:creationId xmlns:a16="http://schemas.microsoft.com/office/drawing/2014/main" id="{9F2C9404-C346-4779-878F-1796AB45CEAC}"/>
                    </a:ext>
                  </a:extLst>
                </p:cNvPr>
                <p:cNvSpPr/>
                <p:nvPr/>
              </p:nvSpPr>
              <p:spPr bwMode="auto">
                <a:xfrm>
                  <a:off x="5903913" y="2108200"/>
                  <a:ext cx="336550" cy="577850"/>
                </a:xfrm>
                <a:custGeom>
                  <a:avLst/>
                  <a:gdLst>
                    <a:gd name="T0" fmla="*/ 6 w 35"/>
                    <a:gd name="T1" fmla="*/ 37 h 60"/>
                    <a:gd name="T2" fmla="*/ 11 w 35"/>
                    <a:gd name="T3" fmla="*/ 41 h 60"/>
                    <a:gd name="T4" fmla="*/ 17 w 35"/>
                    <a:gd name="T5" fmla="*/ 43 h 60"/>
                    <a:gd name="T6" fmla="*/ 21 w 35"/>
                    <a:gd name="T7" fmla="*/ 42 h 60"/>
                    <a:gd name="T8" fmla="*/ 23 w 35"/>
                    <a:gd name="T9" fmla="*/ 38 h 60"/>
                    <a:gd name="T10" fmla="*/ 21 w 35"/>
                    <a:gd name="T11" fmla="*/ 35 h 60"/>
                    <a:gd name="T12" fmla="*/ 15 w 35"/>
                    <a:gd name="T13" fmla="*/ 32 h 60"/>
                    <a:gd name="T14" fmla="*/ 5 w 35"/>
                    <a:gd name="T15" fmla="*/ 27 h 60"/>
                    <a:gd name="T16" fmla="*/ 2 w 35"/>
                    <a:gd name="T17" fmla="*/ 19 h 60"/>
                    <a:gd name="T18" fmla="*/ 6 w 35"/>
                    <a:gd name="T19" fmla="*/ 9 h 60"/>
                    <a:gd name="T20" fmla="*/ 17 w 35"/>
                    <a:gd name="T21" fmla="*/ 4 h 60"/>
                    <a:gd name="T22" fmla="*/ 17 w 35"/>
                    <a:gd name="T23" fmla="*/ 0 h 60"/>
                    <a:gd name="T24" fmla="*/ 22 w 35"/>
                    <a:gd name="T25" fmla="*/ 0 h 60"/>
                    <a:gd name="T26" fmla="*/ 22 w 35"/>
                    <a:gd name="T27" fmla="*/ 4 h 60"/>
                    <a:gd name="T28" fmla="*/ 27 w 35"/>
                    <a:gd name="T29" fmla="*/ 5 h 60"/>
                    <a:gd name="T30" fmla="*/ 32 w 35"/>
                    <a:gd name="T31" fmla="*/ 8 h 60"/>
                    <a:gd name="T32" fmla="*/ 28 w 35"/>
                    <a:gd name="T33" fmla="*/ 17 h 60"/>
                    <a:gd name="T34" fmla="*/ 24 w 35"/>
                    <a:gd name="T35" fmla="*/ 15 h 60"/>
                    <a:gd name="T36" fmla="*/ 19 w 35"/>
                    <a:gd name="T37" fmla="*/ 14 h 60"/>
                    <a:gd name="T38" fmla="*/ 16 w 35"/>
                    <a:gd name="T39" fmla="*/ 15 h 60"/>
                    <a:gd name="T40" fmla="*/ 14 w 35"/>
                    <a:gd name="T41" fmla="*/ 17 h 60"/>
                    <a:gd name="T42" fmla="*/ 16 w 35"/>
                    <a:gd name="T43" fmla="*/ 20 h 60"/>
                    <a:gd name="T44" fmla="*/ 20 w 35"/>
                    <a:gd name="T45" fmla="*/ 22 h 60"/>
                    <a:gd name="T46" fmla="*/ 21 w 35"/>
                    <a:gd name="T47" fmla="*/ 22 h 60"/>
                    <a:gd name="T48" fmla="*/ 31 w 35"/>
                    <a:gd name="T49" fmla="*/ 27 h 60"/>
                    <a:gd name="T50" fmla="*/ 34 w 35"/>
                    <a:gd name="T51" fmla="*/ 31 h 60"/>
                    <a:gd name="T52" fmla="*/ 35 w 35"/>
                    <a:gd name="T53" fmla="*/ 37 h 60"/>
                    <a:gd name="T54" fmla="*/ 31 w 35"/>
                    <a:gd name="T55" fmla="*/ 48 h 60"/>
                    <a:gd name="T56" fmla="*/ 20 w 35"/>
                    <a:gd name="T57" fmla="*/ 53 h 60"/>
                    <a:gd name="T58" fmla="*/ 20 w 35"/>
                    <a:gd name="T59" fmla="*/ 60 h 60"/>
                    <a:gd name="T60" fmla="*/ 16 w 35"/>
                    <a:gd name="T61" fmla="*/ 60 h 60"/>
                    <a:gd name="T62" fmla="*/ 16 w 35"/>
                    <a:gd name="T63" fmla="*/ 53 h 60"/>
                    <a:gd name="T64" fmla="*/ 7 w 35"/>
                    <a:gd name="T65" fmla="*/ 51 h 60"/>
                    <a:gd name="T66" fmla="*/ 0 w 35"/>
                    <a:gd name="T67" fmla="*/ 46 h 60"/>
                    <a:gd name="T68" fmla="*/ 6 w 35"/>
                    <a:gd name="T69"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0">
                      <a:moveTo>
                        <a:pt x="6" y="37"/>
                      </a:moveTo>
                      <a:cubicBezTo>
                        <a:pt x="8" y="39"/>
                        <a:pt x="9" y="40"/>
                        <a:pt x="11" y="41"/>
                      </a:cubicBezTo>
                      <a:cubicBezTo>
                        <a:pt x="13" y="42"/>
                        <a:pt x="15" y="43"/>
                        <a:pt x="17" y="43"/>
                      </a:cubicBezTo>
                      <a:cubicBezTo>
                        <a:pt x="19" y="43"/>
                        <a:pt x="20" y="43"/>
                        <a:pt x="21" y="42"/>
                      </a:cubicBezTo>
                      <a:cubicBezTo>
                        <a:pt x="22" y="41"/>
                        <a:pt x="23" y="40"/>
                        <a:pt x="23" y="38"/>
                      </a:cubicBezTo>
                      <a:cubicBezTo>
                        <a:pt x="23" y="37"/>
                        <a:pt x="22" y="35"/>
                        <a:pt x="21" y="35"/>
                      </a:cubicBezTo>
                      <a:cubicBezTo>
                        <a:pt x="21" y="34"/>
                        <a:pt x="19" y="33"/>
                        <a:pt x="15" y="32"/>
                      </a:cubicBezTo>
                      <a:cubicBezTo>
                        <a:pt x="11" y="31"/>
                        <a:pt x="7" y="29"/>
                        <a:pt x="5" y="27"/>
                      </a:cubicBezTo>
                      <a:cubicBezTo>
                        <a:pt x="3" y="25"/>
                        <a:pt x="2" y="23"/>
                        <a:pt x="2" y="19"/>
                      </a:cubicBezTo>
                      <a:cubicBezTo>
                        <a:pt x="2" y="15"/>
                        <a:pt x="4" y="12"/>
                        <a:pt x="6" y="9"/>
                      </a:cubicBezTo>
                      <a:cubicBezTo>
                        <a:pt x="9" y="6"/>
                        <a:pt x="13" y="5"/>
                        <a:pt x="17" y="4"/>
                      </a:cubicBezTo>
                      <a:cubicBezTo>
                        <a:pt x="17" y="0"/>
                        <a:pt x="17" y="0"/>
                        <a:pt x="17" y="0"/>
                      </a:cubicBezTo>
                      <a:cubicBezTo>
                        <a:pt x="22" y="0"/>
                        <a:pt x="22" y="0"/>
                        <a:pt x="22" y="0"/>
                      </a:cubicBezTo>
                      <a:cubicBezTo>
                        <a:pt x="22" y="4"/>
                        <a:pt x="22" y="4"/>
                        <a:pt x="22" y="4"/>
                      </a:cubicBezTo>
                      <a:cubicBezTo>
                        <a:pt x="23" y="4"/>
                        <a:pt x="25" y="5"/>
                        <a:pt x="27" y="5"/>
                      </a:cubicBezTo>
                      <a:cubicBezTo>
                        <a:pt x="29" y="6"/>
                        <a:pt x="31" y="7"/>
                        <a:pt x="32" y="8"/>
                      </a:cubicBezTo>
                      <a:cubicBezTo>
                        <a:pt x="28" y="17"/>
                        <a:pt x="28" y="17"/>
                        <a:pt x="28" y="17"/>
                      </a:cubicBezTo>
                      <a:cubicBezTo>
                        <a:pt x="27" y="16"/>
                        <a:pt x="25" y="15"/>
                        <a:pt x="24" y="15"/>
                      </a:cubicBezTo>
                      <a:cubicBezTo>
                        <a:pt x="22" y="14"/>
                        <a:pt x="21" y="14"/>
                        <a:pt x="19" y="14"/>
                      </a:cubicBezTo>
                      <a:cubicBezTo>
                        <a:pt x="18" y="14"/>
                        <a:pt x="17" y="14"/>
                        <a:pt x="16" y="15"/>
                      </a:cubicBezTo>
                      <a:cubicBezTo>
                        <a:pt x="15" y="15"/>
                        <a:pt x="14" y="16"/>
                        <a:pt x="14" y="17"/>
                      </a:cubicBezTo>
                      <a:cubicBezTo>
                        <a:pt x="14" y="19"/>
                        <a:pt x="15" y="20"/>
                        <a:pt x="16" y="20"/>
                      </a:cubicBezTo>
                      <a:cubicBezTo>
                        <a:pt x="16" y="21"/>
                        <a:pt x="18" y="22"/>
                        <a:pt x="20" y="22"/>
                      </a:cubicBezTo>
                      <a:cubicBezTo>
                        <a:pt x="21" y="22"/>
                        <a:pt x="21" y="22"/>
                        <a:pt x="21" y="22"/>
                      </a:cubicBezTo>
                      <a:cubicBezTo>
                        <a:pt x="26" y="24"/>
                        <a:pt x="30" y="25"/>
                        <a:pt x="31" y="27"/>
                      </a:cubicBezTo>
                      <a:cubicBezTo>
                        <a:pt x="32" y="28"/>
                        <a:pt x="33" y="30"/>
                        <a:pt x="34" y="31"/>
                      </a:cubicBezTo>
                      <a:cubicBezTo>
                        <a:pt x="34" y="33"/>
                        <a:pt x="35" y="35"/>
                        <a:pt x="35" y="37"/>
                      </a:cubicBezTo>
                      <a:cubicBezTo>
                        <a:pt x="35" y="41"/>
                        <a:pt x="33" y="45"/>
                        <a:pt x="31" y="48"/>
                      </a:cubicBezTo>
                      <a:cubicBezTo>
                        <a:pt x="28" y="50"/>
                        <a:pt x="24" y="52"/>
                        <a:pt x="20" y="53"/>
                      </a:cubicBezTo>
                      <a:cubicBezTo>
                        <a:pt x="20" y="60"/>
                        <a:pt x="20" y="60"/>
                        <a:pt x="20" y="60"/>
                      </a:cubicBezTo>
                      <a:cubicBezTo>
                        <a:pt x="16" y="60"/>
                        <a:pt x="16" y="60"/>
                        <a:pt x="16" y="60"/>
                      </a:cubicBezTo>
                      <a:cubicBezTo>
                        <a:pt x="16" y="53"/>
                        <a:pt x="16" y="53"/>
                        <a:pt x="16" y="53"/>
                      </a:cubicBezTo>
                      <a:cubicBezTo>
                        <a:pt x="13" y="53"/>
                        <a:pt x="10" y="52"/>
                        <a:pt x="7" y="51"/>
                      </a:cubicBezTo>
                      <a:cubicBezTo>
                        <a:pt x="5" y="50"/>
                        <a:pt x="2" y="48"/>
                        <a:pt x="0" y="46"/>
                      </a:cubicBezTo>
                      <a:lnTo>
                        <a:pt x="6" y="37"/>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 name="îś1ïḑé">
                  <a:extLst>
                    <a:ext uri="{FF2B5EF4-FFF2-40B4-BE49-F238E27FC236}">
                      <a16:creationId xmlns:a16="http://schemas.microsoft.com/office/drawing/2014/main" id="{3264BEEC-A9B1-451A-BCA3-3C805DED1BF6}"/>
                    </a:ext>
                  </a:extLst>
                </p:cNvPr>
                <p:cNvSpPr/>
                <p:nvPr/>
              </p:nvSpPr>
              <p:spPr bwMode="auto">
                <a:xfrm>
                  <a:off x="5181601" y="1346200"/>
                  <a:ext cx="760413" cy="771525"/>
                </a:xfrm>
                <a:prstGeom prst="ellipse">
                  <a:avLst/>
                </a:pr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 name="íṥ1ïḍe">
                  <a:extLst>
                    <a:ext uri="{FF2B5EF4-FFF2-40B4-BE49-F238E27FC236}">
                      <a16:creationId xmlns:a16="http://schemas.microsoft.com/office/drawing/2014/main" id="{69659F3E-6D03-479C-B602-7220F3BFAB89}"/>
                    </a:ext>
                  </a:extLst>
                </p:cNvPr>
                <p:cNvSpPr/>
                <p:nvPr/>
              </p:nvSpPr>
              <p:spPr bwMode="auto">
                <a:xfrm>
                  <a:off x="5240338" y="1403350"/>
                  <a:ext cx="644525" cy="646113"/>
                </a:xfrm>
                <a:prstGeom prst="ellipse">
                  <a:avLst/>
                </a:prstGeom>
                <a:solidFill>
                  <a:srgbClr val="FFEB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 name="íSḻïďê">
                  <a:extLst>
                    <a:ext uri="{FF2B5EF4-FFF2-40B4-BE49-F238E27FC236}">
                      <a16:creationId xmlns:a16="http://schemas.microsoft.com/office/drawing/2014/main" id="{EB26DEE5-E1C0-425A-9FB4-8260A81B129E}"/>
                    </a:ext>
                  </a:extLst>
                </p:cNvPr>
                <p:cNvSpPr/>
                <p:nvPr/>
              </p:nvSpPr>
              <p:spPr bwMode="auto">
                <a:xfrm>
                  <a:off x="5394326" y="1433513"/>
                  <a:ext cx="336550" cy="587375"/>
                </a:xfrm>
                <a:custGeom>
                  <a:avLst/>
                  <a:gdLst>
                    <a:gd name="T0" fmla="*/ 6 w 35"/>
                    <a:gd name="T1" fmla="*/ 37 h 61"/>
                    <a:gd name="T2" fmla="*/ 11 w 35"/>
                    <a:gd name="T3" fmla="*/ 42 h 61"/>
                    <a:gd name="T4" fmla="*/ 17 w 35"/>
                    <a:gd name="T5" fmla="*/ 44 h 61"/>
                    <a:gd name="T6" fmla="*/ 21 w 35"/>
                    <a:gd name="T7" fmla="*/ 42 h 61"/>
                    <a:gd name="T8" fmla="*/ 23 w 35"/>
                    <a:gd name="T9" fmla="*/ 39 h 61"/>
                    <a:gd name="T10" fmla="*/ 22 w 35"/>
                    <a:gd name="T11" fmla="*/ 35 h 61"/>
                    <a:gd name="T12" fmla="*/ 15 w 35"/>
                    <a:gd name="T13" fmla="*/ 33 h 61"/>
                    <a:gd name="T14" fmla="*/ 5 w 35"/>
                    <a:gd name="T15" fmla="*/ 28 h 61"/>
                    <a:gd name="T16" fmla="*/ 2 w 35"/>
                    <a:gd name="T17" fmla="*/ 20 h 61"/>
                    <a:gd name="T18" fmla="*/ 6 w 35"/>
                    <a:gd name="T19" fmla="*/ 10 h 61"/>
                    <a:gd name="T20" fmla="*/ 18 w 35"/>
                    <a:gd name="T21" fmla="*/ 5 h 61"/>
                    <a:gd name="T22" fmla="*/ 18 w 35"/>
                    <a:gd name="T23" fmla="*/ 0 h 61"/>
                    <a:gd name="T24" fmla="*/ 22 w 35"/>
                    <a:gd name="T25" fmla="*/ 0 h 61"/>
                    <a:gd name="T26" fmla="*/ 22 w 35"/>
                    <a:gd name="T27" fmla="*/ 5 h 61"/>
                    <a:gd name="T28" fmla="*/ 27 w 35"/>
                    <a:gd name="T29" fmla="*/ 6 h 61"/>
                    <a:gd name="T30" fmla="*/ 32 w 35"/>
                    <a:gd name="T31" fmla="*/ 9 h 61"/>
                    <a:gd name="T32" fmla="*/ 28 w 35"/>
                    <a:gd name="T33" fmla="*/ 18 h 61"/>
                    <a:gd name="T34" fmla="*/ 24 w 35"/>
                    <a:gd name="T35" fmla="*/ 15 h 61"/>
                    <a:gd name="T36" fmla="*/ 20 w 35"/>
                    <a:gd name="T37" fmla="*/ 14 h 61"/>
                    <a:gd name="T38" fmla="*/ 16 w 35"/>
                    <a:gd name="T39" fmla="*/ 15 h 61"/>
                    <a:gd name="T40" fmla="*/ 14 w 35"/>
                    <a:gd name="T41" fmla="*/ 18 h 61"/>
                    <a:gd name="T42" fmla="*/ 16 w 35"/>
                    <a:gd name="T43" fmla="*/ 21 h 61"/>
                    <a:gd name="T44" fmla="*/ 21 w 35"/>
                    <a:gd name="T45" fmla="*/ 23 h 61"/>
                    <a:gd name="T46" fmla="*/ 21 w 35"/>
                    <a:gd name="T47" fmla="*/ 23 h 61"/>
                    <a:gd name="T48" fmla="*/ 31 w 35"/>
                    <a:gd name="T49" fmla="*/ 28 h 61"/>
                    <a:gd name="T50" fmla="*/ 34 w 35"/>
                    <a:gd name="T51" fmla="*/ 32 h 61"/>
                    <a:gd name="T52" fmla="*/ 35 w 35"/>
                    <a:gd name="T53" fmla="*/ 37 h 61"/>
                    <a:gd name="T54" fmla="*/ 31 w 35"/>
                    <a:gd name="T55" fmla="*/ 48 h 61"/>
                    <a:gd name="T56" fmla="*/ 20 w 35"/>
                    <a:gd name="T57" fmla="*/ 53 h 61"/>
                    <a:gd name="T58" fmla="*/ 20 w 35"/>
                    <a:gd name="T59" fmla="*/ 61 h 61"/>
                    <a:gd name="T60" fmla="*/ 16 w 35"/>
                    <a:gd name="T61" fmla="*/ 61 h 61"/>
                    <a:gd name="T62" fmla="*/ 16 w 35"/>
                    <a:gd name="T63" fmla="*/ 53 h 61"/>
                    <a:gd name="T64" fmla="*/ 7 w 35"/>
                    <a:gd name="T65" fmla="*/ 52 h 61"/>
                    <a:gd name="T66" fmla="*/ 0 w 35"/>
                    <a:gd name="T67" fmla="*/ 47 h 61"/>
                    <a:gd name="T68" fmla="*/ 6 w 35"/>
                    <a:gd name="T69"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1">
                      <a:moveTo>
                        <a:pt x="6" y="37"/>
                      </a:moveTo>
                      <a:cubicBezTo>
                        <a:pt x="8" y="39"/>
                        <a:pt x="10" y="41"/>
                        <a:pt x="11" y="42"/>
                      </a:cubicBezTo>
                      <a:cubicBezTo>
                        <a:pt x="13" y="43"/>
                        <a:pt x="15" y="44"/>
                        <a:pt x="17" y="44"/>
                      </a:cubicBezTo>
                      <a:cubicBezTo>
                        <a:pt x="19" y="44"/>
                        <a:pt x="20" y="43"/>
                        <a:pt x="21" y="42"/>
                      </a:cubicBezTo>
                      <a:cubicBezTo>
                        <a:pt x="22" y="41"/>
                        <a:pt x="23" y="40"/>
                        <a:pt x="23" y="39"/>
                      </a:cubicBezTo>
                      <a:cubicBezTo>
                        <a:pt x="23" y="37"/>
                        <a:pt x="22" y="36"/>
                        <a:pt x="22" y="35"/>
                      </a:cubicBezTo>
                      <a:cubicBezTo>
                        <a:pt x="21" y="35"/>
                        <a:pt x="19" y="34"/>
                        <a:pt x="15" y="33"/>
                      </a:cubicBezTo>
                      <a:cubicBezTo>
                        <a:pt x="11" y="32"/>
                        <a:pt x="7" y="30"/>
                        <a:pt x="5" y="28"/>
                      </a:cubicBezTo>
                      <a:cubicBezTo>
                        <a:pt x="3" y="26"/>
                        <a:pt x="2" y="23"/>
                        <a:pt x="2" y="20"/>
                      </a:cubicBezTo>
                      <a:cubicBezTo>
                        <a:pt x="2" y="16"/>
                        <a:pt x="4" y="12"/>
                        <a:pt x="6" y="10"/>
                      </a:cubicBezTo>
                      <a:cubicBezTo>
                        <a:pt x="9" y="7"/>
                        <a:pt x="13" y="5"/>
                        <a:pt x="18" y="5"/>
                      </a:cubicBezTo>
                      <a:cubicBezTo>
                        <a:pt x="18" y="0"/>
                        <a:pt x="18" y="0"/>
                        <a:pt x="18" y="0"/>
                      </a:cubicBezTo>
                      <a:cubicBezTo>
                        <a:pt x="22" y="0"/>
                        <a:pt x="22" y="0"/>
                        <a:pt x="22" y="0"/>
                      </a:cubicBezTo>
                      <a:cubicBezTo>
                        <a:pt x="22" y="5"/>
                        <a:pt x="22" y="5"/>
                        <a:pt x="22" y="5"/>
                      </a:cubicBezTo>
                      <a:cubicBezTo>
                        <a:pt x="24" y="5"/>
                        <a:pt x="25" y="5"/>
                        <a:pt x="27" y="6"/>
                      </a:cubicBezTo>
                      <a:cubicBezTo>
                        <a:pt x="29" y="7"/>
                        <a:pt x="31" y="8"/>
                        <a:pt x="32" y="9"/>
                      </a:cubicBezTo>
                      <a:cubicBezTo>
                        <a:pt x="28" y="18"/>
                        <a:pt x="28" y="18"/>
                        <a:pt x="28" y="18"/>
                      </a:cubicBezTo>
                      <a:cubicBezTo>
                        <a:pt x="27" y="17"/>
                        <a:pt x="26" y="16"/>
                        <a:pt x="24" y="15"/>
                      </a:cubicBezTo>
                      <a:cubicBezTo>
                        <a:pt x="23" y="15"/>
                        <a:pt x="21" y="14"/>
                        <a:pt x="20" y="14"/>
                      </a:cubicBezTo>
                      <a:cubicBezTo>
                        <a:pt x="18" y="14"/>
                        <a:pt x="17" y="15"/>
                        <a:pt x="16" y="15"/>
                      </a:cubicBezTo>
                      <a:cubicBezTo>
                        <a:pt x="15" y="16"/>
                        <a:pt x="14" y="17"/>
                        <a:pt x="14" y="18"/>
                      </a:cubicBezTo>
                      <a:cubicBezTo>
                        <a:pt x="14" y="19"/>
                        <a:pt x="15" y="20"/>
                        <a:pt x="16" y="21"/>
                      </a:cubicBezTo>
                      <a:cubicBezTo>
                        <a:pt x="16" y="22"/>
                        <a:pt x="18" y="22"/>
                        <a:pt x="21" y="23"/>
                      </a:cubicBezTo>
                      <a:cubicBezTo>
                        <a:pt x="21" y="23"/>
                        <a:pt x="21" y="23"/>
                        <a:pt x="21" y="23"/>
                      </a:cubicBezTo>
                      <a:cubicBezTo>
                        <a:pt x="26" y="25"/>
                        <a:pt x="30" y="26"/>
                        <a:pt x="31" y="28"/>
                      </a:cubicBezTo>
                      <a:cubicBezTo>
                        <a:pt x="32" y="29"/>
                        <a:pt x="33" y="30"/>
                        <a:pt x="34" y="32"/>
                      </a:cubicBezTo>
                      <a:cubicBezTo>
                        <a:pt x="34" y="34"/>
                        <a:pt x="35" y="35"/>
                        <a:pt x="35" y="37"/>
                      </a:cubicBezTo>
                      <a:cubicBezTo>
                        <a:pt x="35" y="42"/>
                        <a:pt x="33" y="45"/>
                        <a:pt x="31" y="48"/>
                      </a:cubicBezTo>
                      <a:cubicBezTo>
                        <a:pt x="28" y="51"/>
                        <a:pt x="24" y="53"/>
                        <a:pt x="20" y="53"/>
                      </a:cubicBezTo>
                      <a:cubicBezTo>
                        <a:pt x="20" y="61"/>
                        <a:pt x="20" y="61"/>
                        <a:pt x="20" y="61"/>
                      </a:cubicBezTo>
                      <a:cubicBezTo>
                        <a:pt x="16" y="61"/>
                        <a:pt x="16" y="61"/>
                        <a:pt x="16" y="61"/>
                      </a:cubicBezTo>
                      <a:cubicBezTo>
                        <a:pt x="16" y="53"/>
                        <a:pt x="16" y="53"/>
                        <a:pt x="16" y="53"/>
                      </a:cubicBezTo>
                      <a:cubicBezTo>
                        <a:pt x="13" y="53"/>
                        <a:pt x="10" y="53"/>
                        <a:pt x="7" y="52"/>
                      </a:cubicBezTo>
                      <a:cubicBezTo>
                        <a:pt x="5" y="51"/>
                        <a:pt x="2" y="49"/>
                        <a:pt x="0" y="47"/>
                      </a:cubicBezTo>
                      <a:lnTo>
                        <a:pt x="6" y="37"/>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 name="íṣ1íďè">
                  <a:extLst>
                    <a:ext uri="{FF2B5EF4-FFF2-40B4-BE49-F238E27FC236}">
                      <a16:creationId xmlns:a16="http://schemas.microsoft.com/office/drawing/2014/main" id="{5FBC05F9-691F-4BC6-9A2F-66EF61495985}"/>
                    </a:ext>
                  </a:extLst>
                </p:cNvPr>
                <p:cNvSpPr/>
                <p:nvPr/>
              </p:nvSpPr>
              <p:spPr bwMode="auto">
                <a:xfrm>
                  <a:off x="6365876" y="1490663"/>
                  <a:ext cx="758825" cy="762000"/>
                </a:xfrm>
                <a:prstGeom prst="ellipse">
                  <a:avLst/>
                </a:pr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 name="íṥḻiḓé">
                  <a:extLst>
                    <a:ext uri="{FF2B5EF4-FFF2-40B4-BE49-F238E27FC236}">
                      <a16:creationId xmlns:a16="http://schemas.microsoft.com/office/drawing/2014/main" id="{9EC735AE-5136-434C-987E-9E4A5C87DA4D}"/>
                    </a:ext>
                  </a:extLst>
                </p:cNvPr>
                <p:cNvSpPr/>
                <p:nvPr/>
              </p:nvSpPr>
              <p:spPr bwMode="auto">
                <a:xfrm>
                  <a:off x="6423026" y="1549400"/>
                  <a:ext cx="644525" cy="646113"/>
                </a:xfrm>
                <a:prstGeom prst="ellipse">
                  <a:avLst/>
                </a:prstGeom>
                <a:solidFill>
                  <a:srgbClr val="FFEB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 name="iš1ïḓê">
                  <a:extLst>
                    <a:ext uri="{FF2B5EF4-FFF2-40B4-BE49-F238E27FC236}">
                      <a16:creationId xmlns:a16="http://schemas.microsoft.com/office/drawing/2014/main" id="{7197087B-043E-44E6-919F-A589F868BECF}"/>
                    </a:ext>
                  </a:extLst>
                </p:cNvPr>
                <p:cNvSpPr/>
                <p:nvPr/>
              </p:nvSpPr>
              <p:spPr bwMode="auto">
                <a:xfrm>
                  <a:off x="6577013" y="1577975"/>
                  <a:ext cx="336550" cy="587375"/>
                </a:xfrm>
                <a:custGeom>
                  <a:avLst/>
                  <a:gdLst>
                    <a:gd name="T0" fmla="*/ 6 w 35"/>
                    <a:gd name="T1" fmla="*/ 37 h 61"/>
                    <a:gd name="T2" fmla="*/ 12 w 35"/>
                    <a:gd name="T3" fmla="*/ 42 h 61"/>
                    <a:gd name="T4" fmla="*/ 17 w 35"/>
                    <a:gd name="T5" fmla="*/ 43 h 61"/>
                    <a:gd name="T6" fmla="*/ 21 w 35"/>
                    <a:gd name="T7" fmla="*/ 42 h 61"/>
                    <a:gd name="T8" fmla="*/ 23 w 35"/>
                    <a:gd name="T9" fmla="*/ 38 h 61"/>
                    <a:gd name="T10" fmla="*/ 22 w 35"/>
                    <a:gd name="T11" fmla="*/ 35 h 61"/>
                    <a:gd name="T12" fmla="*/ 16 w 35"/>
                    <a:gd name="T13" fmla="*/ 32 h 61"/>
                    <a:gd name="T14" fmla="*/ 5 w 35"/>
                    <a:gd name="T15" fmla="*/ 28 h 61"/>
                    <a:gd name="T16" fmla="*/ 3 w 35"/>
                    <a:gd name="T17" fmla="*/ 19 h 61"/>
                    <a:gd name="T18" fmla="*/ 7 w 35"/>
                    <a:gd name="T19" fmla="*/ 9 h 61"/>
                    <a:gd name="T20" fmla="*/ 18 w 35"/>
                    <a:gd name="T21" fmla="*/ 5 h 61"/>
                    <a:gd name="T22" fmla="*/ 18 w 35"/>
                    <a:gd name="T23" fmla="*/ 0 h 61"/>
                    <a:gd name="T24" fmla="*/ 22 w 35"/>
                    <a:gd name="T25" fmla="*/ 0 h 61"/>
                    <a:gd name="T26" fmla="*/ 22 w 35"/>
                    <a:gd name="T27" fmla="*/ 5 h 61"/>
                    <a:gd name="T28" fmla="*/ 27 w 35"/>
                    <a:gd name="T29" fmla="*/ 6 h 61"/>
                    <a:gd name="T30" fmla="*/ 33 w 35"/>
                    <a:gd name="T31" fmla="*/ 9 h 61"/>
                    <a:gd name="T32" fmla="*/ 29 w 35"/>
                    <a:gd name="T33" fmla="*/ 18 h 61"/>
                    <a:gd name="T34" fmla="*/ 24 w 35"/>
                    <a:gd name="T35" fmla="*/ 15 h 61"/>
                    <a:gd name="T36" fmla="*/ 20 w 35"/>
                    <a:gd name="T37" fmla="*/ 14 h 61"/>
                    <a:gd name="T38" fmla="*/ 16 w 35"/>
                    <a:gd name="T39" fmla="*/ 15 h 61"/>
                    <a:gd name="T40" fmla="*/ 14 w 35"/>
                    <a:gd name="T41" fmla="*/ 18 h 61"/>
                    <a:gd name="T42" fmla="*/ 16 w 35"/>
                    <a:gd name="T43" fmla="*/ 21 h 61"/>
                    <a:gd name="T44" fmla="*/ 21 w 35"/>
                    <a:gd name="T45" fmla="*/ 23 h 61"/>
                    <a:gd name="T46" fmla="*/ 21 w 35"/>
                    <a:gd name="T47" fmla="*/ 23 h 61"/>
                    <a:gd name="T48" fmla="*/ 31 w 35"/>
                    <a:gd name="T49" fmla="*/ 27 h 61"/>
                    <a:gd name="T50" fmla="*/ 34 w 35"/>
                    <a:gd name="T51" fmla="*/ 32 h 61"/>
                    <a:gd name="T52" fmla="*/ 35 w 35"/>
                    <a:gd name="T53" fmla="*/ 37 h 61"/>
                    <a:gd name="T54" fmla="*/ 31 w 35"/>
                    <a:gd name="T55" fmla="*/ 48 h 61"/>
                    <a:gd name="T56" fmla="*/ 20 w 35"/>
                    <a:gd name="T57" fmla="*/ 53 h 61"/>
                    <a:gd name="T58" fmla="*/ 20 w 35"/>
                    <a:gd name="T59" fmla="*/ 61 h 61"/>
                    <a:gd name="T60" fmla="*/ 16 w 35"/>
                    <a:gd name="T61" fmla="*/ 61 h 61"/>
                    <a:gd name="T62" fmla="*/ 16 w 35"/>
                    <a:gd name="T63" fmla="*/ 53 h 61"/>
                    <a:gd name="T64" fmla="*/ 8 w 35"/>
                    <a:gd name="T65" fmla="*/ 51 h 61"/>
                    <a:gd name="T66" fmla="*/ 0 w 35"/>
                    <a:gd name="T67" fmla="*/ 46 h 61"/>
                    <a:gd name="T68" fmla="*/ 6 w 35"/>
                    <a:gd name="T69"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1">
                      <a:moveTo>
                        <a:pt x="6" y="37"/>
                      </a:moveTo>
                      <a:cubicBezTo>
                        <a:pt x="8" y="39"/>
                        <a:pt x="10" y="41"/>
                        <a:pt x="12" y="42"/>
                      </a:cubicBezTo>
                      <a:cubicBezTo>
                        <a:pt x="13" y="43"/>
                        <a:pt x="15" y="43"/>
                        <a:pt x="17" y="43"/>
                      </a:cubicBezTo>
                      <a:cubicBezTo>
                        <a:pt x="19" y="43"/>
                        <a:pt x="20" y="43"/>
                        <a:pt x="21" y="42"/>
                      </a:cubicBezTo>
                      <a:cubicBezTo>
                        <a:pt x="22" y="41"/>
                        <a:pt x="23" y="40"/>
                        <a:pt x="23" y="38"/>
                      </a:cubicBezTo>
                      <a:cubicBezTo>
                        <a:pt x="23" y="37"/>
                        <a:pt x="22" y="36"/>
                        <a:pt x="22" y="35"/>
                      </a:cubicBezTo>
                      <a:cubicBezTo>
                        <a:pt x="21" y="34"/>
                        <a:pt x="19" y="33"/>
                        <a:pt x="16" y="32"/>
                      </a:cubicBezTo>
                      <a:cubicBezTo>
                        <a:pt x="11" y="31"/>
                        <a:pt x="7" y="30"/>
                        <a:pt x="5" y="28"/>
                      </a:cubicBezTo>
                      <a:cubicBezTo>
                        <a:pt x="4" y="26"/>
                        <a:pt x="3" y="23"/>
                        <a:pt x="3" y="19"/>
                      </a:cubicBezTo>
                      <a:cubicBezTo>
                        <a:pt x="3" y="15"/>
                        <a:pt x="4" y="12"/>
                        <a:pt x="7" y="9"/>
                      </a:cubicBezTo>
                      <a:cubicBezTo>
                        <a:pt x="9" y="7"/>
                        <a:pt x="13" y="5"/>
                        <a:pt x="18" y="5"/>
                      </a:cubicBezTo>
                      <a:cubicBezTo>
                        <a:pt x="18" y="0"/>
                        <a:pt x="18" y="0"/>
                        <a:pt x="18" y="0"/>
                      </a:cubicBezTo>
                      <a:cubicBezTo>
                        <a:pt x="22" y="0"/>
                        <a:pt x="22" y="0"/>
                        <a:pt x="22" y="0"/>
                      </a:cubicBezTo>
                      <a:cubicBezTo>
                        <a:pt x="22" y="5"/>
                        <a:pt x="22" y="5"/>
                        <a:pt x="22" y="5"/>
                      </a:cubicBezTo>
                      <a:cubicBezTo>
                        <a:pt x="24" y="5"/>
                        <a:pt x="26" y="5"/>
                        <a:pt x="27" y="6"/>
                      </a:cubicBezTo>
                      <a:cubicBezTo>
                        <a:pt x="29" y="6"/>
                        <a:pt x="31" y="7"/>
                        <a:pt x="33" y="9"/>
                      </a:cubicBezTo>
                      <a:cubicBezTo>
                        <a:pt x="29" y="18"/>
                        <a:pt x="29" y="18"/>
                        <a:pt x="29" y="18"/>
                      </a:cubicBezTo>
                      <a:cubicBezTo>
                        <a:pt x="27" y="16"/>
                        <a:pt x="26" y="16"/>
                        <a:pt x="24" y="15"/>
                      </a:cubicBezTo>
                      <a:cubicBezTo>
                        <a:pt x="23" y="14"/>
                        <a:pt x="21" y="14"/>
                        <a:pt x="20" y="14"/>
                      </a:cubicBezTo>
                      <a:cubicBezTo>
                        <a:pt x="18" y="14"/>
                        <a:pt x="17" y="14"/>
                        <a:pt x="16" y="15"/>
                      </a:cubicBezTo>
                      <a:cubicBezTo>
                        <a:pt x="15" y="16"/>
                        <a:pt x="14" y="17"/>
                        <a:pt x="14" y="18"/>
                      </a:cubicBezTo>
                      <a:cubicBezTo>
                        <a:pt x="14" y="19"/>
                        <a:pt x="15" y="20"/>
                        <a:pt x="16" y="21"/>
                      </a:cubicBezTo>
                      <a:cubicBezTo>
                        <a:pt x="17" y="21"/>
                        <a:pt x="18" y="22"/>
                        <a:pt x="21" y="23"/>
                      </a:cubicBezTo>
                      <a:cubicBezTo>
                        <a:pt x="21" y="23"/>
                        <a:pt x="21" y="23"/>
                        <a:pt x="21" y="23"/>
                      </a:cubicBezTo>
                      <a:cubicBezTo>
                        <a:pt x="26" y="24"/>
                        <a:pt x="30" y="26"/>
                        <a:pt x="31" y="27"/>
                      </a:cubicBezTo>
                      <a:cubicBezTo>
                        <a:pt x="32" y="29"/>
                        <a:pt x="33" y="30"/>
                        <a:pt x="34" y="32"/>
                      </a:cubicBezTo>
                      <a:cubicBezTo>
                        <a:pt x="34" y="33"/>
                        <a:pt x="35" y="35"/>
                        <a:pt x="35" y="37"/>
                      </a:cubicBezTo>
                      <a:cubicBezTo>
                        <a:pt x="35" y="41"/>
                        <a:pt x="33" y="45"/>
                        <a:pt x="31" y="48"/>
                      </a:cubicBezTo>
                      <a:cubicBezTo>
                        <a:pt x="28" y="51"/>
                        <a:pt x="24" y="52"/>
                        <a:pt x="20" y="53"/>
                      </a:cubicBezTo>
                      <a:cubicBezTo>
                        <a:pt x="20" y="61"/>
                        <a:pt x="20" y="61"/>
                        <a:pt x="20" y="61"/>
                      </a:cubicBezTo>
                      <a:cubicBezTo>
                        <a:pt x="16" y="61"/>
                        <a:pt x="16" y="61"/>
                        <a:pt x="16" y="61"/>
                      </a:cubicBezTo>
                      <a:cubicBezTo>
                        <a:pt x="16" y="53"/>
                        <a:pt x="16" y="53"/>
                        <a:pt x="16" y="53"/>
                      </a:cubicBezTo>
                      <a:cubicBezTo>
                        <a:pt x="13" y="53"/>
                        <a:pt x="10" y="52"/>
                        <a:pt x="8" y="51"/>
                      </a:cubicBezTo>
                      <a:cubicBezTo>
                        <a:pt x="5" y="50"/>
                        <a:pt x="3" y="49"/>
                        <a:pt x="0" y="46"/>
                      </a:cubicBezTo>
                      <a:lnTo>
                        <a:pt x="6" y="37"/>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 name="ïšḻîḑè">
                  <a:extLst>
                    <a:ext uri="{FF2B5EF4-FFF2-40B4-BE49-F238E27FC236}">
                      <a16:creationId xmlns:a16="http://schemas.microsoft.com/office/drawing/2014/main" id="{41B15E73-CC6A-4E81-8750-D8B4FCDB0A92}"/>
                    </a:ext>
                  </a:extLst>
                </p:cNvPr>
                <p:cNvSpPr/>
                <p:nvPr/>
              </p:nvSpPr>
              <p:spPr bwMode="auto">
                <a:xfrm>
                  <a:off x="7894638" y="4056063"/>
                  <a:ext cx="77788" cy="173038"/>
                </a:xfrm>
                <a:prstGeom prst="ellipse">
                  <a:avLst/>
                </a:prstGeom>
                <a:solidFill>
                  <a:srgbClr val="FC6E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 name="íṣḻíďe">
                  <a:extLst>
                    <a:ext uri="{FF2B5EF4-FFF2-40B4-BE49-F238E27FC236}">
                      <a16:creationId xmlns:a16="http://schemas.microsoft.com/office/drawing/2014/main" id="{9921BF27-4C29-484F-B9FE-A48CD7387C71}"/>
                    </a:ext>
                  </a:extLst>
                </p:cNvPr>
                <p:cNvSpPr/>
                <p:nvPr/>
              </p:nvSpPr>
              <p:spPr bwMode="auto">
                <a:xfrm>
                  <a:off x="4527551" y="2946400"/>
                  <a:ext cx="682625" cy="1504950"/>
                </a:xfrm>
                <a:custGeom>
                  <a:avLst/>
                  <a:gdLst>
                    <a:gd name="T0" fmla="*/ 17 w 71"/>
                    <a:gd name="T1" fmla="*/ 156 h 156"/>
                    <a:gd name="T2" fmla="*/ 71 w 71"/>
                    <a:gd name="T3" fmla="*/ 0 h 156"/>
                    <a:gd name="T4" fmla="*/ 17 w 71"/>
                    <a:gd name="T5" fmla="*/ 156 h 156"/>
                  </a:gdLst>
                  <a:ahLst/>
                  <a:cxnLst>
                    <a:cxn ang="0">
                      <a:pos x="T0" y="T1"/>
                    </a:cxn>
                    <a:cxn ang="0">
                      <a:pos x="T2" y="T3"/>
                    </a:cxn>
                    <a:cxn ang="0">
                      <a:pos x="T4" y="T5"/>
                    </a:cxn>
                  </a:cxnLst>
                  <a:rect l="0" t="0" r="r" b="b"/>
                  <a:pathLst>
                    <a:path w="71" h="156">
                      <a:moveTo>
                        <a:pt x="17" y="156"/>
                      </a:moveTo>
                      <a:cubicBezTo>
                        <a:pt x="0" y="105"/>
                        <a:pt x="15" y="15"/>
                        <a:pt x="71" y="0"/>
                      </a:cubicBezTo>
                      <a:cubicBezTo>
                        <a:pt x="18" y="36"/>
                        <a:pt x="15" y="126"/>
                        <a:pt x="17" y="156"/>
                      </a:cubicBezTo>
                      <a:close/>
                    </a:path>
                  </a:pathLst>
                </a:custGeom>
                <a:solidFill>
                  <a:srgbClr val="FF9D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 name="îṣlïdê">
                  <a:extLst>
                    <a:ext uri="{FF2B5EF4-FFF2-40B4-BE49-F238E27FC236}">
                      <a16:creationId xmlns:a16="http://schemas.microsoft.com/office/drawing/2014/main" id="{5CE34DE6-63EA-469F-AEBB-FE65B2303220}"/>
                    </a:ext>
                  </a:extLst>
                </p:cNvPr>
                <p:cNvSpPr/>
                <p:nvPr/>
              </p:nvSpPr>
              <p:spPr bwMode="auto">
                <a:xfrm>
                  <a:off x="6278563" y="2995613"/>
                  <a:ext cx="269875" cy="355600"/>
                </a:xfrm>
                <a:custGeom>
                  <a:avLst/>
                  <a:gdLst>
                    <a:gd name="T0" fmla="*/ 5 w 28"/>
                    <a:gd name="T1" fmla="*/ 37 h 37"/>
                    <a:gd name="T2" fmla="*/ 28 w 28"/>
                    <a:gd name="T3" fmla="*/ 0 h 37"/>
                    <a:gd name="T4" fmla="*/ 5 w 28"/>
                    <a:gd name="T5" fmla="*/ 37 h 37"/>
                  </a:gdLst>
                  <a:ahLst/>
                  <a:cxnLst>
                    <a:cxn ang="0">
                      <a:pos x="T0" y="T1"/>
                    </a:cxn>
                    <a:cxn ang="0">
                      <a:pos x="T2" y="T3"/>
                    </a:cxn>
                    <a:cxn ang="0">
                      <a:pos x="T4" y="T5"/>
                    </a:cxn>
                  </a:cxnLst>
                  <a:rect l="0" t="0" r="r" b="b"/>
                  <a:pathLst>
                    <a:path w="28" h="37">
                      <a:moveTo>
                        <a:pt x="5" y="37"/>
                      </a:moveTo>
                      <a:cubicBezTo>
                        <a:pt x="0" y="22"/>
                        <a:pt x="7" y="0"/>
                        <a:pt x="28" y="0"/>
                      </a:cubicBezTo>
                      <a:cubicBezTo>
                        <a:pt x="10" y="8"/>
                        <a:pt x="5" y="28"/>
                        <a:pt x="5" y="37"/>
                      </a:cubicBezTo>
                      <a:close/>
                    </a:path>
                  </a:pathLst>
                </a:custGeom>
                <a:solidFill>
                  <a:srgbClr val="FF9D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grpSp>
          <p:nvGrpSpPr>
            <p:cNvPr id="44" name="组合 63">
              <a:extLst>
                <a:ext uri="{FF2B5EF4-FFF2-40B4-BE49-F238E27FC236}">
                  <a16:creationId xmlns:a16="http://schemas.microsoft.com/office/drawing/2014/main" id="{B57319DA-D719-4AC6-8EA0-22EE6B45397F}"/>
                </a:ext>
              </a:extLst>
            </p:cNvPr>
            <p:cNvGrpSpPr/>
            <p:nvPr/>
          </p:nvGrpSpPr>
          <p:grpSpPr>
            <a:xfrm>
              <a:off x="1944708" y="1952759"/>
              <a:ext cx="4615625" cy="576331"/>
              <a:chOff x="1944708" y="1952759"/>
              <a:chExt cx="4615625" cy="576331"/>
            </a:xfrm>
          </p:grpSpPr>
          <p:sp>
            <p:nvSpPr>
              <p:cNvPr id="45" name="矩形 10">
                <a:extLst>
                  <a:ext uri="{FF2B5EF4-FFF2-40B4-BE49-F238E27FC236}">
                    <a16:creationId xmlns:a16="http://schemas.microsoft.com/office/drawing/2014/main" id="{7F679655-3332-496A-926B-77BB2F9ECE10}"/>
                  </a:ext>
                </a:extLst>
              </p:cNvPr>
              <p:cNvSpPr/>
              <p:nvPr/>
            </p:nvSpPr>
            <p:spPr>
              <a:xfrm>
                <a:off x="4533281" y="2003298"/>
                <a:ext cx="2027052" cy="338554"/>
              </a:xfrm>
              <a:prstGeom prst="rect">
                <a:avLst/>
              </a:prstGeom>
            </p:spPr>
            <p:txBody>
              <a:bodyPr wrap="square">
                <a:spAutoFit/>
                <a:scene3d>
                  <a:camera prst="orthographicFront"/>
                  <a:lightRig rig="threePt" dir="t"/>
                </a:scene3d>
                <a:sp3d contourW="12700"/>
              </a:bodyPr>
              <a:lstStyle/>
              <a:p>
                <a:r>
                  <a:rPr lang="en-US" altLang="zh-CN" sz="1600" b="1" dirty="0">
                    <a:solidFill>
                      <a:schemeClr val="tx1">
                        <a:lumMod val="75000"/>
                        <a:lumOff val="25000"/>
                      </a:schemeClr>
                    </a:solidFill>
                    <a:ea typeface="微软雅黑" panose="020B0503020204020204" pitchFamily="34" charset="-122"/>
                  </a:rPr>
                  <a:t>Purchase linkage</a:t>
                </a:r>
              </a:p>
            </p:txBody>
          </p:sp>
          <p:sp>
            <p:nvSpPr>
              <p:cNvPr id="46" name="文本框 50">
                <a:extLst>
                  <a:ext uri="{FF2B5EF4-FFF2-40B4-BE49-F238E27FC236}">
                    <a16:creationId xmlns:a16="http://schemas.microsoft.com/office/drawing/2014/main" id="{DCA8C3F2-E2E1-4FEF-BA3A-5105F02F2DA3}"/>
                  </a:ext>
                </a:extLst>
              </p:cNvPr>
              <p:cNvSpPr txBox="1"/>
              <p:nvPr/>
            </p:nvSpPr>
            <p:spPr>
              <a:xfrm>
                <a:off x="1944708" y="1952759"/>
                <a:ext cx="2531096" cy="576331"/>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1200" dirty="0">
                    <a:latin typeface="Century Gothic" panose="020B0502020202020204" pitchFamily="34" charset="0"/>
                    <a:ea typeface="+mj-ea"/>
                  </a:rPr>
                  <a:t>The user print the presentation and make it into a film to used in a wider field</a:t>
                </a:r>
              </a:p>
            </p:txBody>
          </p:sp>
        </p:grpSp>
        <p:grpSp>
          <p:nvGrpSpPr>
            <p:cNvPr id="47" name="组合 62">
              <a:extLst>
                <a:ext uri="{FF2B5EF4-FFF2-40B4-BE49-F238E27FC236}">
                  <a16:creationId xmlns:a16="http://schemas.microsoft.com/office/drawing/2014/main" id="{A47F8147-621B-41AE-9ACF-8EF7E2150F31}"/>
                </a:ext>
              </a:extLst>
            </p:cNvPr>
            <p:cNvGrpSpPr/>
            <p:nvPr/>
          </p:nvGrpSpPr>
          <p:grpSpPr>
            <a:xfrm>
              <a:off x="1713648" y="3141802"/>
              <a:ext cx="2531097" cy="937297"/>
              <a:chOff x="1713648" y="3141802"/>
              <a:chExt cx="2531097" cy="937297"/>
            </a:xfrm>
          </p:grpSpPr>
          <p:sp>
            <p:nvSpPr>
              <p:cNvPr id="48" name="矩形 9">
                <a:extLst>
                  <a:ext uri="{FF2B5EF4-FFF2-40B4-BE49-F238E27FC236}">
                    <a16:creationId xmlns:a16="http://schemas.microsoft.com/office/drawing/2014/main" id="{9332022F-64F8-48C4-9FD5-30CAEAE5EA8E}"/>
                  </a:ext>
                </a:extLst>
              </p:cNvPr>
              <p:cNvSpPr/>
              <p:nvPr/>
            </p:nvSpPr>
            <p:spPr>
              <a:xfrm>
                <a:off x="2081285" y="3141802"/>
                <a:ext cx="2163460" cy="338554"/>
              </a:xfrm>
              <a:prstGeom prst="rect">
                <a:avLst/>
              </a:prstGeom>
            </p:spPr>
            <p:txBody>
              <a:bodyPr wrap="square">
                <a:spAutoFit/>
                <a:scene3d>
                  <a:camera prst="orthographicFront"/>
                  <a:lightRig rig="threePt" dir="t"/>
                </a:scene3d>
                <a:sp3d contourW="12700"/>
              </a:bodyPr>
              <a:lstStyle/>
              <a:p>
                <a:pPr algn="r"/>
                <a:r>
                  <a:rPr lang="en-US" altLang="zh-CN" sz="1600" b="1" dirty="0">
                    <a:solidFill>
                      <a:schemeClr val="tx1">
                        <a:lumMod val="75000"/>
                        <a:lumOff val="25000"/>
                      </a:schemeClr>
                    </a:solidFill>
                    <a:ea typeface="微软雅黑" panose="020B0503020204020204" pitchFamily="34" charset="-122"/>
                  </a:rPr>
                  <a:t>Integrated industry</a:t>
                </a:r>
                <a:endParaRPr lang="zh-CN" altLang="en-US" sz="1600" b="1" dirty="0">
                  <a:solidFill>
                    <a:schemeClr val="tx1">
                      <a:lumMod val="75000"/>
                      <a:lumOff val="25000"/>
                    </a:schemeClr>
                  </a:solidFill>
                  <a:ea typeface="微软雅黑" panose="020B0503020204020204" pitchFamily="34" charset="-122"/>
                </a:endParaRPr>
              </a:p>
            </p:txBody>
          </p:sp>
          <p:sp>
            <p:nvSpPr>
              <p:cNvPr id="49" name="文本框 51">
                <a:extLst>
                  <a:ext uri="{FF2B5EF4-FFF2-40B4-BE49-F238E27FC236}">
                    <a16:creationId xmlns:a16="http://schemas.microsoft.com/office/drawing/2014/main" id="{B181D60A-590E-42CD-947F-17E90897DAB1}"/>
                  </a:ext>
                </a:extLst>
              </p:cNvPr>
              <p:cNvSpPr txBox="1"/>
              <p:nvPr/>
            </p:nvSpPr>
            <p:spPr>
              <a:xfrm>
                <a:off x="1713648" y="3502769"/>
                <a:ext cx="2531096" cy="576330"/>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1200" dirty="0">
                    <a:latin typeface="Century Gothic" panose="020B0502020202020204" pitchFamily="34" charset="0"/>
                    <a:ea typeface="+mj-ea"/>
                  </a:rPr>
                  <a:t>The user print the presentation and make it into a film to used in a wider field</a:t>
                </a:r>
              </a:p>
            </p:txBody>
          </p:sp>
        </p:grpSp>
        <p:grpSp>
          <p:nvGrpSpPr>
            <p:cNvPr id="50" name="组合 61">
              <a:extLst>
                <a:ext uri="{FF2B5EF4-FFF2-40B4-BE49-F238E27FC236}">
                  <a16:creationId xmlns:a16="http://schemas.microsoft.com/office/drawing/2014/main" id="{1254B515-EA37-45F7-B85F-3AEA2DF7DF6F}"/>
                </a:ext>
              </a:extLst>
            </p:cNvPr>
            <p:cNvGrpSpPr/>
            <p:nvPr/>
          </p:nvGrpSpPr>
          <p:grpSpPr>
            <a:xfrm>
              <a:off x="1713648" y="4691127"/>
              <a:ext cx="2967470" cy="759403"/>
              <a:chOff x="1713648" y="4691127"/>
              <a:chExt cx="2967470" cy="759403"/>
            </a:xfrm>
          </p:grpSpPr>
          <p:sp>
            <p:nvSpPr>
              <p:cNvPr id="51" name="矩形 8">
                <a:extLst>
                  <a:ext uri="{FF2B5EF4-FFF2-40B4-BE49-F238E27FC236}">
                    <a16:creationId xmlns:a16="http://schemas.microsoft.com/office/drawing/2014/main" id="{695F8B69-D154-440A-BF7E-72B5C91C560C}"/>
                  </a:ext>
                </a:extLst>
              </p:cNvPr>
              <p:cNvSpPr/>
              <p:nvPr/>
            </p:nvSpPr>
            <p:spPr>
              <a:xfrm>
                <a:off x="2436126" y="5111976"/>
                <a:ext cx="2244992" cy="338554"/>
              </a:xfrm>
              <a:prstGeom prst="rect">
                <a:avLst/>
              </a:prstGeom>
            </p:spPr>
            <p:txBody>
              <a:bodyPr wrap="square">
                <a:spAutoFit/>
                <a:scene3d>
                  <a:camera prst="orthographicFront"/>
                  <a:lightRig rig="threePt" dir="t"/>
                </a:scene3d>
                <a:sp3d contourW="12700"/>
              </a:bodyPr>
              <a:lstStyle/>
              <a:p>
                <a:r>
                  <a:rPr lang="en-US" altLang="zh-CN" sz="1600" b="1" dirty="0">
                    <a:solidFill>
                      <a:schemeClr val="tx1">
                        <a:lumMod val="75000"/>
                        <a:lumOff val="25000"/>
                      </a:schemeClr>
                    </a:solidFill>
                    <a:ea typeface="微软雅黑" panose="020B0503020204020204" pitchFamily="34" charset="-122"/>
                  </a:rPr>
                  <a:t>Relying on the store</a:t>
                </a:r>
              </a:p>
            </p:txBody>
          </p:sp>
          <p:sp>
            <p:nvSpPr>
              <p:cNvPr id="52" name="文本框 52">
                <a:extLst>
                  <a:ext uri="{FF2B5EF4-FFF2-40B4-BE49-F238E27FC236}">
                    <a16:creationId xmlns:a16="http://schemas.microsoft.com/office/drawing/2014/main" id="{BF2CCBF4-C216-476A-9D57-04E447484DB0}"/>
                  </a:ext>
                </a:extLst>
              </p:cNvPr>
              <p:cNvSpPr txBox="1"/>
              <p:nvPr/>
            </p:nvSpPr>
            <p:spPr>
              <a:xfrm>
                <a:off x="1713648" y="4691127"/>
                <a:ext cx="2531096" cy="576331"/>
              </a:xfrm>
              <a:prstGeom prst="rect">
                <a:avLst/>
              </a:prstGeom>
              <a:noFill/>
            </p:spPr>
            <p:txBody>
              <a:bodyPr wrap="square" rtlCol="0">
                <a:spAutoFit/>
                <a:scene3d>
                  <a:camera prst="orthographicFront"/>
                  <a:lightRig rig="threePt" dir="t"/>
                </a:scene3d>
                <a:sp3d contourW="12700"/>
              </a:bodyPr>
              <a:lstStyle/>
              <a:p>
                <a:pPr algn="r">
                  <a:lnSpc>
                    <a:spcPct val="114000"/>
                  </a:lnSpc>
                </a:pPr>
                <a:r>
                  <a:rPr lang="en-US" altLang="zh-CN" sz="1200" dirty="0">
                    <a:latin typeface="Century Gothic" panose="020B0502020202020204" pitchFamily="34" charset="0"/>
                    <a:ea typeface="+mj-ea"/>
                  </a:rPr>
                  <a:t>The user print the presentation and make it into a film to used in a wider field</a:t>
                </a:r>
              </a:p>
            </p:txBody>
          </p:sp>
        </p:grpSp>
        <p:grpSp>
          <p:nvGrpSpPr>
            <p:cNvPr id="53" name="组合 64">
              <a:extLst>
                <a:ext uri="{FF2B5EF4-FFF2-40B4-BE49-F238E27FC236}">
                  <a16:creationId xmlns:a16="http://schemas.microsoft.com/office/drawing/2014/main" id="{22276EAC-EEB3-4CF9-AAF4-36BE369ACA19}"/>
                </a:ext>
              </a:extLst>
            </p:cNvPr>
            <p:cNvGrpSpPr/>
            <p:nvPr/>
          </p:nvGrpSpPr>
          <p:grpSpPr>
            <a:xfrm>
              <a:off x="7920134" y="2751406"/>
              <a:ext cx="2871095" cy="790300"/>
              <a:chOff x="7920134" y="2751406"/>
              <a:chExt cx="2871095" cy="790300"/>
            </a:xfrm>
          </p:grpSpPr>
          <p:sp>
            <p:nvSpPr>
              <p:cNvPr id="54" name="矩形 11">
                <a:extLst>
                  <a:ext uri="{FF2B5EF4-FFF2-40B4-BE49-F238E27FC236}">
                    <a16:creationId xmlns:a16="http://schemas.microsoft.com/office/drawing/2014/main" id="{FDDF1CD5-5B01-4ACB-98A6-839647C0E443}"/>
                  </a:ext>
                </a:extLst>
              </p:cNvPr>
              <p:cNvSpPr/>
              <p:nvPr/>
            </p:nvSpPr>
            <p:spPr>
              <a:xfrm>
                <a:off x="7920134" y="3203152"/>
                <a:ext cx="2871095" cy="338554"/>
              </a:xfrm>
              <a:prstGeom prst="rect">
                <a:avLst/>
              </a:prstGeom>
            </p:spPr>
            <p:txBody>
              <a:bodyPr wrap="square">
                <a:spAutoFit/>
                <a:scene3d>
                  <a:camera prst="orthographicFront"/>
                  <a:lightRig rig="threePt" dir="t"/>
                </a:scene3d>
                <a:sp3d contourW="12700"/>
              </a:bodyPr>
              <a:lstStyle/>
              <a:p>
                <a:r>
                  <a:rPr lang="en-US" altLang="zh-CN" sz="1600" b="1" dirty="0">
                    <a:solidFill>
                      <a:schemeClr val="tx1">
                        <a:lumMod val="75000"/>
                        <a:lumOff val="25000"/>
                      </a:schemeClr>
                    </a:solidFill>
                    <a:ea typeface="微软雅黑" panose="020B0503020204020204" pitchFamily="34" charset="-122"/>
                  </a:rPr>
                  <a:t>Complementary resources</a:t>
                </a:r>
              </a:p>
            </p:txBody>
          </p:sp>
          <p:sp>
            <p:nvSpPr>
              <p:cNvPr id="55" name="文本框 53">
                <a:extLst>
                  <a:ext uri="{FF2B5EF4-FFF2-40B4-BE49-F238E27FC236}">
                    <a16:creationId xmlns:a16="http://schemas.microsoft.com/office/drawing/2014/main" id="{0E6FD8BB-028C-45F7-BBE6-F139749DD4C3}"/>
                  </a:ext>
                </a:extLst>
              </p:cNvPr>
              <p:cNvSpPr txBox="1"/>
              <p:nvPr/>
            </p:nvSpPr>
            <p:spPr>
              <a:xfrm>
                <a:off x="7920134" y="2751406"/>
                <a:ext cx="2531096" cy="576331"/>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1200" dirty="0">
                    <a:latin typeface="Century Gothic" panose="020B0502020202020204" pitchFamily="34" charset="0"/>
                    <a:ea typeface="+mj-ea"/>
                  </a:rPr>
                  <a:t>The user print the presentation and make it into a film to used in a wider field</a:t>
                </a:r>
              </a:p>
            </p:txBody>
          </p:sp>
        </p:grpSp>
        <p:grpSp>
          <p:nvGrpSpPr>
            <p:cNvPr id="56" name="组合 65">
              <a:extLst>
                <a:ext uri="{FF2B5EF4-FFF2-40B4-BE49-F238E27FC236}">
                  <a16:creationId xmlns:a16="http://schemas.microsoft.com/office/drawing/2014/main" id="{99700747-49C6-4FB0-A17F-625C423A379F}"/>
                </a:ext>
              </a:extLst>
            </p:cNvPr>
            <p:cNvGrpSpPr/>
            <p:nvPr/>
          </p:nvGrpSpPr>
          <p:grpSpPr>
            <a:xfrm>
              <a:off x="8260133" y="4733814"/>
              <a:ext cx="2531096" cy="949036"/>
              <a:chOff x="8260133" y="4733814"/>
              <a:chExt cx="2531096" cy="949036"/>
            </a:xfrm>
          </p:grpSpPr>
          <p:sp>
            <p:nvSpPr>
              <p:cNvPr id="57" name="矩形 12">
                <a:extLst>
                  <a:ext uri="{FF2B5EF4-FFF2-40B4-BE49-F238E27FC236}">
                    <a16:creationId xmlns:a16="http://schemas.microsoft.com/office/drawing/2014/main" id="{901E5F22-DE37-4F89-8302-06AFA93ED1B4}"/>
                  </a:ext>
                </a:extLst>
              </p:cNvPr>
              <p:cNvSpPr/>
              <p:nvPr/>
            </p:nvSpPr>
            <p:spPr>
              <a:xfrm>
                <a:off x="8260133" y="4733814"/>
                <a:ext cx="2323706" cy="338554"/>
              </a:xfrm>
              <a:prstGeom prst="rect">
                <a:avLst/>
              </a:prstGeom>
            </p:spPr>
            <p:txBody>
              <a:bodyPr wrap="square">
                <a:spAutoFit/>
                <a:scene3d>
                  <a:camera prst="orthographicFront"/>
                  <a:lightRig rig="threePt" dir="t"/>
                </a:scene3d>
                <a:sp3d contourW="12700"/>
              </a:bodyPr>
              <a:lstStyle/>
              <a:p>
                <a:r>
                  <a:rPr lang="en-US" altLang="zh-CN" sz="1600" b="1" dirty="0">
                    <a:solidFill>
                      <a:schemeClr val="tx1">
                        <a:lumMod val="75000"/>
                        <a:lumOff val="25000"/>
                      </a:schemeClr>
                    </a:solidFill>
                    <a:ea typeface="微软雅黑" panose="020B0503020204020204" pitchFamily="34" charset="-122"/>
                  </a:rPr>
                  <a:t>Mutual investment</a:t>
                </a:r>
                <a:endParaRPr lang="zh-CN" altLang="en-US" sz="1600" b="1" dirty="0">
                  <a:solidFill>
                    <a:schemeClr val="tx1">
                      <a:lumMod val="75000"/>
                      <a:lumOff val="25000"/>
                    </a:schemeClr>
                  </a:solidFill>
                  <a:ea typeface="微软雅黑" panose="020B0503020204020204" pitchFamily="34" charset="-122"/>
                </a:endParaRPr>
              </a:p>
            </p:txBody>
          </p:sp>
          <p:sp>
            <p:nvSpPr>
              <p:cNvPr id="58" name="文本框 54">
                <a:extLst>
                  <a:ext uri="{FF2B5EF4-FFF2-40B4-BE49-F238E27FC236}">
                    <a16:creationId xmlns:a16="http://schemas.microsoft.com/office/drawing/2014/main" id="{6E09A456-86A1-4503-99F1-87DE307564EB}"/>
                  </a:ext>
                </a:extLst>
              </p:cNvPr>
              <p:cNvSpPr txBox="1"/>
              <p:nvPr/>
            </p:nvSpPr>
            <p:spPr>
              <a:xfrm>
                <a:off x="8260133" y="5106519"/>
                <a:ext cx="2531096" cy="576331"/>
              </a:xfrm>
              <a:prstGeom prst="rect">
                <a:avLst/>
              </a:prstGeom>
              <a:noFill/>
            </p:spPr>
            <p:txBody>
              <a:bodyPr wrap="square" rtlCol="0">
                <a:spAutoFit/>
                <a:scene3d>
                  <a:camera prst="orthographicFront"/>
                  <a:lightRig rig="threePt" dir="t"/>
                </a:scene3d>
                <a:sp3d contourW="12700"/>
              </a:bodyPr>
              <a:lstStyle/>
              <a:p>
                <a:pPr>
                  <a:lnSpc>
                    <a:spcPct val="114000"/>
                  </a:lnSpc>
                </a:pPr>
                <a:r>
                  <a:rPr lang="en-US" altLang="zh-CN" sz="1200" dirty="0">
                    <a:latin typeface="Century Gothic" panose="020B0502020202020204" pitchFamily="34" charset="0"/>
                    <a:ea typeface="+mj-ea"/>
                  </a:rPr>
                  <a:t>The user print the presentation and make it into a film to used in a wider field</a:t>
                </a:r>
              </a:p>
            </p:txBody>
          </p:sp>
        </p:grpSp>
      </p:grpSp>
      <p:sp>
        <p:nvSpPr>
          <p:cNvPr id="63" name="文本框 1375">
            <a:extLst>
              <a:ext uri="{FF2B5EF4-FFF2-40B4-BE49-F238E27FC236}">
                <a16:creationId xmlns:a16="http://schemas.microsoft.com/office/drawing/2014/main" id="{53564774-642F-4EAD-ADC5-3B4B864F0BC9}"/>
              </a:ext>
            </a:extLst>
          </p:cNvPr>
          <p:cNvSpPr txBox="1"/>
          <p:nvPr/>
        </p:nvSpPr>
        <p:spPr>
          <a:xfrm>
            <a:off x="1358795" y="224745"/>
            <a:ext cx="5484963" cy="633187"/>
          </a:xfrm>
          <a:prstGeom prst="rect">
            <a:avLst/>
          </a:prstGeom>
          <a:ln>
            <a:noFill/>
          </a:ln>
        </p:spPr>
        <p:txBody>
          <a:bodyPr wrap="square">
            <a:spAutoFit/>
            <a:scene3d>
              <a:camera prst="orthographicFront"/>
              <a:lightRig rig="threePt" dir="t"/>
            </a:scene3d>
            <a:sp3d contourW="12700"/>
          </a:bodyPr>
          <a:lstStyle>
            <a:defPPr>
              <a:defRPr lang="en-US"/>
            </a:defPPr>
            <a:lvl1pPr>
              <a:lnSpc>
                <a:spcPct val="120000"/>
              </a:lnSpc>
              <a:defRPr sz="3200" b="1">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defRPr>
            </a:lvl1pPr>
            <a:lvl2pPr defTabSz="914400"/>
            <a:lvl3pPr defTabSz="914400"/>
            <a:lvl4pPr defTabSz="914400"/>
            <a:lvl5pPr defTabSz="914400"/>
            <a:lvl6pPr defTabSz="914400"/>
            <a:lvl7pPr defTabSz="914400"/>
            <a:lvl8pPr defTabSz="914400"/>
            <a:lvl9pPr defTabSz="914400"/>
          </a:lstStyle>
          <a:p>
            <a:r>
              <a:rPr lang="en-US" altLang="zh-CN" dirty="0"/>
              <a:t>Marketing execution plan</a:t>
            </a:r>
            <a:endParaRPr lang="zh-CN" altLang="en-US" dirty="0"/>
          </a:p>
        </p:txBody>
      </p:sp>
    </p:spTree>
    <p:extLst>
      <p:ext uri="{BB962C8B-B14F-4D97-AF65-F5344CB8AC3E}">
        <p14:creationId xmlns:p14="http://schemas.microsoft.com/office/powerpoint/2010/main" val="1064050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767;p36">
            <a:extLst>
              <a:ext uri="{FF2B5EF4-FFF2-40B4-BE49-F238E27FC236}">
                <a16:creationId xmlns:a16="http://schemas.microsoft.com/office/drawing/2014/main" id="{D3E2A831-72AB-4E47-8DC3-ADB11BEE213F}"/>
              </a:ext>
            </a:extLst>
          </p:cNvPr>
          <p:cNvGrpSpPr/>
          <p:nvPr/>
        </p:nvGrpSpPr>
        <p:grpSpPr>
          <a:xfrm>
            <a:off x="383271" y="1112645"/>
            <a:ext cx="4972753" cy="4906423"/>
            <a:chOff x="713950" y="1653650"/>
            <a:chExt cx="2908825" cy="2870025"/>
          </a:xfrm>
        </p:grpSpPr>
        <p:sp>
          <p:nvSpPr>
            <p:cNvPr id="3" name="Google Shape;768;p36">
              <a:extLst>
                <a:ext uri="{FF2B5EF4-FFF2-40B4-BE49-F238E27FC236}">
                  <a16:creationId xmlns:a16="http://schemas.microsoft.com/office/drawing/2014/main" id="{6D2EE39C-BEF8-4383-8CC9-A305336EFF51}"/>
                </a:ext>
              </a:extLst>
            </p:cNvPr>
            <p:cNvSpPr/>
            <p:nvPr/>
          </p:nvSpPr>
          <p:spPr>
            <a:xfrm>
              <a:off x="713950" y="2850750"/>
              <a:ext cx="2896950" cy="1672925"/>
            </a:xfrm>
            <a:custGeom>
              <a:avLst/>
              <a:gdLst/>
              <a:ahLst/>
              <a:cxnLst/>
              <a:rect l="l" t="t" r="r" b="b"/>
              <a:pathLst>
                <a:path w="115878" h="66917" extrusionOk="0">
                  <a:moveTo>
                    <a:pt x="57923" y="0"/>
                  </a:moveTo>
                  <a:cubicBezTo>
                    <a:pt x="25937" y="0"/>
                    <a:pt x="0" y="14980"/>
                    <a:pt x="0" y="33443"/>
                  </a:cubicBezTo>
                  <a:cubicBezTo>
                    <a:pt x="0" y="51937"/>
                    <a:pt x="25937" y="66917"/>
                    <a:pt x="57923" y="66917"/>
                  </a:cubicBezTo>
                  <a:cubicBezTo>
                    <a:pt x="89940" y="66917"/>
                    <a:pt x="115877" y="51937"/>
                    <a:pt x="115877" y="33443"/>
                  </a:cubicBezTo>
                  <a:cubicBezTo>
                    <a:pt x="115877" y="14980"/>
                    <a:pt x="89940" y="0"/>
                    <a:pt x="5792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 name="Google Shape;769;p36">
              <a:extLst>
                <a:ext uri="{FF2B5EF4-FFF2-40B4-BE49-F238E27FC236}">
                  <a16:creationId xmlns:a16="http://schemas.microsoft.com/office/drawing/2014/main" id="{F5852292-DCCF-482A-A5EC-E4DBD76B1E20}"/>
                </a:ext>
              </a:extLst>
            </p:cNvPr>
            <p:cNvSpPr/>
            <p:nvPr/>
          </p:nvSpPr>
          <p:spPr>
            <a:xfrm>
              <a:off x="911875" y="3736675"/>
              <a:ext cx="762450" cy="432325"/>
            </a:xfrm>
            <a:custGeom>
              <a:avLst/>
              <a:gdLst/>
              <a:ahLst/>
              <a:cxnLst/>
              <a:rect l="l" t="t" r="r" b="b"/>
              <a:pathLst>
                <a:path w="30498" h="17293" extrusionOk="0">
                  <a:moveTo>
                    <a:pt x="15265" y="1"/>
                  </a:moveTo>
                  <a:cubicBezTo>
                    <a:pt x="6841" y="1"/>
                    <a:pt x="0" y="3864"/>
                    <a:pt x="0" y="8646"/>
                  </a:cubicBezTo>
                  <a:cubicBezTo>
                    <a:pt x="0" y="13428"/>
                    <a:pt x="6841" y="17292"/>
                    <a:pt x="15265" y="17292"/>
                  </a:cubicBezTo>
                  <a:cubicBezTo>
                    <a:pt x="23689" y="17292"/>
                    <a:pt x="30498" y="13428"/>
                    <a:pt x="30498" y="8646"/>
                  </a:cubicBezTo>
                  <a:cubicBezTo>
                    <a:pt x="30498" y="3864"/>
                    <a:pt x="23689" y="1"/>
                    <a:pt x="15265"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 name="Google Shape;770;p36">
              <a:extLst>
                <a:ext uri="{FF2B5EF4-FFF2-40B4-BE49-F238E27FC236}">
                  <a16:creationId xmlns:a16="http://schemas.microsoft.com/office/drawing/2014/main" id="{FCBA305A-6401-4D83-9FFF-9AE41A77A7D4}"/>
                </a:ext>
              </a:extLst>
            </p:cNvPr>
            <p:cNvSpPr/>
            <p:nvPr/>
          </p:nvSpPr>
          <p:spPr>
            <a:xfrm>
              <a:off x="2706725" y="3748550"/>
              <a:ext cx="714950" cy="406175"/>
            </a:xfrm>
            <a:custGeom>
              <a:avLst/>
              <a:gdLst/>
              <a:ahLst/>
              <a:cxnLst/>
              <a:rect l="l" t="t" r="r" b="b"/>
              <a:pathLst>
                <a:path w="28598" h="16247" extrusionOk="0">
                  <a:moveTo>
                    <a:pt x="14315" y="1"/>
                  </a:moveTo>
                  <a:cubicBezTo>
                    <a:pt x="6397" y="1"/>
                    <a:pt x="0" y="3643"/>
                    <a:pt x="0" y="8140"/>
                  </a:cubicBezTo>
                  <a:cubicBezTo>
                    <a:pt x="0" y="12605"/>
                    <a:pt x="6397" y="16247"/>
                    <a:pt x="14315" y="16247"/>
                  </a:cubicBezTo>
                  <a:cubicBezTo>
                    <a:pt x="22200" y="16247"/>
                    <a:pt x="28597" y="12605"/>
                    <a:pt x="28597" y="8140"/>
                  </a:cubicBezTo>
                  <a:cubicBezTo>
                    <a:pt x="28597" y="3643"/>
                    <a:pt x="22200" y="1"/>
                    <a:pt x="14315"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 name="Google Shape;771;p36">
              <a:extLst>
                <a:ext uri="{FF2B5EF4-FFF2-40B4-BE49-F238E27FC236}">
                  <a16:creationId xmlns:a16="http://schemas.microsoft.com/office/drawing/2014/main" id="{5AADB5E8-DEE2-42F5-B6D7-CF92DD7B8DE8}"/>
                </a:ext>
              </a:extLst>
            </p:cNvPr>
            <p:cNvSpPr/>
            <p:nvPr/>
          </p:nvSpPr>
          <p:spPr>
            <a:xfrm>
              <a:off x="1839775" y="3606050"/>
              <a:ext cx="762450" cy="433100"/>
            </a:xfrm>
            <a:custGeom>
              <a:avLst/>
              <a:gdLst/>
              <a:ahLst/>
              <a:cxnLst/>
              <a:rect l="l" t="t" r="r" b="b"/>
              <a:pathLst>
                <a:path w="30498" h="17324" extrusionOk="0">
                  <a:moveTo>
                    <a:pt x="15265" y="0"/>
                  </a:moveTo>
                  <a:cubicBezTo>
                    <a:pt x="6841" y="0"/>
                    <a:pt x="1" y="3896"/>
                    <a:pt x="1" y="8678"/>
                  </a:cubicBezTo>
                  <a:cubicBezTo>
                    <a:pt x="1" y="13460"/>
                    <a:pt x="6841" y="17323"/>
                    <a:pt x="15265" y="17323"/>
                  </a:cubicBezTo>
                  <a:cubicBezTo>
                    <a:pt x="23689" y="17323"/>
                    <a:pt x="30498" y="13460"/>
                    <a:pt x="30498" y="8678"/>
                  </a:cubicBezTo>
                  <a:cubicBezTo>
                    <a:pt x="30498" y="3896"/>
                    <a:pt x="23689" y="0"/>
                    <a:pt x="15265"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772;p36">
              <a:extLst>
                <a:ext uri="{FF2B5EF4-FFF2-40B4-BE49-F238E27FC236}">
                  <a16:creationId xmlns:a16="http://schemas.microsoft.com/office/drawing/2014/main" id="{081BF2C9-E20D-485B-A4ED-FAA023A0EC60}"/>
                </a:ext>
              </a:extLst>
            </p:cNvPr>
            <p:cNvSpPr/>
            <p:nvPr/>
          </p:nvSpPr>
          <p:spPr>
            <a:xfrm>
              <a:off x="3247475" y="3177000"/>
              <a:ext cx="305625" cy="478150"/>
            </a:xfrm>
            <a:custGeom>
              <a:avLst/>
              <a:gdLst/>
              <a:ahLst/>
              <a:cxnLst/>
              <a:rect l="l" t="t" r="r" b="b"/>
              <a:pathLst>
                <a:path w="12225" h="19126" extrusionOk="0">
                  <a:moveTo>
                    <a:pt x="7195" y="0"/>
                  </a:moveTo>
                  <a:cubicBezTo>
                    <a:pt x="3819" y="0"/>
                    <a:pt x="802" y="5111"/>
                    <a:pt x="348" y="9562"/>
                  </a:cubicBezTo>
                  <a:cubicBezTo>
                    <a:pt x="0" y="13109"/>
                    <a:pt x="222" y="17574"/>
                    <a:pt x="222" y="17574"/>
                  </a:cubicBezTo>
                  <a:lnTo>
                    <a:pt x="3167" y="19126"/>
                  </a:lnTo>
                  <a:cubicBezTo>
                    <a:pt x="3167" y="19126"/>
                    <a:pt x="4149" y="15136"/>
                    <a:pt x="5384" y="10924"/>
                  </a:cubicBezTo>
                  <a:cubicBezTo>
                    <a:pt x="6619" y="6680"/>
                    <a:pt x="12224" y="1613"/>
                    <a:pt x="8392" y="220"/>
                  </a:cubicBezTo>
                  <a:cubicBezTo>
                    <a:pt x="7991" y="70"/>
                    <a:pt x="7591" y="0"/>
                    <a:pt x="7195" y="0"/>
                  </a:cubicBezTo>
                  <a:close/>
                </a:path>
              </a:pathLst>
            </a:custGeom>
            <a:solidFill>
              <a:srgbClr val="E27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773;p36">
              <a:extLst>
                <a:ext uri="{FF2B5EF4-FFF2-40B4-BE49-F238E27FC236}">
                  <a16:creationId xmlns:a16="http://schemas.microsoft.com/office/drawing/2014/main" id="{568C6A3E-E02E-41CE-A5BC-21E898739584}"/>
                </a:ext>
              </a:extLst>
            </p:cNvPr>
            <p:cNvSpPr/>
            <p:nvPr/>
          </p:nvSpPr>
          <p:spPr>
            <a:xfrm>
              <a:off x="3278350" y="3216125"/>
              <a:ext cx="146475" cy="426375"/>
            </a:xfrm>
            <a:custGeom>
              <a:avLst/>
              <a:gdLst/>
              <a:ahLst/>
              <a:cxnLst/>
              <a:rect l="l" t="t" r="r" b="b"/>
              <a:pathLst>
                <a:path w="5859" h="17055" extrusionOk="0">
                  <a:moveTo>
                    <a:pt x="5720" y="1"/>
                  </a:moveTo>
                  <a:cubicBezTo>
                    <a:pt x="5685" y="1"/>
                    <a:pt x="5653" y="16"/>
                    <a:pt x="5637" y="48"/>
                  </a:cubicBezTo>
                  <a:cubicBezTo>
                    <a:pt x="5574" y="111"/>
                    <a:pt x="0" y="5748"/>
                    <a:pt x="380" y="16928"/>
                  </a:cubicBezTo>
                  <a:cubicBezTo>
                    <a:pt x="380" y="16991"/>
                    <a:pt x="412" y="17054"/>
                    <a:pt x="507" y="17054"/>
                  </a:cubicBezTo>
                  <a:cubicBezTo>
                    <a:pt x="570" y="17054"/>
                    <a:pt x="634" y="16991"/>
                    <a:pt x="634" y="16928"/>
                  </a:cubicBezTo>
                  <a:cubicBezTo>
                    <a:pt x="254" y="5843"/>
                    <a:pt x="5764" y="270"/>
                    <a:pt x="5827" y="238"/>
                  </a:cubicBezTo>
                  <a:cubicBezTo>
                    <a:pt x="5859" y="175"/>
                    <a:pt x="5859" y="80"/>
                    <a:pt x="5827" y="48"/>
                  </a:cubicBezTo>
                  <a:cubicBezTo>
                    <a:pt x="5796" y="16"/>
                    <a:pt x="5756" y="1"/>
                    <a:pt x="57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774;p36">
              <a:extLst>
                <a:ext uri="{FF2B5EF4-FFF2-40B4-BE49-F238E27FC236}">
                  <a16:creationId xmlns:a16="http://schemas.microsoft.com/office/drawing/2014/main" id="{CBB96007-A5D0-4B2C-967D-CF31E8563F9F}"/>
                </a:ext>
              </a:extLst>
            </p:cNvPr>
            <p:cNvSpPr/>
            <p:nvPr/>
          </p:nvSpPr>
          <p:spPr>
            <a:xfrm>
              <a:off x="3313975" y="3335300"/>
              <a:ext cx="255750" cy="342025"/>
            </a:xfrm>
            <a:custGeom>
              <a:avLst/>
              <a:gdLst/>
              <a:ahLst/>
              <a:cxnLst/>
              <a:rect l="l" t="t" r="r" b="b"/>
              <a:pathLst>
                <a:path w="10230" h="13681" extrusionOk="0">
                  <a:moveTo>
                    <a:pt x="7549" y="1"/>
                  </a:moveTo>
                  <a:cubicBezTo>
                    <a:pt x="5715" y="1"/>
                    <a:pt x="2693" y="2006"/>
                    <a:pt x="1425" y="5415"/>
                  </a:cubicBezTo>
                  <a:cubicBezTo>
                    <a:pt x="0" y="9279"/>
                    <a:pt x="475" y="12794"/>
                    <a:pt x="475" y="12794"/>
                  </a:cubicBezTo>
                  <a:lnTo>
                    <a:pt x="1995" y="13681"/>
                  </a:lnTo>
                  <a:cubicBezTo>
                    <a:pt x="3104" y="9374"/>
                    <a:pt x="8583" y="5542"/>
                    <a:pt x="9469" y="4022"/>
                  </a:cubicBezTo>
                  <a:cubicBezTo>
                    <a:pt x="10229" y="2723"/>
                    <a:pt x="10198" y="791"/>
                    <a:pt x="8171" y="95"/>
                  </a:cubicBezTo>
                  <a:cubicBezTo>
                    <a:pt x="7986" y="32"/>
                    <a:pt x="7776" y="1"/>
                    <a:pt x="7549"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 name="Google Shape;775;p36">
              <a:extLst>
                <a:ext uri="{FF2B5EF4-FFF2-40B4-BE49-F238E27FC236}">
                  <a16:creationId xmlns:a16="http://schemas.microsoft.com/office/drawing/2014/main" id="{23FFE4CE-789B-4772-8FA1-758E3834EE96}"/>
                </a:ext>
              </a:extLst>
            </p:cNvPr>
            <p:cNvSpPr/>
            <p:nvPr/>
          </p:nvSpPr>
          <p:spPr>
            <a:xfrm>
              <a:off x="3340100" y="3365625"/>
              <a:ext cx="174200" cy="303775"/>
            </a:xfrm>
            <a:custGeom>
              <a:avLst/>
              <a:gdLst/>
              <a:ahLst/>
              <a:cxnLst/>
              <a:rect l="l" t="t" r="r" b="b"/>
              <a:pathLst>
                <a:path w="6968" h="12151" extrusionOk="0">
                  <a:moveTo>
                    <a:pt x="6825" y="1"/>
                  </a:moveTo>
                  <a:cubicBezTo>
                    <a:pt x="6798" y="1"/>
                    <a:pt x="6772" y="9"/>
                    <a:pt x="6746" y="22"/>
                  </a:cubicBezTo>
                  <a:cubicBezTo>
                    <a:pt x="6683" y="53"/>
                    <a:pt x="0" y="4867"/>
                    <a:pt x="32" y="11993"/>
                  </a:cubicBezTo>
                  <a:cubicBezTo>
                    <a:pt x="32" y="12088"/>
                    <a:pt x="95" y="12151"/>
                    <a:pt x="159" y="12151"/>
                  </a:cubicBezTo>
                  <a:cubicBezTo>
                    <a:pt x="222" y="12151"/>
                    <a:pt x="285" y="12088"/>
                    <a:pt x="285" y="12024"/>
                  </a:cubicBezTo>
                  <a:cubicBezTo>
                    <a:pt x="254" y="5025"/>
                    <a:pt x="6809" y="275"/>
                    <a:pt x="6904" y="243"/>
                  </a:cubicBezTo>
                  <a:cubicBezTo>
                    <a:pt x="6936" y="180"/>
                    <a:pt x="6968" y="117"/>
                    <a:pt x="6936" y="53"/>
                  </a:cubicBezTo>
                  <a:cubicBezTo>
                    <a:pt x="6899" y="16"/>
                    <a:pt x="6862" y="1"/>
                    <a:pt x="68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776;p36">
              <a:extLst>
                <a:ext uri="{FF2B5EF4-FFF2-40B4-BE49-F238E27FC236}">
                  <a16:creationId xmlns:a16="http://schemas.microsoft.com/office/drawing/2014/main" id="{18E65D18-39C2-45ED-889B-E318967E9143}"/>
                </a:ext>
              </a:extLst>
            </p:cNvPr>
            <p:cNvSpPr/>
            <p:nvPr/>
          </p:nvSpPr>
          <p:spPr>
            <a:xfrm>
              <a:off x="864375" y="3150700"/>
              <a:ext cx="228825" cy="453000"/>
            </a:xfrm>
            <a:custGeom>
              <a:avLst/>
              <a:gdLst/>
              <a:ahLst/>
              <a:cxnLst/>
              <a:rect l="l" t="t" r="r" b="b"/>
              <a:pathLst>
                <a:path w="9153" h="18120" extrusionOk="0">
                  <a:moveTo>
                    <a:pt x="2442" y="1"/>
                  </a:moveTo>
                  <a:cubicBezTo>
                    <a:pt x="2224" y="1"/>
                    <a:pt x="2031" y="34"/>
                    <a:pt x="1869" y="100"/>
                  </a:cubicBezTo>
                  <a:cubicBezTo>
                    <a:pt x="349" y="702"/>
                    <a:pt x="0" y="2507"/>
                    <a:pt x="2724" y="6022"/>
                  </a:cubicBezTo>
                  <a:cubicBezTo>
                    <a:pt x="4339" y="8112"/>
                    <a:pt x="6397" y="12482"/>
                    <a:pt x="6334" y="18119"/>
                  </a:cubicBezTo>
                  <a:lnTo>
                    <a:pt x="8234" y="17043"/>
                  </a:lnTo>
                  <a:cubicBezTo>
                    <a:pt x="8234" y="17043"/>
                    <a:pt x="9153" y="12007"/>
                    <a:pt x="8456" y="7669"/>
                  </a:cubicBezTo>
                  <a:cubicBezTo>
                    <a:pt x="7609" y="2250"/>
                    <a:pt x="4223" y="1"/>
                    <a:pt x="2442" y="1"/>
                  </a:cubicBez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 name="Google Shape;777;p36">
              <a:extLst>
                <a:ext uri="{FF2B5EF4-FFF2-40B4-BE49-F238E27FC236}">
                  <a16:creationId xmlns:a16="http://schemas.microsoft.com/office/drawing/2014/main" id="{F5AFDFCE-47B3-428D-9FC3-AD982096DBEC}"/>
                </a:ext>
              </a:extLst>
            </p:cNvPr>
            <p:cNvSpPr/>
            <p:nvPr/>
          </p:nvSpPr>
          <p:spPr>
            <a:xfrm>
              <a:off x="864375" y="3150700"/>
              <a:ext cx="228825" cy="453000"/>
            </a:xfrm>
            <a:custGeom>
              <a:avLst/>
              <a:gdLst/>
              <a:ahLst/>
              <a:cxnLst/>
              <a:rect l="l" t="t" r="r" b="b"/>
              <a:pathLst>
                <a:path w="9153" h="18120" extrusionOk="0">
                  <a:moveTo>
                    <a:pt x="2442" y="1"/>
                  </a:moveTo>
                  <a:cubicBezTo>
                    <a:pt x="2224" y="1"/>
                    <a:pt x="2031" y="34"/>
                    <a:pt x="1869" y="100"/>
                  </a:cubicBezTo>
                  <a:cubicBezTo>
                    <a:pt x="349" y="702"/>
                    <a:pt x="0" y="2507"/>
                    <a:pt x="2724" y="6022"/>
                  </a:cubicBezTo>
                  <a:cubicBezTo>
                    <a:pt x="4339" y="8112"/>
                    <a:pt x="6397" y="12482"/>
                    <a:pt x="6334" y="18119"/>
                  </a:cubicBezTo>
                  <a:lnTo>
                    <a:pt x="8234" y="17043"/>
                  </a:lnTo>
                  <a:cubicBezTo>
                    <a:pt x="8234" y="17043"/>
                    <a:pt x="9153" y="12007"/>
                    <a:pt x="8456" y="7669"/>
                  </a:cubicBezTo>
                  <a:cubicBezTo>
                    <a:pt x="7609" y="2250"/>
                    <a:pt x="4223" y="1"/>
                    <a:pt x="2442" y="1"/>
                  </a:cubicBezTo>
                  <a:close/>
                </a:path>
              </a:pathLst>
            </a:custGeom>
            <a:solidFill>
              <a:srgbClr val="E27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778;p36">
              <a:extLst>
                <a:ext uri="{FF2B5EF4-FFF2-40B4-BE49-F238E27FC236}">
                  <a16:creationId xmlns:a16="http://schemas.microsoft.com/office/drawing/2014/main" id="{E8CCBF2E-7B88-4B6C-8190-AD47E8684E39}"/>
                </a:ext>
              </a:extLst>
            </p:cNvPr>
            <p:cNvSpPr/>
            <p:nvPr/>
          </p:nvSpPr>
          <p:spPr>
            <a:xfrm>
              <a:off x="933250" y="3172575"/>
              <a:ext cx="129875" cy="370950"/>
            </a:xfrm>
            <a:custGeom>
              <a:avLst/>
              <a:gdLst/>
              <a:ahLst/>
              <a:cxnLst/>
              <a:rect l="l" t="t" r="r" b="b"/>
              <a:pathLst>
                <a:path w="5195" h="14838" extrusionOk="0">
                  <a:moveTo>
                    <a:pt x="147" y="1"/>
                  </a:moveTo>
                  <a:cubicBezTo>
                    <a:pt x="111" y="1"/>
                    <a:pt x="80" y="17"/>
                    <a:pt x="64" y="48"/>
                  </a:cubicBezTo>
                  <a:cubicBezTo>
                    <a:pt x="0" y="112"/>
                    <a:pt x="0" y="175"/>
                    <a:pt x="64" y="238"/>
                  </a:cubicBezTo>
                  <a:cubicBezTo>
                    <a:pt x="2629" y="2740"/>
                    <a:pt x="4909" y="8979"/>
                    <a:pt x="4117" y="14679"/>
                  </a:cubicBezTo>
                  <a:cubicBezTo>
                    <a:pt x="4117" y="14743"/>
                    <a:pt x="4181" y="14806"/>
                    <a:pt x="4244" y="14838"/>
                  </a:cubicBezTo>
                  <a:lnTo>
                    <a:pt x="4276" y="14838"/>
                  </a:lnTo>
                  <a:cubicBezTo>
                    <a:pt x="4339" y="14838"/>
                    <a:pt x="4402" y="14774"/>
                    <a:pt x="4402" y="14711"/>
                  </a:cubicBezTo>
                  <a:cubicBezTo>
                    <a:pt x="5194" y="8947"/>
                    <a:pt x="2851" y="2613"/>
                    <a:pt x="254" y="48"/>
                  </a:cubicBezTo>
                  <a:cubicBezTo>
                    <a:pt x="222" y="17"/>
                    <a:pt x="183" y="1"/>
                    <a:pt x="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 name="Google Shape;779;p36">
              <a:extLst>
                <a:ext uri="{FF2B5EF4-FFF2-40B4-BE49-F238E27FC236}">
                  <a16:creationId xmlns:a16="http://schemas.microsoft.com/office/drawing/2014/main" id="{005D8E56-CA43-4CC2-A9D4-A7EBE9E9A83E}"/>
                </a:ext>
              </a:extLst>
            </p:cNvPr>
            <p:cNvSpPr/>
            <p:nvPr/>
          </p:nvSpPr>
          <p:spPr>
            <a:xfrm>
              <a:off x="794700" y="3281450"/>
              <a:ext cx="263675" cy="399550"/>
            </a:xfrm>
            <a:custGeom>
              <a:avLst/>
              <a:gdLst/>
              <a:ahLst/>
              <a:cxnLst/>
              <a:rect l="l" t="t" r="r" b="b"/>
              <a:pathLst>
                <a:path w="10547" h="15982" extrusionOk="0">
                  <a:moveTo>
                    <a:pt x="2407" y="0"/>
                  </a:moveTo>
                  <a:cubicBezTo>
                    <a:pt x="1996" y="0"/>
                    <a:pt x="1520" y="32"/>
                    <a:pt x="1235" y="317"/>
                  </a:cubicBezTo>
                  <a:cubicBezTo>
                    <a:pt x="855" y="665"/>
                    <a:pt x="824" y="1235"/>
                    <a:pt x="982" y="1742"/>
                  </a:cubicBezTo>
                  <a:cubicBezTo>
                    <a:pt x="1172" y="2217"/>
                    <a:pt x="1489" y="2629"/>
                    <a:pt x="1710" y="3072"/>
                  </a:cubicBezTo>
                  <a:cubicBezTo>
                    <a:pt x="1837" y="3262"/>
                    <a:pt x="1932" y="3484"/>
                    <a:pt x="1964" y="3737"/>
                  </a:cubicBezTo>
                  <a:cubicBezTo>
                    <a:pt x="1996" y="4117"/>
                    <a:pt x="1837" y="4466"/>
                    <a:pt x="1615" y="4782"/>
                  </a:cubicBezTo>
                  <a:cubicBezTo>
                    <a:pt x="1299" y="5226"/>
                    <a:pt x="919" y="5606"/>
                    <a:pt x="602" y="6017"/>
                  </a:cubicBezTo>
                  <a:cubicBezTo>
                    <a:pt x="254" y="6429"/>
                    <a:pt x="0" y="6904"/>
                    <a:pt x="0" y="7442"/>
                  </a:cubicBezTo>
                  <a:cubicBezTo>
                    <a:pt x="0" y="8139"/>
                    <a:pt x="507" y="8646"/>
                    <a:pt x="1014" y="9026"/>
                  </a:cubicBezTo>
                  <a:cubicBezTo>
                    <a:pt x="1489" y="9374"/>
                    <a:pt x="1996" y="9754"/>
                    <a:pt x="2059" y="10324"/>
                  </a:cubicBezTo>
                  <a:cubicBezTo>
                    <a:pt x="2091" y="10609"/>
                    <a:pt x="2027" y="10894"/>
                    <a:pt x="1932" y="11179"/>
                  </a:cubicBezTo>
                  <a:lnTo>
                    <a:pt x="1710" y="12003"/>
                  </a:lnTo>
                  <a:cubicBezTo>
                    <a:pt x="1615" y="12288"/>
                    <a:pt x="1520" y="12573"/>
                    <a:pt x="1489" y="12858"/>
                  </a:cubicBezTo>
                  <a:cubicBezTo>
                    <a:pt x="1425" y="13428"/>
                    <a:pt x="1489" y="13966"/>
                    <a:pt x="1742" y="14473"/>
                  </a:cubicBezTo>
                  <a:cubicBezTo>
                    <a:pt x="1964" y="14916"/>
                    <a:pt x="2281" y="15296"/>
                    <a:pt x="2692" y="15581"/>
                  </a:cubicBezTo>
                  <a:cubicBezTo>
                    <a:pt x="2871" y="15709"/>
                    <a:pt x="3319" y="15982"/>
                    <a:pt x="3635" y="15982"/>
                  </a:cubicBezTo>
                  <a:cubicBezTo>
                    <a:pt x="3710" y="15982"/>
                    <a:pt x="3777" y="15966"/>
                    <a:pt x="3832" y="15930"/>
                  </a:cubicBezTo>
                  <a:cubicBezTo>
                    <a:pt x="3896" y="15898"/>
                    <a:pt x="9089" y="12889"/>
                    <a:pt x="9121" y="12889"/>
                  </a:cubicBezTo>
                  <a:cubicBezTo>
                    <a:pt x="9121" y="12889"/>
                    <a:pt x="9849" y="11876"/>
                    <a:pt x="10071" y="11306"/>
                  </a:cubicBezTo>
                  <a:cubicBezTo>
                    <a:pt x="10388" y="10609"/>
                    <a:pt x="10483" y="10166"/>
                    <a:pt x="10514" y="9533"/>
                  </a:cubicBezTo>
                  <a:cubicBezTo>
                    <a:pt x="10546" y="9184"/>
                    <a:pt x="10514" y="8804"/>
                    <a:pt x="10324" y="8519"/>
                  </a:cubicBezTo>
                  <a:cubicBezTo>
                    <a:pt x="9881" y="7791"/>
                    <a:pt x="9121" y="7474"/>
                    <a:pt x="8836" y="6682"/>
                  </a:cubicBezTo>
                  <a:cubicBezTo>
                    <a:pt x="8551" y="5796"/>
                    <a:pt x="9343" y="4751"/>
                    <a:pt x="8899" y="3895"/>
                  </a:cubicBezTo>
                  <a:cubicBezTo>
                    <a:pt x="8709" y="3452"/>
                    <a:pt x="8234" y="3230"/>
                    <a:pt x="7759" y="3104"/>
                  </a:cubicBezTo>
                  <a:cubicBezTo>
                    <a:pt x="7284" y="2977"/>
                    <a:pt x="6809" y="2945"/>
                    <a:pt x="6366" y="2755"/>
                  </a:cubicBezTo>
                  <a:cubicBezTo>
                    <a:pt x="5194" y="2280"/>
                    <a:pt x="4592" y="1014"/>
                    <a:pt x="3484" y="412"/>
                  </a:cubicBezTo>
                  <a:cubicBezTo>
                    <a:pt x="3167" y="222"/>
                    <a:pt x="2787" y="32"/>
                    <a:pt x="2407"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 name="Google Shape;780;p36">
              <a:extLst>
                <a:ext uri="{FF2B5EF4-FFF2-40B4-BE49-F238E27FC236}">
                  <a16:creationId xmlns:a16="http://schemas.microsoft.com/office/drawing/2014/main" id="{CB19E960-1F04-4D95-8935-39C329D592BE}"/>
                </a:ext>
              </a:extLst>
            </p:cNvPr>
            <p:cNvSpPr/>
            <p:nvPr/>
          </p:nvSpPr>
          <p:spPr>
            <a:xfrm>
              <a:off x="858825" y="3303025"/>
              <a:ext cx="118000" cy="335500"/>
            </a:xfrm>
            <a:custGeom>
              <a:avLst/>
              <a:gdLst/>
              <a:ahLst/>
              <a:cxnLst/>
              <a:rect l="l" t="t" r="r" b="b"/>
              <a:pathLst>
                <a:path w="4720" h="13420" extrusionOk="0">
                  <a:moveTo>
                    <a:pt x="159" y="0"/>
                  </a:moveTo>
                  <a:cubicBezTo>
                    <a:pt x="127" y="0"/>
                    <a:pt x="96" y="8"/>
                    <a:pt x="64" y="24"/>
                  </a:cubicBezTo>
                  <a:cubicBezTo>
                    <a:pt x="1" y="87"/>
                    <a:pt x="1" y="182"/>
                    <a:pt x="64" y="214"/>
                  </a:cubicBezTo>
                  <a:cubicBezTo>
                    <a:pt x="1901" y="1956"/>
                    <a:pt x="4466" y="7909"/>
                    <a:pt x="4213" y="13293"/>
                  </a:cubicBezTo>
                  <a:cubicBezTo>
                    <a:pt x="4213" y="13357"/>
                    <a:pt x="4276" y="13420"/>
                    <a:pt x="4371" y="13420"/>
                  </a:cubicBezTo>
                  <a:cubicBezTo>
                    <a:pt x="4434" y="13420"/>
                    <a:pt x="4498" y="13357"/>
                    <a:pt x="4498" y="13293"/>
                  </a:cubicBezTo>
                  <a:cubicBezTo>
                    <a:pt x="4719" y="7846"/>
                    <a:pt x="2122" y="1797"/>
                    <a:pt x="254" y="24"/>
                  </a:cubicBezTo>
                  <a:cubicBezTo>
                    <a:pt x="222" y="8"/>
                    <a:pt x="191" y="0"/>
                    <a:pt x="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 name="Google Shape;781;p36">
              <a:extLst>
                <a:ext uri="{FF2B5EF4-FFF2-40B4-BE49-F238E27FC236}">
                  <a16:creationId xmlns:a16="http://schemas.microsoft.com/office/drawing/2014/main" id="{51713196-C7D4-463F-A216-2408A7720C2A}"/>
                </a:ext>
              </a:extLst>
            </p:cNvPr>
            <p:cNvSpPr/>
            <p:nvPr/>
          </p:nvSpPr>
          <p:spPr>
            <a:xfrm>
              <a:off x="845375" y="3457000"/>
              <a:ext cx="106100" cy="22400"/>
            </a:xfrm>
            <a:custGeom>
              <a:avLst/>
              <a:gdLst/>
              <a:ahLst/>
              <a:cxnLst/>
              <a:rect l="l" t="t" r="r" b="b"/>
              <a:pathLst>
                <a:path w="4244" h="896" extrusionOk="0">
                  <a:moveTo>
                    <a:pt x="114" y="0"/>
                  </a:moveTo>
                  <a:cubicBezTo>
                    <a:pt x="53" y="0"/>
                    <a:pt x="32" y="57"/>
                    <a:pt x="32" y="135"/>
                  </a:cubicBezTo>
                  <a:cubicBezTo>
                    <a:pt x="0" y="199"/>
                    <a:pt x="64" y="262"/>
                    <a:pt x="159" y="262"/>
                  </a:cubicBezTo>
                  <a:cubicBezTo>
                    <a:pt x="159" y="262"/>
                    <a:pt x="2312" y="357"/>
                    <a:pt x="4054" y="895"/>
                  </a:cubicBezTo>
                  <a:lnTo>
                    <a:pt x="4085" y="895"/>
                  </a:lnTo>
                  <a:cubicBezTo>
                    <a:pt x="4149" y="895"/>
                    <a:pt x="4212" y="864"/>
                    <a:pt x="4212" y="800"/>
                  </a:cubicBezTo>
                  <a:cubicBezTo>
                    <a:pt x="4244" y="737"/>
                    <a:pt x="4212" y="674"/>
                    <a:pt x="4149" y="642"/>
                  </a:cubicBezTo>
                  <a:cubicBezTo>
                    <a:pt x="2375" y="104"/>
                    <a:pt x="190" y="9"/>
                    <a:pt x="159" y="9"/>
                  </a:cubicBezTo>
                  <a:cubicBezTo>
                    <a:pt x="142" y="3"/>
                    <a:pt x="127"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782;p36">
              <a:extLst>
                <a:ext uri="{FF2B5EF4-FFF2-40B4-BE49-F238E27FC236}">
                  <a16:creationId xmlns:a16="http://schemas.microsoft.com/office/drawing/2014/main" id="{CFB9F46C-B725-4230-8546-C7296215B24A}"/>
                </a:ext>
              </a:extLst>
            </p:cNvPr>
            <p:cNvSpPr/>
            <p:nvPr/>
          </p:nvSpPr>
          <p:spPr>
            <a:xfrm>
              <a:off x="2207125" y="1947400"/>
              <a:ext cx="37250" cy="36425"/>
            </a:xfrm>
            <a:custGeom>
              <a:avLst/>
              <a:gdLst/>
              <a:ahLst/>
              <a:cxnLst/>
              <a:rect l="l" t="t" r="r" b="b"/>
              <a:pathLst>
                <a:path w="1490" h="1457" extrusionOk="0">
                  <a:moveTo>
                    <a:pt x="729" y="0"/>
                  </a:moveTo>
                  <a:cubicBezTo>
                    <a:pt x="349" y="0"/>
                    <a:pt x="1" y="317"/>
                    <a:pt x="1" y="729"/>
                  </a:cubicBezTo>
                  <a:cubicBezTo>
                    <a:pt x="1" y="1140"/>
                    <a:pt x="349" y="1457"/>
                    <a:pt x="729" y="1457"/>
                  </a:cubicBezTo>
                  <a:cubicBezTo>
                    <a:pt x="1141" y="1457"/>
                    <a:pt x="1458" y="1140"/>
                    <a:pt x="1458" y="729"/>
                  </a:cubicBezTo>
                  <a:cubicBezTo>
                    <a:pt x="1489" y="317"/>
                    <a:pt x="1141" y="0"/>
                    <a:pt x="729"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 name="Google Shape;783;p36">
              <a:extLst>
                <a:ext uri="{FF2B5EF4-FFF2-40B4-BE49-F238E27FC236}">
                  <a16:creationId xmlns:a16="http://schemas.microsoft.com/office/drawing/2014/main" id="{538EA9F0-B371-4F8C-B322-C457B7D95B32}"/>
                </a:ext>
              </a:extLst>
            </p:cNvPr>
            <p:cNvSpPr/>
            <p:nvPr/>
          </p:nvSpPr>
          <p:spPr>
            <a:xfrm>
              <a:off x="2192100" y="1936400"/>
              <a:ext cx="67325" cy="35475"/>
            </a:xfrm>
            <a:custGeom>
              <a:avLst/>
              <a:gdLst/>
              <a:ahLst/>
              <a:cxnLst/>
              <a:rect l="l" t="t" r="r" b="b"/>
              <a:pathLst>
                <a:path w="2693" h="1419" extrusionOk="0">
                  <a:moveTo>
                    <a:pt x="1318" y="1"/>
                  </a:moveTo>
                  <a:cubicBezTo>
                    <a:pt x="1011" y="1"/>
                    <a:pt x="706" y="64"/>
                    <a:pt x="475" y="187"/>
                  </a:cubicBezTo>
                  <a:cubicBezTo>
                    <a:pt x="0" y="472"/>
                    <a:pt x="0" y="915"/>
                    <a:pt x="475" y="1200"/>
                  </a:cubicBezTo>
                  <a:cubicBezTo>
                    <a:pt x="720" y="1347"/>
                    <a:pt x="1048" y="1418"/>
                    <a:pt x="1374" y="1418"/>
                  </a:cubicBezTo>
                  <a:cubicBezTo>
                    <a:pt x="1681" y="1418"/>
                    <a:pt x="1987" y="1355"/>
                    <a:pt x="2217" y="1232"/>
                  </a:cubicBezTo>
                  <a:cubicBezTo>
                    <a:pt x="2692" y="947"/>
                    <a:pt x="2692" y="503"/>
                    <a:pt x="2217" y="218"/>
                  </a:cubicBezTo>
                  <a:cubicBezTo>
                    <a:pt x="1973" y="72"/>
                    <a:pt x="1644" y="1"/>
                    <a:pt x="1318"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784;p36">
              <a:extLst>
                <a:ext uri="{FF2B5EF4-FFF2-40B4-BE49-F238E27FC236}">
                  <a16:creationId xmlns:a16="http://schemas.microsoft.com/office/drawing/2014/main" id="{4873A2E3-0A91-4667-BA48-6CD7DEC20806}"/>
                </a:ext>
              </a:extLst>
            </p:cNvPr>
            <p:cNvSpPr/>
            <p:nvPr/>
          </p:nvSpPr>
          <p:spPr>
            <a:xfrm>
              <a:off x="2190500" y="1928675"/>
              <a:ext cx="70500" cy="36750"/>
            </a:xfrm>
            <a:custGeom>
              <a:avLst/>
              <a:gdLst/>
              <a:ahLst/>
              <a:cxnLst/>
              <a:rect l="l" t="t" r="r" b="b"/>
              <a:pathLst>
                <a:path w="2820" h="1470" extrusionOk="0">
                  <a:moveTo>
                    <a:pt x="1385" y="1"/>
                  </a:moveTo>
                  <a:cubicBezTo>
                    <a:pt x="1069" y="1"/>
                    <a:pt x="754" y="72"/>
                    <a:pt x="508" y="211"/>
                  </a:cubicBezTo>
                  <a:cubicBezTo>
                    <a:pt x="33" y="496"/>
                    <a:pt x="1" y="971"/>
                    <a:pt x="508" y="1256"/>
                  </a:cubicBezTo>
                  <a:cubicBezTo>
                    <a:pt x="761" y="1398"/>
                    <a:pt x="1086" y="1470"/>
                    <a:pt x="1410" y="1470"/>
                  </a:cubicBezTo>
                  <a:cubicBezTo>
                    <a:pt x="1735" y="1470"/>
                    <a:pt x="2059" y="1398"/>
                    <a:pt x="2313" y="1256"/>
                  </a:cubicBezTo>
                  <a:cubicBezTo>
                    <a:pt x="2819" y="971"/>
                    <a:pt x="2819" y="527"/>
                    <a:pt x="2313" y="242"/>
                  </a:cubicBezTo>
                  <a:cubicBezTo>
                    <a:pt x="2053" y="80"/>
                    <a:pt x="1718" y="1"/>
                    <a:pt x="1385"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785;p36">
              <a:extLst>
                <a:ext uri="{FF2B5EF4-FFF2-40B4-BE49-F238E27FC236}">
                  <a16:creationId xmlns:a16="http://schemas.microsoft.com/office/drawing/2014/main" id="{B144D5BB-CEA7-41FC-B448-0A4EBFADCD70}"/>
                </a:ext>
              </a:extLst>
            </p:cNvPr>
            <p:cNvSpPr/>
            <p:nvPr/>
          </p:nvSpPr>
          <p:spPr>
            <a:xfrm>
              <a:off x="2189725" y="1920875"/>
              <a:ext cx="72075" cy="38125"/>
            </a:xfrm>
            <a:custGeom>
              <a:avLst/>
              <a:gdLst/>
              <a:ahLst/>
              <a:cxnLst/>
              <a:rect l="l" t="t" r="r" b="b"/>
              <a:pathLst>
                <a:path w="2883" h="1525" extrusionOk="0">
                  <a:moveTo>
                    <a:pt x="1457" y="0"/>
                  </a:moveTo>
                  <a:cubicBezTo>
                    <a:pt x="1125" y="0"/>
                    <a:pt x="792" y="79"/>
                    <a:pt x="539" y="238"/>
                  </a:cubicBezTo>
                  <a:cubicBezTo>
                    <a:pt x="0" y="523"/>
                    <a:pt x="0" y="998"/>
                    <a:pt x="507" y="1283"/>
                  </a:cubicBezTo>
                  <a:cubicBezTo>
                    <a:pt x="767" y="1445"/>
                    <a:pt x="1119" y="1524"/>
                    <a:pt x="1468" y="1524"/>
                  </a:cubicBezTo>
                  <a:cubicBezTo>
                    <a:pt x="1800" y="1524"/>
                    <a:pt x="2129" y="1453"/>
                    <a:pt x="2375" y="1314"/>
                  </a:cubicBezTo>
                  <a:cubicBezTo>
                    <a:pt x="2882" y="998"/>
                    <a:pt x="2882" y="523"/>
                    <a:pt x="2375" y="238"/>
                  </a:cubicBezTo>
                  <a:cubicBezTo>
                    <a:pt x="2122" y="79"/>
                    <a:pt x="1790" y="0"/>
                    <a:pt x="1457"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786;p36">
              <a:extLst>
                <a:ext uri="{FF2B5EF4-FFF2-40B4-BE49-F238E27FC236}">
                  <a16:creationId xmlns:a16="http://schemas.microsoft.com/office/drawing/2014/main" id="{04ED7F58-D28B-40A6-AAA1-3CB78654FE65}"/>
                </a:ext>
              </a:extLst>
            </p:cNvPr>
            <p:cNvSpPr/>
            <p:nvPr/>
          </p:nvSpPr>
          <p:spPr>
            <a:xfrm>
              <a:off x="2188925" y="1912950"/>
              <a:ext cx="74450" cy="39025"/>
            </a:xfrm>
            <a:custGeom>
              <a:avLst/>
              <a:gdLst/>
              <a:ahLst/>
              <a:cxnLst/>
              <a:rect l="l" t="t" r="r" b="b"/>
              <a:pathLst>
                <a:path w="2978" h="1561" extrusionOk="0">
                  <a:moveTo>
                    <a:pt x="1477" y="1"/>
                  </a:moveTo>
                  <a:cubicBezTo>
                    <a:pt x="1133" y="1"/>
                    <a:pt x="792" y="80"/>
                    <a:pt x="539" y="238"/>
                  </a:cubicBezTo>
                  <a:cubicBezTo>
                    <a:pt x="1" y="523"/>
                    <a:pt x="1" y="1030"/>
                    <a:pt x="507" y="1346"/>
                  </a:cubicBezTo>
                  <a:cubicBezTo>
                    <a:pt x="776" y="1489"/>
                    <a:pt x="1125" y="1560"/>
                    <a:pt x="1473" y="1560"/>
                  </a:cubicBezTo>
                  <a:cubicBezTo>
                    <a:pt x="1822" y="1560"/>
                    <a:pt x="2170" y="1489"/>
                    <a:pt x="2439" y="1346"/>
                  </a:cubicBezTo>
                  <a:cubicBezTo>
                    <a:pt x="2946" y="1030"/>
                    <a:pt x="2977" y="555"/>
                    <a:pt x="2439" y="238"/>
                  </a:cubicBezTo>
                  <a:cubicBezTo>
                    <a:pt x="2170" y="80"/>
                    <a:pt x="1822" y="1"/>
                    <a:pt x="1477"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787;p36">
              <a:extLst>
                <a:ext uri="{FF2B5EF4-FFF2-40B4-BE49-F238E27FC236}">
                  <a16:creationId xmlns:a16="http://schemas.microsoft.com/office/drawing/2014/main" id="{FEBAA14A-CC14-471B-B549-9194A6FAB5DA}"/>
                </a:ext>
              </a:extLst>
            </p:cNvPr>
            <p:cNvSpPr/>
            <p:nvPr/>
          </p:nvSpPr>
          <p:spPr>
            <a:xfrm>
              <a:off x="2188125" y="1905025"/>
              <a:ext cx="75250" cy="39725"/>
            </a:xfrm>
            <a:custGeom>
              <a:avLst/>
              <a:gdLst/>
              <a:ahLst/>
              <a:cxnLst/>
              <a:rect l="l" t="t" r="r" b="b"/>
              <a:pathLst>
                <a:path w="3010" h="1589" extrusionOk="0">
                  <a:moveTo>
                    <a:pt x="1521" y="1"/>
                  </a:moveTo>
                  <a:cubicBezTo>
                    <a:pt x="1165" y="1"/>
                    <a:pt x="808" y="80"/>
                    <a:pt x="539" y="238"/>
                  </a:cubicBezTo>
                  <a:cubicBezTo>
                    <a:pt x="1" y="523"/>
                    <a:pt x="1" y="1030"/>
                    <a:pt x="539" y="1347"/>
                  </a:cubicBezTo>
                  <a:cubicBezTo>
                    <a:pt x="816" y="1509"/>
                    <a:pt x="1175" y="1588"/>
                    <a:pt x="1533" y="1588"/>
                  </a:cubicBezTo>
                  <a:cubicBezTo>
                    <a:pt x="1872" y="1588"/>
                    <a:pt x="2209" y="1517"/>
                    <a:pt x="2471" y="1378"/>
                  </a:cubicBezTo>
                  <a:cubicBezTo>
                    <a:pt x="3009" y="1062"/>
                    <a:pt x="3009" y="555"/>
                    <a:pt x="2503" y="238"/>
                  </a:cubicBezTo>
                  <a:cubicBezTo>
                    <a:pt x="2234" y="80"/>
                    <a:pt x="1877" y="1"/>
                    <a:pt x="1521"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788;p36">
              <a:extLst>
                <a:ext uri="{FF2B5EF4-FFF2-40B4-BE49-F238E27FC236}">
                  <a16:creationId xmlns:a16="http://schemas.microsoft.com/office/drawing/2014/main" id="{AFF36941-155E-4923-B7BA-3E3E7B5243E4}"/>
                </a:ext>
              </a:extLst>
            </p:cNvPr>
            <p:cNvSpPr/>
            <p:nvPr/>
          </p:nvSpPr>
          <p:spPr>
            <a:xfrm>
              <a:off x="2139850" y="1727300"/>
              <a:ext cx="173400" cy="212000"/>
            </a:xfrm>
            <a:custGeom>
              <a:avLst/>
              <a:gdLst/>
              <a:ahLst/>
              <a:cxnLst/>
              <a:rect l="l" t="t" r="r" b="b"/>
              <a:pathLst>
                <a:path w="6936" h="8480" extrusionOk="0">
                  <a:moveTo>
                    <a:pt x="3484" y="0"/>
                  </a:moveTo>
                  <a:cubicBezTo>
                    <a:pt x="1584" y="0"/>
                    <a:pt x="32" y="1520"/>
                    <a:pt x="0" y="3452"/>
                  </a:cubicBezTo>
                  <a:cubicBezTo>
                    <a:pt x="0" y="6207"/>
                    <a:pt x="2249" y="6682"/>
                    <a:pt x="2249" y="7791"/>
                  </a:cubicBezTo>
                  <a:cubicBezTo>
                    <a:pt x="2249" y="7949"/>
                    <a:pt x="2375" y="8139"/>
                    <a:pt x="2597" y="8266"/>
                  </a:cubicBezTo>
                  <a:cubicBezTo>
                    <a:pt x="2834" y="8408"/>
                    <a:pt x="3143" y="8480"/>
                    <a:pt x="3448" y="8480"/>
                  </a:cubicBezTo>
                  <a:cubicBezTo>
                    <a:pt x="3753" y="8480"/>
                    <a:pt x="4054" y="8408"/>
                    <a:pt x="4275" y="8266"/>
                  </a:cubicBezTo>
                  <a:cubicBezTo>
                    <a:pt x="4529" y="8139"/>
                    <a:pt x="4655" y="7981"/>
                    <a:pt x="4655" y="7791"/>
                  </a:cubicBezTo>
                  <a:cubicBezTo>
                    <a:pt x="4655" y="6682"/>
                    <a:pt x="6936" y="6239"/>
                    <a:pt x="6936" y="3484"/>
                  </a:cubicBezTo>
                  <a:cubicBezTo>
                    <a:pt x="6936" y="1584"/>
                    <a:pt x="5416" y="0"/>
                    <a:pt x="3484"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789;p36">
              <a:extLst>
                <a:ext uri="{FF2B5EF4-FFF2-40B4-BE49-F238E27FC236}">
                  <a16:creationId xmlns:a16="http://schemas.microsoft.com/office/drawing/2014/main" id="{D37EC28A-6DD7-4423-A56B-5E661A5C330C}"/>
                </a:ext>
              </a:extLst>
            </p:cNvPr>
            <p:cNvSpPr/>
            <p:nvPr/>
          </p:nvSpPr>
          <p:spPr>
            <a:xfrm>
              <a:off x="2201600" y="1908200"/>
              <a:ext cx="49100" cy="25950"/>
            </a:xfrm>
            <a:custGeom>
              <a:avLst/>
              <a:gdLst/>
              <a:ahLst/>
              <a:cxnLst/>
              <a:rect l="l" t="t" r="r" b="b"/>
              <a:pathLst>
                <a:path w="1964" h="1038" extrusionOk="0">
                  <a:moveTo>
                    <a:pt x="982" y="1"/>
                  </a:moveTo>
                  <a:cubicBezTo>
                    <a:pt x="752" y="1"/>
                    <a:pt x="523" y="48"/>
                    <a:pt x="349" y="143"/>
                  </a:cubicBezTo>
                  <a:cubicBezTo>
                    <a:pt x="0" y="333"/>
                    <a:pt x="0" y="681"/>
                    <a:pt x="349" y="871"/>
                  </a:cubicBezTo>
                  <a:cubicBezTo>
                    <a:pt x="523" y="982"/>
                    <a:pt x="752" y="1038"/>
                    <a:pt x="982" y="1038"/>
                  </a:cubicBezTo>
                  <a:cubicBezTo>
                    <a:pt x="1212" y="1038"/>
                    <a:pt x="1441" y="982"/>
                    <a:pt x="1615" y="871"/>
                  </a:cubicBezTo>
                  <a:cubicBezTo>
                    <a:pt x="1964" y="681"/>
                    <a:pt x="1964" y="365"/>
                    <a:pt x="1615" y="143"/>
                  </a:cubicBezTo>
                  <a:cubicBezTo>
                    <a:pt x="1441" y="48"/>
                    <a:pt x="1212" y="1"/>
                    <a:pt x="982" y="1"/>
                  </a:cubicBezTo>
                  <a:close/>
                </a:path>
              </a:pathLst>
            </a:custGeom>
            <a:solidFill>
              <a:srgbClr val="E0C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790;p36">
              <a:extLst>
                <a:ext uri="{FF2B5EF4-FFF2-40B4-BE49-F238E27FC236}">
                  <a16:creationId xmlns:a16="http://schemas.microsoft.com/office/drawing/2014/main" id="{3CDF23C2-07E2-48E8-BF7E-26D199690EE1}"/>
                </a:ext>
              </a:extLst>
            </p:cNvPr>
            <p:cNvSpPr/>
            <p:nvPr/>
          </p:nvSpPr>
          <p:spPr>
            <a:xfrm>
              <a:off x="2181000" y="1812000"/>
              <a:ext cx="90300" cy="106925"/>
            </a:xfrm>
            <a:custGeom>
              <a:avLst/>
              <a:gdLst/>
              <a:ahLst/>
              <a:cxnLst/>
              <a:rect l="l" t="t" r="r" b="b"/>
              <a:pathLst>
                <a:path w="3612" h="4277" extrusionOk="0">
                  <a:moveTo>
                    <a:pt x="1838" y="254"/>
                  </a:moveTo>
                  <a:cubicBezTo>
                    <a:pt x="1869" y="254"/>
                    <a:pt x="1901" y="286"/>
                    <a:pt x="1901" y="317"/>
                  </a:cubicBezTo>
                  <a:cubicBezTo>
                    <a:pt x="1933" y="412"/>
                    <a:pt x="1901" y="539"/>
                    <a:pt x="1806" y="697"/>
                  </a:cubicBezTo>
                  <a:cubicBezTo>
                    <a:pt x="1743" y="539"/>
                    <a:pt x="1711" y="412"/>
                    <a:pt x="1743" y="317"/>
                  </a:cubicBezTo>
                  <a:cubicBezTo>
                    <a:pt x="1743" y="286"/>
                    <a:pt x="1774" y="254"/>
                    <a:pt x="1838" y="254"/>
                  </a:cubicBezTo>
                  <a:close/>
                  <a:moveTo>
                    <a:pt x="413" y="1109"/>
                  </a:moveTo>
                  <a:cubicBezTo>
                    <a:pt x="476" y="1109"/>
                    <a:pt x="603" y="1236"/>
                    <a:pt x="729" y="1458"/>
                  </a:cubicBezTo>
                  <a:cubicBezTo>
                    <a:pt x="539" y="1458"/>
                    <a:pt x="413" y="1426"/>
                    <a:pt x="349" y="1331"/>
                  </a:cubicBezTo>
                  <a:cubicBezTo>
                    <a:pt x="318" y="1299"/>
                    <a:pt x="254" y="1236"/>
                    <a:pt x="318" y="1141"/>
                  </a:cubicBezTo>
                  <a:cubicBezTo>
                    <a:pt x="349" y="1109"/>
                    <a:pt x="349" y="1109"/>
                    <a:pt x="381" y="1109"/>
                  </a:cubicBezTo>
                  <a:close/>
                  <a:moveTo>
                    <a:pt x="3231" y="1109"/>
                  </a:moveTo>
                  <a:cubicBezTo>
                    <a:pt x="3263" y="1109"/>
                    <a:pt x="3294" y="1109"/>
                    <a:pt x="3326" y="1172"/>
                  </a:cubicBezTo>
                  <a:cubicBezTo>
                    <a:pt x="3389" y="1236"/>
                    <a:pt x="3326" y="1331"/>
                    <a:pt x="3294" y="1362"/>
                  </a:cubicBezTo>
                  <a:cubicBezTo>
                    <a:pt x="3243" y="1414"/>
                    <a:pt x="3128" y="1466"/>
                    <a:pt x="3001" y="1466"/>
                  </a:cubicBezTo>
                  <a:cubicBezTo>
                    <a:pt x="2973" y="1466"/>
                    <a:pt x="2944" y="1463"/>
                    <a:pt x="2914" y="1458"/>
                  </a:cubicBezTo>
                  <a:cubicBezTo>
                    <a:pt x="3041" y="1236"/>
                    <a:pt x="3168" y="1141"/>
                    <a:pt x="3231" y="1109"/>
                  </a:cubicBezTo>
                  <a:close/>
                  <a:moveTo>
                    <a:pt x="1838" y="1"/>
                  </a:moveTo>
                  <a:cubicBezTo>
                    <a:pt x="1679" y="1"/>
                    <a:pt x="1553" y="96"/>
                    <a:pt x="1521" y="254"/>
                  </a:cubicBezTo>
                  <a:cubicBezTo>
                    <a:pt x="1458" y="412"/>
                    <a:pt x="1521" y="666"/>
                    <a:pt x="1679" y="887"/>
                  </a:cubicBezTo>
                  <a:cubicBezTo>
                    <a:pt x="1553" y="1046"/>
                    <a:pt x="1426" y="1172"/>
                    <a:pt x="1236" y="1267"/>
                  </a:cubicBezTo>
                  <a:cubicBezTo>
                    <a:pt x="1141" y="1331"/>
                    <a:pt x="1046" y="1394"/>
                    <a:pt x="951" y="1394"/>
                  </a:cubicBezTo>
                  <a:cubicBezTo>
                    <a:pt x="793" y="1109"/>
                    <a:pt x="634" y="919"/>
                    <a:pt x="444" y="856"/>
                  </a:cubicBezTo>
                  <a:cubicBezTo>
                    <a:pt x="422" y="850"/>
                    <a:pt x="399" y="848"/>
                    <a:pt x="377" y="848"/>
                  </a:cubicBezTo>
                  <a:cubicBezTo>
                    <a:pt x="275" y="848"/>
                    <a:pt x="180" y="904"/>
                    <a:pt x="128" y="982"/>
                  </a:cubicBezTo>
                  <a:cubicBezTo>
                    <a:pt x="1" y="1141"/>
                    <a:pt x="33" y="1331"/>
                    <a:pt x="159" y="1489"/>
                  </a:cubicBezTo>
                  <a:cubicBezTo>
                    <a:pt x="291" y="1621"/>
                    <a:pt x="467" y="1687"/>
                    <a:pt x="687" y="1687"/>
                  </a:cubicBezTo>
                  <a:cubicBezTo>
                    <a:pt x="731" y="1687"/>
                    <a:pt x="777" y="1684"/>
                    <a:pt x="824" y="1679"/>
                  </a:cubicBezTo>
                  <a:cubicBezTo>
                    <a:pt x="888" y="1838"/>
                    <a:pt x="951" y="2028"/>
                    <a:pt x="983" y="2218"/>
                  </a:cubicBezTo>
                  <a:cubicBezTo>
                    <a:pt x="1236" y="3263"/>
                    <a:pt x="1204" y="4149"/>
                    <a:pt x="1204" y="4149"/>
                  </a:cubicBezTo>
                  <a:cubicBezTo>
                    <a:pt x="1204" y="4213"/>
                    <a:pt x="1268" y="4276"/>
                    <a:pt x="1331" y="4276"/>
                  </a:cubicBezTo>
                  <a:cubicBezTo>
                    <a:pt x="1394" y="4276"/>
                    <a:pt x="1458" y="4213"/>
                    <a:pt x="1458" y="4149"/>
                  </a:cubicBezTo>
                  <a:cubicBezTo>
                    <a:pt x="1458" y="4118"/>
                    <a:pt x="1489" y="3231"/>
                    <a:pt x="1236" y="2186"/>
                  </a:cubicBezTo>
                  <a:cubicBezTo>
                    <a:pt x="1173" y="1964"/>
                    <a:pt x="1109" y="1774"/>
                    <a:pt x="1046" y="1616"/>
                  </a:cubicBezTo>
                  <a:cubicBezTo>
                    <a:pt x="1141" y="1584"/>
                    <a:pt x="1236" y="1553"/>
                    <a:pt x="1363" y="1489"/>
                  </a:cubicBezTo>
                  <a:cubicBezTo>
                    <a:pt x="1553" y="1362"/>
                    <a:pt x="1679" y="1236"/>
                    <a:pt x="1806" y="1109"/>
                  </a:cubicBezTo>
                  <a:cubicBezTo>
                    <a:pt x="1933" y="1236"/>
                    <a:pt x="2091" y="1362"/>
                    <a:pt x="2281" y="1489"/>
                  </a:cubicBezTo>
                  <a:cubicBezTo>
                    <a:pt x="2376" y="1553"/>
                    <a:pt x="2471" y="1584"/>
                    <a:pt x="2566" y="1648"/>
                  </a:cubicBezTo>
                  <a:cubicBezTo>
                    <a:pt x="2503" y="1806"/>
                    <a:pt x="2439" y="1996"/>
                    <a:pt x="2408" y="2186"/>
                  </a:cubicBezTo>
                  <a:cubicBezTo>
                    <a:pt x="2123" y="3231"/>
                    <a:pt x="2154" y="4118"/>
                    <a:pt x="2154" y="4149"/>
                  </a:cubicBezTo>
                  <a:cubicBezTo>
                    <a:pt x="2154" y="4244"/>
                    <a:pt x="2186" y="4276"/>
                    <a:pt x="2249" y="4276"/>
                  </a:cubicBezTo>
                  <a:cubicBezTo>
                    <a:pt x="2344" y="4276"/>
                    <a:pt x="2376" y="4213"/>
                    <a:pt x="2376" y="4149"/>
                  </a:cubicBezTo>
                  <a:cubicBezTo>
                    <a:pt x="2376" y="4149"/>
                    <a:pt x="2376" y="3263"/>
                    <a:pt x="2629" y="2249"/>
                  </a:cubicBezTo>
                  <a:cubicBezTo>
                    <a:pt x="2693" y="2028"/>
                    <a:pt x="2756" y="1838"/>
                    <a:pt x="2819" y="1679"/>
                  </a:cubicBezTo>
                  <a:cubicBezTo>
                    <a:pt x="2880" y="1693"/>
                    <a:pt x="2938" y="1699"/>
                    <a:pt x="2993" y="1699"/>
                  </a:cubicBezTo>
                  <a:cubicBezTo>
                    <a:pt x="3195" y="1699"/>
                    <a:pt x="3353" y="1614"/>
                    <a:pt x="3453" y="1489"/>
                  </a:cubicBezTo>
                  <a:cubicBezTo>
                    <a:pt x="3611" y="1362"/>
                    <a:pt x="3611" y="1172"/>
                    <a:pt x="3516" y="1014"/>
                  </a:cubicBezTo>
                  <a:cubicBezTo>
                    <a:pt x="3438" y="936"/>
                    <a:pt x="3360" y="879"/>
                    <a:pt x="3264" y="879"/>
                  </a:cubicBezTo>
                  <a:cubicBezTo>
                    <a:pt x="3243" y="879"/>
                    <a:pt x="3222" y="882"/>
                    <a:pt x="3199" y="887"/>
                  </a:cubicBezTo>
                  <a:cubicBezTo>
                    <a:pt x="3009" y="919"/>
                    <a:pt x="2819" y="1109"/>
                    <a:pt x="2661" y="1426"/>
                  </a:cubicBezTo>
                  <a:cubicBezTo>
                    <a:pt x="2598" y="1394"/>
                    <a:pt x="2503" y="1331"/>
                    <a:pt x="2408" y="1267"/>
                  </a:cubicBezTo>
                  <a:cubicBezTo>
                    <a:pt x="2218" y="1172"/>
                    <a:pt x="2059" y="1046"/>
                    <a:pt x="1964" y="919"/>
                  </a:cubicBezTo>
                  <a:cubicBezTo>
                    <a:pt x="2123" y="666"/>
                    <a:pt x="2186" y="412"/>
                    <a:pt x="2123" y="254"/>
                  </a:cubicBezTo>
                  <a:cubicBezTo>
                    <a:pt x="2091" y="96"/>
                    <a:pt x="1964" y="1"/>
                    <a:pt x="18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791;p36">
              <a:extLst>
                <a:ext uri="{FF2B5EF4-FFF2-40B4-BE49-F238E27FC236}">
                  <a16:creationId xmlns:a16="http://schemas.microsoft.com/office/drawing/2014/main" id="{8891E0D1-1B3B-46AB-9AB9-3C961702CF75}"/>
                </a:ext>
              </a:extLst>
            </p:cNvPr>
            <p:cNvSpPr/>
            <p:nvPr/>
          </p:nvSpPr>
          <p:spPr>
            <a:xfrm>
              <a:off x="2220600" y="1653650"/>
              <a:ext cx="11100" cy="41200"/>
            </a:xfrm>
            <a:custGeom>
              <a:avLst/>
              <a:gdLst/>
              <a:ahLst/>
              <a:cxnLst/>
              <a:rect l="l" t="t" r="r" b="b"/>
              <a:pathLst>
                <a:path w="444" h="1648" extrusionOk="0">
                  <a:moveTo>
                    <a:pt x="222" y="1"/>
                  </a:moveTo>
                  <a:cubicBezTo>
                    <a:pt x="95" y="1"/>
                    <a:pt x="0" y="96"/>
                    <a:pt x="0" y="223"/>
                  </a:cubicBezTo>
                  <a:lnTo>
                    <a:pt x="0" y="1394"/>
                  </a:lnTo>
                  <a:cubicBezTo>
                    <a:pt x="0" y="1521"/>
                    <a:pt x="95" y="1648"/>
                    <a:pt x="222" y="1648"/>
                  </a:cubicBezTo>
                  <a:cubicBezTo>
                    <a:pt x="254" y="1648"/>
                    <a:pt x="285" y="1616"/>
                    <a:pt x="285" y="1616"/>
                  </a:cubicBezTo>
                  <a:cubicBezTo>
                    <a:pt x="380" y="1616"/>
                    <a:pt x="444" y="1521"/>
                    <a:pt x="444" y="1394"/>
                  </a:cubicBezTo>
                  <a:lnTo>
                    <a:pt x="444" y="223"/>
                  </a:lnTo>
                  <a:cubicBezTo>
                    <a:pt x="444" y="96"/>
                    <a:pt x="349" y="1"/>
                    <a:pt x="222"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792;p36">
              <a:extLst>
                <a:ext uri="{FF2B5EF4-FFF2-40B4-BE49-F238E27FC236}">
                  <a16:creationId xmlns:a16="http://schemas.microsoft.com/office/drawing/2014/main" id="{426892B4-B311-44DF-81B8-53D7F9FFB1D7}"/>
                </a:ext>
              </a:extLst>
            </p:cNvPr>
            <p:cNvSpPr/>
            <p:nvPr/>
          </p:nvSpPr>
          <p:spPr>
            <a:xfrm>
              <a:off x="2142225" y="1674400"/>
              <a:ext cx="27725" cy="37075"/>
            </a:xfrm>
            <a:custGeom>
              <a:avLst/>
              <a:gdLst/>
              <a:ahLst/>
              <a:cxnLst/>
              <a:rect l="l" t="t" r="r" b="b"/>
              <a:pathLst>
                <a:path w="1109" h="1483" extrusionOk="0">
                  <a:moveTo>
                    <a:pt x="243" y="1"/>
                  </a:moveTo>
                  <a:cubicBezTo>
                    <a:pt x="214" y="1"/>
                    <a:pt x="185" y="8"/>
                    <a:pt x="158" y="26"/>
                  </a:cubicBezTo>
                  <a:cubicBezTo>
                    <a:pt x="32" y="89"/>
                    <a:pt x="0" y="248"/>
                    <a:pt x="63" y="343"/>
                  </a:cubicBezTo>
                  <a:lnTo>
                    <a:pt x="665" y="1356"/>
                  </a:lnTo>
                  <a:cubicBezTo>
                    <a:pt x="697" y="1451"/>
                    <a:pt x="824" y="1483"/>
                    <a:pt x="919" y="1483"/>
                  </a:cubicBezTo>
                  <a:cubicBezTo>
                    <a:pt x="919" y="1483"/>
                    <a:pt x="950" y="1451"/>
                    <a:pt x="950" y="1451"/>
                  </a:cubicBezTo>
                  <a:cubicBezTo>
                    <a:pt x="1077" y="1388"/>
                    <a:pt x="1109" y="1229"/>
                    <a:pt x="1045" y="1134"/>
                  </a:cubicBezTo>
                  <a:lnTo>
                    <a:pt x="443" y="121"/>
                  </a:lnTo>
                  <a:cubicBezTo>
                    <a:pt x="398" y="53"/>
                    <a:pt x="319" y="1"/>
                    <a:pt x="243"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 name="Google Shape;793;p36">
              <a:extLst>
                <a:ext uri="{FF2B5EF4-FFF2-40B4-BE49-F238E27FC236}">
                  <a16:creationId xmlns:a16="http://schemas.microsoft.com/office/drawing/2014/main" id="{889EC6C6-3399-455E-A41C-392EEBC4EDD3}"/>
                </a:ext>
              </a:extLst>
            </p:cNvPr>
            <p:cNvSpPr/>
            <p:nvPr/>
          </p:nvSpPr>
          <p:spPr>
            <a:xfrm>
              <a:off x="2085200" y="1731250"/>
              <a:ext cx="38825" cy="26150"/>
            </a:xfrm>
            <a:custGeom>
              <a:avLst/>
              <a:gdLst/>
              <a:ahLst/>
              <a:cxnLst/>
              <a:rect l="l" t="t" r="r" b="b"/>
              <a:pathLst>
                <a:path w="1553" h="1046" extrusionOk="0">
                  <a:moveTo>
                    <a:pt x="257" y="1"/>
                  </a:moveTo>
                  <a:cubicBezTo>
                    <a:pt x="177" y="1"/>
                    <a:pt x="107" y="43"/>
                    <a:pt x="64" y="127"/>
                  </a:cubicBezTo>
                  <a:cubicBezTo>
                    <a:pt x="1" y="222"/>
                    <a:pt x="33" y="381"/>
                    <a:pt x="159" y="444"/>
                  </a:cubicBezTo>
                  <a:lnTo>
                    <a:pt x="1173" y="1014"/>
                  </a:lnTo>
                  <a:cubicBezTo>
                    <a:pt x="1236" y="1046"/>
                    <a:pt x="1299" y="1046"/>
                    <a:pt x="1363" y="1046"/>
                  </a:cubicBezTo>
                  <a:cubicBezTo>
                    <a:pt x="1394" y="1014"/>
                    <a:pt x="1458" y="982"/>
                    <a:pt x="1489" y="951"/>
                  </a:cubicBezTo>
                  <a:cubicBezTo>
                    <a:pt x="1553" y="824"/>
                    <a:pt x="1521" y="697"/>
                    <a:pt x="1394" y="634"/>
                  </a:cubicBezTo>
                  <a:lnTo>
                    <a:pt x="381" y="32"/>
                  </a:lnTo>
                  <a:cubicBezTo>
                    <a:pt x="339" y="11"/>
                    <a:pt x="297" y="1"/>
                    <a:pt x="257"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794;p36">
              <a:extLst>
                <a:ext uri="{FF2B5EF4-FFF2-40B4-BE49-F238E27FC236}">
                  <a16:creationId xmlns:a16="http://schemas.microsoft.com/office/drawing/2014/main" id="{6C47DB19-E9D1-4030-96DE-52CC57235C0F}"/>
                </a:ext>
              </a:extLst>
            </p:cNvPr>
            <p:cNvSpPr/>
            <p:nvPr/>
          </p:nvSpPr>
          <p:spPr>
            <a:xfrm>
              <a:off x="2065425" y="1808850"/>
              <a:ext cx="41175" cy="11900"/>
            </a:xfrm>
            <a:custGeom>
              <a:avLst/>
              <a:gdLst/>
              <a:ahLst/>
              <a:cxnLst/>
              <a:rect l="l" t="t" r="r" b="b"/>
              <a:pathLst>
                <a:path w="1647" h="476" extrusionOk="0">
                  <a:moveTo>
                    <a:pt x="222" y="0"/>
                  </a:moveTo>
                  <a:cubicBezTo>
                    <a:pt x="95" y="0"/>
                    <a:pt x="0" y="127"/>
                    <a:pt x="0" y="253"/>
                  </a:cubicBezTo>
                  <a:cubicBezTo>
                    <a:pt x="0" y="348"/>
                    <a:pt x="95" y="475"/>
                    <a:pt x="222" y="475"/>
                  </a:cubicBezTo>
                  <a:lnTo>
                    <a:pt x="1394" y="475"/>
                  </a:lnTo>
                  <a:cubicBezTo>
                    <a:pt x="1425" y="475"/>
                    <a:pt x="1457" y="475"/>
                    <a:pt x="1457" y="443"/>
                  </a:cubicBezTo>
                  <a:cubicBezTo>
                    <a:pt x="1552" y="443"/>
                    <a:pt x="1647" y="348"/>
                    <a:pt x="1647" y="253"/>
                  </a:cubicBezTo>
                  <a:cubicBezTo>
                    <a:pt x="1647" y="127"/>
                    <a:pt x="1520" y="0"/>
                    <a:pt x="1394"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 name="Google Shape;795;p36">
              <a:extLst>
                <a:ext uri="{FF2B5EF4-FFF2-40B4-BE49-F238E27FC236}">
                  <a16:creationId xmlns:a16="http://schemas.microsoft.com/office/drawing/2014/main" id="{7857A8F8-1EC8-41FC-B24F-09E5C0EC9352}"/>
                </a:ext>
              </a:extLst>
            </p:cNvPr>
            <p:cNvSpPr/>
            <p:nvPr/>
          </p:nvSpPr>
          <p:spPr>
            <a:xfrm>
              <a:off x="2329075" y="1872150"/>
              <a:ext cx="38025" cy="25975"/>
            </a:xfrm>
            <a:custGeom>
              <a:avLst/>
              <a:gdLst/>
              <a:ahLst/>
              <a:cxnLst/>
              <a:rect l="l" t="t" r="r" b="b"/>
              <a:pathLst>
                <a:path w="1521" h="1039" extrusionOk="0">
                  <a:moveTo>
                    <a:pt x="248" y="0"/>
                  </a:moveTo>
                  <a:cubicBezTo>
                    <a:pt x="172" y="0"/>
                    <a:pt x="104" y="35"/>
                    <a:pt x="63" y="97"/>
                  </a:cubicBezTo>
                  <a:cubicBezTo>
                    <a:pt x="0" y="223"/>
                    <a:pt x="32" y="350"/>
                    <a:pt x="127" y="413"/>
                  </a:cubicBezTo>
                  <a:lnTo>
                    <a:pt x="1172" y="1015"/>
                  </a:lnTo>
                  <a:cubicBezTo>
                    <a:pt x="1188" y="1031"/>
                    <a:pt x="1211" y="1039"/>
                    <a:pt x="1239" y="1039"/>
                  </a:cubicBezTo>
                  <a:cubicBezTo>
                    <a:pt x="1267" y="1039"/>
                    <a:pt x="1298" y="1031"/>
                    <a:pt x="1330" y="1015"/>
                  </a:cubicBezTo>
                  <a:cubicBezTo>
                    <a:pt x="1393" y="1015"/>
                    <a:pt x="1457" y="983"/>
                    <a:pt x="1457" y="920"/>
                  </a:cubicBezTo>
                  <a:cubicBezTo>
                    <a:pt x="1520" y="825"/>
                    <a:pt x="1488" y="667"/>
                    <a:pt x="1393" y="603"/>
                  </a:cubicBezTo>
                  <a:lnTo>
                    <a:pt x="380" y="33"/>
                  </a:lnTo>
                  <a:cubicBezTo>
                    <a:pt x="335" y="11"/>
                    <a:pt x="290" y="0"/>
                    <a:pt x="248"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 name="Google Shape;796;p36">
              <a:extLst>
                <a:ext uri="{FF2B5EF4-FFF2-40B4-BE49-F238E27FC236}">
                  <a16:creationId xmlns:a16="http://schemas.microsoft.com/office/drawing/2014/main" id="{3F555EBD-EAAF-4AA9-B283-1F5D5B02EBBB}"/>
                </a:ext>
              </a:extLst>
            </p:cNvPr>
            <p:cNvSpPr/>
            <p:nvPr/>
          </p:nvSpPr>
          <p:spPr>
            <a:xfrm>
              <a:off x="2086800" y="1872150"/>
              <a:ext cx="38825" cy="25975"/>
            </a:xfrm>
            <a:custGeom>
              <a:avLst/>
              <a:gdLst/>
              <a:ahLst/>
              <a:cxnLst/>
              <a:rect l="l" t="t" r="r" b="b"/>
              <a:pathLst>
                <a:path w="1553" h="1039" extrusionOk="0">
                  <a:moveTo>
                    <a:pt x="1290" y="0"/>
                  </a:moveTo>
                  <a:cubicBezTo>
                    <a:pt x="1247" y="0"/>
                    <a:pt x="1206" y="11"/>
                    <a:pt x="1172" y="33"/>
                  </a:cubicBezTo>
                  <a:lnTo>
                    <a:pt x="159" y="603"/>
                  </a:lnTo>
                  <a:cubicBezTo>
                    <a:pt x="32" y="667"/>
                    <a:pt x="0" y="825"/>
                    <a:pt x="64" y="920"/>
                  </a:cubicBezTo>
                  <a:cubicBezTo>
                    <a:pt x="95" y="983"/>
                    <a:pt x="159" y="1015"/>
                    <a:pt x="190" y="1015"/>
                  </a:cubicBezTo>
                  <a:cubicBezTo>
                    <a:pt x="222" y="1031"/>
                    <a:pt x="254" y="1039"/>
                    <a:pt x="285" y="1039"/>
                  </a:cubicBezTo>
                  <a:cubicBezTo>
                    <a:pt x="317" y="1039"/>
                    <a:pt x="349" y="1031"/>
                    <a:pt x="380" y="1015"/>
                  </a:cubicBezTo>
                  <a:lnTo>
                    <a:pt x="1394" y="413"/>
                  </a:lnTo>
                  <a:cubicBezTo>
                    <a:pt x="1489" y="350"/>
                    <a:pt x="1552" y="223"/>
                    <a:pt x="1489" y="97"/>
                  </a:cubicBezTo>
                  <a:cubicBezTo>
                    <a:pt x="1448" y="35"/>
                    <a:pt x="1367" y="0"/>
                    <a:pt x="1290"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797;p36">
              <a:extLst>
                <a:ext uri="{FF2B5EF4-FFF2-40B4-BE49-F238E27FC236}">
                  <a16:creationId xmlns:a16="http://schemas.microsoft.com/office/drawing/2014/main" id="{5B0E6364-D62E-4833-B67A-019CCCB2CFBA}"/>
                </a:ext>
              </a:extLst>
            </p:cNvPr>
            <p:cNvSpPr/>
            <p:nvPr/>
          </p:nvSpPr>
          <p:spPr>
            <a:xfrm>
              <a:off x="2346475" y="1808850"/>
              <a:ext cx="41200" cy="11100"/>
            </a:xfrm>
            <a:custGeom>
              <a:avLst/>
              <a:gdLst/>
              <a:ahLst/>
              <a:cxnLst/>
              <a:rect l="l" t="t" r="r" b="b"/>
              <a:pathLst>
                <a:path w="1648" h="444" extrusionOk="0">
                  <a:moveTo>
                    <a:pt x="222" y="0"/>
                  </a:moveTo>
                  <a:cubicBezTo>
                    <a:pt x="96" y="0"/>
                    <a:pt x="1" y="95"/>
                    <a:pt x="1" y="222"/>
                  </a:cubicBezTo>
                  <a:cubicBezTo>
                    <a:pt x="1" y="348"/>
                    <a:pt x="96" y="443"/>
                    <a:pt x="222" y="443"/>
                  </a:cubicBezTo>
                  <a:lnTo>
                    <a:pt x="1458" y="443"/>
                  </a:lnTo>
                  <a:cubicBezTo>
                    <a:pt x="1584" y="412"/>
                    <a:pt x="1648" y="348"/>
                    <a:pt x="1648" y="222"/>
                  </a:cubicBezTo>
                  <a:cubicBezTo>
                    <a:pt x="1648" y="95"/>
                    <a:pt x="1553" y="0"/>
                    <a:pt x="1426"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798;p36">
              <a:extLst>
                <a:ext uri="{FF2B5EF4-FFF2-40B4-BE49-F238E27FC236}">
                  <a16:creationId xmlns:a16="http://schemas.microsoft.com/office/drawing/2014/main" id="{54F20E98-B0BD-4CD0-A81D-6C5538BB6218}"/>
                </a:ext>
              </a:extLst>
            </p:cNvPr>
            <p:cNvSpPr/>
            <p:nvPr/>
          </p:nvSpPr>
          <p:spPr>
            <a:xfrm>
              <a:off x="2329075" y="1731250"/>
              <a:ext cx="38025" cy="26350"/>
            </a:xfrm>
            <a:custGeom>
              <a:avLst/>
              <a:gdLst/>
              <a:ahLst/>
              <a:cxnLst/>
              <a:rect l="l" t="t" r="r" b="b"/>
              <a:pathLst>
                <a:path w="1521" h="1054" extrusionOk="0">
                  <a:moveTo>
                    <a:pt x="1274" y="1"/>
                  </a:moveTo>
                  <a:cubicBezTo>
                    <a:pt x="1239" y="1"/>
                    <a:pt x="1203" y="11"/>
                    <a:pt x="1172" y="32"/>
                  </a:cubicBezTo>
                  <a:lnTo>
                    <a:pt x="127" y="634"/>
                  </a:lnTo>
                  <a:cubicBezTo>
                    <a:pt x="32" y="697"/>
                    <a:pt x="0" y="824"/>
                    <a:pt x="63" y="919"/>
                  </a:cubicBezTo>
                  <a:cubicBezTo>
                    <a:pt x="89" y="997"/>
                    <a:pt x="180" y="1054"/>
                    <a:pt x="264" y="1054"/>
                  </a:cubicBezTo>
                  <a:cubicBezTo>
                    <a:pt x="282" y="1054"/>
                    <a:pt x="300" y="1051"/>
                    <a:pt x="317" y="1046"/>
                  </a:cubicBezTo>
                  <a:cubicBezTo>
                    <a:pt x="317" y="1046"/>
                    <a:pt x="348" y="1014"/>
                    <a:pt x="348" y="1014"/>
                  </a:cubicBezTo>
                  <a:lnTo>
                    <a:pt x="1393" y="412"/>
                  </a:lnTo>
                  <a:cubicBezTo>
                    <a:pt x="1488" y="349"/>
                    <a:pt x="1520" y="222"/>
                    <a:pt x="1457" y="127"/>
                  </a:cubicBezTo>
                  <a:cubicBezTo>
                    <a:pt x="1415" y="43"/>
                    <a:pt x="1344" y="1"/>
                    <a:pt x="1274"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799;p36">
              <a:extLst>
                <a:ext uri="{FF2B5EF4-FFF2-40B4-BE49-F238E27FC236}">
                  <a16:creationId xmlns:a16="http://schemas.microsoft.com/office/drawing/2014/main" id="{E62F0815-EBDD-4600-807E-169980D66510}"/>
                </a:ext>
              </a:extLst>
            </p:cNvPr>
            <p:cNvSpPr/>
            <p:nvPr/>
          </p:nvSpPr>
          <p:spPr>
            <a:xfrm>
              <a:off x="2283150" y="1674250"/>
              <a:ext cx="27725" cy="37225"/>
            </a:xfrm>
            <a:custGeom>
              <a:avLst/>
              <a:gdLst/>
              <a:ahLst/>
              <a:cxnLst/>
              <a:rect l="l" t="t" r="r" b="b"/>
              <a:pathLst>
                <a:path w="1109" h="1489" extrusionOk="0">
                  <a:moveTo>
                    <a:pt x="840" y="0"/>
                  </a:moveTo>
                  <a:cubicBezTo>
                    <a:pt x="760" y="0"/>
                    <a:pt x="676" y="43"/>
                    <a:pt x="634" y="127"/>
                  </a:cubicBezTo>
                  <a:lnTo>
                    <a:pt x="64" y="1140"/>
                  </a:lnTo>
                  <a:cubicBezTo>
                    <a:pt x="0" y="1235"/>
                    <a:pt x="32" y="1394"/>
                    <a:pt x="127" y="1457"/>
                  </a:cubicBezTo>
                  <a:cubicBezTo>
                    <a:pt x="190" y="1489"/>
                    <a:pt x="254" y="1489"/>
                    <a:pt x="317" y="1489"/>
                  </a:cubicBezTo>
                  <a:cubicBezTo>
                    <a:pt x="349" y="1457"/>
                    <a:pt x="412" y="1425"/>
                    <a:pt x="444" y="1362"/>
                  </a:cubicBezTo>
                  <a:lnTo>
                    <a:pt x="1045" y="349"/>
                  </a:lnTo>
                  <a:cubicBezTo>
                    <a:pt x="1109" y="254"/>
                    <a:pt x="1045" y="95"/>
                    <a:pt x="950" y="32"/>
                  </a:cubicBezTo>
                  <a:cubicBezTo>
                    <a:pt x="919" y="11"/>
                    <a:pt x="880" y="0"/>
                    <a:pt x="840"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800;p36">
              <a:extLst>
                <a:ext uri="{FF2B5EF4-FFF2-40B4-BE49-F238E27FC236}">
                  <a16:creationId xmlns:a16="http://schemas.microsoft.com/office/drawing/2014/main" id="{DD1FB7DF-496F-4CB9-98FE-BE59EE3A7913}"/>
                </a:ext>
              </a:extLst>
            </p:cNvPr>
            <p:cNvSpPr/>
            <p:nvPr/>
          </p:nvSpPr>
          <p:spPr>
            <a:xfrm>
              <a:off x="2783525" y="2459625"/>
              <a:ext cx="186075" cy="306425"/>
            </a:xfrm>
            <a:custGeom>
              <a:avLst/>
              <a:gdLst/>
              <a:ahLst/>
              <a:cxnLst/>
              <a:rect l="l" t="t" r="r" b="b"/>
              <a:pathLst>
                <a:path w="7443" h="12257" extrusionOk="0">
                  <a:moveTo>
                    <a:pt x="7411" y="33"/>
                  </a:moveTo>
                  <a:cubicBezTo>
                    <a:pt x="5510" y="128"/>
                    <a:pt x="4655" y="1"/>
                    <a:pt x="3547" y="2439"/>
                  </a:cubicBezTo>
                  <a:cubicBezTo>
                    <a:pt x="2312" y="5195"/>
                    <a:pt x="0" y="11117"/>
                    <a:pt x="158" y="12225"/>
                  </a:cubicBezTo>
                  <a:lnTo>
                    <a:pt x="3642" y="12257"/>
                  </a:lnTo>
                  <a:lnTo>
                    <a:pt x="7442" y="4213"/>
                  </a:lnTo>
                  <a:lnTo>
                    <a:pt x="7411" y="33"/>
                  </a:ln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801;p36">
              <a:extLst>
                <a:ext uri="{FF2B5EF4-FFF2-40B4-BE49-F238E27FC236}">
                  <a16:creationId xmlns:a16="http://schemas.microsoft.com/office/drawing/2014/main" id="{760407B7-C0F7-4C9E-9CE9-52DD61C77C34}"/>
                </a:ext>
              </a:extLst>
            </p:cNvPr>
            <p:cNvSpPr/>
            <p:nvPr/>
          </p:nvSpPr>
          <p:spPr>
            <a:xfrm>
              <a:off x="2824675" y="2458850"/>
              <a:ext cx="387200" cy="453175"/>
            </a:xfrm>
            <a:custGeom>
              <a:avLst/>
              <a:gdLst/>
              <a:ahLst/>
              <a:cxnLst/>
              <a:rect l="l" t="t" r="r" b="b"/>
              <a:pathLst>
                <a:path w="15488" h="18127" extrusionOk="0">
                  <a:moveTo>
                    <a:pt x="10547" y="0"/>
                  </a:moveTo>
                  <a:lnTo>
                    <a:pt x="7190" y="64"/>
                  </a:lnTo>
                  <a:lnTo>
                    <a:pt x="5765" y="64"/>
                  </a:lnTo>
                  <a:cubicBezTo>
                    <a:pt x="4213" y="1457"/>
                    <a:pt x="1" y="5796"/>
                    <a:pt x="3484" y="8646"/>
                  </a:cubicBezTo>
                  <a:lnTo>
                    <a:pt x="3959" y="12731"/>
                  </a:lnTo>
                  <a:cubicBezTo>
                    <a:pt x="3864" y="13555"/>
                    <a:pt x="3928" y="15550"/>
                    <a:pt x="3928" y="16975"/>
                  </a:cubicBezTo>
                  <a:cubicBezTo>
                    <a:pt x="5021" y="17770"/>
                    <a:pt x="6768" y="18126"/>
                    <a:pt x="8592" y="18126"/>
                  </a:cubicBezTo>
                  <a:cubicBezTo>
                    <a:pt x="11417" y="18126"/>
                    <a:pt x="14429" y="17271"/>
                    <a:pt x="15487" y="15866"/>
                  </a:cubicBezTo>
                  <a:cubicBezTo>
                    <a:pt x="14727" y="13301"/>
                    <a:pt x="13080" y="11306"/>
                    <a:pt x="13017" y="10736"/>
                  </a:cubicBezTo>
                  <a:lnTo>
                    <a:pt x="14442" y="6397"/>
                  </a:lnTo>
                  <a:cubicBezTo>
                    <a:pt x="14442" y="6397"/>
                    <a:pt x="12352" y="3357"/>
                    <a:pt x="12890" y="190"/>
                  </a:cubicBezTo>
                  <a:cubicBezTo>
                    <a:pt x="12890" y="190"/>
                    <a:pt x="10547" y="0"/>
                    <a:pt x="10547" y="0"/>
                  </a:cubicBez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802;p36">
              <a:extLst>
                <a:ext uri="{FF2B5EF4-FFF2-40B4-BE49-F238E27FC236}">
                  <a16:creationId xmlns:a16="http://schemas.microsoft.com/office/drawing/2014/main" id="{C300007F-946E-4BB8-8647-719650E6E5C7}"/>
                </a:ext>
              </a:extLst>
            </p:cNvPr>
            <p:cNvSpPr/>
            <p:nvPr/>
          </p:nvSpPr>
          <p:spPr>
            <a:xfrm>
              <a:off x="2824675" y="2458850"/>
              <a:ext cx="387200" cy="453175"/>
            </a:xfrm>
            <a:custGeom>
              <a:avLst/>
              <a:gdLst/>
              <a:ahLst/>
              <a:cxnLst/>
              <a:rect l="l" t="t" r="r" b="b"/>
              <a:pathLst>
                <a:path w="15488" h="18127" extrusionOk="0">
                  <a:moveTo>
                    <a:pt x="10547" y="0"/>
                  </a:moveTo>
                  <a:lnTo>
                    <a:pt x="7190" y="64"/>
                  </a:lnTo>
                  <a:lnTo>
                    <a:pt x="5765" y="64"/>
                  </a:lnTo>
                  <a:cubicBezTo>
                    <a:pt x="4213" y="1457"/>
                    <a:pt x="1" y="5796"/>
                    <a:pt x="3484" y="8646"/>
                  </a:cubicBezTo>
                  <a:lnTo>
                    <a:pt x="3959" y="12731"/>
                  </a:lnTo>
                  <a:cubicBezTo>
                    <a:pt x="3864" y="13555"/>
                    <a:pt x="3928" y="15550"/>
                    <a:pt x="3928" y="16975"/>
                  </a:cubicBezTo>
                  <a:cubicBezTo>
                    <a:pt x="5021" y="17770"/>
                    <a:pt x="6768" y="18126"/>
                    <a:pt x="8592" y="18126"/>
                  </a:cubicBezTo>
                  <a:cubicBezTo>
                    <a:pt x="11417" y="18126"/>
                    <a:pt x="14429" y="17271"/>
                    <a:pt x="15487" y="15866"/>
                  </a:cubicBezTo>
                  <a:cubicBezTo>
                    <a:pt x="14727" y="13301"/>
                    <a:pt x="13080" y="11306"/>
                    <a:pt x="13017" y="10736"/>
                  </a:cubicBezTo>
                  <a:lnTo>
                    <a:pt x="14442" y="6397"/>
                  </a:lnTo>
                  <a:cubicBezTo>
                    <a:pt x="14442" y="6397"/>
                    <a:pt x="12352" y="3357"/>
                    <a:pt x="12890" y="190"/>
                  </a:cubicBezTo>
                  <a:cubicBezTo>
                    <a:pt x="12890" y="190"/>
                    <a:pt x="10547" y="0"/>
                    <a:pt x="10547"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803;p36">
              <a:extLst>
                <a:ext uri="{FF2B5EF4-FFF2-40B4-BE49-F238E27FC236}">
                  <a16:creationId xmlns:a16="http://schemas.microsoft.com/office/drawing/2014/main" id="{EA05478F-A4B2-413E-940F-EF4821BD59F5}"/>
                </a:ext>
              </a:extLst>
            </p:cNvPr>
            <p:cNvSpPr/>
            <p:nvPr/>
          </p:nvSpPr>
          <p:spPr>
            <a:xfrm>
              <a:off x="2795100" y="2751000"/>
              <a:ext cx="493550" cy="1220650"/>
            </a:xfrm>
            <a:custGeom>
              <a:avLst/>
              <a:gdLst/>
              <a:ahLst/>
              <a:cxnLst/>
              <a:rect l="l" t="t" r="r" b="b"/>
              <a:pathLst>
                <a:path w="19742" h="48826" extrusionOk="0">
                  <a:moveTo>
                    <a:pt x="14643" y="0"/>
                  </a:moveTo>
                  <a:cubicBezTo>
                    <a:pt x="14517" y="1172"/>
                    <a:pt x="12711" y="1995"/>
                    <a:pt x="11096" y="2249"/>
                  </a:cubicBezTo>
                  <a:cubicBezTo>
                    <a:pt x="10731" y="2301"/>
                    <a:pt x="10345" y="2327"/>
                    <a:pt x="9938" y="2327"/>
                  </a:cubicBezTo>
                  <a:cubicBezTo>
                    <a:pt x="8613" y="2327"/>
                    <a:pt x="7062" y="2053"/>
                    <a:pt x="5269" y="1520"/>
                  </a:cubicBezTo>
                  <a:cubicBezTo>
                    <a:pt x="4826" y="4560"/>
                    <a:pt x="4446" y="10387"/>
                    <a:pt x="4066" y="16721"/>
                  </a:cubicBezTo>
                  <a:cubicBezTo>
                    <a:pt x="3876" y="19825"/>
                    <a:pt x="4002" y="22422"/>
                    <a:pt x="4034" y="24417"/>
                  </a:cubicBezTo>
                  <a:cubicBezTo>
                    <a:pt x="4034" y="27109"/>
                    <a:pt x="4699" y="39111"/>
                    <a:pt x="4699" y="39111"/>
                  </a:cubicBezTo>
                  <a:lnTo>
                    <a:pt x="4699" y="39554"/>
                  </a:lnTo>
                  <a:cubicBezTo>
                    <a:pt x="4699" y="40030"/>
                    <a:pt x="4572" y="40378"/>
                    <a:pt x="4256" y="41170"/>
                  </a:cubicBezTo>
                  <a:cubicBezTo>
                    <a:pt x="3939" y="41993"/>
                    <a:pt x="3369" y="43133"/>
                    <a:pt x="2577" y="43956"/>
                  </a:cubicBezTo>
                  <a:cubicBezTo>
                    <a:pt x="2356" y="44210"/>
                    <a:pt x="804" y="45572"/>
                    <a:pt x="614" y="45857"/>
                  </a:cubicBezTo>
                  <a:cubicBezTo>
                    <a:pt x="1" y="46554"/>
                    <a:pt x="1007" y="46956"/>
                    <a:pt x="1948" y="46956"/>
                  </a:cubicBezTo>
                  <a:cubicBezTo>
                    <a:pt x="2076" y="46956"/>
                    <a:pt x="2203" y="46949"/>
                    <a:pt x="2324" y="46933"/>
                  </a:cubicBezTo>
                  <a:cubicBezTo>
                    <a:pt x="3432" y="46807"/>
                    <a:pt x="5111" y="46395"/>
                    <a:pt x="5586" y="45730"/>
                  </a:cubicBezTo>
                  <a:cubicBezTo>
                    <a:pt x="5903" y="45287"/>
                    <a:pt x="6156" y="43735"/>
                    <a:pt x="6473" y="43291"/>
                  </a:cubicBezTo>
                  <a:cubicBezTo>
                    <a:pt x="7549" y="41803"/>
                    <a:pt x="8024" y="41138"/>
                    <a:pt x="8024" y="40663"/>
                  </a:cubicBezTo>
                  <a:cubicBezTo>
                    <a:pt x="8056" y="39808"/>
                    <a:pt x="7739" y="39459"/>
                    <a:pt x="7644" y="38984"/>
                  </a:cubicBezTo>
                  <a:cubicBezTo>
                    <a:pt x="7739" y="37939"/>
                    <a:pt x="9576" y="31099"/>
                    <a:pt x="9608" y="28122"/>
                  </a:cubicBezTo>
                  <a:cubicBezTo>
                    <a:pt x="9639" y="26697"/>
                    <a:pt x="9228" y="24195"/>
                    <a:pt x="9228" y="24195"/>
                  </a:cubicBezTo>
                  <a:lnTo>
                    <a:pt x="10716" y="13776"/>
                  </a:lnTo>
                  <a:cubicBezTo>
                    <a:pt x="11191" y="16690"/>
                    <a:pt x="12205" y="23213"/>
                    <a:pt x="12553" y="25303"/>
                  </a:cubicBezTo>
                  <a:cubicBezTo>
                    <a:pt x="13028" y="28154"/>
                    <a:pt x="14643" y="34424"/>
                    <a:pt x="15657" y="38193"/>
                  </a:cubicBezTo>
                  <a:cubicBezTo>
                    <a:pt x="16037" y="39618"/>
                    <a:pt x="16227" y="40251"/>
                    <a:pt x="16353" y="41170"/>
                  </a:cubicBezTo>
                  <a:cubicBezTo>
                    <a:pt x="16353" y="41201"/>
                    <a:pt x="16385" y="41518"/>
                    <a:pt x="16385" y="41518"/>
                  </a:cubicBezTo>
                  <a:cubicBezTo>
                    <a:pt x="16417" y="41930"/>
                    <a:pt x="16575" y="46458"/>
                    <a:pt x="16765" y="47408"/>
                  </a:cubicBezTo>
                  <a:cubicBezTo>
                    <a:pt x="16936" y="48388"/>
                    <a:pt x="17451" y="48826"/>
                    <a:pt x="17965" y="48826"/>
                  </a:cubicBezTo>
                  <a:cubicBezTo>
                    <a:pt x="18497" y="48826"/>
                    <a:pt x="19027" y="48357"/>
                    <a:pt x="19172" y="47535"/>
                  </a:cubicBezTo>
                  <a:cubicBezTo>
                    <a:pt x="19394" y="46173"/>
                    <a:pt x="19109" y="41930"/>
                    <a:pt x="19077" y="41423"/>
                  </a:cubicBezTo>
                  <a:lnTo>
                    <a:pt x="19077" y="40948"/>
                  </a:lnTo>
                  <a:cubicBezTo>
                    <a:pt x="19077" y="40948"/>
                    <a:pt x="19742" y="33062"/>
                    <a:pt x="19235" y="29294"/>
                  </a:cubicBezTo>
                  <a:cubicBezTo>
                    <a:pt x="18792" y="26095"/>
                    <a:pt x="18285" y="24765"/>
                    <a:pt x="18190" y="24037"/>
                  </a:cubicBezTo>
                  <a:cubicBezTo>
                    <a:pt x="18190" y="24037"/>
                    <a:pt x="17367" y="16468"/>
                    <a:pt x="17303" y="10039"/>
                  </a:cubicBezTo>
                  <a:cubicBezTo>
                    <a:pt x="17272" y="6999"/>
                    <a:pt x="17018" y="3642"/>
                    <a:pt x="14738" y="127"/>
                  </a:cubicBezTo>
                  <a:lnTo>
                    <a:pt x="14643" y="0"/>
                  </a:ln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804;p36">
              <a:extLst>
                <a:ext uri="{FF2B5EF4-FFF2-40B4-BE49-F238E27FC236}">
                  <a16:creationId xmlns:a16="http://schemas.microsoft.com/office/drawing/2014/main" id="{D86A992A-99DD-421C-981A-C8E1BE0BB071}"/>
                </a:ext>
              </a:extLst>
            </p:cNvPr>
            <p:cNvSpPr/>
            <p:nvPr/>
          </p:nvSpPr>
          <p:spPr>
            <a:xfrm>
              <a:off x="3188875" y="3773900"/>
              <a:ext cx="113250" cy="265750"/>
            </a:xfrm>
            <a:custGeom>
              <a:avLst/>
              <a:gdLst/>
              <a:ahLst/>
              <a:cxnLst/>
              <a:rect l="l" t="t" r="r" b="b"/>
              <a:pathLst>
                <a:path w="4530" h="10630" extrusionOk="0">
                  <a:moveTo>
                    <a:pt x="3389" y="0"/>
                  </a:moveTo>
                  <a:lnTo>
                    <a:pt x="3389" y="475"/>
                  </a:lnTo>
                  <a:cubicBezTo>
                    <a:pt x="3273" y="884"/>
                    <a:pt x="2739" y="1037"/>
                    <a:pt x="2177" y="1037"/>
                  </a:cubicBezTo>
                  <a:cubicBezTo>
                    <a:pt x="1517" y="1037"/>
                    <a:pt x="817" y="827"/>
                    <a:pt x="697" y="570"/>
                  </a:cubicBezTo>
                  <a:lnTo>
                    <a:pt x="666" y="254"/>
                  </a:lnTo>
                  <a:cubicBezTo>
                    <a:pt x="1" y="349"/>
                    <a:pt x="666" y="2375"/>
                    <a:pt x="634" y="3262"/>
                  </a:cubicBezTo>
                  <a:cubicBezTo>
                    <a:pt x="634" y="4212"/>
                    <a:pt x="539" y="5162"/>
                    <a:pt x="476" y="6461"/>
                  </a:cubicBezTo>
                  <a:cubicBezTo>
                    <a:pt x="381" y="7696"/>
                    <a:pt x="539" y="8994"/>
                    <a:pt x="1204" y="10134"/>
                  </a:cubicBezTo>
                  <a:cubicBezTo>
                    <a:pt x="1411" y="10489"/>
                    <a:pt x="1722" y="10629"/>
                    <a:pt x="2063" y="10629"/>
                  </a:cubicBezTo>
                  <a:cubicBezTo>
                    <a:pt x="2818" y="10629"/>
                    <a:pt x="3719" y="9942"/>
                    <a:pt x="3959" y="9374"/>
                  </a:cubicBezTo>
                  <a:cubicBezTo>
                    <a:pt x="4403" y="8361"/>
                    <a:pt x="4529" y="7822"/>
                    <a:pt x="4371" y="6587"/>
                  </a:cubicBezTo>
                  <a:cubicBezTo>
                    <a:pt x="4244" y="5511"/>
                    <a:pt x="3833" y="4529"/>
                    <a:pt x="3674" y="3199"/>
                  </a:cubicBezTo>
                  <a:cubicBezTo>
                    <a:pt x="3548" y="1932"/>
                    <a:pt x="3864" y="0"/>
                    <a:pt x="3389"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805;p36">
              <a:extLst>
                <a:ext uri="{FF2B5EF4-FFF2-40B4-BE49-F238E27FC236}">
                  <a16:creationId xmlns:a16="http://schemas.microsoft.com/office/drawing/2014/main" id="{BC12B9ED-45C5-46C0-A8A6-1471A2FEFDEA}"/>
                </a:ext>
              </a:extLst>
            </p:cNvPr>
            <p:cNvSpPr/>
            <p:nvPr/>
          </p:nvSpPr>
          <p:spPr>
            <a:xfrm>
              <a:off x="2958475" y="3793675"/>
              <a:ext cx="45175" cy="82375"/>
            </a:xfrm>
            <a:custGeom>
              <a:avLst/>
              <a:gdLst/>
              <a:ahLst/>
              <a:cxnLst/>
              <a:rect l="l" t="t" r="r" b="b"/>
              <a:pathLst>
                <a:path w="1807" h="3295" extrusionOk="0">
                  <a:moveTo>
                    <a:pt x="1648" y="1"/>
                  </a:moveTo>
                  <a:lnTo>
                    <a:pt x="1" y="919"/>
                  </a:lnTo>
                  <a:lnTo>
                    <a:pt x="413" y="3295"/>
                  </a:lnTo>
                  <a:cubicBezTo>
                    <a:pt x="1394" y="2915"/>
                    <a:pt x="1648" y="2313"/>
                    <a:pt x="1648" y="2313"/>
                  </a:cubicBezTo>
                  <a:cubicBezTo>
                    <a:pt x="1648" y="2313"/>
                    <a:pt x="1806" y="603"/>
                    <a:pt x="1648"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806;p36">
              <a:extLst>
                <a:ext uri="{FF2B5EF4-FFF2-40B4-BE49-F238E27FC236}">
                  <a16:creationId xmlns:a16="http://schemas.microsoft.com/office/drawing/2014/main" id="{FA7EB151-5191-49BA-8330-BB540E738558}"/>
                </a:ext>
              </a:extLst>
            </p:cNvPr>
            <p:cNvSpPr/>
            <p:nvPr/>
          </p:nvSpPr>
          <p:spPr>
            <a:xfrm>
              <a:off x="2903075" y="3811900"/>
              <a:ext cx="65725" cy="64150"/>
            </a:xfrm>
            <a:custGeom>
              <a:avLst/>
              <a:gdLst/>
              <a:ahLst/>
              <a:cxnLst/>
              <a:rect l="l" t="t" r="r" b="b"/>
              <a:pathLst>
                <a:path w="2629" h="2566" extrusionOk="0">
                  <a:moveTo>
                    <a:pt x="0" y="0"/>
                  </a:moveTo>
                  <a:lnTo>
                    <a:pt x="507" y="1869"/>
                  </a:lnTo>
                  <a:lnTo>
                    <a:pt x="2629" y="2566"/>
                  </a:lnTo>
                  <a:lnTo>
                    <a:pt x="2629" y="2566"/>
                  </a:lnTo>
                  <a:lnTo>
                    <a:pt x="2375" y="1204"/>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807;p36">
              <a:extLst>
                <a:ext uri="{FF2B5EF4-FFF2-40B4-BE49-F238E27FC236}">
                  <a16:creationId xmlns:a16="http://schemas.microsoft.com/office/drawing/2014/main" id="{3F5082D4-88C6-4052-BC17-AB8A8E42F46E}"/>
                </a:ext>
              </a:extLst>
            </p:cNvPr>
            <p:cNvSpPr/>
            <p:nvPr/>
          </p:nvSpPr>
          <p:spPr>
            <a:xfrm>
              <a:off x="2783925" y="3724700"/>
              <a:ext cx="220500" cy="216475"/>
            </a:xfrm>
            <a:custGeom>
              <a:avLst/>
              <a:gdLst/>
              <a:ahLst/>
              <a:cxnLst/>
              <a:rect l="l" t="t" r="r" b="b"/>
              <a:pathLst>
                <a:path w="8820" h="8659" extrusionOk="0">
                  <a:moveTo>
                    <a:pt x="8177" y="0"/>
                  </a:moveTo>
                  <a:cubicBezTo>
                    <a:pt x="8169" y="0"/>
                    <a:pt x="8162" y="2"/>
                    <a:pt x="8155" y="5"/>
                  </a:cubicBezTo>
                  <a:lnTo>
                    <a:pt x="8123" y="416"/>
                  </a:lnTo>
                  <a:cubicBezTo>
                    <a:pt x="7996" y="701"/>
                    <a:pt x="7490" y="1018"/>
                    <a:pt x="6413" y="1082"/>
                  </a:cubicBezTo>
                  <a:cubicBezTo>
                    <a:pt x="6355" y="1085"/>
                    <a:pt x="6298" y="1087"/>
                    <a:pt x="6242" y="1087"/>
                  </a:cubicBezTo>
                  <a:cubicBezTo>
                    <a:pt x="5801" y="1087"/>
                    <a:pt x="5406" y="968"/>
                    <a:pt x="5209" y="575"/>
                  </a:cubicBezTo>
                  <a:lnTo>
                    <a:pt x="5178" y="131"/>
                  </a:lnTo>
                  <a:cubicBezTo>
                    <a:pt x="4893" y="258"/>
                    <a:pt x="4259" y="2570"/>
                    <a:pt x="3404" y="4185"/>
                  </a:cubicBezTo>
                  <a:cubicBezTo>
                    <a:pt x="2613" y="5610"/>
                    <a:pt x="1092" y="6434"/>
                    <a:pt x="586" y="7067"/>
                  </a:cubicBezTo>
                  <a:cubicBezTo>
                    <a:pt x="1" y="7785"/>
                    <a:pt x="844" y="8659"/>
                    <a:pt x="2366" y="8659"/>
                  </a:cubicBezTo>
                  <a:cubicBezTo>
                    <a:pt x="2658" y="8659"/>
                    <a:pt x="2974" y="8627"/>
                    <a:pt x="3309" y="8555"/>
                  </a:cubicBezTo>
                  <a:cubicBezTo>
                    <a:pt x="4354" y="8334"/>
                    <a:pt x="5938" y="7669"/>
                    <a:pt x="6350" y="6972"/>
                  </a:cubicBezTo>
                  <a:cubicBezTo>
                    <a:pt x="6793" y="6244"/>
                    <a:pt x="6920" y="4977"/>
                    <a:pt x="7268" y="4438"/>
                  </a:cubicBezTo>
                  <a:cubicBezTo>
                    <a:pt x="7616" y="3932"/>
                    <a:pt x="8471" y="3330"/>
                    <a:pt x="8630" y="2728"/>
                  </a:cubicBezTo>
                  <a:cubicBezTo>
                    <a:pt x="8725" y="2412"/>
                    <a:pt x="8820" y="1715"/>
                    <a:pt x="8630" y="1113"/>
                  </a:cubicBezTo>
                  <a:cubicBezTo>
                    <a:pt x="8479" y="600"/>
                    <a:pt x="8328" y="0"/>
                    <a:pt x="817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808;p36">
              <a:extLst>
                <a:ext uri="{FF2B5EF4-FFF2-40B4-BE49-F238E27FC236}">
                  <a16:creationId xmlns:a16="http://schemas.microsoft.com/office/drawing/2014/main" id="{B0A5E94A-2256-4C58-A44B-79E04085E57D}"/>
                </a:ext>
              </a:extLst>
            </p:cNvPr>
            <p:cNvSpPr/>
            <p:nvPr/>
          </p:nvSpPr>
          <p:spPr>
            <a:xfrm>
              <a:off x="2890400" y="2750200"/>
              <a:ext cx="385600" cy="740425"/>
            </a:xfrm>
            <a:custGeom>
              <a:avLst/>
              <a:gdLst/>
              <a:ahLst/>
              <a:cxnLst/>
              <a:rect l="l" t="t" r="r" b="b"/>
              <a:pathLst>
                <a:path w="15424" h="29617" extrusionOk="0">
                  <a:moveTo>
                    <a:pt x="10831" y="0"/>
                  </a:moveTo>
                  <a:cubicBezTo>
                    <a:pt x="10831" y="0"/>
                    <a:pt x="10388" y="1805"/>
                    <a:pt x="6176" y="1964"/>
                  </a:cubicBezTo>
                  <a:cubicBezTo>
                    <a:pt x="5879" y="1975"/>
                    <a:pt x="5600" y="1980"/>
                    <a:pt x="5338" y="1980"/>
                  </a:cubicBezTo>
                  <a:cubicBezTo>
                    <a:pt x="1878" y="1980"/>
                    <a:pt x="1330" y="1077"/>
                    <a:pt x="1330" y="1077"/>
                  </a:cubicBezTo>
                  <a:cubicBezTo>
                    <a:pt x="1330" y="1077"/>
                    <a:pt x="602" y="8298"/>
                    <a:pt x="380" y="12225"/>
                  </a:cubicBezTo>
                  <a:cubicBezTo>
                    <a:pt x="95" y="17482"/>
                    <a:pt x="32" y="19508"/>
                    <a:pt x="32" y="21852"/>
                  </a:cubicBezTo>
                  <a:cubicBezTo>
                    <a:pt x="0" y="23847"/>
                    <a:pt x="285" y="28882"/>
                    <a:pt x="285" y="28882"/>
                  </a:cubicBezTo>
                  <a:cubicBezTo>
                    <a:pt x="1298" y="29442"/>
                    <a:pt x="2346" y="29617"/>
                    <a:pt x="3259" y="29617"/>
                  </a:cubicBezTo>
                  <a:cubicBezTo>
                    <a:pt x="4776" y="29617"/>
                    <a:pt x="5922" y="29136"/>
                    <a:pt x="5922" y="29136"/>
                  </a:cubicBezTo>
                  <a:cubicBezTo>
                    <a:pt x="6303" y="27331"/>
                    <a:pt x="5796" y="24417"/>
                    <a:pt x="5796" y="24417"/>
                  </a:cubicBezTo>
                  <a:lnTo>
                    <a:pt x="6968" y="14188"/>
                  </a:lnTo>
                  <a:cubicBezTo>
                    <a:pt x="6968" y="14188"/>
                    <a:pt x="8329" y="23847"/>
                    <a:pt x="8551" y="25335"/>
                  </a:cubicBezTo>
                  <a:cubicBezTo>
                    <a:pt x="8773" y="26824"/>
                    <a:pt x="9533" y="28882"/>
                    <a:pt x="9533" y="28882"/>
                  </a:cubicBezTo>
                  <a:cubicBezTo>
                    <a:pt x="10182" y="28986"/>
                    <a:pt x="10769" y="29030"/>
                    <a:pt x="11297" y="29030"/>
                  </a:cubicBezTo>
                  <a:cubicBezTo>
                    <a:pt x="14321" y="29030"/>
                    <a:pt x="15423" y="27584"/>
                    <a:pt x="15423" y="27584"/>
                  </a:cubicBezTo>
                  <a:cubicBezTo>
                    <a:pt x="15265" y="26381"/>
                    <a:pt x="14663" y="24164"/>
                    <a:pt x="14663" y="24164"/>
                  </a:cubicBezTo>
                  <a:cubicBezTo>
                    <a:pt x="14663" y="24164"/>
                    <a:pt x="14188" y="14631"/>
                    <a:pt x="14061" y="10989"/>
                  </a:cubicBezTo>
                  <a:cubicBezTo>
                    <a:pt x="13966" y="7379"/>
                    <a:pt x="13618" y="4941"/>
                    <a:pt x="12858" y="3357"/>
                  </a:cubicBezTo>
                  <a:cubicBezTo>
                    <a:pt x="12130" y="1742"/>
                    <a:pt x="10831" y="0"/>
                    <a:pt x="10831"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809;p36">
              <a:extLst>
                <a:ext uri="{FF2B5EF4-FFF2-40B4-BE49-F238E27FC236}">
                  <a16:creationId xmlns:a16="http://schemas.microsoft.com/office/drawing/2014/main" id="{E5CFFDDB-884F-4711-8FD3-AF6478CAF608}"/>
                </a:ext>
              </a:extLst>
            </p:cNvPr>
            <p:cNvSpPr/>
            <p:nvPr/>
          </p:nvSpPr>
          <p:spPr>
            <a:xfrm>
              <a:off x="2960850" y="2903800"/>
              <a:ext cx="103750" cy="418825"/>
            </a:xfrm>
            <a:custGeom>
              <a:avLst/>
              <a:gdLst/>
              <a:ahLst/>
              <a:cxnLst/>
              <a:rect l="l" t="t" r="r" b="b"/>
              <a:pathLst>
                <a:path w="4150" h="16753" extrusionOk="0">
                  <a:moveTo>
                    <a:pt x="1" y="0"/>
                  </a:moveTo>
                  <a:cubicBezTo>
                    <a:pt x="1" y="0"/>
                    <a:pt x="254" y="1489"/>
                    <a:pt x="2249" y="2249"/>
                  </a:cubicBezTo>
                  <a:lnTo>
                    <a:pt x="3675" y="8076"/>
                  </a:lnTo>
                  <a:lnTo>
                    <a:pt x="3136" y="16753"/>
                  </a:lnTo>
                  <a:lnTo>
                    <a:pt x="4150" y="8044"/>
                  </a:lnTo>
                  <a:lnTo>
                    <a:pt x="3009" y="1457"/>
                  </a:lnTo>
                  <a:cubicBezTo>
                    <a:pt x="3009" y="1457"/>
                    <a:pt x="1521" y="1457"/>
                    <a:pt x="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810;p36">
              <a:extLst>
                <a:ext uri="{FF2B5EF4-FFF2-40B4-BE49-F238E27FC236}">
                  <a16:creationId xmlns:a16="http://schemas.microsoft.com/office/drawing/2014/main" id="{DA47590A-695A-4F86-BE18-866F361EC53E}"/>
                </a:ext>
              </a:extLst>
            </p:cNvPr>
            <p:cNvSpPr/>
            <p:nvPr/>
          </p:nvSpPr>
          <p:spPr>
            <a:xfrm>
              <a:off x="3104950" y="2462450"/>
              <a:ext cx="251125" cy="338725"/>
            </a:xfrm>
            <a:custGeom>
              <a:avLst/>
              <a:gdLst/>
              <a:ahLst/>
              <a:cxnLst/>
              <a:rect l="l" t="t" r="r" b="b"/>
              <a:pathLst>
                <a:path w="10045" h="13549" extrusionOk="0">
                  <a:moveTo>
                    <a:pt x="2210" y="0"/>
                  </a:moveTo>
                  <a:cubicBezTo>
                    <a:pt x="2029" y="0"/>
                    <a:pt x="1850" y="16"/>
                    <a:pt x="1679" y="46"/>
                  </a:cubicBezTo>
                  <a:cubicBezTo>
                    <a:pt x="1" y="3181"/>
                    <a:pt x="3104" y="6633"/>
                    <a:pt x="3104" y="6633"/>
                  </a:cubicBezTo>
                  <a:cubicBezTo>
                    <a:pt x="3104" y="6633"/>
                    <a:pt x="6113" y="12650"/>
                    <a:pt x="7633" y="13411"/>
                  </a:cubicBezTo>
                  <a:cubicBezTo>
                    <a:pt x="7816" y="13506"/>
                    <a:pt x="7991" y="13549"/>
                    <a:pt x="8156" y="13549"/>
                  </a:cubicBezTo>
                  <a:cubicBezTo>
                    <a:pt x="9358" y="13549"/>
                    <a:pt x="10045" y="11295"/>
                    <a:pt x="9850" y="10877"/>
                  </a:cubicBezTo>
                  <a:cubicBezTo>
                    <a:pt x="9026" y="9072"/>
                    <a:pt x="5289" y="2643"/>
                    <a:pt x="4751" y="1535"/>
                  </a:cubicBezTo>
                  <a:cubicBezTo>
                    <a:pt x="4218" y="443"/>
                    <a:pt x="3170" y="0"/>
                    <a:pt x="2210" y="0"/>
                  </a:cubicBez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811;p36">
              <a:extLst>
                <a:ext uri="{FF2B5EF4-FFF2-40B4-BE49-F238E27FC236}">
                  <a16:creationId xmlns:a16="http://schemas.microsoft.com/office/drawing/2014/main" id="{31044760-C9E1-43F8-903B-903C73BA3564}"/>
                </a:ext>
              </a:extLst>
            </p:cNvPr>
            <p:cNvSpPr/>
            <p:nvPr/>
          </p:nvSpPr>
          <p:spPr>
            <a:xfrm>
              <a:off x="3230850" y="2532475"/>
              <a:ext cx="9525" cy="9525"/>
            </a:xfrm>
            <a:custGeom>
              <a:avLst/>
              <a:gdLst/>
              <a:ahLst/>
              <a:cxnLst/>
              <a:rect l="l" t="t" r="r" b="b"/>
              <a:pathLst>
                <a:path w="381" h="381" extrusionOk="0">
                  <a:moveTo>
                    <a:pt x="127" y="64"/>
                  </a:moveTo>
                  <a:cubicBezTo>
                    <a:pt x="190" y="64"/>
                    <a:pt x="222" y="64"/>
                    <a:pt x="253" y="127"/>
                  </a:cubicBezTo>
                  <a:cubicBezTo>
                    <a:pt x="285" y="159"/>
                    <a:pt x="317" y="190"/>
                    <a:pt x="317" y="222"/>
                  </a:cubicBezTo>
                  <a:cubicBezTo>
                    <a:pt x="285" y="159"/>
                    <a:pt x="222" y="95"/>
                    <a:pt x="127" y="64"/>
                  </a:cubicBezTo>
                  <a:close/>
                  <a:moveTo>
                    <a:pt x="63" y="64"/>
                  </a:moveTo>
                  <a:cubicBezTo>
                    <a:pt x="63" y="64"/>
                    <a:pt x="95" y="95"/>
                    <a:pt x="95" y="95"/>
                  </a:cubicBezTo>
                  <a:cubicBezTo>
                    <a:pt x="158" y="127"/>
                    <a:pt x="190" y="127"/>
                    <a:pt x="222" y="190"/>
                  </a:cubicBezTo>
                  <a:cubicBezTo>
                    <a:pt x="253" y="190"/>
                    <a:pt x="253" y="254"/>
                    <a:pt x="285" y="285"/>
                  </a:cubicBezTo>
                  <a:lnTo>
                    <a:pt x="317" y="317"/>
                  </a:lnTo>
                  <a:cubicBezTo>
                    <a:pt x="222" y="317"/>
                    <a:pt x="158" y="285"/>
                    <a:pt x="127" y="222"/>
                  </a:cubicBezTo>
                  <a:cubicBezTo>
                    <a:pt x="95" y="159"/>
                    <a:pt x="95" y="127"/>
                    <a:pt x="63" y="64"/>
                  </a:cubicBezTo>
                  <a:close/>
                  <a:moveTo>
                    <a:pt x="32" y="0"/>
                  </a:moveTo>
                  <a:cubicBezTo>
                    <a:pt x="32" y="0"/>
                    <a:pt x="32" y="0"/>
                    <a:pt x="32" y="32"/>
                  </a:cubicBezTo>
                  <a:cubicBezTo>
                    <a:pt x="0" y="95"/>
                    <a:pt x="32" y="190"/>
                    <a:pt x="95" y="285"/>
                  </a:cubicBezTo>
                  <a:cubicBezTo>
                    <a:pt x="158" y="317"/>
                    <a:pt x="222" y="380"/>
                    <a:pt x="317" y="380"/>
                  </a:cubicBezTo>
                  <a:cubicBezTo>
                    <a:pt x="317" y="380"/>
                    <a:pt x="348" y="380"/>
                    <a:pt x="348" y="349"/>
                  </a:cubicBezTo>
                  <a:lnTo>
                    <a:pt x="380" y="349"/>
                  </a:lnTo>
                  <a:cubicBezTo>
                    <a:pt x="380" y="254"/>
                    <a:pt x="348" y="159"/>
                    <a:pt x="285" y="95"/>
                  </a:cubicBezTo>
                  <a:cubicBezTo>
                    <a:pt x="222" y="32"/>
                    <a:pt x="127"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 name="Google Shape;812;p36">
              <a:extLst>
                <a:ext uri="{FF2B5EF4-FFF2-40B4-BE49-F238E27FC236}">
                  <a16:creationId xmlns:a16="http://schemas.microsoft.com/office/drawing/2014/main" id="{8183B8C2-D3A2-4CCE-922B-551C2124030F}"/>
                </a:ext>
              </a:extLst>
            </p:cNvPr>
            <p:cNvSpPr/>
            <p:nvPr/>
          </p:nvSpPr>
          <p:spPr>
            <a:xfrm>
              <a:off x="3237975" y="2530900"/>
              <a:ext cx="4775" cy="4775"/>
            </a:xfrm>
            <a:custGeom>
              <a:avLst/>
              <a:gdLst/>
              <a:ahLst/>
              <a:cxnLst/>
              <a:rect l="l" t="t" r="r" b="b"/>
              <a:pathLst>
                <a:path w="191" h="191" extrusionOk="0">
                  <a:moveTo>
                    <a:pt x="95" y="0"/>
                  </a:moveTo>
                  <a:cubicBezTo>
                    <a:pt x="63" y="0"/>
                    <a:pt x="32" y="32"/>
                    <a:pt x="0" y="63"/>
                  </a:cubicBezTo>
                  <a:cubicBezTo>
                    <a:pt x="0" y="95"/>
                    <a:pt x="0" y="95"/>
                    <a:pt x="0" y="95"/>
                  </a:cubicBezTo>
                  <a:cubicBezTo>
                    <a:pt x="63" y="158"/>
                    <a:pt x="95" y="190"/>
                    <a:pt x="190" y="190"/>
                  </a:cubicBezTo>
                  <a:cubicBezTo>
                    <a:pt x="190" y="190"/>
                    <a:pt x="158" y="158"/>
                    <a:pt x="158" y="158"/>
                  </a:cubicBezTo>
                  <a:cubicBezTo>
                    <a:pt x="127" y="127"/>
                    <a:pt x="95" y="127"/>
                    <a:pt x="63" y="95"/>
                  </a:cubicBezTo>
                  <a:lnTo>
                    <a:pt x="127" y="95"/>
                  </a:lnTo>
                  <a:cubicBezTo>
                    <a:pt x="127" y="63"/>
                    <a:pt x="127" y="63"/>
                    <a:pt x="95" y="63"/>
                  </a:cubicBezTo>
                  <a:cubicBezTo>
                    <a:pt x="95" y="63"/>
                    <a:pt x="95" y="32"/>
                    <a:pt x="95" y="32"/>
                  </a:cubicBezTo>
                  <a:cubicBezTo>
                    <a:pt x="95" y="32"/>
                    <a:pt x="95"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813;p36">
              <a:extLst>
                <a:ext uri="{FF2B5EF4-FFF2-40B4-BE49-F238E27FC236}">
                  <a16:creationId xmlns:a16="http://schemas.microsoft.com/office/drawing/2014/main" id="{A000FEE8-4E0E-4E62-800F-456958776183}"/>
                </a:ext>
              </a:extLst>
            </p:cNvPr>
            <p:cNvSpPr/>
            <p:nvPr/>
          </p:nvSpPr>
          <p:spPr>
            <a:xfrm>
              <a:off x="3184925" y="2556225"/>
              <a:ext cx="10300" cy="9525"/>
            </a:xfrm>
            <a:custGeom>
              <a:avLst/>
              <a:gdLst/>
              <a:ahLst/>
              <a:cxnLst/>
              <a:rect l="l" t="t" r="r" b="b"/>
              <a:pathLst>
                <a:path w="412" h="381" extrusionOk="0">
                  <a:moveTo>
                    <a:pt x="317" y="32"/>
                  </a:moveTo>
                  <a:cubicBezTo>
                    <a:pt x="222" y="95"/>
                    <a:pt x="159" y="159"/>
                    <a:pt x="95" y="254"/>
                  </a:cubicBezTo>
                  <a:cubicBezTo>
                    <a:pt x="95" y="222"/>
                    <a:pt x="95" y="191"/>
                    <a:pt x="127" y="159"/>
                  </a:cubicBezTo>
                  <a:cubicBezTo>
                    <a:pt x="190" y="95"/>
                    <a:pt x="254" y="64"/>
                    <a:pt x="317" y="32"/>
                  </a:cubicBezTo>
                  <a:close/>
                  <a:moveTo>
                    <a:pt x="349" y="64"/>
                  </a:moveTo>
                  <a:cubicBezTo>
                    <a:pt x="349" y="127"/>
                    <a:pt x="317" y="191"/>
                    <a:pt x="285" y="254"/>
                  </a:cubicBezTo>
                  <a:cubicBezTo>
                    <a:pt x="222" y="286"/>
                    <a:pt x="159" y="317"/>
                    <a:pt x="95" y="349"/>
                  </a:cubicBezTo>
                  <a:cubicBezTo>
                    <a:pt x="127" y="286"/>
                    <a:pt x="159" y="254"/>
                    <a:pt x="190" y="191"/>
                  </a:cubicBezTo>
                  <a:cubicBezTo>
                    <a:pt x="254" y="159"/>
                    <a:pt x="285" y="127"/>
                    <a:pt x="317" y="95"/>
                  </a:cubicBezTo>
                  <a:cubicBezTo>
                    <a:pt x="348" y="64"/>
                    <a:pt x="349" y="64"/>
                    <a:pt x="349" y="64"/>
                  </a:cubicBezTo>
                  <a:close/>
                  <a:moveTo>
                    <a:pt x="349" y="0"/>
                  </a:moveTo>
                  <a:cubicBezTo>
                    <a:pt x="254" y="0"/>
                    <a:pt x="159" y="32"/>
                    <a:pt x="64" y="127"/>
                  </a:cubicBezTo>
                  <a:cubicBezTo>
                    <a:pt x="32" y="191"/>
                    <a:pt x="0" y="286"/>
                    <a:pt x="32" y="349"/>
                  </a:cubicBezTo>
                  <a:lnTo>
                    <a:pt x="32" y="381"/>
                  </a:lnTo>
                  <a:lnTo>
                    <a:pt x="64" y="381"/>
                  </a:lnTo>
                  <a:cubicBezTo>
                    <a:pt x="159" y="381"/>
                    <a:pt x="285" y="317"/>
                    <a:pt x="349" y="222"/>
                  </a:cubicBezTo>
                  <a:cubicBezTo>
                    <a:pt x="412" y="159"/>
                    <a:pt x="412" y="95"/>
                    <a:pt x="380" y="32"/>
                  </a:cubicBezTo>
                  <a:cubicBezTo>
                    <a:pt x="380" y="0"/>
                    <a:pt x="380" y="0"/>
                    <a:pt x="3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814;p36">
              <a:extLst>
                <a:ext uri="{FF2B5EF4-FFF2-40B4-BE49-F238E27FC236}">
                  <a16:creationId xmlns:a16="http://schemas.microsoft.com/office/drawing/2014/main" id="{9272FDF0-0446-4D88-994A-E8AA3E3FD777}"/>
                </a:ext>
              </a:extLst>
            </p:cNvPr>
            <p:cNvSpPr/>
            <p:nvPr/>
          </p:nvSpPr>
          <p:spPr>
            <a:xfrm>
              <a:off x="3195200" y="2550675"/>
              <a:ext cx="7150" cy="11900"/>
            </a:xfrm>
            <a:custGeom>
              <a:avLst/>
              <a:gdLst/>
              <a:ahLst/>
              <a:cxnLst/>
              <a:rect l="l" t="t" r="r" b="b"/>
              <a:pathLst>
                <a:path w="286" h="476" extrusionOk="0">
                  <a:moveTo>
                    <a:pt x="64" y="127"/>
                  </a:moveTo>
                  <a:cubicBezTo>
                    <a:pt x="64" y="222"/>
                    <a:pt x="96" y="317"/>
                    <a:pt x="128" y="381"/>
                  </a:cubicBezTo>
                  <a:cubicBezTo>
                    <a:pt x="96" y="349"/>
                    <a:pt x="64" y="286"/>
                    <a:pt x="64" y="222"/>
                  </a:cubicBezTo>
                  <a:cubicBezTo>
                    <a:pt x="64" y="191"/>
                    <a:pt x="64" y="159"/>
                    <a:pt x="64" y="127"/>
                  </a:cubicBezTo>
                  <a:close/>
                  <a:moveTo>
                    <a:pt x="128" y="64"/>
                  </a:moveTo>
                  <a:cubicBezTo>
                    <a:pt x="159" y="96"/>
                    <a:pt x="223" y="127"/>
                    <a:pt x="223" y="191"/>
                  </a:cubicBezTo>
                  <a:cubicBezTo>
                    <a:pt x="254" y="254"/>
                    <a:pt x="223" y="349"/>
                    <a:pt x="191" y="381"/>
                  </a:cubicBezTo>
                  <a:cubicBezTo>
                    <a:pt x="191" y="381"/>
                    <a:pt x="191" y="381"/>
                    <a:pt x="191" y="349"/>
                  </a:cubicBezTo>
                  <a:cubicBezTo>
                    <a:pt x="159" y="317"/>
                    <a:pt x="159" y="286"/>
                    <a:pt x="128" y="222"/>
                  </a:cubicBezTo>
                  <a:cubicBezTo>
                    <a:pt x="128" y="191"/>
                    <a:pt x="128" y="159"/>
                    <a:pt x="128" y="127"/>
                  </a:cubicBezTo>
                  <a:cubicBezTo>
                    <a:pt x="128" y="96"/>
                    <a:pt x="128" y="64"/>
                    <a:pt x="128" y="64"/>
                  </a:cubicBezTo>
                  <a:close/>
                  <a:moveTo>
                    <a:pt x="96" y="1"/>
                  </a:moveTo>
                  <a:cubicBezTo>
                    <a:pt x="33" y="64"/>
                    <a:pt x="1" y="159"/>
                    <a:pt x="1" y="254"/>
                  </a:cubicBezTo>
                  <a:cubicBezTo>
                    <a:pt x="33" y="349"/>
                    <a:pt x="96" y="413"/>
                    <a:pt x="159" y="476"/>
                  </a:cubicBezTo>
                  <a:lnTo>
                    <a:pt x="223" y="476"/>
                  </a:lnTo>
                  <a:cubicBezTo>
                    <a:pt x="286" y="413"/>
                    <a:pt x="286" y="317"/>
                    <a:pt x="286" y="254"/>
                  </a:cubicBezTo>
                  <a:cubicBezTo>
                    <a:pt x="254" y="127"/>
                    <a:pt x="191" y="32"/>
                    <a:pt x="1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 name="Google Shape;815;p36">
              <a:extLst>
                <a:ext uri="{FF2B5EF4-FFF2-40B4-BE49-F238E27FC236}">
                  <a16:creationId xmlns:a16="http://schemas.microsoft.com/office/drawing/2014/main" id="{125BA2B3-E5F9-4A86-AA90-60316378F30F}"/>
                </a:ext>
              </a:extLst>
            </p:cNvPr>
            <p:cNvSpPr/>
            <p:nvPr/>
          </p:nvSpPr>
          <p:spPr>
            <a:xfrm>
              <a:off x="3161950" y="2500025"/>
              <a:ext cx="77625" cy="60175"/>
            </a:xfrm>
            <a:custGeom>
              <a:avLst/>
              <a:gdLst/>
              <a:ahLst/>
              <a:cxnLst/>
              <a:rect l="l" t="t" r="r" b="b"/>
              <a:pathLst>
                <a:path w="3105" h="2407" extrusionOk="0">
                  <a:moveTo>
                    <a:pt x="2313" y="285"/>
                  </a:moveTo>
                  <a:cubicBezTo>
                    <a:pt x="2376" y="285"/>
                    <a:pt x="2408" y="317"/>
                    <a:pt x="2439" y="348"/>
                  </a:cubicBezTo>
                  <a:cubicBezTo>
                    <a:pt x="2471" y="380"/>
                    <a:pt x="2503" y="443"/>
                    <a:pt x="2503" y="475"/>
                  </a:cubicBezTo>
                  <a:cubicBezTo>
                    <a:pt x="2471" y="412"/>
                    <a:pt x="2408" y="348"/>
                    <a:pt x="2313" y="285"/>
                  </a:cubicBezTo>
                  <a:close/>
                  <a:moveTo>
                    <a:pt x="2249" y="317"/>
                  </a:moveTo>
                  <a:cubicBezTo>
                    <a:pt x="2281" y="317"/>
                    <a:pt x="2281" y="317"/>
                    <a:pt x="2313" y="348"/>
                  </a:cubicBezTo>
                  <a:cubicBezTo>
                    <a:pt x="2344" y="348"/>
                    <a:pt x="2376" y="380"/>
                    <a:pt x="2408" y="412"/>
                  </a:cubicBezTo>
                  <a:cubicBezTo>
                    <a:pt x="2439" y="443"/>
                    <a:pt x="2471" y="475"/>
                    <a:pt x="2471" y="507"/>
                  </a:cubicBezTo>
                  <a:lnTo>
                    <a:pt x="2503" y="570"/>
                  </a:lnTo>
                  <a:cubicBezTo>
                    <a:pt x="2439" y="570"/>
                    <a:pt x="2344" y="507"/>
                    <a:pt x="2313" y="443"/>
                  </a:cubicBezTo>
                  <a:cubicBezTo>
                    <a:pt x="2281" y="412"/>
                    <a:pt x="2281" y="380"/>
                    <a:pt x="2249" y="317"/>
                  </a:cubicBezTo>
                  <a:close/>
                  <a:moveTo>
                    <a:pt x="2629" y="570"/>
                  </a:moveTo>
                  <a:cubicBezTo>
                    <a:pt x="2629" y="570"/>
                    <a:pt x="2629" y="602"/>
                    <a:pt x="2629" y="602"/>
                  </a:cubicBezTo>
                  <a:cubicBezTo>
                    <a:pt x="2629" y="665"/>
                    <a:pt x="2693" y="728"/>
                    <a:pt x="2724" y="760"/>
                  </a:cubicBezTo>
                  <a:lnTo>
                    <a:pt x="2756" y="760"/>
                  </a:lnTo>
                  <a:cubicBezTo>
                    <a:pt x="2693" y="792"/>
                    <a:pt x="2693" y="855"/>
                    <a:pt x="2693" y="918"/>
                  </a:cubicBezTo>
                  <a:cubicBezTo>
                    <a:pt x="2693" y="918"/>
                    <a:pt x="2661" y="918"/>
                    <a:pt x="2661" y="887"/>
                  </a:cubicBezTo>
                  <a:cubicBezTo>
                    <a:pt x="2629" y="887"/>
                    <a:pt x="2629" y="855"/>
                    <a:pt x="2629" y="855"/>
                  </a:cubicBezTo>
                  <a:cubicBezTo>
                    <a:pt x="2598" y="823"/>
                    <a:pt x="2598" y="823"/>
                    <a:pt x="2598" y="823"/>
                  </a:cubicBezTo>
                  <a:cubicBezTo>
                    <a:pt x="2566" y="792"/>
                    <a:pt x="2534" y="760"/>
                    <a:pt x="2534" y="697"/>
                  </a:cubicBezTo>
                  <a:cubicBezTo>
                    <a:pt x="2534" y="633"/>
                    <a:pt x="2598" y="602"/>
                    <a:pt x="2629" y="570"/>
                  </a:cubicBezTo>
                  <a:close/>
                  <a:moveTo>
                    <a:pt x="2471" y="697"/>
                  </a:moveTo>
                  <a:cubicBezTo>
                    <a:pt x="2471" y="697"/>
                    <a:pt x="2471" y="728"/>
                    <a:pt x="2471" y="728"/>
                  </a:cubicBezTo>
                  <a:cubicBezTo>
                    <a:pt x="2471" y="792"/>
                    <a:pt x="2503" y="823"/>
                    <a:pt x="2534" y="855"/>
                  </a:cubicBezTo>
                  <a:cubicBezTo>
                    <a:pt x="2534" y="855"/>
                    <a:pt x="2566" y="855"/>
                    <a:pt x="2566" y="887"/>
                  </a:cubicBezTo>
                  <a:cubicBezTo>
                    <a:pt x="2566" y="887"/>
                    <a:pt x="2598" y="918"/>
                    <a:pt x="2598" y="918"/>
                  </a:cubicBezTo>
                  <a:cubicBezTo>
                    <a:pt x="2629" y="950"/>
                    <a:pt x="2661" y="982"/>
                    <a:pt x="2693" y="982"/>
                  </a:cubicBezTo>
                  <a:cubicBezTo>
                    <a:pt x="2661" y="1013"/>
                    <a:pt x="2629" y="1013"/>
                    <a:pt x="2629" y="1045"/>
                  </a:cubicBezTo>
                  <a:cubicBezTo>
                    <a:pt x="2566" y="950"/>
                    <a:pt x="2503" y="887"/>
                    <a:pt x="2408" y="823"/>
                  </a:cubicBezTo>
                  <a:cubicBezTo>
                    <a:pt x="2408" y="792"/>
                    <a:pt x="2408" y="760"/>
                    <a:pt x="2439" y="728"/>
                  </a:cubicBezTo>
                  <a:cubicBezTo>
                    <a:pt x="2439" y="697"/>
                    <a:pt x="2471" y="697"/>
                    <a:pt x="2471" y="697"/>
                  </a:cubicBezTo>
                  <a:close/>
                  <a:moveTo>
                    <a:pt x="2265" y="861"/>
                  </a:moveTo>
                  <a:cubicBezTo>
                    <a:pt x="2362" y="861"/>
                    <a:pt x="2457" y="913"/>
                    <a:pt x="2503" y="982"/>
                  </a:cubicBezTo>
                  <a:cubicBezTo>
                    <a:pt x="2566" y="1077"/>
                    <a:pt x="2566" y="1140"/>
                    <a:pt x="2566" y="1235"/>
                  </a:cubicBezTo>
                  <a:lnTo>
                    <a:pt x="2503" y="1235"/>
                  </a:lnTo>
                  <a:cubicBezTo>
                    <a:pt x="2503" y="1203"/>
                    <a:pt x="2503" y="1203"/>
                    <a:pt x="2503" y="1203"/>
                  </a:cubicBezTo>
                  <a:cubicBezTo>
                    <a:pt x="2503" y="1203"/>
                    <a:pt x="2503" y="1172"/>
                    <a:pt x="2503" y="1172"/>
                  </a:cubicBezTo>
                  <a:cubicBezTo>
                    <a:pt x="2471" y="1140"/>
                    <a:pt x="2471" y="1140"/>
                    <a:pt x="2471" y="1108"/>
                  </a:cubicBezTo>
                  <a:cubicBezTo>
                    <a:pt x="2439" y="1077"/>
                    <a:pt x="2439" y="1077"/>
                    <a:pt x="2408" y="1045"/>
                  </a:cubicBezTo>
                  <a:cubicBezTo>
                    <a:pt x="2376" y="1045"/>
                    <a:pt x="2313" y="1045"/>
                    <a:pt x="2281" y="1013"/>
                  </a:cubicBezTo>
                  <a:cubicBezTo>
                    <a:pt x="2249" y="950"/>
                    <a:pt x="2186" y="918"/>
                    <a:pt x="2154" y="887"/>
                  </a:cubicBezTo>
                  <a:cubicBezTo>
                    <a:pt x="2190" y="869"/>
                    <a:pt x="2228" y="861"/>
                    <a:pt x="2265" y="861"/>
                  </a:cubicBezTo>
                  <a:close/>
                  <a:moveTo>
                    <a:pt x="508" y="1077"/>
                  </a:moveTo>
                  <a:cubicBezTo>
                    <a:pt x="571" y="1077"/>
                    <a:pt x="603" y="1108"/>
                    <a:pt x="634" y="1140"/>
                  </a:cubicBezTo>
                  <a:cubicBezTo>
                    <a:pt x="698" y="1172"/>
                    <a:pt x="729" y="1235"/>
                    <a:pt x="729" y="1298"/>
                  </a:cubicBezTo>
                  <a:cubicBezTo>
                    <a:pt x="666" y="1203"/>
                    <a:pt x="603" y="1140"/>
                    <a:pt x="508" y="1077"/>
                  </a:cubicBezTo>
                  <a:close/>
                  <a:moveTo>
                    <a:pt x="444" y="1077"/>
                  </a:moveTo>
                  <a:cubicBezTo>
                    <a:pt x="571" y="1172"/>
                    <a:pt x="634" y="1235"/>
                    <a:pt x="729" y="1330"/>
                  </a:cubicBezTo>
                  <a:cubicBezTo>
                    <a:pt x="666" y="1330"/>
                    <a:pt x="603" y="1330"/>
                    <a:pt x="539" y="1267"/>
                  </a:cubicBezTo>
                  <a:cubicBezTo>
                    <a:pt x="476" y="1235"/>
                    <a:pt x="444" y="1172"/>
                    <a:pt x="444" y="1077"/>
                  </a:cubicBezTo>
                  <a:close/>
                  <a:moveTo>
                    <a:pt x="856" y="1108"/>
                  </a:moveTo>
                  <a:cubicBezTo>
                    <a:pt x="856" y="1172"/>
                    <a:pt x="856" y="1267"/>
                    <a:pt x="919" y="1330"/>
                  </a:cubicBezTo>
                  <a:cubicBezTo>
                    <a:pt x="888" y="1298"/>
                    <a:pt x="824" y="1235"/>
                    <a:pt x="824" y="1172"/>
                  </a:cubicBezTo>
                  <a:cubicBezTo>
                    <a:pt x="824" y="1140"/>
                    <a:pt x="824" y="1108"/>
                    <a:pt x="856" y="1108"/>
                  </a:cubicBezTo>
                  <a:close/>
                  <a:moveTo>
                    <a:pt x="888" y="1013"/>
                  </a:moveTo>
                  <a:cubicBezTo>
                    <a:pt x="951" y="1077"/>
                    <a:pt x="983" y="1108"/>
                    <a:pt x="1014" y="1172"/>
                  </a:cubicBezTo>
                  <a:cubicBezTo>
                    <a:pt x="1014" y="1235"/>
                    <a:pt x="1014" y="1298"/>
                    <a:pt x="983" y="1362"/>
                  </a:cubicBezTo>
                  <a:cubicBezTo>
                    <a:pt x="983" y="1330"/>
                    <a:pt x="951" y="1330"/>
                    <a:pt x="951" y="1330"/>
                  </a:cubicBezTo>
                  <a:cubicBezTo>
                    <a:pt x="951" y="1267"/>
                    <a:pt x="919" y="1235"/>
                    <a:pt x="919" y="1203"/>
                  </a:cubicBezTo>
                  <a:cubicBezTo>
                    <a:pt x="888" y="1172"/>
                    <a:pt x="888" y="1108"/>
                    <a:pt x="888" y="1077"/>
                  </a:cubicBezTo>
                  <a:cubicBezTo>
                    <a:pt x="888" y="1077"/>
                    <a:pt x="888" y="1045"/>
                    <a:pt x="888" y="1013"/>
                  </a:cubicBezTo>
                  <a:close/>
                  <a:moveTo>
                    <a:pt x="1996" y="855"/>
                  </a:moveTo>
                  <a:cubicBezTo>
                    <a:pt x="2091" y="887"/>
                    <a:pt x="2154" y="918"/>
                    <a:pt x="2186" y="1013"/>
                  </a:cubicBezTo>
                  <a:cubicBezTo>
                    <a:pt x="2165" y="1003"/>
                    <a:pt x="2144" y="999"/>
                    <a:pt x="2124" y="999"/>
                  </a:cubicBezTo>
                  <a:cubicBezTo>
                    <a:pt x="2084" y="999"/>
                    <a:pt x="2049" y="1013"/>
                    <a:pt x="2028" y="1013"/>
                  </a:cubicBezTo>
                  <a:cubicBezTo>
                    <a:pt x="1964" y="1045"/>
                    <a:pt x="1901" y="1077"/>
                    <a:pt x="1869" y="1140"/>
                  </a:cubicBezTo>
                  <a:cubicBezTo>
                    <a:pt x="1854" y="1124"/>
                    <a:pt x="1830" y="1116"/>
                    <a:pt x="1802" y="1116"/>
                  </a:cubicBezTo>
                  <a:cubicBezTo>
                    <a:pt x="1774" y="1116"/>
                    <a:pt x="1743" y="1124"/>
                    <a:pt x="1711" y="1140"/>
                  </a:cubicBezTo>
                  <a:cubicBezTo>
                    <a:pt x="1616" y="1172"/>
                    <a:pt x="1521" y="1235"/>
                    <a:pt x="1489" y="1393"/>
                  </a:cubicBezTo>
                  <a:cubicBezTo>
                    <a:pt x="1458" y="1235"/>
                    <a:pt x="1489" y="1140"/>
                    <a:pt x="1584" y="1045"/>
                  </a:cubicBezTo>
                  <a:cubicBezTo>
                    <a:pt x="1711" y="918"/>
                    <a:pt x="1869" y="855"/>
                    <a:pt x="1996" y="855"/>
                  </a:cubicBezTo>
                  <a:close/>
                  <a:moveTo>
                    <a:pt x="2158" y="1056"/>
                  </a:moveTo>
                  <a:cubicBezTo>
                    <a:pt x="2208" y="1056"/>
                    <a:pt x="2260" y="1064"/>
                    <a:pt x="2313" y="1077"/>
                  </a:cubicBezTo>
                  <a:cubicBezTo>
                    <a:pt x="2313" y="1108"/>
                    <a:pt x="2313" y="1108"/>
                    <a:pt x="2344" y="1108"/>
                  </a:cubicBezTo>
                  <a:cubicBezTo>
                    <a:pt x="2376" y="1108"/>
                    <a:pt x="2408" y="1108"/>
                    <a:pt x="2408" y="1140"/>
                  </a:cubicBezTo>
                  <a:cubicBezTo>
                    <a:pt x="2439" y="1140"/>
                    <a:pt x="2439" y="1172"/>
                    <a:pt x="2439" y="1203"/>
                  </a:cubicBezTo>
                  <a:cubicBezTo>
                    <a:pt x="2439" y="1235"/>
                    <a:pt x="2439" y="1267"/>
                    <a:pt x="2439" y="1267"/>
                  </a:cubicBezTo>
                  <a:lnTo>
                    <a:pt x="2471" y="1330"/>
                  </a:lnTo>
                  <a:cubicBezTo>
                    <a:pt x="2503" y="1393"/>
                    <a:pt x="2503" y="1457"/>
                    <a:pt x="2471" y="1520"/>
                  </a:cubicBezTo>
                  <a:cubicBezTo>
                    <a:pt x="2471" y="1520"/>
                    <a:pt x="2439" y="1488"/>
                    <a:pt x="2408" y="1457"/>
                  </a:cubicBezTo>
                  <a:cubicBezTo>
                    <a:pt x="2408" y="1457"/>
                    <a:pt x="2408" y="1457"/>
                    <a:pt x="2376" y="1425"/>
                  </a:cubicBezTo>
                  <a:cubicBezTo>
                    <a:pt x="2344" y="1330"/>
                    <a:pt x="2281" y="1235"/>
                    <a:pt x="2123" y="1235"/>
                  </a:cubicBezTo>
                  <a:cubicBezTo>
                    <a:pt x="2110" y="1222"/>
                    <a:pt x="2080" y="1214"/>
                    <a:pt x="2043" y="1214"/>
                  </a:cubicBezTo>
                  <a:cubicBezTo>
                    <a:pt x="1992" y="1214"/>
                    <a:pt x="1925" y="1230"/>
                    <a:pt x="1869" y="1267"/>
                  </a:cubicBezTo>
                  <a:cubicBezTo>
                    <a:pt x="1869" y="1203"/>
                    <a:pt x="1901" y="1140"/>
                    <a:pt x="1964" y="1108"/>
                  </a:cubicBezTo>
                  <a:cubicBezTo>
                    <a:pt x="2020" y="1071"/>
                    <a:pt x="2087" y="1056"/>
                    <a:pt x="2158" y="1056"/>
                  </a:cubicBezTo>
                  <a:close/>
                  <a:moveTo>
                    <a:pt x="2079" y="1496"/>
                  </a:moveTo>
                  <a:cubicBezTo>
                    <a:pt x="2099" y="1496"/>
                    <a:pt x="2123" y="1504"/>
                    <a:pt x="2154" y="1520"/>
                  </a:cubicBezTo>
                  <a:cubicBezTo>
                    <a:pt x="2154" y="1520"/>
                    <a:pt x="2186" y="1552"/>
                    <a:pt x="2154" y="1583"/>
                  </a:cubicBezTo>
                  <a:cubicBezTo>
                    <a:pt x="2154" y="1583"/>
                    <a:pt x="2154" y="1615"/>
                    <a:pt x="2154" y="1615"/>
                  </a:cubicBezTo>
                  <a:lnTo>
                    <a:pt x="2091" y="1615"/>
                  </a:lnTo>
                  <a:cubicBezTo>
                    <a:pt x="2059" y="1583"/>
                    <a:pt x="2028" y="1552"/>
                    <a:pt x="2028" y="1520"/>
                  </a:cubicBezTo>
                  <a:cubicBezTo>
                    <a:pt x="2044" y="1504"/>
                    <a:pt x="2059" y="1496"/>
                    <a:pt x="2079" y="1496"/>
                  </a:cubicBezTo>
                  <a:close/>
                  <a:moveTo>
                    <a:pt x="800" y="1413"/>
                  </a:moveTo>
                  <a:cubicBezTo>
                    <a:pt x="832" y="1413"/>
                    <a:pt x="862" y="1417"/>
                    <a:pt x="888" y="1425"/>
                  </a:cubicBezTo>
                  <a:cubicBezTo>
                    <a:pt x="888" y="1425"/>
                    <a:pt x="856" y="1457"/>
                    <a:pt x="824" y="1457"/>
                  </a:cubicBezTo>
                  <a:cubicBezTo>
                    <a:pt x="793" y="1457"/>
                    <a:pt x="761" y="1457"/>
                    <a:pt x="729" y="1488"/>
                  </a:cubicBezTo>
                  <a:cubicBezTo>
                    <a:pt x="698" y="1488"/>
                    <a:pt x="698" y="1520"/>
                    <a:pt x="698" y="1552"/>
                  </a:cubicBezTo>
                  <a:cubicBezTo>
                    <a:pt x="666" y="1520"/>
                    <a:pt x="634" y="1520"/>
                    <a:pt x="603" y="1520"/>
                  </a:cubicBezTo>
                  <a:cubicBezTo>
                    <a:pt x="539" y="1520"/>
                    <a:pt x="476" y="1583"/>
                    <a:pt x="444" y="1647"/>
                  </a:cubicBezTo>
                  <a:cubicBezTo>
                    <a:pt x="444" y="1647"/>
                    <a:pt x="444" y="1678"/>
                    <a:pt x="444" y="1678"/>
                  </a:cubicBezTo>
                  <a:cubicBezTo>
                    <a:pt x="413" y="1583"/>
                    <a:pt x="476" y="1520"/>
                    <a:pt x="539" y="1488"/>
                  </a:cubicBezTo>
                  <a:cubicBezTo>
                    <a:pt x="609" y="1442"/>
                    <a:pt x="712" y="1413"/>
                    <a:pt x="800" y="1413"/>
                  </a:cubicBezTo>
                  <a:close/>
                  <a:moveTo>
                    <a:pt x="793" y="1520"/>
                  </a:moveTo>
                  <a:lnTo>
                    <a:pt x="793" y="1520"/>
                  </a:lnTo>
                  <a:cubicBezTo>
                    <a:pt x="824" y="1520"/>
                    <a:pt x="888" y="1520"/>
                    <a:pt x="888" y="1552"/>
                  </a:cubicBezTo>
                  <a:cubicBezTo>
                    <a:pt x="919" y="1552"/>
                    <a:pt x="951" y="1583"/>
                    <a:pt x="951" y="1647"/>
                  </a:cubicBezTo>
                  <a:cubicBezTo>
                    <a:pt x="951" y="1647"/>
                    <a:pt x="919" y="1678"/>
                    <a:pt x="919" y="1678"/>
                  </a:cubicBezTo>
                  <a:cubicBezTo>
                    <a:pt x="919" y="1647"/>
                    <a:pt x="888" y="1583"/>
                    <a:pt x="856" y="1552"/>
                  </a:cubicBezTo>
                  <a:cubicBezTo>
                    <a:pt x="824" y="1520"/>
                    <a:pt x="824" y="1520"/>
                    <a:pt x="793" y="1520"/>
                  </a:cubicBezTo>
                  <a:close/>
                  <a:moveTo>
                    <a:pt x="2059" y="1267"/>
                  </a:moveTo>
                  <a:cubicBezTo>
                    <a:pt x="2186" y="1267"/>
                    <a:pt x="2313" y="1298"/>
                    <a:pt x="2344" y="1457"/>
                  </a:cubicBezTo>
                  <a:cubicBezTo>
                    <a:pt x="2344" y="1552"/>
                    <a:pt x="2313" y="1647"/>
                    <a:pt x="2249" y="1678"/>
                  </a:cubicBezTo>
                  <a:cubicBezTo>
                    <a:pt x="2249" y="1647"/>
                    <a:pt x="2218" y="1647"/>
                    <a:pt x="2186" y="1647"/>
                  </a:cubicBezTo>
                  <a:cubicBezTo>
                    <a:pt x="2186" y="1647"/>
                    <a:pt x="2218" y="1615"/>
                    <a:pt x="2218" y="1615"/>
                  </a:cubicBezTo>
                  <a:cubicBezTo>
                    <a:pt x="2218" y="1552"/>
                    <a:pt x="2218" y="1520"/>
                    <a:pt x="2186" y="1488"/>
                  </a:cubicBezTo>
                  <a:cubicBezTo>
                    <a:pt x="2154" y="1457"/>
                    <a:pt x="2123" y="1457"/>
                    <a:pt x="2059" y="1457"/>
                  </a:cubicBezTo>
                  <a:cubicBezTo>
                    <a:pt x="2028" y="1457"/>
                    <a:pt x="2028" y="1457"/>
                    <a:pt x="1996" y="1488"/>
                  </a:cubicBezTo>
                  <a:cubicBezTo>
                    <a:pt x="1996" y="1488"/>
                    <a:pt x="1996" y="1457"/>
                    <a:pt x="1996" y="1457"/>
                  </a:cubicBezTo>
                  <a:cubicBezTo>
                    <a:pt x="1964" y="1425"/>
                    <a:pt x="1964" y="1425"/>
                    <a:pt x="1933" y="1425"/>
                  </a:cubicBezTo>
                  <a:cubicBezTo>
                    <a:pt x="1914" y="1416"/>
                    <a:pt x="1898" y="1412"/>
                    <a:pt x="1884" y="1412"/>
                  </a:cubicBezTo>
                  <a:cubicBezTo>
                    <a:pt x="1851" y="1412"/>
                    <a:pt x="1828" y="1434"/>
                    <a:pt x="1806" y="1457"/>
                  </a:cubicBezTo>
                  <a:cubicBezTo>
                    <a:pt x="1806" y="1457"/>
                    <a:pt x="1774" y="1488"/>
                    <a:pt x="1774" y="1488"/>
                  </a:cubicBezTo>
                  <a:cubicBezTo>
                    <a:pt x="1774" y="1457"/>
                    <a:pt x="1774" y="1425"/>
                    <a:pt x="1806" y="1393"/>
                  </a:cubicBezTo>
                  <a:cubicBezTo>
                    <a:pt x="1869" y="1298"/>
                    <a:pt x="1964" y="1267"/>
                    <a:pt x="2059" y="1267"/>
                  </a:cubicBezTo>
                  <a:close/>
                  <a:moveTo>
                    <a:pt x="1010" y="1457"/>
                  </a:moveTo>
                  <a:cubicBezTo>
                    <a:pt x="1046" y="1457"/>
                    <a:pt x="1078" y="1473"/>
                    <a:pt x="1109" y="1520"/>
                  </a:cubicBezTo>
                  <a:cubicBezTo>
                    <a:pt x="1141" y="1520"/>
                    <a:pt x="1141" y="1552"/>
                    <a:pt x="1141" y="1583"/>
                  </a:cubicBezTo>
                  <a:cubicBezTo>
                    <a:pt x="1141" y="1583"/>
                    <a:pt x="1141" y="1615"/>
                    <a:pt x="1141" y="1615"/>
                  </a:cubicBezTo>
                  <a:cubicBezTo>
                    <a:pt x="1141" y="1647"/>
                    <a:pt x="1141" y="1647"/>
                    <a:pt x="1141" y="1678"/>
                  </a:cubicBezTo>
                  <a:cubicBezTo>
                    <a:pt x="1173" y="1678"/>
                    <a:pt x="1173" y="1710"/>
                    <a:pt x="1173" y="1710"/>
                  </a:cubicBezTo>
                  <a:cubicBezTo>
                    <a:pt x="1109" y="1678"/>
                    <a:pt x="1046" y="1678"/>
                    <a:pt x="983" y="1678"/>
                  </a:cubicBezTo>
                  <a:cubicBezTo>
                    <a:pt x="983" y="1647"/>
                    <a:pt x="983" y="1647"/>
                    <a:pt x="983" y="1647"/>
                  </a:cubicBezTo>
                  <a:cubicBezTo>
                    <a:pt x="983" y="1583"/>
                    <a:pt x="951" y="1520"/>
                    <a:pt x="919" y="1488"/>
                  </a:cubicBezTo>
                  <a:lnTo>
                    <a:pt x="888" y="1488"/>
                  </a:lnTo>
                  <a:cubicBezTo>
                    <a:pt x="935" y="1473"/>
                    <a:pt x="975" y="1457"/>
                    <a:pt x="1010" y="1457"/>
                  </a:cubicBezTo>
                  <a:close/>
                  <a:moveTo>
                    <a:pt x="793" y="1552"/>
                  </a:moveTo>
                  <a:lnTo>
                    <a:pt x="793" y="1552"/>
                  </a:lnTo>
                  <a:cubicBezTo>
                    <a:pt x="793" y="1583"/>
                    <a:pt x="824" y="1584"/>
                    <a:pt x="824" y="1615"/>
                  </a:cubicBezTo>
                  <a:cubicBezTo>
                    <a:pt x="856" y="1647"/>
                    <a:pt x="856" y="1678"/>
                    <a:pt x="856" y="1678"/>
                  </a:cubicBezTo>
                  <a:cubicBezTo>
                    <a:pt x="856" y="1710"/>
                    <a:pt x="856" y="1710"/>
                    <a:pt x="856" y="1710"/>
                  </a:cubicBezTo>
                  <a:cubicBezTo>
                    <a:pt x="856" y="1742"/>
                    <a:pt x="824" y="1742"/>
                    <a:pt x="824" y="1742"/>
                  </a:cubicBezTo>
                  <a:cubicBezTo>
                    <a:pt x="793" y="1710"/>
                    <a:pt x="761" y="1710"/>
                    <a:pt x="729" y="1710"/>
                  </a:cubicBezTo>
                  <a:lnTo>
                    <a:pt x="698" y="1710"/>
                  </a:lnTo>
                  <a:cubicBezTo>
                    <a:pt x="666" y="1710"/>
                    <a:pt x="666" y="1710"/>
                    <a:pt x="666" y="1678"/>
                  </a:cubicBezTo>
                  <a:cubicBezTo>
                    <a:pt x="666" y="1678"/>
                    <a:pt x="666" y="1647"/>
                    <a:pt x="666" y="1647"/>
                  </a:cubicBezTo>
                  <a:cubicBezTo>
                    <a:pt x="666" y="1615"/>
                    <a:pt x="698" y="1583"/>
                    <a:pt x="729" y="1583"/>
                  </a:cubicBezTo>
                  <a:cubicBezTo>
                    <a:pt x="761" y="1583"/>
                    <a:pt x="761" y="1615"/>
                    <a:pt x="761" y="1615"/>
                  </a:cubicBezTo>
                  <a:cubicBezTo>
                    <a:pt x="761" y="1647"/>
                    <a:pt x="761" y="1647"/>
                    <a:pt x="729" y="1647"/>
                  </a:cubicBezTo>
                  <a:lnTo>
                    <a:pt x="729" y="1678"/>
                  </a:lnTo>
                  <a:cubicBezTo>
                    <a:pt x="761" y="1710"/>
                    <a:pt x="761" y="1710"/>
                    <a:pt x="761" y="1710"/>
                  </a:cubicBezTo>
                  <a:cubicBezTo>
                    <a:pt x="793" y="1710"/>
                    <a:pt x="793" y="1678"/>
                    <a:pt x="793" y="1647"/>
                  </a:cubicBezTo>
                  <a:cubicBezTo>
                    <a:pt x="824" y="1615"/>
                    <a:pt x="793" y="1584"/>
                    <a:pt x="793" y="1552"/>
                  </a:cubicBezTo>
                  <a:close/>
                  <a:moveTo>
                    <a:pt x="1141" y="1393"/>
                  </a:moveTo>
                  <a:cubicBezTo>
                    <a:pt x="1173" y="1393"/>
                    <a:pt x="1236" y="1393"/>
                    <a:pt x="1236" y="1457"/>
                  </a:cubicBezTo>
                  <a:lnTo>
                    <a:pt x="1268" y="1457"/>
                  </a:lnTo>
                  <a:cubicBezTo>
                    <a:pt x="1236" y="1488"/>
                    <a:pt x="1236" y="1488"/>
                    <a:pt x="1236" y="1520"/>
                  </a:cubicBezTo>
                  <a:cubicBezTo>
                    <a:pt x="1236" y="1615"/>
                    <a:pt x="1268" y="1678"/>
                    <a:pt x="1299" y="1742"/>
                  </a:cubicBezTo>
                  <a:lnTo>
                    <a:pt x="1236" y="1742"/>
                  </a:lnTo>
                  <a:cubicBezTo>
                    <a:pt x="1236" y="1710"/>
                    <a:pt x="1236" y="1678"/>
                    <a:pt x="1204" y="1647"/>
                  </a:cubicBezTo>
                  <a:cubicBezTo>
                    <a:pt x="1204" y="1615"/>
                    <a:pt x="1204" y="1615"/>
                    <a:pt x="1204" y="1583"/>
                  </a:cubicBezTo>
                  <a:cubicBezTo>
                    <a:pt x="1204" y="1520"/>
                    <a:pt x="1173" y="1488"/>
                    <a:pt x="1141" y="1425"/>
                  </a:cubicBezTo>
                  <a:lnTo>
                    <a:pt x="1078" y="1425"/>
                  </a:lnTo>
                  <a:cubicBezTo>
                    <a:pt x="1109" y="1425"/>
                    <a:pt x="1141" y="1393"/>
                    <a:pt x="1141" y="1393"/>
                  </a:cubicBezTo>
                  <a:close/>
                  <a:moveTo>
                    <a:pt x="634" y="1583"/>
                  </a:moveTo>
                  <a:cubicBezTo>
                    <a:pt x="603" y="1583"/>
                    <a:pt x="571" y="1615"/>
                    <a:pt x="571" y="1647"/>
                  </a:cubicBezTo>
                  <a:cubicBezTo>
                    <a:pt x="539" y="1647"/>
                    <a:pt x="539" y="1710"/>
                    <a:pt x="571" y="1742"/>
                  </a:cubicBezTo>
                  <a:cubicBezTo>
                    <a:pt x="571" y="1742"/>
                    <a:pt x="571" y="1773"/>
                    <a:pt x="571" y="1773"/>
                  </a:cubicBezTo>
                  <a:cubicBezTo>
                    <a:pt x="539" y="1773"/>
                    <a:pt x="508" y="1742"/>
                    <a:pt x="508" y="1710"/>
                  </a:cubicBezTo>
                  <a:cubicBezTo>
                    <a:pt x="508" y="1647"/>
                    <a:pt x="539" y="1615"/>
                    <a:pt x="603" y="1583"/>
                  </a:cubicBezTo>
                  <a:close/>
                  <a:moveTo>
                    <a:pt x="603" y="1678"/>
                  </a:moveTo>
                  <a:cubicBezTo>
                    <a:pt x="603" y="1710"/>
                    <a:pt x="634" y="1710"/>
                    <a:pt x="634" y="1742"/>
                  </a:cubicBezTo>
                  <a:cubicBezTo>
                    <a:pt x="666" y="1742"/>
                    <a:pt x="698" y="1773"/>
                    <a:pt x="729" y="1773"/>
                  </a:cubicBezTo>
                  <a:cubicBezTo>
                    <a:pt x="761" y="1773"/>
                    <a:pt x="761" y="1773"/>
                    <a:pt x="793" y="1805"/>
                  </a:cubicBezTo>
                  <a:cubicBezTo>
                    <a:pt x="793" y="1805"/>
                    <a:pt x="761" y="1837"/>
                    <a:pt x="761" y="1837"/>
                  </a:cubicBezTo>
                  <a:cubicBezTo>
                    <a:pt x="729" y="1805"/>
                    <a:pt x="698" y="1805"/>
                    <a:pt x="634" y="1805"/>
                  </a:cubicBezTo>
                  <a:cubicBezTo>
                    <a:pt x="603" y="1773"/>
                    <a:pt x="603" y="1742"/>
                    <a:pt x="603" y="1710"/>
                  </a:cubicBezTo>
                  <a:cubicBezTo>
                    <a:pt x="603" y="1710"/>
                    <a:pt x="603" y="1678"/>
                    <a:pt x="603" y="1678"/>
                  </a:cubicBezTo>
                  <a:close/>
                  <a:moveTo>
                    <a:pt x="1426" y="1330"/>
                  </a:moveTo>
                  <a:cubicBezTo>
                    <a:pt x="1426" y="1362"/>
                    <a:pt x="1426" y="1425"/>
                    <a:pt x="1458" y="1457"/>
                  </a:cubicBezTo>
                  <a:cubicBezTo>
                    <a:pt x="1426" y="1552"/>
                    <a:pt x="1426" y="1615"/>
                    <a:pt x="1458" y="1710"/>
                  </a:cubicBezTo>
                  <a:cubicBezTo>
                    <a:pt x="1458" y="1742"/>
                    <a:pt x="1458" y="1773"/>
                    <a:pt x="1458" y="1805"/>
                  </a:cubicBezTo>
                  <a:cubicBezTo>
                    <a:pt x="1458" y="1805"/>
                    <a:pt x="1458" y="1837"/>
                    <a:pt x="1458" y="1868"/>
                  </a:cubicBezTo>
                  <a:cubicBezTo>
                    <a:pt x="1458" y="1837"/>
                    <a:pt x="1426" y="1837"/>
                    <a:pt x="1426" y="1805"/>
                  </a:cubicBezTo>
                  <a:cubicBezTo>
                    <a:pt x="1363" y="1742"/>
                    <a:pt x="1299" y="1678"/>
                    <a:pt x="1299" y="1583"/>
                  </a:cubicBezTo>
                  <a:cubicBezTo>
                    <a:pt x="1299" y="1488"/>
                    <a:pt x="1331" y="1393"/>
                    <a:pt x="1426" y="1330"/>
                  </a:cubicBezTo>
                  <a:close/>
                  <a:moveTo>
                    <a:pt x="1838" y="1172"/>
                  </a:moveTo>
                  <a:cubicBezTo>
                    <a:pt x="1806" y="1203"/>
                    <a:pt x="1806" y="1267"/>
                    <a:pt x="1806" y="1298"/>
                  </a:cubicBezTo>
                  <a:lnTo>
                    <a:pt x="1774" y="1298"/>
                  </a:lnTo>
                  <a:cubicBezTo>
                    <a:pt x="1711" y="1393"/>
                    <a:pt x="1711" y="1488"/>
                    <a:pt x="1774" y="1552"/>
                  </a:cubicBezTo>
                  <a:cubicBezTo>
                    <a:pt x="1743" y="1615"/>
                    <a:pt x="1774" y="1678"/>
                    <a:pt x="1774" y="1710"/>
                  </a:cubicBezTo>
                  <a:cubicBezTo>
                    <a:pt x="1774" y="1742"/>
                    <a:pt x="1806" y="1773"/>
                    <a:pt x="1806" y="1773"/>
                  </a:cubicBezTo>
                  <a:cubicBezTo>
                    <a:pt x="1806" y="1805"/>
                    <a:pt x="1806" y="1837"/>
                    <a:pt x="1806" y="1868"/>
                  </a:cubicBezTo>
                  <a:cubicBezTo>
                    <a:pt x="1711" y="1837"/>
                    <a:pt x="1616" y="1773"/>
                    <a:pt x="1553" y="1710"/>
                  </a:cubicBezTo>
                  <a:cubicBezTo>
                    <a:pt x="1489" y="1647"/>
                    <a:pt x="1521" y="1583"/>
                    <a:pt x="1521" y="1520"/>
                  </a:cubicBezTo>
                  <a:lnTo>
                    <a:pt x="1553" y="1457"/>
                  </a:lnTo>
                  <a:cubicBezTo>
                    <a:pt x="1553" y="1457"/>
                    <a:pt x="1553" y="1457"/>
                    <a:pt x="1553" y="1425"/>
                  </a:cubicBezTo>
                  <a:cubicBezTo>
                    <a:pt x="1553" y="1362"/>
                    <a:pt x="1584" y="1267"/>
                    <a:pt x="1679" y="1235"/>
                  </a:cubicBezTo>
                  <a:cubicBezTo>
                    <a:pt x="1711" y="1203"/>
                    <a:pt x="1774" y="1172"/>
                    <a:pt x="1838" y="1172"/>
                  </a:cubicBezTo>
                  <a:close/>
                  <a:moveTo>
                    <a:pt x="1901" y="1488"/>
                  </a:moveTo>
                  <a:cubicBezTo>
                    <a:pt x="1933" y="1488"/>
                    <a:pt x="1933" y="1520"/>
                    <a:pt x="1964" y="1520"/>
                  </a:cubicBezTo>
                  <a:cubicBezTo>
                    <a:pt x="1964" y="1552"/>
                    <a:pt x="1964" y="1552"/>
                    <a:pt x="1964" y="1552"/>
                  </a:cubicBezTo>
                  <a:cubicBezTo>
                    <a:pt x="1996" y="1615"/>
                    <a:pt x="2028" y="1647"/>
                    <a:pt x="2091" y="1678"/>
                  </a:cubicBezTo>
                  <a:cubicBezTo>
                    <a:pt x="2154" y="1678"/>
                    <a:pt x="2218" y="1710"/>
                    <a:pt x="2218" y="1742"/>
                  </a:cubicBezTo>
                  <a:cubicBezTo>
                    <a:pt x="2218" y="1773"/>
                    <a:pt x="2218" y="1773"/>
                    <a:pt x="2218" y="1805"/>
                  </a:cubicBezTo>
                  <a:cubicBezTo>
                    <a:pt x="2186" y="1837"/>
                    <a:pt x="2091" y="1868"/>
                    <a:pt x="2059" y="1868"/>
                  </a:cubicBezTo>
                  <a:cubicBezTo>
                    <a:pt x="1964" y="1868"/>
                    <a:pt x="1869" y="1805"/>
                    <a:pt x="1838" y="1710"/>
                  </a:cubicBezTo>
                  <a:cubicBezTo>
                    <a:pt x="1806" y="1678"/>
                    <a:pt x="1806" y="1615"/>
                    <a:pt x="1806" y="1552"/>
                  </a:cubicBezTo>
                  <a:cubicBezTo>
                    <a:pt x="1838" y="1520"/>
                    <a:pt x="1838" y="1488"/>
                    <a:pt x="1869" y="1488"/>
                  </a:cubicBezTo>
                  <a:close/>
                  <a:moveTo>
                    <a:pt x="1014" y="1742"/>
                  </a:moveTo>
                  <a:cubicBezTo>
                    <a:pt x="1014" y="1742"/>
                    <a:pt x="983" y="1742"/>
                    <a:pt x="983" y="1773"/>
                  </a:cubicBezTo>
                  <a:cubicBezTo>
                    <a:pt x="951" y="1805"/>
                    <a:pt x="888" y="1837"/>
                    <a:pt x="856" y="1868"/>
                  </a:cubicBezTo>
                  <a:lnTo>
                    <a:pt x="824" y="1868"/>
                  </a:lnTo>
                  <a:cubicBezTo>
                    <a:pt x="824" y="1900"/>
                    <a:pt x="793" y="1900"/>
                    <a:pt x="761" y="1900"/>
                  </a:cubicBezTo>
                  <a:cubicBezTo>
                    <a:pt x="793" y="1868"/>
                    <a:pt x="793" y="1837"/>
                    <a:pt x="824" y="1805"/>
                  </a:cubicBezTo>
                  <a:cubicBezTo>
                    <a:pt x="888" y="1773"/>
                    <a:pt x="951" y="1742"/>
                    <a:pt x="1014" y="1742"/>
                  </a:cubicBezTo>
                  <a:close/>
                  <a:moveTo>
                    <a:pt x="413" y="1773"/>
                  </a:moveTo>
                  <a:cubicBezTo>
                    <a:pt x="413" y="1805"/>
                    <a:pt x="413" y="1868"/>
                    <a:pt x="476" y="1900"/>
                  </a:cubicBezTo>
                  <a:cubicBezTo>
                    <a:pt x="476" y="1932"/>
                    <a:pt x="508" y="1932"/>
                    <a:pt x="539" y="1932"/>
                  </a:cubicBezTo>
                  <a:cubicBezTo>
                    <a:pt x="571" y="1963"/>
                    <a:pt x="603" y="1963"/>
                    <a:pt x="634" y="1995"/>
                  </a:cubicBezTo>
                  <a:cubicBezTo>
                    <a:pt x="603" y="1963"/>
                    <a:pt x="571" y="1963"/>
                    <a:pt x="539" y="1963"/>
                  </a:cubicBezTo>
                  <a:lnTo>
                    <a:pt x="444" y="1963"/>
                  </a:lnTo>
                  <a:cubicBezTo>
                    <a:pt x="381" y="1932"/>
                    <a:pt x="349" y="1900"/>
                    <a:pt x="349" y="1837"/>
                  </a:cubicBezTo>
                  <a:cubicBezTo>
                    <a:pt x="381" y="1805"/>
                    <a:pt x="381" y="1773"/>
                    <a:pt x="413" y="1773"/>
                  </a:cubicBezTo>
                  <a:close/>
                  <a:moveTo>
                    <a:pt x="508" y="1805"/>
                  </a:moveTo>
                  <a:cubicBezTo>
                    <a:pt x="508" y="1837"/>
                    <a:pt x="539" y="1837"/>
                    <a:pt x="603" y="1837"/>
                  </a:cubicBezTo>
                  <a:lnTo>
                    <a:pt x="634" y="1837"/>
                  </a:lnTo>
                  <a:cubicBezTo>
                    <a:pt x="666" y="1837"/>
                    <a:pt x="698" y="1868"/>
                    <a:pt x="729" y="1868"/>
                  </a:cubicBezTo>
                  <a:cubicBezTo>
                    <a:pt x="729" y="1900"/>
                    <a:pt x="698" y="1932"/>
                    <a:pt x="698" y="1995"/>
                  </a:cubicBezTo>
                  <a:lnTo>
                    <a:pt x="666" y="1995"/>
                  </a:lnTo>
                  <a:cubicBezTo>
                    <a:pt x="666" y="1963"/>
                    <a:pt x="634" y="1932"/>
                    <a:pt x="603" y="1900"/>
                  </a:cubicBezTo>
                  <a:lnTo>
                    <a:pt x="571" y="1900"/>
                  </a:lnTo>
                  <a:cubicBezTo>
                    <a:pt x="571" y="1868"/>
                    <a:pt x="539" y="1868"/>
                    <a:pt x="508" y="1837"/>
                  </a:cubicBezTo>
                  <a:cubicBezTo>
                    <a:pt x="508" y="1837"/>
                    <a:pt x="508" y="1805"/>
                    <a:pt x="508" y="1805"/>
                  </a:cubicBezTo>
                  <a:close/>
                  <a:moveTo>
                    <a:pt x="2534" y="1267"/>
                  </a:moveTo>
                  <a:cubicBezTo>
                    <a:pt x="2566" y="1298"/>
                    <a:pt x="2629" y="1330"/>
                    <a:pt x="2661" y="1362"/>
                  </a:cubicBezTo>
                  <a:cubicBezTo>
                    <a:pt x="2724" y="1457"/>
                    <a:pt x="2724" y="1583"/>
                    <a:pt x="2693" y="1710"/>
                  </a:cubicBezTo>
                  <a:cubicBezTo>
                    <a:pt x="2661" y="1837"/>
                    <a:pt x="2598" y="1963"/>
                    <a:pt x="2503" y="1995"/>
                  </a:cubicBezTo>
                  <a:cubicBezTo>
                    <a:pt x="2487" y="2011"/>
                    <a:pt x="2463" y="2019"/>
                    <a:pt x="2435" y="2019"/>
                  </a:cubicBezTo>
                  <a:cubicBezTo>
                    <a:pt x="2408" y="2019"/>
                    <a:pt x="2376" y="2011"/>
                    <a:pt x="2344" y="1995"/>
                  </a:cubicBezTo>
                  <a:cubicBezTo>
                    <a:pt x="2376" y="1995"/>
                    <a:pt x="2439" y="1995"/>
                    <a:pt x="2471" y="1963"/>
                  </a:cubicBezTo>
                  <a:cubicBezTo>
                    <a:pt x="2503" y="1900"/>
                    <a:pt x="2534" y="1805"/>
                    <a:pt x="2534" y="1742"/>
                  </a:cubicBezTo>
                  <a:cubicBezTo>
                    <a:pt x="2534" y="1678"/>
                    <a:pt x="2534" y="1647"/>
                    <a:pt x="2503" y="1583"/>
                  </a:cubicBezTo>
                  <a:cubicBezTo>
                    <a:pt x="2598" y="1520"/>
                    <a:pt x="2566" y="1362"/>
                    <a:pt x="2534" y="1330"/>
                  </a:cubicBezTo>
                  <a:cubicBezTo>
                    <a:pt x="2534" y="1298"/>
                    <a:pt x="2534" y="1298"/>
                    <a:pt x="2534" y="1267"/>
                  </a:cubicBezTo>
                  <a:close/>
                  <a:moveTo>
                    <a:pt x="2408" y="1520"/>
                  </a:moveTo>
                  <a:cubicBezTo>
                    <a:pt x="2471" y="1583"/>
                    <a:pt x="2503" y="1678"/>
                    <a:pt x="2471" y="1773"/>
                  </a:cubicBezTo>
                  <a:cubicBezTo>
                    <a:pt x="2439" y="1900"/>
                    <a:pt x="2376" y="1932"/>
                    <a:pt x="2249" y="1963"/>
                  </a:cubicBezTo>
                  <a:lnTo>
                    <a:pt x="2186" y="1995"/>
                  </a:lnTo>
                  <a:cubicBezTo>
                    <a:pt x="2164" y="2018"/>
                    <a:pt x="2125" y="2040"/>
                    <a:pt x="2083" y="2040"/>
                  </a:cubicBezTo>
                  <a:cubicBezTo>
                    <a:pt x="2065" y="2040"/>
                    <a:pt x="2046" y="2036"/>
                    <a:pt x="2028" y="2027"/>
                  </a:cubicBezTo>
                  <a:cubicBezTo>
                    <a:pt x="1933" y="2027"/>
                    <a:pt x="1869" y="1932"/>
                    <a:pt x="1869" y="1837"/>
                  </a:cubicBezTo>
                  <a:lnTo>
                    <a:pt x="1869" y="1837"/>
                  </a:lnTo>
                  <a:cubicBezTo>
                    <a:pt x="1901" y="1900"/>
                    <a:pt x="1964" y="1932"/>
                    <a:pt x="2028" y="1932"/>
                  </a:cubicBezTo>
                  <a:lnTo>
                    <a:pt x="2059" y="1932"/>
                  </a:lnTo>
                  <a:cubicBezTo>
                    <a:pt x="2059" y="1932"/>
                    <a:pt x="2059" y="1932"/>
                    <a:pt x="2059" y="1900"/>
                  </a:cubicBezTo>
                  <a:cubicBezTo>
                    <a:pt x="2123" y="1900"/>
                    <a:pt x="2218" y="1900"/>
                    <a:pt x="2249" y="1837"/>
                  </a:cubicBezTo>
                  <a:cubicBezTo>
                    <a:pt x="2281" y="1805"/>
                    <a:pt x="2281" y="1773"/>
                    <a:pt x="2281" y="1742"/>
                  </a:cubicBezTo>
                  <a:cubicBezTo>
                    <a:pt x="2344" y="1710"/>
                    <a:pt x="2408" y="1615"/>
                    <a:pt x="2408" y="1520"/>
                  </a:cubicBezTo>
                  <a:close/>
                  <a:moveTo>
                    <a:pt x="1093" y="1760"/>
                  </a:moveTo>
                  <a:cubicBezTo>
                    <a:pt x="1107" y="1760"/>
                    <a:pt x="1122" y="1764"/>
                    <a:pt x="1141" y="1773"/>
                  </a:cubicBezTo>
                  <a:lnTo>
                    <a:pt x="1109" y="1805"/>
                  </a:lnTo>
                  <a:cubicBezTo>
                    <a:pt x="1078" y="1837"/>
                    <a:pt x="1046" y="1900"/>
                    <a:pt x="1014" y="1932"/>
                  </a:cubicBezTo>
                  <a:lnTo>
                    <a:pt x="1014" y="1995"/>
                  </a:lnTo>
                  <a:cubicBezTo>
                    <a:pt x="983" y="1995"/>
                    <a:pt x="983" y="2027"/>
                    <a:pt x="983" y="2027"/>
                  </a:cubicBezTo>
                  <a:cubicBezTo>
                    <a:pt x="972" y="2037"/>
                    <a:pt x="958" y="2041"/>
                    <a:pt x="942" y="2041"/>
                  </a:cubicBezTo>
                  <a:cubicBezTo>
                    <a:pt x="909" y="2041"/>
                    <a:pt x="866" y="2027"/>
                    <a:pt x="824" y="2027"/>
                  </a:cubicBezTo>
                  <a:cubicBezTo>
                    <a:pt x="793" y="1995"/>
                    <a:pt x="793" y="1995"/>
                    <a:pt x="761" y="1995"/>
                  </a:cubicBezTo>
                  <a:cubicBezTo>
                    <a:pt x="793" y="1963"/>
                    <a:pt x="824" y="1932"/>
                    <a:pt x="856" y="1932"/>
                  </a:cubicBezTo>
                  <a:cubicBezTo>
                    <a:pt x="888" y="1900"/>
                    <a:pt x="919" y="1900"/>
                    <a:pt x="951" y="1868"/>
                  </a:cubicBezTo>
                  <a:cubicBezTo>
                    <a:pt x="951" y="1868"/>
                    <a:pt x="983" y="1837"/>
                    <a:pt x="1014" y="1805"/>
                  </a:cubicBezTo>
                  <a:cubicBezTo>
                    <a:pt x="1037" y="1783"/>
                    <a:pt x="1059" y="1760"/>
                    <a:pt x="1093" y="1760"/>
                  </a:cubicBezTo>
                  <a:close/>
                  <a:moveTo>
                    <a:pt x="318" y="1900"/>
                  </a:moveTo>
                  <a:cubicBezTo>
                    <a:pt x="349" y="1963"/>
                    <a:pt x="381" y="1995"/>
                    <a:pt x="444" y="2027"/>
                  </a:cubicBezTo>
                  <a:lnTo>
                    <a:pt x="476" y="2027"/>
                  </a:lnTo>
                  <a:cubicBezTo>
                    <a:pt x="444" y="2027"/>
                    <a:pt x="413" y="2058"/>
                    <a:pt x="413" y="2090"/>
                  </a:cubicBezTo>
                  <a:cubicBezTo>
                    <a:pt x="413" y="2090"/>
                    <a:pt x="381" y="2058"/>
                    <a:pt x="381" y="2058"/>
                  </a:cubicBezTo>
                  <a:lnTo>
                    <a:pt x="349" y="2058"/>
                  </a:lnTo>
                  <a:cubicBezTo>
                    <a:pt x="318" y="2027"/>
                    <a:pt x="286" y="1995"/>
                    <a:pt x="286" y="1932"/>
                  </a:cubicBezTo>
                  <a:cubicBezTo>
                    <a:pt x="318" y="1932"/>
                    <a:pt x="318" y="1932"/>
                    <a:pt x="318" y="1900"/>
                  </a:cubicBezTo>
                  <a:close/>
                  <a:moveTo>
                    <a:pt x="698" y="2027"/>
                  </a:moveTo>
                  <a:cubicBezTo>
                    <a:pt x="729" y="2027"/>
                    <a:pt x="793" y="2058"/>
                    <a:pt x="856" y="2058"/>
                  </a:cubicBezTo>
                  <a:lnTo>
                    <a:pt x="824" y="2058"/>
                  </a:lnTo>
                  <a:cubicBezTo>
                    <a:pt x="779" y="2081"/>
                    <a:pt x="751" y="2103"/>
                    <a:pt x="726" y="2103"/>
                  </a:cubicBezTo>
                  <a:cubicBezTo>
                    <a:pt x="716" y="2103"/>
                    <a:pt x="707" y="2099"/>
                    <a:pt x="698" y="2090"/>
                  </a:cubicBezTo>
                  <a:cubicBezTo>
                    <a:pt x="666" y="2090"/>
                    <a:pt x="634" y="2090"/>
                    <a:pt x="634" y="2058"/>
                  </a:cubicBezTo>
                  <a:lnTo>
                    <a:pt x="603" y="2058"/>
                  </a:lnTo>
                  <a:cubicBezTo>
                    <a:pt x="634" y="2058"/>
                    <a:pt x="666" y="2058"/>
                    <a:pt x="698" y="2027"/>
                  </a:cubicBezTo>
                  <a:close/>
                  <a:moveTo>
                    <a:pt x="1521" y="1773"/>
                  </a:moveTo>
                  <a:cubicBezTo>
                    <a:pt x="1584" y="1837"/>
                    <a:pt x="1679" y="1900"/>
                    <a:pt x="1806" y="1900"/>
                  </a:cubicBezTo>
                  <a:cubicBezTo>
                    <a:pt x="1806" y="1963"/>
                    <a:pt x="1838" y="1995"/>
                    <a:pt x="1901" y="2027"/>
                  </a:cubicBezTo>
                  <a:cubicBezTo>
                    <a:pt x="1933" y="2058"/>
                    <a:pt x="1996" y="2090"/>
                    <a:pt x="2028" y="2090"/>
                  </a:cubicBezTo>
                  <a:cubicBezTo>
                    <a:pt x="2091" y="2090"/>
                    <a:pt x="2123" y="2058"/>
                    <a:pt x="2186" y="2058"/>
                  </a:cubicBezTo>
                  <a:cubicBezTo>
                    <a:pt x="2107" y="2157"/>
                    <a:pt x="2015" y="2207"/>
                    <a:pt x="1911" y="2207"/>
                  </a:cubicBezTo>
                  <a:cubicBezTo>
                    <a:pt x="1849" y="2207"/>
                    <a:pt x="1782" y="2189"/>
                    <a:pt x="1711" y="2153"/>
                  </a:cubicBezTo>
                  <a:cubicBezTo>
                    <a:pt x="1648" y="2122"/>
                    <a:pt x="1553" y="2058"/>
                    <a:pt x="1521" y="1932"/>
                  </a:cubicBezTo>
                  <a:cubicBezTo>
                    <a:pt x="1521" y="1900"/>
                    <a:pt x="1521" y="1868"/>
                    <a:pt x="1521" y="1837"/>
                  </a:cubicBezTo>
                  <a:lnTo>
                    <a:pt x="1521" y="1773"/>
                  </a:lnTo>
                  <a:close/>
                  <a:moveTo>
                    <a:pt x="349" y="2153"/>
                  </a:moveTo>
                  <a:cubicBezTo>
                    <a:pt x="254" y="2185"/>
                    <a:pt x="191" y="2217"/>
                    <a:pt x="128" y="2248"/>
                  </a:cubicBezTo>
                  <a:cubicBezTo>
                    <a:pt x="128" y="2217"/>
                    <a:pt x="159" y="2217"/>
                    <a:pt x="191" y="2185"/>
                  </a:cubicBezTo>
                  <a:cubicBezTo>
                    <a:pt x="254" y="2153"/>
                    <a:pt x="286" y="2153"/>
                    <a:pt x="349" y="2153"/>
                  </a:cubicBezTo>
                  <a:close/>
                  <a:moveTo>
                    <a:pt x="1299" y="1773"/>
                  </a:moveTo>
                  <a:cubicBezTo>
                    <a:pt x="1299" y="1773"/>
                    <a:pt x="1331" y="1773"/>
                    <a:pt x="1331" y="1805"/>
                  </a:cubicBezTo>
                  <a:cubicBezTo>
                    <a:pt x="1331" y="1900"/>
                    <a:pt x="1268" y="2027"/>
                    <a:pt x="1173" y="2122"/>
                  </a:cubicBezTo>
                  <a:cubicBezTo>
                    <a:pt x="1109" y="2185"/>
                    <a:pt x="1046" y="2248"/>
                    <a:pt x="951" y="2248"/>
                  </a:cubicBezTo>
                  <a:lnTo>
                    <a:pt x="888" y="2248"/>
                  </a:lnTo>
                  <a:lnTo>
                    <a:pt x="919" y="2217"/>
                  </a:lnTo>
                  <a:cubicBezTo>
                    <a:pt x="951" y="2153"/>
                    <a:pt x="983" y="2122"/>
                    <a:pt x="1046" y="2058"/>
                  </a:cubicBezTo>
                  <a:cubicBezTo>
                    <a:pt x="1046" y="2027"/>
                    <a:pt x="1046" y="1995"/>
                    <a:pt x="1078" y="1995"/>
                  </a:cubicBezTo>
                  <a:cubicBezTo>
                    <a:pt x="1078" y="1932"/>
                    <a:pt x="1109" y="1900"/>
                    <a:pt x="1141" y="1868"/>
                  </a:cubicBezTo>
                  <a:cubicBezTo>
                    <a:pt x="1173" y="1837"/>
                    <a:pt x="1236" y="1773"/>
                    <a:pt x="1299" y="1773"/>
                  </a:cubicBezTo>
                  <a:close/>
                  <a:moveTo>
                    <a:pt x="2249" y="2058"/>
                  </a:moveTo>
                  <a:cubicBezTo>
                    <a:pt x="2313" y="2090"/>
                    <a:pt x="2376" y="2090"/>
                    <a:pt x="2408" y="2090"/>
                  </a:cubicBezTo>
                  <a:cubicBezTo>
                    <a:pt x="2408" y="2153"/>
                    <a:pt x="2344" y="2217"/>
                    <a:pt x="2281" y="2248"/>
                  </a:cubicBezTo>
                  <a:cubicBezTo>
                    <a:pt x="2249" y="2264"/>
                    <a:pt x="2202" y="2272"/>
                    <a:pt x="2154" y="2272"/>
                  </a:cubicBezTo>
                  <a:cubicBezTo>
                    <a:pt x="2107" y="2272"/>
                    <a:pt x="2059" y="2264"/>
                    <a:pt x="2028" y="2248"/>
                  </a:cubicBezTo>
                  <a:cubicBezTo>
                    <a:pt x="2123" y="2217"/>
                    <a:pt x="2218" y="2153"/>
                    <a:pt x="2249" y="2058"/>
                  </a:cubicBezTo>
                  <a:close/>
                  <a:moveTo>
                    <a:pt x="951" y="2090"/>
                  </a:moveTo>
                  <a:cubicBezTo>
                    <a:pt x="919" y="2153"/>
                    <a:pt x="888" y="2185"/>
                    <a:pt x="856" y="2217"/>
                  </a:cubicBezTo>
                  <a:cubicBezTo>
                    <a:pt x="824" y="2248"/>
                    <a:pt x="824" y="2248"/>
                    <a:pt x="824" y="2280"/>
                  </a:cubicBezTo>
                  <a:cubicBezTo>
                    <a:pt x="782" y="2280"/>
                    <a:pt x="740" y="2294"/>
                    <a:pt x="698" y="2294"/>
                  </a:cubicBezTo>
                  <a:cubicBezTo>
                    <a:pt x="676" y="2294"/>
                    <a:pt x="655" y="2291"/>
                    <a:pt x="634" y="2280"/>
                  </a:cubicBezTo>
                  <a:cubicBezTo>
                    <a:pt x="571" y="2248"/>
                    <a:pt x="508" y="2217"/>
                    <a:pt x="508" y="2153"/>
                  </a:cubicBezTo>
                  <a:cubicBezTo>
                    <a:pt x="476" y="2122"/>
                    <a:pt x="476" y="2122"/>
                    <a:pt x="508" y="2090"/>
                  </a:cubicBezTo>
                  <a:cubicBezTo>
                    <a:pt x="539" y="2090"/>
                    <a:pt x="571" y="2090"/>
                    <a:pt x="634" y="2122"/>
                  </a:cubicBezTo>
                  <a:cubicBezTo>
                    <a:pt x="666" y="2153"/>
                    <a:pt x="698" y="2153"/>
                    <a:pt x="729" y="2153"/>
                  </a:cubicBezTo>
                  <a:cubicBezTo>
                    <a:pt x="761" y="2153"/>
                    <a:pt x="793" y="2153"/>
                    <a:pt x="856" y="2122"/>
                  </a:cubicBezTo>
                  <a:cubicBezTo>
                    <a:pt x="888" y="2122"/>
                    <a:pt x="888" y="2090"/>
                    <a:pt x="951" y="2090"/>
                  </a:cubicBezTo>
                  <a:close/>
                  <a:moveTo>
                    <a:pt x="2439" y="0"/>
                  </a:moveTo>
                  <a:cubicBezTo>
                    <a:pt x="2439" y="32"/>
                    <a:pt x="2439" y="63"/>
                    <a:pt x="2439" y="127"/>
                  </a:cubicBezTo>
                  <a:cubicBezTo>
                    <a:pt x="2439" y="222"/>
                    <a:pt x="2503" y="317"/>
                    <a:pt x="2566" y="380"/>
                  </a:cubicBezTo>
                  <a:cubicBezTo>
                    <a:pt x="2566" y="380"/>
                    <a:pt x="2566" y="412"/>
                    <a:pt x="2534" y="412"/>
                  </a:cubicBezTo>
                  <a:cubicBezTo>
                    <a:pt x="2534" y="380"/>
                    <a:pt x="2503" y="348"/>
                    <a:pt x="2503" y="317"/>
                  </a:cubicBezTo>
                  <a:cubicBezTo>
                    <a:pt x="2408" y="253"/>
                    <a:pt x="2313" y="222"/>
                    <a:pt x="2218" y="222"/>
                  </a:cubicBezTo>
                  <a:cubicBezTo>
                    <a:pt x="2218" y="222"/>
                    <a:pt x="2218" y="253"/>
                    <a:pt x="2218" y="253"/>
                  </a:cubicBezTo>
                  <a:cubicBezTo>
                    <a:pt x="2186" y="348"/>
                    <a:pt x="2218" y="443"/>
                    <a:pt x="2281" y="507"/>
                  </a:cubicBezTo>
                  <a:cubicBezTo>
                    <a:pt x="2344" y="570"/>
                    <a:pt x="2408" y="602"/>
                    <a:pt x="2503" y="602"/>
                  </a:cubicBezTo>
                  <a:cubicBezTo>
                    <a:pt x="2503" y="602"/>
                    <a:pt x="2503" y="602"/>
                    <a:pt x="2503" y="633"/>
                  </a:cubicBezTo>
                  <a:cubicBezTo>
                    <a:pt x="2439" y="633"/>
                    <a:pt x="2408" y="665"/>
                    <a:pt x="2376" y="697"/>
                  </a:cubicBezTo>
                  <a:cubicBezTo>
                    <a:pt x="2344" y="728"/>
                    <a:pt x="2344" y="760"/>
                    <a:pt x="2344" y="792"/>
                  </a:cubicBezTo>
                  <a:cubicBezTo>
                    <a:pt x="2305" y="779"/>
                    <a:pt x="2266" y="771"/>
                    <a:pt x="2229" y="771"/>
                  </a:cubicBezTo>
                  <a:cubicBezTo>
                    <a:pt x="2176" y="771"/>
                    <a:pt x="2128" y="786"/>
                    <a:pt x="2091" y="823"/>
                  </a:cubicBezTo>
                  <a:lnTo>
                    <a:pt x="2028" y="823"/>
                  </a:lnTo>
                  <a:cubicBezTo>
                    <a:pt x="1996" y="815"/>
                    <a:pt x="1964" y="812"/>
                    <a:pt x="1933" y="812"/>
                  </a:cubicBezTo>
                  <a:cubicBezTo>
                    <a:pt x="1838" y="812"/>
                    <a:pt x="1743" y="847"/>
                    <a:pt x="1648" y="918"/>
                  </a:cubicBezTo>
                  <a:cubicBezTo>
                    <a:pt x="1521" y="982"/>
                    <a:pt x="1426" y="1108"/>
                    <a:pt x="1394" y="1235"/>
                  </a:cubicBezTo>
                  <a:cubicBezTo>
                    <a:pt x="1331" y="1267"/>
                    <a:pt x="1299" y="1330"/>
                    <a:pt x="1268" y="1393"/>
                  </a:cubicBezTo>
                  <a:cubicBezTo>
                    <a:pt x="1236" y="1362"/>
                    <a:pt x="1204" y="1330"/>
                    <a:pt x="1141" y="1330"/>
                  </a:cubicBezTo>
                  <a:cubicBezTo>
                    <a:pt x="1109" y="1330"/>
                    <a:pt x="1046" y="1362"/>
                    <a:pt x="1014" y="1393"/>
                  </a:cubicBezTo>
                  <a:lnTo>
                    <a:pt x="983" y="1393"/>
                  </a:lnTo>
                  <a:cubicBezTo>
                    <a:pt x="1046" y="1330"/>
                    <a:pt x="1046" y="1267"/>
                    <a:pt x="1046" y="1203"/>
                  </a:cubicBezTo>
                  <a:cubicBezTo>
                    <a:pt x="1046" y="1108"/>
                    <a:pt x="983" y="1013"/>
                    <a:pt x="888" y="950"/>
                  </a:cubicBezTo>
                  <a:lnTo>
                    <a:pt x="856" y="950"/>
                  </a:lnTo>
                  <a:cubicBezTo>
                    <a:pt x="793" y="1013"/>
                    <a:pt x="761" y="1108"/>
                    <a:pt x="761" y="1203"/>
                  </a:cubicBezTo>
                  <a:cubicBezTo>
                    <a:pt x="761" y="1267"/>
                    <a:pt x="793" y="1298"/>
                    <a:pt x="824" y="1330"/>
                  </a:cubicBezTo>
                  <a:lnTo>
                    <a:pt x="761" y="1330"/>
                  </a:lnTo>
                  <a:cubicBezTo>
                    <a:pt x="761" y="1235"/>
                    <a:pt x="729" y="1140"/>
                    <a:pt x="634" y="1077"/>
                  </a:cubicBezTo>
                  <a:cubicBezTo>
                    <a:pt x="571" y="1013"/>
                    <a:pt x="476" y="1013"/>
                    <a:pt x="381" y="1013"/>
                  </a:cubicBezTo>
                  <a:cubicBezTo>
                    <a:pt x="381" y="1029"/>
                    <a:pt x="373" y="1029"/>
                    <a:pt x="365" y="1029"/>
                  </a:cubicBezTo>
                  <a:cubicBezTo>
                    <a:pt x="357" y="1029"/>
                    <a:pt x="349" y="1029"/>
                    <a:pt x="349" y="1045"/>
                  </a:cubicBezTo>
                  <a:cubicBezTo>
                    <a:pt x="349" y="1140"/>
                    <a:pt x="413" y="1267"/>
                    <a:pt x="539" y="1362"/>
                  </a:cubicBezTo>
                  <a:cubicBezTo>
                    <a:pt x="539" y="1362"/>
                    <a:pt x="571" y="1362"/>
                    <a:pt x="603" y="1393"/>
                  </a:cubicBezTo>
                  <a:lnTo>
                    <a:pt x="539" y="1393"/>
                  </a:lnTo>
                  <a:cubicBezTo>
                    <a:pt x="476" y="1425"/>
                    <a:pt x="349" y="1520"/>
                    <a:pt x="349" y="1615"/>
                  </a:cubicBezTo>
                  <a:cubicBezTo>
                    <a:pt x="349" y="1647"/>
                    <a:pt x="349" y="1678"/>
                    <a:pt x="381" y="1710"/>
                  </a:cubicBezTo>
                  <a:cubicBezTo>
                    <a:pt x="349" y="1710"/>
                    <a:pt x="318" y="1742"/>
                    <a:pt x="318" y="1773"/>
                  </a:cubicBezTo>
                  <a:cubicBezTo>
                    <a:pt x="286" y="1805"/>
                    <a:pt x="286" y="1805"/>
                    <a:pt x="286" y="1837"/>
                  </a:cubicBezTo>
                  <a:cubicBezTo>
                    <a:pt x="254" y="1868"/>
                    <a:pt x="223" y="1900"/>
                    <a:pt x="223" y="1932"/>
                  </a:cubicBezTo>
                  <a:cubicBezTo>
                    <a:pt x="223" y="1995"/>
                    <a:pt x="223" y="2027"/>
                    <a:pt x="254" y="2058"/>
                  </a:cubicBezTo>
                  <a:cubicBezTo>
                    <a:pt x="254" y="2058"/>
                    <a:pt x="286" y="2058"/>
                    <a:pt x="286" y="2090"/>
                  </a:cubicBezTo>
                  <a:lnTo>
                    <a:pt x="318" y="2090"/>
                  </a:lnTo>
                  <a:cubicBezTo>
                    <a:pt x="318" y="2090"/>
                    <a:pt x="318" y="2122"/>
                    <a:pt x="349" y="2122"/>
                  </a:cubicBezTo>
                  <a:lnTo>
                    <a:pt x="159" y="2122"/>
                  </a:lnTo>
                  <a:cubicBezTo>
                    <a:pt x="64" y="2185"/>
                    <a:pt x="1" y="2248"/>
                    <a:pt x="1" y="2343"/>
                  </a:cubicBezTo>
                  <a:cubicBezTo>
                    <a:pt x="1" y="2343"/>
                    <a:pt x="1" y="2343"/>
                    <a:pt x="1" y="2375"/>
                  </a:cubicBezTo>
                  <a:cubicBezTo>
                    <a:pt x="64" y="2407"/>
                    <a:pt x="96" y="2407"/>
                    <a:pt x="159" y="2407"/>
                  </a:cubicBezTo>
                  <a:cubicBezTo>
                    <a:pt x="191" y="2407"/>
                    <a:pt x="223" y="2407"/>
                    <a:pt x="254" y="2375"/>
                  </a:cubicBezTo>
                  <a:cubicBezTo>
                    <a:pt x="349" y="2343"/>
                    <a:pt x="413" y="2280"/>
                    <a:pt x="413" y="2217"/>
                  </a:cubicBezTo>
                  <a:lnTo>
                    <a:pt x="413" y="2217"/>
                  </a:lnTo>
                  <a:cubicBezTo>
                    <a:pt x="381" y="2248"/>
                    <a:pt x="349" y="2280"/>
                    <a:pt x="286" y="2312"/>
                  </a:cubicBezTo>
                  <a:cubicBezTo>
                    <a:pt x="267" y="2349"/>
                    <a:pt x="227" y="2364"/>
                    <a:pt x="184" y="2364"/>
                  </a:cubicBezTo>
                  <a:cubicBezTo>
                    <a:pt x="154" y="2364"/>
                    <a:pt x="122" y="2357"/>
                    <a:pt x="96" y="2343"/>
                  </a:cubicBezTo>
                  <a:cubicBezTo>
                    <a:pt x="96" y="2343"/>
                    <a:pt x="128" y="2343"/>
                    <a:pt x="128" y="2312"/>
                  </a:cubicBezTo>
                  <a:cubicBezTo>
                    <a:pt x="159" y="2280"/>
                    <a:pt x="191" y="2280"/>
                    <a:pt x="254" y="2248"/>
                  </a:cubicBezTo>
                  <a:cubicBezTo>
                    <a:pt x="286" y="2217"/>
                    <a:pt x="318" y="2217"/>
                    <a:pt x="349" y="2217"/>
                  </a:cubicBezTo>
                  <a:lnTo>
                    <a:pt x="444" y="2217"/>
                  </a:lnTo>
                  <a:cubicBezTo>
                    <a:pt x="476" y="2248"/>
                    <a:pt x="539" y="2312"/>
                    <a:pt x="571" y="2312"/>
                  </a:cubicBezTo>
                  <a:cubicBezTo>
                    <a:pt x="603" y="2343"/>
                    <a:pt x="666" y="2343"/>
                    <a:pt x="729" y="2343"/>
                  </a:cubicBezTo>
                  <a:cubicBezTo>
                    <a:pt x="793" y="2343"/>
                    <a:pt x="824" y="2343"/>
                    <a:pt x="856" y="2312"/>
                  </a:cubicBezTo>
                  <a:lnTo>
                    <a:pt x="951" y="2312"/>
                  </a:lnTo>
                  <a:cubicBezTo>
                    <a:pt x="983" y="2312"/>
                    <a:pt x="1014" y="2312"/>
                    <a:pt x="1046" y="2280"/>
                  </a:cubicBezTo>
                  <a:cubicBezTo>
                    <a:pt x="1141" y="2248"/>
                    <a:pt x="1204" y="2217"/>
                    <a:pt x="1268" y="2153"/>
                  </a:cubicBezTo>
                  <a:cubicBezTo>
                    <a:pt x="1268" y="2090"/>
                    <a:pt x="1363" y="1963"/>
                    <a:pt x="1394" y="1868"/>
                  </a:cubicBezTo>
                  <a:cubicBezTo>
                    <a:pt x="1394" y="1900"/>
                    <a:pt x="1426" y="1932"/>
                    <a:pt x="1458" y="1932"/>
                  </a:cubicBezTo>
                  <a:cubicBezTo>
                    <a:pt x="1489" y="1995"/>
                    <a:pt x="1489" y="2027"/>
                    <a:pt x="1521" y="2058"/>
                  </a:cubicBezTo>
                  <a:cubicBezTo>
                    <a:pt x="1584" y="2153"/>
                    <a:pt x="1679" y="2217"/>
                    <a:pt x="1774" y="2248"/>
                  </a:cubicBezTo>
                  <a:cubicBezTo>
                    <a:pt x="1838" y="2248"/>
                    <a:pt x="1869" y="2280"/>
                    <a:pt x="1901" y="2280"/>
                  </a:cubicBezTo>
                  <a:cubicBezTo>
                    <a:pt x="1933" y="2280"/>
                    <a:pt x="1933" y="2248"/>
                    <a:pt x="1933" y="2248"/>
                  </a:cubicBezTo>
                  <a:cubicBezTo>
                    <a:pt x="1964" y="2312"/>
                    <a:pt x="2028" y="2343"/>
                    <a:pt x="2091" y="2343"/>
                  </a:cubicBezTo>
                  <a:lnTo>
                    <a:pt x="2123" y="2343"/>
                  </a:lnTo>
                  <a:cubicBezTo>
                    <a:pt x="2249" y="2343"/>
                    <a:pt x="2439" y="2248"/>
                    <a:pt x="2471" y="2153"/>
                  </a:cubicBezTo>
                  <a:cubicBezTo>
                    <a:pt x="2503" y="2122"/>
                    <a:pt x="2503" y="2122"/>
                    <a:pt x="2471" y="2090"/>
                  </a:cubicBezTo>
                  <a:cubicBezTo>
                    <a:pt x="2534" y="2090"/>
                    <a:pt x="2566" y="2058"/>
                    <a:pt x="2598" y="2027"/>
                  </a:cubicBezTo>
                  <a:cubicBezTo>
                    <a:pt x="2756" y="1900"/>
                    <a:pt x="2851" y="1615"/>
                    <a:pt x="2756" y="1393"/>
                  </a:cubicBezTo>
                  <a:cubicBezTo>
                    <a:pt x="2724" y="1330"/>
                    <a:pt x="2693" y="1298"/>
                    <a:pt x="2629" y="1267"/>
                  </a:cubicBezTo>
                  <a:cubicBezTo>
                    <a:pt x="2661" y="1235"/>
                    <a:pt x="2661" y="1203"/>
                    <a:pt x="2661" y="1140"/>
                  </a:cubicBezTo>
                  <a:cubicBezTo>
                    <a:pt x="2724" y="1203"/>
                    <a:pt x="2851" y="1235"/>
                    <a:pt x="2946" y="1235"/>
                  </a:cubicBezTo>
                  <a:cubicBezTo>
                    <a:pt x="2946" y="1235"/>
                    <a:pt x="2978" y="1235"/>
                    <a:pt x="3009" y="1203"/>
                  </a:cubicBezTo>
                  <a:lnTo>
                    <a:pt x="3104" y="1203"/>
                  </a:lnTo>
                  <a:cubicBezTo>
                    <a:pt x="3104" y="1172"/>
                    <a:pt x="3073" y="1172"/>
                    <a:pt x="3073" y="1140"/>
                  </a:cubicBezTo>
                  <a:cubicBezTo>
                    <a:pt x="3041" y="1140"/>
                    <a:pt x="2978" y="1172"/>
                    <a:pt x="2946" y="1172"/>
                  </a:cubicBezTo>
                  <a:lnTo>
                    <a:pt x="2914" y="1172"/>
                  </a:lnTo>
                  <a:cubicBezTo>
                    <a:pt x="2819" y="1172"/>
                    <a:pt x="2724" y="1140"/>
                    <a:pt x="2661" y="1108"/>
                  </a:cubicBezTo>
                  <a:cubicBezTo>
                    <a:pt x="2661" y="982"/>
                    <a:pt x="2851" y="982"/>
                    <a:pt x="2978" y="982"/>
                  </a:cubicBezTo>
                  <a:cubicBezTo>
                    <a:pt x="2978" y="982"/>
                    <a:pt x="2946" y="950"/>
                    <a:pt x="2946" y="918"/>
                  </a:cubicBezTo>
                  <a:lnTo>
                    <a:pt x="2819" y="918"/>
                  </a:lnTo>
                  <a:cubicBezTo>
                    <a:pt x="2788" y="918"/>
                    <a:pt x="2756" y="950"/>
                    <a:pt x="2756" y="950"/>
                  </a:cubicBezTo>
                  <a:cubicBezTo>
                    <a:pt x="2756" y="918"/>
                    <a:pt x="2756" y="918"/>
                    <a:pt x="2756" y="918"/>
                  </a:cubicBezTo>
                  <a:cubicBezTo>
                    <a:pt x="2756" y="887"/>
                    <a:pt x="2756" y="887"/>
                    <a:pt x="2756" y="855"/>
                  </a:cubicBezTo>
                  <a:cubicBezTo>
                    <a:pt x="2788" y="855"/>
                    <a:pt x="2819" y="855"/>
                    <a:pt x="2851" y="823"/>
                  </a:cubicBezTo>
                  <a:lnTo>
                    <a:pt x="2883" y="823"/>
                  </a:lnTo>
                  <a:cubicBezTo>
                    <a:pt x="2883" y="823"/>
                    <a:pt x="2883" y="792"/>
                    <a:pt x="2883" y="792"/>
                  </a:cubicBezTo>
                  <a:lnTo>
                    <a:pt x="2788" y="792"/>
                  </a:lnTo>
                  <a:cubicBezTo>
                    <a:pt x="2788" y="760"/>
                    <a:pt x="2819" y="760"/>
                    <a:pt x="2851" y="728"/>
                  </a:cubicBezTo>
                  <a:cubicBezTo>
                    <a:pt x="2788" y="665"/>
                    <a:pt x="2756" y="570"/>
                    <a:pt x="2724" y="507"/>
                  </a:cubicBezTo>
                  <a:cubicBezTo>
                    <a:pt x="2724" y="507"/>
                    <a:pt x="2724" y="538"/>
                    <a:pt x="2724" y="538"/>
                  </a:cubicBezTo>
                  <a:cubicBezTo>
                    <a:pt x="2724" y="602"/>
                    <a:pt x="2756" y="665"/>
                    <a:pt x="2788" y="697"/>
                  </a:cubicBezTo>
                  <a:cubicBezTo>
                    <a:pt x="2756" y="697"/>
                    <a:pt x="2756" y="697"/>
                    <a:pt x="2724" y="665"/>
                  </a:cubicBezTo>
                  <a:cubicBezTo>
                    <a:pt x="2693" y="633"/>
                    <a:pt x="2693" y="570"/>
                    <a:pt x="2693" y="538"/>
                  </a:cubicBezTo>
                  <a:cubicBezTo>
                    <a:pt x="2693" y="538"/>
                    <a:pt x="2693" y="507"/>
                    <a:pt x="2724" y="507"/>
                  </a:cubicBezTo>
                  <a:cubicBezTo>
                    <a:pt x="2693" y="475"/>
                    <a:pt x="2693" y="475"/>
                    <a:pt x="2693" y="443"/>
                  </a:cubicBezTo>
                  <a:cubicBezTo>
                    <a:pt x="2661" y="475"/>
                    <a:pt x="2661" y="475"/>
                    <a:pt x="2661" y="507"/>
                  </a:cubicBezTo>
                  <a:lnTo>
                    <a:pt x="2598" y="507"/>
                  </a:lnTo>
                  <a:cubicBezTo>
                    <a:pt x="2598" y="475"/>
                    <a:pt x="2629" y="412"/>
                    <a:pt x="2661" y="380"/>
                  </a:cubicBezTo>
                  <a:cubicBezTo>
                    <a:pt x="2629" y="348"/>
                    <a:pt x="2629" y="348"/>
                    <a:pt x="2629" y="317"/>
                  </a:cubicBezTo>
                  <a:lnTo>
                    <a:pt x="2598" y="317"/>
                  </a:lnTo>
                  <a:cubicBezTo>
                    <a:pt x="2566" y="253"/>
                    <a:pt x="2566" y="190"/>
                    <a:pt x="2534" y="158"/>
                  </a:cubicBezTo>
                  <a:lnTo>
                    <a:pt x="2534" y="158"/>
                  </a:lnTo>
                  <a:cubicBezTo>
                    <a:pt x="2534" y="222"/>
                    <a:pt x="2566" y="253"/>
                    <a:pt x="2566" y="317"/>
                  </a:cubicBezTo>
                  <a:cubicBezTo>
                    <a:pt x="2503" y="253"/>
                    <a:pt x="2503" y="158"/>
                    <a:pt x="2503" y="95"/>
                  </a:cubicBezTo>
                  <a:cubicBezTo>
                    <a:pt x="2471" y="63"/>
                    <a:pt x="2471" y="32"/>
                    <a:pt x="2471" y="32"/>
                  </a:cubicBezTo>
                  <a:cubicBezTo>
                    <a:pt x="2471" y="0"/>
                    <a:pt x="2439" y="0"/>
                    <a:pt x="24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816;p36">
              <a:extLst>
                <a:ext uri="{FF2B5EF4-FFF2-40B4-BE49-F238E27FC236}">
                  <a16:creationId xmlns:a16="http://schemas.microsoft.com/office/drawing/2014/main" id="{67CD898F-9AC8-4AD5-966D-6DB0182CF60A}"/>
                </a:ext>
              </a:extLst>
            </p:cNvPr>
            <p:cNvSpPr/>
            <p:nvPr/>
          </p:nvSpPr>
          <p:spPr>
            <a:xfrm>
              <a:off x="3401050" y="2223700"/>
              <a:ext cx="190050" cy="196375"/>
            </a:xfrm>
            <a:custGeom>
              <a:avLst/>
              <a:gdLst/>
              <a:ahLst/>
              <a:cxnLst/>
              <a:rect l="l" t="t" r="r" b="b"/>
              <a:pathLst>
                <a:path w="7602" h="7855" extrusionOk="0">
                  <a:moveTo>
                    <a:pt x="6651" y="1"/>
                  </a:moveTo>
                  <a:lnTo>
                    <a:pt x="254" y="4149"/>
                  </a:lnTo>
                  <a:cubicBezTo>
                    <a:pt x="1" y="5479"/>
                    <a:pt x="1141" y="6999"/>
                    <a:pt x="2598" y="7854"/>
                  </a:cubicBezTo>
                  <a:lnTo>
                    <a:pt x="2819" y="7538"/>
                  </a:lnTo>
                  <a:lnTo>
                    <a:pt x="7602" y="919"/>
                  </a:lnTo>
                  <a:cubicBezTo>
                    <a:pt x="6746" y="381"/>
                    <a:pt x="6651" y="1"/>
                    <a:pt x="6651" y="1"/>
                  </a:cubicBez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817;p36">
              <a:extLst>
                <a:ext uri="{FF2B5EF4-FFF2-40B4-BE49-F238E27FC236}">
                  <a16:creationId xmlns:a16="http://schemas.microsoft.com/office/drawing/2014/main" id="{4C0F690F-F18C-48BF-82C5-C33C95E96BA5}"/>
                </a:ext>
              </a:extLst>
            </p:cNvPr>
            <p:cNvSpPr/>
            <p:nvPr/>
          </p:nvSpPr>
          <p:spPr>
            <a:xfrm>
              <a:off x="3541200" y="2248250"/>
              <a:ext cx="64950" cy="182900"/>
            </a:xfrm>
            <a:custGeom>
              <a:avLst/>
              <a:gdLst/>
              <a:ahLst/>
              <a:cxnLst/>
              <a:rect l="l" t="t" r="r" b="b"/>
              <a:pathLst>
                <a:path w="2598" h="7316" extrusionOk="0">
                  <a:moveTo>
                    <a:pt x="32" y="7316"/>
                  </a:moveTo>
                  <a:lnTo>
                    <a:pt x="32" y="7316"/>
                  </a:lnTo>
                  <a:lnTo>
                    <a:pt x="32" y="7316"/>
                  </a:lnTo>
                  <a:lnTo>
                    <a:pt x="0" y="7316"/>
                  </a:lnTo>
                  <a:cubicBezTo>
                    <a:pt x="0" y="7316"/>
                    <a:pt x="0" y="7316"/>
                    <a:pt x="32" y="7316"/>
                  </a:cubicBezTo>
                  <a:lnTo>
                    <a:pt x="2597" y="0"/>
                  </a:lnTo>
                  <a:lnTo>
                    <a:pt x="259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818;p36">
              <a:extLst>
                <a:ext uri="{FF2B5EF4-FFF2-40B4-BE49-F238E27FC236}">
                  <a16:creationId xmlns:a16="http://schemas.microsoft.com/office/drawing/2014/main" id="{F5F2280F-4982-40B8-B540-96FB5499A8BD}"/>
                </a:ext>
              </a:extLst>
            </p:cNvPr>
            <p:cNvSpPr/>
            <p:nvPr/>
          </p:nvSpPr>
          <p:spPr>
            <a:xfrm>
              <a:off x="3606125" y="2203900"/>
              <a:ext cx="15050" cy="44375"/>
            </a:xfrm>
            <a:custGeom>
              <a:avLst/>
              <a:gdLst/>
              <a:ahLst/>
              <a:cxnLst/>
              <a:rect l="l" t="t" r="r" b="b"/>
              <a:pathLst>
                <a:path w="602" h="1775" extrusionOk="0">
                  <a:moveTo>
                    <a:pt x="0" y="1774"/>
                  </a:moveTo>
                  <a:lnTo>
                    <a:pt x="602" y="1"/>
                  </a:ln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819;p36">
              <a:extLst>
                <a:ext uri="{FF2B5EF4-FFF2-40B4-BE49-F238E27FC236}">
                  <a16:creationId xmlns:a16="http://schemas.microsoft.com/office/drawing/2014/main" id="{C25D300F-6265-47A4-AFAF-C89F61034C0B}"/>
                </a:ext>
              </a:extLst>
            </p:cNvPr>
            <p:cNvSpPr/>
            <p:nvPr/>
          </p:nvSpPr>
          <p:spPr>
            <a:xfrm>
              <a:off x="3567325" y="2193900"/>
              <a:ext cx="55450" cy="52775"/>
            </a:xfrm>
            <a:custGeom>
              <a:avLst/>
              <a:gdLst/>
              <a:ahLst/>
              <a:cxnLst/>
              <a:rect l="l" t="t" r="r" b="b"/>
              <a:pathLst>
                <a:path w="2218" h="2111" extrusionOk="0">
                  <a:moveTo>
                    <a:pt x="1880" y="0"/>
                  </a:moveTo>
                  <a:cubicBezTo>
                    <a:pt x="1827" y="0"/>
                    <a:pt x="1779" y="15"/>
                    <a:pt x="1742" y="52"/>
                  </a:cubicBezTo>
                  <a:lnTo>
                    <a:pt x="0" y="1193"/>
                  </a:lnTo>
                  <a:cubicBezTo>
                    <a:pt x="0" y="1193"/>
                    <a:pt x="64" y="1573"/>
                    <a:pt x="951" y="2111"/>
                  </a:cubicBezTo>
                  <a:lnTo>
                    <a:pt x="2154" y="401"/>
                  </a:lnTo>
                  <a:cubicBezTo>
                    <a:pt x="2217" y="211"/>
                    <a:pt x="2122" y="84"/>
                    <a:pt x="1996" y="21"/>
                  </a:cubicBezTo>
                  <a:cubicBezTo>
                    <a:pt x="1956" y="8"/>
                    <a:pt x="1917" y="0"/>
                    <a:pt x="1880"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820;p36">
              <a:extLst>
                <a:ext uri="{FF2B5EF4-FFF2-40B4-BE49-F238E27FC236}">
                  <a16:creationId xmlns:a16="http://schemas.microsoft.com/office/drawing/2014/main" id="{558B85E2-D088-4120-94EE-9089406C5D6D}"/>
                </a:ext>
              </a:extLst>
            </p:cNvPr>
            <p:cNvSpPr/>
            <p:nvPr/>
          </p:nvSpPr>
          <p:spPr>
            <a:xfrm>
              <a:off x="3465975" y="2246650"/>
              <a:ext cx="140175" cy="188500"/>
            </a:xfrm>
            <a:custGeom>
              <a:avLst/>
              <a:gdLst/>
              <a:ahLst/>
              <a:cxnLst/>
              <a:rect l="l" t="t" r="r" b="b"/>
              <a:pathLst>
                <a:path w="5607" h="7540" extrusionOk="0">
                  <a:moveTo>
                    <a:pt x="5005" y="1"/>
                  </a:moveTo>
                  <a:lnTo>
                    <a:pt x="222" y="6620"/>
                  </a:lnTo>
                  <a:lnTo>
                    <a:pt x="1" y="6936"/>
                  </a:lnTo>
                  <a:cubicBezTo>
                    <a:pt x="673" y="7305"/>
                    <a:pt x="1404" y="7540"/>
                    <a:pt x="2093" y="7540"/>
                  </a:cubicBezTo>
                  <a:cubicBezTo>
                    <a:pt x="2411" y="7540"/>
                    <a:pt x="2719" y="7490"/>
                    <a:pt x="3009" y="7380"/>
                  </a:cubicBezTo>
                  <a:lnTo>
                    <a:pt x="5606" y="64"/>
                  </a:lnTo>
                  <a:lnTo>
                    <a:pt x="5606" y="64"/>
                  </a:lnTo>
                  <a:cubicBezTo>
                    <a:pt x="5525" y="76"/>
                    <a:pt x="5444" y="83"/>
                    <a:pt x="5366" y="83"/>
                  </a:cubicBezTo>
                  <a:cubicBezTo>
                    <a:pt x="5231" y="83"/>
                    <a:pt x="5105" y="61"/>
                    <a:pt x="5005" y="1"/>
                  </a:cubicBezTo>
                  <a:close/>
                </a:path>
              </a:pathLst>
            </a:custGeom>
            <a:solidFill>
              <a:srgbClr val="FF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821;p36">
              <a:extLst>
                <a:ext uri="{FF2B5EF4-FFF2-40B4-BE49-F238E27FC236}">
                  <a16:creationId xmlns:a16="http://schemas.microsoft.com/office/drawing/2014/main" id="{BDBB5288-B06C-4DB5-9F7D-880264437D3C}"/>
                </a:ext>
              </a:extLst>
            </p:cNvPr>
            <p:cNvSpPr/>
            <p:nvPr/>
          </p:nvSpPr>
          <p:spPr>
            <a:xfrm>
              <a:off x="3591075" y="2203900"/>
              <a:ext cx="30100" cy="45400"/>
            </a:xfrm>
            <a:custGeom>
              <a:avLst/>
              <a:gdLst/>
              <a:ahLst/>
              <a:cxnLst/>
              <a:rect l="l" t="t" r="r" b="b"/>
              <a:pathLst>
                <a:path w="1204" h="1816" extrusionOk="0">
                  <a:moveTo>
                    <a:pt x="1204" y="1"/>
                  </a:moveTo>
                  <a:lnTo>
                    <a:pt x="1" y="1711"/>
                  </a:lnTo>
                  <a:cubicBezTo>
                    <a:pt x="112" y="1785"/>
                    <a:pt x="267" y="1816"/>
                    <a:pt x="395" y="1816"/>
                  </a:cubicBezTo>
                  <a:cubicBezTo>
                    <a:pt x="485" y="1816"/>
                    <a:pt x="563" y="1801"/>
                    <a:pt x="602" y="1774"/>
                  </a:cubicBezTo>
                  <a:lnTo>
                    <a:pt x="1204"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822;p36">
              <a:extLst>
                <a:ext uri="{FF2B5EF4-FFF2-40B4-BE49-F238E27FC236}">
                  <a16:creationId xmlns:a16="http://schemas.microsoft.com/office/drawing/2014/main" id="{C151B994-1811-460A-9F27-78FFACE6D42C}"/>
                </a:ext>
              </a:extLst>
            </p:cNvPr>
            <p:cNvSpPr/>
            <p:nvPr/>
          </p:nvSpPr>
          <p:spPr>
            <a:xfrm>
              <a:off x="2746300" y="3167425"/>
              <a:ext cx="3975" cy="4775"/>
            </a:xfrm>
            <a:custGeom>
              <a:avLst/>
              <a:gdLst/>
              <a:ahLst/>
              <a:cxnLst/>
              <a:rect l="l" t="t" r="r" b="b"/>
              <a:pathLst>
                <a:path w="159" h="191" extrusionOk="0">
                  <a:moveTo>
                    <a:pt x="1" y="191"/>
                  </a:moveTo>
                  <a:lnTo>
                    <a:pt x="159" y="1"/>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823;p36">
              <a:extLst>
                <a:ext uri="{FF2B5EF4-FFF2-40B4-BE49-F238E27FC236}">
                  <a16:creationId xmlns:a16="http://schemas.microsoft.com/office/drawing/2014/main" id="{A5A7DE25-A3FF-4DFB-8B31-EFBF5FAD31A5}"/>
                </a:ext>
              </a:extLst>
            </p:cNvPr>
            <p:cNvSpPr/>
            <p:nvPr/>
          </p:nvSpPr>
          <p:spPr>
            <a:xfrm>
              <a:off x="2789850" y="2327425"/>
              <a:ext cx="751375" cy="858250"/>
            </a:xfrm>
            <a:custGeom>
              <a:avLst/>
              <a:gdLst/>
              <a:ahLst/>
              <a:cxnLst/>
              <a:rect l="l" t="t" r="r" b="b"/>
              <a:pathLst>
                <a:path w="30055" h="34330" extrusionOk="0">
                  <a:moveTo>
                    <a:pt x="24702" y="0"/>
                  </a:moveTo>
                  <a:lnTo>
                    <a:pt x="317" y="31131"/>
                  </a:lnTo>
                  <a:cubicBezTo>
                    <a:pt x="0" y="31764"/>
                    <a:pt x="1331" y="33253"/>
                    <a:pt x="2724" y="34329"/>
                  </a:cubicBezTo>
                  <a:lnTo>
                    <a:pt x="27046" y="3674"/>
                  </a:lnTo>
                  <a:cubicBezTo>
                    <a:pt x="27721" y="4066"/>
                    <a:pt x="28455" y="4308"/>
                    <a:pt x="29147" y="4308"/>
                  </a:cubicBezTo>
                  <a:cubicBezTo>
                    <a:pt x="29462" y="4308"/>
                    <a:pt x="29767" y="4258"/>
                    <a:pt x="30054" y="4149"/>
                  </a:cubicBezTo>
                  <a:lnTo>
                    <a:pt x="30054" y="4149"/>
                  </a:lnTo>
                  <a:cubicBezTo>
                    <a:pt x="29926" y="4195"/>
                    <a:pt x="29778" y="4217"/>
                    <a:pt x="29615" y="4217"/>
                  </a:cubicBezTo>
                  <a:cubicBezTo>
                    <a:pt x="28775" y="4217"/>
                    <a:pt x="27537" y="3631"/>
                    <a:pt x="26476" y="2755"/>
                  </a:cubicBezTo>
                  <a:cubicBezTo>
                    <a:pt x="25399" y="1837"/>
                    <a:pt x="24702" y="729"/>
                    <a:pt x="24702"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824;p36">
              <a:extLst>
                <a:ext uri="{FF2B5EF4-FFF2-40B4-BE49-F238E27FC236}">
                  <a16:creationId xmlns:a16="http://schemas.microsoft.com/office/drawing/2014/main" id="{79D7C438-F35B-44B2-8D17-584E10633632}"/>
                </a:ext>
              </a:extLst>
            </p:cNvPr>
            <p:cNvSpPr/>
            <p:nvPr/>
          </p:nvSpPr>
          <p:spPr>
            <a:xfrm>
              <a:off x="2699600" y="3189600"/>
              <a:ext cx="33275" cy="42775"/>
            </a:xfrm>
            <a:custGeom>
              <a:avLst/>
              <a:gdLst/>
              <a:ahLst/>
              <a:cxnLst/>
              <a:rect l="l" t="t" r="r" b="b"/>
              <a:pathLst>
                <a:path w="1331" h="1711" extrusionOk="0">
                  <a:moveTo>
                    <a:pt x="1330" y="1"/>
                  </a:moveTo>
                  <a:lnTo>
                    <a:pt x="665" y="824"/>
                  </a:lnTo>
                  <a:lnTo>
                    <a:pt x="198" y="1454"/>
                  </a:lnTo>
                  <a:lnTo>
                    <a:pt x="198" y="1454"/>
                  </a:lnTo>
                  <a:lnTo>
                    <a:pt x="539" y="1014"/>
                  </a:lnTo>
                  <a:lnTo>
                    <a:pt x="1204" y="159"/>
                  </a:lnTo>
                  <a:lnTo>
                    <a:pt x="1330" y="1"/>
                  </a:lnTo>
                  <a:close/>
                  <a:moveTo>
                    <a:pt x="198" y="1454"/>
                  </a:moveTo>
                  <a:lnTo>
                    <a:pt x="24" y="1680"/>
                  </a:lnTo>
                  <a:lnTo>
                    <a:pt x="24" y="1680"/>
                  </a:lnTo>
                  <a:cubicBezTo>
                    <a:pt x="26" y="1679"/>
                    <a:pt x="29" y="1679"/>
                    <a:pt x="32" y="1679"/>
                  </a:cubicBezTo>
                  <a:lnTo>
                    <a:pt x="198" y="1454"/>
                  </a:lnTo>
                  <a:close/>
                  <a:moveTo>
                    <a:pt x="24" y="1680"/>
                  </a:moveTo>
                  <a:cubicBezTo>
                    <a:pt x="0" y="1684"/>
                    <a:pt x="0" y="1711"/>
                    <a:pt x="0" y="1711"/>
                  </a:cubicBezTo>
                  <a:lnTo>
                    <a:pt x="24" y="1680"/>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825;p36">
              <a:extLst>
                <a:ext uri="{FF2B5EF4-FFF2-40B4-BE49-F238E27FC236}">
                  <a16:creationId xmlns:a16="http://schemas.microsoft.com/office/drawing/2014/main" id="{7E065753-2A12-4207-8E25-0C451D74B8E6}"/>
                </a:ext>
              </a:extLst>
            </p:cNvPr>
            <p:cNvSpPr/>
            <p:nvPr/>
          </p:nvSpPr>
          <p:spPr>
            <a:xfrm>
              <a:off x="2846050" y="3286200"/>
              <a:ext cx="25375" cy="32475"/>
            </a:xfrm>
            <a:custGeom>
              <a:avLst/>
              <a:gdLst/>
              <a:ahLst/>
              <a:cxnLst/>
              <a:rect l="l" t="t" r="r" b="b"/>
              <a:pathLst>
                <a:path w="1015" h="1299" extrusionOk="0">
                  <a:moveTo>
                    <a:pt x="1014" y="0"/>
                  </a:moveTo>
                  <a:lnTo>
                    <a:pt x="919" y="127"/>
                  </a:lnTo>
                  <a:lnTo>
                    <a:pt x="887" y="169"/>
                  </a:lnTo>
                  <a:lnTo>
                    <a:pt x="887" y="169"/>
                  </a:lnTo>
                  <a:lnTo>
                    <a:pt x="951" y="127"/>
                  </a:lnTo>
                  <a:lnTo>
                    <a:pt x="1014" y="0"/>
                  </a:lnTo>
                  <a:close/>
                  <a:moveTo>
                    <a:pt x="887" y="169"/>
                  </a:moveTo>
                  <a:lnTo>
                    <a:pt x="856" y="190"/>
                  </a:lnTo>
                  <a:lnTo>
                    <a:pt x="1" y="1299"/>
                  </a:lnTo>
                  <a:lnTo>
                    <a:pt x="33" y="1299"/>
                  </a:lnTo>
                  <a:lnTo>
                    <a:pt x="887" y="169"/>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826;p36">
              <a:extLst>
                <a:ext uri="{FF2B5EF4-FFF2-40B4-BE49-F238E27FC236}">
                  <a16:creationId xmlns:a16="http://schemas.microsoft.com/office/drawing/2014/main" id="{A0EB3FFF-5BB3-4097-825C-64A296E285B3}"/>
                </a:ext>
              </a:extLst>
            </p:cNvPr>
            <p:cNvSpPr/>
            <p:nvPr/>
          </p:nvSpPr>
          <p:spPr>
            <a:xfrm>
              <a:off x="2718600" y="3228400"/>
              <a:ext cx="72850" cy="62575"/>
            </a:xfrm>
            <a:custGeom>
              <a:avLst/>
              <a:gdLst/>
              <a:ahLst/>
              <a:cxnLst/>
              <a:rect l="l" t="t" r="r" b="b"/>
              <a:pathLst>
                <a:path w="2914" h="2503" extrusionOk="0">
                  <a:moveTo>
                    <a:pt x="0" y="0"/>
                  </a:moveTo>
                  <a:cubicBezTo>
                    <a:pt x="64" y="190"/>
                    <a:pt x="159" y="380"/>
                    <a:pt x="285" y="602"/>
                  </a:cubicBezTo>
                  <a:cubicBezTo>
                    <a:pt x="570" y="982"/>
                    <a:pt x="919" y="1362"/>
                    <a:pt x="1330" y="1742"/>
                  </a:cubicBezTo>
                  <a:cubicBezTo>
                    <a:pt x="1584" y="1964"/>
                    <a:pt x="1837" y="2186"/>
                    <a:pt x="2090" y="2376"/>
                  </a:cubicBezTo>
                  <a:cubicBezTo>
                    <a:pt x="2122" y="2439"/>
                    <a:pt x="2185" y="2471"/>
                    <a:pt x="2249" y="2502"/>
                  </a:cubicBezTo>
                  <a:lnTo>
                    <a:pt x="2914" y="1615"/>
                  </a:lnTo>
                  <a:cubicBezTo>
                    <a:pt x="1932" y="824"/>
                    <a:pt x="760" y="159"/>
                    <a:pt x="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827;p36">
              <a:extLst>
                <a:ext uri="{FF2B5EF4-FFF2-40B4-BE49-F238E27FC236}">
                  <a16:creationId xmlns:a16="http://schemas.microsoft.com/office/drawing/2014/main" id="{2842452E-4EA2-4A8F-A018-87E430675267}"/>
                </a:ext>
              </a:extLst>
            </p:cNvPr>
            <p:cNvSpPr/>
            <p:nvPr/>
          </p:nvSpPr>
          <p:spPr>
            <a:xfrm>
              <a:off x="2732850" y="3171400"/>
              <a:ext cx="14275" cy="18225"/>
            </a:xfrm>
            <a:custGeom>
              <a:avLst/>
              <a:gdLst/>
              <a:ahLst/>
              <a:cxnLst/>
              <a:rect l="l" t="t" r="r" b="b"/>
              <a:pathLst>
                <a:path w="571" h="729" extrusionOk="0">
                  <a:moveTo>
                    <a:pt x="570" y="0"/>
                  </a:moveTo>
                  <a:cubicBezTo>
                    <a:pt x="570" y="0"/>
                    <a:pt x="539" y="0"/>
                    <a:pt x="539" y="32"/>
                  </a:cubicBezTo>
                  <a:lnTo>
                    <a:pt x="0" y="729"/>
                  </a:lnTo>
                  <a:lnTo>
                    <a:pt x="5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828;p36">
              <a:extLst>
                <a:ext uri="{FF2B5EF4-FFF2-40B4-BE49-F238E27FC236}">
                  <a16:creationId xmlns:a16="http://schemas.microsoft.com/office/drawing/2014/main" id="{E182EB01-BBB5-438A-9088-0B409C1CABF9}"/>
                </a:ext>
              </a:extLst>
            </p:cNvPr>
            <p:cNvSpPr/>
            <p:nvPr/>
          </p:nvSpPr>
          <p:spPr>
            <a:xfrm>
              <a:off x="2713850" y="3172175"/>
              <a:ext cx="83950" cy="96625"/>
            </a:xfrm>
            <a:custGeom>
              <a:avLst/>
              <a:gdLst/>
              <a:ahLst/>
              <a:cxnLst/>
              <a:rect l="l" t="t" r="r" b="b"/>
              <a:pathLst>
                <a:path w="3358" h="3865" extrusionOk="0">
                  <a:moveTo>
                    <a:pt x="1299" y="1"/>
                  </a:moveTo>
                  <a:lnTo>
                    <a:pt x="1014" y="349"/>
                  </a:lnTo>
                  <a:cubicBezTo>
                    <a:pt x="993" y="376"/>
                    <a:pt x="976" y="405"/>
                    <a:pt x="963" y="435"/>
                  </a:cubicBezTo>
                  <a:lnTo>
                    <a:pt x="963" y="435"/>
                  </a:lnTo>
                  <a:lnTo>
                    <a:pt x="1299" y="1"/>
                  </a:lnTo>
                  <a:close/>
                  <a:moveTo>
                    <a:pt x="963" y="435"/>
                  </a:moveTo>
                  <a:lnTo>
                    <a:pt x="760" y="698"/>
                  </a:lnTo>
                  <a:lnTo>
                    <a:pt x="95" y="1521"/>
                  </a:lnTo>
                  <a:cubicBezTo>
                    <a:pt x="127" y="1521"/>
                    <a:pt x="0" y="1774"/>
                    <a:pt x="190" y="2249"/>
                  </a:cubicBezTo>
                  <a:cubicBezTo>
                    <a:pt x="950" y="2408"/>
                    <a:pt x="2122" y="3073"/>
                    <a:pt x="3104" y="3864"/>
                  </a:cubicBezTo>
                  <a:lnTo>
                    <a:pt x="3357" y="3579"/>
                  </a:lnTo>
                  <a:cubicBezTo>
                    <a:pt x="1968" y="2523"/>
                    <a:pt x="695" y="1063"/>
                    <a:pt x="963" y="435"/>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829;p36">
              <a:extLst>
                <a:ext uri="{FF2B5EF4-FFF2-40B4-BE49-F238E27FC236}">
                  <a16:creationId xmlns:a16="http://schemas.microsoft.com/office/drawing/2014/main" id="{8D2C674B-0416-4407-BD2E-2196F2728316}"/>
                </a:ext>
              </a:extLst>
            </p:cNvPr>
            <p:cNvSpPr/>
            <p:nvPr/>
          </p:nvSpPr>
          <p:spPr>
            <a:xfrm>
              <a:off x="2750250" y="3142900"/>
              <a:ext cx="19050" cy="24550"/>
            </a:xfrm>
            <a:custGeom>
              <a:avLst/>
              <a:gdLst/>
              <a:ahLst/>
              <a:cxnLst/>
              <a:rect l="l" t="t" r="r" b="b"/>
              <a:pathLst>
                <a:path w="762" h="982" extrusionOk="0">
                  <a:moveTo>
                    <a:pt x="761" y="0"/>
                  </a:moveTo>
                  <a:cubicBezTo>
                    <a:pt x="729" y="32"/>
                    <a:pt x="729" y="32"/>
                    <a:pt x="729" y="32"/>
                  </a:cubicBezTo>
                  <a:lnTo>
                    <a:pt x="1" y="982"/>
                  </a:lnTo>
                  <a:lnTo>
                    <a:pt x="1" y="982"/>
                  </a:lnTo>
                  <a:lnTo>
                    <a:pt x="761" y="0"/>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830;p36">
              <a:extLst>
                <a:ext uri="{FF2B5EF4-FFF2-40B4-BE49-F238E27FC236}">
                  <a16:creationId xmlns:a16="http://schemas.microsoft.com/office/drawing/2014/main" id="{D4CF7D82-F31E-4C3E-9332-92BA745AA84C}"/>
                </a:ext>
              </a:extLst>
            </p:cNvPr>
            <p:cNvSpPr/>
            <p:nvPr/>
          </p:nvSpPr>
          <p:spPr>
            <a:xfrm>
              <a:off x="2750250" y="3142900"/>
              <a:ext cx="19050" cy="24550"/>
            </a:xfrm>
            <a:custGeom>
              <a:avLst/>
              <a:gdLst/>
              <a:ahLst/>
              <a:cxnLst/>
              <a:rect l="l" t="t" r="r" b="b"/>
              <a:pathLst>
                <a:path w="762" h="982" extrusionOk="0">
                  <a:moveTo>
                    <a:pt x="761" y="0"/>
                  </a:moveTo>
                  <a:cubicBezTo>
                    <a:pt x="729" y="32"/>
                    <a:pt x="729" y="32"/>
                    <a:pt x="729" y="32"/>
                  </a:cubicBezTo>
                  <a:lnTo>
                    <a:pt x="1" y="982"/>
                  </a:lnTo>
                  <a:lnTo>
                    <a:pt x="1" y="982"/>
                  </a:lnTo>
                  <a:lnTo>
                    <a:pt x="7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831;p36">
              <a:extLst>
                <a:ext uri="{FF2B5EF4-FFF2-40B4-BE49-F238E27FC236}">
                  <a16:creationId xmlns:a16="http://schemas.microsoft.com/office/drawing/2014/main" id="{36913577-E43B-4C95-800E-340E61CA361E}"/>
                </a:ext>
              </a:extLst>
            </p:cNvPr>
            <p:cNvSpPr/>
            <p:nvPr/>
          </p:nvSpPr>
          <p:spPr>
            <a:xfrm>
              <a:off x="2871400" y="3282225"/>
              <a:ext cx="3175" cy="4775"/>
            </a:xfrm>
            <a:custGeom>
              <a:avLst/>
              <a:gdLst/>
              <a:ahLst/>
              <a:cxnLst/>
              <a:rect l="l" t="t" r="r" b="b"/>
              <a:pathLst>
                <a:path w="127" h="191" extrusionOk="0">
                  <a:moveTo>
                    <a:pt x="127" y="1"/>
                  </a:moveTo>
                  <a:lnTo>
                    <a:pt x="0" y="159"/>
                  </a:lnTo>
                  <a:lnTo>
                    <a:pt x="0" y="191"/>
                  </a:lnTo>
                  <a:lnTo>
                    <a:pt x="127" y="1"/>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832;p36">
              <a:extLst>
                <a:ext uri="{FF2B5EF4-FFF2-40B4-BE49-F238E27FC236}">
                  <a16:creationId xmlns:a16="http://schemas.microsoft.com/office/drawing/2014/main" id="{0D26186D-2549-471B-8F08-0F57D49B617A}"/>
                </a:ext>
              </a:extLst>
            </p:cNvPr>
            <p:cNvSpPr/>
            <p:nvPr/>
          </p:nvSpPr>
          <p:spPr>
            <a:xfrm>
              <a:off x="2871400" y="3282225"/>
              <a:ext cx="3175" cy="4775"/>
            </a:xfrm>
            <a:custGeom>
              <a:avLst/>
              <a:gdLst/>
              <a:ahLst/>
              <a:cxnLst/>
              <a:rect l="l" t="t" r="r" b="b"/>
              <a:pathLst>
                <a:path w="127" h="191" extrusionOk="0">
                  <a:moveTo>
                    <a:pt x="127" y="1"/>
                  </a:moveTo>
                  <a:lnTo>
                    <a:pt x="0" y="159"/>
                  </a:lnTo>
                  <a:lnTo>
                    <a:pt x="0" y="191"/>
                  </a:lnTo>
                  <a:lnTo>
                    <a:pt x="1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833;p36">
              <a:extLst>
                <a:ext uri="{FF2B5EF4-FFF2-40B4-BE49-F238E27FC236}">
                  <a16:creationId xmlns:a16="http://schemas.microsoft.com/office/drawing/2014/main" id="{645003F3-148A-4535-9129-FB36F4A7101A}"/>
                </a:ext>
              </a:extLst>
            </p:cNvPr>
            <p:cNvSpPr/>
            <p:nvPr/>
          </p:nvSpPr>
          <p:spPr>
            <a:xfrm>
              <a:off x="2869800" y="3286200"/>
              <a:ext cx="1625" cy="3175"/>
            </a:xfrm>
            <a:custGeom>
              <a:avLst/>
              <a:gdLst/>
              <a:ahLst/>
              <a:cxnLst/>
              <a:rect l="l" t="t" r="r" b="b"/>
              <a:pathLst>
                <a:path w="65" h="127" extrusionOk="0">
                  <a:moveTo>
                    <a:pt x="64" y="0"/>
                  </a:moveTo>
                  <a:lnTo>
                    <a:pt x="33" y="64"/>
                  </a:lnTo>
                  <a:lnTo>
                    <a:pt x="33" y="64"/>
                  </a:lnTo>
                  <a:lnTo>
                    <a:pt x="64" y="32"/>
                  </a:lnTo>
                  <a:lnTo>
                    <a:pt x="64" y="0"/>
                  </a:lnTo>
                  <a:close/>
                  <a:moveTo>
                    <a:pt x="33" y="64"/>
                  </a:moveTo>
                  <a:lnTo>
                    <a:pt x="1" y="95"/>
                  </a:lnTo>
                  <a:lnTo>
                    <a:pt x="1" y="127"/>
                  </a:lnTo>
                  <a:lnTo>
                    <a:pt x="33" y="64"/>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834;p36">
              <a:extLst>
                <a:ext uri="{FF2B5EF4-FFF2-40B4-BE49-F238E27FC236}">
                  <a16:creationId xmlns:a16="http://schemas.microsoft.com/office/drawing/2014/main" id="{6AC99393-7FF8-4B9B-86C9-B207814ECF44}"/>
                </a:ext>
              </a:extLst>
            </p:cNvPr>
            <p:cNvSpPr/>
            <p:nvPr/>
          </p:nvSpPr>
          <p:spPr>
            <a:xfrm>
              <a:off x="2869800" y="3286200"/>
              <a:ext cx="1625" cy="3175"/>
            </a:xfrm>
            <a:custGeom>
              <a:avLst/>
              <a:gdLst/>
              <a:ahLst/>
              <a:cxnLst/>
              <a:rect l="l" t="t" r="r" b="b"/>
              <a:pathLst>
                <a:path w="65" h="127" extrusionOk="0">
                  <a:moveTo>
                    <a:pt x="64" y="0"/>
                  </a:moveTo>
                  <a:lnTo>
                    <a:pt x="33" y="64"/>
                  </a:lnTo>
                  <a:lnTo>
                    <a:pt x="33" y="64"/>
                  </a:lnTo>
                  <a:lnTo>
                    <a:pt x="64" y="32"/>
                  </a:lnTo>
                  <a:lnTo>
                    <a:pt x="64" y="0"/>
                  </a:lnTo>
                  <a:close/>
                  <a:moveTo>
                    <a:pt x="33" y="64"/>
                  </a:moveTo>
                  <a:lnTo>
                    <a:pt x="1" y="95"/>
                  </a:lnTo>
                  <a:lnTo>
                    <a:pt x="1" y="127"/>
                  </a:lnTo>
                  <a:lnTo>
                    <a:pt x="33" y="6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835;p36">
              <a:extLst>
                <a:ext uri="{FF2B5EF4-FFF2-40B4-BE49-F238E27FC236}">
                  <a16:creationId xmlns:a16="http://schemas.microsoft.com/office/drawing/2014/main" id="{61D622C9-3B13-486D-8D81-1B4BA5E736DD}"/>
                </a:ext>
              </a:extLst>
            </p:cNvPr>
            <p:cNvSpPr/>
            <p:nvPr/>
          </p:nvSpPr>
          <p:spPr>
            <a:xfrm>
              <a:off x="2728100" y="3143675"/>
              <a:ext cx="98975" cy="118000"/>
            </a:xfrm>
            <a:custGeom>
              <a:avLst/>
              <a:gdLst/>
              <a:ahLst/>
              <a:cxnLst/>
              <a:rect l="l" t="t" r="r" b="b"/>
              <a:pathLst>
                <a:path w="3959" h="4720" extrusionOk="0">
                  <a:moveTo>
                    <a:pt x="1615" y="1"/>
                  </a:moveTo>
                  <a:lnTo>
                    <a:pt x="887" y="951"/>
                  </a:lnTo>
                  <a:lnTo>
                    <a:pt x="729" y="1141"/>
                  </a:lnTo>
                  <a:lnTo>
                    <a:pt x="475" y="1489"/>
                  </a:lnTo>
                  <a:cubicBezTo>
                    <a:pt x="0" y="2059"/>
                    <a:pt x="1330" y="3579"/>
                    <a:pt x="2787" y="4719"/>
                  </a:cubicBezTo>
                  <a:lnTo>
                    <a:pt x="3040" y="4403"/>
                  </a:lnTo>
                  <a:lnTo>
                    <a:pt x="3072" y="4308"/>
                  </a:lnTo>
                  <a:lnTo>
                    <a:pt x="3959" y="3231"/>
                  </a:lnTo>
                  <a:cubicBezTo>
                    <a:pt x="2534" y="2123"/>
                    <a:pt x="1204" y="603"/>
                    <a:pt x="1615"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836;p36">
              <a:extLst>
                <a:ext uri="{FF2B5EF4-FFF2-40B4-BE49-F238E27FC236}">
                  <a16:creationId xmlns:a16="http://schemas.microsoft.com/office/drawing/2014/main" id="{709EA83E-8787-487C-82DD-4A1D63C97C8D}"/>
                </a:ext>
              </a:extLst>
            </p:cNvPr>
            <p:cNvSpPr/>
            <p:nvPr/>
          </p:nvSpPr>
          <p:spPr>
            <a:xfrm>
              <a:off x="2769275" y="3104100"/>
              <a:ext cx="30100" cy="38825"/>
            </a:xfrm>
            <a:custGeom>
              <a:avLst/>
              <a:gdLst/>
              <a:ahLst/>
              <a:cxnLst/>
              <a:rect l="l" t="t" r="r" b="b"/>
              <a:pathLst>
                <a:path w="1204" h="1553" extrusionOk="0">
                  <a:moveTo>
                    <a:pt x="1203" y="0"/>
                  </a:moveTo>
                  <a:cubicBezTo>
                    <a:pt x="1195" y="9"/>
                    <a:pt x="1189" y="17"/>
                    <a:pt x="1184" y="25"/>
                  </a:cubicBezTo>
                  <a:lnTo>
                    <a:pt x="1184" y="25"/>
                  </a:lnTo>
                  <a:lnTo>
                    <a:pt x="1203" y="0"/>
                  </a:lnTo>
                  <a:close/>
                  <a:moveTo>
                    <a:pt x="1184" y="25"/>
                  </a:moveTo>
                  <a:lnTo>
                    <a:pt x="32" y="1511"/>
                  </a:lnTo>
                  <a:lnTo>
                    <a:pt x="32" y="1511"/>
                  </a:lnTo>
                  <a:cubicBezTo>
                    <a:pt x="32" y="1507"/>
                    <a:pt x="32" y="1500"/>
                    <a:pt x="32" y="1489"/>
                  </a:cubicBezTo>
                  <a:lnTo>
                    <a:pt x="0" y="1552"/>
                  </a:lnTo>
                  <a:lnTo>
                    <a:pt x="32" y="1511"/>
                  </a:lnTo>
                  <a:lnTo>
                    <a:pt x="32" y="1511"/>
                  </a:lnTo>
                  <a:cubicBezTo>
                    <a:pt x="32" y="1520"/>
                    <a:pt x="32" y="1520"/>
                    <a:pt x="32" y="1520"/>
                  </a:cubicBezTo>
                  <a:lnTo>
                    <a:pt x="1172" y="64"/>
                  </a:lnTo>
                  <a:cubicBezTo>
                    <a:pt x="1172" y="64"/>
                    <a:pt x="1172" y="47"/>
                    <a:pt x="1184" y="25"/>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837;p36">
              <a:extLst>
                <a:ext uri="{FF2B5EF4-FFF2-40B4-BE49-F238E27FC236}">
                  <a16:creationId xmlns:a16="http://schemas.microsoft.com/office/drawing/2014/main" id="{25BB0D6F-BA6A-408B-9B76-60EF8432FAB2}"/>
                </a:ext>
              </a:extLst>
            </p:cNvPr>
            <p:cNvSpPr/>
            <p:nvPr/>
          </p:nvSpPr>
          <p:spPr>
            <a:xfrm>
              <a:off x="2898325" y="3238700"/>
              <a:ext cx="11100" cy="14275"/>
            </a:xfrm>
            <a:custGeom>
              <a:avLst/>
              <a:gdLst/>
              <a:ahLst/>
              <a:cxnLst/>
              <a:rect l="l" t="t" r="r" b="b"/>
              <a:pathLst>
                <a:path w="444" h="571" extrusionOk="0">
                  <a:moveTo>
                    <a:pt x="443" y="0"/>
                  </a:moveTo>
                  <a:lnTo>
                    <a:pt x="0" y="538"/>
                  </a:lnTo>
                  <a:cubicBezTo>
                    <a:pt x="0" y="538"/>
                    <a:pt x="0" y="538"/>
                    <a:pt x="0" y="570"/>
                  </a:cubicBezTo>
                  <a:lnTo>
                    <a:pt x="44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838;p36">
              <a:extLst>
                <a:ext uri="{FF2B5EF4-FFF2-40B4-BE49-F238E27FC236}">
                  <a16:creationId xmlns:a16="http://schemas.microsoft.com/office/drawing/2014/main" id="{5889776B-6251-4F30-AC8F-FF0B6BFC8869}"/>
                </a:ext>
              </a:extLst>
            </p:cNvPr>
            <p:cNvSpPr/>
            <p:nvPr/>
          </p:nvSpPr>
          <p:spPr>
            <a:xfrm>
              <a:off x="2758975" y="3105675"/>
              <a:ext cx="98975" cy="116425"/>
            </a:xfrm>
            <a:custGeom>
              <a:avLst/>
              <a:gdLst/>
              <a:ahLst/>
              <a:cxnLst/>
              <a:rect l="l" t="t" r="r" b="b"/>
              <a:pathLst>
                <a:path w="3959" h="4657" extrusionOk="0">
                  <a:moveTo>
                    <a:pt x="1584" y="1"/>
                  </a:moveTo>
                  <a:lnTo>
                    <a:pt x="444" y="1457"/>
                  </a:lnTo>
                  <a:cubicBezTo>
                    <a:pt x="0" y="2028"/>
                    <a:pt x="1330" y="3579"/>
                    <a:pt x="2787" y="4656"/>
                  </a:cubicBezTo>
                  <a:lnTo>
                    <a:pt x="3959" y="3199"/>
                  </a:lnTo>
                  <a:cubicBezTo>
                    <a:pt x="2566" y="2123"/>
                    <a:pt x="1235" y="602"/>
                    <a:pt x="158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839;p36">
              <a:extLst>
                <a:ext uri="{FF2B5EF4-FFF2-40B4-BE49-F238E27FC236}">
                  <a16:creationId xmlns:a16="http://schemas.microsoft.com/office/drawing/2014/main" id="{19A78827-BA87-4D5F-A4DB-94C97B6D89A1}"/>
                </a:ext>
              </a:extLst>
            </p:cNvPr>
            <p:cNvSpPr/>
            <p:nvPr/>
          </p:nvSpPr>
          <p:spPr>
            <a:xfrm>
              <a:off x="2768475" y="3141300"/>
              <a:ext cx="1600" cy="2400"/>
            </a:xfrm>
            <a:custGeom>
              <a:avLst/>
              <a:gdLst/>
              <a:ahLst/>
              <a:cxnLst/>
              <a:rect l="l" t="t" r="r" b="b"/>
              <a:pathLst>
                <a:path w="64" h="96" extrusionOk="0">
                  <a:moveTo>
                    <a:pt x="64" y="1"/>
                  </a:moveTo>
                  <a:lnTo>
                    <a:pt x="0" y="64"/>
                  </a:lnTo>
                  <a:lnTo>
                    <a:pt x="0" y="96"/>
                  </a:lnTo>
                  <a:lnTo>
                    <a:pt x="64" y="32"/>
                  </a:lnTo>
                  <a:lnTo>
                    <a:pt x="6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840;p36">
              <a:extLst>
                <a:ext uri="{FF2B5EF4-FFF2-40B4-BE49-F238E27FC236}">
                  <a16:creationId xmlns:a16="http://schemas.microsoft.com/office/drawing/2014/main" id="{DD92E80C-9FEC-4111-8868-2FBB139B63BF}"/>
                </a:ext>
              </a:extLst>
            </p:cNvPr>
            <p:cNvSpPr/>
            <p:nvPr/>
          </p:nvSpPr>
          <p:spPr>
            <a:xfrm>
              <a:off x="2758175" y="3142100"/>
              <a:ext cx="70500" cy="82375"/>
            </a:xfrm>
            <a:custGeom>
              <a:avLst/>
              <a:gdLst/>
              <a:ahLst/>
              <a:cxnLst/>
              <a:rect l="l" t="t" r="r" b="b"/>
              <a:pathLst>
                <a:path w="2820" h="3295" extrusionOk="0">
                  <a:moveTo>
                    <a:pt x="476" y="0"/>
                  </a:moveTo>
                  <a:lnTo>
                    <a:pt x="412" y="64"/>
                  </a:lnTo>
                  <a:cubicBezTo>
                    <a:pt x="1" y="666"/>
                    <a:pt x="1331" y="2186"/>
                    <a:pt x="2756" y="3294"/>
                  </a:cubicBezTo>
                  <a:lnTo>
                    <a:pt x="2819" y="3199"/>
                  </a:lnTo>
                  <a:cubicBezTo>
                    <a:pt x="1362" y="2122"/>
                    <a:pt x="32" y="571"/>
                    <a:pt x="47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841;p36">
              <a:extLst>
                <a:ext uri="{FF2B5EF4-FFF2-40B4-BE49-F238E27FC236}">
                  <a16:creationId xmlns:a16="http://schemas.microsoft.com/office/drawing/2014/main" id="{EDA6E1B7-C3A7-4F5A-BE55-C11FFCC073F4}"/>
                </a:ext>
              </a:extLst>
            </p:cNvPr>
            <p:cNvSpPr/>
            <p:nvPr/>
          </p:nvSpPr>
          <p:spPr>
            <a:xfrm>
              <a:off x="2572125" y="3227625"/>
              <a:ext cx="202700" cy="252575"/>
            </a:xfrm>
            <a:custGeom>
              <a:avLst/>
              <a:gdLst/>
              <a:ahLst/>
              <a:cxnLst/>
              <a:rect l="l" t="t" r="r" b="b"/>
              <a:pathLst>
                <a:path w="8108" h="10103" extrusionOk="0">
                  <a:moveTo>
                    <a:pt x="5524" y="1"/>
                  </a:moveTo>
                  <a:cubicBezTo>
                    <a:pt x="5348" y="1"/>
                    <a:pt x="5217" y="50"/>
                    <a:pt x="5131" y="158"/>
                  </a:cubicBezTo>
                  <a:lnTo>
                    <a:pt x="380" y="6207"/>
                  </a:lnTo>
                  <a:lnTo>
                    <a:pt x="349" y="6238"/>
                  </a:lnTo>
                  <a:cubicBezTo>
                    <a:pt x="64" y="6650"/>
                    <a:pt x="0" y="7220"/>
                    <a:pt x="285" y="7917"/>
                  </a:cubicBezTo>
                  <a:cubicBezTo>
                    <a:pt x="634" y="8740"/>
                    <a:pt x="1331" y="9564"/>
                    <a:pt x="2186" y="10102"/>
                  </a:cubicBezTo>
                  <a:lnTo>
                    <a:pt x="8108" y="2533"/>
                  </a:lnTo>
                  <a:cubicBezTo>
                    <a:pt x="8044" y="2502"/>
                    <a:pt x="7981" y="2470"/>
                    <a:pt x="7949" y="2407"/>
                  </a:cubicBezTo>
                  <a:cubicBezTo>
                    <a:pt x="7886" y="2375"/>
                    <a:pt x="7854" y="2343"/>
                    <a:pt x="7791" y="2312"/>
                  </a:cubicBezTo>
                  <a:cubicBezTo>
                    <a:pt x="6968" y="1646"/>
                    <a:pt x="6461" y="1076"/>
                    <a:pt x="6176" y="633"/>
                  </a:cubicBezTo>
                  <a:cubicBezTo>
                    <a:pt x="5986" y="411"/>
                    <a:pt x="5859" y="221"/>
                    <a:pt x="5796" y="31"/>
                  </a:cubicBezTo>
                  <a:cubicBezTo>
                    <a:pt x="5696" y="11"/>
                    <a:pt x="5605" y="1"/>
                    <a:pt x="5524"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842;p36">
              <a:extLst>
                <a:ext uri="{FF2B5EF4-FFF2-40B4-BE49-F238E27FC236}">
                  <a16:creationId xmlns:a16="http://schemas.microsoft.com/office/drawing/2014/main" id="{E43E5DA0-68F5-48CB-A4D2-81E59C33CE68}"/>
                </a:ext>
              </a:extLst>
            </p:cNvPr>
            <p:cNvSpPr/>
            <p:nvPr/>
          </p:nvSpPr>
          <p:spPr>
            <a:xfrm>
              <a:off x="2840525" y="3318650"/>
              <a:ext cx="6350" cy="7950"/>
            </a:xfrm>
            <a:custGeom>
              <a:avLst/>
              <a:gdLst/>
              <a:ahLst/>
              <a:cxnLst/>
              <a:rect l="l" t="t" r="r" b="b"/>
              <a:pathLst>
                <a:path w="254" h="318" extrusionOk="0">
                  <a:moveTo>
                    <a:pt x="254" y="1"/>
                  </a:moveTo>
                  <a:cubicBezTo>
                    <a:pt x="225" y="1"/>
                    <a:pt x="222" y="1"/>
                    <a:pt x="222" y="24"/>
                  </a:cubicBezTo>
                  <a:lnTo>
                    <a:pt x="222" y="24"/>
                  </a:lnTo>
                  <a:cubicBezTo>
                    <a:pt x="236" y="9"/>
                    <a:pt x="246" y="1"/>
                    <a:pt x="254" y="1"/>
                  </a:cubicBezTo>
                  <a:close/>
                  <a:moveTo>
                    <a:pt x="222" y="24"/>
                  </a:moveTo>
                  <a:cubicBezTo>
                    <a:pt x="176" y="72"/>
                    <a:pt x="98" y="188"/>
                    <a:pt x="0" y="286"/>
                  </a:cubicBezTo>
                  <a:lnTo>
                    <a:pt x="0" y="317"/>
                  </a:lnTo>
                  <a:lnTo>
                    <a:pt x="222" y="32"/>
                  </a:lnTo>
                  <a:cubicBezTo>
                    <a:pt x="222" y="29"/>
                    <a:pt x="222" y="26"/>
                    <a:pt x="222" y="24"/>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843;p36">
              <a:extLst>
                <a:ext uri="{FF2B5EF4-FFF2-40B4-BE49-F238E27FC236}">
                  <a16:creationId xmlns:a16="http://schemas.microsoft.com/office/drawing/2014/main" id="{E23BCC54-D0DD-49BF-9070-F6827D3FC1FE}"/>
                </a:ext>
              </a:extLst>
            </p:cNvPr>
            <p:cNvSpPr/>
            <p:nvPr/>
          </p:nvSpPr>
          <p:spPr>
            <a:xfrm>
              <a:off x="2700375" y="3210175"/>
              <a:ext cx="16650" cy="21425"/>
            </a:xfrm>
            <a:custGeom>
              <a:avLst/>
              <a:gdLst/>
              <a:ahLst/>
              <a:cxnLst/>
              <a:rect l="l" t="t" r="r" b="b"/>
              <a:pathLst>
                <a:path w="666" h="857" extrusionOk="0">
                  <a:moveTo>
                    <a:pt x="634" y="1"/>
                  </a:moveTo>
                  <a:lnTo>
                    <a:pt x="1" y="856"/>
                  </a:lnTo>
                  <a:cubicBezTo>
                    <a:pt x="87" y="748"/>
                    <a:pt x="218" y="699"/>
                    <a:pt x="394" y="699"/>
                  </a:cubicBezTo>
                  <a:cubicBezTo>
                    <a:pt x="475" y="699"/>
                    <a:pt x="566" y="709"/>
                    <a:pt x="666" y="729"/>
                  </a:cubicBezTo>
                  <a:cubicBezTo>
                    <a:pt x="539" y="444"/>
                    <a:pt x="508" y="191"/>
                    <a:pt x="634"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844;p36">
              <a:extLst>
                <a:ext uri="{FF2B5EF4-FFF2-40B4-BE49-F238E27FC236}">
                  <a16:creationId xmlns:a16="http://schemas.microsoft.com/office/drawing/2014/main" id="{AA3DF7D6-FA63-4F45-A6B2-2F23441B46A1}"/>
                </a:ext>
              </a:extLst>
            </p:cNvPr>
            <p:cNvSpPr/>
            <p:nvPr/>
          </p:nvSpPr>
          <p:spPr>
            <a:xfrm>
              <a:off x="2717000" y="3228400"/>
              <a:ext cx="8750" cy="15075"/>
            </a:xfrm>
            <a:custGeom>
              <a:avLst/>
              <a:gdLst/>
              <a:ahLst/>
              <a:cxnLst/>
              <a:rect l="l" t="t" r="r" b="b"/>
              <a:pathLst>
                <a:path w="350" h="603" extrusionOk="0">
                  <a:moveTo>
                    <a:pt x="1" y="0"/>
                  </a:moveTo>
                  <a:cubicBezTo>
                    <a:pt x="64" y="190"/>
                    <a:pt x="191" y="380"/>
                    <a:pt x="349" y="602"/>
                  </a:cubicBezTo>
                  <a:cubicBezTo>
                    <a:pt x="223" y="380"/>
                    <a:pt x="128" y="190"/>
                    <a:pt x="64"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845;p36">
              <a:extLst>
                <a:ext uri="{FF2B5EF4-FFF2-40B4-BE49-F238E27FC236}">
                  <a16:creationId xmlns:a16="http://schemas.microsoft.com/office/drawing/2014/main" id="{6D25ACE2-6789-4741-A69D-15730DCD9CA0}"/>
                </a:ext>
              </a:extLst>
            </p:cNvPr>
            <p:cNvSpPr/>
            <p:nvPr/>
          </p:nvSpPr>
          <p:spPr>
            <a:xfrm>
              <a:off x="2770850" y="3287775"/>
              <a:ext cx="3975" cy="3200"/>
            </a:xfrm>
            <a:custGeom>
              <a:avLst/>
              <a:gdLst/>
              <a:ahLst/>
              <a:cxnLst/>
              <a:rect l="l" t="t" r="r" b="b"/>
              <a:pathLst>
                <a:path w="159" h="128" extrusionOk="0">
                  <a:moveTo>
                    <a:pt x="0" y="1"/>
                  </a:moveTo>
                  <a:cubicBezTo>
                    <a:pt x="64" y="32"/>
                    <a:pt x="95" y="96"/>
                    <a:pt x="159" y="127"/>
                  </a:cubicBezTo>
                  <a:lnTo>
                    <a:pt x="159" y="127"/>
                  </a:lnTo>
                  <a:cubicBezTo>
                    <a:pt x="95" y="96"/>
                    <a:pt x="64" y="32"/>
                    <a:pt x="0"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846;p36">
              <a:extLst>
                <a:ext uri="{FF2B5EF4-FFF2-40B4-BE49-F238E27FC236}">
                  <a16:creationId xmlns:a16="http://schemas.microsoft.com/office/drawing/2014/main" id="{9F76E940-689C-4493-8F38-C764A779883C}"/>
                </a:ext>
              </a:extLst>
            </p:cNvPr>
            <p:cNvSpPr/>
            <p:nvPr/>
          </p:nvSpPr>
          <p:spPr>
            <a:xfrm>
              <a:off x="2846050" y="3318650"/>
              <a:ext cx="825" cy="25"/>
            </a:xfrm>
            <a:custGeom>
              <a:avLst/>
              <a:gdLst/>
              <a:ahLst/>
              <a:cxnLst/>
              <a:rect l="l" t="t" r="r" b="b"/>
              <a:pathLst>
                <a:path w="33" h="1" extrusionOk="0">
                  <a:moveTo>
                    <a:pt x="1" y="1"/>
                  </a:moveTo>
                  <a:lnTo>
                    <a:pt x="1" y="1"/>
                  </a:lnTo>
                  <a:lnTo>
                    <a:pt x="1" y="1"/>
                  </a:lnTo>
                  <a:cubicBezTo>
                    <a:pt x="1" y="1"/>
                    <a:pt x="33" y="1"/>
                    <a:pt x="33" y="1"/>
                  </a:cubicBezTo>
                  <a:lnTo>
                    <a:pt x="33" y="1"/>
                  </a:lnTo>
                  <a:cubicBezTo>
                    <a:pt x="33" y="1"/>
                    <a:pt x="33" y="1"/>
                    <a:pt x="1"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847;p36">
              <a:extLst>
                <a:ext uri="{FF2B5EF4-FFF2-40B4-BE49-F238E27FC236}">
                  <a16:creationId xmlns:a16="http://schemas.microsoft.com/office/drawing/2014/main" id="{9993EDEA-8F2D-4EE1-9B47-0EB0465ACAA3}"/>
                </a:ext>
              </a:extLst>
            </p:cNvPr>
            <p:cNvSpPr/>
            <p:nvPr/>
          </p:nvSpPr>
          <p:spPr>
            <a:xfrm>
              <a:off x="2713050" y="3210175"/>
              <a:ext cx="5575" cy="18250"/>
            </a:xfrm>
            <a:custGeom>
              <a:avLst/>
              <a:gdLst/>
              <a:ahLst/>
              <a:cxnLst/>
              <a:rect l="l" t="t" r="r" b="b"/>
              <a:pathLst>
                <a:path w="223" h="730" extrusionOk="0">
                  <a:moveTo>
                    <a:pt x="127" y="1"/>
                  </a:moveTo>
                  <a:lnTo>
                    <a:pt x="127" y="1"/>
                  </a:lnTo>
                  <a:cubicBezTo>
                    <a:pt x="1" y="191"/>
                    <a:pt x="32" y="413"/>
                    <a:pt x="159" y="729"/>
                  </a:cubicBezTo>
                  <a:lnTo>
                    <a:pt x="222" y="729"/>
                  </a:lnTo>
                  <a:cubicBezTo>
                    <a:pt x="32" y="254"/>
                    <a:pt x="127" y="1"/>
                    <a:pt x="127"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848;p36">
              <a:extLst>
                <a:ext uri="{FF2B5EF4-FFF2-40B4-BE49-F238E27FC236}">
                  <a16:creationId xmlns:a16="http://schemas.microsoft.com/office/drawing/2014/main" id="{E08BE810-9CF5-451B-A32D-614C43F25FE4}"/>
                </a:ext>
              </a:extLst>
            </p:cNvPr>
            <p:cNvSpPr/>
            <p:nvPr/>
          </p:nvSpPr>
          <p:spPr>
            <a:xfrm>
              <a:off x="2908600" y="2431125"/>
              <a:ext cx="632625" cy="807600"/>
            </a:xfrm>
            <a:custGeom>
              <a:avLst/>
              <a:gdLst/>
              <a:ahLst/>
              <a:cxnLst/>
              <a:rect l="l" t="t" r="r" b="b"/>
              <a:pathLst>
                <a:path w="25305" h="32304" extrusionOk="0">
                  <a:moveTo>
                    <a:pt x="25304" y="1"/>
                  </a:moveTo>
                  <a:lnTo>
                    <a:pt x="1" y="32303"/>
                  </a:lnTo>
                  <a:lnTo>
                    <a:pt x="64" y="32240"/>
                  </a:lnTo>
                  <a:lnTo>
                    <a:pt x="2530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849;p36">
              <a:extLst>
                <a:ext uri="{FF2B5EF4-FFF2-40B4-BE49-F238E27FC236}">
                  <a16:creationId xmlns:a16="http://schemas.microsoft.com/office/drawing/2014/main" id="{96561871-19ED-4C66-966F-46C8DAE36E96}"/>
                </a:ext>
              </a:extLst>
            </p:cNvPr>
            <p:cNvSpPr/>
            <p:nvPr/>
          </p:nvSpPr>
          <p:spPr>
            <a:xfrm>
              <a:off x="2874575" y="3252950"/>
              <a:ext cx="22975" cy="29300"/>
            </a:xfrm>
            <a:custGeom>
              <a:avLst/>
              <a:gdLst/>
              <a:ahLst/>
              <a:cxnLst/>
              <a:rect l="l" t="t" r="r" b="b"/>
              <a:pathLst>
                <a:path w="919" h="1172" extrusionOk="0">
                  <a:moveTo>
                    <a:pt x="918" y="0"/>
                  </a:moveTo>
                  <a:lnTo>
                    <a:pt x="190" y="919"/>
                  </a:lnTo>
                  <a:lnTo>
                    <a:pt x="0" y="1172"/>
                  </a:lnTo>
                  <a:lnTo>
                    <a:pt x="91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850;p36">
              <a:extLst>
                <a:ext uri="{FF2B5EF4-FFF2-40B4-BE49-F238E27FC236}">
                  <a16:creationId xmlns:a16="http://schemas.microsoft.com/office/drawing/2014/main" id="{5FA22BB8-9D1B-40B4-94C0-CF850DF84AE8}"/>
                </a:ext>
              </a:extLst>
            </p:cNvPr>
            <p:cNvSpPr/>
            <p:nvPr/>
          </p:nvSpPr>
          <p:spPr>
            <a:xfrm>
              <a:off x="2857925" y="2420050"/>
              <a:ext cx="683300" cy="817075"/>
            </a:xfrm>
            <a:custGeom>
              <a:avLst/>
              <a:gdLst/>
              <a:ahLst/>
              <a:cxnLst/>
              <a:rect l="l" t="t" r="r" b="b"/>
              <a:pathLst>
                <a:path w="27332" h="32683" extrusionOk="0">
                  <a:moveTo>
                    <a:pt x="24323" y="0"/>
                  </a:moveTo>
                  <a:lnTo>
                    <a:pt x="1" y="30624"/>
                  </a:lnTo>
                  <a:cubicBezTo>
                    <a:pt x="902" y="31331"/>
                    <a:pt x="1860" y="31850"/>
                    <a:pt x="2441" y="31850"/>
                  </a:cubicBezTo>
                  <a:cubicBezTo>
                    <a:pt x="2616" y="31850"/>
                    <a:pt x="2756" y="31803"/>
                    <a:pt x="2851" y="31701"/>
                  </a:cubicBezTo>
                  <a:lnTo>
                    <a:pt x="2851" y="31701"/>
                  </a:lnTo>
                  <a:lnTo>
                    <a:pt x="2091" y="32683"/>
                  </a:lnTo>
                  <a:lnTo>
                    <a:pt x="27331" y="444"/>
                  </a:lnTo>
                  <a:lnTo>
                    <a:pt x="27331" y="444"/>
                  </a:lnTo>
                  <a:cubicBezTo>
                    <a:pt x="27032" y="557"/>
                    <a:pt x="26712" y="610"/>
                    <a:pt x="26383" y="610"/>
                  </a:cubicBezTo>
                  <a:cubicBezTo>
                    <a:pt x="25703" y="610"/>
                    <a:pt x="24984" y="385"/>
                    <a:pt x="24323"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851;p36">
              <a:extLst>
                <a:ext uri="{FF2B5EF4-FFF2-40B4-BE49-F238E27FC236}">
                  <a16:creationId xmlns:a16="http://schemas.microsoft.com/office/drawing/2014/main" id="{30C32DA9-B687-4D91-9ACE-7CCB77A01C42}"/>
                </a:ext>
              </a:extLst>
            </p:cNvPr>
            <p:cNvSpPr/>
            <p:nvPr/>
          </p:nvSpPr>
          <p:spPr>
            <a:xfrm>
              <a:off x="2857925" y="2420050"/>
              <a:ext cx="683300" cy="817075"/>
            </a:xfrm>
            <a:custGeom>
              <a:avLst/>
              <a:gdLst/>
              <a:ahLst/>
              <a:cxnLst/>
              <a:rect l="l" t="t" r="r" b="b"/>
              <a:pathLst>
                <a:path w="27332" h="32683" extrusionOk="0">
                  <a:moveTo>
                    <a:pt x="24323" y="0"/>
                  </a:moveTo>
                  <a:lnTo>
                    <a:pt x="1" y="30624"/>
                  </a:lnTo>
                  <a:cubicBezTo>
                    <a:pt x="902" y="31331"/>
                    <a:pt x="1860" y="31850"/>
                    <a:pt x="2441" y="31850"/>
                  </a:cubicBezTo>
                  <a:cubicBezTo>
                    <a:pt x="2616" y="31850"/>
                    <a:pt x="2756" y="31803"/>
                    <a:pt x="2851" y="31701"/>
                  </a:cubicBezTo>
                  <a:lnTo>
                    <a:pt x="2851" y="31701"/>
                  </a:lnTo>
                  <a:lnTo>
                    <a:pt x="2091" y="32683"/>
                  </a:lnTo>
                  <a:lnTo>
                    <a:pt x="27331" y="444"/>
                  </a:lnTo>
                  <a:lnTo>
                    <a:pt x="27331" y="444"/>
                  </a:lnTo>
                  <a:cubicBezTo>
                    <a:pt x="27032" y="557"/>
                    <a:pt x="26712" y="610"/>
                    <a:pt x="26383" y="610"/>
                  </a:cubicBezTo>
                  <a:cubicBezTo>
                    <a:pt x="25703" y="610"/>
                    <a:pt x="24984" y="385"/>
                    <a:pt x="24323" y="0"/>
                  </a:cubicBezTo>
                  <a:close/>
                </a:path>
              </a:pathLst>
            </a:custGeom>
            <a:solidFill>
              <a:srgbClr val="E0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852;p36">
              <a:extLst>
                <a:ext uri="{FF2B5EF4-FFF2-40B4-BE49-F238E27FC236}">
                  <a16:creationId xmlns:a16="http://schemas.microsoft.com/office/drawing/2014/main" id="{9AC6544A-332D-4B8F-9D84-4102059106B0}"/>
                </a:ext>
              </a:extLst>
            </p:cNvPr>
            <p:cNvSpPr/>
            <p:nvPr/>
          </p:nvSpPr>
          <p:spPr>
            <a:xfrm>
              <a:off x="2879325" y="3252950"/>
              <a:ext cx="18225" cy="22975"/>
            </a:xfrm>
            <a:custGeom>
              <a:avLst/>
              <a:gdLst/>
              <a:ahLst/>
              <a:cxnLst/>
              <a:rect l="l" t="t" r="r" b="b"/>
              <a:pathLst>
                <a:path w="729" h="919" extrusionOk="0">
                  <a:moveTo>
                    <a:pt x="728" y="0"/>
                  </a:moveTo>
                  <a:lnTo>
                    <a:pt x="0" y="919"/>
                  </a:lnTo>
                  <a:lnTo>
                    <a:pt x="728" y="0"/>
                  </a:lnTo>
                  <a:cubicBezTo>
                    <a:pt x="728" y="0"/>
                    <a:pt x="728" y="0"/>
                    <a:pt x="728"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853;p36">
              <a:extLst>
                <a:ext uri="{FF2B5EF4-FFF2-40B4-BE49-F238E27FC236}">
                  <a16:creationId xmlns:a16="http://schemas.microsoft.com/office/drawing/2014/main" id="{6EF42FC0-391A-4A5B-B955-CCA188CA9605}"/>
                </a:ext>
              </a:extLst>
            </p:cNvPr>
            <p:cNvSpPr/>
            <p:nvPr/>
          </p:nvSpPr>
          <p:spPr>
            <a:xfrm>
              <a:off x="2879325" y="3252950"/>
              <a:ext cx="18225" cy="22975"/>
            </a:xfrm>
            <a:custGeom>
              <a:avLst/>
              <a:gdLst/>
              <a:ahLst/>
              <a:cxnLst/>
              <a:rect l="l" t="t" r="r" b="b"/>
              <a:pathLst>
                <a:path w="729" h="919" extrusionOk="0">
                  <a:moveTo>
                    <a:pt x="728" y="0"/>
                  </a:moveTo>
                  <a:lnTo>
                    <a:pt x="0" y="919"/>
                  </a:lnTo>
                  <a:lnTo>
                    <a:pt x="728" y="0"/>
                  </a:lnTo>
                  <a:cubicBezTo>
                    <a:pt x="728" y="0"/>
                    <a:pt x="728" y="0"/>
                    <a:pt x="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854;p36">
              <a:extLst>
                <a:ext uri="{FF2B5EF4-FFF2-40B4-BE49-F238E27FC236}">
                  <a16:creationId xmlns:a16="http://schemas.microsoft.com/office/drawing/2014/main" id="{70B45CDA-9ADA-479B-A88E-5D33EF808891}"/>
                </a:ext>
              </a:extLst>
            </p:cNvPr>
            <p:cNvSpPr/>
            <p:nvPr/>
          </p:nvSpPr>
          <p:spPr>
            <a:xfrm>
              <a:off x="2774800" y="3268775"/>
              <a:ext cx="62575" cy="51475"/>
            </a:xfrm>
            <a:custGeom>
              <a:avLst/>
              <a:gdLst/>
              <a:ahLst/>
              <a:cxnLst/>
              <a:rect l="l" t="t" r="r" b="b"/>
              <a:pathLst>
                <a:path w="2503" h="2059" extrusionOk="0">
                  <a:moveTo>
                    <a:pt x="697" y="0"/>
                  </a:moveTo>
                  <a:lnTo>
                    <a:pt x="1" y="887"/>
                  </a:lnTo>
                  <a:cubicBezTo>
                    <a:pt x="1299" y="1869"/>
                    <a:pt x="2091" y="2059"/>
                    <a:pt x="2503" y="2059"/>
                  </a:cubicBezTo>
                  <a:cubicBezTo>
                    <a:pt x="2344" y="1521"/>
                    <a:pt x="1584" y="729"/>
                    <a:pt x="69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855;p36">
              <a:extLst>
                <a:ext uri="{FF2B5EF4-FFF2-40B4-BE49-F238E27FC236}">
                  <a16:creationId xmlns:a16="http://schemas.microsoft.com/office/drawing/2014/main" id="{D5C06326-872F-47F0-AA1F-16436344EC61}"/>
                </a:ext>
              </a:extLst>
            </p:cNvPr>
            <p:cNvSpPr/>
            <p:nvPr/>
          </p:nvSpPr>
          <p:spPr>
            <a:xfrm>
              <a:off x="2774800" y="3268775"/>
              <a:ext cx="62575" cy="51475"/>
            </a:xfrm>
            <a:custGeom>
              <a:avLst/>
              <a:gdLst/>
              <a:ahLst/>
              <a:cxnLst/>
              <a:rect l="l" t="t" r="r" b="b"/>
              <a:pathLst>
                <a:path w="2503" h="2059" extrusionOk="0">
                  <a:moveTo>
                    <a:pt x="697" y="0"/>
                  </a:moveTo>
                  <a:lnTo>
                    <a:pt x="1" y="887"/>
                  </a:lnTo>
                  <a:cubicBezTo>
                    <a:pt x="1299" y="1869"/>
                    <a:pt x="2091" y="2059"/>
                    <a:pt x="2503" y="2059"/>
                  </a:cubicBezTo>
                  <a:cubicBezTo>
                    <a:pt x="2344" y="1521"/>
                    <a:pt x="1584" y="729"/>
                    <a:pt x="6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856;p36">
              <a:extLst>
                <a:ext uri="{FF2B5EF4-FFF2-40B4-BE49-F238E27FC236}">
                  <a16:creationId xmlns:a16="http://schemas.microsoft.com/office/drawing/2014/main" id="{B6D74B58-222F-439F-A549-24143F8854DA}"/>
                </a:ext>
              </a:extLst>
            </p:cNvPr>
            <p:cNvSpPr/>
            <p:nvPr/>
          </p:nvSpPr>
          <p:spPr>
            <a:xfrm>
              <a:off x="2867425" y="3289350"/>
              <a:ext cx="2400" cy="1625"/>
            </a:xfrm>
            <a:custGeom>
              <a:avLst/>
              <a:gdLst/>
              <a:ahLst/>
              <a:cxnLst/>
              <a:rect l="l" t="t" r="r" b="b"/>
              <a:pathLst>
                <a:path w="96" h="65" extrusionOk="0">
                  <a:moveTo>
                    <a:pt x="64" y="1"/>
                  </a:moveTo>
                  <a:lnTo>
                    <a:pt x="1" y="64"/>
                  </a:lnTo>
                  <a:lnTo>
                    <a:pt x="9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857;p36">
              <a:extLst>
                <a:ext uri="{FF2B5EF4-FFF2-40B4-BE49-F238E27FC236}">
                  <a16:creationId xmlns:a16="http://schemas.microsoft.com/office/drawing/2014/main" id="{FCA8BD22-F332-46C0-AD93-EFE6845BECD7}"/>
                </a:ext>
              </a:extLst>
            </p:cNvPr>
            <p:cNvSpPr/>
            <p:nvPr/>
          </p:nvSpPr>
          <p:spPr>
            <a:xfrm>
              <a:off x="2867425" y="3289350"/>
              <a:ext cx="2400" cy="1625"/>
            </a:xfrm>
            <a:custGeom>
              <a:avLst/>
              <a:gdLst/>
              <a:ahLst/>
              <a:cxnLst/>
              <a:rect l="l" t="t" r="r" b="b"/>
              <a:pathLst>
                <a:path w="96" h="65" extrusionOk="0">
                  <a:moveTo>
                    <a:pt x="64" y="1"/>
                  </a:moveTo>
                  <a:lnTo>
                    <a:pt x="1" y="64"/>
                  </a:lnTo>
                  <a:lnTo>
                    <a:pt x="9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858;p36">
              <a:extLst>
                <a:ext uri="{FF2B5EF4-FFF2-40B4-BE49-F238E27FC236}">
                  <a16:creationId xmlns:a16="http://schemas.microsoft.com/office/drawing/2014/main" id="{D369C979-CD82-4045-8C77-B4F7B13F823A}"/>
                </a:ext>
              </a:extLst>
            </p:cNvPr>
            <p:cNvSpPr/>
            <p:nvPr/>
          </p:nvSpPr>
          <p:spPr>
            <a:xfrm>
              <a:off x="2791425" y="3261650"/>
              <a:ext cx="77625" cy="58600"/>
            </a:xfrm>
            <a:custGeom>
              <a:avLst/>
              <a:gdLst/>
              <a:ahLst/>
              <a:cxnLst/>
              <a:rect l="l" t="t" r="r" b="b"/>
              <a:pathLst>
                <a:path w="3105" h="2344" extrusionOk="0">
                  <a:moveTo>
                    <a:pt x="3104" y="1109"/>
                  </a:moveTo>
                  <a:lnTo>
                    <a:pt x="3064" y="1149"/>
                  </a:lnTo>
                  <a:lnTo>
                    <a:pt x="3064" y="1149"/>
                  </a:lnTo>
                  <a:cubicBezTo>
                    <a:pt x="3079" y="1137"/>
                    <a:pt x="3092" y="1123"/>
                    <a:pt x="3104" y="1109"/>
                  </a:cubicBezTo>
                  <a:close/>
                  <a:moveTo>
                    <a:pt x="254" y="0"/>
                  </a:moveTo>
                  <a:lnTo>
                    <a:pt x="1" y="285"/>
                  </a:lnTo>
                  <a:cubicBezTo>
                    <a:pt x="919" y="1014"/>
                    <a:pt x="1679" y="1806"/>
                    <a:pt x="1838" y="2344"/>
                  </a:cubicBezTo>
                  <a:cubicBezTo>
                    <a:pt x="2028" y="2344"/>
                    <a:pt x="2154" y="2312"/>
                    <a:pt x="2186" y="2281"/>
                  </a:cubicBezTo>
                  <a:lnTo>
                    <a:pt x="3041" y="1172"/>
                  </a:lnTo>
                  <a:lnTo>
                    <a:pt x="3064" y="1149"/>
                  </a:lnTo>
                  <a:lnTo>
                    <a:pt x="3064" y="1149"/>
                  </a:lnTo>
                  <a:cubicBezTo>
                    <a:pt x="2981" y="1221"/>
                    <a:pt x="2865" y="1254"/>
                    <a:pt x="2725" y="1254"/>
                  </a:cubicBezTo>
                  <a:cubicBezTo>
                    <a:pt x="2159" y="1254"/>
                    <a:pt x="1187" y="713"/>
                    <a:pt x="25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859;p36">
              <a:extLst>
                <a:ext uri="{FF2B5EF4-FFF2-40B4-BE49-F238E27FC236}">
                  <a16:creationId xmlns:a16="http://schemas.microsoft.com/office/drawing/2014/main" id="{B2A01125-55AB-4FAB-AD68-DD98EC631CC5}"/>
                </a:ext>
              </a:extLst>
            </p:cNvPr>
            <p:cNvSpPr/>
            <p:nvPr/>
          </p:nvSpPr>
          <p:spPr>
            <a:xfrm>
              <a:off x="2791425" y="3261650"/>
              <a:ext cx="77625" cy="58600"/>
            </a:xfrm>
            <a:custGeom>
              <a:avLst/>
              <a:gdLst/>
              <a:ahLst/>
              <a:cxnLst/>
              <a:rect l="l" t="t" r="r" b="b"/>
              <a:pathLst>
                <a:path w="3105" h="2344" extrusionOk="0">
                  <a:moveTo>
                    <a:pt x="3104" y="1109"/>
                  </a:moveTo>
                  <a:lnTo>
                    <a:pt x="3064" y="1149"/>
                  </a:lnTo>
                  <a:lnTo>
                    <a:pt x="3064" y="1149"/>
                  </a:lnTo>
                  <a:cubicBezTo>
                    <a:pt x="3079" y="1137"/>
                    <a:pt x="3092" y="1123"/>
                    <a:pt x="3104" y="1109"/>
                  </a:cubicBezTo>
                  <a:close/>
                  <a:moveTo>
                    <a:pt x="254" y="0"/>
                  </a:moveTo>
                  <a:lnTo>
                    <a:pt x="1" y="285"/>
                  </a:lnTo>
                  <a:cubicBezTo>
                    <a:pt x="919" y="1014"/>
                    <a:pt x="1679" y="1806"/>
                    <a:pt x="1838" y="2344"/>
                  </a:cubicBezTo>
                  <a:cubicBezTo>
                    <a:pt x="2028" y="2344"/>
                    <a:pt x="2154" y="2312"/>
                    <a:pt x="2186" y="2281"/>
                  </a:cubicBezTo>
                  <a:lnTo>
                    <a:pt x="3041" y="1172"/>
                  </a:lnTo>
                  <a:lnTo>
                    <a:pt x="3064" y="1149"/>
                  </a:lnTo>
                  <a:lnTo>
                    <a:pt x="3064" y="1149"/>
                  </a:lnTo>
                  <a:cubicBezTo>
                    <a:pt x="2981" y="1221"/>
                    <a:pt x="2865" y="1254"/>
                    <a:pt x="2725" y="1254"/>
                  </a:cubicBezTo>
                  <a:cubicBezTo>
                    <a:pt x="2159" y="1254"/>
                    <a:pt x="1187" y="713"/>
                    <a:pt x="2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860;p36">
              <a:extLst>
                <a:ext uri="{FF2B5EF4-FFF2-40B4-BE49-F238E27FC236}">
                  <a16:creationId xmlns:a16="http://schemas.microsoft.com/office/drawing/2014/main" id="{90819AA7-1695-4DEE-99A5-3C00DD03D6DA}"/>
                </a:ext>
              </a:extLst>
            </p:cNvPr>
            <p:cNvSpPr/>
            <p:nvPr/>
          </p:nvSpPr>
          <p:spPr>
            <a:xfrm>
              <a:off x="2871400" y="3276800"/>
              <a:ext cx="7275" cy="9425"/>
            </a:xfrm>
            <a:custGeom>
              <a:avLst/>
              <a:gdLst/>
              <a:ahLst/>
              <a:cxnLst/>
              <a:rect l="l" t="t" r="r" b="b"/>
              <a:pathLst>
                <a:path w="291" h="377" extrusionOk="0">
                  <a:moveTo>
                    <a:pt x="290" y="0"/>
                  </a:moveTo>
                  <a:lnTo>
                    <a:pt x="127" y="218"/>
                  </a:lnTo>
                  <a:lnTo>
                    <a:pt x="0" y="376"/>
                  </a:lnTo>
                  <a:lnTo>
                    <a:pt x="0" y="376"/>
                  </a:lnTo>
                  <a:lnTo>
                    <a:pt x="32" y="345"/>
                  </a:lnTo>
                  <a:lnTo>
                    <a:pt x="290" y="0"/>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861;p36">
              <a:extLst>
                <a:ext uri="{FF2B5EF4-FFF2-40B4-BE49-F238E27FC236}">
                  <a16:creationId xmlns:a16="http://schemas.microsoft.com/office/drawing/2014/main" id="{B09BC4EF-0EE7-4DC7-9923-8A3308E66AD3}"/>
                </a:ext>
              </a:extLst>
            </p:cNvPr>
            <p:cNvSpPr/>
            <p:nvPr/>
          </p:nvSpPr>
          <p:spPr>
            <a:xfrm>
              <a:off x="2871400" y="3276800"/>
              <a:ext cx="7275" cy="9425"/>
            </a:xfrm>
            <a:custGeom>
              <a:avLst/>
              <a:gdLst/>
              <a:ahLst/>
              <a:cxnLst/>
              <a:rect l="l" t="t" r="r" b="b"/>
              <a:pathLst>
                <a:path w="291" h="377" extrusionOk="0">
                  <a:moveTo>
                    <a:pt x="290" y="0"/>
                  </a:moveTo>
                  <a:lnTo>
                    <a:pt x="127" y="218"/>
                  </a:lnTo>
                  <a:lnTo>
                    <a:pt x="0" y="376"/>
                  </a:lnTo>
                  <a:lnTo>
                    <a:pt x="0" y="376"/>
                  </a:lnTo>
                  <a:lnTo>
                    <a:pt x="32" y="345"/>
                  </a:lnTo>
                  <a:lnTo>
                    <a:pt x="2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862;p36">
              <a:extLst>
                <a:ext uri="{FF2B5EF4-FFF2-40B4-BE49-F238E27FC236}">
                  <a16:creationId xmlns:a16="http://schemas.microsoft.com/office/drawing/2014/main" id="{27223962-0822-4CB5-B335-D6F0D3BD17AF}"/>
                </a:ext>
              </a:extLst>
            </p:cNvPr>
            <p:cNvSpPr/>
            <p:nvPr/>
          </p:nvSpPr>
          <p:spPr>
            <a:xfrm>
              <a:off x="2871400" y="3276800"/>
              <a:ext cx="7275" cy="9425"/>
            </a:xfrm>
            <a:custGeom>
              <a:avLst/>
              <a:gdLst/>
              <a:ahLst/>
              <a:cxnLst/>
              <a:rect l="l" t="t" r="r" b="b"/>
              <a:pathLst>
                <a:path w="291" h="377" extrusionOk="0">
                  <a:moveTo>
                    <a:pt x="290" y="0"/>
                  </a:moveTo>
                  <a:lnTo>
                    <a:pt x="127" y="218"/>
                  </a:lnTo>
                  <a:lnTo>
                    <a:pt x="0" y="376"/>
                  </a:lnTo>
                  <a:lnTo>
                    <a:pt x="0" y="376"/>
                  </a:lnTo>
                  <a:lnTo>
                    <a:pt x="32" y="345"/>
                  </a:lnTo>
                  <a:lnTo>
                    <a:pt x="2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863;p36">
              <a:extLst>
                <a:ext uri="{FF2B5EF4-FFF2-40B4-BE49-F238E27FC236}">
                  <a16:creationId xmlns:a16="http://schemas.microsoft.com/office/drawing/2014/main" id="{E9D14C73-31F3-4DE7-A9E2-E92DCADE9930}"/>
                </a:ext>
              </a:extLst>
            </p:cNvPr>
            <p:cNvSpPr/>
            <p:nvPr/>
          </p:nvSpPr>
          <p:spPr>
            <a:xfrm>
              <a:off x="2869025" y="3285400"/>
              <a:ext cx="3175" cy="3975"/>
            </a:xfrm>
            <a:custGeom>
              <a:avLst/>
              <a:gdLst/>
              <a:ahLst/>
              <a:cxnLst/>
              <a:rect l="l" t="t" r="r" b="b"/>
              <a:pathLst>
                <a:path w="127" h="159" extrusionOk="0">
                  <a:moveTo>
                    <a:pt x="127" y="1"/>
                  </a:moveTo>
                  <a:lnTo>
                    <a:pt x="95" y="32"/>
                  </a:lnTo>
                  <a:lnTo>
                    <a:pt x="85" y="53"/>
                  </a:lnTo>
                  <a:lnTo>
                    <a:pt x="85" y="53"/>
                  </a:lnTo>
                  <a:lnTo>
                    <a:pt x="127" y="1"/>
                  </a:lnTo>
                  <a:close/>
                  <a:moveTo>
                    <a:pt x="85" y="53"/>
                  </a:moveTo>
                  <a:lnTo>
                    <a:pt x="0" y="159"/>
                  </a:lnTo>
                  <a:lnTo>
                    <a:pt x="32" y="159"/>
                  </a:lnTo>
                  <a:lnTo>
                    <a:pt x="85" y="53"/>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864;p36">
              <a:extLst>
                <a:ext uri="{FF2B5EF4-FFF2-40B4-BE49-F238E27FC236}">
                  <a16:creationId xmlns:a16="http://schemas.microsoft.com/office/drawing/2014/main" id="{B85EDCCF-3156-4EFE-8189-5CD1E313B37E}"/>
                </a:ext>
              </a:extLst>
            </p:cNvPr>
            <p:cNvSpPr/>
            <p:nvPr/>
          </p:nvSpPr>
          <p:spPr>
            <a:xfrm>
              <a:off x="2869025" y="3285400"/>
              <a:ext cx="3175" cy="3975"/>
            </a:xfrm>
            <a:custGeom>
              <a:avLst/>
              <a:gdLst/>
              <a:ahLst/>
              <a:cxnLst/>
              <a:rect l="l" t="t" r="r" b="b"/>
              <a:pathLst>
                <a:path w="127" h="159" extrusionOk="0">
                  <a:moveTo>
                    <a:pt x="127" y="1"/>
                  </a:moveTo>
                  <a:lnTo>
                    <a:pt x="95" y="32"/>
                  </a:lnTo>
                  <a:lnTo>
                    <a:pt x="85" y="53"/>
                  </a:lnTo>
                  <a:lnTo>
                    <a:pt x="85" y="53"/>
                  </a:lnTo>
                  <a:lnTo>
                    <a:pt x="127" y="1"/>
                  </a:lnTo>
                  <a:close/>
                  <a:moveTo>
                    <a:pt x="85" y="53"/>
                  </a:moveTo>
                  <a:lnTo>
                    <a:pt x="0" y="159"/>
                  </a:lnTo>
                  <a:lnTo>
                    <a:pt x="32" y="159"/>
                  </a:lnTo>
                  <a:lnTo>
                    <a:pt x="85" y="5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865;p36">
              <a:extLst>
                <a:ext uri="{FF2B5EF4-FFF2-40B4-BE49-F238E27FC236}">
                  <a16:creationId xmlns:a16="http://schemas.microsoft.com/office/drawing/2014/main" id="{D8985745-02AE-468E-B8F0-794964494011}"/>
                </a:ext>
              </a:extLst>
            </p:cNvPr>
            <p:cNvSpPr/>
            <p:nvPr/>
          </p:nvSpPr>
          <p:spPr>
            <a:xfrm>
              <a:off x="2869025" y="3285400"/>
              <a:ext cx="3175" cy="3975"/>
            </a:xfrm>
            <a:custGeom>
              <a:avLst/>
              <a:gdLst/>
              <a:ahLst/>
              <a:cxnLst/>
              <a:rect l="l" t="t" r="r" b="b"/>
              <a:pathLst>
                <a:path w="127" h="159" extrusionOk="0">
                  <a:moveTo>
                    <a:pt x="127" y="1"/>
                  </a:moveTo>
                  <a:lnTo>
                    <a:pt x="95" y="32"/>
                  </a:lnTo>
                  <a:lnTo>
                    <a:pt x="85" y="53"/>
                  </a:lnTo>
                  <a:lnTo>
                    <a:pt x="85" y="53"/>
                  </a:lnTo>
                  <a:lnTo>
                    <a:pt x="127" y="1"/>
                  </a:lnTo>
                  <a:close/>
                  <a:moveTo>
                    <a:pt x="85" y="53"/>
                  </a:moveTo>
                  <a:lnTo>
                    <a:pt x="0" y="159"/>
                  </a:lnTo>
                  <a:lnTo>
                    <a:pt x="32" y="159"/>
                  </a:lnTo>
                  <a:lnTo>
                    <a:pt x="85" y="53"/>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866;p36">
              <a:extLst>
                <a:ext uri="{FF2B5EF4-FFF2-40B4-BE49-F238E27FC236}">
                  <a16:creationId xmlns:a16="http://schemas.microsoft.com/office/drawing/2014/main" id="{A65B7CBC-1F64-49C5-AD0C-B2050EBED35F}"/>
                </a:ext>
              </a:extLst>
            </p:cNvPr>
            <p:cNvSpPr/>
            <p:nvPr/>
          </p:nvSpPr>
          <p:spPr>
            <a:xfrm>
              <a:off x="2797775" y="3224450"/>
              <a:ext cx="99775" cy="68550"/>
            </a:xfrm>
            <a:custGeom>
              <a:avLst/>
              <a:gdLst/>
              <a:ahLst/>
              <a:cxnLst/>
              <a:rect l="l" t="t" r="r" b="b"/>
              <a:pathLst>
                <a:path w="3991" h="2742" extrusionOk="0">
                  <a:moveTo>
                    <a:pt x="1172" y="0"/>
                  </a:moveTo>
                  <a:lnTo>
                    <a:pt x="285" y="1077"/>
                  </a:lnTo>
                  <a:lnTo>
                    <a:pt x="253" y="1172"/>
                  </a:lnTo>
                  <a:lnTo>
                    <a:pt x="0" y="1488"/>
                  </a:lnTo>
                  <a:cubicBezTo>
                    <a:pt x="933" y="2201"/>
                    <a:pt x="1905" y="2742"/>
                    <a:pt x="2486" y="2742"/>
                  </a:cubicBezTo>
                  <a:cubicBezTo>
                    <a:pt x="2654" y="2742"/>
                    <a:pt x="2790" y="2696"/>
                    <a:pt x="2882" y="2597"/>
                  </a:cubicBezTo>
                  <a:lnTo>
                    <a:pt x="2977" y="2439"/>
                  </a:lnTo>
                  <a:lnTo>
                    <a:pt x="3294" y="2059"/>
                  </a:lnTo>
                  <a:lnTo>
                    <a:pt x="3990" y="1140"/>
                  </a:lnTo>
                  <a:lnTo>
                    <a:pt x="3990" y="1140"/>
                  </a:lnTo>
                  <a:cubicBezTo>
                    <a:pt x="3900" y="1217"/>
                    <a:pt x="3778" y="1253"/>
                    <a:pt x="3630" y="1253"/>
                  </a:cubicBezTo>
                  <a:cubicBezTo>
                    <a:pt x="3050" y="1253"/>
                    <a:pt x="2081" y="707"/>
                    <a:pt x="1172"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867;p36">
              <a:extLst>
                <a:ext uri="{FF2B5EF4-FFF2-40B4-BE49-F238E27FC236}">
                  <a16:creationId xmlns:a16="http://schemas.microsoft.com/office/drawing/2014/main" id="{BBB67BAB-3BE7-4DCE-8693-98EBF8862588}"/>
                </a:ext>
              </a:extLst>
            </p:cNvPr>
            <p:cNvSpPr/>
            <p:nvPr/>
          </p:nvSpPr>
          <p:spPr>
            <a:xfrm>
              <a:off x="2897525" y="3237100"/>
              <a:ext cx="12700" cy="15875"/>
            </a:xfrm>
            <a:custGeom>
              <a:avLst/>
              <a:gdLst/>
              <a:ahLst/>
              <a:cxnLst/>
              <a:rect l="l" t="t" r="r" b="b"/>
              <a:pathLst>
                <a:path w="508" h="635" extrusionOk="0">
                  <a:moveTo>
                    <a:pt x="507" y="1"/>
                  </a:moveTo>
                  <a:lnTo>
                    <a:pt x="444" y="64"/>
                  </a:lnTo>
                  <a:lnTo>
                    <a:pt x="0" y="634"/>
                  </a:lnTo>
                  <a:lnTo>
                    <a:pt x="0" y="634"/>
                  </a:lnTo>
                  <a:lnTo>
                    <a:pt x="50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868;p36">
              <a:extLst>
                <a:ext uri="{FF2B5EF4-FFF2-40B4-BE49-F238E27FC236}">
                  <a16:creationId xmlns:a16="http://schemas.microsoft.com/office/drawing/2014/main" id="{44522D72-C433-4E6E-BEDE-1A1D6A06C25B}"/>
                </a:ext>
              </a:extLst>
            </p:cNvPr>
            <p:cNvSpPr/>
            <p:nvPr/>
          </p:nvSpPr>
          <p:spPr>
            <a:xfrm>
              <a:off x="2897525" y="3237100"/>
              <a:ext cx="12700" cy="15875"/>
            </a:xfrm>
            <a:custGeom>
              <a:avLst/>
              <a:gdLst/>
              <a:ahLst/>
              <a:cxnLst/>
              <a:rect l="l" t="t" r="r" b="b"/>
              <a:pathLst>
                <a:path w="508" h="635" extrusionOk="0">
                  <a:moveTo>
                    <a:pt x="507" y="1"/>
                  </a:moveTo>
                  <a:lnTo>
                    <a:pt x="444" y="64"/>
                  </a:lnTo>
                  <a:lnTo>
                    <a:pt x="0" y="634"/>
                  </a:lnTo>
                  <a:lnTo>
                    <a:pt x="0" y="634"/>
                  </a:lnTo>
                  <a:lnTo>
                    <a:pt x="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869;p36">
              <a:extLst>
                <a:ext uri="{FF2B5EF4-FFF2-40B4-BE49-F238E27FC236}">
                  <a16:creationId xmlns:a16="http://schemas.microsoft.com/office/drawing/2014/main" id="{6E1FD5B5-9AC8-4C53-917C-B7F3FE227622}"/>
                </a:ext>
              </a:extLst>
            </p:cNvPr>
            <p:cNvSpPr/>
            <p:nvPr/>
          </p:nvSpPr>
          <p:spPr>
            <a:xfrm>
              <a:off x="2828650" y="3185650"/>
              <a:ext cx="99775" cy="68175"/>
            </a:xfrm>
            <a:custGeom>
              <a:avLst/>
              <a:gdLst/>
              <a:ahLst/>
              <a:cxnLst/>
              <a:rect l="l" t="t" r="r" b="b"/>
              <a:pathLst>
                <a:path w="3991" h="2727" extrusionOk="0">
                  <a:moveTo>
                    <a:pt x="1172" y="0"/>
                  </a:moveTo>
                  <a:lnTo>
                    <a:pt x="0" y="1457"/>
                  </a:lnTo>
                  <a:cubicBezTo>
                    <a:pt x="922" y="2185"/>
                    <a:pt x="1881" y="2727"/>
                    <a:pt x="2451" y="2727"/>
                  </a:cubicBezTo>
                  <a:cubicBezTo>
                    <a:pt x="2624" y="2727"/>
                    <a:pt x="2762" y="2677"/>
                    <a:pt x="2850" y="2565"/>
                  </a:cubicBezTo>
                  <a:lnTo>
                    <a:pt x="2850" y="2565"/>
                  </a:lnTo>
                  <a:lnTo>
                    <a:pt x="2755" y="2692"/>
                  </a:lnTo>
                  <a:lnTo>
                    <a:pt x="2755" y="2692"/>
                  </a:lnTo>
                  <a:lnTo>
                    <a:pt x="3262" y="2059"/>
                  </a:lnTo>
                  <a:lnTo>
                    <a:pt x="3990" y="1077"/>
                  </a:lnTo>
                  <a:lnTo>
                    <a:pt x="3990" y="1077"/>
                  </a:lnTo>
                  <a:cubicBezTo>
                    <a:pt x="3903" y="1179"/>
                    <a:pt x="3768" y="1226"/>
                    <a:pt x="3598" y="1226"/>
                  </a:cubicBezTo>
                  <a:cubicBezTo>
                    <a:pt x="3031" y="1226"/>
                    <a:pt x="2073" y="707"/>
                    <a:pt x="117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870;p36">
              <a:extLst>
                <a:ext uri="{FF2B5EF4-FFF2-40B4-BE49-F238E27FC236}">
                  <a16:creationId xmlns:a16="http://schemas.microsoft.com/office/drawing/2014/main" id="{8C4A9D24-3052-40A2-840A-3926452072FB}"/>
                </a:ext>
              </a:extLst>
            </p:cNvPr>
            <p:cNvSpPr/>
            <p:nvPr/>
          </p:nvSpPr>
          <p:spPr>
            <a:xfrm>
              <a:off x="2828650" y="3185650"/>
              <a:ext cx="99775" cy="68175"/>
            </a:xfrm>
            <a:custGeom>
              <a:avLst/>
              <a:gdLst/>
              <a:ahLst/>
              <a:cxnLst/>
              <a:rect l="l" t="t" r="r" b="b"/>
              <a:pathLst>
                <a:path w="3991" h="2727" extrusionOk="0">
                  <a:moveTo>
                    <a:pt x="1172" y="0"/>
                  </a:moveTo>
                  <a:lnTo>
                    <a:pt x="0" y="1457"/>
                  </a:lnTo>
                  <a:cubicBezTo>
                    <a:pt x="922" y="2185"/>
                    <a:pt x="1881" y="2727"/>
                    <a:pt x="2451" y="2727"/>
                  </a:cubicBezTo>
                  <a:cubicBezTo>
                    <a:pt x="2624" y="2727"/>
                    <a:pt x="2762" y="2677"/>
                    <a:pt x="2850" y="2565"/>
                  </a:cubicBezTo>
                  <a:lnTo>
                    <a:pt x="2850" y="2565"/>
                  </a:lnTo>
                  <a:lnTo>
                    <a:pt x="2755" y="2692"/>
                  </a:lnTo>
                  <a:lnTo>
                    <a:pt x="2755" y="2692"/>
                  </a:lnTo>
                  <a:lnTo>
                    <a:pt x="3262" y="2059"/>
                  </a:lnTo>
                  <a:lnTo>
                    <a:pt x="3990" y="1077"/>
                  </a:lnTo>
                  <a:lnTo>
                    <a:pt x="3990" y="1077"/>
                  </a:lnTo>
                  <a:cubicBezTo>
                    <a:pt x="3903" y="1179"/>
                    <a:pt x="3768" y="1226"/>
                    <a:pt x="3598" y="1226"/>
                  </a:cubicBezTo>
                  <a:cubicBezTo>
                    <a:pt x="3031" y="1226"/>
                    <a:pt x="2073" y="707"/>
                    <a:pt x="1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871;p36">
              <a:extLst>
                <a:ext uri="{FF2B5EF4-FFF2-40B4-BE49-F238E27FC236}">
                  <a16:creationId xmlns:a16="http://schemas.microsoft.com/office/drawing/2014/main" id="{EFCFBC3D-F279-46BA-946F-FF3900EC43AF}"/>
                </a:ext>
              </a:extLst>
            </p:cNvPr>
            <p:cNvSpPr/>
            <p:nvPr/>
          </p:nvSpPr>
          <p:spPr>
            <a:xfrm>
              <a:off x="2827050" y="3222075"/>
              <a:ext cx="72875" cy="33700"/>
            </a:xfrm>
            <a:custGeom>
              <a:avLst/>
              <a:gdLst/>
              <a:ahLst/>
              <a:cxnLst/>
              <a:rect l="l" t="t" r="r" b="b"/>
              <a:pathLst>
                <a:path w="2915" h="1348" extrusionOk="0">
                  <a:moveTo>
                    <a:pt x="64" y="0"/>
                  </a:moveTo>
                  <a:lnTo>
                    <a:pt x="1" y="95"/>
                  </a:lnTo>
                  <a:cubicBezTo>
                    <a:pt x="910" y="802"/>
                    <a:pt x="1879" y="1348"/>
                    <a:pt x="2459" y="1348"/>
                  </a:cubicBezTo>
                  <a:cubicBezTo>
                    <a:pt x="2607" y="1348"/>
                    <a:pt x="2729" y="1312"/>
                    <a:pt x="2819" y="1235"/>
                  </a:cubicBezTo>
                  <a:lnTo>
                    <a:pt x="2914" y="1108"/>
                  </a:lnTo>
                  <a:lnTo>
                    <a:pt x="2914" y="1108"/>
                  </a:lnTo>
                  <a:cubicBezTo>
                    <a:pt x="2826" y="1220"/>
                    <a:pt x="2688" y="1270"/>
                    <a:pt x="2515" y="1270"/>
                  </a:cubicBezTo>
                  <a:cubicBezTo>
                    <a:pt x="1945" y="1270"/>
                    <a:pt x="986" y="728"/>
                    <a:pt x="6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872;p36">
              <a:extLst>
                <a:ext uri="{FF2B5EF4-FFF2-40B4-BE49-F238E27FC236}">
                  <a16:creationId xmlns:a16="http://schemas.microsoft.com/office/drawing/2014/main" id="{3EA3D929-15C0-490F-B9CB-B3FC644CEEC7}"/>
                </a:ext>
              </a:extLst>
            </p:cNvPr>
            <p:cNvSpPr/>
            <p:nvPr/>
          </p:nvSpPr>
          <p:spPr>
            <a:xfrm>
              <a:off x="2827050" y="3222075"/>
              <a:ext cx="72875" cy="33700"/>
            </a:xfrm>
            <a:custGeom>
              <a:avLst/>
              <a:gdLst/>
              <a:ahLst/>
              <a:cxnLst/>
              <a:rect l="l" t="t" r="r" b="b"/>
              <a:pathLst>
                <a:path w="2915" h="1348" extrusionOk="0">
                  <a:moveTo>
                    <a:pt x="64" y="0"/>
                  </a:moveTo>
                  <a:lnTo>
                    <a:pt x="1" y="95"/>
                  </a:lnTo>
                  <a:cubicBezTo>
                    <a:pt x="910" y="802"/>
                    <a:pt x="1879" y="1348"/>
                    <a:pt x="2459" y="1348"/>
                  </a:cubicBezTo>
                  <a:cubicBezTo>
                    <a:pt x="2607" y="1348"/>
                    <a:pt x="2729" y="1312"/>
                    <a:pt x="2819" y="1235"/>
                  </a:cubicBezTo>
                  <a:lnTo>
                    <a:pt x="2914" y="1108"/>
                  </a:lnTo>
                  <a:lnTo>
                    <a:pt x="2914" y="1108"/>
                  </a:lnTo>
                  <a:cubicBezTo>
                    <a:pt x="2826" y="1220"/>
                    <a:pt x="2688" y="1270"/>
                    <a:pt x="2515" y="1270"/>
                  </a:cubicBezTo>
                  <a:cubicBezTo>
                    <a:pt x="1945" y="1270"/>
                    <a:pt x="986" y="728"/>
                    <a:pt x="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873;p36">
              <a:extLst>
                <a:ext uri="{FF2B5EF4-FFF2-40B4-BE49-F238E27FC236}">
                  <a16:creationId xmlns:a16="http://schemas.microsoft.com/office/drawing/2014/main" id="{F500422D-CA47-4BF7-A44F-B29FC62F0359}"/>
                </a:ext>
              </a:extLst>
            </p:cNvPr>
            <p:cNvSpPr/>
            <p:nvPr/>
          </p:nvSpPr>
          <p:spPr>
            <a:xfrm>
              <a:off x="2626750" y="3290950"/>
              <a:ext cx="219325" cy="209500"/>
            </a:xfrm>
            <a:custGeom>
              <a:avLst/>
              <a:gdLst/>
              <a:ahLst/>
              <a:cxnLst/>
              <a:rect l="l" t="t" r="r" b="b"/>
              <a:pathLst>
                <a:path w="8773" h="8380" extrusionOk="0">
                  <a:moveTo>
                    <a:pt x="5891" y="0"/>
                  </a:moveTo>
                  <a:lnTo>
                    <a:pt x="1" y="7569"/>
                  </a:lnTo>
                  <a:cubicBezTo>
                    <a:pt x="571" y="7981"/>
                    <a:pt x="1236" y="8266"/>
                    <a:pt x="1869" y="8361"/>
                  </a:cubicBezTo>
                  <a:cubicBezTo>
                    <a:pt x="1993" y="8373"/>
                    <a:pt x="2113" y="8380"/>
                    <a:pt x="2227" y="8380"/>
                  </a:cubicBezTo>
                  <a:cubicBezTo>
                    <a:pt x="2694" y="8380"/>
                    <a:pt x="3071" y="8273"/>
                    <a:pt x="3326" y="8044"/>
                  </a:cubicBezTo>
                  <a:lnTo>
                    <a:pt x="3643" y="7664"/>
                  </a:lnTo>
                  <a:lnTo>
                    <a:pt x="8361" y="1647"/>
                  </a:lnTo>
                  <a:cubicBezTo>
                    <a:pt x="8361" y="1647"/>
                    <a:pt x="8456" y="1520"/>
                    <a:pt x="8551" y="1425"/>
                  </a:cubicBezTo>
                  <a:lnTo>
                    <a:pt x="8773" y="1140"/>
                  </a:lnTo>
                  <a:lnTo>
                    <a:pt x="8741" y="1140"/>
                  </a:lnTo>
                  <a:lnTo>
                    <a:pt x="8401" y="1566"/>
                  </a:lnTo>
                  <a:lnTo>
                    <a:pt x="8401" y="1566"/>
                  </a:lnTo>
                  <a:cubicBezTo>
                    <a:pt x="8455" y="1479"/>
                    <a:pt x="8451" y="1373"/>
                    <a:pt x="8425" y="1267"/>
                  </a:cubicBezTo>
                  <a:lnTo>
                    <a:pt x="8425" y="1267"/>
                  </a:lnTo>
                  <a:cubicBezTo>
                    <a:pt x="8409" y="1268"/>
                    <a:pt x="8394" y="1268"/>
                    <a:pt x="8378" y="1268"/>
                  </a:cubicBezTo>
                  <a:cubicBezTo>
                    <a:pt x="7801" y="1268"/>
                    <a:pt x="6816" y="709"/>
                    <a:pt x="5891"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874;p36">
              <a:extLst>
                <a:ext uri="{FF2B5EF4-FFF2-40B4-BE49-F238E27FC236}">
                  <a16:creationId xmlns:a16="http://schemas.microsoft.com/office/drawing/2014/main" id="{34AEBBCA-758D-4300-9072-198FFB5F23DA}"/>
                </a:ext>
              </a:extLst>
            </p:cNvPr>
            <p:cNvSpPr/>
            <p:nvPr/>
          </p:nvSpPr>
          <p:spPr>
            <a:xfrm>
              <a:off x="2626750" y="3290950"/>
              <a:ext cx="219325" cy="209500"/>
            </a:xfrm>
            <a:custGeom>
              <a:avLst/>
              <a:gdLst/>
              <a:ahLst/>
              <a:cxnLst/>
              <a:rect l="l" t="t" r="r" b="b"/>
              <a:pathLst>
                <a:path w="8773" h="8380" extrusionOk="0">
                  <a:moveTo>
                    <a:pt x="5891" y="0"/>
                  </a:moveTo>
                  <a:lnTo>
                    <a:pt x="1" y="7569"/>
                  </a:lnTo>
                  <a:cubicBezTo>
                    <a:pt x="571" y="7981"/>
                    <a:pt x="1236" y="8266"/>
                    <a:pt x="1869" y="8361"/>
                  </a:cubicBezTo>
                  <a:cubicBezTo>
                    <a:pt x="1993" y="8373"/>
                    <a:pt x="2113" y="8380"/>
                    <a:pt x="2227" y="8380"/>
                  </a:cubicBezTo>
                  <a:cubicBezTo>
                    <a:pt x="2694" y="8380"/>
                    <a:pt x="3071" y="8273"/>
                    <a:pt x="3326" y="8044"/>
                  </a:cubicBezTo>
                  <a:lnTo>
                    <a:pt x="3643" y="7664"/>
                  </a:lnTo>
                  <a:lnTo>
                    <a:pt x="8361" y="1647"/>
                  </a:lnTo>
                  <a:cubicBezTo>
                    <a:pt x="8361" y="1647"/>
                    <a:pt x="8456" y="1520"/>
                    <a:pt x="8551" y="1425"/>
                  </a:cubicBezTo>
                  <a:lnTo>
                    <a:pt x="8773" y="1140"/>
                  </a:lnTo>
                  <a:lnTo>
                    <a:pt x="8741" y="1140"/>
                  </a:lnTo>
                  <a:lnTo>
                    <a:pt x="8401" y="1566"/>
                  </a:lnTo>
                  <a:lnTo>
                    <a:pt x="8401" y="1566"/>
                  </a:lnTo>
                  <a:cubicBezTo>
                    <a:pt x="8455" y="1479"/>
                    <a:pt x="8451" y="1373"/>
                    <a:pt x="8425" y="1267"/>
                  </a:cubicBezTo>
                  <a:lnTo>
                    <a:pt x="8425" y="1267"/>
                  </a:lnTo>
                  <a:cubicBezTo>
                    <a:pt x="8409" y="1268"/>
                    <a:pt x="8394" y="1268"/>
                    <a:pt x="8378" y="1268"/>
                  </a:cubicBezTo>
                  <a:cubicBezTo>
                    <a:pt x="7801" y="1268"/>
                    <a:pt x="6816" y="709"/>
                    <a:pt x="5891" y="0"/>
                  </a:cubicBezTo>
                  <a:close/>
                </a:path>
              </a:pathLst>
            </a:custGeom>
            <a:solidFill>
              <a:srgbClr val="E0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875;p36">
              <a:extLst>
                <a:ext uri="{FF2B5EF4-FFF2-40B4-BE49-F238E27FC236}">
                  <a16:creationId xmlns:a16="http://schemas.microsoft.com/office/drawing/2014/main" id="{0A48AF32-900F-4026-8E0B-BBD8ED50A868}"/>
                </a:ext>
              </a:extLst>
            </p:cNvPr>
            <p:cNvSpPr/>
            <p:nvPr/>
          </p:nvSpPr>
          <p:spPr>
            <a:xfrm>
              <a:off x="2835775" y="3319450"/>
              <a:ext cx="9525" cy="11900"/>
            </a:xfrm>
            <a:custGeom>
              <a:avLst/>
              <a:gdLst/>
              <a:ahLst/>
              <a:cxnLst/>
              <a:rect l="l" t="t" r="r" b="b"/>
              <a:pathLst>
                <a:path w="381" h="476" extrusionOk="0">
                  <a:moveTo>
                    <a:pt x="380" y="0"/>
                  </a:moveTo>
                  <a:cubicBezTo>
                    <a:pt x="317" y="64"/>
                    <a:pt x="190" y="95"/>
                    <a:pt x="64" y="127"/>
                  </a:cubicBezTo>
                  <a:cubicBezTo>
                    <a:pt x="90" y="233"/>
                    <a:pt x="94" y="339"/>
                    <a:pt x="40" y="426"/>
                  </a:cubicBezTo>
                  <a:lnTo>
                    <a:pt x="40" y="426"/>
                  </a:lnTo>
                  <a:lnTo>
                    <a:pt x="380" y="0"/>
                  </a:lnTo>
                  <a:close/>
                  <a:moveTo>
                    <a:pt x="40" y="426"/>
                  </a:moveTo>
                  <a:lnTo>
                    <a:pt x="0" y="475"/>
                  </a:lnTo>
                  <a:cubicBezTo>
                    <a:pt x="16" y="460"/>
                    <a:pt x="29" y="443"/>
                    <a:pt x="40" y="426"/>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876;p36">
              <a:extLst>
                <a:ext uri="{FF2B5EF4-FFF2-40B4-BE49-F238E27FC236}">
                  <a16:creationId xmlns:a16="http://schemas.microsoft.com/office/drawing/2014/main" id="{1A29E81A-C7F8-46EE-AAF8-536CFC9CEB4B}"/>
                </a:ext>
              </a:extLst>
            </p:cNvPr>
            <p:cNvSpPr/>
            <p:nvPr/>
          </p:nvSpPr>
          <p:spPr>
            <a:xfrm>
              <a:off x="2835775" y="3319450"/>
              <a:ext cx="9525" cy="11900"/>
            </a:xfrm>
            <a:custGeom>
              <a:avLst/>
              <a:gdLst/>
              <a:ahLst/>
              <a:cxnLst/>
              <a:rect l="l" t="t" r="r" b="b"/>
              <a:pathLst>
                <a:path w="381" h="476" extrusionOk="0">
                  <a:moveTo>
                    <a:pt x="380" y="0"/>
                  </a:moveTo>
                  <a:cubicBezTo>
                    <a:pt x="317" y="64"/>
                    <a:pt x="190" y="95"/>
                    <a:pt x="64" y="127"/>
                  </a:cubicBezTo>
                  <a:cubicBezTo>
                    <a:pt x="90" y="233"/>
                    <a:pt x="94" y="339"/>
                    <a:pt x="40" y="426"/>
                  </a:cubicBezTo>
                  <a:lnTo>
                    <a:pt x="40" y="426"/>
                  </a:lnTo>
                  <a:lnTo>
                    <a:pt x="380" y="0"/>
                  </a:lnTo>
                  <a:close/>
                  <a:moveTo>
                    <a:pt x="40" y="426"/>
                  </a:moveTo>
                  <a:lnTo>
                    <a:pt x="0" y="475"/>
                  </a:lnTo>
                  <a:cubicBezTo>
                    <a:pt x="16" y="460"/>
                    <a:pt x="29" y="443"/>
                    <a:pt x="40" y="42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877;p36">
              <a:extLst>
                <a:ext uri="{FF2B5EF4-FFF2-40B4-BE49-F238E27FC236}">
                  <a16:creationId xmlns:a16="http://schemas.microsoft.com/office/drawing/2014/main" id="{78140E92-0A2F-4AF1-9556-5A3F6B872790}"/>
                </a:ext>
              </a:extLst>
            </p:cNvPr>
            <p:cNvSpPr/>
            <p:nvPr/>
          </p:nvSpPr>
          <p:spPr>
            <a:xfrm>
              <a:off x="2774800" y="3290950"/>
              <a:ext cx="62575" cy="31725"/>
            </a:xfrm>
            <a:custGeom>
              <a:avLst/>
              <a:gdLst/>
              <a:ahLst/>
              <a:cxnLst/>
              <a:rect l="l" t="t" r="r" b="b"/>
              <a:pathLst>
                <a:path w="2503" h="1269" extrusionOk="0">
                  <a:moveTo>
                    <a:pt x="1" y="0"/>
                  </a:moveTo>
                  <a:lnTo>
                    <a:pt x="1" y="0"/>
                  </a:lnTo>
                  <a:cubicBezTo>
                    <a:pt x="926" y="709"/>
                    <a:pt x="1880" y="1268"/>
                    <a:pt x="2456" y="1268"/>
                  </a:cubicBezTo>
                  <a:cubicBezTo>
                    <a:pt x="2472" y="1268"/>
                    <a:pt x="2487" y="1268"/>
                    <a:pt x="2503" y="1267"/>
                  </a:cubicBezTo>
                  <a:cubicBezTo>
                    <a:pt x="2503" y="1235"/>
                    <a:pt x="2503" y="1204"/>
                    <a:pt x="2503" y="1172"/>
                  </a:cubicBezTo>
                  <a:cubicBezTo>
                    <a:pt x="2091" y="1172"/>
                    <a:pt x="1299" y="982"/>
                    <a:pt x="1"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878;p36">
              <a:extLst>
                <a:ext uri="{FF2B5EF4-FFF2-40B4-BE49-F238E27FC236}">
                  <a16:creationId xmlns:a16="http://schemas.microsoft.com/office/drawing/2014/main" id="{6B41F555-A806-4960-BFD7-2BF4C61CC1A8}"/>
                </a:ext>
              </a:extLst>
            </p:cNvPr>
            <p:cNvSpPr/>
            <p:nvPr/>
          </p:nvSpPr>
          <p:spPr>
            <a:xfrm>
              <a:off x="2774800" y="3290950"/>
              <a:ext cx="62575" cy="31725"/>
            </a:xfrm>
            <a:custGeom>
              <a:avLst/>
              <a:gdLst/>
              <a:ahLst/>
              <a:cxnLst/>
              <a:rect l="l" t="t" r="r" b="b"/>
              <a:pathLst>
                <a:path w="2503" h="1269" extrusionOk="0">
                  <a:moveTo>
                    <a:pt x="1" y="0"/>
                  </a:moveTo>
                  <a:lnTo>
                    <a:pt x="1" y="0"/>
                  </a:lnTo>
                  <a:cubicBezTo>
                    <a:pt x="926" y="709"/>
                    <a:pt x="1880" y="1268"/>
                    <a:pt x="2456" y="1268"/>
                  </a:cubicBezTo>
                  <a:cubicBezTo>
                    <a:pt x="2472" y="1268"/>
                    <a:pt x="2487" y="1268"/>
                    <a:pt x="2503" y="1267"/>
                  </a:cubicBezTo>
                  <a:cubicBezTo>
                    <a:pt x="2503" y="1235"/>
                    <a:pt x="2503" y="1204"/>
                    <a:pt x="2503" y="1172"/>
                  </a:cubicBezTo>
                  <a:cubicBezTo>
                    <a:pt x="2091" y="1172"/>
                    <a:pt x="1299" y="982"/>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879;p36">
              <a:extLst>
                <a:ext uri="{FF2B5EF4-FFF2-40B4-BE49-F238E27FC236}">
                  <a16:creationId xmlns:a16="http://schemas.microsoft.com/office/drawing/2014/main" id="{C18EC466-3BFC-477E-A12E-09C5B6FB01D3}"/>
                </a:ext>
              </a:extLst>
            </p:cNvPr>
            <p:cNvSpPr/>
            <p:nvPr/>
          </p:nvSpPr>
          <p:spPr>
            <a:xfrm>
              <a:off x="2845275" y="3318650"/>
              <a:ext cx="800" cy="825"/>
            </a:xfrm>
            <a:custGeom>
              <a:avLst/>
              <a:gdLst/>
              <a:ahLst/>
              <a:cxnLst/>
              <a:rect l="l" t="t" r="r" b="b"/>
              <a:pathLst>
                <a:path w="32" h="33" extrusionOk="0">
                  <a:moveTo>
                    <a:pt x="32" y="1"/>
                  </a:moveTo>
                  <a:lnTo>
                    <a:pt x="0" y="32"/>
                  </a:lnTo>
                  <a:lnTo>
                    <a:pt x="32" y="32"/>
                  </a:lnTo>
                  <a:lnTo>
                    <a:pt x="32" y="1"/>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880;p36">
              <a:extLst>
                <a:ext uri="{FF2B5EF4-FFF2-40B4-BE49-F238E27FC236}">
                  <a16:creationId xmlns:a16="http://schemas.microsoft.com/office/drawing/2014/main" id="{DB813C8C-A4E5-4295-A423-2006A312A413}"/>
                </a:ext>
              </a:extLst>
            </p:cNvPr>
            <p:cNvSpPr/>
            <p:nvPr/>
          </p:nvSpPr>
          <p:spPr>
            <a:xfrm>
              <a:off x="2845275" y="3318650"/>
              <a:ext cx="800" cy="825"/>
            </a:xfrm>
            <a:custGeom>
              <a:avLst/>
              <a:gdLst/>
              <a:ahLst/>
              <a:cxnLst/>
              <a:rect l="l" t="t" r="r" b="b"/>
              <a:pathLst>
                <a:path w="32" h="33" extrusionOk="0">
                  <a:moveTo>
                    <a:pt x="32" y="1"/>
                  </a:moveTo>
                  <a:lnTo>
                    <a:pt x="0" y="32"/>
                  </a:lnTo>
                  <a:lnTo>
                    <a:pt x="32" y="32"/>
                  </a:lnTo>
                  <a:lnTo>
                    <a:pt x="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881;p36">
              <a:extLst>
                <a:ext uri="{FF2B5EF4-FFF2-40B4-BE49-F238E27FC236}">
                  <a16:creationId xmlns:a16="http://schemas.microsoft.com/office/drawing/2014/main" id="{662169EE-9BC0-4B32-8B48-3893BE73AEB1}"/>
                </a:ext>
              </a:extLst>
            </p:cNvPr>
            <p:cNvSpPr/>
            <p:nvPr/>
          </p:nvSpPr>
          <p:spPr>
            <a:xfrm>
              <a:off x="2837350" y="3318650"/>
              <a:ext cx="8725" cy="3975"/>
            </a:xfrm>
            <a:custGeom>
              <a:avLst/>
              <a:gdLst/>
              <a:ahLst/>
              <a:cxnLst/>
              <a:rect l="l" t="t" r="r" b="b"/>
              <a:pathLst>
                <a:path w="349" h="159" extrusionOk="0">
                  <a:moveTo>
                    <a:pt x="349" y="1"/>
                  </a:moveTo>
                  <a:cubicBezTo>
                    <a:pt x="286" y="32"/>
                    <a:pt x="191" y="64"/>
                    <a:pt x="1" y="64"/>
                  </a:cubicBezTo>
                  <a:cubicBezTo>
                    <a:pt x="1" y="96"/>
                    <a:pt x="1" y="127"/>
                    <a:pt x="1" y="159"/>
                  </a:cubicBezTo>
                  <a:cubicBezTo>
                    <a:pt x="127" y="127"/>
                    <a:pt x="254" y="96"/>
                    <a:pt x="317" y="32"/>
                  </a:cubicBezTo>
                  <a:lnTo>
                    <a:pt x="349" y="1"/>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882;p36">
              <a:extLst>
                <a:ext uri="{FF2B5EF4-FFF2-40B4-BE49-F238E27FC236}">
                  <a16:creationId xmlns:a16="http://schemas.microsoft.com/office/drawing/2014/main" id="{8AED06D2-EAF3-4C61-B5E4-39DC9BDBC5A0}"/>
                </a:ext>
              </a:extLst>
            </p:cNvPr>
            <p:cNvSpPr/>
            <p:nvPr/>
          </p:nvSpPr>
          <p:spPr>
            <a:xfrm>
              <a:off x="2837350" y="3318650"/>
              <a:ext cx="8725" cy="3975"/>
            </a:xfrm>
            <a:custGeom>
              <a:avLst/>
              <a:gdLst/>
              <a:ahLst/>
              <a:cxnLst/>
              <a:rect l="l" t="t" r="r" b="b"/>
              <a:pathLst>
                <a:path w="349" h="159" extrusionOk="0">
                  <a:moveTo>
                    <a:pt x="349" y="1"/>
                  </a:moveTo>
                  <a:cubicBezTo>
                    <a:pt x="286" y="32"/>
                    <a:pt x="191" y="64"/>
                    <a:pt x="1" y="64"/>
                  </a:cubicBezTo>
                  <a:cubicBezTo>
                    <a:pt x="1" y="96"/>
                    <a:pt x="1" y="127"/>
                    <a:pt x="1" y="159"/>
                  </a:cubicBezTo>
                  <a:cubicBezTo>
                    <a:pt x="127" y="127"/>
                    <a:pt x="254" y="96"/>
                    <a:pt x="317" y="32"/>
                  </a:cubicBezTo>
                  <a:lnTo>
                    <a:pt x="3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883;p36">
              <a:extLst>
                <a:ext uri="{FF2B5EF4-FFF2-40B4-BE49-F238E27FC236}">
                  <a16:creationId xmlns:a16="http://schemas.microsoft.com/office/drawing/2014/main" id="{FBF2095C-BCED-498E-84C4-8C3AA4B33A2A}"/>
                </a:ext>
              </a:extLst>
            </p:cNvPr>
            <p:cNvSpPr/>
            <p:nvPr/>
          </p:nvSpPr>
          <p:spPr>
            <a:xfrm>
              <a:off x="3014700" y="2770775"/>
              <a:ext cx="247825" cy="86750"/>
            </a:xfrm>
            <a:custGeom>
              <a:avLst/>
              <a:gdLst/>
              <a:ahLst/>
              <a:cxnLst/>
              <a:rect l="l" t="t" r="r" b="b"/>
              <a:pathLst>
                <a:path w="9913" h="3470" extrusionOk="0">
                  <a:moveTo>
                    <a:pt x="5" y="2339"/>
                  </a:moveTo>
                  <a:cubicBezTo>
                    <a:pt x="3" y="2341"/>
                    <a:pt x="2" y="2342"/>
                    <a:pt x="0" y="2344"/>
                  </a:cubicBezTo>
                  <a:lnTo>
                    <a:pt x="5" y="2339"/>
                  </a:lnTo>
                  <a:close/>
                  <a:moveTo>
                    <a:pt x="1837" y="1"/>
                  </a:moveTo>
                  <a:lnTo>
                    <a:pt x="5" y="2339"/>
                  </a:lnTo>
                  <a:lnTo>
                    <a:pt x="5" y="2339"/>
                  </a:lnTo>
                  <a:cubicBezTo>
                    <a:pt x="64" y="2267"/>
                    <a:pt x="192" y="2235"/>
                    <a:pt x="354" y="2235"/>
                  </a:cubicBezTo>
                  <a:cubicBezTo>
                    <a:pt x="741" y="2235"/>
                    <a:pt x="1318" y="2417"/>
                    <a:pt x="1584" y="2661"/>
                  </a:cubicBezTo>
                  <a:cubicBezTo>
                    <a:pt x="1929" y="2948"/>
                    <a:pt x="2768" y="3470"/>
                    <a:pt x="3536" y="3470"/>
                  </a:cubicBezTo>
                  <a:cubicBezTo>
                    <a:pt x="3615" y="3470"/>
                    <a:pt x="3692" y="3464"/>
                    <a:pt x="3769" y="3453"/>
                  </a:cubicBezTo>
                  <a:cubicBezTo>
                    <a:pt x="4491" y="3337"/>
                    <a:pt x="5582" y="3195"/>
                    <a:pt x="6393" y="3195"/>
                  </a:cubicBezTo>
                  <a:cubicBezTo>
                    <a:pt x="6471" y="3195"/>
                    <a:pt x="6547" y="3197"/>
                    <a:pt x="6619" y="3199"/>
                  </a:cubicBezTo>
                  <a:cubicBezTo>
                    <a:pt x="7443" y="3231"/>
                    <a:pt x="7854" y="3294"/>
                    <a:pt x="7854" y="3294"/>
                  </a:cubicBezTo>
                  <a:lnTo>
                    <a:pt x="9913" y="634"/>
                  </a:lnTo>
                  <a:lnTo>
                    <a:pt x="9913" y="634"/>
                  </a:lnTo>
                  <a:cubicBezTo>
                    <a:pt x="9913" y="634"/>
                    <a:pt x="8266" y="775"/>
                    <a:pt x="6727" y="775"/>
                  </a:cubicBezTo>
                  <a:cubicBezTo>
                    <a:pt x="5958" y="775"/>
                    <a:pt x="5215" y="740"/>
                    <a:pt x="4719" y="634"/>
                  </a:cubicBezTo>
                  <a:cubicBezTo>
                    <a:pt x="3199" y="349"/>
                    <a:pt x="1837" y="1"/>
                    <a:pt x="18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884;p36">
              <a:extLst>
                <a:ext uri="{FF2B5EF4-FFF2-40B4-BE49-F238E27FC236}">
                  <a16:creationId xmlns:a16="http://schemas.microsoft.com/office/drawing/2014/main" id="{BB1EE311-3CE2-4D63-9AA2-9FEFBABFECA2}"/>
                </a:ext>
              </a:extLst>
            </p:cNvPr>
            <p:cNvSpPr/>
            <p:nvPr/>
          </p:nvSpPr>
          <p:spPr>
            <a:xfrm>
              <a:off x="2895150" y="2909325"/>
              <a:ext cx="123525" cy="119000"/>
            </a:xfrm>
            <a:custGeom>
              <a:avLst/>
              <a:gdLst/>
              <a:ahLst/>
              <a:cxnLst/>
              <a:rect l="l" t="t" r="r" b="b"/>
              <a:pathLst>
                <a:path w="4941" h="4760" extrusionOk="0">
                  <a:moveTo>
                    <a:pt x="2281" y="1"/>
                  </a:moveTo>
                  <a:lnTo>
                    <a:pt x="0" y="2914"/>
                  </a:lnTo>
                  <a:cubicBezTo>
                    <a:pt x="159" y="3104"/>
                    <a:pt x="317" y="3263"/>
                    <a:pt x="475" y="3453"/>
                  </a:cubicBezTo>
                  <a:cubicBezTo>
                    <a:pt x="729" y="3674"/>
                    <a:pt x="1014" y="3896"/>
                    <a:pt x="1299" y="4086"/>
                  </a:cubicBezTo>
                  <a:cubicBezTo>
                    <a:pt x="1774" y="4371"/>
                    <a:pt x="2281" y="4624"/>
                    <a:pt x="2851" y="4719"/>
                  </a:cubicBezTo>
                  <a:cubicBezTo>
                    <a:pt x="3000" y="4746"/>
                    <a:pt x="3154" y="4760"/>
                    <a:pt x="3308" y="4760"/>
                  </a:cubicBezTo>
                  <a:cubicBezTo>
                    <a:pt x="3710" y="4760"/>
                    <a:pt x="4114" y="4663"/>
                    <a:pt x="4434" y="4434"/>
                  </a:cubicBezTo>
                  <a:cubicBezTo>
                    <a:pt x="4624" y="4308"/>
                    <a:pt x="4782" y="4149"/>
                    <a:pt x="4846" y="3928"/>
                  </a:cubicBezTo>
                  <a:cubicBezTo>
                    <a:pt x="4941" y="3674"/>
                    <a:pt x="4814" y="3389"/>
                    <a:pt x="4592" y="3231"/>
                  </a:cubicBezTo>
                  <a:cubicBezTo>
                    <a:pt x="4307" y="2946"/>
                    <a:pt x="3959" y="2724"/>
                    <a:pt x="3642" y="2471"/>
                  </a:cubicBezTo>
                  <a:cubicBezTo>
                    <a:pt x="3326" y="2249"/>
                    <a:pt x="3009" y="2028"/>
                    <a:pt x="2724" y="1743"/>
                  </a:cubicBezTo>
                  <a:cubicBezTo>
                    <a:pt x="2661" y="1679"/>
                    <a:pt x="2597" y="1521"/>
                    <a:pt x="2692" y="1458"/>
                  </a:cubicBezTo>
                  <a:cubicBezTo>
                    <a:pt x="2717" y="1445"/>
                    <a:pt x="2745" y="1440"/>
                    <a:pt x="2776" y="1440"/>
                  </a:cubicBezTo>
                  <a:cubicBezTo>
                    <a:pt x="2903" y="1440"/>
                    <a:pt x="3072" y="1527"/>
                    <a:pt x="3199" y="1553"/>
                  </a:cubicBezTo>
                  <a:cubicBezTo>
                    <a:pt x="3389" y="1616"/>
                    <a:pt x="3611" y="1648"/>
                    <a:pt x="3832" y="1679"/>
                  </a:cubicBezTo>
                  <a:cubicBezTo>
                    <a:pt x="3959" y="1679"/>
                    <a:pt x="4054" y="1679"/>
                    <a:pt x="4149" y="1648"/>
                  </a:cubicBezTo>
                  <a:cubicBezTo>
                    <a:pt x="4276" y="1616"/>
                    <a:pt x="4434" y="1458"/>
                    <a:pt x="4434" y="1331"/>
                  </a:cubicBezTo>
                  <a:cubicBezTo>
                    <a:pt x="4402" y="1268"/>
                    <a:pt x="4339" y="1204"/>
                    <a:pt x="4276" y="1173"/>
                  </a:cubicBezTo>
                  <a:cubicBezTo>
                    <a:pt x="3959" y="1046"/>
                    <a:pt x="3611" y="919"/>
                    <a:pt x="3357" y="698"/>
                  </a:cubicBezTo>
                  <a:cubicBezTo>
                    <a:pt x="3262" y="603"/>
                    <a:pt x="3136" y="508"/>
                    <a:pt x="3009" y="413"/>
                  </a:cubicBezTo>
                  <a:cubicBezTo>
                    <a:pt x="2787" y="254"/>
                    <a:pt x="2534" y="127"/>
                    <a:pt x="2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885;p36">
              <a:extLst>
                <a:ext uri="{FF2B5EF4-FFF2-40B4-BE49-F238E27FC236}">
                  <a16:creationId xmlns:a16="http://schemas.microsoft.com/office/drawing/2014/main" id="{31338E8A-F6C4-418F-8E8D-383594F614D8}"/>
                </a:ext>
              </a:extLst>
            </p:cNvPr>
            <p:cNvSpPr/>
            <p:nvPr/>
          </p:nvSpPr>
          <p:spPr>
            <a:xfrm>
              <a:off x="2989375" y="2734350"/>
              <a:ext cx="394300" cy="112875"/>
            </a:xfrm>
            <a:custGeom>
              <a:avLst/>
              <a:gdLst/>
              <a:ahLst/>
              <a:cxnLst/>
              <a:rect l="l" t="t" r="r" b="b"/>
              <a:pathLst>
                <a:path w="15772" h="4515" extrusionOk="0">
                  <a:moveTo>
                    <a:pt x="14473" y="1"/>
                  </a:moveTo>
                  <a:lnTo>
                    <a:pt x="14473" y="1"/>
                  </a:lnTo>
                  <a:cubicBezTo>
                    <a:pt x="14473" y="1"/>
                    <a:pt x="13428" y="223"/>
                    <a:pt x="11116" y="698"/>
                  </a:cubicBezTo>
                  <a:cubicBezTo>
                    <a:pt x="9413" y="1038"/>
                    <a:pt x="6710" y="1712"/>
                    <a:pt x="6058" y="1712"/>
                  </a:cubicBezTo>
                  <a:cubicBezTo>
                    <a:pt x="6043" y="1712"/>
                    <a:pt x="6030" y="1712"/>
                    <a:pt x="6017" y="1711"/>
                  </a:cubicBezTo>
                  <a:cubicBezTo>
                    <a:pt x="5447" y="1711"/>
                    <a:pt x="3769" y="856"/>
                    <a:pt x="2914" y="856"/>
                  </a:cubicBezTo>
                  <a:cubicBezTo>
                    <a:pt x="1995" y="856"/>
                    <a:pt x="1140" y="1489"/>
                    <a:pt x="633" y="2598"/>
                  </a:cubicBezTo>
                  <a:cubicBezTo>
                    <a:pt x="0" y="3928"/>
                    <a:pt x="697" y="4213"/>
                    <a:pt x="697" y="4213"/>
                  </a:cubicBezTo>
                  <a:lnTo>
                    <a:pt x="1203" y="3548"/>
                  </a:lnTo>
                  <a:cubicBezTo>
                    <a:pt x="1314" y="3474"/>
                    <a:pt x="1433" y="3442"/>
                    <a:pt x="1562" y="3442"/>
                  </a:cubicBezTo>
                  <a:cubicBezTo>
                    <a:pt x="2207" y="3442"/>
                    <a:pt x="3109" y="4234"/>
                    <a:pt x="4560" y="4498"/>
                  </a:cubicBezTo>
                  <a:cubicBezTo>
                    <a:pt x="4633" y="4509"/>
                    <a:pt x="4707" y="4514"/>
                    <a:pt x="4783" y="4514"/>
                  </a:cubicBezTo>
                  <a:cubicBezTo>
                    <a:pt x="5339" y="4514"/>
                    <a:pt x="5968" y="4245"/>
                    <a:pt x="6302" y="4245"/>
                  </a:cubicBezTo>
                  <a:cubicBezTo>
                    <a:pt x="8582" y="4213"/>
                    <a:pt x="12288" y="3865"/>
                    <a:pt x="13808" y="3485"/>
                  </a:cubicBezTo>
                  <a:cubicBezTo>
                    <a:pt x="15771" y="2978"/>
                    <a:pt x="15233" y="1648"/>
                    <a:pt x="14473" y="1"/>
                  </a:cubicBez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886;p36">
              <a:extLst>
                <a:ext uri="{FF2B5EF4-FFF2-40B4-BE49-F238E27FC236}">
                  <a16:creationId xmlns:a16="http://schemas.microsoft.com/office/drawing/2014/main" id="{0CAB938B-38E9-41C5-B7E4-85B458FEB220}"/>
                </a:ext>
              </a:extLst>
            </p:cNvPr>
            <p:cNvSpPr/>
            <p:nvPr/>
          </p:nvSpPr>
          <p:spPr>
            <a:xfrm>
              <a:off x="2787475" y="2765250"/>
              <a:ext cx="231200" cy="255825"/>
            </a:xfrm>
            <a:custGeom>
              <a:avLst/>
              <a:gdLst/>
              <a:ahLst/>
              <a:cxnLst/>
              <a:rect l="l" t="t" r="r" b="b"/>
              <a:pathLst>
                <a:path w="9248" h="10233" extrusionOk="0">
                  <a:moveTo>
                    <a:pt x="0" y="0"/>
                  </a:moveTo>
                  <a:cubicBezTo>
                    <a:pt x="32" y="222"/>
                    <a:pt x="222" y="982"/>
                    <a:pt x="317" y="1203"/>
                  </a:cubicBezTo>
                  <a:cubicBezTo>
                    <a:pt x="539" y="1805"/>
                    <a:pt x="1014" y="2882"/>
                    <a:pt x="1299" y="3484"/>
                  </a:cubicBezTo>
                  <a:cubicBezTo>
                    <a:pt x="1742" y="4434"/>
                    <a:pt x="2186" y="5289"/>
                    <a:pt x="2787" y="6271"/>
                  </a:cubicBezTo>
                  <a:cubicBezTo>
                    <a:pt x="3389" y="7221"/>
                    <a:pt x="3991" y="8107"/>
                    <a:pt x="4814" y="8899"/>
                  </a:cubicBezTo>
                  <a:cubicBezTo>
                    <a:pt x="5067" y="9152"/>
                    <a:pt x="5321" y="9374"/>
                    <a:pt x="5637" y="9564"/>
                  </a:cubicBezTo>
                  <a:cubicBezTo>
                    <a:pt x="6113" y="9849"/>
                    <a:pt x="6619" y="10102"/>
                    <a:pt x="7158" y="10197"/>
                  </a:cubicBezTo>
                  <a:cubicBezTo>
                    <a:pt x="7290" y="10221"/>
                    <a:pt x="7425" y="10233"/>
                    <a:pt x="7561" y="10233"/>
                  </a:cubicBezTo>
                  <a:cubicBezTo>
                    <a:pt x="7981" y="10233"/>
                    <a:pt x="8406" y="10120"/>
                    <a:pt x="8741" y="9881"/>
                  </a:cubicBezTo>
                  <a:cubicBezTo>
                    <a:pt x="8931" y="9754"/>
                    <a:pt x="9089" y="9596"/>
                    <a:pt x="9153" y="9406"/>
                  </a:cubicBezTo>
                  <a:cubicBezTo>
                    <a:pt x="9248" y="9121"/>
                    <a:pt x="9121" y="8867"/>
                    <a:pt x="8899" y="8677"/>
                  </a:cubicBezTo>
                  <a:cubicBezTo>
                    <a:pt x="8614" y="8424"/>
                    <a:pt x="8266" y="8171"/>
                    <a:pt x="7949" y="7949"/>
                  </a:cubicBezTo>
                  <a:cubicBezTo>
                    <a:pt x="7633" y="7696"/>
                    <a:pt x="7316" y="7474"/>
                    <a:pt x="7031" y="7189"/>
                  </a:cubicBezTo>
                  <a:cubicBezTo>
                    <a:pt x="6968" y="7126"/>
                    <a:pt x="6904" y="6999"/>
                    <a:pt x="6999" y="6936"/>
                  </a:cubicBezTo>
                  <a:cubicBezTo>
                    <a:pt x="7033" y="6910"/>
                    <a:pt x="7073" y="6901"/>
                    <a:pt x="7116" y="6901"/>
                  </a:cubicBezTo>
                  <a:cubicBezTo>
                    <a:pt x="7236" y="6901"/>
                    <a:pt x="7381" y="6976"/>
                    <a:pt x="7474" y="6999"/>
                  </a:cubicBezTo>
                  <a:cubicBezTo>
                    <a:pt x="7696" y="7062"/>
                    <a:pt x="7918" y="7126"/>
                    <a:pt x="8139" y="7126"/>
                  </a:cubicBezTo>
                  <a:cubicBezTo>
                    <a:pt x="8234" y="7126"/>
                    <a:pt x="8361" y="7126"/>
                    <a:pt x="8456" y="7094"/>
                  </a:cubicBezTo>
                  <a:cubicBezTo>
                    <a:pt x="8551" y="7062"/>
                    <a:pt x="8741" y="6936"/>
                    <a:pt x="8709" y="6777"/>
                  </a:cubicBezTo>
                  <a:cubicBezTo>
                    <a:pt x="8709" y="6714"/>
                    <a:pt x="8646" y="6682"/>
                    <a:pt x="8551" y="6651"/>
                  </a:cubicBezTo>
                  <a:cubicBezTo>
                    <a:pt x="8266" y="6492"/>
                    <a:pt x="7918" y="6366"/>
                    <a:pt x="7664" y="6144"/>
                  </a:cubicBezTo>
                  <a:cubicBezTo>
                    <a:pt x="7538" y="6049"/>
                    <a:pt x="7411" y="5985"/>
                    <a:pt x="7316" y="5890"/>
                  </a:cubicBezTo>
                  <a:cubicBezTo>
                    <a:pt x="7031" y="5700"/>
                    <a:pt x="6746" y="5510"/>
                    <a:pt x="6461" y="5415"/>
                  </a:cubicBezTo>
                  <a:cubicBezTo>
                    <a:pt x="6176" y="5320"/>
                    <a:pt x="5859" y="5289"/>
                    <a:pt x="5637" y="5099"/>
                  </a:cubicBezTo>
                  <a:cubicBezTo>
                    <a:pt x="5416" y="4940"/>
                    <a:pt x="5257" y="4655"/>
                    <a:pt x="5131" y="4402"/>
                  </a:cubicBezTo>
                  <a:cubicBezTo>
                    <a:pt x="4592" y="3167"/>
                    <a:pt x="3832" y="1457"/>
                    <a:pt x="3484" y="32"/>
                  </a:cubicBezTo>
                  <a:lnTo>
                    <a:pt x="0" y="0"/>
                  </a:ln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887;p36">
              <a:extLst>
                <a:ext uri="{FF2B5EF4-FFF2-40B4-BE49-F238E27FC236}">
                  <a16:creationId xmlns:a16="http://schemas.microsoft.com/office/drawing/2014/main" id="{BAEE8ED5-165E-4E83-97A7-B377CF29857A}"/>
                </a:ext>
              </a:extLst>
            </p:cNvPr>
            <p:cNvSpPr/>
            <p:nvPr/>
          </p:nvSpPr>
          <p:spPr>
            <a:xfrm>
              <a:off x="3134250" y="2199675"/>
              <a:ext cx="38025" cy="31975"/>
            </a:xfrm>
            <a:custGeom>
              <a:avLst/>
              <a:gdLst/>
              <a:ahLst/>
              <a:cxnLst/>
              <a:rect l="l" t="t" r="r" b="b"/>
              <a:pathLst>
                <a:path w="1521" h="1279" extrusionOk="0">
                  <a:moveTo>
                    <a:pt x="905" y="1"/>
                  </a:moveTo>
                  <a:cubicBezTo>
                    <a:pt x="721" y="1"/>
                    <a:pt x="535" y="57"/>
                    <a:pt x="380" y="170"/>
                  </a:cubicBezTo>
                  <a:cubicBezTo>
                    <a:pt x="32" y="455"/>
                    <a:pt x="0" y="962"/>
                    <a:pt x="285" y="1278"/>
                  </a:cubicBezTo>
                  <a:lnTo>
                    <a:pt x="1521" y="265"/>
                  </a:lnTo>
                  <a:cubicBezTo>
                    <a:pt x="1362" y="89"/>
                    <a:pt x="1135" y="1"/>
                    <a:pt x="905"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888;p36">
              <a:extLst>
                <a:ext uri="{FF2B5EF4-FFF2-40B4-BE49-F238E27FC236}">
                  <a16:creationId xmlns:a16="http://schemas.microsoft.com/office/drawing/2014/main" id="{4B4A26C3-3259-40E2-9416-237C5756B100}"/>
                </a:ext>
              </a:extLst>
            </p:cNvPr>
            <p:cNvSpPr/>
            <p:nvPr/>
          </p:nvSpPr>
          <p:spPr>
            <a:xfrm>
              <a:off x="2884725" y="2111200"/>
              <a:ext cx="298625" cy="321550"/>
            </a:xfrm>
            <a:custGeom>
              <a:avLst/>
              <a:gdLst/>
              <a:ahLst/>
              <a:cxnLst/>
              <a:rect l="l" t="t" r="r" b="b"/>
              <a:pathLst>
                <a:path w="11945" h="12862" extrusionOk="0">
                  <a:moveTo>
                    <a:pt x="1931" y="0"/>
                  </a:moveTo>
                  <a:cubicBezTo>
                    <a:pt x="1394" y="0"/>
                    <a:pt x="1290" y="1980"/>
                    <a:pt x="2033" y="2537"/>
                  </a:cubicBezTo>
                  <a:cubicBezTo>
                    <a:pt x="2033" y="2537"/>
                    <a:pt x="1272" y="2252"/>
                    <a:pt x="576" y="1587"/>
                  </a:cubicBezTo>
                  <a:cubicBezTo>
                    <a:pt x="534" y="1545"/>
                    <a:pt x="494" y="1526"/>
                    <a:pt x="457" y="1526"/>
                  </a:cubicBezTo>
                  <a:cubicBezTo>
                    <a:pt x="77" y="1526"/>
                    <a:pt x="0" y="3594"/>
                    <a:pt x="924" y="4374"/>
                  </a:cubicBezTo>
                  <a:cubicBezTo>
                    <a:pt x="924" y="4374"/>
                    <a:pt x="69" y="4881"/>
                    <a:pt x="164" y="6147"/>
                  </a:cubicBezTo>
                  <a:cubicBezTo>
                    <a:pt x="291" y="7414"/>
                    <a:pt x="1209" y="7984"/>
                    <a:pt x="1811" y="8111"/>
                  </a:cubicBezTo>
                  <a:lnTo>
                    <a:pt x="8271" y="12861"/>
                  </a:lnTo>
                  <a:cubicBezTo>
                    <a:pt x="8271" y="12069"/>
                    <a:pt x="10076" y="10929"/>
                    <a:pt x="10995" y="9283"/>
                  </a:cubicBezTo>
                  <a:cubicBezTo>
                    <a:pt x="11945" y="7667"/>
                    <a:pt x="11470" y="4976"/>
                    <a:pt x="10203" y="4564"/>
                  </a:cubicBezTo>
                  <a:cubicBezTo>
                    <a:pt x="10203" y="4564"/>
                    <a:pt x="10171" y="2125"/>
                    <a:pt x="6878" y="1492"/>
                  </a:cubicBezTo>
                  <a:cubicBezTo>
                    <a:pt x="3584" y="827"/>
                    <a:pt x="2571" y="99"/>
                    <a:pt x="1969" y="4"/>
                  </a:cubicBezTo>
                  <a:cubicBezTo>
                    <a:pt x="1956" y="1"/>
                    <a:pt x="1944" y="0"/>
                    <a:pt x="1931"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889;p36">
              <a:extLst>
                <a:ext uri="{FF2B5EF4-FFF2-40B4-BE49-F238E27FC236}">
                  <a16:creationId xmlns:a16="http://schemas.microsoft.com/office/drawing/2014/main" id="{5B18CE51-38F9-4FB5-BD64-985FFA9D4E73}"/>
                </a:ext>
              </a:extLst>
            </p:cNvPr>
            <p:cNvSpPr/>
            <p:nvPr/>
          </p:nvSpPr>
          <p:spPr>
            <a:xfrm>
              <a:off x="2912575" y="2203900"/>
              <a:ext cx="237525" cy="297875"/>
            </a:xfrm>
            <a:custGeom>
              <a:avLst/>
              <a:gdLst/>
              <a:ahLst/>
              <a:cxnLst/>
              <a:rect l="l" t="t" r="r" b="b"/>
              <a:pathLst>
                <a:path w="9501" h="11915" extrusionOk="0">
                  <a:moveTo>
                    <a:pt x="1552" y="1"/>
                  </a:moveTo>
                  <a:cubicBezTo>
                    <a:pt x="760" y="349"/>
                    <a:pt x="0" y="1553"/>
                    <a:pt x="0" y="4941"/>
                  </a:cubicBezTo>
                  <a:cubicBezTo>
                    <a:pt x="0" y="7823"/>
                    <a:pt x="887" y="8551"/>
                    <a:pt x="1330" y="8773"/>
                  </a:cubicBezTo>
                  <a:cubicBezTo>
                    <a:pt x="1519" y="8861"/>
                    <a:pt x="1767" y="8894"/>
                    <a:pt x="2052" y="8894"/>
                  </a:cubicBezTo>
                  <a:cubicBezTo>
                    <a:pt x="2484" y="8894"/>
                    <a:pt x="3000" y="8818"/>
                    <a:pt x="3515" y="8741"/>
                  </a:cubicBezTo>
                  <a:lnTo>
                    <a:pt x="3515" y="10388"/>
                  </a:lnTo>
                  <a:cubicBezTo>
                    <a:pt x="3515" y="10388"/>
                    <a:pt x="2850" y="11022"/>
                    <a:pt x="3072" y="11402"/>
                  </a:cubicBezTo>
                  <a:cubicBezTo>
                    <a:pt x="3226" y="11666"/>
                    <a:pt x="3670" y="11914"/>
                    <a:pt x="4362" y="11914"/>
                  </a:cubicBezTo>
                  <a:cubicBezTo>
                    <a:pt x="4667" y="11914"/>
                    <a:pt x="5019" y="11866"/>
                    <a:pt x="5416" y="11750"/>
                  </a:cubicBezTo>
                  <a:cubicBezTo>
                    <a:pt x="6841" y="11275"/>
                    <a:pt x="7157" y="10293"/>
                    <a:pt x="7157" y="10293"/>
                  </a:cubicBezTo>
                  <a:lnTo>
                    <a:pt x="7221" y="6715"/>
                  </a:lnTo>
                  <a:cubicBezTo>
                    <a:pt x="7221" y="6715"/>
                    <a:pt x="7376" y="6880"/>
                    <a:pt x="7668" y="6880"/>
                  </a:cubicBezTo>
                  <a:cubicBezTo>
                    <a:pt x="7888" y="6880"/>
                    <a:pt x="8184" y="6787"/>
                    <a:pt x="8551" y="6461"/>
                  </a:cubicBezTo>
                  <a:cubicBezTo>
                    <a:pt x="9247" y="5860"/>
                    <a:pt x="9501" y="4783"/>
                    <a:pt x="8994" y="4213"/>
                  </a:cubicBezTo>
                  <a:cubicBezTo>
                    <a:pt x="8721" y="3908"/>
                    <a:pt x="8408" y="3750"/>
                    <a:pt x="8087" y="3750"/>
                  </a:cubicBezTo>
                  <a:cubicBezTo>
                    <a:pt x="7774" y="3750"/>
                    <a:pt x="7454" y="3900"/>
                    <a:pt x="7157" y="4213"/>
                  </a:cubicBezTo>
                  <a:lnTo>
                    <a:pt x="6967" y="3769"/>
                  </a:lnTo>
                  <a:cubicBezTo>
                    <a:pt x="6461" y="3674"/>
                    <a:pt x="4972" y="3833"/>
                    <a:pt x="4180" y="3326"/>
                  </a:cubicBezTo>
                  <a:cubicBezTo>
                    <a:pt x="2439" y="2249"/>
                    <a:pt x="1710" y="1109"/>
                    <a:pt x="1552" y="1"/>
                  </a:cubicBez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890;p36">
              <a:extLst>
                <a:ext uri="{FF2B5EF4-FFF2-40B4-BE49-F238E27FC236}">
                  <a16:creationId xmlns:a16="http://schemas.microsoft.com/office/drawing/2014/main" id="{A1759A55-3EA7-44EC-966D-193BBEFF50C9}"/>
                </a:ext>
              </a:extLst>
            </p:cNvPr>
            <p:cNvSpPr/>
            <p:nvPr/>
          </p:nvSpPr>
          <p:spPr>
            <a:xfrm>
              <a:off x="2951350" y="2203900"/>
              <a:ext cx="140175" cy="98025"/>
            </a:xfrm>
            <a:custGeom>
              <a:avLst/>
              <a:gdLst/>
              <a:ahLst/>
              <a:cxnLst/>
              <a:rect l="l" t="t" r="r" b="b"/>
              <a:pathLst>
                <a:path w="5607" h="3921" extrusionOk="0">
                  <a:moveTo>
                    <a:pt x="1" y="1"/>
                  </a:moveTo>
                  <a:cubicBezTo>
                    <a:pt x="1" y="1"/>
                    <a:pt x="1" y="1806"/>
                    <a:pt x="2028" y="3104"/>
                  </a:cubicBezTo>
                  <a:cubicBezTo>
                    <a:pt x="3002" y="3754"/>
                    <a:pt x="3878" y="3920"/>
                    <a:pt x="4520" y="3920"/>
                  </a:cubicBezTo>
                  <a:cubicBezTo>
                    <a:pt x="5192" y="3920"/>
                    <a:pt x="5606" y="3738"/>
                    <a:pt x="5606" y="3738"/>
                  </a:cubicBezTo>
                  <a:cubicBezTo>
                    <a:pt x="1901" y="2534"/>
                    <a:pt x="1" y="1"/>
                    <a:pt x="1" y="1"/>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91;p36">
              <a:extLst>
                <a:ext uri="{FF2B5EF4-FFF2-40B4-BE49-F238E27FC236}">
                  <a16:creationId xmlns:a16="http://schemas.microsoft.com/office/drawing/2014/main" id="{22E833DF-B9D0-4A6E-9232-19D91AFFEFD1}"/>
                </a:ext>
              </a:extLst>
            </p:cNvPr>
            <p:cNvSpPr/>
            <p:nvPr/>
          </p:nvSpPr>
          <p:spPr>
            <a:xfrm>
              <a:off x="3071700" y="2297325"/>
              <a:ext cx="19825" cy="40400"/>
            </a:xfrm>
            <a:custGeom>
              <a:avLst/>
              <a:gdLst/>
              <a:ahLst/>
              <a:cxnLst/>
              <a:rect l="l" t="t" r="r" b="b"/>
              <a:pathLst>
                <a:path w="793" h="1616" extrusionOk="0">
                  <a:moveTo>
                    <a:pt x="792" y="1"/>
                  </a:moveTo>
                  <a:cubicBezTo>
                    <a:pt x="349" y="32"/>
                    <a:pt x="1" y="412"/>
                    <a:pt x="1" y="856"/>
                  </a:cubicBezTo>
                  <a:cubicBezTo>
                    <a:pt x="1" y="1268"/>
                    <a:pt x="349" y="1616"/>
                    <a:pt x="792" y="1616"/>
                  </a:cubicBezTo>
                  <a:lnTo>
                    <a:pt x="792" y="1"/>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92;p36">
              <a:extLst>
                <a:ext uri="{FF2B5EF4-FFF2-40B4-BE49-F238E27FC236}">
                  <a16:creationId xmlns:a16="http://schemas.microsoft.com/office/drawing/2014/main" id="{05C254A6-8B99-4D33-9589-7A043B24C1D7}"/>
                </a:ext>
              </a:extLst>
            </p:cNvPr>
            <p:cNvSpPr/>
            <p:nvPr/>
          </p:nvSpPr>
          <p:spPr>
            <a:xfrm>
              <a:off x="2929975" y="2293375"/>
              <a:ext cx="19025" cy="19900"/>
            </a:xfrm>
            <a:custGeom>
              <a:avLst/>
              <a:gdLst/>
              <a:ahLst/>
              <a:cxnLst/>
              <a:rect l="l" t="t" r="r" b="b"/>
              <a:pathLst>
                <a:path w="761" h="796" extrusionOk="0">
                  <a:moveTo>
                    <a:pt x="381" y="0"/>
                  </a:moveTo>
                  <a:cubicBezTo>
                    <a:pt x="159" y="0"/>
                    <a:pt x="1" y="190"/>
                    <a:pt x="1" y="412"/>
                  </a:cubicBezTo>
                  <a:cubicBezTo>
                    <a:pt x="1" y="617"/>
                    <a:pt x="164" y="796"/>
                    <a:pt x="364" y="796"/>
                  </a:cubicBezTo>
                  <a:cubicBezTo>
                    <a:pt x="380" y="796"/>
                    <a:pt x="396" y="794"/>
                    <a:pt x="413" y="792"/>
                  </a:cubicBezTo>
                  <a:cubicBezTo>
                    <a:pt x="603" y="792"/>
                    <a:pt x="761" y="602"/>
                    <a:pt x="761" y="412"/>
                  </a:cubicBezTo>
                  <a:cubicBezTo>
                    <a:pt x="761" y="190"/>
                    <a:pt x="571" y="0"/>
                    <a:pt x="38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93;p36">
              <a:extLst>
                <a:ext uri="{FF2B5EF4-FFF2-40B4-BE49-F238E27FC236}">
                  <a16:creationId xmlns:a16="http://schemas.microsoft.com/office/drawing/2014/main" id="{5BDA6D6A-703A-4B2A-A938-F5E21DD14DFD}"/>
                </a:ext>
              </a:extLst>
            </p:cNvPr>
            <p:cNvSpPr/>
            <p:nvPr/>
          </p:nvSpPr>
          <p:spPr>
            <a:xfrm>
              <a:off x="3004400" y="2297325"/>
              <a:ext cx="21400" cy="21400"/>
            </a:xfrm>
            <a:custGeom>
              <a:avLst/>
              <a:gdLst/>
              <a:ahLst/>
              <a:cxnLst/>
              <a:rect l="l" t="t" r="r" b="b"/>
              <a:pathLst>
                <a:path w="856" h="856" extrusionOk="0">
                  <a:moveTo>
                    <a:pt x="412" y="1"/>
                  </a:moveTo>
                  <a:cubicBezTo>
                    <a:pt x="191" y="1"/>
                    <a:pt x="1" y="191"/>
                    <a:pt x="32" y="444"/>
                  </a:cubicBezTo>
                  <a:cubicBezTo>
                    <a:pt x="32" y="666"/>
                    <a:pt x="222" y="856"/>
                    <a:pt x="444" y="856"/>
                  </a:cubicBezTo>
                  <a:cubicBezTo>
                    <a:pt x="666" y="856"/>
                    <a:pt x="856" y="634"/>
                    <a:pt x="824" y="412"/>
                  </a:cubicBezTo>
                  <a:cubicBezTo>
                    <a:pt x="824" y="191"/>
                    <a:pt x="634" y="1"/>
                    <a:pt x="412"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94;p36">
              <a:extLst>
                <a:ext uri="{FF2B5EF4-FFF2-40B4-BE49-F238E27FC236}">
                  <a16:creationId xmlns:a16="http://schemas.microsoft.com/office/drawing/2014/main" id="{98EAAD41-0E51-4C79-A5C1-6B076F652AF9}"/>
                </a:ext>
              </a:extLst>
            </p:cNvPr>
            <p:cNvSpPr/>
            <p:nvPr/>
          </p:nvSpPr>
          <p:spPr>
            <a:xfrm>
              <a:off x="2981450" y="2363050"/>
              <a:ext cx="33275" cy="21950"/>
            </a:xfrm>
            <a:custGeom>
              <a:avLst/>
              <a:gdLst/>
              <a:ahLst/>
              <a:cxnLst/>
              <a:rect l="l" t="t" r="r" b="b"/>
              <a:pathLst>
                <a:path w="1331" h="878" extrusionOk="0">
                  <a:moveTo>
                    <a:pt x="1204" y="0"/>
                  </a:moveTo>
                  <a:lnTo>
                    <a:pt x="0" y="380"/>
                  </a:lnTo>
                  <a:cubicBezTo>
                    <a:pt x="80" y="674"/>
                    <a:pt x="340" y="877"/>
                    <a:pt x="610" y="877"/>
                  </a:cubicBezTo>
                  <a:cubicBezTo>
                    <a:pt x="660" y="877"/>
                    <a:pt x="711" y="870"/>
                    <a:pt x="760" y="855"/>
                  </a:cubicBezTo>
                  <a:cubicBezTo>
                    <a:pt x="1109" y="729"/>
                    <a:pt x="1330" y="349"/>
                    <a:pt x="1204" y="0"/>
                  </a:cubicBezTo>
                  <a:close/>
                </a:path>
              </a:pathLst>
            </a:custGeom>
            <a:solidFill>
              <a:srgbClr val="FF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95;p36">
              <a:extLst>
                <a:ext uri="{FF2B5EF4-FFF2-40B4-BE49-F238E27FC236}">
                  <a16:creationId xmlns:a16="http://schemas.microsoft.com/office/drawing/2014/main" id="{C902C63D-C731-40B2-AD47-53BEEB26380A}"/>
                </a:ext>
              </a:extLst>
            </p:cNvPr>
            <p:cNvSpPr/>
            <p:nvPr/>
          </p:nvSpPr>
          <p:spPr>
            <a:xfrm>
              <a:off x="2922075" y="2267250"/>
              <a:ext cx="26150" cy="18225"/>
            </a:xfrm>
            <a:custGeom>
              <a:avLst/>
              <a:gdLst/>
              <a:ahLst/>
              <a:cxnLst/>
              <a:rect l="l" t="t" r="r" b="b"/>
              <a:pathLst>
                <a:path w="1046" h="729" extrusionOk="0">
                  <a:moveTo>
                    <a:pt x="558" y="1"/>
                  </a:moveTo>
                  <a:cubicBezTo>
                    <a:pt x="497" y="1"/>
                    <a:pt x="436" y="11"/>
                    <a:pt x="380" y="32"/>
                  </a:cubicBezTo>
                  <a:cubicBezTo>
                    <a:pt x="95" y="159"/>
                    <a:pt x="0" y="444"/>
                    <a:pt x="63" y="729"/>
                  </a:cubicBezTo>
                  <a:lnTo>
                    <a:pt x="1045" y="349"/>
                  </a:lnTo>
                  <a:cubicBezTo>
                    <a:pt x="996" y="127"/>
                    <a:pt x="774" y="1"/>
                    <a:pt x="558"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96;p36">
              <a:extLst>
                <a:ext uri="{FF2B5EF4-FFF2-40B4-BE49-F238E27FC236}">
                  <a16:creationId xmlns:a16="http://schemas.microsoft.com/office/drawing/2014/main" id="{75AA6AF1-C266-423F-B92E-9CFF2625325C}"/>
                </a:ext>
              </a:extLst>
            </p:cNvPr>
            <p:cNvSpPr/>
            <p:nvPr/>
          </p:nvSpPr>
          <p:spPr>
            <a:xfrm>
              <a:off x="2941850" y="2295750"/>
              <a:ext cx="31700" cy="58600"/>
            </a:xfrm>
            <a:custGeom>
              <a:avLst/>
              <a:gdLst/>
              <a:ahLst/>
              <a:cxnLst/>
              <a:rect l="l" t="t" r="r" b="b"/>
              <a:pathLst>
                <a:path w="1268" h="2344" extrusionOk="0">
                  <a:moveTo>
                    <a:pt x="1236" y="0"/>
                  </a:moveTo>
                  <a:lnTo>
                    <a:pt x="1" y="2059"/>
                  </a:lnTo>
                  <a:lnTo>
                    <a:pt x="1268" y="2344"/>
                  </a:lnTo>
                  <a:lnTo>
                    <a:pt x="1236" y="0"/>
                  </a:lnTo>
                  <a:close/>
                </a:path>
              </a:pathLst>
            </a:custGeom>
            <a:solidFill>
              <a:srgbClr val="FF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97;p36">
              <a:extLst>
                <a:ext uri="{FF2B5EF4-FFF2-40B4-BE49-F238E27FC236}">
                  <a16:creationId xmlns:a16="http://schemas.microsoft.com/office/drawing/2014/main" id="{56AE868E-503B-482E-BBA3-A439A3FE1CDD}"/>
                </a:ext>
              </a:extLst>
            </p:cNvPr>
            <p:cNvSpPr/>
            <p:nvPr/>
          </p:nvSpPr>
          <p:spPr>
            <a:xfrm>
              <a:off x="2999650" y="2388375"/>
              <a:ext cx="76025" cy="48325"/>
            </a:xfrm>
            <a:custGeom>
              <a:avLst/>
              <a:gdLst/>
              <a:ahLst/>
              <a:cxnLst/>
              <a:rect l="l" t="t" r="r" b="b"/>
              <a:pathLst>
                <a:path w="3041" h="1933" extrusionOk="0">
                  <a:moveTo>
                    <a:pt x="3041" y="1"/>
                  </a:moveTo>
                  <a:cubicBezTo>
                    <a:pt x="2756" y="761"/>
                    <a:pt x="919" y="1267"/>
                    <a:pt x="32" y="1362"/>
                  </a:cubicBezTo>
                  <a:lnTo>
                    <a:pt x="1" y="1932"/>
                  </a:lnTo>
                  <a:cubicBezTo>
                    <a:pt x="1" y="1932"/>
                    <a:pt x="1838" y="1426"/>
                    <a:pt x="2376" y="951"/>
                  </a:cubicBezTo>
                  <a:cubicBezTo>
                    <a:pt x="2946" y="476"/>
                    <a:pt x="3041" y="1"/>
                    <a:pt x="3041" y="1"/>
                  </a:cubicBezTo>
                  <a:close/>
                </a:path>
              </a:pathLst>
            </a:custGeom>
            <a:solidFill>
              <a:srgbClr val="FF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98;p36">
              <a:extLst>
                <a:ext uri="{FF2B5EF4-FFF2-40B4-BE49-F238E27FC236}">
                  <a16:creationId xmlns:a16="http://schemas.microsoft.com/office/drawing/2014/main" id="{C49A5F4A-F638-4CF1-BDAD-7FAD77820F1D}"/>
                </a:ext>
              </a:extLst>
            </p:cNvPr>
            <p:cNvSpPr/>
            <p:nvPr/>
          </p:nvSpPr>
          <p:spPr>
            <a:xfrm>
              <a:off x="1978325" y="2043975"/>
              <a:ext cx="413300" cy="482175"/>
            </a:xfrm>
            <a:custGeom>
              <a:avLst/>
              <a:gdLst/>
              <a:ahLst/>
              <a:cxnLst/>
              <a:rect l="l" t="t" r="r" b="b"/>
              <a:pathLst>
                <a:path w="16532" h="19287" extrusionOk="0">
                  <a:moveTo>
                    <a:pt x="10230" y="1"/>
                  </a:moveTo>
                  <a:cubicBezTo>
                    <a:pt x="7063" y="1"/>
                    <a:pt x="4498" y="2566"/>
                    <a:pt x="4498" y="5733"/>
                  </a:cubicBezTo>
                  <a:cubicBezTo>
                    <a:pt x="4498" y="6239"/>
                    <a:pt x="4498" y="6715"/>
                    <a:pt x="4498" y="7221"/>
                  </a:cubicBezTo>
                  <a:cubicBezTo>
                    <a:pt x="4529" y="8013"/>
                    <a:pt x="4244" y="8456"/>
                    <a:pt x="3833" y="8773"/>
                  </a:cubicBezTo>
                  <a:cubicBezTo>
                    <a:pt x="3326" y="9121"/>
                    <a:pt x="2756" y="9406"/>
                    <a:pt x="2249" y="9786"/>
                  </a:cubicBezTo>
                  <a:cubicBezTo>
                    <a:pt x="1267" y="10483"/>
                    <a:pt x="951" y="11940"/>
                    <a:pt x="1552" y="12985"/>
                  </a:cubicBezTo>
                  <a:cubicBezTo>
                    <a:pt x="1711" y="13302"/>
                    <a:pt x="1901" y="13587"/>
                    <a:pt x="1742" y="13935"/>
                  </a:cubicBezTo>
                  <a:cubicBezTo>
                    <a:pt x="1647" y="14125"/>
                    <a:pt x="1489" y="14283"/>
                    <a:pt x="1299" y="14378"/>
                  </a:cubicBezTo>
                  <a:cubicBezTo>
                    <a:pt x="1141" y="14505"/>
                    <a:pt x="951" y="14632"/>
                    <a:pt x="792" y="14758"/>
                  </a:cubicBezTo>
                  <a:cubicBezTo>
                    <a:pt x="254" y="15233"/>
                    <a:pt x="1" y="15994"/>
                    <a:pt x="127" y="16690"/>
                  </a:cubicBezTo>
                  <a:cubicBezTo>
                    <a:pt x="317" y="17545"/>
                    <a:pt x="919" y="18052"/>
                    <a:pt x="1647" y="18400"/>
                  </a:cubicBezTo>
                  <a:cubicBezTo>
                    <a:pt x="2866" y="19010"/>
                    <a:pt x="4240" y="19287"/>
                    <a:pt x="5603" y="19287"/>
                  </a:cubicBezTo>
                  <a:cubicBezTo>
                    <a:pt x="5868" y="19287"/>
                    <a:pt x="6134" y="19276"/>
                    <a:pt x="6398" y="19255"/>
                  </a:cubicBezTo>
                  <a:cubicBezTo>
                    <a:pt x="8013" y="19160"/>
                    <a:pt x="9311" y="18622"/>
                    <a:pt x="10768" y="17894"/>
                  </a:cubicBezTo>
                  <a:cubicBezTo>
                    <a:pt x="12225" y="17134"/>
                    <a:pt x="13302" y="16089"/>
                    <a:pt x="14252" y="14727"/>
                  </a:cubicBezTo>
                  <a:cubicBezTo>
                    <a:pt x="14695" y="14062"/>
                    <a:pt x="15107" y="13333"/>
                    <a:pt x="15265" y="12542"/>
                  </a:cubicBezTo>
                  <a:cubicBezTo>
                    <a:pt x="15392" y="11687"/>
                    <a:pt x="15423" y="10895"/>
                    <a:pt x="15423" y="10135"/>
                  </a:cubicBezTo>
                  <a:cubicBezTo>
                    <a:pt x="15423" y="9343"/>
                    <a:pt x="15392" y="7443"/>
                    <a:pt x="15392" y="6113"/>
                  </a:cubicBezTo>
                  <a:cubicBezTo>
                    <a:pt x="15392" y="5986"/>
                    <a:pt x="15392" y="5859"/>
                    <a:pt x="15392" y="5733"/>
                  </a:cubicBezTo>
                  <a:lnTo>
                    <a:pt x="15392" y="5638"/>
                  </a:lnTo>
                  <a:cubicBezTo>
                    <a:pt x="15867" y="5068"/>
                    <a:pt x="16532" y="3928"/>
                    <a:pt x="15835" y="2439"/>
                  </a:cubicBezTo>
                  <a:cubicBezTo>
                    <a:pt x="15174" y="990"/>
                    <a:pt x="13819" y="847"/>
                    <a:pt x="13310" y="847"/>
                  </a:cubicBezTo>
                  <a:cubicBezTo>
                    <a:pt x="13185" y="847"/>
                    <a:pt x="13112" y="856"/>
                    <a:pt x="13112" y="856"/>
                  </a:cubicBezTo>
                  <a:cubicBezTo>
                    <a:pt x="12320" y="317"/>
                    <a:pt x="11370" y="1"/>
                    <a:pt x="10230"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99;p36">
              <a:extLst>
                <a:ext uri="{FF2B5EF4-FFF2-40B4-BE49-F238E27FC236}">
                  <a16:creationId xmlns:a16="http://schemas.microsoft.com/office/drawing/2014/main" id="{45A6D30B-A674-41D0-A53C-0F18B6F848EA}"/>
                </a:ext>
              </a:extLst>
            </p:cNvPr>
            <p:cNvSpPr/>
            <p:nvPr/>
          </p:nvSpPr>
          <p:spPr>
            <a:xfrm>
              <a:off x="2300550" y="2361450"/>
              <a:ext cx="188475" cy="315150"/>
            </a:xfrm>
            <a:custGeom>
              <a:avLst/>
              <a:gdLst/>
              <a:ahLst/>
              <a:cxnLst/>
              <a:rect l="l" t="t" r="r" b="b"/>
              <a:pathLst>
                <a:path w="7539" h="12606" extrusionOk="0">
                  <a:moveTo>
                    <a:pt x="33" y="1"/>
                  </a:moveTo>
                  <a:lnTo>
                    <a:pt x="1" y="4466"/>
                  </a:lnTo>
                  <a:lnTo>
                    <a:pt x="4055" y="12605"/>
                  </a:lnTo>
                  <a:lnTo>
                    <a:pt x="7538" y="12605"/>
                  </a:lnTo>
                  <a:cubicBezTo>
                    <a:pt x="7538" y="12605"/>
                    <a:pt x="3833" y="2756"/>
                    <a:pt x="3073" y="1426"/>
                  </a:cubicBezTo>
                  <a:cubicBezTo>
                    <a:pt x="2281" y="64"/>
                    <a:pt x="951" y="96"/>
                    <a:pt x="33" y="1"/>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900;p36">
              <a:extLst>
                <a:ext uri="{FF2B5EF4-FFF2-40B4-BE49-F238E27FC236}">
                  <a16:creationId xmlns:a16="http://schemas.microsoft.com/office/drawing/2014/main" id="{6A6E3F6A-A64B-4C87-8B34-DC78F94534E5}"/>
                </a:ext>
              </a:extLst>
            </p:cNvPr>
            <p:cNvSpPr/>
            <p:nvPr/>
          </p:nvSpPr>
          <p:spPr>
            <a:xfrm>
              <a:off x="2037700" y="3738275"/>
              <a:ext cx="88700" cy="200200"/>
            </a:xfrm>
            <a:custGeom>
              <a:avLst/>
              <a:gdLst/>
              <a:ahLst/>
              <a:cxnLst/>
              <a:rect l="l" t="t" r="r" b="b"/>
              <a:pathLst>
                <a:path w="3548" h="8008" extrusionOk="0">
                  <a:moveTo>
                    <a:pt x="539" y="0"/>
                  </a:moveTo>
                  <a:cubicBezTo>
                    <a:pt x="476" y="412"/>
                    <a:pt x="349" y="919"/>
                    <a:pt x="317" y="2090"/>
                  </a:cubicBezTo>
                  <a:cubicBezTo>
                    <a:pt x="317" y="3389"/>
                    <a:pt x="64" y="3832"/>
                    <a:pt x="32" y="4877"/>
                  </a:cubicBezTo>
                  <a:cubicBezTo>
                    <a:pt x="1" y="6112"/>
                    <a:pt x="222" y="6556"/>
                    <a:pt x="698" y="7221"/>
                  </a:cubicBezTo>
                  <a:cubicBezTo>
                    <a:pt x="1002" y="7620"/>
                    <a:pt x="1579" y="8007"/>
                    <a:pt x="2109" y="8007"/>
                  </a:cubicBezTo>
                  <a:cubicBezTo>
                    <a:pt x="2462" y="8007"/>
                    <a:pt x="2794" y="7835"/>
                    <a:pt x="3009" y="7379"/>
                  </a:cubicBezTo>
                  <a:cubicBezTo>
                    <a:pt x="3548" y="6207"/>
                    <a:pt x="3484" y="5479"/>
                    <a:pt x="3294" y="4307"/>
                  </a:cubicBezTo>
                  <a:cubicBezTo>
                    <a:pt x="3136" y="3072"/>
                    <a:pt x="3104" y="2407"/>
                    <a:pt x="3009" y="1489"/>
                  </a:cubicBezTo>
                  <a:cubicBezTo>
                    <a:pt x="2914" y="665"/>
                    <a:pt x="2788" y="32"/>
                    <a:pt x="2788" y="32"/>
                  </a:cubicBezTo>
                  <a:lnTo>
                    <a:pt x="539"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901;p36">
              <a:extLst>
                <a:ext uri="{FF2B5EF4-FFF2-40B4-BE49-F238E27FC236}">
                  <a16:creationId xmlns:a16="http://schemas.microsoft.com/office/drawing/2014/main" id="{D5A03555-A327-4B90-8D66-5AD9A48124BA}"/>
                </a:ext>
              </a:extLst>
            </p:cNvPr>
            <p:cNvSpPr/>
            <p:nvPr/>
          </p:nvSpPr>
          <p:spPr>
            <a:xfrm>
              <a:off x="2036125" y="3484125"/>
              <a:ext cx="106125" cy="404425"/>
            </a:xfrm>
            <a:custGeom>
              <a:avLst/>
              <a:gdLst/>
              <a:ahLst/>
              <a:cxnLst/>
              <a:rect l="l" t="t" r="r" b="b"/>
              <a:pathLst>
                <a:path w="4245" h="16177" extrusionOk="0">
                  <a:moveTo>
                    <a:pt x="0" y="0"/>
                  </a:moveTo>
                  <a:cubicBezTo>
                    <a:pt x="64" y="2819"/>
                    <a:pt x="507" y="7506"/>
                    <a:pt x="602" y="10166"/>
                  </a:cubicBezTo>
                  <a:cubicBezTo>
                    <a:pt x="602" y="10673"/>
                    <a:pt x="571" y="14030"/>
                    <a:pt x="761" y="15043"/>
                  </a:cubicBezTo>
                  <a:cubicBezTo>
                    <a:pt x="909" y="15849"/>
                    <a:pt x="1475" y="16177"/>
                    <a:pt x="1999" y="16177"/>
                  </a:cubicBezTo>
                  <a:cubicBezTo>
                    <a:pt x="2484" y="16177"/>
                    <a:pt x="2932" y="15896"/>
                    <a:pt x="2977" y="15455"/>
                  </a:cubicBezTo>
                  <a:cubicBezTo>
                    <a:pt x="3072" y="14536"/>
                    <a:pt x="2851" y="10610"/>
                    <a:pt x="2851" y="10198"/>
                  </a:cubicBezTo>
                  <a:cubicBezTo>
                    <a:pt x="2851" y="8519"/>
                    <a:pt x="3642" y="4086"/>
                    <a:pt x="4054" y="1046"/>
                  </a:cubicBezTo>
                  <a:cubicBezTo>
                    <a:pt x="4086" y="887"/>
                    <a:pt x="4212" y="222"/>
                    <a:pt x="4244" y="95"/>
                  </a:cubicBezTo>
                  <a:lnTo>
                    <a:pt x="0" y="0"/>
                  </a:ln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902;p36">
              <a:extLst>
                <a:ext uri="{FF2B5EF4-FFF2-40B4-BE49-F238E27FC236}">
                  <a16:creationId xmlns:a16="http://schemas.microsoft.com/office/drawing/2014/main" id="{2CE69014-3CAB-4FB6-8327-CE23721A6FFF}"/>
                </a:ext>
              </a:extLst>
            </p:cNvPr>
            <p:cNvSpPr/>
            <p:nvPr/>
          </p:nvSpPr>
          <p:spPr>
            <a:xfrm>
              <a:off x="2281550" y="3683625"/>
              <a:ext cx="220125" cy="152050"/>
            </a:xfrm>
            <a:custGeom>
              <a:avLst/>
              <a:gdLst/>
              <a:ahLst/>
              <a:cxnLst/>
              <a:rect l="l" t="t" r="r" b="b"/>
              <a:pathLst>
                <a:path w="8805" h="6082" extrusionOk="0">
                  <a:moveTo>
                    <a:pt x="634" y="1"/>
                  </a:moveTo>
                  <a:cubicBezTo>
                    <a:pt x="634" y="1"/>
                    <a:pt x="413" y="1"/>
                    <a:pt x="381" y="191"/>
                  </a:cubicBezTo>
                  <a:cubicBezTo>
                    <a:pt x="318" y="381"/>
                    <a:pt x="318" y="729"/>
                    <a:pt x="223" y="1078"/>
                  </a:cubicBezTo>
                  <a:cubicBezTo>
                    <a:pt x="96" y="1553"/>
                    <a:pt x="1" y="2344"/>
                    <a:pt x="96" y="2756"/>
                  </a:cubicBezTo>
                  <a:cubicBezTo>
                    <a:pt x="159" y="3136"/>
                    <a:pt x="1046" y="3738"/>
                    <a:pt x="1679" y="3833"/>
                  </a:cubicBezTo>
                  <a:cubicBezTo>
                    <a:pt x="2281" y="3928"/>
                    <a:pt x="3136" y="4530"/>
                    <a:pt x="3643" y="5005"/>
                  </a:cubicBezTo>
                  <a:cubicBezTo>
                    <a:pt x="4213" y="5543"/>
                    <a:pt x="5511" y="6081"/>
                    <a:pt x="6366" y="6081"/>
                  </a:cubicBezTo>
                  <a:cubicBezTo>
                    <a:pt x="7380" y="6050"/>
                    <a:pt x="8108" y="5733"/>
                    <a:pt x="8457" y="5163"/>
                  </a:cubicBezTo>
                  <a:cubicBezTo>
                    <a:pt x="8805" y="4593"/>
                    <a:pt x="8140" y="4561"/>
                    <a:pt x="6968" y="3801"/>
                  </a:cubicBezTo>
                  <a:cubicBezTo>
                    <a:pt x="6683" y="3611"/>
                    <a:pt x="6398" y="3421"/>
                    <a:pt x="6050" y="3200"/>
                  </a:cubicBezTo>
                  <a:cubicBezTo>
                    <a:pt x="4181" y="1996"/>
                    <a:pt x="3516" y="1331"/>
                    <a:pt x="2978" y="128"/>
                  </a:cubicBezTo>
                  <a:lnTo>
                    <a:pt x="634"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903;p36">
              <a:extLst>
                <a:ext uri="{FF2B5EF4-FFF2-40B4-BE49-F238E27FC236}">
                  <a16:creationId xmlns:a16="http://schemas.microsoft.com/office/drawing/2014/main" id="{85F304BB-C0A8-44E4-8BBE-9047D5D4ECA4}"/>
                </a:ext>
              </a:extLst>
            </p:cNvPr>
            <p:cNvSpPr/>
            <p:nvPr/>
          </p:nvSpPr>
          <p:spPr>
            <a:xfrm>
              <a:off x="2276025" y="3484125"/>
              <a:ext cx="179750" cy="301675"/>
            </a:xfrm>
            <a:custGeom>
              <a:avLst/>
              <a:gdLst/>
              <a:ahLst/>
              <a:cxnLst/>
              <a:rect l="l" t="t" r="r" b="b"/>
              <a:pathLst>
                <a:path w="7190" h="12067" extrusionOk="0">
                  <a:moveTo>
                    <a:pt x="3642" y="0"/>
                  </a:moveTo>
                  <a:lnTo>
                    <a:pt x="0" y="412"/>
                  </a:lnTo>
                  <a:cubicBezTo>
                    <a:pt x="855" y="5542"/>
                    <a:pt x="950" y="7284"/>
                    <a:pt x="824" y="8044"/>
                  </a:cubicBezTo>
                  <a:cubicBezTo>
                    <a:pt x="824" y="8044"/>
                    <a:pt x="824" y="8108"/>
                    <a:pt x="824" y="8234"/>
                  </a:cubicBezTo>
                  <a:cubicBezTo>
                    <a:pt x="824" y="9248"/>
                    <a:pt x="1932" y="9786"/>
                    <a:pt x="2819" y="10451"/>
                  </a:cubicBezTo>
                  <a:cubicBezTo>
                    <a:pt x="3167" y="10705"/>
                    <a:pt x="4054" y="11496"/>
                    <a:pt x="5099" y="11876"/>
                  </a:cubicBezTo>
                  <a:cubicBezTo>
                    <a:pt x="5431" y="11987"/>
                    <a:pt x="5914" y="12066"/>
                    <a:pt x="6334" y="12066"/>
                  </a:cubicBezTo>
                  <a:cubicBezTo>
                    <a:pt x="6754" y="12066"/>
                    <a:pt x="7110" y="11987"/>
                    <a:pt x="7189" y="11781"/>
                  </a:cubicBezTo>
                  <a:cubicBezTo>
                    <a:pt x="6112" y="10958"/>
                    <a:pt x="4656" y="9881"/>
                    <a:pt x="3800" y="8963"/>
                  </a:cubicBezTo>
                  <a:cubicBezTo>
                    <a:pt x="3420" y="8519"/>
                    <a:pt x="3262" y="8171"/>
                    <a:pt x="3230" y="7316"/>
                  </a:cubicBezTo>
                  <a:cubicBezTo>
                    <a:pt x="3199" y="6429"/>
                    <a:pt x="3642" y="1"/>
                    <a:pt x="3642" y="0"/>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904;p36">
              <a:extLst>
                <a:ext uri="{FF2B5EF4-FFF2-40B4-BE49-F238E27FC236}">
                  <a16:creationId xmlns:a16="http://schemas.microsoft.com/office/drawing/2014/main" id="{9E12F5D9-03C5-4A76-8033-EDAD3985C8A0}"/>
                </a:ext>
              </a:extLst>
            </p:cNvPr>
            <p:cNvSpPr/>
            <p:nvPr/>
          </p:nvSpPr>
          <p:spPr>
            <a:xfrm>
              <a:off x="2022675" y="2762075"/>
              <a:ext cx="378450" cy="953925"/>
            </a:xfrm>
            <a:custGeom>
              <a:avLst/>
              <a:gdLst/>
              <a:ahLst/>
              <a:cxnLst/>
              <a:rect l="l" t="t" r="r" b="b"/>
              <a:pathLst>
                <a:path w="15138" h="38157" extrusionOk="0">
                  <a:moveTo>
                    <a:pt x="1267" y="0"/>
                  </a:moveTo>
                  <a:lnTo>
                    <a:pt x="1267" y="0"/>
                  </a:lnTo>
                  <a:cubicBezTo>
                    <a:pt x="0" y="5669"/>
                    <a:pt x="1615" y="19223"/>
                    <a:pt x="1615" y="19223"/>
                  </a:cubicBezTo>
                  <a:cubicBezTo>
                    <a:pt x="1552" y="19920"/>
                    <a:pt x="728" y="21282"/>
                    <a:pt x="443" y="24385"/>
                  </a:cubicBezTo>
                  <a:cubicBezTo>
                    <a:pt x="95" y="28027"/>
                    <a:pt x="1109" y="37813"/>
                    <a:pt x="1109" y="37813"/>
                  </a:cubicBezTo>
                  <a:cubicBezTo>
                    <a:pt x="1109" y="37813"/>
                    <a:pt x="1556" y="38156"/>
                    <a:pt x="2288" y="38156"/>
                  </a:cubicBezTo>
                  <a:cubicBezTo>
                    <a:pt x="2622" y="38156"/>
                    <a:pt x="3015" y="38085"/>
                    <a:pt x="3452" y="37876"/>
                  </a:cubicBezTo>
                  <a:cubicBezTo>
                    <a:pt x="3452" y="37876"/>
                    <a:pt x="6017" y="23499"/>
                    <a:pt x="6461" y="19857"/>
                  </a:cubicBezTo>
                  <a:cubicBezTo>
                    <a:pt x="6872" y="16690"/>
                    <a:pt x="7981" y="9058"/>
                    <a:pt x="7981" y="9058"/>
                  </a:cubicBezTo>
                  <a:lnTo>
                    <a:pt x="9817" y="19857"/>
                  </a:lnTo>
                  <a:cubicBezTo>
                    <a:pt x="9817" y="19857"/>
                    <a:pt x="9247" y="21630"/>
                    <a:pt x="9121" y="22992"/>
                  </a:cubicBezTo>
                  <a:cubicBezTo>
                    <a:pt x="8931" y="25114"/>
                    <a:pt x="10989" y="35818"/>
                    <a:pt x="10989" y="35818"/>
                  </a:cubicBezTo>
                  <a:cubicBezTo>
                    <a:pt x="10989" y="35818"/>
                    <a:pt x="11409" y="36048"/>
                    <a:pt x="12089" y="36048"/>
                  </a:cubicBezTo>
                  <a:cubicBezTo>
                    <a:pt x="12449" y="36048"/>
                    <a:pt x="12882" y="35984"/>
                    <a:pt x="13364" y="35786"/>
                  </a:cubicBezTo>
                  <a:cubicBezTo>
                    <a:pt x="13364" y="35786"/>
                    <a:pt x="14695" y="22010"/>
                    <a:pt x="14885" y="19445"/>
                  </a:cubicBezTo>
                  <a:cubicBezTo>
                    <a:pt x="15138" y="15993"/>
                    <a:pt x="14473" y="5226"/>
                    <a:pt x="14124" y="222"/>
                  </a:cubicBezTo>
                  <a:lnTo>
                    <a:pt x="1267"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05;p36">
              <a:extLst>
                <a:ext uri="{FF2B5EF4-FFF2-40B4-BE49-F238E27FC236}">
                  <a16:creationId xmlns:a16="http://schemas.microsoft.com/office/drawing/2014/main" id="{0A78A5CE-5B7B-40A9-8450-A2C1C2D4100A}"/>
                </a:ext>
              </a:extLst>
            </p:cNvPr>
            <p:cNvSpPr/>
            <p:nvPr/>
          </p:nvSpPr>
          <p:spPr>
            <a:xfrm>
              <a:off x="2222175" y="2869750"/>
              <a:ext cx="110875" cy="361850"/>
            </a:xfrm>
            <a:custGeom>
              <a:avLst/>
              <a:gdLst/>
              <a:ahLst/>
              <a:cxnLst/>
              <a:rect l="l" t="t" r="r" b="b"/>
              <a:pathLst>
                <a:path w="4435" h="14474" extrusionOk="0">
                  <a:moveTo>
                    <a:pt x="4434" y="0"/>
                  </a:moveTo>
                  <a:lnTo>
                    <a:pt x="4434" y="0"/>
                  </a:lnTo>
                  <a:cubicBezTo>
                    <a:pt x="3199" y="1140"/>
                    <a:pt x="476" y="1520"/>
                    <a:pt x="476" y="1520"/>
                  </a:cubicBezTo>
                  <a:lnTo>
                    <a:pt x="1" y="4751"/>
                  </a:lnTo>
                  <a:lnTo>
                    <a:pt x="1647" y="14473"/>
                  </a:lnTo>
                  <a:lnTo>
                    <a:pt x="761" y="4941"/>
                  </a:lnTo>
                  <a:lnTo>
                    <a:pt x="1236" y="2027"/>
                  </a:lnTo>
                  <a:cubicBezTo>
                    <a:pt x="3516" y="1679"/>
                    <a:pt x="4434" y="1"/>
                    <a:pt x="4434"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06;p36">
              <a:extLst>
                <a:ext uri="{FF2B5EF4-FFF2-40B4-BE49-F238E27FC236}">
                  <a16:creationId xmlns:a16="http://schemas.microsoft.com/office/drawing/2014/main" id="{6611EA70-1537-478B-848D-10600AB48A3C}"/>
                </a:ext>
              </a:extLst>
            </p:cNvPr>
            <p:cNvSpPr/>
            <p:nvPr/>
          </p:nvSpPr>
          <p:spPr>
            <a:xfrm>
              <a:off x="2050375" y="2361450"/>
              <a:ext cx="337300" cy="453775"/>
            </a:xfrm>
            <a:custGeom>
              <a:avLst/>
              <a:gdLst/>
              <a:ahLst/>
              <a:cxnLst/>
              <a:rect l="l" t="t" r="r" b="b"/>
              <a:pathLst>
                <a:path w="13492" h="18151" extrusionOk="0">
                  <a:moveTo>
                    <a:pt x="8614" y="1"/>
                  </a:moveTo>
                  <a:lnTo>
                    <a:pt x="4814" y="128"/>
                  </a:lnTo>
                  <a:lnTo>
                    <a:pt x="2661" y="381"/>
                  </a:lnTo>
                  <a:cubicBezTo>
                    <a:pt x="4403" y="4213"/>
                    <a:pt x="1837" y="7348"/>
                    <a:pt x="1837" y="7348"/>
                  </a:cubicBezTo>
                  <a:lnTo>
                    <a:pt x="2756" y="11212"/>
                  </a:lnTo>
                  <a:cubicBezTo>
                    <a:pt x="2249" y="12098"/>
                    <a:pt x="856" y="13650"/>
                    <a:pt x="1" y="16500"/>
                  </a:cubicBezTo>
                  <a:cubicBezTo>
                    <a:pt x="584" y="17200"/>
                    <a:pt x="3493" y="18150"/>
                    <a:pt x="6818" y="18150"/>
                  </a:cubicBezTo>
                  <a:cubicBezTo>
                    <a:pt x="8910" y="18150"/>
                    <a:pt x="11167" y="17774"/>
                    <a:pt x="13111" y="16722"/>
                  </a:cubicBezTo>
                  <a:cubicBezTo>
                    <a:pt x="13111" y="16722"/>
                    <a:pt x="12225" y="9977"/>
                    <a:pt x="12066" y="8457"/>
                  </a:cubicBezTo>
                  <a:cubicBezTo>
                    <a:pt x="13492" y="5416"/>
                    <a:pt x="13111" y="4530"/>
                    <a:pt x="12700" y="3516"/>
                  </a:cubicBezTo>
                  <a:cubicBezTo>
                    <a:pt x="12098" y="1933"/>
                    <a:pt x="10641" y="571"/>
                    <a:pt x="1004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07;p36">
              <a:extLst>
                <a:ext uri="{FF2B5EF4-FFF2-40B4-BE49-F238E27FC236}">
                  <a16:creationId xmlns:a16="http://schemas.microsoft.com/office/drawing/2014/main" id="{3947AA13-E3F9-41DC-9DEA-872037832171}"/>
                </a:ext>
              </a:extLst>
            </p:cNvPr>
            <p:cNvSpPr/>
            <p:nvPr/>
          </p:nvSpPr>
          <p:spPr>
            <a:xfrm>
              <a:off x="2050375" y="2595025"/>
              <a:ext cx="224075" cy="221150"/>
            </a:xfrm>
            <a:custGeom>
              <a:avLst/>
              <a:gdLst/>
              <a:ahLst/>
              <a:cxnLst/>
              <a:rect l="l" t="t" r="r" b="b"/>
              <a:pathLst>
                <a:path w="8963" h="8846" extrusionOk="0">
                  <a:moveTo>
                    <a:pt x="2344" y="0"/>
                  </a:moveTo>
                  <a:lnTo>
                    <a:pt x="2756" y="1869"/>
                  </a:lnTo>
                  <a:cubicBezTo>
                    <a:pt x="2217" y="2724"/>
                    <a:pt x="856" y="4307"/>
                    <a:pt x="1" y="7157"/>
                  </a:cubicBezTo>
                  <a:cubicBezTo>
                    <a:pt x="594" y="7854"/>
                    <a:pt x="3502" y="8846"/>
                    <a:pt x="6735" y="8846"/>
                  </a:cubicBezTo>
                  <a:cubicBezTo>
                    <a:pt x="7468" y="8846"/>
                    <a:pt x="8219" y="8795"/>
                    <a:pt x="8963" y="8678"/>
                  </a:cubicBezTo>
                  <a:cubicBezTo>
                    <a:pt x="5384" y="8329"/>
                    <a:pt x="2534" y="5891"/>
                    <a:pt x="2977" y="4022"/>
                  </a:cubicBezTo>
                  <a:cubicBezTo>
                    <a:pt x="3231" y="3104"/>
                    <a:pt x="4846" y="2597"/>
                    <a:pt x="4244" y="2249"/>
                  </a:cubicBezTo>
                  <a:cubicBezTo>
                    <a:pt x="3674" y="1869"/>
                    <a:pt x="2407" y="190"/>
                    <a:pt x="2344"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08;p36">
              <a:extLst>
                <a:ext uri="{FF2B5EF4-FFF2-40B4-BE49-F238E27FC236}">
                  <a16:creationId xmlns:a16="http://schemas.microsoft.com/office/drawing/2014/main" id="{A8447F25-7806-42F5-AA44-642B21D0B92A}"/>
                </a:ext>
              </a:extLst>
            </p:cNvPr>
            <p:cNvSpPr/>
            <p:nvPr/>
          </p:nvSpPr>
          <p:spPr>
            <a:xfrm>
              <a:off x="1968825" y="2370950"/>
              <a:ext cx="186075" cy="305650"/>
            </a:xfrm>
            <a:custGeom>
              <a:avLst/>
              <a:gdLst/>
              <a:ahLst/>
              <a:cxnLst/>
              <a:rect l="l" t="t" r="r" b="b"/>
              <a:pathLst>
                <a:path w="7443" h="12226" extrusionOk="0">
                  <a:moveTo>
                    <a:pt x="5923" y="1"/>
                  </a:moveTo>
                  <a:lnTo>
                    <a:pt x="5923" y="1"/>
                  </a:lnTo>
                  <a:cubicBezTo>
                    <a:pt x="3358" y="64"/>
                    <a:pt x="3041" y="1299"/>
                    <a:pt x="2502" y="2756"/>
                  </a:cubicBezTo>
                  <a:cubicBezTo>
                    <a:pt x="1806" y="4815"/>
                    <a:pt x="476" y="9882"/>
                    <a:pt x="1" y="12225"/>
                  </a:cubicBezTo>
                  <a:lnTo>
                    <a:pt x="3864" y="12225"/>
                  </a:lnTo>
                  <a:lnTo>
                    <a:pt x="5099" y="6968"/>
                  </a:lnTo>
                  <a:cubicBezTo>
                    <a:pt x="7443" y="4815"/>
                    <a:pt x="6746" y="1078"/>
                    <a:pt x="5923" y="1"/>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09;p36">
              <a:extLst>
                <a:ext uri="{FF2B5EF4-FFF2-40B4-BE49-F238E27FC236}">
                  <a16:creationId xmlns:a16="http://schemas.microsoft.com/office/drawing/2014/main" id="{C12D0D2B-73F2-408C-8CA7-1C203BC26929}"/>
                </a:ext>
              </a:extLst>
            </p:cNvPr>
            <p:cNvSpPr/>
            <p:nvPr/>
          </p:nvSpPr>
          <p:spPr>
            <a:xfrm>
              <a:off x="2311650" y="2257750"/>
              <a:ext cx="72075" cy="72075"/>
            </a:xfrm>
            <a:custGeom>
              <a:avLst/>
              <a:gdLst/>
              <a:ahLst/>
              <a:cxnLst/>
              <a:rect l="l" t="t" r="r" b="b"/>
              <a:pathLst>
                <a:path w="2883" h="2883" extrusionOk="0">
                  <a:moveTo>
                    <a:pt x="1425" y="254"/>
                  </a:moveTo>
                  <a:cubicBezTo>
                    <a:pt x="2090" y="254"/>
                    <a:pt x="2629" y="792"/>
                    <a:pt x="2629" y="1457"/>
                  </a:cubicBezTo>
                  <a:cubicBezTo>
                    <a:pt x="2629" y="2090"/>
                    <a:pt x="2090" y="2629"/>
                    <a:pt x="1425" y="2629"/>
                  </a:cubicBezTo>
                  <a:cubicBezTo>
                    <a:pt x="792" y="2629"/>
                    <a:pt x="254" y="2090"/>
                    <a:pt x="254" y="1457"/>
                  </a:cubicBezTo>
                  <a:cubicBezTo>
                    <a:pt x="254" y="792"/>
                    <a:pt x="792" y="254"/>
                    <a:pt x="1425" y="254"/>
                  </a:cubicBezTo>
                  <a:close/>
                  <a:moveTo>
                    <a:pt x="1425" y="0"/>
                  </a:moveTo>
                  <a:cubicBezTo>
                    <a:pt x="634" y="0"/>
                    <a:pt x="0" y="634"/>
                    <a:pt x="0" y="1425"/>
                  </a:cubicBezTo>
                  <a:cubicBezTo>
                    <a:pt x="0" y="2249"/>
                    <a:pt x="634" y="2882"/>
                    <a:pt x="1425" y="2882"/>
                  </a:cubicBezTo>
                  <a:cubicBezTo>
                    <a:pt x="2249" y="2882"/>
                    <a:pt x="2882" y="2249"/>
                    <a:pt x="2882" y="1425"/>
                  </a:cubicBezTo>
                  <a:cubicBezTo>
                    <a:pt x="2882" y="634"/>
                    <a:pt x="2249" y="0"/>
                    <a:pt x="1425"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10;p36">
              <a:extLst>
                <a:ext uri="{FF2B5EF4-FFF2-40B4-BE49-F238E27FC236}">
                  <a16:creationId xmlns:a16="http://schemas.microsoft.com/office/drawing/2014/main" id="{1B479154-BC44-4895-8709-7BD9B95BFF17}"/>
                </a:ext>
              </a:extLst>
            </p:cNvPr>
            <p:cNvSpPr/>
            <p:nvPr/>
          </p:nvSpPr>
          <p:spPr>
            <a:xfrm>
              <a:off x="2112925" y="2109725"/>
              <a:ext cx="251000" cy="319175"/>
            </a:xfrm>
            <a:custGeom>
              <a:avLst/>
              <a:gdLst/>
              <a:ahLst/>
              <a:cxnLst/>
              <a:rect l="l" t="t" r="r" b="b"/>
              <a:pathLst>
                <a:path w="10040" h="12767" extrusionOk="0">
                  <a:moveTo>
                    <a:pt x="7230" y="0"/>
                  </a:moveTo>
                  <a:cubicBezTo>
                    <a:pt x="7035" y="0"/>
                    <a:pt x="6841" y="11"/>
                    <a:pt x="6651" y="31"/>
                  </a:cubicBezTo>
                  <a:cubicBezTo>
                    <a:pt x="5637" y="158"/>
                    <a:pt x="4656" y="664"/>
                    <a:pt x="3991" y="1456"/>
                  </a:cubicBezTo>
                  <a:cubicBezTo>
                    <a:pt x="3706" y="1804"/>
                    <a:pt x="3516" y="2216"/>
                    <a:pt x="3389" y="2628"/>
                  </a:cubicBezTo>
                  <a:cubicBezTo>
                    <a:pt x="3231" y="3198"/>
                    <a:pt x="3294" y="3800"/>
                    <a:pt x="3104" y="4338"/>
                  </a:cubicBezTo>
                  <a:cubicBezTo>
                    <a:pt x="3072" y="4401"/>
                    <a:pt x="3041" y="4465"/>
                    <a:pt x="3009" y="4496"/>
                  </a:cubicBezTo>
                  <a:cubicBezTo>
                    <a:pt x="2946" y="4560"/>
                    <a:pt x="2882" y="4591"/>
                    <a:pt x="2819" y="4591"/>
                  </a:cubicBezTo>
                  <a:cubicBezTo>
                    <a:pt x="2724" y="4560"/>
                    <a:pt x="2661" y="4496"/>
                    <a:pt x="2629" y="4401"/>
                  </a:cubicBezTo>
                  <a:cubicBezTo>
                    <a:pt x="2439" y="3990"/>
                    <a:pt x="2091" y="3673"/>
                    <a:pt x="1647" y="3546"/>
                  </a:cubicBezTo>
                  <a:cubicBezTo>
                    <a:pt x="1564" y="3525"/>
                    <a:pt x="1479" y="3515"/>
                    <a:pt x="1392" y="3515"/>
                  </a:cubicBezTo>
                  <a:cubicBezTo>
                    <a:pt x="1082" y="3515"/>
                    <a:pt x="762" y="3647"/>
                    <a:pt x="539" y="3895"/>
                  </a:cubicBezTo>
                  <a:cubicBezTo>
                    <a:pt x="0" y="4465"/>
                    <a:pt x="254" y="5510"/>
                    <a:pt x="982" y="6111"/>
                  </a:cubicBezTo>
                  <a:cubicBezTo>
                    <a:pt x="1353" y="6416"/>
                    <a:pt x="1657" y="6505"/>
                    <a:pt x="1886" y="6505"/>
                  </a:cubicBezTo>
                  <a:cubicBezTo>
                    <a:pt x="2204" y="6505"/>
                    <a:pt x="2376" y="6333"/>
                    <a:pt x="2376" y="6333"/>
                  </a:cubicBezTo>
                  <a:lnTo>
                    <a:pt x="2376" y="10197"/>
                  </a:lnTo>
                  <a:cubicBezTo>
                    <a:pt x="2376" y="10197"/>
                    <a:pt x="2977" y="11748"/>
                    <a:pt x="4624" y="12477"/>
                  </a:cubicBezTo>
                  <a:cubicBezTo>
                    <a:pt x="5031" y="12658"/>
                    <a:pt x="5681" y="12767"/>
                    <a:pt x="6282" y="12767"/>
                  </a:cubicBezTo>
                  <a:cubicBezTo>
                    <a:pt x="6944" y="12767"/>
                    <a:pt x="7546" y="12634"/>
                    <a:pt x="7696" y="12318"/>
                  </a:cubicBezTo>
                  <a:cubicBezTo>
                    <a:pt x="7886" y="11843"/>
                    <a:pt x="6207" y="10038"/>
                    <a:pt x="6207" y="10038"/>
                  </a:cubicBezTo>
                  <a:lnTo>
                    <a:pt x="6176" y="8487"/>
                  </a:lnTo>
                  <a:lnTo>
                    <a:pt x="6176" y="8487"/>
                  </a:lnTo>
                  <a:cubicBezTo>
                    <a:pt x="6517" y="8535"/>
                    <a:pt x="6812" y="8561"/>
                    <a:pt x="7072" y="8561"/>
                  </a:cubicBezTo>
                  <a:cubicBezTo>
                    <a:pt x="7488" y="8561"/>
                    <a:pt x="7816" y="8496"/>
                    <a:pt x="8108" y="8360"/>
                  </a:cubicBezTo>
                  <a:cubicBezTo>
                    <a:pt x="8551" y="8170"/>
                    <a:pt x="9533" y="7188"/>
                    <a:pt x="9754" y="4591"/>
                  </a:cubicBezTo>
                  <a:cubicBezTo>
                    <a:pt x="10039" y="1266"/>
                    <a:pt x="9153" y="506"/>
                    <a:pt x="8488" y="158"/>
                  </a:cubicBezTo>
                  <a:cubicBezTo>
                    <a:pt x="8076" y="49"/>
                    <a:pt x="7650" y="0"/>
                    <a:pt x="7230" y="0"/>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11;p36">
              <a:extLst>
                <a:ext uri="{FF2B5EF4-FFF2-40B4-BE49-F238E27FC236}">
                  <a16:creationId xmlns:a16="http://schemas.microsoft.com/office/drawing/2014/main" id="{9FD79867-B9B7-4520-8992-7ABB4A37D8EC}"/>
                </a:ext>
              </a:extLst>
            </p:cNvPr>
            <p:cNvSpPr/>
            <p:nvPr/>
          </p:nvSpPr>
          <p:spPr>
            <a:xfrm>
              <a:off x="2177850" y="2097400"/>
              <a:ext cx="164650" cy="90900"/>
            </a:xfrm>
            <a:custGeom>
              <a:avLst/>
              <a:gdLst/>
              <a:ahLst/>
              <a:cxnLst/>
              <a:rect l="l" t="t" r="r" b="b"/>
              <a:pathLst>
                <a:path w="6586" h="3636" extrusionOk="0">
                  <a:moveTo>
                    <a:pt x="3987" y="0"/>
                  </a:moveTo>
                  <a:cubicBezTo>
                    <a:pt x="1024" y="0"/>
                    <a:pt x="0" y="3342"/>
                    <a:pt x="0" y="3342"/>
                  </a:cubicBezTo>
                  <a:cubicBezTo>
                    <a:pt x="0" y="3342"/>
                    <a:pt x="346" y="3635"/>
                    <a:pt x="1623" y="3635"/>
                  </a:cubicBezTo>
                  <a:cubicBezTo>
                    <a:pt x="1740" y="3635"/>
                    <a:pt x="1863" y="3633"/>
                    <a:pt x="1995" y="3627"/>
                  </a:cubicBezTo>
                  <a:cubicBezTo>
                    <a:pt x="3990" y="3532"/>
                    <a:pt x="4845" y="2139"/>
                    <a:pt x="4846" y="2139"/>
                  </a:cubicBezTo>
                  <a:lnTo>
                    <a:pt x="4846" y="2139"/>
                  </a:lnTo>
                  <a:cubicBezTo>
                    <a:pt x="4751" y="2772"/>
                    <a:pt x="4022" y="3342"/>
                    <a:pt x="4022" y="3342"/>
                  </a:cubicBezTo>
                  <a:cubicBezTo>
                    <a:pt x="4039" y="3343"/>
                    <a:pt x="4055" y="3343"/>
                    <a:pt x="4071" y="3343"/>
                  </a:cubicBezTo>
                  <a:cubicBezTo>
                    <a:pt x="5872" y="3343"/>
                    <a:pt x="6585" y="1623"/>
                    <a:pt x="6366" y="619"/>
                  </a:cubicBezTo>
                  <a:cubicBezTo>
                    <a:pt x="5462" y="179"/>
                    <a:pt x="4673" y="0"/>
                    <a:pt x="398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12;p36">
              <a:extLst>
                <a:ext uri="{FF2B5EF4-FFF2-40B4-BE49-F238E27FC236}">
                  <a16:creationId xmlns:a16="http://schemas.microsoft.com/office/drawing/2014/main" id="{41E38F76-0DB8-4E4B-B475-9C120534A405}"/>
                </a:ext>
              </a:extLst>
            </p:cNvPr>
            <p:cNvSpPr/>
            <p:nvPr/>
          </p:nvSpPr>
          <p:spPr>
            <a:xfrm>
              <a:off x="2238025" y="2193525"/>
              <a:ext cx="19800" cy="18425"/>
            </a:xfrm>
            <a:custGeom>
              <a:avLst/>
              <a:gdLst/>
              <a:ahLst/>
              <a:cxnLst/>
              <a:rect l="l" t="t" r="r" b="b"/>
              <a:pathLst>
                <a:path w="792" h="737" extrusionOk="0">
                  <a:moveTo>
                    <a:pt x="429" y="0"/>
                  </a:moveTo>
                  <a:cubicBezTo>
                    <a:pt x="413" y="0"/>
                    <a:pt x="396" y="1"/>
                    <a:pt x="380" y="4"/>
                  </a:cubicBezTo>
                  <a:cubicBezTo>
                    <a:pt x="158" y="36"/>
                    <a:pt x="0" y="194"/>
                    <a:pt x="32" y="416"/>
                  </a:cubicBezTo>
                  <a:cubicBezTo>
                    <a:pt x="32" y="589"/>
                    <a:pt x="190" y="737"/>
                    <a:pt x="363" y="737"/>
                  </a:cubicBezTo>
                  <a:cubicBezTo>
                    <a:pt x="379" y="737"/>
                    <a:pt x="395" y="735"/>
                    <a:pt x="412" y="733"/>
                  </a:cubicBezTo>
                  <a:cubicBezTo>
                    <a:pt x="633" y="733"/>
                    <a:pt x="792" y="543"/>
                    <a:pt x="760" y="352"/>
                  </a:cubicBezTo>
                  <a:cubicBezTo>
                    <a:pt x="760" y="150"/>
                    <a:pt x="601" y="0"/>
                    <a:pt x="429"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13;p36">
              <a:extLst>
                <a:ext uri="{FF2B5EF4-FFF2-40B4-BE49-F238E27FC236}">
                  <a16:creationId xmlns:a16="http://schemas.microsoft.com/office/drawing/2014/main" id="{79BBF7BE-8088-43D8-95BE-110094C002BA}"/>
                </a:ext>
              </a:extLst>
            </p:cNvPr>
            <p:cNvSpPr/>
            <p:nvPr/>
          </p:nvSpPr>
          <p:spPr>
            <a:xfrm>
              <a:off x="2257800" y="2263300"/>
              <a:ext cx="34875" cy="22275"/>
            </a:xfrm>
            <a:custGeom>
              <a:avLst/>
              <a:gdLst/>
              <a:ahLst/>
              <a:cxnLst/>
              <a:rect l="l" t="t" r="r" b="b"/>
              <a:pathLst>
                <a:path w="1395" h="891" extrusionOk="0">
                  <a:moveTo>
                    <a:pt x="96" y="0"/>
                  </a:moveTo>
                  <a:cubicBezTo>
                    <a:pt x="1" y="380"/>
                    <a:pt x="222" y="760"/>
                    <a:pt x="571" y="855"/>
                  </a:cubicBezTo>
                  <a:cubicBezTo>
                    <a:pt x="638" y="879"/>
                    <a:pt x="706" y="891"/>
                    <a:pt x="773" y="891"/>
                  </a:cubicBezTo>
                  <a:cubicBezTo>
                    <a:pt x="1055" y="891"/>
                    <a:pt x="1317" y="687"/>
                    <a:pt x="1394" y="380"/>
                  </a:cubicBezTo>
                  <a:lnTo>
                    <a:pt x="96" y="0"/>
                  </a:lnTo>
                  <a:close/>
                </a:path>
              </a:pathLst>
            </a:custGeom>
            <a:solidFill>
              <a:srgbClr val="B04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14;p36">
              <a:extLst>
                <a:ext uri="{FF2B5EF4-FFF2-40B4-BE49-F238E27FC236}">
                  <a16:creationId xmlns:a16="http://schemas.microsoft.com/office/drawing/2014/main" id="{2A8EA63B-5D6C-4B0A-A033-1428AF686F6F}"/>
                </a:ext>
              </a:extLst>
            </p:cNvPr>
            <p:cNvSpPr/>
            <p:nvPr/>
          </p:nvSpPr>
          <p:spPr>
            <a:xfrm>
              <a:off x="2324300" y="2167200"/>
              <a:ext cx="21425" cy="16150"/>
            </a:xfrm>
            <a:custGeom>
              <a:avLst/>
              <a:gdLst/>
              <a:ahLst/>
              <a:cxnLst/>
              <a:rect l="l" t="t" r="r" b="b"/>
              <a:pathLst>
                <a:path w="857" h="646" extrusionOk="0">
                  <a:moveTo>
                    <a:pt x="357" y="1"/>
                  </a:moveTo>
                  <a:cubicBezTo>
                    <a:pt x="212" y="1"/>
                    <a:pt x="68" y="79"/>
                    <a:pt x="1" y="234"/>
                  </a:cubicBezTo>
                  <a:lnTo>
                    <a:pt x="729" y="645"/>
                  </a:lnTo>
                  <a:cubicBezTo>
                    <a:pt x="856" y="424"/>
                    <a:pt x="761" y="170"/>
                    <a:pt x="539" y="44"/>
                  </a:cubicBezTo>
                  <a:cubicBezTo>
                    <a:pt x="482" y="15"/>
                    <a:pt x="420" y="1"/>
                    <a:pt x="357"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15;p36">
              <a:extLst>
                <a:ext uri="{FF2B5EF4-FFF2-40B4-BE49-F238E27FC236}">
                  <a16:creationId xmlns:a16="http://schemas.microsoft.com/office/drawing/2014/main" id="{59F782ED-ECBB-40CF-AA1C-0701D7750DC6}"/>
                </a:ext>
              </a:extLst>
            </p:cNvPr>
            <p:cNvSpPr/>
            <p:nvPr/>
          </p:nvSpPr>
          <p:spPr>
            <a:xfrm>
              <a:off x="2314800" y="2191925"/>
              <a:ext cx="19050" cy="18450"/>
            </a:xfrm>
            <a:custGeom>
              <a:avLst/>
              <a:gdLst/>
              <a:ahLst/>
              <a:cxnLst/>
              <a:rect l="l" t="t" r="r" b="b"/>
              <a:pathLst>
                <a:path w="762" h="738" extrusionOk="0">
                  <a:moveTo>
                    <a:pt x="405" y="1"/>
                  </a:moveTo>
                  <a:cubicBezTo>
                    <a:pt x="387" y="1"/>
                    <a:pt x="368" y="2"/>
                    <a:pt x="349" y="5"/>
                  </a:cubicBezTo>
                  <a:cubicBezTo>
                    <a:pt x="159" y="5"/>
                    <a:pt x="1" y="195"/>
                    <a:pt x="1" y="385"/>
                  </a:cubicBezTo>
                  <a:cubicBezTo>
                    <a:pt x="1" y="587"/>
                    <a:pt x="160" y="737"/>
                    <a:pt x="332" y="737"/>
                  </a:cubicBezTo>
                  <a:cubicBezTo>
                    <a:pt x="348" y="737"/>
                    <a:pt x="365" y="736"/>
                    <a:pt x="381" y="733"/>
                  </a:cubicBezTo>
                  <a:cubicBezTo>
                    <a:pt x="603" y="733"/>
                    <a:pt x="761" y="543"/>
                    <a:pt x="761" y="321"/>
                  </a:cubicBezTo>
                  <a:cubicBezTo>
                    <a:pt x="732" y="148"/>
                    <a:pt x="597" y="1"/>
                    <a:pt x="405"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16;p36">
              <a:extLst>
                <a:ext uri="{FF2B5EF4-FFF2-40B4-BE49-F238E27FC236}">
                  <a16:creationId xmlns:a16="http://schemas.microsoft.com/office/drawing/2014/main" id="{6FB2DD47-96A1-4FB2-8003-A1CCF34B84CA}"/>
                </a:ext>
              </a:extLst>
            </p:cNvPr>
            <p:cNvSpPr/>
            <p:nvPr/>
          </p:nvSpPr>
          <p:spPr>
            <a:xfrm>
              <a:off x="2285525" y="2196775"/>
              <a:ext cx="30900" cy="53875"/>
            </a:xfrm>
            <a:custGeom>
              <a:avLst/>
              <a:gdLst/>
              <a:ahLst/>
              <a:cxnLst/>
              <a:rect l="l" t="t" r="r" b="b"/>
              <a:pathLst>
                <a:path w="1236" h="2155" extrusionOk="0">
                  <a:moveTo>
                    <a:pt x="0" y="1"/>
                  </a:moveTo>
                  <a:lnTo>
                    <a:pt x="127" y="2154"/>
                  </a:lnTo>
                  <a:lnTo>
                    <a:pt x="1235" y="1774"/>
                  </a:lnTo>
                  <a:lnTo>
                    <a:pt x="0" y="1"/>
                  </a:lnTo>
                  <a:close/>
                </a:path>
              </a:pathLst>
            </a:custGeom>
            <a:solidFill>
              <a:srgbClr val="B04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17;p36">
              <a:extLst>
                <a:ext uri="{FF2B5EF4-FFF2-40B4-BE49-F238E27FC236}">
                  <a16:creationId xmlns:a16="http://schemas.microsoft.com/office/drawing/2014/main" id="{797D749C-0A59-44E9-B38E-7792C4013E7F}"/>
                </a:ext>
              </a:extLst>
            </p:cNvPr>
            <p:cNvSpPr/>
            <p:nvPr/>
          </p:nvSpPr>
          <p:spPr>
            <a:xfrm>
              <a:off x="2189725" y="2285450"/>
              <a:ext cx="78400" cy="49900"/>
            </a:xfrm>
            <a:custGeom>
              <a:avLst/>
              <a:gdLst/>
              <a:ahLst/>
              <a:cxnLst/>
              <a:rect l="l" t="t" r="r" b="b"/>
              <a:pathLst>
                <a:path w="3136" h="1996" extrusionOk="0">
                  <a:moveTo>
                    <a:pt x="0" y="1"/>
                  </a:moveTo>
                  <a:cubicBezTo>
                    <a:pt x="0" y="1"/>
                    <a:pt x="127" y="571"/>
                    <a:pt x="697" y="1046"/>
                  </a:cubicBezTo>
                  <a:cubicBezTo>
                    <a:pt x="1267" y="1521"/>
                    <a:pt x="3135" y="1996"/>
                    <a:pt x="3135" y="1996"/>
                  </a:cubicBezTo>
                  <a:lnTo>
                    <a:pt x="3104" y="1458"/>
                  </a:lnTo>
                  <a:cubicBezTo>
                    <a:pt x="2185" y="1299"/>
                    <a:pt x="285" y="729"/>
                    <a:pt x="0" y="1"/>
                  </a:cubicBezTo>
                  <a:close/>
                </a:path>
              </a:pathLst>
            </a:custGeom>
            <a:solidFill>
              <a:srgbClr val="B04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18;p36">
              <a:extLst>
                <a:ext uri="{FF2B5EF4-FFF2-40B4-BE49-F238E27FC236}">
                  <a16:creationId xmlns:a16="http://schemas.microsoft.com/office/drawing/2014/main" id="{FF260E83-5F4C-4168-950B-9A39E8A5A46B}"/>
                </a:ext>
              </a:extLst>
            </p:cNvPr>
            <p:cNvSpPr/>
            <p:nvPr/>
          </p:nvSpPr>
          <p:spPr>
            <a:xfrm>
              <a:off x="2120850" y="2257750"/>
              <a:ext cx="51475" cy="72075"/>
            </a:xfrm>
            <a:custGeom>
              <a:avLst/>
              <a:gdLst/>
              <a:ahLst/>
              <a:cxnLst/>
              <a:rect l="l" t="t" r="r" b="b"/>
              <a:pathLst>
                <a:path w="2059" h="2883" extrusionOk="0">
                  <a:moveTo>
                    <a:pt x="1457" y="0"/>
                  </a:moveTo>
                  <a:cubicBezTo>
                    <a:pt x="633" y="0"/>
                    <a:pt x="0" y="634"/>
                    <a:pt x="0" y="1425"/>
                  </a:cubicBezTo>
                  <a:cubicBezTo>
                    <a:pt x="0" y="2249"/>
                    <a:pt x="633" y="2882"/>
                    <a:pt x="1457" y="2882"/>
                  </a:cubicBezTo>
                  <a:cubicBezTo>
                    <a:pt x="1647" y="2882"/>
                    <a:pt x="1869" y="2851"/>
                    <a:pt x="2059" y="2756"/>
                  </a:cubicBezTo>
                  <a:lnTo>
                    <a:pt x="2059" y="2470"/>
                  </a:lnTo>
                  <a:cubicBezTo>
                    <a:pt x="1869" y="2597"/>
                    <a:pt x="1647" y="2629"/>
                    <a:pt x="1457" y="2629"/>
                  </a:cubicBezTo>
                  <a:cubicBezTo>
                    <a:pt x="792" y="2629"/>
                    <a:pt x="253" y="2090"/>
                    <a:pt x="253" y="1425"/>
                  </a:cubicBezTo>
                  <a:cubicBezTo>
                    <a:pt x="253" y="792"/>
                    <a:pt x="792" y="254"/>
                    <a:pt x="1457" y="254"/>
                  </a:cubicBezTo>
                  <a:cubicBezTo>
                    <a:pt x="1520" y="254"/>
                    <a:pt x="1552" y="190"/>
                    <a:pt x="1552" y="127"/>
                  </a:cubicBezTo>
                  <a:cubicBezTo>
                    <a:pt x="1552" y="64"/>
                    <a:pt x="1520" y="0"/>
                    <a:pt x="1457"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19;p36">
              <a:extLst>
                <a:ext uri="{FF2B5EF4-FFF2-40B4-BE49-F238E27FC236}">
                  <a16:creationId xmlns:a16="http://schemas.microsoft.com/office/drawing/2014/main" id="{9CF047BD-44D1-4F5F-9E15-2EFB38C2BF4B}"/>
                </a:ext>
              </a:extLst>
            </p:cNvPr>
            <p:cNvSpPr/>
            <p:nvPr/>
          </p:nvSpPr>
          <p:spPr>
            <a:xfrm>
              <a:off x="1804950" y="2624325"/>
              <a:ext cx="852700" cy="531250"/>
            </a:xfrm>
            <a:custGeom>
              <a:avLst/>
              <a:gdLst/>
              <a:ahLst/>
              <a:cxnLst/>
              <a:rect l="l" t="t" r="r" b="b"/>
              <a:pathLst>
                <a:path w="34108" h="21250" extrusionOk="0">
                  <a:moveTo>
                    <a:pt x="1235" y="0"/>
                  </a:moveTo>
                  <a:cubicBezTo>
                    <a:pt x="570" y="0"/>
                    <a:pt x="0" y="538"/>
                    <a:pt x="0" y="1235"/>
                  </a:cubicBezTo>
                  <a:lnTo>
                    <a:pt x="0" y="20015"/>
                  </a:lnTo>
                  <a:cubicBezTo>
                    <a:pt x="0" y="20711"/>
                    <a:pt x="570" y="21250"/>
                    <a:pt x="1235" y="21250"/>
                  </a:cubicBezTo>
                  <a:lnTo>
                    <a:pt x="32873" y="21250"/>
                  </a:lnTo>
                  <a:cubicBezTo>
                    <a:pt x="33569" y="21250"/>
                    <a:pt x="34108" y="20711"/>
                    <a:pt x="34108" y="20015"/>
                  </a:cubicBezTo>
                  <a:lnTo>
                    <a:pt x="34108" y="1235"/>
                  </a:lnTo>
                  <a:cubicBezTo>
                    <a:pt x="34108" y="538"/>
                    <a:pt x="33569" y="0"/>
                    <a:pt x="32873"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20;p36">
              <a:extLst>
                <a:ext uri="{FF2B5EF4-FFF2-40B4-BE49-F238E27FC236}">
                  <a16:creationId xmlns:a16="http://schemas.microsoft.com/office/drawing/2014/main" id="{1C090B9A-CBC7-464B-B2D9-6C8773008576}"/>
                </a:ext>
              </a:extLst>
            </p:cNvPr>
            <p:cNvSpPr/>
            <p:nvPr/>
          </p:nvSpPr>
          <p:spPr>
            <a:xfrm>
              <a:off x="1842950" y="2657575"/>
              <a:ext cx="777500" cy="464750"/>
            </a:xfrm>
            <a:custGeom>
              <a:avLst/>
              <a:gdLst/>
              <a:ahLst/>
              <a:cxnLst/>
              <a:rect l="l" t="t" r="r" b="b"/>
              <a:pathLst>
                <a:path w="31100" h="18590" extrusionOk="0">
                  <a:moveTo>
                    <a:pt x="1109" y="0"/>
                  </a:moveTo>
                  <a:cubicBezTo>
                    <a:pt x="507" y="0"/>
                    <a:pt x="0" y="507"/>
                    <a:pt x="0" y="1109"/>
                  </a:cubicBezTo>
                  <a:lnTo>
                    <a:pt x="0" y="17481"/>
                  </a:lnTo>
                  <a:cubicBezTo>
                    <a:pt x="0" y="18083"/>
                    <a:pt x="507" y="18590"/>
                    <a:pt x="1109" y="18590"/>
                  </a:cubicBezTo>
                  <a:lnTo>
                    <a:pt x="29991" y="18590"/>
                  </a:lnTo>
                  <a:cubicBezTo>
                    <a:pt x="30593" y="18590"/>
                    <a:pt x="31099" y="18083"/>
                    <a:pt x="31099" y="17481"/>
                  </a:cubicBezTo>
                  <a:lnTo>
                    <a:pt x="31099" y="1109"/>
                  </a:lnTo>
                  <a:cubicBezTo>
                    <a:pt x="31099" y="507"/>
                    <a:pt x="30593" y="0"/>
                    <a:pt x="29991"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21;p36">
              <a:extLst>
                <a:ext uri="{FF2B5EF4-FFF2-40B4-BE49-F238E27FC236}">
                  <a16:creationId xmlns:a16="http://schemas.microsoft.com/office/drawing/2014/main" id="{21788308-6F0D-475F-8F30-7854BDA8CE86}"/>
                </a:ext>
              </a:extLst>
            </p:cNvPr>
            <p:cNvSpPr/>
            <p:nvPr/>
          </p:nvSpPr>
          <p:spPr>
            <a:xfrm>
              <a:off x="1881725" y="2735150"/>
              <a:ext cx="699125" cy="351550"/>
            </a:xfrm>
            <a:custGeom>
              <a:avLst/>
              <a:gdLst/>
              <a:ahLst/>
              <a:cxnLst/>
              <a:rect l="l" t="t" r="r" b="b"/>
              <a:pathLst>
                <a:path w="27965" h="14062" extrusionOk="0">
                  <a:moveTo>
                    <a:pt x="19699" y="1"/>
                  </a:moveTo>
                  <a:lnTo>
                    <a:pt x="13999" y="8488"/>
                  </a:lnTo>
                  <a:lnTo>
                    <a:pt x="15994" y="11338"/>
                  </a:lnTo>
                  <a:lnTo>
                    <a:pt x="9407" y="5543"/>
                  </a:lnTo>
                  <a:lnTo>
                    <a:pt x="1" y="14062"/>
                  </a:lnTo>
                  <a:lnTo>
                    <a:pt x="27965" y="14062"/>
                  </a:lnTo>
                  <a:lnTo>
                    <a:pt x="1969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22;p36">
              <a:extLst>
                <a:ext uri="{FF2B5EF4-FFF2-40B4-BE49-F238E27FC236}">
                  <a16:creationId xmlns:a16="http://schemas.microsoft.com/office/drawing/2014/main" id="{EE6855C9-4BE1-4508-9F33-E71466C2916A}"/>
                </a:ext>
              </a:extLst>
            </p:cNvPr>
            <p:cNvSpPr/>
            <p:nvPr/>
          </p:nvSpPr>
          <p:spPr>
            <a:xfrm>
              <a:off x="1967250" y="2712025"/>
              <a:ext cx="129075" cy="117525"/>
            </a:xfrm>
            <a:custGeom>
              <a:avLst/>
              <a:gdLst/>
              <a:ahLst/>
              <a:cxnLst/>
              <a:rect l="l" t="t" r="r" b="b"/>
              <a:pathLst>
                <a:path w="5163" h="4701" extrusionOk="0">
                  <a:moveTo>
                    <a:pt x="2552" y="1"/>
                  </a:moveTo>
                  <a:cubicBezTo>
                    <a:pt x="1512" y="1"/>
                    <a:pt x="555" y="735"/>
                    <a:pt x="285" y="1812"/>
                  </a:cubicBezTo>
                  <a:cubicBezTo>
                    <a:pt x="0" y="3079"/>
                    <a:pt x="760" y="4346"/>
                    <a:pt x="2027" y="4631"/>
                  </a:cubicBezTo>
                  <a:cubicBezTo>
                    <a:pt x="2216" y="4678"/>
                    <a:pt x="2405" y="4701"/>
                    <a:pt x="2591" y="4701"/>
                  </a:cubicBezTo>
                  <a:cubicBezTo>
                    <a:pt x="3651" y="4701"/>
                    <a:pt x="4608" y="3967"/>
                    <a:pt x="4877" y="2889"/>
                  </a:cubicBezTo>
                  <a:cubicBezTo>
                    <a:pt x="5162" y="1622"/>
                    <a:pt x="4371" y="356"/>
                    <a:pt x="3104" y="71"/>
                  </a:cubicBezTo>
                  <a:cubicBezTo>
                    <a:pt x="2920" y="23"/>
                    <a:pt x="2735" y="1"/>
                    <a:pt x="255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23;p36">
              <a:extLst>
                <a:ext uri="{FF2B5EF4-FFF2-40B4-BE49-F238E27FC236}">
                  <a16:creationId xmlns:a16="http://schemas.microsoft.com/office/drawing/2014/main" id="{62970114-4CB6-42E9-ACF4-087E15026C0A}"/>
                </a:ext>
              </a:extLst>
            </p:cNvPr>
            <p:cNvSpPr/>
            <p:nvPr/>
          </p:nvSpPr>
          <p:spPr>
            <a:xfrm>
              <a:off x="2515125" y="2591400"/>
              <a:ext cx="127475" cy="109800"/>
            </a:xfrm>
            <a:custGeom>
              <a:avLst/>
              <a:gdLst/>
              <a:ahLst/>
              <a:cxnLst/>
              <a:rect l="l" t="t" r="r" b="b"/>
              <a:pathLst>
                <a:path w="5099" h="4392" extrusionOk="0">
                  <a:moveTo>
                    <a:pt x="2947" y="1"/>
                  </a:moveTo>
                  <a:cubicBezTo>
                    <a:pt x="2547" y="1"/>
                    <a:pt x="2220" y="60"/>
                    <a:pt x="2122" y="82"/>
                  </a:cubicBezTo>
                  <a:cubicBezTo>
                    <a:pt x="475" y="335"/>
                    <a:pt x="0" y="1317"/>
                    <a:pt x="0" y="1317"/>
                  </a:cubicBezTo>
                  <a:lnTo>
                    <a:pt x="1330" y="1317"/>
                  </a:lnTo>
                  <a:cubicBezTo>
                    <a:pt x="1330" y="1317"/>
                    <a:pt x="1520" y="1760"/>
                    <a:pt x="1045" y="3439"/>
                  </a:cubicBezTo>
                  <a:cubicBezTo>
                    <a:pt x="947" y="3813"/>
                    <a:pt x="1253" y="3955"/>
                    <a:pt x="1506" y="3955"/>
                  </a:cubicBezTo>
                  <a:cubicBezTo>
                    <a:pt x="1659" y="3955"/>
                    <a:pt x="1793" y="3903"/>
                    <a:pt x="1805" y="3819"/>
                  </a:cubicBezTo>
                  <a:cubicBezTo>
                    <a:pt x="1913" y="4076"/>
                    <a:pt x="2470" y="4391"/>
                    <a:pt x="3084" y="4391"/>
                  </a:cubicBezTo>
                  <a:cubicBezTo>
                    <a:pt x="3377" y="4391"/>
                    <a:pt x="3683" y="4320"/>
                    <a:pt x="3959" y="4136"/>
                  </a:cubicBezTo>
                  <a:cubicBezTo>
                    <a:pt x="4751" y="3597"/>
                    <a:pt x="5099" y="2805"/>
                    <a:pt x="4941" y="1317"/>
                  </a:cubicBezTo>
                  <a:cubicBezTo>
                    <a:pt x="4733" y="216"/>
                    <a:pt x="3708" y="1"/>
                    <a:pt x="2947" y="1"/>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24;p36">
              <a:extLst>
                <a:ext uri="{FF2B5EF4-FFF2-40B4-BE49-F238E27FC236}">
                  <a16:creationId xmlns:a16="http://schemas.microsoft.com/office/drawing/2014/main" id="{03DD2255-480A-4BB5-9C31-1CE923857B0A}"/>
                </a:ext>
              </a:extLst>
            </p:cNvPr>
            <p:cNvSpPr/>
            <p:nvPr/>
          </p:nvSpPr>
          <p:spPr>
            <a:xfrm>
              <a:off x="1826325" y="2591400"/>
              <a:ext cx="127475" cy="109800"/>
            </a:xfrm>
            <a:custGeom>
              <a:avLst/>
              <a:gdLst/>
              <a:ahLst/>
              <a:cxnLst/>
              <a:rect l="l" t="t" r="r" b="b"/>
              <a:pathLst>
                <a:path w="5099" h="4392" extrusionOk="0">
                  <a:moveTo>
                    <a:pt x="2153" y="1"/>
                  </a:moveTo>
                  <a:cubicBezTo>
                    <a:pt x="1391" y="1"/>
                    <a:pt x="366" y="216"/>
                    <a:pt x="158" y="1317"/>
                  </a:cubicBezTo>
                  <a:cubicBezTo>
                    <a:pt x="0" y="2805"/>
                    <a:pt x="349" y="3597"/>
                    <a:pt x="1140" y="4136"/>
                  </a:cubicBezTo>
                  <a:cubicBezTo>
                    <a:pt x="1416" y="4320"/>
                    <a:pt x="1722" y="4391"/>
                    <a:pt x="2015" y="4391"/>
                  </a:cubicBezTo>
                  <a:cubicBezTo>
                    <a:pt x="2629" y="4391"/>
                    <a:pt x="3187" y="4076"/>
                    <a:pt x="3294" y="3819"/>
                  </a:cubicBezTo>
                  <a:cubicBezTo>
                    <a:pt x="3306" y="3903"/>
                    <a:pt x="3435" y="3955"/>
                    <a:pt x="3583" y="3955"/>
                  </a:cubicBezTo>
                  <a:cubicBezTo>
                    <a:pt x="3827" y="3955"/>
                    <a:pt x="4121" y="3813"/>
                    <a:pt x="4022" y="3439"/>
                  </a:cubicBezTo>
                  <a:cubicBezTo>
                    <a:pt x="3579" y="1760"/>
                    <a:pt x="3769" y="1317"/>
                    <a:pt x="3769" y="1317"/>
                  </a:cubicBezTo>
                  <a:lnTo>
                    <a:pt x="5099" y="1317"/>
                  </a:lnTo>
                  <a:cubicBezTo>
                    <a:pt x="5099" y="1317"/>
                    <a:pt x="4624" y="335"/>
                    <a:pt x="2977" y="82"/>
                  </a:cubicBezTo>
                  <a:cubicBezTo>
                    <a:pt x="2879" y="60"/>
                    <a:pt x="2552" y="1"/>
                    <a:pt x="2153" y="1"/>
                  </a:cubicBezTo>
                  <a:close/>
                </a:path>
              </a:pathLst>
            </a:custGeom>
            <a:solidFill>
              <a:srgbClr val="C76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25;p36">
              <a:extLst>
                <a:ext uri="{FF2B5EF4-FFF2-40B4-BE49-F238E27FC236}">
                  <a16:creationId xmlns:a16="http://schemas.microsoft.com/office/drawing/2014/main" id="{DA69DF12-D04C-4B2F-BC7F-8CA26E97E025}"/>
                </a:ext>
              </a:extLst>
            </p:cNvPr>
            <p:cNvSpPr/>
            <p:nvPr/>
          </p:nvSpPr>
          <p:spPr>
            <a:xfrm>
              <a:off x="1050425" y="3763600"/>
              <a:ext cx="84750" cy="148475"/>
            </a:xfrm>
            <a:custGeom>
              <a:avLst/>
              <a:gdLst/>
              <a:ahLst/>
              <a:cxnLst/>
              <a:rect l="l" t="t" r="r" b="b"/>
              <a:pathLst>
                <a:path w="3390" h="5939" extrusionOk="0">
                  <a:moveTo>
                    <a:pt x="3389" y="1"/>
                  </a:moveTo>
                  <a:lnTo>
                    <a:pt x="0" y="444"/>
                  </a:lnTo>
                  <a:lnTo>
                    <a:pt x="0" y="5606"/>
                  </a:lnTo>
                  <a:cubicBezTo>
                    <a:pt x="428" y="5835"/>
                    <a:pt x="892" y="5939"/>
                    <a:pt x="1372" y="5939"/>
                  </a:cubicBezTo>
                  <a:cubicBezTo>
                    <a:pt x="1888" y="5939"/>
                    <a:pt x="2421" y="5819"/>
                    <a:pt x="2946" y="5606"/>
                  </a:cubicBezTo>
                  <a:lnTo>
                    <a:pt x="3389" y="1"/>
                  </a:ln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26;p36">
              <a:extLst>
                <a:ext uri="{FF2B5EF4-FFF2-40B4-BE49-F238E27FC236}">
                  <a16:creationId xmlns:a16="http://schemas.microsoft.com/office/drawing/2014/main" id="{3F409739-D0B8-45B2-B27C-232D5928DE17}"/>
                </a:ext>
              </a:extLst>
            </p:cNvPr>
            <p:cNvSpPr/>
            <p:nvPr/>
          </p:nvSpPr>
          <p:spPr>
            <a:xfrm>
              <a:off x="1301400" y="3682850"/>
              <a:ext cx="95825" cy="163100"/>
            </a:xfrm>
            <a:custGeom>
              <a:avLst/>
              <a:gdLst/>
              <a:ahLst/>
              <a:cxnLst/>
              <a:rect l="l" t="t" r="r" b="b"/>
              <a:pathLst>
                <a:path w="3833" h="6524" extrusionOk="0">
                  <a:moveTo>
                    <a:pt x="1" y="0"/>
                  </a:moveTo>
                  <a:lnTo>
                    <a:pt x="286" y="5479"/>
                  </a:lnTo>
                  <a:cubicBezTo>
                    <a:pt x="630" y="6227"/>
                    <a:pt x="1109" y="6523"/>
                    <a:pt x="1675" y="6523"/>
                  </a:cubicBezTo>
                  <a:cubicBezTo>
                    <a:pt x="2307" y="6523"/>
                    <a:pt x="3048" y="6155"/>
                    <a:pt x="3833" y="5637"/>
                  </a:cubicBezTo>
                  <a:lnTo>
                    <a:pt x="3547" y="0"/>
                  </a:lnTo>
                  <a:close/>
                </a:path>
              </a:pathLst>
            </a:custGeom>
            <a:solidFill>
              <a:srgbClr val="FFA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27;p36">
              <a:extLst>
                <a:ext uri="{FF2B5EF4-FFF2-40B4-BE49-F238E27FC236}">
                  <a16:creationId xmlns:a16="http://schemas.microsoft.com/office/drawing/2014/main" id="{9312328A-8578-41BE-969D-67DB9B8AFF1A}"/>
                </a:ext>
              </a:extLst>
            </p:cNvPr>
            <p:cNvSpPr/>
            <p:nvPr/>
          </p:nvSpPr>
          <p:spPr>
            <a:xfrm>
              <a:off x="1031425" y="3921950"/>
              <a:ext cx="178950" cy="156650"/>
            </a:xfrm>
            <a:custGeom>
              <a:avLst/>
              <a:gdLst/>
              <a:ahLst/>
              <a:cxnLst/>
              <a:rect l="l" t="t" r="r" b="b"/>
              <a:pathLst>
                <a:path w="7158" h="6266" extrusionOk="0">
                  <a:moveTo>
                    <a:pt x="190" y="0"/>
                  </a:moveTo>
                  <a:cubicBezTo>
                    <a:pt x="190" y="0"/>
                    <a:pt x="0" y="792"/>
                    <a:pt x="190" y="1299"/>
                  </a:cubicBezTo>
                  <a:cubicBezTo>
                    <a:pt x="285" y="1552"/>
                    <a:pt x="729" y="2059"/>
                    <a:pt x="1014" y="2502"/>
                  </a:cubicBezTo>
                  <a:cubicBezTo>
                    <a:pt x="1331" y="3009"/>
                    <a:pt x="1236" y="3611"/>
                    <a:pt x="1299" y="4244"/>
                  </a:cubicBezTo>
                  <a:cubicBezTo>
                    <a:pt x="1362" y="4877"/>
                    <a:pt x="1679" y="5352"/>
                    <a:pt x="2344" y="5764"/>
                  </a:cubicBezTo>
                  <a:cubicBezTo>
                    <a:pt x="2884" y="6099"/>
                    <a:pt x="3634" y="6266"/>
                    <a:pt x="4490" y="6266"/>
                  </a:cubicBezTo>
                  <a:cubicBezTo>
                    <a:pt x="4688" y="6266"/>
                    <a:pt x="4891" y="6257"/>
                    <a:pt x="5099" y="6239"/>
                  </a:cubicBezTo>
                  <a:cubicBezTo>
                    <a:pt x="6271" y="6144"/>
                    <a:pt x="6936" y="5606"/>
                    <a:pt x="7031" y="5447"/>
                  </a:cubicBezTo>
                  <a:cubicBezTo>
                    <a:pt x="7126" y="5257"/>
                    <a:pt x="7158" y="4656"/>
                    <a:pt x="7063" y="4561"/>
                  </a:cubicBezTo>
                  <a:lnTo>
                    <a:pt x="190"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28;p36">
              <a:extLst>
                <a:ext uri="{FF2B5EF4-FFF2-40B4-BE49-F238E27FC236}">
                  <a16:creationId xmlns:a16="http://schemas.microsoft.com/office/drawing/2014/main" id="{0076E6E4-319B-4EE7-B43F-95EF06F7EE1C}"/>
                </a:ext>
              </a:extLst>
            </p:cNvPr>
            <p:cNvSpPr/>
            <p:nvPr/>
          </p:nvSpPr>
          <p:spPr>
            <a:xfrm>
              <a:off x="1031425" y="3865300"/>
              <a:ext cx="178150" cy="197875"/>
            </a:xfrm>
            <a:custGeom>
              <a:avLst/>
              <a:gdLst/>
              <a:ahLst/>
              <a:cxnLst/>
              <a:rect l="l" t="t" r="r" b="b"/>
              <a:pathLst>
                <a:path w="7126" h="7915" extrusionOk="0">
                  <a:moveTo>
                    <a:pt x="3353" y="1"/>
                  </a:moveTo>
                  <a:cubicBezTo>
                    <a:pt x="2846" y="1"/>
                    <a:pt x="2352" y="99"/>
                    <a:pt x="1837" y="176"/>
                  </a:cubicBezTo>
                  <a:cubicBezTo>
                    <a:pt x="1742" y="208"/>
                    <a:pt x="1616" y="240"/>
                    <a:pt x="1552" y="303"/>
                  </a:cubicBezTo>
                  <a:cubicBezTo>
                    <a:pt x="1489" y="398"/>
                    <a:pt x="1489" y="493"/>
                    <a:pt x="1489" y="588"/>
                  </a:cubicBezTo>
                  <a:cubicBezTo>
                    <a:pt x="1489" y="936"/>
                    <a:pt x="1457" y="1253"/>
                    <a:pt x="1457" y="1601"/>
                  </a:cubicBezTo>
                  <a:cubicBezTo>
                    <a:pt x="1267" y="1506"/>
                    <a:pt x="1140" y="1348"/>
                    <a:pt x="1077" y="1158"/>
                  </a:cubicBezTo>
                  <a:cubicBezTo>
                    <a:pt x="1014" y="1031"/>
                    <a:pt x="950" y="936"/>
                    <a:pt x="919" y="810"/>
                  </a:cubicBezTo>
                  <a:cubicBezTo>
                    <a:pt x="887" y="683"/>
                    <a:pt x="855" y="620"/>
                    <a:pt x="792" y="525"/>
                  </a:cubicBezTo>
                  <a:cubicBezTo>
                    <a:pt x="760" y="430"/>
                    <a:pt x="760" y="335"/>
                    <a:pt x="760" y="240"/>
                  </a:cubicBezTo>
                  <a:cubicBezTo>
                    <a:pt x="756" y="239"/>
                    <a:pt x="751" y="238"/>
                    <a:pt x="746" y="238"/>
                  </a:cubicBezTo>
                  <a:cubicBezTo>
                    <a:pt x="593" y="238"/>
                    <a:pt x="440" y="729"/>
                    <a:pt x="317" y="1190"/>
                  </a:cubicBezTo>
                  <a:cubicBezTo>
                    <a:pt x="190" y="1728"/>
                    <a:pt x="0" y="2330"/>
                    <a:pt x="222" y="2868"/>
                  </a:cubicBezTo>
                  <a:cubicBezTo>
                    <a:pt x="349" y="3185"/>
                    <a:pt x="570" y="3438"/>
                    <a:pt x="760" y="3723"/>
                  </a:cubicBezTo>
                  <a:cubicBezTo>
                    <a:pt x="1077" y="4166"/>
                    <a:pt x="1362" y="4673"/>
                    <a:pt x="1426" y="5243"/>
                  </a:cubicBezTo>
                  <a:cubicBezTo>
                    <a:pt x="1457" y="5497"/>
                    <a:pt x="1457" y="5750"/>
                    <a:pt x="1489" y="5972"/>
                  </a:cubicBezTo>
                  <a:cubicBezTo>
                    <a:pt x="1616" y="6827"/>
                    <a:pt x="2249" y="7492"/>
                    <a:pt x="3072" y="7713"/>
                  </a:cubicBezTo>
                  <a:cubicBezTo>
                    <a:pt x="3559" y="7850"/>
                    <a:pt x="4058" y="7914"/>
                    <a:pt x="4546" y="7914"/>
                  </a:cubicBezTo>
                  <a:cubicBezTo>
                    <a:pt x="4853" y="7914"/>
                    <a:pt x="5155" y="7889"/>
                    <a:pt x="5447" y="7840"/>
                  </a:cubicBezTo>
                  <a:cubicBezTo>
                    <a:pt x="6176" y="7713"/>
                    <a:pt x="7126" y="7397"/>
                    <a:pt x="7094" y="6542"/>
                  </a:cubicBezTo>
                  <a:cubicBezTo>
                    <a:pt x="7063" y="6003"/>
                    <a:pt x="6746" y="5560"/>
                    <a:pt x="6398" y="5180"/>
                  </a:cubicBezTo>
                  <a:cubicBezTo>
                    <a:pt x="6049" y="4768"/>
                    <a:pt x="5638" y="4451"/>
                    <a:pt x="5289" y="4040"/>
                  </a:cubicBezTo>
                  <a:cubicBezTo>
                    <a:pt x="5131" y="3850"/>
                    <a:pt x="4972" y="3628"/>
                    <a:pt x="4814" y="3406"/>
                  </a:cubicBezTo>
                  <a:cubicBezTo>
                    <a:pt x="4561" y="2963"/>
                    <a:pt x="4307" y="2488"/>
                    <a:pt x="4149" y="1981"/>
                  </a:cubicBezTo>
                  <a:cubicBezTo>
                    <a:pt x="4086" y="1760"/>
                    <a:pt x="4022" y="1538"/>
                    <a:pt x="4022" y="1285"/>
                  </a:cubicBezTo>
                  <a:cubicBezTo>
                    <a:pt x="3991" y="1000"/>
                    <a:pt x="3991" y="683"/>
                    <a:pt x="3991" y="366"/>
                  </a:cubicBezTo>
                  <a:cubicBezTo>
                    <a:pt x="3991" y="303"/>
                    <a:pt x="3991" y="208"/>
                    <a:pt x="3959" y="145"/>
                  </a:cubicBezTo>
                  <a:cubicBezTo>
                    <a:pt x="3896" y="50"/>
                    <a:pt x="3801" y="50"/>
                    <a:pt x="3706" y="18"/>
                  </a:cubicBezTo>
                  <a:cubicBezTo>
                    <a:pt x="3587" y="6"/>
                    <a:pt x="3470" y="1"/>
                    <a:pt x="3353"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29;p36">
              <a:extLst>
                <a:ext uri="{FF2B5EF4-FFF2-40B4-BE49-F238E27FC236}">
                  <a16:creationId xmlns:a16="http://schemas.microsoft.com/office/drawing/2014/main" id="{F1565522-5DBC-4C44-A290-CC6AFE51D60F}"/>
                </a:ext>
              </a:extLst>
            </p:cNvPr>
            <p:cNvSpPr/>
            <p:nvPr/>
          </p:nvSpPr>
          <p:spPr>
            <a:xfrm>
              <a:off x="1079725" y="3937400"/>
              <a:ext cx="77600" cy="23675"/>
            </a:xfrm>
            <a:custGeom>
              <a:avLst/>
              <a:gdLst/>
              <a:ahLst/>
              <a:cxnLst/>
              <a:rect l="l" t="t" r="r" b="b"/>
              <a:pathLst>
                <a:path w="3104" h="947" extrusionOk="0">
                  <a:moveTo>
                    <a:pt x="1828" y="1"/>
                  </a:moveTo>
                  <a:cubicBezTo>
                    <a:pt x="1702" y="1"/>
                    <a:pt x="1557" y="5"/>
                    <a:pt x="1394" y="16"/>
                  </a:cubicBezTo>
                  <a:cubicBezTo>
                    <a:pt x="824" y="47"/>
                    <a:pt x="380" y="301"/>
                    <a:pt x="127" y="491"/>
                  </a:cubicBezTo>
                  <a:cubicBezTo>
                    <a:pt x="0" y="586"/>
                    <a:pt x="0" y="744"/>
                    <a:pt x="95" y="871"/>
                  </a:cubicBezTo>
                  <a:cubicBezTo>
                    <a:pt x="148" y="923"/>
                    <a:pt x="209" y="947"/>
                    <a:pt x="276" y="947"/>
                  </a:cubicBezTo>
                  <a:cubicBezTo>
                    <a:pt x="330" y="947"/>
                    <a:pt x="387" y="931"/>
                    <a:pt x="444" y="902"/>
                  </a:cubicBezTo>
                  <a:cubicBezTo>
                    <a:pt x="665" y="712"/>
                    <a:pt x="1077" y="554"/>
                    <a:pt x="1552" y="491"/>
                  </a:cubicBezTo>
                  <a:cubicBezTo>
                    <a:pt x="1665" y="482"/>
                    <a:pt x="1802" y="476"/>
                    <a:pt x="1947" y="476"/>
                  </a:cubicBezTo>
                  <a:cubicBezTo>
                    <a:pt x="2332" y="476"/>
                    <a:pt x="2779" y="520"/>
                    <a:pt x="3009" y="681"/>
                  </a:cubicBezTo>
                  <a:cubicBezTo>
                    <a:pt x="3104" y="396"/>
                    <a:pt x="2660" y="111"/>
                    <a:pt x="2660" y="111"/>
                  </a:cubicBezTo>
                  <a:cubicBezTo>
                    <a:pt x="2660" y="111"/>
                    <a:pt x="2462" y="1"/>
                    <a:pt x="1828"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30;p36">
              <a:extLst>
                <a:ext uri="{FF2B5EF4-FFF2-40B4-BE49-F238E27FC236}">
                  <a16:creationId xmlns:a16="http://schemas.microsoft.com/office/drawing/2014/main" id="{06E9E22D-CC17-4BEF-B524-7CA4B8CEA017}"/>
                </a:ext>
              </a:extLst>
            </p:cNvPr>
            <p:cNvSpPr/>
            <p:nvPr/>
          </p:nvSpPr>
          <p:spPr>
            <a:xfrm>
              <a:off x="1094750" y="3960425"/>
              <a:ext cx="79200" cy="24400"/>
            </a:xfrm>
            <a:custGeom>
              <a:avLst/>
              <a:gdLst/>
              <a:ahLst/>
              <a:cxnLst/>
              <a:rect l="l" t="t" r="r" b="b"/>
              <a:pathLst>
                <a:path w="3168" h="976" extrusionOk="0">
                  <a:moveTo>
                    <a:pt x="1815" y="0"/>
                  </a:moveTo>
                  <a:cubicBezTo>
                    <a:pt x="1700" y="0"/>
                    <a:pt x="1571" y="4"/>
                    <a:pt x="1426" y="13"/>
                  </a:cubicBezTo>
                  <a:cubicBezTo>
                    <a:pt x="856" y="45"/>
                    <a:pt x="381" y="361"/>
                    <a:pt x="128" y="520"/>
                  </a:cubicBezTo>
                  <a:cubicBezTo>
                    <a:pt x="1" y="615"/>
                    <a:pt x="1" y="805"/>
                    <a:pt x="128" y="900"/>
                  </a:cubicBezTo>
                  <a:cubicBezTo>
                    <a:pt x="162" y="952"/>
                    <a:pt x="226" y="976"/>
                    <a:pt x="292" y="976"/>
                  </a:cubicBezTo>
                  <a:cubicBezTo>
                    <a:pt x="346" y="976"/>
                    <a:pt x="402" y="960"/>
                    <a:pt x="444" y="932"/>
                  </a:cubicBezTo>
                  <a:cubicBezTo>
                    <a:pt x="666" y="741"/>
                    <a:pt x="1046" y="551"/>
                    <a:pt x="1553" y="520"/>
                  </a:cubicBezTo>
                  <a:cubicBezTo>
                    <a:pt x="1713" y="495"/>
                    <a:pt x="1932" y="475"/>
                    <a:pt x="2163" y="475"/>
                  </a:cubicBezTo>
                  <a:cubicBezTo>
                    <a:pt x="2525" y="475"/>
                    <a:pt x="2917" y="524"/>
                    <a:pt x="3168" y="678"/>
                  </a:cubicBezTo>
                  <a:cubicBezTo>
                    <a:pt x="3105" y="298"/>
                    <a:pt x="2693" y="140"/>
                    <a:pt x="2693" y="140"/>
                  </a:cubicBezTo>
                  <a:cubicBezTo>
                    <a:pt x="2693" y="140"/>
                    <a:pt x="2507" y="0"/>
                    <a:pt x="181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31;p36">
              <a:extLst>
                <a:ext uri="{FF2B5EF4-FFF2-40B4-BE49-F238E27FC236}">
                  <a16:creationId xmlns:a16="http://schemas.microsoft.com/office/drawing/2014/main" id="{D3C62FE3-6153-49C7-9D89-EAFC36E66859}"/>
                </a:ext>
              </a:extLst>
            </p:cNvPr>
            <p:cNvSpPr/>
            <p:nvPr/>
          </p:nvSpPr>
          <p:spPr>
            <a:xfrm>
              <a:off x="1070225" y="3913400"/>
              <a:ext cx="72850" cy="22025"/>
            </a:xfrm>
            <a:custGeom>
              <a:avLst/>
              <a:gdLst/>
              <a:ahLst/>
              <a:cxnLst/>
              <a:rect l="l" t="t" r="r" b="b"/>
              <a:pathLst>
                <a:path w="2914" h="881" extrusionOk="0">
                  <a:moveTo>
                    <a:pt x="1854" y="1"/>
                  </a:moveTo>
                  <a:cubicBezTo>
                    <a:pt x="1723" y="1"/>
                    <a:pt x="1572" y="9"/>
                    <a:pt x="1394" y="26"/>
                  </a:cubicBezTo>
                  <a:cubicBezTo>
                    <a:pt x="824" y="89"/>
                    <a:pt x="380" y="342"/>
                    <a:pt x="127" y="469"/>
                  </a:cubicBezTo>
                  <a:cubicBezTo>
                    <a:pt x="32" y="532"/>
                    <a:pt x="0" y="659"/>
                    <a:pt x="32" y="754"/>
                  </a:cubicBezTo>
                  <a:cubicBezTo>
                    <a:pt x="74" y="838"/>
                    <a:pt x="159" y="881"/>
                    <a:pt x="248" y="881"/>
                  </a:cubicBezTo>
                  <a:cubicBezTo>
                    <a:pt x="292" y="881"/>
                    <a:pt x="338" y="870"/>
                    <a:pt x="380" y="849"/>
                  </a:cubicBezTo>
                  <a:cubicBezTo>
                    <a:pt x="475" y="817"/>
                    <a:pt x="570" y="754"/>
                    <a:pt x="634" y="722"/>
                  </a:cubicBezTo>
                  <a:cubicBezTo>
                    <a:pt x="982" y="564"/>
                    <a:pt x="1394" y="437"/>
                    <a:pt x="1710" y="437"/>
                  </a:cubicBezTo>
                  <a:cubicBezTo>
                    <a:pt x="1792" y="432"/>
                    <a:pt x="1871" y="429"/>
                    <a:pt x="1946" y="429"/>
                  </a:cubicBezTo>
                  <a:cubicBezTo>
                    <a:pt x="2311" y="429"/>
                    <a:pt x="2603" y="491"/>
                    <a:pt x="2787" y="596"/>
                  </a:cubicBezTo>
                  <a:cubicBezTo>
                    <a:pt x="2914" y="501"/>
                    <a:pt x="2787" y="247"/>
                    <a:pt x="2629" y="152"/>
                  </a:cubicBezTo>
                  <a:cubicBezTo>
                    <a:pt x="2420" y="60"/>
                    <a:pt x="2211" y="1"/>
                    <a:pt x="185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32;p36">
              <a:extLst>
                <a:ext uri="{FF2B5EF4-FFF2-40B4-BE49-F238E27FC236}">
                  <a16:creationId xmlns:a16="http://schemas.microsoft.com/office/drawing/2014/main" id="{D127DD84-CCDE-4201-AC9E-CE483A36E9EE}"/>
                </a:ext>
              </a:extLst>
            </p:cNvPr>
            <p:cNvSpPr/>
            <p:nvPr/>
          </p:nvSpPr>
          <p:spPr>
            <a:xfrm>
              <a:off x="1280825" y="3861775"/>
              <a:ext cx="264450" cy="88125"/>
            </a:xfrm>
            <a:custGeom>
              <a:avLst/>
              <a:gdLst/>
              <a:ahLst/>
              <a:cxnLst/>
              <a:rect l="l" t="t" r="r" b="b"/>
              <a:pathLst>
                <a:path w="10578" h="3525" extrusionOk="0">
                  <a:moveTo>
                    <a:pt x="222" y="0"/>
                  </a:moveTo>
                  <a:cubicBezTo>
                    <a:pt x="222" y="0"/>
                    <a:pt x="0" y="634"/>
                    <a:pt x="190" y="1014"/>
                  </a:cubicBezTo>
                  <a:cubicBezTo>
                    <a:pt x="349" y="1362"/>
                    <a:pt x="1394" y="1774"/>
                    <a:pt x="2185" y="1806"/>
                  </a:cubicBezTo>
                  <a:cubicBezTo>
                    <a:pt x="2977" y="1869"/>
                    <a:pt x="3642" y="1932"/>
                    <a:pt x="4244" y="2344"/>
                  </a:cubicBezTo>
                  <a:cubicBezTo>
                    <a:pt x="4846" y="2756"/>
                    <a:pt x="5954" y="3389"/>
                    <a:pt x="7569" y="3516"/>
                  </a:cubicBezTo>
                  <a:cubicBezTo>
                    <a:pt x="7673" y="3522"/>
                    <a:pt x="7776" y="3525"/>
                    <a:pt x="7877" y="3525"/>
                  </a:cubicBezTo>
                  <a:cubicBezTo>
                    <a:pt x="9306" y="3525"/>
                    <a:pt x="10362" y="2931"/>
                    <a:pt x="10451" y="2724"/>
                  </a:cubicBezTo>
                  <a:cubicBezTo>
                    <a:pt x="10578" y="2471"/>
                    <a:pt x="10578" y="2122"/>
                    <a:pt x="10514" y="1932"/>
                  </a:cubicBezTo>
                  <a:lnTo>
                    <a:pt x="222"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33;p36">
              <a:extLst>
                <a:ext uri="{FF2B5EF4-FFF2-40B4-BE49-F238E27FC236}">
                  <a16:creationId xmlns:a16="http://schemas.microsoft.com/office/drawing/2014/main" id="{00434FA0-709A-4B04-8855-7FD732DEA243}"/>
                </a:ext>
              </a:extLst>
            </p:cNvPr>
            <p:cNvSpPr/>
            <p:nvPr/>
          </p:nvSpPr>
          <p:spPr>
            <a:xfrm>
              <a:off x="1280825" y="3780175"/>
              <a:ext cx="270000" cy="154850"/>
            </a:xfrm>
            <a:custGeom>
              <a:avLst/>
              <a:gdLst/>
              <a:ahLst/>
              <a:cxnLst/>
              <a:rect l="l" t="t" r="r" b="b"/>
              <a:pathLst>
                <a:path w="10800" h="6194" extrusionOk="0">
                  <a:moveTo>
                    <a:pt x="995" y="0"/>
                  </a:moveTo>
                  <a:cubicBezTo>
                    <a:pt x="757" y="0"/>
                    <a:pt x="691" y="1163"/>
                    <a:pt x="475" y="1934"/>
                  </a:cubicBezTo>
                  <a:cubicBezTo>
                    <a:pt x="254" y="2663"/>
                    <a:pt x="0" y="3486"/>
                    <a:pt x="190" y="3740"/>
                  </a:cubicBezTo>
                  <a:cubicBezTo>
                    <a:pt x="697" y="4341"/>
                    <a:pt x="2154" y="4563"/>
                    <a:pt x="2945" y="4595"/>
                  </a:cubicBezTo>
                  <a:cubicBezTo>
                    <a:pt x="4149" y="4690"/>
                    <a:pt x="5194" y="5703"/>
                    <a:pt x="6112" y="5956"/>
                  </a:cubicBezTo>
                  <a:cubicBezTo>
                    <a:pt x="6687" y="6127"/>
                    <a:pt x="7255" y="6193"/>
                    <a:pt x="7779" y="6193"/>
                  </a:cubicBezTo>
                  <a:cubicBezTo>
                    <a:pt x="8812" y="6193"/>
                    <a:pt x="9672" y="5934"/>
                    <a:pt x="10071" y="5703"/>
                  </a:cubicBezTo>
                  <a:cubicBezTo>
                    <a:pt x="10799" y="5260"/>
                    <a:pt x="10704" y="4215"/>
                    <a:pt x="10071" y="3771"/>
                  </a:cubicBezTo>
                  <a:cubicBezTo>
                    <a:pt x="9659" y="3486"/>
                    <a:pt x="8931" y="3328"/>
                    <a:pt x="8361" y="3074"/>
                  </a:cubicBezTo>
                  <a:cubicBezTo>
                    <a:pt x="7822" y="2853"/>
                    <a:pt x="7316" y="2631"/>
                    <a:pt x="6777" y="2346"/>
                  </a:cubicBezTo>
                  <a:cubicBezTo>
                    <a:pt x="6334" y="2093"/>
                    <a:pt x="5891" y="1839"/>
                    <a:pt x="5511" y="1523"/>
                  </a:cubicBezTo>
                  <a:cubicBezTo>
                    <a:pt x="5352" y="1396"/>
                    <a:pt x="5131" y="1238"/>
                    <a:pt x="5067" y="1048"/>
                  </a:cubicBezTo>
                  <a:cubicBezTo>
                    <a:pt x="4972" y="858"/>
                    <a:pt x="4941" y="573"/>
                    <a:pt x="4877" y="351"/>
                  </a:cubicBezTo>
                  <a:cubicBezTo>
                    <a:pt x="4846" y="256"/>
                    <a:pt x="4814" y="129"/>
                    <a:pt x="4719" y="98"/>
                  </a:cubicBezTo>
                  <a:cubicBezTo>
                    <a:pt x="4687" y="87"/>
                    <a:pt x="4659" y="84"/>
                    <a:pt x="4632" y="84"/>
                  </a:cubicBezTo>
                  <a:cubicBezTo>
                    <a:pt x="4578" y="84"/>
                    <a:pt x="4529" y="98"/>
                    <a:pt x="4466" y="98"/>
                  </a:cubicBezTo>
                  <a:lnTo>
                    <a:pt x="4054" y="256"/>
                  </a:lnTo>
                  <a:cubicBezTo>
                    <a:pt x="3895" y="319"/>
                    <a:pt x="3705" y="383"/>
                    <a:pt x="3515" y="446"/>
                  </a:cubicBezTo>
                  <a:cubicBezTo>
                    <a:pt x="3325" y="541"/>
                    <a:pt x="3104" y="636"/>
                    <a:pt x="2977" y="826"/>
                  </a:cubicBezTo>
                  <a:cubicBezTo>
                    <a:pt x="2819" y="1111"/>
                    <a:pt x="2945" y="1523"/>
                    <a:pt x="2724" y="1744"/>
                  </a:cubicBezTo>
                  <a:cubicBezTo>
                    <a:pt x="2640" y="1828"/>
                    <a:pt x="2521" y="1867"/>
                    <a:pt x="2400" y="1867"/>
                  </a:cubicBezTo>
                  <a:cubicBezTo>
                    <a:pt x="2291" y="1867"/>
                    <a:pt x="2180" y="1836"/>
                    <a:pt x="2090" y="1776"/>
                  </a:cubicBezTo>
                  <a:cubicBezTo>
                    <a:pt x="1900" y="1681"/>
                    <a:pt x="1774" y="1459"/>
                    <a:pt x="1679" y="1269"/>
                  </a:cubicBezTo>
                  <a:cubicBezTo>
                    <a:pt x="1584" y="1048"/>
                    <a:pt x="1520" y="826"/>
                    <a:pt x="1394" y="636"/>
                  </a:cubicBezTo>
                  <a:cubicBezTo>
                    <a:pt x="1267" y="414"/>
                    <a:pt x="1045" y="256"/>
                    <a:pt x="1014" y="3"/>
                  </a:cubicBezTo>
                  <a:cubicBezTo>
                    <a:pt x="1007" y="1"/>
                    <a:pt x="1001" y="0"/>
                    <a:pt x="99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34;p36">
              <a:extLst>
                <a:ext uri="{FF2B5EF4-FFF2-40B4-BE49-F238E27FC236}">
                  <a16:creationId xmlns:a16="http://schemas.microsoft.com/office/drawing/2014/main" id="{80E78738-CF48-4B1A-82AB-CBA78096BE22}"/>
                </a:ext>
              </a:extLst>
            </p:cNvPr>
            <p:cNvSpPr/>
            <p:nvPr/>
          </p:nvSpPr>
          <p:spPr>
            <a:xfrm>
              <a:off x="1379775" y="3818000"/>
              <a:ext cx="53075" cy="26450"/>
            </a:xfrm>
            <a:custGeom>
              <a:avLst/>
              <a:gdLst/>
              <a:ahLst/>
              <a:cxnLst/>
              <a:rect l="l" t="t" r="r" b="b"/>
              <a:pathLst>
                <a:path w="2123" h="1058" extrusionOk="0">
                  <a:moveTo>
                    <a:pt x="1415" y="1"/>
                  </a:moveTo>
                  <a:cubicBezTo>
                    <a:pt x="1060" y="1"/>
                    <a:pt x="532" y="261"/>
                    <a:pt x="159" y="548"/>
                  </a:cubicBezTo>
                  <a:cubicBezTo>
                    <a:pt x="1" y="675"/>
                    <a:pt x="32" y="928"/>
                    <a:pt x="222" y="1023"/>
                  </a:cubicBezTo>
                  <a:cubicBezTo>
                    <a:pt x="259" y="1047"/>
                    <a:pt x="300" y="1058"/>
                    <a:pt x="342" y="1058"/>
                  </a:cubicBezTo>
                  <a:cubicBezTo>
                    <a:pt x="410" y="1058"/>
                    <a:pt x="480" y="1031"/>
                    <a:pt x="539" y="991"/>
                  </a:cubicBezTo>
                  <a:cubicBezTo>
                    <a:pt x="775" y="785"/>
                    <a:pt x="1284" y="415"/>
                    <a:pt x="1966" y="415"/>
                  </a:cubicBezTo>
                  <a:cubicBezTo>
                    <a:pt x="2017" y="415"/>
                    <a:pt x="2069" y="417"/>
                    <a:pt x="2123" y="421"/>
                  </a:cubicBezTo>
                  <a:cubicBezTo>
                    <a:pt x="2123" y="421"/>
                    <a:pt x="1996" y="105"/>
                    <a:pt x="1521" y="10"/>
                  </a:cubicBezTo>
                  <a:cubicBezTo>
                    <a:pt x="1488" y="4"/>
                    <a:pt x="1452" y="1"/>
                    <a:pt x="1415"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35;p36">
              <a:extLst>
                <a:ext uri="{FF2B5EF4-FFF2-40B4-BE49-F238E27FC236}">
                  <a16:creationId xmlns:a16="http://schemas.microsoft.com/office/drawing/2014/main" id="{EE94669F-CC0D-4FD0-8017-C5F2D131E2FF}"/>
                </a:ext>
              </a:extLst>
            </p:cNvPr>
            <p:cNvSpPr/>
            <p:nvPr/>
          </p:nvSpPr>
          <p:spPr>
            <a:xfrm>
              <a:off x="1401950" y="3834850"/>
              <a:ext cx="57825" cy="26475"/>
            </a:xfrm>
            <a:custGeom>
              <a:avLst/>
              <a:gdLst/>
              <a:ahLst/>
              <a:cxnLst/>
              <a:rect l="l" t="t" r="r" b="b"/>
              <a:pathLst>
                <a:path w="2313" h="1059" extrusionOk="0">
                  <a:moveTo>
                    <a:pt x="1647" y="1"/>
                  </a:moveTo>
                  <a:cubicBezTo>
                    <a:pt x="1647" y="1"/>
                    <a:pt x="697" y="32"/>
                    <a:pt x="127" y="571"/>
                  </a:cubicBezTo>
                  <a:cubicBezTo>
                    <a:pt x="1" y="697"/>
                    <a:pt x="1" y="919"/>
                    <a:pt x="191" y="1014"/>
                  </a:cubicBezTo>
                  <a:cubicBezTo>
                    <a:pt x="233" y="1043"/>
                    <a:pt x="282" y="1058"/>
                    <a:pt x="332" y="1058"/>
                  </a:cubicBezTo>
                  <a:cubicBezTo>
                    <a:pt x="393" y="1058"/>
                    <a:pt x="455" y="1035"/>
                    <a:pt x="507" y="982"/>
                  </a:cubicBezTo>
                  <a:cubicBezTo>
                    <a:pt x="745" y="774"/>
                    <a:pt x="1206" y="343"/>
                    <a:pt x="2125" y="343"/>
                  </a:cubicBezTo>
                  <a:cubicBezTo>
                    <a:pt x="2186" y="343"/>
                    <a:pt x="2248" y="345"/>
                    <a:pt x="2312" y="349"/>
                  </a:cubicBezTo>
                  <a:cubicBezTo>
                    <a:pt x="2312" y="349"/>
                    <a:pt x="2091" y="1"/>
                    <a:pt x="164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36;p36">
              <a:extLst>
                <a:ext uri="{FF2B5EF4-FFF2-40B4-BE49-F238E27FC236}">
                  <a16:creationId xmlns:a16="http://schemas.microsoft.com/office/drawing/2014/main" id="{746E48DE-BB2C-4516-AB85-2D9C8DB64656}"/>
                </a:ext>
              </a:extLst>
            </p:cNvPr>
            <p:cNvSpPr/>
            <p:nvPr/>
          </p:nvSpPr>
          <p:spPr>
            <a:xfrm>
              <a:off x="1432825" y="3849100"/>
              <a:ext cx="57025" cy="27025"/>
            </a:xfrm>
            <a:custGeom>
              <a:avLst/>
              <a:gdLst/>
              <a:ahLst/>
              <a:cxnLst/>
              <a:rect l="l" t="t" r="r" b="b"/>
              <a:pathLst>
                <a:path w="2281" h="1081" extrusionOk="0">
                  <a:moveTo>
                    <a:pt x="1584" y="1"/>
                  </a:moveTo>
                  <a:cubicBezTo>
                    <a:pt x="1584" y="1"/>
                    <a:pt x="729" y="32"/>
                    <a:pt x="159" y="571"/>
                  </a:cubicBezTo>
                  <a:cubicBezTo>
                    <a:pt x="1" y="729"/>
                    <a:pt x="32" y="951"/>
                    <a:pt x="191" y="1046"/>
                  </a:cubicBezTo>
                  <a:cubicBezTo>
                    <a:pt x="227" y="1070"/>
                    <a:pt x="268" y="1080"/>
                    <a:pt x="310" y="1080"/>
                  </a:cubicBezTo>
                  <a:cubicBezTo>
                    <a:pt x="378" y="1080"/>
                    <a:pt x="449" y="1053"/>
                    <a:pt x="507" y="1014"/>
                  </a:cubicBezTo>
                  <a:cubicBezTo>
                    <a:pt x="740" y="810"/>
                    <a:pt x="1161" y="338"/>
                    <a:pt x="2041" y="338"/>
                  </a:cubicBezTo>
                  <a:cubicBezTo>
                    <a:pt x="2118" y="338"/>
                    <a:pt x="2197" y="342"/>
                    <a:pt x="2281" y="349"/>
                  </a:cubicBezTo>
                  <a:cubicBezTo>
                    <a:pt x="2281" y="349"/>
                    <a:pt x="2027" y="1"/>
                    <a:pt x="158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37;p36">
              <a:extLst>
                <a:ext uri="{FF2B5EF4-FFF2-40B4-BE49-F238E27FC236}">
                  <a16:creationId xmlns:a16="http://schemas.microsoft.com/office/drawing/2014/main" id="{EF5EF7E1-1B28-4D85-9DA9-314C31172CD0}"/>
                </a:ext>
              </a:extLst>
            </p:cNvPr>
            <p:cNvSpPr/>
            <p:nvPr/>
          </p:nvSpPr>
          <p:spPr>
            <a:xfrm>
              <a:off x="1033000" y="2844400"/>
              <a:ext cx="365025" cy="989875"/>
            </a:xfrm>
            <a:custGeom>
              <a:avLst/>
              <a:gdLst/>
              <a:ahLst/>
              <a:cxnLst/>
              <a:rect l="l" t="t" r="r" b="b"/>
              <a:pathLst>
                <a:path w="14601" h="39595" extrusionOk="0">
                  <a:moveTo>
                    <a:pt x="13713" y="1"/>
                  </a:moveTo>
                  <a:lnTo>
                    <a:pt x="1141" y="1521"/>
                  </a:lnTo>
                  <a:cubicBezTo>
                    <a:pt x="919" y="7633"/>
                    <a:pt x="951" y="21187"/>
                    <a:pt x="951" y="21187"/>
                  </a:cubicBezTo>
                  <a:cubicBezTo>
                    <a:pt x="887" y="21948"/>
                    <a:pt x="571" y="23531"/>
                    <a:pt x="317" y="26571"/>
                  </a:cubicBezTo>
                  <a:cubicBezTo>
                    <a:pt x="1" y="30530"/>
                    <a:pt x="697" y="39270"/>
                    <a:pt x="697" y="39270"/>
                  </a:cubicBezTo>
                  <a:cubicBezTo>
                    <a:pt x="697" y="39270"/>
                    <a:pt x="1345" y="39594"/>
                    <a:pt x="2293" y="39594"/>
                  </a:cubicBezTo>
                  <a:cubicBezTo>
                    <a:pt x="2767" y="39594"/>
                    <a:pt x="3315" y="39513"/>
                    <a:pt x="3896" y="39270"/>
                  </a:cubicBezTo>
                  <a:cubicBezTo>
                    <a:pt x="3896" y="39270"/>
                    <a:pt x="5828" y="26825"/>
                    <a:pt x="6430" y="22929"/>
                  </a:cubicBezTo>
                  <a:cubicBezTo>
                    <a:pt x="6968" y="19477"/>
                    <a:pt x="8013" y="12985"/>
                    <a:pt x="8013" y="12985"/>
                  </a:cubicBezTo>
                  <a:lnTo>
                    <a:pt x="9216" y="21789"/>
                  </a:lnTo>
                  <a:cubicBezTo>
                    <a:pt x="9216" y="21789"/>
                    <a:pt x="8931" y="24164"/>
                    <a:pt x="9343" y="26825"/>
                  </a:cubicBezTo>
                  <a:cubicBezTo>
                    <a:pt x="9628" y="28630"/>
                    <a:pt x="10863" y="36040"/>
                    <a:pt x="10863" y="36040"/>
                  </a:cubicBezTo>
                  <a:cubicBezTo>
                    <a:pt x="10863" y="36040"/>
                    <a:pt x="11487" y="36232"/>
                    <a:pt x="12409" y="36232"/>
                  </a:cubicBezTo>
                  <a:cubicBezTo>
                    <a:pt x="12986" y="36232"/>
                    <a:pt x="13679" y="36157"/>
                    <a:pt x="14410" y="35913"/>
                  </a:cubicBezTo>
                  <a:cubicBezTo>
                    <a:pt x="14410" y="35913"/>
                    <a:pt x="14537" y="23056"/>
                    <a:pt x="14569" y="21377"/>
                  </a:cubicBezTo>
                  <a:cubicBezTo>
                    <a:pt x="14600" y="19477"/>
                    <a:pt x="13713" y="1"/>
                    <a:pt x="13713"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38;p36">
              <a:extLst>
                <a:ext uri="{FF2B5EF4-FFF2-40B4-BE49-F238E27FC236}">
                  <a16:creationId xmlns:a16="http://schemas.microsoft.com/office/drawing/2014/main" id="{EC88416F-7823-425E-8F62-7C1846A8CD75}"/>
                </a:ext>
              </a:extLst>
            </p:cNvPr>
            <p:cNvSpPr/>
            <p:nvPr/>
          </p:nvSpPr>
          <p:spPr>
            <a:xfrm>
              <a:off x="1233325" y="3002750"/>
              <a:ext cx="119575" cy="386400"/>
            </a:xfrm>
            <a:custGeom>
              <a:avLst/>
              <a:gdLst/>
              <a:ahLst/>
              <a:cxnLst/>
              <a:rect l="l" t="t" r="r" b="b"/>
              <a:pathLst>
                <a:path w="4783" h="15456" extrusionOk="0">
                  <a:moveTo>
                    <a:pt x="4782" y="1"/>
                  </a:moveTo>
                  <a:lnTo>
                    <a:pt x="4782" y="1"/>
                  </a:lnTo>
                  <a:cubicBezTo>
                    <a:pt x="3420" y="1426"/>
                    <a:pt x="887" y="1616"/>
                    <a:pt x="887" y="1616"/>
                  </a:cubicBezTo>
                  <a:lnTo>
                    <a:pt x="0" y="6651"/>
                  </a:lnTo>
                  <a:lnTo>
                    <a:pt x="1203" y="15455"/>
                  </a:lnTo>
                  <a:lnTo>
                    <a:pt x="475" y="7285"/>
                  </a:lnTo>
                  <a:lnTo>
                    <a:pt x="1393" y="2218"/>
                  </a:lnTo>
                  <a:cubicBezTo>
                    <a:pt x="4560" y="1394"/>
                    <a:pt x="4782" y="1"/>
                    <a:pt x="4782"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39;p36">
              <a:extLst>
                <a:ext uri="{FF2B5EF4-FFF2-40B4-BE49-F238E27FC236}">
                  <a16:creationId xmlns:a16="http://schemas.microsoft.com/office/drawing/2014/main" id="{7F929A41-7662-4D1D-8DC9-97C85C97017D}"/>
                </a:ext>
              </a:extLst>
            </p:cNvPr>
            <p:cNvSpPr/>
            <p:nvPr/>
          </p:nvSpPr>
          <p:spPr>
            <a:xfrm>
              <a:off x="1272100" y="2403825"/>
              <a:ext cx="458450" cy="363025"/>
            </a:xfrm>
            <a:custGeom>
              <a:avLst/>
              <a:gdLst/>
              <a:ahLst/>
              <a:cxnLst/>
              <a:rect l="l" t="t" r="r" b="b"/>
              <a:pathLst>
                <a:path w="18338" h="14521" extrusionOk="0">
                  <a:moveTo>
                    <a:pt x="13821" y="1"/>
                  </a:moveTo>
                  <a:cubicBezTo>
                    <a:pt x="13666" y="1"/>
                    <a:pt x="13563" y="90"/>
                    <a:pt x="13587" y="269"/>
                  </a:cubicBezTo>
                  <a:cubicBezTo>
                    <a:pt x="13587" y="554"/>
                    <a:pt x="13619" y="1124"/>
                    <a:pt x="13555" y="1885"/>
                  </a:cubicBezTo>
                  <a:cubicBezTo>
                    <a:pt x="13523" y="2201"/>
                    <a:pt x="13492" y="2423"/>
                    <a:pt x="13492" y="2898"/>
                  </a:cubicBezTo>
                  <a:cubicBezTo>
                    <a:pt x="13492" y="3468"/>
                    <a:pt x="13397" y="3785"/>
                    <a:pt x="13048" y="4576"/>
                  </a:cubicBezTo>
                  <a:cubicBezTo>
                    <a:pt x="12732" y="5273"/>
                    <a:pt x="9565" y="9928"/>
                    <a:pt x="9565" y="9928"/>
                  </a:cubicBezTo>
                  <a:cubicBezTo>
                    <a:pt x="8551" y="8820"/>
                    <a:pt x="5796" y="4956"/>
                    <a:pt x="4181" y="4165"/>
                  </a:cubicBezTo>
                  <a:cubicBezTo>
                    <a:pt x="3181" y="3685"/>
                    <a:pt x="1777" y="3596"/>
                    <a:pt x="878" y="3596"/>
                  </a:cubicBezTo>
                  <a:cubicBezTo>
                    <a:pt x="353" y="3596"/>
                    <a:pt x="1" y="3626"/>
                    <a:pt x="1" y="3626"/>
                  </a:cubicBezTo>
                  <a:lnTo>
                    <a:pt x="3833" y="9707"/>
                  </a:lnTo>
                  <a:cubicBezTo>
                    <a:pt x="3833" y="9707"/>
                    <a:pt x="6556" y="12430"/>
                    <a:pt x="8266" y="13760"/>
                  </a:cubicBezTo>
                  <a:cubicBezTo>
                    <a:pt x="8799" y="14153"/>
                    <a:pt x="9325" y="14520"/>
                    <a:pt x="9908" y="14520"/>
                  </a:cubicBezTo>
                  <a:cubicBezTo>
                    <a:pt x="10643" y="14520"/>
                    <a:pt x="11468" y="13936"/>
                    <a:pt x="12510" y="12082"/>
                  </a:cubicBezTo>
                  <a:cubicBezTo>
                    <a:pt x="13619" y="10087"/>
                    <a:pt x="14885" y="7490"/>
                    <a:pt x="15202" y="6857"/>
                  </a:cubicBezTo>
                  <a:cubicBezTo>
                    <a:pt x="15519" y="6191"/>
                    <a:pt x="16089" y="5906"/>
                    <a:pt x="16564" y="5811"/>
                  </a:cubicBezTo>
                  <a:cubicBezTo>
                    <a:pt x="16722" y="5748"/>
                    <a:pt x="16912" y="5716"/>
                    <a:pt x="17070" y="5685"/>
                  </a:cubicBezTo>
                  <a:cubicBezTo>
                    <a:pt x="17450" y="5590"/>
                    <a:pt x="17894" y="5400"/>
                    <a:pt x="18021" y="4988"/>
                  </a:cubicBezTo>
                  <a:cubicBezTo>
                    <a:pt x="18052" y="4861"/>
                    <a:pt x="18084" y="4703"/>
                    <a:pt x="18116" y="4545"/>
                  </a:cubicBezTo>
                  <a:cubicBezTo>
                    <a:pt x="18147" y="4355"/>
                    <a:pt x="18242" y="4133"/>
                    <a:pt x="18306" y="3911"/>
                  </a:cubicBezTo>
                  <a:cubicBezTo>
                    <a:pt x="18337" y="3785"/>
                    <a:pt x="18337" y="3626"/>
                    <a:pt x="18274" y="3468"/>
                  </a:cubicBezTo>
                  <a:cubicBezTo>
                    <a:pt x="18242" y="3341"/>
                    <a:pt x="18116" y="3246"/>
                    <a:pt x="18116" y="3088"/>
                  </a:cubicBezTo>
                  <a:cubicBezTo>
                    <a:pt x="18116" y="3025"/>
                    <a:pt x="18147" y="2961"/>
                    <a:pt x="18179" y="2898"/>
                  </a:cubicBezTo>
                  <a:cubicBezTo>
                    <a:pt x="18274" y="2613"/>
                    <a:pt x="18211" y="2265"/>
                    <a:pt x="18021" y="2043"/>
                  </a:cubicBezTo>
                  <a:cubicBezTo>
                    <a:pt x="17989" y="1980"/>
                    <a:pt x="17925" y="1948"/>
                    <a:pt x="17862" y="1885"/>
                  </a:cubicBezTo>
                  <a:cubicBezTo>
                    <a:pt x="17799" y="1726"/>
                    <a:pt x="17830" y="1536"/>
                    <a:pt x="17799" y="1378"/>
                  </a:cubicBezTo>
                  <a:cubicBezTo>
                    <a:pt x="17739" y="1104"/>
                    <a:pt x="17519" y="1009"/>
                    <a:pt x="17247" y="1009"/>
                  </a:cubicBezTo>
                  <a:cubicBezTo>
                    <a:pt x="16794" y="1009"/>
                    <a:pt x="16199" y="1271"/>
                    <a:pt x="15962" y="1409"/>
                  </a:cubicBezTo>
                  <a:cubicBezTo>
                    <a:pt x="15835" y="1473"/>
                    <a:pt x="15265" y="1758"/>
                    <a:pt x="15012" y="1885"/>
                  </a:cubicBezTo>
                  <a:cubicBezTo>
                    <a:pt x="14980" y="1568"/>
                    <a:pt x="14917" y="1251"/>
                    <a:pt x="14664" y="713"/>
                  </a:cubicBezTo>
                  <a:cubicBezTo>
                    <a:pt x="14467" y="240"/>
                    <a:pt x="14074" y="1"/>
                    <a:pt x="13821" y="1"/>
                  </a:cubicBezTo>
                  <a:close/>
                </a:path>
              </a:pathLst>
            </a:custGeom>
            <a:solidFill>
              <a:srgbClr val="FFB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40;p36">
              <a:extLst>
                <a:ext uri="{FF2B5EF4-FFF2-40B4-BE49-F238E27FC236}">
                  <a16:creationId xmlns:a16="http://schemas.microsoft.com/office/drawing/2014/main" id="{31E9B914-B98E-480B-B8CC-D781CCA8F542}"/>
                </a:ext>
              </a:extLst>
            </p:cNvPr>
            <p:cNvSpPr/>
            <p:nvPr/>
          </p:nvSpPr>
          <p:spPr>
            <a:xfrm>
              <a:off x="1298225" y="2491300"/>
              <a:ext cx="331775" cy="280225"/>
            </a:xfrm>
            <a:custGeom>
              <a:avLst/>
              <a:gdLst/>
              <a:ahLst/>
              <a:cxnLst/>
              <a:rect l="l" t="t" r="r" b="b"/>
              <a:pathLst>
                <a:path w="13271" h="11209" extrusionOk="0">
                  <a:moveTo>
                    <a:pt x="1" y="1"/>
                  </a:moveTo>
                  <a:lnTo>
                    <a:pt x="1078" y="4846"/>
                  </a:lnTo>
                  <a:cubicBezTo>
                    <a:pt x="1078" y="4846"/>
                    <a:pt x="6208" y="9850"/>
                    <a:pt x="7760" y="10768"/>
                  </a:cubicBezTo>
                  <a:cubicBezTo>
                    <a:pt x="8237" y="11066"/>
                    <a:pt x="8645" y="11208"/>
                    <a:pt x="9013" y="11208"/>
                  </a:cubicBezTo>
                  <a:cubicBezTo>
                    <a:pt x="9818" y="11208"/>
                    <a:pt x="10431" y="10528"/>
                    <a:pt x="11148" y="9311"/>
                  </a:cubicBezTo>
                  <a:cubicBezTo>
                    <a:pt x="12193" y="7570"/>
                    <a:pt x="13270" y="5099"/>
                    <a:pt x="13270" y="5099"/>
                  </a:cubicBezTo>
                  <a:lnTo>
                    <a:pt x="13270" y="5099"/>
                  </a:lnTo>
                  <a:cubicBezTo>
                    <a:pt x="13270" y="5099"/>
                    <a:pt x="13256" y="5100"/>
                    <a:pt x="13231" y="5100"/>
                  </a:cubicBezTo>
                  <a:cubicBezTo>
                    <a:pt x="13050" y="5100"/>
                    <a:pt x="12285" y="5076"/>
                    <a:pt x="11592" y="4688"/>
                  </a:cubicBezTo>
                  <a:cubicBezTo>
                    <a:pt x="10800" y="4276"/>
                    <a:pt x="10483" y="3484"/>
                    <a:pt x="10483" y="3484"/>
                  </a:cubicBezTo>
                  <a:lnTo>
                    <a:pt x="8457" y="6208"/>
                  </a:lnTo>
                  <a:cubicBezTo>
                    <a:pt x="8457" y="6208"/>
                    <a:pt x="5891" y="2883"/>
                    <a:pt x="4371" y="1521"/>
                  </a:cubicBezTo>
                  <a:cubicBezTo>
                    <a:pt x="2883" y="159"/>
                    <a:pt x="2344" y="96"/>
                    <a:pt x="1"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41;p36">
              <a:extLst>
                <a:ext uri="{FF2B5EF4-FFF2-40B4-BE49-F238E27FC236}">
                  <a16:creationId xmlns:a16="http://schemas.microsoft.com/office/drawing/2014/main" id="{C497D469-4085-4250-99B0-B237BB88FA8E}"/>
                </a:ext>
              </a:extLst>
            </p:cNvPr>
            <p:cNvSpPr/>
            <p:nvPr/>
          </p:nvSpPr>
          <p:spPr>
            <a:xfrm>
              <a:off x="1635500" y="2455675"/>
              <a:ext cx="72875" cy="73625"/>
            </a:xfrm>
            <a:custGeom>
              <a:avLst/>
              <a:gdLst/>
              <a:ahLst/>
              <a:cxnLst/>
              <a:rect l="l" t="t" r="r" b="b"/>
              <a:pathLst>
                <a:path w="2915" h="2945" extrusionOk="0">
                  <a:moveTo>
                    <a:pt x="856" y="1"/>
                  </a:moveTo>
                  <a:cubicBezTo>
                    <a:pt x="413" y="159"/>
                    <a:pt x="318" y="476"/>
                    <a:pt x="381" y="1077"/>
                  </a:cubicBezTo>
                  <a:cubicBezTo>
                    <a:pt x="444" y="1457"/>
                    <a:pt x="381" y="2154"/>
                    <a:pt x="1" y="2471"/>
                  </a:cubicBezTo>
                  <a:cubicBezTo>
                    <a:pt x="1" y="2471"/>
                    <a:pt x="349" y="2407"/>
                    <a:pt x="508" y="2186"/>
                  </a:cubicBezTo>
                  <a:cubicBezTo>
                    <a:pt x="624" y="2049"/>
                    <a:pt x="681" y="1985"/>
                    <a:pt x="737" y="1985"/>
                  </a:cubicBezTo>
                  <a:cubicBezTo>
                    <a:pt x="772" y="1985"/>
                    <a:pt x="807" y="2010"/>
                    <a:pt x="856" y="2059"/>
                  </a:cubicBezTo>
                  <a:cubicBezTo>
                    <a:pt x="983" y="2154"/>
                    <a:pt x="1141" y="2186"/>
                    <a:pt x="1141" y="2186"/>
                  </a:cubicBezTo>
                  <a:cubicBezTo>
                    <a:pt x="1141" y="2186"/>
                    <a:pt x="919" y="2439"/>
                    <a:pt x="1141" y="2756"/>
                  </a:cubicBezTo>
                  <a:cubicBezTo>
                    <a:pt x="1230" y="2883"/>
                    <a:pt x="1428" y="2944"/>
                    <a:pt x="1676" y="2944"/>
                  </a:cubicBezTo>
                  <a:cubicBezTo>
                    <a:pt x="2042" y="2944"/>
                    <a:pt x="2518" y="2811"/>
                    <a:pt x="2914" y="2566"/>
                  </a:cubicBezTo>
                  <a:lnTo>
                    <a:pt x="2914" y="2566"/>
                  </a:lnTo>
                  <a:cubicBezTo>
                    <a:pt x="2914" y="2566"/>
                    <a:pt x="2313" y="2806"/>
                    <a:pt x="1869" y="2806"/>
                  </a:cubicBezTo>
                  <a:cubicBezTo>
                    <a:pt x="1711" y="2806"/>
                    <a:pt x="1573" y="2776"/>
                    <a:pt x="1489" y="2692"/>
                  </a:cubicBezTo>
                  <a:cubicBezTo>
                    <a:pt x="1204" y="2344"/>
                    <a:pt x="1774" y="1837"/>
                    <a:pt x="2218" y="1647"/>
                  </a:cubicBezTo>
                  <a:lnTo>
                    <a:pt x="2218" y="1647"/>
                  </a:lnTo>
                  <a:cubicBezTo>
                    <a:pt x="2218" y="1647"/>
                    <a:pt x="1711" y="1826"/>
                    <a:pt x="1322" y="1826"/>
                  </a:cubicBezTo>
                  <a:cubicBezTo>
                    <a:pt x="1143" y="1826"/>
                    <a:pt x="989" y="1788"/>
                    <a:pt x="919" y="1679"/>
                  </a:cubicBezTo>
                  <a:cubicBezTo>
                    <a:pt x="729" y="1331"/>
                    <a:pt x="1173" y="1014"/>
                    <a:pt x="1806" y="792"/>
                  </a:cubicBezTo>
                  <a:lnTo>
                    <a:pt x="1806" y="792"/>
                  </a:lnTo>
                  <a:cubicBezTo>
                    <a:pt x="1806" y="792"/>
                    <a:pt x="1466" y="874"/>
                    <a:pt x="1157" y="874"/>
                  </a:cubicBezTo>
                  <a:cubicBezTo>
                    <a:pt x="958" y="874"/>
                    <a:pt x="772" y="840"/>
                    <a:pt x="698" y="729"/>
                  </a:cubicBezTo>
                  <a:cubicBezTo>
                    <a:pt x="476" y="381"/>
                    <a:pt x="729" y="127"/>
                    <a:pt x="856" y="1"/>
                  </a:cubicBezTo>
                  <a:close/>
                </a:path>
              </a:pathLst>
            </a:custGeom>
            <a:solidFill>
              <a:srgbClr val="FF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42;p36">
              <a:extLst>
                <a:ext uri="{FF2B5EF4-FFF2-40B4-BE49-F238E27FC236}">
                  <a16:creationId xmlns:a16="http://schemas.microsoft.com/office/drawing/2014/main" id="{F8C5022E-4BDA-4C0C-9F4F-1814ACBF758E}"/>
                </a:ext>
              </a:extLst>
            </p:cNvPr>
            <p:cNvSpPr/>
            <p:nvPr/>
          </p:nvSpPr>
          <p:spPr>
            <a:xfrm>
              <a:off x="1055175" y="2490500"/>
              <a:ext cx="323850" cy="507525"/>
            </a:xfrm>
            <a:custGeom>
              <a:avLst/>
              <a:gdLst/>
              <a:ahLst/>
              <a:cxnLst/>
              <a:rect l="l" t="t" r="r" b="b"/>
              <a:pathLst>
                <a:path w="12954" h="20301" extrusionOk="0">
                  <a:moveTo>
                    <a:pt x="8963" y="1"/>
                  </a:moveTo>
                  <a:lnTo>
                    <a:pt x="5036" y="191"/>
                  </a:lnTo>
                  <a:cubicBezTo>
                    <a:pt x="4054" y="444"/>
                    <a:pt x="317" y="888"/>
                    <a:pt x="317" y="888"/>
                  </a:cubicBezTo>
                  <a:lnTo>
                    <a:pt x="254" y="9407"/>
                  </a:lnTo>
                  <a:cubicBezTo>
                    <a:pt x="254" y="9407"/>
                    <a:pt x="0" y="15550"/>
                    <a:pt x="64" y="18812"/>
                  </a:cubicBezTo>
                  <a:cubicBezTo>
                    <a:pt x="1483" y="19705"/>
                    <a:pt x="3736" y="20301"/>
                    <a:pt x="6113" y="20301"/>
                  </a:cubicBezTo>
                  <a:cubicBezTo>
                    <a:pt x="8458" y="20301"/>
                    <a:pt x="10923" y="19721"/>
                    <a:pt x="12826" y="18274"/>
                  </a:cubicBezTo>
                  <a:cubicBezTo>
                    <a:pt x="12953" y="15550"/>
                    <a:pt x="12795" y="6683"/>
                    <a:pt x="12510" y="4720"/>
                  </a:cubicBezTo>
                  <a:cubicBezTo>
                    <a:pt x="12256" y="2756"/>
                    <a:pt x="12003" y="128"/>
                    <a:pt x="896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43;p36">
              <a:extLst>
                <a:ext uri="{FF2B5EF4-FFF2-40B4-BE49-F238E27FC236}">
                  <a16:creationId xmlns:a16="http://schemas.microsoft.com/office/drawing/2014/main" id="{4552412D-D496-48AA-B9FB-7E79AFB2332F}"/>
                </a:ext>
              </a:extLst>
            </p:cNvPr>
            <p:cNvSpPr/>
            <p:nvPr/>
          </p:nvSpPr>
          <p:spPr>
            <a:xfrm>
              <a:off x="1089225" y="2146875"/>
              <a:ext cx="286625" cy="297750"/>
            </a:xfrm>
            <a:custGeom>
              <a:avLst/>
              <a:gdLst/>
              <a:ahLst/>
              <a:cxnLst/>
              <a:rect l="l" t="t" r="r" b="b"/>
              <a:pathLst>
                <a:path w="11465" h="11910" extrusionOk="0">
                  <a:moveTo>
                    <a:pt x="7003" y="1"/>
                  </a:moveTo>
                  <a:cubicBezTo>
                    <a:pt x="6738" y="1"/>
                    <a:pt x="6473" y="103"/>
                    <a:pt x="6207" y="223"/>
                  </a:cubicBezTo>
                  <a:cubicBezTo>
                    <a:pt x="5732" y="413"/>
                    <a:pt x="5257" y="635"/>
                    <a:pt x="4751" y="793"/>
                  </a:cubicBezTo>
                  <a:cubicBezTo>
                    <a:pt x="3864" y="1110"/>
                    <a:pt x="2914" y="1300"/>
                    <a:pt x="2122" y="1807"/>
                  </a:cubicBezTo>
                  <a:cubicBezTo>
                    <a:pt x="1932" y="1933"/>
                    <a:pt x="1742" y="2060"/>
                    <a:pt x="1615" y="2250"/>
                  </a:cubicBezTo>
                  <a:cubicBezTo>
                    <a:pt x="1457" y="2472"/>
                    <a:pt x="1394" y="2820"/>
                    <a:pt x="1425" y="3105"/>
                  </a:cubicBezTo>
                  <a:cubicBezTo>
                    <a:pt x="1425" y="3232"/>
                    <a:pt x="1457" y="3327"/>
                    <a:pt x="1457" y="3422"/>
                  </a:cubicBezTo>
                  <a:cubicBezTo>
                    <a:pt x="1394" y="3359"/>
                    <a:pt x="1330" y="3295"/>
                    <a:pt x="1267" y="3264"/>
                  </a:cubicBezTo>
                  <a:cubicBezTo>
                    <a:pt x="1150" y="3210"/>
                    <a:pt x="1031" y="3184"/>
                    <a:pt x="916" y="3184"/>
                  </a:cubicBezTo>
                  <a:cubicBezTo>
                    <a:pt x="627" y="3184"/>
                    <a:pt x="367" y="3349"/>
                    <a:pt x="254" y="3644"/>
                  </a:cubicBezTo>
                  <a:lnTo>
                    <a:pt x="1172" y="4087"/>
                  </a:lnTo>
                  <a:cubicBezTo>
                    <a:pt x="982" y="4150"/>
                    <a:pt x="697" y="4245"/>
                    <a:pt x="475" y="4499"/>
                  </a:cubicBezTo>
                  <a:cubicBezTo>
                    <a:pt x="0" y="5037"/>
                    <a:pt x="349" y="6589"/>
                    <a:pt x="982" y="8109"/>
                  </a:cubicBezTo>
                  <a:cubicBezTo>
                    <a:pt x="982" y="8109"/>
                    <a:pt x="1679" y="10896"/>
                    <a:pt x="1932" y="11339"/>
                  </a:cubicBezTo>
                  <a:cubicBezTo>
                    <a:pt x="2185" y="11783"/>
                    <a:pt x="2692" y="11909"/>
                    <a:pt x="2692" y="11909"/>
                  </a:cubicBezTo>
                  <a:lnTo>
                    <a:pt x="2597" y="10199"/>
                  </a:lnTo>
                  <a:lnTo>
                    <a:pt x="9659" y="9566"/>
                  </a:lnTo>
                  <a:lnTo>
                    <a:pt x="8931" y="9091"/>
                  </a:lnTo>
                  <a:cubicBezTo>
                    <a:pt x="10293" y="8457"/>
                    <a:pt x="11211" y="7064"/>
                    <a:pt x="11148" y="5449"/>
                  </a:cubicBezTo>
                  <a:cubicBezTo>
                    <a:pt x="11148" y="4815"/>
                    <a:pt x="10958" y="4182"/>
                    <a:pt x="10673" y="3675"/>
                  </a:cubicBezTo>
                  <a:cubicBezTo>
                    <a:pt x="11021" y="3359"/>
                    <a:pt x="11369" y="2979"/>
                    <a:pt x="11433" y="2599"/>
                  </a:cubicBezTo>
                  <a:cubicBezTo>
                    <a:pt x="11464" y="2282"/>
                    <a:pt x="11243" y="1965"/>
                    <a:pt x="10958" y="1807"/>
                  </a:cubicBezTo>
                  <a:cubicBezTo>
                    <a:pt x="10783" y="1710"/>
                    <a:pt x="10585" y="1672"/>
                    <a:pt x="10384" y="1672"/>
                  </a:cubicBezTo>
                  <a:cubicBezTo>
                    <a:pt x="10258" y="1672"/>
                    <a:pt x="10130" y="1687"/>
                    <a:pt x="10008" y="1712"/>
                  </a:cubicBezTo>
                  <a:cubicBezTo>
                    <a:pt x="10071" y="1237"/>
                    <a:pt x="9723" y="762"/>
                    <a:pt x="9279" y="572"/>
                  </a:cubicBezTo>
                  <a:cubicBezTo>
                    <a:pt x="9088" y="476"/>
                    <a:pt x="8902" y="430"/>
                    <a:pt x="8719" y="430"/>
                  </a:cubicBezTo>
                  <a:cubicBezTo>
                    <a:pt x="8415" y="430"/>
                    <a:pt x="8119" y="556"/>
                    <a:pt x="7823" y="793"/>
                  </a:cubicBezTo>
                  <a:cubicBezTo>
                    <a:pt x="7918" y="445"/>
                    <a:pt x="7601" y="97"/>
                    <a:pt x="7252" y="33"/>
                  </a:cubicBezTo>
                  <a:cubicBezTo>
                    <a:pt x="7169" y="11"/>
                    <a:pt x="7086" y="1"/>
                    <a:pt x="7003" y="1"/>
                  </a:cubicBez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44;p36">
              <a:extLst>
                <a:ext uri="{FF2B5EF4-FFF2-40B4-BE49-F238E27FC236}">
                  <a16:creationId xmlns:a16="http://schemas.microsoft.com/office/drawing/2014/main" id="{FBD641AF-3DC5-4557-A7E0-5EA5E0C765EA}"/>
                </a:ext>
              </a:extLst>
            </p:cNvPr>
            <p:cNvSpPr/>
            <p:nvPr/>
          </p:nvSpPr>
          <p:spPr>
            <a:xfrm>
              <a:off x="1089225" y="2146875"/>
              <a:ext cx="286625" cy="297750"/>
            </a:xfrm>
            <a:custGeom>
              <a:avLst/>
              <a:gdLst/>
              <a:ahLst/>
              <a:cxnLst/>
              <a:rect l="l" t="t" r="r" b="b"/>
              <a:pathLst>
                <a:path w="11465" h="11910" extrusionOk="0">
                  <a:moveTo>
                    <a:pt x="7003" y="1"/>
                  </a:moveTo>
                  <a:cubicBezTo>
                    <a:pt x="6738" y="1"/>
                    <a:pt x="6473" y="103"/>
                    <a:pt x="6207" y="223"/>
                  </a:cubicBezTo>
                  <a:cubicBezTo>
                    <a:pt x="5732" y="413"/>
                    <a:pt x="5257" y="635"/>
                    <a:pt x="4751" y="793"/>
                  </a:cubicBezTo>
                  <a:cubicBezTo>
                    <a:pt x="3864" y="1110"/>
                    <a:pt x="2914" y="1300"/>
                    <a:pt x="2122" y="1807"/>
                  </a:cubicBezTo>
                  <a:cubicBezTo>
                    <a:pt x="1932" y="1933"/>
                    <a:pt x="1742" y="2060"/>
                    <a:pt x="1615" y="2250"/>
                  </a:cubicBezTo>
                  <a:cubicBezTo>
                    <a:pt x="1457" y="2472"/>
                    <a:pt x="1394" y="2820"/>
                    <a:pt x="1425" y="3105"/>
                  </a:cubicBezTo>
                  <a:cubicBezTo>
                    <a:pt x="1425" y="3232"/>
                    <a:pt x="1457" y="3327"/>
                    <a:pt x="1457" y="3422"/>
                  </a:cubicBezTo>
                  <a:cubicBezTo>
                    <a:pt x="1394" y="3359"/>
                    <a:pt x="1330" y="3295"/>
                    <a:pt x="1267" y="3264"/>
                  </a:cubicBezTo>
                  <a:cubicBezTo>
                    <a:pt x="1150" y="3210"/>
                    <a:pt x="1031" y="3184"/>
                    <a:pt x="916" y="3184"/>
                  </a:cubicBezTo>
                  <a:cubicBezTo>
                    <a:pt x="627" y="3184"/>
                    <a:pt x="367" y="3349"/>
                    <a:pt x="254" y="3644"/>
                  </a:cubicBezTo>
                  <a:lnTo>
                    <a:pt x="1172" y="4087"/>
                  </a:lnTo>
                  <a:cubicBezTo>
                    <a:pt x="982" y="4150"/>
                    <a:pt x="697" y="4245"/>
                    <a:pt x="475" y="4499"/>
                  </a:cubicBezTo>
                  <a:cubicBezTo>
                    <a:pt x="0" y="5037"/>
                    <a:pt x="349" y="6589"/>
                    <a:pt x="982" y="8109"/>
                  </a:cubicBezTo>
                  <a:cubicBezTo>
                    <a:pt x="982" y="8109"/>
                    <a:pt x="1679" y="10896"/>
                    <a:pt x="1932" y="11339"/>
                  </a:cubicBezTo>
                  <a:cubicBezTo>
                    <a:pt x="2185" y="11783"/>
                    <a:pt x="2692" y="11909"/>
                    <a:pt x="2692" y="11909"/>
                  </a:cubicBezTo>
                  <a:lnTo>
                    <a:pt x="2597" y="10199"/>
                  </a:lnTo>
                  <a:lnTo>
                    <a:pt x="9659" y="9566"/>
                  </a:lnTo>
                  <a:lnTo>
                    <a:pt x="8931" y="9091"/>
                  </a:lnTo>
                  <a:cubicBezTo>
                    <a:pt x="10293" y="8457"/>
                    <a:pt x="11211" y="7064"/>
                    <a:pt x="11148" y="5449"/>
                  </a:cubicBezTo>
                  <a:cubicBezTo>
                    <a:pt x="11148" y="4815"/>
                    <a:pt x="10958" y="4182"/>
                    <a:pt x="10673" y="3675"/>
                  </a:cubicBezTo>
                  <a:cubicBezTo>
                    <a:pt x="11021" y="3359"/>
                    <a:pt x="11369" y="2979"/>
                    <a:pt x="11433" y="2599"/>
                  </a:cubicBezTo>
                  <a:cubicBezTo>
                    <a:pt x="11464" y="2282"/>
                    <a:pt x="11243" y="1965"/>
                    <a:pt x="10958" y="1807"/>
                  </a:cubicBezTo>
                  <a:cubicBezTo>
                    <a:pt x="10783" y="1710"/>
                    <a:pt x="10585" y="1672"/>
                    <a:pt x="10384" y="1672"/>
                  </a:cubicBezTo>
                  <a:cubicBezTo>
                    <a:pt x="10258" y="1672"/>
                    <a:pt x="10130" y="1687"/>
                    <a:pt x="10008" y="1712"/>
                  </a:cubicBezTo>
                  <a:cubicBezTo>
                    <a:pt x="10071" y="1237"/>
                    <a:pt x="9723" y="762"/>
                    <a:pt x="9279" y="572"/>
                  </a:cubicBezTo>
                  <a:cubicBezTo>
                    <a:pt x="9088" y="476"/>
                    <a:pt x="8902" y="430"/>
                    <a:pt x="8719" y="430"/>
                  </a:cubicBezTo>
                  <a:cubicBezTo>
                    <a:pt x="8415" y="430"/>
                    <a:pt x="8119" y="556"/>
                    <a:pt x="7823" y="793"/>
                  </a:cubicBezTo>
                  <a:cubicBezTo>
                    <a:pt x="7918" y="445"/>
                    <a:pt x="7601" y="97"/>
                    <a:pt x="7252" y="33"/>
                  </a:cubicBezTo>
                  <a:cubicBezTo>
                    <a:pt x="7169" y="11"/>
                    <a:pt x="7086" y="1"/>
                    <a:pt x="7003"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45;p36">
              <a:extLst>
                <a:ext uri="{FF2B5EF4-FFF2-40B4-BE49-F238E27FC236}">
                  <a16:creationId xmlns:a16="http://schemas.microsoft.com/office/drawing/2014/main" id="{52CE2A28-AB7A-427A-9C3D-0F50944A18E7}"/>
                </a:ext>
              </a:extLst>
            </p:cNvPr>
            <p:cNvSpPr/>
            <p:nvPr/>
          </p:nvSpPr>
          <p:spPr>
            <a:xfrm>
              <a:off x="1078125" y="2250625"/>
              <a:ext cx="276350" cy="272950"/>
            </a:xfrm>
            <a:custGeom>
              <a:avLst/>
              <a:gdLst/>
              <a:ahLst/>
              <a:cxnLst/>
              <a:rect l="l" t="t" r="r" b="b"/>
              <a:pathLst>
                <a:path w="11054" h="10918" extrusionOk="0">
                  <a:moveTo>
                    <a:pt x="10357" y="0"/>
                  </a:moveTo>
                  <a:cubicBezTo>
                    <a:pt x="9546" y="457"/>
                    <a:pt x="8600" y="601"/>
                    <a:pt x="7642" y="601"/>
                  </a:cubicBezTo>
                  <a:cubicBezTo>
                    <a:pt x="7140" y="601"/>
                    <a:pt x="6635" y="561"/>
                    <a:pt x="6145" y="507"/>
                  </a:cubicBezTo>
                  <a:cubicBezTo>
                    <a:pt x="5480" y="444"/>
                    <a:pt x="4846" y="317"/>
                    <a:pt x="4213" y="222"/>
                  </a:cubicBezTo>
                  <a:cubicBezTo>
                    <a:pt x="4150" y="222"/>
                    <a:pt x="4086" y="222"/>
                    <a:pt x="4023" y="254"/>
                  </a:cubicBezTo>
                  <a:cubicBezTo>
                    <a:pt x="3991" y="254"/>
                    <a:pt x="3991" y="317"/>
                    <a:pt x="3960" y="349"/>
                  </a:cubicBezTo>
                  <a:cubicBezTo>
                    <a:pt x="3548" y="1584"/>
                    <a:pt x="3548" y="2914"/>
                    <a:pt x="3231" y="4181"/>
                  </a:cubicBezTo>
                  <a:cubicBezTo>
                    <a:pt x="3199" y="4276"/>
                    <a:pt x="3136" y="4497"/>
                    <a:pt x="2978" y="4497"/>
                  </a:cubicBezTo>
                  <a:cubicBezTo>
                    <a:pt x="2961" y="4499"/>
                    <a:pt x="2945" y="4500"/>
                    <a:pt x="2930" y="4500"/>
                  </a:cubicBezTo>
                  <a:cubicBezTo>
                    <a:pt x="2704" y="4500"/>
                    <a:pt x="2560" y="4295"/>
                    <a:pt x="2471" y="4117"/>
                  </a:cubicBezTo>
                  <a:cubicBezTo>
                    <a:pt x="2376" y="3959"/>
                    <a:pt x="2313" y="3832"/>
                    <a:pt x="2218" y="3674"/>
                  </a:cubicBezTo>
                  <a:cubicBezTo>
                    <a:pt x="2154" y="3579"/>
                    <a:pt x="2091" y="3516"/>
                    <a:pt x="2028" y="3452"/>
                  </a:cubicBezTo>
                  <a:cubicBezTo>
                    <a:pt x="1887" y="3312"/>
                    <a:pt x="1600" y="3163"/>
                    <a:pt x="1292" y="3163"/>
                  </a:cubicBezTo>
                  <a:cubicBezTo>
                    <a:pt x="975" y="3163"/>
                    <a:pt x="637" y="3319"/>
                    <a:pt x="413" y="3801"/>
                  </a:cubicBezTo>
                  <a:cubicBezTo>
                    <a:pt x="1" y="4782"/>
                    <a:pt x="888" y="6017"/>
                    <a:pt x="1616" y="6239"/>
                  </a:cubicBezTo>
                  <a:cubicBezTo>
                    <a:pt x="1839" y="6302"/>
                    <a:pt x="2026" y="6328"/>
                    <a:pt x="2185" y="6328"/>
                  </a:cubicBezTo>
                  <a:cubicBezTo>
                    <a:pt x="2903" y="6328"/>
                    <a:pt x="3009" y="5796"/>
                    <a:pt x="3009" y="5796"/>
                  </a:cubicBezTo>
                  <a:lnTo>
                    <a:pt x="3263" y="10229"/>
                  </a:lnTo>
                  <a:cubicBezTo>
                    <a:pt x="3720" y="10713"/>
                    <a:pt x="4638" y="10917"/>
                    <a:pt x="5489" y="10917"/>
                  </a:cubicBezTo>
                  <a:cubicBezTo>
                    <a:pt x="6643" y="10917"/>
                    <a:pt x="7672" y="10541"/>
                    <a:pt x="7253" y="9976"/>
                  </a:cubicBezTo>
                  <a:lnTo>
                    <a:pt x="7190" y="8614"/>
                  </a:lnTo>
                  <a:lnTo>
                    <a:pt x="7190" y="8614"/>
                  </a:lnTo>
                  <a:cubicBezTo>
                    <a:pt x="7190" y="8614"/>
                    <a:pt x="7793" y="8681"/>
                    <a:pt x="8329" y="8681"/>
                  </a:cubicBezTo>
                  <a:cubicBezTo>
                    <a:pt x="8530" y="8681"/>
                    <a:pt x="8721" y="8672"/>
                    <a:pt x="8868" y="8646"/>
                  </a:cubicBezTo>
                  <a:cubicBezTo>
                    <a:pt x="9755" y="8488"/>
                    <a:pt x="10293" y="7759"/>
                    <a:pt x="10547" y="6777"/>
                  </a:cubicBezTo>
                  <a:cubicBezTo>
                    <a:pt x="10927" y="5162"/>
                    <a:pt x="11053" y="3896"/>
                    <a:pt x="10578" y="824"/>
                  </a:cubicBezTo>
                  <a:cubicBezTo>
                    <a:pt x="10547" y="507"/>
                    <a:pt x="10452" y="254"/>
                    <a:pt x="10357" y="0"/>
                  </a:cubicBezTo>
                  <a:close/>
                </a:path>
              </a:pathLst>
            </a:custGeom>
            <a:solidFill>
              <a:srgbClr val="FFB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46;p36">
              <a:extLst>
                <a:ext uri="{FF2B5EF4-FFF2-40B4-BE49-F238E27FC236}">
                  <a16:creationId xmlns:a16="http://schemas.microsoft.com/office/drawing/2014/main" id="{6E613E57-2DD1-4D92-9789-5A476962FF56}"/>
                </a:ext>
              </a:extLst>
            </p:cNvPr>
            <p:cNvSpPr/>
            <p:nvPr/>
          </p:nvSpPr>
          <p:spPr>
            <a:xfrm>
              <a:off x="1164425" y="2425600"/>
              <a:ext cx="94250" cy="53850"/>
            </a:xfrm>
            <a:custGeom>
              <a:avLst/>
              <a:gdLst/>
              <a:ahLst/>
              <a:cxnLst/>
              <a:rect l="l" t="t" r="r" b="b"/>
              <a:pathLst>
                <a:path w="3770" h="2154" extrusionOk="0">
                  <a:moveTo>
                    <a:pt x="1" y="0"/>
                  </a:moveTo>
                  <a:cubicBezTo>
                    <a:pt x="1" y="0"/>
                    <a:pt x="159" y="602"/>
                    <a:pt x="571" y="1109"/>
                  </a:cubicBezTo>
                  <a:cubicBezTo>
                    <a:pt x="1109" y="1774"/>
                    <a:pt x="3769" y="2154"/>
                    <a:pt x="3769" y="2154"/>
                  </a:cubicBezTo>
                  <a:lnTo>
                    <a:pt x="3769" y="1615"/>
                  </a:lnTo>
                  <a:cubicBezTo>
                    <a:pt x="3769" y="1615"/>
                    <a:pt x="1711" y="1267"/>
                    <a:pt x="1014" y="919"/>
                  </a:cubicBezTo>
                  <a:cubicBezTo>
                    <a:pt x="539" y="697"/>
                    <a:pt x="127" y="285"/>
                    <a:pt x="1" y="0"/>
                  </a:cubicBezTo>
                  <a:close/>
                </a:path>
              </a:pathLst>
            </a:custGeom>
            <a:solidFill>
              <a:srgbClr val="FF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47;p36">
              <a:extLst>
                <a:ext uri="{FF2B5EF4-FFF2-40B4-BE49-F238E27FC236}">
                  <a16:creationId xmlns:a16="http://schemas.microsoft.com/office/drawing/2014/main" id="{72412403-94B4-4C64-86A3-61736B37E8C6}"/>
                </a:ext>
              </a:extLst>
            </p:cNvPr>
            <p:cNvSpPr/>
            <p:nvPr/>
          </p:nvSpPr>
          <p:spPr>
            <a:xfrm>
              <a:off x="1223800" y="2331375"/>
              <a:ext cx="19050" cy="19825"/>
            </a:xfrm>
            <a:custGeom>
              <a:avLst/>
              <a:gdLst/>
              <a:ahLst/>
              <a:cxnLst/>
              <a:rect l="l" t="t" r="r" b="b"/>
              <a:pathLst>
                <a:path w="762" h="793" extrusionOk="0">
                  <a:moveTo>
                    <a:pt x="381" y="1"/>
                  </a:moveTo>
                  <a:cubicBezTo>
                    <a:pt x="159" y="1"/>
                    <a:pt x="1" y="191"/>
                    <a:pt x="1" y="412"/>
                  </a:cubicBezTo>
                  <a:cubicBezTo>
                    <a:pt x="33" y="634"/>
                    <a:pt x="191" y="792"/>
                    <a:pt x="413" y="792"/>
                  </a:cubicBezTo>
                  <a:cubicBezTo>
                    <a:pt x="603" y="792"/>
                    <a:pt x="761" y="602"/>
                    <a:pt x="761" y="381"/>
                  </a:cubicBezTo>
                  <a:cubicBezTo>
                    <a:pt x="761" y="159"/>
                    <a:pt x="571" y="1"/>
                    <a:pt x="38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48;p36">
              <a:extLst>
                <a:ext uri="{FF2B5EF4-FFF2-40B4-BE49-F238E27FC236}">
                  <a16:creationId xmlns:a16="http://schemas.microsoft.com/office/drawing/2014/main" id="{29B4F0F3-18FB-462A-B1A9-C078AFC53DB2}"/>
                </a:ext>
              </a:extLst>
            </p:cNvPr>
            <p:cNvSpPr/>
            <p:nvPr/>
          </p:nvSpPr>
          <p:spPr>
            <a:xfrm>
              <a:off x="1210350" y="2288175"/>
              <a:ext cx="25375" cy="17900"/>
            </a:xfrm>
            <a:custGeom>
              <a:avLst/>
              <a:gdLst/>
              <a:ahLst/>
              <a:cxnLst/>
              <a:rect l="l" t="t" r="r" b="b"/>
              <a:pathLst>
                <a:path w="1015" h="716" extrusionOk="0">
                  <a:moveTo>
                    <a:pt x="587" y="0"/>
                  </a:moveTo>
                  <a:cubicBezTo>
                    <a:pt x="519" y="0"/>
                    <a:pt x="449" y="16"/>
                    <a:pt x="381" y="50"/>
                  </a:cubicBezTo>
                  <a:cubicBezTo>
                    <a:pt x="127" y="145"/>
                    <a:pt x="1" y="430"/>
                    <a:pt x="127" y="715"/>
                  </a:cubicBezTo>
                  <a:lnTo>
                    <a:pt x="1014" y="303"/>
                  </a:lnTo>
                  <a:cubicBezTo>
                    <a:pt x="944" y="118"/>
                    <a:pt x="773" y="0"/>
                    <a:pt x="58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49;p36">
              <a:extLst>
                <a:ext uri="{FF2B5EF4-FFF2-40B4-BE49-F238E27FC236}">
                  <a16:creationId xmlns:a16="http://schemas.microsoft.com/office/drawing/2014/main" id="{94680556-E937-4340-B05F-E7EBF9058688}"/>
                </a:ext>
              </a:extLst>
            </p:cNvPr>
            <p:cNvSpPr/>
            <p:nvPr/>
          </p:nvSpPr>
          <p:spPr>
            <a:xfrm>
              <a:off x="1240450" y="2405000"/>
              <a:ext cx="31675" cy="20800"/>
            </a:xfrm>
            <a:custGeom>
              <a:avLst/>
              <a:gdLst/>
              <a:ahLst/>
              <a:cxnLst/>
              <a:rect l="l" t="t" r="r" b="b"/>
              <a:pathLst>
                <a:path w="1267" h="832" extrusionOk="0">
                  <a:moveTo>
                    <a:pt x="95" y="1"/>
                  </a:moveTo>
                  <a:lnTo>
                    <a:pt x="95" y="1"/>
                  </a:lnTo>
                  <a:cubicBezTo>
                    <a:pt x="0" y="349"/>
                    <a:pt x="190" y="697"/>
                    <a:pt x="507" y="792"/>
                  </a:cubicBezTo>
                  <a:cubicBezTo>
                    <a:pt x="574" y="819"/>
                    <a:pt x="640" y="832"/>
                    <a:pt x="706" y="832"/>
                  </a:cubicBezTo>
                  <a:cubicBezTo>
                    <a:pt x="949" y="832"/>
                    <a:pt x="1167" y="656"/>
                    <a:pt x="1267" y="381"/>
                  </a:cubicBezTo>
                  <a:lnTo>
                    <a:pt x="95" y="1"/>
                  </a:lnTo>
                  <a:close/>
                </a:path>
              </a:pathLst>
            </a:custGeom>
            <a:solidFill>
              <a:srgbClr val="FF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50;p36">
              <a:extLst>
                <a:ext uri="{FF2B5EF4-FFF2-40B4-BE49-F238E27FC236}">
                  <a16:creationId xmlns:a16="http://schemas.microsoft.com/office/drawing/2014/main" id="{997BC480-C6DB-4EA5-8BA7-04E459A3D4FF}"/>
                </a:ext>
              </a:extLst>
            </p:cNvPr>
            <p:cNvSpPr/>
            <p:nvPr/>
          </p:nvSpPr>
          <p:spPr>
            <a:xfrm>
              <a:off x="1318825" y="2288625"/>
              <a:ext cx="24575" cy="16650"/>
            </a:xfrm>
            <a:custGeom>
              <a:avLst/>
              <a:gdLst/>
              <a:ahLst/>
              <a:cxnLst/>
              <a:rect l="l" t="t" r="r" b="b"/>
              <a:pathLst>
                <a:path w="983" h="666" extrusionOk="0">
                  <a:moveTo>
                    <a:pt x="433" y="1"/>
                  </a:moveTo>
                  <a:cubicBezTo>
                    <a:pt x="243" y="1"/>
                    <a:pt x="74" y="121"/>
                    <a:pt x="0" y="317"/>
                  </a:cubicBezTo>
                  <a:lnTo>
                    <a:pt x="887" y="665"/>
                  </a:lnTo>
                  <a:cubicBezTo>
                    <a:pt x="982" y="412"/>
                    <a:pt x="855" y="127"/>
                    <a:pt x="602" y="32"/>
                  </a:cubicBezTo>
                  <a:cubicBezTo>
                    <a:pt x="545" y="11"/>
                    <a:pt x="488" y="1"/>
                    <a:pt x="433"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51;p36">
              <a:extLst>
                <a:ext uri="{FF2B5EF4-FFF2-40B4-BE49-F238E27FC236}">
                  <a16:creationId xmlns:a16="http://schemas.microsoft.com/office/drawing/2014/main" id="{4622BA32-CFEA-4018-8F15-51739B08543C}"/>
                </a:ext>
              </a:extLst>
            </p:cNvPr>
            <p:cNvSpPr/>
            <p:nvPr/>
          </p:nvSpPr>
          <p:spPr>
            <a:xfrm>
              <a:off x="1110600" y="2313175"/>
              <a:ext cx="79200" cy="28525"/>
            </a:xfrm>
            <a:custGeom>
              <a:avLst/>
              <a:gdLst/>
              <a:ahLst/>
              <a:cxnLst/>
              <a:rect l="l" t="t" r="r" b="b"/>
              <a:pathLst>
                <a:path w="3168" h="1141" extrusionOk="0">
                  <a:moveTo>
                    <a:pt x="3167" y="0"/>
                  </a:moveTo>
                  <a:lnTo>
                    <a:pt x="0" y="665"/>
                  </a:lnTo>
                  <a:cubicBezTo>
                    <a:pt x="0" y="665"/>
                    <a:pt x="7" y="665"/>
                    <a:pt x="18" y="665"/>
                  </a:cubicBezTo>
                  <a:cubicBezTo>
                    <a:pt x="112" y="665"/>
                    <a:pt x="553" y="690"/>
                    <a:pt x="919" y="1140"/>
                  </a:cubicBezTo>
                  <a:lnTo>
                    <a:pt x="3136" y="697"/>
                  </a:lnTo>
                  <a:lnTo>
                    <a:pt x="3167"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52;p36">
              <a:extLst>
                <a:ext uri="{FF2B5EF4-FFF2-40B4-BE49-F238E27FC236}">
                  <a16:creationId xmlns:a16="http://schemas.microsoft.com/office/drawing/2014/main" id="{193C5B3C-3CE0-4A3F-A565-D7121C00EBC4}"/>
                </a:ext>
              </a:extLst>
            </p:cNvPr>
            <p:cNvSpPr/>
            <p:nvPr/>
          </p:nvSpPr>
          <p:spPr>
            <a:xfrm>
              <a:off x="1312475" y="2331375"/>
              <a:ext cx="19825" cy="19825"/>
            </a:xfrm>
            <a:custGeom>
              <a:avLst/>
              <a:gdLst/>
              <a:ahLst/>
              <a:cxnLst/>
              <a:rect l="l" t="t" r="r" b="b"/>
              <a:pathLst>
                <a:path w="793" h="793" extrusionOk="0">
                  <a:moveTo>
                    <a:pt x="381" y="1"/>
                  </a:moveTo>
                  <a:cubicBezTo>
                    <a:pt x="191" y="1"/>
                    <a:pt x="1" y="191"/>
                    <a:pt x="33" y="412"/>
                  </a:cubicBezTo>
                  <a:cubicBezTo>
                    <a:pt x="33" y="634"/>
                    <a:pt x="191" y="792"/>
                    <a:pt x="413" y="792"/>
                  </a:cubicBezTo>
                  <a:cubicBezTo>
                    <a:pt x="603" y="792"/>
                    <a:pt x="793" y="602"/>
                    <a:pt x="793" y="381"/>
                  </a:cubicBezTo>
                  <a:cubicBezTo>
                    <a:pt x="761" y="159"/>
                    <a:pt x="603" y="1"/>
                    <a:pt x="38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53;p36">
              <a:extLst>
                <a:ext uri="{FF2B5EF4-FFF2-40B4-BE49-F238E27FC236}">
                  <a16:creationId xmlns:a16="http://schemas.microsoft.com/office/drawing/2014/main" id="{D17FB1C5-C737-40A2-87F4-97C37A9EE16C}"/>
                </a:ext>
              </a:extLst>
            </p:cNvPr>
            <p:cNvSpPr/>
            <p:nvPr/>
          </p:nvSpPr>
          <p:spPr>
            <a:xfrm>
              <a:off x="1182650" y="2308225"/>
              <a:ext cx="195575" cy="80175"/>
            </a:xfrm>
            <a:custGeom>
              <a:avLst/>
              <a:gdLst/>
              <a:ahLst/>
              <a:cxnLst/>
              <a:rect l="l" t="t" r="r" b="b"/>
              <a:pathLst>
                <a:path w="7823" h="3207" extrusionOk="0">
                  <a:moveTo>
                    <a:pt x="6461" y="325"/>
                  </a:moveTo>
                  <a:cubicBezTo>
                    <a:pt x="6492" y="325"/>
                    <a:pt x="6492" y="356"/>
                    <a:pt x="6524" y="356"/>
                  </a:cubicBezTo>
                  <a:lnTo>
                    <a:pt x="6587" y="356"/>
                  </a:lnTo>
                  <a:cubicBezTo>
                    <a:pt x="6651" y="356"/>
                    <a:pt x="6714" y="356"/>
                    <a:pt x="6746" y="388"/>
                  </a:cubicBezTo>
                  <a:lnTo>
                    <a:pt x="6809" y="388"/>
                  </a:lnTo>
                  <a:lnTo>
                    <a:pt x="6872" y="420"/>
                  </a:lnTo>
                  <a:lnTo>
                    <a:pt x="6904" y="420"/>
                  </a:lnTo>
                  <a:cubicBezTo>
                    <a:pt x="6936" y="420"/>
                    <a:pt x="6936" y="451"/>
                    <a:pt x="6967" y="451"/>
                  </a:cubicBezTo>
                  <a:lnTo>
                    <a:pt x="6999" y="451"/>
                  </a:lnTo>
                  <a:cubicBezTo>
                    <a:pt x="7062" y="483"/>
                    <a:pt x="7126" y="515"/>
                    <a:pt x="7157" y="547"/>
                  </a:cubicBezTo>
                  <a:cubicBezTo>
                    <a:pt x="7316" y="705"/>
                    <a:pt x="7221" y="1307"/>
                    <a:pt x="7157" y="1623"/>
                  </a:cubicBezTo>
                  <a:cubicBezTo>
                    <a:pt x="7094" y="1877"/>
                    <a:pt x="6967" y="2415"/>
                    <a:pt x="6492" y="2668"/>
                  </a:cubicBezTo>
                  <a:cubicBezTo>
                    <a:pt x="6366" y="2732"/>
                    <a:pt x="6176" y="2795"/>
                    <a:pt x="5986" y="2795"/>
                  </a:cubicBezTo>
                  <a:cubicBezTo>
                    <a:pt x="5951" y="2797"/>
                    <a:pt x="5918" y="2798"/>
                    <a:pt x="5885" y="2798"/>
                  </a:cubicBezTo>
                  <a:cubicBezTo>
                    <a:pt x="5407" y="2798"/>
                    <a:pt x="5120" y="2587"/>
                    <a:pt x="4972" y="2320"/>
                  </a:cubicBezTo>
                  <a:cubicBezTo>
                    <a:pt x="4972" y="2320"/>
                    <a:pt x="4972" y="2320"/>
                    <a:pt x="4941" y="2288"/>
                  </a:cubicBezTo>
                  <a:cubicBezTo>
                    <a:pt x="4941" y="2288"/>
                    <a:pt x="4941" y="2288"/>
                    <a:pt x="4941" y="2257"/>
                  </a:cubicBezTo>
                  <a:lnTo>
                    <a:pt x="4909" y="2257"/>
                  </a:lnTo>
                  <a:cubicBezTo>
                    <a:pt x="4909" y="2225"/>
                    <a:pt x="4909" y="2225"/>
                    <a:pt x="4909" y="2193"/>
                  </a:cubicBezTo>
                  <a:cubicBezTo>
                    <a:pt x="4877" y="2193"/>
                    <a:pt x="4877" y="2162"/>
                    <a:pt x="4877" y="2130"/>
                  </a:cubicBezTo>
                  <a:lnTo>
                    <a:pt x="4846" y="2130"/>
                  </a:lnTo>
                  <a:cubicBezTo>
                    <a:pt x="4846" y="2098"/>
                    <a:pt x="4846" y="2098"/>
                    <a:pt x="4846" y="2098"/>
                  </a:cubicBezTo>
                  <a:cubicBezTo>
                    <a:pt x="4846" y="2098"/>
                    <a:pt x="4846" y="2098"/>
                    <a:pt x="4846" y="2067"/>
                  </a:cubicBezTo>
                  <a:cubicBezTo>
                    <a:pt x="4814" y="1972"/>
                    <a:pt x="4782" y="1877"/>
                    <a:pt x="4782" y="1813"/>
                  </a:cubicBezTo>
                  <a:cubicBezTo>
                    <a:pt x="4719" y="1465"/>
                    <a:pt x="4687" y="1053"/>
                    <a:pt x="4814" y="863"/>
                  </a:cubicBezTo>
                  <a:cubicBezTo>
                    <a:pt x="4941" y="673"/>
                    <a:pt x="5447" y="451"/>
                    <a:pt x="5922" y="356"/>
                  </a:cubicBezTo>
                  <a:cubicBezTo>
                    <a:pt x="6049" y="356"/>
                    <a:pt x="6144" y="356"/>
                    <a:pt x="6239" y="325"/>
                  </a:cubicBezTo>
                  <a:close/>
                  <a:moveTo>
                    <a:pt x="1763" y="416"/>
                  </a:moveTo>
                  <a:cubicBezTo>
                    <a:pt x="1817" y="416"/>
                    <a:pt x="1874" y="417"/>
                    <a:pt x="1932" y="420"/>
                  </a:cubicBezTo>
                  <a:lnTo>
                    <a:pt x="2027" y="420"/>
                  </a:lnTo>
                  <a:cubicBezTo>
                    <a:pt x="2122" y="451"/>
                    <a:pt x="2217" y="451"/>
                    <a:pt x="2312" y="483"/>
                  </a:cubicBezTo>
                  <a:cubicBezTo>
                    <a:pt x="2375" y="483"/>
                    <a:pt x="2407" y="515"/>
                    <a:pt x="2439" y="515"/>
                  </a:cubicBezTo>
                  <a:cubicBezTo>
                    <a:pt x="2534" y="547"/>
                    <a:pt x="2660" y="578"/>
                    <a:pt x="2755" y="610"/>
                  </a:cubicBezTo>
                  <a:cubicBezTo>
                    <a:pt x="2787" y="610"/>
                    <a:pt x="2819" y="642"/>
                    <a:pt x="2819" y="642"/>
                  </a:cubicBezTo>
                  <a:cubicBezTo>
                    <a:pt x="2882" y="642"/>
                    <a:pt x="2914" y="673"/>
                    <a:pt x="2945" y="673"/>
                  </a:cubicBezTo>
                  <a:cubicBezTo>
                    <a:pt x="2945" y="705"/>
                    <a:pt x="2945" y="705"/>
                    <a:pt x="2945" y="705"/>
                  </a:cubicBezTo>
                  <a:lnTo>
                    <a:pt x="2977" y="705"/>
                  </a:lnTo>
                  <a:cubicBezTo>
                    <a:pt x="3072" y="768"/>
                    <a:pt x="3135" y="832"/>
                    <a:pt x="3199" y="895"/>
                  </a:cubicBezTo>
                  <a:cubicBezTo>
                    <a:pt x="3325" y="1085"/>
                    <a:pt x="3262" y="1497"/>
                    <a:pt x="3199" y="1845"/>
                  </a:cubicBezTo>
                  <a:cubicBezTo>
                    <a:pt x="3135" y="2003"/>
                    <a:pt x="3072" y="2288"/>
                    <a:pt x="2850" y="2478"/>
                  </a:cubicBezTo>
                  <a:cubicBezTo>
                    <a:pt x="2660" y="2700"/>
                    <a:pt x="2344" y="2858"/>
                    <a:pt x="1869" y="2858"/>
                  </a:cubicBezTo>
                  <a:cubicBezTo>
                    <a:pt x="1362" y="2858"/>
                    <a:pt x="1077" y="2668"/>
                    <a:pt x="919" y="2415"/>
                  </a:cubicBezTo>
                  <a:cubicBezTo>
                    <a:pt x="919" y="2415"/>
                    <a:pt x="887" y="2383"/>
                    <a:pt x="887" y="2383"/>
                  </a:cubicBezTo>
                  <a:cubicBezTo>
                    <a:pt x="887" y="2352"/>
                    <a:pt x="855" y="2352"/>
                    <a:pt x="855" y="2320"/>
                  </a:cubicBezTo>
                  <a:cubicBezTo>
                    <a:pt x="855" y="2320"/>
                    <a:pt x="855" y="2288"/>
                    <a:pt x="824" y="2288"/>
                  </a:cubicBezTo>
                  <a:cubicBezTo>
                    <a:pt x="824" y="2288"/>
                    <a:pt x="824" y="2257"/>
                    <a:pt x="824" y="2257"/>
                  </a:cubicBezTo>
                  <a:cubicBezTo>
                    <a:pt x="824" y="2225"/>
                    <a:pt x="792" y="2225"/>
                    <a:pt x="792" y="2225"/>
                  </a:cubicBezTo>
                  <a:cubicBezTo>
                    <a:pt x="792" y="2193"/>
                    <a:pt x="792" y="2193"/>
                    <a:pt x="792" y="2193"/>
                  </a:cubicBezTo>
                  <a:cubicBezTo>
                    <a:pt x="792" y="2162"/>
                    <a:pt x="792" y="2162"/>
                    <a:pt x="760" y="2130"/>
                  </a:cubicBezTo>
                  <a:cubicBezTo>
                    <a:pt x="760" y="2098"/>
                    <a:pt x="729" y="2067"/>
                    <a:pt x="729" y="2003"/>
                  </a:cubicBezTo>
                  <a:cubicBezTo>
                    <a:pt x="729" y="1972"/>
                    <a:pt x="697" y="1940"/>
                    <a:pt x="697" y="1940"/>
                  </a:cubicBezTo>
                  <a:cubicBezTo>
                    <a:pt x="697" y="1877"/>
                    <a:pt x="697" y="1845"/>
                    <a:pt x="665" y="1813"/>
                  </a:cubicBezTo>
                  <a:cubicBezTo>
                    <a:pt x="665" y="1782"/>
                    <a:pt x="665" y="1782"/>
                    <a:pt x="665" y="1782"/>
                  </a:cubicBezTo>
                  <a:cubicBezTo>
                    <a:pt x="665" y="1782"/>
                    <a:pt x="665" y="1750"/>
                    <a:pt x="665" y="1750"/>
                  </a:cubicBezTo>
                  <a:cubicBezTo>
                    <a:pt x="602" y="1433"/>
                    <a:pt x="539" y="800"/>
                    <a:pt x="697" y="673"/>
                  </a:cubicBezTo>
                  <a:cubicBezTo>
                    <a:pt x="841" y="558"/>
                    <a:pt x="1197" y="416"/>
                    <a:pt x="1763" y="416"/>
                  </a:cubicBezTo>
                  <a:close/>
                  <a:moveTo>
                    <a:pt x="6541" y="0"/>
                  </a:moveTo>
                  <a:cubicBezTo>
                    <a:pt x="6084" y="0"/>
                    <a:pt x="5631" y="38"/>
                    <a:pt x="5321" y="135"/>
                  </a:cubicBezTo>
                  <a:cubicBezTo>
                    <a:pt x="4656" y="356"/>
                    <a:pt x="4402" y="610"/>
                    <a:pt x="4022" y="610"/>
                  </a:cubicBezTo>
                  <a:cubicBezTo>
                    <a:pt x="3642" y="610"/>
                    <a:pt x="3389" y="388"/>
                    <a:pt x="2692" y="198"/>
                  </a:cubicBezTo>
                  <a:cubicBezTo>
                    <a:pt x="2423" y="119"/>
                    <a:pt x="2051" y="87"/>
                    <a:pt x="1655" y="87"/>
                  </a:cubicBezTo>
                  <a:cubicBezTo>
                    <a:pt x="1259" y="87"/>
                    <a:pt x="839" y="119"/>
                    <a:pt x="475" y="166"/>
                  </a:cubicBezTo>
                  <a:cubicBezTo>
                    <a:pt x="412" y="166"/>
                    <a:pt x="349" y="198"/>
                    <a:pt x="254" y="198"/>
                  </a:cubicBezTo>
                  <a:cubicBezTo>
                    <a:pt x="127" y="230"/>
                    <a:pt x="0" y="388"/>
                    <a:pt x="0" y="578"/>
                  </a:cubicBezTo>
                  <a:cubicBezTo>
                    <a:pt x="0" y="768"/>
                    <a:pt x="159" y="927"/>
                    <a:pt x="222" y="1022"/>
                  </a:cubicBezTo>
                  <a:cubicBezTo>
                    <a:pt x="254" y="1053"/>
                    <a:pt x="254" y="1117"/>
                    <a:pt x="285" y="1180"/>
                  </a:cubicBezTo>
                  <a:cubicBezTo>
                    <a:pt x="349" y="1497"/>
                    <a:pt x="380" y="2067"/>
                    <a:pt x="539" y="2383"/>
                  </a:cubicBezTo>
                  <a:cubicBezTo>
                    <a:pt x="602" y="2510"/>
                    <a:pt x="665" y="2668"/>
                    <a:pt x="824" y="2827"/>
                  </a:cubicBezTo>
                  <a:cubicBezTo>
                    <a:pt x="855" y="2858"/>
                    <a:pt x="919" y="2890"/>
                    <a:pt x="950" y="2953"/>
                  </a:cubicBezTo>
                  <a:cubicBezTo>
                    <a:pt x="982" y="2953"/>
                    <a:pt x="1014" y="2985"/>
                    <a:pt x="1045" y="2985"/>
                  </a:cubicBezTo>
                  <a:cubicBezTo>
                    <a:pt x="1109" y="3048"/>
                    <a:pt x="1204" y="3080"/>
                    <a:pt x="1299" y="3112"/>
                  </a:cubicBezTo>
                  <a:lnTo>
                    <a:pt x="1330" y="3112"/>
                  </a:lnTo>
                  <a:cubicBezTo>
                    <a:pt x="1362" y="3143"/>
                    <a:pt x="1362" y="3143"/>
                    <a:pt x="1394" y="3143"/>
                  </a:cubicBezTo>
                  <a:cubicBezTo>
                    <a:pt x="1425" y="3143"/>
                    <a:pt x="1425" y="3143"/>
                    <a:pt x="1457" y="3175"/>
                  </a:cubicBezTo>
                  <a:cubicBezTo>
                    <a:pt x="1520" y="3175"/>
                    <a:pt x="1615" y="3175"/>
                    <a:pt x="1679" y="3207"/>
                  </a:cubicBezTo>
                  <a:lnTo>
                    <a:pt x="1900" y="3207"/>
                  </a:lnTo>
                  <a:cubicBezTo>
                    <a:pt x="2819" y="3175"/>
                    <a:pt x="3199" y="2732"/>
                    <a:pt x="3420" y="2288"/>
                  </a:cubicBezTo>
                  <a:cubicBezTo>
                    <a:pt x="3674" y="1813"/>
                    <a:pt x="3610" y="1180"/>
                    <a:pt x="4022" y="1180"/>
                  </a:cubicBezTo>
                  <a:lnTo>
                    <a:pt x="4117" y="1180"/>
                  </a:lnTo>
                  <a:cubicBezTo>
                    <a:pt x="4402" y="1243"/>
                    <a:pt x="4371" y="1845"/>
                    <a:pt x="4561" y="2257"/>
                  </a:cubicBezTo>
                  <a:cubicBezTo>
                    <a:pt x="4624" y="2415"/>
                    <a:pt x="4719" y="2573"/>
                    <a:pt x="4846" y="2700"/>
                  </a:cubicBezTo>
                  <a:cubicBezTo>
                    <a:pt x="4877" y="2732"/>
                    <a:pt x="4877" y="2763"/>
                    <a:pt x="4909" y="2795"/>
                  </a:cubicBezTo>
                  <a:cubicBezTo>
                    <a:pt x="4941" y="2795"/>
                    <a:pt x="4941" y="2795"/>
                    <a:pt x="4941" y="2827"/>
                  </a:cubicBezTo>
                  <a:cubicBezTo>
                    <a:pt x="4972" y="2827"/>
                    <a:pt x="4972" y="2827"/>
                    <a:pt x="5004" y="2858"/>
                  </a:cubicBezTo>
                  <a:cubicBezTo>
                    <a:pt x="5004" y="2858"/>
                    <a:pt x="5004" y="2858"/>
                    <a:pt x="5036" y="2890"/>
                  </a:cubicBezTo>
                  <a:lnTo>
                    <a:pt x="5067" y="2890"/>
                  </a:lnTo>
                  <a:cubicBezTo>
                    <a:pt x="5067" y="2922"/>
                    <a:pt x="5099" y="2922"/>
                    <a:pt x="5099" y="2922"/>
                  </a:cubicBezTo>
                  <a:lnTo>
                    <a:pt x="5131" y="2922"/>
                  </a:lnTo>
                  <a:cubicBezTo>
                    <a:pt x="5226" y="2985"/>
                    <a:pt x="5352" y="3048"/>
                    <a:pt x="5479" y="3080"/>
                  </a:cubicBezTo>
                  <a:lnTo>
                    <a:pt x="5511" y="3080"/>
                  </a:lnTo>
                  <a:cubicBezTo>
                    <a:pt x="5637" y="3112"/>
                    <a:pt x="5796" y="3112"/>
                    <a:pt x="5954" y="3112"/>
                  </a:cubicBezTo>
                  <a:cubicBezTo>
                    <a:pt x="6809" y="3112"/>
                    <a:pt x="7094" y="2573"/>
                    <a:pt x="7252" y="2257"/>
                  </a:cubicBezTo>
                  <a:cubicBezTo>
                    <a:pt x="7411" y="1940"/>
                    <a:pt x="7474" y="1370"/>
                    <a:pt x="7537" y="1053"/>
                  </a:cubicBezTo>
                  <a:cubicBezTo>
                    <a:pt x="7537" y="990"/>
                    <a:pt x="7569" y="927"/>
                    <a:pt x="7601" y="895"/>
                  </a:cubicBezTo>
                  <a:cubicBezTo>
                    <a:pt x="7664" y="832"/>
                    <a:pt x="7791" y="642"/>
                    <a:pt x="7822" y="451"/>
                  </a:cubicBezTo>
                  <a:cubicBezTo>
                    <a:pt x="7822" y="261"/>
                    <a:pt x="7696" y="71"/>
                    <a:pt x="7601" y="71"/>
                  </a:cubicBezTo>
                  <a:cubicBezTo>
                    <a:pt x="7506" y="40"/>
                    <a:pt x="7442" y="40"/>
                    <a:pt x="7379" y="40"/>
                  </a:cubicBezTo>
                  <a:cubicBezTo>
                    <a:pt x="7121" y="15"/>
                    <a:pt x="6831" y="0"/>
                    <a:pt x="654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54;p36">
              <a:extLst>
                <a:ext uri="{FF2B5EF4-FFF2-40B4-BE49-F238E27FC236}">
                  <a16:creationId xmlns:a16="http://schemas.microsoft.com/office/drawing/2014/main" id="{E7BCD4C8-8917-4BF4-A973-F9BB3D087D87}"/>
                </a:ext>
              </a:extLst>
            </p:cNvPr>
            <p:cNvSpPr/>
            <p:nvPr/>
          </p:nvSpPr>
          <p:spPr>
            <a:xfrm>
              <a:off x="1280025" y="2336925"/>
              <a:ext cx="35650" cy="60975"/>
            </a:xfrm>
            <a:custGeom>
              <a:avLst/>
              <a:gdLst/>
              <a:ahLst/>
              <a:cxnLst/>
              <a:rect l="l" t="t" r="r" b="b"/>
              <a:pathLst>
                <a:path w="1426" h="2439" extrusionOk="0">
                  <a:moveTo>
                    <a:pt x="159" y="0"/>
                  </a:moveTo>
                  <a:cubicBezTo>
                    <a:pt x="127" y="0"/>
                    <a:pt x="64" y="0"/>
                    <a:pt x="0" y="32"/>
                  </a:cubicBezTo>
                  <a:lnTo>
                    <a:pt x="64" y="2439"/>
                  </a:lnTo>
                  <a:lnTo>
                    <a:pt x="1426" y="2027"/>
                  </a:lnTo>
                  <a:lnTo>
                    <a:pt x="159" y="0"/>
                  </a:lnTo>
                  <a:close/>
                </a:path>
              </a:pathLst>
            </a:custGeom>
            <a:solidFill>
              <a:srgbClr val="FF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55;p36">
              <a:extLst>
                <a:ext uri="{FF2B5EF4-FFF2-40B4-BE49-F238E27FC236}">
                  <a16:creationId xmlns:a16="http://schemas.microsoft.com/office/drawing/2014/main" id="{DC1AF04D-1E16-4B04-9DFC-C7278FB3DF3D}"/>
                </a:ext>
              </a:extLst>
            </p:cNvPr>
            <p:cNvSpPr/>
            <p:nvPr/>
          </p:nvSpPr>
          <p:spPr>
            <a:xfrm>
              <a:off x="1259450" y="2489650"/>
              <a:ext cx="125100" cy="505225"/>
            </a:xfrm>
            <a:custGeom>
              <a:avLst/>
              <a:gdLst/>
              <a:ahLst/>
              <a:cxnLst/>
              <a:rect l="l" t="t" r="r" b="b"/>
              <a:pathLst>
                <a:path w="5004" h="20209" extrusionOk="0">
                  <a:moveTo>
                    <a:pt x="363" y="0"/>
                  </a:moveTo>
                  <a:cubicBezTo>
                    <a:pt x="247" y="0"/>
                    <a:pt x="127" y="1"/>
                    <a:pt x="0" y="3"/>
                  </a:cubicBezTo>
                  <a:lnTo>
                    <a:pt x="0" y="162"/>
                  </a:lnTo>
                  <a:cubicBezTo>
                    <a:pt x="253" y="193"/>
                    <a:pt x="475" y="288"/>
                    <a:pt x="633" y="510"/>
                  </a:cubicBezTo>
                  <a:cubicBezTo>
                    <a:pt x="1014" y="1112"/>
                    <a:pt x="1837" y="2505"/>
                    <a:pt x="2312" y="4247"/>
                  </a:cubicBezTo>
                  <a:cubicBezTo>
                    <a:pt x="2945" y="6685"/>
                    <a:pt x="3040" y="12069"/>
                    <a:pt x="3072" y="14983"/>
                  </a:cubicBezTo>
                  <a:cubicBezTo>
                    <a:pt x="3104" y="17865"/>
                    <a:pt x="3072" y="20208"/>
                    <a:pt x="3072" y="20208"/>
                  </a:cubicBezTo>
                  <a:cubicBezTo>
                    <a:pt x="3072" y="20208"/>
                    <a:pt x="4560" y="19860"/>
                    <a:pt x="5004" y="19131"/>
                  </a:cubicBezTo>
                  <a:cubicBezTo>
                    <a:pt x="5004" y="19131"/>
                    <a:pt x="4940" y="9694"/>
                    <a:pt x="4814" y="7192"/>
                  </a:cubicBezTo>
                  <a:cubicBezTo>
                    <a:pt x="4719" y="4722"/>
                    <a:pt x="4529" y="2537"/>
                    <a:pt x="3610" y="1365"/>
                  </a:cubicBezTo>
                  <a:cubicBezTo>
                    <a:pt x="2745" y="261"/>
                    <a:pt x="2245" y="0"/>
                    <a:pt x="363" y="0"/>
                  </a:cubicBez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56;p36">
              <a:extLst>
                <a:ext uri="{FF2B5EF4-FFF2-40B4-BE49-F238E27FC236}">
                  <a16:creationId xmlns:a16="http://schemas.microsoft.com/office/drawing/2014/main" id="{23DC6326-E601-451B-A007-A97CF64DAE23}"/>
                </a:ext>
              </a:extLst>
            </p:cNvPr>
            <p:cNvSpPr/>
            <p:nvPr/>
          </p:nvSpPr>
          <p:spPr>
            <a:xfrm>
              <a:off x="1259450" y="2489650"/>
              <a:ext cx="125100" cy="505225"/>
            </a:xfrm>
            <a:custGeom>
              <a:avLst/>
              <a:gdLst/>
              <a:ahLst/>
              <a:cxnLst/>
              <a:rect l="l" t="t" r="r" b="b"/>
              <a:pathLst>
                <a:path w="5004" h="20209" extrusionOk="0">
                  <a:moveTo>
                    <a:pt x="363" y="0"/>
                  </a:moveTo>
                  <a:cubicBezTo>
                    <a:pt x="247" y="0"/>
                    <a:pt x="127" y="1"/>
                    <a:pt x="0" y="3"/>
                  </a:cubicBezTo>
                  <a:lnTo>
                    <a:pt x="0" y="162"/>
                  </a:lnTo>
                  <a:cubicBezTo>
                    <a:pt x="253" y="193"/>
                    <a:pt x="475" y="288"/>
                    <a:pt x="633" y="510"/>
                  </a:cubicBezTo>
                  <a:cubicBezTo>
                    <a:pt x="1014" y="1112"/>
                    <a:pt x="1837" y="2505"/>
                    <a:pt x="2312" y="4247"/>
                  </a:cubicBezTo>
                  <a:cubicBezTo>
                    <a:pt x="2945" y="6685"/>
                    <a:pt x="3040" y="12069"/>
                    <a:pt x="3072" y="14983"/>
                  </a:cubicBezTo>
                  <a:cubicBezTo>
                    <a:pt x="3104" y="17865"/>
                    <a:pt x="3072" y="20208"/>
                    <a:pt x="3072" y="20208"/>
                  </a:cubicBezTo>
                  <a:cubicBezTo>
                    <a:pt x="3072" y="20208"/>
                    <a:pt x="4560" y="19860"/>
                    <a:pt x="5004" y="19131"/>
                  </a:cubicBezTo>
                  <a:cubicBezTo>
                    <a:pt x="5004" y="19131"/>
                    <a:pt x="4940" y="9694"/>
                    <a:pt x="4814" y="7192"/>
                  </a:cubicBezTo>
                  <a:cubicBezTo>
                    <a:pt x="4719" y="4722"/>
                    <a:pt x="4529" y="2537"/>
                    <a:pt x="3610" y="1365"/>
                  </a:cubicBezTo>
                  <a:cubicBezTo>
                    <a:pt x="2745" y="261"/>
                    <a:pt x="2245" y="0"/>
                    <a:pt x="363"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57;p36">
              <a:extLst>
                <a:ext uri="{FF2B5EF4-FFF2-40B4-BE49-F238E27FC236}">
                  <a16:creationId xmlns:a16="http://schemas.microsoft.com/office/drawing/2014/main" id="{3EB0A414-50B1-4C2A-93FD-6408DE3CCFF7}"/>
                </a:ext>
              </a:extLst>
            </p:cNvPr>
            <p:cNvSpPr/>
            <p:nvPr/>
          </p:nvSpPr>
          <p:spPr>
            <a:xfrm>
              <a:off x="1033000" y="2499225"/>
              <a:ext cx="174200" cy="523350"/>
            </a:xfrm>
            <a:custGeom>
              <a:avLst/>
              <a:gdLst/>
              <a:ahLst/>
              <a:cxnLst/>
              <a:rect l="l" t="t" r="r" b="b"/>
              <a:pathLst>
                <a:path w="6968" h="20934" extrusionOk="0">
                  <a:moveTo>
                    <a:pt x="5068" y="0"/>
                  </a:moveTo>
                  <a:lnTo>
                    <a:pt x="1204" y="507"/>
                  </a:lnTo>
                  <a:cubicBezTo>
                    <a:pt x="191" y="982"/>
                    <a:pt x="1" y="1964"/>
                    <a:pt x="96" y="3072"/>
                  </a:cubicBezTo>
                  <a:lnTo>
                    <a:pt x="792" y="11211"/>
                  </a:lnTo>
                  <a:lnTo>
                    <a:pt x="602" y="18907"/>
                  </a:lnTo>
                  <a:cubicBezTo>
                    <a:pt x="1764" y="20695"/>
                    <a:pt x="4577" y="20933"/>
                    <a:pt x="5995" y="20933"/>
                  </a:cubicBezTo>
                  <a:cubicBezTo>
                    <a:pt x="6510" y="20933"/>
                    <a:pt x="6841" y="20902"/>
                    <a:pt x="6841" y="20902"/>
                  </a:cubicBezTo>
                  <a:cubicBezTo>
                    <a:pt x="6841" y="20902"/>
                    <a:pt x="6968" y="17418"/>
                    <a:pt x="6841" y="10736"/>
                  </a:cubicBezTo>
                  <a:cubicBezTo>
                    <a:pt x="6746" y="6967"/>
                    <a:pt x="6715" y="4561"/>
                    <a:pt x="6303" y="2882"/>
                  </a:cubicBezTo>
                  <a:cubicBezTo>
                    <a:pt x="5986" y="1552"/>
                    <a:pt x="5353" y="665"/>
                    <a:pt x="5068"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58;p36">
              <a:extLst>
                <a:ext uri="{FF2B5EF4-FFF2-40B4-BE49-F238E27FC236}">
                  <a16:creationId xmlns:a16="http://schemas.microsoft.com/office/drawing/2014/main" id="{93293CCF-DE91-4FA4-95F4-D5B9003F7929}"/>
                </a:ext>
              </a:extLst>
            </p:cNvPr>
            <p:cNvSpPr/>
            <p:nvPr/>
          </p:nvSpPr>
          <p:spPr>
            <a:xfrm>
              <a:off x="1115350" y="2477050"/>
              <a:ext cx="78400" cy="110075"/>
            </a:xfrm>
            <a:custGeom>
              <a:avLst/>
              <a:gdLst/>
              <a:ahLst/>
              <a:cxnLst/>
              <a:rect l="l" t="t" r="r" b="b"/>
              <a:pathLst>
                <a:path w="3136" h="4403" extrusionOk="0">
                  <a:moveTo>
                    <a:pt x="1710" y="1"/>
                  </a:moveTo>
                  <a:cubicBezTo>
                    <a:pt x="1710" y="1"/>
                    <a:pt x="1362" y="32"/>
                    <a:pt x="1014" y="349"/>
                  </a:cubicBezTo>
                  <a:cubicBezTo>
                    <a:pt x="760" y="571"/>
                    <a:pt x="0" y="1109"/>
                    <a:pt x="0" y="1109"/>
                  </a:cubicBezTo>
                  <a:cubicBezTo>
                    <a:pt x="0" y="1109"/>
                    <a:pt x="64" y="1869"/>
                    <a:pt x="570" y="2566"/>
                  </a:cubicBezTo>
                  <a:cubicBezTo>
                    <a:pt x="950" y="3135"/>
                    <a:pt x="1468" y="3518"/>
                    <a:pt x="1669" y="3518"/>
                  </a:cubicBezTo>
                  <a:cubicBezTo>
                    <a:pt x="1703" y="3518"/>
                    <a:pt x="1728" y="3507"/>
                    <a:pt x="1742" y="3484"/>
                  </a:cubicBezTo>
                  <a:cubicBezTo>
                    <a:pt x="1837" y="3326"/>
                    <a:pt x="1805" y="3072"/>
                    <a:pt x="1995" y="2692"/>
                  </a:cubicBezTo>
                  <a:cubicBezTo>
                    <a:pt x="2109" y="2409"/>
                    <a:pt x="2177" y="2227"/>
                    <a:pt x="2261" y="2227"/>
                  </a:cubicBezTo>
                  <a:cubicBezTo>
                    <a:pt x="2317" y="2227"/>
                    <a:pt x="2381" y="2311"/>
                    <a:pt x="2471" y="2502"/>
                  </a:cubicBezTo>
                  <a:cubicBezTo>
                    <a:pt x="2629" y="2882"/>
                    <a:pt x="3136" y="4403"/>
                    <a:pt x="3136" y="4403"/>
                  </a:cubicBezTo>
                  <a:cubicBezTo>
                    <a:pt x="2946" y="3548"/>
                    <a:pt x="2851" y="1964"/>
                    <a:pt x="2724" y="1647"/>
                  </a:cubicBezTo>
                  <a:cubicBezTo>
                    <a:pt x="2566" y="1331"/>
                    <a:pt x="1742" y="697"/>
                    <a:pt x="1710" y="286"/>
                  </a:cubicBezTo>
                  <a:lnTo>
                    <a:pt x="1710" y="1"/>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59;p36">
              <a:extLst>
                <a:ext uri="{FF2B5EF4-FFF2-40B4-BE49-F238E27FC236}">
                  <a16:creationId xmlns:a16="http://schemas.microsoft.com/office/drawing/2014/main" id="{A6BD262D-689E-4B3C-8DA8-B9CE7DDD755E}"/>
                </a:ext>
              </a:extLst>
            </p:cNvPr>
            <p:cNvSpPr/>
            <p:nvPr/>
          </p:nvSpPr>
          <p:spPr>
            <a:xfrm>
              <a:off x="1258650" y="2480225"/>
              <a:ext cx="53650" cy="98275"/>
            </a:xfrm>
            <a:custGeom>
              <a:avLst/>
              <a:gdLst/>
              <a:ahLst/>
              <a:cxnLst/>
              <a:rect l="l" t="t" r="r" b="b"/>
              <a:pathLst>
                <a:path w="2146" h="3931" extrusionOk="0">
                  <a:moveTo>
                    <a:pt x="0" y="0"/>
                  </a:moveTo>
                  <a:lnTo>
                    <a:pt x="32" y="697"/>
                  </a:lnTo>
                  <a:cubicBezTo>
                    <a:pt x="32" y="697"/>
                    <a:pt x="349" y="729"/>
                    <a:pt x="665" y="1109"/>
                  </a:cubicBezTo>
                  <a:cubicBezTo>
                    <a:pt x="887" y="1425"/>
                    <a:pt x="1742" y="2850"/>
                    <a:pt x="2027" y="3832"/>
                  </a:cubicBezTo>
                  <a:cubicBezTo>
                    <a:pt x="2049" y="3900"/>
                    <a:pt x="2063" y="3931"/>
                    <a:pt x="2071" y="3931"/>
                  </a:cubicBezTo>
                  <a:cubicBezTo>
                    <a:pt x="2146" y="3931"/>
                    <a:pt x="1674" y="1275"/>
                    <a:pt x="1331" y="760"/>
                  </a:cubicBezTo>
                  <a:cubicBezTo>
                    <a:pt x="951" y="222"/>
                    <a:pt x="1" y="0"/>
                    <a:pt x="0"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60;p36">
              <a:extLst>
                <a:ext uri="{FF2B5EF4-FFF2-40B4-BE49-F238E27FC236}">
                  <a16:creationId xmlns:a16="http://schemas.microsoft.com/office/drawing/2014/main" id="{B68618A2-BC1A-48C7-B7B6-338B724A43B9}"/>
                </a:ext>
              </a:extLst>
            </p:cNvPr>
            <p:cNvSpPr/>
            <p:nvPr/>
          </p:nvSpPr>
          <p:spPr>
            <a:xfrm>
              <a:off x="1103475" y="2642525"/>
              <a:ext cx="84725" cy="103000"/>
            </a:xfrm>
            <a:custGeom>
              <a:avLst/>
              <a:gdLst/>
              <a:ahLst/>
              <a:cxnLst/>
              <a:rect l="l" t="t" r="r" b="b"/>
              <a:pathLst>
                <a:path w="3389" h="4120" extrusionOk="0">
                  <a:moveTo>
                    <a:pt x="3262" y="0"/>
                  </a:moveTo>
                  <a:lnTo>
                    <a:pt x="0" y="285"/>
                  </a:lnTo>
                  <a:cubicBezTo>
                    <a:pt x="0" y="285"/>
                    <a:pt x="159" y="2344"/>
                    <a:pt x="254" y="2977"/>
                  </a:cubicBezTo>
                  <a:cubicBezTo>
                    <a:pt x="317" y="3389"/>
                    <a:pt x="982" y="3769"/>
                    <a:pt x="1457" y="4022"/>
                  </a:cubicBezTo>
                  <a:cubicBezTo>
                    <a:pt x="1585" y="4086"/>
                    <a:pt x="1723" y="4119"/>
                    <a:pt x="1858" y="4119"/>
                  </a:cubicBezTo>
                  <a:cubicBezTo>
                    <a:pt x="2060" y="4119"/>
                    <a:pt x="2256" y="4047"/>
                    <a:pt x="2407" y="3896"/>
                  </a:cubicBezTo>
                  <a:cubicBezTo>
                    <a:pt x="2819" y="3516"/>
                    <a:pt x="3389" y="2946"/>
                    <a:pt x="3389" y="2629"/>
                  </a:cubicBezTo>
                  <a:cubicBezTo>
                    <a:pt x="3389" y="2091"/>
                    <a:pt x="3262" y="0"/>
                    <a:pt x="3262"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61;p36">
              <a:extLst>
                <a:ext uri="{FF2B5EF4-FFF2-40B4-BE49-F238E27FC236}">
                  <a16:creationId xmlns:a16="http://schemas.microsoft.com/office/drawing/2014/main" id="{876ED72A-E326-4939-A8A2-F95DEDEA23C7}"/>
                </a:ext>
              </a:extLst>
            </p:cNvPr>
            <p:cNvSpPr/>
            <p:nvPr/>
          </p:nvSpPr>
          <p:spPr>
            <a:xfrm>
              <a:off x="1344950" y="2633025"/>
              <a:ext cx="39600" cy="91850"/>
            </a:xfrm>
            <a:custGeom>
              <a:avLst/>
              <a:gdLst/>
              <a:ahLst/>
              <a:cxnLst/>
              <a:rect l="l" t="t" r="r" b="b"/>
              <a:pathLst>
                <a:path w="1584" h="3674" extrusionOk="0">
                  <a:moveTo>
                    <a:pt x="0" y="0"/>
                  </a:moveTo>
                  <a:cubicBezTo>
                    <a:pt x="0" y="0"/>
                    <a:pt x="159" y="1901"/>
                    <a:pt x="222" y="2439"/>
                  </a:cubicBezTo>
                  <a:cubicBezTo>
                    <a:pt x="317" y="3104"/>
                    <a:pt x="1140" y="3674"/>
                    <a:pt x="1394" y="3674"/>
                  </a:cubicBezTo>
                  <a:cubicBezTo>
                    <a:pt x="1520" y="3674"/>
                    <a:pt x="1584" y="3262"/>
                    <a:pt x="1584" y="2597"/>
                  </a:cubicBezTo>
                  <a:cubicBezTo>
                    <a:pt x="1584" y="1679"/>
                    <a:pt x="1394" y="0"/>
                    <a:pt x="1394"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62;p36">
              <a:extLst>
                <a:ext uri="{FF2B5EF4-FFF2-40B4-BE49-F238E27FC236}">
                  <a16:creationId xmlns:a16="http://schemas.microsoft.com/office/drawing/2014/main" id="{A547C74F-7861-4FE1-BEFC-BAA606F832F4}"/>
                </a:ext>
              </a:extLst>
            </p:cNvPr>
            <p:cNvSpPr/>
            <p:nvPr/>
          </p:nvSpPr>
          <p:spPr>
            <a:xfrm>
              <a:off x="1040125" y="2604525"/>
              <a:ext cx="156800" cy="30100"/>
            </a:xfrm>
            <a:custGeom>
              <a:avLst/>
              <a:gdLst/>
              <a:ahLst/>
              <a:cxnLst/>
              <a:rect l="l" t="t" r="r" b="b"/>
              <a:pathLst>
                <a:path w="6272" h="1204" extrusionOk="0">
                  <a:moveTo>
                    <a:pt x="6240" y="0"/>
                  </a:moveTo>
                  <a:cubicBezTo>
                    <a:pt x="4403" y="159"/>
                    <a:pt x="2313" y="475"/>
                    <a:pt x="1" y="950"/>
                  </a:cubicBezTo>
                  <a:lnTo>
                    <a:pt x="1" y="1204"/>
                  </a:lnTo>
                  <a:cubicBezTo>
                    <a:pt x="2313" y="729"/>
                    <a:pt x="4434" y="380"/>
                    <a:pt x="6271" y="222"/>
                  </a:cubicBezTo>
                  <a:cubicBezTo>
                    <a:pt x="6271" y="127"/>
                    <a:pt x="6271" y="64"/>
                    <a:pt x="6240"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63;p36">
              <a:extLst>
                <a:ext uri="{FF2B5EF4-FFF2-40B4-BE49-F238E27FC236}">
                  <a16:creationId xmlns:a16="http://schemas.microsoft.com/office/drawing/2014/main" id="{42F13800-2A06-4563-AC2E-3B8744187E82}"/>
                </a:ext>
              </a:extLst>
            </p:cNvPr>
            <p:cNvSpPr/>
            <p:nvPr/>
          </p:nvSpPr>
          <p:spPr>
            <a:xfrm>
              <a:off x="1317225" y="2598175"/>
              <a:ext cx="58625" cy="10325"/>
            </a:xfrm>
            <a:custGeom>
              <a:avLst/>
              <a:gdLst/>
              <a:ahLst/>
              <a:cxnLst/>
              <a:rect l="l" t="t" r="r" b="b"/>
              <a:pathLst>
                <a:path w="2345" h="413" extrusionOk="0">
                  <a:moveTo>
                    <a:pt x="1" y="1"/>
                  </a:moveTo>
                  <a:lnTo>
                    <a:pt x="1" y="1"/>
                  </a:lnTo>
                  <a:cubicBezTo>
                    <a:pt x="33" y="64"/>
                    <a:pt x="33" y="159"/>
                    <a:pt x="64" y="223"/>
                  </a:cubicBezTo>
                  <a:cubicBezTo>
                    <a:pt x="919" y="286"/>
                    <a:pt x="1679" y="349"/>
                    <a:pt x="2344" y="413"/>
                  </a:cubicBezTo>
                  <a:cubicBezTo>
                    <a:pt x="2344" y="349"/>
                    <a:pt x="2344" y="254"/>
                    <a:pt x="2313" y="191"/>
                  </a:cubicBezTo>
                  <a:cubicBezTo>
                    <a:pt x="1648" y="96"/>
                    <a:pt x="856" y="33"/>
                    <a:pt x="1"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964;p36">
              <a:extLst>
                <a:ext uri="{FF2B5EF4-FFF2-40B4-BE49-F238E27FC236}">
                  <a16:creationId xmlns:a16="http://schemas.microsoft.com/office/drawing/2014/main" id="{97DFFB5D-03B9-4A47-BCD8-A695F805DBC3}"/>
                </a:ext>
              </a:extLst>
            </p:cNvPr>
            <p:cNvSpPr/>
            <p:nvPr/>
          </p:nvSpPr>
          <p:spPr>
            <a:xfrm>
              <a:off x="893650" y="2512675"/>
              <a:ext cx="392725" cy="578775"/>
            </a:xfrm>
            <a:custGeom>
              <a:avLst/>
              <a:gdLst/>
              <a:ahLst/>
              <a:cxnLst/>
              <a:rect l="l" t="t" r="r" b="b"/>
              <a:pathLst>
                <a:path w="15709" h="23151" extrusionOk="0">
                  <a:moveTo>
                    <a:pt x="6778" y="1"/>
                  </a:moveTo>
                  <a:cubicBezTo>
                    <a:pt x="4941" y="159"/>
                    <a:pt x="3928" y="1109"/>
                    <a:pt x="3358" y="3073"/>
                  </a:cubicBezTo>
                  <a:cubicBezTo>
                    <a:pt x="2756" y="5226"/>
                    <a:pt x="1046" y="11180"/>
                    <a:pt x="634" y="13302"/>
                  </a:cubicBezTo>
                  <a:cubicBezTo>
                    <a:pt x="381" y="14632"/>
                    <a:pt x="1" y="15455"/>
                    <a:pt x="1141" y="16310"/>
                  </a:cubicBezTo>
                  <a:cubicBezTo>
                    <a:pt x="2535" y="17419"/>
                    <a:pt x="6715" y="20490"/>
                    <a:pt x="9217" y="21789"/>
                  </a:cubicBezTo>
                  <a:cubicBezTo>
                    <a:pt x="11750" y="23119"/>
                    <a:pt x="15709" y="23151"/>
                    <a:pt x="15709" y="23151"/>
                  </a:cubicBezTo>
                  <a:lnTo>
                    <a:pt x="12954" y="21472"/>
                  </a:lnTo>
                  <a:lnTo>
                    <a:pt x="12225" y="20490"/>
                  </a:lnTo>
                  <a:lnTo>
                    <a:pt x="5100" y="13998"/>
                  </a:lnTo>
                  <a:lnTo>
                    <a:pt x="7317" y="6334"/>
                  </a:lnTo>
                  <a:cubicBezTo>
                    <a:pt x="7317" y="6334"/>
                    <a:pt x="8805" y="1584"/>
                    <a:pt x="6778" y="1"/>
                  </a:cubicBezTo>
                  <a:close/>
                </a:path>
              </a:pathLst>
            </a:custGeom>
            <a:solidFill>
              <a:srgbClr val="FFB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965;p36">
              <a:extLst>
                <a:ext uri="{FF2B5EF4-FFF2-40B4-BE49-F238E27FC236}">
                  <a16:creationId xmlns:a16="http://schemas.microsoft.com/office/drawing/2014/main" id="{1693A80E-11D3-4107-B815-1A9A663C0725}"/>
                </a:ext>
              </a:extLst>
            </p:cNvPr>
            <p:cNvSpPr/>
            <p:nvPr/>
          </p:nvSpPr>
          <p:spPr>
            <a:xfrm>
              <a:off x="889700" y="2511100"/>
              <a:ext cx="229625" cy="472675"/>
            </a:xfrm>
            <a:custGeom>
              <a:avLst/>
              <a:gdLst/>
              <a:ahLst/>
              <a:cxnLst/>
              <a:rect l="l" t="t" r="r" b="b"/>
              <a:pathLst>
                <a:path w="9185" h="18907" extrusionOk="0">
                  <a:moveTo>
                    <a:pt x="7190" y="0"/>
                  </a:moveTo>
                  <a:cubicBezTo>
                    <a:pt x="5986" y="64"/>
                    <a:pt x="4529" y="0"/>
                    <a:pt x="3516" y="2534"/>
                  </a:cubicBezTo>
                  <a:cubicBezTo>
                    <a:pt x="2534" y="5067"/>
                    <a:pt x="1267" y="10229"/>
                    <a:pt x="761" y="12351"/>
                  </a:cubicBezTo>
                  <a:cubicBezTo>
                    <a:pt x="286" y="14505"/>
                    <a:pt x="1" y="15486"/>
                    <a:pt x="761" y="16183"/>
                  </a:cubicBezTo>
                  <a:cubicBezTo>
                    <a:pt x="1552" y="16880"/>
                    <a:pt x="4751" y="18907"/>
                    <a:pt x="4751" y="18907"/>
                  </a:cubicBezTo>
                  <a:cubicBezTo>
                    <a:pt x="4751" y="18907"/>
                    <a:pt x="5859" y="16500"/>
                    <a:pt x="7126" y="15771"/>
                  </a:cubicBezTo>
                  <a:lnTo>
                    <a:pt x="5384" y="13998"/>
                  </a:lnTo>
                  <a:lnTo>
                    <a:pt x="7696" y="6239"/>
                  </a:lnTo>
                  <a:cubicBezTo>
                    <a:pt x="7665" y="6239"/>
                    <a:pt x="9185" y="2122"/>
                    <a:pt x="719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966;p36">
              <a:extLst>
                <a:ext uri="{FF2B5EF4-FFF2-40B4-BE49-F238E27FC236}">
                  <a16:creationId xmlns:a16="http://schemas.microsoft.com/office/drawing/2014/main" id="{90AD1304-97C5-457D-9F32-3C2ED6A0C321}"/>
                </a:ext>
              </a:extLst>
            </p:cNvPr>
            <p:cNvSpPr/>
            <p:nvPr/>
          </p:nvSpPr>
          <p:spPr>
            <a:xfrm>
              <a:off x="889700" y="2511100"/>
              <a:ext cx="229625" cy="472675"/>
            </a:xfrm>
            <a:custGeom>
              <a:avLst/>
              <a:gdLst/>
              <a:ahLst/>
              <a:cxnLst/>
              <a:rect l="l" t="t" r="r" b="b"/>
              <a:pathLst>
                <a:path w="9185" h="18907" extrusionOk="0">
                  <a:moveTo>
                    <a:pt x="7190" y="0"/>
                  </a:moveTo>
                  <a:cubicBezTo>
                    <a:pt x="5986" y="64"/>
                    <a:pt x="4529" y="0"/>
                    <a:pt x="3516" y="2534"/>
                  </a:cubicBezTo>
                  <a:cubicBezTo>
                    <a:pt x="2534" y="5067"/>
                    <a:pt x="1267" y="10229"/>
                    <a:pt x="761" y="12351"/>
                  </a:cubicBezTo>
                  <a:cubicBezTo>
                    <a:pt x="286" y="14505"/>
                    <a:pt x="1" y="15486"/>
                    <a:pt x="761" y="16183"/>
                  </a:cubicBezTo>
                  <a:cubicBezTo>
                    <a:pt x="1552" y="16880"/>
                    <a:pt x="4751" y="18907"/>
                    <a:pt x="4751" y="18907"/>
                  </a:cubicBezTo>
                  <a:cubicBezTo>
                    <a:pt x="4751" y="18907"/>
                    <a:pt x="5859" y="16500"/>
                    <a:pt x="7126" y="15771"/>
                  </a:cubicBezTo>
                  <a:lnTo>
                    <a:pt x="5384" y="13998"/>
                  </a:lnTo>
                  <a:lnTo>
                    <a:pt x="7696" y="6239"/>
                  </a:lnTo>
                  <a:cubicBezTo>
                    <a:pt x="7665" y="6239"/>
                    <a:pt x="9185" y="2122"/>
                    <a:pt x="719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967;p36">
              <a:extLst>
                <a:ext uri="{FF2B5EF4-FFF2-40B4-BE49-F238E27FC236}">
                  <a16:creationId xmlns:a16="http://schemas.microsoft.com/office/drawing/2014/main" id="{39BEA94D-FAD0-4824-A528-E05E762A86CD}"/>
                </a:ext>
              </a:extLst>
            </p:cNvPr>
            <p:cNvSpPr/>
            <p:nvPr/>
          </p:nvSpPr>
          <p:spPr>
            <a:xfrm>
              <a:off x="1154925" y="2923575"/>
              <a:ext cx="531275" cy="199550"/>
            </a:xfrm>
            <a:custGeom>
              <a:avLst/>
              <a:gdLst/>
              <a:ahLst/>
              <a:cxnLst/>
              <a:rect l="l" t="t" r="r" b="b"/>
              <a:pathLst>
                <a:path w="21251" h="7982" extrusionOk="0">
                  <a:moveTo>
                    <a:pt x="21251" y="1"/>
                  </a:moveTo>
                  <a:lnTo>
                    <a:pt x="7601" y="7506"/>
                  </a:lnTo>
                  <a:lnTo>
                    <a:pt x="1" y="2819"/>
                  </a:lnTo>
                  <a:lnTo>
                    <a:pt x="1" y="3073"/>
                  </a:lnTo>
                  <a:cubicBezTo>
                    <a:pt x="1" y="3326"/>
                    <a:pt x="127" y="3579"/>
                    <a:pt x="349" y="3706"/>
                  </a:cubicBezTo>
                  <a:lnTo>
                    <a:pt x="7221" y="7886"/>
                  </a:lnTo>
                  <a:cubicBezTo>
                    <a:pt x="7316" y="7950"/>
                    <a:pt x="7443" y="7981"/>
                    <a:pt x="7570" y="7981"/>
                  </a:cubicBezTo>
                  <a:cubicBezTo>
                    <a:pt x="7696" y="7981"/>
                    <a:pt x="7823" y="7950"/>
                    <a:pt x="7950" y="7886"/>
                  </a:cubicBezTo>
                  <a:lnTo>
                    <a:pt x="20871" y="793"/>
                  </a:lnTo>
                  <a:cubicBezTo>
                    <a:pt x="21092" y="666"/>
                    <a:pt x="21251" y="444"/>
                    <a:pt x="21251" y="191"/>
                  </a:cubicBezTo>
                  <a:lnTo>
                    <a:pt x="21251" y="1"/>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968;p36">
              <a:extLst>
                <a:ext uri="{FF2B5EF4-FFF2-40B4-BE49-F238E27FC236}">
                  <a16:creationId xmlns:a16="http://schemas.microsoft.com/office/drawing/2014/main" id="{A3C0BAEB-ED56-4F1F-BB3F-4707DBBD6271}"/>
                </a:ext>
              </a:extLst>
            </p:cNvPr>
            <p:cNvSpPr/>
            <p:nvPr/>
          </p:nvSpPr>
          <p:spPr>
            <a:xfrm>
              <a:off x="1154925" y="2923575"/>
              <a:ext cx="531275" cy="199550"/>
            </a:xfrm>
            <a:custGeom>
              <a:avLst/>
              <a:gdLst/>
              <a:ahLst/>
              <a:cxnLst/>
              <a:rect l="l" t="t" r="r" b="b"/>
              <a:pathLst>
                <a:path w="21251" h="7982" extrusionOk="0">
                  <a:moveTo>
                    <a:pt x="21251" y="1"/>
                  </a:moveTo>
                  <a:lnTo>
                    <a:pt x="7601" y="7506"/>
                  </a:lnTo>
                  <a:lnTo>
                    <a:pt x="1" y="2819"/>
                  </a:lnTo>
                  <a:lnTo>
                    <a:pt x="1" y="3073"/>
                  </a:lnTo>
                  <a:cubicBezTo>
                    <a:pt x="1" y="3326"/>
                    <a:pt x="127" y="3579"/>
                    <a:pt x="349" y="3706"/>
                  </a:cubicBezTo>
                  <a:lnTo>
                    <a:pt x="7221" y="7886"/>
                  </a:lnTo>
                  <a:cubicBezTo>
                    <a:pt x="7316" y="7950"/>
                    <a:pt x="7443" y="7981"/>
                    <a:pt x="7570" y="7981"/>
                  </a:cubicBezTo>
                  <a:cubicBezTo>
                    <a:pt x="7696" y="7981"/>
                    <a:pt x="7823" y="7950"/>
                    <a:pt x="7950" y="7886"/>
                  </a:cubicBezTo>
                  <a:lnTo>
                    <a:pt x="20871" y="793"/>
                  </a:lnTo>
                  <a:cubicBezTo>
                    <a:pt x="21092" y="666"/>
                    <a:pt x="21251" y="444"/>
                    <a:pt x="21251" y="191"/>
                  </a:cubicBezTo>
                  <a:lnTo>
                    <a:pt x="21251" y="1"/>
                  </a:lnTo>
                  <a:close/>
                </a:path>
              </a:pathLst>
            </a:custGeom>
            <a:solidFill>
              <a:srgbClr val="E0C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969;p36">
              <a:extLst>
                <a:ext uri="{FF2B5EF4-FFF2-40B4-BE49-F238E27FC236}">
                  <a16:creationId xmlns:a16="http://schemas.microsoft.com/office/drawing/2014/main" id="{FA453795-5AAD-4A31-B479-24F0491BE85C}"/>
                </a:ext>
              </a:extLst>
            </p:cNvPr>
            <p:cNvSpPr/>
            <p:nvPr/>
          </p:nvSpPr>
          <p:spPr>
            <a:xfrm>
              <a:off x="1154150" y="2808475"/>
              <a:ext cx="532050" cy="302775"/>
            </a:xfrm>
            <a:custGeom>
              <a:avLst/>
              <a:gdLst/>
              <a:ahLst/>
              <a:cxnLst/>
              <a:rect l="l" t="t" r="r" b="b"/>
              <a:pathLst>
                <a:path w="21282" h="12111" extrusionOk="0">
                  <a:moveTo>
                    <a:pt x="13575" y="0"/>
                  </a:moveTo>
                  <a:cubicBezTo>
                    <a:pt x="13507" y="0"/>
                    <a:pt x="13436" y="16"/>
                    <a:pt x="13364" y="45"/>
                  </a:cubicBezTo>
                  <a:lnTo>
                    <a:pt x="63" y="7360"/>
                  </a:lnTo>
                  <a:cubicBezTo>
                    <a:pt x="0" y="7392"/>
                    <a:pt x="0" y="7487"/>
                    <a:pt x="63" y="7518"/>
                  </a:cubicBezTo>
                  <a:lnTo>
                    <a:pt x="7601" y="12110"/>
                  </a:lnTo>
                  <a:lnTo>
                    <a:pt x="21282" y="4605"/>
                  </a:lnTo>
                  <a:lnTo>
                    <a:pt x="13808" y="76"/>
                  </a:lnTo>
                  <a:cubicBezTo>
                    <a:pt x="13738" y="24"/>
                    <a:pt x="13659" y="0"/>
                    <a:pt x="13575"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970;p36">
              <a:extLst>
                <a:ext uri="{FF2B5EF4-FFF2-40B4-BE49-F238E27FC236}">
                  <a16:creationId xmlns:a16="http://schemas.microsoft.com/office/drawing/2014/main" id="{7FF0C8DD-EDB7-41EE-9D96-E58315CEFC61}"/>
                </a:ext>
              </a:extLst>
            </p:cNvPr>
            <p:cNvSpPr/>
            <p:nvPr/>
          </p:nvSpPr>
          <p:spPr>
            <a:xfrm>
              <a:off x="1245200" y="2868175"/>
              <a:ext cx="400625" cy="224850"/>
            </a:xfrm>
            <a:custGeom>
              <a:avLst/>
              <a:gdLst/>
              <a:ahLst/>
              <a:cxnLst/>
              <a:rect l="l" t="t" r="r" b="b"/>
              <a:pathLst>
                <a:path w="16025" h="8994" extrusionOk="0">
                  <a:moveTo>
                    <a:pt x="11971" y="0"/>
                  </a:moveTo>
                  <a:lnTo>
                    <a:pt x="0" y="6555"/>
                  </a:lnTo>
                  <a:lnTo>
                    <a:pt x="4022" y="8994"/>
                  </a:lnTo>
                  <a:lnTo>
                    <a:pt x="16025" y="2439"/>
                  </a:lnTo>
                  <a:lnTo>
                    <a:pt x="11971"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971;p36">
              <a:extLst>
                <a:ext uri="{FF2B5EF4-FFF2-40B4-BE49-F238E27FC236}">
                  <a16:creationId xmlns:a16="http://schemas.microsoft.com/office/drawing/2014/main" id="{D49DD9ED-BDF2-45BD-A220-905E2DEA4A8D}"/>
                </a:ext>
              </a:extLst>
            </p:cNvPr>
            <p:cNvSpPr/>
            <p:nvPr/>
          </p:nvSpPr>
          <p:spPr>
            <a:xfrm>
              <a:off x="1296650" y="2879250"/>
              <a:ext cx="143325" cy="81575"/>
            </a:xfrm>
            <a:custGeom>
              <a:avLst/>
              <a:gdLst/>
              <a:ahLst/>
              <a:cxnLst/>
              <a:rect l="l" t="t" r="r" b="b"/>
              <a:pathLst>
                <a:path w="5733" h="3263" extrusionOk="0">
                  <a:moveTo>
                    <a:pt x="3674" y="0"/>
                  </a:moveTo>
                  <a:lnTo>
                    <a:pt x="1" y="2027"/>
                  </a:lnTo>
                  <a:lnTo>
                    <a:pt x="64" y="2091"/>
                  </a:lnTo>
                  <a:lnTo>
                    <a:pt x="2059" y="3262"/>
                  </a:lnTo>
                  <a:lnTo>
                    <a:pt x="5638" y="1299"/>
                  </a:lnTo>
                  <a:lnTo>
                    <a:pt x="5733" y="1267"/>
                  </a:lnTo>
                  <a:lnTo>
                    <a:pt x="3674"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972;p36">
              <a:extLst>
                <a:ext uri="{FF2B5EF4-FFF2-40B4-BE49-F238E27FC236}">
                  <a16:creationId xmlns:a16="http://schemas.microsoft.com/office/drawing/2014/main" id="{6FA33F31-B1A9-45F0-8EE9-1820AD1ADD4B}"/>
                </a:ext>
              </a:extLst>
            </p:cNvPr>
            <p:cNvSpPr/>
            <p:nvPr/>
          </p:nvSpPr>
          <p:spPr>
            <a:xfrm>
              <a:off x="1298225" y="2881625"/>
              <a:ext cx="139375" cy="79200"/>
            </a:xfrm>
            <a:custGeom>
              <a:avLst/>
              <a:gdLst/>
              <a:ahLst/>
              <a:cxnLst/>
              <a:rect l="l" t="t" r="r" b="b"/>
              <a:pathLst>
                <a:path w="5575" h="3168" extrusionOk="0">
                  <a:moveTo>
                    <a:pt x="3611" y="0"/>
                  </a:moveTo>
                  <a:lnTo>
                    <a:pt x="1" y="1996"/>
                  </a:lnTo>
                  <a:lnTo>
                    <a:pt x="1996" y="3167"/>
                  </a:lnTo>
                  <a:lnTo>
                    <a:pt x="5575" y="1204"/>
                  </a:lnTo>
                  <a:lnTo>
                    <a:pt x="3611"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973;p36">
              <a:extLst>
                <a:ext uri="{FF2B5EF4-FFF2-40B4-BE49-F238E27FC236}">
                  <a16:creationId xmlns:a16="http://schemas.microsoft.com/office/drawing/2014/main" id="{6E173669-1E25-4F86-BC6E-C57099CFF003}"/>
                </a:ext>
              </a:extLst>
            </p:cNvPr>
            <p:cNvSpPr/>
            <p:nvPr/>
          </p:nvSpPr>
          <p:spPr>
            <a:xfrm>
              <a:off x="1344150" y="2923575"/>
              <a:ext cx="342050" cy="199550"/>
            </a:xfrm>
            <a:custGeom>
              <a:avLst/>
              <a:gdLst/>
              <a:ahLst/>
              <a:cxnLst/>
              <a:rect l="l" t="t" r="r" b="b"/>
              <a:pathLst>
                <a:path w="13682" h="7982" extrusionOk="0">
                  <a:moveTo>
                    <a:pt x="13682" y="1"/>
                  </a:moveTo>
                  <a:lnTo>
                    <a:pt x="1" y="7506"/>
                  </a:lnTo>
                  <a:lnTo>
                    <a:pt x="1" y="7981"/>
                  </a:lnTo>
                  <a:cubicBezTo>
                    <a:pt x="127" y="7981"/>
                    <a:pt x="254" y="7950"/>
                    <a:pt x="381" y="7886"/>
                  </a:cubicBezTo>
                  <a:lnTo>
                    <a:pt x="13302" y="824"/>
                  </a:lnTo>
                  <a:cubicBezTo>
                    <a:pt x="13523" y="698"/>
                    <a:pt x="13682" y="444"/>
                    <a:pt x="13682" y="191"/>
                  </a:cubicBezTo>
                  <a:lnTo>
                    <a:pt x="13682" y="1"/>
                  </a:ln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974;p36">
              <a:extLst>
                <a:ext uri="{FF2B5EF4-FFF2-40B4-BE49-F238E27FC236}">
                  <a16:creationId xmlns:a16="http://schemas.microsoft.com/office/drawing/2014/main" id="{1330EE2C-B531-405A-9F02-5BD3F1007873}"/>
                </a:ext>
              </a:extLst>
            </p:cNvPr>
            <p:cNvSpPr/>
            <p:nvPr/>
          </p:nvSpPr>
          <p:spPr>
            <a:xfrm>
              <a:off x="1344150" y="2923575"/>
              <a:ext cx="342050" cy="199550"/>
            </a:xfrm>
            <a:custGeom>
              <a:avLst/>
              <a:gdLst/>
              <a:ahLst/>
              <a:cxnLst/>
              <a:rect l="l" t="t" r="r" b="b"/>
              <a:pathLst>
                <a:path w="13682" h="7982" extrusionOk="0">
                  <a:moveTo>
                    <a:pt x="13682" y="1"/>
                  </a:moveTo>
                  <a:lnTo>
                    <a:pt x="1" y="7506"/>
                  </a:lnTo>
                  <a:lnTo>
                    <a:pt x="1" y="7981"/>
                  </a:lnTo>
                  <a:cubicBezTo>
                    <a:pt x="127" y="7981"/>
                    <a:pt x="254" y="7950"/>
                    <a:pt x="381" y="7886"/>
                  </a:cubicBezTo>
                  <a:lnTo>
                    <a:pt x="13302" y="824"/>
                  </a:lnTo>
                  <a:cubicBezTo>
                    <a:pt x="13523" y="698"/>
                    <a:pt x="13682" y="444"/>
                    <a:pt x="13682" y="191"/>
                  </a:cubicBezTo>
                  <a:lnTo>
                    <a:pt x="136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975;p36">
              <a:extLst>
                <a:ext uri="{FF2B5EF4-FFF2-40B4-BE49-F238E27FC236}">
                  <a16:creationId xmlns:a16="http://schemas.microsoft.com/office/drawing/2014/main" id="{EE558AEF-E28D-4D80-B52D-8B6D80BB7EF9}"/>
                </a:ext>
              </a:extLst>
            </p:cNvPr>
            <p:cNvSpPr/>
            <p:nvPr/>
          </p:nvSpPr>
          <p:spPr>
            <a:xfrm>
              <a:off x="1344150" y="2923575"/>
              <a:ext cx="342050" cy="199550"/>
            </a:xfrm>
            <a:custGeom>
              <a:avLst/>
              <a:gdLst/>
              <a:ahLst/>
              <a:cxnLst/>
              <a:rect l="l" t="t" r="r" b="b"/>
              <a:pathLst>
                <a:path w="13682" h="7982" extrusionOk="0">
                  <a:moveTo>
                    <a:pt x="13682" y="1"/>
                  </a:moveTo>
                  <a:lnTo>
                    <a:pt x="1" y="7506"/>
                  </a:lnTo>
                  <a:lnTo>
                    <a:pt x="1" y="7981"/>
                  </a:lnTo>
                  <a:cubicBezTo>
                    <a:pt x="127" y="7981"/>
                    <a:pt x="254" y="7950"/>
                    <a:pt x="381" y="7886"/>
                  </a:cubicBezTo>
                  <a:lnTo>
                    <a:pt x="13302" y="824"/>
                  </a:lnTo>
                  <a:cubicBezTo>
                    <a:pt x="13523" y="698"/>
                    <a:pt x="13682" y="444"/>
                    <a:pt x="13682" y="191"/>
                  </a:cubicBezTo>
                  <a:lnTo>
                    <a:pt x="13682" y="1"/>
                  </a:lnTo>
                  <a:close/>
                </a:path>
              </a:pathLst>
            </a:custGeom>
            <a:solidFill>
              <a:srgbClr val="E0C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976;p36">
              <a:extLst>
                <a:ext uri="{FF2B5EF4-FFF2-40B4-BE49-F238E27FC236}">
                  <a16:creationId xmlns:a16="http://schemas.microsoft.com/office/drawing/2014/main" id="{89A3C15F-DD1D-4BBC-A453-BAFD0CB39F38}"/>
                </a:ext>
              </a:extLst>
            </p:cNvPr>
            <p:cNvSpPr/>
            <p:nvPr/>
          </p:nvSpPr>
          <p:spPr>
            <a:xfrm>
              <a:off x="1349700" y="2695575"/>
              <a:ext cx="391125" cy="419750"/>
            </a:xfrm>
            <a:custGeom>
              <a:avLst/>
              <a:gdLst/>
              <a:ahLst/>
              <a:cxnLst/>
              <a:rect l="l" t="t" r="r" b="b"/>
              <a:pathLst>
                <a:path w="15645" h="16790" extrusionOk="0">
                  <a:moveTo>
                    <a:pt x="15392" y="0"/>
                  </a:moveTo>
                  <a:lnTo>
                    <a:pt x="2027" y="7347"/>
                  </a:lnTo>
                  <a:cubicBezTo>
                    <a:pt x="1869" y="7442"/>
                    <a:pt x="1742" y="7601"/>
                    <a:pt x="1711" y="7791"/>
                  </a:cubicBezTo>
                  <a:lnTo>
                    <a:pt x="0" y="16721"/>
                  </a:lnTo>
                  <a:cubicBezTo>
                    <a:pt x="118" y="16765"/>
                    <a:pt x="236" y="16789"/>
                    <a:pt x="353" y="16789"/>
                  </a:cubicBezTo>
                  <a:cubicBezTo>
                    <a:pt x="489" y="16789"/>
                    <a:pt x="625" y="16758"/>
                    <a:pt x="760" y="16690"/>
                  </a:cubicBezTo>
                  <a:lnTo>
                    <a:pt x="13618" y="9628"/>
                  </a:lnTo>
                  <a:cubicBezTo>
                    <a:pt x="13840" y="9501"/>
                    <a:pt x="13998" y="9279"/>
                    <a:pt x="14061" y="9026"/>
                  </a:cubicBezTo>
                  <a:lnTo>
                    <a:pt x="15613" y="760"/>
                  </a:lnTo>
                  <a:cubicBezTo>
                    <a:pt x="15645" y="729"/>
                    <a:pt x="15645" y="665"/>
                    <a:pt x="15645" y="634"/>
                  </a:cubicBezTo>
                  <a:cubicBezTo>
                    <a:pt x="15645" y="380"/>
                    <a:pt x="15550" y="159"/>
                    <a:pt x="15392" y="0"/>
                  </a:cubicBezTo>
                  <a:close/>
                </a:path>
              </a:pathLst>
            </a:custGeom>
            <a:solidFill>
              <a:srgbClr val="E0C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977;p36">
              <a:extLst>
                <a:ext uri="{FF2B5EF4-FFF2-40B4-BE49-F238E27FC236}">
                  <a16:creationId xmlns:a16="http://schemas.microsoft.com/office/drawing/2014/main" id="{B6D05DCB-937E-4C68-AA60-EF05853840B4}"/>
                </a:ext>
              </a:extLst>
            </p:cNvPr>
            <p:cNvSpPr/>
            <p:nvPr/>
          </p:nvSpPr>
          <p:spPr>
            <a:xfrm>
              <a:off x="1344150" y="2692400"/>
              <a:ext cx="390350" cy="421225"/>
            </a:xfrm>
            <a:custGeom>
              <a:avLst/>
              <a:gdLst/>
              <a:ahLst/>
              <a:cxnLst/>
              <a:rect l="l" t="t" r="r" b="b"/>
              <a:pathLst>
                <a:path w="15614" h="16849" extrusionOk="0">
                  <a:moveTo>
                    <a:pt x="15455" y="1"/>
                  </a:moveTo>
                  <a:lnTo>
                    <a:pt x="2028" y="7348"/>
                  </a:lnTo>
                  <a:cubicBezTo>
                    <a:pt x="1869" y="7443"/>
                    <a:pt x="1742" y="7601"/>
                    <a:pt x="1711" y="7791"/>
                  </a:cubicBezTo>
                  <a:lnTo>
                    <a:pt x="1" y="16753"/>
                  </a:lnTo>
                  <a:lnTo>
                    <a:pt x="96" y="16785"/>
                  </a:lnTo>
                  <a:cubicBezTo>
                    <a:pt x="127" y="16817"/>
                    <a:pt x="191" y="16848"/>
                    <a:pt x="222" y="16848"/>
                  </a:cubicBezTo>
                  <a:lnTo>
                    <a:pt x="1933" y="7918"/>
                  </a:lnTo>
                  <a:cubicBezTo>
                    <a:pt x="1964" y="7728"/>
                    <a:pt x="2091" y="7569"/>
                    <a:pt x="2249" y="7474"/>
                  </a:cubicBezTo>
                  <a:lnTo>
                    <a:pt x="15614" y="127"/>
                  </a:lnTo>
                  <a:cubicBezTo>
                    <a:pt x="15582" y="96"/>
                    <a:pt x="15519" y="32"/>
                    <a:pt x="15455" y="1"/>
                  </a:cubicBezTo>
                  <a:close/>
                </a:path>
              </a:pathLst>
            </a:custGeom>
            <a:solidFill>
              <a:srgbClr val="00D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978;p36">
              <a:extLst>
                <a:ext uri="{FF2B5EF4-FFF2-40B4-BE49-F238E27FC236}">
                  <a16:creationId xmlns:a16="http://schemas.microsoft.com/office/drawing/2014/main" id="{E88F02E5-D960-449B-A362-5BDE4C208E06}"/>
                </a:ext>
              </a:extLst>
            </p:cNvPr>
            <p:cNvSpPr/>
            <p:nvPr/>
          </p:nvSpPr>
          <p:spPr>
            <a:xfrm>
              <a:off x="1344150" y="2692400"/>
              <a:ext cx="390350" cy="421225"/>
            </a:xfrm>
            <a:custGeom>
              <a:avLst/>
              <a:gdLst/>
              <a:ahLst/>
              <a:cxnLst/>
              <a:rect l="l" t="t" r="r" b="b"/>
              <a:pathLst>
                <a:path w="15614" h="16849" extrusionOk="0">
                  <a:moveTo>
                    <a:pt x="15455" y="1"/>
                  </a:moveTo>
                  <a:lnTo>
                    <a:pt x="2028" y="7348"/>
                  </a:lnTo>
                  <a:cubicBezTo>
                    <a:pt x="1869" y="7443"/>
                    <a:pt x="1742" y="7601"/>
                    <a:pt x="1711" y="7791"/>
                  </a:cubicBezTo>
                  <a:lnTo>
                    <a:pt x="1" y="16753"/>
                  </a:lnTo>
                  <a:lnTo>
                    <a:pt x="96" y="16785"/>
                  </a:lnTo>
                  <a:cubicBezTo>
                    <a:pt x="127" y="16817"/>
                    <a:pt x="191" y="16848"/>
                    <a:pt x="222" y="16848"/>
                  </a:cubicBezTo>
                  <a:lnTo>
                    <a:pt x="1933" y="7918"/>
                  </a:lnTo>
                  <a:cubicBezTo>
                    <a:pt x="1964" y="7728"/>
                    <a:pt x="2091" y="7569"/>
                    <a:pt x="2249" y="7474"/>
                  </a:cubicBezTo>
                  <a:lnTo>
                    <a:pt x="15614" y="127"/>
                  </a:lnTo>
                  <a:cubicBezTo>
                    <a:pt x="15582" y="96"/>
                    <a:pt x="15519" y="32"/>
                    <a:pt x="15455" y="1"/>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979;p36">
              <a:extLst>
                <a:ext uri="{FF2B5EF4-FFF2-40B4-BE49-F238E27FC236}">
                  <a16:creationId xmlns:a16="http://schemas.microsoft.com/office/drawing/2014/main" id="{EB1E8200-EB7C-4C93-A0F7-0CC26430319D}"/>
                </a:ext>
              </a:extLst>
            </p:cNvPr>
            <p:cNvSpPr/>
            <p:nvPr/>
          </p:nvSpPr>
          <p:spPr>
            <a:xfrm>
              <a:off x="1344150" y="2880050"/>
              <a:ext cx="51500" cy="233575"/>
            </a:xfrm>
            <a:custGeom>
              <a:avLst/>
              <a:gdLst/>
              <a:ahLst/>
              <a:cxnLst/>
              <a:rect l="l" t="t" r="r" b="b"/>
              <a:pathLst>
                <a:path w="2060" h="9343" extrusionOk="0">
                  <a:moveTo>
                    <a:pt x="1837" y="0"/>
                  </a:moveTo>
                  <a:cubicBezTo>
                    <a:pt x="1774" y="95"/>
                    <a:pt x="1742" y="190"/>
                    <a:pt x="1711" y="285"/>
                  </a:cubicBezTo>
                  <a:lnTo>
                    <a:pt x="1" y="9247"/>
                  </a:lnTo>
                  <a:lnTo>
                    <a:pt x="96" y="9279"/>
                  </a:lnTo>
                  <a:cubicBezTo>
                    <a:pt x="127" y="9311"/>
                    <a:pt x="159" y="9342"/>
                    <a:pt x="222" y="9342"/>
                  </a:cubicBezTo>
                  <a:lnTo>
                    <a:pt x="1933" y="412"/>
                  </a:lnTo>
                  <a:cubicBezTo>
                    <a:pt x="1933" y="317"/>
                    <a:pt x="1996" y="222"/>
                    <a:pt x="2059" y="127"/>
                  </a:cubicBezTo>
                  <a:lnTo>
                    <a:pt x="1837" y="0"/>
                  </a:ln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980;p36">
              <a:extLst>
                <a:ext uri="{FF2B5EF4-FFF2-40B4-BE49-F238E27FC236}">
                  <a16:creationId xmlns:a16="http://schemas.microsoft.com/office/drawing/2014/main" id="{E37E7797-4723-4B77-84EB-C0B486E86EFA}"/>
                </a:ext>
              </a:extLst>
            </p:cNvPr>
            <p:cNvSpPr/>
            <p:nvPr/>
          </p:nvSpPr>
          <p:spPr>
            <a:xfrm>
              <a:off x="1531025" y="2881525"/>
              <a:ext cx="59875" cy="58775"/>
            </a:xfrm>
            <a:custGeom>
              <a:avLst/>
              <a:gdLst/>
              <a:ahLst/>
              <a:cxnLst/>
              <a:rect l="l" t="t" r="r" b="b"/>
              <a:pathLst>
                <a:path w="2395" h="2351" extrusionOk="0">
                  <a:moveTo>
                    <a:pt x="1957" y="1"/>
                  </a:moveTo>
                  <a:cubicBezTo>
                    <a:pt x="1804" y="1"/>
                    <a:pt x="1612" y="53"/>
                    <a:pt x="1393" y="163"/>
                  </a:cubicBezTo>
                  <a:cubicBezTo>
                    <a:pt x="760" y="511"/>
                    <a:pt x="190" y="1239"/>
                    <a:pt x="63" y="1778"/>
                  </a:cubicBezTo>
                  <a:cubicBezTo>
                    <a:pt x="0" y="2153"/>
                    <a:pt x="158" y="2350"/>
                    <a:pt x="454" y="2350"/>
                  </a:cubicBezTo>
                  <a:cubicBezTo>
                    <a:pt x="607" y="2350"/>
                    <a:pt x="797" y="2298"/>
                    <a:pt x="1013" y="2190"/>
                  </a:cubicBezTo>
                  <a:cubicBezTo>
                    <a:pt x="1615" y="1841"/>
                    <a:pt x="2216" y="1113"/>
                    <a:pt x="2311" y="543"/>
                  </a:cubicBezTo>
                  <a:cubicBezTo>
                    <a:pt x="2394" y="190"/>
                    <a:pt x="2247" y="1"/>
                    <a:pt x="1957"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981;p36">
              <a:extLst>
                <a:ext uri="{FF2B5EF4-FFF2-40B4-BE49-F238E27FC236}">
                  <a16:creationId xmlns:a16="http://schemas.microsoft.com/office/drawing/2014/main" id="{77E2E09E-6D22-4DDC-AAFA-8E48AD91ECDC}"/>
                </a:ext>
              </a:extLst>
            </p:cNvPr>
            <p:cNvSpPr/>
            <p:nvPr/>
          </p:nvSpPr>
          <p:spPr>
            <a:xfrm>
              <a:off x="1131175" y="2975050"/>
              <a:ext cx="174725" cy="83425"/>
            </a:xfrm>
            <a:custGeom>
              <a:avLst/>
              <a:gdLst/>
              <a:ahLst/>
              <a:cxnLst/>
              <a:rect l="l" t="t" r="r" b="b"/>
              <a:pathLst>
                <a:path w="6989" h="3337" extrusionOk="0">
                  <a:moveTo>
                    <a:pt x="539" y="0"/>
                  </a:moveTo>
                  <a:cubicBezTo>
                    <a:pt x="1" y="95"/>
                    <a:pt x="444" y="1457"/>
                    <a:pt x="824" y="2090"/>
                  </a:cubicBezTo>
                  <a:cubicBezTo>
                    <a:pt x="1158" y="2578"/>
                    <a:pt x="3197" y="3336"/>
                    <a:pt x="3722" y="3336"/>
                  </a:cubicBezTo>
                  <a:cubicBezTo>
                    <a:pt x="3845" y="3336"/>
                    <a:pt x="3885" y="3295"/>
                    <a:pt x="3801" y="3199"/>
                  </a:cubicBezTo>
                  <a:cubicBezTo>
                    <a:pt x="3326" y="2629"/>
                    <a:pt x="3579" y="1964"/>
                    <a:pt x="3991" y="1774"/>
                  </a:cubicBezTo>
                  <a:cubicBezTo>
                    <a:pt x="4117" y="1716"/>
                    <a:pt x="4349" y="1708"/>
                    <a:pt x="4626" y="1708"/>
                  </a:cubicBezTo>
                  <a:cubicBezTo>
                    <a:pt x="4728" y="1708"/>
                    <a:pt x="4836" y="1709"/>
                    <a:pt x="4948" y="1709"/>
                  </a:cubicBezTo>
                  <a:cubicBezTo>
                    <a:pt x="5523" y="1709"/>
                    <a:pt x="6180" y="1681"/>
                    <a:pt x="6493" y="1330"/>
                  </a:cubicBezTo>
                  <a:cubicBezTo>
                    <a:pt x="6989" y="747"/>
                    <a:pt x="6705" y="567"/>
                    <a:pt x="6063" y="567"/>
                  </a:cubicBezTo>
                  <a:cubicBezTo>
                    <a:pt x="6008" y="567"/>
                    <a:pt x="5951" y="568"/>
                    <a:pt x="5891" y="570"/>
                  </a:cubicBezTo>
                  <a:cubicBezTo>
                    <a:pt x="5845" y="572"/>
                    <a:pt x="5799" y="573"/>
                    <a:pt x="5753" y="573"/>
                  </a:cubicBezTo>
                  <a:cubicBezTo>
                    <a:pt x="5007" y="573"/>
                    <a:pt x="4251" y="343"/>
                    <a:pt x="3326" y="254"/>
                  </a:cubicBezTo>
                  <a:cubicBezTo>
                    <a:pt x="3212" y="238"/>
                    <a:pt x="3095" y="232"/>
                    <a:pt x="2977" y="232"/>
                  </a:cubicBezTo>
                  <a:cubicBezTo>
                    <a:pt x="2513" y="232"/>
                    <a:pt x="2027" y="327"/>
                    <a:pt x="1578" y="327"/>
                  </a:cubicBezTo>
                  <a:cubicBezTo>
                    <a:pt x="1193" y="327"/>
                    <a:pt x="835" y="257"/>
                    <a:pt x="539" y="0"/>
                  </a:cubicBezTo>
                  <a:close/>
                </a:path>
              </a:pathLst>
            </a:custGeom>
            <a:solidFill>
              <a:srgbClr val="FFB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982;p36">
              <a:extLst>
                <a:ext uri="{FF2B5EF4-FFF2-40B4-BE49-F238E27FC236}">
                  <a16:creationId xmlns:a16="http://schemas.microsoft.com/office/drawing/2014/main" id="{9F77CB2B-E37F-4643-B932-B9457F5A17CB}"/>
                </a:ext>
              </a:extLst>
            </p:cNvPr>
            <p:cNvSpPr/>
            <p:nvPr/>
          </p:nvSpPr>
          <p:spPr>
            <a:xfrm>
              <a:off x="3397900" y="2670500"/>
              <a:ext cx="50700" cy="50150"/>
            </a:xfrm>
            <a:custGeom>
              <a:avLst/>
              <a:gdLst/>
              <a:ahLst/>
              <a:cxnLst/>
              <a:rect l="l" t="t" r="r" b="b"/>
              <a:pathLst>
                <a:path w="2028" h="2006" extrusionOk="0">
                  <a:moveTo>
                    <a:pt x="1204" y="655"/>
                  </a:moveTo>
                  <a:cubicBezTo>
                    <a:pt x="1204" y="845"/>
                    <a:pt x="1267" y="1035"/>
                    <a:pt x="1330" y="1225"/>
                  </a:cubicBezTo>
                  <a:cubicBezTo>
                    <a:pt x="1295" y="1219"/>
                    <a:pt x="1261" y="1216"/>
                    <a:pt x="1226" y="1216"/>
                  </a:cubicBezTo>
                  <a:cubicBezTo>
                    <a:pt x="1072" y="1216"/>
                    <a:pt x="921" y="1268"/>
                    <a:pt x="792" y="1320"/>
                  </a:cubicBezTo>
                  <a:cubicBezTo>
                    <a:pt x="792" y="1130"/>
                    <a:pt x="760" y="940"/>
                    <a:pt x="665" y="782"/>
                  </a:cubicBezTo>
                  <a:lnTo>
                    <a:pt x="665" y="782"/>
                  </a:lnTo>
                  <a:cubicBezTo>
                    <a:pt x="699" y="787"/>
                    <a:pt x="733" y="790"/>
                    <a:pt x="766" y="790"/>
                  </a:cubicBezTo>
                  <a:cubicBezTo>
                    <a:pt x="922" y="790"/>
                    <a:pt x="1073" y="733"/>
                    <a:pt x="1204" y="655"/>
                  </a:cubicBezTo>
                  <a:close/>
                  <a:moveTo>
                    <a:pt x="1527" y="1"/>
                  </a:moveTo>
                  <a:cubicBezTo>
                    <a:pt x="1484" y="1"/>
                    <a:pt x="1444" y="16"/>
                    <a:pt x="1425" y="53"/>
                  </a:cubicBezTo>
                  <a:lnTo>
                    <a:pt x="1330" y="180"/>
                  </a:lnTo>
                  <a:cubicBezTo>
                    <a:pt x="1186" y="386"/>
                    <a:pt x="961" y="485"/>
                    <a:pt x="725" y="485"/>
                  </a:cubicBezTo>
                  <a:cubicBezTo>
                    <a:pt x="599" y="485"/>
                    <a:pt x="470" y="457"/>
                    <a:pt x="349" y="402"/>
                  </a:cubicBezTo>
                  <a:lnTo>
                    <a:pt x="222" y="338"/>
                  </a:lnTo>
                  <a:cubicBezTo>
                    <a:pt x="196" y="325"/>
                    <a:pt x="164" y="317"/>
                    <a:pt x="134" y="317"/>
                  </a:cubicBezTo>
                  <a:cubicBezTo>
                    <a:pt x="91" y="317"/>
                    <a:pt x="50" y="333"/>
                    <a:pt x="32" y="370"/>
                  </a:cubicBezTo>
                  <a:cubicBezTo>
                    <a:pt x="0" y="465"/>
                    <a:pt x="0" y="528"/>
                    <a:pt x="64" y="592"/>
                  </a:cubicBezTo>
                  <a:lnTo>
                    <a:pt x="190" y="687"/>
                  </a:lnTo>
                  <a:cubicBezTo>
                    <a:pt x="507" y="908"/>
                    <a:pt x="570" y="1320"/>
                    <a:pt x="412" y="1668"/>
                  </a:cubicBezTo>
                  <a:lnTo>
                    <a:pt x="349" y="1795"/>
                  </a:lnTo>
                  <a:cubicBezTo>
                    <a:pt x="285" y="1858"/>
                    <a:pt x="317" y="1953"/>
                    <a:pt x="380" y="1985"/>
                  </a:cubicBezTo>
                  <a:cubicBezTo>
                    <a:pt x="407" y="1998"/>
                    <a:pt x="438" y="2006"/>
                    <a:pt x="471" y="2006"/>
                  </a:cubicBezTo>
                  <a:cubicBezTo>
                    <a:pt x="517" y="2006"/>
                    <a:pt x="565" y="1990"/>
                    <a:pt x="602" y="1953"/>
                  </a:cubicBezTo>
                  <a:lnTo>
                    <a:pt x="665" y="1827"/>
                  </a:lnTo>
                  <a:cubicBezTo>
                    <a:pt x="831" y="1620"/>
                    <a:pt x="1064" y="1507"/>
                    <a:pt x="1294" y="1507"/>
                  </a:cubicBezTo>
                  <a:cubicBezTo>
                    <a:pt x="1416" y="1507"/>
                    <a:pt x="1537" y="1539"/>
                    <a:pt x="1647" y="1605"/>
                  </a:cubicBezTo>
                  <a:lnTo>
                    <a:pt x="1805" y="1668"/>
                  </a:lnTo>
                  <a:cubicBezTo>
                    <a:pt x="1822" y="1677"/>
                    <a:pt x="1839" y="1681"/>
                    <a:pt x="1856" y="1681"/>
                  </a:cubicBezTo>
                  <a:cubicBezTo>
                    <a:pt x="1903" y="1681"/>
                    <a:pt x="1949" y="1651"/>
                    <a:pt x="1995" y="1605"/>
                  </a:cubicBezTo>
                  <a:cubicBezTo>
                    <a:pt x="2027" y="1542"/>
                    <a:pt x="2027" y="1447"/>
                    <a:pt x="1964" y="1415"/>
                  </a:cubicBezTo>
                  <a:lnTo>
                    <a:pt x="1837" y="1320"/>
                  </a:lnTo>
                  <a:cubicBezTo>
                    <a:pt x="1520" y="1098"/>
                    <a:pt x="1425" y="687"/>
                    <a:pt x="1615" y="338"/>
                  </a:cubicBezTo>
                  <a:lnTo>
                    <a:pt x="1679" y="211"/>
                  </a:lnTo>
                  <a:cubicBezTo>
                    <a:pt x="1710" y="148"/>
                    <a:pt x="1679" y="53"/>
                    <a:pt x="1615" y="21"/>
                  </a:cubicBezTo>
                  <a:cubicBezTo>
                    <a:pt x="1589" y="8"/>
                    <a:pt x="1557" y="1"/>
                    <a:pt x="1527"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983;p36">
              <a:extLst>
                <a:ext uri="{FF2B5EF4-FFF2-40B4-BE49-F238E27FC236}">
                  <a16:creationId xmlns:a16="http://schemas.microsoft.com/office/drawing/2014/main" id="{E6216B69-920B-4782-B844-674422FBF247}"/>
                </a:ext>
              </a:extLst>
            </p:cNvPr>
            <p:cNvSpPr/>
            <p:nvPr/>
          </p:nvSpPr>
          <p:spPr>
            <a:xfrm>
              <a:off x="3499225" y="2672200"/>
              <a:ext cx="55450" cy="48575"/>
            </a:xfrm>
            <a:custGeom>
              <a:avLst/>
              <a:gdLst/>
              <a:ahLst/>
              <a:cxnLst/>
              <a:rect l="l" t="t" r="r" b="b"/>
              <a:pathLst>
                <a:path w="2218" h="1943" extrusionOk="0">
                  <a:moveTo>
                    <a:pt x="1083" y="308"/>
                  </a:moveTo>
                  <a:cubicBezTo>
                    <a:pt x="1210" y="308"/>
                    <a:pt x="1340" y="346"/>
                    <a:pt x="1458" y="429"/>
                  </a:cubicBezTo>
                  <a:cubicBezTo>
                    <a:pt x="1774" y="619"/>
                    <a:pt x="1869" y="1030"/>
                    <a:pt x="1679" y="1347"/>
                  </a:cubicBezTo>
                  <a:cubicBezTo>
                    <a:pt x="1560" y="1546"/>
                    <a:pt x="1352" y="1658"/>
                    <a:pt x="1136" y="1658"/>
                  </a:cubicBezTo>
                  <a:cubicBezTo>
                    <a:pt x="1009" y="1658"/>
                    <a:pt x="878" y="1619"/>
                    <a:pt x="761" y="1537"/>
                  </a:cubicBezTo>
                  <a:cubicBezTo>
                    <a:pt x="444" y="1347"/>
                    <a:pt x="349" y="935"/>
                    <a:pt x="539" y="619"/>
                  </a:cubicBezTo>
                  <a:cubicBezTo>
                    <a:pt x="659" y="419"/>
                    <a:pt x="866" y="308"/>
                    <a:pt x="1083" y="308"/>
                  </a:cubicBezTo>
                  <a:close/>
                  <a:moveTo>
                    <a:pt x="1124" y="0"/>
                  </a:moveTo>
                  <a:cubicBezTo>
                    <a:pt x="798" y="0"/>
                    <a:pt x="473" y="169"/>
                    <a:pt x="286" y="460"/>
                  </a:cubicBezTo>
                  <a:cubicBezTo>
                    <a:pt x="1" y="904"/>
                    <a:pt x="128" y="1505"/>
                    <a:pt x="603" y="1790"/>
                  </a:cubicBezTo>
                  <a:cubicBezTo>
                    <a:pt x="763" y="1893"/>
                    <a:pt x="944" y="1942"/>
                    <a:pt x="1123" y="1942"/>
                  </a:cubicBezTo>
                  <a:cubicBezTo>
                    <a:pt x="1439" y="1942"/>
                    <a:pt x="1751" y="1788"/>
                    <a:pt x="1933" y="1505"/>
                  </a:cubicBezTo>
                  <a:cubicBezTo>
                    <a:pt x="2218" y="1030"/>
                    <a:pt x="2091" y="429"/>
                    <a:pt x="1616" y="143"/>
                  </a:cubicBezTo>
                  <a:cubicBezTo>
                    <a:pt x="1464" y="46"/>
                    <a:pt x="1294" y="0"/>
                    <a:pt x="1124"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984;p36">
              <a:extLst>
                <a:ext uri="{FF2B5EF4-FFF2-40B4-BE49-F238E27FC236}">
                  <a16:creationId xmlns:a16="http://schemas.microsoft.com/office/drawing/2014/main" id="{48BD3B69-3970-43C5-8D9F-D2BFF5FBB3DE}"/>
                </a:ext>
              </a:extLst>
            </p:cNvPr>
            <p:cNvSpPr/>
            <p:nvPr/>
          </p:nvSpPr>
          <p:spPr>
            <a:xfrm>
              <a:off x="3492900" y="2767150"/>
              <a:ext cx="15850" cy="18225"/>
            </a:xfrm>
            <a:custGeom>
              <a:avLst/>
              <a:gdLst/>
              <a:ahLst/>
              <a:cxnLst/>
              <a:rect l="l" t="t" r="r" b="b"/>
              <a:pathLst>
                <a:path w="634" h="729" extrusionOk="0">
                  <a:moveTo>
                    <a:pt x="460" y="0"/>
                  </a:moveTo>
                  <a:cubicBezTo>
                    <a:pt x="410" y="0"/>
                    <a:pt x="357" y="22"/>
                    <a:pt x="317" y="82"/>
                  </a:cubicBezTo>
                  <a:lnTo>
                    <a:pt x="64" y="494"/>
                  </a:lnTo>
                  <a:cubicBezTo>
                    <a:pt x="1" y="557"/>
                    <a:pt x="32" y="652"/>
                    <a:pt x="96" y="716"/>
                  </a:cubicBezTo>
                  <a:cubicBezTo>
                    <a:pt x="113" y="724"/>
                    <a:pt x="132" y="728"/>
                    <a:pt x="152" y="728"/>
                  </a:cubicBezTo>
                  <a:cubicBezTo>
                    <a:pt x="208" y="728"/>
                    <a:pt x="271" y="699"/>
                    <a:pt x="317" y="652"/>
                  </a:cubicBezTo>
                  <a:lnTo>
                    <a:pt x="571" y="241"/>
                  </a:lnTo>
                  <a:cubicBezTo>
                    <a:pt x="634" y="146"/>
                    <a:pt x="602" y="51"/>
                    <a:pt x="539" y="19"/>
                  </a:cubicBezTo>
                  <a:cubicBezTo>
                    <a:pt x="516" y="7"/>
                    <a:pt x="488" y="0"/>
                    <a:pt x="460"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985;p36">
              <a:extLst>
                <a:ext uri="{FF2B5EF4-FFF2-40B4-BE49-F238E27FC236}">
                  <a16:creationId xmlns:a16="http://schemas.microsoft.com/office/drawing/2014/main" id="{9767E392-D436-4727-9727-E6A691365D66}"/>
                </a:ext>
              </a:extLst>
            </p:cNvPr>
            <p:cNvSpPr/>
            <p:nvPr/>
          </p:nvSpPr>
          <p:spPr>
            <a:xfrm>
              <a:off x="3472325" y="2773475"/>
              <a:ext cx="19025" cy="14275"/>
            </a:xfrm>
            <a:custGeom>
              <a:avLst/>
              <a:gdLst/>
              <a:ahLst/>
              <a:cxnLst/>
              <a:rect l="l" t="t" r="r" b="b"/>
              <a:pathLst>
                <a:path w="761" h="571" extrusionOk="0">
                  <a:moveTo>
                    <a:pt x="152" y="0"/>
                  </a:moveTo>
                  <a:cubicBezTo>
                    <a:pt x="97" y="0"/>
                    <a:pt x="52" y="23"/>
                    <a:pt x="32" y="83"/>
                  </a:cubicBezTo>
                  <a:cubicBezTo>
                    <a:pt x="0" y="146"/>
                    <a:pt x="0" y="241"/>
                    <a:pt x="95" y="273"/>
                  </a:cubicBezTo>
                  <a:lnTo>
                    <a:pt x="507" y="558"/>
                  </a:lnTo>
                  <a:cubicBezTo>
                    <a:pt x="524" y="566"/>
                    <a:pt x="543" y="570"/>
                    <a:pt x="563" y="570"/>
                  </a:cubicBezTo>
                  <a:cubicBezTo>
                    <a:pt x="619" y="570"/>
                    <a:pt x="682" y="541"/>
                    <a:pt x="729" y="494"/>
                  </a:cubicBezTo>
                  <a:cubicBezTo>
                    <a:pt x="760" y="431"/>
                    <a:pt x="729" y="336"/>
                    <a:pt x="665" y="304"/>
                  </a:cubicBezTo>
                  <a:lnTo>
                    <a:pt x="254" y="19"/>
                  </a:lnTo>
                  <a:cubicBezTo>
                    <a:pt x="219" y="8"/>
                    <a:pt x="184" y="0"/>
                    <a:pt x="152"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986;p36">
              <a:extLst>
                <a:ext uri="{FF2B5EF4-FFF2-40B4-BE49-F238E27FC236}">
                  <a16:creationId xmlns:a16="http://schemas.microsoft.com/office/drawing/2014/main" id="{B92C42AB-3551-4EA1-A054-C9C2201D65E5}"/>
                </a:ext>
              </a:extLst>
            </p:cNvPr>
            <p:cNvSpPr/>
            <p:nvPr/>
          </p:nvSpPr>
          <p:spPr>
            <a:xfrm>
              <a:off x="3477850" y="2791050"/>
              <a:ext cx="15075" cy="18625"/>
            </a:xfrm>
            <a:custGeom>
              <a:avLst/>
              <a:gdLst/>
              <a:ahLst/>
              <a:cxnLst/>
              <a:rect l="l" t="t" r="r" b="b"/>
              <a:pathLst>
                <a:path w="603" h="745" extrusionOk="0">
                  <a:moveTo>
                    <a:pt x="452" y="1"/>
                  </a:moveTo>
                  <a:cubicBezTo>
                    <a:pt x="398" y="1"/>
                    <a:pt x="341" y="30"/>
                    <a:pt x="318" y="76"/>
                  </a:cubicBezTo>
                  <a:lnTo>
                    <a:pt x="33" y="520"/>
                  </a:lnTo>
                  <a:cubicBezTo>
                    <a:pt x="1" y="583"/>
                    <a:pt x="33" y="678"/>
                    <a:pt x="96" y="710"/>
                  </a:cubicBezTo>
                  <a:cubicBezTo>
                    <a:pt x="120" y="734"/>
                    <a:pt x="149" y="744"/>
                    <a:pt x="177" y="744"/>
                  </a:cubicBezTo>
                  <a:cubicBezTo>
                    <a:pt x="223" y="744"/>
                    <a:pt x="266" y="717"/>
                    <a:pt x="286" y="678"/>
                  </a:cubicBezTo>
                  <a:lnTo>
                    <a:pt x="571" y="235"/>
                  </a:lnTo>
                  <a:cubicBezTo>
                    <a:pt x="603" y="171"/>
                    <a:pt x="603" y="76"/>
                    <a:pt x="508" y="13"/>
                  </a:cubicBezTo>
                  <a:cubicBezTo>
                    <a:pt x="491" y="5"/>
                    <a:pt x="471" y="1"/>
                    <a:pt x="452"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987;p36">
              <a:extLst>
                <a:ext uri="{FF2B5EF4-FFF2-40B4-BE49-F238E27FC236}">
                  <a16:creationId xmlns:a16="http://schemas.microsoft.com/office/drawing/2014/main" id="{00D357CA-0224-4E12-A5FA-7F8EBD665D58}"/>
                </a:ext>
              </a:extLst>
            </p:cNvPr>
            <p:cNvSpPr/>
            <p:nvPr/>
          </p:nvSpPr>
          <p:spPr>
            <a:xfrm>
              <a:off x="3496075" y="2788675"/>
              <a:ext cx="19800" cy="14275"/>
            </a:xfrm>
            <a:custGeom>
              <a:avLst/>
              <a:gdLst/>
              <a:ahLst/>
              <a:cxnLst/>
              <a:rect l="l" t="t" r="r" b="b"/>
              <a:pathLst>
                <a:path w="792" h="571" extrusionOk="0">
                  <a:moveTo>
                    <a:pt x="198" y="1"/>
                  </a:moveTo>
                  <a:cubicBezTo>
                    <a:pt x="144" y="1"/>
                    <a:pt x="87" y="30"/>
                    <a:pt x="64" y="76"/>
                  </a:cubicBezTo>
                  <a:cubicBezTo>
                    <a:pt x="0" y="140"/>
                    <a:pt x="32" y="235"/>
                    <a:pt x="95" y="266"/>
                  </a:cubicBezTo>
                  <a:lnTo>
                    <a:pt x="539" y="552"/>
                  </a:lnTo>
                  <a:cubicBezTo>
                    <a:pt x="562" y="563"/>
                    <a:pt x="589" y="570"/>
                    <a:pt x="616" y="570"/>
                  </a:cubicBezTo>
                  <a:cubicBezTo>
                    <a:pt x="663" y="570"/>
                    <a:pt x="709" y="548"/>
                    <a:pt x="729" y="488"/>
                  </a:cubicBezTo>
                  <a:cubicBezTo>
                    <a:pt x="792" y="425"/>
                    <a:pt x="760" y="330"/>
                    <a:pt x="697" y="298"/>
                  </a:cubicBezTo>
                  <a:lnTo>
                    <a:pt x="254" y="13"/>
                  </a:lnTo>
                  <a:cubicBezTo>
                    <a:pt x="237" y="5"/>
                    <a:pt x="217" y="1"/>
                    <a:pt x="198"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988;p36">
              <a:extLst>
                <a:ext uri="{FF2B5EF4-FFF2-40B4-BE49-F238E27FC236}">
                  <a16:creationId xmlns:a16="http://schemas.microsoft.com/office/drawing/2014/main" id="{992FB3C8-F4AA-4157-803C-8914FDF7BC65}"/>
                </a:ext>
              </a:extLst>
            </p:cNvPr>
            <p:cNvSpPr/>
            <p:nvPr/>
          </p:nvSpPr>
          <p:spPr>
            <a:xfrm>
              <a:off x="767775" y="2720900"/>
              <a:ext cx="57825" cy="57825"/>
            </a:xfrm>
            <a:custGeom>
              <a:avLst/>
              <a:gdLst/>
              <a:ahLst/>
              <a:cxnLst/>
              <a:rect l="l" t="t" r="r" b="b"/>
              <a:pathLst>
                <a:path w="2313" h="2313" extrusionOk="0">
                  <a:moveTo>
                    <a:pt x="1204" y="792"/>
                  </a:moveTo>
                  <a:cubicBezTo>
                    <a:pt x="1267" y="951"/>
                    <a:pt x="1394" y="1109"/>
                    <a:pt x="1521" y="1204"/>
                  </a:cubicBezTo>
                  <a:cubicBezTo>
                    <a:pt x="1362" y="1299"/>
                    <a:pt x="1204" y="1394"/>
                    <a:pt x="1109" y="1552"/>
                  </a:cubicBezTo>
                  <a:cubicBezTo>
                    <a:pt x="1014" y="1394"/>
                    <a:pt x="919" y="1236"/>
                    <a:pt x="761" y="1109"/>
                  </a:cubicBezTo>
                  <a:cubicBezTo>
                    <a:pt x="919" y="1046"/>
                    <a:pt x="1077" y="919"/>
                    <a:pt x="1204" y="792"/>
                  </a:cubicBezTo>
                  <a:close/>
                  <a:moveTo>
                    <a:pt x="1299" y="1"/>
                  </a:moveTo>
                  <a:cubicBezTo>
                    <a:pt x="1204" y="1"/>
                    <a:pt x="1141" y="64"/>
                    <a:pt x="1109" y="127"/>
                  </a:cubicBezTo>
                  <a:lnTo>
                    <a:pt x="1077" y="286"/>
                  </a:lnTo>
                  <a:cubicBezTo>
                    <a:pt x="1018" y="644"/>
                    <a:pt x="704" y="890"/>
                    <a:pt x="350" y="890"/>
                  </a:cubicBezTo>
                  <a:cubicBezTo>
                    <a:pt x="328" y="890"/>
                    <a:pt x="307" y="889"/>
                    <a:pt x="286" y="887"/>
                  </a:cubicBezTo>
                  <a:lnTo>
                    <a:pt x="159" y="887"/>
                  </a:lnTo>
                  <a:cubicBezTo>
                    <a:pt x="64" y="887"/>
                    <a:pt x="1" y="951"/>
                    <a:pt x="1" y="1014"/>
                  </a:cubicBezTo>
                  <a:cubicBezTo>
                    <a:pt x="1" y="1109"/>
                    <a:pt x="32" y="1172"/>
                    <a:pt x="127" y="1204"/>
                  </a:cubicBezTo>
                  <a:lnTo>
                    <a:pt x="254" y="1236"/>
                  </a:lnTo>
                  <a:cubicBezTo>
                    <a:pt x="634" y="1299"/>
                    <a:pt x="887" y="1616"/>
                    <a:pt x="887" y="2027"/>
                  </a:cubicBezTo>
                  <a:lnTo>
                    <a:pt x="887" y="2154"/>
                  </a:lnTo>
                  <a:cubicBezTo>
                    <a:pt x="856" y="2249"/>
                    <a:pt x="919" y="2312"/>
                    <a:pt x="1014" y="2312"/>
                  </a:cubicBezTo>
                  <a:cubicBezTo>
                    <a:pt x="1077" y="2312"/>
                    <a:pt x="1172" y="2281"/>
                    <a:pt x="1172" y="2186"/>
                  </a:cubicBezTo>
                  <a:lnTo>
                    <a:pt x="1204" y="2059"/>
                  </a:lnTo>
                  <a:cubicBezTo>
                    <a:pt x="1267" y="1679"/>
                    <a:pt x="1616" y="1426"/>
                    <a:pt x="1996" y="1426"/>
                  </a:cubicBezTo>
                  <a:lnTo>
                    <a:pt x="2154" y="1426"/>
                  </a:lnTo>
                  <a:cubicBezTo>
                    <a:pt x="2165" y="1431"/>
                    <a:pt x="2177" y="1434"/>
                    <a:pt x="2188" y="1434"/>
                  </a:cubicBezTo>
                  <a:cubicBezTo>
                    <a:pt x="2239" y="1434"/>
                    <a:pt x="2286" y="1377"/>
                    <a:pt x="2312" y="1299"/>
                  </a:cubicBezTo>
                  <a:cubicBezTo>
                    <a:pt x="2312" y="1236"/>
                    <a:pt x="2249" y="1141"/>
                    <a:pt x="2186" y="1141"/>
                  </a:cubicBezTo>
                  <a:lnTo>
                    <a:pt x="2027" y="1109"/>
                  </a:lnTo>
                  <a:cubicBezTo>
                    <a:pt x="1647" y="1046"/>
                    <a:pt x="1394" y="697"/>
                    <a:pt x="1426" y="317"/>
                  </a:cubicBezTo>
                  <a:lnTo>
                    <a:pt x="1426" y="159"/>
                  </a:lnTo>
                  <a:cubicBezTo>
                    <a:pt x="1426" y="96"/>
                    <a:pt x="1362" y="32"/>
                    <a:pt x="1299" y="1"/>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989;p36">
              <a:extLst>
                <a:ext uri="{FF2B5EF4-FFF2-40B4-BE49-F238E27FC236}">
                  <a16:creationId xmlns:a16="http://schemas.microsoft.com/office/drawing/2014/main" id="{C57F538C-A020-4672-A94C-20D52BAAE82B}"/>
                </a:ext>
              </a:extLst>
            </p:cNvPr>
            <p:cNvSpPr/>
            <p:nvPr/>
          </p:nvSpPr>
          <p:spPr>
            <a:xfrm>
              <a:off x="727400" y="2631275"/>
              <a:ext cx="51475" cy="48650"/>
            </a:xfrm>
            <a:custGeom>
              <a:avLst/>
              <a:gdLst/>
              <a:ahLst/>
              <a:cxnLst/>
              <a:rect l="l" t="t" r="r" b="b"/>
              <a:pathLst>
                <a:path w="2059" h="1946" extrusionOk="0">
                  <a:moveTo>
                    <a:pt x="1003" y="315"/>
                  </a:moveTo>
                  <a:cubicBezTo>
                    <a:pt x="1038" y="315"/>
                    <a:pt x="1073" y="318"/>
                    <a:pt x="1109" y="324"/>
                  </a:cubicBezTo>
                  <a:cubicBezTo>
                    <a:pt x="1457" y="355"/>
                    <a:pt x="1742" y="704"/>
                    <a:pt x="1679" y="1052"/>
                  </a:cubicBezTo>
                  <a:cubicBezTo>
                    <a:pt x="1649" y="1411"/>
                    <a:pt x="1337" y="1656"/>
                    <a:pt x="1009" y="1656"/>
                  </a:cubicBezTo>
                  <a:cubicBezTo>
                    <a:pt x="990" y="1656"/>
                    <a:pt x="970" y="1656"/>
                    <a:pt x="951" y="1654"/>
                  </a:cubicBezTo>
                  <a:cubicBezTo>
                    <a:pt x="571" y="1590"/>
                    <a:pt x="317" y="1274"/>
                    <a:pt x="349" y="894"/>
                  </a:cubicBezTo>
                  <a:cubicBezTo>
                    <a:pt x="406" y="578"/>
                    <a:pt x="671" y="315"/>
                    <a:pt x="1003" y="315"/>
                  </a:cubicBezTo>
                  <a:close/>
                  <a:moveTo>
                    <a:pt x="1024" y="0"/>
                  </a:moveTo>
                  <a:cubicBezTo>
                    <a:pt x="535" y="0"/>
                    <a:pt x="123" y="363"/>
                    <a:pt x="64" y="862"/>
                  </a:cubicBezTo>
                  <a:cubicBezTo>
                    <a:pt x="0" y="1400"/>
                    <a:pt x="381" y="1876"/>
                    <a:pt x="919" y="1939"/>
                  </a:cubicBezTo>
                  <a:cubicBezTo>
                    <a:pt x="956" y="1943"/>
                    <a:pt x="993" y="1946"/>
                    <a:pt x="1030" y="1946"/>
                  </a:cubicBezTo>
                  <a:cubicBezTo>
                    <a:pt x="1497" y="1946"/>
                    <a:pt x="1937" y="1583"/>
                    <a:pt x="1996" y="1084"/>
                  </a:cubicBezTo>
                  <a:cubicBezTo>
                    <a:pt x="2059" y="577"/>
                    <a:pt x="1679" y="70"/>
                    <a:pt x="1141" y="7"/>
                  </a:cubicBezTo>
                  <a:cubicBezTo>
                    <a:pt x="1101" y="2"/>
                    <a:pt x="1062" y="0"/>
                    <a:pt x="1024"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990;p36">
              <a:extLst>
                <a:ext uri="{FF2B5EF4-FFF2-40B4-BE49-F238E27FC236}">
                  <a16:creationId xmlns:a16="http://schemas.microsoft.com/office/drawing/2014/main" id="{F1DEC109-E8DA-402C-A5A2-845F21C5988A}"/>
                </a:ext>
              </a:extLst>
            </p:cNvPr>
            <p:cNvSpPr/>
            <p:nvPr/>
          </p:nvSpPr>
          <p:spPr>
            <a:xfrm>
              <a:off x="825575" y="2640725"/>
              <a:ext cx="20600" cy="9150"/>
            </a:xfrm>
            <a:custGeom>
              <a:avLst/>
              <a:gdLst/>
              <a:ahLst/>
              <a:cxnLst/>
              <a:rect l="l" t="t" r="r" b="b"/>
              <a:pathLst>
                <a:path w="824" h="366" extrusionOk="0">
                  <a:moveTo>
                    <a:pt x="143" y="1"/>
                  </a:moveTo>
                  <a:cubicBezTo>
                    <a:pt x="74" y="1"/>
                    <a:pt x="27" y="58"/>
                    <a:pt x="0" y="136"/>
                  </a:cubicBezTo>
                  <a:cubicBezTo>
                    <a:pt x="0" y="231"/>
                    <a:pt x="64" y="294"/>
                    <a:pt x="159" y="294"/>
                  </a:cubicBezTo>
                  <a:lnTo>
                    <a:pt x="634" y="357"/>
                  </a:lnTo>
                  <a:cubicBezTo>
                    <a:pt x="651" y="363"/>
                    <a:pt x="666" y="366"/>
                    <a:pt x="681" y="366"/>
                  </a:cubicBezTo>
                  <a:cubicBezTo>
                    <a:pt x="750" y="366"/>
                    <a:pt x="798" y="309"/>
                    <a:pt x="824" y="231"/>
                  </a:cubicBezTo>
                  <a:cubicBezTo>
                    <a:pt x="824" y="136"/>
                    <a:pt x="761" y="72"/>
                    <a:pt x="697" y="72"/>
                  </a:cubicBezTo>
                  <a:lnTo>
                    <a:pt x="190" y="9"/>
                  </a:lnTo>
                  <a:cubicBezTo>
                    <a:pt x="174" y="3"/>
                    <a:pt x="158" y="1"/>
                    <a:pt x="143" y="1"/>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991;p36">
              <a:extLst>
                <a:ext uri="{FF2B5EF4-FFF2-40B4-BE49-F238E27FC236}">
                  <a16:creationId xmlns:a16="http://schemas.microsoft.com/office/drawing/2014/main" id="{4A36CA59-C54B-4A64-B06B-9E21B4E63738}"/>
                </a:ext>
              </a:extLst>
            </p:cNvPr>
            <p:cNvSpPr/>
            <p:nvPr/>
          </p:nvSpPr>
          <p:spPr>
            <a:xfrm>
              <a:off x="843000" y="2650450"/>
              <a:ext cx="10300" cy="20600"/>
            </a:xfrm>
            <a:custGeom>
              <a:avLst/>
              <a:gdLst/>
              <a:ahLst/>
              <a:cxnLst/>
              <a:rect l="l" t="t" r="r" b="b"/>
              <a:pathLst>
                <a:path w="412" h="824" extrusionOk="0">
                  <a:moveTo>
                    <a:pt x="254" y="0"/>
                  </a:moveTo>
                  <a:cubicBezTo>
                    <a:pt x="159" y="0"/>
                    <a:pt x="95" y="63"/>
                    <a:pt x="95" y="158"/>
                  </a:cubicBezTo>
                  <a:lnTo>
                    <a:pt x="32" y="633"/>
                  </a:lnTo>
                  <a:cubicBezTo>
                    <a:pt x="0" y="728"/>
                    <a:pt x="64" y="792"/>
                    <a:pt x="159" y="823"/>
                  </a:cubicBezTo>
                  <a:cubicBezTo>
                    <a:pt x="254" y="823"/>
                    <a:pt x="317" y="760"/>
                    <a:pt x="317" y="697"/>
                  </a:cubicBezTo>
                  <a:lnTo>
                    <a:pt x="380" y="190"/>
                  </a:lnTo>
                  <a:cubicBezTo>
                    <a:pt x="412" y="95"/>
                    <a:pt x="349" y="32"/>
                    <a:pt x="254"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992;p36">
              <a:extLst>
                <a:ext uri="{FF2B5EF4-FFF2-40B4-BE49-F238E27FC236}">
                  <a16:creationId xmlns:a16="http://schemas.microsoft.com/office/drawing/2014/main" id="{727B74A7-73FF-420D-A28C-A3514B173453}"/>
                </a:ext>
              </a:extLst>
            </p:cNvPr>
            <p:cNvSpPr/>
            <p:nvPr/>
          </p:nvSpPr>
          <p:spPr>
            <a:xfrm>
              <a:off x="854075" y="2644100"/>
              <a:ext cx="20600" cy="9525"/>
            </a:xfrm>
            <a:custGeom>
              <a:avLst/>
              <a:gdLst/>
              <a:ahLst/>
              <a:cxnLst/>
              <a:rect l="l" t="t" r="r" b="b"/>
              <a:pathLst>
                <a:path w="824" h="381" extrusionOk="0">
                  <a:moveTo>
                    <a:pt x="191" y="1"/>
                  </a:moveTo>
                  <a:cubicBezTo>
                    <a:pt x="96" y="1"/>
                    <a:pt x="32" y="64"/>
                    <a:pt x="1" y="127"/>
                  </a:cubicBezTo>
                  <a:cubicBezTo>
                    <a:pt x="1" y="222"/>
                    <a:pt x="64" y="286"/>
                    <a:pt x="127" y="317"/>
                  </a:cubicBezTo>
                  <a:lnTo>
                    <a:pt x="634" y="381"/>
                  </a:lnTo>
                  <a:cubicBezTo>
                    <a:pt x="729" y="381"/>
                    <a:pt x="792" y="317"/>
                    <a:pt x="824" y="222"/>
                  </a:cubicBezTo>
                  <a:cubicBezTo>
                    <a:pt x="824" y="159"/>
                    <a:pt x="761" y="64"/>
                    <a:pt x="666" y="64"/>
                  </a:cubicBezTo>
                  <a:lnTo>
                    <a:pt x="191" y="1"/>
                  </a:ln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993;p36">
              <a:extLst>
                <a:ext uri="{FF2B5EF4-FFF2-40B4-BE49-F238E27FC236}">
                  <a16:creationId xmlns:a16="http://schemas.microsoft.com/office/drawing/2014/main" id="{E4EAC669-BBC1-416A-A6DD-242B1E7CED0C}"/>
                </a:ext>
              </a:extLst>
            </p:cNvPr>
            <p:cNvSpPr/>
            <p:nvPr/>
          </p:nvSpPr>
          <p:spPr>
            <a:xfrm>
              <a:off x="846950" y="2621950"/>
              <a:ext cx="9525" cy="20600"/>
            </a:xfrm>
            <a:custGeom>
              <a:avLst/>
              <a:gdLst/>
              <a:ahLst/>
              <a:cxnLst/>
              <a:rect l="l" t="t" r="r" b="b"/>
              <a:pathLst>
                <a:path w="381" h="824" extrusionOk="0">
                  <a:moveTo>
                    <a:pt x="222" y="0"/>
                  </a:moveTo>
                  <a:cubicBezTo>
                    <a:pt x="159" y="0"/>
                    <a:pt x="64" y="63"/>
                    <a:pt x="64" y="158"/>
                  </a:cubicBezTo>
                  <a:lnTo>
                    <a:pt x="1" y="665"/>
                  </a:lnTo>
                  <a:cubicBezTo>
                    <a:pt x="1" y="728"/>
                    <a:pt x="64" y="823"/>
                    <a:pt x="127" y="823"/>
                  </a:cubicBezTo>
                  <a:cubicBezTo>
                    <a:pt x="222" y="823"/>
                    <a:pt x="286" y="760"/>
                    <a:pt x="317" y="697"/>
                  </a:cubicBezTo>
                  <a:lnTo>
                    <a:pt x="349" y="190"/>
                  </a:lnTo>
                  <a:cubicBezTo>
                    <a:pt x="381" y="95"/>
                    <a:pt x="317" y="32"/>
                    <a:pt x="222" y="0"/>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994;p36">
              <a:extLst>
                <a:ext uri="{FF2B5EF4-FFF2-40B4-BE49-F238E27FC236}">
                  <a16:creationId xmlns:a16="http://schemas.microsoft.com/office/drawing/2014/main" id="{C4A09549-BB29-427C-BC59-93AE06EEA9AC}"/>
                </a:ext>
              </a:extLst>
            </p:cNvPr>
            <p:cNvSpPr/>
            <p:nvPr/>
          </p:nvSpPr>
          <p:spPr>
            <a:xfrm>
              <a:off x="3238750" y="1990925"/>
              <a:ext cx="57825" cy="57050"/>
            </a:xfrm>
            <a:custGeom>
              <a:avLst/>
              <a:gdLst/>
              <a:ahLst/>
              <a:cxnLst/>
              <a:rect l="l" t="t" r="r" b="b"/>
              <a:pathLst>
                <a:path w="2313" h="2282" extrusionOk="0">
                  <a:moveTo>
                    <a:pt x="1078" y="761"/>
                  </a:moveTo>
                  <a:cubicBezTo>
                    <a:pt x="1204" y="888"/>
                    <a:pt x="1363" y="983"/>
                    <a:pt x="1553" y="1046"/>
                  </a:cubicBezTo>
                  <a:cubicBezTo>
                    <a:pt x="1394" y="1173"/>
                    <a:pt x="1299" y="1331"/>
                    <a:pt x="1236" y="1521"/>
                  </a:cubicBezTo>
                  <a:cubicBezTo>
                    <a:pt x="1109" y="1394"/>
                    <a:pt x="951" y="1299"/>
                    <a:pt x="792" y="1236"/>
                  </a:cubicBezTo>
                  <a:cubicBezTo>
                    <a:pt x="919" y="1109"/>
                    <a:pt x="1014" y="951"/>
                    <a:pt x="1078" y="761"/>
                  </a:cubicBezTo>
                  <a:close/>
                  <a:moveTo>
                    <a:pt x="888" y="1"/>
                  </a:moveTo>
                  <a:cubicBezTo>
                    <a:pt x="824" y="33"/>
                    <a:pt x="761" y="96"/>
                    <a:pt x="792" y="191"/>
                  </a:cubicBezTo>
                  <a:lnTo>
                    <a:pt x="824" y="318"/>
                  </a:lnTo>
                  <a:cubicBezTo>
                    <a:pt x="856" y="698"/>
                    <a:pt x="634" y="1078"/>
                    <a:pt x="286" y="1173"/>
                  </a:cubicBezTo>
                  <a:lnTo>
                    <a:pt x="127" y="1236"/>
                  </a:lnTo>
                  <a:cubicBezTo>
                    <a:pt x="64" y="1236"/>
                    <a:pt x="1" y="1331"/>
                    <a:pt x="32" y="1394"/>
                  </a:cubicBezTo>
                  <a:cubicBezTo>
                    <a:pt x="32" y="1489"/>
                    <a:pt x="127" y="1521"/>
                    <a:pt x="191" y="1521"/>
                  </a:cubicBezTo>
                  <a:lnTo>
                    <a:pt x="349" y="1489"/>
                  </a:lnTo>
                  <a:cubicBezTo>
                    <a:pt x="392" y="1482"/>
                    <a:pt x="435" y="1479"/>
                    <a:pt x="478" y="1479"/>
                  </a:cubicBezTo>
                  <a:cubicBezTo>
                    <a:pt x="806" y="1479"/>
                    <a:pt x="1092" y="1691"/>
                    <a:pt x="1204" y="2028"/>
                  </a:cubicBezTo>
                  <a:lnTo>
                    <a:pt x="1236" y="2186"/>
                  </a:lnTo>
                  <a:cubicBezTo>
                    <a:pt x="1268" y="2249"/>
                    <a:pt x="1331" y="2281"/>
                    <a:pt x="1426" y="2281"/>
                  </a:cubicBezTo>
                  <a:cubicBezTo>
                    <a:pt x="1489" y="2249"/>
                    <a:pt x="1553" y="2186"/>
                    <a:pt x="1521" y="2091"/>
                  </a:cubicBezTo>
                  <a:lnTo>
                    <a:pt x="1521" y="1964"/>
                  </a:lnTo>
                  <a:cubicBezTo>
                    <a:pt x="1458" y="1584"/>
                    <a:pt x="1679" y="1204"/>
                    <a:pt x="2059" y="1109"/>
                  </a:cubicBezTo>
                  <a:lnTo>
                    <a:pt x="2186" y="1046"/>
                  </a:lnTo>
                  <a:cubicBezTo>
                    <a:pt x="2249" y="1046"/>
                    <a:pt x="2313" y="951"/>
                    <a:pt x="2281" y="888"/>
                  </a:cubicBezTo>
                  <a:cubicBezTo>
                    <a:pt x="2281" y="793"/>
                    <a:pt x="2186" y="761"/>
                    <a:pt x="2123" y="761"/>
                  </a:cubicBezTo>
                  <a:lnTo>
                    <a:pt x="1964" y="793"/>
                  </a:lnTo>
                  <a:cubicBezTo>
                    <a:pt x="1921" y="800"/>
                    <a:pt x="1878" y="803"/>
                    <a:pt x="1836" y="803"/>
                  </a:cubicBezTo>
                  <a:cubicBezTo>
                    <a:pt x="1508" y="803"/>
                    <a:pt x="1221" y="591"/>
                    <a:pt x="1109" y="254"/>
                  </a:cubicBezTo>
                  <a:lnTo>
                    <a:pt x="1078" y="128"/>
                  </a:lnTo>
                  <a:cubicBezTo>
                    <a:pt x="1046" y="33"/>
                    <a:pt x="983" y="1"/>
                    <a:pt x="888"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995;p36">
              <a:extLst>
                <a:ext uri="{FF2B5EF4-FFF2-40B4-BE49-F238E27FC236}">
                  <a16:creationId xmlns:a16="http://schemas.microsoft.com/office/drawing/2014/main" id="{A682505E-2DED-464A-862E-94008DE62787}"/>
                </a:ext>
              </a:extLst>
            </p:cNvPr>
            <p:cNvSpPr/>
            <p:nvPr/>
          </p:nvSpPr>
          <p:spPr>
            <a:xfrm>
              <a:off x="3216600" y="2093200"/>
              <a:ext cx="53850" cy="48875"/>
            </a:xfrm>
            <a:custGeom>
              <a:avLst/>
              <a:gdLst/>
              <a:ahLst/>
              <a:cxnLst/>
              <a:rect l="l" t="t" r="r" b="b"/>
              <a:pathLst>
                <a:path w="2154" h="1955" extrusionOk="0">
                  <a:moveTo>
                    <a:pt x="1095" y="321"/>
                  </a:moveTo>
                  <a:cubicBezTo>
                    <a:pt x="1402" y="321"/>
                    <a:pt x="1662" y="525"/>
                    <a:pt x="1742" y="819"/>
                  </a:cubicBezTo>
                  <a:cubicBezTo>
                    <a:pt x="1805" y="1199"/>
                    <a:pt x="1583" y="1547"/>
                    <a:pt x="1235" y="1642"/>
                  </a:cubicBezTo>
                  <a:cubicBezTo>
                    <a:pt x="1192" y="1649"/>
                    <a:pt x="1148" y="1653"/>
                    <a:pt x="1106" y="1653"/>
                  </a:cubicBezTo>
                  <a:cubicBezTo>
                    <a:pt x="778" y="1653"/>
                    <a:pt x="496" y="1444"/>
                    <a:pt x="412" y="1135"/>
                  </a:cubicBezTo>
                  <a:cubicBezTo>
                    <a:pt x="348" y="787"/>
                    <a:pt x="570" y="407"/>
                    <a:pt x="918" y="344"/>
                  </a:cubicBezTo>
                  <a:cubicBezTo>
                    <a:pt x="978" y="329"/>
                    <a:pt x="1037" y="321"/>
                    <a:pt x="1095" y="321"/>
                  </a:cubicBezTo>
                  <a:close/>
                  <a:moveTo>
                    <a:pt x="1068" y="1"/>
                  </a:moveTo>
                  <a:cubicBezTo>
                    <a:pt x="997" y="1"/>
                    <a:pt x="926" y="9"/>
                    <a:pt x="855" y="27"/>
                  </a:cubicBezTo>
                  <a:cubicBezTo>
                    <a:pt x="317" y="154"/>
                    <a:pt x="0" y="692"/>
                    <a:pt x="127" y="1199"/>
                  </a:cubicBezTo>
                  <a:cubicBezTo>
                    <a:pt x="235" y="1657"/>
                    <a:pt x="618" y="1955"/>
                    <a:pt x="1062" y="1955"/>
                  </a:cubicBezTo>
                  <a:cubicBezTo>
                    <a:pt x="1139" y="1955"/>
                    <a:pt x="1219" y="1946"/>
                    <a:pt x="1298" y="1927"/>
                  </a:cubicBezTo>
                  <a:cubicBezTo>
                    <a:pt x="1805" y="1800"/>
                    <a:pt x="2154" y="1294"/>
                    <a:pt x="2027" y="755"/>
                  </a:cubicBezTo>
                  <a:cubicBezTo>
                    <a:pt x="1918" y="319"/>
                    <a:pt x="1504" y="1"/>
                    <a:pt x="1068"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996;p36">
              <a:extLst>
                <a:ext uri="{FF2B5EF4-FFF2-40B4-BE49-F238E27FC236}">
                  <a16:creationId xmlns:a16="http://schemas.microsoft.com/office/drawing/2014/main" id="{D06AE93B-2626-4D2D-8425-03A943E97DEA}"/>
                </a:ext>
              </a:extLst>
            </p:cNvPr>
            <p:cNvSpPr/>
            <p:nvPr/>
          </p:nvSpPr>
          <p:spPr>
            <a:xfrm>
              <a:off x="3143750" y="2036075"/>
              <a:ext cx="11100" cy="20025"/>
            </a:xfrm>
            <a:custGeom>
              <a:avLst/>
              <a:gdLst/>
              <a:ahLst/>
              <a:cxnLst/>
              <a:rect l="l" t="t" r="r" b="b"/>
              <a:pathLst>
                <a:path w="444" h="801" extrusionOk="0">
                  <a:moveTo>
                    <a:pt x="127" y="0"/>
                  </a:moveTo>
                  <a:cubicBezTo>
                    <a:pt x="32" y="32"/>
                    <a:pt x="0" y="127"/>
                    <a:pt x="32" y="190"/>
                  </a:cubicBezTo>
                  <a:lnTo>
                    <a:pt x="127" y="697"/>
                  </a:lnTo>
                  <a:cubicBezTo>
                    <a:pt x="153" y="748"/>
                    <a:pt x="200" y="800"/>
                    <a:pt x="268" y="800"/>
                  </a:cubicBezTo>
                  <a:cubicBezTo>
                    <a:pt x="283" y="800"/>
                    <a:pt x="300" y="798"/>
                    <a:pt x="317" y="792"/>
                  </a:cubicBezTo>
                  <a:cubicBezTo>
                    <a:pt x="412" y="792"/>
                    <a:pt x="444" y="697"/>
                    <a:pt x="444" y="633"/>
                  </a:cubicBezTo>
                  <a:lnTo>
                    <a:pt x="317" y="127"/>
                  </a:lnTo>
                  <a:cubicBezTo>
                    <a:pt x="286" y="32"/>
                    <a:pt x="222" y="0"/>
                    <a:pt x="127"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997;p36">
              <a:extLst>
                <a:ext uri="{FF2B5EF4-FFF2-40B4-BE49-F238E27FC236}">
                  <a16:creationId xmlns:a16="http://schemas.microsoft.com/office/drawing/2014/main" id="{D69FD7E3-AD29-4595-A0AB-19C24181A9A0}"/>
                </a:ext>
              </a:extLst>
            </p:cNvPr>
            <p:cNvSpPr/>
            <p:nvPr/>
          </p:nvSpPr>
          <p:spPr>
            <a:xfrm>
              <a:off x="3128700" y="2058025"/>
              <a:ext cx="20625" cy="10525"/>
            </a:xfrm>
            <a:custGeom>
              <a:avLst/>
              <a:gdLst/>
              <a:ahLst/>
              <a:cxnLst/>
              <a:rect l="l" t="t" r="r" b="b"/>
              <a:pathLst>
                <a:path w="825" h="421" extrusionOk="0">
                  <a:moveTo>
                    <a:pt x="671" y="0"/>
                  </a:moveTo>
                  <a:cubicBezTo>
                    <a:pt x="658" y="0"/>
                    <a:pt x="646" y="3"/>
                    <a:pt x="634" y="9"/>
                  </a:cubicBezTo>
                  <a:lnTo>
                    <a:pt x="127" y="104"/>
                  </a:lnTo>
                  <a:cubicBezTo>
                    <a:pt x="32" y="135"/>
                    <a:pt x="1" y="199"/>
                    <a:pt x="1" y="294"/>
                  </a:cubicBezTo>
                  <a:cubicBezTo>
                    <a:pt x="32" y="389"/>
                    <a:pt x="127" y="420"/>
                    <a:pt x="191" y="420"/>
                  </a:cubicBezTo>
                  <a:lnTo>
                    <a:pt x="697" y="294"/>
                  </a:lnTo>
                  <a:cubicBezTo>
                    <a:pt x="761" y="262"/>
                    <a:pt x="824" y="199"/>
                    <a:pt x="792" y="104"/>
                  </a:cubicBezTo>
                  <a:cubicBezTo>
                    <a:pt x="792" y="52"/>
                    <a:pt x="729" y="0"/>
                    <a:pt x="671"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998;p36">
              <a:extLst>
                <a:ext uri="{FF2B5EF4-FFF2-40B4-BE49-F238E27FC236}">
                  <a16:creationId xmlns:a16="http://schemas.microsoft.com/office/drawing/2014/main" id="{1F72E82A-B6B2-47C8-B0CF-49A09DA20DC9}"/>
                </a:ext>
              </a:extLst>
            </p:cNvPr>
            <p:cNvSpPr/>
            <p:nvPr/>
          </p:nvSpPr>
          <p:spPr>
            <a:xfrm>
              <a:off x="3150075" y="2064350"/>
              <a:ext cx="11125" cy="20025"/>
            </a:xfrm>
            <a:custGeom>
              <a:avLst/>
              <a:gdLst/>
              <a:ahLst/>
              <a:cxnLst/>
              <a:rect l="l" t="t" r="r" b="b"/>
              <a:pathLst>
                <a:path w="445" h="801" extrusionOk="0">
                  <a:moveTo>
                    <a:pt x="177" y="1"/>
                  </a:moveTo>
                  <a:cubicBezTo>
                    <a:pt x="161" y="1"/>
                    <a:pt x="145" y="3"/>
                    <a:pt x="128" y="9"/>
                  </a:cubicBezTo>
                  <a:cubicBezTo>
                    <a:pt x="64" y="9"/>
                    <a:pt x="1" y="104"/>
                    <a:pt x="33" y="167"/>
                  </a:cubicBezTo>
                  <a:lnTo>
                    <a:pt x="128" y="674"/>
                  </a:lnTo>
                  <a:cubicBezTo>
                    <a:pt x="159" y="769"/>
                    <a:pt x="223" y="801"/>
                    <a:pt x="318" y="801"/>
                  </a:cubicBezTo>
                  <a:cubicBezTo>
                    <a:pt x="413" y="769"/>
                    <a:pt x="444" y="674"/>
                    <a:pt x="444" y="611"/>
                  </a:cubicBezTo>
                  <a:lnTo>
                    <a:pt x="318" y="104"/>
                  </a:lnTo>
                  <a:cubicBezTo>
                    <a:pt x="292" y="52"/>
                    <a:pt x="245" y="1"/>
                    <a:pt x="177"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999;p36">
              <a:extLst>
                <a:ext uri="{FF2B5EF4-FFF2-40B4-BE49-F238E27FC236}">
                  <a16:creationId xmlns:a16="http://schemas.microsoft.com/office/drawing/2014/main" id="{7F9855B7-DE7F-4184-A1DE-2D526C6EBD15}"/>
                </a:ext>
              </a:extLst>
            </p:cNvPr>
            <p:cNvSpPr/>
            <p:nvPr/>
          </p:nvSpPr>
          <p:spPr>
            <a:xfrm>
              <a:off x="3156425" y="2051100"/>
              <a:ext cx="20600" cy="10525"/>
            </a:xfrm>
            <a:custGeom>
              <a:avLst/>
              <a:gdLst/>
              <a:ahLst/>
              <a:cxnLst/>
              <a:rect l="l" t="t" r="r" b="b"/>
              <a:pathLst>
                <a:path w="824" h="421" extrusionOk="0">
                  <a:moveTo>
                    <a:pt x="634" y="1"/>
                  </a:moveTo>
                  <a:lnTo>
                    <a:pt x="127" y="127"/>
                  </a:lnTo>
                  <a:cubicBezTo>
                    <a:pt x="64" y="159"/>
                    <a:pt x="0" y="222"/>
                    <a:pt x="32" y="317"/>
                  </a:cubicBezTo>
                  <a:cubicBezTo>
                    <a:pt x="32" y="369"/>
                    <a:pt x="95" y="421"/>
                    <a:pt x="153" y="421"/>
                  </a:cubicBezTo>
                  <a:cubicBezTo>
                    <a:pt x="166" y="421"/>
                    <a:pt x="179" y="418"/>
                    <a:pt x="190" y="412"/>
                  </a:cubicBezTo>
                  <a:lnTo>
                    <a:pt x="697" y="317"/>
                  </a:lnTo>
                  <a:cubicBezTo>
                    <a:pt x="760" y="286"/>
                    <a:pt x="824" y="222"/>
                    <a:pt x="824" y="127"/>
                  </a:cubicBezTo>
                  <a:cubicBezTo>
                    <a:pt x="792" y="32"/>
                    <a:pt x="697" y="1"/>
                    <a:pt x="634"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1000;p36">
              <a:extLst>
                <a:ext uri="{FF2B5EF4-FFF2-40B4-BE49-F238E27FC236}">
                  <a16:creationId xmlns:a16="http://schemas.microsoft.com/office/drawing/2014/main" id="{2F3815E0-BA6E-4D26-AA6B-0FE47A70673C}"/>
                </a:ext>
              </a:extLst>
            </p:cNvPr>
            <p:cNvSpPr/>
            <p:nvPr/>
          </p:nvSpPr>
          <p:spPr>
            <a:xfrm>
              <a:off x="1006075" y="1984000"/>
              <a:ext cx="45950" cy="45350"/>
            </a:xfrm>
            <a:custGeom>
              <a:avLst/>
              <a:gdLst/>
              <a:ahLst/>
              <a:cxnLst/>
              <a:rect l="l" t="t" r="r" b="b"/>
              <a:pathLst>
                <a:path w="1838" h="1814" extrusionOk="0">
                  <a:moveTo>
                    <a:pt x="666" y="626"/>
                  </a:moveTo>
                  <a:lnTo>
                    <a:pt x="666" y="626"/>
                  </a:lnTo>
                  <a:cubicBezTo>
                    <a:pt x="759" y="663"/>
                    <a:pt x="862" y="679"/>
                    <a:pt x="971" y="679"/>
                  </a:cubicBezTo>
                  <a:cubicBezTo>
                    <a:pt x="1047" y="679"/>
                    <a:pt x="1126" y="671"/>
                    <a:pt x="1204" y="658"/>
                  </a:cubicBezTo>
                  <a:lnTo>
                    <a:pt x="1204" y="658"/>
                  </a:lnTo>
                  <a:cubicBezTo>
                    <a:pt x="1141" y="816"/>
                    <a:pt x="1141" y="1006"/>
                    <a:pt x="1173" y="1196"/>
                  </a:cubicBezTo>
                  <a:cubicBezTo>
                    <a:pt x="1061" y="1159"/>
                    <a:pt x="950" y="1144"/>
                    <a:pt x="839" y="1144"/>
                  </a:cubicBezTo>
                  <a:cubicBezTo>
                    <a:pt x="760" y="1144"/>
                    <a:pt x="681" y="1152"/>
                    <a:pt x="603" y="1165"/>
                  </a:cubicBezTo>
                  <a:cubicBezTo>
                    <a:pt x="666" y="1006"/>
                    <a:pt x="698" y="816"/>
                    <a:pt x="666" y="626"/>
                  </a:cubicBezTo>
                  <a:close/>
                  <a:moveTo>
                    <a:pt x="239" y="1"/>
                  </a:moveTo>
                  <a:cubicBezTo>
                    <a:pt x="199" y="1"/>
                    <a:pt x="159" y="9"/>
                    <a:pt x="128" y="25"/>
                  </a:cubicBezTo>
                  <a:cubicBezTo>
                    <a:pt x="96" y="88"/>
                    <a:pt x="64" y="183"/>
                    <a:pt x="128" y="246"/>
                  </a:cubicBezTo>
                  <a:lnTo>
                    <a:pt x="223" y="373"/>
                  </a:lnTo>
                  <a:cubicBezTo>
                    <a:pt x="444" y="658"/>
                    <a:pt x="413" y="1101"/>
                    <a:pt x="159" y="1355"/>
                  </a:cubicBezTo>
                  <a:lnTo>
                    <a:pt x="33" y="1481"/>
                  </a:lnTo>
                  <a:cubicBezTo>
                    <a:pt x="1" y="1513"/>
                    <a:pt x="1" y="1608"/>
                    <a:pt x="33" y="1671"/>
                  </a:cubicBezTo>
                  <a:cubicBezTo>
                    <a:pt x="70" y="1708"/>
                    <a:pt x="118" y="1724"/>
                    <a:pt x="164" y="1724"/>
                  </a:cubicBezTo>
                  <a:cubicBezTo>
                    <a:pt x="196" y="1724"/>
                    <a:pt x="228" y="1716"/>
                    <a:pt x="254" y="1703"/>
                  </a:cubicBezTo>
                  <a:lnTo>
                    <a:pt x="349" y="1608"/>
                  </a:lnTo>
                  <a:cubicBezTo>
                    <a:pt x="492" y="1508"/>
                    <a:pt x="660" y="1460"/>
                    <a:pt x="825" y="1460"/>
                  </a:cubicBezTo>
                  <a:cubicBezTo>
                    <a:pt x="1027" y="1460"/>
                    <a:pt x="1223" y="1532"/>
                    <a:pt x="1363" y="1671"/>
                  </a:cubicBezTo>
                  <a:lnTo>
                    <a:pt x="1458" y="1766"/>
                  </a:lnTo>
                  <a:cubicBezTo>
                    <a:pt x="1489" y="1798"/>
                    <a:pt x="1529" y="1814"/>
                    <a:pt x="1569" y="1814"/>
                  </a:cubicBezTo>
                  <a:cubicBezTo>
                    <a:pt x="1608" y="1814"/>
                    <a:pt x="1648" y="1798"/>
                    <a:pt x="1679" y="1766"/>
                  </a:cubicBezTo>
                  <a:cubicBezTo>
                    <a:pt x="1743" y="1735"/>
                    <a:pt x="1743" y="1640"/>
                    <a:pt x="1711" y="1576"/>
                  </a:cubicBezTo>
                  <a:lnTo>
                    <a:pt x="1616" y="1450"/>
                  </a:lnTo>
                  <a:cubicBezTo>
                    <a:pt x="1394" y="1133"/>
                    <a:pt x="1394" y="721"/>
                    <a:pt x="1679" y="436"/>
                  </a:cubicBezTo>
                  <a:lnTo>
                    <a:pt x="1774" y="341"/>
                  </a:lnTo>
                  <a:cubicBezTo>
                    <a:pt x="1838" y="278"/>
                    <a:pt x="1838" y="183"/>
                    <a:pt x="1774" y="151"/>
                  </a:cubicBezTo>
                  <a:cubicBezTo>
                    <a:pt x="1755" y="112"/>
                    <a:pt x="1711" y="85"/>
                    <a:pt x="1666" y="85"/>
                  </a:cubicBezTo>
                  <a:cubicBezTo>
                    <a:pt x="1637" y="85"/>
                    <a:pt x="1609" y="95"/>
                    <a:pt x="1584" y="120"/>
                  </a:cubicBezTo>
                  <a:lnTo>
                    <a:pt x="1458" y="215"/>
                  </a:lnTo>
                  <a:cubicBezTo>
                    <a:pt x="1315" y="314"/>
                    <a:pt x="1153" y="363"/>
                    <a:pt x="993" y="363"/>
                  </a:cubicBezTo>
                  <a:cubicBezTo>
                    <a:pt x="796" y="363"/>
                    <a:pt x="601" y="291"/>
                    <a:pt x="444" y="151"/>
                  </a:cubicBezTo>
                  <a:lnTo>
                    <a:pt x="349" y="25"/>
                  </a:lnTo>
                  <a:cubicBezTo>
                    <a:pt x="318" y="9"/>
                    <a:pt x="278" y="1"/>
                    <a:pt x="239"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1001;p36">
              <a:extLst>
                <a:ext uri="{FF2B5EF4-FFF2-40B4-BE49-F238E27FC236}">
                  <a16:creationId xmlns:a16="http://schemas.microsoft.com/office/drawing/2014/main" id="{277E63FD-75B4-4A1B-B486-9065FD7D3673}"/>
                </a:ext>
              </a:extLst>
            </p:cNvPr>
            <p:cNvSpPr/>
            <p:nvPr/>
          </p:nvSpPr>
          <p:spPr>
            <a:xfrm>
              <a:off x="1129600" y="2034900"/>
              <a:ext cx="50700" cy="48875"/>
            </a:xfrm>
            <a:custGeom>
              <a:avLst/>
              <a:gdLst/>
              <a:ahLst/>
              <a:cxnLst/>
              <a:rect l="l" t="t" r="r" b="b"/>
              <a:pathLst>
                <a:path w="2028" h="1955" extrusionOk="0">
                  <a:moveTo>
                    <a:pt x="983" y="298"/>
                  </a:moveTo>
                  <a:cubicBezTo>
                    <a:pt x="1337" y="298"/>
                    <a:pt x="1649" y="542"/>
                    <a:pt x="1679" y="870"/>
                  </a:cubicBezTo>
                  <a:cubicBezTo>
                    <a:pt x="1742" y="1250"/>
                    <a:pt x="1489" y="1567"/>
                    <a:pt x="1109" y="1630"/>
                  </a:cubicBezTo>
                  <a:cubicBezTo>
                    <a:pt x="1075" y="1636"/>
                    <a:pt x="1042" y="1639"/>
                    <a:pt x="1011" y="1639"/>
                  </a:cubicBezTo>
                  <a:cubicBezTo>
                    <a:pt x="863" y="1639"/>
                    <a:pt x="732" y="1582"/>
                    <a:pt x="602" y="1504"/>
                  </a:cubicBezTo>
                  <a:cubicBezTo>
                    <a:pt x="475" y="1377"/>
                    <a:pt x="380" y="1250"/>
                    <a:pt x="349" y="1060"/>
                  </a:cubicBezTo>
                  <a:cubicBezTo>
                    <a:pt x="317" y="870"/>
                    <a:pt x="380" y="712"/>
                    <a:pt x="475" y="554"/>
                  </a:cubicBezTo>
                  <a:cubicBezTo>
                    <a:pt x="507" y="522"/>
                    <a:pt x="539" y="522"/>
                    <a:pt x="570" y="490"/>
                  </a:cubicBezTo>
                  <a:cubicBezTo>
                    <a:pt x="665" y="395"/>
                    <a:pt x="792" y="332"/>
                    <a:pt x="919" y="300"/>
                  </a:cubicBezTo>
                  <a:cubicBezTo>
                    <a:pt x="940" y="299"/>
                    <a:pt x="962" y="298"/>
                    <a:pt x="983" y="298"/>
                  </a:cubicBezTo>
                  <a:close/>
                  <a:moveTo>
                    <a:pt x="1052" y="1"/>
                  </a:moveTo>
                  <a:cubicBezTo>
                    <a:pt x="998" y="1"/>
                    <a:pt x="943" y="6"/>
                    <a:pt x="887" y="15"/>
                  </a:cubicBezTo>
                  <a:cubicBezTo>
                    <a:pt x="349" y="79"/>
                    <a:pt x="0" y="585"/>
                    <a:pt x="64" y="1092"/>
                  </a:cubicBezTo>
                  <a:cubicBezTo>
                    <a:pt x="122" y="1591"/>
                    <a:pt x="562" y="1954"/>
                    <a:pt x="1029" y="1954"/>
                  </a:cubicBezTo>
                  <a:cubicBezTo>
                    <a:pt x="1066" y="1954"/>
                    <a:pt x="1103" y="1952"/>
                    <a:pt x="1140" y="1947"/>
                  </a:cubicBezTo>
                  <a:cubicBezTo>
                    <a:pt x="1362" y="1915"/>
                    <a:pt x="1552" y="1820"/>
                    <a:pt x="1679" y="1662"/>
                  </a:cubicBezTo>
                  <a:cubicBezTo>
                    <a:pt x="1901" y="1472"/>
                    <a:pt x="2027" y="1155"/>
                    <a:pt x="1996" y="839"/>
                  </a:cubicBezTo>
                  <a:cubicBezTo>
                    <a:pt x="1910" y="356"/>
                    <a:pt x="1520" y="1"/>
                    <a:pt x="1052"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1002;p36">
              <a:extLst>
                <a:ext uri="{FF2B5EF4-FFF2-40B4-BE49-F238E27FC236}">
                  <a16:creationId xmlns:a16="http://schemas.microsoft.com/office/drawing/2014/main" id="{2AE07103-44F6-4225-86D2-A76D46257CB3}"/>
                </a:ext>
              </a:extLst>
            </p:cNvPr>
            <p:cNvSpPr/>
            <p:nvPr/>
          </p:nvSpPr>
          <p:spPr>
            <a:xfrm>
              <a:off x="1025100" y="2135425"/>
              <a:ext cx="17425" cy="16650"/>
            </a:xfrm>
            <a:custGeom>
              <a:avLst/>
              <a:gdLst/>
              <a:ahLst/>
              <a:cxnLst/>
              <a:rect l="l" t="t" r="r" b="b"/>
              <a:pathLst>
                <a:path w="697" h="666" extrusionOk="0">
                  <a:moveTo>
                    <a:pt x="523" y="0"/>
                  </a:moveTo>
                  <a:cubicBezTo>
                    <a:pt x="483" y="0"/>
                    <a:pt x="443" y="16"/>
                    <a:pt x="412" y="48"/>
                  </a:cubicBezTo>
                  <a:lnTo>
                    <a:pt x="63" y="396"/>
                  </a:lnTo>
                  <a:cubicBezTo>
                    <a:pt x="0" y="460"/>
                    <a:pt x="0" y="555"/>
                    <a:pt x="32" y="618"/>
                  </a:cubicBezTo>
                  <a:cubicBezTo>
                    <a:pt x="63" y="650"/>
                    <a:pt x="103" y="666"/>
                    <a:pt x="143" y="666"/>
                  </a:cubicBezTo>
                  <a:cubicBezTo>
                    <a:pt x="182" y="666"/>
                    <a:pt x="222" y="650"/>
                    <a:pt x="253" y="618"/>
                  </a:cubicBezTo>
                  <a:lnTo>
                    <a:pt x="633" y="270"/>
                  </a:lnTo>
                  <a:cubicBezTo>
                    <a:pt x="697" y="206"/>
                    <a:pt x="697" y="111"/>
                    <a:pt x="633" y="48"/>
                  </a:cubicBezTo>
                  <a:cubicBezTo>
                    <a:pt x="602" y="16"/>
                    <a:pt x="562" y="0"/>
                    <a:pt x="523"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1003;p36">
              <a:extLst>
                <a:ext uri="{FF2B5EF4-FFF2-40B4-BE49-F238E27FC236}">
                  <a16:creationId xmlns:a16="http://schemas.microsoft.com/office/drawing/2014/main" id="{D45729DE-D565-4C56-8217-83933DF0FD9F}"/>
                </a:ext>
              </a:extLst>
            </p:cNvPr>
            <p:cNvSpPr/>
            <p:nvPr/>
          </p:nvSpPr>
          <p:spPr>
            <a:xfrm>
              <a:off x="1044875" y="2136225"/>
              <a:ext cx="17450" cy="16650"/>
            </a:xfrm>
            <a:custGeom>
              <a:avLst/>
              <a:gdLst/>
              <a:ahLst/>
              <a:cxnLst/>
              <a:rect l="l" t="t" r="r" b="b"/>
              <a:pathLst>
                <a:path w="698" h="666" extrusionOk="0">
                  <a:moveTo>
                    <a:pt x="175" y="0"/>
                  </a:moveTo>
                  <a:cubicBezTo>
                    <a:pt x="135" y="0"/>
                    <a:pt x="96" y="16"/>
                    <a:pt x="64" y="48"/>
                  </a:cubicBezTo>
                  <a:cubicBezTo>
                    <a:pt x="1" y="79"/>
                    <a:pt x="1" y="174"/>
                    <a:pt x="64" y="238"/>
                  </a:cubicBezTo>
                  <a:lnTo>
                    <a:pt x="412" y="618"/>
                  </a:lnTo>
                  <a:cubicBezTo>
                    <a:pt x="444" y="649"/>
                    <a:pt x="484" y="665"/>
                    <a:pt x="523" y="665"/>
                  </a:cubicBezTo>
                  <a:cubicBezTo>
                    <a:pt x="563" y="665"/>
                    <a:pt x="602" y="649"/>
                    <a:pt x="634" y="618"/>
                  </a:cubicBezTo>
                  <a:cubicBezTo>
                    <a:pt x="666" y="586"/>
                    <a:pt x="698" y="491"/>
                    <a:pt x="634" y="428"/>
                  </a:cubicBezTo>
                  <a:lnTo>
                    <a:pt x="286" y="48"/>
                  </a:lnTo>
                  <a:cubicBezTo>
                    <a:pt x="254" y="16"/>
                    <a:pt x="215" y="0"/>
                    <a:pt x="175"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1004;p36">
              <a:extLst>
                <a:ext uri="{FF2B5EF4-FFF2-40B4-BE49-F238E27FC236}">
                  <a16:creationId xmlns:a16="http://schemas.microsoft.com/office/drawing/2014/main" id="{22CAAAF3-ACB8-45A1-96C2-1B4ACFDEB305}"/>
                </a:ext>
              </a:extLst>
            </p:cNvPr>
            <p:cNvSpPr/>
            <p:nvPr/>
          </p:nvSpPr>
          <p:spPr>
            <a:xfrm>
              <a:off x="1045675" y="2116425"/>
              <a:ext cx="18225" cy="15975"/>
            </a:xfrm>
            <a:custGeom>
              <a:avLst/>
              <a:gdLst/>
              <a:ahLst/>
              <a:cxnLst/>
              <a:rect l="l" t="t" r="r" b="b"/>
              <a:pathLst>
                <a:path w="729" h="639" extrusionOk="0">
                  <a:moveTo>
                    <a:pt x="555" y="0"/>
                  </a:moveTo>
                  <a:cubicBezTo>
                    <a:pt x="515" y="0"/>
                    <a:pt x="475" y="16"/>
                    <a:pt x="444" y="48"/>
                  </a:cubicBezTo>
                  <a:lnTo>
                    <a:pt x="64" y="396"/>
                  </a:lnTo>
                  <a:cubicBezTo>
                    <a:pt x="32" y="428"/>
                    <a:pt x="0" y="523"/>
                    <a:pt x="64" y="586"/>
                  </a:cubicBezTo>
                  <a:cubicBezTo>
                    <a:pt x="101" y="623"/>
                    <a:pt x="149" y="639"/>
                    <a:pt x="195" y="639"/>
                  </a:cubicBezTo>
                  <a:cubicBezTo>
                    <a:pt x="228" y="639"/>
                    <a:pt x="259" y="631"/>
                    <a:pt x="285" y="618"/>
                  </a:cubicBezTo>
                  <a:lnTo>
                    <a:pt x="666" y="270"/>
                  </a:lnTo>
                  <a:cubicBezTo>
                    <a:pt x="729" y="206"/>
                    <a:pt x="729" y="111"/>
                    <a:pt x="666" y="48"/>
                  </a:cubicBezTo>
                  <a:cubicBezTo>
                    <a:pt x="634" y="16"/>
                    <a:pt x="594" y="0"/>
                    <a:pt x="555"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1005;p36">
              <a:extLst>
                <a:ext uri="{FF2B5EF4-FFF2-40B4-BE49-F238E27FC236}">
                  <a16:creationId xmlns:a16="http://schemas.microsoft.com/office/drawing/2014/main" id="{6182196C-4972-49C8-8D81-BD7B3A52579B}"/>
                </a:ext>
              </a:extLst>
            </p:cNvPr>
            <p:cNvSpPr/>
            <p:nvPr/>
          </p:nvSpPr>
          <p:spPr>
            <a:xfrm>
              <a:off x="1025875" y="2115125"/>
              <a:ext cx="16650" cy="17150"/>
            </a:xfrm>
            <a:custGeom>
              <a:avLst/>
              <a:gdLst/>
              <a:ahLst/>
              <a:cxnLst/>
              <a:rect l="l" t="t" r="r" b="b"/>
              <a:pathLst>
                <a:path w="666" h="686" extrusionOk="0">
                  <a:moveTo>
                    <a:pt x="154" y="0"/>
                  </a:moveTo>
                  <a:cubicBezTo>
                    <a:pt x="123" y="0"/>
                    <a:pt x="91" y="10"/>
                    <a:pt x="64" y="37"/>
                  </a:cubicBezTo>
                  <a:cubicBezTo>
                    <a:pt x="1" y="100"/>
                    <a:pt x="1" y="195"/>
                    <a:pt x="32" y="258"/>
                  </a:cubicBezTo>
                  <a:lnTo>
                    <a:pt x="381" y="638"/>
                  </a:lnTo>
                  <a:cubicBezTo>
                    <a:pt x="412" y="670"/>
                    <a:pt x="452" y="686"/>
                    <a:pt x="492" y="686"/>
                  </a:cubicBezTo>
                  <a:cubicBezTo>
                    <a:pt x="531" y="686"/>
                    <a:pt x="571" y="670"/>
                    <a:pt x="602" y="638"/>
                  </a:cubicBezTo>
                  <a:cubicBezTo>
                    <a:pt x="666" y="575"/>
                    <a:pt x="666" y="480"/>
                    <a:pt x="602" y="417"/>
                  </a:cubicBezTo>
                  <a:lnTo>
                    <a:pt x="254" y="37"/>
                  </a:lnTo>
                  <a:cubicBezTo>
                    <a:pt x="236" y="18"/>
                    <a:pt x="196" y="0"/>
                    <a:pt x="154"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41" name="Google Shape;1010;p36">
            <a:extLst>
              <a:ext uri="{FF2B5EF4-FFF2-40B4-BE49-F238E27FC236}">
                <a16:creationId xmlns:a16="http://schemas.microsoft.com/office/drawing/2014/main" id="{1D360EE7-3269-4EB5-9C42-77B786232D9A}"/>
              </a:ext>
            </a:extLst>
          </p:cNvPr>
          <p:cNvSpPr txBox="1">
            <a:spLocks/>
          </p:cNvSpPr>
          <p:nvPr/>
        </p:nvSpPr>
        <p:spPr>
          <a:xfrm>
            <a:off x="7084756" y="974654"/>
            <a:ext cx="3348600" cy="412800"/>
          </a:xfrm>
          <a:prstGeom prst="rect">
            <a:avLst/>
          </a:prstGeom>
        </p:spPr>
        <p:txBody>
          <a:bodyPr spcFirstLastPara="1" wrap="square" lIns="91425" tIns="91425" rIns="91425" bIns="91425"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Bef>
                <a:spcPts val="0"/>
              </a:spcBef>
            </a:pPr>
            <a:r>
              <a:rPr lang="es-PE" dirty="0"/>
              <a:t>About us</a:t>
            </a:r>
          </a:p>
        </p:txBody>
      </p:sp>
      <p:sp>
        <p:nvSpPr>
          <p:cNvPr id="242" name="Google Shape;1011;p36">
            <a:extLst>
              <a:ext uri="{FF2B5EF4-FFF2-40B4-BE49-F238E27FC236}">
                <a16:creationId xmlns:a16="http://schemas.microsoft.com/office/drawing/2014/main" id="{5A17CCB6-50D2-416E-9DAE-2ACBBA1EE4A7}"/>
              </a:ext>
            </a:extLst>
          </p:cNvPr>
          <p:cNvSpPr txBox="1">
            <a:spLocks/>
          </p:cNvSpPr>
          <p:nvPr/>
        </p:nvSpPr>
        <p:spPr>
          <a:xfrm>
            <a:off x="6422758" y="1991694"/>
            <a:ext cx="4591723" cy="1503900"/>
          </a:xfrm>
          <a:prstGeom prst="rect">
            <a:avLst/>
          </a:prstGeom>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spcAft>
                <a:spcPts val="1600"/>
              </a:spcAft>
              <a:buFont typeface="Arial" panose="020B0604020202020204" pitchFamily="34" charset="0"/>
              <a:buNone/>
            </a:pPr>
            <a:r>
              <a:rPr lang="en-US" sz="1200" dirty="0">
                <a:latin typeface="Century Gothic" panose="020B0502020202020204" pitchFamily="34" charset="0"/>
              </a:rPr>
              <a:t>This could be the part of the presentation where you introduce your company or agency. Keep it short and go straight to the point. Your audience will appreciate that</a:t>
            </a:r>
          </a:p>
        </p:txBody>
      </p:sp>
      <p:sp>
        <p:nvSpPr>
          <p:cNvPr id="243" name="Google Shape;1026;p36">
            <a:extLst>
              <a:ext uri="{FF2B5EF4-FFF2-40B4-BE49-F238E27FC236}">
                <a16:creationId xmlns:a16="http://schemas.microsoft.com/office/drawing/2014/main" id="{9ECFF9E8-EA11-4896-B3C5-D3DA7046FB39}"/>
              </a:ext>
            </a:extLst>
          </p:cNvPr>
          <p:cNvSpPr/>
          <p:nvPr/>
        </p:nvSpPr>
        <p:spPr>
          <a:xfrm>
            <a:off x="2114741" y="482192"/>
            <a:ext cx="103236" cy="103236"/>
          </a:xfrm>
          <a:custGeom>
            <a:avLst/>
            <a:gdLst/>
            <a:ahLst/>
            <a:cxnLst/>
            <a:rect l="l" t="t" r="r" b="b"/>
            <a:pathLst>
              <a:path w="3453" h="3453" extrusionOk="0">
                <a:moveTo>
                  <a:pt x="1743" y="666"/>
                </a:moveTo>
                <a:cubicBezTo>
                  <a:pt x="2313" y="666"/>
                  <a:pt x="2788" y="1141"/>
                  <a:pt x="2788" y="1711"/>
                </a:cubicBezTo>
                <a:cubicBezTo>
                  <a:pt x="2788" y="2281"/>
                  <a:pt x="2313" y="2756"/>
                  <a:pt x="1743" y="2756"/>
                </a:cubicBezTo>
                <a:cubicBezTo>
                  <a:pt x="1173" y="2756"/>
                  <a:pt x="698" y="2281"/>
                  <a:pt x="698" y="1711"/>
                </a:cubicBezTo>
                <a:cubicBezTo>
                  <a:pt x="698" y="1141"/>
                  <a:pt x="1173" y="666"/>
                  <a:pt x="1743" y="666"/>
                </a:cubicBezTo>
                <a:close/>
                <a:moveTo>
                  <a:pt x="1743" y="1"/>
                </a:moveTo>
                <a:cubicBezTo>
                  <a:pt x="793" y="1"/>
                  <a:pt x="1" y="761"/>
                  <a:pt x="1" y="1711"/>
                </a:cubicBezTo>
                <a:cubicBezTo>
                  <a:pt x="1" y="2661"/>
                  <a:pt x="793" y="3453"/>
                  <a:pt x="1743" y="3453"/>
                </a:cubicBezTo>
                <a:cubicBezTo>
                  <a:pt x="2693" y="3453"/>
                  <a:pt x="3453" y="2661"/>
                  <a:pt x="3453" y="1711"/>
                </a:cubicBezTo>
                <a:cubicBezTo>
                  <a:pt x="3453" y="761"/>
                  <a:pt x="2693" y="1"/>
                  <a:pt x="174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1027;p36">
            <a:extLst>
              <a:ext uri="{FF2B5EF4-FFF2-40B4-BE49-F238E27FC236}">
                <a16:creationId xmlns:a16="http://schemas.microsoft.com/office/drawing/2014/main" id="{03C88A40-9872-40CC-8B57-218D7D836108}"/>
              </a:ext>
            </a:extLst>
          </p:cNvPr>
          <p:cNvSpPr/>
          <p:nvPr/>
        </p:nvSpPr>
        <p:spPr>
          <a:xfrm>
            <a:off x="5204646" y="3793199"/>
            <a:ext cx="103206" cy="103236"/>
          </a:xfrm>
          <a:custGeom>
            <a:avLst/>
            <a:gdLst/>
            <a:ahLst/>
            <a:cxnLst/>
            <a:rect l="l" t="t" r="r" b="b"/>
            <a:pathLst>
              <a:path w="3452" h="3453" extrusionOk="0">
                <a:moveTo>
                  <a:pt x="1742" y="697"/>
                </a:moveTo>
                <a:cubicBezTo>
                  <a:pt x="2312" y="697"/>
                  <a:pt x="2755" y="1172"/>
                  <a:pt x="2755" y="1742"/>
                </a:cubicBezTo>
                <a:cubicBezTo>
                  <a:pt x="2755" y="2312"/>
                  <a:pt x="2312" y="2787"/>
                  <a:pt x="1742" y="2787"/>
                </a:cubicBezTo>
                <a:cubicBezTo>
                  <a:pt x="1140" y="2787"/>
                  <a:pt x="697" y="2312"/>
                  <a:pt x="697" y="1742"/>
                </a:cubicBezTo>
                <a:cubicBezTo>
                  <a:pt x="697" y="1172"/>
                  <a:pt x="1140" y="697"/>
                  <a:pt x="1742" y="697"/>
                </a:cubicBezTo>
                <a:close/>
                <a:moveTo>
                  <a:pt x="1742" y="0"/>
                </a:moveTo>
                <a:cubicBezTo>
                  <a:pt x="792" y="0"/>
                  <a:pt x="0" y="792"/>
                  <a:pt x="0" y="1742"/>
                </a:cubicBezTo>
                <a:cubicBezTo>
                  <a:pt x="0" y="2692"/>
                  <a:pt x="792" y="3452"/>
                  <a:pt x="1742" y="3452"/>
                </a:cubicBezTo>
                <a:cubicBezTo>
                  <a:pt x="2692" y="3452"/>
                  <a:pt x="3452" y="2692"/>
                  <a:pt x="3452" y="1742"/>
                </a:cubicBezTo>
                <a:cubicBezTo>
                  <a:pt x="3452" y="792"/>
                  <a:pt x="2692" y="0"/>
                  <a:pt x="1742"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1028;p36">
            <a:extLst>
              <a:ext uri="{FF2B5EF4-FFF2-40B4-BE49-F238E27FC236}">
                <a16:creationId xmlns:a16="http://schemas.microsoft.com/office/drawing/2014/main" id="{22900B4F-7003-4206-A635-D808C605C1A7}"/>
              </a:ext>
            </a:extLst>
          </p:cNvPr>
          <p:cNvSpPr/>
          <p:nvPr/>
        </p:nvSpPr>
        <p:spPr>
          <a:xfrm>
            <a:off x="7266492" y="971441"/>
            <a:ext cx="103236" cy="103236"/>
          </a:xfrm>
          <a:custGeom>
            <a:avLst/>
            <a:gdLst/>
            <a:ahLst/>
            <a:cxnLst/>
            <a:rect l="l" t="t" r="r" b="b"/>
            <a:pathLst>
              <a:path w="3453" h="3453" extrusionOk="0">
                <a:moveTo>
                  <a:pt x="1711" y="697"/>
                </a:moveTo>
                <a:cubicBezTo>
                  <a:pt x="2281" y="697"/>
                  <a:pt x="2756" y="1173"/>
                  <a:pt x="2756" y="1743"/>
                </a:cubicBezTo>
                <a:cubicBezTo>
                  <a:pt x="2756" y="2313"/>
                  <a:pt x="2281" y="2756"/>
                  <a:pt x="1711" y="2756"/>
                </a:cubicBezTo>
                <a:cubicBezTo>
                  <a:pt x="1141" y="2756"/>
                  <a:pt x="666" y="2313"/>
                  <a:pt x="666" y="1743"/>
                </a:cubicBezTo>
                <a:cubicBezTo>
                  <a:pt x="666" y="1173"/>
                  <a:pt x="1141" y="697"/>
                  <a:pt x="1711" y="697"/>
                </a:cubicBezTo>
                <a:close/>
                <a:moveTo>
                  <a:pt x="1711" y="1"/>
                </a:moveTo>
                <a:cubicBezTo>
                  <a:pt x="761" y="1"/>
                  <a:pt x="1" y="792"/>
                  <a:pt x="1" y="1743"/>
                </a:cubicBezTo>
                <a:cubicBezTo>
                  <a:pt x="1" y="2693"/>
                  <a:pt x="761" y="3453"/>
                  <a:pt x="1711" y="3453"/>
                </a:cubicBezTo>
                <a:cubicBezTo>
                  <a:pt x="2661" y="3453"/>
                  <a:pt x="3453" y="2693"/>
                  <a:pt x="3453" y="1743"/>
                </a:cubicBezTo>
                <a:cubicBezTo>
                  <a:pt x="3453" y="792"/>
                  <a:pt x="2661" y="1"/>
                  <a:pt x="1711"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1029;p36">
            <a:extLst>
              <a:ext uri="{FF2B5EF4-FFF2-40B4-BE49-F238E27FC236}">
                <a16:creationId xmlns:a16="http://schemas.microsoft.com/office/drawing/2014/main" id="{83B0A21E-2C23-4D62-AC19-14A351BBEBE0}"/>
              </a:ext>
            </a:extLst>
          </p:cNvPr>
          <p:cNvSpPr/>
          <p:nvPr/>
        </p:nvSpPr>
        <p:spPr>
          <a:xfrm>
            <a:off x="8395195" y="3656801"/>
            <a:ext cx="102279" cy="103236"/>
          </a:xfrm>
          <a:custGeom>
            <a:avLst/>
            <a:gdLst/>
            <a:ahLst/>
            <a:cxnLst/>
            <a:rect l="l" t="t" r="r" b="b"/>
            <a:pathLst>
              <a:path w="3421" h="3453" extrusionOk="0">
                <a:moveTo>
                  <a:pt x="1710" y="697"/>
                </a:moveTo>
                <a:cubicBezTo>
                  <a:pt x="2280" y="697"/>
                  <a:pt x="2755" y="1172"/>
                  <a:pt x="2755" y="1743"/>
                </a:cubicBezTo>
                <a:cubicBezTo>
                  <a:pt x="2755" y="2313"/>
                  <a:pt x="2280" y="2788"/>
                  <a:pt x="1710" y="2788"/>
                </a:cubicBezTo>
                <a:cubicBezTo>
                  <a:pt x="1140" y="2788"/>
                  <a:pt x="665" y="2313"/>
                  <a:pt x="665" y="1743"/>
                </a:cubicBezTo>
                <a:cubicBezTo>
                  <a:pt x="665" y="1172"/>
                  <a:pt x="1140" y="697"/>
                  <a:pt x="1710" y="697"/>
                </a:cubicBezTo>
                <a:close/>
                <a:moveTo>
                  <a:pt x="1710" y="1"/>
                </a:moveTo>
                <a:cubicBezTo>
                  <a:pt x="760" y="1"/>
                  <a:pt x="0" y="792"/>
                  <a:pt x="0" y="1743"/>
                </a:cubicBezTo>
                <a:cubicBezTo>
                  <a:pt x="0" y="2693"/>
                  <a:pt x="760" y="3453"/>
                  <a:pt x="1710" y="3453"/>
                </a:cubicBezTo>
                <a:cubicBezTo>
                  <a:pt x="2660" y="3453"/>
                  <a:pt x="3420" y="2693"/>
                  <a:pt x="3420" y="1743"/>
                </a:cubicBezTo>
                <a:cubicBezTo>
                  <a:pt x="3420" y="792"/>
                  <a:pt x="2660" y="1"/>
                  <a:pt x="171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1030;p36">
            <a:extLst>
              <a:ext uri="{FF2B5EF4-FFF2-40B4-BE49-F238E27FC236}">
                <a16:creationId xmlns:a16="http://schemas.microsoft.com/office/drawing/2014/main" id="{BE1207D2-7A1E-4610-83C0-315F090D6E1C}"/>
              </a:ext>
            </a:extLst>
          </p:cNvPr>
          <p:cNvSpPr/>
          <p:nvPr/>
        </p:nvSpPr>
        <p:spPr>
          <a:xfrm>
            <a:off x="2911766" y="3933311"/>
            <a:ext cx="103236" cy="103206"/>
          </a:xfrm>
          <a:custGeom>
            <a:avLst/>
            <a:gdLst/>
            <a:ahLst/>
            <a:cxnLst/>
            <a:rect l="l" t="t" r="r" b="b"/>
            <a:pathLst>
              <a:path w="3453" h="3452" extrusionOk="0">
                <a:moveTo>
                  <a:pt x="1742" y="665"/>
                </a:moveTo>
                <a:cubicBezTo>
                  <a:pt x="2312" y="665"/>
                  <a:pt x="2756" y="1140"/>
                  <a:pt x="2756" y="1710"/>
                </a:cubicBezTo>
                <a:cubicBezTo>
                  <a:pt x="2756" y="2280"/>
                  <a:pt x="2312" y="2755"/>
                  <a:pt x="1742" y="2755"/>
                </a:cubicBezTo>
                <a:cubicBezTo>
                  <a:pt x="1141" y="2755"/>
                  <a:pt x="697" y="2280"/>
                  <a:pt x="697" y="1710"/>
                </a:cubicBezTo>
                <a:cubicBezTo>
                  <a:pt x="697" y="1140"/>
                  <a:pt x="1141" y="665"/>
                  <a:pt x="1742" y="665"/>
                </a:cubicBezTo>
                <a:close/>
                <a:moveTo>
                  <a:pt x="1742" y="0"/>
                </a:moveTo>
                <a:cubicBezTo>
                  <a:pt x="792" y="0"/>
                  <a:pt x="1" y="760"/>
                  <a:pt x="1" y="1710"/>
                </a:cubicBezTo>
                <a:cubicBezTo>
                  <a:pt x="1" y="2660"/>
                  <a:pt x="792" y="3452"/>
                  <a:pt x="1742" y="3452"/>
                </a:cubicBezTo>
                <a:cubicBezTo>
                  <a:pt x="2692" y="3452"/>
                  <a:pt x="3453" y="2660"/>
                  <a:pt x="3453" y="1710"/>
                </a:cubicBezTo>
                <a:cubicBezTo>
                  <a:pt x="3453" y="760"/>
                  <a:pt x="2692" y="0"/>
                  <a:pt x="1742"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1031;p36">
            <a:extLst>
              <a:ext uri="{FF2B5EF4-FFF2-40B4-BE49-F238E27FC236}">
                <a16:creationId xmlns:a16="http://schemas.microsoft.com/office/drawing/2014/main" id="{F2F4649F-9F09-44A1-AE33-E131805B7D00}"/>
              </a:ext>
            </a:extLst>
          </p:cNvPr>
          <p:cNvSpPr/>
          <p:nvPr/>
        </p:nvSpPr>
        <p:spPr>
          <a:xfrm>
            <a:off x="1020845" y="4393001"/>
            <a:ext cx="103236" cy="103236"/>
          </a:xfrm>
          <a:custGeom>
            <a:avLst/>
            <a:gdLst/>
            <a:ahLst/>
            <a:cxnLst/>
            <a:rect l="l" t="t" r="r" b="b"/>
            <a:pathLst>
              <a:path w="3453" h="3453" extrusionOk="0">
                <a:moveTo>
                  <a:pt x="1742" y="666"/>
                </a:moveTo>
                <a:cubicBezTo>
                  <a:pt x="2313" y="666"/>
                  <a:pt x="2788" y="1141"/>
                  <a:pt x="2788" y="1711"/>
                </a:cubicBezTo>
                <a:cubicBezTo>
                  <a:pt x="2788" y="2281"/>
                  <a:pt x="2313" y="2756"/>
                  <a:pt x="1742" y="2756"/>
                </a:cubicBezTo>
                <a:cubicBezTo>
                  <a:pt x="1172" y="2756"/>
                  <a:pt x="697" y="2281"/>
                  <a:pt x="697" y="1711"/>
                </a:cubicBezTo>
                <a:cubicBezTo>
                  <a:pt x="697" y="1141"/>
                  <a:pt x="1172" y="666"/>
                  <a:pt x="1742" y="666"/>
                </a:cubicBezTo>
                <a:close/>
                <a:moveTo>
                  <a:pt x="1742" y="1"/>
                </a:moveTo>
                <a:cubicBezTo>
                  <a:pt x="792" y="1"/>
                  <a:pt x="1" y="761"/>
                  <a:pt x="1" y="1711"/>
                </a:cubicBezTo>
                <a:cubicBezTo>
                  <a:pt x="1" y="2661"/>
                  <a:pt x="792" y="3453"/>
                  <a:pt x="1742" y="3453"/>
                </a:cubicBezTo>
                <a:cubicBezTo>
                  <a:pt x="2693" y="3453"/>
                  <a:pt x="3453" y="2661"/>
                  <a:pt x="3453" y="1711"/>
                </a:cubicBezTo>
                <a:cubicBezTo>
                  <a:pt x="3453" y="761"/>
                  <a:pt x="2693" y="1"/>
                  <a:pt x="1742"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1033;p36">
            <a:extLst>
              <a:ext uri="{FF2B5EF4-FFF2-40B4-BE49-F238E27FC236}">
                <a16:creationId xmlns:a16="http://schemas.microsoft.com/office/drawing/2014/main" id="{4BFF4C75-5022-438E-9C6A-863AB6D03561}"/>
              </a:ext>
            </a:extLst>
          </p:cNvPr>
          <p:cNvSpPr/>
          <p:nvPr/>
        </p:nvSpPr>
        <p:spPr>
          <a:xfrm>
            <a:off x="7981387" y="429843"/>
            <a:ext cx="102309" cy="103236"/>
          </a:xfrm>
          <a:custGeom>
            <a:avLst/>
            <a:gdLst/>
            <a:ahLst/>
            <a:cxnLst/>
            <a:rect l="l" t="t" r="r" b="b"/>
            <a:pathLst>
              <a:path w="3422" h="3453" extrusionOk="0">
                <a:moveTo>
                  <a:pt x="1711" y="697"/>
                </a:moveTo>
                <a:cubicBezTo>
                  <a:pt x="2281" y="697"/>
                  <a:pt x="2756" y="1172"/>
                  <a:pt x="2756" y="1742"/>
                </a:cubicBezTo>
                <a:cubicBezTo>
                  <a:pt x="2756" y="2312"/>
                  <a:pt x="2281" y="2787"/>
                  <a:pt x="1711" y="2787"/>
                </a:cubicBezTo>
                <a:cubicBezTo>
                  <a:pt x="1141" y="2787"/>
                  <a:pt x="666" y="2312"/>
                  <a:pt x="666" y="1742"/>
                </a:cubicBezTo>
                <a:cubicBezTo>
                  <a:pt x="666" y="1172"/>
                  <a:pt x="1141" y="697"/>
                  <a:pt x="1711" y="697"/>
                </a:cubicBezTo>
                <a:close/>
                <a:moveTo>
                  <a:pt x="1711" y="0"/>
                </a:moveTo>
                <a:cubicBezTo>
                  <a:pt x="761" y="0"/>
                  <a:pt x="1" y="792"/>
                  <a:pt x="1" y="1742"/>
                </a:cubicBezTo>
                <a:cubicBezTo>
                  <a:pt x="1" y="2692"/>
                  <a:pt x="761" y="3452"/>
                  <a:pt x="1711" y="3452"/>
                </a:cubicBezTo>
                <a:cubicBezTo>
                  <a:pt x="2661" y="3452"/>
                  <a:pt x="3421" y="2692"/>
                  <a:pt x="3421" y="1742"/>
                </a:cubicBezTo>
                <a:cubicBezTo>
                  <a:pt x="3421" y="792"/>
                  <a:pt x="2661" y="0"/>
                  <a:pt x="1711"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1034;p36">
            <a:extLst>
              <a:ext uri="{FF2B5EF4-FFF2-40B4-BE49-F238E27FC236}">
                <a16:creationId xmlns:a16="http://schemas.microsoft.com/office/drawing/2014/main" id="{00D87902-AD16-4668-9AFF-0483C9A907B1}"/>
              </a:ext>
            </a:extLst>
          </p:cNvPr>
          <p:cNvSpPr/>
          <p:nvPr/>
        </p:nvSpPr>
        <p:spPr>
          <a:xfrm>
            <a:off x="478164" y="3855674"/>
            <a:ext cx="103236" cy="103236"/>
          </a:xfrm>
          <a:custGeom>
            <a:avLst/>
            <a:gdLst/>
            <a:ahLst/>
            <a:cxnLst/>
            <a:rect l="l" t="t" r="r" b="b"/>
            <a:pathLst>
              <a:path w="3453" h="3453" extrusionOk="0">
                <a:moveTo>
                  <a:pt x="1743" y="697"/>
                </a:moveTo>
                <a:cubicBezTo>
                  <a:pt x="2313" y="697"/>
                  <a:pt x="2756" y="1172"/>
                  <a:pt x="2756" y="1742"/>
                </a:cubicBezTo>
                <a:cubicBezTo>
                  <a:pt x="2756" y="2312"/>
                  <a:pt x="2313" y="2787"/>
                  <a:pt x="1743" y="2787"/>
                </a:cubicBezTo>
                <a:cubicBezTo>
                  <a:pt x="1141" y="2787"/>
                  <a:pt x="698" y="2312"/>
                  <a:pt x="698" y="1742"/>
                </a:cubicBezTo>
                <a:cubicBezTo>
                  <a:pt x="698" y="1172"/>
                  <a:pt x="1141" y="697"/>
                  <a:pt x="1743" y="697"/>
                </a:cubicBezTo>
                <a:close/>
                <a:moveTo>
                  <a:pt x="1743" y="0"/>
                </a:moveTo>
                <a:cubicBezTo>
                  <a:pt x="793" y="0"/>
                  <a:pt x="1" y="792"/>
                  <a:pt x="1" y="1742"/>
                </a:cubicBezTo>
                <a:cubicBezTo>
                  <a:pt x="1" y="2692"/>
                  <a:pt x="793" y="3452"/>
                  <a:pt x="1743" y="3452"/>
                </a:cubicBezTo>
                <a:cubicBezTo>
                  <a:pt x="2693" y="3452"/>
                  <a:pt x="3453" y="2692"/>
                  <a:pt x="3453" y="1742"/>
                </a:cubicBezTo>
                <a:cubicBezTo>
                  <a:pt x="3453" y="792"/>
                  <a:pt x="2693" y="0"/>
                  <a:pt x="174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1035;p36">
            <a:extLst>
              <a:ext uri="{FF2B5EF4-FFF2-40B4-BE49-F238E27FC236}">
                <a16:creationId xmlns:a16="http://schemas.microsoft.com/office/drawing/2014/main" id="{738533A8-6CA8-48EB-A739-E83B3704E912}"/>
              </a:ext>
            </a:extLst>
          </p:cNvPr>
          <p:cNvSpPr/>
          <p:nvPr/>
        </p:nvSpPr>
        <p:spPr>
          <a:xfrm>
            <a:off x="2332286" y="2794202"/>
            <a:ext cx="102279" cy="103236"/>
          </a:xfrm>
          <a:custGeom>
            <a:avLst/>
            <a:gdLst/>
            <a:ahLst/>
            <a:cxnLst/>
            <a:rect l="l" t="t" r="r" b="b"/>
            <a:pathLst>
              <a:path w="3421" h="3453" extrusionOk="0">
                <a:moveTo>
                  <a:pt x="1710" y="665"/>
                </a:moveTo>
                <a:cubicBezTo>
                  <a:pt x="2280" y="665"/>
                  <a:pt x="2755" y="1140"/>
                  <a:pt x="2755" y="1711"/>
                </a:cubicBezTo>
                <a:cubicBezTo>
                  <a:pt x="2755" y="2281"/>
                  <a:pt x="2280" y="2756"/>
                  <a:pt x="1710" y="2756"/>
                </a:cubicBezTo>
                <a:cubicBezTo>
                  <a:pt x="1140" y="2756"/>
                  <a:pt x="665" y="2281"/>
                  <a:pt x="665" y="1711"/>
                </a:cubicBezTo>
                <a:cubicBezTo>
                  <a:pt x="665" y="1140"/>
                  <a:pt x="1140" y="665"/>
                  <a:pt x="1710" y="665"/>
                </a:cubicBezTo>
                <a:close/>
                <a:moveTo>
                  <a:pt x="1710" y="0"/>
                </a:moveTo>
                <a:cubicBezTo>
                  <a:pt x="760" y="0"/>
                  <a:pt x="0" y="760"/>
                  <a:pt x="0" y="1711"/>
                </a:cubicBezTo>
                <a:cubicBezTo>
                  <a:pt x="0" y="2661"/>
                  <a:pt x="760" y="3452"/>
                  <a:pt x="1710" y="3452"/>
                </a:cubicBezTo>
                <a:cubicBezTo>
                  <a:pt x="2660" y="3452"/>
                  <a:pt x="3420" y="2661"/>
                  <a:pt x="3420" y="1711"/>
                </a:cubicBezTo>
                <a:cubicBezTo>
                  <a:pt x="3420" y="760"/>
                  <a:pt x="2660" y="0"/>
                  <a:pt x="171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1039;p36">
            <a:extLst>
              <a:ext uri="{FF2B5EF4-FFF2-40B4-BE49-F238E27FC236}">
                <a16:creationId xmlns:a16="http://schemas.microsoft.com/office/drawing/2014/main" id="{AE4F0347-949D-4390-A148-3E6C6F7A1EE5}"/>
              </a:ext>
            </a:extLst>
          </p:cNvPr>
          <p:cNvSpPr/>
          <p:nvPr/>
        </p:nvSpPr>
        <p:spPr>
          <a:xfrm>
            <a:off x="6086662" y="3689003"/>
            <a:ext cx="104193" cy="104193"/>
          </a:xfrm>
          <a:custGeom>
            <a:avLst/>
            <a:gdLst/>
            <a:ahLst/>
            <a:cxnLst/>
            <a:rect l="l" t="t" r="r" b="b"/>
            <a:pathLst>
              <a:path w="3485" h="3485" extrusionOk="0">
                <a:moveTo>
                  <a:pt x="1743" y="0"/>
                </a:moveTo>
                <a:cubicBezTo>
                  <a:pt x="1458" y="0"/>
                  <a:pt x="1236" y="222"/>
                  <a:pt x="1236" y="507"/>
                </a:cubicBezTo>
                <a:lnTo>
                  <a:pt x="1236" y="1236"/>
                </a:lnTo>
                <a:lnTo>
                  <a:pt x="508" y="1236"/>
                </a:lnTo>
                <a:cubicBezTo>
                  <a:pt x="223" y="1236"/>
                  <a:pt x="1" y="1457"/>
                  <a:pt x="1" y="1742"/>
                </a:cubicBezTo>
                <a:cubicBezTo>
                  <a:pt x="1" y="2027"/>
                  <a:pt x="223" y="2249"/>
                  <a:pt x="508" y="2249"/>
                </a:cubicBezTo>
                <a:lnTo>
                  <a:pt x="1236" y="2249"/>
                </a:lnTo>
                <a:lnTo>
                  <a:pt x="1236" y="2977"/>
                </a:lnTo>
                <a:cubicBezTo>
                  <a:pt x="1236" y="3262"/>
                  <a:pt x="1458" y="3484"/>
                  <a:pt x="1743" y="3484"/>
                </a:cubicBezTo>
                <a:cubicBezTo>
                  <a:pt x="2028" y="3484"/>
                  <a:pt x="2249" y="3262"/>
                  <a:pt x="2249" y="2977"/>
                </a:cubicBezTo>
                <a:lnTo>
                  <a:pt x="2249" y="2249"/>
                </a:lnTo>
                <a:lnTo>
                  <a:pt x="2978" y="2249"/>
                </a:lnTo>
                <a:cubicBezTo>
                  <a:pt x="3263" y="2249"/>
                  <a:pt x="3485" y="2027"/>
                  <a:pt x="3485" y="1742"/>
                </a:cubicBezTo>
                <a:cubicBezTo>
                  <a:pt x="3485" y="1457"/>
                  <a:pt x="3263" y="1236"/>
                  <a:pt x="2978" y="1236"/>
                </a:cubicBezTo>
                <a:lnTo>
                  <a:pt x="2249" y="1236"/>
                </a:lnTo>
                <a:lnTo>
                  <a:pt x="2249" y="507"/>
                </a:lnTo>
                <a:cubicBezTo>
                  <a:pt x="2249" y="222"/>
                  <a:pt x="2028" y="0"/>
                  <a:pt x="174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1040;p36">
            <a:extLst>
              <a:ext uri="{FF2B5EF4-FFF2-40B4-BE49-F238E27FC236}">
                <a16:creationId xmlns:a16="http://schemas.microsoft.com/office/drawing/2014/main" id="{4AB6B6FB-5AC3-4FD3-B0FE-548FC8A7A7BC}"/>
              </a:ext>
            </a:extLst>
          </p:cNvPr>
          <p:cNvSpPr/>
          <p:nvPr/>
        </p:nvSpPr>
        <p:spPr>
          <a:xfrm>
            <a:off x="1768891" y="872026"/>
            <a:ext cx="104163" cy="104193"/>
          </a:xfrm>
          <a:custGeom>
            <a:avLst/>
            <a:gdLst/>
            <a:ahLst/>
            <a:cxnLst/>
            <a:rect l="l" t="t" r="r" b="b"/>
            <a:pathLst>
              <a:path w="3484" h="3485" extrusionOk="0">
                <a:moveTo>
                  <a:pt x="1742" y="1"/>
                </a:moveTo>
                <a:cubicBezTo>
                  <a:pt x="1457" y="1"/>
                  <a:pt x="1235" y="222"/>
                  <a:pt x="1235" y="507"/>
                </a:cubicBezTo>
                <a:lnTo>
                  <a:pt x="1235" y="1236"/>
                </a:lnTo>
                <a:lnTo>
                  <a:pt x="507" y="1236"/>
                </a:lnTo>
                <a:cubicBezTo>
                  <a:pt x="222" y="1236"/>
                  <a:pt x="0" y="1457"/>
                  <a:pt x="0" y="1742"/>
                </a:cubicBezTo>
                <a:cubicBezTo>
                  <a:pt x="0" y="2027"/>
                  <a:pt x="222" y="2249"/>
                  <a:pt x="507" y="2249"/>
                </a:cubicBezTo>
                <a:lnTo>
                  <a:pt x="1235" y="2249"/>
                </a:lnTo>
                <a:lnTo>
                  <a:pt x="1235" y="2977"/>
                </a:lnTo>
                <a:cubicBezTo>
                  <a:pt x="1235" y="3262"/>
                  <a:pt x="1457" y="3484"/>
                  <a:pt x="1742" y="3484"/>
                </a:cubicBezTo>
                <a:cubicBezTo>
                  <a:pt x="2027" y="3484"/>
                  <a:pt x="2249" y="3262"/>
                  <a:pt x="2249" y="2977"/>
                </a:cubicBezTo>
                <a:lnTo>
                  <a:pt x="2249" y="2249"/>
                </a:lnTo>
                <a:lnTo>
                  <a:pt x="2977" y="2249"/>
                </a:lnTo>
                <a:cubicBezTo>
                  <a:pt x="3262" y="2249"/>
                  <a:pt x="3484" y="2027"/>
                  <a:pt x="3484" y="1742"/>
                </a:cubicBezTo>
                <a:cubicBezTo>
                  <a:pt x="3484" y="1457"/>
                  <a:pt x="3262" y="1236"/>
                  <a:pt x="2977" y="1236"/>
                </a:cubicBezTo>
                <a:lnTo>
                  <a:pt x="2249" y="1236"/>
                </a:lnTo>
                <a:lnTo>
                  <a:pt x="2249" y="507"/>
                </a:lnTo>
                <a:cubicBezTo>
                  <a:pt x="2249" y="222"/>
                  <a:pt x="2027" y="1"/>
                  <a:pt x="1742"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1041;p36">
            <a:extLst>
              <a:ext uri="{FF2B5EF4-FFF2-40B4-BE49-F238E27FC236}">
                <a16:creationId xmlns:a16="http://schemas.microsoft.com/office/drawing/2014/main" id="{1787B364-B821-4914-8C39-4182BDE0AED9}"/>
              </a:ext>
            </a:extLst>
          </p:cNvPr>
          <p:cNvSpPr/>
          <p:nvPr/>
        </p:nvSpPr>
        <p:spPr>
          <a:xfrm>
            <a:off x="7412312" y="4658612"/>
            <a:ext cx="105120" cy="105120"/>
          </a:xfrm>
          <a:custGeom>
            <a:avLst/>
            <a:gdLst/>
            <a:ahLst/>
            <a:cxnLst/>
            <a:rect l="l" t="t" r="r" b="b"/>
            <a:pathLst>
              <a:path w="3516" h="3516" extrusionOk="0">
                <a:moveTo>
                  <a:pt x="1774" y="0"/>
                </a:moveTo>
                <a:cubicBezTo>
                  <a:pt x="1489" y="0"/>
                  <a:pt x="1236" y="254"/>
                  <a:pt x="1236" y="507"/>
                </a:cubicBezTo>
                <a:lnTo>
                  <a:pt x="1236" y="1236"/>
                </a:lnTo>
                <a:lnTo>
                  <a:pt x="539" y="1236"/>
                </a:lnTo>
                <a:cubicBezTo>
                  <a:pt x="254" y="1236"/>
                  <a:pt x="1" y="1489"/>
                  <a:pt x="1" y="1742"/>
                </a:cubicBezTo>
                <a:cubicBezTo>
                  <a:pt x="1" y="2027"/>
                  <a:pt x="254" y="2281"/>
                  <a:pt x="539" y="2281"/>
                </a:cubicBezTo>
                <a:lnTo>
                  <a:pt x="1236" y="2281"/>
                </a:lnTo>
                <a:lnTo>
                  <a:pt x="1236" y="2977"/>
                </a:lnTo>
                <a:cubicBezTo>
                  <a:pt x="1236" y="3262"/>
                  <a:pt x="1489" y="3516"/>
                  <a:pt x="1774" y="3516"/>
                </a:cubicBezTo>
                <a:cubicBezTo>
                  <a:pt x="2027" y="3516"/>
                  <a:pt x="2281" y="3262"/>
                  <a:pt x="2281" y="2977"/>
                </a:cubicBezTo>
                <a:lnTo>
                  <a:pt x="2281" y="2281"/>
                </a:lnTo>
                <a:lnTo>
                  <a:pt x="3009" y="2281"/>
                </a:lnTo>
                <a:cubicBezTo>
                  <a:pt x="3263" y="2281"/>
                  <a:pt x="3516" y="2027"/>
                  <a:pt x="3516" y="1742"/>
                </a:cubicBezTo>
                <a:cubicBezTo>
                  <a:pt x="3516" y="1489"/>
                  <a:pt x="3294" y="1236"/>
                  <a:pt x="3009" y="1236"/>
                </a:cubicBezTo>
                <a:lnTo>
                  <a:pt x="2281" y="1236"/>
                </a:lnTo>
                <a:lnTo>
                  <a:pt x="2281" y="507"/>
                </a:lnTo>
                <a:cubicBezTo>
                  <a:pt x="2281" y="254"/>
                  <a:pt x="2027" y="0"/>
                  <a:pt x="177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1044;p36">
            <a:extLst>
              <a:ext uri="{FF2B5EF4-FFF2-40B4-BE49-F238E27FC236}">
                <a16:creationId xmlns:a16="http://schemas.microsoft.com/office/drawing/2014/main" id="{7FB08A88-08FE-472E-8F1F-E6F1DBFB89FD}"/>
              </a:ext>
            </a:extLst>
          </p:cNvPr>
          <p:cNvSpPr/>
          <p:nvPr/>
        </p:nvSpPr>
        <p:spPr>
          <a:xfrm>
            <a:off x="6013768" y="3909750"/>
            <a:ext cx="605992" cy="550832"/>
          </a:xfrm>
          <a:custGeom>
            <a:avLst/>
            <a:gdLst/>
            <a:ahLst/>
            <a:cxnLst/>
            <a:rect l="l" t="t" r="r" b="b"/>
            <a:pathLst>
              <a:path w="20269" h="18424" extrusionOk="0">
                <a:moveTo>
                  <a:pt x="10124" y="0"/>
                </a:moveTo>
                <a:cubicBezTo>
                  <a:pt x="5941" y="0"/>
                  <a:pt x="2175" y="2861"/>
                  <a:pt x="1172" y="7090"/>
                </a:cubicBezTo>
                <a:cubicBezTo>
                  <a:pt x="0" y="12062"/>
                  <a:pt x="3072" y="17003"/>
                  <a:pt x="8013" y="18174"/>
                </a:cubicBezTo>
                <a:cubicBezTo>
                  <a:pt x="8723" y="18343"/>
                  <a:pt x="9435" y="18424"/>
                  <a:pt x="10135" y="18424"/>
                </a:cubicBezTo>
                <a:cubicBezTo>
                  <a:pt x="14305" y="18424"/>
                  <a:pt x="18094" y="15563"/>
                  <a:pt x="19097" y="11334"/>
                </a:cubicBezTo>
                <a:cubicBezTo>
                  <a:pt x="20269" y="6393"/>
                  <a:pt x="17197" y="1421"/>
                  <a:pt x="12256" y="250"/>
                </a:cubicBezTo>
                <a:cubicBezTo>
                  <a:pt x="11541" y="81"/>
                  <a:pt x="10827" y="0"/>
                  <a:pt x="10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41" name="Grupo 440">
            <a:extLst>
              <a:ext uri="{FF2B5EF4-FFF2-40B4-BE49-F238E27FC236}">
                <a16:creationId xmlns:a16="http://schemas.microsoft.com/office/drawing/2014/main" id="{F27EB084-C237-4F2A-B925-30B7548EF251}"/>
              </a:ext>
            </a:extLst>
          </p:cNvPr>
          <p:cNvGrpSpPr/>
          <p:nvPr/>
        </p:nvGrpSpPr>
        <p:grpSpPr>
          <a:xfrm>
            <a:off x="5179836" y="3036006"/>
            <a:ext cx="6682159" cy="2722879"/>
            <a:chOff x="5153203" y="3948521"/>
            <a:chExt cx="7121396" cy="2901861"/>
          </a:xfrm>
        </p:grpSpPr>
        <p:sp>
          <p:nvSpPr>
            <p:cNvPr id="257" name="矩形 1">
              <a:extLst>
                <a:ext uri="{FF2B5EF4-FFF2-40B4-BE49-F238E27FC236}">
                  <a16:creationId xmlns:a16="http://schemas.microsoft.com/office/drawing/2014/main" id="{7EC97513-C8CC-4220-A1EC-3F7B6567E256}"/>
                </a:ext>
              </a:extLst>
            </p:cNvPr>
            <p:cNvSpPr/>
            <p:nvPr/>
          </p:nvSpPr>
          <p:spPr>
            <a:xfrm>
              <a:off x="5153203" y="5688072"/>
              <a:ext cx="2575457" cy="414138"/>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product upgrade</a:t>
              </a:r>
              <a:endParaRPr lang="zh-CN" altLang="en-US" b="1" dirty="0">
                <a:solidFill>
                  <a:schemeClr val="tx1">
                    <a:lumMod val="75000"/>
                    <a:lumOff val="25000"/>
                  </a:schemeClr>
                </a:solidFill>
                <a:ea typeface="微软雅黑" panose="020B0503020204020204" pitchFamily="34" charset="-122"/>
              </a:endParaRPr>
            </a:p>
          </p:txBody>
        </p:sp>
        <p:sp>
          <p:nvSpPr>
            <p:cNvPr id="258" name="矩形 2">
              <a:extLst>
                <a:ext uri="{FF2B5EF4-FFF2-40B4-BE49-F238E27FC236}">
                  <a16:creationId xmlns:a16="http://schemas.microsoft.com/office/drawing/2014/main" id="{21AEB4DD-149F-46FF-8ECC-A1B3EF775B11}"/>
                </a:ext>
              </a:extLst>
            </p:cNvPr>
            <p:cNvSpPr/>
            <p:nvPr/>
          </p:nvSpPr>
          <p:spPr>
            <a:xfrm>
              <a:off x="7440697" y="5553519"/>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Environmental upgrade</a:t>
              </a:r>
              <a:endParaRPr lang="zh-CN" altLang="en-US" b="1" dirty="0">
                <a:solidFill>
                  <a:schemeClr val="tx1">
                    <a:lumMod val="75000"/>
                    <a:lumOff val="25000"/>
                  </a:schemeClr>
                </a:solidFill>
                <a:ea typeface="微软雅黑" panose="020B0503020204020204" pitchFamily="34" charset="-122"/>
              </a:endParaRPr>
            </a:p>
          </p:txBody>
        </p:sp>
        <p:sp>
          <p:nvSpPr>
            <p:cNvPr id="259" name="矩形 3">
              <a:extLst>
                <a:ext uri="{FF2B5EF4-FFF2-40B4-BE49-F238E27FC236}">
                  <a16:creationId xmlns:a16="http://schemas.microsoft.com/office/drawing/2014/main" id="{F979DC70-F58D-4914-A51E-A40AE76829DA}"/>
                </a:ext>
              </a:extLst>
            </p:cNvPr>
            <p:cNvSpPr/>
            <p:nvPr/>
          </p:nvSpPr>
          <p:spPr>
            <a:xfrm>
              <a:off x="9699142" y="5527179"/>
              <a:ext cx="2575457" cy="724741"/>
            </a:xfrm>
            <a:prstGeom prst="rect">
              <a:avLst/>
            </a:prstGeom>
          </p:spPr>
          <p:txBody>
            <a:bodyPr wrap="square">
              <a:spAutoFit/>
              <a:scene3d>
                <a:camera prst="orthographicFront"/>
                <a:lightRig rig="threePt" dir="t"/>
              </a:scene3d>
              <a:sp3d contourW="12700"/>
            </a:bodyPr>
            <a:lstStyle/>
            <a:p>
              <a:pPr algn="ctr"/>
              <a:r>
                <a:rPr lang="en-US" altLang="zh-CN" b="1" dirty="0">
                  <a:solidFill>
                    <a:schemeClr val="tx1">
                      <a:lumMod val="75000"/>
                      <a:lumOff val="25000"/>
                    </a:schemeClr>
                  </a:solidFill>
                  <a:ea typeface="微软雅黑" panose="020B0503020204020204" pitchFamily="34" charset="-122"/>
                </a:rPr>
                <a:t>Member service upgrade</a:t>
              </a:r>
              <a:endParaRPr lang="zh-CN" altLang="en-US" b="1" dirty="0">
                <a:solidFill>
                  <a:schemeClr val="tx1">
                    <a:lumMod val="75000"/>
                    <a:lumOff val="25000"/>
                  </a:schemeClr>
                </a:solidFill>
                <a:ea typeface="微软雅黑" panose="020B0503020204020204" pitchFamily="34" charset="-122"/>
              </a:endParaRPr>
            </a:p>
          </p:txBody>
        </p:sp>
        <p:sp>
          <p:nvSpPr>
            <p:cNvPr id="260" name="椭圆 6">
              <a:extLst>
                <a:ext uri="{FF2B5EF4-FFF2-40B4-BE49-F238E27FC236}">
                  <a16:creationId xmlns:a16="http://schemas.microsoft.com/office/drawing/2014/main" id="{4DAF45E3-0781-4E46-91E1-4D06586D35AE}"/>
                </a:ext>
              </a:extLst>
            </p:cNvPr>
            <p:cNvSpPr/>
            <p:nvPr/>
          </p:nvSpPr>
          <p:spPr bwMode="auto">
            <a:xfrm>
              <a:off x="5858265" y="414824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261" name="椭圆 7">
              <a:extLst>
                <a:ext uri="{FF2B5EF4-FFF2-40B4-BE49-F238E27FC236}">
                  <a16:creationId xmlns:a16="http://schemas.microsoft.com/office/drawing/2014/main" id="{78665A36-BAFE-4761-9B5E-03A397831A03}"/>
                </a:ext>
              </a:extLst>
            </p:cNvPr>
            <p:cNvSpPr/>
            <p:nvPr/>
          </p:nvSpPr>
          <p:spPr bwMode="auto">
            <a:xfrm>
              <a:off x="8138449" y="414824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sp>
          <p:nvSpPr>
            <p:cNvPr id="262" name="椭圆 8">
              <a:extLst>
                <a:ext uri="{FF2B5EF4-FFF2-40B4-BE49-F238E27FC236}">
                  <a16:creationId xmlns:a16="http://schemas.microsoft.com/office/drawing/2014/main" id="{D0DE750A-35A0-4E41-BF13-6B73067B7157}"/>
                </a:ext>
              </a:extLst>
            </p:cNvPr>
            <p:cNvSpPr/>
            <p:nvPr/>
          </p:nvSpPr>
          <p:spPr bwMode="auto">
            <a:xfrm>
              <a:off x="10418633" y="4148249"/>
              <a:ext cx="1165332" cy="1165332"/>
            </a:xfrm>
            <a:prstGeom prst="ellipse">
              <a:avLst/>
            </a:prstGeom>
            <a:gradFill>
              <a:gsLst>
                <a:gs pos="100000">
                  <a:schemeClr val="bg1">
                    <a:lumMod val="95000"/>
                  </a:schemeClr>
                </a:gs>
                <a:gs pos="0">
                  <a:schemeClr val="bg1"/>
                </a:gs>
              </a:gsLst>
              <a:lin ang="2700000" scaled="1"/>
            </a:gradFill>
            <a:ln w="9525" cap="flat" cmpd="sng" algn="ctr">
              <a:noFill/>
              <a:prstDash val="solid"/>
              <a:round/>
              <a:headEnd type="none" w="med" len="med"/>
              <a:tailEnd type="none" w="med" len="me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pPr>
              <a:endParaRPr lang="zh-CN" altLang="en-US">
                <a:latin typeface="Arial" panose="020B0604020202020204" pitchFamily="34" charset="0"/>
                <a:ea typeface="宋体" panose="02010600030101010101" pitchFamily="2" charset="-122"/>
              </a:endParaRPr>
            </a:p>
          </p:txBody>
        </p:sp>
        <p:cxnSp>
          <p:nvCxnSpPr>
            <p:cNvPr id="263" name="直接连接符 11">
              <a:extLst>
                <a:ext uri="{FF2B5EF4-FFF2-40B4-BE49-F238E27FC236}">
                  <a16:creationId xmlns:a16="http://schemas.microsoft.com/office/drawing/2014/main" id="{E227BC8A-D7FA-4078-9905-36F66398FB35}"/>
                </a:ext>
              </a:extLst>
            </p:cNvPr>
            <p:cNvCxnSpPr/>
            <p:nvPr/>
          </p:nvCxnSpPr>
          <p:spPr bwMode="auto">
            <a:xfrm>
              <a:off x="7581023" y="573346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cxnSp>
          <p:nvCxnSpPr>
            <p:cNvPr id="264" name="直接连接符 12">
              <a:extLst>
                <a:ext uri="{FF2B5EF4-FFF2-40B4-BE49-F238E27FC236}">
                  <a16:creationId xmlns:a16="http://schemas.microsoft.com/office/drawing/2014/main" id="{C2D89760-AAFC-4A9F-BA18-6524D2F3057D}"/>
                </a:ext>
              </a:extLst>
            </p:cNvPr>
            <p:cNvCxnSpPr/>
            <p:nvPr/>
          </p:nvCxnSpPr>
          <p:spPr bwMode="auto">
            <a:xfrm>
              <a:off x="9861207" y="573346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cxnSp>
          <p:nvCxnSpPr>
            <p:cNvPr id="265" name="直接连接符 13">
              <a:extLst>
                <a:ext uri="{FF2B5EF4-FFF2-40B4-BE49-F238E27FC236}">
                  <a16:creationId xmlns:a16="http://schemas.microsoft.com/office/drawing/2014/main" id="{87DAFFA3-4DA5-4EC9-A4EB-EF30FFB83ABA}"/>
                </a:ext>
              </a:extLst>
            </p:cNvPr>
            <p:cNvCxnSpPr/>
            <p:nvPr/>
          </p:nvCxnSpPr>
          <p:spPr bwMode="auto">
            <a:xfrm>
              <a:off x="12141391" y="5733467"/>
              <a:ext cx="0" cy="610836"/>
            </a:xfrm>
            <a:prstGeom prst="line">
              <a:avLst/>
            </a:prstGeom>
            <a:solidFill>
              <a:schemeClr val="accent1"/>
            </a:solidFill>
            <a:ln w="9525" cap="flat" cmpd="sng" algn="ctr">
              <a:gradFill flip="none" rotWithShape="1">
                <a:gsLst>
                  <a:gs pos="0">
                    <a:schemeClr val="bg1"/>
                  </a:gs>
                  <a:gs pos="50000">
                    <a:schemeClr val="accent1"/>
                  </a:gs>
                  <a:gs pos="100000">
                    <a:schemeClr val="bg1"/>
                  </a:gs>
                </a:gsLst>
                <a:lin ang="5400000" scaled="1"/>
                <a:tileRect/>
              </a:gradFill>
              <a:prstDash val="solid"/>
              <a:round/>
              <a:headEnd type="none" w="med" len="med"/>
              <a:tailEnd type="none" w="med" len="med"/>
            </a:ln>
          </p:spPr>
        </p:cxnSp>
        <p:grpSp>
          <p:nvGrpSpPr>
            <p:cNvPr id="266" name="组合 1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8BF54E6-2277-4B66-BCCB-28949E5CF237}"/>
                </a:ext>
              </a:extLst>
            </p:cNvPr>
            <p:cNvGrpSpPr/>
            <p:nvPr/>
          </p:nvGrpSpPr>
          <p:grpSpPr>
            <a:xfrm>
              <a:off x="6057332" y="3948521"/>
              <a:ext cx="852642" cy="1171690"/>
              <a:chOff x="4419757" y="1249337"/>
              <a:chExt cx="3352483" cy="4606944"/>
            </a:xfrm>
          </p:grpSpPr>
          <p:sp>
            <p:nvSpPr>
              <p:cNvPr id="267" name="íṧḻíḋé">
                <a:extLst>
                  <a:ext uri="{FF2B5EF4-FFF2-40B4-BE49-F238E27FC236}">
                    <a16:creationId xmlns:a16="http://schemas.microsoft.com/office/drawing/2014/main" id="{AB3FCFA8-188C-4DFC-BAEE-A4DCF6704C4B}"/>
                  </a:ext>
                </a:extLst>
              </p:cNvPr>
              <p:cNvSpPr/>
              <p:nvPr/>
            </p:nvSpPr>
            <p:spPr bwMode="auto">
              <a:xfrm>
                <a:off x="4419757" y="4370333"/>
                <a:ext cx="2411909" cy="1485948"/>
              </a:xfrm>
              <a:custGeom>
                <a:avLst/>
                <a:gdLst>
                  <a:gd name="T0" fmla="*/ 7522 w 7524"/>
                  <a:gd name="T1" fmla="*/ 2706 h 4633"/>
                  <a:gd name="T2" fmla="*/ 7522 w 7524"/>
                  <a:gd name="T3" fmla="*/ 2706 h 4633"/>
                  <a:gd name="T4" fmla="*/ 6871 w 7524"/>
                  <a:gd name="T5" fmla="*/ 2067 h 4633"/>
                  <a:gd name="T6" fmla="*/ 6719 w 7524"/>
                  <a:gd name="T7" fmla="*/ 2087 h 4633"/>
                  <a:gd name="T8" fmla="*/ 6254 w 7524"/>
                  <a:gd name="T9" fmla="*/ 2740 h 4633"/>
                  <a:gd name="T10" fmla="*/ 6167 w 7524"/>
                  <a:gd name="T11" fmla="*/ 2827 h 4633"/>
                  <a:gd name="T12" fmla="*/ 6080 w 7524"/>
                  <a:gd name="T13" fmla="*/ 2740 h 4633"/>
                  <a:gd name="T14" fmla="*/ 6168 w 7524"/>
                  <a:gd name="T15" fmla="*/ 2360 h 4633"/>
                  <a:gd name="T16" fmla="*/ 5984 w 7524"/>
                  <a:gd name="T17" fmla="*/ 2317 h 4633"/>
                  <a:gd name="T18" fmla="*/ 5844 w 7524"/>
                  <a:gd name="T19" fmla="*/ 2342 h 4633"/>
                  <a:gd name="T20" fmla="*/ 5855 w 7524"/>
                  <a:gd name="T21" fmla="*/ 2236 h 4633"/>
                  <a:gd name="T22" fmla="*/ 5023 w 7524"/>
                  <a:gd name="T23" fmla="*/ 1398 h 4633"/>
                  <a:gd name="T24" fmla="*/ 4710 w 7524"/>
                  <a:gd name="T25" fmla="*/ 1461 h 4633"/>
                  <a:gd name="T26" fmla="*/ 4247 w 7524"/>
                  <a:gd name="T27" fmla="*/ 2159 h 4633"/>
                  <a:gd name="T28" fmla="*/ 4156 w 7524"/>
                  <a:gd name="T29" fmla="*/ 2249 h 4633"/>
                  <a:gd name="T30" fmla="*/ 4155 w 7524"/>
                  <a:gd name="T31" fmla="*/ 2249 h 4633"/>
                  <a:gd name="T32" fmla="*/ 4066 w 7524"/>
                  <a:gd name="T33" fmla="*/ 2156 h 4633"/>
                  <a:gd name="T34" fmla="*/ 4617 w 7524"/>
                  <a:gd name="T35" fmla="*/ 1303 h 4633"/>
                  <a:gd name="T36" fmla="*/ 4291 w 7524"/>
                  <a:gd name="T37" fmla="*/ 0 h 4633"/>
                  <a:gd name="T38" fmla="*/ 4070 w 7524"/>
                  <a:gd name="T39" fmla="*/ 120 h 4633"/>
                  <a:gd name="T40" fmla="*/ 4113 w 7524"/>
                  <a:gd name="T41" fmla="*/ 903 h 4633"/>
                  <a:gd name="T42" fmla="*/ 3904 w 7524"/>
                  <a:gd name="T43" fmla="*/ 681 h 4633"/>
                  <a:gd name="T44" fmla="*/ 3754 w 7524"/>
                  <a:gd name="T45" fmla="*/ 1029 h 4633"/>
                  <a:gd name="T46" fmla="*/ 3599 w 7524"/>
                  <a:gd name="T47" fmla="*/ 681 h 4633"/>
                  <a:gd name="T48" fmla="*/ 3376 w 7524"/>
                  <a:gd name="T49" fmla="*/ 903 h 4633"/>
                  <a:gd name="T50" fmla="*/ 3420 w 7524"/>
                  <a:gd name="T51" fmla="*/ 114 h 4633"/>
                  <a:gd name="T52" fmla="*/ 3215 w 7524"/>
                  <a:gd name="T53" fmla="*/ 1 h 4633"/>
                  <a:gd name="T54" fmla="*/ 2755 w 7524"/>
                  <a:gd name="T55" fmla="*/ 1560 h 4633"/>
                  <a:gd name="T56" fmla="*/ 2630 w 7524"/>
                  <a:gd name="T57" fmla="*/ 1548 h 4633"/>
                  <a:gd name="T58" fmla="*/ 1855 w 7524"/>
                  <a:gd name="T59" fmla="*/ 2172 h 4633"/>
                  <a:gd name="T60" fmla="*/ 1643 w 7524"/>
                  <a:gd name="T61" fmla="*/ 2115 h 4633"/>
                  <a:gd name="T62" fmla="*/ 1426 w 7524"/>
                  <a:gd name="T63" fmla="*/ 2177 h 4633"/>
                  <a:gd name="T64" fmla="*/ 1565 w 7524"/>
                  <a:gd name="T65" fmla="*/ 2634 h 4633"/>
                  <a:gd name="T66" fmla="*/ 1478 w 7524"/>
                  <a:gd name="T67" fmla="*/ 2721 h 4633"/>
                  <a:gd name="T68" fmla="*/ 1392 w 7524"/>
                  <a:gd name="T69" fmla="*/ 2634 h 4633"/>
                  <a:gd name="T70" fmla="*/ 1129 w 7524"/>
                  <a:gd name="T71" fmla="*/ 2117 h 4633"/>
                  <a:gd name="T72" fmla="*/ 743 w 7524"/>
                  <a:gd name="T73" fmla="*/ 2005 h 4633"/>
                  <a:gd name="T74" fmla="*/ 11 w 7524"/>
                  <a:gd name="T75" fmla="*/ 2724 h 4633"/>
                  <a:gd name="T76" fmla="*/ 8 w 7524"/>
                  <a:gd name="T77" fmla="*/ 2724 h 4633"/>
                  <a:gd name="T78" fmla="*/ 8 w 7524"/>
                  <a:gd name="T79" fmla="*/ 3266 h 4633"/>
                  <a:gd name="T80" fmla="*/ 7524 w 7524"/>
                  <a:gd name="T81" fmla="*/ 3266 h 4633"/>
                  <a:gd name="T82" fmla="*/ 7524 w 7524"/>
                  <a:gd name="T83" fmla="*/ 2705 h 4633"/>
                  <a:gd name="T84" fmla="*/ 7522 w 7524"/>
                  <a:gd name="T85" fmla="*/ 2705 h 4633"/>
                  <a:gd name="T86" fmla="*/ 7522 w 7524"/>
                  <a:gd name="T87" fmla="*/ 2706 h 4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24" h="4633">
                    <a:moveTo>
                      <a:pt x="7522" y="2706"/>
                    </a:moveTo>
                    <a:lnTo>
                      <a:pt x="7522" y="2706"/>
                    </a:lnTo>
                    <a:cubicBezTo>
                      <a:pt x="7512" y="2352"/>
                      <a:pt x="7225" y="2067"/>
                      <a:pt x="6871" y="2067"/>
                    </a:cubicBezTo>
                    <a:cubicBezTo>
                      <a:pt x="6819" y="2067"/>
                      <a:pt x="6768" y="2075"/>
                      <a:pt x="6719" y="2087"/>
                    </a:cubicBezTo>
                    <a:cubicBezTo>
                      <a:pt x="6449" y="2181"/>
                      <a:pt x="6254" y="2437"/>
                      <a:pt x="6254" y="2740"/>
                    </a:cubicBezTo>
                    <a:cubicBezTo>
                      <a:pt x="6254" y="2788"/>
                      <a:pt x="6215" y="2827"/>
                      <a:pt x="6167" y="2827"/>
                    </a:cubicBezTo>
                    <a:cubicBezTo>
                      <a:pt x="6119" y="2827"/>
                      <a:pt x="6080" y="2788"/>
                      <a:pt x="6080" y="2740"/>
                    </a:cubicBezTo>
                    <a:cubicBezTo>
                      <a:pt x="6080" y="2604"/>
                      <a:pt x="6112" y="2475"/>
                      <a:pt x="6168" y="2360"/>
                    </a:cubicBezTo>
                    <a:cubicBezTo>
                      <a:pt x="6112" y="2333"/>
                      <a:pt x="6050" y="2317"/>
                      <a:pt x="5984" y="2317"/>
                    </a:cubicBezTo>
                    <a:cubicBezTo>
                      <a:pt x="5935" y="2317"/>
                      <a:pt x="5889" y="2327"/>
                      <a:pt x="5844" y="2342"/>
                    </a:cubicBezTo>
                    <a:cubicBezTo>
                      <a:pt x="5849" y="2307"/>
                      <a:pt x="5855" y="2272"/>
                      <a:pt x="5855" y="2236"/>
                    </a:cubicBezTo>
                    <a:cubicBezTo>
                      <a:pt x="5855" y="1773"/>
                      <a:pt x="5483" y="1398"/>
                      <a:pt x="5023" y="1398"/>
                    </a:cubicBezTo>
                    <a:cubicBezTo>
                      <a:pt x="4912" y="1398"/>
                      <a:pt x="4807" y="1421"/>
                      <a:pt x="4710" y="1461"/>
                    </a:cubicBezTo>
                    <a:cubicBezTo>
                      <a:pt x="4443" y="1580"/>
                      <a:pt x="4253" y="1846"/>
                      <a:pt x="4247" y="2159"/>
                    </a:cubicBezTo>
                    <a:cubicBezTo>
                      <a:pt x="4245" y="2209"/>
                      <a:pt x="4205" y="2249"/>
                      <a:pt x="4156" y="2249"/>
                    </a:cubicBezTo>
                    <a:lnTo>
                      <a:pt x="4155" y="2249"/>
                    </a:lnTo>
                    <a:cubicBezTo>
                      <a:pt x="4105" y="2247"/>
                      <a:pt x="4065" y="2206"/>
                      <a:pt x="4066" y="2156"/>
                    </a:cubicBezTo>
                    <a:cubicBezTo>
                      <a:pt x="4074" y="1777"/>
                      <a:pt x="4298" y="1454"/>
                      <a:pt x="4617" y="1303"/>
                    </a:cubicBezTo>
                    <a:cubicBezTo>
                      <a:pt x="4429" y="906"/>
                      <a:pt x="4313" y="466"/>
                      <a:pt x="4291" y="0"/>
                    </a:cubicBezTo>
                    <a:cubicBezTo>
                      <a:pt x="4221" y="51"/>
                      <a:pt x="4147" y="90"/>
                      <a:pt x="4070" y="120"/>
                    </a:cubicBezTo>
                    <a:cubicBezTo>
                      <a:pt x="4070" y="338"/>
                      <a:pt x="4077" y="693"/>
                      <a:pt x="4113" y="903"/>
                    </a:cubicBezTo>
                    <a:lnTo>
                      <a:pt x="3904" y="681"/>
                    </a:lnTo>
                    <a:lnTo>
                      <a:pt x="3754" y="1029"/>
                    </a:lnTo>
                    <a:lnTo>
                      <a:pt x="3599" y="681"/>
                    </a:lnTo>
                    <a:lnTo>
                      <a:pt x="3376" y="903"/>
                    </a:lnTo>
                    <a:cubicBezTo>
                      <a:pt x="3414" y="726"/>
                      <a:pt x="3420" y="342"/>
                      <a:pt x="3420" y="114"/>
                    </a:cubicBezTo>
                    <a:cubicBezTo>
                      <a:pt x="3349" y="85"/>
                      <a:pt x="3280" y="49"/>
                      <a:pt x="3215" y="1"/>
                    </a:cubicBezTo>
                    <a:cubicBezTo>
                      <a:pt x="3188" y="570"/>
                      <a:pt x="3023" y="1101"/>
                      <a:pt x="2755" y="1560"/>
                    </a:cubicBezTo>
                    <a:cubicBezTo>
                      <a:pt x="2714" y="1554"/>
                      <a:pt x="2673" y="1548"/>
                      <a:pt x="2630" y="1548"/>
                    </a:cubicBezTo>
                    <a:cubicBezTo>
                      <a:pt x="2251" y="1548"/>
                      <a:pt x="1935" y="1815"/>
                      <a:pt x="1855" y="2172"/>
                    </a:cubicBezTo>
                    <a:cubicBezTo>
                      <a:pt x="1792" y="2137"/>
                      <a:pt x="1720" y="2115"/>
                      <a:pt x="1643" y="2115"/>
                    </a:cubicBezTo>
                    <a:cubicBezTo>
                      <a:pt x="1563" y="2115"/>
                      <a:pt x="1490" y="2139"/>
                      <a:pt x="1426" y="2177"/>
                    </a:cubicBezTo>
                    <a:cubicBezTo>
                      <a:pt x="1513" y="2308"/>
                      <a:pt x="1565" y="2465"/>
                      <a:pt x="1565" y="2634"/>
                    </a:cubicBezTo>
                    <a:cubicBezTo>
                      <a:pt x="1565" y="2682"/>
                      <a:pt x="1526" y="2721"/>
                      <a:pt x="1478" y="2721"/>
                    </a:cubicBezTo>
                    <a:cubicBezTo>
                      <a:pt x="1430" y="2721"/>
                      <a:pt x="1392" y="2682"/>
                      <a:pt x="1392" y="2634"/>
                    </a:cubicBezTo>
                    <a:cubicBezTo>
                      <a:pt x="1392" y="2421"/>
                      <a:pt x="1287" y="2234"/>
                      <a:pt x="1129" y="2117"/>
                    </a:cubicBezTo>
                    <a:cubicBezTo>
                      <a:pt x="1017" y="2046"/>
                      <a:pt x="885" y="2005"/>
                      <a:pt x="743" y="2005"/>
                    </a:cubicBezTo>
                    <a:cubicBezTo>
                      <a:pt x="345" y="2005"/>
                      <a:pt x="22" y="2325"/>
                      <a:pt x="11" y="2724"/>
                    </a:cubicBezTo>
                    <a:lnTo>
                      <a:pt x="8" y="2724"/>
                    </a:lnTo>
                    <a:lnTo>
                      <a:pt x="8" y="3266"/>
                    </a:lnTo>
                    <a:cubicBezTo>
                      <a:pt x="0" y="4134"/>
                      <a:pt x="6407" y="4633"/>
                      <a:pt x="7524" y="3266"/>
                    </a:cubicBezTo>
                    <a:lnTo>
                      <a:pt x="7524" y="2705"/>
                    </a:lnTo>
                    <a:lnTo>
                      <a:pt x="7522" y="2705"/>
                    </a:lnTo>
                    <a:lnTo>
                      <a:pt x="7522" y="2706"/>
                    </a:lnTo>
                    <a:close/>
                  </a:path>
                </a:pathLst>
              </a:custGeom>
              <a:solidFill>
                <a:schemeClr val="tx2">
                  <a:lumMod val="20000"/>
                  <a:lumOff val="80000"/>
                </a:schemeClr>
              </a:solidFill>
              <a:ln w="0">
                <a:noFill/>
                <a:prstDash val="solid"/>
                <a:round/>
                <a:headEnd/>
                <a:tailEnd/>
              </a:ln>
            </p:spPr>
            <p:txBody>
              <a:bodyPr anchor="ctr"/>
              <a:lstStyle/>
              <a:p>
                <a:pPr algn="ctr"/>
                <a:endParaRPr dirty="0"/>
              </a:p>
            </p:txBody>
          </p:sp>
          <p:grpSp>
            <p:nvGrpSpPr>
              <p:cNvPr id="268" name="ïŝļïḓè">
                <a:extLst>
                  <a:ext uri="{FF2B5EF4-FFF2-40B4-BE49-F238E27FC236}">
                    <a16:creationId xmlns:a16="http://schemas.microsoft.com/office/drawing/2014/main" id="{BCE21F65-6E4F-4B81-88F6-BD882F57EBDE}"/>
                  </a:ext>
                </a:extLst>
              </p:cNvPr>
              <p:cNvGrpSpPr/>
              <p:nvPr/>
            </p:nvGrpSpPr>
            <p:grpSpPr>
              <a:xfrm>
                <a:off x="5098983" y="1249337"/>
                <a:ext cx="2673257" cy="3480776"/>
                <a:chOff x="4118760" y="4761439"/>
                <a:chExt cx="3447200" cy="4488502"/>
              </a:xfrm>
            </p:grpSpPr>
            <p:sp>
              <p:nvSpPr>
                <p:cNvPr id="269" name="ï$ḻíḓê">
                  <a:extLst>
                    <a:ext uri="{FF2B5EF4-FFF2-40B4-BE49-F238E27FC236}">
                      <a16:creationId xmlns:a16="http://schemas.microsoft.com/office/drawing/2014/main" id="{30ECAB55-5DA2-448A-A2DB-3F37B392F4CF}"/>
                    </a:ext>
                  </a:extLst>
                </p:cNvPr>
                <p:cNvSpPr/>
                <p:nvPr/>
              </p:nvSpPr>
              <p:spPr bwMode="auto">
                <a:xfrm rot="1809314">
                  <a:off x="4469495" y="7715814"/>
                  <a:ext cx="1233004" cy="1531658"/>
                </a:xfrm>
                <a:custGeom>
                  <a:avLst/>
                  <a:gdLst>
                    <a:gd name="T0" fmla="*/ 263 w 4756"/>
                    <a:gd name="T1" fmla="*/ 0 h 5914"/>
                    <a:gd name="T2" fmla="*/ 0 w 4756"/>
                    <a:gd name="T3" fmla="*/ 3528 h 5914"/>
                    <a:gd name="T4" fmla="*/ 970 w 4756"/>
                    <a:gd name="T5" fmla="*/ 2841 h 5914"/>
                    <a:gd name="T6" fmla="*/ 2410 w 4756"/>
                    <a:gd name="T7" fmla="*/ 5913 h 5914"/>
                    <a:gd name="T8" fmla="*/ 3785 w 4756"/>
                    <a:gd name="T9" fmla="*/ 2834 h 5914"/>
                    <a:gd name="T10" fmla="*/ 4755 w 4756"/>
                    <a:gd name="T11" fmla="*/ 3528 h 5914"/>
                    <a:gd name="T12" fmla="*/ 4518 w 4756"/>
                    <a:gd name="T13" fmla="*/ 0 h 5914"/>
                    <a:gd name="T14" fmla="*/ 263 w 4756"/>
                    <a:gd name="T15" fmla="*/ 0 h 59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6" h="5914">
                      <a:moveTo>
                        <a:pt x="263" y="0"/>
                      </a:moveTo>
                      <a:lnTo>
                        <a:pt x="0" y="3528"/>
                      </a:lnTo>
                      <a:lnTo>
                        <a:pt x="970" y="2841"/>
                      </a:lnTo>
                      <a:lnTo>
                        <a:pt x="2410" y="5913"/>
                      </a:lnTo>
                      <a:lnTo>
                        <a:pt x="3785" y="2834"/>
                      </a:lnTo>
                      <a:lnTo>
                        <a:pt x="4755" y="3528"/>
                      </a:lnTo>
                      <a:lnTo>
                        <a:pt x="4518" y="0"/>
                      </a:lnTo>
                      <a:lnTo>
                        <a:pt x="263" y="0"/>
                      </a:lnTo>
                    </a:path>
                  </a:pathLst>
                </a:custGeom>
                <a:solidFill>
                  <a:srgbClr val="FF6400"/>
                </a:solidFill>
                <a:ln>
                  <a:noFill/>
                </a:ln>
                <a:effectLst/>
              </p:spPr>
              <p:txBody>
                <a:bodyPr anchor="ctr"/>
                <a:lstStyle/>
                <a:p>
                  <a:pPr algn="ctr"/>
                  <a:endParaRPr dirty="0"/>
                </a:p>
              </p:txBody>
            </p:sp>
            <p:sp>
              <p:nvSpPr>
                <p:cNvPr id="270" name="iśļïďê">
                  <a:extLst>
                    <a:ext uri="{FF2B5EF4-FFF2-40B4-BE49-F238E27FC236}">
                      <a16:creationId xmlns:a16="http://schemas.microsoft.com/office/drawing/2014/main" id="{7051E383-D58A-4200-8238-8B2C03BDC7EB}"/>
                    </a:ext>
                  </a:extLst>
                </p:cNvPr>
                <p:cNvSpPr/>
                <p:nvPr/>
              </p:nvSpPr>
              <p:spPr bwMode="auto">
                <a:xfrm rot="1809314">
                  <a:off x="4731911" y="7756928"/>
                  <a:ext cx="999671" cy="975003"/>
                </a:xfrm>
                <a:custGeom>
                  <a:avLst/>
                  <a:gdLst>
                    <a:gd name="T0" fmla="*/ 3619 w 3858"/>
                    <a:gd name="T1" fmla="*/ 0 h 3767"/>
                    <a:gd name="T2" fmla="*/ 174 w 3858"/>
                    <a:gd name="T3" fmla="*/ 0 h 3767"/>
                    <a:gd name="T4" fmla="*/ 244 w 3858"/>
                    <a:gd name="T5" fmla="*/ 154 h 3767"/>
                    <a:gd name="T6" fmla="*/ 0 w 3858"/>
                    <a:gd name="T7" fmla="*/ 2442 h 3767"/>
                    <a:gd name="T8" fmla="*/ 945 w 3858"/>
                    <a:gd name="T9" fmla="*/ 1645 h 3767"/>
                    <a:gd name="T10" fmla="*/ 1935 w 3858"/>
                    <a:gd name="T11" fmla="*/ 3766 h 3767"/>
                    <a:gd name="T12" fmla="*/ 2892 w 3858"/>
                    <a:gd name="T13" fmla="*/ 1626 h 3767"/>
                    <a:gd name="T14" fmla="*/ 3857 w 3858"/>
                    <a:gd name="T15" fmla="*/ 2442 h 3767"/>
                    <a:gd name="T16" fmla="*/ 3599 w 3858"/>
                    <a:gd name="T17" fmla="*/ 45 h 3767"/>
                    <a:gd name="T18" fmla="*/ 3619 w 3858"/>
                    <a:gd name="T19" fmla="*/ 0 h 3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58" h="3767">
                      <a:moveTo>
                        <a:pt x="3619" y="0"/>
                      </a:moveTo>
                      <a:lnTo>
                        <a:pt x="174" y="0"/>
                      </a:lnTo>
                      <a:lnTo>
                        <a:pt x="244" y="154"/>
                      </a:lnTo>
                      <a:lnTo>
                        <a:pt x="0" y="2442"/>
                      </a:lnTo>
                      <a:lnTo>
                        <a:pt x="945" y="1645"/>
                      </a:lnTo>
                      <a:lnTo>
                        <a:pt x="1935" y="3766"/>
                      </a:lnTo>
                      <a:lnTo>
                        <a:pt x="2892" y="1626"/>
                      </a:lnTo>
                      <a:lnTo>
                        <a:pt x="3857" y="2442"/>
                      </a:lnTo>
                      <a:lnTo>
                        <a:pt x="3599" y="45"/>
                      </a:lnTo>
                      <a:lnTo>
                        <a:pt x="3619" y="0"/>
                      </a:lnTo>
                    </a:path>
                  </a:pathLst>
                </a:custGeom>
                <a:solidFill>
                  <a:srgbClr val="FFC000"/>
                </a:solidFill>
                <a:ln>
                  <a:noFill/>
                </a:ln>
                <a:effectLst/>
              </p:spPr>
              <p:txBody>
                <a:bodyPr anchor="ctr"/>
                <a:lstStyle/>
                <a:p>
                  <a:pPr algn="ctr"/>
                  <a:endParaRPr dirty="0"/>
                </a:p>
              </p:txBody>
            </p:sp>
            <p:sp>
              <p:nvSpPr>
                <p:cNvPr id="271" name="işḻîḍé">
                  <a:extLst>
                    <a:ext uri="{FF2B5EF4-FFF2-40B4-BE49-F238E27FC236}">
                      <a16:creationId xmlns:a16="http://schemas.microsoft.com/office/drawing/2014/main" id="{6D50088E-F6A2-415E-97EE-A404F5950CBC}"/>
                    </a:ext>
                  </a:extLst>
                </p:cNvPr>
                <p:cNvSpPr/>
                <p:nvPr/>
              </p:nvSpPr>
              <p:spPr bwMode="auto">
                <a:xfrm rot="1809314">
                  <a:off x="4118760" y="5940647"/>
                  <a:ext cx="733169" cy="1979725"/>
                </a:xfrm>
                <a:custGeom>
                  <a:avLst/>
                  <a:gdLst>
                    <a:gd name="T0" fmla="*/ 2507 w 2829"/>
                    <a:gd name="T1" fmla="*/ 0 h 7642"/>
                    <a:gd name="T2" fmla="*/ 328 w 2829"/>
                    <a:gd name="T3" fmla="*/ 2076 h 7642"/>
                    <a:gd name="T4" fmla="*/ 0 w 2829"/>
                    <a:gd name="T5" fmla="*/ 7641 h 7642"/>
                    <a:gd name="T6" fmla="*/ 663 w 2829"/>
                    <a:gd name="T7" fmla="*/ 7641 h 7642"/>
                    <a:gd name="T8" fmla="*/ 1498 w 2829"/>
                    <a:gd name="T9" fmla="*/ 4518 h 7642"/>
                    <a:gd name="T10" fmla="*/ 2828 w 2829"/>
                    <a:gd name="T11" fmla="*/ 3933 h 7642"/>
                    <a:gd name="T12" fmla="*/ 2507 w 2829"/>
                    <a:gd name="T13" fmla="*/ 0 h 7642"/>
                  </a:gdLst>
                  <a:ahLst/>
                  <a:cxnLst>
                    <a:cxn ang="0">
                      <a:pos x="T0" y="T1"/>
                    </a:cxn>
                    <a:cxn ang="0">
                      <a:pos x="T2" y="T3"/>
                    </a:cxn>
                    <a:cxn ang="0">
                      <a:pos x="T4" y="T5"/>
                    </a:cxn>
                    <a:cxn ang="0">
                      <a:pos x="T6" y="T7"/>
                    </a:cxn>
                    <a:cxn ang="0">
                      <a:pos x="T8" y="T9"/>
                    </a:cxn>
                    <a:cxn ang="0">
                      <a:pos x="T10" y="T11"/>
                    </a:cxn>
                    <a:cxn ang="0">
                      <a:pos x="T12" y="T13"/>
                    </a:cxn>
                  </a:cxnLst>
                  <a:rect l="0" t="0" r="r" b="b"/>
                  <a:pathLst>
                    <a:path w="2829" h="7642">
                      <a:moveTo>
                        <a:pt x="2507" y="0"/>
                      </a:moveTo>
                      <a:lnTo>
                        <a:pt x="328" y="2076"/>
                      </a:lnTo>
                      <a:lnTo>
                        <a:pt x="0" y="7641"/>
                      </a:lnTo>
                      <a:lnTo>
                        <a:pt x="663" y="7641"/>
                      </a:lnTo>
                      <a:lnTo>
                        <a:pt x="1498" y="4518"/>
                      </a:lnTo>
                      <a:lnTo>
                        <a:pt x="2828" y="3933"/>
                      </a:lnTo>
                      <a:lnTo>
                        <a:pt x="2507" y="0"/>
                      </a:lnTo>
                    </a:path>
                  </a:pathLst>
                </a:custGeom>
                <a:solidFill>
                  <a:schemeClr val="accent1"/>
                </a:solidFill>
                <a:ln>
                  <a:noFill/>
                </a:ln>
                <a:effectLst/>
              </p:spPr>
              <p:txBody>
                <a:bodyPr anchor="ctr"/>
                <a:lstStyle/>
                <a:p>
                  <a:pPr algn="ctr"/>
                  <a:endParaRPr dirty="0"/>
                </a:p>
              </p:txBody>
            </p:sp>
            <p:sp>
              <p:nvSpPr>
                <p:cNvPr id="272" name="ïŝľîḑe">
                  <a:extLst>
                    <a:ext uri="{FF2B5EF4-FFF2-40B4-BE49-F238E27FC236}">
                      <a16:creationId xmlns:a16="http://schemas.microsoft.com/office/drawing/2014/main" id="{6FE50160-9E67-4C40-A32B-8F7CE7E8E620}"/>
                    </a:ext>
                  </a:extLst>
                </p:cNvPr>
                <p:cNvSpPr/>
                <p:nvPr/>
              </p:nvSpPr>
              <p:spPr bwMode="auto">
                <a:xfrm rot="1809314">
                  <a:off x="6407299" y="7270216"/>
                  <a:ext cx="733169" cy="1979725"/>
                </a:xfrm>
                <a:custGeom>
                  <a:avLst/>
                  <a:gdLst>
                    <a:gd name="T0" fmla="*/ 321 w 2829"/>
                    <a:gd name="T1" fmla="*/ 0 h 7642"/>
                    <a:gd name="T2" fmla="*/ 2500 w 2829"/>
                    <a:gd name="T3" fmla="*/ 2076 h 7642"/>
                    <a:gd name="T4" fmla="*/ 2828 w 2829"/>
                    <a:gd name="T5" fmla="*/ 7641 h 7642"/>
                    <a:gd name="T6" fmla="*/ 2159 w 2829"/>
                    <a:gd name="T7" fmla="*/ 7641 h 7642"/>
                    <a:gd name="T8" fmla="*/ 1330 w 2829"/>
                    <a:gd name="T9" fmla="*/ 4518 h 7642"/>
                    <a:gd name="T10" fmla="*/ 0 w 2829"/>
                    <a:gd name="T11" fmla="*/ 3933 h 7642"/>
                    <a:gd name="T12" fmla="*/ 321 w 2829"/>
                    <a:gd name="T13" fmla="*/ 0 h 7642"/>
                  </a:gdLst>
                  <a:ahLst/>
                  <a:cxnLst>
                    <a:cxn ang="0">
                      <a:pos x="T0" y="T1"/>
                    </a:cxn>
                    <a:cxn ang="0">
                      <a:pos x="T2" y="T3"/>
                    </a:cxn>
                    <a:cxn ang="0">
                      <a:pos x="T4" y="T5"/>
                    </a:cxn>
                    <a:cxn ang="0">
                      <a:pos x="T6" y="T7"/>
                    </a:cxn>
                    <a:cxn ang="0">
                      <a:pos x="T8" y="T9"/>
                    </a:cxn>
                    <a:cxn ang="0">
                      <a:pos x="T10" y="T11"/>
                    </a:cxn>
                    <a:cxn ang="0">
                      <a:pos x="T12" y="T13"/>
                    </a:cxn>
                  </a:cxnLst>
                  <a:rect l="0" t="0" r="r" b="b"/>
                  <a:pathLst>
                    <a:path w="2829" h="7642">
                      <a:moveTo>
                        <a:pt x="321" y="0"/>
                      </a:moveTo>
                      <a:lnTo>
                        <a:pt x="2500" y="2076"/>
                      </a:lnTo>
                      <a:lnTo>
                        <a:pt x="2828" y="7641"/>
                      </a:lnTo>
                      <a:lnTo>
                        <a:pt x="2159" y="7641"/>
                      </a:lnTo>
                      <a:lnTo>
                        <a:pt x="1330" y="4518"/>
                      </a:lnTo>
                      <a:lnTo>
                        <a:pt x="0" y="3933"/>
                      </a:lnTo>
                      <a:lnTo>
                        <a:pt x="321" y="0"/>
                      </a:lnTo>
                    </a:path>
                  </a:pathLst>
                </a:custGeom>
                <a:solidFill>
                  <a:schemeClr val="accent1"/>
                </a:solidFill>
                <a:ln>
                  <a:noFill/>
                </a:ln>
                <a:effectLst/>
              </p:spPr>
              <p:txBody>
                <a:bodyPr anchor="ctr"/>
                <a:lstStyle/>
                <a:p>
                  <a:pPr algn="ctr"/>
                  <a:endParaRPr dirty="0"/>
                </a:p>
              </p:txBody>
            </p:sp>
            <p:sp>
              <p:nvSpPr>
                <p:cNvPr id="273" name="îṧ1îḑe">
                  <a:extLst>
                    <a:ext uri="{FF2B5EF4-FFF2-40B4-BE49-F238E27FC236}">
                      <a16:creationId xmlns:a16="http://schemas.microsoft.com/office/drawing/2014/main" id="{6CD04E9D-288F-4A81-B56C-EC395E3BDF1F}"/>
                    </a:ext>
                  </a:extLst>
                </p:cNvPr>
                <p:cNvSpPr/>
                <p:nvPr/>
              </p:nvSpPr>
              <p:spPr bwMode="auto">
                <a:xfrm rot="1809314">
                  <a:off x="5239860" y="4761439"/>
                  <a:ext cx="2099995" cy="3397080"/>
                </a:xfrm>
                <a:custGeom>
                  <a:avLst/>
                  <a:gdLst>
                    <a:gd name="T0" fmla="*/ 7339 w 8099"/>
                    <a:gd name="T1" fmla="*/ 13110 h 13111"/>
                    <a:gd name="T2" fmla="*/ 7339 w 8099"/>
                    <a:gd name="T3" fmla="*/ 13110 h 13111"/>
                    <a:gd name="T4" fmla="*/ 8098 w 8099"/>
                    <a:gd name="T5" fmla="*/ 8734 h 13111"/>
                    <a:gd name="T6" fmla="*/ 4049 w 8099"/>
                    <a:gd name="T7" fmla="*/ 0 h 13111"/>
                    <a:gd name="T8" fmla="*/ 0 w 8099"/>
                    <a:gd name="T9" fmla="*/ 8734 h 13111"/>
                    <a:gd name="T10" fmla="*/ 759 w 8099"/>
                    <a:gd name="T11" fmla="*/ 13110 h 13111"/>
                    <a:gd name="T12" fmla="*/ 7339 w 8099"/>
                    <a:gd name="T13" fmla="*/ 13110 h 13111"/>
                  </a:gdLst>
                  <a:ahLst/>
                  <a:cxnLst>
                    <a:cxn ang="0">
                      <a:pos x="T0" y="T1"/>
                    </a:cxn>
                    <a:cxn ang="0">
                      <a:pos x="T2" y="T3"/>
                    </a:cxn>
                    <a:cxn ang="0">
                      <a:pos x="T4" y="T5"/>
                    </a:cxn>
                    <a:cxn ang="0">
                      <a:pos x="T6" y="T7"/>
                    </a:cxn>
                    <a:cxn ang="0">
                      <a:pos x="T8" y="T9"/>
                    </a:cxn>
                    <a:cxn ang="0">
                      <a:pos x="T10" y="T11"/>
                    </a:cxn>
                    <a:cxn ang="0">
                      <a:pos x="T12" y="T13"/>
                    </a:cxn>
                  </a:cxnLst>
                  <a:rect l="0" t="0" r="r" b="b"/>
                  <a:pathLst>
                    <a:path w="8099" h="13111">
                      <a:moveTo>
                        <a:pt x="7339" y="13110"/>
                      </a:moveTo>
                      <a:lnTo>
                        <a:pt x="7339" y="13110"/>
                      </a:lnTo>
                      <a:cubicBezTo>
                        <a:pt x="7821" y="11799"/>
                        <a:pt x="8098" y="10309"/>
                        <a:pt x="8098" y="8734"/>
                      </a:cubicBezTo>
                      <a:cubicBezTo>
                        <a:pt x="8098" y="4846"/>
                        <a:pt x="6440" y="1504"/>
                        <a:pt x="4049" y="0"/>
                      </a:cubicBezTo>
                      <a:cubicBezTo>
                        <a:pt x="1665" y="1504"/>
                        <a:pt x="0" y="4846"/>
                        <a:pt x="0" y="8734"/>
                      </a:cubicBezTo>
                      <a:cubicBezTo>
                        <a:pt x="0" y="10309"/>
                        <a:pt x="277" y="11799"/>
                        <a:pt x="759" y="13110"/>
                      </a:cubicBezTo>
                      <a:lnTo>
                        <a:pt x="7339" y="13110"/>
                      </a:lnTo>
                    </a:path>
                  </a:pathLst>
                </a:custGeom>
                <a:solidFill>
                  <a:schemeClr val="accent1">
                    <a:lumMod val="60000"/>
                    <a:lumOff val="40000"/>
                  </a:schemeClr>
                </a:solidFill>
                <a:ln>
                  <a:noFill/>
                </a:ln>
                <a:effectLst/>
              </p:spPr>
              <p:txBody>
                <a:bodyPr anchor="ctr"/>
                <a:lstStyle/>
                <a:p>
                  <a:pPr algn="ctr"/>
                  <a:endParaRPr dirty="0"/>
                </a:p>
              </p:txBody>
            </p:sp>
            <p:sp>
              <p:nvSpPr>
                <p:cNvPr id="274" name="i$lïḑè">
                  <a:extLst>
                    <a:ext uri="{FF2B5EF4-FFF2-40B4-BE49-F238E27FC236}">
                      <a16:creationId xmlns:a16="http://schemas.microsoft.com/office/drawing/2014/main" id="{BD36E4FB-04DF-4FBC-8EFA-50385E96B660}"/>
                    </a:ext>
                  </a:extLst>
                </p:cNvPr>
                <p:cNvSpPr/>
                <p:nvPr/>
              </p:nvSpPr>
              <p:spPr bwMode="auto">
                <a:xfrm rot="1809314">
                  <a:off x="6441616" y="4953927"/>
                  <a:ext cx="1124344" cy="556655"/>
                </a:xfrm>
                <a:custGeom>
                  <a:avLst/>
                  <a:gdLst>
                    <a:gd name="T0" fmla="*/ 4337 w 4338"/>
                    <a:gd name="T1" fmla="*/ 2153 h 2154"/>
                    <a:gd name="T2" fmla="*/ 4337 w 4338"/>
                    <a:gd name="T3" fmla="*/ 2153 h 2154"/>
                    <a:gd name="T4" fmla="*/ 2165 w 4338"/>
                    <a:gd name="T5" fmla="*/ 0 h 2154"/>
                    <a:gd name="T6" fmla="*/ 0 w 4338"/>
                    <a:gd name="T7" fmla="*/ 2153 h 2154"/>
                    <a:gd name="T8" fmla="*/ 4337 w 4338"/>
                    <a:gd name="T9" fmla="*/ 2153 h 2154"/>
                  </a:gdLst>
                  <a:ahLst/>
                  <a:cxnLst>
                    <a:cxn ang="0">
                      <a:pos x="T0" y="T1"/>
                    </a:cxn>
                    <a:cxn ang="0">
                      <a:pos x="T2" y="T3"/>
                    </a:cxn>
                    <a:cxn ang="0">
                      <a:pos x="T4" y="T5"/>
                    </a:cxn>
                    <a:cxn ang="0">
                      <a:pos x="T6" y="T7"/>
                    </a:cxn>
                    <a:cxn ang="0">
                      <a:pos x="T8" y="T9"/>
                    </a:cxn>
                  </a:cxnLst>
                  <a:rect l="0" t="0" r="r" b="b"/>
                  <a:pathLst>
                    <a:path w="4338" h="2154">
                      <a:moveTo>
                        <a:pt x="4337" y="2153"/>
                      </a:moveTo>
                      <a:lnTo>
                        <a:pt x="4337" y="2153"/>
                      </a:lnTo>
                      <a:cubicBezTo>
                        <a:pt x="3721" y="1253"/>
                        <a:pt x="2988" y="514"/>
                        <a:pt x="2165" y="0"/>
                      </a:cubicBezTo>
                      <a:cubicBezTo>
                        <a:pt x="1343" y="514"/>
                        <a:pt x="610" y="1253"/>
                        <a:pt x="0" y="2153"/>
                      </a:cubicBezTo>
                      <a:lnTo>
                        <a:pt x="4337" y="2153"/>
                      </a:lnTo>
                    </a:path>
                  </a:pathLst>
                </a:custGeom>
                <a:solidFill>
                  <a:schemeClr val="accent1"/>
                </a:solidFill>
                <a:ln>
                  <a:noFill/>
                </a:ln>
                <a:effectLst/>
              </p:spPr>
              <p:txBody>
                <a:bodyPr anchor="ctr"/>
                <a:lstStyle/>
                <a:p>
                  <a:pPr algn="ctr"/>
                  <a:endParaRPr dirty="0"/>
                </a:p>
              </p:txBody>
            </p:sp>
            <p:sp>
              <p:nvSpPr>
                <p:cNvPr id="275" name="îŝḻîḍê">
                  <a:extLst>
                    <a:ext uri="{FF2B5EF4-FFF2-40B4-BE49-F238E27FC236}">
                      <a16:creationId xmlns:a16="http://schemas.microsoft.com/office/drawing/2014/main" id="{3AC4AAA1-8C60-459E-9FD1-74D139F2639B}"/>
                    </a:ext>
                  </a:extLst>
                </p:cNvPr>
                <p:cNvSpPr/>
                <p:nvPr/>
              </p:nvSpPr>
              <p:spPr bwMode="auto">
                <a:xfrm rot="1809314">
                  <a:off x="5261122" y="6435272"/>
                  <a:ext cx="2029081" cy="93728"/>
                </a:xfrm>
                <a:custGeom>
                  <a:avLst/>
                  <a:gdLst>
                    <a:gd name="T0" fmla="*/ 58 w 7829"/>
                    <a:gd name="T1" fmla="*/ 0 h 367"/>
                    <a:gd name="T2" fmla="*/ 58 w 7829"/>
                    <a:gd name="T3" fmla="*/ 0 h 367"/>
                    <a:gd name="T4" fmla="*/ 0 w 7829"/>
                    <a:gd name="T5" fmla="*/ 366 h 367"/>
                    <a:gd name="T6" fmla="*/ 7828 w 7829"/>
                    <a:gd name="T7" fmla="*/ 366 h 367"/>
                    <a:gd name="T8" fmla="*/ 7770 w 7829"/>
                    <a:gd name="T9" fmla="*/ 0 h 367"/>
                    <a:gd name="T10" fmla="*/ 58 w 7829"/>
                    <a:gd name="T11" fmla="*/ 0 h 367"/>
                  </a:gdLst>
                  <a:ahLst/>
                  <a:cxnLst>
                    <a:cxn ang="0">
                      <a:pos x="T0" y="T1"/>
                    </a:cxn>
                    <a:cxn ang="0">
                      <a:pos x="T2" y="T3"/>
                    </a:cxn>
                    <a:cxn ang="0">
                      <a:pos x="T4" y="T5"/>
                    </a:cxn>
                    <a:cxn ang="0">
                      <a:pos x="T6" y="T7"/>
                    </a:cxn>
                    <a:cxn ang="0">
                      <a:pos x="T8" y="T9"/>
                    </a:cxn>
                    <a:cxn ang="0">
                      <a:pos x="T10" y="T11"/>
                    </a:cxn>
                  </a:cxnLst>
                  <a:rect l="0" t="0" r="r" b="b"/>
                  <a:pathLst>
                    <a:path w="7829" h="367">
                      <a:moveTo>
                        <a:pt x="58" y="0"/>
                      </a:moveTo>
                      <a:lnTo>
                        <a:pt x="58" y="0"/>
                      </a:lnTo>
                      <a:cubicBezTo>
                        <a:pt x="39" y="122"/>
                        <a:pt x="20" y="244"/>
                        <a:pt x="0" y="366"/>
                      </a:cubicBezTo>
                      <a:cubicBezTo>
                        <a:pt x="7828" y="366"/>
                        <a:pt x="7828" y="366"/>
                        <a:pt x="7828" y="366"/>
                      </a:cubicBezTo>
                      <a:cubicBezTo>
                        <a:pt x="7808" y="244"/>
                        <a:pt x="7789" y="122"/>
                        <a:pt x="7770" y="0"/>
                      </a:cubicBezTo>
                      <a:lnTo>
                        <a:pt x="58" y="0"/>
                      </a:lnTo>
                    </a:path>
                  </a:pathLst>
                </a:custGeom>
                <a:solidFill>
                  <a:schemeClr val="accent1"/>
                </a:solidFill>
                <a:ln>
                  <a:noFill/>
                </a:ln>
                <a:effectLst/>
              </p:spPr>
              <p:txBody>
                <a:bodyPr anchor="ctr"/>
                <a:lstStyle/>
                <a:p>
                  <a:pPr algn="ctr"/>
                  <a:endParaRPr dirty="0"/>
                </a:p>
              </p:txBody>
            </p:sp>
            <p:sp>
              <p:nvSpPr>
                <p:cNvPr id="276" name="ïşļïḓè">
                  <a:extLst>
                    <a:ext uri="{FF2B5EF4-FFF2-40B4-BE49-F238E27FC236}">
                      <a16:creationId xmlns:a16="http://schemas.microsoft.com/office/drawing/2014/main" id="{7D9886D9-3099-4D40-A057-902D506A5ED6}"/>
                    </a:ext>
                  </a:extLst>
                </p:cNvPr>
                <p:cNvSpPr/>
                <p:nvPr/>
              </p:nvSpPr>
              <p:spPr bwMode="auto">
                <a:xfrm rot="1809314">
                  <a:off x="5149287" y="6589619"/>
                  <a:ext cx="2071401" cy="104016"/>
                </a:xfrm>
                <a:custGeom>
                  <a:avLst/>
                  <a:gdLst>
                    <a:gd name="T0" fmla="*/ 7988 w 7989"/>
                    <a:gd name="T1" fmla="*/ 405 h 406"/>
                    <a:gd name="T2" fmla="*/ 7988 w 7989"/>
                    <a:gd name="T3" fmla="*/ 405 h 406"/>
                    <a:gd name="T4" fmla="*/ 7950 w 7989"/>
                    <a:gd name="T5" fmla="*/ 0 h 406"/>
                    <a:gd name="T6" fmla="*/ 33 w 7989"/>
                    <a:gd name="T7" fmla="*/ 0 h 406"/>
                    <a:gd name="T8" fmla="*/ 0 w 7989"/>
                    <a:gd name="T9" fmla="*/ 405 h 406"/>
                    <a:gd name="T10" fmla="*/ 7988 w 7989"/>
                    <a:gd name="T11" fmla="*/ 405 h 406"/>
                  </a:gdLst>
                  <a:ahLst/>
                  <a:cxnLst>
                    <a:cxn ang="0">
                      <a:pos x="T0" y="T1"/>
                    </a:cxn>
                    <a:cxn ang="0">
                      <a:pos x="T2" y="T3"/>
                    </a:cxn>
                    <a:cxn ang="0">
                      <a:pos x="T4" y="T5"/>
                    </a:cxn>
                    <a:cxn ang="0">
                      <a:pos x="T6" y="T7"/>
                    </a:cxn>
                    <a:cxn ang="0">
                      <a:pos x="T8" y="T9"/>
                    </a:cxn>
                    <a:cxn ang="0">
                      <a:pos x="T10" y="T11"/>
                    </a:cxn>
                  </a:cxnLst>
                  <a:rect l="0" t="0" r="r" b="b"/>
                  <a:pathLst>
                    <a:path w="7989" h="406">
                      <a:moveTo>
                        <a:pt x="7988" y="405"/>
                      </a:moveTo>
                      <a:lnTo>
                        <a:pt x="7988" y="405"/>
                      </a:lnTo>
                      <a:cubicBezTo>
                        <a:pt x="7975" y="263"/>
                        <a:pt x="7962" y="122"/>
                        <a:pt x="7950" y="0"/>
                      </a:cubicBezTo>
                      <a:cubicBezTo>
                        <a:pt x="33" y="0"/>
                        <a:pt x="33" y="0"/>
                        <a:pt x="33" y="0"/>
                      </a:cubicBezTo>
                      <a:cubicBezTo>
                        <a:pt x="20" y="122"/>
                        <a:pt x="7" y="263"/>
                        <a:pt x="0" y="405"/>
                      </a:cubicBezTo>
                      <a:lnTo>
                        <a:pt x="7988" y="405"/>
                      </a:lnTo>
                    </a:path>
                  </a:pathLst>
                </a:custGeom>
                <a:solidFill>
                  <a:schemeClr val="accent1"/>
                </a:solidFill>
                <a:ln>
                  <a:noFill/>
                </a:ln>
                <a:effectLst/>
              </p:spPr>
              <p:txBody>
                <a:bodyPr anchor="ctr"/>
                <a:lstStyle/>
                <a:p>
                  <a:pPr algn="ctr"/>
                  <a:endParaRPr dirty="0"/>
                </a:p>
              </p:txBody>
            </p:sp>
            <p:sp>
              <p:nvSpPr>
                <p:cNvPr id="277" name="iŝlíḑé">
                  <a:extLst>
                    <a:ext uri="{FF2B5EF4-FFF2-40B4-BE49-F238E27FC236}">
                      <a16:creationId xmlns:a16="http://schemas.microsoft.com/office/drawing/2014/main" id="{31BDB7D0-7DE2-4227-A71B-24236CA7E29B}"/>
                    </a:ext>
                  </a:extLst>
                </p:cNvPr>
                <p:cNvSpPr/>
                <p:nvPr/>
              </p:nvSpPr>
              <p:spPr bwMode="auto">
                <a:xfrm rot="1809314">
                  <a:off x="4589372" y="7801591"/>
                  <a:ext cx="1668788" cy="296045"/>
                </a:xfrm>
                <a:custGeom>
                  <a:avLst/>
                  <a:gdLst>
                    <a:gd name="T0" fmla="*/ 6091 w 6440"/>
                    <a:gd name="T1" fmla="*/ 1144 h 1145"/>
                    <a:gd name="T2" fmla="*/ 6091 w 6440"/>
                    <a:gd name="T3" fmla="*/ 1144 h 1145"/>
                    <a:gd name="T4" fmla="*/ 6439 w 6440"/>
                    <a:gd name="T5" fmla="*/ 0 h 1145"/>
                    <a:gd name="T6" fmla="*/ 0 w 6440"/>
                    <a:gd name="T7" fmla="*/ 0 h 1145"/>
                    <a:gd name="T8" fmla="*/ 347 w 6440"/>
                    <a:gd name="T9" fmla="*/ 1144 h 1145"/>
                    <a:gd name="T10" fmla="*/ 6091 w 6440"/>
                    <a:gd name="T11" fmla="*/ 1144 h 1145"/>
                  </a:gdLst>
                  <a:ahLst/>
                  <a:cxnLst>
                    <a:cxn ang="0">
                      <a:pos x="T0" y="T1"/>
                    </a:cxn>
                    <a:cxn ang="0">
                      <a:pos x="T2" y="T3"/>
                    </a:cxn>
                    <a:cxn ang="0">
                      <a:pos x="T4" y="T5"/>
                    </a:cxn>
                    <a:cxn ang="0">
                      <a:pos x="T6" y="T7"/>
                    </a:cxn>
                    <a:cxn ang="0">
                      <a:pos x="T8" y="T9"/>
                    </a:cxn>
                    <a:cxn ang="0">
                      <a:pos x="T10" y="T11"/>
                    </a:cxn>
                  </a:cxnLst>
                  <a:rect l="0" t="0" r="r" b="b"/>
                  <a:pathLst>
                    <a:path w="6440" h="1145">
                      <a:moveTo>
                        <a:pt x="6091" y="1144"/>
                      </a:moveTo>
                      <a:lnTo>
                        <a:pt x="6091" y="1144"/>
                      </a:lnTo>
                      <a:cubicBezTo>
                        <a:pt x="6227" y="778"/>
                        <a:pt x="6342" y="399"/>
                        <a:pt x="6439" y="0"/>
                      </a:cubicBezTo>
                      <a:cubicBezTo>
                        <a:pt x="0" y="0"/>
                        <a:pt x="0" y="0"/>
                        <a:pt x="0" y="0"/>
                      </a:cubicBezTo>
                      <a:cubicBezTo>
                        <a:pt x="96" y="399"/>
                        <a:pt x="212" y="778"/>
                        <a:pt x="347" y="1144"/>
                      </a:cubicBezTo>
                      <a:lnTo>
                        <a:pt x="6091" y="1144"/>
                      </a:lnTo>
                    </a:path>
                  </a:pathLst>
                </a:custGeom>
                <a:solidFill>
                  <a:schemeClr val="accent1">
                    <a:lumMod val="50000"/>
                  </a:schemeClr>
                </a:solidFill>
                <a:ln>
                  <a:noFill/>
                </a:ln>
                <a:effectLst/>
              </p:spPr>
              <p:txBody>
                <a:bodyPr anchor="ctr"/>
                <a:lstStyle/>
                <a:p>
                  <a:pPr algn="ctr"/>
                  <a:endParaRPr dirty="0"/>
                </a:p>
              </p:txBody>
            </p:sp>
            <p:sp>
              <p:nvSpPr>
                <p:cNvPr id="278" name="iśļïḓê">
                  <a:extLst>
                    <a:ext uri="{FF2B5EF4-FFF2-40B4-BE49-F238E27FC236}">
                      <a16:creationId xmlns:a16="http://schemas.microsoft.com/office/drawing/2014/main" id="{5187B30E-37D5-48D4-9E89-22555B617B23}"/>
                    </a:ext>
                  </a:extLst>
                </p:cNvPr>
                <p:cNvSpPr/>
                <p:nvPr/>
              </p:nvSpPr>
              <p:spPr bwMode="auto">
                <a:xfrm rot="1809314">
                  <a:off x="5526857" y="7885938"/>
                  <a:ext cx="853266" cy="296045"/>
                </a:xfrm>
                <a:custGeom>
                  <a:avLst/>
                  <a:gdLst>
                    <a:gd name="T0" fmla="*/ 3291 w 3292"/>
                    <a:gd name="T1" fmla="*/ 0 h 1145"/>
                    <a:gd name="T2" fmla="*/ 3291 w 3292"/>
                    <a:gd name="T3" fmla="*/ 0 h 1145"/>
                    <a:gd name="T4" fmla="*/ 0 w 3292"/>
                    <a:gd name="T5" fmla="*/ 0 h 1145"/>
                    <a:gd name="T6" fmla="*/ 0 w 3292"/>
                    <a:gd name="T7" fmla="*/ 1144 h 1145"/>
                    <a:gd name="T8" fmla="*/ 2944 w 3292"/>
                    <a:gd name="T9" fmla="*/ 1144 h 1145"/>
                    <a:gd name="T10" fmla="*/ 3291 w 3292"/>
                    <a:gd name="T11" fmla="*/ 0 h 1145"/>
                  </a:gdLst>
                  <a:ahLst/>
                  <a:cxnLst>
                    <a:cxn ang="0">
                      <a:pos x="T0" y="T1"/>
                    </a:cxn>
                    <a:cxn ang="0">
                      <a:pos x="T2" y="T3"/>
                    </a:cxn>
                    <a:cxn ang="0">
                      <a:pos x="T4" y="T5"/>
                    </a:cxn>
                    <a:cxn ang="0">
                      <a:pos x="T6" y="T7"/>
                    </a:cxn>
                    <a:cxn ang="0">
                      <a:pos x="T8" y="T9"/>
                    </a:cxn>
                    <a:cxn ang="0">
                      <a:pos x="T10" y="T11"/>
                    </a:cxn>
                  </a:cxnLst>
                  <a:rect l="0" t="0" r="r" b="b"/>
                  <a:pathLst>
                    <a:path w="3292" h="1145">
                      <a:moveTo>
                        <a:pt x="3291" y="0"/>
                      </a:moveTo>
                      <a:lnTo>
                        <a:pt x="3291" y="0"/>
                      </a:lnTo>
                      <a:cubicBezTo>
                        <a:pt x="0" y="0"/>
                        <a:pt x="0" y="0"/>
                        <a:pt x="0" y="0"/>
                      </a:cubicBezTo>
                      <a:cubicBezTo>
                        <a:pt x="0" y="1144"/>
                        <a:pt x="0" y="1144"/>
                        <a:pt x="0" y="1144"/>
                      </a:cubicBezTo>
                      <a:cubicBezTo>
                        <a:pt x="2944" y="1144"/>
                        <a:pt x="2944" y="1144"/>
                        <a:pt x="2944" y="1144"/>
                      </a:cubicBezTo>
                      <a:cubicBezTo>
                        <a:pt x="3079" y="778"/>
                        <a:pt x="3194" y="392"/>
                        <a:pt x="3291" y="0"/>
                      </a:cubicBezTo>
                    </a:path>
                  </a:pathLst>
                </a:custGeom>
                <a:solidFill>
                  <a:srgbClr val="B6B3B3"/>
                </a:solidFill>
                <a:ln>
                  <a:noFill/>
                </a:ln>
                <a:effectLst/>
                <a:extLst>
                  <a:ext uri="{91240B29-F687-4f45-9708-019B960494DF}">
                    <a14:hiddenLine xmlns="" xmlns:lc="http://schemas.openxmlformats.org/drawingml/2006/lockedCanvas" xmlns:a16="http://schemas.microsoft.com/office/drawing/2014/main" xmlns:p14="http://schemas.microsoft.com/office/powerpoint/2010/main" xmlns:a14="http://schemas.microsoft.com/office/drawing/2010/main" w="9525" cap="flat">
                      <a:solidFill>
                        <a:srgbClr val="808080"/>
                      </a:solidFill>
                      <a:bevel/>
                      <a:headEnd/>
                      <a:tailEnd/>
                    </a14:hiddenLine>
                  </a:ext>
                  <a:ext uri="{AF507438-7753-43e0-B8FC-AC1667EBCBE1}">
                    <a14:hiddenEffects xmlns="" xmlns:lc="http://schemas.openxmlformats.org/drawingml/2006/lockedCanvas" xmlns:a16="http://schemas.microsoft.com/office/drawing/2014/main" xmlns:p14="http://schemas.microsoft.com/office/powerpoint/2010/main" xmlns:a14="http://schemas.microsoft.com/office/drawing/2010/main">
                      <a:effectLst>
                        <a:outerShdw blurRad="63500" dist="38099" dir="2700000" algn="ctr" rotWithShape="0">
                          <a:srgbClr val="000000">
                            <a:alpha val="74998"/>
                          </a:srgbClr>
                        </a:outerShdw>
                      </a:effectLst>
                    </a14:hiddenEffects>
                  </a:ext>
                </a:extLst>
              </p:spPr>
              <p:txBody>
                <a:bodyPr anchor="ctr"/>
                <a:lstStyle/>
                <a:p>
                  <a:pPr algn="ctr"/>
                  <a:endParaRPr dirty="0"/>
                </a:p>
              </p:txBody>
            </p:sp>
            <p:sp>
              <p:nvSpPr>
                <p:cNvPr id="279" name="ïṥḷíďé">
                  <a:extLst>
                    <a:ext uri="{FF2B5EF4-FFF2-40B4-BE49-F238E27FC236}">
                      <a16:creationId xmlns:a16="http://schemas.microsoft.com/office/drawing/2014/main" id="{9A763DF2-22F3-4D4F-A028-A38B8101775D}"/>
                    </a:ext>
                  </a:extLst>
                </p:cNvPr>
                <p:cNvSpPr/>
                <p:nvPr/>
              </p:nvSpPr>
              <p:spPr bwMode="auto">
                <a:xfrm rot="1809314">
                  <a:off x="4564103" y="7613700"/>
                  <a:ext cx="1912414" cy="337194"/>
                </a:xfrm>
                <a:custGeom>
                  <a:avLst/>
                  <a:gdLst>
                    <a:gd name="T0" fmla="*/ 6979 w 7379"/>
                    <a:gd name="T1" fmla="*/ 1305 h 1306"/>
                    <a:gd name="T2" fmla="*/ 6979 w 7379"/>
                    <a:gd name="T3" fmla="*/ 1305 h 1306"/>
                    <a:gd name="T4" fmla="*/ 7378 w 7379"/>
                    <a:gd name="T5" fmla="*/ 0 h 1306"/>
                    <a:gd name="T6" fmla="*/ 0 w 7379"/>
                    <a:gd name="T7" fmla="*/ 0 h 1306"/>
                    <a:gd name="T8" fmla="*/ 399 w 7379"/>
                    <a:gd name="T9" fmla="*/ 1305 h 1306"/>
                    <a:gd name="T10" fmla="*/ 6979 w 7379"/>
                    <a:gd name="T11" fmla="*/ 1305 h 1306"/>
                  </a:gdLst>
                  <a:ahLst/>
                  <a:cxnLst>
                    <a:cxn ang="0">
                      <a:pos x="T0" y="T1"/>
                    </a:cxn>
                    <a:cxn ang="0">
                      <a:pos x="T2" y="T3"/>
                    </a:cxn>
                    <a:cxn ang="0">
                      <a:pos x="T4" y="T5"/>
                    </a:cxn>
                    <a:cxn ang="0">
                      <a:pos x="T6" y="T7"/>
                    </a:cxn>
                    <a:cxn ang="0">
                      <a:pos x="T8" y="T9"/>
                    </a:cxn>
                    <a:cxn ang="0">
                      <a:pos x="T10" y="T11"/>
                    </a:cxn>
                  </a:cxnLst>
                  <a:rect l="0" t="0" r="r" b="b"/>
                  <a:pathLst>
                    <a:path w="7379" h="1306">
                      <a:moveTo>
                        <a:pt x="6979" y="1305"/>
                      </a:moveTo>
                      <a:lnTo>
                        <a:pt x="6979" y="1305"/>
                      </a:lnTo>
                      <a:cubicBezTo>
                        <a:pt x="7134" y="887"/>
                        <a:pt x="7268" y="450"/>
                        <a:pt x="7378" y="0"/>
                      </a:cubicBezTo>
                      <a:cubicBezTo>
                        <a:pt x="0" y="0"/>
                        <a:pt x="0" y="0"/>
                        <a:pt x="0" y="0"/>
                      </a:cubicBezTo>
                      <a:cubicBezTo>
                        <a:pt x="110" y="450"/>
                        <a:pt x="245" y="887"/>
                        <a:pt x="399" y="1305"/>
                      </a:cubicBezTo>
                      <a:lnTo>
                        <a:pt x="6979" y="1305"/>
                      </a:lnTo>
                    </a:path>
                  </a:pathLst>
                </a:custGeom>
                <a:solidFill>
                  <a:schemeClr val="accent1"/>
                </a:solidFill>
                <a:ln>
                  <a:noFill/>
                </a:ln>
                <a:effectLst/>
              </p:spPr>
              <p:txBody>
                <a:bodyPr anchor="ctr"/>
                <a:lstStyle/>
                <a:p>
                  <a:pPr algn="ctr"/>
                  <a:endParaRPr dirty="0"/>
                </a:p>
              </p:txBody>
            </p:sp>
            <p:sp>
              <p:nvSpPr>
                <p:cNvPr id="280" name="îsľîdê">
                  <a:extLst>
                    <a:ext uri="{FF2B5EF4-FFF2-40B4-BE49-F238E27FC236}">
                      <a16:creationId xmlns:a16="http://schemas.microsoft.com/office/drawing/2014/main" id="{5A8C01F6-45E7-4898-BB02-7676D4515D14}"/>
                    </a:ext>
                  </a:extLst>
                </p:cNvPr>
                <p:cNvSpPr/>
                <p:nvPr/>
              </p:nvSpPr>
              <p:spPr bwMode="auto">
                <a:xfrm rot="1809314">
                  <a:off x="5520419" y="6593703"/>
                  <a:ext cx="220752" cy="1990012"/>
                </a:xfrm>
                <a:custGeom>
                  <a:avLst/>
                  <a:gdLst>
                    <a:gd name="T0" fmla="*/ 617 w 855"/>
                    <a:gd name="T1" fmla="*/ 7680 h 7681"/>
                    <a:gd name="T2" fmla="*/ 237 w 855"/>
                    <a:gd name="T3" fmla="*/ 7680 h 7681"/>
                    <a:gd name="T4" fmla="*/ 0 w 855"/>
                    <a:gd name="T5" fmla="*/ 0 h 7681"/>
                    <a:gd name="T6" fmla="*/ 854 w 855"/>
                    <a:gd name="T7" fmla="*/ 0 h 7681"/>
                    <a:gd name="T8" fmla="*/ 617 w 855"/>
                    <a:gd name="T9" fmla="*/ 7680 h 7681"/>
                  </a:gdLst>
                  <a:ahLst/>
                  <a:cxnLst>
                    <a:cxn ang="0">
                      <a:pos x="T0" y="T1"/>
                    </a:cxn>
                    <a:cxn ang="0">
                      <a:pos x="T2" y="T3"/>
                    </a:cxn>
                    <a:cxn ang="0">
                      <a:pos x="T4" y="T5"/>
                    </a:cxn>
                    <a:cxn ang="0">
                      <a:pos x="T6" y="T7"/>
                    </a:cxn>
                    <a:cxn ang="0">
                      <a:pos x="T8" y="T9"/>
                    </a:cxn>
                  </a:cxnLst>
                  <a:rect l="0" t="0" r="r" b="b"/>
                  <a:pathLst>
                    <a:path w="855" h="7681">
                      <a:moveTo>
                        <a:pt x="617" y="7680"/>
                      </a:moveTo>
                      <a:lnTo>
                        <a:pt x="237" y="7680"/>
                      </a:lnTo>
                      <a:lnTo>
                        <a:pt x="0" y="0"/>
                      </a:lnTo>
                      <a:lnTo>
                        <a:pt x="854" y="0"/>
                      </a:lnTo>
                      <a:lnTo>
                        <a:pt x="617" y="7680"/>
                      </a:lnTo>
                    </a:path>
                  </a:pathLst>
                </a:custGeom>
                <a:solidFill>
                  <a:schemeClr val="accent1"/>
                </a:solidFill>
                <a:ln>
                  <a:noFill/>
                </a:ln>
                <a:effectLst/>
              </p:spPr>
              <p:txBody>
                <a:bodyPr anchor="ctr"/>
                <a:lstStyle/>
                <a:p>
                  <a:pPr algn="ctr"/>
                  <a:endParaRPr dirty="0"/>
                </a:p>
              </p:txBody>
            </p:sp>
            <p:sp>
              <p:nvSpPr>
                <p:cNvPr id="281" name="î$ľíḑé">
                  <a:extLst>
                    <a:ext uri="{FF2B5EF4-FFF2-40B4-BE49-F238E27FC236}">
                      <a16:creationId xmlns:a16="http://schemas.microsoft.com/office/drawing/2014/main" id="{CA10BC8E-1240-4A6D-8F9A-9FE471E4C5B0}"/>
                    </a:ext>
                  </a:extLst>
                </p:cNvPr>
                <p:cNvSpPr/>
                <p:nvPr/>
              </p:nvSpPr>
              <p:spPr bwMode="auto">
                <a:xfrm rot="1809314">
                  <a:off x="6093487" y="5486708"/>
                  <a:ext cx="953920" cy="953285"/>
                </a:xfrm>
                <a:custGeom>
                  <a:avLst/>
                  <a:gdLst>
                    <a:gd name="T0" fmla="*/ 3681 w 3682"/>
                    <a:gd name="T1" fmla="*/ 1845 h 3684"/>
                    <a:gd name="T2" fmla="*/ 3681 w 3682"/>
                    <a:gd name="T3" fmla="*/ 1845 h 3684"/>
                    <a:gd name="T4" fmla="*/ 1838 w 3682"/>
                    <a:gd name="T5" fmla="*/ 3683 h 3684"/>
                    <a:gd name="T6" fmla="*/ 0 w 3682"/>
                    <a:gd name="T7" fmla="*/ 1845 h 3684"/>
                    <a:gd name="T8" fmla="*/ 1838 w 3682"/>
                    <a:gd name="T9" fmla="*/ 0 h 3684"/>
                    <a:gd name="T10" fmla="*/ 3681 w 3682"/>
                    <a:gd name="T11" fmla="*/ 1845 h 3684"/>
                  </a:gdLst>
                  <a:ahLst/>
                  <a:cxnLst>
                    <a:cxn ang="0">
                      <a:pos x="T0" y="T1"/>
                    </a:cxn>
                    <a:cxn ang="0">
                      <a:pos x="T2" y="T3"/>
                    </a:cxn>
                    <a:cxn ang="0">
                      <a:pos x="T4" y="T5"/>
                    </a:cxn>
                    <a:cxn ang="0">
                      <a:pos x="T6" y="T7"/>
                    </a:cxn>
                    <a:cxn ang="0">
                      <a:pos x="T8" y="T9"/>
                    </a:cxn>
                    <a:cxn ang="0">
                      <a:pos x="T10" y="T11"/>
                    </a:cxn>
                  </a:cxnLst>
                  <a:rect l="0" t="0" r="r" b="b"/>
                  <a:pathLst>
                    <a:path w="3682" h="3684">
                      <a:moveTo>
                        <a:pt x="3681" y="1845"/>
                      </a:moveTo>
                      <a:lnTo>
                        <a:pt x="3681" y="1845"/>
                      </a:lnTo>
                      <a:cubicBezTo>
                        <a:pt x="3681" y="2860"/>
                        <a:pt x="2853" y="3683"/>
                        <a:pt x="1838" y="3683"/>
                      </a:cubicBezTo>
                      <a:cubicBezTo>
                        <a:pt x="822" y="3683"/>
                        <a:pt x="0" y="2860"/>
                        <a:pt x="0" y="1845"/>
                      </a:cubicBezTo>
                      <a:cubicBezTo>
                        <a:pt x="0" y="829"/>
                        <a:pt x="822" y="0"/>
                        <a:pt x="1838" y="0"/>
                      </a:cubicBezTo>
                      <a:cubicBezTo>
                        <a:pt x="2853" y="0"/>
                        <a:pt x="3681" y="829"/>
                        <a:pt x="3681" y="1845"/>
                      </a:cubicBezTo>
                    </a:path>
                  </a:pathLst>
                </a:custGeom>
                <a:solidFill>
                  <a:schemeClr val="accent1"/>
                </a:solidFill>
                <a:ln>
                  <a:noFill/>
                </a:ln>
                <a:effectLst/>
              </p:spPr>
              <p:txBody>
                <a:bodyPr anchor="ctr"/>
                <a:lstStyle/>
                <a:p>
                  <a:pPr algn="ctr"/>
                  <a:endParaRPr dirty="0"/>
                </a:p>
              </p:txBody>
            </p:sp>
            <p:sp>
              <p:nvSpPr>
                <p:cNvPr id="282" name="íṣ1îḑê">
                  <a:extLst>
                    <a:ext uri="{FF2B5EF4-FFF2-40B4-BE49-F238E27FC236}">
                      <a16:creationId xmlns:a16="http://schemas.microsoft.com/office/drawing/2014/main" id="{F68BF13B-1079-444C-A7B3-3C1B683057B1}"/>
                    </a:ext>
                  </a:extLst>
                </p:cNvPr>
                <p:cNvSpPr/>
                <p:nvPr/>
              </p:nvSpPr>
              <p:spPr bwMode="auto">
                <a:xfrm rot="1809314">
                  <a:off x="6190134" y="5584853"/>
                  <a:ext cx="759475" cy="758971"/>
                </a:xfrm>
                <a:custGeom>
                  <a:avLst/>
                  <a:gdLst>
                    <a:gd name="T0" fmla="*/ 2931 w 2932"/>
                    <a:gd name="T1" fmla="*/ 1466 h 2932"/>
                    <a:gd name="T2" fmla="*/ 2931 w 2932"/>
                    <a:gd name="T3" fmla="*/ 1466 h 2932"/>
                    <a:gd name="T4" fmla="*/ 1466 w 2932"/>
                    <a:gd name="T5" fmla="*/ 2931 h 2932"/>
                    <a:gd name="T6" fmla="*/ 0 w 2932"/>
                    <a:gd name="T7" fmla="*/ 1466 h 2932"/>
                    <a:gd name="T8" fmla="*/ 1466 w 2932"/>
                    <a:gd name="T9" fmla="*/ 0 h 2932"/>
                    <a:gd name="T10" fmla="*/ 2931 w 2932"/>
                    <a:gd name="T11" fmla="*/ 1466 h 2932"/>
                  </a:gdLst>
                  <a:ahLst/>
                  <a:cxnLst>
                    <a:cxn ang="0">
                      <a:pos x="T0" y="T1"/>
                    </a:cxn>
                    <a:cxn ang="0">
                      <a:pos x="T2" y="T3"/>
                    </a:cxn>
                    <a:cxn ang="0">
                      <a:pos x="T4" y="T5"/>
                    </a:cxn>
                    <a:cxn ang="0">
                      <a:pos x="T6" y="T7"/>
                    </a:cxn>
                    <a:cxn ang="0">
                      <a:pos x="T8" y="T9"/>
                    </a:cxn>
                    <a:cxn ang="0">
                      <a:pos x="T10" y="T11"/>
                    </a:cxn>
                  </a:cxnLst>
                  <a:rect l="0" t="0" r="r" b="b"/>
                  <a:pathLst>
                    <a:path w="2932" h="2932">
                      <a:moveTo>
                        <a:pt x="2931" y="1466"/>
                      </a:moveTo>
                      <a:lnTo>
                        <a:pt x="2931" y="1466"/>
                      </a:lnTo>
                      <a:cubicBezTo>
                        <a:pt x="2931" y="2275"/>
                        <a:pt x="2276" y="2931"/>
                        <a:pt x="1466" y="2931"/>
                      </a:cubicBezTo>
                      <a:cubicBezTo>
                        <a:pt x="656" y="2931"/>
                        <a:pt x="0" y="2275"/>
                        <a:pt x="0" y="1466"/>
                      </a:cubicBezTo>
                      <a:cubicBezTo>
                        <a:pt x="0" y="656"/>
                        <a:pt x="656" y="0"/>
                        <a:pt x="1466" y="0"/>
                      </a:cubicBezTo>
                      <a:cubicBezTo>
                        <a:pt x="2276" y="0"/>
                        <a:pt x="2931" y="656"/>
                        <a:pt x="2931" y="1466"/>
                      </a:cubicBezTo>
                    </a:path>
                  </a:pathLst>
                </a:custGeom>
                <a:solidFill>
                  <a:srgbClr val="F4F4F4"/>
                </a:solidFill>
                <a:ln>
                  <a:noFill/>
                </a:ln>
                <a:effectLst/>
              </p:spPr>
              <p:txBody>
                <a:bodyPr anchor="ctr"/>
                <a:lstStyle/>
                <a:p>
                  <a:pPr algn="ctr"/>
                  <a:endParaRPr dirty="0"/>
                </a:p>
              </p:txBody>
            </p:sp>
          </p:grpSp>
        </p:grpSp>
        <p:grpSp>
          <p:nvGrpSpPr>
            <p:cNvPr id="283" name="bf45de2a-3f3b-4252-8c5d-65cb2f390bc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AAE13F6-2B20-4218-A778-3E94DEE3D7E2}"/>
                </a:ext>
              </a:extLst>
            </p:cNvPr>
            <p:cNvGrpSpPr>
              <a:grpSpLocks noChangeAspect="1"/>
            </p:cNvGrpSpPr>
            <p:nvPr>
              <p:custDataLst>
                <p:tags r:id="rId1"/>
              </p:custDataLst>
            </p:nvPr>
          </p:nvGrpSpPr>
          <p:grpSpPr>
            <a:xfrm>
              <a:off x="10533234" y="4074203"/>
              <a:ext cx="936125" cy="916622"/>
              <a:chOff x="3848100" y="1227932"/>
              <a:chExt cx="4495800" cy="4402137"/>
            </a:xfrm>
          </p:grpSpPr>
          <p:sp>
            <p:nvSpPr>
              <p:cNvPr id="284" name="ís1idé">
                <a:extLst>
                  <a:ext uri="{FF2B5EF4-FFF2-40B4-BE49-F238E27FC236}">
                    <a16:creationId xmlns:a16="http://schemas.microsoft.com/office/drawing/2014/main" id="{091E3BED-B105-4200-A676-464537500299}"/>
                  </a:ext>
                </a:extLst>
              </p:cNvPr>
              <p:cNvSpPr/>
              <p:nvPr/>
            </p:nvSpPr>
            <p:spPr bwMode="auto">
              <a:xfrm>
                <a:off x="6494463" y="1478757"/>
                <a:ext cx="1257300" cy="1406525"/>
              </a:xfrm>
              <a:custGeom>
                <a:avLst/>
                <a:gdLst>
                  <a:gd name="T0" fmla="*/ 693 w 722"/>
                  <a:gd name="T1" fmla="*/ 366 h 808"/>
                  <a:gd name="T2" fmla="*/ 421 w 722"/>
                  <a:gd name="T3" fmla="*/ 781 h 808"/>
                  <a:gd name="T4" fmla="*/ 29 w 722"/>
                  <a:gd name="T5" fmla="*/ 461 h 808"/>
                  <a:gd name="T6" fmla="*/ 308 w 722"/>
                  <a:gd name="T7" fmla="*/ 45 h 808"/>
                  <a:gd name="T8" fmla="*/ 693 w 722"/>
                  <a:gd name="T9" fmla="*/ 366 h 808"/>
                </a:gdLst>
                <a:ahLst/>
                <a:cxnLst>
                  <a:cxn ang="0">
                    <a:pos x="T0" y="T1"/>
                  </a:cxn>
                  <a:cxn ang="0">
                    <a:pos x="T2" y="T3"/>
                  </a:cxn>
                  <a:cxn ang="0">
                    <a:pos x="T4" y="T5"/>
                  </a:cxn>
                  <a:cxn ang="0">
                    <a:pos x="T6" y="T7"/>
                  </a:cxn>
                  <a:cxn ang="0">
                    <a:pos x="T8" y="T9"/>
                  </a:cxn>
                </a:cxnLst>
                <a:rect l="0" t="0" r="r" b="b"/>
                <a:pathLst>
                  <a:path w="722" h="808">
                    <a:moveTo>
                      <a:pt x="693" y="366"/>
                    </a:moveTo>
                    <a:cubicBezTo>
                      <a:pt x="722" y="570"/>
                      <a:pt x="605" y="755"/>
                      <a:pt x="421" y="781"/>
                    </a:cubicBezTo>
                    <a:cubicBezTo>
                      <a:pt x="238" y="808"/>
                      <a:pt x="58" y="665"/>
                      <a:pt x="29" y="461"/>
                    </a:cubicBezTo>
                    <a:cubicBezTo>
                      <a:pt x="0" y="257"/>
                      <a:pt x="125" y="71"/>
                      <a:pt x="308" y="45"/>
                    </a:cubicBezTo>
                    <a:cubicBezTo>
                      <a:pt x="626" y="0"/>
                      <a:pt x="664" y="163"/>
                      <a:pt x="693" y="366"/>
                    </a:cubicBez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5" name="îṣḷiḑê">
                <a:extLst>
                  <a:ext uri="{FF2B5EF4-FFF2-40B4-BE49-F238E27FC236}">
                    <a16:creationId xmlns:a16="http://schemas.microsoft.com/office/drawing/2014/main" id="{D77260EB-108A-4C0E-89D5-8755DD794519}"/>
                  </a:ext>
                </a:extLst>
              </p:cNvPr>
              <p:cNvSpPr/>
              <p:nvPr/>
            </p:nvSpPr>
            <p:spPr bwMode="auto">
              <a:xfrm>
                <a:off x="6135688" y="1227932"/>
                <a:ext cx="1573213" cy="1457325"/>
              </a:xfrm>
              <a:custGeom>
                <a:avLst/>
                <a:gdLst>
                  <a:gd name="T0" fmla="*/ 358 w 902"/>
                  <a:gd name="T1" fmla="*/ 397 h 837"/>
                  <a:gd name="T2" fmla="*/ 902 w 902"/>
                  <a:gd name="T3" fmla="*/ 354 h 837"/>
                  <a:gd name="T4" fmla="*/ 328 w 902"/>
                  <a:gd name="T5" fmla="*/ 142 h 837"/>
                  <a:gd name="T6" fmla="*/ 340 w 902"/>
                  <a:gd name="T7" fmla="*/ 837 h 837"/>
                  <a:gd name="T8" fmla="*/ 378 w 902"/>
                  <a:gd name="T9" fmla="*/ 613 h 837"/>
                  <a:gd name="T10" fmla="*/ 311 w 902"/>
                  <a:gd name="T11" fmla="*/ 577 h 837"/>
                  <a:gd name="T12" fmla="*/ 376 w 902"/>
                  <a:gd name="T13" fmla="*/ 549 h 837"/>
                  <a:gd name="T14" fmla="*/ 358 w 902"/>
                  <a:gd name="T15" fmla="*/ 397 h 8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2" h="837">
                    <a:moveTo>
                      <a:pt x="358" y="397"/>
                    </a:moveTo>
                    <a:cubicBezTo>
                      <a:pt x="358" y="397"/>
                      <a:pt x="660" y="438"/>
                      <a:pt x="902" y="354"/>
                    </a:cubicBezTo>
                    <a:cubicBezTo>
                      <a:pt x="845" y="139"/>
                      <a:pt x="604" y="0"/>
                      <a:pt x="328" y="142"/>
                    </a:cubicBezTo>
                    <a:cubicBezTo>
                      <a:pt x="0" y="310"/>
                      <a:pt x="190" y="712"/>
                      <a:pt x="340" y="837"/>
                    </a:cubicBezTo>
                    <a:cubicBezTo>
                      <a:pt x="377" y="730"/>
                      <a:pt x="378" y="613"/>
                      <a:pt x="378" y="613"/>
                    </a:cubicBezTo>
                    <a:cubicBezTo>
                      <a:pt x="378" y="613"/>
                      <a:pt x="317" y="654"/>
                      <a:pt x="311" y="577"/>
                    </a:cubicBezTo>
                    <a:cubicBezTo>
                      <a:pt x="307" y="525"/>
                      <a:pt x="376" y="549"/>
                      <a:pt x="376" y="549"/>
                    </a:cubicBezTo>
                    <a:lnTo>
                      <a:pt x="358" y="397"/>
                    </a:ln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6" name="í$ḻïďe">
                <a:extLst>
                  <a:ext uri="{FF2B5EF4-FFF2-40B4-BE49-F238E27FC236}">
                    <a16:creationId xmlns:a16="http://schemas.microsoft.com/office/drawing/2014/main" id="{7931FFA1-EE67-4837-8FAC-A9BE42EE249E}"/>
                  </a:ext>
                </a:extLst>
              </p:cNvPr>
              <p:cNvSpPr/>
              <p:nvPr/>
            </p:nvSpPr>
            <p:spPr bwMode="auto">
              <a:xfrm>
                <a:off x="5716588" y="1405732"/>
                <a:ext cx="1009650" cy="1466850"/>
              </a:xfrm>
              <a:custGeom>
                <a:avLst/>
                <a:gdLst>
                  <a:gd name="T0" fmla="*/ 579 w 579"/>
                  <a:gd name="T1" fmla="*/ 204 h 843"/>
                  <a:gd name="T2" fmla="*/ 210 w 579"/>
                  <a:gd name="T3" fmla="*/ 150 h 843"/>
                  <a:gd name="T4" fmla="*/ 98 w 579"/>
                  <a:gd name="T5" fmla="*/ 734 h 843"/>
                  <a:gd name="T6" fmla="*/ 371 w 579"/>
                  <a:gd name="T7" fmla="*/ 470 h 843"/>
                  <a:gd name="T8" fmla="*/ 579 w 579"/>
                  <a:gd name="T9" fmla="*/ 204 h 843"/>
                </a:gdLst>
                <a:ahLst/>
                <a:cxnLst>
                  <a:cxn ang="0">
                    <a:pos x="T0" y="T1"/>
                  </a:cxn>
                  <a:cxn ang="0">
                    <a:pos x="T2" y="T3"/>
                  </a:cxn>
                  <a:cxn ang="0">
                    <a:pos x="T4" y="T5"/>
                  </a:cxn>
                  <a:cxn ang="0">
                    <a:pos x="T6" y="T7"/>
                  </a:cxn>
                  <a:cxn ang="0">
                    <a:pos x="T8" y="T9"/>
                  </a:cxn>
                </a:cxnLst>
                <a:rect l="0" t="0" r="r" b="b"/>
                <a:pathLst>
                  <a:path w="579" h="843">
                    <a:moveTo>
                      <a:pt x="579" y="204"/>
                    </a:moveTo>
                    <a:cubicBezTo>
                      <a:pt x="579" y="204"/>
                      <a:pt x="370" y="0"/>
                      <a:pt x="210" y="150"/>
                    </a:cubicBezTo>
                    <a:cubicBezTo>
                      <a:pt x="0" y="349"/>
                      <a:pt x="397" y="599"/>
                      <a:pt x="98" y="734"/>
                    </a:cubicBezTo>
                    <a:cubicBezTo>
                      <a:pt x="298" y="843"/>
                      <a:pt x="484" y="658"/>
                      <a:pt x="371" y="470"/>
                    </a:cubicBezTo>
                    <a:cubicBezTo>
                      <a:pt x="208" y="197"/>
                      <a:pt x="476" y="162"/>
                      <a:pt x="579" y="204"/>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7" name="îşḻíďè">
                <a:extLst>
                  <a:ext uri="{FF2B5EF4-FFF2-40B4-BE49-F238E27FC236}">
                    <a16:creationId xmlns:a16="http://schemas.microsoft.com/office/drawing/2014/main" id="{794878C9-663B-41EF-BA11-EC977AEB1061}"/>
                  </a:ext>
                </a:extLst>
              </p:cNvPr>
              <p:cNvSpPr/>
              <p:nvPr/>
            </p:nvSpPr>
            <p:spPr bwMode="auto">
              <a:xfrm>
                <a:off x="7173913" y="2467769"/>
                <a:ext cx="296863" cy="169862"/>
              </a:xfrm>
              <a:custGeom>
                <a:avLst/>
                <a:gdLst>
                  <a:gd name="T0" fmla="*/ 0 w 171"/>
                  <a:gd name="T1" fmla="*/ 20 h 98"/>
                  <a:gd name="T2" fmla="*/ 92 w 171"/>
                  <a:gd name="T3" fmla="*/ 93 h 98"/>
                  <a:gd name="T4" fmla="*/ 166 w 171"/>
                  <a:gd name="T5" fmla="*/ 0 h 98"/>
                  <a:gd name="T6" fmla="*/ 0 w 171"/>
                  <a:gd name="T7" fmla="*/ 20 h 98"/>
                </a:gdLst>
                <a:ahLst/>
                <a:cxnLst>
                  <a:cxn ang="0">
                    <a:pos x="T0" y="T1"/>
                  </a:cxn>
                  <a:cxn ang="0">
                    <a:pos x="T2" y="T3"/>
                  </a:cxn>
                  <a:cxn ang="0">
                    <a:pos x="T4" y="T5"/>
                  </a:cxn>
                  <a:cxn ang="0">
                    <a:pos x="T6" y="T7"/>
                  </a:cxn>
                </a:cxnLst>
                <a:rect l="0" t="0" r="r" b="b"/>
                <a:pathLst>
                  <a:path w="171" h="98">
                    <a:moveTo>
                      <a:pt x="0" y="20"/>
                    </a:moveTo>
                    <a:cubicBezTo>
                      <a:pt x="5" y="66"/>
                      <a:pt x="47" y="98"/>
                      <a:pt x="92" y="93"/>
                    </a:cubicBezTo>
                    <a:cubicBezTo>
                      <a:pt x="138" y="88"/>
                      <a:pt x="171" y="46"/>
                      <a:pt x="166" y="0"/>
                    </a:cubicBezTo>
                    <a:lnTo>
                      <a:pt x="0" y="20"/>
                    </a:lnTo>
                    <a:close/>
                  </a:path>
                </a:pathLst>
              </a:custGeom>
              <a:solidFill>
                <a:srgbClr val="EB7D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8" name="ïsľíḓe">
                <a:extLst>
                  <a:ext uri="{FF2B5EF4-FFF2-40B4-BE49-F238E27FC236}">
                    <a16:creationId xmlns:a16="http://schemas.microsoft.com/office/drawing/2014/main" id="{B2ADC878-F938-4125-9F2A-BEF2163570E9}"/>
                  </a:ext>
                </a:extLst>
              </p:cNvPr>
              <p:cNvSpPr/>
              <p:nvPr/>
            </p:nvSpPr>
            <p:spPr bwMode="auto">
              <a:xfrm>
                <a:off x="7080250" y="2664619"/>
                <a:ext cx="276225" cy="541337"/>
              </a:xfrm>
              <a:custGeom>
                <a:avLst/>
                <a:gdLst>
                  <a:gd name="T0" fmla="*/ 0 w 174"/>
                  <a:gd name="T1" fmla="*/ 12 h 341"/>
                  <a:gd name="T2" fmla="*/ 10 w 174"/>
                  <a:gd name="T3" fmla="*/ 163 h 341"/>
                  <a:gd name="T4" fmla="*/ 105 w 174"/>
                  <a:gd name="T5" fmla="*/ 341 h 341"/>
                  <a:gd name="T6" fmla="*/ 174 w 174"/>
                  <a:gd name="T7" fmla="*/ 152 h 341"/>
                  <a:gd name="T8" fmla="*/ 163 w 174"/>
                  <a:gd name="T9" fmla="*/ 0 h 341"/>
                  <a:gd name="T10" fmla="*/ 0 w 174"/>
                  <a:gd name="T11" fmla="*/ 12 h 341"/>
                </a:gdLst>
                <a:ahLst/>
                <a:cxnLst>
                  <a:cxn ang="0">
                    <a:pos x="T0" y="T1"/>
                  </a:cxn>
                  <a:cxn ang="0">
                    <a:pos x="T2" y="T3"/>
                  </a:cxn>
                  <a:cxn ang="0">
                    <a:pos x="T4" y="T5"/>
                  </a:cxn>
                  <a:cxn ang="0">
                    <a:pos x="T6" y="T7"/>
                  </a:cxn>
                  <a:cxn ang="0">
                    <a:pos x="T8" y="T9"/>
                  </a:cxn>
                  <a:cxn ang="0">
                    <a:pos x="T10" y="T11"/>
                  </a:cxn>
                </a:cxnLst>
                <a:rect l="0" t="0" r="r" b="b"/>
                <a:pathLst>
                  <a:path w="174" h="341">
                    <a:moveTo>
                      <a:pt x="0" y="12"/>
                    </a:moveTo>
                    <a:lnTo>
                      <a:pt x="10" y="163"/>
                    </a:lnTo>
                    <a:lnTo>
                      <a:pt x="105" y="341"/>
                    </a:lnTo>
                    <a:lnTo>
                      <a:pt x="174" y="152"/>
                    </a:lnTo>
                    <a:lnTo>
                      <a:pt x="163" y="0"/>
                    </a:lnTo>
                    <a:lnTo>
                      <a:pt x="0" y="12"/>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89" name="ísľiḍê">
                <a:extLst>
                  <a:ext uri="{FF2B5EF4-FFF2-40B4-BE49-F238E27FC236}">
                    <a16:creationId xmlns:a16="http://schemas.microsoft.com/office/drawing/2014/main" id="{591FFAE6-0EB2-431D-8E35-7763F4D5C45B}"/>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0" name="ïŝḻiḋè">
                <a:extLst>
                  <a:ext uri="{FF2B5EF4-FFF2-40B4-BE49-F238E27FC236}">
                    <a16:creationId xmlns:a16="http://schemas.microsoft.com/office/drawing/2014/main" id="{A4980A25-3D80-4727-A6A6-3C7D5F87CC21}"/>
                  </a:ext>
                </a:extLst>
              </p:cNvPr>
              <p:cNvSpPr/>
              <p:nvPr/>
            </p:nvSpPr>
            <p:spPr bwMode="auto">
              <a:xfrm>
                <a:off x="6792913" y="2905919"/>
                <a:ext cx="976313" cy="1163637"/>
              </a:xfrm>
              <a:custGeom>
                <a:avLst/>
                <a:gdLst>
                  <a:gd name="T0" fmla="*/ 191 w 615"/>
                  <a:gd name="T1" fmla="*/ 11 h 733"/>
                  <a:gd name="T2" fmla="*/ 0 w 615"/>
                  <a:gd name="T3" fmla="*/ 82 h 733"/>
                  <a:gd name="T4" fmla="*/ 66 w 615"/>
                  <a:gd name="T5" fmla="*/ 514 h 733"/>
                  <a:gd name="T6" fmla="*/ 28 w 615"/>
                  <a:gd name="T7" fmla="*/ 733 h 733"/>
                  <a:gd name="T8" fmla="*/ 615 w 615"/>
                  <a:gd name="T9" fmla="*/ 690 h 733"/>
                  <a:gd name="T10" fmla="*/ 538 w 615"/>
                  <a:gd name="T11" fmla="*/ 480 h 733"/>
                  <a:gd name="T12" fmla="*/ 540 w 615"/>
                  <a:gd name="T13" fmla="*/ 41 h 733"/>
                  <a:gd name="T14" fmla="*/ 355 w 615"/>
                  <a:gd name="T15" fmla="*/ 0 h 733"/>
                  <a:gd name="T16" fmla="*/ 286 w 615"/>
                  <a:gd name="T17" fmla="*/ 189 h 733"/>
                  <a:gd name="T18" fmla="*/ 191 w 615"/>
                  <a:gd name="T19" fmla="*/ 1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5" h="733">
                    <a:moveTo>
                      <a:pt x="191" y="11"/>
                    </a:moveTo>
                    <a:lnTo>
                      <a:pt x="0" y="82"/>
                    </a:lnTo>
                    <a:lnTo>
                      <a:pt x="66" y="514"/>
                    </a:lnTo>
                    <a:lnTo>
                      <a:pt x="28" y="733"/>
                    </a:lnTo>
                    <a:lnTo>
                      <a:pt x="615" y="690"/>
                    </a:lnTo>
                    <a:lnTo>
                      <a:pt x="538" y="480"/>
                    </a:lnTo>
                    <a:lnTo>
                      <a:pt x="540" y="41"/>
                    </a:lnTo>
                    <a:lnTo>
                      <a:pt x="355" y="0"/>
                    </a:lnTo>
                    <a:lnTo>
                      <a:pt x="286" y="189"/>
                    </a:lnTo>
                    <a:lnTo>
                      <a:pt x="19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1" name="îṡlïḑe">
                <a:extLst>
                  <a:ext uri="{FF2B5EF4-FFF2-40B4-BE49-F238E27FC236}">
                    <a16:creationId xmlns:a16="http://schemas.microsoft.com/office/drawing/2014/main" id="{22195DB6-F252-4F72-9658-2437F111378F}"/>
                  </a:ext>
                </a:extLst>
              </p:cNvPr>
              <p:cNvSpPr/>
              <p:nvPr/>
            </p:nvSpPr>
            <p:spPr bwMode="auto">
              <a:xfrm>
                <a:off x="7040563" y="2905919"/>
                <a:ext cx="373063" cy="420687"/>
              </a:xfrm>
              <a:custGeom>
                <a:avLst/>
                <a:gdLst>
                  <a:gd name="T0" fmla="*/ 199 w 235"/>
                  <a:gd name="T1" fmla="*/ 0 h 265"/>
                  <a:gd name="T2" fmla="*/ 235 w 235"/>
                  <a:gd name="T3" fmla="*/ 8 h 265"/>
                  <a:gd name="T4" fmla="*/ 135 w 235"/>
                  <a:gd name="T5" fmla="*/ 265 h 265"/>
                  <a:gd name="T6" fmla="*/ 0 w 235"/>
                  <a:gd name="T7" fmla="*/ 25 h 265"/>
                  <a:gd name="T8" fmla="*/ 35 w 235"/>
                  <a:gd name="T9" fmla="*/ 11 h 265"/>
                  <a:gd name="T10" fmla="*/ 130 w 235"/>
                  <a:gd name="T11" fmla="*/ 189 h 265"/>
                  <a:gd name="T12" fmla="*/ 199 w 235"/>
                  <a:gd name="T13" fmla="*/ 0 h 265"/>
                </a:gdLst>
                <a:ahLst/>
                <a:cxnLst>
                  <a:cxn ang="0">
                    <a:pos x="T0" y="T1"/>
                  </a:cxn>
                  <a:cxn ang="0">
                    <a:pos x="T2" y="T3"/>
                  </a:cxn>
                  <a:cxn ang="0">
                    <a:pos x="T4" y="T5"/>
                  </a:cxn>
                  <a:cxn ang="0">
                    <a:pos x="T6" y="T7"/>
                  </a:cxn>
                  <a:cxn ang="0">
                    <a:pos x="T8" y="T9"/>
                  </a:cxn>
                  <a:cxn ang="0">
                    <a:pos x="T10" y="T11"/>
                  </a:cxn>
                  <a:cxn ang="0">
                    <a:pos x="T12" y="T13"/>
                  </a:cxn>
                </a:cxnLst>
                <a:rect l="0" t="0" r="r" b="b"/>
                <a:pathLst>
                  <a:path w="235" h="265">
                    <a:moveTo>
                      <a:pt x="199" y="0"/>
                    </a:moveTo>
                    <a:lnTo>
                      <a:pt x="235" y="8"/>
                    </a:lnTo>
                    <a:lnTo>
                      <a:pt x="135" y="265"/>
                    </a:lnTo>
                    <a:lnTo>
                      <a:pt x="0" y="25"/>
                    </a:lnTo>
                    <a:lnTo>
                      <a:pt x="35" y="11"/>
                    </a:lnTo>
                    <a:lnTo>
                      <a:pt x="130" y="189"/>
                    </a:lnTo>
                    <a:lnTo>
                      <a:pt x="19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2" name="iŝḷídé">
                <a:extLst>
                  <a:ext uri="{FF2B5EF4-FFF2-40B4-BE49-F238E27FC236}">
                    <a16:creationId xmlns:a16="http://schemas.microsoft.com/office/drawing/2014/main" id="{92943A20-33C7-40C0-AA4D-E4B326FF6BBF}"/>
                  </a:ext>
                </a:extLst>
              </p:cNvPr>
              <p:cNvSpPr/>
              <p:nvPr/>
            </p:nvSpPr>
            <p:spPr bwMode="auto">
              <a:xfrm>
                <a:off x="7034213" y="2923382"/>
                <a:ext cx="168275" cy="236537"/>
              </a:xfrm>
              <a:custGeom>
                <a:avLst/>
                <a:gdLst>
                  <a:gd name="T0" fmla="*/ 39 w 106"/>
                  <a:gd name="T1" fmla="*/ 0 h 149"/>
                  <a:gd name="T2" fmla="*/ 4 w 106"/>
                  <a:gd name="T3" fmla="*/ 13 h 149"/>
                  <a:gd name="T4" fmla="*/ 0 w 106"/>
                  <a:gd name="T5" fmla="*/ 149 h 149"/>
                  <a:gd name="T6" fmla="*/ 48 w 106"/>
                  <a:gd name="T7" fmla="*/ 121 h 149"/>
                  <a:gd name="T8" fmla="*/ 106 w 106"/>
                  <a:gd name="T9" fmla="*/ 126 h 149"/>
                  <a:gd name="T10" fmla="*/ 39 w 106"/>
                  <a:gd name="T11" fmla="*/ 0 h 149"/>
                </a:gdLst>
                <a:ahLst/>
                <a:cxnLst>
                  <a:cxn ang="0">
                    <a:pos x="T0" y="T1"/>
                  </a:cxn>
                  <a:cxn ang="0">
                    <a:pos x="T2" y="T3"/>
                  </a:cxn>
                  <a:cxn ang="0">
                    <a:pos x="T4" y="T5"/>
                  </a:cxn>
                  <a:cxn ang="0">
                    <a:pos x="T6" y="T7"/>
                  </a:cxn>
                  <a:cxn ang="0">
                    <a:pos x="T8" y="T9"/>
                  </a:cxn>
                  <a:cxn ang="0">
                    <a:pos x="T10" y="T11"/>
                  </a:cxn>
                </a:cxnLst>
                <a:rect l="0" t="0" r="r" b="b"/>
                <a:pathLst>
                  <a:path w="106" h="149">
                    <a:moveTo>
                      <a:pt x="39" y="0"/>
                    </a:moveTo>
                    <a:lnTo>
                      <a:pt x="4" y="13"/>
                    </a:lnTo>
                    <a:lnTo>
                      <a:pt x="0" y="149"/>
                    </a:lnTo>
                    <a:lnTo>
                      <a:pt x="48" y="121"/>
                    </a:lnTo>
                    <a:lnTo>
                      <a:pt x="106" y="126"/>
                    </a:lnTo>
                    <a:lnTo>
                      <a:pt x="3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3" name="iS1îdê">
                <a:extLst>
                  <a:ext uri="{FF2B5EF4-FFF2-40B4-BE49-F238E27FC236}">
                    <a16:creationId xmlns:a16="http://schemas.microsoft.com/office/drawing/2014/main" id="{3CEC6AD8-57F9-4458-AA0A-DFE9241BFFEF}"/>
                  </a:ext>
                </a:extLst>
              </p:cNvPr>
              <p:cNvSpPr/>
              <p:nvPr/>
            </p:nvSpPr>
            <p:spPr bwMode="auto">
              <a:xfrm>
                <a:off x="7280275" y="2905919"/>
                <a:ext cx="171450" cy="223837"/>
              </a:xfrm>
              <a:custGeom>
                <a:avLst/>
                <a:gdLst>
                  <a:gd name="T0" fmla="*/ 48 w 108"/>
                  <a:gd name="T1" fmla="*/ 0 h 141"/>
                  <a:gd name="T2" fmla="*/ 84 w 108"/>
                  <a:gd name="T3" fmla="*/ 8 h 141"/>
                  <a:gd name="T4" fmla="*/ 108 w 108"/>
                  <a:gd name="T5" fmla="*/ 141 h 141"/>
                  <a:gd name="T6" fmla="*/ 57 w 108"/>
                  <a:gd name="T7" fmla="*/ 121 h 141"/>
                  <a:gd name="T8" fmla="*/ 0 w 108"/>
                  <a:gd name="T9" fmla="*/ 134 h 141"/>
                  <a:gd name="T10" fmla="*/ 48 w 108"/>
                  <a:gd name="T11" fmla="*/ 0 h 141"/>
                </a:gdLst>
                <a:ahLst/>
                <a:cxnLst>
                  <a:cxn ang="0">
                    <a:pos x="T0" y="T1"/>
                  </a:cxn>
                  <a:cxn ang="0">
                    <a:pos x="T2" y="T3"/>
                  </a:cxn>
                  <a:cxn ang="0">
                    <a:pos x="T4" y="T5"/>
                  </a:cxn>
                  <a:cxn ang="0">
                    <a:pos x="T6" y="T7"/>
                  </a:cxn>
                  <a:cxn ang="0">
                    <a:pos x="T8" y="T9"/>
                  </a:cxn>
                  <a:cxn ang="0">
                    <a:pos x="T10" y="T11"/>
                  </a:cxn>
                </a:cxnLst>
                <a:rect l="0" t="0" r="r" b="b"/>
                <a:pathLst>
                  <a:path w="108" h="141">
                    <a:moveTo>
                      <a:pt x="48" y="0"/>
                    </a:moveTo>
                    <a:lnTo>
                      <a:pt x="84" y="8"/>
                    </a:lnTo>
                    <a:lnTo>
                      <a:pt x="108" y="141"/>
                    </a:lnTo>
                    <a:lnTo>
                      <a:pt x="57" y="121"/>
                    </a:lnTo>
                    <a:lnTo>
                      <a:pt x="0" y="134"/>
                    </a:lnTo>
                    <a:lnTo>
                      <a:pt x="48"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4" name="isḻîďè">
                <a:extLst>
                  <a:ext uri="{FF2B5EF4-FFF2-40B4-BE49-F238E27FC236}">
                    <a16:creationId xmlns:a16="http://schemas.microsoft.com/office/drawing/2014/main" id="{31C79E72-6DF2-43FF-BC33-6BD7F0D2991B}"/>
                  </a:ext>
                </a:extLst>
              </p:cNvPr>
              <p:cNvSpPr/>
              <p:nvPr/>
            </p:nvSpPr>
            <p:spPr bwMode="auto">
              <a:xfrm>
                <a:off x="7224713" y="3396457"/>
                <a:ext cx="77788"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2" y="36"/>
                      <a:pt x="1" y="24"/>
                    </a:cubicBezTo>
                    <a:cubicBezTo>
                      <a:pt x="0" y="12"/>
                      <a:pt x="9" y="2"/>
                      <a:pt x="21" y="1"/>
                    </a:cubicBezTo>
                    <a:cubicBezTo>
                      <a:pt x="33" y="0"/>
                      <a:pt x="44"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5" name="íSḷïde">
                <a:extLst>
                  <a:ext uri="{FF2B5EF4-FFF2-40B4-BE49-F238E27FC236}">
                    <a16:creationId xmlns:a16="http://schemas.microsoft.com/office/drawing/2014/main" id="{93094AAA-179A-4AEB-823D-1AF7BC2A2914}"/>
                  </a:ext>
                </a:extLst>
              </p:cNvPr>
              <p:cNvSpPr/>
              <p:nvPr/>
            </p:nvSpPr>
            <p:spPr bwMode="auto">
              <a:xfrm>
                <a:off x="7240588" y="3621882"/>
                <a:ext cx="77788" cy="77787"/>
              </a:xfrm>
              <a:custGeom>
                <a:avLst/>
                <a:gdLst>
                  <a:gd name="T0" fmla="*/ 44 w 44"/>
                  <a:gd name="T1" fmla="*/ 21 h 45"/>
                  <a:gd name="T2" fmla="*/ 24 w 44"/>
                  <a:gd name="T3" fmla="*/ 44 h 45"/>
                  <a:gd name="T4" fmla="*/ 0 w 44"/>
                  <a:gd name="T5" fmla="*/ 24 h 45"/>
                  <a:gd name="T6" fmla="*/ 20 w 44"/>
                  <a:gd name="T7" fmla="*/ 1 h 45"/>
                  <a:gd name="T8" fmla="*/ 44 w 44"/>
                  <a:gd name="T9" fmla="*/ 21 h 45"/>
                </a:gdLst>
                <a:ahLst/>
                <a:cxnLst>
                  <a:cxn ang="0">
                    <a:pos x="T0" y="T1"/>
                  </a:cxn>
                  <a:cxn ang="0">
                    <a:pos x="T2" y="T3"/>
                  </a:cxn>
                  <a:cxn ang="0">
                    <a:pos x="T4" y="T5"/>
                  </a:cxn>
                  <a:cxn ang="0">
                    <a:pos x="T6" y="T7"/>
                  </a:cxn>
                  <a:cxn ang="0">
                    <a:pos x="T8" y="T9"/>
                  </a:cxn>
                </a:cxnLst>
                <a:rect l="0" t="0" r="r" b="b"/>
                <a:pathLst>
                  <a:path w="44" h="45">
                    <a:moveTo>
                      <a:pt x="44" y="21"/>
                    </a:moveTo>
                    <a:cubicBezTo>
                      <a:pt x="44" y="33"/>
                      <a:pt x="35" y="44"/>
                      <a:pt x="24" y="44"/>
                    </a:cubicBezTo>
                    <a:cubicBezTo>
                      <a:pt x="12" y="45"/>
                      <a:pt x="1" y="36"/>
                      <a:pt x="0" y="24"/>
                    </a:cubicBezTo>
                    <a:cubicBezTo>
                      <a:pt x="0" y="12"/>
                      <a:pt x="9" y="2"/>
                      <a:pt x="20" y="1"/>
                    </a:cubicBezTo>
                    <a:cubicBezTo>
                      <a:pt x="32"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6" name="iṩḷîḓé">
                <a:extLst>
                  <a:ext uri="{FF2B5EF4-FFF2-40B4-BE49-F238E27FC236}">
                    <a16:creationId xmlns:a16="http://schemas.microsoft.com/office/drawing/2014/main" id="{E18C973C-128A-4E7A-BE4D-C4ACC5AAA712}"/>
                  </a:ext>
                </a:extLst>
              </p:cNvPr>
              <p:cNvSpPr/>
              <p:nvPr/>
            </p:nvSpPr>
            <p:spPr bwMode="auto">
              <a:xfrm>
                <a:off x="7256463" y="3847307"/>
                <a:ext cx="79375" cy="79375"/>
              </a:xfrm>
              <a:custGeom>
                <a:avLst/>
                <a:gdLst>
                  <a:gd name="T0" fmla="*/ 44 w 45"/>
                  <a:gd name="T1" fmla="*/ 21 h 45"/>
                  <a:gd name="T2" fmla="*/ 24 w 45"/>
                  <a:gd name="T3" fmla="*/ 44 h 45"/>
                  <a:gd name="T4" fmla="*/ 1 w 45"/>
                  <a:gd name="T5" fmla="*/ 24 h 45"/>
                  <a:gd name="T6" fmla="*/ 21 w 45"/>
                  <a:gd name="T7" fmla="*/ 1 h 45"/>
                  <a:gd name="T8" fmla="*/ 44 w 45"/>
                  <a:gd name="T9" fmla="*/ 21 h 45"/>
                </a:gdLst>
                <a:ahLst/>
                <a:cxnLst>
                  <a:cxn ang="0">
                    <a:pos x="T0" y="T1"/>
                  </a:cxn>
                  <a:cxn ang="0">
                    <a:pos x="T2" y="T3"/>
                  </a:cxn>
                  <a:cxn ang="0">
                    <a:pos x="T4" y="T5"/>
                  </a:cxn>
                  <a:cxn ang="0">
                    <a:pos x="T6" y="T7"/>
                  </a:cxn>
                  <a:cxn ang="0">
                    <a:pos x="T8" y="T9"/>
                  </a:cxn>
                </a:cxnLst>
                <a:rect l="0" t="0" r="r" b="b"/>
                <a:pathLst>
                  <a:path w="45" h="45">
                    <a:moveTo>
                      <a:pt x="44" y="21"/>
                    </a:moveTo>
                    <a:cubicBezTo>
                      <a:pt x="45" y="33"/>
                      <a:pt x="36" y="43"/>
                      <a:pt x="24" y="44"/>
                    </a:cubicBezTo>
                    <a:cubicBezTo>
                      <a:pt x="12" y="45"/>
                      <a:pt x="1" y="36"/>
                      <a:pt x="1" y="24"/>
                    </a:cubicBezTo>
                    <a:cubicBezTo>
                      <a:pt x="0" y="12"/>
                      <a:pt x="9" y="2"/>
                      <a:pt x="21" y="1"/>
                    </a:cubicBezTo>
                    <a:cubicBezTo>
                      <a:pt x="33" y="0"/>
                      <a:pt x="43" y="9"/>
                      <a:pt x="44" y="2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7" name="iSļiḋe">
                <a:extLst>
                  <a:ext uri="{FF2B5EF4-FFF2-40B4-BE49-F238E27FC236}">
                    <a16:creationId xmlns:a16="http://schemas.microsoft.com/office/drawing/2014/main" id="{BE9C28AE-EBE8-483C-8498-2BA4A9973E65}"/>
                  </a:ext>
                </a:extLst>
              </p:cNvPr>
              <p:cNvSpPr/>
              <p:nvPr/>
            </p:nvSpPr>
            <p:spPr bwMode="auto">
              <a:xfrm>
                <a:off x="7356475" y="4064794"/>
                <a:ext cx="542925" cy="1460500"/>
              </a:xfrm>
              <a:custGeom>
                <a:avLst/>
                <a:gdLst>
                  <a:gd name="T0" fmla="*/ 0 w 312"/>
                  <a:gd name="T1" fmla="*/ 0 h 839"/>
                  <a:gd name="T2" fmla="*/ 92 w 312"/>
                  <a:gd name="T3" fmla="*/ 412 h 839"/>
                  <a:gd name="T4" fmla="*/ 106 w 312"/>
                  <a:gd name="T5" fmla="*/ 736 h 839"/>
                  <a:gd name="T6" fmla="*/ 266 w 312"/>
                  <a:gd name="T7" fmla="*/ 792 h 839"/>
                  <a:gd name="T8" fmla="*/ 167 w 312"/>
                  <a:gd name="T9" fmla="*/ 698 h 839"/>
                  <a:gd name="T10" fmla="*/ 183 w 312"/>
                  <a:gd name="T11" fmla="*/ 403 h 839"/>
                  <a:gd name="T12" fmla="*/ 165 w 312"/>
                  <a:gd name="T13" fmla="*/ 49 h 839"/>
                  <a:gd name="T14" fmla="*/ 0 w 312"/>
                  <a:gd name="T15" fmla="*/ 0 h 8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 h="839">
                    <a:moveTo>
                      <a:pt x="0" y="0"/>
                    </a:moveTo>
                    <a:cubicBezTo>
                      <a:pt x="92" y="412"/>
                      <a:pt x="92" y="412"/>
                      <a:pt x="92" y="412"/>
                    </a:cubicBezTo>
                    <a:cubicBezTo>
                      <a:pt x="106" y="736"/>
                      <a:pt x="106" y="736"/>
                      <a:pt x="106" y="736"/>
                    </a:cubicBezTo>
                    <a:cubicBezTo>
                      <a:pt x="106" y="736"/>
                      <a:pt x="225" y="839"/>
                      <a:pt x="266" y="792"/>
                    </a:cubicBezTo>
                    <a:cubicBezTo>
                      <a:pt x="312" y="739"/>
                      <a:pt x="167" y="698"/>
                      <a:pt x="167" y="698"/>
                    </a:cubicBezTo>
                    <a:cubicBezTo>
                      <a:pt x="183" y="403"/>
                      <a:pt x="183" y="403"/>
                      <a:pt x="183" y="403"/>
                    </a:cubicBezTo>
                    <a:cubicBezTo>
                      <a:pt x="165" y="49"/>
                      <a:pt x="165" y="49"/>
                      <a:pt x="165" y="49"/>
                    </a:cubicBezTo>
                    <a:cubicBezTo>
                      <a:pt x="0" y="0"/>
                      <a:pt x="0" y="0"/>
                      <a:pt x="0" y="0"/>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8" name="íšḻïdè">
                <a:extLst>
                  <a:ext uri="{FF2B5EF4-FFF2-40B4-BE49-F238E27FC236}">
                    <a16:creationId xmlns:a16="http://schemas.microsoft.com/office/drawing/2014/main" id="{730A31D7-0D70-49B7-B42B-1C79BA8FAAD7}"/>
                  </a:ext>
                </a:extLst>
              </p:cNvPr>
              <p:cNvSpPr/>
              <p:nvPr/>
            </p:nvSpPr>
            <p:spPr bwMode="auto">
              <a:xfrm>
                <a:off x="6792913" y="4161632"/>
                <a:ext cx="457200" cy="1328737"/>
              </a:xfrm>
              <a:custGeom>
                <a:avLst/>
                <a:gdLst>
                  <a:gd name="T0" fmla="*/ 112 w 262"/>
                  <a:gd name="T1" fmla="*/ 16 h 764"/>
                  <a:gd name="T2" fmla="*/ 102 w 262"/>
                  <a:gd name="T3" fmla="*/ 333 h 764"/>
                  <a:gd name="T4" fmla="*/ 0 w 262"/>
                  <a:gd name="T5" fmla="*/ 623 h 764"/>
                  <a:gd name="T6" fmla="*/ 125 w 262"/>
                  <a:gd name="T7" fmla="*/ 737 h 764"/>
                  <a:gd name="T8" fmla="*/ 70 w 262"/>
                  <a:gd name="T9" fmla="*/ 615 h 764"/>
                  <a:gd name="T10" fmla="*/ 192 w 262"/>
                  <a:gd name="T11" fmla="*/ 348 h 764"/>
                  <a:gd name="T12" fmla="*/ 262 w 262"/>
                  <a:gd name="T13" fmla="*/ 0 h 764"/>
                  <a:gd name="T14" fmla="*/ 112 w 262"/>
                  <a:gd name="T15" fmla="*/ 16 h 7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764">
                    <a:moveTo>
                      <a:pt x="112" y="16"/>
                    </a:moveTo>
                    <a:cubicBezTo>
                      <a:pt x="102" y="333"/>
                      <a:pt x="102" y="333"/>
                      <a:pt x="102" y="333"/>
                    </a:cubicBezTo>
                    <a:cubicBezTo>
                      <a:pt x="0" y="623"/>
                      <a:pt x="0" y="623"/>
                      <a:pt x="0" y="623"/>
                    </a:cubicBezTo>
                    <a:cubicBezTo>
                      <a:pt x="0" y="623"/>
                      <a:pt x="70" y="764"/>
                      <a:pt x="125" y="737"/>
                    </a:cubicBezTo>
                    <a:cubicBezTo>
                      <a:pt x="188" y="706"/>
                      <a:pt x="70" y="615"/>
                      <a:pt x="70" y="615"/>
                    </a:cubicBezTo>
                    <a:cubicBezTo>
                      <a:pt x="192" y="348"/>
                      <a:pt x="192" y="348"/>
                      <a:pt x="192" y="348"/>
                    </a:cubicBezTo>
                    <a:cubicBezTo>
                      <a:pt x="262" y="0"/>
                      <a:pt x="262" y="0"/>
                      <a:pt x="262" y="0"/>
                    </a:cubicBezTo>
                    <a:cubicBezTo>
                      <a:pt x="112" y="16"/>
                      <a:pt x="112" y="16"/>
                      <a:pt x="112" y="16"/>
                    </a:cubicBezTo>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99" name="ï$ļïďe">
                <a:extLst>
                  <a:ext uri="{FF2B5EF4-FFF2-40B4-BE49-F238E27FC236}">
                    <a16:creationId xmlns:a16="http://schemas.microsoft.com/office/drawing/2014/main" id="{7365877C-565D-41F3-8CAC-3ECCD218A517}"/>
                  </a:ext>
                </a:extLst>
              </p:cNvPr>
              <p:cNvSpPr/>
              <p:nvPr/>
            </p:nvSpPr>
            <p:spPr bwMode="auto">
              <a:xfrm>
                <a:off x="6732588" y="5231607"/>
                <a:ext cx="469900" cy="338137"/>
              </a:xfrm>
              <a:custGeom>
                <a:avLst/>
                <a:gdLst>
                  <a:gd name="T0" fmla="*/ 35 w 270"/>
                  <a:gd name="T1" fmla="*/ 8 h 194"/>
                  <a:gd name="T2" fmla="*/ 0 w 270"/>
                  <a:gd name="T3" fmla="*/ 99 h 194"/>
                  <a:gd name="T4" fmla="*/ 21 w 270"/>
                  <a:gd name="T5" fmla="*/ 110 h 194"/>
                  <a:gd name="T6" fmla="*/ 45 w 270"/>
                  <a:gd name="T7" fmla="*/ 67 h 194"/>
                  <a:gd name="T8" fmla="*/ 144 w 270"/>
                  <a:gd name="T9" fmla="*/ 154 h 194"/>
                  <a:gd name="T10" fmla="*/ 105 w 270"/>
                  <a:gd name="T11" fmla="*/ 0 h 194"/>
                  <a:gd name="T12" fmla="*/ 153 w 270"/>
                  <a:gd name="T13" fmla="*/ 85 h 194"/>
                  <a:gd name="T14" fmla="*/ 35 w 270"/>
                  <a:gd name="T15" fmla="*/ 8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194">
                    <a:moveTo>
                      <a:pt x="35" y="8"/>
                    </a:moveTo>
                    <a:cubicBezTo>
                      <a:pt x="0" y="99"/>
                      <a:pt x="0" y="99"/>
                      <a:pt x="0" y="99"/>
                    </a:cubicBezTo>
                    <a:cubicBezTo>
                      <a:pt x="21" y="110"/>
                      <a:pt x="21" y="110"/>
                      <a:pt x="21" y="110"/>
                    </a:cubicBezTo>
                    <a:cubicBezTo>
                      <a:pt x="45" y="67"/>
                      <a:pt x="45" y="67"/>
                      <a:pt x="45" y="67"/>
                    </a:cubicBezTo>
                    <a:cubicBezTo>
                      <a:pt x="45" y="67"/>
                      <a:pt x="64" y="128"/>
                      <a:pt x="144" y="154"/>
                    </a:cubicBezTo>
                    <a:cubicBezTo>
                      <a:pt x="270" y="194"/>
                      <a:pt x="170" y="46"/>
                      <a:pt x="105" y="0"/>
                    </a:cubicBezTo>
                    <a:cubicBezTo>
                      <a:pt x="105" y="0"/>
                      <a:pt x="193" y="65"/>
                      <a:pt x="153" y="85"/>
                    </a:cubicBezTo>
                    <a:cubicBezTo>
                      <a:pt x="90" y="114"/>
                      <a:pt x="35" y="8"/>
                      <a:pt x="35"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0" name="îşļïḍè">
                <a:extLst>
                  <a:ext uri="{FF2B5EF4-FFF2-40B4-BE49-F238E27FC236}">
                    <a16:creationId xmlns:a16="http://schemas.microsoft.com/office/drawing/2014/main" id="{03F55CCA-7491-462F-BDB9-40C2B3CB2528}"/>
                  </a:ext>
                </a:extLst>
              </p:cNvPr>
              <p:cNvSpPr/>
              <p:nvPr/>
            </p:nvSpPr>
            <p:spPr bwMode="auto">
              <a:xfrm>
                <a:off x="7540625" y="5280819"/>
                <a:ext cx="504825" cy="241300"/>
              </a:xfrm>
              <a:custGeom>
                <a:avLst/>
                <a:gdLst>
                  <a:gd name="T0" fmla="*/ 0 w 289"/>
                  <a:gd name="T1" fmla="*/ 38 h 139"/>
                  <a:gd name="T2" fmla="*/ 4 w 289"/>
                  <a:gd name="T3" fmla="*/ 139 h 139"/>
                  <a:gd name="T4" fmla="*/ 22 w 289"/>
                  <a:gd name="T5" fmla="*/ 138 h 139"/>
                  <a:gd name="T6" fmla="*/ 32 w 289"/>
                  <a:gd name="T7" fmla="*/ 88 h 139"/>
                  <a:gd name="T8" fmla="*/ 157 w 289"/>
                  <a:gd name="T9" fmla="*/ 129 h 139"/>
                  <a:gd name="T10" fmla="*/ 61 w 289"/>
                  <a:gd name="T11" fmla="*/ 0 h 139"/>
                  <a:gd name="T12" fmla="*/ 138 w 289"/>
                  <a:gd name="T13" fmla="*/ 62 h 139"/>
                  <a:gd name="T14" fmla="*/ 0 w 289"/>
                  <a:gd name="T15" fmla="*/ 38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39">
                    <a:moveTo>
                      <a:pt x="0" y="38"/>
                    </a:moveTo>
                    <a:cubicBezTo>
                      <a:pt x="4" y="139"/>
                      <a:pt x="4" y="139"/>
                      <a:pt x="4" y="139"/>
                    </a:cubicBezTo>
                    <a:cubicBezTo>
                      <a:pt x="22" y="138"/>
                      <a:pt x="22" y="138"/>
                      <a:pt x="22" y="138"/>
                    </a:cubicBezTo>
                    <a:cubicBezTo>
                      <a:pt x="32" y="88"/>
                      <a:pt x="32" y="88"/>
                      <a:pt x="32" y="88"/>
                    </a:cubicBezTo>
                    <a:cubicBezTo>
                      <a:pt x="32" y="88"/>
                      <a:pt x="74" y="137"/>
                      <a:pt x="157" y="129"/>
                    </a:cubicBezTo>
                    <a:cubicBezTo>
                      <a:pt x="289" y="118"/>
                      <a:pt x="138" y="17"/>
                      <a:pt x="61" y="0"/>
                    </a:cubicBezTo>
                    <a:cubicBezTo>
                      <a:pt x="61" y="0"/>
                      <a:pt x="168" y="29"/>
                      <a:pt x="138" y="62"/>
                    </a:cubicBezTo>
                    <a:cubicBezTo>
                      <a:pt x="92" y="115"/>
                      <a:pt x="0" y="38"/>
                      <a:pt x="0" y="3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1" name="íSḷîḋé">
                <a:extLst>
                  <a:ext uri="{FF2B5EF4-FFF2-40B4-BE49-F238E27FC236}">
                    <a16:creationId xmlns:a16="http://schemas.microsoft.com/office/drawing/2014/main" id="{E4B87730-D2D9-4E72-8316-BCCC0BB0E867}"/>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2" name="ïṣlíḍe">
                <a:extLst>
                  <a:ext uri="{FF2B5EF4-FFF2-40B4-BE49-F238E27FC236}">
                    <a16:creationId xmlns:a16="http://schemas.microsoft.com/office/drawing/2014/main" id="{10C85A82-472F-426F-9F7F-BC71D38F718B}"/>
                  </a:ext>
                </a:extLst>
              </p:cNvPr>
              <p:cNvSpPr/>
              <p:nvPr/>
            </p:nvSpPr>
            <p:spPr bwMode="auto">
              <a:xfrm>
                <a:off x="6892925" y="4006057"/>
                <a:ext cx="862013" cy="428625"/>
              </a:xfrm>
              <a:custGeom>
                <a:avLst/>
                <a:gdLst>
                  <a:gd name="T0" fmla="*/ 543 w 543"/>
                  <a:gd name="T1" fmla="*/ 218 h 270"/>
                  <a:gd name="T2" fmla="*/ 0 w 543"/>
                  <a:gd name="T3" fmla="*/ 270 h 270"/>
                  <a:gd name="T4" fmla="*/ 0 w 543"/>
                  <a:gd name="T5" fmla="*/ 36 h 270"/>
                  <a:gd name="T6" fmla="*/ 512 w 543"/>
                  <a:gd name="T7" fmla="*/ 0 h 270"/>
                  <a:gd name="T8" fmla="*/ 543 w 543"/>
                  <a:gd name="T9" fmla="*/ 218 h 270"/>
                </a:gdLst>
                <a:ahLst/>
                <a:cxnLst>
                  <a:cxn ang="0">
                    <a:pos x="T0" y="T1"/>
                  </a:cxn>
                  <a:cxn ang="0">
                    <a:pos x="T2" y="T3"/>
                  </a:cxn>
                  <a:cxn ang="0">
                    <a:pos x="T4" y="T5"/>
                  </a:cxn>
                  <a:cxn ang="0">
                    <a:pos x="T6" y="T7"/>
                  </a:cxn>
                  <a:cxn ang="0">
                    <a:pos x="T8" y="T9"/>
                  </a:cxn>
                </a:cxnLst>
                <a:rect l="0" t="0" r="r" b="b"/>
                <a:pathLst>
                  <a:path w="543" h="270">
                    <a:moveTo>
                      <a:pt x="543" y="218"/>
                    </a:moveTo>
                    <a:lnTo>
                      <a:pt x="0" y="270"/>
                    </a:lnTo>
                    <a:lnTo>
                      <a:pt x="0" y="36"/>
                    </a:lnTo>
                    <a:lnTo>
                      <a:pt x="512" y="0"/>
                    </a:lnTo>
                    <a:lnTo>
                      <a:pt x="543"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3" name="íşḷïḋê">
                <a:extLst>
                  <a:ext uri="{FF2B5EF4-FFF2-40B4-BE49-F238E27FC236}">
                    <a16:creationId xmlns:a16="http://schemas.microsoft.com/office/drawing/2014/main" id="{349856C4-1434-408C-81F6-104178479AD8}"/>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close/>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4" name="íṣḻíḋê">
                <a:extLst>
                  <a:ext uri="{FF2B5EF4-FFF2-40B4-BE49-F238E27FC236}">
                    <a16:creationId xmlns:a16="http://schemas.microsoft.com/office/drawing/2014/main" id="{301EA5FE-C887-442C-88C3-68D25108A36A}"/>
                  </a:ext>
                </a:extLst>
              </p:cNvPr>
              <p:cNvSpPr/>
              <p:nvPr/>
            </p:nvSpPr>
            <p:spPr bwMode="auto">
              <a:xfrm>
                <a:off x="6932613" y="4006057"/>
                <a:ext cx="777875" cy="153987"/>
              </a:xfrm>
              <a:custGeom>
                <a:avLst/>
                <a:gdLst>
                  <a:gd name="T0" fmla="*/ 487 w 490"/>
                  <a:gd name="T1" fmla="*/ 0 h 97"/>
                  <a:gd name="T2" fmla="*/ 5 w 490"/>
                  <a:gd name="T3" fmla="*/ 34 h 97"/>
                  <a:gd name="T4" fmla="*/ 0 w 490"/>
                  <a:gd name="T5" fmla="*/ 97 h 97"/>
                  <a:gd name="T6" fmla="*/ 490 w 490"/>
                  <a:gd name="T7" fmla="*/ 20 h 97"/>
                  <a:gd name="T8" fmla="*/ 487 w 490"/>
                  <a:gd name="T9" fmla="*/ 0 h 97"/>
                </a:gdLst>
                <a:ahLst/>
                <a:cxnLst>
                  <a:cxn ang="0">
                    <a:pos x="T0" y="T1"/>
                  </a:cxn>
                  <a:cxn ang="0">
                    <a:pos x="T2" y="T3"/>
                  </a:cxn>
                  <a:cxn ang="0">
                    <a:pos x="T4" y="T5"/>
                  </a:cxn>
                  <a:cxn ang="0">
                    <a:pos x="T6" y="T7"/>
                  </a:cxn>
                  <a:cxn ang="0">
                    <a:pos x="T8" y="T9"/>
                  </a:cxn>
                </a:cxnLst>
                <a:rect l="0" t="0" r="r" b="b"/>
                <a:pathLst>
                  <a:path w="490" h="97">
                    <a:moveTo>
                      <a:pt x="487" y="0"/>
                    </a:moveTo>
                    <a:lnTo>
                      <a:pt x="5" y="34"/>
                    </a:lnTo>
                    <a:lnTo>
                      <a:pt x="0" y="97"/>
                    </a:lnTo>
                    <a:lnTo>
                      <a:pt x="490" y="20"/>
                    </a:lnTo>
                    <a:lnTo>
                      <a:pt x="4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5" name="îśļîďê">
                <a:extLst>
                  <a:ext uri="{FF2B5EF4-FFF2-40B4-BE49-F238E27FC236}">
                    <a16:creationId xmlns:a16="http://schemas.microsoft.com/office/drawing/2014/main" id="{43D6BB13-84AB-4774-8E86-9AC30A89E28B}"/>
                  </a:ext>
                </a:extLst>
              </p:cNvPr>
              <p:cNvSpPr/>
              <p:nvPr/>
            </p:nvSpPr>
            <p:spPr bwMode="auto">
              <a:xfrm>
                <a:off x="6981825" y="2126457"/>
                <a:ext cx="98425" cy="182562"/>
              </a:xfrm>
              <a:custGeom>
                <a:avLst/>
                <a:gdLst>
                  <a:gd name="T0" fmla="*/ 53 w 57"/>
                  <a:gd name="T1" fmla="*/ 49 h 105"/>
                  <a:gd name="T2" fmla="*/ 35 w 57"/>
                  <a:gd name="T3" fmla="*/ 104 h 105"/>
                  <a:gd name="T4" fmla="*/ 3 w 57"/>
                  <a:gd name="T5" fmla="*/ 56 h 105"/>
                  <a:gd name="T6" fmla="*/ 22 w 57"/>
                  <a:gd name="T7" fmla="*/ 2 h 105"/>
                  <a:gd name="T8" fmla="*/ 53 w 57"/>
                  <a:gd name="T9" fmla="*/ 49 h 105"/>
                </a:gdLst>
                <a:ahLst/>
                <a:cxnLst>
                  <a:cxn ang="0">
                    <a:pos x="T0" y="T1"/>
                  </a:cxn>
                  <a:cxn ang="0">
                    <a:pos x="T2" y="T3"/>
                  </a:cxn>
                  <a:cxn ang="0">
                    <a:pos x="T4" y="T5"/>
                  </a:cxn>
                  <a:cxn ang="0">
                    <a:pos x="T6" y="T7"/>
                  </a:cxn>
                  <a:cxn ang="0">
                    <a:pos x="T8" y="T9"/>
                  </a:cxn>
                </a:cxnLst>
                <a:rect l="0" t="0" r="r" b="b"/>
                <a:pathLst>
                  <a:path w="57" h="105">
                    <a:moveTo>
                      <a:pt x="53" y="49"/>
                    </a:moveTo>
                    <a:cubicBezTo>
                      <a:pt x="57" y="77"/>
                      <a:pt x="49" y="102"/>
                      <a:pt x="35" y="104"/>
                    </a:cubicBezTo>
                    <a:cubicBezTo>
                      <a:pt x="21" y="105"/>
                      <a:pt x="7" y="84"/>
                      <a:pt x="3" y="56"/>
                    </a:cubicBezTo>
                    <a:cubicBezTo>
                      <a:pt x="0" y="28"/>
                      <a:pt x="8" y="3"/>
                      <a:pt x="22" y="2"/>
                    </a:cubicBezTo>
                    <a:cubicBezTo>
                      <a:pt x="35" y="0"/>
                      <a:pt x="49" y="21"/>
                      <a:pt x="53" y="49"/>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6" name="iṩḷiḓè">
                <a:extLst>
                  <a:ext uri="{FF2B5EF4-FFF2-40B4-BE49-F238E27FC236}">
                    <a16:creationId xmlns:a16="http://schemas.microsoft.com/office/drawing/2014/main" id="{0CC384D2-D5B7-4B04-A0BC-D8C8AF629A31}"/>
                  </a:ext>
                </a:extLst>
              </p:cNvPr>
              <p:cNvSpPr/>
              <p:nvPr/>
            </p:nvSpPr>
            <p:spPr bwMode="auto">
              <a:xfrm>
                <a:off x="7462838" y="2062957"/>
                <a:ext cx="98425" cy="185737"/>
              </a:xfrm>
              <a:custGeom>
                <a:avLst/>
                <a:gdLst>
                  <a:gd name="T0" fmla="*/ 54 w 57"/>
                  <a:gd name="T1" fmla="*/ 50 h 106"/>
                  <a:gd name="T2" fmla="*/ 35 w 57"/>
                  <a:gd name="T3" fmla="*/ 104 h 106"/>
                  <a:gd name="T4" fmla="*/ 4 w 57"/>
                  <a:gd name="T5" fmla="*/ 56 h 106"/>
                  <a:gd name="T6" fmla="*/ 22 w 57"/>
                  <a:gd name="T7" fmla="*/ 2 h 106"/>
                  <a:gd name="T8" fmla="*/ 54 w 57"/>
                  <a:gd name="T9" fmla="*/ 50 h 106"/>
                </a:gdLst>
                <a:ahLst/>
                <a:cxnLst>
                  <a:cxn ang="0">
                    <a:pos x="T0" y="T1"/>
                  </a:cxn>
                  <a:cxn ang="0">
                    <a:pos x="T2" y="T3"/>
                  </a:cxn>
                  <a:cxn ang="0">
                    <a:pos x="T4" y="T5"/>
                  </a:cxn>
                  <a:cxn ang="0">
                    <a:pos x="T6" y="T7"/>
                  </a:cxn>
                  <a:cxn ang="0">
                    <a:pos x="T8" y="T9"/>
                  </a:cxn>
                </a:cxnLst>
                <a:rect l="0" t="0" r="r" b="b"/>
                <a:pathLst>
                  <a:path w="57" h="106">
                    <a:moveTo>
                      <a:pt x="54" y="50"/>
                    </a:moveTo>
                    <a:cubicBezTo>
                      <a:pt x="57" y="78"/>
                      <a:pt x="49" y="102"/>
                      <a:pt x="35" y="104"/>
                    </a:cubicBezTo>
                    <a:cubicBezTo>
                      <a:pt x="21" y="106"/>
                      <a:pt x="7" y="84"/>
                      <a:pt x="4" y="56"/>
                    </a:cubicBezTo>
                    <a:cubicBezTo>
                      <a:pt x="0" y="28"/>
                      <a:pt x="8" y="4"/>
                      <a:pt x="22" y="2"/>
                    </a:cubicBezTo>
                    <a:cubicBezTo>
                      <a:pt x="36" y="0"/>
                      <a:pt x="50" y="21"/>
                      <a:pt x="54" y="50"/>
                    </a:cubicBezTo>
                    <a:close/>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7" name="íŝļíďè">
                <a:extLst>
                  <a:ext uri="{FF2B5EF4-FFF2-40B4-BE49-F238E27FC236}">
                    <a16:creationId xmlns:a16="http://schemas.microsoft.com/office/drawing/2014/main" id="{411267A6-4797-474A-A6B8-49D7110DDD98}"/>
                  </a:ext>
                </a:extLst>
              </p:cNvPr>
              <p:cNvSpPr/>
              <p:nvPr/>
            </p:nvSpPr>
            <p:spPr bwMode="auto">
              <a:xfrm>
                <a:off x="8108950" y="2610644"/>
                <a:ext cx="234950" cy="212725"/>
              </a:xfrm>
              <a:custGeom>
                <a:avLst/>
                <a:gdLst>
                  <a:gd name="T0" fmla="*/ 0 w 135"/>
                  <a:gd name="T1" fmla="*/ 111 h 123"/>
                  <a:gd name="T2" fmla="*/ 112 w 135"/>
                  <a:gd name="T3" fmla="*/ 46 h 123"/>
                  <a:gd name="T4" fmla="*/ 66 w 135"/>
                  <a:gd name="T5" fmla="*/ 123 h 123"/>
                  <a:gd name="T6" fmla="*/ 0 w 135"/>
                  <a:gd name="T7" fmla="*/ 111 h 123"/>
                </a:gdLst>
                <a:ahLst/>
                <a:cxnLst>
                  <a:cxn ang="0">
                    <a:pos x="T0" y="T1"/>
                  </a:cxn>
                  <a:cxn ang="0">
                    <a:pos x="T2" y="T3"/>
                  </a:cxn>
                  <a:cxn ang="0">
                    <a:pos x="T4" y="T5"/>
                  </a:cxn>
                  <a:cxn ang="0">
                    <a:pos x="T6" y="T7"/>
                  </a:cxn>
                </a:cxnLst>
                <a:rect l="0" t="0" r="r" b="b"/>
                <a:pathLst>
                  <a:path w="135" h="123">
                    <a:moveTo>
                      <a:pt x="0" y="111"/>
                    </a:moveTo>
                    <a:cubicBezTo>
                      <a:pt x="3" y="62"/>
                      <a:pt x="83" y="0"/>
                      <a:pt x="112" y="46"/>
                    </a:cubicBezTo>
                    <a:cubicBezTo>
                      <a:pt x="135" y="86"/>
                      <a:pt x="65" y="106"/>
                      <a:pt x="66" y="123"/>
                    </a:cubicBezTo>
                    <a:lnTo>
                      <a:pt x="0" y="111"/>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8" name="iśḷíḑê">
                <a:extLst>
                  <a:ext uri="{FF2B5EF4-FFF2-40B4-BE49-F238E27FC236}">
                    <a16:creationId xmlns:a16="http://schemas.microsoft.com/office/drawing/2014/main" id="{B61FB2E9-C139-4C92-8B36-D75775D7B468}"/>
                  </a:ext>
                </a:extLst>
              </p:cNvPr>
              <p:cNvSpPr/>
              <p:nvPr/>
            </p:nvSpPr>
            <p:spPr bwMode="auto">
              <a:xfrm>
                <a:off x="8094663" y="2794794"/>
                <a:ext cx="136525" cy="57150"/>
              </a:xfrm>
              <a:custGeom>
                <a:avLst/>
                <a:gdLst>
                  <a:gd name="T0" fmla="*/ 0 w 86"/>
                  <a:gd name="T1" fmla="*/ 18 h 36"/>
                  <a:gd name="T2" fmla="*/ 5 w 86"/>
                  <a:gd name="T3" fmla="*/ 0 h 36"/>
                  <a:gd name="T4" fmla="*/ 86 w 86"/>
                  <a:gd name="T5" fmla="*/ 17 h 36"/>
                  <a:gd name="T6" fmla="*/ 82 w 86"/>
                  <a:gd name="T7" fmla="*/ 36 h 36"/>
                  <a:gd name="T8" fmla="*/ 0 w 86"/>
                  <a:gd name="T9" fmla="*/ 18 h 36"/>
                </a:gdLst>
                <a:ahLst/>
                <a:cxnLst>
                  <a:cxn ang="0">
                    <a:pos x="T0" y="T1"/>
                  </a:cxn>
                  <a:cxn ang="0">
                    <a:pos x="T2" y="T3"/>
                  </a:cxn>
                  <a:cxn ang="0">
                    <a:pos x="T4" y="T5"/>
                  </a:cxn>
                  <a:cxn ang="0">
                    <a:pos x="T6" y="T7"/>
                  </a:cxn>
                  <a:cxn ang="0">
                    <a:pos x="T8" y="T9"/>
                  </a:cxn>
                </a:cxnLst>
                <a:rect l="0" t="0" r="r" b="b"/>
                <a:pathLst>
                  <a:path w="86" h="36">
                    <a:moveTo>
                      <a:pt x="0" y="18"/>
                    </a:moveTo>
                    <a:lnTo>
                      <a:pt x="5" y="0"/>
                    </a:lnTo>
                    <a:lnTo>
                      <a:pt x="86" y="17"/>
                    </a:lnTo>
                    <a:lnTo>
                      <a:pt x="82" y="36"/>
                    </a:lnTo>
                    <a:lnTo>
                      <a:pt x="0" y="1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09" name="íṧḷîḍé">
                <a:extLst>
                  <a:ext uri="{FF2B5EF4-FFF2-40B4-BE49-F238E27FC236}">
                    <a16:creationId xmlns:a16="http://schemas.microsoft.com/office/drawing/2014/main" id="{32DD081B-B4AD-4638-BEE0-B9C22AD1AD29}"/>
                  </a:ext>
                </a:extLst>
              </p:cNvPr>
              <p:cNvSpPr/>
              <p:nvPr/>
            </p:nvSpPr>
            <p:spPr bwMode="auto">
              <a:xfrm>
                <a:off x="7524750" y="2809082"/>
                <a:ext cx="709613" cy="969962"/>
              </a:xfrm>
              <a:custGeom>
                <a:avLst/>
                <a:gdLst>
                  <a:gd name="T0" fmla="*/ 0 w 407"/>
                  <a:gd name="T1" fmla="*/ 125 h 558"/>
                  <a:gd name="T2" fmla="*/ 407 w 407"/>
                  <a:gd name="T3" fmla="*/ 20 h 558"/>
                  <a:gd name="T4" fmla="*/ 326 w 407"/>
                  <a:gd name="T5" fmla="*/ 0 h 558"/>
                  <a:gd name="T6" fmla="*/ 72 w 407"/>
                  <a:gd name="T7" fmla="*/ 93 h 558"/>
                  <a:gd name="T8" fmla="*/ 0 w 407"/>
                  <a:gd name="T9" fmla="*/ 125 h 558"/>
                </a:gdLst>
                <a:ahLst/>
                <a:cxnLst>
                  <a:cxn ang="0">
                    <a:pos x="T0" y="T1"/>
                  </a:cxn>
                  <a:cxn ang="0">
                    <a:pos x="T2" y="T3"/>
                  </a:cxn>
                  <a:cxn ang="0">
                    <a:pos x="T4" y="T5"/>
                  </a:cxn>
                  <a:cxn ang="0">
                    <a:pos x="T6" y="T7"/>
                  </a:cxn>
                  <a:cxn ang="0">
                    <a:pos x="T8" y="T9"/>
                  </a:cxn>
                </a:cxnLst>
                <a:rect l="0" t="0" r="r" b="b"/>
                <a:pathLst>
                  <a:path w="407" h="558">
                    <a:moveTo>
                      <a:pt x="0" y="125"/>
                    </a:moveTo>
                    <a:cubicBezTo>
                      <a:pt x="140" y="558"/>
                      <a:pt x="323" y="483"/>
                      <a:pt x="407" y="20"/>
                    </a:cubicBezTo>
                    <a:cubicBezTo>
                      <a:pt x="326" y="0"/>
                      <a:pt x="326" y="0"/>
                      <a:pt x="326" y="0"/>
                    </a:cubicBezTo>
                    <a:cubicBezTo>
                      <a:pt x="294" y="156"/>
                      <a:pt x="219" y="543"/>
                      <a:pt x="72" y="93"/>
                    </a:cubicBezTo>
                    <a:lnTo>
                      <a:pt x="0" y="12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0" name="îşḻïdê">
                <a:extLst>
                  <a:ext uri="{FF2B5EF4-FFF2-40B4-BE49-F238E27FC236}">
                    <a16:creationId xmlns:a16="http://schemas.microsoft.com/office/drawing/2014/main" id="{B1BC1B97-70B8-466E-B6EC-D31363DA65C0}"/>
                  </a:ext>
                </a:extLst>
              </p:cNvPr>
              <p:cNvSpPr/>
              <p:nvPr/>
            </p:nvSpPr>
            <p:spPr bwMode="auto">
              <a:xfrm>
                <a:off x="8174038" y="2897982"/>
                <a:ext cx="26988" cy="26987"/>
              </a:xfrm>
              <a:custGeom>
                <a:avLst/>
                <a:gdLst>
                  <a:gd name="T0" fmla="*/ 16 w 16"/>
                  <a:gd name="T1" fmla="*/ 8 h 16"/>
                  <a:gd name="T2" fmla="*/ 9 w 16"/>
                  <a:gd name="T3" fmla="*/ 0 h 16"/>
                  <a:gd name="T4" fmla="*/ 1 w 16"/>
                  <a:gd name="T5" fmla="*/ 7 h 16"/>
                  <a:gd name="T6" fmla="*/ 8 w 16"/>
                  <a:gd name="T7" fmla="*/ 15 h 16"/>
                  <a:gd name="T8" fmla="*/ 16 w 16"/>
                  <a:gd name="T9" fmla="*/ 8 h 16"/>
                </a:gdLst>
                <a:ahLst/>
                <a:cxnLst>
                  <a:cxn ang="0">
                    <a:pos x="T0" y="T1"/>
                  </a:cxn>
                  <a:cxn ang="0">
                    <a:pos x="T2" y="T3"/>
                  </a:cxn>
                  <a:cxn ang="0">
                    <a:pos x="T4" y="T5"/>
                  </a:cxn>
                  <a:cxn ang="0">
                    <a:pos x="T6" y="T7"/>
                  </a:cxn>
                  <a:cxn ang="0">
                    <a:pos x="T8" y="T9"/>
                  </a:cxn>
                </a:cxnLst>
                <a:rect l="0" t="0" r="r" b="b"/>
                <a:pathLst>
                  <a:path w="16" h="16">
                    <a:moveTo>
                      <a:pt x="16" y="8"/>
                    </a:moveTo>
                    <a:cubicBezTo>
                      <a:pt x="16" y="4"/>
                      <a:pt x="13" y="0"/>
                      <a:pt x="9" y="0"/>
                    </a:cubicBezTo>
                    <a:cubicBezTo>
                      <a:pt x="5" y="0"/>
                      <a:pt x="1" y="3"/>
                      <a:pt x="1" y="7"/>
                    </a:cubicBezTo>
                    <a:cubicBezTo>
                      <a:pt x="0" y="11"/>
                      <a:pt x="4" y="15"/>
                      <a:pt x="8" y="15"/>
                    </a:cubicBezTo>
                    <a:cubicBezTo>
                      <a:pt x="12" y="16"/>
                      <a:pt x="16" y="12"/>
                      <a:pt x="16"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1" name="iśḷíḋê">
                <a:extLst>
                  <a:ext uri="{FF2B5EF4-FFF2-40B4-BE49-F238E27FC236}">
                    <a16:creationId xmlns:a16="http://schemas.microsoft.com/office/drawing/2014/main" id="{04BE4F2E-4AAE-42DB-A03B-62771CBB7A2C}"/>
                  </a:ext>
                </a:extLst>
              </p:cNvPr>
              <p:cNvSpPr/>
              <p:nvPr/>
            </p:nvSpPr>
            <p:spPr bwMode="auto">
              <a:xfrm>
                <a:off x="8186738" y="2851944"/>
                <a:ext cx="26988" cy="28575"/>
              </a:xfrm>
              <a:custGeom>
                <a:avLst/>
                <a:gdLst>
                  <a:gd name="T0" fmla="*/ 16 w 16"/>
                  <a:gd name="T1" fmla="*/ 9 h 16"/>
                  <a:gd name="T2" fmla="*/ 9 w 16"/>
                  <a:gd name="T3" fmla="*/ 0 h 16"/>
                  <a:gd name="T4" fmla="*/ 0 w 16"/>
                  <a:gd name="T5" fmla="*/ 8 h 16"/>
                  <a:gd name="T6" fmla="*/ 7 w 16"/>
                  <a:gd name="T7" fmla="*/ 16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6" y="4"/>
                      <a:pt x="13" y="1"/>
                      <a:pt x="9" y="0"/>
                    </a:cubicBezTo>
                    <a:cubicBezTo>
                      <a:pt x="4" y="0"/>
                      <a:pt x="1" y="3"/>
                      <a:pt x="0" y="8"/>
                    </a:cubicBezTo>
                    <a:cubicBezTo>
                      <a:pt x="0" y="12"/>
                      <a:pt x="3" y="16"/>
                      <a:pt x="7" y="16"/>
                    </a:cubicBezTo>
                    <a:cubicBezTo>
                      <a:pt x="12" y="16"/>
                      <a:pt x="15" y="13"/>
                      <a:pt x="16" y="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2" name="í$lîḍè">
                <a:extLst>
                  <a:ext uri="{FF2B5EF4-FFF2-40B4-BE49-F238E27FC236}">
                    <a16:creationId xmlns:a16="http://schemas.microsoft.com/office/drawing/2014/main" id="{D6073A02-64E7-423F-90FF-76F7F77C4FAD}"/>
                  </a:ext>
                </a:extLst>
              </p:cNvPr>
              <p:cNvSpPr/>
              <p:nvPr/>
            </p:nvSpPr>
            <p:spPr bwMode="auto">
              <a:xfrm>
                <a:off x="8081963" y="2675732"/>
                <a:ext cx="96838" cy="120650"/>
              </a:xfrm>
              <a:custGeom>
                <a:avLst/>
                <a:gdLst>
                  <a:gd name="T0" fmla="*/ 17 w 56"/>
                  <a:gd name="T1" fmla="*/ 69 h 69"/>
                  <a:gd name="T2" fmla="*/ 12 w 56"/>
                  <a:gd name="T3" fmla="*/ 13 h 69"/>
                  <a:gd name="T4" fmla="*/ 41 w 56"/>
                  <a:gd name="T5" fmla="*/ 23 h 69"/>
                  <a:gd name="T6" fmla="*/ 56 w 56"/>
                  <a:gd name="T7" fmla="*/ 35 h 69"/>
                  <a:gd name="T8" fmla="*/ 17 w 56"/>
                  <a:gd name="T9" fmla="*/ 69 h 69"/>
                </a:gdLst>
                <a:ahLst/>
                <a:cxnLst>
                  <a:cxn ang="0">
                    <a:pos x="T0" y="T1"/>
                  </a:cxn>
                  <a:cxn ang="0">
                    <a:pos x="T2" y="T3"/>
                  </a:cxn>
                  <a:cxn ang="0">
                    <a:pos x="T4" y="T5"/>
                  </a:cxn>
                  <a:cxn ang="0">
                    <a:pos x="T6" y="T7"/>
                  </a:cxn>
                  <a:cxn ang="0">
                    <a:pos x="T8" y="T9"/>
                  </a:cxn>
                </a:cxnLst>
                <a:rect l="0" t="0" r="r" b="b"/>
                <a:pathLst>
                  <a:path w="56" h="69">
                    <a:moveTo>
                      <a:pt x="17" y="69"/>
                    </a:moveTo>
                    <a:cubicBezTo>
                      <a:pt x="17" y="69"/>
                      <a:pt x="0" y="27"/>
                      <a:pt x="12" y="13"/>
                    </a:cubicBezTo>
                    <a:cubicBezTo>
                      <a:pt x="24" y="0"/>
                      <a:pt x="31" y="35"/>
                      <a:pt x="41" y="23"/>
                    </a:cubicBezTo>
                    <a:cubicBezTo>
                      <a:pt x="51" y="10"/>
                      <a:pt x="56" y="35"/>
                      <a:pt x="56" y="35"/>
                    </a:cubicBezTo>
                    <a:lnTo>
                      <a:pt x="17" y="69"/>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3" name="íSļîḍê">
                <a:extLst>
                  <a:ext uri="{FF2B5EF4-FFF2-40B4-BE49-F238E27FC236}">
                    <a16:creationId xmlns:a16="http://schemas.microsoft.com/office/drawing/2014/main" id="{E2604AC1-B2CE-4FDB-9D15-81C225FD595B}"/>
                  </a:ext>
                </a:extLst>
              </p:cNvPr>
              <p:cNvSpPr/>
              <p:nvPr/>
            </p:nvSpPr>
            <p:spPr bwMode="auto">
              <a:xfrm>
                <a:off x="3848100" y="5401469"/>
                <a:ext cx="4470400" cy="228600"/>
              </a:xfrm>
              <a:custGeom>
                <a:avLst/>
                <a:gdLst>
                  <a:gd name="T0" fmla="*/ 2500 w 2565"/>
                  <a:gd name="T1" fmla="*/ 0 h 131"/>
                  <a:gd name="T2" fmla="*/ 2309 w 2565"/>
                  <a:gd name="T3" fmla="*/ 0 h 131"/>
                  <a:gd name="T4" fmla="*/ 2276 w 2565"/>
                  <a:gd name="T5" fmla="*/ 59 h 131"/>
                  <a:gd name="T6" fmla="*/ 2259 w 2565"/>
                  <a:gd name="T7" fmla="*/ 60 h 131"/>
                  <a:gd name="T8" fmla="*/ 2151 w 2565"/>
                  <a:gd name="T9" fmla="*/ 18 h 131"/>
                  <a:gd name="T10" fmla="*/ 2141 w 2565"/>
                  <a:gd name="T11" fmla="*/ 68 h 131"/>
                  <a:gd name="T12" fmla="*/ 2123 w 2565"/>
                  <a:gd name="T13" fmla="*/ 69 h 131"/>
                  <a:gd name="T14" fmla="*/ 2120 w 2565"/>
                  <a:gd name="T15" fmla="*/ 0 h 131"/>
                  <a:gd name="T16" fmla="*/ 1845 w 2565"/>
                  <a:gd name="T17" fmla="*/ 0 h 131"/>
                  <a:gd name="T18" fmla="*/ 1835 w 2565"/>
                  <a:gd name="T19" fmla="*/ 63 h 131"/>
                  <a:gd name="T20" fmla="*/ 1799 w 2565"/>
                  <a:gd name="T21" fmla="*/ 56 h 131"/>
                  <a:gd name="T22" fmla="*/ 1717 w 2565"/>
                  <a:gd name="T23" fmla="*/ 0 h 131"/>
                  <a:gd name="T24" fmla="*/ 1683 w 2565"/>
                  <a:gd name="T25" fmla="*/ 0 h 131"/>
                  <a:gd name="T26" fmla="*/ 1676 w 2565"/>
                  <a:gd name="T27" fmla="*/ 12 h 131"/>
                  <a:gd name="T28" fmla="*/ 1655 w 2565"/>
                  <a:gd name="T29" fmla="*/ 1 h 131"/>
                  <a:gd name="T30" fmla="*/ 1655 w 2565"/>
                  <a:gd name="T31" fmla="*/ 0 h 131"/>
                  <a:gd name="T32" fmla="*/ 1191 w 2565"/>
                  <a:gd name="T33" fmla="*/ 0 h 131"/>
                  <a:gd name="T34" fmla="*/ 1215 w 2565"/>
                  <a:gd name="T35" fmla="*/ 70 h 131"/>
                  <a:gd name="T36" fmla="*/ 566 w 2565"/>
                  <a:gd name="T37" fmla="*/ 72 h 131"/>
                  <a:gd name="T38" fmla="*/ 566 w 2565"/>
                  <a:gd name="T39" fmla="*/ 37 h 131"/>
                  <a:gd name="T40" fmla="*/ 1167 w 2565"/>
                  <a:gd name="T41" fmla="*/ 37 h 131"/>
                  <a:gd name="T42" fmla="*/ 770 w 2565"/>
                  <a:gd name="T43" fmla="*/ 37 h 131"/>
                  <a:gd name="T44" fmla="*/ 765 w 2565"/>
                  <a:gd name="T45" fmla="*/ 0 h 131"/>
                  <a:gd name="T46" fmla="*/ 66 w 2565"/>
                  <a:gd name="T47" fmla="*/ 0 h 131"/>
                  <a:gd name="T48" fmla="*/ 0 w 2565"/>
                  <a:gd name="T49" fmla="*/ 65 h 131"/>
                  <a:gd name="T50" fmla="*/ 66 w 2565"/>
                  <a:gd name="T51" fmla="*/ 131 h 131"/>
                  <a:gd name="T52" fmla="*/ 2500 w 2565"/>
                  <a:gd name="T53" fmla="*/ 131 h 131"/>
                  <a:gd name="T54" fmla="*/ 2565 w 2565"/>
                  <a:gd name="T55" fmla="*/ 65 h 131"/>
                  <a:gd name="T56" fmla="*/ 2500 w 2565"/>
                  <a:gd name="T5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5" h="131">
                    <a:moveTo>
                      <a:pt x="2500" y="0"/>
                    </a:moveTo>
                    <a:cubicBezTo>
                      <a:pt x="2309" y="0"/>
                      <a:pt x="2309" y="0"/>
                      <a:pt x="2309" y="0"/>
                    </a:cubicBezTo>
                    <a:cubicBezTo>
                      <a:pt x="2337" y="27"/>
                      <a:pt x="2340" y="54"/>
                      <a:pt x="2276" y="59"/>
                    </a:cubicBezTo>
                    <a:cubicBezTo>
                      <a:pt x="2270" y="60"/>
                      <a:pt x="2265" y="60"/>
                      <a:pt x="2259" y="60"/>
                    </a:cubicBezTo>
                    <a:cubicBezTo>
                      <a:pt x="2187" y="60"/>
                      <a:pt x="2151" y="18"/>
                      <a:pt x="2151" y="18"/>
                    </a:cubicBezTo>
                    <a:cubicBezTo>
                      <a:pt x="2141" y="68"/>
                      <a:pt x="2141" y="68"/>
                      <a:pt x="2141" y="68"/>
                    </a:cubicBezTo>
                    <a:cubicBezTo>
                      <a:pt x="2123" y="69"/>
                      <a:pt x="2123" y="69"/>
                      <a:pt x="2123" y="69"/>
                    </a:cubicBezTo>
                    <a:cubicBezTo>
                      <a:pt x="2120" y="0"/>
                      <a:pt x="2120" y="0"/>
                      <a:pt x="2120" y="0"/>
                    </a:cubicBezTo>
                    <a:cubicBezTo>
                      <a:pt x="1845" y="0"/>
                      <a:pt x="1845" y="0"/>
                      <a:pt x="1845" y="0"/>
                    </a:cubicBezTo>
                    <a:cubicBezTo>
                      <a:pt x="1864" y="34"/>
                      <a:pt x="1868" y="63"/>
                      <a:pt x="1835" y="63"/>
                    </a:cubicBezTo>
                    <a:cubicBezTo>
                      <a:pt x="1826" y="63"/>
                      <a:pt x="1814" y="60"/>
                      <a:pt x="1799" y="56"/>
                    </a:cubicBezTo>
                    <a:cubicBezTo>
                      <a:pt x="1757" y="42"/>
                      <a:pt x="1732" y="19"/>
                      <a:pt x="1717" y="0"/>
                    </a:cubicBezTo>
                    <a:cubicBezTo>
                      <a:pt x="1683" y="0"/>
                      <a:pt x="1683" y="0"/>
                      <a:pt x="1683" y="0"/>
                    </a:cubicBezTo>
                    <a:cubicBezTo>
                      <a:pt x="1676" y="12"/>
                      <a:pt x="1676" y="12"/>
                      <a:pt x="1676" y="12"/>
                    </a:cubicBezTo>
                    <a:cubicBezTo>
                      <a:pt x="1655" y="1"/>
                      <a:pt x="1655" y="1"/>
                      <a:pt x="1655" y="1"/>
                    </a:cubicBezTo>
                    <a:cubicBezTo>
                      <a:pt x="1655" y="0"/>
                      <a:pt x="1655" y="0"/>
                      <a:pt x="1655" y="0"/>
                    </a:cubicBezTo>
                    <a:cubicBezTo>
                      <a:pt x="1191" y="0"/>
                      <a:pt x="1191" y="0"/>
                      <a:pt x="1191" y="0"/>
                    </a:cubicBezTo>
                    <a:cubicBezTo>
                      <a:pt x="1215" y="70"/>
                      <a:pt x="1215" y="70"/>
                      <a:pt x="1215" y="70"/>
                    </a:cubicBezTo>
                    <a:cubicBezTo>
                      <a:pt x="566" y="72"/>
                      <a:pt x="566" y="72"/>
                      <a:pt x="566" y="72"/>
                    </a:cubicBezTo>
                    <a:cubicBezTo>
                      <a:pt x="566" y="37"/>
                      <a:pt x="566" y="37"/>
                      <a:pt x="566" y="37"/>
                    </a:cubicBezTo>
                    <a:cubicBezTo>
                      <a:pt x="1167" y="37"/>
                      <a:pt x="1167" y="37"/>
                      <a:pt x="1167" y="37"/>
                    </a:cubicBezTo>
                    <a:cubicBezTo>
                      <a:pt x="770" y="37"/>
                      <a:pt x="770" y="37"/>
                      <a:pt x="770" y="37"/>
                    </a:cubicBezTo>
                    <a:cubicBezTo>
                      <a:pt x="765" y="0"/>
                      <a:pt x="765" y="0"/>
                      <a:pt x="765" y="0"/>
                    </a:cubicBezTo>
                    <a:cubicBezTo>
                      <a:pt x="66" y="0"/>
                      <a:pt x="66" y="0"/>
                      <a:pt x="66" y="0"/>
                    </a:cubicBezTo>
                    <a:cubicBezTo>
                      <a:pt x="29" y="0"/>
                      <a:pt x="0" y="29"/>
                      <a:pt x="0" y="65"/>
                    </a:cubicBezTo>
                    <a:cubicBezTo>
                      <a:pt x="0" y="102"/>
                      <a:pt x="29" y="131"/>
                      <a:pt x="66" y="131"/>
                    </a:cubicBezTo>
                    <a:cubicBezTo>
                      <a:pt x="2500" y="131"/>
                      <a:pt x="2500" y="131"/>
                      <a:pt x="2500" y="131"/>
                    </a:cubicBezTo>
                    <a:cubicBezTo>
                      <a:pt x="2536" y="131"/>
                      <a:pt x="2565" y="102"/>
                      <a:pt x="2565" y="65"/>
                    </a:cubicBezTo>
                    <a:cubicBezTo>
                      <a:pt x="2565" y="29"/>
                      <a:pt x="2536" y="0"/>
                      <a:pt x="2500" y="0"/>
                    </a:cubicBezTo>
                  </a:path>
                </a:pathLst>
              </a:custGeom>
              <a:solidFill>
                <a:schemeClr val="accent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4" name="ïSļîḋe">
                <a:extLst>
                  <a:ext uri="{FF2B5EF4-FFF2-40B4-BE49-F238E27FC236}">
                    <a16:creationId xmlns:a16="http://schemas.microsoft.com/office/drawing/2014/main" id="{32CAABF0-FAA0-4015-A357-292C73784885}"/>
                  </a:ext>
                </a:extLst>
              </p:cNvPr>
              <p:cNvSpPr/>
              <p:nvPr/>
            </p:nvSpPr>
            <p:spPr bwMode="auto">
              <a:xfrm>
                <a:off x="6732588" y="5401469"/>
                <a:ext cx="371475" cy="111125"/>
              </a:xfrm>
              <a:custGeom>
                <a:avLst/>
                <a:gdLst>
                  <a:gd name="T0" fmla="*/ 28 w 213"/>
                  <a:gd name="T1" fmla="*/ 0 h 63"/>
                  <a:gd name="T2" fmla="*/ 0 w 213"/>
                  <a:gd name="T3" fmla="*/ 0 h 63"/>
                  <a:gd name="T4" fmla="*/ 0 w 213"/>
                  <a:gd name="T5" fmla="*/ 1 h 63"/>
                  <a:gd name="T6" fmla="*/ 21 w 213"/>
                  <a:gd name="T7" fmla="*/ 12 h 63"/>
                  <a:gd name="T8" fmla="*/ 28 w 213"/>
                  <a:gd name="T9" fmla="*/ 0 h 63"/>
                  <a:gd name="T10" fmla="*/ 190 w 213"/>
                  <a:gd name="T11" fmla="*/ 0 h 63"/>
                  <a:gd name="T12" fmla="*/ 62 w 213"/>
                  <a:gd name="T13" fmla="*/ 0 h 63"/>
                  <a:gd name="T14" fmla="*/ 144 w 213"/>
                  <a:gd name="T15" fmla="*/ 56 h 63"/>
                  <a:gd name="T16" fmla="*/ 180 w 213"/>
                  <a:gd name="T17" fmla="*/ 63 h 63"/>
                  <a:gd name="T18" fmla="*/ 190 w 213"/>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63">
                    <a:moveTo>
                      <a:pt x="28" y="0"/>
                    </a:moveTo>
                    <a:cubicBezTo>
                      <a:pt x="0" y="0"/>
                      <a:pt x="0" y="0"/>
                      <a:pt x="0" y="0"/>
                    </a:cubicBezTo>
                    <a:cubicBezTo>
                      <a:pt x="0" y="1"/>
                      <a:pt x="0" y="1"/>
                      <a:pt x="0" y="1"/>
                    </a:cubicBezTo>
                    <a:cubicBezTo>
                      <a:pt x="21" y="12"/>
                      <a:pt x="21" y="12"/>
                      <a:pt x="21" y="12"/>
                    </a:cubicBezTo>
                    <a:cubicBezTo>
                      <a:pt x="28" y="0"/>
                      <a:pt x="28" y="0"/>
                      <a:pt x="28" y="0"/>
                    </a:cubicBezTo>
                    <a:moveTo>
                      <a:pt x="190" y="0"/>
                    </a:moveTo>
                    <a:cubicBezTo>
                      <a:pt x="62" y="0"/>
                      <a:pt x="62" y="0"/>
                      <a:pt x="62" y="0"/>
                    </a:cubicBezTo>
                    <a:cubicBezTo>
                      <a:pt x="77" y="19"/>
                      <a:pt x="102" y="42"/>
                      <a:pt x="144" y="56"/>
                    </a:cubicBezTo>
                    <a:cubicBezTo>
                      <a:pt x="159" y="60"/>
                      <a:pt x="171" y="63"/>
                      <a:pt x="180" y="63"/>
                    </a:cubicBezTo>
                    <a:cubicBezTo>
                      <a:pt x="213" y="63"/>
                      <a:pt x="209" y="34"/>
                      <a:pt x="190"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5" name="iṣ1ïḑê">
                <a:extLst>
                  <a:ext uri="{FF2B5EF4-FFF2-40B4-BE49-F238E27FC236}">
                    <a16:creationId xmlns:a16="http://schemas.microsoft.com/office/drawing/2014/main" id="{DF38769B-320D-44BE-A962-97ADBAA9775F}"/>
                  </a:ext>
                </a:extLst>
              </p:cNvPr>
              <p:cNvSpPr/>
              <p:nvPr/>
            </p:nvSpPr>
            <p:spPr bwMode="auto">
              <a:xfrm>
                <a:off x="7629525" y="5401469"/>
                <a:ext cx="139700" cy="20637"/>
              </a:xfrm>
              <a:custGeom>
                <a:avLst/>
                <a:gdLst>
                  <a:gd name="T0" fmla="*/ 80 w 80"/>
                  <a:gd name="T1" fmla="*/ 0 h 11"/>
                  <a:gd name="T2" fmla="*/ 0 w 80"/>
                  <a:gd name="T3" fmla="*/ 0 h 11"/>
                  <a:gd name="T4" fmla="*/ 45 w 80"/>
                  <a:gd name="T5" fmla="*/ 11 h 11"/>
                  <a:gd name="T6" fmla="*/ 80 w 80"/>
                  <a:gd name="T7" fmla="*/ 0 h 11"/>
                </a:gdLst>
                <a:ahLst/>
                <a:cxnLst>
                  <a:cxn ang="0">
                    <a:pos x="T0" y="T1"/>
                  </a:cxn>
                  <a:cxn ang="0">
                    <a:pos x="T2" y="T3"/>
                  </a:cxn>
                  <a:cxn ang="0">
                    <a:pos x="T4" y="T5"/>
                  </a:cxn>
                  <a:cxn ang="0">
                    <a:pos x="T6" y="T7"/>
                  </a:cxn>
                </a:cxnLst>
                <a:rect l="0" t="0" r="r" b="b"/>
                <a:pathLst>
                  <a:path w="80" h="11">
                    <a:moveTo>
                      <a:pt x="80" y="0"/>
                    </a:moveTo>
                    <a:cubicBezTo>
                      <a:pt x="0" y="0"/>
                      <a:pt x="0" y="0"/>
                      <a:pt x="0" y="0"/>
                    </a:cubicBezTo>
                    <a:cubicBezTo>
                      <a:pt x="15" y="6"/>
                      <a:pt x="30" y="11"/>
                      <a:pt x="45" y="11"/>
                    </a:cubicBezTo>
                    <a:cubicBezTo>
                      <a:pt x="58" y="11"/>
                      <a:pt x="70" y="7"/>
                      <a:pt x="80" y="0"/>
                    </a:cubicBezTo>
                  </a:path>
                </a:pathLst>
              </a:custGeom>
              <a:solidFill>
                <a:srgbClr val="F0D0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6" name="íṩļîḋé">
                <a:extLst>
                  <a:ext uri="{FF2B5EF4-FFF2-40B4-BE49-F238E27FC236}">
                    <a16:creationId xmlns:a16="http://schemas.microsoft.com/office/drawing/2014/main" id="{3BED73EC-08E3-47E4-9CD4-5A2BB46C94D1}"/>
                  </a:ext>
                </a:extLst>
              </p:cNvPr>
              <p:cNvSpPr/>
              <p:nvPr/>
            </p:nvSpPr>
            <p:spPr bwMode="auto">
              <a:xfrm>
                <a:off x="7542213" y="5401469"/>
                <a:ext cx="384175" cy="120650"/>
              </a:xfrm>
              <a:custGeom>
                <a:avLst/>
                <a:gdLst>
                  <a:gd name="T0" fmla="*/ 189 w 220"/>
                  <a:gd name="T1" fmla="*/ 0 h 69"/>
                  <a:gd name="T2" fmla="*/ 130 w 220"/>
                  <a:gd name="T3" fmla="*/ 0 h 69"/>
                  <a:gd name="T4" fmla="*/ 95 w 220"/>
                  <a:gd name="T5" fmla="*/ 11 h 69"/>
                  <a:gd name="T6" fmla="*/ 50 w 220"/>
                  <a:gd name="T7" fmla="*/ 0 h 69"/>
                  <a:gd name="T8" fmla="*/ 0 w 220"/>
                  <a:gd name="T9" fmla="*/ 0 h 69"/>
                  <a:gd name="T10" fmla="*/ 3 w 220"/>
                  <a:gd name="T11" fmla="*/ 69 h 69"/>
                  <a:gd name="T12" fmla="*/ 21 w 220"/>
                  <a:gd name="T13" fmla="*/ 68 h 69"/>
                  <a:gd name="T14" fmla="*/ 31 w 220"/>
                  <a:gd name="T15" fmla="*/ 18 h 69"/>
                  <a:gd name="T16" fmla="*/ 139 w 220"/>
                  <a:gd name="T17" fmla="*/ 60 h 69"/>
                  <a:gd name="T18" fmla="*/ 156 w 220"/>
                  <a:gd name="T19" fmla="*/ 59 h 69"/>
                  <a:gd name="T20" fmla="*/ 189 w 220"/>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69">
                    <a:moveTo>
                      <a:pt x="189" y="0"/>
                    </a:moveTo>
                    <a:cubicBezTo>
                      <a:pt x="130" y="0"/>
                      <a:pt x="130" y="0"/>
                      <a:pt x="130" y="0"/>
                    </a:cubicBezTo>
                    <a:cubicBezTo>
                      <a:pt x="120" y="7"/>
                      <a:pt x="108" y="11"/>
                      <a:pt x="95" y="11"/>
                    </a:cubicBezTo>
                    <a:cubicBezTo>
                      <a:pt x="80" y="11"/>
                      <a:pt x="65" y="6"/>
                      <a:pt x="50" y="0"/>
                    </a:cubicBezTo>
                    <a:cubicBezTo>
                      <a:pt x="0" y="0"/>
                      <a:pt x="0" y="0"/>
                      <a:pt x="0" y="0"/>
                    </a:cubicBezTo>
                    <a:cubicBezTo>
                      <a:pt x="3" y="69"/>
                      <a:pt x="3" y="69"/>
                      <a:pt x="3" y="69"/>
                    </a:cubicBezTo>
                    <a:cubicBezTo>
                      <a:pt x="21" y="68"/>
                      <a:pt x="21" y="68"/>
                      <a:pt x="21" y="68"/>
                    </a:cubicBezTo>
                    <a:cubicBezTo>
                      <a:pt x="31" y="18"/>
                      <a:pt x="31" y="18"/>
                      <a:pt x="31" y="18"/>
                    </a:cubicBezTo>
                    <a:cubicBezTo>
                      <a:pt x="31" y="18"/>
                      <a:pt x="67" y="60"/>
                      <a:pt x="139" y="60"/>
                    </a:cubicBezTo>
                    <a:cubicBezTo>
                      <a:pt x="145" y="60"/>
                      <a:pt x="150" y="60"/>
                      <a:pt x="156" y="59"/>
                    </a:cubicBezTo>
                    <a:cubicBezTo>
                      <a:pt x="220" y="54"/>
                      <a:pt x="217" y="27"/>
                      <a:pt x="189" y="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7" name="îŝ1ïdè">
                <a:extLst>
                  <a:ext uri="{FF2B5EF4-FFF2-40B4-BE49-F238E27FC236}">
                    <a16:creationId xmlns:a16="http://schemas.microsoft.com/office/drawing/2014/main" id="{C210C14A-4333-4D06-8C80-EAFCCE28360D}"/>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8" name="îṧlíḋè">
                <a:extLst>
                  <a:ext uri="{FF2B5EF4-FFF2-40B4-BE49-F238E27FC236}">
                    <a16:creationId xmlns:a16="http://schemas.microsoft.com/office/drawing/2014/main" id="{ACE0C986-4D9B-41D6-AFCF-BA4596DA7274}"/>
                  </a:ext>
                </a:extLst>
              </p:cNvPr>
              <p:cNvSpPr/>
              <p:nvPr/>
            </p:nvSpPr>
            <p:spPr bwMode="auto">
              <a:xfrm>
                <a:off x="4833938" y="4437857"/>
                <a:ext cx="1131888" cy="1089025"/>
              </a:xfrm>
              <a:custGeom>
                <a:avLst/>
                <a:gdLst>
                  <a:gd name="T0" fmla="*/ 660 w 713"/>
                  <a:gd name="T1" fmla="*/ 648 h 686"/>
                  <a:gd name="T2" fmla="*/ 449 w 713"/>
                  <a:gd name="T3" fmla="*/ 12 h 686"/>
                  <a:gd name="T4" fmla="*/ 486 w 713"/>
                  <a:gd name="T5" fmla="*/ 0 h 686"/>
                  <a:gd name="T6" fmla="*/ 713 w 713"/>
                  <a:gd name="T7" fmla="*/ 684 h 686"/>
                  <a:gd name="T8" fmla="*/ 0 w 713"/>
                  <a:gd name="T9" fmla="*/ 686 h 686"/>
                  <a:gd name="T10" fmla="*/ 0 w 713"/>
                  <a:gd name="T11" fmla="*/ 648 h 686"/>
                  <a:gd name="T12" fmla="*/ 660 w 713"/>
                  <a:gd name="T13" fmla="*/ 648 h 686"/>
                </a:gdLst>
                <a:ahLst/>
                <a:cxnLst>
                  <a:cxn ang="0">
                    <a:pos x="T0" y="T1"/>
                  </a:cxn>
                  <a:cxn ang="0">
                    <a:pos x="T2" y="T3"/>
                  </a:cxn>
                  <a:cxn ang="0">
                    <a:pos x="T4" y="T5"/>
                  </a:cxn>
                  <a:cxn ang="0">
                    <a:pos x="T6" y="T7"/>
                  </a:cxn>
                  <a:cxn ang="0">
                    <a:pos x="T8" y="T9"/>
                  </a:cxn>
                  <a:cxn ang="0">
                    <a:pos x="T10" y="T11"/>
                  </a:cxn>
                  <a:cxn ang="0">
                    <a:pos x="T12" y="T13"/>
                  </a:cxn>
                </a:cxnLst>
                <a:rect l="0" t="0" r="r" b="b"/>
                <a:pathLst>
                  <a:path w="713" h="686">
                    <a:moveTo>
                      <a:pt x="660" y="648"/>
                    </a:moveTo>
                    <a:lnTo>
                      <a:pt x="449" y="12"/>
                    </a:lnTo>
                    <a:lnTo>
                      <a:pt x="486" y="0"/>
                    </a:lnTo>
                    <a:lnTo>
                      <a:pt x="713" y="684"/>
                    </a:lnTo>
                    <a:lnTo>
                      <a:pt x="0" y="686"/>
                    </a:lnTo>
                    <a:lnTo>
                      <a:pt x="0" y="648"/>
                    </a:lnTo>
                    <a:lnTo>
                      <a:pt x="660" y="6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19" name="işļïďe">
                <a:extLst>
                  <a:ext uri="{FF2B5EF4-FFF2-40B4-BE49-F238E27FC236}">
                    <a16:creationId xmlns:a16="http://schemas.microsoft.com/office/drawing/2014/main" id="{8CFFF113-A67C-4164-B5D3-0F02B99DDCA2}"/>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0" name="íṣ1îḋé">
                <a:extLst>
                  <a:ext uri="{FF2B5EF4-FFF2-40B4-BE49-F238E27FC236}">
                    <a16:creationId xmlns:a16="http://schemas.microsoft.com/office/drawing/2014/main" id="{6B121FBE-E83D-4F1F-BFA0-3C7CE937CC62}"/>
                  </a:ext>
                </a:extLst>
              </p:cNvPr>
              <p:cNvSpPr/>
              <p:nvPr/>
            </p:nvSpPr>
            <p:spPr bwMode="auto">
              <a:xfrm>
                <a:off x="5081588" y="4456907"/>
                <a:ext cx="800100" cy="1009650"/>
              </a:xfrm>
              <a:custGeom>
                <a:avLst/>
                <a:gdLst>
                  <a:gd name="T0" fmla="*/ 504 w 504"/>
                  <a:gd name="T1" fmla="*/ 636 h 636"/>
                  <a:gd name="T2" fmla="*/ 68 w 504"/>
                  <a:gd name="T3" fmla="*/ 636 h 636"/>
                  <a:gd name="T4" fmla="*/ 0 w 504"/>
                  <a:gd name="T5" fmla="*/ 32 h 636"/>
                  <a:gd name="T6" fmla="*/ 293 w 504"/>
                  <a:gd name="T7" fmla="*/ 0 h 636"/>
                  <a:gd name="T8" fmla="*/ 504 w 504"/>
                  <a:gd name="T9" fmla="*/ 636 h 636"/>
                </a:gdLst>
                <a:ahLst/>
                <a:cxnLst>
                  <a:cxn ang="0">
                    <a:pos x="T0" y="T1"/>
                  </a:cxn>
                  <a:cxn ang="0">
                    <a:pos x="T2" y="T3"/>
                  </a:cxn>
                  <a:cxn ang="0">
                    <a:pos x="T4" y="T5"/>
                  </a:cxn>
                  <a:cxn ang="0">
                    <a:pos x="T6" y="T7"/>
                  </a:cxn>
                  <a:cxn ang="0">
                    <a:pos x="T8" y="T9"/>
                  </a:cxn>
                </a:cxnLst>
                <a:rect l="0" t="0" r="r" b="b"/>
                <a:pathLst>
                  <a:path w="504" h="636">
                    <a:moveTo>
                      <a:pt x="504" y="636"/>
                    </a:moveTo>
                    <a:lnTo>
                      <a:pt x="68" y="636"/>
                    </a:lnTo>
                    <a:lnTo>
                      <a:pt x="0" y="32"/>
                    </a:lnTo>
                    <a:lnTo>
                      <a:pt x="293" y="0"/>
                    </a:lnTo>
                    <a:lnTo>
                      <a:pt x="504" y="6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1" name="ïṡļídê">
                <a:extLst>
                  <a:ext uri="{FF2B5EF4-FFF2-40B4-BE49-F238E27FC236}">
                    <a16:creationId xmlns:a16="http://schemas.microsoft.com/office/drawing/2014/main" id="{D6807342-D7D2-4A32-9B75-36790A91E858}"/>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close/>
                  </a:path>
                </a:pathLst>
              </a:custGeom>
              <a:solidFill>
                <a:srgbClr val="4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2" name="ïŝḻïďé">
                <a:extLst>
                  <a:ext uri="{FF2B5EF4-FFF2-40B4-BE49-F238E27FC236}">
                    <a16:creationId xmlns:a16="http://schemas.microsoft.com/office/drawing/2014/main" id="{ABAB3934-968A-4287-A48C-1903DD1A5087}"/>
                  </a:ext>
                </a:extLst>
              </p:cNvPr>
              <p:cNvSpPr/>
              <p:nvPr/>
            </p:nvSpPr>
            <p:spPr bwMode="auto">
              <a:xfrm>
                <a:off x="3976688" y="3326607"/>
                <a:ext cx="2940050" cy="1798637"/>
              </a:xfrm>
              <a:custGeom>
                <a:avLst/>
                <a:gdLst>
                  <a:gd name="T0" fmla="*/ 1852 w 1852"/>
                  <a:gd name="T1" fmla="*/ 0 h 1133"/>
                  <a:gd name="T2" fmla="*/ 114 w 1852"/>
                  <a:gd name="T3" fmla="*/ 64 h 1133"/>
                  <a:gd name="T4" fmla="*/ 0 w 1852"/>
                  <a:gd name="T5" fmla="*/ 1133 h 1133"/>
                  <a:gd name="T6" fmla="*/ 1775 w 1852"/>
                  <a:gd name="T7" fmla="*/ 1133 h 1133"/>
                  <a:gd name="T8" fmla="*/ 1852 w 1852"/>
                  <a:gd name="T9" fmla="*/ 0 h 1133"/>
                </a:gdLst>
                <a:ahLst/>
                <a:cxnLst>
                  <a:cxn ang="0">
                    <a:pos x="T0" y="T1"/>
                  </a:cxn>
                  <a:cxn ang="0">
                    <a:pos x="T2" y="T3"/>
                  </a:cxn>
                  <a:cxn ang="0">
                    <a:pos x="T4" y="T5"/>
                  </a:cxn>
                  <a:cxn ang="0">
                    <a:pos x="T6" y="T7"/>
                  </a:cxn>
                  <a:cxn ang="0">
                    <a:pos x="T8" y="T9"/>
                  </a:cxn>
                </a:cxnLst>
                <a:rect l="0" t="0" r="r" b="b"/>
                <a:pathLst>
                  <a:path w="1852" h="1133">
                    <a:moveTo>
                      <a:pt x="1852" y="0"/>
                    </a:moveTo>
                    <a:lnTo>
                      <a:pt x="114" y="64"/>
                    </a:lnTo>
                    <a:lnTo>
                      <a:pt x="0" y="1133"/>
                    </a:lnTo>
                    <a:lnTo>
                      <a:pt x="1775" y="1133"/>
                    </a:lnTo>
                    <a:lnTo>
                      <a:pt x="18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3" name="ïsḻíḓè">
                <a:extLst>
                  <a:ext uri="{FF2B5EF4-FFF2-40B4-BE49-F238E27FC236}">
                    <a16:creationId xmlns:a16="http://schemas.microsoft.com/office/drawing/2014/main" id="{CD331473-039C-4D78-819D-1C1B48DA7E89}"/>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4" name="ïšľîďé">
                <a:extLst>
                  <a:ext uri="{FF2B5EF4-FFF2-40B4-BE49-F238E27FC236}">
                    <a16:creationId xmlns:a16="http://schemas.microsoft.com/office/drawing/2014/main" id="{1103647C-1135-4B41-B655-C178AFC59A7D}"/>
                  </a:ext>
                </a:extLst>
              </p:cNvPr>
              <p:cNvSpPr/>
              <p:nvPr/>
            </p:nvSpPr>
            <p:spPr bwMode="auto">
              <a:xfrm>
                <a:off x="4062413" y="3399632"/>
                <a:ext cx="2778125" cy="1519237"/>
              </a:xfrm>
              <a:custGeom>
                <a:avLst/>
                <a:gdLst>
                  <a:gd name="T0" fmla="*/ 0 w 1750"/>
                  <a:gd name="T1" fmla="*/ 957 h 957"/>
                  <a:gd name="T2" fmla="*/ 101 w 1750"/>
                  <a:gd name="T3" fmla="*/ 62 h 957"/>
                  <a:gd name="T4" fmla="*/ 1750 w 1750"/>
                  <a:gd name="T5" fmla="*/ 0 h 957"/>
                  <a:gd name="T6" fmla="*/ 1682 w 1750"/>
                  <a:gd name="T7" fmla="*/ 957 h 957"/>
                  <a:gd name="T8" fmla="*/ 0 w 1750"/>
                  <a:gd name="T9" fmla="*/ 957 h 957"/>
                </a:gdLst>
                <a:ahLst/>
                <a:cxnLst>
                  <a:cxn ang="0">
                    <a:pos x="T0" y="T1"/>
                  </a:cxn>
                  <a:cxn ang="0">
                    <a:pos x="T2" y="T3"/>
                  </a:cxn>
                  <a:cxn ang="0">
                    <a:pos x="T4" y="T5"/>
                  </a:cxn>
                  <a:cxn ang="0">
                    <a:pos x="T6" y="T7"/>
                  </a:cxn>
                  <a:cxn ang="0">
                    <a:pos x="T8" y="T9"/>
                  </a:cxn>
                </a:cxnLst>
                <a:rect l="0" t="0" r="r" b="b"/>
                <a:pathLst>
                  <a:path w="1750" h="957">
                    <a:moveTo>
                      <a:pt x="0" y="957"/>
                    </a:moveTo>
                    <a:lnTo>
                      <a:pt x="101" y="62"/>
                    </a:lnTo>
                    <a:lnTo>
                      <a:pt x="1750" y="0"/>
                    </a:lnTo>
                    <a:lnTo>
                      <a:pt x="1682" y="957"/>
                    </a:lnTo>
                    <a:lnTo>
                      <a:pt x="0" y="9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5" name="iṥļîḍé">
                <a:extLst>
                  <a:ext uri="{FF2B5EF4-FFF2-40B4-BE49-F238E27FC236}">
                    <a16:creationId xmlns:a16="http://schemas.microsoft.com/office/drawing/2014/main" id="{EA1FAD66-0EA3-42B1-AD53-55D83BACCB0B}"/>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close/>
                  </a:path>
                </a:pathLst>
              </a:custGeom>
              <a:solidFill>
                <a:srgbClr val="3B3B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6" name="îsľíďé">
                <a:extLst>
                  <a:ext uri="{FF2B5EF4-FFF2-40B4-BE49-F238E27FC236}">
                    <a16:creationId xmlns:a16="http://schemas.microsoft.com/office/drawing/2014/main" id="{E3B8A21E-33D9-43BC-9AE8-3BD26F50B150}"/>
                  </a:ext>
                </a:extLst>
              </p:cNvPr>
              <p:cNvSpPr/>
              <p:nvPr/>
            </p:nvSpPr>
            <p:spPr bwMode="auto">
              <a:xfrm>
                <a:off x="3976688" y="3326607"/>
                <a:ext cx="3006725" cy="1847850"/>
              </a:xfrm>
              <a:custGeom>
                <a:avLst/>
                <a:gdLst>
                  <a:gd name="T0" fmla="*/ 0 w 1894"/>
                  <a:gd name="T1" fmla="*/ 1133 h 1164"/>
                  <a:gd name="T2" fmla="*/ 64 w 1894"/>
                  <a:gd name="T3" fmla="*/ 1164 h 1164"/>
                  <a:gd name="T4" fmla="*/ 1820 w 1894"/>
                  <a:gd name="T5" fmla="*/ 1164 h 1164"/>
                  <a:gd name="T6" fmla="*/ 1894 w 1894"/>
                  <a:gd name="T7" fmla="*/ 41 h 1164"/>
                  <a:gd name="T8" fmla="*/ 1852 w 1894"/>
                  <a:gd name="T9" fmla="*/ 0 h 1164"/>
                  <a:gd name="T10" fmla="*/ 1775 w 1894"/>
                  <a:gd name="T11" fmla="*/ 1133 h 1164"/>
                  <a:gd name="T12" fmla="*/ 0 w 1894"/>
                  <a:gd name="T13" fmla="*/ 1133 h 1164"/>
                </a:gdLst>
                <a:ahLst/>
                <a:cxnLst>
                  <a:cxn ang="0">
                    <a:pos x="T0" y="T1"/>
                  </a:cxn>
                  <a:cxn ang="0">
                    <a:pos x="T2" y="T3"/>
                  </a:cxn>
                  <a:cxn ang="0">
                    <a:pos x="T4" y="T5"/>
                  </a:cxn>
                  <a:cxn ang="0">
                    <a:pos x="T6" y="T7"/>
                  </a:cxn>
                  <a:cxn ang="0">
                    <a:pos x="T8" y="T9"/>
                  </a:cxn>
                  <a:cxn ang="0">
                    <a:pos x="T10" y="T11"/>
                  </a:cxn>
                  <a:cxn ang="0">
                    <a:pos x="T12" y="T13"/>
                  </a:cxn>
                </a:cxnLst>
                <a:rect l="0" t="0" r="r" b="b"/>
                <a:pathLst>
                  <a:path w="1894" h="1164">
                    <a:moveTo>
                      <a:pt x="0" y="1133"/>
                    </a:moveTo>
                    <a:lnTo>
                      <a:pt x="64" y="1164"/>
                    </a:lnTo>
                    <a:lnTo>
                      <a:pt x="1820" y="1164"/>
                    </a:lnTo>
                    <a:lnTo>
                      <a:pt x="1894" y="41"/>
                    </a:lnTo>
                    <a:lnTo>
                      <a:pt x="1852" y="0"/>
                    </a:lnTo>
                    <a:lnTo>
                      <a:pt x="1775" y="1133"/>
                    </a:lnTo>
                    <a:lnTo>
                      <a:pt x="0" y="1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7" name="îśḷíḍé">
                <a:extLst>
                  <a:ext uri="{FF2B5EF4-FFF2-40B4-BE49-F238E27FC236}">
                    <a16:creationId xmlns:a16="http://schemas.microsoft.com/office/drawing/2014/main" id="{C674A8AE-5604-46ED-9D4A-037767AC9C84}"/>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8" name="ís1ïdê">
                <a:extLst>
                  <a:ext uri="{FF2B5EF4-FFF2-40B4-BE49-F238E27FC236}">
                    <a16:creationId xmlns:a16="http://schemas.microsoft.com/office/drawing/2014/main" id="{9698BEE7-57CC-46B9-A6DE-E7233B51E07E}"/>
                  </a:ext>
                </a:extLst>
              </p:cNvPr>
              <p:cNvSpPr/>
              <p:nvPr/>
            </p:nvSpPr>
            <p:spPr bwMode="auto">
              <a:xfrm>
                <a:off x="5786438" y="5174457"/>
                <a:ext cx="103188" cy="123825"/>
              </a:xfrm>
              <a:custGeom>
                <a:avLst/>
                <a:gdLst>
                  <a:gd name="T0" fmla="*/ 0 w 65"/>
                  <a:gd name="T1" fmla="*/ 0 h 78"/>
                  <a:gd name="T2" fmla="*/ 25 w 65"/>
                  <a:gd name="T3" fmla="*/ 78 h 78"/>
                  <a:gd name="T4" fmla="*/ 65 w 65"/>
                  <a:gd name="T5" fmla="*/ 78 h 78"/>
                  <a:gd name="T6" fmla="*/ 39 w 65"/>
                  <a:gd name="T7" fmla="*/ 0 h 78"/>
                  <a:gd name="T8" fmla="*/ 0 w 65"/>
                  <a:gd name="T9" fmla="*/ 0 h 78"/>
                </a:gdLst>
                <a:ahLst/>
                <a:cxnLst>
                  <a:cxn ang="0">
                    <a:pos x="T0" y="T1"/>
                  </a:cxn>
                  <a:cxn ang="0">
                    <a:pos x="T2" y="T3"/>
                  </a:cxn>
                  <a:cxn ang="0">
                    <a:pos x="T4" y="T5"/>
                  </a:cxn>
                  <a:cxn ang="0">
                    <a:pos x="T6" y="T7"/>
                  </a:cxn>
                  <a:cxn ang="0">
                    <a:pos x="T8" y="T9"/>
                  </a:cxn>
                </a:cxnLst>
                <a:rect l="0" t="0" r="r" b="b"/>
                <a:pathLst>
                  <a:path w="65" h="78">
                    <a:moveTo>
                      <a:pt x="0" y="0"/>
                    </a:moveTo>
                    <a:lnTo>
                      <a:pt x="25" y="78"/>
                    </a:lnTo>
                    <a:lnTo>
                      <a:pt x="65" y="78"/>
                    </a:lnTo>
                    <a:lnTo>
                      <a:pt x="3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29" name="iSḻîḓè">
                <a:extLst>
                  <a:ext uri="{FF2B5EF4-FFF2-40B4-BE49-F238E27FC236}">
                    <a16:creationId xmlns:a16="http://schemas.microsoft.com/office/drawing/2014/main" id="{91A0C277-57C3-478B-A843-08859A06FDB6}"/>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close/>
                  </a:path>
                </a:pathLst>
              </a:custGeom>
              <a:solidFill>
                <a:srgbClr val="3B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0" name="iśļiḋé">
                <a:extLst>
                  <a:ext uri="{FF2B5EF4-FFF2-40B4-BE49-F238E27FC236}">
                    <a16:creationId xmlns:a16="http://schemas.microsoft.com/office/drawing/2014/main" id="{8A7F17AB-8A51-4472-930C-166A36C3D06C}"/>
                  </a:ext>
                </a:extLst>
              </p:cNvPr>
              <p:cNvSpPr/>
              <p:nvPr/>
            </p:nvSpPr>
            <p:spPr bwMode="auto">
              <a:xfrm>
                <a:off x="5156200" y="5174457"/>
                <a:ext cx="669925" cy="123825"/>
              </a:xfrm>
              <a:custGeom>
                <a:avLst/>
                <a:gdLst>
                  <a:gd name="T0" fmla="*/ 7 w 422"/>
                  <a:gd name="T1" fmla="*/ 0 h 78"/>
                  <a:gd name="T2" fmla="*/ 0 w 422"/>
                  <a:gd name="T3" fmla="*/ 0 h 78"/>
                  <a:gd name="T4" fmla="*/ 9 w 422"/>
                  <a:gd name="T5" fmla="*/ 78 h 78"/>
                  <a:gd name="T6" fmla="*/ 422 w 422"/>
                  <a:gd name="T7" fmla="*/ 78 h 78"/>
                  <a:gd name="T8" fmla="*/ 397 w 422"/>
                  <a:gd name="T9" fmla="*/ 0 h 78"/>
                  <a:gd name="T10" fmla="*/ 7 w 422"/>
                  <a:gd name="T11" fmla="*/ 0 h 78"/>
                </a:gdLst>
                <a:ahLst/>
                <a:cxnLst>
                  <a:cxn ang="0">
                    <a:pos x="T0" y="T1"/>
                  </a:cxn>
                  <a:cxn ang="0">
                    <a:pos x="T2" y="T3"/>
                  </a:cxn>
                  <a:cxn ang="0">
                    <a:pos x="T4" y="T5"/>
                  </a:cxn>
                  <a:cxn ang="0">
                    <a:pos x="T6" y="T7"/>
                  </a:cxn>
                  <a:cxn ang="0">
                    <a:pos x="T8" y="T9"/>
                  </a:cxn>
                  <a:cxn ang="0">
                    <a:pos x="T10" y="T11"/>
                  </a:cxn>
                </a:cxnLst>
                <a:rect l="0" t="0" r="r" b="b"/>
                <a:pathLst>
                  <a:path w="422" h="78">
                    <a:moveTo>
                      <a:pt x="7" y="0"/>
                    </a:moveTo>
                    <a:lnTo>
                      <a:pt x="0" y="0"/>
                    </a:lnTo>
                    <a:lnTo>
                      <a:pt x="9" y="78"/>
                    </a:lnTo>
                    <a:lnTo>
                      <a:pt x="422" y="78"/>
                    </a:lnTo>
                    <a:lnTo>
                      <a:pt x="39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1" name="íśľiḍê">
                <a:extLst>
                  <a:ext uri="{FF2B5EF4-FFF2-40B4-BE49-F238E27FC236}">
                    <a16:creationId xmlns:a16="http://schemas.microsoft.com/office/drawing/2014/main" id="{C3694417-C457-4750-8104-1E93C1FFE7A5}"/>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close/>
                  </a:path>
                </a:pathLst>
              </a:custGeom>
              <a:solidFill>
                <a:srgbClr val="3031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2" name="iṥlíḑè">
                <a:extLst>
                  <a:ext uri="{FF2B5EF4-FFF2-40B4-BE49-F238E27FC236}">
                    <a16:creationId xmlns:a16="http://schemas.microsoft.com/office/drawing/2014/main" id="{93872C33-B875-4C5E-89D4-C2D3A6C03D52}"/>
                  </a:ext>
                </a:extLst>
              </p:cNvPr>
              <p:cNvSpPr/>
              <p:nvPr/>
            </p:nvSpPr>
            <p:spPr bwMode="auto">
              <a:xfrm>
                <a:off x="5167313" y="5174457"/>
                <a:ext cx="681038" cy="0"/>
              </a:xfrm>
              <a:custGeom>
                <a:avLst/>
                <a:gdLst>
                  <a:gd name="T0" fmla="*/ 429 w 429"/>
                  <a:gd name="T1" fmla="*/ 0 w 429"/>
                  <a:gd name="T2" fmla="*/ 390 w 429"/>
                  <a:gd name="T3" fmla="*/ 429 w 429"/>
                  <a:gd name="T4" fmla="*/ 429 w 429"/>
                </a:gdLst>
                <a:ahLst/>
                <a:cxnLst>
                  <a:cxn ang="0">
                    <a:pos x="T0" y="0"/>
                  </a:cxn>
                  <a:cxn ang="0">
                    <a:pos x="T1" y="0"/>
                  </a:cxn>
                  <a:cxn ang="0">
                    <a:pos x="T2" y="0"/>
                  </a:cxn>
                  <a:cxn ang="0">
                    <a:pos x="T3" y="0"/>
                  </a:cxn>
                  <a:cxn ang="0">
                    <a:pos x="T4" y="0"/>
                  </a:cxn>
                </a:cxnLst>
                <a:rect l="0" t="0" r="r" b="b"/>
                <a:pathLst>
                  <a:path w="429">
                    <a:moveTo>
                      <a:pt x="429" y="0"/>
                    </a:moveTo>
                    <a:lnTo>
                      <a:pt x="0" y="0"/>
                    </a:lnTo>
                    <a:lnTo>
                      <a:pt x="390" y="0"/>
                    </a:lnTo>
                    <a:lnTo>
                      <a:pt x="429" y="0"/>
                    </a:lnTo>
                    <a:lnTo>
                      <a:pt x="4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3" name="ïṥľïḋé">
                <a:extLst>
                  <a:ext uri="{FF2B5EF4-FFF2-40B4-BE49-F238E27FC236}">
                    <a16:creationId xmlns:a16="http://schemas.microsoft.com/office/drawing/2014/main" id="{A56E9D76-77A8-4C1E-AAF1-3ABDD60833BE}"/>
                  </a:ext>
                </a:extLst>
              </p:cNvPr>
              <p:cNvSpPr/>
              <p:nvPr/>
            </p:nvSpPr>
            <p:spPr bwMode="auto">
              <a:xfrm>
                <a:off x="4062413" y="3409157"/>
                <a:ext cx="2763838" cy="1509712"/>
              </a:xfrm>
              <a:custGeom>
                <a:avLst/>
                <a:gdLst>
                  <a:gd name="T0" fmla="*/ 1586 w 1586"/>
                  <a:gd name="T1" fmla="*/ 100 h 867"/>
                  <a:gd name="T2" fmla="*/ 0 w 1586"/>
                  <a:gd name="T3" fmla="*/ 867 h 867"/>
                  <a:gd name="T4" fmla="*/ 1532 w 1586"/>
                  <a:gd name="T5" fmla="*/ 867 h 867"/>
                  <a:gd name="T6" fmla="*/ 1586 w 1586"/>
                  <a:gd name="T7" fmla="*/ 100 h 867"/>
                </a:gdLst>
                <a:ahLst/>
                <a:cxnLst>
                  <a:cxn ang="0">
                    <a:pos x="T0" y="T1"/>
                  </a:cxn>
                  <a:cxn ang="0">
                    <a:pos x="T2" y="T3"/>
                  </a:cxn>
                  <a:cxn ang="0">
                    <a:pos x="T4" y="T5"/>
                  </a:cxn>
                  <a:cxn ang="0">
                    <a:pos x="T6" y="T7"/>
                  </a:cxn>
                </a:cxnLst>
                <a:rect l="0" t="0" r="r" b="b"/>
                <a:pathLst>
                  <a:path w="1586" h="867">
                    <a:moveTo>
                      <a:pt x="1586" y="100"/>
                    </a:moveTo>
                    <a:cubicBezTo>
                      <a:pt x="401" y="0"/>
                      <a:pt x="0" y="867"/>
                      <a:pt x="0" y="867"/>
                    </a:cubicBezTo>
                    <a:cubicBezTo>
                      <a:pt x="1532" y="867"/>
                      <a:pt x="1532" y="867"/>
                      <a:pt x="1532" y="867"/>
                    </a:cubicBezTo>
                    <a:lnTo>
                      <a:pt x="1586" y="100"/>
                    </a:lnTo>
                    <a:close/>
                  </a:path>
                </a:pathLst>
              </a:custGeom>
              <a:solidFill>
                <a:srgbClr val="EA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4" name="í$ľïḍè">
                <a:extLst>
                  <a:ext uri="{FF2B5EF4-FFF2-40B4-BE49-F238E27FC236}">
                    <a16:creationId xmlns:a16="http://schemas.microsoft.com/office/drawing/2014/main" id="{861C9300-BB4B-4251-9BEB-BAFF92E27F82}"/>
                  </a:ext>
                </a:extLst>
              </p:cNvPr>
              <p:cNvSpPr/>
              <p:nvPr/>
            </p:nvSpPr>
            <p:spPr bwMode="auto">
              <a:xfrm>
                <a:off x="4252913" y="3602832"/>
                <a:ext cx="2273300" cy="1230312"/>
              </a:xfrm>
              <a:custGeom>
                <a:avLst/>
                <a:gdLst>
                  <a:gd name="T0" fmla="*/ 1181 w 1432"/>
                  <a:gd name="T1" fmla="*/ 34 h 775"/>
                  <a:gd name="T2" fmla="*/ 1191 w 1432"/>
                  <a:gd name="T3" fmla="*/ 109 h 775"/>
                  <a:gd name="T4" fmla="*/ 1284 w 1432"/>
                  <a:gd name="T5" fmla="*/ 97 h 775"/>
                  <a:gd name="T6" fmla="*/ 1008 w 1432"/>
                  <a:gd name="T7" fmla="*/ 399 h 775"/>
                  <a:gd name="T8" fmla="*/ 744 w 1432"/>
                  <a:gd name="T9" fmla="*/ 299 h 775"/>
                  <a:gd name="T10" fmla="*/ 504 w 1432"/>
                  <a:gd name="T11" fmla="*/ 560 h 775"/>
                  <a:gd name="T12" fmla="*/ 277 w 1432"/>
                  <a:gd name="T13" fmla="*/ 494 h 775"/>
                  <a:gd name="T14" fmla="*/ 0 w 1432"/>
                  <a:gd name="T15" fmla="*/ 753 h 775"/>
                  <a:gd name="T16" fmla="*/ 22 w 1432"/>
                  <a:gd name="T17" fmla="*/ 775 h 775"/>
                  <a:gd name="T18" fmla="*/ 291 w 1432"/>
                  <a:gd name="T19" fmla="*/ 551 h 775"/>
                  <a:gd name="T20" fmla="*/ 520 w 1432"/>
                  <a:gd name="T21" fmla="*/ 618 h 775"/>
                  <a:gd name="T22" fmla="*/ 758 w 1432"/>
                  <a:gd name="T23" fmla="*/ 359 h 775"/>
                  <a:gd name="T24" fmla="*/ 1018 w 1432"/>
                  <a:gd name="T25" fmla="*/ 457 h 775"/>
                  <a:gd name="T26" fmla="*/ 1337 w 1432"/>
                  <a:gd name="T27" fmla="*/ 154 h 775"/>
                  <a:gd name="T28" fmla="*/ 1326 w 1432"/>
                  <a:gd name="T29" fmla="*/ 244 h 775"/>
                  <a:gd name="T30" fmla="*/ 1403 w 1432"/>
                  <a:gd name="T31" fmla="*/ 253 h 775"/>
                  <a:gd name="T32" fmla="*/ 1432 w 1432"/>
                  <a:gd name="T33" fmla="*/ 0 h 775"/>
                  <a:gd name="T34" fmla="*/ 1181 w 1432"/>
                  <a:gd name="T35" fmla="*/ 3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2" h="775">
                    <a:moveTo>
                      <a:pt x="1181" y="34"/>
                    </a:moveTo>
                    <a:lnTo>
                      <a:pt x="1191" y="109"/>
                    </a:lnTo>
                    <a:lnTo>
                      <a:pt x="1284" y="97"/>
                    </a:lnTo>
                    <a:lnTo>
                      <a:pt x="1008" y="399"/>
                    </a:lnTo>
                    <a:lnTo>
                      <a:pt x="744" y="299"/>
                    </a:lnTo>
                    <a:lnTo>
                      <a:pt x="504" y="560"/>
                    </a:lnTo>
                    <a:lnTo>
                      <a:pt x="277" y="494"/>
                    </a:lnTo>
                    <a:lnTo>
                      <a:pt x="0" y="753"/>
                    </a:lnTo>
                    <a:lnTo>
                      <a:pt x="22" y="775"/>
                    </a:lnTo>
                    <a:lnTo>
                      <a:pt x="291" y="551"/>
                    </a:lnTo>
                    <a:lnTo>
                      <a:pt x="520" y="618"/>
                    </a:lnTo>
                    <a:lnTo>
                      <a:pt x="758" y="359"/>
                    </a:lnTo>
                    <a:lnTo>
                      <a:pt x="1018" y="457"/>
                    </a:lnTo>
                    <a:lnTo>
                      <a:pt x="1337" y="154"/>
                    </a:lnTo>
                    <a:lnTo>
                      <a:pt x="1326" y="244"/>
                    </a:lnTo>
                    <a:lnTo>
                      <a:pt x="1403" y="253"/>
                    </a:lnTo>
                    <a:lnTo>
                      <a:pt x="1432" y="0"/>
                    </a:lnTo>
                    <a:lnTo>
                      <a:pt x="1181"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5" name="ïSľidé">
                <a:extLst>
                  <a:ext uri="{FF2B5EF4-FFF2-40B4-BE49-F238E27FC236}">
                    <a16:creationId xmlns:a16="http://schemas.microsoft.com/office/drawing/2014/main" id="{51F5D994-531C-4871-B118-9AD0A9FED40D}"/>
                  </a:ext>
                </a:extLst>
              </p:cNvPr>
              <p:cNvSpPr/>
              <p:nvPr/>
            </p:nvSpPr>
            <p:spPr bwMode="auto">
              <a:xfrm>
                <a:off x="6824663" y="3232944"/>
                <a:ext cx="217488" cy="157162"/>
              </a:xfrm>
              <a:custGeom>
                <a:avLst/>
                <a:gdLst>
                  <a:gd name="T0" fmla="*/ 33 w 125"/>
                  <a:gd name="T1" fmla="*/ 0 h 90"/>
                  <a:gd name="T2" fmla="*/ 0 w 125"/>
                  <a:gd name="T3" fmla="*/ 2 h 90"/>
                  <a:gd name="T4" fmla="*/ 2 w 125"/>
                  <a:gd name="T5" fmla="*/ 18 h 90"/>
                  <a:gd name="T6" fmla="*/ 34 w 125"/>
                  <a:gd name="T7" fmla="*/ 16 h 90"/>
                  <a:gd name="T8" fmla="*/ 34 w 125"/>
                  <a:gd name="T9" fmla="*/ 16 h 90"/>
                  <a:gd name="T10" fmla="*/ 34 w 125"/>
                  <a:gd name="T11" fmla="*/ 16 h 90"/>
                  <a:gd name="T12" fmla="*/ 31 w 125"/>
                  <a:gd name="T13" fmla="*/ 55 h 90"/>
                  <a:gd name="T14" fmla="*/ 53 w 125"/>
                  <a:gd name="T15" fmla="*/ 54 h 90"/>
                  <a:gd name="T16" fmla="*/ 90 w 125"/>
                  <a:gd name="T17" fmla="*/ 90 h 90"/>
                  <a:gd name="T18" fmla="*/ 123 w 125"/>
                  <a:gd name="T19" fmla="*/ 52 h 90"/>
                  <a:gd name="T20" fmla="*/ 64 w 125"/>
                  <a:gd name="T21" fmla="*/ 9 h 90"/>
                  <a:gd name="T22" fmla="*/ 43 w 125"/>
                  <a:gd name="T23" fmla="*/ 10 h 90"/>
                  <a:gd name="T24" fmla="*/ 44 w 125"/>
                  <a:gd name="T25" fmla="*/ 5 h 90"/>
                  <a:gd name="T26" fmla="*/ 33 w 125"/>
                  <a:gd name="T27" fmla="*/ 6 h 90"/>
                  <a:gd name="T28" fmla="*/ 33 w 125"/>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90">
                    <a:moveTo>
                      <a:pt x="33" y="0"/>
                    </a:moveTo>
                    <a:cubicBezTo>
                      <a:pt x="29" y="0"/>
                      <a:pt x="16" y="1"/>
                      <a:pt x="0" y="2"/>
                    </a:cubicBezTo>
                    <a:cubicBezTo>
                      <a:pt x="2" y="18"/>
                      <a:pt x="2" y="18"/>
                      <a:pt x="2" y="18"/>
                    </a:cubicBezTo>
                    <a:cubicBezTo>
                      <a:pt x="18" y="17"/>
                      <a:pt x="31" y="16"/>
                      <a:pt x="34" y="16"/>
                    </a:cubicBezTo>
                    <a:cubicBezTo>
                      <a:pt x="34" y="16"/>
                      <a:pt x="34" y="16"/>
                      <a:pt x="34" y="16"/>
                    </a:cubicBezTo>
                    <a:cubicBezTo>
                      <a:pt x="34" y="16"/>
                      <a:pt x="34" y="16"/>
                      <a:pt x="34" y="16"/>
                    </a:cubicBezTo>
                    <a:cubicBezTo>
                      <a:pt x="31" y="55"/>
                      <a:pt x="31" y="55"/>
                      <a:pt x="31" y="55"/>
                    </a:cubicBezTo>
                    <a:cubicBezTo>
                      <a:pt x="53" y="54"/>
                      <a:pt x="53" y="54"/>
                      <a:pt x="53" y="54"/>
                    </a:cubicBezTo>
                    <a:cubicBezTo>
                      <a:pt x="90" y="90"/>
                      <a:pt x="90" y="90"/>
                      <a:pt x="90" y="90"/>
                    </a:cubicBezTo>
                    <a:cubicBezTo>
                      <a:pt x="107" y="88"/>
                      <a:pt x="121" y="79"/>
                      <a:pt x="123" y="52"/>
                    </a:cubicBezTo>
                    <a:cubicBezTo>
                      <a:pt x="125" y="16"/>
                      <a:pt x="90" y="9"/>
                      <a:pt x="64" y="9"/>
                    </a:cubicBezTo>
                    <a:cubicBezTo>
                      <a:pt x="56" y="9"/>
                      <a:pt x="48" y="10"/>
                      <a:pt x="43" y="10"/>
                    </a:cubicBezTo>
                    <a:cubicBezTo>
                      <a:pt x="44" y="5"/>
                      <a:pt x="44" y="5"/>
                      <a:pt x="44" y="5"/>
                    </a:cubicBezTo>
                    <a:cubicBezTo>
                      <a:pt x="33" y="6"/>
                      <a:pt x="33" y="6"/>
                      <a:pt x="33" y="6"/>
                    </a:cubicBezTo>
                    <a:cubicBezTo>
                      <a:pt x="33" y="0"/>
                      <a:pt x="33" y="0"/>
                      <a:pt x="33"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6" name="iṣ1iďe">
                <a:extLst>
                  <a:ext uri="{FF2B5EF4-FFF2-40B4-BE49-F238E27FC236}">
                    <a16:creationId xmlns:a16="http://schemas.microsoft.com/office/drawing/2014/main" id="{E07E876D-B441-4D7E-B0F1-1446DCB6A3F0}"/>
                  </a:ext>
                </a:extLst>
              </p:cNvPr>
              <p:cNvSpPr/>
              <p:nvPr/>
            </p:nvSpPr>
            <p:spPr bwMode="auto">
              <a:xfrm>
                <a:off x="6278563" y="3355182"/>
                <a:ext cx="635000" cy="93662"/>
              </a:xfrm>
              <a:custGeom>
                <a:avLst/>
                <a:gdLst>
                  <a:gd name="T0" fmla="*/ 352 w 364"/>
                  <a:gd name="T1" fmla="*/ 10 h 54"/>
                  <a:gd name="T2" fmla="*/ 352 w 364"/>
                  <a:gd name="T3" fmla="*/ 15 h 54"/>
                  <a:gd name="T4" fmla="*/ 341 w 364"/>
                  <a:gd name="T5" fmla="*/ 14 h 54"/>
                  <a:gd name="T6" fmla="*/ 338 w 364"/>
                  <a:gd name="T7" fmla="*/ 39 h 54"/>
                  <a:gd name="T8" fmla="*/ 321 w 364"/>
                  <a:gd name="T9" fmla="*/ 40 h 54"/>
                  <a:gd name="T10" fmla="*/ 320 w 364"/>
                  <a:gd name="T11" fmla="*/ 54 h 54"/>
                  <a:gd name="T12" fmla="*/ 338 w 364"/>
                  <a:gd name="T13" fmla="*/ 53 h 54"/>
                  <a:gd name="T14" fmla="*/ 339 w 364"/>
                  <a:gd name="T15" fmla="*/ 44 h 54"/>
                  <a:gd name="T16" fmla="*/ 353 w 364"/>
                  <a:gd name="T17" fmla="*/ 46 h 54"/>
                  <a:gd name="T18" fmla="*/ 353 w 364"/>
                  <a:gd name="T19" fmla="*/ 41 h 54"/>
                  <a:gd name="T20" fmla="*/ 362 w 364"/>
                  <a:gd name="T21" fmla="*/ 44 h 54"/>
                  <a:gd name="T22" fmla="*/ 364 w 364"/>
                  <a:gd name="T23" fmla="*/ 14 h 54"/>
                  <a:gd name="T24" fmla="*/ 352 w 364"/>
                  <a:gd name="T25" fmla="*/ 10 h 54"/>
                  <a:gd name="T26" fmla="*/ 4 w 364"/>
                  <a:gd name="T27" fmla="*/ 0 h 54"/>
                  <a:gd name="T28" fmla="*/ 32 w 364"/>
                  <a:gd name="T29" fmla="*/ 37 h 54"/>
                  <a:gd name="T30" fmla="*/ 83 w 364"/>
                  <a:gd name="T31" fmla="*/ 35 h 54"/>
                  <a:gd name="T32" fmla="*/ 4 w 364"/>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54">
                    <a:moveTo>
                      <a:pt x="352" y="10"/>
                    </a:moveTo>
                    <a:cubicBezTo>
                      <a:pt x="352" y="15"/>
                      <a:pt x="352" y="15"/>
                      <a:pt x="352" y="15"/>
                    </a:cubicBezTo>
                    <a:cubicBezTo>
                      <a:pt x="341" y="14"/>
                      <a:pt x="341" y="14"/>
                      <a:pt x="341" y="14"/>
                    </a:cubicBezTo>
                    <a:cubicBezTo>
                      <a:pt x="338" y="39"/>
                      <a:pt x="338" y="39"/>
                      <a:pt x="338" y="39"/>
                    </a:cubicBezTo>
                    <a:cubicBezTo>
                      <a:pt x="332" y="40"/>
                      <a:pt x="326" y="40"/>
                      <a:pt x="321" y="40"/>
                    </a:cubicBezTo>
                    <a:cubicBezTo>
                      <a:pt x="320" y="54"/>
                      <a:pt x="320" y="54"/>
                      <a:pt x="320" y="54"/>
                    </a:cubicBezTo>
                    <a:cubicBezTo>
                      <a:pt x="326" y="54"/>
                      <a:pt x="332" y="54"/>
                      <a:pt x="338" y="53"/>
                    </a:cubicBezTo>
                    <a:cubicBezTo>
                      <a:pt x="339" y="44"/>
                      <a:pt x="339" y="44"/>
                      <a:pt x="339" y="44"/>
                    </a:cubicBezTo>
                    <a:cubicBezTo>
                      <a:pt x="353" y="46"/>
                      <a:pt x="353" y="46"/>
                      <a:pt x="353" y="46"/>
                    </a:cubicBezTo>
                    <a:cubicBezTo>
                      <a:pt x="353" y="41"/>
                      <a:pt x="353" y="41"/>
                      <a:pt x="353" y="41"/>
                    </a:cubicBezTo>
                    <a:cubicBezTo>
                      <a:pt x="355" y="41"/>
                      <a:pt x="358" y="43"/>
                      <a:pt x="362" y="44"/>
                    </a:cubicBezTo>
                    <a:cubicBezTo>
                      <a:pt x="364" y="14"/>
                      <a:pt x="364" y="14"/>
                      <a:pt x="364" y="14"/>
                    </a:cubicBezTo>
                    <a:cubicBezTo>
                      <a:pt x="359" y="13"/>
                      <a:pt x="355" y="11"/>
                      <a:pt x="352" y="10"/>
                    </a:cubicBezTo>
                    <a:moveTo>
                      <a:pt x="4" y="0"/>
                    </a:moveTo>
                    <a:cubicBezTo>
                      <a:pt x="0" y="15"/>
                      <a:pt x="8" y="27"/>
                      <a:pt x="32" y="37"/>
                    </a:cubicBezTo>
                    <a:cubicBezTo>
                      <a:pt x="83" y="35"/>
                      <a:pt x="83" y="35"/>
                      <a:pt x="83" y="35"/>
                    </a:cubicBezTo>
                    <a:cubicBezTo>
                      <a:pt x="33" y="28"/>
                      <a:pt x="9" y="15"/>
                      <a:pt x="4" y="0"/>
                    </a:cubicBezTo>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7" name="iśḷíḓè">
                <a:extLst>
                  <a:ext uri="{FF2B5EF4-FFF2-40B4-BE49-F238E27FC236}">
                    <a16:creationId xmlns:a16="http://schemas.microsoft.com/office/drawing/2014/main" id="{14420B52-16CD-4486-8D99-A6C97FB74FB7}"/>
                  </a:ext>
                </a:extLst>
              </p:cNvPr>
              <p:cNvSpPr/>
              <p:nvPr/>
            </p:nvSpPr>
            <p:spPr bwMode="auto">
              <a:xfrm>
                <a:off x="6335713" y="3415507"/>
                <a:ext cx="503238" cy="38100"/>
              </a:xfrm>
              <a:custGeom>
                <a:avLst/>
                <a:gdLst>
                  <a:gd name="T0" fmla="*/ 51 w 289"/>
                  <a:gd name="T1" fmla="*/ 0 h 22"/>
                  <a:gd name="T2" fmla="*/ 0 w 289"/>
                  <a:gd name="T3" fmla="*/ 2 h 22"/>
                  <a:gd name="T4" fmla="*/ 182 w 289"/>
                  <a:gd name="T5" fmla="*/ 22 h 22"/>
                  <a:gd name="T6" fmla="*/ 288 w 289"/>
                  <a:gd name="T7" fmla="*/ 19 h 22"/>
                  <a:gd name="T8" fmla="*/ 289 w 289"/>
                  <a:gd name="T9" fmla="*/ 5 h 22"/>
                  <a:gd name="T10" fmla="*/ 182 w 289"/>
                  <a:gd name="T11" fmla="*/ 8 h 22"/>
                  <a:gd name="T12" fmla="*/ 51 w 28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89" h="22">
                    <a:moveTo>
                      <a:pt x="51" y="0"/>
                    </a:moveTo>
                    <a:cubicBezTo>
                      <a:pt x="0" y="2"/>
                      <a:pt x="0" y="2"/>
                      <a:pt x="0" y="2"/>
                    </a:cubicBezTo>
                    <a:cubicBezTo>
                      <a:pt x="31" y="15"/>
                      <a:pt x="89" y="22"/>
                      <a:pt x="182" y="22"/>
                    </a:cubicBezTo>
                    <a:cubicBezTo>
                      <a:pt x="214" y="22"/>
                      <a:pt x="248" y="21"/>
                      <a:pt x="288" y="19"/>
                    </a:cubicBezTo>
                    <a:cubicBezTo>
                      <a:pt x="289" y="5"/>
                      <a:pt x="289" y="5"/>
                      <a:pt x="289" y="5"/>
                    </a:cubicBezTo>
                    <a:cubicBezTo>
                      <a:pt x="249" y="7"/>
                      <a:pt x="214" y="8"/>
                      <a:pt x="182" y="8"/>
                    </a:cubicBezTo>
                    <a:cubicBezTo>
                      <a:pt x="126" y="8"/>
                      <a:pt x="83" y="5"/>
                      <a:pt x="51" y="0"/>
                    </a:cubicBezTo>
                  </a:path>
                </a:pathLst>
              </a:custGeom>
              <a:solidFill>
                <a:srgbClr val="C1C2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8" name="íšľíḓe">
                <a:extLst>
                  <a:ext uri="{FF2B5EF4-FFF2-40B4-BE49-F238E27FC236}">
                    <a16:creationId xmlns:a16="http://schemas.microsoft.com/office/drawing/2014/main" id="{833B95C9-BD12-401C-A4ED-EF8AE38650FB}"/>
                  </a:ext>
                </a:extLst>
              </p:cNvPr>
              <p:cNvSpPr/>
              <p:nvPr/>
            </p:nvSpPr>
            <p:spPr bwMode="auto">
              <a:xfrm>
                <a:off x="6910388" y="3378994"/>
                <a:ext cx="73025" cy="65087"/>
              </a:xfrm>
              <a:custGeom>
                <a:avLst/>
                <a:gdLst>
                  <a:gd name="T0" fmla="*/ 2 w 42"/>
                  <a:gd name="T1" fmla="*/ 0 h 37"/>
                  <a:gd name="T2" fmla="*/ 0 w 42"/>
                  <a:gd name="T3" fmla="*/ 30 h 37"/>
                  <a:gd name="T4" fmla="*/ 36 w 42"/>
                  <a:gd name="T5" fmla="*/ 37 h 37"/>
                  <a:gd name="T6" fmla="*/ 40 w 42"/>
                  <a:gd name="T7" fmla="*/ 37 h 37"/>
                  <a:gd name="T8" fmla="*/ 42 w 42"/>
                  <a:gd name="T9" fmla="*/ 7 h 37"/>
                  <a:gd name="T10" fmla="*/ 41 w 42"/>
                  <a:gd name="T11" fmla="*/ 6 h 37"/>
                  <a:gd name="T12" fmla="*/ 35 w 42"/>
                  <a:gd name="T13" fmla="*/ 6 h 37"/>
                  <a:gd name="T14" fmla="*/ 2 w 4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2" y="0"/>
                    </a:moveTo>
                    <a:cubicBezTo>
                      <a:pt x="0" y="30"/>
                      <a:pt x="0" y="30"/>
                      <a:pt x="0" y="30"/>
                    </a:cubicBezTo>
                    <a:cubicBezTo>
                      <a:pt x="9" y="33"/>
                      <a:pt x="22" y="37"/>
                      <a:pt x="36" y="37"/>
                    </a:cubicBezTo>
                    <a:cubicBezTo>
                      <a:pt x="37" y="37"/>
                      <a:pt x="39" y="37"/>
                      <a:pt x="40" y="37"/>
                    </a:cubicBezTo>
                    <a:cubicBezTo>
                      <a:pt x="42" y="7"/>
                      <a:pt x="42" y="7"/>
                      <a:pt x="42" y="7"/>
                    </a:cubicBezTo>
                    <a:cubicBezTo>
                      <a:pt x="41" y="6"/>
                      <a:pt x="41" y="6"/>
                      <a:pt x="41" y="6"/>
                    </a:cubicBezTo>
                    <a:cubicBezTo>
                      <a:pt x="39" y="6"/>
                      <a:pt x="37" y="6"/>
                      <a:pt x="35" y="6"/>
                    </a:cubicBezTo>
                    <a:cubicBezTo>
                      <a:pt x="23" y="6"/>
                      <a:pt x="11" y="3"/>
                      <a:pt x="2" y="0"/>
                    </a:cubicBezTo>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9" name="ïś1ïḑe">
                <a:extLst>
                  <a:ext uri="{FF2B5EF4-FFF2-40B4-BE49-F238E27FC236}">
                    <a16:creationId xmlns:a16="http://schemas.microsoft.com/office/drawing/2014/main" id="{6F6BE5F5-F132-40E3-BEC6-8E62F8781BC0}"/>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0" name="iṣḷïḍè">
                <a:extLst>
                  <a:ext uri="{FF2B5EF4-FFF2-40B4-BE49-F238E27FC236}">
                    <a16:creationId xmlns:a16="http://schemas.microsoft.com/office/drawing/2014/main" id="{127EBB82-8C91-42FD-A512-4BA1F0FB177A}"/>
                  </a:ext>
                </a:extLst>
              </p:cNvPr>
              <p:cNvSpPr/>
              <p:nvPr/>
            </p:nvSpPr>
            <p:spPr bwMode="auto">
              <a:xfrm>
                <a:off x="6878638" y="3326607"/>
                <a:ext cx="103188" cy="63500"/>
              </a:xfrm>
              <a:custGeom>
                <a:avLst/>
                <a:gdLst>
                  <a:gd name="T0" fmla="*/ 24 w 65"/>
                  <a:gd name="T1" fmla="*/ 0 h 40"/>
                  <a:gd name="T2" fmla="*/ 0 w 65"/>
                  <a:gd name="T3" fmla="*/ 1 h 40"/>
                  <a:gd name="T4" fmla="*/ 0 w 65"/>
                  <a:gd name="T5" fmla="*/ 1 h 40"/>
                  <a:gd name="T6" fmla="*/ 24 w 65"/>
                  <a:gd name="T7" fmla="*/ 0 h 40"/>
                  <a:gd name="T8" fmla="*/ 65 w 65"/>
                  <a:gd name="T9" fmla="*/ 40 h 40"/>
                  <a:gd name="T10" fmla="*/ 65 w 65"/>
                  <a:gd name="T11" fmla="*/ 40 h 40"/>
                  <a:gd name="T12" fmla="*/ 24 w 6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65" h="40">
                    <a:moveTo>
                      <a:pt x="24" y="0"/>
                    </a:moveTo>
                    <a:lnTo>
                      <a:pt x="0" y="1"/>
                    </a:lnTo>
                    <a:lnTo>
                      <a:pt x="0" y="1"/>
                    </a:lnTo>
                    <a:lnTo>
                      <a:pt x="24" y="0"/>
                    </a:lnTo>
                    <a:lnTo>
                      <a:pt x="65" y="40"/>
                    </a:lnTo>
                    <a:lnTo>
                      <a:pt x="65" y="4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1" name="ísľîdê">
                <a:extLst>
                  <a:ext uri="{FF2B5EF4-FFF2-40B4-BE49-F238E27FC236}">
                    <a16:creationId xmlns:a16="http://schemas.microsoft.com/office/drawing/2014/main" id="{01D4424C-23EB-480F-959D-0D711AE14933}"/>
                  </a:ext>
                </a:extLst>
              </p:cNvPr>
              <p:cNvSpPr/>
              <p:nvPr/>
            </p:nvSpPr>
            <p:spPr bwMode="auto">
              <a:xfrm>
                <a:off x="6873875" y="3326607"/>
                <a:ext cx="42863" cy="53975"/>
              </a:xfrm>
              <a:custGeom>
                <a:avLst/>
                <a:gdLst>
                  <a:gd name="T0" fmla="*/ 25 w 25"/>
                  <a:gd name="T1" fmla="*/ 0 h 31"/>
                  <a:gd name="T2" fmla="*/ 3 w 25"/>
                  <a:gd name="T3" fmla="*/ 1 h 31"/>
                  <a:gd name="T4" fmla="*/ 0 w 25"/>
                  <a:gd name="T5" fmla="*/ 30 h 31"/>
                  <a:gd name="T6" fmla="*/ 11 w 25"/>
                  <a:gd name="T7" fmla="*/ 31 h 31"/>
                  <a:gd name="T8" fmla="*/ 11 w 25"/>
                  <a:gd name="T9" fmla="*/ 26 h 31"/>
                  <a:gd name="T10" fmla="*/ 23 w 25"/>
                  <a:gd name="T11" fmla="*/ 30 h 31"/>
                  <a:gd name="T12" fmla="*/ 25 w 2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5" h="31">
                    <a:moveTo>
                      <a:pt x="25" y="0"/>
                    </a:moveTo>
                    <a:cubicBezTo>
                      <a:pt x="3" y="1"/>
                      <a:pt x="3" y="1"/>
                      <a:pt x="3" y="1"/>
                    </a:cubicBezTo>
                    <a:cubicBezTo>
                      <a:pt x="0" y="30"/>
                      <a:pt x="0" y="30"/>
                      <a:pt x="0" y="30"/>
                    </a:cubicBezTo>
                    <a:cubicBezTo>
                      <a:pt x="11" y="31"/>
                      <a:pt x="11" y="31"/>
                      <a:pt x="11" y="31"/>
                    </a:cubicBezTo>
                    <a:cubicBezTo>
                      <a:pt x="11" y="26"/>
                      <a:pt x="11" y="26"/>
                      <a:pt x="11" y="26"/>
                    </a:cubicBezTo>
                    <a:cubicBezTo>
                      <a:pt x="14" y="27"/>
                      <a:pt x="18" y="29"/>
                      <a:pt x="23" y="30"/>
                    </a:cubicBezTo>
                    <a:cubicBezTo>
                      <a:pt x="25" y="0"/>
                      <a:pt x="25" y="0"/>
                      <a:pt x="25" y="0"/>
                    </a:cubicBezTo>
                  </a:path>
                </a:pathLst>
              </a:custGeom>
              <a:solidFill>
                <a:srgbClr val="2E2E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2" name="íŝļíḓê">
                <a:extLst>
                  <a:ext uri="{FF2B5EF4-FFF2-40B4-BE49-F238E27FC236}">
                    <a16:creationId xmlns:a16="http://schemas.microsoft.com/office/drawing/2014/main" id="{81E61685-4130-41BA-BDB7-F4347765EB3F}"/>
                  </a:ext>
                </a:extLst>
              </p:cNvPr>
              <p:cNvSpPr/>
              <p:nvPr/>
            </p:nvSpPr>
            <p:spPr bwMode="auto">
              <a:xfrm>
                <a:off x="6913563" y="3326607"/>
                <a:ext cx="68263" cy="63500"/>
              </a:xfrm>
              <a:custGeom>
                <a:avLst/>
                <a:gdLst>
                  <a:gd name="T0" fmla="*/ 2 w 39"/>
                  <a:gd name="T1" fmla="*/ 0 h 36"/>
                  <a:gd name="T2" fmla="*/ 2 w 39"/>
                  <a:gd name="T3" fmla="*/ 0 h 36"/>
                  <a:gd name="T4" fmla="*/ 0 w 39"/>
                  <a:gd name="T5" fmla="*/ 30 h 36"/>
                  <a:gd name="T6" fmla="*/ 33 w 39"/>
                  <a:gd name="T7" fmla="*/ 36 h 36"/>
                  <a:gd name="T8" fmla="*/ 39 w 39"/>
                  <a:gd name="T9" fmla="*/ 36 h 36"/>
                  <a:gd name="T10" fmla="*/ 2 w 39"/>
                  <a:gd name="T11" fmla="*/ 0 h 36"/>
                </a:gdLst>
                <a:ahLst/>
                <a:cxnLst>
                  <a:cxn ang="0">
                    <a:pos x="T0" y="T1"/>
                  </a:cxn>
                  <a:cxn ang="0">
                    <a:pos x="T2" y="T3"/>
                  </a:cxn>
                  <a:cxn ang="0">
                    <a:pos x="T4" y="T5"/>
                  </a:cxn>
                  <a:cxn ang="0">
                    <a:pos x="T6" y="T7"/>
                  </a:cxn>
                  <a:cxn ang="0">
                    <a:pos x="T8" y="T9"/>
                  </a:cxn>
                  <a:cxn ang="0">
                    <a:pos x="T10" y="T11"/>
                  </a:cxn>
                </a:cxnLst>
                <a:rect l="0" t="0" r="r" b="b"/>
                <a:pathLst>
                  <a:path w="39" h="36">
                    <a:moveTo>
                      <a:pt x="2" y="0"/>
                    </a:moveTo>
                    <a:cubicBezTo>
                      <a:pt x="2" y="0"/>
                      <a:pt x="2" y="0"/>
                      <a:pt x="2" y="0"/>
                    </a:cubicBezTo>
                    <a:cubicBezTo>
                      <a:pt x="0" y="30"/>
                      <a:pt x="0" y="30"/>
                      <a:pt x="0" y="30"/>
                    </a:cubicBezTo>
                    <a:cubicBezTo>
                      <a:pt x="9" y="33"/>
                      <a:pt x="21" y="36"/>
                      <a:pt x="33" y="36"/>
                    </a:cubicBezTo>
                    <a:cubicBezTo>
                      <a:pt x="35" y="36"/>
                      <a:pt x="37" y="36"/>
                      <a:pt x="39" y="36"/>
                    </a:cubicBezTo>
                    <a:cubicBezTo>
                      <a:pt x="2" y="0"/>
                      <a:pt x="2" y="0"/>
                      <a:pt x="2" y="0"/>
                    </a:cubicBezTo>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3" name="ïsľïḋé">
                <a:extLst>
                  <a:ext uri="{FF2B5EF4-FFF2-40B4-BE49-F238E27FC236}">
                    <a16:creationId xmlns:a16="http://schemas.microsoft.com/office/drawing/2014/main" id="{A1BF092F-1B38-4D40-B8CD-32FC56DE3E37}"/>
                  </a:ext>
                </a:extLst>
              </p:cNvPr>
              <p:cNvSpPr/>
              <p:nvPr/>
            </p:nvSpPr>
            <p:spPr bwMode="auto">
              <a:xfrm>
                <a:off x="6891338" y="3253582"/>
                <a:ext cx="157163" cy="214312"/>
              </a:xfrm>
              <a:custGeom>
                <a:avLst/>
                <a:gdLst>
                  <a:gd name="T0" fmla="*/ 2 w 90"/>
                  <a:gd name="T1" fmla="*/ 16 h 123"/>
                  <a:gd name="T2" fmla="*/ 86 w 90"/>
                  <a:gd name="T3" fmla="*/ 56 h 123"/>
                  <a:gd name="T4" fmla="*/ 0 w 90"/>
                  <a:gd name="T5" fmla="*/ 83 h 123"/>
                  <a:gd name="T6" fmla="*/ 2 w 90"/>
                  <a:gd name="T7" fmla="*/ 16 h 123"/>
                </a:gdLst>
                <a:ahLst/>
                <a:cxnLst>
                  <a:cxn ang="0">
                    <a:pos x="T0" y="T1"/>
                  </a:cxn>
                  <a:cxn ang="0">
                    <a:pos x="T2" y="T3"/>
                  </a:cxn>
                  <a:cxn ang="0">
                    <a:pos x="T4" y="T5"/>
                  </a:cxn>
                  <a:cxn ang="0">
                    <a:pos x="T6" y="T7"/>
                  </a:cxn>
                </a:cxnLst>
                <a:rect l="0" t="0" r="r" b="b"/>
                <a:pathLst>
                  <a:path w="90" h="123">
                    <a:moveTo>
                      <a:pt x="2" y="16"/>
                    </a:moveTo>
                    <a:cubicBezTo>
                      <a:pt x="2" y="16"/>
                      <a:pt x="90" y="0"/>
                      <a:pt x="86" y="56"/>
                    </a:cubicBezTo>
                    <a:cubicBezTo>
                      <a:pt x="81" y="123"/>
                      <a:pt x="0" y="83"/>
                      <a:pt x="0" y="83"/>
                    </a:cubicBezTo>
                    <a:lnTo>
                      <a:pt x="2" y="16"/>
                    </a:lnTo>
                    <a:close/>
                  </a:path>
                </a:pathLst>
              </a:custGeom>
              <a:solidFill>
                <a:srgbClr val="FDDB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4" name="ïṡliḋê">
                <a:extLst>
                  <a:ext uri="{FF2B5EF4-FFF2-40B4-BE49-F238E27FC236}">
                    <a16:creationId xmlns:a16="http://schemas.microsoft.com/office/drawing/2014/main" id="{F10863BB-9F28-4E6B-8597-C5DCDC28CDFA}"/>
                  </a:ext>
                </a:extLst>
              </p:cNvPr>
              <p:cNvSpPr/>
              <p:nvPr/>
            </p:nvSpPr>
            <p:spPr bwMode="auto">
              <a:xfrm>
                <a:off x="6858000" y="3269457"/>
                <a:ext cx="46038" cy="141287"/>
              </a:xfrm>
              <a:custGeom>
                <a:avLst/>
                <a:gdLst>
                  <a:gd name="T0" fmla="*/ 5 w 29"/>
                  <a:gd name="T1" fmla="*/ 3 h 89"/>
                  <a:gd name="T2" fmla="*/ 29 w 29"/>
                  <a:gd name="T3" fmla="*/ 0 h 89"/>
                  <a:gd name="T4" fmla="*/ 23 w 29"/>
                  <a:gd name="T5" fmla="*/ 89 h 89"/>
                  <a:gd name="T6" fmla="*/ 0 w 29"/>
                  <a:gd name="T7" fmla="*/ 85 h 89"/>
                  <a:gd name="T8" fmla="*/ 5 w 29"/>
                  <a:gd name="T9" fmla="*/ 3 h 89"/>
                </a:gdLst>
                <a:ahLst/>
                <a:cxnLst>
                  <a:cxn ang="0">
                    <a:pos x="T0" y="T1"/>
                  </a:cxn>
                  <a:cxn ang="0">
                    <a:pos x="T2" y="T3"/>
                  </a:cxn>
                  <a:cxn ang="0">
                    <a:pos x="T4" y="T5"/>
                  </a:cxn>
                  <a:cxn ang="0">
                    <a:pos x="T6" y="T7"/>
                  </a:cxn>
                  <a:cxn ang="0">
                    <a:pos x="T8" y="T9"/>
                  </a:cxn>
                </a:cxnLst>
                <a:rect l="0" t="0" r="r" b="b"/>
                <a:pathLst>
                  <a:path w="29" h="89">
                    <a:moveTo>
                      <a:pt x="5" y="3"/>
                    </a:moveTo>
                    <a:lnTo>
                      <a:pt x="29" y="0"/>
                    </a:lnTo>
                    <a:lnTo>
                      <a:pt x="23" y="89"/>
                    </a:lnTo>
                    <a:lnTo>
                      <a:pt x="0" y="85"/>
                    </a:lnTo>
                    <a:lnTo>
                      <a:pt x="5" y="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5" name="îś1ïďè">
                <a:extLst>
                  <a:ext uri="{FF2B5EF4-FFF2-40B4-BE49-F238E27FC236}">
                    <a16:creationId xmlns:a16="http://schemas.microsoft.com/office/drawing/2014/main" id="{1BCF228B-9360-4988-B648-80FBF7AFDCCD}"/>
                  </a:ext>
                </a:extLst>
              </p:cNvPr>
              <p:cNvSpPr/>
              <p:nvPr/>
            </p:nvSpPr>
            <p:spPr bwMode="auto">
              <a:xfrm>
                <a:off x="5861050" y="3036094"/>
                <a:ext cx="1022350" cy="436562"/>
              </a:xfrm>
              <a:custGeom>
                <a:avLst/>
                <a:gdLst>
                  <a:gd name="T0" fmla="*/ 456 w 587"/>
                  <a:gd name="T1" fmla="*/ 137 h 251"/>
                  <a:gd name="T2" fmla="*/ 550 w 587"/>
                  <a:gd name="T3" fmla="*/ 97 h 251"/>
                  <a:gd name="T4" fmla="*/ 535 w 587"/>
                  <a:gd name="T5" fmla="*/ 0 h 251"/>
                  <a:gd name="T6" fmla="*/ 578 w 587"/>
                  <a:gd name="T7" fmla="*/ 222 h 251"/>
                  <a:gd name="T8" fmla="*/ 587 w 587"/>
                  <a:gd name="T9" fmla="*/ 129 h 251"/>
                  <a:gd name="T10" fmla="*/ 456 w 587"/>
                  <a:gd name="T11" fmla="*/ 137 h 251"/>
                </a:gdLst>
                <a:ahLst/>
                <a:cxnLst>
                  <a:cxn ang="0">
                    <a:pos x="T0" y="T1"/>
                  </a:cxn>
                  <a:cxn ang="0">
                    <a:pos x="T2" y="T3"/>
                  </a:cxn>
                  <a:cxn ang="0">
                    <a:pos x="T4" y="T5"/>
                  </a:cxn>
                  <a:cxn ang="0">
                    <a:pos x="T6" y="T7"/>
                  </a:cxn>
                  <a:cxn ang="0">
                    <a:pos x="T8" y="T9"/>
                  </a:cxn>
                  <a:cxn ang="0">
                    <a:pos x="T10" y="T11"/>
                  </a:cxn>
                </a:cxnLst>
                <a:rect l="0" t="0" r="r" b="b"/>
                <a:pathLst>
                  <a:path w="587" h="251">
                    <a:moveTo>
                      <a:pt x="456" y="137"/>
                    </a:moveTo>
                    <a:cubicBezTo>
                      <a:pt x="456" y="137"/>
                      <a:pt x="512" y="112"/>
                      <a:pt x="550" y="97"/>
                    </a:cubicBezTo>
                    <a:cubicBezTo>
                      <a:pt x="535" y="0"/>
                      <a:pt x="535" y="0"/>
                      <a:pt x="535" y="0"/>
                    </a:cubicBezTo>
                    <a:cubicBezTo>
                      <a:pt x="296" y="93"/>
                      <a:pt x="0" y="251"/>
                      <a:pt x="578" y="222"/>
                    </a:cubicBezTo>
                    <a:cubicBezTo>
                      <a:pt x="587" y="129"/>
                      <a:pt x="587" y="129"/>
                      <a:pt x="587" y="129"/>
                    </a:cubicBezTo>
                    <a:cubicBezTo>
                      <a:pt x="574" y="130"/>
                      <a:pt x="456" y="137"/>
                      <a:pt x="456" y="13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6" name="í$ḷíďé">
                <a:extLst>
                  <a:ext uri="{FF2B5EF4-FFF2-40B4-BE49-F238E27FC236}">
                    <a16:creationId xmlns:a16="http://schemas.microsoft.com/office/drawing/2014/main" id="{1C75A5D9-EB73-4130-B604-DA1C8758D8CC}"/>
                  </a:ext>
                </a:extLst>
              </p:cNvPr>
              <p:cNvSpPr/>
              <p:nvPr/>
            </p:nvSpPr>
            <p:spPr bwMode="auto">
              <a:xfrm>
                <a:off x="6759575" y="3361532"/>
                <a:ext cx="34925" cy="34925"/>
              </a:xfrm>
              <a:custGeom>
                <a:avLst/>
                <a:gdLst>
                  <a:gd name="T0" fmla="*/ 11 w 20"/>
                  <a:gd name="T1" fmla="*/ 19 h 20"/>
                  <a:gd name="T2" fmla="*/ 20 w 20"/>
                  <a:gd name="T3" fmla="*/ 9 h 20"/>
                  <a:gd name="T4" fmla="*/ 9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9"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7" name="iṧḷíďe">
                <a:extLst>
                  <a:ext uri="{FF2B5EF4-FFF2-40B4-BE49-F238E27FC236}">
                    <a16:creationId xmlns:a16="http://schemas.microsoft.com/office/drawing/2014/main" id="{F1067BA7-6CC7-4C5D-A224-137A4E0ED545}"/>
                  </a:ext>
                </a:extLst>
              </p:cNvPr>
              <p:cNvSpPr/>
              <p:nvPr/>
            </p:nvSpPr>
            <p:spPr bwMode="auto">
              <a:xfrm>
                <a:off x="6816725" y="3367882"/>
                <a:ext cx="34925" cy="34925"/>
              </a:xfrm>
              <a:custGeom>
                <a:avLst/>
                <a:gdLst>
                  <a:gd name="T0" fmla="*/ 11 w 20"/>
                  <a:gd name="T1" fmla="*/ 19 h 20"/>
                  <a:gd name="T2" fmla="*/ 20 w 20"/>
                  <a:gd name="T3" fmla="*/ 9 h 20"/>
                  <a:gd name="T4" fmla="*/ 10 w 20"/>
                  <a:gd name="T5" fmla="*/ 0 h 20"/>
                  <a:gd name="T6" fmla="*/ 1 w 20"/>
                  <a:gd name="T7" fmla="*/ 11 h 20"/>
                  <a:gd name="T8" fmla="*/ 11 w 20"/>
                  <a:gd name="T9" fmla="*/ 19 h 20"/>
                </a:gdLst>
                <a:ahLst/>
                <a:cxnLst>
                  <a:cxn ang="0">
                    <a:pos x="T0" y="T1"/>
                  </a:cxn>
                  <a:cxn ang="0">
                    <a:pos x="T2" y="T3"/>
                  </a:cxn>
                  <a:cxn ang="0">
                    <a:pos x="T4" y="T5"/>
                  </a:cxn>
                  <a:cxn ang="0">
                    <a:pos x="T6" y="T7"/>
                  </a:cxn>
                  <a:cxn ang="0">
                    <a:pos x="T8" y="T9"/>
                  </a:cxn>
                </a:cxnLst>
                <a:rect l="0" t="0" r="r" b="b"/>
                <a:pathLst>
                  <a:path w="20" h="20">
                    <a:moveTo>
                      <a:pt x="11" y="19"/>
                    </a:moveTo>
                    <a:cubicBezTo>
                      <a:pt x="16" y="19"/>
                      <a:pt x="20" y="14"/>
                      <a:pt x="20" y="9"/>
                    </a:cubicBezTo>
                    <a:cubicBezTo>
                      <a:pt x="19" y="4"/>
                      <a:pt x="15" y="0"/>
                      <a:pt x="10" y="0"/>
                    </a:cubicBezTo>
                    <a:cubicBezTo>
                      <a:pt x="4" y="1"/>
                      <a:pt x="0" y="5"/>
                      <a:pt x="1" y="11"/>
                    </a:cubicBezTo>
                    <a:cubicBezTo>
                      <a:pt x="1" y="16"/>
                      <a:pt x="6" y="20"/>
                      <a:pt x="11" y="19"/>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8" name="îṣļiďè">
                <a:extLst>
                  <a:ext uri="{FF2B5EF4-FFF2-40B4-BE49-F238E27FC236}">
                    <a16:creationId xmlns:a16="http://schemas.microsoft.com/office/drawing/2014/main" id="{EE5A5286-542B-44A0-A0A1-11B6E7EABAD9}"/>
                  </a:ext>
                </a:extLst>
              </p:cNvPr>
              <p:cNvSpPr/>
              <p:nvPr/>
            </p:nvSpPr>
            <p:spPr bwMode="auto">
              <a:xfrm>
                <a:off x="6656388" y="3247232"/>
                <a:ext cx="63500" cy="26987"/>
              </a:xfrm>
              <a:custGeom>
                <a:avLst/>
                <a:gdLst>
                  <a:gd name="T0" fmla="*/ 37 w 37"/>
                  <a:gd name="T1" fmla="*/ 0 h 16"/>
                  <a:gd name="T2" fmla="*/ 37 w 37"/>
                  <a:gd name="T3" fmla="*/ 0 h 16"/>
                  <a:gd name="T4" fmla="*/ 0 w 37"/>
                  <a:gd name="T5" fmla="*/ 16 h 16"/>
                  <a:gd name="T6" fmla="*/ 37 w 37"/>
                  <a:gd name="T7" fmla="*/ 0 h 16"/>
                </a:gdLst>
                <a:ahLst/>
                <a:cxnLst>
                  <a:cxn ang="0">
                    <a:pos x="T0" y="T1"/>
                  </a:cxn>
                  <a:cxn ang="0">
                    <a:pos x="T2" y="T3"/>
                  </a:cxn>
                  <a:cxn ang="0">
                    <a:pos x="T4" y="T5"/>
                  </a:cxn>
                  <a:cxn ang="0">
                    <a:pos x="T6" y="T7"/>
                  </a:cxn>
                </a:cxnLst>
                <a:rect l="0" t="0" r="r" b="b"/>
                <a:pathLst>
                  <a:path w="37" h="16">
                    <a:moveTo>
                      <a:pt x="37" y="0"/>
                    </a:moveTo>
                    <a:cubicBezTo>
                      <a:pt x="37" y="0"/>
                      <a:pt x="37" y="0"/>
                      <a:pt x="37" y="0"/>
                    </a:cubicBezTo>
                    <a:cubicBezTo>
                      <a:pt x="16" y="9"/>
                      <a:pt x="0" y="16"/>
                      <a:pt x="0" y="16"/>
                    </a:cubicBezTo>
                    <a:cubicBezTo>
                      <a:pt x="37" y="0"/>
                      <a:pt x="37" y="0"/>
                      <a:pt x="37"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49" name="îsľide">
                <a:extLst>
                  <a:ext uri="{FF2B5EF4-FFF2-40B4-BE49-F238E27FC236}">
                    <a16:creationId xmlns:a16="http://schemas.microsoft.com/office/drawing/2014/main" id="{03C3554B-3011-45FE-901C-B8677291BAE8}"/>
                  </a:ext>
                </a:extLst>
              </p:cNvPr>
              <p:cNvSpPr/>
              <p:nvPr/>
            </p:nvSpPr>
            <p:spPr bwMode="auto">
              <a:xfrm>
                <a:off x="6456363" y="3247232"/>
                <a:ext cx="263525" cy="30162"/>
              </a:xfrm>
              <a:custGeom>
                <a:avLst/>
                <a:gdLst>
                  <a:gd name="T0" fmla="*/ 151 w 151"/>
                  <a:gd name="T1" fmla="*/ 0 h 17"/>
                  <a:gd name="T2" fmla="*/ 0 w 151"/>
                  <a:gd name="T3" fmla="*/ 12 h 17"/>
                  <a:gd name="T4" fmla="*/ 95 w 151"/>
                  <a:gd name="T5" fmla="*/ 17 h 17"/>
                  <a:gd name="T6" fmla="*/ 114 w 151"/>
                  <a:gd name="T7" fmla="*/ 16 h 17"/>
                  <a:gd name="T8" fmla="*/ 114 w 151"/>
                  <a:gd name="T9" fmla="*/ 16 h 17"/>
                  <a:gd name="T10" fmla="*/ 151 w 151"/>
                  <a:gd name="T11" fmla="*/ 0 h 17"/>
                </a:gdLst>
                <a:ahLst/>
                <a:cxnLst>
                  <a:cxn ang="0">
                    <a:pos x="T0" y="T1"/>
                  </a:cxn>
                  <a:cxn ang="0">
                    <a:pos x="T2" y="T3"/>
                  </a:cxn>
                  <a:cxn ang="0">
                    <a:pos x="T4" y="T5"/>
                  </a:cxn>
                  <a:cxn ang="0">
                    <a:pos x="T6" y="T7"/>
                  </a:cxn>
                  <a:cxn ang="0">
                    <a:pos x="T8" y="T9"/>
                  </a:cxn>
                  <a:cxn ang="0">
                    <a:pos x="T10" y="T11"/>
                  </a:cxn>
                </a:cxnLst>
                <a:rect l="0" t="0" r="r" b="b"/>
                <a:pathLst>
                  <a:path w="151" h="17">
                    <a:moveTo>
                      <a:pt x="151" y="0"/>
                    </a:moveTo>
                    <a:cubicBezTo>
                      <a:pt x="151" y="0"/>
                      <a:pt x="80" y="11"/>
                      <a:pt x="0" y="12"/>
                    </a:cubicBezTo>
                    <a:cubicBezTo>
                      <a:pt x="19" y="16"/>
                      <a:pt x="68" y="17"/>
                      <a:pt x="95" y="17"/>
                    </a:cubicBezTo>
                    <a:cubicBezTo>
                      <a:pt x="107" y="17"/>
                      <a:pt x="114" y="16"/>
                      <a:pt x="114" y="16"/>
                    </a:cubicBezTo>
                    <a:cubicBezTo>
                      <a:pt x="114" y="16"/>
                      <a:pt x="114" y="16"/>
                      <a:pt x="114" y="16"/>
                    </a:cubicBezTo>
                    <a:cubicBezTo>
                      <a:pt x="114" y="16"/>
                      <a:pt x="130" y="9"/>
                      <a:pt x="151" y="0"/>
                    </a:cubicBezTo>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grpSp>
          <p:nvGrpSpPr>
            <p:cNvPr id="350" name="981fae4a-dc77-40a2-8468-438fc1efb52c"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6D174AC-38B6-4BD0-ABCC-D8DD39781983}"/>
                </a:ext>
              </a:extLst>
            </p:cNvPr>
            <p:cNvGrpSpPr>
              <a:grpSpLocks noChangeAspect="1"/>
            </p:cNvGrpSpPr>
            <p:nvPr>
              <p:custDataLst>
                <p:tags r:id="rId2"/>
              </p:custDataLst>
            </p:nvPr>
          </p:nvGrpSpPr>
          <p:grpSpPr>
            <a:xfrm>
              <a:off x="8109222" y="4363564"/>
              <a:ext cx="1223783" cy="613480"/>
              <a:chOff x="1392332" y="1165810"/>
              <a:chExt cx="9407336" cy="4715878"/>
            </a:xfrm>
          </p:grpSpPr>
          <p:sp>
            <p:nvSpPr>
              <p:cNvPr id="351" name="i$ḻîḋê">
                <a:extLst>
                  <a:ext uri="{FF2B5EF4-FFF2-40B4-BE49-F238E27FC236}">
                    <a16:creationId xmlns:a16="http://schemas.microsoft.com/office/drawing/2014/main" id="{D731DD0E-C343-46A8-AC65-EAA05B74C571}"/>
                  </a:ext>
                </a:extLst>
              </p:cNvPr>
              <p:cNvSpPr/>
              <p:nvPr/>
            </p:nvSpPr>
            <p:spPr bwMode="auto">
              <a:xfrm>
                <a:off x="1448800" y="4228841"/>
                <a:ext cx="9300504" cy="1652847"/>
              </a:xfrm>
              <a:custGeom>
                <a:avLst/>
                <a:gdLst>
                  <a:gd name="T0" fmla="*/ 2932 w 2934"/>
                  <a:gd name="T1" fmla="*/ 478 h 522"/>
                  <a:gd name="T2" fmla="*/ 2932 w 2934"/>
                  <a:gd name="T3" fmla="*/ 393 h 522"/>
                  <a:gd name="T4" fmla="*/ 2875 w 2934"/>
                  <a:gd name="T5" fmla="*/ 393 h 522"/>
                  <a:gd name="T6" fmla="*/ 2605 w 2934"/>
                  <a:gd name="T7" fmla="*/ 36 h 522"/>
                  <a:gd name="T8" fmla="*/ 2476 w 2934"/>
                  <a:gd name="T9" fmla="*/ 0 h 522"/>
                  <a:gd name="T10" fmla="*/ 456 w 2934"/>
                  <a:gd name="T11" fmla="*/ 0 h 522"/>
                  <a:gd name="T12" fmla="*/ 327 w 2934"/>
                  <a:gd name="T13" fmla="*/ 36 h 522"/>
                  <a:gd name="T14" fmla="*/ 57 w 2934"/>
                  <a:gd name="T15" fmla="*/ 393 h 522"/>
                  <a:gd name="T16" fmla="*/ 0 w 2934"/>
                  <a:gd name="T17" fmla="*/ 393 h 522"/>
                  <a:gd name="T18" fmla="*/ 0 w 2934"/>
                  <a:gd name="T19" fmla="*/ 481 h 522"/>
                  <a:gd name="T20" fmla="*/ 0 w 2934"/>
                  <a:gd name="T21" fmla="*/ 481 h 522"/>
                  <a:gd name="T22" fmla="*/ 99 w 2934"/>
                  <a:gd name="T23" fmla="*/ 522 h 522"/>
                  <a:gd name="T24" fmla="*/ 2833 w 2934"/>
                  <a:gd name="T25" fmla="*/ 522 h 522"/>
                  <a:gd name="T26" fmla="*/ 2932 w 2934"/>
                  <a:gd name="T27" fmla="*/ 47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4" h="522">
                    <a:moveTo>
                      <a:pt x="2932" y="478"/>
                    </a:moveTo>
                    <a:cubicBezTo>
                      <a:pt x="2932" y="393"/>
                      <a:pt x="2932" y="393"/>
                      <a:pt x="2932" y="393"/>
                    </a:cubicBezTo>
                    <a:cubicBezTo>
                      <a:pt x="2875" y="393"/>
                      <a:pt x="2875" y="393"/>
                      <a:pt x="2875" y="393"/>
                    </a:cubicBezTo>
                    <a:cubicBezTo>
                      <a:pt x="2605" y="36"/>
                      <a:pt x="2605" y="36"/>
                      <a:pt x="2605" y="36"/>
                    </a:cubicBezTo>
                    <a:cubicBezTo>
                      <a:pt x="2590" y="16"/>
                      <a:pt x="2532" y="0"/>
                      <a:pt x="2476" y="0"/>
                    </a:cubicBezTo>
                    <a:cubicBezTo>
                      <a:pt x="456" y="0"/>
                      <a:pt x="456" y="0"/>
                      <a:pt x="456" y="0"/>
                    </a:cubicBezTo>
                    <a:cubicBezTo>
                      <a:pt x="400" y="0"/>
                      <a:pt x="342" y="16"/>
                      <a:pt x="327" y="36"/>
                    </a:cubicBezTo>
                    <a:cubicBezTo>
                      <a:pt x="57" y="393"/>
                      <a:pt x="57" y="393"/>
                      <a:pt x="57" y="393"/>
                    </a:cubicBezTo>
                    <a:cubicBezTo>
                      <a:pt x="0" y="393"/>
                      <a:pt x="0" y="393"/>
                      <a:pt x="0" y="393"/>
                    </a:cubicBezTo>
                    <a:cubicBezTo>
                      <a:pt x="0" y="481"/>
                      <a:pt x="0" y="481"/>
                      <a:pt x="0" y="481"/>
                    </a:cubicBezTo>
                    <a:cubicBezTo>
                      <a:pt x="0" y="481"/>
                      <a:pt x="0" y="481"/>
                      <a:pt x="0" y="481"/>
                    </a:cubicBezTo>
                    <a:cubicBezTo>
                      <a:pt x="2" y="505"/>
                      <a:pt x="39" y="522"/>
                      <a:pt x="99" y="522"/>
                    </a:cubicBezTo>
                    <a:cubicBezTo>
                      <a:pt x="2833" y="522"/>
                      <a:pt x="2833" y="522"/>
                      <a:pt x="2833" y="522"/>
                    </a:cubicBezTo>
                    <a:cubicBezTo>
                      <a:pt x="2896" y="522"/>
                      <a:pt x="2934" y="503"/>
                      <a:pt x="2932" y="478"/>
                    </a:cubicBezTo>
                  </a:path>
                </a:pathLst>
              </a:custGeom>
              <a:solidFill>
                <a:srgbClr val="3C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2" name="ïṩḷíďé">
                <a:extLst>
                  <a:ext uri="{FF2B5EF4-FFF2-40B4-BE49-F238E27FC236}">
                    <a16:creationId xmlns:a16="http://schemas.microsoft.com/office/drawing/2014/main" id="{B8CCAFB7-43BC-4BF3-81EB-005CE5959844}"/>
                  </a:ext>
                </a:extLst>
              </p:cNvPr>
              <p:cNvSpPr/>
              <p:nvPr/>
            </p:nvSpPr>
            <p:spPr bwMode="auto">
              <a:xfrm>
                <a:off x="1392332" y="3946499"/>
                <a:ext cx="9407336" cy="1652847"/>
              </a:xfrm>
              <a:custGeom>
                <a:avLst/>
                <a:gdLst>
                  <a:gd name="T0" fmla="*/ 345 w 2968"/>
                  <a:gd name="T1" fmla="*/ 37 h 522"/>
                  <a:gd name="T2" fmla="*/ 25 w 2968"/>
                  <a:gd name="T3" fmla="*/ 460 h 522"/>
                  <a:gd name="T4" fmla="*/ 117 w 2968"/>
                  <a:gd name="T5" fmla="*/ 522 h 522"/>
                  <a:gd name="T6" fmla="*/ 2851 w 2968"/>
                  <a:gd name="T7" fmla="*/ 522 h 522"/>
                  <a:gd name="T8" fmla="*/ 2943 w 2968"/>
                  <a:gd name="T9" fmla="*/ 460 h 522"/>
                  <a:gd name="T10" fmla="*/ 2623 w 2968"/>
                  <a:gd name="T11" fmla="*/ 37 h 522"/>
                  <a:gd name="T12" fmla="*/ 2494 w 2968"/>
                  <a:gd name="T13" fmla="*/ 0 h 522"/>
                  <a:gd name="T14" fmla="*/ 474 w 2968"/>
                  <a:gd name="T15" fmla="*/ 0 h 522"/>
                  <a:gd name="T16" fmla="*/ 345 w 2968"/>
                  <a:gd name="T17" fmla="*/ 37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8" h="522">
                    <a:moveTo>
                      <a:pt x="345" y="37"/>
                    </a:moveTo>
                    <a:cubicBezTo>
                      <a:pt x="25" y="460"/>
                      <a:pt x="25" y="460"/>
                      <a:pt x="25" y="460"/>
                    </a:cubicBezTo>
                    <a:cubicBezTo>
                      <a:pt x="0" y="494"/>
                      <a:pt x="40" y="522"/>
                      <a:pt x="117" y="522"/>
                    </a:cubicBezTo>
                    <a:cubicBezTo>
                      <a:pt x="2851" y="522"/>
                      <a:pt x="2851" y="522"/>
                      <a:pt x="2851" y="522"/>
                    </a:cubicBezTo>
                    <a:cubicBezTo>
                      <a:pt x="2928" y="522"/>
                      <a:pt x="2968" y="494"/>
                      <a:pt x="2943" y="460"/>
                    </a:cubicBezTo>
                    <a:cubicBezTo>
                      <a:pt x="2623" y="37"/>
                      <a:pt x="2623" y="37"/>
                      <a:pt x="2623" y="37"/>
                    </a:cubicBezTo>
                    <a:cubicBezTo>
                      <a:pt x="2608" y="16"/>
                      <a:pt x="2550" y="0"/>
                      <a:pt x="2494" y="0"/>
                    </a:cubicBezTo>
                    <a:cubicBezTo>
                      <a:pt x="474" y="0"/>
                      <a:pt x="474" y="0"/>
                      <a:pt x="474" y="0"/>
                    </a:cubicBezTo>
                    <a:cubicBezTo>
                      <a:pt x="418" y="0"/>
                      <a:pt x="360" y="16"/>
                      <a:pt x="345" y="37"/>
                    </a:cubicBezTo>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3" name="iṥ1ïďè">
                <a:extLst>
                  <a:ext uri="{FF2B5EF4-FFF2-40B4-BE49-F238E27FC236}">
                    <a16:creationId xmlns:a16="http://schemas.microsoft.com/office/drawing/2014/main" id="{D0E2A5B3-543B-43E1-B559-534B09C35B68}"/>
                  </a:ext>
                </a:extLst>
              </p:cNvPr>
              <p:cNvSpPr/>
              <p:nvPr/>
            </p:nvSpPr>
            <p:spPr bwMode="auto">
              <a:xfrm>
                <a:off x="2396554" y="3993811"/>
                <a:ext cx="7398891" cy="1523121"/>
              </a:xfrm>
              <a:custGeom>
                <a:avLst/>
                <a:gdLst>
                  <a:gd name="T0" fmla="*/ 4848 w 4848"/>
                  <a:gd name="T1" fmla="*/ 998 h 998"/>
                  <a:gd name="T2" fmla="*/ 0 w 4848"/>
                  <a:gd name="T3" fmla="*/ 998 h 998"/>
                  <a:gd name="T4" fmla="*/ 592 w 4848"/>
                  <a:gd name="T5" fmla="*/ 0 h 998"/>
                  <a:gd name="T6" fmla="*/ 4256 w 4848"/>
                  <a:gd name="T7" fmla="*/ 0 h 998"/>
                  <a:gd name="T8" fmla="*/ 4848 w 4848"/>
                  <a:gd name="T9" fmla="*/ 998 h 998"/>
                </a:gdLst>
                <a:ahLst/>
                <a:cxnLst>
                  <a:cxn ang="0">
                    <a:pos x="T0" y="T1"/>
                  </a:cxn>
                  <a:cxn ang="0">
                    <a:pos x="T2" y="T3"/>
                  </a:cxn>
                  <a:cxn ang="0">
                    <a:pos x="T4" y="T5"/>
                  </a:cxn>
                  <a:cxn ang="0">
                    <a:pos x="T6" y="T7"/>
                  </a:cxn>
                  <a:cxn ang="0">
                    <a:pos x="T8" y="T9"/>
                  </a:cxn>
                </a:cxnLst>
                <a:rect l="0" t="0" r="r" b="b"/>
                <a:pathLst>
                  <a:path w="4848" h="998">
                    <a:moveTo>
                      <a:pt x="4848" y="998"/>
                    </a:moveTo>
                    <a:lnTo>
                      <a:pt x="0" y="998"/>
                    </a:lnTo>
                    <a:lnTo>
                      <a:pt x="592" y="0"/>
                    </a:lnTo>
                    <a:lnTo>
                      <a:pt x="4256" y="0"/>
                    </a:lnTo>
                    <a:lnTo>
                      <a:pt x="4848" y="998"/>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4" name="ïṩļiḑé">
                <a:extLst>
                  <a:ext uri="{FF2B5EF4-FFF2-40B4-BE49-F238E27FC236}">
                    <a16:creationId xmlns:a16="http://schemas.microsoft.com/office/drawing/2014/main" id="{CD0F1360-4286-4E17-B492-D106E20FFDA7}"/>
                  </a:ext>
                </a:extLst>
              </p:cNvPr>
              <p:cNvSpPr/>
              <p:nvPr/>
            </p:nvSpPr>
            <p:spPr bwMode="auto">
              <a:xfrm>
                <a:off x="2396554" y="3993811"/>
                <a:ext cx="7398891" cy="1523121"/>
              </a:xfrm>
              <a:custGeom>
                <a:avLst/>
                <a:gdLst>
                  <a:gd name="T0" fmla="*/ 4848 w 4848"/>
                  <a:gd name="T1" fmla="*/ 998 h 998"/>
                  <a:gd name="T2" fmla="*/ 0 w 4848"/>
                  <a:gd name="T3" fmla="*/ 998 h 998"/>
                  <a:gd name="T4" fmla="*/ 592 w 4848"/>
                  <a:gd name="T5" fmla="*/ 0 h 998"/>
                  <a:gd name="T6" fmla="*/ 4256 w 4848"/>
                  <a:gd name="T7" fmla="*/ 0 h 998"/>
                  <a:gd name="T8" fmla="*/ 4848 w 4848"/>
                  <a:gd name="T9" fmla="*/ 998 h 998"/>
                </a:gdLst>
                <a:ahLst/>
                <a:cxnLst>
                  <a:cxn ang="0">
                    <a:pos x="T0" y="T1"/>
                  </a:cxn>
                  <a:cxn ang="0">
                    <a:pos x="T2" y="T3"/>
                  </a:cxn>
                  <a:cxn ang="0">
                    <a:pos x="T4" y="T5"/>
                  </a:cxn>
                  <a:cxn ang="0">
                    <a:pos x="T6" y="T7"/>
                  </a:cxn>
                  <a:cxn ang="0">
                    <a:pos x="T8" y="T9"/>
                  </a:cxn>
                </a:cxnLst>
                <a:rect l="0" t="0" r="r" b="b"/>
                <a:pathLst>
                  <a:path w="4848" h="998">
                    <a:moveTo>
                      <a:pt x="4848" y="998"/>
                    </a:moveTo>
                    <a:lnTo>
                      <a:pt x="0" y="998"/>
                    </a:lnTo>
                    <a:lnTo>
                      <a:pt x="592" y="0"/>
                    </a:lnTo>
                    <a:lnTo>
                      <a:pt x="4256" y="0"/>
                    </a:lnTo>
                    <a:lnTo>
                      <a:pt x="4848" y="9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5" name="iṡľîḍê">
                <a:extLst>
                  <a:ext uri="{FF2B5EF4-FFF2-40B4-BE49-F238E27FC236}">
                    <a16:creationId xmlns:a16="http://schemas.microsoft.com/office/drawing/2014/main" id="{385FBF39-0D37-466E-B9AE-B2B56E45A992}"/>
                  </a:ext>
                </a:extLst>
              </p:cNvPr>
              <p:cNvSpPr/>
              <p:nvPr/>
            </p:nvSpPr>
            <p:spPr bwMode="auto">
              <a:xfrm>
                <a:off x="4150128" y="4349409"/>
                <a:ext cx="1245358" cy="376965"/>
              </a:xfrm>
              <a:custGeom>
                <a:avLst/>
                <a:gdLst>
                  <a:gd name="T0" fmla="*/ 35 w 393"/>
                  <a:gd name="T1" fmla="*/ 23 h 119"/>
                  <a:gd name="T2" fmla="*/ 0 w 393"/>
                  <a:gd name="T3" fmla="*/ 119 h 119"/>
                  <a:gd name="T4" fmla="*/ 377 w 393"/>
                  <a:gd name="T5" fmla="*/ 119 h 119"/>
                  <a:gd name="T6" fmla="*/ 393 w 393"/>
                  <a:gd name="T7" fmla="*/ 0 h 119"/>
                  <a:gd name="T8" fmla="*/ 101 w 393"/>
                  <a:gd name="T9" fmla="*/ 0 h 119"/>
                  <a:gd name="T10" fmla="*/ 35 w 393"/>
                  <a:gd name="T11" fmla="*/ 23 h 119"/>
                </a:gdLst>
                <a:ahLst/>
                <a:cxnLst>
                  <a:cxn ang="0">
                    <a:pos x="T0" y="T1"/>
                  </a:cxn>
                  <a:cxn ang="0">
                    <a:pos x="T2" y="T3"/>
                  </a:cxn>
                  <a:cxn ang="0">
                    <a:pos x="T4" y="T5"/>
                  </a:cxn>
                  <a:cxn ang="0">
                    <a:pos x="T6" y="T7"/>
                  </a:cxn>
                  <a:cxn ang="0">
                    <a:pos x="T8" y="T9"/>
                  </a:cxn>
                  <a:cxn ang="0">
                    <a:pos x="T10" y="T11"/>
                  </a:cxn>
                </a:cxnLst>
                <a:rect l="0" t="0" r="r" b="b"/>
                <a:pathLst>
                  <a:path w="393" h="119">
                    <a:moveTo>
                      <a:pt x="35" y="23"/>
                    </a:moveTo>
                    <a:cubicBezTo>
                      <a:pt x="0" y="119"/>
                      <a:pt x="0" y="119"/>
                      <a:pt x="0" y="119"/>
                    </a:cubicBezTo>
                    <a:cubicBezTo>
                      <a:pt x="377" y="119"/>
                      <a:pt x="377" y="119"/>
                      <a:pt x="377" y="119"/>
                    </a:cubicBezTo>
                    <a:cubicBezTo>
                      <a:pt x="393" y="0"/>
                      <a:pt x="393" y="0"/>
                      <a:pt x="393" y="0"/>
                    </a:cubicBezTo>
                    <a:cubicBezTo>
                      <a:pt x="101" y="0"/>
                      <a:pt x="101" y="0"/>
                      <a:pt x="101" y="0"/>
                    </a:cubicBezTo>
                    <a:cubicBezTo>
                      <a:pt x="92" y="11"/>
                      <a:pt x="66" y="20"/>
                      <a:pt x="35" y="23"/>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6" name="ïs1îḋê">
                <a:extLst>
                  <a:ext uri="{FF2B5EF4-FFF2-40B4-BE49-F238E27FC236}">
                    <a16:creationId xmlns:a16="http://schemas.microsoft.com/office/drawing/2014/main" id="{4F0FF4E6-A00B-47A4-AB68-8855C72222F6}"/>
                  </a:ext>
                </a:extLst>
              </p:cNvPr>
              <p:cNvSpPr/>
              <p:nvPr/>
            </p:nvSpPr>
            <p:spPr bwMode="auto">
              <a:xfrm>
                <a:off x="4321059" y="3993811"/>
                <a:ext cx="1124791" cy="323549"/>
              </a:xfrm>
              <a:custGeom>
                <a:avLst/>
                <a:gdLst>
                  <a:gd name="T0" fmla="*/ 355 w 355"/>
                  <a:gd name="T1" fmla="*/ 0 h 102"/>
                  <a:gd name="T2" fmla="*/ 29 w 355"/>
                  <a:gd name="T3" fmla="*/ 0 h 102"/>
                  <a:gd name="T4" fmla="*/ 0 w 355"/>
                  <a:gd name="T5" fmla="*/ 81 h 102"/>
                  <a:gd name="T6" fmla="*/ 50 w 355"/>
                  <a:gd name="T7" fmla="*/ 102 h 102"/>
                  <a:gd name="T8" fmla="*/ 341 w 355"/>
                  <a:gd name="T9" fmla="*/ 102 h 102"/>
                  <a:gd name="T10" fmla="*/ 355 w 355"/>
                  <a:gd name="T11" fmla="*/ 0 h 102"/>
                </a:gdLst>
                <a:ahLst/>
                <a:cxnLst>
                  <a:cxn ang="0">
                    <a:pos x="T0" y="T1"/>
                  </a:cxn>
                  <a:cxn ang="0">
                    <a:pos x="T2" y="T3"/>
                  </a:cxn>
                  <a:cxn ang="0">
                    <a:pos x="T4" y="T5"/>
                  </a:cxn>
                  <a:cxn ang="0">
                    <a:pos x="T6" y="T7"/>
                  </a:cxn>
                  <a:cxn ang="0">
                    <a:pos x="T8" y="T9"/>
                  </a:cxn>
                  <a:cxn ang="0">
                    <a:pos x="T10" y="T11"/>
                  </a:cxn>
                </a:cxnLst>
                <a:rect l="0" t="0" r="r" b="b"/>
                <a:pathLst>
                  <a:path w="355" h="102">
                    <a:moveTo>
                      <a:pt x="355" y="0"/>
                    </a:moveTo>
                    <a:cubicBezTo>
                      <a:pt x="29" y="0"/>
                      <a:pt x="29" y="0"/>
                      <a:pt x="29" y="0"/>
                    </a:cubicBezTo>
                    <a:cubicBezTo>
                      <a:pt x="0" y="81"/>
                      <a:pt x="0" y="81"/>
                      <a:pt x="0" y="81"/>
                    </a:cubicBezTo>
                    <a:cubicBezTo>
                      <a:pt x="28" y="83"/>
                      <a:pt x="48" y="91"/>
                      <a:pt x="50" y="102"/>
                    </a:cubicBezTo>
                    <a:cubicBezTo>
                      <a:pt x="341" y="102"/>
                      <a:pt x="341" y="102"/>
                      <a:pt x="341" y="102"/>
                    </a:cubicBezTo>
                    <a:cubicBezTo>
                      <a:pt x="355" y="0"/>
                      <a:pt x="355" y="0"/>
                      <a:pt x="355" y="0"/>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7" name="îṩļïḓè">
                <a:extLst>
                  <a:ext uri="{FF2B5EF4-FFF2-40B4-BE49-F238E27FC236}">
                    <a16:creationId xmlns:a16="http://schemas.microsoft.com/office/drawing/2014/main" id="{09F6A8C8-1C49-4A0D-A01F-F99C1E277E8F}"/>
                  </a:ext>
                </a:extLst>
              </p:cNvPr>
              <p:cNvSpPr/>
              <p:nvPr/>
            </p:nvSpPr>
            <p:spPr bwMode="auto">
              <a:xfrm>
                <a:off x="4089081" y="4279205"/>
                <a:ext cx="314392" cy="111411"/>
              </a:xfrm>
              <a:custGeom>
                <a:avLst/>
                <a:gdLst>
                  <a:gd name="T0" fmla="*/ 96 w 99"/>
                  <a:gd name="T1" fmla="*/ 17 h 35"/>
                  <a:gd name="T2" fmla="*/ 56 w 99"/>
                  <a:gd name="T3" fmla="*/ 0 h 35"/>
                  <a:gd name="T4" fmla="*/ 4 w 99"/>
                  <a:gd name="T5" fmla="*/ 17 h 35"/>
                  <a:gd name="T6" fmla="*/ 44 w 99"/>
                  <a:gd name="T7" fmla="*/ 35 h 35"/>
                  <a:gd name="T8" fmla="*/ 96 w 99"/>
                  <a:gd name="T9" fmla="*/ 17 h 35"/>
                </a:gdLst>
                <a:ahLst/>
                <a:cxnLst>
                  <a:cxn ang="0">
                    <a:pos x="T0" y="T1"/>
                  </a:cxn>
                  <a:cxn ang="0">
                    <a:pos x="T2" y="T3"/>
                  </a:cxn>
                  <a:cxn ang="0">
                    <a:pos x="T4" y="T5"/>
                  </a:cxn>
                  <a:cxn ang="0">
                    <a:pos x="T6" y="T7"/>
                  </a:cxn>
                  <a:cxn ang="0">
                    <a:pos x="T8" y="T9"/>
                  </a:cxn>
                </a:cxnLst>
                <a:rect l="0" t="0" r="r" b="b"/>
                <a:pathLst>
                  <a:path w="99" h="35">
                    <a:moveTo>
                      <a:pt x="96" y="17"/>
                    </a:moveTo>
                    <a:cubicBezTo>
                      <a:pt x="99" y="8"/>
                      <a:pt x="81" y="0"/>
                      <a:pt x="56" y="0"/>
                    </a:cubicBezTo>
                    <a:cubicBezTo>
                      <a:pt x="31" y="0"/>
                      <a:pt x="8" y="8"/>
                      <a:pt x="4" y="17"/>
                    </a:cubicBezTo>
                    <a:cubicBezTo>
                      <a:pt x="0" y="27"/>
                      <a:pt x="18" y="35"/>
                      <a:pt x="44" y="35"/>
                    </a:cubicBezTo>
                    <a:cubicBezTo>
                      <a:pt x="69" y="35"/>
                      <a:pt x="93" y="27"/>
                      <a:pt x="96" y="17"/>
                    </a:cubicBez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8" name="íśḷïďè">
                <a:extLst>
                  <a:ext uri="{FF2B5EF4-FFF2-40B4-BE49-F238E27FC236}">
                    <a16:creationId xmlns:a16="http://schemas.microsoft.com/office/drawing/2014/main" id="{DD2AE4AF-33A9-454C-BCAF-2E12EBE9AC6B}"/>
                  </a:ext>
                </a:extLst>
              </p:cNvPr>
              <p:cNvSpPr/>
              <p:nvPr/>
            </p:nvSpPr>
            <p:spPr bwMode="auto">
              <a:xfrm>
                <a:off x="4548460" y="4161690"/>
                <a:ext cx="212139" cy="76309"/>
              </a:xfrm>
              <a:custGeom>
                <a:avLst/>
                <a:gdLst>
                  <a:gd name="T0" fmla="*/ 66 w 67"/>
                  <a:gd name="T1" fmla="*/ 12 h 24"/>
                  <a:gd name="T2" fmla="*/ 37 w 67"/>
                  <a:gd name="T3" fmla="*/ 0 h 24"/>
                  <a:gd name="T4" fmla="*/ 2 w 67"/>
                  <a:gd name="T5" fmla="*/ 12 h 24"/>
                  <a:gd name="T6" fmla="*/ 31 w 67"/>
                  <a:gd name="T7" fmla="*/ 24 h 24"/>
                  <a:gd name="T8" fmla="*/ 66 w 67"/>
                  <a:gd name="T9" fmla="*/ 12 h 24"/>
                </a:gdLst>
                <a:ahLst/>
                <a:cxnLst>
                  <a:cxn ang="0">
                    <a:pos x="T0" y="T1"/>
                  </a:cxn>
                  <a:cxn ang="0">
                    <a:pos x="T2" y="T3"/>
                  </a:cxn>
                  <a:cxn ang="0">
                    <a:pos x="T4" y="T5"/>
                  </a:cxn>
                  <a:cxn ang="0">
                    <a:pos x="T6" y="T7"/>
                  </a:cxn>
                  <a:cxn ang="0">
                    <a:pos x="T8" y="T9"/>
                  </a:cxn>
                </a:cxnLst>
                <a:rect l="0" t="0" r="r" b="b"/>
                <a:pathLst>
                  <a:path w="67" h="24">
                    <a:moveTo>
                      <a:pt x="66" y="12"/>
                    </a:moveTo>
                    <a:cubicBezTo>
                      <a:pt x="67" y="6"/>
                      <a:pt x="55" y="0"/>
                      <a:pt x="37" y="0"/>
                    </a:cubicBezTo>
                    <a:cubicBezTo>
                      <a:pt x="20" y="0"/>
                      <a:pt x="4" y="6"/>
                      <a:pt x="2" y="12"/>
                    </a:cubicBezTo>
                    <a:cubicBezTo>
                      <a:pt x="0" y="18"/>
                      <a:pt x="13" y="24"/>
                      <a:pt x="31" y="24"/>
                    </a:cubicBezTo>
                    <a:cubicBezTo>
                      <a:pt x="48" y="24"/>
                      <a:pt x="64" y="18"/>
                      <a:pt x="66" y="12"/>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59" name="íṧlïḍé">
                <a:extLst>
                  <a:ext uri="{FF2B5EF4-FFF2-40B4-BE49-F238E27FC236}">
                    <a16:creationId xmlns:a16="http://schemas.microsoft.com/office/drawing/2014/main" id="{6B50DF8B-5134-483F-A2F5-BB5DA8B14A2B}"/>
                  </a:ext>
                </a:extLst>
              </p:cNvPr>
              <p:cNvSpPr/>
              <p:nvPr/>
            </p:nvSpPr>
            <p:spPr bwMode="auto">
              <a:xfrm>
                <a:off x="2732313" y="4763002"/>
                <a:ext cx="1312510" cy="187720"/>
              </a:xfrm>
              <a:custGeom>
                <a:avLst/>
                <a:gdLst>
                  <a:gd name="T0" fmla="*/ 860 w 860"/>
                  <a:gd name="T1" fmla="*/ 0 h 123"/>
                  <a:gd name="T2" fmla="*/ 73 w 860"/>
                  <a:gd name="T3" fmla="*/ 0 h 123"/>
                  <a:gd name="T4" fmla="*/ 0 w 860"/>
                  <a:gd name="T5" fmla="*/ 123 h 123"/>
                  <a:gd name="T6" fmla="*/ 814 w 860"/>
                  <a:gd name="T7" fmla="*/ 123 h 123"/>
                  <a:gd name="T8" fmla="*/ 860 w 860"/>
                  <a:gd name="T9" fmla="*/ 0 h 123"/>
                </a:gdLst>
                <a:ahLst/>
                <a:cxnLst>
                  <a:cxn ang="0">
                    <a:pos x="T0" y="T1"/>
                  </a:cxn>
                  <a:cxn ang="0">
                    <a:pos x="T2" y="T3"/>
                  </a:cxn>
                  <a:cxn ang="0">
                    <a:pos x="T4" y="T5"/>
                  </a:cxn>
                  <a:cxn ang="0">
                    <a:pos x="T6" y="T7"/>
                  </a:cxn>
                  <a:cxn ang="0">
                    <a:pos x="T8" y="T9"/>
                  </a:cxn>
                </a:cxnLst>
                <a:rect l="0" t="0" r="r" b="b"/>
                <a:pathLst>
                  <a:path w="860" h="123">
                    <a:moveTo>
                      <a:pt x="860" y="0"/>
                    </a:moveTo>
                    <a:lnTo>
                      <a:pt x="73" y="0"/>
                    </a:lnTo>
                    <a:lnTo>
                      <a:pt x="0" y="123"/>
                    </a:lnTo>
                    <a:lnTo>
                      <a:pt x="814" y="123"/>
                    </a:lnTo>
                    <a:lnTo>
                      <a:pt x="860"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0" name="îsḷíḍê">
                <a:extLst>
                  <a:ext uri="{FF2B5EF4-FFF2-40B4-BE49-F238E27FC236}">
                    <a16:creationId xmlns:a16="http://schemas.microsoft.com/office/drawing/2014/main" id="{A8973237-FE12-4482-AAEF-4826DDF999FC}"/>
                  </a:ext>
                </a:extLst>
              </p:cNvPr>
              <p:cNvSpPr/>
              <p:nvPr/>
            </p:nvSpPr>
            <p:spPr bwMode="auto">
              <a:xfrm>
                <a:off x="2732313" y="4763002"/>
                <a:ext cx="1312510" cy="187720"/>
              </a:xfrm>
              <a:custGeom>
                <a:avLst/>
                <a:gdLst>
                  <a:gd name="T0" fmla="*/ 860 w 860"/>
                  <a:gd name="T1" fmla="*/ 0 h 123"/>
                  <a:gd name="T2" fmla="*/ 73 w 860"/>
                  <a:gd name="T3" fmla="*/ 0 h 123"/>
                  <a:gd name="T4" fmla="*/ 0 w 860"/>
                  <a:gd name="T5" fmla="*/ 123 h 123"/>
                  <a:gd name="T6" fmla="*/ 814 w 860"/>
                  <a:gd name="T7" fmla="*/ 123 h 123"/>
                  <a:gd name="T8" fmla="*/ 860 w 860"/>
                  <a:gd name="T9" fmla="*/ 0 h 123"/>
                </a:gdLst>
                <a:ahLst/>
                <a:cxnLst>
                  <a:cxn ang="0">
                    <a:pos x="T0" y="T1"/>
                  </a:cxn>
                  <a:cxn ang="0">
                    <a:pos x="T2" y="T3"/>
                  </a:cxn>
                  <a:cxn ang="0">
                    <a:pos x="T4" y="T5"/>
                  </a:cxn>
                  <a:cxn ang="0">
                    <a:pos x="T6" y="T7"/>
                  </a:cxn>
                  <a:cxn ang="0">
                    <a:pos x="T8" y="T9"/>
                  </a:cxn>
                </a:cxnLst>
                <a:rect l="0" t="0" r="r" b="b"/>
                <a:pathLst>
                  <a:path w="860" h="123">
                    <a:moveTo>
                      <a:pt x="860" y="0"/>
                    </a:moveTo>
                    <a:lnTo>
                      <a:pt x="73" y="0"/>
                    </a:lnTo>
                    <a:lnTo>
                      <a:pt x="0" y="123"/>
                    </a:lnTo>
                    <a:lnTo>
                      <a:pt x="814" y="123"/>
                    </a:lnTo>
                    <a:lnTo>
                      <a:pt x="8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1" name="ís1ïḍé">
                <a:extLst>
                  <a:ext uri="{FF2B5EF4-FFF2-40B4-BE49-F238E27FC236}">
                    <a16:creationId xmlns:a16="http://schemas.microsoft.com/office/drawing/2014/main" id="{35C912B6-F6FD-4324-92AE-B90F95ECFBA2}"/>
                  </a:ext>
                </a:extLst>
              </p:cNvPr>
              <p:cNvSpPr/>
              <p:nvPr/>
            </p:nvSpPr>
            <p:spPr bwMode="auto">
              <a:xfrm>
                <a:off x="5484004" y="3993811"/>
                <a:ext cx="1286565" cy="323549"/>
              </a:xfrm>
              <a:custGeom>
                <a:avLst/>
                <a:gdLst>
                  <a:gd name="T0" fmla="*/ 0 w 843"/>
                  <a:gd name="T1" fmla="*/ 212 h 212"/>
                  <a:gd name="T2" fmla="*/ 843 w 843"/>
                  <a:gd name="T3" fmla="*/ 212 h 212"/>
                  <a:gd name="T4" fmla="*/ 814 w 843"/>
                  <a:gd name="T5" fmla="*/ 0 h 212"/>
                  <a:gd name="T6" fmla="*/ 27 w 843"/>
                  <a:gd name="T7" fmla="*/ 0 h 212"/>
                  <a:gd name="T8" fmla="*/ 0 w 843"/>
                  <a:gd name="T9" fmla="*/ 212 h 212"/>
                </a:gdLst>
                <a:ahLst/>
                <a:cxnLst>
                  <a:cxn ang="0">
                    <a:pos x="T0" y="T1"/>
                  </a:cxn>
                  <a:cxn ang="0">
                    <a:pos x="T2" y="T3"/>
                  </a:cxn>
                  <a:cxn ang="0">
                    <a:pos x="T4" y="T5"/>
                  </a:cxn>
                  <a:cxn ang="0">
                    <a:pos x="T6" y="T7"/>
                  </a:cxn>
                  <a:cxn ang="0">
                    <a:pos x="T8" y="T9"/>
                  </a:cxn>
                </a:cxnLst>
                <a:rect l="0" t="0" r="r" b="b"/>
                <a:pathLst>
                  <a:path w="843" h="212">
                    <a:moveTo>
                      <a:pt x="0" y="212"/>
                    </a:moveTo>
                    <a:lnTo>
                      <a:pt x="843" y="212"/>
                    </a:lnTo>
                    <a:lnTo>
                      <a:pt x="814" y="0"/>
                    </a:lnTo>
                    <a:lnTo>
                      <a:pt x="27" y="0"/>
                    </a:lnTo>
                    <a:lnTo>
                      <a:pt x="0" y="21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2" name="íṩlídè">
                <a:extLst>
                  <a:ext uri="{FF2B5EF4-FFF2-40B4-BE49-F238E27FC236}">
                    <a16:creationId xmlns:a16="http://schemas.microsoft.com/office/drawing/2014/main" id="{7F62FC6F-3936-46A2-8540-D116DAAB0074}"/>
                  </a:ext>
                </a:extLst>
              </p:cNvPr>
              <p:cNvSpPr/>
              <p:nvPr/>
            </p:nvSpPr>
            <p:spPr bwMode="auto">
              <a:xfrm>
                <a:off x="5484004" y="3993811"/>
                <a:ext cx="1286565" cy="323549"/>
              </a:xfrm>
              <a:custGeom>
                <a:avLst/>
                <a:gdLst>
                  <a:gd name="T0" fmla="*/ 0 w 843"/>
                  <a:gd name="T1" fmla="*/ 212 h 212"/>
                  <a:gd name="T2" fmla="*/ 843 w 843"/>
                  <a:gd name="T3" fmla="*/ 212 h 212"/>
                  <a:gd name="T4" fmla="*/ 814 w 843"/>
                  <a:gd name="T5" fmla="*/ 0 h 212"/>
                  <a:gd name="T6" fmla="*/ 27 w 843"/>
                  <a:gd name="T7" fmla="*/ 0 h 212"/>
                  <a:gd name="T8" fmla="*/ 0 w 843"/>
                  <a:gd name="T9" fmla="*/ 212 h 212"/>
                </a:gdLst>
                <a:ahLst/>
                <a:cxnLst>
                  <a:cxn ang="0">
                    <a:pos x="T0" y="T1"/>
                  </a:cxn>
                  <a:cxn ang="0">
                    <a:pos x="T2" y="T3"/>
                  </a:cxn>
                  <a:cxn ang="0">
                    <a:pos x="T4" y="T5"/>
                  </a:cxn>
                  <a:cxn ang="0">
                    <a:pos x="T6" y="T7"/>
                  </a:cxn>
                  <a:cxn ang="0">
                    <a:pos x="T8" y="T9"/>
                  </a:cxn>
                </a:cxnLst>
                <a:rect l="0" t="0" r="r" b="b"/>
                <a:pathLst>
                  <a:path w="843" h="212">
                    <a:moveTo>
                      <a:pt x="0" y="212"/>
                    </a:moveTo>
                    <a:lnTo>
                      <a:pt x="843" y="212"/>
                    </a:lnTo>
                    <a:lnTo>
                      <a:pt x="814" y="0"/>
                    </a:lnTo>
                    <a:lnTo>
                      <a:pt x="27" y="0"/>
                    </a:lnTo>
                    <a:lnTo>
                      <a:pt x="0"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3" name="ïṧḷiḑe">
                <a:extLst>
                  <a:ext uri="{FF2B5EF4-FFF2-40B4-BE49-F238E27FC236}">
                    <a16:creationId xmlns:a16="http://schemas.microsoft.com/office/drawing/2014/main" id="{6BB2DCD1-6ED1-4007-9CD6-D55BFFD05DD6}"/>
                  </a:ext>
                </a:extLst>
              </p:cNvPr>
              <p:cNvSpPr/>
              <p:nvPr/>
            </p:nvSpPr>
            <p:spPr bwMode="auto">
              <a:xfrm>
                <a:off x="3941042" y="4763002"/>
                <a:ext cx="2963830" cy="552475"/>
              </a:xfrm>
              <a:custGeom>
                <a:avLst/>
                <a:gdLst>
                  <a:gd name="T0" fmla="*/ 1894 w 1942"/>
                  <a:gd name="T1" fmla="*/ 0 h 362"/>
                  <a:gd name="T2" fmla="*/ 128 w 1942"/>
                  <a:gd name="T3" fmla="*/ 0 h 362"/>
                  <a:gd name="T4" fmla="*/ 0 w 1942"/>
                  <a:gd name="T5" fmla="*/ 362 h 362"/>
                  <a:gd name="T6" fmla="*/ 1942 w 1942"/>
                  <a:gd name="T7" fmla="*/ 362 h 362"/>
                  <a:gd name="T8" fmla="*/ 1894 w 1942"/>
                  <a:gd name="T9" fmla="*/ 0 h 362"/>
                </a:gdLst>
                <a:ahLst/>
                <a:cxnLst>
                  <a:cxn ang="0">
                    <a:pos x="T0" y="T1"/>
                  </a:cxn>
                  <a:cxn ang="0">
                    <a:pos x="T2" y="T3"/>
                  </a:cxn>
                  <a:cxn ang="0">
                    <a:pos x="T4" y="T5"/>
                  </a:cxn>
                  <a:cxn ang="0">
                    <a:pos x="T6" y="T7"/>
                  </a:cxn>
                  <a:cxn ang="0">
                    <a:pos x="T8" y="T9"/>
                  </a:cxn>
                </a:cxnLst>
                <a:rect l="0" t="0" r="r" b="b"/>
                <a:pathLst>
                  <a:path w="1942" h="362">
                    <a:moveTo>
                      <a:pt x="1894" y="0"/>
                    </a:moveTo>
                    <a:lnTo>
                      <a:pt x="128" y="0"/>
                    </a:lnTo>
                    <a:lnTo>
                      <a:pt x="0" y="362"/>
                    </a:lnTo>
                    <a:lnTo>
                      <a:pt x="1942" y="362"/>
                    </a:lnTo>
                    <a:lnTo>
                      <a:pt x="1894" y="0"/>
                    </a:ln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4" name="ïśľiḍé">
                <a:extLst>
                  <a:ext uri="{FF2B5EF4-FFF2-40B4-BE49-F238E27FC236}">
                    <a16:creationId xmlns:a16="http://schemas.microsoft.com/office/drawing/2014/main" id="{458CBA22-FCC9-40AF-8F93-09FB881EA5B8}"/>
                  </a:ext>
                </a:extLst>
              </p:cNvPr>
              <p:cNvSpPr/>
              <p:nvPr/>
            </p:nvSpPr>
            <p:spPr bwMode="auto">
              <a:xfrm>
                <a:off x="7608438" y="3993811"/>
                <a:ext cx="1191942" cy="732563"/>
              </a:xfrm>
              <a:custGeom>
                <a:avLst/>
                <a:gdLst>
                  <a:gd name="T0" fmla="*/ 544 w 781"/>
                  <a:gd name="T1" fmla="*/ 0 h 480"/>
                  <a:gd name="T2" fmla="*/ 0 w 781"/>
                  <a:gd name="T3" fmla="*/ 0 h 480"/>
                  <a:gd name="T4" fmla="*/ 153 w 781"/>
                  <a:gd name="T5" fmla="*/ 480 h 480"/>
                  <a:gd name="T6" fmla="*/ 781 w 781"/>
                  <a:gd name="T7" fmla="*/ 480 h 480"/>
                  <a:gd name="T8" fmla="*/ 544 w 781"/>
                  <a:gd name="T9" fmla="*/ 0 h 480"/>
                </a:gdLst>
                <a:ahLst/>
                <a:cxnLst>
                  <a:cxn ang="0">
                    <a:pos x="T0" y="T1"/>
                  </a:cxn>
                  <a:cxn ang="0">
                    <a:pos x="T2" y="T3"/>
                  </a:cxn>
                  <a:cxn ang="0">
                    <a:pos x="T4" y="T5"/>
                  </a:cxn>
                  <a:cxn ang="0">
                    <a:pos x="T6" y="T7"/>
                  </a:cxn>
                  <a:cxn ang="0">
                    <a:pos x="T8" y="T9"/>
                  </a:cxn>
                </a:cxnLst>
                <a:rect l="0" t="0" r="r" b="b"/>
                <a:pathLst>
                  <a:path w="781" h="480">
                    <a:moveTo>
                      <a:pt x="544" y="0"/>
                    </a:moveTo>
                    <a:lnTo>
                      <a:pt x="0" y="0"/>
                    </a:lnTo>
                    <a:lnTo>
                      <a:pt x="153" y="480"/>
                    </a:lnTo>
                    <a:lnTo>
                      <a:pt x="781" y="480"/>
                    </a:lnTo>
                    <a:lnTo>
                      <a:pt x="544" y="0"/>
                    </a:ln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5" name="îSḷíde">
                <a:extLst>
                  <a:ext uri="{FF2B5EF4-FFF2-40B4-BE49-F238E27FC236}">
                    <a16:creationId xmlns:a16="http://schemas.microsoft.com/office/drawing/2014/main" id="{5265174C-962C-4EF5-BCAF-46539F8ECFF0}"/>
                  </a:ext>
                </a:extLst>
              </p:cNvPr>
              <p:cNvSpPr/>
              <p:nvPr/>
            </p:nvSpPr>
            <p:spPr bwMode="auto">
              <a:xfrm>
                <a:off x="2865089" y="4349409"/>
                <a:ext cx="1306405" cy="376965"/>
              </a:xfrm>
              <a:custGeom>
                <a:avLst/>
                <a:gdLst>
                  <a:gd name="T0" fmla="*/ 70 w 412"/>
                  <a:gd name="T1" fmla="*/ 0 h 119"/>
                  <a:gd name="T2" fmla="*/ 0 w 412"/>
                  <a:gd name="T3" fmla="*/ 119 h 119"/>
                  <a:gd name="T4" fmla="*/ 376 w 412"/>
                  <a:gd name="T5" fmla="*/ 119 h 119"/>
                  <a:gd name="T6" fmla="*/ 412 w 412"/>
                  <a:gd name="T7" fmla="*/ 23 h 119"/>
                  <a:gd name="T8" fmla="*/ 362 w 412"/>
                  <a:gd name="T9" fmla="*/ 0 h 119"/>
                  <a:gd name="T10" fmla="*/ 70 w 412"/>
                  <a:gd name="T11" fmla="*/ 0 h 119"/>
                </a:gdLst>
                <a:ahLst/>
                <a:cxnLst>
                  <a:cxn ang="0">
                    <a:pos x="T0" y="T1"/>
                  </a:cxn>
                  <a:cxn ang="0">
                    <a:pos x="T2" y="T3"/>
                  </a:cxn>
                  <a:cxn ang="0">
                    <a:pos x="T4" y="T5"/>
                  </a:cxn>
                  <a:cxn ang="0">
                    <a:pos x="T6" y="T7"/>
                  </a:cxn>
                  <a:cxn ang="0">
                    <a:pos x="T8" y="T9"/>
                  </a:cxn>
                  <a:cxn ang="0">
                    <a:pos x="T10" y="T11"/>
                  </a:cxn>
                </a:cxnLst>
                <a:rect l="0" t="0" r="r" b="b"/>
                <a:pathLst>
                  <a:path w="412" h="119">
                    <a:moveTo>
                      <a:pt x="70" y="0"/>
                    </a:moveTo>
                    <a:cubicBezTo>
                      <a:pt x="0" y="119"/>
                      <a:pt x="0" y="119"/>
                      <a:pt x="0" y="119"/>
                    </a:cubicBezTo>
                    <a:cubicBezTo>
                      <a:pt x="376" y="119"/>
                      <a:pt x="376" y="119"/>
                      <a:pt x="376" y="119"/>
                    </a:cubicBezTo>
                    <a:cubicBezTo>
                      <a:pt x="412" y="23"/>
                      <a:pt x="412" y="23"/>
                      <a:pt x="412" y="23"/>
                    </a:cubicBezTo>
                    <a:cubicBezTo>
                      <a:pt x="383" y="20"/>
                      <a:pt x="363" y="11"/>
                      <a:pt x="362" y="0"/>
                    </a:cubicBezTo>
                    <a:cubicBezTo>
                      <a:pt x="70" y="0"/>
                      <a:pt x="70" y="0"/>
                      <a:pt x="70" y="0"/>
                    </a:cubicBezTo>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6" name="iś1ïḑé">
                <a:extLst>
                  <a:ext uri="{FF2B5EF4-FFF2-40B4-BE49-F238E27FC236}">
                    <a16:creationId xmlns:a16="http://schemas.microsoft.com/office/drawing/2014/main" id="{84DBABAE-3AC8-450F-BE0C-D30C91AD7AFA}"/>
                  </a:ext>
                </a:extLst>
              </p:cNvPr>
              <p:cNvSpPr/>
              <p:nvPr/>
            </p:nvSpPr>
            <p:spPr bwMode="auto">
              <a:xfrm>
                <a:off x="3106225" y="3993811"/>
                <a:ext cx="1227044" cy="323549"/>
              </a:xfrm>
              <a:custGeom>
                <a:avLst/>
                <a:gdLst>
                  <a:gd name="T0" fmla="*/ 387 w 387"/>
                  <a:gd name="T1" fmla="*/ 0 h 102"/>
                  <a:gd name="T2" fmla="*/ 61 w 387"/>
                  <a:gd name="T3" fmla="*/ 0 h 102"/>
                  <a:gd name="T4" fmla="*/ 0 w 387"/>
                  <a:gd name="T5" fmla="*/ 102 h 102"/>
                  <a:gd name="T6" fmla="*/ 291 w 387"/>
                  <a:gd name="T7" fmla="*/ 102 h 102"/>
                  <a:gd name="T8" fmla="*/ 357 w 387"/>
                  <a:gd name="T9" fmla="*/ 81 h 102"/>
                  <a:gd name="T10" fmla="*/ 387 w 387"/>
                  <a:gd name="T11" fmla="*/ 0 h 102"/>
                </a:gdLst>
                <a:ahLst/>
                <a:cxnLst>
                  <a:cxn ang="0">
                    <a:pos x="T0" y="T1"/>
                  </a:cxn>
                  <a:cxn ang="0">
                    <a:pos x="T2" y="T3"/>
                  </a:cxn>
                  <a:cxn ang="0">
                    <a:pos x="T4" y="T5"/>
                  </a:cxn>
                  <a:cxn ang="0">
                    <a:pos x="T6" y="T7"/>
                  </a:cxn>
                  <a:cxn ang="0">
                    <a:pos x="T8" y="T9"/>
                  </a:cxn>
                  <a:cxn ang="0">
                    <a:pos x="T10" y="T11"/>
                  </a:cxn>
                </a:cxnLst>
                <a:rect l="0" t="0" r="r" b="b"/>
                <a:pathLst>
                  <a:path w="387" h="102">
                    <a:moveTo>
                      <a:pt x="387" y="0"/>
                    </a:moveTo>
                    <a:cubicBezTo>
                      <a:pt x="61" y="0"/>
                      <a:pt x="61" y="0"/>
                      <a:pt x="61" y="0"/>
                    </a:cubicBezTo>
                    <a:cubicBezTo>
                      <a:pt x="0" y="102"/>
                      <a:pt x="0" y="102"/>
                      <a:pt x="0" y="102"/>
                    </a:cubicBezTo>
                    <a:cubicBezTo>
                      <a:pt x="291" y="102"/>
                      <a:pt x="291" y="102"/>
                      <a:pt x="291" y="102"/>
                    </a:cubicBezTo>
                    <a:cubicBezTo>
                      <a:pt x="300" y="91"/>
                      <a:pt x="327" y="83"/>
                      <a:pt x="357" y="81"/>
                    </a:cubicBezTo>
                    <a:lnTo>
                      <a:pt x="387"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7" name="íṩḻiḍé">
                <a:extLst>
                  <a:ext uri="{FF2B5EF4-FFF2-40B4-BE49-F238E27FC236}">
                    <a16:creationId xmlns:a16="http://schemas.microsoft.com/office/drawing/2014/main" id="{B0823778-B575-4BEA-9D3E-3127E75D5A52}"/>
                  </a:ext>
                </a:extLst>
              </p:cNvPr>
              <p:cNvSpPr/>
              <p:nvPr/>
            </p:nvSpPr>
            <p:spPr bwMode="auto">
              <a:xfrm>
                <a:off x="5436693" y="4349409"/>
                <a:ext cx="1388818" cy="376965"/>
              </a:xfrm>
              <a:custGeom>
                <a:avLst/>
                <a:gdLst>
                  <a:gd name="T0" fmla="*/ 876 w 910"/>
                  <a:gd name="T1" fmla="*/ 0 h 247"/>
                  <a:gd name="T2" fmla="*/ 29 w 910"/>
                  <a:gd name="T3" fmla="*/ 0 h 247"/>
                  <a:gd name="T4" fmla="*/ 0 w 910"/>
                  <a:gd name="T5" fmla="*/ 247 h 247"/>
                  <a:gd name="T6" fmla="*/ 910 w 910"/>
                  <a:gd name="T7" fmla="*/ 247 h 247"/>
                  <a:gd name="T8" fmla="*/ 876 w 910"/>
                  <a:gd name="T9" fmla="*/ 0 h 247"/>
                </a:gdLst>
                <a:ahLst/>
                <a:cxnLst>
                  <a:cxn ang="0">
                    <a:pos x="T0" y="T1"/>
                  </a:cxn>
                  <a:cxn ang="0">
                    <a:pos x="T2" y="T3"/>
                  </a:cxn>
                  <a:cxn ang="0">
                    <a:pos x="T4" y="T5"/>
                  </a:cxn>
                  <a:cxn ang="0">
                    <a:pos x="T6" y="T7"/>
                  </a:cxn>
                  <a:cxn ang="0">
                    <a:pos x="T8" y="T9"/>
                  </a:cxn>
                </a:cxnLst>
                <a:rect l="0" t="0" r="r" b="b"/>
                <a:pathLst>
                  <a:path w="910" h="247">
                    <a:moveTo>
                      <a:pt x="876" y="0"/>
                    </a:moveTo>
                    <a:lnTo>
                      <a:pt x="29" y="0"/>
                    </a:lnTo>
                    <a:lnTo>
                      <a:pt x="0" y="247"/>
                    </a:lnTo>
                    <a:lnTo>
                      <a:pt x="910" y="247"/>
                    </a:lnTo>
                    <a:lnTo>
                      <a:pt x="876"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8" name="işļîďé">
                <a:extLst>
                  <a:ext uri="{FF2B5EF4-FFF2-40B4-BE49-F238E27FC236}">
                    <a16:creationId xmlns:a16="http://schemas.microsoft.com/office/drawing/2014/main" id="{21CD29EB-77EC-450A-9ADB-112D403185A6}"/>
                  </a:ext>
                </a:extLst>
              </p:cNvPr>
              <p:cNvSpPr/>
              <p:nvPr/>
            </p:nvSpPr>
            <p:spPr bwMode="auto">
              <a:xfrm>
                <a:off x="5436693" y="4349409"/>
                <a:ext cx="1388818" cy="376965"/>
              </a:xfrm>
              <a:custGeom>
                <a:avLst/>
                <a:gdLst>
                  <a:gd name="T0" fmla="*/ 876 w 910"/>
                  <a:gd name="T1" fmla="*/ 0 h 247"/>
                  <a:gd name="T2" fmla="*/ 29 w 910"/>
                  <a:gd name="T3" fmla="*/ 0 h 247"/>
                  <a:gd name="T4" fmla="*/ 0 w 910"/>
                  <a:gd name="T5" fmla="*/ 247 h 247"/>
                  <a:gd name="T6" fmla="*/ 910 w 910"/>
                  <a:gd name="T7" fmla="*/ 247 h 247"/>
                  <a:gd name="T8" fmla="*/ 876 w 910"/>
                  <a:gd name="T9" fmla="*/ 0 h 247"/>
                </a:gdLst>
                <a:ahLst/>
                <a:cxnLst>
                  <a:cxn ang="0">
                    <a:pos x="T0" y="T1"/>
                  </a:cxn>
                  <a:cxn ang="0">
                    <a:pos x="T2" y="T3"/>
                  </a:cxn>
                  <a:cxn ang="0">
                    <a:pos x="T4" y="T5"/>
                  </a:cxn>
                  <a:cxn ang="0">
                    <a:pos x="T6" y="T7"/>
                  </a:cxn>
                  <a:cxn ang="0">
                    <a:pos x="T8" y="T9"/>
                  </a:cxn>
                </a:cxnLst>
                <a:rect l="0" t="0" r="r" b="b"/>
                <a:pathLst>
                  <a:path w="910" h="247">
                    <a:moveTo>
                      <a:pt x="876" y="0"/>
                    </a:moveTo>
                    <a:lnTo>
                      <a:pt x="29" y="0"/>
                    </a:lnTo>
                    <a:lnTo>
                      <a:pt x="0" y="247"/>
                    </a:lnTo>
                    <a:lnTo>
                      <a:pt x="910" y="247"/>
                    </a:lnTo>
                    <a:lnTo>
                      <a:pt x="8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69" name="ïṩľíḑe">
                <a:extLst>
                  <a:ext uri="{FF2B5EF4-FFF2-40B4-BE49-F238E27FC236}">
                    <a16:creationId xmlns:a16="http://schemas.microsoft.com/office/drawing/2014/main" id="{EA352794-D449-4B66-AC60-F1AAE7F9F408}"/>
                  </a:ext>
                </a:extLst>
              </p:cNvPr>
              <p:cNvSpPr/>
              <p:nvPr/>
            </p:nvSpPr>
            <p:spPr bwMode="auto">
              <a:xfrm>
                <a:off x="3867786" y="5359736"/>
                <a:ext cx="3061505" cy="157196"/>
              </a:xfrm>
              <a:custGeom>
                <a:avLst/>
                <a:gdLst>
                  <a:gd name="T0" fmla="*/ 37 w 2006"/>
                  <a:gd name="T1" fmla="*/ 0 h 103"/>
                  <a:gd name="T2" fmla="*/ 0 w 2006"/>
                  <a:gd name="T3" fmla="*/ 103 h 103"/>
                  <a:gd name="T4" fmla="*/ 2006 w 2006"/>
                  <a:gd name="T5" fmla="*/ 103 h 103"/>
                  <a:gd name="T6" fmla="*/ 1994 w 2006"/>
                  <a:gd name="T7" fmla="*/ 0 h 103"/>
                  <a:gd name="T8" fmla="*/ 37 w 2006"/>
                  <a:gd name="T9" fmla="*/ 0 h 103"/>
                </a:gdLst>
                <a:ahLst/>
                <a:cxnLst>
                  <a:cxn ang="0">
                    <a:pos x="T0" y="T1"/>
                  </a:cxn>
                  <a:cxn ang="0">
                    <a:pos x="T2" y="T3"/>
                  </a:cxn>
                  <a:cxn ang="0">
                    <a:pos x="T4" y="T5"/>
                  </a:cxn>
                  <a:cxn ang="0">
                    <a:pos x="T6" y="T7"/>
                  </a:cxn>
                  <a:cxn ang="0">
                    <a:pos x="T8" y="T9"/>
                  </a:cxn>
                </a:cxnLst>
                <a:rect l="0" t="0" r="r" b="b"/>
                <a:pathLst>
                  <a:path w="2006" h="103">
                    <a:moveTo>
                      <a:pt x="37" y="0"/>
                    </a:moveTo>
                    <a:lnTo>
                      <a:pt x="0" y="103"/>
                    </a:lnTo>
                    <a:lnTo>
                      <a:pt x="2006" y="103"/>
                    </a:lnTo>
                    <a:lnTo>
                      <a:pt x="1994" y="0"/>
                    </a:lnTo>
                    <a:lnTo>
                      <a:pt x="37"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0" name="í$ḷíḍè">
                <a:extLst>
                  <a:ext uri="{FF2B5EF4-FFF2-40B4-BE49-F238E27FC236}">
                    <a16:creationId xmlns:a16="http://schemas.microsoft.com/office/drawing/2014/main" id="{225D63DC-B750-4DD8-B268-F7FADA2A5865}"/>
                  </a:ext>
                </a:extLst>
              </p:cNvPr>
              <p:cNvSpPr/>
              <p:nvPr/>
            </p:nvSpPr>
            <p:spPr bwMode="auto">
              <a:xfrm>
                <a:off x="6923186" y="4763002"/>
                <a:ext cx="1068322" cy="753930"/>
              </a:xfrm>
              <a:custGeom>
                <a:avLst/>
                <a:gdLst>
                  <a:gd name="T0" fmla="*/ 0 w 700"/>
                  <a:gd name="T1" fmla="*/ 0 h 494"/>
                  <a:gd name="T2" fmla="*/ 75 w 700"/>
                  <a:gd name="T3" fmla="*/ 494 h 494"/>
                  <a:gd name="T4" fmla="*/ 700 w 700"/>
                  <a:gd name="T5" fmla="*/ 494 h 494"/>
                  <a:gd name="T6" fmla="*/ 550 w 700"/>
                  <a:gd name="T7" fmla="*/ 0 h 494"/>
                  <a:gd name="T8" fmla="*/ 0 w 700"/>
                  <a:gd name="T9" fmla="*/ 0 h 494"/>
                </a:gdLst>
                <a:ahLst/>
                <a:cxnLst>
                  <a:cxn ang="0">
                    <a:pos x="T0" y="T1"/>
                  </a:cxn>
                  <a:cxn ang="0">
                    <a:pos x="T2" y="T3"/>
                  </a:cxn>
                  <a:cxn ang="0">
                    <a:pos x="T4" y="T5"/>
                  </a:cxn>
                  <a:cxn ang="0">
                    <a:pos x="T6" y="T7"/>
                  </a:cxn>
                  <a:cxn ang="0">
                    <a:pos x="T8" y="T9"/>
                  </a:cxn>
                </a:cxnLst>
                <a:rect l="0" t="0" r="r" b="b"/>
                <a:pathLst>
                  <a:path w="700" h="494">
                    <a:moveTo>
                      <a:pt x="0" y="0"/>
                    </a:moveTo>
                    <a:lnTo>
                      <a:pt x="75" y="494"/>
                    </a:lnTo>
                    <a:lnTo>
                      <a:pt x="700" y="494"/>
                    </a:lnTo>
                    <a:lnTo>
                      <a:pt x="550" y="0"/>
                    </a:lnTo>
                    <a:lnTo>
                      <a:pt x="0"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1" name="iSliḋê">
                <a:extLst>
                  <a:ext uri="{FF2B5EF4-FFF2-40B4-BE49-F238E27FC236}">
                    <a16:creationId xmlns:a16="http://schemas.microsoft.com/office/drawing/2014/main" id="{9645BDD8-CFED-4586-BD7D-2BB844853D61}"/>
                  </a:ext>
                </a:extLst>
              </p:cNvPr>
              <p:cNvSpPr/>
              <p:nvPr/>
            </p:nvSpPr>
            <p:spPr bwMode="auto">
              <a:xfrm>
                <a:off x="6923186" y="4763002"/>
                <a:ext cx="1068322" cy="753930"/>
              </a:xfrm>
              <a:custGeom>
                <a:avLst/>
                <a:gdLst>
                  <a:gd name="T0" fmla="*/ 0 w 700"/>
                  <a:gd name="T1" fmla="*/ 0 h 494"/>
                  <a:gd name="T2" fmla="*/ 75 w 700"/>
                  <a:gd name="T3" fmla="*/ 494 h 494"/>
                  <a:gd name="T4" fmla="*/ 700 w 700"/>
                  <a:gd name="T5" fmla="*/ 494 h 494"/>
                  <a:gd name="T6" fmla="*/ 550 w 700"/>
                  <a:gd name="T7" fmla="*/ 0 h 494"/>
                  <a:gd name="T8" fmla="*/ 0 w 700"/>
                  <a:gd name="T9" fmla="*/ 0 h 494"/>
                </a:gdLst>
                <a:ahLst/>
                <a:cxnLst>
                  <a:cxn ang="0">
                    <a:pos x="T0" y="T1"/>
                  </a:cxn>
                  <a:cxn ang="0">
                    <a:pos x="T2" y="T3"/>
                  </a:cxn>
                  <a:cxn ang="0">
                    <a:pos x="T4" y="T5"/>
                  </a:cxn>
                  <a:cxn ang="0">
                    <a:pos x="T6" y="T7"/>
                  </a:cxn>
                  <a:cxn ang="0">
                    <a:pos x="T8" y="T9"/>
                  </a:cxn>
                </a:cxnLst>
                <a:rect l="0" t="0" r="r" b="b"/>
                <a:pathLst>
                  <a:path w="700" h="494">
                    <a:moveTo>
                      <a:pt x="0" y="0"/>
                    </a:moveTo>
                    <a:lnTo>
                      <a:pt x="75" y="494"/>
                    </a:lnTo>
                    <a:lnTo>
                      <a:pt x="700" y="494"/>
                    </a:lnTo>
                    <a:lnTo>
                      <a:pt x="55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2" name="ís1iḓe">
                <a:extLst>
                  <a:ext uri="{FF2B5EF4-FFF2-40B4-BE49-F238E27FC236}">
                    <a16:creationId xmlns:a16="http://schemas.microsoft.com/office/drawing/2014/main" id="{88361DD9-4BCB-47C7-82A6-4D0970F8E142}"/>
                  </a:ext>
                </a:extLst>
              </p:cNvPr>
              <p:cNvSpPr/>
              <p:nvPr/>
            </p:nvSpPr>
            <p:spPr bwMode="auto">
              <a:xfrm>
                <a:off x="2396554" y="4988876"/>
                <a:ext cx="1562802" cy="528056"/>
              </a:xfrm>
              <a:custGeom>
                <a:avLst/>
                <a:gdLst>
                  <a:gd name="T0" fmla="*/ 206 w 1024"/>
                  <a:gd name="T1" fmla="*/ 0 h 346"/>
                  <a:gd name="T2" fmla="*/ 0 w 1024"/>
                  <a:gd name="T3" fmla="*/ 346 h 346"/>
                  <a:gd name="T4" fmla="*/ 895 w 1024"/>
                  <a:gd name="T5" fmla="*/ 346 h 346"/>
                  <a:gd name="T6" fmla="*/ 1024 w 1024"/>
                  <a:gd name="T7" fmla="*/ 0 h 346"/>
                  <a:gd name="T8" fmla="*/ 206 w 1024"/>
                  <a:gd name="T9" fmla="*/ 0 h 346"/>
                </a:gdLst>
                <a:ahLst/>
                <a:cxnLst>
                  <a:cxn ang="0">
                    <a:pos x="T0" y="T1"/>
                  </a:cxn>
                  <a:cxn ang="0">
                    <a:pos x="T2" y="T3"/>
                  </a:cxn>
                  <a:cxn ang="0">
                    <a:pos x="T4" y="T5"/>
                  </a:cxn>
                  <a:cxn ang="0">
                    <a:pos x="T6" y="T7"/>
                  </a:cxn>
                  <a:cxn ang="0">
                    <a:pos x="T8" y="T9"/>
                  </a:cxn>
                </a:cxnLst>
                <a:rect l="0" t="0" r="r" b="b"/>
                <a:pathLst>
                  <a:path w="1024" h="346">
                    <a:moveTo>
                      <a:pt x="206" y="0"/>
                    </a:moveTo>
                    <a:lnTo>
                      <a:pt x="0" y="346"/>
                    </a:lnTo>
                    <a:lnTo>
                      <a:pt x="895" y="346"/>
                    </a:lnTo>
                    <a:lnTo>
                      <a:pt x="1024" y="0"/>
                    </a:lnTo>
                    <a:lnTo>
                      <a:pt x="206"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3" name="íṧḷïdè">
                <a:extLst>
                  <a:ext uri="{FF2B5EF4-FFF2-40B4-BE49-F238E27FC236}">
                    <a16:creationId xmlns:a16="http://schemas.microsoft.com/office/drawing/2014/main" id="{6C3DD364-7D93-402E-BD79-493C408F91BC}"/>
                  </a:ext>
                </a:extLst>
              </p:cNvPr>
              <p:cNvSpPr/>
              <p:nvPr/>
            </p:nvSpPr>
            <p:spPr bwMode="auto">
              <a:xfrm>
                <a:off x="7855678" y="4763002"/>
                <a:ext cx="1339981" cy="753930"/>
              </a:xfrm>
              <a:custGeom>
                <a:avLst/>
                <a:gdLst>
                  <a:gd name="T0" fmla="*/ 0 w 878"/>
                  <a:gd name="T1" fmla="*/ 0 h 494"/>
                  <a:gd name="T2" fmla="*/ 158 w 878"/>
                  <a:gd name="T3" fmla="*/ 494 h 494"/>
                  <a:gd name="T4" fmla="*/ 878 w 878"/>
                  <a:gd name="T5" fmla="*/ 494 h 494"/>
                  <a:gd name="T6" fmla="*/ 631 w 878"/>
                  <a:gd name="T7" fmla="*/ 0 h 494"/>
                  <a:gd name="T8" fmla="*/ 0 w 878"/>
                  <a:gd name="T9" fmla="*/ 0 h 494"/>
                </a:gdLst>
                <a:ahLst/>
                <a:cxnLst>
                  <a:cxn ang="0">
                    <a:pos x="T0" y="T1"/>
                  </a:cxn>
                  <a:cxn ang="0">
                    <a:pos x="T2" y="T3"/>
                  </a:cxn>
                  <a:cxn ang="0">
                    <a:pos x="T4" y="T5"/>
                  </a:cxn>
                  <a:cxn ang="0">
                    <a:pos x="T6" y="T7"/>
                  </a:cxn>
                  <a:cxn ang="0">
                    <a:pos x="T8" y="T9"/>
                  </a:cxn>
                </a:cxnLst>
                <a:rect l="0" t="0" r="r" b="b"/>
                <a:pathLst>
                  <a:path w="878" h="494">
                    <a:moveTo>
                      <a:pt x="0" y="0"/>
                    </a:moveTo>
                    <a:lnTo>
                      <a:pt x="158" y="494"/>
                    </a:lnTo>
                    <a:lnTo>
                      <a:pt x="878" y="494"/>
                    </a:lnTo>
                    <a:lnTo>
                      <a:pt x="631" y="0"/>
                    </a:lnTo>
                    <a:lnTo>
                      <a:pt x="0" y="0"/>
                    </a:lnTo>
                    <a:close/>
                  </a:path>
                </a:pathLst>
              </a:custGeom>
              <a:solidFill>
                <a:srgbClr val="039B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4" name="ïṧ1iḑé">
                <a:extLst>
                  <a:ext uri="{FF2B5EF4-FFF2-40B4-BE49-F238E27FC236}">
                    <a16:creationId xmlns:a16="http://schemas.microsoft.com/office/drawing/2014/main" id="{BFA3EC93-92CD-48DF-A92A-754BB3852637}"/>
                  </a:ext>
                </a:extLst>
              </p:cNvPr>
              <p:cNvSpPr/>
              <p:nvPr/>
            </p:nvSpPr>
            <p:spPr bwMode="auto">
              <a:xfrm>
                <a:off x="7855678" y="4763002"/>
                <a:ext cx="1339981" cy="753930"/>
              </a:xfrm>
              <a:custGeom>
                <a:avLst/>
                <a:gdLst>
                  <a:gd name="T0" fmla="*/ 0 w 878"/>
                  <a:gd name="T1" fmla="*/ 0 h 494"/>
                  <a:gd name="T2" fmla="*/ 158 w 878"/>
                  <a:gd name="T3" fmla="*/ 494 h 494"/>
                  <a:gd name="T4" fmla="*/ 878 w 878"/>
                  <a:gd name="T5" fmla="*/ 494 h 494"/>
                  <a:gd name="T6" fmla="*/ 631 w 878"/>
                  <a:gd name="T7" fmla="*/ 0 h 494"/>
                  <a:gd name="T8" fmla="*/ 0 w 878"/>
                  <a:gd name="T9" fmla="*/ 0 h 494"/>
                </a:gdLst>
                <a:ahLst/>
                <a:cxnLst>
                  <a:cxn ang="0">
                    <a:pos x="T0" y="T1"/>
                  </a:cxn>
                  <a:cxn ang="0">
                    <a:pos x="T2" y="T3"/>
                  </a:cxn>
                  <a:cxn ang="0">
                    <a:pos x="T4" y="T5"/>
                  </a:cxn>
                  <a:cxn ang="0">
                    <a:pos x="T6" y="T7"/>
                  </a:cxn>
                  <a:cxn ang="0">
                    <a:pos x="T8" y="T9"/>
                  </a:cxn>
                </a:cxnLst>
                <a:rect l="0" t="0" r="r" b="b"/>
                <a:pathLst>
                  <a:path w="878" h="494">
                    <a:moveTo>
                      <a:pt x="0" y="0"/>
                    </a:moveTo>
                    <a:lnTo>
                      <a:pt x="158" y="494"/>
                    </a:lnTo>
                    <a:lnTo>
                      <a:pt x="878" y="494"/>
                    </a:lnTo>
                    <a:lnTo>
                      <a:pt x="63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5" name="îṥḷïḍè">
                <a:extLst>
                  <a:ext uri="{FF2B5EF4-FFF2-40B4-BE49-F238E27FC236}">
                    <a16:creationId xmlns:a16="http://schemas.microsoft.com/office/drawing/2014/main" id="{DA339707-E2BE-41D2-BC3A-954F43872A4D}"/>
                  </a:ext>
                </a:extLst>
              </p:cNvPr>
              <p:cNvSpPr/>
              <p:nvPr/>
            </p:nvSpPr>
            <p:spPr bwMode="auto">
              <a:xfrm>
                <a:off x="9154453" y="5239168"/>
                <a:ext cx="640993" cy="277764"/>
              </a:xfrm>
              <a:custGeom>
                <a:avLst/>
                <a:gdLst>
                  <a:gd name="T0" fmla="*/ 96 w 420"/>
                  <a:gd name="T1" fmla="*/ 182 h 182"/>
                  <a:gd name="T2" fmla="*/ 420 w 420"/>
                  <a:gd name="T3" fmla="*/ 182 h 182"/>
                  <a:gd name="T4" fmla="*/ 312 w 420"/>
                  <a:gd name="T5" fmla="*/ 0 h 182"/>
                  <a:gd name="T6" fmla="*/ 0 w 420"/>
                  <a:gd name="T7" fmla="*/ 0 h 182"/>
                  <a:gd name="T8" fmla="*/ 96 w 420"/>
                  <a:gd name="T9" fmla="*/ 182 h 182"/>
                </a:gdLst>
                <a:ahLst/>
                <a:cxnLst>
                  <a:cxn ang="0">
                    <a:pos x="T0" y="T1"/>
                  </a:cxn>
                  <a:cxn ang="0">
                    <a:pos x="T2" y="T3"/>
                  </a:cxn>
                  <a:cxn ang="0">
                    <a:pos x="T4" y="T5"/>
                  </a:cxn>
                  <a:cxn ang="0">
                    <a:pos x="T6" y="T7"/>
                  </a:cxn>
                  <a:cxn ang="0">
                    <a:pos x="T8" y="T9"/>
                  </a:cxn>
                </a:cxnLst>
                <a:rect l="0" t="0" r="r" b="b"/>
                <a:pathLst>
                  <a:path w="420" h="182">
                    <a:moveTo>
                      <a:pt x="96" y="182"/>
                    </a:moveTo>
                    <a:lnTo>
                      <a:pt x="420" y="182"/>
                    </a:lnTo>
                    <a:lnTo>
                      <a:pt x="312" y="0"/>
                    </a:lnTo>
                    <a:lnTo>
                      <a:pt x="0" y="0"/>
                    </a:lnTo>
                    <a:lnTo>
                      <a:pt x="96" y="18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6" name="îṧ1íďè">
                <a:extLst>
                  <a:ext uri="{FF2B5EF4-FFF2-40B4-BE49-F238E27FC236}">
                    <a16:creationId xmlns:a16="http://schemas.microsoft.com/office/drawing/2014/main" id="{1311E95C-25E5-4812-9292-5EA06FFE5E33}"/>
                  </a:ext>
                </a:extLst>
              </p:cNvPr>
              <p:cNvSpPr/>
              <p:nvPr/>
            </p:nvSpPr>
            <p:spPr bwMode="auto">
              <a:xfrm>
                <a:off x="8913317" y="4763002"/>
                <a:ext cx="688305" cy="431908"/>
              </a:xfrm>
              <a:custGeom>
                <a:avLst/>
                <a:gdLst>
                  <a:gd name="T0" fmla="*/ 144 w 451"/>
                  <a:gd name="T1" fmla="*/ 283 h 283"/>
                  <a:gd name="T2" fmla="*/ 451 w 451"/>
                  <a:gd name="T3" fmla="*/ 283 h 283"/>
                  <a:gd name="T4" fmla="*/ 285 w 451"/>
                  <a:gd name="T5" fmla="*/ 0 h 283"/>
                  <a:gd name="T6" fmla="*/ 0 w 451"/>
                  <a:gd name="T7" fmla="*/ 0 h 283"/>
                  <a:gd name="T8" fmla="*/ 144 w 451"/>
                  <a:gd name="T9" fmla="*/ 283 h 283"/>
                </a:gdLst>
                <a:ahLst/>
                <a:cxnLst>
                  <a:cxn ang="0">
                    <a:pos x="T0" y="T1"/>
                  </a:cxn>
                  <a:cxn ang="0">
                    <a:pos x="T2" y="T3"/>
                  </a:cxn>
                  <a:cxn ang="0">
                    <a:pos x="T4" y="T5"/>
                  </a:cxn>
                  <a:cxn ang="0">
                    <a:pos x="T6" y="T7"/>
                  </a:cxn>
                  <a:cxn ang="0">
                    <a:pos x="T8" y="T9"/>
                  </a:cxn>
                </a:cxnLst>
                <a:rect l="0" t="0" r="r" b="b"/>
                <a:pathLst>
                  <a:path w="451" h="283">
                    <a:moveTo>
                      <a:pt x="144" y="283"/>
                    </a:moveTo>
                    <a:lnTo>
                      <a:pt x="451" y="283"/>
                    </a:lnTo>
                    <a:lnTo>
                      <a:pt x="285" y="0"/>
                    </a:lnTo>
                    <a:lnTo>
                      <a:pt x="0" y="0"/>
                    </a:lnTo>
                    <a:lnTo>
                      <a:pt x="144" y="283"/>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7" name="işļïḋê">
                <a:extLst>
                  <a:ext uri="{FF2B5EF4-FFF2-40B4-BE49-F238E27FC236}">
                    <a16:creationId xmlns:a16="http://schemas.microsoft.com/office/drawing/2014/main" id="{533B8EEF-4D0C-4BF2-A871-678B42F5DD86}"/>
                  </a:ext>
                </a:extLst>
              </p:cNvPr>
              <p:cNvSpPr/>
              <p:nvPr/>
            </p:nvSpPr>
            <p:spPr bwMode="auto">
              <a:xfrm>
                <a:off x="8518038" y="3993811"/>
                <a:ext cx="807346" cy="732563"/>
              </a:xfrm>
              <a:custGeom>
                <a:avLst/>
                <a:gdLst>
                  <a:gd name="T0" fmla="*/ 247 w 529"/>
                  <a:gd name="T1" fmla="*/ 480 h 480"/>
                  <a:gd name="T2" fmla="*/ 529 w 529"/>
                  <a:gd name="T3" fmla="*/ 480 h 480"/>
                  <a:gd name="T4" fmla="*/ 245 w 529"/>
                  <a:gd name="T5" fmla="*/ 0 h 480"/>
                  <a:gd name="T6" fmla="*/ 0 w 529"/>
                  <a:gd name="T7" fmla="*/ 0 h 480"/>
                  <a:gd name="T8" fmla="*/ 247 w 529"/>
                  <a:gd name="T9" fmla="*/ 480 h 480"/>
                </a:gdLst>
                <a:ahLst/>
                <a:cxnLst>
                  <a:cxn ang="0">
                    <a:pos x="T0" y="T1"/>
                  </a:cxn>
                  <a:cxn ang="0">
                    <a:pos x="T2" y="T3"/>
                  </a:cxn>
                  <a:cxn ang="0">
                    <a:pos x="T4" y="T5"/>
                  </a:cxn>
                  <a:cxn ang="0">
                    <a:pos x="T6" y="T7"/>
                  </a:cxn>
                  <a:cxn ang="0">
                    <a:pos x="T8" y="T9"/>
                  </a:cxn>
                </a:cxnLst>
                <a:rect l="0" t="0" r="r" b="b"/>
                <a:pathLst>
                  <a:path w="529" h="480">
                    <a:moveTo>
                      <a:pt x="247" y="480"/>
                    </a:moveTo>
                    <a:lnTo>
                      <a:pt x="529" y="480"/>
                    </a:lnTo>
                    <a:lnTo>
                      <a:pt x="245" y="0"/>
                    </a:lnTo>
                    <a:lnTo>
                      <a:pt x="0" y="0"/>
                    </a:lnTo>
                    <a:lnTo>
                      <a:pt x="247" y="48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8" name="íŝḷídê">
                <a:extLst>
                  <a:ext uri="{FF2B5EF4-FFF2-40B4-BE49-F238E27FC236}">
                    <a16:creationId xmlns:a16="http://schemas.microsoft.com/office/drawing/2014/main" id="{CA40ADCE-EB82-4DA3-AE8B-5C5DF43747E7}"/>
                  </a:ext>
                </a:extLst>
              </p:cNvPr>
              <p:cNvSpPr/>
              <p:nvPr/>
            </p:nvSpPr>
            <p:spPr bwMode="auto">
              <a:xfrm>
                <a:off x="6805670" y="3993811"/>
                <a:ext cx="821082" cy="323549"/>
              </a:xfrm>
              <a:custGeom>
                <a:avLst/>
                <a:gdLst>
                  <a:gd name="T0" fmla="*/ 538 w 538"/>
                  <a:gd name="T1" fmla="*/ 212 h 212"/>
                  <a:gd name="T2" fmla="*/ 474 w 538"/>
                  <a:gd name="T3" fmla="*/ 0 h 212"/>
                  <a:gd name="T4" fmla="*/ 0 w 538"/>
                  <a:gd name="T5" fmla="*/ 0 h 212"/>
                  <a:gd name="T6" fmla="*/ 33 w 538"/>
                  <a:gd name="T7" fmla="*/ 212 h 212"/>
                  <a:gd name="T8" fmla="*/ 538 w 538"/>
                  <a:gd name="T9" fmla="*/ 212 h 212"/>
                </a:gdLst>
                <a:ahLst/>
                <a:cxnLst>
                  <a:cxn ang="0">
                    <a:pos x="T0" y="T1"/>
                  </a:cxn>
                  <a:cxn ang="0">
                    <a:pos x="T2" y="T3"/>
                  </a:cxn>
                  <a:cxn ang="0">
                    <a:pos x="T4" y="T5"/>
                  </a:cxn>
                  <a:cxn ang="0">
                    <a:pos x="T6" y="T7"/>
                  </a:cxn>
                  <a:cxn ang="0">
                    <a:pos x="T8" y="T9"/>
                  </a:cxn>
                </a:cxnLst>
                <a:rect l="0" t="0" r="r" b="b"/>
                <a:pathLst>
                  <a:path w="538" h="212">
                    <a:moveTo>
                      <a:pt x="538" y="212"/>
                    </a:moveTo>
                    <a:lnTo>
                      <a:pt x="474" y="0"/>
                    </a:lnTo>
                    <a:lnTo>
                      <a:pt x="0" y="0"/>
                    </a:lnTo>
                    <a:lnTo>
                      <a:pt x="33" y="212"/>
                    </a:lnTo>
                    <a:lnTo>
                      <a:pt x="538" y="212"/>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9" name="íṥlíḍé">
                <a:extLst>
                  <a:ext uri="{FF2B5EF4-FFF2-40B4-BE49-F238E27FC236}">
                    <a16:creationId xmlns:a16="http://schemas.microsoft.com/office/drawing/2014/main" id="{6AAB55B9-6A9F-4266-A718-FF280B8126A4}"/>
                  </a:ext>
                </a:extLst>
              </p:cNvPr>
              <p:cNvSpPr/>
              <p:nvPr/>
            </p:nvSpPr>
            <p:spPr bwMode="auto">
              <a:xfrm>
                <a:off x="6859087" y="4349409"/>
                <a:ext cx="891286" cy="376965"/>
              </a:xfrm>
              <a:custGeom>
                <a:avLst/>
                <a:gdLst>
                  <a:gd name="T0" fmla="*/ 509 w 584"/>
                  <a:gd name="T1" fmla="*/ 0 h 247"/>
                  <a:gd name="T2" fmla="*/ 0 w 584"/>
                  <a:gd name="T3" fmla="*/ 0 h 247"/>
                  <a:gd name="T4" fmla="*/ 38 w 584"/>
                  <a:gd name="T5" fmla="*/ 247 h 247"/>
                  <a:gd name="T6" fmla="*/ 584 w 584"/>
                  <a:gd name="T7" fmla="*/ 247 h 247"/>
                  <a:gd name="T8" fmla="*/ 509 w 584"/>
                  <a:gd name="T9" fmla="*/ 0 h 247"/>
                </a:gdLst>
                <a:ahLst/>
                <a:cxnLst>
                  <a:cxn ang="0">
                    <a:pos x="T0" y="T1"/>
                  </a:cxn>
                  <a:cxn ang="0">
                    <a:pos x="T2" y="T3"/>
                  </a:cxn>
                  <a:cxn ang="0">
                    <a:pos x="T4" y="T5"/>
                  </a:cxn>
                  <a:cxn ang="0">
                    <a:pos x="T6" y="T7"/>
                  </a:cxn>
                  <a:cxn ang="0">
                    <a:pos x="T8" y="T9"/>
                  </a:cxn>
                </a:cxnLst>
                <a:rect l="0" t="0" r="r" b="b"/>
                <a:pathLst>
                  <a:path w="584" h="247">
                    <a:moveTo>
                      <a:pt x="509" y="0"/>
                    </a:moveTo>
                    <a:lnTo>
                      <a:pt x="0" y="0"/>
                    </a:lnTo>
                    <a:lnTo>
                      <a:pt x="38" y="247"/>
                    </a:lnTo>
                    <a:lnTo>
                      <a:pt x="584" y="247"/>
                    </a:lnTo>
                    <a:lnTo>
                      <a:pt x="509" y="0"/>
                    </a:lnTo>
                    <a:close/>
                  </a:path>
                </a:pathLst>
              </a:custGeom>
              <a:solidFill>
                <a:srgbClr val="EDE8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0" name="íšļîḍê">
                <a:extLst>
                  <a:ext uri="{FF2B5EF4-FFF2-40B4-BE49-F238E27FC236}">
                    <a16:creationId xmlns:a16="http://schemas.microsoft.com/office/drawing/2014/main" id="{12052BA3-2DC9-4982-8B78-849C4559C37E}"/>
                  </a:ext>
                </a:extLst>
              </p:cNvPr>
              <p:cNvSpPr/>
              <p:nvPr/>
            </p:nvSpPr>
            <p:spPr bwMode="auto">
              <a:xfrm>
                <a:off x="7855678" y="4763002"/>
                <a:ext cx="1016432" cy="105306"/>
              </a:xfrm>
              <a:custGeom>
                <a:avLst/>
                <a:gdLst>
                  <a:gd name="T0" fmla="*/ 666 w 666"/>
                  <a:gd name="T1" fmla="*/ 69 h 69"/>
                  <a:gd name="T2" fmla="*/ 20 w 666"/>
                  <a:gd name="T3" fmla="*/ 69 h 69"/>
                  <a:gd name="T4" fmla="*/ 0 w 666"/>
                  <a:gd name="T5" fmla="*/ 0 h 69"/>
                  <a:gd name="T6" fmla="*/ 631 w 666"/>
                  <a:gd name="T7" fmla="*/ 0 h 69"/>
                  <a:gd name="T8" fmla="*/ 666 w 666"/>
                  <a:gd name="T9" fmla="*/ 69 h 69"/>
                </a:gdLst>
                <a:ahLst/>
                <a:cxnLst>
                  <a:cxn ang="0">
                    <a:pos x="T0" y="T1"/>
                  </a:cxn>
                  <a:cxn ang="0">
                    <a:pos x="T2" y="T3"/>
                  </a:cxn>
                  <a:cxn ang="0">
                    <a:pos x="T4" y="T5"/>
                  </a:cxn>
                  <a:cxn ang="0">
                    <a:pos x="T6" y="T7"/>
                  </a:cxn>
                  <a:cxn ang="0">
                    <a:pos x="T8" y="T9"/>
                  </a:cxn>
                </a:cxnLst>
                <a:rect l="0" t="0" r="r" b="b"/>
                <a:pathLst>
                  <a:path w="666" h="69">
                    <a:moveTo>
                      <a:pt x="666" y="69"/>
                    </a:moveTo>
                    <a:lnTo>
                      <a:pt x="20" y="69"/>
                    </a:lnTo>
                    <a:lnTo>
                      <a:pt x="0" y="0"/>
                    </a:lnTo>
                    <a:lnTo>
                      <a:pt x="631" y="0"/>
                    </a:lnTo>
                    <a:lnTo>
                      <a:pt x="666" y="69"/>
                    </a:lnTo>
                    <a:close/>
                  </a:path>
                </a:pathLst>
              </a:custGeom>
              <a:solidFill>
                <a:srgbClr val="0288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1" name="iṩḷîḑê">
                <a:extLst>
                  <a:ext uri="{FF2B5EF4-FFF2-40B4-BE49-F238E27FC236}">
                    <a16:creationId xmlns:a16="http://schemas.microsoft.com/office/drawing/2014/main" id="{E7C3BC24-389E-48EB-91D8-A22D65B7782D}"/>
                  </a:ext>
                </a:extLst>
              </p:cNvPr>
              <p:cNvSpPr/>
              <p:nvPr/>
            </p:nvSpPr>
            <p:spPr bwMode="auto">
              <a:xfrm>
                <a:off x="3058914" y="4512710"/>
                <a:ext cx="97675" cy="35102"/>
              </a:xfrm>
              <a:custGeom>
                <a:avLst/>
                <a:gdLst>
                  <a:gd name="T0" fmla="*/ 18 w 31"/>
                  <a:gd name="T1" fmla="*/ 0 h 11"/>
                  <a:gd name="T2" fmla="*/ 2 w 31"/>
                  <a:gd name="T3" fmla="*/ 6 h 11"/>
                  <a:gd name="T4" fmla="*/ 12 w 31"/>
                  <a:gd name="T5" fmla="*/ 11 h 11"/>
                  <a:gd name="T6" fmla="*/ 29 w 31"/>
                  <a:gd name="T7" fmla="*/ 6 h 11"/>
                  <a:gd name="T8" fmla="*/ 18 w 31"/>
                  <a:gd name="T9" fmla="*/ 0 h 11"/>
                </a:gdLst>
                <a:ahLst/>
                <a:cxnLst>
                  <a:cxn ang="0">
                    <a:pos x="T0" y="T1"/>
                  </a:cxn>
                  <a:cxn ang="0">
                    <a:pos x="T2" y="T3"/>
                  </a:cxn>
                  <a:cxn ang="0">
                    <a:pos x="T4" y="T5"/>
                  </a:cxn>
                  <a:cxn ang="0">
                    <a:pos x="T6" y="T7"/>
                  </a:cxn>
                  <a:cxn ang="0">
                    <a:pos x="T8" y="T9"/>
                  </a:cxn>
                </a:cxnLst>
                <a:rect l="0" t="0" r="r" b="b"/>
                <a:pathLst>
                  <a:path w="31" h="11">
                    <a:moveTo>
                      <a:pt x="18" y="0"/>
                    </a:moveTo>
                    <a:cubicBezTo>
                      <a:pt x="11" y="0"/>
                      <a:pt x="3" y="3"/>
                      <a:pt x="2" y="6"/>
                    </a:cubicBezTo>
                    <a:cubicBezTo>
                      <a:pt x="0" y="9"/>
                      <a:pt x="5" y="11"/>
                      <a:pt x="12" y="11"/>
                    </a:cubicBezTo>
                    <a:cubicBezTo>
                      <a:pt x="20" y="11"/>
                      <a:pt x="27" y="9"/>
                      <a:pt x="29" y="6"/>
                    </a:cubicBezTo>
                    <a:cubicBezTo>
                      <a:pt x="31" y="3"/>
                      <a:pt x="26"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2" name="ïşḷíḑe">
                <a:extLst>
                  <a:ext uri="{FF2B5EF4-FFF2-40B4-BE49-F238E27FC236}">
                    <a16:creationId xmlns:a16="http://schemas.microsoft.com/office/drawing/2014/main" id="{F4244010-9365-4AA6-AB47-8D4B98C31261}"/>
                  </a:ext>
                </a:extLst>
              </p:cNvPr>
              <p:cNvSpPr/>
              <p:nvPr/>
            </p:nvSpPr>
            <p:spPr bwMode="auto">
              <a:xfrm>
                <a:off x="3239002" y="4512710"/>
                <a:ext cx="96149" cy="35102"/>
              </a:xfrm>
              <a:custGeom>
                <a:avLst/>
                <a:gdLst>
                  <a:gd name="T0" fmla="*/ 18 w 30"/>
                  <a:gd name="T1" fmla="*/ 0 h 11"/>
                  <a:gd name="T2" fmla="*/ 1 w 30"/>
                  <a:gd name="T3" fmla="*/ 6 h 11"/>
                  <a:gd name="T4" fmla="*/ 12 w 30"/>
                  <a:gd name="T5" fmla="*/ 11 h 11"/>
                  <a:gd name="T6" fmla="*/ 29 w 30"/>
                  <a:gd name="T7" fmla="*/ 6 h 11"/>
                  <a:gd name="T8" fmla="*/ 18 w 30"/>
                  <a:gd name="T9" fmla="*/ 0 h 11"/>
                </a:gdLst>
                <a:ahLst/>
                <a:cxnLst>
                  <a:cxn ang="0">
                    <a:pos x="T0" y="T1"/>
                  </a:cxn>
                  <a:cxn ang="0">
                    <a:pos x="T2" y="T3"/>
                  </a:cxn>
                  <a:cxn ang="0">
                    <a:pos x="T4" y="T5"/>
                  </a:cxn>
                  <a:cxn ang="0">
                    <a:pos x="T6" y="T7"/>
                  </a:cxn>
                  <a:cxn ang="0">
                    <a:pos x="T8" y="T9"/>
                  </a:cxn>
                </a:cxnLst>
                <a:rect l="0" t="0" r="r" b="b"/>
                <a:pathLst>
                  <a:path w="30" h="11">
                    <a:moveTo>
                      <a:pt x="18" y="0"/>
                    </a:moveTo>
                    <a:cubicBezTo>
                      <a:pt x="10" y="0"/>
                      <a:pt x="3" y="3"/>
                      <a:pt x="1" y="6"/>
                    </a:cubicBezTo>
                    <a:cubicBezTo>
                      <a:pt x="0" y="9"/>
                      <a:pt x="5" y="11"/>
                      <a:pt x="12" y="11"/>
                    </a:cubicBezTo>
                    <a:cubicBezTo>
                      <a:pt x="20" y="11"/>
                      <a:pt x="27" y="9"/>
                      <a:pt x="29" y="6"/>
                    </a:cubicBezTo>
                    <a:cubicBezTo>
                      <a:pt x="30" y="3"/>
                      <a:pt x="25"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3" name="ïsľiḓê">
                <a:extLst>
                  <a:ext uri="{FF2B5EF4-FFF2-40B4-BE49-F238E27FC236}">
                    <a16:creationId xmlns:a16="http://schemas.microsoft.com/office/drawing/2014/main" id="{5337E07F-18EE-43D3-B59C-EAF27B901459}"/>
                  </a:ext>
                </a:extLst>
              </p:cNvPr>
              <p:cNvSpPr/>
              <p:nvPr/>
            </p:nvSpPr>
            <p:spPr bwMode="auto">
              <a:xfrm>
                <a:off x="3417564" y="4512710"/>
                <a:ext cx="97675" cy="35102"/>
              </a:xfrm>
              <a:custGeom>
                <a:avLst/>
                <a:gdLst>
                  <a:gd name="T0" fmla="*/ 18 w 31"/>
                  <a:gd name="T1" fmla="*/ 0 h 11"/>
                  <a:gd name="T2" fmla="*/ 2 w 31"/>
                  <a:gd name="T3" fmla="*/ 6 h 11"/>
                  <a:gd name="T4" fmla="*/ 13 w 31"/>
                  <a:gd name="T5" fmla="*/ 11 h 11"/>
                  <a:gd name="T6" fmla="*/ 29 w 31"/>
                  <a:gd name="T7" fmla="*/ 6 h 11"/>
                  <a:gd name="T8" fmla="*/ 18 w 31"/>
                  <a:gd name="T9" fmla="*/ 0 h 11"/>
                </a:gdLst>
                <a:ahLst/>
                <a:cxnLst>
                  <a:cxn ang="0">
                    <a:pos x="T0" y="T1"/>
                  </a:cxn>
                  <a:cxn ang="0">
                    <a:pos x="T2" y="T3"/>
                  </a:cxn>
                  <a:cxn ang="0">
                    <a:pos x="T4" y="T5"/>
                  </a:cxn>
                  <a:cxn ang="0">
                    <a:pos x="T6" y="T7"/>
                  </a:cxn>
                  <a:cxn ang="0">
                    <a:pos x="T8" y="T9"/>
                  </a:cxn>
                </a:cxnLst>
                <a:rect l="0" t="0" r="r" b="b"/>
                <a:pathLst>
                  <a:path w="31" h="11">
                    <a:moveTo>
                      <a:pt x="18" y="0"/>
                    </a:moveTo>
                    <a:cubicBezTo>
                      <a:pt x="11" y="0"/>
                      <a:pt x="3" y="3"/>
                      <a:pt x="2" y="6"/>
                    </a:cubicBezTo>
                    <a:cubicBezTo>
                      <a:pt x="0" y="9"/>
                      <a:pt x="5" y="11"/>
                      <a:pt x="13" y="11"/>
                    </a:cubicBezTo>
                    <a:cubicBezTo>
                      <a:pt x="20" y="11"/>
                      <a:pt x="28" y="9"/>
                      <a:pt x="29" y="6"/>
                    </a:cubicBezTo>
                    <a:cubicBezTo>
                      <a:pt x="31" y="3"/>
                      <a:pt x="26"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4" name="iśľïḑê">
                <a:extLst>
                  <a:ext uri="{FF2B5EF4-FFF2-40B4-BE49-F238E27FC236}">
                    <a16:creationId xmlns:a16="http://schemas.microsoft.com/office/drawing/2014/main" id="{C1421613-A4CE-4152-A9C0-D668ABE8C35A}"/>
                  </a:ext>
                </a:extLst>
              </p:cNvPr>
              <p:cNvSpPr/>
              <p:nvPr/>
            </p:nvSpPr>
            <p:spPr bwMode="auto">
              <a:xfrm>
                <a:off x="3597653" y="4512710"/>
                <a:ext cx="96149" cy="35102"/>
              </a:xfrm>
              <a:custGeom>
                <a:avLst/>
                <a:gdLst>
                  <a:gd name="T0" fmla="*/ 18 w 30"/>
                  <a:gd name="T1" fmla="*/ 0 h 11"/>
                  <a:gd name="T2" fmla="*/ 2 w 30"/>
                  <a:gd name="T3" fmla="*/ 6 h 11"/>
                  <a:gd name="T4" fmla="*/ 13 w 30"/>
                  <a:gd name="T5" fmla="*/ 11 h 11"/>
                  <a:gd name="T6" fmla="*/ 29 w 30"/>
                  <a:gd name="T7" fmla="*/ 6 h 11"/>
                  <a:gd name="T8" fmla="*/ 18 w 30"/>
                  <a:gd name="T9" fmla="*/ 0 h 11"/>
                </a:gdLst>
                <a:ahLst/>
                <a:cxnLst>
                  <a:cxn ang="0">
                    <a:pos x="T0" y="T1"/>
                  </a:cxn>
                  <a:cxn ang="0">
                    <a:pos x="T2" y="T3"/>
                  </a:cxn>
                  <a:cxn ang="0">
                    <a:pos x="T4" y="T5"/>
                  </a:cxn>
                  <a:cxn ang="0">
                    <a:pos x="T6" y="T7"/>
                  </a:cxn>
                  <a:cxn ang="0">
                    <a:pos x="T8" y="T9"/>
                  </a:cxn>
                </a:cxnLst>
                <a:rect l="0" t="0" r="r" b="b"/>
                <a:pathLst>
                  <a:path w="30" h="11">
                    <a:moveTo>
                      <a:pt x="18" y="0"/>
                    </a:moveTo>
                    <a:cubicBezTo>
                      <a:pt x="10" y="0"/>
                      <a:pt x="3" y="3"/>
                      <a:pt x="2" y="6"/>
                    </a:cubicBezTo>
                    <a:cubicBezTo>
                      <a:pt x="0" y="9"/>
                      <a:pt x="5" y="11"/>
                      <a:pt x="13" y="11"/>
                    </a:cubicBezTo>
                    <a:cubicBezTo>
                      <a:pt x="20" y="11"/>
                      <a:pt x="28" y="9"/>
                      <a:pt x="29" y="6"/>
                    </a:cubicBezTo>
                    <a:cubicBezTo>
                      <a:pt x="30" y="3"/>
                      <a:pt x="25" y="0"/>
                      <a:pt x="18"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5" name="íśľîďe">
                <a:extLst>
                  <a:ext uri="{FF2B5EF4-FFF2-40B4-BE49-F238E27FC236}">
                    <a16:creationId xmlns:a16="http://schemas.microsoft.com/office/drawing/2014/main" id="{2D4F340C-77F2-4F0A-94CA-B89F6F3B1036}"/>
                  </a:ext>
                </a:extLst>
              </p:cNvPr>
              <p:cNvSpPr/>
              <p:nvPr/>
            </p:nvSpPr>
            <p:spPr bwMode="auto">
              <a:xfrm>
                <a:off x="3779268" y="4512710"/>
                <a:ext cx="94623" cy="35102"/>
              </a:xfrm>
              <a:custGeom>
                <a:avLst/>
                <a:gdLst>
                  <a:gd name="T0" fmla="*/ 17 w 30"/>
                  <a:gd name="T1" fmla="*/ 0 h 11"/>
                  <a:gd name="T2" fmla="*/ 1 w 30"/>
                  <a:gd name="T3" fmla="*/ 6 h 11"/>
                  <a:gd name="T4" fmla="*/ 13 w 30"/>
                  <a:gd name="T5" fmla="*/ 11 h 11"/>
                  <a:gd name="T6" fmla="*/ 29 w 30"/>
                  <a:gd name="T7" fmla="*/ 6 h 11"/>
                  <a:gd name="T8" fmla="*/ 17 w 30"/>
                  <a:gd name="T9" fmla="*/ 0 h 11"/>
                </a:gdLst>
                <a:ahLst/>
                <a:cxnLst>
                  <a:cxn ang="0">
                    <a:pos x="T0" y="T1"/>
                  </a:cxn>
                  <a:cxn ang="0">
                    <a:pos x="T2" y="T3"/>
                  </a:cxn>
                  <a:cxn ang="0">
                    <a:pos x="T4" y="T5"/>
                  </a:cxn>
                  <a:cxn ang="0">
                    <a:pos x="T6" y="T7"/>
                  </a:cxn>
                  <a:cxn ang="0">
                    <a:pos x="T8" y="T9"/>
                  </a:cxn>
                </a:cxnLst>
                <a:rect l="0" t="0" r="r" b="b"/>
                <a:pathLst>
                  <a:path w="30" h="11">
                    <a:moveTo>
                      <a:pt x="17" y="0"/>
                    </a:moveTo>
                    <a:cubicBezTo>
                      <a:pt x="10" y="0"/>
                      <a:pt x="3" y="3"/>
                      <a:pt x="1" y="6"/>
                    </a:cubicBezTo>
                    <a:cubicBezTo>
                      <a:pt x="0" y="9"/>
                      <a:pt x="5" y="11"/>
                      <a:pt x="13" y="11"/>
                    </a:cubicBezTo>
                    <a:cubicBezTo>
                      <a:pt x="20" y="11"/>
                      <a:pt x="27" y="9"/>
                      <a:pt x="29" y="6"/>
                    </a:cubicBezTo>
                    <a:cubicBezTo>
                      <a:pt x="30" y="3"/>
                      <a:pt x="25" y="0"/>
                      <a:pt x="17"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6" name="ïṣļïḓê">
                <a:extLst>
                  <a:ext uri="{FF2B5EF4-FFF2-40B4-BE49-F238E27FC236}">
                    <a16:creationId xmlns:a16="http://schemas.microsoft.com/office/drawing/2014/main" id="{07B3F4A4-CAE8-4C8C-B747-899AC1E6D1C4}"/>
                  </a:ext>
                </a:extLst>
              </p:cNvPr>
              <p:cNvSpPr/>
              <p:nvPr/>
            </p:nvSpPr>
            <p:spPr bwMode="auto">
              <a:xfrm>
                <a:off x="3959357" y="4512710"/>
                <a:ext cx="91570" cy="35102"/>
              </a:xfrm>
              <a:custGeom>
                <a:avLst/>
                <a:gdLst>
                  <a:gd name="T0" fmla="*/ 17 w 29"/>
                  <a:gd name="T1" fmla="*/ 0 h 11"/>
                  <a:gd name="T2" fmla="*/ 1 w 29"/>
                  <a:gd name="T3" fmla="*/ 6 h 11"/>
                  <a:gd name="T4" fmla="*/ 12 w 29"/>
                  <a:gd name="T5" fmla="*/ 11 h 11"/>
                  <a:gd name="T6" fmla="*/ 28 w 29"/>
                  <a:gd name="T7" fmla="*/ 6 h 11"/>
                  <a:gd name="T8" fmla="*/ 17 w 29"/>
                  <a:gd name="T9" fmla="*/ 0 h 11"/>
                </a:gdLst>
                <a:ahLst/>
                <a:cxnLst>
                  <a:cxn ang="0">
                    <a:pos x="T0" y="T1"/>
                  </a:cxn>
                  <a:cxn ang="0">
                    <a:pos x="T2" y="T3"/>
                  </a:cxn>
                  <a:cxn ang="0">
                    <a:pos x="T4" y="T5"/>
                  </a:cxn>
                  <a:cxn ang="0">
                    <a:pos x="T6" y="T7"/>
                  </a:cxn>
                  <a:cxn ang="0">
                    <a:pos x="T8" y="T9"/>
                  </a:cxn>
                </a:cxnLst>
                <a:rect l="0" t="0" r="r" b="b"/>
                <a:pathLst>
                  <a:path w="29" h="11">
                    <a:moveTo>
                      <a:pt x="17" y="0"/>
                    </a:moveTo>
                    <a:cubicBezTo>
                      <a:pt x="9" y="0"/>
                      <a:pt x="2" y="3"/>
                      <a:pt x="1" y="6"/>
                    </a:cubicBezTo>
                    <a:cubicBezTo>
                      <a:pt x="0" y="9"/>
                      <a:pt x="5" y="11"/>
                      <a:pt x="12" y="11"/>
                    </a:cubicBezTo>
                    <a:cubicBezTo>
                      <a:pt x="20" y="11"/>
                      <a:pt x="27" y="9"/>
                      <a:pt x="28" y="6"/>
                    </a:cubicBezTo>
                    <a:cubicBezTo>
                      <a:pt x="29" y="3"/>
                      <a:pt x="24" y="0"/>
                      <a:pt x="17" y="0"/>
                    </a:cubicBez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7" name="iŝlîḍe">
                <a:extLst>
                  <a:ext uri="{FF2B5EF4-FFF2-40B4-BE49-F238E27FC236}">
                    <a16:creationId xmlns:a16="http://schemas.microsoft.com/office/drawing/2014/main" id="{09FA6DCE-FD3D-4A17-9A3B-3311606D0CC6}"/>
                  </a:ext>
                </a:extLst>
              </p:cNvPr>
              <p:cNvSpPr/>
              <p:nvPr/>
            </p:nvSpPr>
            <p:spPr bwMode="auto">
              <a:xfrm>
                <a:off x="8721019" y="4390616"/>
                <a:ext cx="604365" cy="335758"/>
              </a:xfrm>
              <a:custGeom>
                <a:avLst/>
                <a:gdLst>
                  <a:gd name="T0" fmla="*/ 114 w 396"/>
                  <a:gd name="T1" fmla="*/ 220 h 220"/>
                  <a:gd name="T2" fmla="*/ 396 w 396"/>
                  <a:gd name="T3" fmla="*/ 220 h 220"/>
                  <a:gd name="T4" fmla="*/ 266 w 396"/>
                  <a:gd name="T5" fmla="*/ 0 h 220"/>
                  <a:gd name="T6" fmla="*/ 0 w 396"/>
                  <a:gd name="T7" fmla="*/ 0 h 220"/>
                  <a:gd name="T8" fmla="*/ 114 w 396"/>
                  <a:gd name="T9" fmla="*/ 220 h 220"/>
                </a:gdLst>
                <a:ahLst/>
                <a:cxnLst>
                  <a:cxn ang="0">
                    <a:pos x="T0" y="T1"/>
                  </a:cxn>
                  <a:cxn ang="0">
                    <a:pos x="T2" y="T3"/>
                  </a:cxn>
                  <a:cxn ang="0">
                    <a:pos x="T4" y="T5"/>
                  </a:cxn>
                  <a:cxn ang="0">
                    <a:pos x="T6" y="T7"/>
                  </a:cxn>
                  <a:cxn ang="0">
                    <a:pos x="T8" y="T9"/>
                  </a:cxn>
                </a:cxnLst>
                <a:rect l="0" t="0" r="r" b="b"/>
                <a:pathLst>
                  <a:path w="396" h="220">
                    <a:moveTo>
                      <a:pt x="114" y="220"/>
                    </a:moveTo>
                    <a:lnTo>
                      <a:pt x="396" y="220"/>
                    </a:lnTo>
                    <a:lnTo>
                      <a:pt x="266" y="0"/>
                    </a:lnTo>
                    <a:lnTo>
                      <a:pt x="0" y="0"/>
                    </a:lnTo>
                    <a:lnTo>
                      <a:pt x="114" y="220"/>
                    </a:lnTo>
                    <a:close/>
                  </a:path>
                </a:pathLst>
              </a:custGeom>
              <a:solidFill>
                <a:srgbClr val="70B7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8" name="išḻiḑè">
                <a:extLst>
                  <a:ext uri="{FF2B5EF4-FFF2-40B4-BE49-F238E27FC236}">
                    <a16:creationId xmlns:a16="http://schemas.microsoft.com/office/drawing/2014/main" id="{7B4ACB63-B919-4557-A073-CC6291AFFEAB}"/>
                  </a:ext>
                </a:extLst>
              </p:cNvPr>
              <p:cNvSpPr/>
              <p:nvPr/>
            </p:nvSpPr>
            <p:spPr bwMode="auto">
              <a:xfrm>
                <a:off x="2843723" y="4798104"/>
                <a:ext cx="1100372" cy="114464"/>
              </a:xfrm>
              <a:custGeom>
                <a:avLst/>
                <a:gdLst>
                  <a:gd name="T0" fmla="*/ 0 w 721"/>
                  <a:gd name="T1" fmla="*/ 75 h 75"/>
                  <a:gd name="T2" fmla="*/ 43 w 721"/>
                  <a:gd name="T3" fmla="*/ 0 h 75"/>
                  <a:gd name="T4" fmla="*/ 721 w 721"/>
                  <a:gd name="T5" fmla="*/ 0 h 75"/>
                  <a:gd name="T6" fmla="*/ 692 w 721"/>
                  <a:gd name="T7" fmla="*/ 75 h 75"/>
                  <a:gd name="T8" fmla="*/ 0 w 721"/>
                  <a:gd name="T9" fmla="*/ 75 h 75"/>
                </a:gdLst>
                <a:ahLst/>
                <a:cxnLst>
                  <a:cxn ang="0">
                    <a:pos x="T0" y="T1"/>
                  </a:cxn>
                  <a:cxn ang="0">
                    <a:pos x="T2" y="T3"/>
                  </a:cxn>
                  <a:cxn ang="0">
                    <a:pos x="T4" y="T5"/>
                  </a:cxn>
                  <a:cxn ang="0">
                    <a:pos x="T6" y="T7"/>
                  </a:cxn>
                  <a:cxn ang="0">
                    <a:pos x="T8" y="T9"/>
                  </a:cxn>
                </a:cxnLst>
                <a:rect l="0" t="0" r="r" b="b"/>
                <a:pathLst>
                  <a:path w="721" h="75">
                    <a:moveTo>
                      <a:pt x="0" y="75"/>
                    </a:moveTo>
                    <a:lnTo>
                      <a:pt x="43" y="0"/>
                    </a:lnTo>
                    <a:lnTo>
                      <a:pt x="721" y="0"/>
                    </a:lnTo>
                    <a:lnTo>
                      <a:pt x="692" y="75"/>
                    </a:lnTo>
                    <a:lnTo>
                      <a:pt x="0" y="75"/>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89" name="iślïḑe">
                <a:extLst>
                  <a:ext uri="{FF2B5EF4-FFF2-40B4-BE49-F238E27FC236}">
                    <a16:creationId xmlns:a16="http://schemas.microsoft.com/office/drawing/2014/main" id="{3ABCF654-268C-4A49-BB1D-97E8FD5ED584}"/>
                  </a:ext>
                </a:extLst>
              </p:cNvPr>
              <p:cNvSpPr/>
              <p:nvPr/>
            </p:nvSpPr>
            <p:spPr bwMode="auto">
              <a:xfrm>
                <a:off x="2843723" y="4798104"/>
                <a:ext cx="1100372" cy="114464"/>
              </a:xfrm>
              <a:custGeom>
                <a:avLst/>
                <a:gdLst>
                  <a:gd name="T0" fmla="*/ 0 w 721"/>
                  <a:gd name="T1" fmla="*/ 75 h 75"/>
                  <a:gd name="T2" fmla="*/ 43 w 721"/>
                  <a:gd name="T3" fmla="*/ 0 h 75"/>
                  <a:gd name="T4" fmla="*/ 721 w 721"/>
                  <a:gd name="T5" fmla="*/ 0 h 75"/>
                  <a:gd name="T6" fmla="*/ 692 w 721"/>
                  <a:gd name="T7" fmla="*/ 75 h 75"/>
                  <a:gd name="T8" fmla="*/ 0 w 721"/>
                  <a:gd name="T9" fmla="*/ 75 h 75"/>
                </a:gdLst>
                <a:ahLst/>
                <a:cxnLst>
                  <a:cxn ang="0">
                    <a:pos x="T0" y="T1"/>
                  </a:cxn>
                  <a:cxn ang="0">
                    <a:pos x="T2" y="T3"/>
                  </a:cxn>
                  <a:cxn ang="0">
                    <a:pos x="T4" y="T5"/>
                  </a:cxn>
                  <a:cxn ang="0">
                    <a:pos x="T6" y="T7"/>
                  </a:cxn>
                  <a:cxn ang="0">
                    <a:pos x="T8" y="T9"/>
                  </a:cxn>
                </a:cxnLst>
                <a:rect l="0" t="0" r="r" b="b"/>
                <a:pathLst>
                  <a:path w="721" h="75">
                    <a:moveTo>
                      <a:pt x="0" y="75"/>
                    </a:moveTo>
                    <a:lnTo>
                      <a:pt x="43" y="0"/>
                    </a:lnTo>
                    <a:lnTo>
                      <a:pt x="721" y="0"/>
                    </a:lnTo>
                    <a:lnTo>
                      <a:pt x="692" y="75"/>
                    </a:lnTo>
                    <a:lnTo>
                      <a:pt x="0"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0" name="íśḷïḍe">
                <a:extLst>
                  <a:ext uri="{FF2B5EF4-FFF2-40B4-BE49-F238E27FC236}">
                    <a16:creationId xmlns:a16="http://schemas.microsoft.com/office/drawing/2014/main" id="{48C5EFBC-D51F-48F8-89F2-6FC235506081}"/>
                  </a:ext>
                </a:extLst>
              </p:cNvPr>
              <p:cNvSpPr/>
              <p:nvPr/>
            </p:nvSpPr>
            <p:spPr bwMode="auto">
              <a:xfrm>
                <a:off x="6149416" y="4019755"/>
                <a:ext cx="535688" cy="268607"/>
              </a:xfrm>
              <a:custGeom>
                <a:avLst/>
                <a:gdLst>
                  <a:gd name="T0" fmla="*/ 2 w 351"/>
                  <a:gd name="T1" fmla="*/ 176 h 176"/>
                  <a:gd name="T2" fmla="*/ 0 w 351"/>
                  <a:gd name="T3" fmla="*/ 0 h 176"/>
                  <a:gd name="T4" fmla="*/ 330 w 351"/>
                  <a:gd name="T5" fmla="*/ 0 h 176"/>
                  <a:gd name="T6" fmla="*/ 351 w 351"/>
                  <a:gd name="T7" fmla="*/ 176 h 176"/>
                  <a:gd name="T8" fmla="*/ 2 w 351"/>
                  <a:gd name="T9" fmla="*/ 176 h 176"/>
                </a:gdLst>
                <a:ahLst/>
                <a:cxnLst>
                  <a:cxn ang="0">
                    <a:pos x="T0" y="T1"/>
                  </a:cxn>
                  <a:cxn ang="0">
                    <a:pos x="T2" y="T3"/>
                  </a:cxn>
                  <a:cxn ang="0">
                    <a:pos x="T4" y="T5"/>
                  </a:cxn>
                  <a:cxn ang="0">
                    <a:pos x="T6" y="T7"/>
                  </a:cxn>
                  <a:cxn ang="0">
                    <a:pos x="T8" y="T9"/>
                  </a:cxn>
                </a:cxnLst>
                <a:rect l="0" t="0" r="r" b="b"/>
                <a:pathLst>
                  <a:path w="351" h="176">
                    <a:moveTo>
                      <a:pt x="2" y="176"/>
                    </a:moveTo>
                    <a:lnTo>
                      <a:pt x="0" y="0"/>
                    </a:lnTo>
                    <a:lnTo>
                      <a:pt x="330" y="0"/>
                    </a:lnTo>
                    <a:lnTo>
                      <a:pt x="351" y="176"/>
                    </a:lnTo>
                    <a:lnTo>
                      <a:pt x="2" y="17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1" name="îṡḻîḑe">
                <a:extLst>
                  <a:ext uri="{FF2B5EF4-FFF2-40B4-BE49-F238E27FC236}">
                    <a16:creationId xmlns:a16="http://schemas.microsoft.com/office/drawing/2014/main" id="{B4DED6F1-8F74-4413-8AA1-D776646C5C95}"/>
                  </a:ext>
                </a:extLst>
              </p:cNvPr>
              <p:cNvSpPr/>
              <p:nvPr/>
            </p:nvSpPr>
            <p:spPr bwMode="auto">
              <a:xfrm>
                <a:off x="6149416" y="4019755"/>
                <a:ext cx="535688" cy="268607"/>
              </a:xfrm>
              <a:custGeom>
                <a:avLst/>
                <a:gdLst>
                  <a:gd name="T0" fmla="*/ 2 w 351"/>
                  <a:gd name="T1" fmla="*/ 176 h 176"/>
                  <a:gd name="T2" fmla="*/ 0 w 351"/>
                  <a:gd name="T3" fmla="*/ 0 h 176"/>
                  <a:gd name="T4" fmla="*/ 330 w 351"/>
                  <a:gd name="T5" fmla="*/ 0 h 176"/>
                  <a:gd name="T6" fmla="*/ 351 w 351"/>
                  <a:gd name="T7" fmla="*/ 176 h 176"/>
                  <a:gd name="T8" fmla="*/ 2 w 351"/>
                  <a:gd name="T9" fmla="*/ 176 h 176"/>
                </a:gdLst>
                <a:ahLst/>
                <a:cxnLst>
                  <a:cxn ang="0">
                    <a:pos x="T0" y="T1"/>
                  </a:cxn>
                  <a:cxn ang="0">
                    <a:pos x="T2" y="T3"/>
                  </a:cxn>
                  <a:cxn ang="0">
                    <a:pos x="T4" y="T5"/>
                  </a:cxn>
                  <a:cxn ang="0">
                    <a:pos x="T6" y="T7"/>
                  </a:cxn>
                  <a:cxn ang="0">
                    <a:pos x="T8" y="T9"/>
                  </a:cxn>
                </a:cxnLst>
                <a:rect l="0" t="0" r="r" b="b"/>
                <a:pathLst>
                  <a:path w="351" h="176">
                    <a:moveTo>
                      <a:pt x="2" y="176"/>
                    </a:moveTo>
                    <a:lnTo>
                      <a:pt x="0" y="0"/>
                    </a:lnTo>
                    <a:lnTo>
                      <a:pt x="330" y="0"/>
                    </a:lnTo>
                    <a:lnTo>
                      <a:pt x="351" y="176"/>
                    </a:lnTo>
                    <a:lnTo>
                      <a:pt x="2"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2" name="íšľîdê">
                <a:extLst>
                  <a:ext uri="{FF2B5EF4-FFF2-40B4-BE49-F238E27FC236}">
                    <a16:creationId xmlns:a16="http://schemas.microsoft.com/office/drawing/2014/main" id="{FCE5BBD0-70E3-49E1-832E-429673232972}"/>
                  </a:ext>
                </a:extLst>
              </p:cNvPr>
              <p:cNvSpPr/>
              <p:nvPr/>
            </p:nvSpPr>
            <p:spPr bwMode="auto">
              <a:xfrm>
                <a:off x="5525211" y="4379932"/>
                <a:ext cx="405962" cy="311339"/>
              </a:xfrm>
              <a:custGeom>
                <a:avLst/>
                <a:gdLst>
                  <a:gd name="T0" fmla="*/ 0 w 266"/>
                  <a:gd name="T1" fmla="*/ 204 h 204"/>
                  <a:gd name="T2" fmla="*/ 21 w 266"/>
                  <a:gd name="T3" fmla="*/ 0 h 204"/>
                  <a:gd name="T4" fmla="*/ 266 w 266"/>
                  <a:gd name="T5" fmla="*/ 0 h 204"/>
                  <a:gd name="T6" fmla="*/ 258 w 266"/>
                  <a:gd name="T7" fmla="*/ 204 h 204"/>
                  <a:gd name="T8" fmla="*/ 0 w 266"/>
                  <a:gd name="T9" fmla="*/ 204 h 204"/>
                </a:gdLst>
                <a:ahLst/>
                <a:cxnLst>
                  <a:cxn ang="0">
                    <a:pos x="T0" y="T1"/>
                  </a:cxn>
                  <a:cxn ang="0">
                    <a:pos x="T2" y="T3"/>
                  </a:cxn>
                  <a:cxn ang="0">
                    <a:pos x="T4" y="T5"/>
                  </a:cxn>
                  <a:cxn ang="0">
                    <a:pos x="T6" y="T7"/>
                  </a:cxn>
                  <a:cxn ang="0">
                    <a:pos x="T8" y="T9"/>
                  </a:cxn>
                </a:cxnLst>
                <a:rect l="0" t="0" r="r" b="b"/>
                <a:pathLst>
                  <a:path w="266" h="204">
                    <a:moveTo>
                      <a:pt x="0" y="204"/>
                    </a:moveTo>
                    <a:lnTo>
                      <a:pt x="21" y="0"/>
                    </a:lnTo>
                    <a:lnTo>
                      <a:pt x="266" y="0"/>
                    </a:lnTo>
                    <a:lnTo>
                      <a:pt x="258" y="204"/>
                    </a:lnTo>
                    <a:lnTo>
                      <a:pt x="0" y="20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3" name="îśḻiḓé">
                <a:extLst>
                  <a:ext uri="{FF2B5EF4-FFF2-40B4-BE49-F238E27FC236}">
                    <a16:creationId xmlns:a16="http://schemas.microsoft.com/office/drawing/2014/main" id="{3BDC199E-D792-4BDC-86E5-BCA6BEBD376B}"/>
                  </a:ext>
                </a:extLst>
              </p:cNvPr>
              <p:cNvSpPr/>
              <p:nvPr/>
            </p:nvSpPr>
            <p:spPr bwMode="auto">
              <a:xfrm>
                <a:off x="5525211" y="4379932"/>
                <a:ext cx="405962" cy="311339"/>
              </a:xfrm>
              <a:custGeom>
                <a:avLst/>
                <a:gdLst>
                  <a:gd name="T0" fmla="*/ 0 w 266"/>
                  <a:gd name="T1" fmla="*/ 204 h 204"/>
                  <a:gd name="T2" fmla="*/ 21 w 266"/>
                  <a:gd name="T3" fmla="*/ 0 h 204"/>
                  <a:gd name="T4" fmla="*/ 266 w 266"/>
                  <a:gd name="T5" fmla="*/ 0 h 204"/>
                  <a:gd name="T6" fmla="*/ 258 w 266"/>
                  <a:gd name="T7" fmla="*/ 204 h 204"/>
                  <a:gd name="T8" fmla="*/ 0 w 266"/>
                  <a:gd name="T9" fmla="*/ 204 h 204"/>
                </a:gdLst>
                <a:ahLst/>
                <a:cxnLst>
                  <a:cxn ang="0">
                    <a:pos x="T0" y="T1"/>
                  </a:cxn>
                  <a:cxn ang="0">
                    <a:pos x="T2" y="T3"/>
                  </a:cxn>
                  <a:cxn ang="0">
                    <a:pos x="T4" y="T5"/>
                  </a:cxn>
                  <a:cxn ang="0">
                    <a:pos x="T6" y="T7"/>
                  </a:cxn>
                  <a:cxn ang="0">
                    <a:pos x="T8" y="T9"/>
                  </a:cxn>
                </a:cxnLst>
                <a:rect l="0" t="0" r="r" b="b"/>
                <a:pathLst>
                  <a:path w="266" h="204">
                    <a:moveTo>
                      <a:pt x="0" y="204"/>
                    </a:moveTo>
                    <a:lnTo>
                      <a:pt x="21" y="0"/>
                    </a:lnTo>
                    <a:lnTo>
                      <a:pt x="266" y="0"/>
                    </a:lnTo>
                    <a:lnTo>
                      <a:pt x="258" y="204"/>
                    </a:lnTo>
                    <a:lnTo>
                      <a:pt x="0" y="2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4" name="ïsļiḑé">
                <a:extLst>
                  <a:ext uri="{FF2B5EF4-FFF2-40B4-BE49-F238E27FC236}">
                    <a16:creationId xmlns:a16="http://schemas.microsoft.com/office/drawing/2014/main" id="{88FDB25D-4995-4543-97E4-9102734F6C21}"/>
                  </a:ext>
                </a:extLst>
              </p:cNvPr>
              <p:cNvSpPr/>
              <p:nvPr/>
            </p:nvSpPr>
            <p:spPr bwMode="auto">
              <a:xfrm>
                <a:off x="4872009" y="4379932"/>
                <a:ext cx="438012" cy="311339"/>
              </a:xfrm>
              <a:custGeom>
                <a:avLst/>
                <a:gdLst>
                  <a:gd name="T0" fmla="*/ 0 w 287"/>
                  <a:gd name="T1" fmla="*/ 204 h 204"/>
                  <a:gd name="T2" fmla="*/ 46 w 287"/>
                  <a:gd name="T3" fmla="*/ 0 h 204"/>
                  <a:gd name="T4" fmla="*/ 287 w 287"/>
                  <a:gd name="T5" fmla="*/ 0 h 204"/>
                  <a:gd name="T6" fmla="*/ 256 w 287"/>
                  <a:gd name="T7" fmla="*/ 204 h 204"/>
                  <a:gd name="T8" fmla="*/ 0 w 287"/>
                  <a:gd name="T9" fmla="*/ 204 h 204"/>
                </a:gdLst>
                <a:ahLst/>
                <a:cxnLst>
                  <a:cxn ang="0">
                    <a:pos x="T0" y="T1"/>
                  </a:cxn>
                  <a:cxn ang="0">
                    <a:pos x="T2" y="T3"/>
                  </a:cxn>
                  <a:cxn ang="0">
                    <a:pos x="T4" y="T5"/>
                  </a:cxn>
                  <a:cxn ang="0">
                    <a:pos x="T6" y="T7"/>
                  </a:cxn>
                  <a:cxn ang="0">
                    <a:pos x="T8" y="T9"/>
                  </a:cxn>
                </a:cxnLst>
                <a:rect l="0" t="0" r="r" b="b"/>
                <a:pathLst>
                  <a:path w="287" h="204">
                    <a:moveTo>
                      <a:pt x="0" y="204"/>
                    </a:moveTo>
                    <a:lnTo>
                      <a:pt x="46" y="0"/>
                    </a:lnTo>
                    <a:lnTo>
                      <a:pt x="287" y="0"/>
                    </a:lnTo>
                    <a:lnTo>
                      <a:pt x="256" y="204"/>
                    </a:lnTo>
                    <a:lnTo>
                      <a:pt x="0" y="20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5" name="ïS1íḑè">
                <a:extLst>
                  <a:ext uri="{FF2B5EF4-FFF2-40B4-BE49-F238E27FC236}">
                    <a16:creationId xmlns:a16="http://schemas.microsoft.com/office/drawing/2014/main" id="{E71C0649-986C-4887-90F4-F9F55571A411}"/>
                  </a:ext>
                </a:extLst>
              </p:cNvPr>
              <p:cNvSpPr/>
              <p:nvPr/>
            </p:nvSpPr>
            <p:spPr bwMode="auto">
              <a:xfrm>
                <a:off x="7055963" y="5054501"/>
                <a:ext cx="824134" cy="418172"/>
              </a:xfrm>
              <a:custGeom>
                <a:avLst/>
                <a:gdLst>
                  <a:gd name="T0" fmla="*/ 46 w 540"/>
                  <a:gd name="T1" fmla="*/ 274 h 274"/>
                  <a:gd name="T2" fmla="*/ 0 w 540"/>
                  <a:gd name="T3" fmla="*/ 0 h 274"/>
                  <a:gd name="T4" fmla="*/ 461 w 540"/>
                  <a:gd name="T5" fmla="*/ 0 h 274"/>
                  <a:gd name="T6" fmla="*/ 540 w 540"/>
                  <a:gd name="T7" fmla="*/ 274 h 274"/>
                  <a:gd name="T8" fmla="*/ 46 w 540"/>
                  <a:gd name="T9" fmla="*/ 274 h 274"/>
                </a:gdLst>
                <a:ahLst/>
                <a:cxnLst>
                  <a:cxn ang="0">
                    <a:pos x="T0" y="T1"/>
                  </a:cxn>
                  <a:cxn ang="0">
                    <a:pos x="T2" y="T3"/>
                  </a:cxn>
                  <a:cxn ang="0">
                    <a:pos x="T4" y="T5"/>
                  </a:cxn>
                  <a:cxn ang="0">
                    <a:pos x="T6" y="T7"/>
                  </a:cxn>
                  <a:cxn ang="0">
                    <a:pos x="T8" y="T9"/>
                  </a:cxn>
                </a:cxnLst>
                <a:rect l="0" t="0" r="r" b="b"/>
                <a:pathLst>
                  <a:path w="540" h="274">
                    <a:moveTo>
                      <a:pt x="46" y="274"/>
                    </a:moveTo>
                    <a:lnTo>
                      <a:pt x="0" y="0"/>
                    </a:lnTo>
                    <a:lnTo>
                      <a:pt x="461" y="0"/>
                    </a:lnTo>
                    <a:lnTo>
                      <a:pt x="540" y="274"/>
                    </a:lnTo>
                    <a:lnTo>
                      <a:pt x="46" y="27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6" name="islïde">
                <a:extLst>
                  <a:ext uri="{FF2B5EF4-FFF2-40B4-BE49-F238E27FC236}">
                    <a16:creationId xmlns:a16="http://schemas.microsoft.com/office/drawing/2014/main" id="{1B06FE7E-DBCE-4798-993F-E8B97238A231}"/>
                  </a:ext>
                </a:extLst>
              </p:cNvPr>
              <p:cNvSpPr/>
              <p:nvPr/>
            </p:nvSpPr>
            <p:spPr bwMode="auto">
              <a:xfrm>
                <a:off x="7055963" y="5054501"/>
                <a:ext cx="824134" cy="418172"/>
              </a:xfrm>
              <a:custGeom>
                <a:avLst/>
                <a:gdLst>
                  <a:gd name="T0" fmla="*/ 46 w 540"/>
                  <a:gd name="T1" fmla="*/ 274 h 274"/>
                  <a:gd name="T2" fmla="*/ 0 w 540"/>
                  <a:gd name="T3" fmla="*/ 0 h 274"/>
                  <a:gd name="T4" fmla="*/ 461 w 540"/>
                  <a:gd name="T5" fmla="*/ 0 h 274"/>
                  <a:gd name="T6" fmla="*/ 540 w 540"/>
                  <a:gd name="T7" fmla="*/ 274 h 274"/>
                  <a:gd name="T8" fmla="*/ 46 w 540"/>
                  <a:gd name="T9" fmla="*/ 274 h 274"/>
                </a:gdLst>
                <a:ahLst/>
                <a:cxnLst>
                  <a:cxn ang="0">
                    <a:pos x="T0" y="T1"/>
                  </a:cxn>
                  <a:cxn ang="0">
                    <a:pos x="T2" y="T3"/>
                  </a:cxn>
                  <a:cxn ang="0">
                    <a:pos x="T4" y="T5"/>
                  </a:cxn>
                  <a:cxn ang="0">
                    <a:pos x="T6" y="T7"/>
                  </a:cxn>
                  <a:cxn ang="0">
                    <a:pos x="T8" y="T9"/>
                  </a:cxn>
                </a:cxnLst>
                <a:rect l="0" t="0" r="r" b="b"/>
                <a:pathLst>
                  <a:path w="540" h="274">
                    <a:moveTo>
                      <a:pt x="46" y="274"/>
                    </a:moveTo>
                    <a:lnTo>
                      <a:pt x="0" y="0"/>
                    </a:lnTo>
                    <a:lnTo>
                      <a:pt x="461" y="0"/>
                    </a:lnTo>
                    <a:lnTo>
                      <a:pt x="540" y="274"/>
                    </a:lnTo>
                    <a:lnTo>
                      <a:pt x="46" y="2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7" name="iṡľïḑê">
                <a:extLst>
                  <a:ext uri="{FF2B5EF4-FFF2-40B4-BE49-F238E27FC236}">
                    <a16:creationId xmlns:a16="http://schemas.microsoft.com/office/drawing/2014/main" id="{0604D170-AE1F-4FDE-A08F-530F431D47F1}"/>
                  </a:ext>
                </a:extLst>
              </p:cNvPr>
              <p:cNvSpPr/>
              <p:nvPr/>
            </p:nvSpPr>
            <p:spPr bwMode="auto">
              <a:xfrm>
                <a:off x="7017809" y="4827101"/>
                <a:ext cx="711197" cy="123621"/>
              </a:xfrm>
              <a:custGeom>
                <a:avLst/>
                <a:gdLst>
                  <a:gd name="T0" fmla="*/ 15 w 466"/>
                  <a:gd name="T1" fmla="*/ 81 h 81"/>
                  <a:gd name="T2" fmla="*/ 0 w 466"/>
                  <a:gd name="T3" fmla="*/ 0 h 81"/>
                  <a:gd name="T4" fmla="*/ 443 w 466"/>
                  <a:gd name="T5" fmla="*/ 0 h 81"/>
                  <a:gd name="T6" fmla="*/ 466 w 466"/>
                  <a:gd name="T7" fmla="*/ 81 h 81"/>
                  <a:gd name="T8" fmla="*/ 15 w 466"/>
                  <a:gd name="T9" fmla="*/ 81 h 81"/>
                </a:gdLst>
                <a:ahLst/>
                <a:cxnLst>
                  <a:cxn ang="0">
                    <a:pos x="T0" y="T1"/>
                  </a:cxn>
                  <a:cxn ang="0">
                    <a:pos x="T2" y="T3"/>
                  </a:cxn>
                  <a:cxn ang="0">
                    <a:pos x="T4" y="T5"/>
                  </a:cxn>
                  <a:cxn ang="0">
                    <a:pos x="T6" y="T7"/>
                  </a:cxn>
                  <a:cxn ang="0">
                    <a:pos x="T8" y="T9"/>
                  </a:cxn>
                </a:cxnLst>
                <a:rect l="0" t="0" r="r" b="b"/>
                <a:pathLst>
                  <a:path w="466" h="81">
                    <a:moveTo>
                      <a:pt x="15" y="81"/>
                    </a:moveTo>
                    <a:lnTo>
                      <a:pt x="0" y="0"/>
                    </a:lnTo>
                    <a:lnTo>
                      <a:pt x="443" y="0"/>
                    </a:lnTo>
                    <a:lnTo>
                      <a:pt x="466" y="81"/>
                    </a:lnTo>
                    <a:lnTo>
                      <a:pt x="15" y="8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8" name="ïṡ1idè">
                <a:extLst>
                  <a:ext uri="{FF2B5EF4-FFF2-40B4-BE49-F238E27FC236}">
                    <a16:creationId xmlns:a16="http://schemas.microsoft.com/office/drawing/2014/main" id="{D8F7BD8A-29E3-46D4-B8CC-73195E5C2B4C}"/>
                  </a:ext>
                </a:extLst>
              </p:cNvPr>
              <p:cNvSpPr/>
              <p:nvPr/>
            </p:nvSpPr>
            <p:spPr bwMode="auto">
              <a:xfrm>
                <a:off x="2520174" y="5027030"/>
                <a:ext cx="1333876" cy="445643"/>
              </a:xfrm>
              <a:custGeom>
                <a:avLst/>
                <a:gdLst>
                  <a:gd name="T0" fmla="*/ 0 w 874"/>
                  <a:gd name="T1" fmla="*/ 292 h 292"/>
                  <a:gd name="T2" fmla="*/ 168 w 874"/>
                  <a:gd name="T3" fmla="*/ 0 h 292"/>
                  <a:gd name="T4" fmla="*/ 874 w 874"/>
                  <a:gd name="T5" fmla="*/ 0 h 292"/>
                  <a:gd name="T6" fmla="*/ 760 w 874"/>
                  <a:gd name="T7" fmla="*/ 292 h 292"/>
                  <a:gd name="T8" fmla="*/ 0 w 874"/>
                  <a:gd name="T9" fmla="*/ 292 h 292"/>
                </a:gdLst>
                <a:ahLst/>
                <a:cxnLst>
                  <a:cxn ang="0">
                    <a:pos x="T0" y="T1"/>
                  </a:cxn>
                  <a:cxn ang="0">
                    <a:pos x="T2" y="T3"/>
                  </a:cxn>
                  <a:cxn ang="0">
                    <a:pos x="T4" y="T5"/>
                  </a:cxn>
                  <a:cxn ang="0">
                    <a:pos x="T6" y="T7"/>
                  </a:cxn>
                  <a:cxn ang="0">
                    <a:pos x="T8" y="T9"/>
                  </a:cxn>
                </a:cxnLst>
                <a:rect l="0" t="0" r="r" b="b"/>
                <a:pathLst>
                  <a:path w="874" h="292">
                    <a:moveTo>
                      <a:pt x="0" y="292"/>
                    </a:moveTo>
                    <a:lnTo>
                      <a:pt x="168" y="0"/>
                    </a:lnTo>
                    <a:lnTo>
                      <a:pt x="874" y="0"/>
                    </a:lnTo>
                    <a:lnTo>
                      <a:pt x="760" y="292"/>
                    </a:lnTo>
                    <a:lnTo>
                      <a:pt x="0" y="292"/>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99" name="isľiďè">
                <a:extLst>
                  <a:ext uri="{FF2B5EF4-FFF2-40B4-BE49-F238E27FC236}">
                    <a16:creationId xmlns:a16="http://schemas.microsoft.com/office/drawing/2014/main" id="{2DF1E1AB-D189-44E5-A1D1-00D639B6B263}"/>
                  </a:ext>
                </a:extLst>
              </p:cNvPr>
              <p:cNvSpPr/>
              <p:nvPr/>
            </p:nvSpPr>
            <p:spPr bwMode="auto">
              <a:xfrm>
                <a:off x="9271967" y="5280375"/>
                <a:ext cx="399858" cy="192298"/>
              </a:xfrm>
              <a:custGeom>
                <a:avLst/>
                <a:gdLst>
                  <a:gd name="T0" fmla="*/ 67 w 262"/>
                  <a:gd name="T1" fmla="*/ 126 h 126"/>
                  <a:gd name="T2" fmla="*/ 0 w 262"/>
                  <a:gd name="T3" fmla="*/ 0 h 126"/>
                  <a:gd name="T4" fmla="*/ 189 w 262"/>
                  <a:gd name="T5" fmla="*/ 0 h 126"/>
                  <a:gd name="T6" fmla="*/ 262 w 262"/>
                  <a:gd name="T7" fmla="*/ 126 h 126"/>
                  <a:gd name="T8" fmla="*/ 67 w 262"/>
                  <a:gd name="T9" fmla="*/ 126 h 126"/>
                </a:gdLst>
                <a:ahLst/>
                <a:cxnLst>
                  <a:cxn ang="0">
                    <a:pos x="T0" y="T1"/>
                  </a:cxn>
                  <a:cxn ang="0">
                    <a:pos x="T2" y="T3"/>
                  </a:cxn>
                  <a:cxn ang="0">
                    <a:pos x="T4" y="T5"/>
                  </a:cxn>
                  <a:cxn ang="0">
                    <a:pos x="T6" y="T7"/>
                  </a:cxn>
                  <a:cxn ang="0">
                    <a:pos x="T8" y="T9"/>
                  </a:cxn>
                </a:cxnLst>
                <a:rect l="0" t="0" r="r" b="b"/>
                <a:pathLst>
                  <a:path w="262" h="126">
                    <a:moveTo>
                      <a:pt x="67" y="126"/>
                    </a:moveTo>
                    <a:lnTo>
                      <a:pt x="0" y="0"/>
                    </a:lnTo>
                    <a:lnTo>
                      <a:pt x="189" y="0"/>
                    </a:lnTo>
                    <a:lnTo>
                      <a:pt x="262" y="126"/>
                    </a:lnTo>
                    <a:lnTo>
                      <a:pt x="67" y="12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0" name="îṣḷíḓè">
                <a:extLst>
                  <a:ext uri="{FF2B5EF4-FFF2-40B4-BE49-F238E27FC236}">
                    <a16:creationId xmlns:a16="http://schemas.microsoft.com/office/drawing/2014/main" id="{732E49DE-33D7-47EC-8CBD-D250DCAE997D}"/>
                  </a:ext>
                </a:extLst>
              </p:cNvPr>
              <p:cNvSpPr/>
              <p:nvPr/>
            </p:nvSpPr>
            <p:spPr bwMode="auto">
              <a:xfrm>
                <a:off x="9018623" y="4798104"/>
                <a:ext cx="468536" cy="355599"/>
              </a:xfrm>
              <a:custGeom>
                <a:avLst/>
                <a:gdLst>
                  <a:gd name="T0" fmla="*/ 123 w 307"/>
                  <a:gd name="T1" fmla="*/ 233 h 233"/>
                  <a:gd name="T2" fmla="*/ 0 w 307"/>
                  <a:gd name="T3" fmla="*/ 0 h 233"/>
                  <a:gd name="T4" fmla="*/ 172 w 307"/>
                  <a:gd name="T5" fmla="*/ 0 h 233"/>
                  <a:gd name="T6" fmla="*/ 307 w 307"/>
                  <a:gd name="T7" fmla="*/ 233 h 233"/>
                  <a:gd name="T8" fmla="*/ 123 w 307"/>
                  <a:gd name="T9" fmla="*/ 233 h 233"/>
                </a:gdLst>
                <a:ahLst/>
                <a:cxnLst>
                  <a:cxn ang="0">
                    <a:pos x="T0" y="T1"/>
                  </a:cxn>
                  <a:cxn ang="0">
                    <a:pos x="T2" y="T3"/>
                  </a:cxn>
                  <a:cxn ang="0">
                    <a:pos x="T4" y="T5"/>
                  </a:cxn>
                  <a:cxn ang="0">
                    <a:pos x="T6" y="T7"/>
                  </a:cxn>
                  <a:cxn ang="0">
                    <a:pos x="T8" y="T9"/>
                  </a:cxn>
                </a:cxnLst>
                <a:rect l="0" t="0" r="r" b="b"/>
                <a:pathLst>
                  <a:path w="307" h="233">
                    <a:moveTo>
                      <a:pt x="123" y="233"/>
                    </a:moveTo>
                    <a:lnTo>
                      <a:pt x="0" y="0"/>
                    </a:lnTo>
                    <a:lnTo>
                      <a:pt x="172" y="0"/>
                    </a:lnTo>
                    <a:lnTo>
                      <a:pt x="307" y="233"/>
                    </a:lnTo>
                    <a:lnTo>
                      <a:pt x="123" y="233"/>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1" name="ïSľïḑê">
                <a:extLst>
                  <a:ext uri="{FF2B5EF4-FFF2-40B4-BE49-F238E27FC236}">
                    <a16:creationId xmlns:a16="http://schemas.microsoft.com/office/drawing/2014/main" id="{2F1A5328-0D9B-477A-B3D4-8D4055F27288}"/>
                  </a:ext>
                </a:extLst>
              </p:cNvPr>
              <p:cNvSpPr/>
              <p:nvPr/>
            </p:nvSpPr>
            <p:spPr bwMode="auto">
              <a:xfrm>
                <a:off x="8606556" y="4019755"/>
                <a:ext cx="386122" cy="280816"/>
              </a:xfrm>
              <a:custGeom>
                <a:avLst/>
                <a:gdLst>
                  <a:gd name="T0" fmla="*/ 98 w 253"/>
                  <a:gd name="T1" fmla="*/ 184 h 184"/>
                  <a:gd name="T2" fmla="*/ 0 w 253"/>
                  <a:gd name="T3" fmla="*/ 0 h 184"/>
                  <a:gd name="T4" fmla="*/ 147 w 253"/>
                  <a:gd name="T5" fmla="*/ 0 h 184"/>
                  <a:gd name="T6" fmla="*/ 253 w 253"/>
                  <a:gd name="T7" fmla="*/ 184 h 184"/>
                  <a:gd name="T8" fmla="*/ 98 w 253"/>
                  <a:gd name="T9" fmla="*/ 184 h 184"/>
                </a:gdLst>
                <a:ahLst/>
                <a:cxnLst>
                  <a:cxn ang="0">
                    <a:pos x="T0" y="T1"/>
                  </a:cxn>
                  <a:cxn ang="0">
                    <a:pos x="T2" y="T3"/>
                  </a:cxn>
                  <a:cxn ang="0">
                    <a:pos x="T4" y="T5"/>
                  </a:cxn>
                  <a:cxn ang="0">
                    <a:pos x="T6" y="T7"/>
                  </a:cxn>
                  <a:cxn ang="0">
                    <a:pos x="T8" y="T9"/>
                  </a:cxn>
                </a:cxnLst>
                <a:rect l="0" t="0" r="r" b="b"/>
                <a:pathLst>
                  <a:path w="253" h="184">
                    <a:moveTo>
                      <a:pt x="98" y="184"/>
                    </a:moveTo>
                    <a:lnTo>
                      <a:pt x="0" y="0"/>
                    </a:lnTo>
                    <a:lnTo>
                      <a:pt x="147" y="0"/>
                    </a:lnTo>
                    <a:lnTo>
                      <a:pt x="253" y="184"/>
                    </a:lnTo>
                    <a:lnTo>
                      <a:pt x="98" y="18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2" name="îŝ1ïdè">
                <a:extLst>
                  <a:ext uri="{FF2B5EF4-FFF2-40B4-BE49-F238E27FC236}">
                    <a16:creationId xmlns:a16="http://schemas.microsoft.com/office/drawing/2014/main" id="{8B65FDA6-8C08-4496-9521-635370A70691}"/>
                  </a:ext>
                </a:extLst>
              </p:cNvPr>
              <p:cNvSpPr/>
              <p:nvPr/>
            </p:nvSpPr>
            <p:spPr bwMode="auto">
              <a:xfrm>
                <a:off x="6907925" y="4149480"/>
                <a:ext cx="630310" cy="138882"/>
              </a:xfrm>
              <a:custGeom>
                <a:avLst/>
                <a:gdLst>
                  <a:gd name="T0" fmla="*/ 14 w 413"/>
                  <a:gd name="T1" fmla="*/ 91 h 91"/>
                  <a:gd name="T2" fmla="*/ 0 w 413"/>
                  <a:gd name="T3" fmla="*/ 0 h 91"/>
                  <a:gd name="T4" fmla="*/ 386 w 413"/>
                  <a:gd name="T5" fmla="*/ 0 h 91"/>
                  <a:gd name="T6" fmla="*/ 413 w 413"/>
                  <a:gd name="T7" fmla="*/ 91 h 91"/>
                  <a:gd name="T8" fmla="*/ 14 w 413"/>
                  <a:gd name="T9" fmla="*/ 91 h 91"/>
                </a:gdLst>
                <a:ahLst/>
                <a:cxnLst>
                  <a:cxn ang="0">
                    <a:pos x="T0" y="T1"/>
                  </a:cxn>
                  <a:cxn ang="0">
                    <a:pos x="T2" y="T3"/>
                  </a:cxn>
                  <a:cxn ang="0">
                    <a:pos x="T4" y="T5"/>
                  </a:cxn>
                  <a:cxn ang="0">
                    <a:pos x="T6" y="T7"/>
                  </a:cxn>
                  <a:cxn ang="0">
                    <a:pos x="T8" y="T9"/>
                  </a:cxn>
                </a:cxnLst>
                <a:rect l="0" t="0" r="r" b="b"/>
                <a:pathLst>
                  <a:path w="413" h="91">
                    <a:moveTo>
                      <a:pt x="14" y="91"/>
                    </a:moveTo>
                    <a:lnTo>
                      <a:pt x="0" y="0"/>
                    </a:lnTo>
                    <a:lnTo>
                      <a:pt x="386" y="0"/>
                    </a:lnTo>
                    <a:lnTo>
                      <a:pt x="413" y="91"/>
                    </a:lnTo>
                    <a:lnTo>
                      <a:pt x="14" y="9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3" name="ísļïde">
                <a:extLst>
                  <a:ext uri="{FF2B5EF4-FFF2-40B4-BE49-F238E27FC236}">
                    <a16:creationId xmlns:a16="http://schemas.microsoft.com/office/drawing/2014/main" id="{69F1FA71-47B9-4966-8F2C-2B9832ACA0EA}"/>
                  </a:ext>
                </a:extLst>
              </p:cNvPr>
              <p:cNvSpPr/>
              <p:nvPr/>
            </p:nvSpPr>
            <p:spPr bwMode="auto">
              <a:xfrm>
                <a:off x="6958288" y="4453188"/>
                <a:ext cx="697462" cy="238083"/>
              </a:xfrm>
              <a:custGeom>
                <a:avLst/>
                <a:gdLst>
                  <a:gd name="T0" fmla="*/ 25 w 457"/>
                  <a:gd name="T1" fmla="*/ 156 h 156"/>
                  <a:gd name="T2" fmla="*/ 0 w 457"/>
                  <a:gd name="T3" fmla="*/ 0 h 156"/>
                  <a:gd name="T4" fmla="*/ 411 w 457"/>
                  <a:gd name="T5" fmla="*/ 0 h 156"/>
                  <a:gd name="T6" fmla="*/ 457 w 457"/>
                  <a:gd name="T7" fmla="*/ 156 h 156"/>
                  <a:gd name="T8" fmla="*/ 25 w 457"/>
                  <a:gd name="T9" fmla="*/ 156 h 156"/>
                </a:gdLst>
                <a:ahLst/>
                <a:cxnLst>
                  <a:cxn ang="0">
                    <a:pos x="T0" y="T1"/>
                  </a:cxn>
                  <a:cxn ang="0">
                    <a:pos x="T2" y="T3"/>
                  </a:cxn>
                  <a:cxn ang="0">
                    <a:pos x="T4" y="T5"/>
                  </a:cxn>
                  <a:cxn ang="0">
                    <a:pos x="T6" y="T7"/>
                  </a:cxn>
                  <a:cxn ang="0">
                    <a:pos x="T8" y="T9"/>
                  </a:cxn>
                </a:cxnLst>
                <a:rect l="0" t="0" r="r" b="b"/>
                <a:pathLst>
                  <a:path w="457" h="156">
                    <a:moveTo>
                      <a:pt x="25" y="156"/>
                    </a:moveTo>
                    <a:lnTo>
                      <a:pt x="0" y="0"/>
                    </a:lnTo>
                    <a:lnTo>
                      <a:pt x="411" y="0"/>
                    </a:lnTo>
                    <a:lnTo>
                      <a:pt x="457" y="156"/>
                    </a:lnTo>
                    <a:lnTo>
                      <a:pt x="25" y="156"/>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4" name="îṣḻîḋè">
                <a:extLst>
                  <a:ext uri="{FF2B5EF4-FFF2-40B4-BE49-F238E27FC236}">
                    <a16:creationId xmlns:a16="http://schemas.microsoft.com/office/drawing/2014/main" id="{78783CA9-1B9F-40D6-B8A6-C4C1EA078E1E}"/>
                  </a:ext>
                </a:extLst>
              </p:cNvPr>
              <p:cNvSpPr/>
              <p:nvPr/>
            </p:nvSpPr>
            <p:spPr bwMode="auto">
              <a:xfrm>
                <a:off x="2970396" y="4582914"/>
                <a:ext cx="1059165" cy="108359"/>
              </a:xfrm>
              <a:custGeom>
                <a:avLst/>
                <a:gdLst>
                  <a:gd name="T0" fmla="*/ 0 w 694"/>
                  <a:gd name="T1" fmla="*/ 71 h 71"/>
                  <a:gd name="T2" fmla="*/ 665 w 694"/>
                  <a:gd name="T3" fmla="*/ 71 h 71"/>
                  <a:gd name="T4" fmla="*/ 694 w 694"/>
                  <a:gd name="T5" fmla="*/ 0 h 71"/>
                  <a:gd name="T6" fmla="*/ 41 w 694"/>
                  <a:gd name="T7" fmla="*/ 0 h 71"/>
                  <a:gd name="T8" fmla="*/ 0 w 694"/>
                  <a:gd name="T9" fmla="*/ 71 h 71"/>
                </a:gdLst>
                <a:ahLst/>
                <a:cxnLst>
                  <a:cxn ang="0">
                    <a:pos x="T0" y="T1"/>
                  </a:cxn>
                  <a:cxn ang="0">
                    <a:pos x="T2" y="T3"/>
                  </a:cxn>
                  <a:cxn ang="0">
                    <a:pos x="T4" y="T5"/>
                  </a:cxn>
                  <a:cxn ang="0">
                    <a:pos x="T6" y="T7"/>
                  </a:cxn>
                  <a:cxn ang="0">
                    <a:pos x="T8" y="T9"/>
                  </a:cxn>
                </a:cxnLst>
                <a:rect l="0" t="0" r="r" b="b"/>
                <a:pathLst>
                  <a:path w="694" h="71">
                    <a:moveTo>
                      <a:pt x="0" y="71"/>
                    </a:moveTo>
                    <a:lnTo>
                      <a:pt x="665" y="71"/>
                    </a:lnTo>
                    <a:lnTo>
                      <a:pt x="694" y="0"/>
                    </a:lnTo>
                    <a:lnTo>
                      <a:pt x="41" y="0"/>
                    </a:lnTo>
                    <a:lnTo>
                      <a:pt x="0" y="7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5" name="ïşliḍé">
                <a:extLst>
                  <a:ext uri="{FF2B5EF4-FFF2-40B4-BE49-F238E27FC236}">
                    <a16:creationId xmlns:a16="http://schemas.microsoft.com/office/drawing/2014/main" id="{25F3722F-CDA0-46CD-813C-0F627A2B0D80}"/>
                  </a:ext>
                </a:extLst>
              </p:cNvPr>
              <p:cNvSpPr/>
              <p:nvPr/>
            </p:nvSpPr>
            <p:spPr bwMode="auto">
              <a:xfrm>
                <a:off x="2970396" y="4582914"/>
                <a:ext cx="1059165" cy="108359"/>
              </a:xfrm>
              <a:custGeom>
                <a:avLst/>
                <a:gdLst>
                  <a:gd name="T0" fmla="*/ 0 w 694"/>
                  <a:gd name="T1" fmla="*/ 71 h 71"/>
                  <a:gd name="T2" fmla="*/ 665 w 694"/>
                  <a:gd name="T3" fmla="*/ 71 h 71"/>
                  <a:gd name="T4" fmla="*/ 694 w 694"/>
                  <a:gd name="T5" fmla="*/ 0 h 71"/>
                  <a:gd name="T6" fmla="*/ 41 w 694"/>
                  <a:gd name="T7" fmla="*/ 0 h 71"/>
                  <a:gd name="T8" fmla="*/ 0 w 694"/>
                  <a:gd name="T9" fmla="*/ 71 h 71"/>
                </a:gdLst>
                <a:ahLst/>
                <a:cxnLst>
                  <a:cxn ang="0">
                    <a:pos x="T0" y="T1"/>
                  </a:cxn>
                  <a:cxn ang="0">
                    <a:pos x="T2" y="T3"/>
                  </a:cxn>
                  <a:cxn ang="0">
                    <a:pos x="T4" y="T5"/>
                  </a:cxn>
                  <a:cxn ang="0">
                    <a:pos x="T6" y="T7"/>
                  </a:cxn>
                  <a:cxn ang="0">
                    <a:pos x="T8" y="T9"/>
                  </a:cxn>
                </a:cxnLst>
                <a:rect l="0" t="0" r="r" b="b"/>
                <a:pathLst>
                  <a:path w="694" h="71">
                    <a:moveTo>
                      <a:pt x="0" y="71"/>
                    </a:moveTo>
                    <a:lnTo>
                      <a:pt x="665" y="71"/>
                    </a:lnTo>
                    <a:lnTo>
                      <a:pt x="694" y="0"/>
                    </a:lnTo>
                    <a:lnTo>
                      <a:pt x="41"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6" name="işļïďé">
                <a:extLst>
                  <a:ext uri="{FF2B5EF4-FFF2-40B4-BE49-F238E27FC236}">
                    <a16:creationId xmlns:a16="http://schemas.microsoft.com/office/drawing/2014/main" id="{74CDFA2A-BA7D-40D7-8A86-E645895F1C47}"/>
                  </a:ext>
                </a:extLst>
              </p:cNvPr>
              <p:cNvSpPr/>
              <p:nvPr/>
            </p:nvSpPr>
            <p:spPr bwMode="auto">
              <a:xfrm>
                <a:off x="3094015" y="4379932"/>
                <a:ext cx="770718" cy="99202"/>
              </a:xfrm>
              <a:custGeom>
                <a:avLst/>
                <a:gdLst>
                  <a:gd name="T0" fmla="*/ 505 w 505"/>
                  <a:gd name="T1" fmla="*/ 0 h 65"/>
                  <a:gd name="T2" fmla="*/ 37 w 505"/>
                  <a:gd name="T3" fmla="*/ 0 h 65"/>
                  <a:gd name="T4" fmla="*/ 0 w 505"/>
                  <a:gd name="T5" fmla="*/ 65 h 65"/>
                  <a:gd name="T6" fmla="*/ 476 w 505"/>
                  <a:gd name="T7" fmla="*/ 65 h 65"/>
                  <a:gd name="T8" fmla="*/ 505 w 505"/>
                  <a:gd name="T9" fmla="*/ 0 h 65"/>
                </a:gdLst>
                <a:ahLst/>
                <a:cxnLst>
                  <a:cxn ang="0">
                    <a:pos x="T0" y="T1"/>
                  </a:cxn>
                  <a:cxn ang="0">
                    <a:pos x="T2" y="T3"/>
                  </a:cxn>
                  <a:cxn ang="0">
                    <a:pos x="T4" y="T5"/>
                  </a:cxn>
                  <a:cxn ang="0">
                    <a:pos x="T6" y="T7"/>
                  </a:cxn>
                  <a:cxn ang="0">
                    <a:pos x="T8" y="T9"/>
                  </a:cxn>
                </a:cxnLst>
                <a:rect l="0" t="0" r="r" b="b"/>
                <a:pathLst>
                  <a:path w="505" h="65">
                    <a:moveTo>
                      <a:pt x="505" y="0"/>
                    </a:moveTo>
                    <a:lnTo>
                      <a:pt x="37" y="0"/>
                    </a:lnTo>
                    <a:lnTo>
                      <a:pt x="0" y="65"/>
                    </a:lnTo>
                    <a:lnTo>
                      <a:pt x="476" y="65"/>
                    </a:lnTo>
                    <a:lnTo>
                      <a:pt x="505"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7" name="íşḷiḑè">
                <a:extLst>
                  <a:ext uri="{FF2B5EF4-FFF2-40B4-BE49-F238E27FC236}">
                    <a16:creationId xmlns:a16="http://schemas.microsoft.com/office/drawing/2014/main" id="{425FB26B-6622-4502-A08B-6751743FB0CC}"/>
                  </a:ext>
                </a:extLst>
              </p:cNvPr>
              <p:cNvSpPr/>
              <p:nvPr/>
            </p:nvSpPr>
            <p:spPr bwMode="auto">
              <a:xfrm>
                <a:off x="4298167" y="4379932"/>
                <a:ext cx="508216" cy="167879"/>
              </a:xfrm>
              <a:custGeom>
                <a:avLst/>
                <a:gdLst>
                  <a:gd name="T0" fmla="*/ 193 w 333"/>
                  <a:gd name="T1" fmla="*/ 0 h 110"/>
                  <a:gd name="T2" fmla="*/ 15 w 333"/>
                  <a:gd name="T3" fmla="*/ 65 h 110"/>
                  <a:gd name="T4" fmla="*/ 0 w 333"/>
                  <a:gd name="T5" fmla="*/ 110 h 110"/>
                  <a:gd name="T6" fmla="*/ 303 w 333"/>
                  <a:gd name="T7" fmla="*/ 110 h 110"/>
                  <a:gd name="T8" fmla="*/ 333 w 333"/>
                  <a:gd name="T9" fmla="*/ 0 h 110"/>
                  <a:gd name="T10" fmla="*/ 193 w 333"/>
                  <a:gd name="T11" fmla="*/ 0 h 110"/>
                </a:gdLst>
                <a:ahLst/>
                <a:cxnLst>
                  <a:cxn ang="0">
                    <a:pos x="T0" y="T1"/>
                  </a:cxn>
                  <a:cxn ang="0">
                    <a:pos x="T2" y="T3"/>
                  </a:cxn>
                  <a:cxn ang="0">
                    <a:pos x="T4" y="T5"/>
                  </a:cxn>
                  <a:cxn ang="0">
                    <a:pos x="T6" y="T7"/>
                  </a:cxn>
                  <a:cxn ang="0">
                    <a:pos x="T8" y="T9"/>
                  </a:cxn>
                  <a:cxn ang="0">
                    <a:pos x="T10" y="T11"/>
                  </a:cxn>
                </a:cxnLst>
                <a:rect l="0" t="0" r="r" b="b"/>
                <a:pathLst>
                  <a:path w="333" h="110">
                    <a:moveTo>
                      <a:pt x="193" y="0"/>
                    </a:moveTo>
                    <a:lnTo>
                      <a:pt x="15" y="65"/>
                    </a:lnTo>
                    <a:lnTo>
                      <a:pt x="0" y="110"/>
                    </a:lnTo>
                    <a:lnTo>
                      <a:pt x="303" y="110"/>
                    </a:lnTo>
                    <a:lnTo>
                      <a:pt x="333" y="0"/>
                    </a:lnTo>
                    <a:lnTo>
                      <a:pt x="193"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8" name="iṡ1iḑê">
                <a:extLst>
                  <a:ext uri="{FF2B5EF4-FFF2-40B4-BE49-F238E27FC236}">
                    <a16:creationId xmlns:a16="http://schemas.microsoft.com/office/drawing/2014/main" id="{D6340970-5F0D-4CAF-AF63-B2861E29B353}"/>
                  </a:ext>
                </a:extLst>
              </p:cNvPr>
              <p:cNvSpPr/>
              <p:nvPr/>
            </p:nvSpPr>
            <p:spPr bwMode="auto">
              <a:xfrm>
                <a:off x="3735008" y="4019755"/>
                <a:ext cx="512794" cy="189246"/>
              </a:xfrm>
              <a:custGeom>
                <a:avLst/>
                <a:gdLst>
                  <a:gd name="T0" fmla="*/ 0 w 336"/>
                  <a:gd name="T1" fmla="*/ 124 h 124"/>
                  <a:gd name="T2" fmla="*/ 58 w 336"/>
                  <a:gd name="T3" fmla="*/ 0 h 124"/>
                  <a:gd name="T4" fmla="*/ 336 w 336"/>
                  <a:gd name="T5" fmla="*/ 0 h 124"/>
                  <a:gd name="T6" fmla="*/ 288 w 336"/>
                  <a:gd name="T7" fmla="*/ 124 h 124"/>
                  <a:gd name="T8" fmla="*/ 0 w 336"/>
                  <a:gd name="T9" fmla="*/ 124 h 124"/>
                </a:gdLst>
                <a:ahLst/>
                <a:cxnLst>
                  <a:cxn ang="0">
                    <a:pos x="T0" y="T1"/>
                  </a:cxn>
                  <a:cxn ang="0">
                    <a:pos x="T2" y="T3"/>
                  </a:cxn>
                  <a:cxn ang="0">
                    <a:pos x="T4" y="T5"/>
                  </a:cxn>
                  <a:cxn ang="0">
                    <a:pos x="T6" y="T7"/>
                  </a:cxn>
                  <a:cxn ang="0">
                    <a:pos x="T8" y="T9"/>
                  </a:cxn>
                </a:cxnLst>
                <a:rect l="0" t="0" r="r" b="b"/>
                <a:pathLst>
                  <a:path w="336" h="124">
                    <a:moveTo>
                      <a:pt x="0" y="124"/>
                    </a:moveTo>
                    <a:lnTo>
                      <a:pt x="58" y="0"/>
                    </a:lnTo>
                    <a:lnTo>
                      <a:pt x="336" y="0"/>
                    </a:lnTo>
                    <a:lnTo>
                      <a:pt x="288" y="124"/>
                    </a:lnTo>
                    <a:lnTo>
                      <a:pt x="0" y="124"/>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09" name="ïŝļîḓe">
                <a:extLst>
                  <a:ext uri="{FF2B5EF4-FFF2-40B4-BE49-F238E27FC236}">
                    <a16:creationId xmlns:a16="http://schemas.microsoft.com/office/drawing/2014/main" id="{38CC06E3-AB2D-4ADD-B125-6E561DF49310}"/>
                  </a:ext>
                </a:extLst>
              </p:cNvPr>
              <p:cNvSpPr/>
              <p:nvPr/>
            </p:nvSpPr>
            <p:spPr bwMode="auto">
              <a:xfrm>
                <a:off x="3205427" y="4019755"/>
                <a:ext cx="418172" cy="268607"/>
              </a:xfrm>
              <a:custGeom>
                <a:avLst/>
                <a:gdLst>
                  <a:gd name="T0" fmla="*/ 274 w 274"/>
                  <a:gd name="T1" fmla="*/ 0 h 176"/>
                  <a:gd name="T2" fmla="*/ 101 w 274"/>
                  <a:gd name="T3" fmla="*/ 0 h 176"/>
                  <a:gd name="T4" fmla="*/ 0 w 274"/>
                  <a:gd name="T5" fmla="*/ 176 h 176"/>
                  <a:gd name="T6" fmla="*/ 180 w 274"/>
                  <a:gd name="T7" fmla="*/ 176 h 176"/>
                  <a:gd name="T8" fmla="*/ 274 w 274"/>
                  <a:gd name="T9" fmla="*/ 0 h 176"/>
                </a:gdLst>
                <a:ahLst/>
                <a:cxnLst>
                  <a:cxn ang="0">
                    <a:pos x="T0" y="T1"/>
                  </a:cxn>
                  <a:cxn ang="0">
                    <a:pos x="T2" y="T3"/>
                  </a:cxn>
                  <a:cxn ang="0">
                    <a:pos x="T4" y="T5"/>
                  </a:cxn>
                  <a:cxn ang="0">
                    <a:pos x="T6" y="T7"/>
                  </a:cxn>
                  <a:cxn ang="0">
                    <a:pos x="T8" y="T9"/>
                  </a:cxn>
                </a:cxnLst>
                <a:rect l="0" t="0" r="r" b="b"/>
                <a:pathLst>
                  <a:path w="274" h="176">
                    <a:moveTo>
                      <a:pt x="274" y="0"/>
                    </a:moveTo>
                    <a:lnTo>
                      <a:pt x="101" y="0"/>
                    </a:lnTo>
                    <a:lnTo>
                      <a:pt x="0" y="176"/>
                    </a:lnTo>
                    <a:lnTo>
                      <a:pt x="180" y="176"/>
                    </a:lnTo>
                    <a:lnTo>
                      <a:pt x="274"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0" name="î$ḻïďé">
                <a:extLst>
                  <a:ext uri="{FF2B5EF4-FFF2-40B4-BE49-F238E27FC236}">
                    <a16:creationId xmlns:a16="http://schemas.microsoft.com/office/drawing/2014/main" id="{8C0C52D7-8C64-4F3E-A1CB-F657C6B8D1C9}"/>
                  </a:ext>
                </a:extLst>
              </p:cNvPr>
              <p:cNvSpPr/>
              <p:nvPr/>
            </p:nvSpPr>
            <p:spPr bwMode="auto">
              <a:xfrm>
                <a:off x="4447732" y="4019755"/>
                <a:ext cx="918757" cy="268607"/>
              </a:xfrm>
              <a:custGeom>
                <a:avLst/>
                <a:gdLst>
                  <a:gd name="T0" fmla="*/ 21 w 602"/>
                  <a:gd name="T1" fmla="*/ 0 h 176"/>
                  <a:gd name="T2" fmla="*/ 0 w 602"/>
                  <a:gd name="T3" fmla="*/ 60 h 176"/>
                  <a:gd name="T4" fmla="*/ 309 w 602"/>
                  <a:gd name="T5" fmla="*/ 60 h 176"/>
                  <a:gd name="T6" fmla="*/ 282 w 602"/>
                  <a:gd name="T7" fmla="*/ 176 h 176"/>
                  <a:gd name="T8" fmla="*/ 575 w 602"/>
                  <a:gd name="T9" fmla="*/ 176 h 176"/>
                  <a:gd name="T10" fmla="*/ 602 w 602"/>
                  <a:gd name="T11" fmla="*/ 0 h 176"/>
                  <a:gd name="T12" fmla="*/ 21 w 602"/>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602" h="176">
                    <a:moveTo>
                      <a:pt x="21" y="0"/>
                    </a:moveTo>
                    <a:lnTo>
                      <a:pt x="0" y="60"/>
                    </a:lnTo>
                    <a:lnTo>
                      <a:pt x="309" y="60"/>
                    </a:lnTo>
                    <a:lnTo>
                      <a:pt x="282" y="176"/>
                    </a:lnTo>
                    <a:lnTo>
                      <a:pt x="575" y="176"/>
                    </a:lnTo>
                    <a:lnTo>
                      <a:pt x="602" y="0"/>
                    </a:lnTo>
                    <a:lnTo>
                      <a:pt x="21" y="0"/>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1" name="ïṣlîḓe">
                <a:extLst>
                  <a:ext uri="{FF2B5EF4-FFF2-40B4-BE49-F238E27FC236}">
                    <a16:creationId xmlns:a16="http://schemas.microsoft.com/office/drawing/2014/main" id="{981AAC8C-CD46-4908-89D2-1D757102F729}"/>
                  </a:ext>
                </a:extLst>
              </p:cNvPr>
              <p:cNvSpPr/>
              <p:nvPr/>
            </p:nvSpPr>
            <p:spPr bwMode="auto">
              <a:xfrm>
                <a:off x="4447732" y="4019755"/>
                <a:ext cx="918757" cy="268607"/>
              </a:xfrm>
              <a:custGeom>
                <a:avLst/>
                <a:gdLst>
                  <a:gd name="T0" fmla="*/ 21 w 602"/>
                  <a:gd name="T1" fmla="*/ 0 h 176"/>
                  <a:gd name="T2" fmla="*/ 0 w 602"/>
                  <a:gd name="T3" fmla="*/ 60 h 176"/>
                  <a:gd name="T4" fmla="*/ 309 w 602"/>
                  <a:gd name="T5" fmla="*/ 60 h 176"/>
                  <a:gd name="T6" fmla="*/ 282 w 602"/>
                  <a:gd name="T7" fmla="*/ 176 h 176"/>
                  <a:gd name="T8" fmla="*/ 575 w 602"/>
                  <a:gd name="T9" fmla="*/ 176 h 176"/>
                  <a:gd name="T10" fmla="*/ 602 w 602"/>
                  <a:gd name="T11" fmla="*/ 0 h 176"/>
                  <a:gd name="T12" fmla="*/ 21 w 602"/>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602" h="176">
                    <a:moveTo>
                      <a:pt x="21" y="0"/>
                    </a:moveTo>
                    <a:lnTo>
                      <a:pt x="0" y="60"/>
                    </a:lnTo>
                    <a:lnTo>
                      <a:pt x="309" y="60"/>
                    </a:lnTo>
                    <a:lnTo>
                      <a:pt x="282" y="176"/>
                    </a:lnTo>
                    <a:lnTo>
                      <a:pt x="575" y="176"/>
                    </a:lnTo>
                    <a:lnTo>
                      <a:pt x="602"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2" name="ïṥlïḍe">
                <a:extLst>
                  <a:ext uri="{FF2B5EF4-FFF2-40B4-BE49-F238E27FC236}">
                    <a16:creationId xmlns:a16="http://schemas.microsoft.com/office/drawing/2014/main" id="{ADA7C12B-47B2-4219-8185-F6888756DE75}"/>
                  </a:ext>
                </a:extLst>
              </p:cNvPr>
              <p:cNvSpPr/>
              <p:nvPr/>
            </p:nvSpPr>
            <p:spPr bwMode="auto">
              <a:xfrm>
                <a:off x="4247803" y="4582914"/>
                <a:ext cx="503637" cy="108359"/>
              </a:xfrm>
              <a:custGeom>
                <a:avLst/>
                <a:gdLst>
                  <a:gd name="T0" fmla="*/ 0 w 330"/>
                  <a:gd name="T1" fmla="*/ 71 h 71"/>
                  <a:gd name="T2" fmla="*/ 25 w 330"/>
                  <a:gd name="T3" fmla="*/ 0 h 71"/>
                  <a:gd name="T4" fmla="*/ 330 w 330"/>
                  <a:gd name="T5" fmla="*/ 0 h 71"/>
                  <a:gd name="T6" fmla="*/ 314 w 330"/>
                  <a:gd name="T7" fmla="*/ 71 h 71"/>
                  <a:gd name="T8" fmla="*/ 0 w 330"/>
                  <a:gd name="T9" fmla="*/ 71 h 71"/>
                </a:gdLst>
                <a:ahLst/>
                <a:cxnLst>
                  <a:cxn ang="0">
                    <a:pos x="T0" y="T1"/>
                  </a:cxn>
                  <a:cxn ang="0">
                    <a:pos x="T2" y="T3"/>
                  </a:cxn>
                  <a:cxn ang="0">
                    <a:pos x="T4" y="T5"/>
                  </a:cxn>
                  <a:cxn ang="0">
                    <a:pos x="T6" y="T7"/>
                  </a:cxn>
                  <a:cxn ang="0">
                    <a:pos x="T8" y="T9"/>
                  </a:cxn>
                </a:cxnLst>
                <a:rect l="0" t="0" r="r" b="b"/>
                <a:pathLst>
                  <a:path w="330" h="71">
                    <a:moveTo>
                      <a:pt x="0" y="71"/>
                    </a:moveTo>
                    <a:lnTo>
                      <a:pt x="25" y="0"/>
                    </a:lnTo>
                    <a:lnTo>
                      <a:pt x="330" y="0"/>
                    </a:lnTo>
                    <a:lnTo>
                      <a:pt x="314" y="71"/>
                    </a:lnTo>
                    <a:lnTo>
                      <a:pt x="0" y="71"/>
                    </a:lnTo>
                    <a:close/>
                  </a:path>
                </a:pathLst>
              </a:custGeom>
              <a:solidFill>
                <a:srgbClr val="DBD1C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3" name="íṡ1îḑê">
                <a:extLst>
                  <a:ext uri="{FF2B5EF4-FFF2-40B4-BE49-F238E27FC236}">
                    <a16:creationId xmlns:a16="http://schemas.microsoft.com/office/drawing/2014/main" id="{D79239F3-C398-4EE0-A017-5A796A2B4590}"/>
                  </a:ext>
                </a:extLst>
              </p:cNvPr>
              <p:cNvSpPr/>
              <p:nvPr/>
            </p:nvSpPr>
            <p:spPr bwMode="auto">
              <a:xfrm>
                <a:off x="9418480" y="4547811"/>
                <a:ext cx="601313" cy="206034"/>
              </a:xfrm>
              <a:custGeom>
                <a:avLst/>
                <a:gdLst>
                  <a:gd name="T0" fmla="*/ 72 w 190"/>
                  <a:gd name="T1" fmla="*/ 0 h 65"/>
                  <a:gd name="T2" fmla="*/ 176 w 190"/>
                  <a:gd name="T3" fmla="*/ 32 h 65"/>
                  <a:gd name="T4" fmla="*/ 117 w 190"/>
                  <a:gd name="T5" fmla="*/ 65 h 65"/>
                  <a:gd name="T6" fmla="*/ 12 w 190"/>
                  <a:gd name="T7" fmla="*/ 32 h 65"/>
                  <a:gd name="T8" fmla="*/ 72 w 190"/>
                  <a:gd name="T9" fmla="*/ 0 h 65"/>
                </a:gdLst>
                <a:ahLst/>
                <a:cxnLst>
                  <a:cxn ang="0">
                    <a:pos x="T0" y="T1"/>
                  </a:cxn>
                  <a:cxn ang="0">
                    <a:pos x="T2" y="T3"/>
                  </a:cxn>
                  <a:cxn ang="0">
                    <a:pos x="T4" y="T5"/>
                  </a:cxn>
                  <a:cxn ang="0">
                    <a:pos x="T6" y="T7"/>
                  </a:cxn>
                  <a:cxn ang="0">
                    <a:pos x="T8" y="T9"/>
                  </a:cxn>
                </a:cxnLst>
                <a:rect l="0" t="0" r="r" b="b"/>
                <a:pathLst>
                  <a:path w="190" h="65">
                    <a:moveTo>
                      <a:pt x="72" y="0"/>
                    </a:moveTo>
                    <a:cubicBezTo>
                      <a:pt x="117" y="0"/>
                      <a:pt x="163" y="14"/>
                      <a:pt x="176" y="32"/>
                    </a:cubicBezTo>
                    <a:cubicBezTo>
                      <a:pt x="190" y="50"/>
                      <a:pt x="163" y="65"/>
                      <a:pt x="117" y="65"/>
                    </a:cubicBezTo>
                    <a:cubicBezTo>
                      <a:pt x="70" y="65"/>
                      <a:pt x="23" y="50"/>
                      <a:pt x="12" y="32"/>
                    </a:cubicBezTo>
                    <a:cubicBezTo>
                      <a:pt x="0" y="14"/>
                      <a:pt x="28" y="0"/>
                      <a:pt x="72" y="0"/>
                    </a:cubicBez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4" name="íşlíḋé">
                <a:extLst>
                  <a:ext uri="{FF2B5EF4-FFF2-40B4-BE49-F238E27FC236}">
                    <a16:creationId xmlns:a16="http://schemas.microsoft.com/office/drawing/2014/main" id="{1DBE4327-6328-4553-A875-949AB5C29AEF}"/>
                  </a:ext>
                </a:extLst>
              </p:cNvPr>
              <p:cNvSpPr/>
              <p:nvPr/>
            </p:nvSpPr>
            <p:spPr bwMode="auto">
              <a:xfrm>
                <a:off x="2243937" y="4453188"/>
                <a:ext cx="447169" cy="409015"/>
              </a:xfrm>
              <a:custGeom>
                <a:avLst/>
                <a:gdLst>
                  <a:gd name="T0" fmla="*/ 78 w 141"/>
                  <a:gd name="T1" fmla="*/ 11 h 129"/>
                  <a:gd name="T2" fmla="*/ 5 w 141"/>
                  <a:gd name="T3" fmla="*/ 116 h 129"/>
                  <a:gd name="T4" fmla="*/ 28 w 141"/>
                  <a:gd name="T5" fmla="*/ 129 h 129"/>
                  <a:gd name="T6" fmla="*/ 68 w 141"/>
                  <a:gd name="T7" fmla="*/ 116 h 129"/>
                  <a:gd name="T8" fmla="*/ 137 w 141"/>
                  <a:gd name="T9" fmla="*/ 11 h 129"/>
                  <a:gd name="T10" fmla="*/ 115 w 141"/>
                  <a:gd name="T11" fmla="*/ 0 h 129"/>
                  <a:gd name="T12" fmla="*/ 78 w 141"/>
                  <a:gd name="T13" fmla="*/ 11 h 129"/>
                </a:gdLst>
                <a:ahLst/>
                <a:cxnLst>
                  <a:cxn ang="0">
                    <a:pos x="T0" y="T1"/>
                  </a:cxn>
                  <a:cxn ang="0">
                    <a:pos x="T2" y="T3"/>
                  </a:cxn>
                  <a:cxn ang="0">
                    <a:pos x="T4" y="T5"/>
                  </a:cxn>
                  <a:cxn ang="0">
                    <a:pos x="T6" y="T7"/>
                  </a:cxn>
                  <a:cxn ang="0">
                    <a:pos x="T8" y="T9"/>
                  </a:cxn>
                  <a:cxn ang="0">
                    <a:pos x="T10" y="T11"/>
                  </a:cxn>
                  <a:cxn ang="0">
                    <a:pos x="T12" y="T13"/>
                  </a:cxn>
                </a:cxnLst>
                <a:rect l="0" t="0" r="r" b="b"/>
                <a:pathLst>
                  <a:path w="141" h="129">
                    <a:moveTo>
                      <a:pt x="78" y="11"/>
                    </a:moveTo>
                    <a:cubicBezTo>
                      <a:pt x="5" y="116"/>
                      <a:pt x="5" y="116"/>
                      <a:pt x="5" y="116"/>
                    </a:cubicBezTo>
                    <a:cubicBezTo>
                      <a:pt x="0" y="123"/>
                      <a:pt x="10" y="129"/>
                      <a:pt x="28" y="129"/>
                    </a:cubicBezTo>
                    <a:cubicBezTo>
                      <a:pt x="45" y="129"/>
                      <a:pt x="63" y="123"/>
                      <a:pt x="68" y="116"/>
                    </a:cubicBezTo>
                    <a:cubicBezTo>
                      <a:pt x="137" y="11"/>
                      <a:pt x="137" y="11"/>
                      <a:pt x="137" y="11"/>
                    </a:cubicBezTo>
                    <a:cubicBezTo>
                      <a:pt x="141" y="5"/>
                      <a:pt x="131" y="0"/>
                      <a:pt x="115" y="0"/>
                    </a:cubicBezTo>
                    <a:cubicBezTo>
                      <a:pt x="99" y="0"/>
                      <a:pt x="82" y="5"/>
                      <a:pt x="78" y="11"/>
                    </a:cubicBez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5" name="iṥlíḋé">
                <a:extLst>
                  <a:ext uri="{FF2B5EF4-FFF2-40B4-BE49-F238E27FC236}">
                    <a16:creationId xmlns:a16="http://schemas.microsoft.com/office/drawing/2014/main" id="{4D58A35D-7CA6-4542-B826-E02B5112555E}"/>
                  </a:ext>
                </a:extLst>
              </p:cNvPr>
              <p:cNvSpPr/>
              <p:nvPr/>
            </p:nvSpPr>
            <p:spPr bwMode="auto">
              <a:xfrm>
                <a:off x="3235950" y="4726374"/>
                <a:ext cx="770718" cy="36628"/>
              </a:xfrm>
              <a:custGeom>
                <a:avLst/>
                <a:gdLst>
                  <a:gd name="T0" fmla="*/ 243 w 243"/>
                  <a:gd name="T1" fmla="*/ 0 h 12"/>
                  <a:gd name="T2" fmla="*/ 1 w 243"/>
                  <a:gd name="T3" fmla="*/ 0 h 12"/>
                  <a:gd name="T4" fmla="*/ 0 w 243"/>
                  <a:gd name="T5" fmla="*/ 1 h 12"/>
                  <a:gd name="T6" fmla="*/ 8 w 243"/>
                  <a:gd name="T7" fmla="*/ 12 h 12"/>
                  <a:gd name="T8" fmla="*/ 235 w 243"/>
                  <a:gd name="T9" fmla="*/ 12 h 12"/>
                  <a:gd name="T10" fmla="*/ 243 w 243"/>
                  <a:gd name="T11" fmla="*/ 1 h 12"/>
                  <a:gd name="T12" fmla="*/ 243 w 24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3" h="12">
                    <a:moveTo>
                      <a:pt x="243" y="0"/>
                    </a:moveTo>
                    <a:cubicBezTo>
                      <a:pt x="1" y="0"/>
                      <a:pt x="1" y="0"/>
                      <a:pt x="1" y="0"/>
                    </a:cubicBezTo>
                    <a:cubicBezTo>
                      <a:pt x="0" y="0"/>
                      <a:pt x="0" y="1"/>
                      <a:pt x="0" y="1"/>
                    </a:cubicBezTo>
                    <a:cubicBezTo>
                      <a:pt x="0" y="5"/>
                      <a:pt x="3" y="9"/>
                      <a:pt x="8" y="12"/>
                    </a:cubicBezTo>
                    <a:cubicBezTo>
                      <a:pt x="235" y="12"/>
                      <a:pt x="235" y="12"/>
                      <a:pt x="235" y="12"/>
                    </a:cubicBezTo>
                    <a:cubicBezTo>
                      <a:pt x="240" y="9"/>
                      <a:pt x="243" y="5"/>
                      <a:pt x="243" y="1"/>
                    </a:cubicBezTo>
                    <a:cubicBezTo>
                      <a:pt x="243" y="1"/>
                      <a:pt x="243" y="0"/>
                      <a:pt x="243"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6" name="îṩḻiḍê">
                <a:extLst>
                  <a:ext uri="{FF2B5EF4-FFF2-40B4-BE49-F238E27FC236}">
                    <a16:creationId xmlns:a16="http://schemas.microsoft.com/office/drawing/2014/main" id="{39874519-B0C4-4E92-B59B-04D3362BEB81}"/>
                  </a:ext>
                </a:extLst>
              </p:cNvPr>
              <p:cNvSpPr/>
              <p:nvPr/>
            </p:nvSpPr>
            <p:spPr bwMode="auto">
              <a:xfrm>
                <a:off x="3261895" y="4763002"/>
                <a:ext cx="720354" cy="35102"/>
              </a:xfrm>
              <a:custGeom>
                <a:avLst/>
                <a:gdLst>
                  <a:gd name="T0" fmla="*/ 227 w 227"/>
                  <a:gd name="T1" fmla="*/ 0 h 11"/>
                  <a:gd name="T2" fmla="*/ 0 w 227"/>
                  <a:gd name="T3" fmla="*/ 0 h 11"/>
                  <a:gd name="T4" fmla="*/ 28 w 227"/>
                  <a:gd name="T5" fmla="*/ 11 h 11"/>
                  <a:gd name="T6" fmla="*/ 200 w 227"/>
                  <a:gd name="T7" fmla="*/ 11 h 11"/>
                  <a:gd name="T8" fmla="*/ 227 w 227"/>
                  <a:gd name="T9" fmla="*/ 0 h 11"/>
                </a:gdLst>
                <a:ahLst/>
                <a:cxnLst>
                  <a:cxn ang="0">
                    <a:pos x="T0" y="T1"/>
                  </a:cxn>
                  <a:cxn ang="0">
                    <a:pos x="T2" y="T3"/>
                  </a:cxn>
                  <a:cxn ang="0">
                    <a:pos x="T4" y="T5"/>
                  </a:cxn>
                  <a:cxn ang="0">
                    <a:pos x="T6" y="T7"/>
                  </a:cxn>
                  <a:cxn ang="0">
                    <a:pos x="T8" y="T9"/>
                  </a:cxn>
                </a:cxnLst>
                <a:rect l="0" t="0" r="r" b="b"/>
                <a:pathLst>
                  <a:path w="227" h="11">
                    <a:moveTo>
                      <a:pt x="227" y="0"/>
                    </a:moveTo>
                    <a:cubicBezTo>
                      <a:pt x="0" y="0"/>
                      <a:pt x="0" y="0"/>
                      <a:pt x="0" y="0"/>
                    </a:cubicBezTo>
                    <a:cubicBezTo>
                      <a:pt x="6" y="4"/>
                      <a:pt x="16" y="8"/>
                      <a:pt x="28" y="11"/>
                    </a:cubicBezTo>
                    <a:cubicBezTo>
                      <a:pt x="200" y="11"/>
                      <a:pt x="200" y="11"/>
                      <a:pt x="200" y="11"/>
                    </a:cubicBezTo>
                    <a:cubicBezTo>
                      <a:pt x="212" y="8"/>
                      <a:pt x="221" y="4"/>
                      <a:pt x="227"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7" name="iṣḷïde">
                <a:extLst>
                  <a:ext uri="{FF2B5EF4-FFF2-40B4-BE49-F238E27FC236}">
                    <a16:creationId xmlns:a16="http://schemas.microsoft.com/office/drawing/2014/main" id="{245696F0-F7DA-4D46-84C5-7D62E28B58FA}"/>
                  </a:ext>
                </a:extLst>
              </p:cNvPr>
              <p:cNvSpPr/>
              <p:nvPr/>
            </p:nvSpPr>
            <p:spPr bwMode="auto">
              <a:xfrm>
                <a:off x="3239002" y="4691271"/>
                <a:ext cx="767666" cy="35102"/>
              </a:xfrm>
              <a:custGeom>
                <a:avLst/>
                <a:gdLst>
                  <a:gd name="T0" fmla="*/ 234 w 242"/>
                  <a:gd name="T1" fmla="*/ 0 h 11"/>
                  <a:gd name="T2" fmla="*/ 7 w 242"/>
                  <a:gd name="T3" fmla="*/ 0 h 11"/>
                  <a:gd name="T4" fmla="*/ 0 w 242"/>
                  <a:gd name="T5" fmla="*/ 11 h 11"/>
                  <a:gd name="T6" fmla="*/ 242 w 242"/>
                  <a:gd name="T7" fmla="*/ 11 h 11"/>
                  <a:gd name="T8" fmla="*/ 234 w 242"/>
                  <a:gd name="T9" fmla="*/ 0 h 11"/>
                </a:gdLst>
                <a:ahLst/>
                <a:cxnLst>
                  <a:cxn ang="0">
                    <a:pos x="T0" y="T1"/>
                  </a:cxn>
                  <a:cxn ang="0">
                    <a:pos x="T2" y="T3"/>
                  </a:cxn>
                  <a:cxn ang="0">
                    <a:pos x="T4" y="T5"/>
                  </a:cxn>
                  <a:cxn ang="0">
                    <a:pos x="T6" y="T7"/>
                  </a:cxn>
                  <a:cxn ang="0">
                    <a:pos x="T8" y="T9"/>
                  </a:cxn>
                </a:cxnLst>
                <a:rect l="0" t="0" r="r" b="b"/>
                <a:pathLst>
                  <a:path w="242" h="11">
                    <a:moveTo>
                      <a:pt x="234" y="0"/>
                    </a:moveTo>
                    <a:cubicBezTo>
                      <a:pt x="7" y="0"/>
                      <a:pt x="7" y="0"/>
                      <a:pt x="7" y="0"/>
                    </a:cubicBezTo>
                    <a:cubicBezTo>
                      <a:pt x="2" y="4"/>
                      <a:pt x="0" y="7"/>
                      <a:pt x="0" y="11"/>
                    </a:cubicBezTo>
                    <a:cubicBezTo>
                      <a:pt x="242" y="11"/>
                      <a:pt x="242" y="11"/>
                      <a:pt x="242" y="11"/>
                    </a:cubicBezTo>
                    <a:cubicBezTo>
                      <a:pt x="242" y="7"/>
                      <a:pt x="239" y="4"/>
                      <a:pt x="23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8" name="íšlíḍè">
                <a:extLst>
                  <a:ext uri="{FF2B5EF4-FFF2-40B4-BE49-F238E27FC236}">
                    <a16:creationId xmlns:a16="http://schemas.microsoft.com/office/drawing/2014/main" id="{0917FA43-4D9A-4139-A145-E72AEBA2FC65}"/>
                  </a:ext>
                </a:extLst>
              </p:cNvPr>
              <p:cNvSpPr/>
              <p:nvPr/>
            </p:nvSpPr>
            <p:spPr bwMode="auto">
              <a:xfrm>
                <a:off x="3350413" y="4798104"/>
                <a:ext cx="544845" cy="32050"/>
              </a:xfrm>
              <a:custGeom>
                <a:avLst/>
                <a:gdLst>
                  <a:gd name="T0" fmla="*/ 172 w 172"/>
                  <a:gd name="T1" fmla="*/ 0 h 10"/>
                  <a:gd name="T2" fmla="*/ 0 w 172"/>
                  <a:gd name="T3" fmla="*/ 0 h 10"/>
                  <a:gd name="T4" fmla="*/ 86 w 172"/>
                  <a:gd name="T5" fmla="*/ 10 h 10"/>
                  <a:gd name="T6" fmla="*/ 172 w 172"/>
                  <a:gd name="T7" fmla="*/ 0 h 10"/>
                </a:gdLst>
                <a:ahLst/>
                <a:cxnLst>
                  <a:cxn ang="0">
                    <a:pos x="T0" y="T1"/>
                  </a:cxn>
                  <a:cxn ang="0">
                    <a:pos x="T2" y="T3"/>
                  </a:cxn>
                  <a:cxn ang="0">
                    <a:pos x="T4" y="T5"/>
                  </a:cxn>
                  <a:cxn ang="0">
                    <a:pos x="T6" y="T7"/>
                  </a:cxn>
                </a:cxnLst>
                <a:rect l="0" t="0" r="r" b="b"/>
                <a:pathLst>
                  <a:path w="172" h="10">
                    <a:moveTo>
                      <a:pt x="172" y="0"/>
                    </a:moveTo>
                    <a:cubicBezTo>
                      <a:pt x="0" y="0"/>
                      <a:pt x="0" y="0"/>
                      <a:pt x="0" y="0"/>
                    </a:cubicBezTo>
                    <a:cubicBezTo>
                      <a:pt x="22" y="6"/>
                      <a:pt x="52" y="10"/>
                      <a:pt x="86" y="10"/>
                    </a:cubicBezTo>
                    <a:cubicBezTo>
                      <a:pt x="119" y="10"/>
                      <a:pt x="150" y="6"/>
                      <a:pt x="172"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19" name="iSḷiḑe">
                <a:extLst>
                  <a:ext uri="{FF2B5EF4-FFF2-40B4-BE49-F238E27FC236}">
                    <a16:creationId xmlns:a16="http://schemas.microsoft.com/office/drawing/2014/main" id="{58EFF74F-AB97-41CC-AA71-4ED2E869C23D}"/>
                  </a:ext>
                </a:extLst>
              </p:cNvPr>
              <p:cNvSpPr/>
              <p:nvPr/>
            </p:nvSpPr>
            <p:spPr bwMode="auto">
              <a:xfrm>
                <a:off x="3261895" y="4627172"/>
                <a:ext cx="720354" cy="64099"/>
              </a:xfrm>
              <a:custGeom>
                <a:avLst/>
                <a:gdLst>
                  <a:gd name="T0" fmla="*/ 114 w 227"/>
                  <a:gd name="T1" fmla="*/ 0 h 20"/>
                  <a:gd name="T2" fmla="*/ 0 w 227"/>
                  <a:gd name="T3" fmla="*/ 20 h 20"/>
                  <a:gd name="T4" fmla="*/ 227 w 227"/>
                  <a:gd name="T5" fmla="*/ 20 h 20"/>
                  <a:gd name="T6" fmla="*/ 114 w 227"/>
                  <a:gd name="T7" fmla="*/ 0 h 20"/>
                </a:gdLst>
                <a:ahLst/>
                <a:cxnLst>
                  <a:cxn ang="0">
                    <a:pos x="T0" y="T1"/>
                  </a:cxn>
                  <a:cxn ang="0">
                    <a:pos x="T2" y="T3"/>
                  </a:cxn>
                  <a:cxn ang="0">
                    <a:pos x="T4" y="T5"/>
                  </a:cxn>
                  <a:cxn ang="0">
                    <a:pos x="T6" y="T7"/>
                  </a:cxn>
                </a:cxnLst>
                <a:rect l="0" t="0" r="r" b="b"/>
                <a:pathLst>
                  <a:path w="227" h="20">
                    <a:moveTo>
                      <a:pt x="114" y="0"/>
                    </a:moveTo>
                    <a:cubicBezTo>
                      <a:pt x="62" y="0"/>
                      <a:pt x="18" y="8"/>
                      <a:pt x="0" y="20"/>
                    </a:cubicBezTo>
                    <a:cubicBezTo>
                      <a:pt x="227" y="20"/>
                      <a:pt x="227" y="20"/>
                      <a:pt x="227" y="20"/>
                    </a:cubicBezTo>
                    <a:cubicBezTo>
                      <a:pt x="210" y="8"/>
                      <a:pt x="166" y="0"/>
                      <a:pt x="114"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0" name="íṡľîḑe">
                <a:extLst>
                  <a:ext uri="{FF2B5EF4-FFF2-40B4-BE49-F238E27FC236}">
                    <a16:creationId xmlns:a16="http://schemas.microsoft.com/office/drawing/2014/main" id="{579D06F5-BEA6-42BD-9387-25DD17718A98}"/>
                  </a:ext>
                </a:extLst>
              </p:cNvPr>
              <p:cNvSpPr/>
              <p:nvPr/>
            </p:nvSpPr>
            <p:spPr bwMode="auto">
              <a:xfrm>
                <a:off x="3014654" y="3207831"/>
                <a:ext cx="1214834" cy="1521596"/>
              </a:xfrm>
              <a:custGeom>
                <a:avLst/>
                <a:gdLst>
                  <a:gd name="T0" fmla="*/ 192 w 383"/>
                  <a:gd name="T1" fmla="*/ 0 h 480"/>
                  <a:gd name="T2" fmla="*/ 0 w 383"/>
                  <a:gd name="T3" fmla="*/ 192 h 480"/>
                  <a:gd name="T4" fmla="*/ 192 w 383"/>
                  <a:gd name="T5" fmla="*/ 480 h 480"/>
                  <a:gd name="T6" fmla="*/ 383 w 383"/>
                  <a:gd name="T7" fmla="*/ 192 h 480"/>
                  <a:gd name="T8" fmla="*/ 192 w 383"/>
                  <a:gd name="T9" fmla="*/ 0 h 480"/>
                  <a:gd name="T10" fmla="*/ 192 w 383"/>
                  <a:gd name="T11" fmla="*/ 299 h 480"/>
                  <a:gd name="T12" fmla="*/ 84 w 383"/>
                  <a:gd name="T13" fmla="*/ 192 h 480"/>
                  <a:gd name="T14" fmla="*/ 192 w 383"/>
                  <a:gd name="T15" fmla="*/ 84 h 480"/>
                  <a:gd name="T16" fmla="*/ 299 w 383"/>
                  <a:gd name="T17" fmla="*/ 192 h 480"/>
                  <a:gd name="T18" fmla="*/ 192 w 383"/>
                  <a:gd name="T19" fmla="*/ 29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480">
                    <a:moveTo>
                      <a:pt x="192" y="0"/>
                    </a:moveTo>
                    <a:cubicBezTo>
                      <a:pt x="86" y="0"/>
                      <a:pt x="0" y="86"/>
                      <a:pt x="0" y="192"/>
                    </a:cubicBezTo>
                    <a:cubicBezTo>
                      <a:pt x="0" y="298"/>
                      <a:pt x="192" y="480"/>
                      <a:pt x="192" y="480"/>
                    </a:cubicBezTo>
                    <a:cubicBezTo>
                      <a:pt x="192" y="480"/>
                      <a:pt x="383" y="298"/>
                      <a:pt x="383" y="192"/>
                    </a:cubicBezTo>
                    <a:cubicBezTo>
                      <a:pt x="383" y="86"/>
                      <a:pt x="297" y="0"/>
                      <a:pt x="192" y="0"/>
                    </a:cubicBezTo>
                    <a:close/>
                    <a:moveTo>
                      <a:pt x="192" y="299"/>
                    </a:moveTo>
                    <a:cubicBezTo>
                      <a:pt x="132" y="299"/>
                      <a:pt x="84" y="251"/>
                      <a:pt x="84" y="192"/>
                    </a:cubicBezTo>
                    <a:cubicBezTo>
                      <a:pt x="84" y="133"/>
                      <a:pt x="132" y="84"/>
                      <a:pt x="192" y="84"/>
                    </a:cubicBezTo>
                    <a:cubicBezTo>
                      <a:pt x="251" y="84"/>
                      <a:pt x="299" y="133"/>
                      <a:pt x="299" y="192"/>
                    </a:cubicBezTo>
                    <a:cubicBezTo>
                      <a:pt x="299" y="251"/>
                      <a:pt x="251" y="299"/>
                      <a:pt x="192" y="299"/>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1" name="ïṥlîḋe">
                <a:extLst>
                  <a:ext uri="{FF2B5EF4-FFF2-40B4-BE49-F238E27FC236}">
                    <a16:creationId xmlns:a16="http://schemas.microsoft.com/office/drawing/2014/main" id="{2DB5186C-DFC5-4978-A481-24774FF9963F}"/>
                  </a:ext>
                </a:extLst>
              </p:cNvPr>
              <p:cNvSpPr/>
              <p:nvPr/>
            </p:nvSpPr>
            <p:spPr bwMode="auto">
              <a:xfrm>
                <a:off x="3214584" y="3410812"/>
                <a:ext cx="814977" cy="811924"/>
              </a:xfrm>
              <a:custGeom>
                <a:avLst/>
                <a:gdLst>
                  <a:gd name="T0" fmla="*/ 129 w 257"/>
                  <a:gd name="T1" fmla="*/ 0 h 256"/>
                  <a:gd name="T2" fmla="*/ 0 w 257"/>
                  <a:gd name="T3" fmla="*/ 128 h 256"/>
                  <a:gd name="T4" fmla="*/ 129 w 257"/>
                  <a:gd name="T5" fmla="*/ 256 h 256"/>
                  <a:gd name="T6" fmla="*/ 257 w 257"/>
                  <a:gd name="T7" fmla="*/ 128 h 256"/>
                  <a:gd name="T8" fmla="*/ 129 w 257"/>
                  <a:gd name="T9" fmla="*/ 0 h 256"/>
                  <a:gd name="T10" fmla="*/ 129 w 257"/>
                  <a:gd name="T11" fmla="*/ 214 h 256"/>
                  <a:gd name="T12" fmla="*/ 42 w 257"/>
                  <a:gd name="T13" fmla="*/ 128 h 256"/>
                  <a:gd name="T14" fmla="*/ 129 w 257"/>
                  <a:gd name="T15" fmla="*/ 41 h 256"/>
                  <a:gd name="T16" fmla="*/ 215 w 257"/>
                  <a:gd name="T17" fmla="*/ 128 h 256"/>
                  <a:gd name="T18" fmla="*/ 129 w 257"/>
                  <a:gd name="T19" fmla="*/ 21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6">
                    <a:moveTo>
                      <a:pt x="129" y="0"/>
                    </a:moveTo>
                    <a:cubicBezTo>
                      <a:pt x="58" y="0"/>
                      <a:pt x="0" y="57"/>
                      <a:pt x="0" y="128"/>
                    </a:cubicBezTo>
                    <a:cubicBezTo>
                      <a:pt x="0" y="199"/>
                      <a:pt x="58" y="256"/>
                      <a:pt x="129" y="256"/>
                    </a:cubicBezTo>
                    <a:cubicBezTo>
                      <a:pt x="200" y="256"/>
                      <a:pt x="257" y="199"/>
                      <a:pt x="257" y="128"/>
                    </a:cubicBezTo>
                    <a:cubicBezTo>
                      <a:pt x="257" y="57"/>
                      <a:pt x="200" y="0"/>
                      <a:pt x="129" y="0"/>
                    </a:cubicBezTo>
                    <a:close/>
                    <a:moveTo>
                      <a:pt x="129" y="214"/>
                    </a:moveTo>
                    <a:cubicBezTo>
                      <a:pt x="81" y="214"/>
                      <a:pt x="42" y="176"/>
                      <a:pt x="42" y="128"/>
                    </a:cubicBezTo>
                    <a:cubicBezTo>
                      <a:pt x="42" y="80"/>
                      <a:pt x="81" y="41"/>
                      <a:pt x="129" y="41"/>
                    </a:cubicBezTo>
                    <a:cubicBezTo>
                      <a:pt x="176" y="41"/>
                      <a:pt x="215" y="80"/>
                      <a:pt x="215" y="128"/>
                    </a:cubicBezTo>
                    <a:cubicBezTo>
                      <a:pt x="215" y="176"/>
                      <a:pt x="176" y="214"/>
                      <a:pt x="129" y="214"/>
                    </a:cubicBezTo>
                    <a:close/>
                  </a:path>
                </a:pathLst>
              </a:custGeom>
              <a:solidFill>
                <a:srgbClr val="E539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2" name="is1iḍê">
                <a:extLst>
                  <a:ext uri="{FF2B5EF4-FFF2-40B4-BE49-F238E27FC236}">
                    <a16:creationId xmlns:a16="http://schemas.microsoft.com/office/drawing/2014/main" id="{27486C46-9A86-4504-AC5D-590C0926AAA0}"/>
                  </a:ext>
                </a:extLst>
              </p:cNvPr>
              <p:cNvSpPr/>
              <p:nvPr/>
            </p:nvSpPr>
            <p:spPr bwMode="auto">
              <a:xfrm>
                <a:off x="7811419" y="5516932"/>
                <a:ext cx="360177" cy="19841"/>
              </a:xfrm>
              <a:custGeom>
                <a:avLst/>
                <a:gdLst>
                  <a:gd name="T0" fmla="*/ 114 w 114"/>
                  <a:gd name="T1" fmla="*/ 0 h 6"/>
                  <a:gd name="T2" fmla="*/ 0 w 114"/>
                  <a:gd name="T3" fmla="*/ 0 h 6"/>
                  <a:gd name="T4" fmla="*/ 57 w 114"/>
                  <a:gd name="T5" fmla="*/ 6 h 6"/>
                  <a:gd name="T6" fmla="*/ 114 w 114"/>
                  <a:gd name="T7" fmla="*/ 0 h 6"/>
                </a:gdLst>
                <a:ahLst/>
                <a:cxnLst>
                  <a:cxn ang="0">
                    <a:pos x="T0" y="T1"/>
                  </a:cxn>
                  <a:cxn ang="0">
                    <a:pos x="T2" y="T3"/>
                  </a:cxn>
                  <a:cxn ang="0">
                    <a:pos x="T4" y="T5"/>
                  </a:cxn>
                  <a:cxn ang="0">
                    <a:pos x="T6" y="T7"/>
                  </a:cxn>
                </a:cxnLst>
                <a:rect l="0" t="0" r="r" b="b"/>
                <a:pathLst>
                  <a:path w="114" h="6">
                    <a:moveTo>
                      <a:pt x="114" y="0"/>
                    </a:moveTo>
                    <a:cubicBezTo>
                      <a:pt x="0" y="0"/>
                      <a:pt x="0" y="0"/>
                      <a:pt x="0" y="0"/>
                    </a:cubicBezTo>
                    <a:cubicBezTo>
                      <a:pt x="15" y="4"/>
                      <a:pt x="35" y="6"/>
                      <a:pt x="57" y="6"/>
                    </a:cubicBezTo>
                    <a:cubicBezTo>
                      <a:pt x="79" y="6"/>
                      <a:pt x="99" y="4"/>
                      <a:pt x="114" y="0"/>
                    </a:cubicBezTo>
                  </a:path>
                </a:pathLst>
              </a:cu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3" name="iṩḷiďè">
                <a:extLst>
                  <a:ext uri="{FF2B5EF4-FFF2-40B4-BE49-F238E27FC236}">
                    <a16:creationId xmlns:a16="http://schemas.microsoft.com/office/drawing/2014/main" id="{744B56E8-64E6-4CA8-9175-28135A9F9CBF}"/>
                  </a:ext>
                </a:extLst>
              </p:cNvPr>
              <p:cNvSpPr/>
              <p:nvPr/>
            </p:nvSpPr>
            <p:spPr bwMode="auto">
              <a:xfrm>
                <a:off x="7811419" y="5390259"/>
                <a:ext cx="360177" cy="126673"/>
              </a:xfrm>
              <a:custGeom>
                <a:avLst/>
                <a:gdLst>
                  <a:gd name="T0" fmla="*/ 57 w 114"/>
                  <a:gd name="T1" fmla="*/ 0 h 40"/>
                  <a:gd name="T2" fmla="*/ 45 w 114"/>
                  <a:gd name="T3" fmla="*/ 1 h 40"/>
                  <a:gd name="T4" fmla="*/ 57 w 114"/>
                  <a:gd name="T5" fmla="*/ 40 h 40"/>
                  <a:gd name="T6" fmla="*/ 0 w 114"/>
                  <a:gd name="T7" fmla="*/ 40 h 40"/>
                  <a:gd name="T8" fmla="*/ 0 w 114"/>
                  <a:gd name="T9" fmla="*/ 40 h 40"/>
                  <a:gd name="T10" fmla="*/ 114 w 114"/>
                  <a:gd name="T11" fmla="*/ 40 h 40"/>
                  <a:gd name="T12" fmla="*/ 114 w 114"/>
                  <a:gd name="T13" fmla="*/ 40 h 40"/>
                  <a:gd name="T14" fmla="*/ 90 w 114"/>
                  <a:gd name="T15" fmla="*/ 40 h 40"/>
                  <a:gd name="T16" fmla="*/ 78 w 114"/>
                  <a:gd name="T17" fmla="*/ 1 h 40"/>
                  <a:gd name="T18" fmla="*/ 57 w 11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40">
                    <a:moveTo>
                      <a:pt x="57" y="0"/>
                    </a:moveTo>
                    <a:cubicBezTo>
                      <a:pt x="53" y="0"/>
                      <a:pt x="49" y="0"/>
                      <a:pt x="45" y="1"/>
                    </a:cubicBezTo>
                    <a:cubicBezTo>
                      <a:pt x="57" y="40"/>
                      <a:pt x="57" y="40"/>
                      <a:pt x="57" y="40"/>
                    </a:cubicBezTo>
                    <a:cubicBezTo>
                      <a:pt x="0" y="40"/>
                      <a:pt x="0" y="40"/>
                      <a:pt x="0" y="40"/>
                    </a:cubicBezTo>
                    <a:cubicBezTo>
                      <a:pt x="0" y="40"/>
                      <a:pt x="0" y="40"/>
                      <a:pt x="0" y="40"/>
                    </a:cubicBezTo>
                    <a:cubicBezTo>
                      <a:pt x="114" y="40"/>
                      <a:pt x="114" y="40"/>
                      <a:pt x="114" y="40"/>
                    </a:cubicBezTo>
                    <a:cubicBezTo>
                      <a:pt x="114" y="40"/>
                      <a:pt x="114" y="40"/>
                      <a:pt x="114" y="40"/>
                    </a:cubicBezTo>
                    <a:cubicBezTo>
                      <a:pt x="90" y="40"/>
                      <a:pt x="90" y="40"/>
                      <a:pt x="90" y="40"/>
                    </a:cubicBezTo>
                    <a:cubicBezTo>
                      <a:pt x="78" y="1"/>
                      <a:pt x="78" y="1"/>
                      <a:pt x="78" y="1"/>
                    </a:cubicBezTo>
                    <a:cubicBezTo>
                      <a:pt x="71" y="1"/>
                      <a:pt x="64" y="0"/>
                      <a:pt x="57"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4" name="îṣ1iḋè">
                <a:extLst>
                  <a:ext uri="{FF2B5EF4-FFF2-40B4-BE49-F238E27FC236}">
                    <a16:creationId xmlns:a16="http://schemas.microsoft.com/office/drawing/2014/main" id="{281B34B8-14C5-478F-B124-C5E458DFF5AE}"/>
                  </a:ext>
                </a:extLst>
              </p:cNvPr>
              <p:cNvSpPr/>
              <p:nvPr/>
            </p:nvSpPr>
            <p:spPr bwMode="auto">
              <a:xfrm>
                <a:off x="7718322" y="5393311"/>
                <a:ext cx="273186" cy="123621"/>
              </a:xfrm>
              <a:custGeom>
                <a:avLst/>
                <a:gdLst>
                  <a:gd name="T0" fmla="*/ 74 w 86"/>
                  <a:gd name="T1" fmla="*/ 0 h 39"/>
                  <a:gd name="T2" fmla="*/ 44 w 86"/>
                  <a:gd name="T3" fmla="*/ 2 h 39"/>
                  <a:gd name="T4" fmla="*/ 51 w 86"/>
                  <a:gd name="T5" fmla="*/ 25 h 39"/>
                  <a:gd name="T6" fmla="*/ 0 w 86"/>
                  <a:gd name="T7" fmla="*/ 25 h 39"/>
                  <a:gd name="T8" fmla="*/ 29 w 86"/>
                  <a:gd name="T9" fmla="*/ 39 h 39"/>
                  <a:gd name="T10" fmla="*/ 86 w 86"/>
                  <a:gd name="T11" fmla="*/ 39 h 39"/>
                  <a:gd name="T12" fmla="*/ 74 w 8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86" h="39">
                    <a:moveTo>
                      <a:pt x="74" y="0"/>
                    </a:moveTo>
                    <a:cubicBezTo>
                      <a:pt x="63" y="0"/>
                      <a:pt x="53" y="1"/>
                      <a:pt x="44" y="2"/>
                    </a:cubicBezTo>
                    <a:cubicBezTo>
                      <a:pt x="51" y="25"/>
                      <a:pt x="51" y="25"/>
                      <a:pt x="51" y="25"/>
                    </a:cubicBezTo>
                    <a:cubicBezTo>
                      <a:pt x="0" y="25"/>
                      <a:pt x="0" y="25"/>
                      <a:pt x="0" y="25"/>
                    </a:cubicBezTo>
                    <a:cubicBezTo>
                      <a:pt x="3" y="31"/>
                      <a:pt x="13" y="36"/>
                      <a:pt x="29" y="39"/>
                    </a:cubicBezTo>
                    <a:cubicBezTo>
                      <a:pt x="86" y="39"/>
                      <a:pt x="86" y="39"/>
                      <a:pt x="86" y="39"/>
                    </a:cubicBezTo>
                    <a:cubicBezTo>
                      <a:pt x="74" y="0"/>
                      <a:pt x="74" y="0"/>
                      <a:pt x="7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5" name="ïṣḻïďê">
                <a:extLst>
                  <a:ext uri="{FF2B5EF4-FFF2-40B4-BE49-F238E27FC236}">
                    <a16:creationId xmlns:a16="http://schemas.microsoft.com/office/drawing/2014/main" id="{8DF72045-5183-4888-8291-AC0F4D620BDE}"/>
                  </a:ext>
                </a:extLst>
              </p:cNvPr>
              <p:cNvSpPr/>
              <p:nvPr/>
            </p:nvSpPr>
            <p:spPr bwMode="auto">
              <a:xfrm>
                <a:off x="8058660" y="5393311"/>
                <a:ext cx="209086" cy="123621"/>
              </a:xfrm>
              <a:custGeom>
                <a:avLst/>
                <a:gdLst>
                  <a:gd name="T0" fmla="*/ 0 w 66"/>
                  <a:gd name="T1" fmla="*/ 0 h 39"/>
                  <a:gd name="T2" fmla="*/ 12 w 66"/>
                  <a:gd name="T3" fmla="*/ 39 h 39"/>
                  <a:gd name="T4" fmla="*/ 36 w 66"/>
                  <a:gd name="T5" fmla="*/ 39 h 39"/>
                  <a:gd name="T6" fmla="*/ 66 w 66"/>
                  <a:gd name="T7" fmla="*/ 22 h 39"/>
                  <a:gd name="T8" fmla="*/ 0 w 66"/>
                  <a:gd name="T9" fmla="*/ 0 h 39"/>
                </a:gdLst>
                <a:ahLst/>
                <a:cxnLst>
                  <a:cxn ang="0">
                    <a:pos x="T0" y="T1"/>
                  </a:cxn>
                  <a:cxn ang="0">
                    <a:pos x="T2" y="T3"/>
                  </a:cxn>
                  <a:cxn ang="0">
                    <a:pos x="T4" y="T5"/>
                  </a:cxn>
                  <a:cxn ang="0">
                    <a:pos x="T6" y="T7"/>
                  </a:cxn>
                  <a:cxn ang="0">
                    <a:pos x="T8" y="T9"/>
                  </a:cxn>
                </a:cxnLst>
                <a:rect l="0" t="0" r="r" b="b"/>
                <a:pathLst>
                  <a:path w="66" h="39">
                    <a:moveTo>
                      <a:pt x="0" y="0"/>
                    </a:moveTo>
                    <a:cubicBezTo>
                      <a:pt x="12" y="39"/>
                      <a:pt x="12" y="39"/>
                      <a:pt x="12" y="39"/>
                    </a:cubicBezTo>
                    <a:cubicBezTo>
                      <a:pt x="36" y="39"/>
                      <a:pt x="36" y="39"/>
                      <a:pt x="36" y="39"/>
                    </a:cubicBezTo>
                    <a:cubicBezTo>
                      <a:pt x="54" y="35"/>
                      <a:pt x="66" y="29"/>
                      <a:pt x="66" y="22"/>
                    </a:cubicBezTo>
                    <a:cubicBezTo>
                      <a:pt x="66" y="11"/>
                      <a:pt x="37" y="2"/>
                      <a:pt x="0" y="0"/>
                    </a:cubicBezTo>
                  </a:path>
                </a:pathLst>
              </a:custGeom>
              <a:solidFill>
                <a:srgbClr val="0384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6" name="îṥḻídé">
                <a:extLst>
                  <a:ext uri="{FF2B5EF4-FFF2-40B4-BE49-F238E27FC236}">
                    <a16:creationId xmlns:a16="http://schemas.microsoft.com/office/drawing/2014/main" id="{C061FE82-588F-4599-9E2F-94D2B5C7245F}"/>
                  </a:ext>
                </a:extLst>
              </p:cNvPr>
              <p:cNvSpPr/>
              <p:nvPr/>
            </p:nvSpPr>
            <p:spPr bwMode="auto">
              <a:xfrm>
                <a:off x="7715270" y="5400943"/>
                <a:ext cx="164827" cy="71731"/>
              </a:xfrm>
              <a:custGeom>
                <a:avLst/>
                <a:gdLst>
                  <a:gd name="T0" fmla="*/ 45 w 52"/>
                  <a:gd name="T1" fmla="*/ 0 h 23"/>
                  <a:gd name="T2" fmla="*/ 0 w 52"/>
                  <a:gd name="T3" fmla="*/ 20 h 23"/>
                  <a:gd name="T4" fmla="*/ 1 w 52"/>
                  <a:gd name="T5" fmla="*/ 23 h 23"/>
                  <a:gd name="T6" fmla="*/ 52 w 52"/>
                  <a:gd name="T7" fmla="*/ 23 h 23"/>
                  <a:gd name="T8" fmla="*/ 45 w 52"/>
                  <a:gd name="T9" fmla="*/ 0 h 23"/>
                </a:gdLst>
                <a:ahLst/>
                <a:cxnLst>
                  <a:cxn ang="0">
                    <a:pos x="T0" y="T1"/>
                  </a:cxn>
                  <a:cxn ang="0">
                    <a:pos x="T2" y="T3"/>
                  </a:cxn>
                  <a:cxn ang="0">
                    <a:pos x="T4" y="T5"/>
                  </a:cxn>
                  <a:cxn ang="0">
                    <a:pos x="T6" y="T7"/>
                  </a:cxn>
                  <a:cxn ang="0">
                    <a:pos x="T8" y="T9"/>
                  </a:cxn>
                </a:cxnLst>
                <a:rect l="0" t="0" r="r" b="b"/>
                <a:pathLst>
                  <a:path w="52" h="23">
                    <a:moveTo>
                      <a:pt x="45" y="0"/>
                    </a:moveTo>
                    <a:cubicBezTo>
                      <a:pt x="18" y="4"/>
                      <a:pt x="0" y="12"/>
                      <a:pt x="0" y="20"/>
                    </a:cubicBezTo>
                    <a:cubicBezTo>
                      <a:pt x="0" y="21"/>
                      <a:pt x="0" y="22"/>
                      <a:pt x="1" y="23"/>
                    </a:cubicBezTo>
                    <a:cubicBezTo>
                      <a:pt x="52" y="23"/>
                      <a:pt x="52" y="23"/>
                      <a:pt x="52" y="23"/>
                    </a:cubicBezTo>
                    <a:cubicBezTo>
                      <a:pt x="45" y="0"/>
                      <a:pt x="45" y="0"/>
                      <a:pt x="45"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7" name="ïṧļiḋe">
                <a:extLst>
                  <a:ext uri="{FF2B5EF4-FFF2-40B4-BE49-F238E27FC236}">
                    <a16:creationId xmlns:a16="http://schemas.microsoft.com/office/drawing/2014/main" id="{6E169447-CF74-4144-9D66-751954CEF1D9}"/>
                  </a:ext>
                </a:extLst>
              </p:cNvPr>
              <p:cNvSpPr/>
              <p:nvPr/>
            </p:nvSpPr>
            <p:spPr bwMode="auto">
              <a:xfrm>
                <a:off x="7556548" y="4376880"/>
                <a:ext cx="869919" cy="1086636"/>
              </a:xfrm>
              <a:custGeom>
                <a:avLst/>
                <a:gdLst>
                  <a:gd name="T0" fmla="*/ 137 w 274"/>
                  <a:gd name="T1" fmla="*/ 0 h 343"/>
                  <a:gd name="T2" fmla="*/ 0 w 274"/>
                  <a:gd name="T3" fmla="*/ 137 h 343"/>
                  <a:gd name="T4" fmla="*/ 137 w 274"/>
                  <a:gd name="T5" fmla="*/ 343 h 343"/>
                  <a:gd name="T6" fmla="*/ 274 w 274"/>
                  <a:gd name="T7" fmla="*/ 137 h 343"/>
                  <a:gd name="T8" fmla="*/ 137 w 274"/>
                  <a:gd name="T9" fmla="*/ 0 h 343"/>
                  <a:gd name="T10" fmla="*/ 137 w 274"/>
                  <a:gd name="T11" fmla="*/ 214 h 343"/>
                  <a:gd name="T12" fmla="*/ 60 w 274"/>
                  <a:gd name="T13" fmla="*/ 137 h 343"/>
                  <a:gd name="T14" fmla="*/ 137 w 274"/>
                  <a:gd name="T15" fmla="*/ 60 h 343"/>
                  <a:gd name="T16" fmla="*/ 214 w 274"/>
                  <a:gd name="T17" fmla="*/ 137 h 343"/>
                  <a:gd name="T18" fmla="*/ 137 w 274"/>
                  <a:gd name="T19" fmla="*/ 21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343">
                    <a:moveTo>
                      <a:pt x="137" y="0"/>
                    </a:moveTo>
                    <a:cubicBezTo>
                      <a:pt x="61" y="0"/>
                      <a:pt x="0" y="61"/>
                      <a:pt x="0" y="137"/>
                    </a:cubicBezTo>
                    <a:cubicBezTo>
                      <a:pt x="0" y="213"/>
                      <a:pt x="137" y="343"/>
                      <a:pt x="137" y="343"/>
                    </a:cubicBezTo>
                    <a:cubicBezTo>
                      <a:pt x="137" y="343"/>
                      <a:pt x="274" y="213"/>
                      <a:pt x="274" y="137"/>
                    </a:cubicBezTo>
                    <a:cubicBezTo>
                      <a:pt x="274" y="61"/>
                      <a:pt x="213" y="0"/>
                      <a:pt x="137" y="0"/>
                    </a:cubicBezTo>
                    <a:close/>
                    <a:moveTo>
                      <a:pt x="137" y="214"/>
                    </a:moveTo>
                    <a:cubicBezTo>
                      <a:pt x="94" y="214"/>
                      <a:pt x="60" y="180"/>
                      <a:pt x="60" y="137"/>
                    </a:cubicBezTo>
                    <a:cubicBezTo>
                      <a:pt x="60" y="95"/>
                      <a:pt x="94" y="60"/>
                      <a:pt x="137" y="60"/>
                    </a:cubicBezTo>
                    <a:cubicBezTo>
                      <a:pt x="179" y="60"/>
                      <a:pt x="214" y="95"/>
                      <a:pt x="214" y="137"/>
                    </a:cubicBezTo>
                    <a:cubicBezTo>
                      <a:pt x="214" y="180"/>
                      <a:pt x="179" y="214"/>
                      <a:pt x="137" y="214"/>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8" name="işļïďe">
                <a:extLst>
                  <a:ext uri="{FF2B5EF4-FFF2-40B4-BE49-F238E27FC236}">
                    <a16:creationId xmlns:a16="http://schemas.microsoft.com/office/drawing/2014/main" id="{37CEE95C-C64B-43A8-9076-8CB609BF5D80}"/>
                  </a:ext>
                </a:extLst>
              </p:cNvPr>
              <p:cNvSpPr/>
              <p:nvPr/>
            </p:nvSpPr>
            <p:spPr bwMode="auto">
              <a:xfrm>
                <a:off x="7700008" y="4520340"/>
                <a:ext cx="582998" cy="581473"/>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92 w 184"/>
                  <a:gd name="T11" fmla="*/ 154 h 184"/>
                  <a:gd name="T12" fmla="*/ 30 w 184"/>
                  <a:gd name="T13" fmla="*/ 92 h 184"/>
                  <a:gd name="T14" fmla="*/ 92 w 184"/>
                  <a:gd name="T15" fmla="*/ 30 h 184"/>
                  <a:gd name="T16" fmla="*/ 154 w 184"/>
                  <a:gd name="T17" fmla="*/ 92 h 184"/>
                  <a:gd name="T18" fmla="*/ 92 w 184"/>
                  <a:gd name="T19" fmla="*/ 15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92" y="154"/>
                    </a:moveTo>
                    <a:cubicBezTo>
                      <a:pt x="58" y="154"/>
                      <a:pt x="30" y="126"/>
                      <a:pt x="30" y="92"/>
                    </a:cubicBezTo>
                    <a:cubicBezTo>
                      <a:pt x="30" y="58"/>
                      <a:pt x="58" y="30"/>
                      <a:pt x="92" y="30"/>
                    </a:cubicBezTo>
                    <a:cubicBezTo>
                      <a:pt x="126" y="30"/>
                      <a:pt x="154" y="58"/>
                      <a:pt x="154" y="92"/>
                    </a:cubicBezTo>
                    <a:cubicBezTo>
                      <a:pt x="154" y="126"/>
                      <a:pt x="126" y="154"/>
                      <a:pt x="92" y="154"/>
                    </a:cubicBezTo>
                    <a:close/>
                  </a:path>
                </a:pathLst>
              </a:custGeom>
              <a:solidFill>
                <a:srgbClr val="E539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29" name="isľïdê">
                <a:extLst>
                  <a:ext uri="{FF2B5EF4-FFF2-40B4-BE49-F238E27FC236}">
                    <a16:creationId xmlns:a16="http://schemas.microsoft.com/office/drawing/2014/main" id="{D3672DE8-CACC-44A9-8472-83503D534CFA}"/>
                  </a:ext>
                </a:extLst>
              </p:cNvPr>
              <p:cNvSpPr/>
              <p:nvPr/>
            </p:nvSpPr>
            <p:spPr bwMode="auto">
              <a:xfrm>
                <a:off x="5207767" y="4079276"/>
                <a:ext cx="1474284" cy="335758"/>
              </a:xfrm>
              <a:custGeom>
                <a:avLst/>
                <a:gdLst>
                  <a:gd name="T0" fmla="*/ 97 w 465"/>
                  <a:gd name="T1" fmla="*/ 0 h 106"/>
                  <a:gd name="T2" fmla="*/ 70 w 465"/>
                  <a:gd name="T3" fmla="*/ 5 h 106"/>
                  <a:gd name="T4" fmla="*/ 61 w 465"/>
                  <a:gd name="T5" fmla="*/ 75 h 106"/>
                  <a:gd name="T6" fmla="*/ 0 w 465"/>
                  <a:gd name="T7" fmla="*/ 75 h 106"/>
                  <a:gd name="T8" fmla="*/ 17 w 465"/>
                  <a:gd name="T9" fmla="*/ 85 h 106"/>
                  <a:gd name="T10" fmla="*/ 59 w 465"/>
                  <a:gd name="T11" fmla="*/ 85 h 106"/>
                  <a:gd name="T12" fmla="*/ 57 w 465"/>
                  <a:gd name="T13" fmla="*/ 99 h 106"/>
                  <a:gd name="T14" fmla="*/ 84 w 465"/>
                  <a:gd name="T15" fmla="*/ 106 h 106"/>
                  <a:gd name="T16" fmla="*/ 86 w 465"/>
                  <a:gd name="T17" fmla="*/ 85 h 106"/>
                  <a:gd name="T18" fmla="*/ 448 w 465"/>
                  <a:gd name="T19" fmla="*/ 85 h 106"/>
                  <a:gd name="T20" fmla="*/ 465 w 465"/>
                  <a:gd name="T21" fmla="*/ 75 h 106"/>
                  <a:gd name="T22" fmla="*/ 87 w 465"/>
                  <a:gd name="T23" fmla="*/ 75 h 106"/>
                  <a:gd name="T24" fmla="*/ 97 w 465"/>
                  <a:gd name="T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106">
                    <a:moveTo>
                      <a:pt x="97" y="0"/>
                    </a:moveTo>
                    <a:cubicBezTo>
                      <a:pt x="87" y="2"/>
                      <a:pt x="78" y="3"/>
                      <a:pt x="70" y="5"/>
                    </a:cubicBezTo>
                    <a:cubicBezTo>
                      <a:pt x="61" y="75"/>
                      <a:pt x="61" y="75"/>
                      <a:pt x="61" y="75"/>
                    </a:cubicBezTo>
                    <a:cubicBezTo>
                      <a:pt x="0" y="75"/>
                      <a:pt x="0" y="75"/>
                      <a:pt x="0" y="75"/>
                    </a:cubicBezTo>
                    <a:cubicBezTo>
                      <a:pt x="5" y="79"/>
                      <a:pt x="11" y="82"/>
                      <a:pt x="17" y="85"/>
                    </a:cubicBezTo>
                    <a:cubicBezTo>
                      <a:pt x="59" y="85"/>
                      <a:pt x="59" y="85"/>
                      <a:pt x="59" y="85"/>
                    </a:cubicBezTo>
                    <a:cubicBezTo>
                      <a:pt x="57" y="99"/>
                      <a:pt x="57" y="99"/>
                      <a:pt x="57" y="99"/>
                    </a:cubicBezTo>
                    <a:cubicBezTo>
                      <a:pt x="65" y="102"/>
                      <a:pt x="74" y="104"/>
                      <a:pt x="84" y="106"/>
                    </a:cubicBezTo>
                    <a:cubicBezTo>
                      <a:pt x="86" y="85"/>
                      <a:pt x="86" y="85"/>
                      <a:pt x="86" y="85"/>
                    </a:cubicBezTo>
                    <a:cubicBezTo>
                      <a:pt x="448" y="85"/>
                      <a:pt x="448" y="85"/>
                      <a:pt x="448" y="85"/>
                    </a:cubicBezTo>
                    <a:cubicBezTo>
                      <a:pt x="455" y="82"/>
                      <a:pt x="461" y="79"/>
                      <a:pt x="465" y="75"/>
                    </a:cubicBezTo>
                    <a:cubicBezTo>
                      <a:pt x="87" y="75"/>
                      <a:pt x="87" y="75"/>
                      <a:pt x="87" y="75"/>
                    </a:cubicBezTo>
                    <a:cubicBezTo>
                      <a:pt x="97" y="0"/>
                      <a:pt x="97" y="0"/>
                      <a:pt x="97" y="0"/>
                    </a:cubicBezTo>
                  </a:path>
                </a:pathLst>
              </a:custGeom>
              <a:solidFill>
                <a:srgbClr val="D5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0" name="išľïḓé">
                <a:extLst>
                  <a:ext uri="{FF2B5EF4-FFF2-40B4-BE49-F238E27FC236}">
                    <a16:creationId xmlns:a16="http://schemas.microsoft.com/office/drawing/2014/main" id="{44AB0C5F-F7ED-4CBF-AD3B-52AFB29C6E6C}"/>
                  </a:ext>
                </a:extLst>
              </p:cNvPr>
              <p:cNvSpPr/>
              <p:nvPr/>
            </p:nvSpPr>
            <p:spPr bwMode="auto">
              <a:xfrm>
                <a:off x="5262709" y="4349409"/>
                <a:ext cx="132778" cy="44260"/>
              </a:xfrm>
              <a:custGeom>
                <a:avLst/>
                <a:gdLst>
                  <a:gd name="T0" fmla="*/ 42 w 42"/>
                  <a:gd name="T1" fmla="*/ 0 h 14"/>
                  <a:gd name="T2" fmla="*/ 0 w 42"/>
                  <a:gd name="T3" fmla="*/ 0 h 14"/>
                  <a:gd name="T4" fmla="*/ 40 w 42"/>
                  <a:gd name="T5" fmla="*/ 14 h 14"/>
                  <a:gd name="T6" fmla="*/ 42 w 42"/>
                  <a:gd name="T7" fmla="*/ 0 h 14"/>
                </a:gdLst>
                <a:ahLst/>
                <a:cxnLst>
                  <a:cxn ang="0">
                    <a:pos x="T0" y="T1"/>
                  </a:cxn>
                  <a:cxn ang="0">
                    <a:pos x="T2" y="T3"/>
                  </a:cxn>
                  <a:cxn ang="0">
                    <a:pos x="T4" y="T5"/>
                  </a:cxn>
                  <a:cxn ang="0">
                    <a:pos x="T6" y="T7"/>
                  </a:cxn>
                </a:cxnLst>
                <a:rect l="0" t="0" r="r" b="b"/>
                <a:pathLst>
                  <a:path w="42" h="14">
                    <a:moveTo>
                      <a:pt x="42" y="0"/>
                    </a:moveTo>
                    <a:cubicBezTo>
                      <a:pt x="0" y="0"/>
                      <a:pt x="0" y="0"/>
                      <a:pt x="0" y="0"/>
                    </a:cubicBezTo>
                    <a:cubicBezTo>
                      <a:pt x="11" y="5"/>
                      <a:pt x="25" y="10"/>
                      <a:pt x="40" y="14"/>
                    </a:cubicBezTo>
                    <a:cubicBezTo>
                      <a:pt x="42" y="0"/>
                      <a:pt x="42" y="0"/>
                      <a:pt x="42"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1" name="isliḑê">
                <a:extLst>
                  <a:ext uri="{FF2B5EF4-FFF2-40B4-BE49-F238E27FC236}">
                    <a16:creationId xmlns:a16="http://schemas.microsoft.com/office/drawing/2014/main" id="{E63A26F6-E0E1-4109-B5E2-5E05179975F8}"/>
                  </a:ext>
                </a:extLst>
              </p:cNvPr>
              <p:cNvSpPr/>
              <p:nvPr/>
            </p:nvSpPr>
            <p:spPr bwMode="auto">
              <a:xfrm>
                <a:off x="5180296" y="4096064"/>
                <a:ext cx="250293" cy="221296"/>
              </a:xfrm>
              <a:custGeom>
                <a:avLst/>
                <a:gdLst>
                  <a:gd name="T0" fmla="*/ 79 w 79"/>
                  <a:gd name="T1" fmla="*/ 0 h 70"/>
                  <a:gd name="T2" fmla="*/ 54 w 79"/>
                  <a:gd name="T3" fmla="*/ 7 h 70"/>
                  <a:gd name="T4" fmla="*/ 46 w 79"/>
                  <a:gd name="T5" fmla="*/ 61 h 70"/>
                  <a:gd name="T6" fmla="*/ 0 w 79"/>
                  <a:gd name="T7" fmla="*/ 61 h 70"/>
                  <a:gd name="T8" fmla="*/ 9 w 79"/>
                  <a:gd name="T9" fmla="*/ 70 h 70"/>
                  <a:gd name="T10" fmla="*/ 70 w 79"/>
                  <a:gd name="T11" fmla="*/ 70 h 70"/>
                  <a:gd name="T12" fmla="*/ 79 w 79"/>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79" h="70">
                    <a:moveTo>
                      <a:pt x="79" y="0"/>
                    </a:moveTo>
                    <a:cubicBezTo>
                      <a:pt x="70" y="2"/>
                      <a:pt x="62" y="5"/>
                      <a:pt x="54" y="7"/>
                    </a:cubicBezTo>
                    <a:cubicBezTo>
                      <a:pt x="46" y="61"/>
                      <a:pt x="46" y="61"/>
                      <a:pt x="46" y="61"/>
                    </a:cubicBezTo>
                    <a:cubicBezTo>
                      <a:pt x="0" y="61"/>
                      <a:pt x="0" y="61"/>
                      <a:pt x="0" y="61"/>
                    </a:cubicBezTo>
                    <a:cubicBezTo>
                      <a:pt x="2" y="64"/>
                      <a:pt x="5" y="67"/>
                      <a:pt x="9" y="70"/>
                    </a:cubicBezTo>
                    <a:cubicBezTo>
                      <a:pt x="70" y="70"/>
                      <a:pt x="70" y="70"/>
                      <a:pt x="70" y="70"/>
                    </a:cubicBezTo>
                    <a:cubicBezTo>
                      <a:pt x="79" y="0"/>
                      <a:pt x="79" y="0"/>
                      <a:pt x="79"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2" name="ïṣľíḋe">
                <a:extLst>
                  <a:ext uri="{FF2B5EF4-FFF2-40B4-BE49-F238E27FC236}">
                    <a16:creationId xmlns:a16="http://schemas.microsoft.com/office/drawing/2014/main" id="{D9316CD0-EDB1-41E9-9146-3FE6362BDF7B}"/>
                  </a:ext>
                </a:extLst>
              </p:cNvPr>
              <p:cNvSpPr/>
              <p:nvPr/>
            </p:nvSpPr>
            <p:spPr bwMode="auto">
              <a:xfrm>
                <a:off x="5484004" y="4044174"/>
                <a:ext cx="1242306" cy="273186"/>
              </a:xfrm>
              <a:custGeom>
                <a:avLst/>
                <a:gdLst>
                  <a:gd name="T0" fmla="*/ 146 w 392"/>
                  <a:gd name="T1" fmla="*/ 0 h 86"/>
                  <a:gd name="T2" fmla="*/ 10 w 392"/>
                  <a:gd name="T3" fmla="*/ 11 h 86"/>
                  <a:gd name="T4" fmla="*/ 0 w 392"/>
                  <a:gd name="T5" fmla="*/ 86 h 86"/>
                  <a:gd name="T6" fmla="*/ 378 w 392"/>
                  <a:gd name="T7" fmla="*/ 86 h 86"/>
                  <a:gd name="T8" fmla="*/ 392 w 392"/>
                  <a:gd name="T9" fmla="*/ 65 h 86"/>
                  <a:gd name="T10" fmla="*/ 375 w 392"/>
                  <a:gd name="T11" fmla="*/ 41 h 86"/>
                  <a:gd name="T12" fmla="*/ 379 w 392"/>
                  <a:gd name="T13" fmla="*/ 77 h 86"/>
                  <a:gd name="T14" fmla="*/ 211 w 392"/>
                  <a:gd name="T15" fmla="*/ 77 h 86"/>
                  <a:gd name="T16" fmla="*/ 210 w 392"/>
                  <a:gd name="T17" fmla="*/ 2 h 86"/>
                  <a:gd name="T18" fmla="*/ 146 w 392"/>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86">
                    <a:moveTo>
                      <a:pt x="146" y="0"/>
                    </a:moveTo>
                    <a:cubicBezTo>
                      <a:pt x="95" y="0"/>
                      <a:pt x="49" y="4"/>
                      <a:pt x="10" y="11"/>
                    </a:cubicBezTo>
                    <a:cubicBezTo>
                      <a:pt x="0" y="86"/>
                      <a:pt x="0" y="86"/>
                      <a:pt x="0" y="86"/>
                    </a:cubicBezTo>
                    <a:cubicBezTo>
                      <a:pt x="378" y="86"/>
                      <a:pt x="378" y="86"/>
                      <a:pt x="378" y="86"/>
                    </a:cubicBezTo>
                    <a:cubicBezTo>
                      <a:pt x="387" y="80"/>
                      <a:pt x="392" y="72"/>
                      <a:pt x="392" y="65"/>
                    </a:cubicBezTo>
                    <a:cubicBezTo>
                      <a:pt x="392" y="57"/>
                      <a:pt x="386" y="49"/>
                      <a:pt x="375" y="41"/>
                    </a:cubicBezTo>
                    <a:cubicBezTo>
                      <a:pt x="379" y="77"/>
                      <a:pt x="379" y="77"/>
                      <a:pt x="379" y="77"/>
                    </a:cubicBezTo>
                    <a:cubicBezTo>
                      <a:pt x="211" y="77"/>
                      <a:pt x="211" y="77"/>
                      <a:pt x="211" y="77"/>
                    </a:cubicBezTo>
                    <a:cubicBezTo>
                      <a:pt x="210" y="2"/>
                      <a:pt x="210" y="2"/>
                      <a:pt x="210" y="2"/>
                    </a:cubicBezTo>
                    <a:cubicBezTo>
                      <a:pt x="190" y="1"/>
                      <a:pt x="168" y="0"/>
                      <a:pt x="146"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3" name="îṡľïḓè">
                <a:extLst>
                  <a:ext uri="{FF2B5EF4-FFF2-40B4-BE49-F238E27FC236}">
                    <a16:creationId xmlns:a16="http://schemas.microsoft.com/office/drawing/2014/main" id="{FC4577AB-7A2B-4017-A298-765AC7BC1E46}"/>
                  </a:ext>
                </a:extLst>
              </p:cNvPr>
              <p:cNvSpPr/>
              <p:nvPr/>
            </p:nvSpPr>
            <p:spPr bwMode="auto">
              <a:xfrm>
                <a:off x="5474847" y="4349409"/>
                <a:ext cx="1153787" cy="106832"/>
              </a:xfrm>
              <a:custGeom>
                <a:avLst/>
                <a:gdLst>
                  <a:gd name="T0" fmla="*/ 364 w 364"/>
                  <a:gd name="T1" fmla="*/ 0 h 34"/>
                  <a:gd name="T2" fmla="*/ 2 w 364"/>
                  <a:gd name="T3" fmla="*/ 0 h 34"/>
                  <a:gd name="T4" fmla="*/ 0 w 364"/>
                  <a:gd name="T5" fmla="*/ 21 h 34"/>
                  <a:gd name="T6" fmla="*/ 25 w 364"/>
                  <a:gd name="T7" fmla="*/ 25 h 34"/>
                  <a:gd name="T8" fmla="*/ 26 w 364"/>
                  <a:gd name="T9" fmla="*/ 10 h 34"/>
                  <a:gd name="T10" fmla="*/ 144 w 364"/>
                  <a:gd name="T11" fmla="*/ 10 h 34"/>
                  <a:gd name="T12" fmla="*/ 143 w 364"/>
                  <a:gd name="T13" fmla="*/ 34 h 34"/>
                  <a:gd name="T14" fmla="*/ 149 w 364"/>
                  <a:gd name="T15" fmla="*/ 34 h 34"/>
                  <a:gd name="T16" fmla="*/ 364 w 36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4">
                    <a:moveTo>
                      <a:pt x="364" y="0"/>
                    </a:moveTo>
                    <a:cubicBezTo>
                      <a:pt x="2" y="0"/>
                      <a:pt x="2" y="0"/>
                      <a:pt x="2" y="0"/>
                    </a:cubicBezTo>
                    <a:cubicBezTo>
                      <a:pt x="0" y="21"/>
                      <a:pt x="0" y="21"/>
                      <a:pt x="0" y="21"/>
                    </a:cubicBezTo>
                    <a:cubicBezTo>
                      <a:pt x="8" y="22"/>
                      <a:pt x="16" y="24"/>
                      <a:pt x="25" y="25"/>
                    </a:cubicBezTo>
                    <a:cubicBezTo>
                      <a:pt x="26" y="10"/>
                      <a:pt x="26" y="10"/>
                      <a:pt x="26" y="10"/>
                    </a:cubicBezTo>
                    <a:cubicBezTo>
                      <a:pt x="144" y="10"/>
                      <a:pt x="144" y="10"/>
                      <a:pt x="144" y="10"/>
                    </a:cubicBezTo>
                    <a:cubicBezTo>
                      <a:pt x="143" y="34"/>
                      <a:pt x="143" y="34"/>
                      <a:pt x="143" y="34"/>
                    </a:cubicBezTo>
                    <a:cubicBezTo>
                      <a:pt x="145" y="34"/>
                      <a:pt x="147" y="34"/>
                      <a:pt x="149" y="34"/>
                    </a:cubicBezTo>
                    <a:cubicBezTo>
                      <a:pt x="242" y="34"/>
                      <a:pt x="322" y="20"/>
                      <a:pt x="364" y="0"/>
                    </a:cubicBezTo>
                  </a:path>
                </a:pathLst>
              </a:custGeom>
              <a:solidFill>
                <a:srgbClr val="CAC6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4" name="îsļïḓê">
                <a:extLst>
                  <a:ext uri="{FF2B5EF4-FFF2-40B4-BE49-F238E27FC236}">
                    <a16:creationId xmlns:a16="http://schemas.microsoft.com/office/drawing/2014/main" id="{E5EC5F38-FBCF-4E17-A51E-8C185DD9DF4C}"/>
                  </a:ext>
                </a:extLst>
              </p:cNvPr>
              <p:cNvSpPr/>
              <p:nvPr/>
            </p:nvSpPr>
            <p:spPr bwMode="auto">
              <a:xfrm>
                <a:off x="6149416" y="4050278"/>
                <a:ext cx="535688" cy="238083"/>
              </a:xfrm>
              <a:custGeom>
                <a:avLst/>
                <a:gdLst>
                  <a:gd name="T0" fmla="*/ 0 w 169"/>
                  <a:gd name="T1" fmla="*/ 0 h 75"/>
                  <a:gd name="T2" fmla="*/ 1 w 169"/>
                  <a:gd name="T3" fmla="*/ 75 h 75"/>
                  <a:gd name="T4" fmla="*/ 169 w 169"/>
                  <a:gd name="T5" fmla="*/ 75 h 75"/>
                  <a:gd name="T6" fmla="*/ 165 w 169"/>
                  <a:gd name="T7" fmla="*/ 39 h 75"/>
                  <a:gd name="T8" fmla="*/ 0 w 169"/>
                  <a:gd name="T9" fmla="*/ 0 h 75"/>
                </a:gdLst>
                <a:ahLst/>
                <a:cxnLst>
                  <a:cxn ang="0">
                    <a:pos x="T0" y="T1"/>
                  </a:cxn>
                  <a:cxn ang="0">
                    <a:pos x="T2" y="T3"/>
                  </a:cxn>
                  <a:cxn ang="0">
                    <a:pos x="T4" y="T5"/>
                  </a:cxn>
                  <a:cxn ang="0">
                    <a:pos x="T6" y="T7"/>
                  </a:cxn>
                  <a:cxn ang="0">
                    <a:pos x="T8" y="T9"/>
                  </a:cxn>
                </a:cxnLst>
                <a:rect l="0" t="0" r="r" b="b"/>
                <a:pathLst>
                  <a:path w="169" h="75">
                    <a:moveTo>
                      <a:pt x="0" y="0"/>
                    </a:moveTo>
                    <a:cubicBezTo>
                      <a:pt x="1" y="75"/>
                      <a:pt x="1" y="75"/>
                      <a:pt x="1" y="75"/>
                    </a:cubicBezTo>
                    <a:cubicBezTo>
                      <a:pt x="169" y="75"/>
                      <a:pt x="169" y="75"/>
                      <a:pt x="169" y="75"/>
                    </a:cubicBezTo>
                    <a:cubicBezTo>
                      <a:pt x="165" y="39"/>
                      <a:pt x="165" y="39"/>
                      <a:pt x="165" y="39"/>
                    </a:cubicBezTo>
                    <a:cubicBezTo>
                      <a:pt x="137" y="20"/>
                      <a:pt x="76" y="6"/>
                      <a:pt x="0"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5" name="îṣļïḍe">
                <a:extLst>
                  <a:ext uri="{FF2B5EF4-FFF2-40B4-BE49-F238E27FC236}">
                    <a16:creationId xmlns:a16="http://schemas.microsoft.com/office/drawing/2014/main" id="{5244F5D3-585B-4553-95D3-B5235B55BD8F}"/>
                  </a:ext>
                </a:extLst>
              </p:cNvPr>
              <p:cNvSpPr/>
              <p:nvPr/>
            </p:nvSpPr>
            <p:spPr bwMode="auto">
              <a:xfrm>
                <a:off x="5554208" y="4379932"/>
                <a:ext cx="376965" cy="76309"/>
              </a:xfrm>
              <a:custGeom>
                <a:avLst/>
                <a:gdLst>
                  <a:gd name="T0" fmla="*/ 119 w 119"/>
                  <a:gd name="T1" fmla="*/ 0 h 24"/>
                  <a:gd name="T2" fmla="*/ 1 w 119"/>
                  <a:gd name="T3" fmla="*/ 0 h 24"/>
                  <a:gd name="T4" fmla="*/ 0 w 119"/>
                  <a:gd name="T5" fmla="*/ 15 h 24"/>
                  <a:gd name="T6" fmla="*/ 118 w 119"/>
                  <a:gd name="T7" fmla="*/ 24 h 24"/>
                  <a:gd name="T8" fmla="*/ 119 w 119"/>
                  <a:gd name="T9" fmla="*/ 0 h 24"/>
                </a:gdLst>
                <a:ahLst/>
                <a:cxnLst>
                  <a:cxn ang="0">
                    <a:pos x="T0" y="T1"/>
                  </a:cxn>
                  <a:cxn ang="0">
                    <a:pos x="T2" y="T3"/>
                  </a:cxn>
                  <a:cxn ang="0">
                    <a:pos x="T4" y="T5"/>
                  </a:cxn>
                  <a:cxn ang="0">
                    <a:pos x="T6" y="T7"/>
                  </a:cxn>
                  <a:cxn ang="0">
                    <a:pos x="T8" y="T9"/>
                  </a:cxn>
                </a:cxnLst>
                <a:rect l="0" t="0" r="r" b="b"/>
                <a:pathLst>
                  <a:path w="119" h="24">
                    <a:moveTo>
                      <a:pt x="119" y="0"/>
                    </a:moveTo>
                    <a:cubicBezTo>
                      <a:pt x="1" y="0"/>
                      <a:pt x="1" y="0"/>
                      <a:pt x="1" y="0"/>
                    </a:cubicBezTo>
                    <a:cubicBezTo>
                      <a:pt x="0" y="15"/>
                      <a:pt x="0" y="15"/>
                      <a:pt x="0" y="15"/>
                    </a:cubicBezTo>
                    <a:cubicBezTo>
                      <a:pt x="35" y="20"/>
                      <a:pt x="75" y="24"/>
                      <a:pt x="118" y="24"/>
                    </a:cubicBezTo>
                    <a:cubicBezTo>
                      <a:pt x="119" y="0"/>
                      <a:pt x="119" y="0"/>
                      <a:pt x="119"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6" name="iş1ide">
                <a:extLst>
                  <a:ext uri="{FF2B5EF4-FFF2-40B4-BE49-F238E27FC236}">
                    <a16:creationId xmlns:a16="http://schemas.microsoft.com/office/drawing/2014/main" id="{79258D20-E29E-44E4-A65A-864C3F2E09BD}"/>
                  </a:ext>
                </a:extLst>
              </p:cNvPr>
              <p:cNvSpPr/>
              <p:nvPr/>
            </p:nvSpPr>
            <p:spPr bwMode="auto">
              <a:xfrm>
                <a:off x="5166560" y="4117430"/>
                <a:ext cx="184668" cy="170931"/>
              </a:xfrm>
              <a:custGeom>
                <a:avLst/>
                <a:gdLst>
                  <a:gd name="T0" fmla="*/ 58 w 58"/>
                  <a:gd name="T1" fmla="*/ 0 h 54"/>
                  <a:gd name="T2" fmla="*/ 0 w 58"/>
                  <a:gd name="T3" fmla="*/ 42 h 54"/>
                  <a:gd name="T4" fmla="*/ 4 w 58"/>
                  <a:gd name="T5" fmla="*/ 54 h 54"/>
                  <a:gd name="T6" fmla="*/ 50 w 58"/>
                  <a:gd name="T7" fmla="*/ 54 h 54"/>
                  <a:gd name="T8" fmla="*/ 58 w 58"/>
                  <a:gd name="T9" fmla="*/ 0 h 54"/>
                </a:gdLst>
                <a:ahLst/>
                <a:cxnLst>
                  <a:cxn ang="0">
                    <a:pos x="T0" y="T1"/>
                  </a:cxn>
                  <a:cxn ang="0">
                    <a:pos x="T2" y="T3"/>
                  </a:cxn>
                  <a:cxn ang="0">
                    <a:pos x="T4" y="T5"/>
                  </a:cxn>
                  <a:cxn ang="0">
                    <a:pos x="T6" y="T7"/>
                  </a:cxn>
                  <a:cxn ang="0">
                    <a:pos x="T8" y="T9"/>
                  </a:cxn>
                </a:cxnLst>
                <a:rect l="0" t="0" r="r" b="b"/>
                <a:pathLst>
                  <a:path w="58" h="54">
                    <a:moveTo>
                      <a:pt x="58" y="0"/>
                    </a:moveTo>
                    <a:cubicBezTo>
                      <a:pt x="22" y="11"/>
                      <a:pt x="0" y="26"/>
                      <a:pt x="0" y="42"/>
                    </a:cubicBezTo>
                    <a:cubicBezTo>
                      <a:pt x="0" y="46"/>
                      <a:pt x="1" y="50"/>
                      <a:pt x="4" y="54"/>
                    </a:cubicBezTo>
                    <a:cubicBezTo>
                      <a:pt x="50" y="54"/>
                      <a:pt x="50" y="54"/>
                      <a:pt x="50" y="54"/>
                    </a:cubicBezTo>
                    <a:cubicBezTo>
                      <a:pt x="58" y="0"/>
                      <a:pt x="58" y="0"/>
                      <a:pt x="58" y="0"/>
                    </a:cubicBezTo>
                  </a:path>
                </a:pathLst>
              </a:custGeom>
              <a:solidFill>
                <a:srgbClr val="BBB2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437" name="ï$ľïḓè">
                <a:extLst>
                  <a:ext uri="{FF2B5EF4-FFF2-40B4-BE49-F238E27FC236}">
                    <a16:creationId xmlns:a16="http://schemas.microsoft.com/office/drawing/2014/main" id="{7C6C4EFA-EF52-4B75-9B8B-926E41D5E150}"/>
                  </a:ext>
                </a:extLst>
              </p:cNvPr>
              <p:cNvSpPr/>
              <p:nvPr/>
            </p:nvSpPr>
            <p:spPr bwMode="auto">
              <a:xfrm>
                <a:off x="4713286" y="1165810"/>
                <a:ext cx="2466297" cy="3084398"/>
              </a:xfrm>
              <a:custGeom>
                <a:avLst/>
                <a:gdLst>
                  <a:gd name="T0" fmla="*/ 389 w 778"/>
                  <a:gd name="T1" fmla="*/ 0 h 974"/>
                  <a:gd name="T2" fmla="*/ 0 w 778"/>
                  <a:gd name="T3" fmla="*/ 389 h 974"/>
                  <a:gd name="T4" fmla="*/ 389 w 778"/>
                  <a:gd name="T5" fmla="*/ 974 h 974"/>
                  <a:gd name="T6" fmla="*/ 778 w 778"/>
                  <a:gd name="T7" fmla="*/ 389 h 974"/>
                  <a:gd name="T8" fmla="*/ 389 w 778"/>
                  <a:gd name="T9" fmla="*/ 0 h 974"/>
                  <a:gd name="T10" fmla="*/ 389 w 778"/>
                  <a:gd name="T11" fmla="*/ 608 h 974"/>
                  <a:gd name="T12" fmla="*/ 171 w 778"/>
                  <a:gd name="T13" fmla="*/ 389 h 974"/>
                  <a:gd name="T14" fmla="*/ 389 w 778"/>
                  <a:gd name="T15" fmla="*/ 171 h 974"/>
                  <a:gd name="T16" fmla="*/ 607 w 778"/>
                  <a:gd name="T17" fmla="*/ 389 h 974"/>
                  <a:gd name="T18" fmla="*/ 389 w 778"/>
                  <a:gd name="T19" fmla="*/ 60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974">
                    <a:moveTo>
                      <a:pt x="389" y="0"/>
                    </a:moveTo>
                    <a:cubicBezTo>
                      <a:pt x="174" y="0"/>
                      <a:pt x="0" y="175"/>
                      <a:pt x="0" y="389"/>
                    </a:cubicBezTo>
                    <a:cubicBezTo>
                      <a:pt x="0" y="604"/>
                      <a:pt x="389" y="974"/>
                      <a:pt x="389" y="974"/>
                    </a:cubicBezTo>
                    <a:cubicBezTo>
                      <a:pt x="389" y="974"/>
                      <a:pt x="778" y="604"/>
                      <a:pt x="778" y="389"/>
                    </a:cubicBezTo>
                    <a:cubicBezTo>
                      <a:pt x="778" y="175"/>
                      <a:pt x="604" y="0"/>
                      <a:pt x="389" y="0"/>
                    </a:cubicBezTo>
                    <a:close/>
                    <a:moveTo>
                      <a:pt x="389" y="608"/>
                    </a:moveTo>
                    <a:cubicBezTo>
                      <a:pt x="268" y="608"/>
                      <a:pt x="171" y="510"/>
                      <a:pt x="171" y="389"/>
                    </a:cubicBezTo>
                    <a:cubicBezTo>
                      <a:pt x="171" y="269"/>
                      <a:pt x="268" y="171"/>
                      <a:pt x="389" y="171"/>
                    </a:cubicBezTo>
                    <a:cubicBezTo>
                      <a:pt x="509" y="171"/>
                      <a:pt x="607" y="269"/>
                      <a:pt x="607" y="389"/>
                    </a:cubicBezTo>
                    <a:cubicBezTo>
                      <a:pt x="607" y="510"/>
                      <a:pt x="509" y="608"/>
                      <a:pt x="389" y="608"/>
                    </a:cubicBezTo>
                    <a:close/>
                  </a:path>
                </a:pathLst>
              </a:custGeom>
              <a:solidFill>
                <a:srgbClr val="EF5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grpSp>
        <p:sp>
          <p:nvSpPr>
            <p:cNvPr id="438" name="文本框 372">
              <a:extLst>
                <a:ext uri="{FF2B5EF4-FFF2-40B4-BE49-F238E27FC236}">
                  <a16:creationId xmlns:a16="http://schemas.microsoft.com/office/drawing/2014/main" id="{69659966-03C2-4A9B-88E3-4934D43C95F0}"/>
                </a:ext>
              </a:extLst>
            </p:cNvPr>
            <p:cNvSpPr txBox="1"/>
            <p:nvPr/>
          </p:nvSpPr>
          <p:spPr>
            <a:xfrm>
              <a:off x="5465808" y="614493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439" name="文本框 373">
              <a:extLst>
                <a:ext uri="{FF2B5EF4-FFF2-40B4-BE49-F238E27FC236}">
                  <a16:creationId xmlns:a16="http://schemas.microsoft.com/office/drawing/2014/main" id="{BC3F9520-56EB-477A-B8ED-8A5B6AB7174D}"/>
                </a:ext>
              </a:extLst>
            </p:cNvPr>
            <p:cNvSpPr txBox="1"/>
            <p:nvPr/>
          </p:nvSpPr>
          <p:spPr>
            <a:xfrm>
              <a:off x="7731568" y="614493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sp>
          <p:nvSpPr>
            <p:cNvPr id="440" name="文本框 374">
              <a:extLst>
                <a:ext uri="{FF2B5EF4-FFF2-40B4-BE49-F238E27FC236}">
                  <a16:creationId xmlns:a16="http://schemas.microsoft.com/office/drawing/2014/main" id="{96F25CC0-903B-4842-ABC3-039D30F40026}"/>
                </a:ext>
              </a:extLst>
            </p:cNvPr>
            <p:cNvSpPr txBox="1"/>
            <p:nvPr/>
          </p:nvSpPr>
          <p:spPr>
            <a:xfrm>
              <a:off x="10017510" y="6144932"/>
              <a:ext cx="1967575" cy="705450"/>
            </a:xfrm>
            <a:prstGeom prst="rect">
              <a:avLst/>
            </a:prstGeom>
            <a:noFill/>
          </p:spPr>
          <p:txBody>
            <a:bodyPr wrap="square" rtlCol="0">
              <a:spAutoFit/>
              <a:scene3d>
                <a:camera prst="orthographicFront"/>
                <a:lightRig rig="threePt" dir="t"/>
              </a:scene3d>
              <a:sp3d contourW="12700"/>
            </a:bodyPr>
            <a:lstStyle/>
            <a:p>
              <a:pPr algn="ctr">
                <a:lnSpc>
                  <a:spcPct val="114000"/>
                </a:lnSpc>
              </a:pPr>
              <a:r>
                <a:rPr lang="en-US" altLang="zh-CN" sz="1200" dirty="0">
                  <a:latin typeface="Century Gothic" panose="020B0502020202020204" pitchFamily="34" charset="0"/>
                  <a:ea typeface="+mj-ea"/>
                </a:rPr>
                <a:t>The user print the presentation and make user make field</a:t>
              </a:r>
            </a:p>
          </p:txBody>
        </p:sp>
      </p:grpSp>
    </p:spTree>
    <p:extLst>
      <p:ext uri="{BB962C8B-B14F-4D97-AF65-F5344CB8AC3E}">
        <p14:creationId xmlns:p14="http://schemas.microsoft.com/office/powerpoint/2010/main" val="133780027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63;p12">
            <a:extLst>
              <a:ext uri="{FF2B5EF4-FFF2-40B4-BE49-F238E27FC236}">
                <a16:creationId xmlns:a16="http://schemas.microsoft.com/office/drawing/2014/main" id="{154909CD-2355-455D-BCF9-9EE928BFBA16}"/>
              </a:ext>
            </a:extLst>
          </p:cNvPr>
          <p:cNvGrpSpPr/>
          <p:nvPr/>
        </p:nvGrpSpPr>
        <p:grpSpPr>
          <a:xfrm>
            <a:off x="772367" y="1331549"/>
            <a:ext cx="4856075" cy="4922017"/>
            <a:chOff x="5122427" y="668001"/>
            <a:chExt cx="3841143" cy="3893303"/>
          </a:xfrm>
        </p:grpSpPr>
        <p:grpSp>
          <p:nvGrpSpPr>
            <p:cNvPr id="3" name="Google Shape;64;p12">
              <a:extLst>
                <a:ext uri="{FF2B5EF4-FFF2-40B4-BE49-F238E27FC236}">
                  <a16:creationId xmlns:a16="http://schemas.microsoft.com/office/drawing/2014/main" id="{D8EEF0DE-1F2A-4F3D-B436-5391F0ADAEA3}"/>
                </a:ext>
              </a:extLst>
            </p:cNvPr>
            <p:cNvGrpSpPr/>
            <p:nvPr/>
          </p:nvGrpSpPr>
          <p:grpSpPr>
            <a:xfrm>
              <a:off x="5144045" y="893590"/>
              <a:ext cx="2833667" cy="2964311"/>
              <a:chOff x="3860721" y="1330073"/>
              <a:chExt cx="3544299" cy="3707706"/>
            </a:xfrm>
          </p:grpSpPr>
          <p:sp>
            <p:nvSpPr>
              <p:cNvPr id="170" name="Google Shape;65;p12">
                <a:extLst>
                  <a:ext uri="{FF2B5EF4-FFF2-40B4-BE49-F238E27FC236}">
                    <a16:creationId xmlns:a16="http://schemas.microsoft.com/office/drawing/2014/main" id="{30395C3A-16D3-4F65-95B5-B5E91393BA5C}"/>
                  </a:ext>
                </a:extLst>
              </p:cNvPr>
              <p:cNvSpPr/>
              <p:nvPr/>
            </p:nvSpPr>
            <p:spPr>
              <a:xfrm>
                <a:off x="5336000" y="1330073"/>
                <a:ext cx="2069020" cy="2805419"/>
              </a:xfrm>
              <a:custGeom>
                <a:avLst/>
                <a:gdLst/>
                <a:ahLst/>
                <a:cxnLst/>
                <a:rect l="l" t="t" r="r" b="b"/>
                <a:pathLst>
                  <a:path w="2069020" h="2805419" extrusionOk="0">
                    <a:moveTo>
                      <a:pt x="2019014" y="2799395"/>
                    </a:moveTo>
                    <a:lnTo>
                      <a:pt x="50006" y="1662586"/>
                    </a:lnTo>
                    <a:cubicBezTo>
                      <a:pt x="22384" y="1646680"/>
                      <a:pt x="0" y="1603912"/>
                      <a:pt x="0" y="1567336"/>
                    </a:cubicBezTo>
                    <a:lnTo>
                      <a:pt x="0" y="43908"/>
                    </a:lnTo>
                    <a:cubicBezTo>
                      <a:pt x="0" y="7141"/>
                      <a:pt x="22384" y="-9813"/>
                      <a:pt x="50006" y="5808"/>
                    </a:cubicBezTo>
                    <a:lnTo>
                      <a:pt x="2019014" y="1142998"/>
                    </a:lnTo>
                    <a:cubicBezTo>
                      <a:pt x="2046637" y="1158904"/>
                      <a:pt x="2069020" y="1201672"/>
                      <a:pt x="2069020" y="1238248"/>
                    </a:cubicBezTo>
                    <a:lnTo>
                      <a:pt x="2069020" y="2761295"/>
                    </a:lnTo>
                    <a:cubicBezTo>
                      <a:pt x="2069020" y="2798443"/>
                      <a:pt x="2046637" y="2815397"/>
                      <a:pt x="2019014" y="2799395"/>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1" name="Google Shape;66;p12">
                <a:extLst>
                  <a:ext uri="{FF2B5EF4-FFF2-40B4-BE49-F238E27FC236}">
                    <a16:creationId xmlns:a16="http://schemas.microsoft.com/office/drawing/2014/main" id="{5A5617B1-7BC7-430A-8A20-7004F80B9AC2}"/>
                  </a:ext>
                </a:extLst>
              </p:cNvPr>
              <p:cNvSpPr/>
              <p:nvPr/>
            </p:nvSpPr>
            <p:spPr>
              <a:xfrm>
                <a:off x="7365110" y="4067936"/>
                <a:ext cx="21907" cy="77247"/>
              </a:xfrm>
              <a:custGeom>
                <a:avLst/>
                <a:gdLst/>
                <a:ahLst/>
                <a:cxnLst/>
                <a:rect l="l" t="t" r="r" b="b"/>
                <a:pathLst>
                  <a:path w="21907" h="77247" extrusionOk="0">
                    <a:moveTo>
                      <a:pt x="0" y="77248"/>
                    </a:moveTo>
                    <a:lnTo>
                      <a:pt x="21908" y="64675"/>
                    </a:lnTo>
                    <a:lnTo>
                      <a:pt x="12383" y="0"/>
                    </a:lnTo>
                    <a:lnTo>
                      <a:pt x="0" y="77248"/>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2" name="Google Shape;67;p12">
                <a:extLst>
                  <a:ext uri="{FF2B5EF4-FFF2-40B4-BE49-F238E27FC236}">
                    <a16:creationId xmlns:a16="http://schemas.microsoft.com/office/drawing/2014/main" id="{7A9825ED-40D4-4D10-BE3A-D474D3AB5099}"/>
                  </a:ext>
                </a:extLst>
              </p:cNvPr>
              <p:cNvSpPr/>
              <p:nvPr/>
            </p:nvSpPr>
            <p:spPr>
              <a:xfrm>
                <a:off x="5332475" y="1333214"/>
                <a:ext cx="52292" cy="22389"/>
              </a:xfrm>
              <a:custGeom>
                <a:avLst/>
                <a:gdLst/>
                <a:ahLst/>
                <a:cxnLst/>
                <a:rect l="l" t="t" r="r" b="b"/>
                <a:pathLst>
                  <a:path w="52292" h="22389" extrusionOk="0">
                    <a:moveTo>
                      <a:pt x="0" y="12383"/>
                    </a:moveTo>
                    <a:lnTo>
                      <a:pt x="21431" y="0"/>
                    </a:lnTo>
                    <a:lnTo>
                      <a:pt x="52292" y="17621"/>
                    </a:lnTo>
                    <a:cubicBezTo>
                      <a:pt x="52292" y="17621"/>
                      <a:pt x="19431" y="22574"/>
                      <a:pt x="18669" y="22384"/>
                    </a:cubicBezTo>
                    <a:cubicBezTo>
                      <a:pt x="17907" y="22193"/>
                      <a:pt x="0" y="12383"/>
                      <a:pt x="0" y="12383"/>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3" name="Google Shape;68;p12">
                <a:extLst>
                  <a:ext uri="{FF2B5EF4-FFF2-40B4-BE49-F238E27FC236}">
                    <a16:creationId xmlns:a16="http://schemas.microsoft.com/office/drawing/2014/main" id="{367FCF43-9CF2-4504-8488-DA833FBEBA3F}"/>
                  </a:ext>
                </a:extLst>
              </p:cNvPr>
              <p:cNvSpPr/>
              <p:nvPr/>
            </p:nvSpPr>
            <p:spPr>
              <a:xfrm>
                <a:off x="5317902" y="1340537"/>
                <a:ext cx="2069115" cy="2805383"/>
              </a:xfrm>
              <a:custGeom>
                <a:avLst/>
                <a:gdLst/>
                <a:ahLst/>
                <a:cxnLst/>
                <a:rect l="l" t="t" r="r" b="b"/>
                <a:pathLst>
                  <a:path w="2069115" h="2805383" extrusionOk="0">
                    <a:moveTo>
                      <a:pt x="2019110" y="2799409"/>
                    </a:moveTo>
                    <a:lnTo>
                      <a:pt x="50006" y="1662600"/>
                    </a:lnTo>
                    <a:cubicBezTo>
                      <a:pt x="22384" y="1646598"/>
                      <a:pt x="0" y="1603831"/>
                      <a:pt x="0" y="1567350"/>
                    </a:cubicBezTo>
                    <a:lnTo>
                      <a:pt x="0" y="43921"/>
                    </a:lnTo>
                    <a:cubicBezTo>
                      <a:pt x="0" y="7060"/>
                      <a:pt x="22384" y="-9800"/>
                      <a:pt x="50006" y="5821"/>
                    </a:cubicBezTo>
                    <a:lnTo>
                      <a:pt x="2019110" y="1142916"/>
                    </a:lnTo>
                    <a:cubicBezTo>
                      <a:pt x="2046732" y="1158823"/>
                      <a:pt x="2069116" y="1201685"/>
                      <a:pt x="2069116" y="1238166"/>
                    </a:cubicBezTo>
                    <a:lnTo>
                      <a:pt x="2069116" y="2761595"/>
                    </a:lnTo>
                    <a:cubicBezTo>
                      <a:pt x="2069116" y="2798361"/>
                      <a:pt x="2046732" y="2815315"/>
                      <a:pt x="2019110" y="2799409"/>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4" name="Google Shape;69;p12">
                <a:extLst>
                  <a:ext uri="{FF2B5EF4-FFF2-40B4-BE49-F238E27FC236}">
                    <a16:creationId xmlns:a16="http://schemas.microsoft.com/office/drawing/2014/main" id="{E6B041F4-1379-46AB-BEFE-285CD7C3037A}"/>
                  </a:ext>
                </a:extLst>
              </p:cNvPr>
              <p:cNvSpPr/>
              <p:nvPr/>
            </p:nvSpPr>
            <p:spPr>
              <a:xfrm>
                <a:off x="5314473" y="1342497"/>
                <a:ext cx="2069020" cy="2805423"/>
              </a:xfrm>
              <a:custGeom>
                <a:avLst/>
                <a:gdLst/>
                <a:ahLst/>
                <a:cxnLst/>
                <a:rect l="l" t="t" r="r" b="b"/>
                <a:pathLst>
                  <a:path w="2069020" h="2805423" extrusionOk="0">
                    <a:moveTo>
                      <a:pt x="2019014" y="2799449"/>
                    </a:moveTo>
                    <a:lnTo>
                      <a:pt x="50006" y="1662545"/>
                    </a:lnTo>
                    <a:cubicBezTo>
                      <a:pt x="22384" y="1646638"/>
                      <a:pt x="0" y="1603871"/>
                      <a:pt x="0" y="1567295"/>
                    </a:cubicBezTo>
                    <a:lnTo>
                      <a:pt x="0" y="43962"/>
                    </a:lnTo>
                    <a:cubicBezTo>
                      <a:pt x="0" y="7100"/>
                      <a:pt x="22384" y="-9855"/>
                      <a:pt x="50006" y="5862"/>
                    </a:cubicBezTo>
                    <a:lnTo>
                      <a:pt x="2019014" y="1142956"/>
                    </a:lnTo>
                    <a:cubicBezTo>
                      <a:pt x="2046637" y="1158863"/>
                      <a:pt x="2069021" y="1201630"/>
                      <a:pt x="2069021" y="1238206"/>
                    </a:cubicBezTo>
                    <a:lnTo>
                      <a:pt x="2069021" y="2761635"/>
                    </a:lnTo>
                    <a:cubicBezTo>
                      <a:pt x="2069021" y="2798401"/>
                      <a:pt x="2046637" y="2815356"/>
                      <a:pt x="2019014" y="279944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5" name="Google Shape;70;p12">
                <a:extLst>
                  <a:ext uri="{FF2B5EF4-FFF2-40B4-BE49-F238E27FC236}">
                    <a16:creationId xmlns:a16="http://schemas.microsoft.com/office/drawing/2014/main" id="{F2396E8C-5D55-4F8E-8F6B-2D717ADF69B5}"/>
                  </a:ext>
                </a:extLst>
              </p:cNvPr>
              <p:cNvSpPr/>
              <p:nvPr/>
            </p:nvSpPr>
            <p:spPr>
              <a:xfrm>
                <a:off x="5339429" y="1375389"/>
                <a:ext cx="2018061" cy="2673878"/>
              </a:xfrm>
              <a:custGeom>
                <a:avLst/>
                <a:gdLst/>
                <a:ahLst/>
                <a:cxnLst/>
                <a:rect l="l" t="t" r="r" b="b"/>
                <a:pathLst>
                  <a:path w="2018061" h="2673878" extrusionOk="0">
                    <a:moveTo>
                      <a:pt x="2017014" y="2673878"/>
                    </a:moveTo>
                    <a:lnTo>
                      <a:pt x="0" y="1509352"/>
                    </a:lnTo>
                    <a:lnTo>
                      <a:pt x="1048" y="17165"/>
                    </a:lnTo>
                    <a:cubicBezTo>
                      <a:pt x="1048" y="1830"/>
                      <a:pt x="11811" y="-4361"/>
                      <a:pt x="25051" y="3259"/>
                    </a:cubicBezTo>
                    <a:lnTo>
                      <a:pt x="1994059" y="1140163"/>
                    </a:lnTo>
                    <a:cubicBezTo>
                      <a:pt x="2008213" y="1149354"/>
                      <a:pt x="2017138" y="1164747"/>
                      <a:pt x="2018062" y="1181596"/>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6" name="Google Shape;71;p12">
                <a:extLst>
                  <a:ext uri="{FF2B5EF4-FFF2-40B4-BE49-F238E27FC236}">
                    <a16:creationId xmlns:a16="http://schemas.microsoft.com/office/drawing/2014/main" id="{85A4BB66-8F20-474B-9C34-9C5E5E79CA1E}"/>
                  </a:ext>
                </a:extLst>
              </p:cNvPr>
              <p:cNvSpPr/>
              <p:nvPr/>
            </p:nvSpPr>
            <p:spPr>
              <a:xfrm>
                <a:off x="5339238" y="1374339"/>
                <a:ext cx="2018061" cy="2673785"/>
              </a:xfrm>
              <a:custGeom>
                <a:avLst/>
                <a:gdLst/>
                <a:ahLst/>
                <a:cxnLst/>
                <a:rect l="l" t="t" r="r" b="b"/>
                <a:pathLst>
                  <a:path w="2018061" h="2673785" extrusionOk="0">
                    <a:moveTo>
                      <a:pt x="2017014" y="2673785"/>
                    </a:moveTo>
                    <a:lnTo>
                      <a:pt x="0" y="1509354"/>
                    </a:lnTo>
                    <a:lnTo>
                      <a:pt x="1048" y="17072"/>
                    </a:lnTo>
                    <a:cubicBezTo>
                      <a:pt x="1048" y="1832"/>
                      <a:pt x="11811" y="-4359"/>
                      <a:pt x="25051" y="3261"/>
                    </a:cubicBezTo>
                    <a:lnTo>
                      <a:pt x="1994059" y="1140260"/>
                    </a:lnTo>
                    <a:cubicBezTo>
                      <a:pt x="2008232" y="1149481"/>
                      <a:pt x="2017147" y="1164911"/>
                      <a:pt x="2018062" y="1181789"/>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7" name="Google Shape;72;p12">
                <a:extLst>
                  <a:ext uri="{FF2B5EF4-FFF2-40B4-BE49-F238E27FC236}">
                    <a16:creationId xmlns:a16="http://schemas.microsoft.com/office/drawing/2014/main" id="{5DA71253-CDB6-4AC0-9261-89DE9F788DCC}"/>
                  </a:ext>
                </a:extLst>
              </p:cNvPr>
              <p:cNvSpPr/>
              <p:nvPr/>
            </p:nvSpPr>
            <p:spPr>
              <a:xfrm>
                <a:off x="3860721" y="3051171"/>
                <a:ext cx="3440851" cy="1986608"/>
              </a:xfrm>
              <a:custGeom>
                <a:avLst/>
                <a:gdLst/>
                <a:ahLst/>
                <a:cxnLst/>
                <a:rect l="l" t="t" r="r" b="b"/>
                <a:pathLst>
                  <a:path w="3440851" h="1986608" extrusionOk="0">
                    <a:moveTo>
                      <a:pt x="1987629" y="1975838"/>
                    </a:moveTo>
                    <a:lnTo>
                      <a:pt x="18621" y="838934"/>
                    </a:lnTo>
                    <a:cubicBezTo>
                      <a:pt x="-9002" y="823027"/>
                      <a:pt x="-5477" y="795214"/>
                      <a:pt x="26432" y="776736"/>
                    </a:cubicBezTo>
                    <a:lnTo>
                      <a:pt x="1345454" y="15212"/>
                    </a:lnTo>
                    <a:cubicBezTo>
                      <a:pt x="1377362" y="-3172"/>
                      <a:pt x="1425559" y="-5172"/>
                      <a:pt x="1453181" y="10735"/>
                    </a:cubicBezTo>
                    <a:lnTo>
                      <a:pt x="3422189" y="1147544"/>
                    </a:lnTo>
                    <a:cubicBezTo>
                      <a:pt x="3449812" y="1163546"/>
                      <a:pt x="3446383" y="1191359"/>
                      <a:pt x="3414474" y="1209742"/>
                    </a:cubicBezTo>
                    <a:lnTo>
                      <a:pt x="2095452" y="1971742"/>
                    </a:lnTo>
                    <a:cubicBezTo>
                      <a:pt x="2063829" y="1989744"/>
                      <a:pt x="2015347" y="1991745"/>
                      <a:pt x="1987629" y="197583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8" name="Google Shape;73;p12">
                <a:extLst>
                  <a:ext uri="{FF2B5EF4-FFF2-40B4-BE49-F238E27FC236}">
                    <a16:creationId xmlns:a16="http://schemas.microsoft.com/office/drawing/2014/main" id="{6B126B58-AB1B-4785-9991-D7A2E4FECB22}"/>
                  </a:ext>
                </a:extLst>
              </p:cNvPr>
              <p:cNvSpPr/>
              <p:nvPr/>
            </p:nvSpPr>
            <p:spPr>
              <a:xfrm>
                <a:off x="3903733" y="3024882"/>
                <a:ext cx="3440892" cy="1987084"/>
              </a:xfrm>
              <a:custGeom>
                <a:avLst/>
                <a:gdLst/>
                <a:ahLst/>
                <a:cxnLst/>
                <a:rect l="l" t="t" r="r" b="b"/>
                <a:pathLst>
                  <a:path w="3440892" h="1987084" extrusionOk="0">
                    <a:moveTo>
                      <a:pt x="1987670" y="1976314"/>
                    </a:moveTo>
                    <a:lnTo>
                      <a:pt x="18662" y="839410"/>
                    </a:lnTo>
                    <a:cubicBezTo>
                      <a:pt x="-8961" y="823503"/>
                      <a:pt x="-5532" y="795690"/>
                      <a:pt x="26377" y="777212"/>
                    </a:cubicBezTo>
                    <a:lnTo>
                      <a:pt x="1345495" y="15212"/>
                    </a:lnTo>
                    <a:cubicBezTo>
                      <a:pt x="1377308" y="-3172"/>
                      <a:pt x="1425600" y="-5172"/>
                      <a:pt x="1453222" y="10735"/>
                    </a:cubicBezTo>
                    <a:lnTo>
                      <a:pt x="3422230" y="1148020"/>
                    </a:lnTo>
                    <a:cubicBezTo>
                      <a:pt x="3449853" y="1164022"/>
                      <a:pt x="3446424" y="1191835"/>
                      <a:pt x="3414515" y="1210218"/>
                    </a:cubicBezTo>
                    <a:lnTo>
                      <a:pt x="2095493" y="1972218"/>
                    </a:lnTo>
                    <a:cubicBezTo>
                      <a:pt x="2063584" y="1990220"/>
                      <a:pt x="2015292" y="1992221"/>
                      <a:pt x="1987670" y="1976314"/>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9" name="Google Shape;74;p12">
                <a:extLst>
                  <a:ext uri="{FF2B5EF4-FFF2-40B4-BE49-F238E27FC236}">
                    <a16:creationId xmlns:a16="http://schemas.microsoft.com/office/drawing/2014/main" id="{6466F23E-C693-451C-9AEE-20ED5C8F23ED}"/>
                  </a:ext>
                </a:extLst>
              </p:cNvPr>
              <p:cNvSpPr/>
              <p:nvPr/>
            </p:nvSpPr>
            <p:spPr>
              <a:xfrm>
                <a:off x="3903726" y="3801522"/>
                <a:ext cx="41719" cy="37052"/>
              </a:xfrm>
              <a:custGeom>
                <a:avLst/>
                <a:gdLst/>
                <a:ahLst/>
                <a:cxnLst/>
                <a:rect l="l" t="t" r="r" b="b"/>
                <a:pathLst>
                  <a:path w="41719" h="37052" extrusionOk="0">
                    <a:moveTo>
                      <a:pt x="0" y="37052"/>
                    </a:moveTo>
                    <a:lnTo>
                      <a:pt x="0" y="0"/>
                    </a:lnTo>
                    <a:lnTo>
                      <a:pt x="41719" y="17431"/>
                    </a:lnTo>
                    <a:lnTo>
                      <a:pt x="0" y="3705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0" name="Google Shape;75;p12">
                <a:extLst>
                  <a:ext uri="{FF2B5EF4-FFF2-40B4-BE49-F238E27FC236}">
                    <a16:creationId xmlns:a16="http://schemas.microsoft.com/office/drawing/2014/main" id="{F324974A-DB74-425C-BB63-372812B8D296}"/>
                  </a:ext>
                </a:extLst>
              </p:cNvPr>
              <p:cNvSpPr/>
              <p:nvPr/>
            </p:nvSpPr>
            <p:spPr>
              <a:xfrm>
                <a:off x="7313771" y="4164425"/>
                <a:ext cx="30860" cy="40671"/>
              </a:xfrm>
              <a:custGeom>
                <a:avLst/>
                <a:gdLst/>
                <a:ahLst/>
                <a:cxnLst/>
                <a:rect l="l" t="t" r="r" b="b"/>
                <a:pathLst>
                  <a:path w="30860" h="40671" extrusionOk="0">
                    <a:moveTo>
                      <a:pt x="30861" y="36290"/>
                    </a:moveTo>
                    <a:lnTo>
                      <a:pt x="30861" y="0"/>
                    </a:lnTo>
                    <a:lnTo>
                      <a:pt x="0" y="10573"/>
                    </a:lnTo>
                    <a:lnTo>
                      <a:pt x="20479" y="40672"/>
                    </a:lnTo>
                    <a:lnTo>
                      <a:pt x="30861" y="3629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1" name="Google Shape;76;p12">
                <a:extLst>
                  <a:ext uri="{FF2B5EF4-FFF2-40B4-BE49-F238E27FC236}">
                    <a16:creationId xmlns:a16="http://schemas.microsoft.com/office/drawing/2014/main" id="{779077E6-1F95-4AE4-A0F8-C0B9AAD1DF3B}"/>
                  </a:ext>
                </a:extLst>
              </p:cNvPr>
              <p:cNvSpPr/>
              <p:nvPr/>
            </p:nvSpPr>
            <p:spPr>
              <a:xfrm>
                <a:off x="3903733" y="2994046"/>
                <a:ext cx="3440892" cy="1986618"/>
              </a:xfrm>
              <a:custGeom>
                <a:avLst/>
                <a:gdLst/>
                <a:ahLst/>
                <a:cxnLst/>
                <a:rect l="l" t="t" r="r" b="b"/>
                <a:pathLst>
                  <a:path w="3440892" h="1986618" extrusionOk="0">
                    <a:moveTo>
                      <a:pt x="1987670" y="1975813"/>
                    </a:moveTo>
                    <a:lnTo>
                      <a:pt x="18662" y="839005"/>
                    </a:lnTo>
                    <a:cubicBezTo>
                      <a:pt x="-8961" y="823098"/>
                      <a:pt x="-5532" y="795190"/>
                      <a:pt x="26377" y="776806"/>
                    </a:cubicBezTo>
                    <a:lnTo>
                      <a:pt x="1345495" y="15283"/>
                    </a:lnTo>
                    <a:cubicBezTo>
                      <a:pt x="1377308" y="-3196"/>
                      <a:pt x="1425600" y="-5196"/>
                      <a:pt x="1453222" y="10806"/>
                    </a:cubicBezTo>
                    <a:lnTo>
                      <a:pt x="3422230" y="1147615"/>
                    </a:lnTo>
                    <a:cubicBezTo>
                      <a:pt x="3449853" y="1163521"/>
                      <a:pt x="3446424" y="1191430"/>
                      <a:pt x="3414515" y="1209813"/>
                    </a:cubicBezTo>
                    <a:lnTo>
                      <a:pt x="2095493" y="1971336"/>
                    </a:lnTo>
                    <a:cubicBezTo>
                      <a:pt x="2063584" y="1989815"/>
                      <a:pt x="2015292" y="1991815"/>
                      <a:pt x="1987670" y="1975813"/>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2" name="Google Shape;77;p12">
                <a:extLst>
                  <a:ext uri="{FF2B5EF4-FFF2-40B4-BE49-F238E27FC236}">
                    <a16:creationId xmlns:a16="http://schemas.microsoft.com/office/drawing/2014/main" id="{B232F627-A38C-47E1-81DD-3FDBC4B4CEC8}"/>
                  </a:ext>
                </a:extLst>
              </p:cNvPr>
              <p:cNvSpPr/>
              <p:nvPr/>
            </p:nvSpPr>
            <p:spPr>
              <a:xfrm>
                <a:off x="3903733" y="2989259"/>
                <a:ext cx="3440892" cy="1986608"/>
              </a:xfrm>
              <a:custGeom>
                <a:avLst/>
                <a:gdLst/>
                <a:ahLst/>
                <a:cxnLst/>
                <a:rect l="l" t="t" r="r" b="b"/>
                <a:pathLst>
                  <a:path w="3440892" h="1986608" extrusionOk="0">
                    <a:moveTo>
                      <a:pt x="1987670" y="1975838"/>
                    </a:moveTo>
                    <a:lnTo>
                      <a:pt x="18662" y="838934"/>
                    </a:lnTo>
                    <a:cubicBezTo>
                      <a:pt x="-8961" y="823027"/>
                      <a:pt x="-5532" y="795214"/>
                      <a:pt x="26377" y="776736"/>
                    </a:cubicBezTo>
                    <a:lnTo>
                      <a:pt x="1345495" y="15212"/>
                    </a:lnTo>
                    <a:cubicBezTo>
                      <a:pt x="1377308" y="-3172"/>
                      <a:pt x="1425600" y="-5172"/>
                      <a:pt x="1453222" y="10735"/>
                    </a:cubicBezTo>
                    <a:lnTo>
                      <a:pt x="3422230" y="1147544"/>
                    </a:lnTo>
                    <a:cubicBezTo>
                      <a:pt x="3449853" y="1163546"/>
                      <a:pt x="3446424" y="1191359"/>
                      <a:pt x="3414515" y="1209742"/>
                    </a:cubicBezTo>
                    <a:lnTo>
                      <a:pt x="2095493" y="1971742"/>
                    </a:lnTo>
                    <a:cubicBezTo>
                      <a:pt x="2063584" y="1989744"/>
                      <a:pt x="2015292" y="1991745"/>
                      <a:pt x="1987670" y="1975838"/>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3" name="Google Shape;78;p12">
                <a:extLst>
                  <a:ext uri="{FF2B5EF4-FFF2-40B4-BE49-F238E27FC236}">
                    <a16:creationId xmlns:a16="http://schemas.microsoft.com/office/drawing/2014/main" id="{64937538-C356-4777-9F8F-2E3AA62020A5}"/>
                  </a:ext>
                </a:extLst>
              </p:cNvPr>
              <p:cNvSpPr/>
              <p:nvPr/>
            </p:nvSpPr>
            <p:spPr>
              <a:xfrm>
                <a:off x="5115918" y="3136967"/>
                <a:ext cx="220549" cy="127281"/>
              </a:xfrm>
              <a:custGeom>
                <a:avLst/>
                <a:gdLst/>
                <a:ahLst/>
                <a:cxnLst/>
                <a:rect l="l" t="t" r="r" b="b"/>
                <a:pathLst>
                  <a:path w="220549" h="127281" extrusionOk="0">
                    <a:moveTo>
                      <a:pt x="96733" y="124392"/>
                    </a:moveTo>
                    <a:lnTo>
                      <a:pt x="5007" y="71433"/>
                    </a:lnTo>
                    <a:cubicBezTo>
                      <a:pt x="-2422" y="67147"/>
                      <a:pt x="-1470" y="59623"/>
                      <a:pt x="7103" y="54574"/>
                    </a:cubicBezTo>
                    <a:lnTo>
                      <a:pt x="94638" y="4092"/>
                    </a:lnTo>
                    <a:cubicBezTo>
                      <a:pt x="103610" y="-890"/>
                      <a:pt x="114421" y="-1347"/>
                      <a:pt x="123784" y="2853"/>
                    </a:cubicBezTo>
                    <a:lnTo>
                      <a:pt x="215510" y="55812"/>
                    </a:lnTo>
                    <a:cubicBezTo>
                      <a:pt x="222939" y="60099"/>
                      <a:pt x="222082" y="67719"/>
                      <a:pt x="213414" y="72672"/>
                    </a:cubicBezTo>
                    <a:lnTo>
                      <a:pt x="125880" y="123154"/>
                    </a:lnTo>
                    <a:cubicBezTo>
                      <a:pt x="116917"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4" name="Google Shape;79;p12">
                <a:extLst>
                  <a:ext uri="{FF2B5EF4-FFF2-40B4-BE49-F238E27FC236}">
                    <a16:creationId xmlns:a16="http://schemas.microsoft.com/office/drawing/2014/main" id="{18D5FE3E-AF6F-44AF-988C-739B862090FE}"/>
                  </a:ext>
                </a:extLst>
              </p:cNvPr>
              <p:cNvSpPr/>
              <p:nvPr/>
            </p:nvSpPr>
            <p:spPr>
              <a:xfrm>
                <a:off x="5245712" y="3211893"/>
                <a:ext cx="220524" cy="127281"/>
              </a:xfrm>
              <a:custGeom>
                <a:avLst/>
                <a:gdLst/>
                <a:ahLst/>
                <a:cxnLst/>
                <a:rect l="l" t="t" r="r" b="b"/>
                <a:pathLst>
                  <a:path w="220524" h="127281" extrusionOk="0">
                    <a:moveTo>
                      <a:pt x="96765" y="124428"/>
                    </a:moveTo>
                    <a:lnTo>
                      <a:pt x="5039" y="71469"/>
                    </a:lnTo>
                    <a:cubicBezTo>
                      <a:pt x="-2390" y="67183"/>
                      <a:pt x="-1533" y="59563"/>
                      <a:pt x="7135" y="54610"/>
                    </a:cubicBezTo>
                    <a:lnTo>
                      <a:pt x="94670" y="4127"/>
                    </a:lnTo>
                    <a:cubicBezTo>
                      <a:pt x="103633" y="-902"/>
                      <a:pt x="114453" y="-1359"/>
                      <a:pt x="123816" y="2889"/>
                    </a:cubicBezTo>
                    <a:lnTo>
                      <a:pt x="215447" y="55848"/>
                    </a:lnTo>
                    <a:cubicBezTo>
                      <a:pt x="222971" y="60134"/>
                      <a:pt x="222019" y="67659"/>
                      <a:pt x="213351" y="72707"/>
                    </a:cubicBezTo>
                    <a:lnTo>
                      <a:pt x="125912" y="123190"/>
                    </a:lnTo>
                    <a:cubicBezTo>
                      <a:pt x="116930" y="128171"/>
                      <a:pt x="106128" y="128628"/>
                      <a:pt x="96765"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5" name="Google Shape;80;p12">
                <a:extLst>
                  <a:ext uri="{FF2B5EF4-FFF2-40B4-BE49-F238E27FC236}">
                    <a16:creationId xmlns:a16="http://schemas.microsoft.com/office/drawing/2014/main" id="{D27DB90D-0418-4EBE-A99E-1EF37CA2EE53}"/>
                  </a:ext>
                </a:extLst>
              </p:cNvPr>
              <p:cNvSpPr/>
              <p:nvPr/>
            </p:nvSpPr>
            <p:spPr>
              <a:xfrm>
                <a:off x="5376617" y="3287669"/>
                <a:ext cx="220517" cy="127212"/>
              </a:xfrm>
              <a:custGeom>
                <a:avLst/>
                <a:gdLst/>
                <a:ahLst/>
                <a:cxnLst/>
                <a:rect l="l" t="t" r="r" b="b"/>
                <a:pathLst>
                  <a:path w="220517" h="127212" extrusionOk="0">
                    <a:moveTo>
                      <a:pt x="97114"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7"/>
                      <a:pt x="221987" y="67702"/>
                      <a:pt x="213414" y="72655"/>
                    </a:cubicBezTo>
                    <a:lnTo>
                      <a:pt x="125880" y="123233"/>
                    </a:lnTo>
                    <a:cubicBezTo>
                      <a:pt x="117002" y="128100"/>
                      <a:pt x="106353" y="128529"/>
                      <a:pt x="9711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6" name="Google Shape;81;p12">
                <a:extLst>
                  <a:ext uri="{FF2B5EF4-FFF2-40B4-BE49-F238E27FC236}">
                    <a16:creationId xmlns:a16="http://schemas.microsoft.com/office/drawing/2014/main" id="{CFE92019-14E9-4DFC-A4F6-077AF3BDA80D}"/>
                  </a:ext>
                </a:extLst>
              </p:cNvPr>
              <p:cNvSpPr/>
              <p:nvPr/>
            </p:nvSpPr>
            <p:spPr>
              <a:xfrm>
                <a:off x="5505300" y="3361757"/>
                <a:ext cx="220517" cy="127281"/>
              </a:xfrm>
              <a:custGeom>
                <a:avLst/>
                <a:gdLst/>
                <a:ahLst/>
                <a:cxnLst/>
                <a:rect l="l" t="t" r="r" b="b"/>
                <a:pathLst>
                  <a:path w="220517" h="127281" extrusionOk="0">
                    <a:moveTo>
                      <a:pt x="96733" y="124393"/>
                    </a:moveTo>
                    <a:lnTo>
                      <a:pt x="5007" y="71434"/>
                    </a:lnTo>
                    <a:cubicBezTo>
                      <a:pt x="-2422" y="67147"/>
                      <a:pt x="-1470" y="59622"/>
                      <a:pt x="7103" y="54574"/>
                    </a:cubicBezTo>
                    <a:lnTo>
                      <a:pt x="94638" y="4092"/>
                    </a:lnTo>
                    <a:cubicBezTo>
                      <a:pt x="103620" y="-890"/>
                      <a:pt x="114421" y="-1347"/>
                      <a:pt x="123784" y="2854"/>
                    </a:cubicBezTo>
                    <a:lnTo>
                      <a:pt x="215510" y="55813"/>
                    </a:lnTo>
                    <a:cubicBezTo>
                      <a:pt x="222939" y="60099"/>
                      <a:pt x="221987" y="67719"/>
                      <a:pt x="213414" y="72672"/>
                    </a:cubicBezTo>
                    <a:lnTo>
                      <a:pt x="125880" y="123154"/>
                    </a:lnTo>
                    <a:cubicBezTo>
                      <a:pt x="116917" y="128184"/>
                      <a:pt x="106096" y="128641"/>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7" name="Google Shape;82;p12">
                <a:extLst>
                  <a:ext uri="{FF2B5EF4-FFF2-40B4-BE49-F238E27FC236}">
                    <a16:creationId xmlns:a16="http://schemas.microsoft.com/office/drawing/2014/main" id="{586DD380-0BB6-4EA5-B512-842B0BC481B8}"/>
                  </a:ext>
                </a:extLst>
              </p:cNvPr>
              <p:cNvSpPr/>
              <p:nvPr/>
            </p:nvSpPr>
            <p:spPr>
              <a:xfrm>
                <a:off x="5635055" y="3436683"/>
                <a:ext cx="220563" cy="127281"/>
              </a:xfrm>
              <a:custGeom>
                <a:avLst/>
                <a:gdLst/>
                <a:ahLst/>
                <a:cxnLst/>
                <a:rect l="l" t="t" r="r" b="b"/>
                <a:pathLst>
                  <a:path w="220563" h="127281" extrusionOk="0">
                    <a:moveTo>
                      <a:pt x="96709" y="124428"/>
                    </a:moveTo>
                    <a:lnTo>
                      <a:pt x="5078" y="71469"/>
                    </a:lnTo>
                    <a:cubicBezTo>
                      <a:pt x="-2447" y="67183"/>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8" name="Google Shape;83;p12">
                <a:extLst>
                  <a:ext uri="{FF2B5EF4-FFF2-40B4-BE49-F238E27FC236}">
                    <a16:creationId xmlns:a16="http://schemas.microsoft.com/office/drawing/2014/main" id="{E5A5A4BC-9EBE-42CA-8C51-AEA1B8181CBC}"/>
                  </a:ext>
                </a:extLst>
              </p:cNvPr>
              <p:cNvSpPr/>
              <p:nvPr/>
            </p:nvSpPr>
            <p:spPr>
              <a:xfrm>
                <a:off x="5764856" y="3511602"/>
                <a:ext cx="220517" cy="127307"/>
              </a:xfrm>
              <a:custGeom>
                <a:avLst/>
                <a:gdLst/>
                <a:ahLst/>
                <a:cxnLst/>
                <a:rect l="l" t="t" r="r" b="b"/>
                <a:pathLst>
                  <a:path w="220517" h="127307" extrusionOk="0">
                    <a:moveTo>
                      <a:pt x="96733"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7"/>
                      <a:pt x="221987" y="67702"/>
                      <a:pt x="213414" y="72655"/>
                    </a:cubicBezTo>
                    <a:lnTo>
                      <a:pt x="125880" y="123233"/>
                    </a:lnTo>
                    <a:cubicBezTo>
                      <a:pt x="116898" y="128234"/>
                      <a:pt x="106077" y="128652"/>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9" name="Google Shape;84;p12">
                <a:extLst>
                  <a:ext uri="{FF2B5EF4-FFF2-40B4-BE49-F238E27FC236}">
                    <a16:creationId xmlns:a16="http://schemas.microsoft.com/office/drawing/2014/main" id="{4DB33171-A82E-415A-ACDB-7DA061A85886}"/>
                  </a:ext>
                </a:extLst>
              </p:cNvPr>
              <p:cNvSpPr/>
              <p:nvPr/>
            </p:nvSpPr>
            <p:spPr>
              <a:xfrm>
                <a:off x="5894611" y="3586162"/>
                <a:ext cx="220563" cy="127549"/>
              </a:xfrm>
              <a:custGeom>
                <a:avLst/>
                <a:gdLst/>
                <a:ahLst/>
                <a:cxnLst/>
                <a:rect l="l" t="t" r="r" b="b"/>
                <a:pathLst>
                  <a:path w="220563" h="127549" extrusionOk="0">
                    <a:moveTo>
                      <a:pt x="96613" y="124777"/>
                    </a:moveTo>
                    <a:lnTo>
                      <a:pt x="5078" y="71437"/>
                    </a:lnTo>
                    <a:cubicBezTo>
                      <a:pt x="-2447" y="67151"/>
                      <a:pt x="-1494" y="59626"/>
                      <a:pt x="7174" y="54578"/>
                    </a:cubicBezTo>
                    <a:lnTo>
                      <a:pt x="94613" y="4096"/>
                    </a:lnTo>
                    <a:cubicBezTo>
                      <a:pt x="103624" y="-886"/>
                      <a:pt x="114454" y="-1353"/>
                      <a:pt x="123855" y="2857"/>
                    </a:cubicBezTo>
                    <a:lnTo>
                      <a:pt x="215485" y="55816"/>
                    </a:lnTo>
                    <a:cubicBezTo>
                      <a:pt x="223010" y="60103"/>
                      <a:pt x="222058" y="67722"/>
                      <a:pt x="213390" y="72676"/>
                    </a:cubicBezTo>
                    <a:lnTo>
                      <a:pt x="125950" y="123158"/>
                    </a:lnTo>
                    <a:cubicBezTo>
                      <a:pt x="116997" y="128378"/>
                      <a:pt x="106081" y="128978"/>
                      <a:pt x="96613" y="12477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0" name="Google Shape;85;p12">
                <a:extLst>
                  <a:ext uri="{FF2B5EF4-FFF2-40B4-BE49-F238E27FC236}">
                    <a16:creationId xmlns:a16="http://schemas.microsoft.com/office/drawing/2014/main" id="{593D70BB-68E1-4082-BDF0-12638F7F8238}"/>
                  </a:ext>
                </a:extLst>
              </p:cNvPr>
              <p:cNvSpPr/>
              <p:nvPr/>
            </p:nvSpPr>
            <p:spPr>
              <a:xfrm>
                <a:off x="6024246" y="3661473"/>
                <a:ext cx="220563" cy="127238"/>
              </a:xfrm>
              <a:custGeom>
                <a:avLst/>
                <a:gdLst/>
                <a:ahLst/>
                <a:cxnLst/>
                <a:rect l="l" t="t" r="r" b="b"/>
                <a:pathLst>
                  <a:path w="220563" h="127238" extrusionOk="0">
                    <a:moveTo>
                      <a:pt x="96899" y="124428"/>
                    </a:moveTo>
                    <a:lnTo>
                      <a:pt x="5078" y="71469"/>
                    </a:lnTo>
                    <a:cubicBezTo>
                      <a:pt x="-2447" y="67183"/>
                      <a:pt x="-1494" y="59563"/>
                      <a:pt x="7174" y="54610"/>
                    </a:cubicBezTo>
                    <a:lnTo>
                      <a:pt x="94613" y="4127"/>
                    </a:lnTo>
                    <a:cubicBezTo>
                      <a:pt x="103576" y="-902"/>
                      <a:pt x="114397" y="-1359"/>
                      <a:pt x="123760" y="2889"/>
                    </a:cubicBezTo>
                    <a:lnTo>
                      <a:pt x="215485" y="55848"/>
                    </a:lnTo>
                    <a:cubicBezTo>
                      <a:pt x="223010" y="60134"/>
                      <a:pt x="222058" y="67659"/>
                      <a:pt x="213390" y="72707"/>
                    </a:cubicBezTo>
                    <a:lnTo>
                      <a:pt x="125855" y="123190"/>
                    </a:lnTo>
                    <a:cubicBezTo>
                      <a:pt x="116930" y="128114"/>
                      <a:pt x="106215" y="128571"/>
                      <a:pt x="9689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1" name="Google Shape;86;p12">
                <a:extLst>
                  <a:ext uri="{FF2B5EF4-FFF2-40B4-BE49-F238E27FC236}">
                    <a16:creationId xmlns:a16="http://schemas.microsoft.com/office/drawing/2014/main" id="{9B5DB3B4-0EEE-415D-B206-94EC107B82A7}"/>
                  </a:ext>
                </a:extLst>
              </p:cNvPr>
              <p:cNvSpPr/>
              <p:nvPr/>
            </p:nvSpPr>
            <p:spPr>
              <a:xfrm>
                <a:off x="6154238" y="3736400"/>
                <a:ext cx="220517" cy="127300"/>
              </a:xfrm>
              <a:custGeom>
                <a:avLst/>
                <a:gdLst/>
                <a:ahLst/>
                <a:cxnLst/>
                <a:rect l="l" t="t" r="r" b="b"/>
                <a:pathLst>
                  <a:path w="220517" h="127300" extrusionOk="0">
                    <a:moveTo>
                      <a:pt x="96733" y="124368"/>
                    </a:moveTo>
                    <a:lnTo>
                      <a:pt x="5007" y="71504"/>
                    </a:lnTo>
                    <a:cubicBezTo>
                      <a:pt x="-2422" y="67123"/>
                      <a:pt x="-1470" y="59598"/>
                      <a:pt x="7103" y="54645"/>
                    </a:cubicBezTo>
                    <a:lnTo>
                      <a:pt x="94637" y="4163"/>
                    </a:lnTo>
                    <a:cubicBezTo>
                      <a:pt x="103591" y="-914"/>
                      <a:pt x="114430" y="-1371"/>
                      <a:pt x="123784" y="2924"/>
                    </a:cubicBezTo>
                    <a:lnTo>
                      <a:pt x="215510" y="55884"/>
                    </a:lnTo>
                    <a:cubicBezTo>
                      <a:pt x="222939" y="60170"/>
                      <a:pt x="221987" y="67694"/>
                      <a:pt x="213414" y="72647"/>
                    </a:cubicBezTo>
                    <a:lnTo>
                      <a:pt x="125879" y="123225"/>
                    </a:lnTo>
                    <a:cubicBezTo>
                      <a:pt x="116897"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2" name="Google Shape;87;p12">
                <a:extLst>
                  <a:ext uri="{FF2B5EF4-FFF2-40B4-BE49-F238E27FC236}">
                    <a16:creationId xmlns:a16="http://schemas.microsoft.com/office/drawing/2014/main" id="{56FCABE4-FE9D-4A23-85CA-8055028CC83C}"/>
                  </a:ext>
                </a:extLst>
              </p:cNvPr>
              <p:cNvSpPr/>
              <p:nvPr/>
            </p:nvSpPr>
            <p:spPr>
              <a:xfrm>
                <a:off x="6283993" y="3811354"/>
                <a:ext cx="220563" cy="127264"/>
              </a:xfrm>
              <a:custGeom>
                <a:avLst/>
                <a:gdLst/>
                <a:ahLst/>
                <a:cxnLst/>
                <a:rect l="l" t="t" r="r" b="b"/>
                <a:pathLst>
                  <a:path w="220563" h="127264" extrusionOk="0">
                    <a:moveTo>
                      <a:pt x="96709" y="124376"/>
                    </a:moveTo>
                    <a:lnTo>
                      <a:pt x="5078" y="71417"/>
                    </a:lnTo>
                    <a:cubicBezTo>
                      <a:pt x="-2446" y="67131"/>
                      <a:pt x="-1494" y="59606"/>
                      <a:pt x="7174" y="54558"/>
                    </a:cubicBezTo>
                    <a:lnTo>
                      <a:pt x="94613" y="4075"/>
                    </a:lnTo>
                    <a:cubicBezTo>
                      <a:pt x="103624" y="-925"/>
                      <a:pt x="114482" y="-1345"/>
                      <a:pt x="123855" y="2932"/>
                    </a:cubicBezTo>
                    <a:lnTo>
                      <a:pt x="215485" y="55796"/>
                    </a:lnTo>
                    <a:cubicBezTo>
                      <a:pt x="223010" y="60177"/>
                      <a:pt x="222058" y="67702"/>
                      <a:pt x="213390" y="72655"/>
                    </a:cubicBezTo>
                    <a:lnTo>
                      <a:pt x="125950" y="123138"/>
                    </a:lnTo>
                    <a:cubicBezTo>
                      <a:pt x="116949" y="128167"/>
                      <a:pt x="106100" y="128624"/>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3" name="Google Shape;88;p12">
                <a:extLst>
                  <a:ext uri="{FF2B5EF4-FFF2-40B4-BE49-F238E27FC236}">
                    <a16:creationId xmlns:a16="http://schemas.microsoft.com/office/drawing/2014/main" id="{962EB9F1-437E-4D23-A057-F345EA686205}"/>
                  </a:ext>
                </a:extLst>
              </p:cNvPr>
              <p:cNvSpPr/>
              <p:nvPr/>
            </p:nvSpPr>
            <p:spPr>
              <a:xfrm>
                <a:off x="6413794" y="3886299"/>
                <a:ext cx="220517" cy="127246"/>
              </a:xfrm>
              <a:custGeom>
                <a:avLst/>
                <a:gdLst/>
                <a:ahLst/>
                <a:cxnLst/>
                <a:rect l="l" t="t" r="r" b="b"/>
                <a:pathLst>
                  <a:path w="220517" h="127246" extrusionOk="0">
                    <a:moveTo>
                      <a:pt x="96733" y="124393"/>
                    </a:moveTo>
                    <a:lnTo>
                      <a:pt x="5008" y="71434"/>
                    </a:lnTo>
                    <a:cubicBezTo>
                      <a:pt x="-2422" y="67147"/>
                      <a:pt x="-1470" y="59622"/>
                      <a:pt x="7103" y="54574"/>
                    </a:cubicBezTo>
                    <a:lnTo>
                      <a:pt x="94638" y="4092"/>
                    </a:lnTo>
                    <a:cubicBezTo>
                      <a:pt x="103610" y="-890"/>
                      <a:pt x="114412" y="-1347"/>
                      <a:pt x="123784" y="2854"/>
                    </a:cubicBezTo>
                    <a:lnTo>
                      <a:pt x="215510" y="55813"/>
                    </a:lnTo>
                    <a:cubicBezTo>
                      <a:pt x="222939" y="60099"/>
                      <a:pt x="221987" y="67623"/>
                      <a:pt x="213414" y="72672"/>
                    </a:cubicBezTo>
                    <a:lnTo>
                      <a:pt x="125880" y="123154"/>
                    </a:lnTo>
                    <a:cubicBezTo>
                      <a:pt x="116898" y="128136"/>
                      <a:pt x="106096" y="128593"/>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4" name="Google Shape;89;p12">
                <a:extLst>
                  <a:ext uri="{FF2B5EF4-FFF2-40B4-BE49-F238E27FC236}">
                    <a16:creationId xmlns:a16="http://schemas.microsoft.com/office/drawing/2014/main" id="{52B086D5-9E4D-4CCB-872A-B7D1273710C5}"/>
                  </a:ext>
                </a:extLst>
              </p:cNvPr>
              <p:cNvSpPr/>
              <p:nvPr/>
            </p:nvSpPr>
            <p:spPr>
              <a:xfrm>
                <a:off x="6543549" y="3961225"/>
                <a:ext cx="220563" cy="127264"/>
              </a:xfrm>
              <a:custGeom>
                <a:avLst/>
                <a:gdLst/>
                <a:ahLst/>
                <a:cxnLst/>
                <a:rect l="l" t="t" r="r" b="b"/>
                <a:pathLst>
                  <a:path w="220563" h="127264" extrusionOk="0">
                    <a:moveTo>
                      <a:pt x="96709" y="124333"/>
                    </a:moveTo>
                    <a:lnTo>
                      <a:pt x="5078" y="71469"/>
                    </a:lnTo>
                    <a:cubicBezTo>
                      <a:pt x="-2446" y="67087"/>
                      <a:pt x="-1494" y="59563"/>
                      <a:pt x="7174" y="54609"/>
                    </a:cubicBezTo>
                    <a:lnTo>
                      <a:pt x="94613" y="4127"/>
                    </a:lnTo>
                    <a:cubicBezTo>
                      <a:pt x="103614" y="-902"/>
                      <a:pt x="114463" y="-1359"/>
                      <a:pt x="123855" y="2889"/>
                    </a:cubicBezTo>
                    <a:lnTo>
                      <a:pt x="215485" y="55848"/>
                    </a:lnTo>
                    <a:cubicBezTo>
                      <a:pt x="223010" y="60134"/>
                      <a:pt x="222058" y="67659"/>
                      <a:pt x="213390" y="72612"/>
                    </a:cubicBezTo>
                    <a:lnTo>
                      <a:pt x="125950" y="123190"/>
                    </a:lnTo>
                    <a:cubicBezTo>
                      <a:pt x="116940" y="128190"/>
                      <a:pt x="106081" y="128609"/>
                      <a:pt x="96709"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5" name="Google Shape;90;p12">
                <a:extLst>
                  <a:ext uri="{FF2B5EF4-FFF2-40B4-BE49-F238E27FC236}">
                    <a16:creationId xmlns:a16="http://schemas.microsoft.com/office/drawing/2014/main" id="{A2F2FE36-A17D-4BC2-9500-18EB7A95D4DD}"/>
                  </a:ext>
                </a:extLst>
              </p:cNvPr>
              <p:cNvSpPr/>
              <p:nvPr/>
            </p:nvSpPr>
            <p:spPr>
              <a:xfrm>
                <a:off x="6673375" y="4036144"/>
                <a:ext cx="220524" cy="127300"/>
              </a:xfrm>
              <a:custGeom>
                <a:avLst/>
                <a:gdLst/>
                <a:ahLst/>
                <a:cxnLst/>
                <a:rect l="l" t="t" r="r" b="b"/>
                <a:pathLst>
                  <a:path w="220524" h="127300" extrusionOk="0">
                    <a:moveTo>
                      <a:pt x="96709" y="124376"/>
                    </a:moveTo>
                    <a:lnTo>
                      <a:pt x="5078" y="71417"/>
                    </a:lnTo>
                    <a:cubicBezTo>
                      <a:pt x="-2447" y="67131"/>
                      <a:pt x="-1494" y="59606"/>
                      <a:pt x="7174" y="54653"/>
                    </a:cubicBezTo>
                    <a:lnTo>
                      <a:pt x="94613" y="4075"/>
                    </a:lnTo>
                    <a:cubicBezTo>
                      <a:pt x="103595" y="-926"/>
                      <a:pt x="114416" y="-1344"/>
                      <a:pt x="123760" y="2932"/>
                    </a:cubicBezTo>
                    <a:lnTo>
                      <a:pt x="215485" y="55796"/>
                    </a:lnTo>
                    <a:cubicBezTo>
                      <a:pt x="222915" y="60177"/>
                      <a:pt x="222058" y="67702"/>
                      <a:pt x="213390" y="72655"/>
                    </a:cubicBezTo>
                    <a:lnTo>
                      <a:pt x="125855" y="123138"/>
                    </a:lnTo>
                    <a:cubicBezTo>
                      <a:pt x="116902" y="128215"/>
                      <a:pt x="106062"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6" name="Google Shape;91;p12">
                <a:extLst>
                  <a:ext uri="{FF2B5EF4-FFF2-40B4-BE49-F238E27FC236}">
                    <a16:creationId xmlns:a16="http://schemas.microsoft.com/office/drawing/2014/main" id="{2980AB37-A3D6-4DC0-B5DE-26A355B914C3}"/>
                  </a:ext>
                </a:extLst>
              </p:cNvPr>
              <p:cNvSpPr/>
              <p:nvPr/>
            </p:nvSpPr>
            <p:spPr>
              <a:xfrm>
                <a:off x="6803525" y="4111089"/>
                <a:ext cx="283033" cy="163345"/>
              </a:xfrm>
              <a:custGeom>
                <a:avLst/>
                <a:gdLst/>
                <a:ahLst/>
                <a:cxnLst/>
                <a:rect l="l" t="t" r="r" b="b"/>
                <a:pathLst>
                  <a:path w="283033" h="163345" extrusionOk="0">
                    <a:moveTo>
                      <a:pt x="159249" y="160492"/>
                    </a:moveTo>
                    <a:lnTo>
                      <a:pt x="5039" y="71433"/>
                    </a:lnTo>
                    <a:cubicBezTo>
                      <a:pt x="-2390" y="67147"/>
                      <a:pt x="-1533" y="59622"/>
                      <a:pt x="7135" y="54574"/>
                    </a:cubicBezTo>
                    <a:lnTo>
                      <a:pt x="94670" y="4092"/>
                    </a:lnTo>
                    <a:cubicBezTo>
                      <a:pt x="103652" y="-890"/>
                      <a:pt x="114453" y="-1347"/>
                      <a:pt x="123816" y="2854"/>
                    </a:cubicBezTo>
                    <a:lnTo>
                      <a:pt x="278026" y="91912"/>
                    </a:lnTo>
                    <a:cubicBezTo>
                      <a:pt x="285455" y="96198"/>
                      <a:pt x="284503" y="103723"/>
                      <a:pt x="275930" y="108772"/>
                    </a:cubicBezTo>
                    <a:lnTo>
                      <a:pt x="188396" y="159254"/>
                    </a:lnTo>
                    <a:cubicBezTo>
                      <a:pt x="179414" y="164236"/>
                      <a:pt x="168612" y="164693"/>
                      <a:pt x="159249" y="1604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7" name="Google Shape;92;p12">
                <a:extLst>
                  <a:ext uri="{FF2B5EF4-FFF2-40B4-BE49-F238E27FC236}">
                    <a16:creationId xmlns:a16="http://schemas.microsoft.com/office/drawing/2014/main" id="{B82A5A21-5CB8-4E07-92E5-43D4F6A86DA5}"/>
                  </a:ext>
                </a:extLst>
              </p:cNvPr>
              <p:cNvSpPr/>
              <p:nvPr/>
            </p:nvSpPr>
            <p:spPr>
              <a:xfrm>
                <a:off x="5182617" y="3320721"/>
                <a:ext cx="220563" cy="127308"/>
              </a:xfrm>
              <a:custGeom>
                <a:avLst/>
                <a:gdLst/>
                <a:ahLst/>
                <a:cxnLst/>
                <a:rect l="l" t="t" r="r" b="b"/>
                <a:pathLst>
                  <a:path w="220563" h="127308" extrusionOk="0">
                    <a:moveTo>
                      <a:pt x="96804"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5950" y="123233"/>
                    </a:lnTo>
                    <a:cubicBezTo>
                      <a:pt x="116968" y="128234"/>
                      <a:pt x="106148" y="128653"/>
                      <a:pt x="9680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8" name="Google Shape;93;p12">
                <a:extLst>
                  <a:ext uri="{FF2B5EF4-FFF2-40B4-BE49-F238E27FC236}">
                    <a16:creationId xmlns:a16="http://schemas.microsoft.com/office/drawing/2014/main" id="{4232A973-2116-4786-8AAA-23FE5F3D0797}"/>
                  </a:ext>
                </a:extLst>
              </p:cNvPr>
              <p:cNvSpPr/>
              <p:nvPr/>
            </p:nvSpPr>
            <p:spPr>
              <a:xfrm>
                <a:off x="5312634" y="3395587"/>
                <a:ext cx="220563" cy="127548"/>
              </a:xfrm>
              <a:custGeom>
                <a:avLst/>
                <a:gdLst/>
                <a:ahLst/>
                <a:cxnLst/>
                <a:rect l="l" t="t" r="r" b="b"/>
                <a:pathLst>
                  <a:path w="220563" h="127548" extrusionOk="0">
                    <a:moveTo>
                      <a:pt x="96709" y="12456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6141" y="123424"/>
                    </a:lnTo>
                    <a:cubicBezTo>
                      <a:pt x="117073" y="128491"/>
                      <a:pt x="106138" y="128910"/>
                      <a:pt x="96709" y="12456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9" name="Google Shape;94;p12">
                <a:extLst>
                  <a:ext uri="{FF2B5EF4-FFF2-40B4-BE49-F238E27FC236}">
                    <a16:creationId xmlns:a16="http://schemas.microsoft.com/office/drawing/2014/main" id="{875EBD2D-D964-4FC5-A1E7-BEB92A7571AF}"/>
                  </a:ext>
                </a:extLst>
              </p:cNvPr>
              <p:cNvSpPr/>
              <p:nvPr/>
            </p:nvSpPr>
            <p:spPr>
              <a:xfrm>
                <a:off x="5442650" y="3470843"/>
                <a:ext cx="220563" cy="127300"/>
              </a:xfrm>
              <a:custGeom>
                <a:avLst/>
                <a:gdLst/>
                <a:ahLst/>
                <a:cxnLst/>
                <a:rect l="l" t="t" r="r" b="b"/>
                <a:pathLst>
                  <a:path w="220563" h="127300" extrusionOk="0">
                    <a:moveTo>
                      <a:pt x="96709" y="124368"/>
                    </a:moveTo>
                    <a:lnTo>
                      <a:pt x="5078" y="71504"/>
                    </a:lnTo>
                    <a:cubicBezTo>
                      <a:pt x="-2447" y="67123"/>
                      <a:pt x="-1494" y="59598"/>
                      <a:pt x="7174" y="54645"/>
                    </a:cubicBezTo>
                    <a:lnTo>
                      <a:pt x="94613" y="4163"/>
                    </a:lnTo>
                    <a:cubicBezTo>
                      <a:pt x="103595" y="-914"/>
                      <a:pt x="114473" y="-1371"/>
                      <a:pt x="123855" y="2924"/>
                    </a:cubicBezTo>
                    <a:lnTo>
                      <a:pt x="215485" y="55883"/>
                    </a:lnTo>
                    <a:cubicBezTo>
                      <a:pt x="223010" y="60170"/>
                      <a:pt x="222058" y="67694"/>
                      <a:pt x="213390" y="72647"/>
                    </a:cubicBezTo>
                    <a:lnTo>
                      <a:pt x="125950" y="123225"/>
                    </a:lnTo>
                    <a:cubicBezTo>
                      <a:pt x="116940" y="128226"/>
                      <a:pt x="106081" y="128645"/>
                      <a:pt x="96709"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0" name="Google Shape;95;p12">
                <a:extLst>
                  <a:ext uri="{FF2B5EF4-FFF2-40B4-BE49-F238E27FC236}">
                    <a16:creationId xmlns:a16="http://schemas.microsoft.com/office/drawing/2014/main" id="{6A3A6F89-90CF-4061-B18C-538BA9949604}"/>
                  </a:ext>
                </a:extLst>
              </p:cNvPr>
              <p:cNvSpPr/>
              <p:nvPr/>
            </p:nvSpPr>
            <p:spPr>
              <a:xfrm>
                <a:off x="5572666" y="3545935"/>
                <a:ext cx="220563" cy="127264"/>
              </a:xfrm>
              <a:custGeom>
                <a:avLst/>
                <a:gdLst/>
                <a:ahLst/>
                <a:cxnLst/>
                <a:rect l="l" t="t" r="r" b="b"/>
                <a:pathLst>
                  <a:path w="220563" h="127264" extrusionOk="0">
                    <a:moveTo>
                      <a:pt x="96709" y="124333"/>
                    </a:moveTo>
                    <a:lnTo>
                      <a:pt x="5078" y="71469"/>
                    </a:lnTo>
                    <a:cubicBezTo>
                      <a:pt x="-2447" y="67087"/>
                      <a:pt x="-1494" y="59563"/>
                      <a:pt x="7174" y="54610"/>
                    </a:cubicBezTo>
                    <a:lnTo>
                      <a:pt x="94613" y="4127"/>
                    </a:lnTo>
                    <a:cubicBezTo>
                      <a:pt x="103614" y="-902"/>
                      <a:pt x="114463" y="-1359"/>
                      <a:pt x="123855" y="2889"/>
                    </a:cubicBezTo>
                    <a:lnTo>
                      <a:pt x="215485" y="55848"/>
                    </a:lnTo>
                    <a:cubicBezTo>
                      <a:pt x="223010" y="60134"/>
                      <a:pt x="222058" y="67659"/>
                      <a:pt x="213390" y="72612"/>
                    </a:cubicBezTo>
                    <a:lnTo>
                      <a:pt x="125950" y="123190"/>
                    </a:lnTo>
                    <a:cubicBezTo>
                      <a:pt x="116940" y="128190"/>
                      <a:pt x="106081" y="128609"/>
                      <a:pt x="96709"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1" name="Google Shape;96;p12">
                <a:extLst>
                  <a:ext uri="{FF2B5EF4-FFF2-40B4-BE49-F238E27FC236}">
                    <a16:creationId xmlns:a16="http://schemas.microsoft.com/office/drawing/2014/main" id="{C04470D4-5857-4520-B2CC-EBB012143281}"/>
                  </a:ext>
                </a:extLst>
              </p:cNvPr>
              <p:cNvSpPr/>
              <p:nvPr/>
            </p:nvSpPr>
            <p:spPr>
              <a:xfrm>
                <a:off x="5701635" y="3620377"/>
                <a:ext cx="220563" cy="127300"/>
              </a:xfrm>
              <a:custGeom>
                <a:avLst/>
                <a:gdLst/>
                <a:ahLst/>
                <a:cxnLst/>
                <a:rect l="l" t="t" r="r" b="b"/>
                <a:pathLst>
                  <a:path w="220563" h="127300" extrusionOk="0">
                    <a:moveTo>
                      <a:pt x="96709" y="124376"/>
                    </a:moveTo>
                    <a:lnTo>
                      <a:pt x="5078" y="71417"/>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138"/>
                    </a:lnTo>
                    <a:cubicBezTo>
                      <a:pt x="116968" y="128215"/>
                      <a:pt x="106091"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2" name="Google Shape;97;p12">
                <a:extLst>
                  <a:ext uri="{FF2B5EF4-FFF2-40B4-BE49-F238E27FC236}">
                    <a16:creationId xmlns:a16="http://schemas.microsoft.com/office/drawing/2014/main" id="{9F8EB9B1-8C9A-4BDD-B734-028F29AE9813}"/>
                  </a:ext>
                </a:extLst>
              </p:cNvPr>
              <p:cNvSpPr/>
              <p:nvPr/>
            </p:nvSpPr>
            <p:spPr>
              <a:xfrm>
                <a:off x="5831651" y="3695149"/>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3" name="Google Shape;98;p12">
                <a:extLst>
                  <a:ext uri="{FF2B5EF4-FFF2-40B4-BE49-F238E27FC236}">
                    <a16:creationId xmlns:a16="http://schemas.microsoft.com/office/drawing/2014/main" id="{0868A62D-F34D-4F79-B9E8-B3BD5C5774F3}"/>
                  </a:ext>
                </a:extLst>
              </p:cNvPr>
              <p:cNvSpPr/>
              <p:nvPr/>
            </p:nvSpPr>
            <p:spPr>
              <a:xfrm>
                <a:off x="5961667" y="3770491"/>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4" name="Google Shape;99;p12">
                <a:extLst>
                  <a:ext uri="{FF2B5EF4-FFF2-40B4-BE49-F238E27FC236}">
                    <a16:creationId xmlns:a16="http://schemas.microsoft.com/office/drawing/2014/main" id="{801CF8B8-D606-4B1B-A615-ACBF716EC280}"/>
                  </a:ext>
                </a:extLst>
              </p:cNvPr>
              <p:cNvSpPr/>
              <p:nvPr/>
            </p:nvSpPr>
            <p:spPr>
              <a:xfrm>
                <a:off x="6091683" y="3845548"/>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595" y="-925"/>
                      <a:pt x="114416" y="-1345"/>
                      <a:pt x="123760" y="2932"/>
                    </a:cubicBezTo>
                    <a:lnTo>
                      <a:pt x="215486" y="55796"/>
                    </a:lnTo>
                    <a:cubicBezTo>
                      <a:pt x="223010" y="60177"/>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5" name="Google Shape;100;p12">
                <a:extLst>
                  <a:ext uri="{FF2B5EF4-FFF2-40B4-BE49-F238E27FC236}">
                    <a16:creationId xmlns:a16="http://schemas.microsoft.com/office/drawing/2014/main" id="{DC26DF2F-8D80-4311-9433-FE5BBBE053B0}"/>
                  </a:ext>
                </a:extLst>
              </p:cNvPr>
              <p:cNvSpPr/>
              <p:nvPr/>
            </p:nvSpPr>
            <p:spPr>
              <a:xfrm>
                <a:off x="6221700" y="3920605"/>
                <a:ext cx="220524" cy="127307"/>
              </a:xfrm>
              <a:custGeom>
                <a:avLst/>
                <a:gdLst/>
                <a:ahLst/>
                <a:cxnLst/>
                <a:rect l="l" t="t" r="r" b="b"/>
                <a:pathLst>
                  <a:path w="220524" h="127307" extrusionOk="0">
                    <a:moveTo>
                      <a:pt x="96709" y="124376"/>
                    </a:moveTo>
                    <a:lnTo>
                      <a:pt x="5078" y="71512"/>
                    </a:lnTo>
                    <a:cubicBezTo>
                      <a:pt x="-2447" y="67131"/>
                      <a:pt x="-1494" y="59606"/>
                      <a:pt x="7174" y="54653"/>
                    </a:cubicBezTo>
                    <a:lnTo>
                      <a:pt x="94613" y="4075"/>
                    </a:lnTo>
                    <a:cubicBezTo>
                      <a:pt x="103595" y="-925"/>
                      <a:pt x="114416" y="-1345"/>
                      <a:pt x="123760" y="2932"/>
                    </a:cubicBezTo>
                    <a:lnTo>
                      <a:pt x="215485" y="55891"/>
                    </a:lnTo>
                    <a:cubicBezTo>
                      <a:pt x="222915" y="60177"/>
                      <a:pt x="222058" y="67702"/>
                      <a:pt x="213390" y="72655"/>
                    </a:cubicBezTo>
                    <a:lnTo>
                      <a:pt x="125855" y="123233"/>
                    </a:lnTo>
                    <a:cubicBezTo>
                      <a:pt x="116873" y="128234"/>
                      <a:pt x="106053" y="12865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6" name="Google Shape;101;p12">
                <a:extLst>
                  <a:ext uri="{FF2B5EF4-FFF2-40B4-BE49-F238E27FC236}">
                    <a16:creationId xmlns:a16="http://schemas.microsoft.com/office/drawing/2014/main" id="{BEE24DC7-D788-4B12-8070-614829A909A1}"/>
                  </a:ext>
                </a:extLst>
              </p:cNvPr>
              <p:cNvSpPr/>
              <p:nvPr/>
            </p:nvSpPr>
            <p:spPr>
              <a:xfrm>
                <a:off x="6351691" y="3995706"/>
                <a:ext cx="220549" cy="127264"/>
              </a:xfrm>
              <a:custGeom>
                <a:avLst/>
                <a:gdLst/>
                <a:ahLst/>
                <a:cxnLst/>
                <a:rect l="l" t="t" r="r" b="b"/>
                <a:pathLst>
                  <a:path w="220549" h="127264" extrusionOk="0">
                    <a:moveTo>
                      <a:pt x="96733" y="124333"/>
                    </a:moveTo>
                    <a:lnTo>
                      <a:pt x="5007" y="71469"/>
                    </a:lnTo>
                    <a:cubicBezTo>
                      <a:pt x="-2422" y="67087"/>
                      <a:pt x="-1470" y="59563"/>
                      <a:pt x="7103" y="54610"/>
                    </a:cubicBezTo>
                    <a:lnTo>
                      <a:pt x="94638" y="4127"/>
                    </a:lnTo>
                    <a:cubicBezTo>
                      <a:pt x="103601" y="-902"/>
                      <a:pt x="114421" y="-1359"/>
                      <a:pt x="123784" y="2889"/>
                    </a:cubicBezTo>
                    <a:lnTo>
                      <a:pt x="215510" y="55848"/>
                    </a:lnTo>
                    <a:cubicBezTo>
                      <a:pt x="222939" y="60134"/>
                      <a:pt x="222082" y="67659"/>
                      <a:pt x="213414" y="72612"/>
                    </a:cubicBezTo>
                    <a:lnTo>
                      <a:pt x="125880" y="123190"/>
                    </a:lnTo>
                    <a:cubicBezTo>
                      <a:pt x="116898" y="128190"/>
                      <a:pt x="106077" y="128609"/>
                      <a:pt x="96733"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7" name="Google Shape;102;p12">
                <a:extLst>
                  <a:ext uri="{FF2B5EF4-FFF2-40B4-BE49-F238E27FC236}">
                    <a16:creationId xmlns:a16="http://schemas.microsoft.com/office/drawing/2014/main" id="{0512F058-7C61-4FF8-8245-3A55253BE097}"/>
                  </a:ext>
                </a:extLst>
              </p:cNvPr>
              <p:cNvSpPr/>
              <p:nvPr/>
            </p:nvSpPr>
            <p:spPr>
              <a:xfrm>
                <a:off x="6481517" y="4070763"/>
                <a:ext cx="220517" cy="127215"/>
              </a:xfrm>
              <a:custGeom>
                <a:avLst/>
                <a:gdLst/>
                <a:ahLst/>
                <a:cxnLst/>
                <a:rect l="l" t="t" r="r" b="b"/>
                <a:pathLst>
                  <a:path w="220517" h="127215" extrusionOk="0">
                    <a:moveTo>
                      <a:pt x="96924" y="124333"/>
                    </a:moveTo>
                    <a:lnTo>
                      <a:pt x="5007" y="71469"/>
                    </a:lnTo>
                    <a:cubicBezTo>
                      <a:pt x="-2422" y="67087"/>
                      <a:pt x="-1470" y="59563"/>
                      <a:pt x="7103" y="54609"/>
                    </a:cubicBezTo>
                    <a:lnTo>
                      <a:pt x="94638" y="4127"/>
                    </a:lnTo>
                    <a:cubicBezTo>
                      <a:pt x="103601" y="-902"/>
                      <a:pt x="114421" y="-1359"/>
                      <a:pt x="123784" y="2889"/>
                    </a:cubicBezTo>
                    <a:lnTo>
                      <a:pt x="215510" y="55848"/>
                    </a:lnTo>
                    <a:cubicBezTo>
                      <a:pt x="222939" y="60134"/>
                      <a:pt x="221987" y="67659"/>
                      <a:pt x="213414" y="72612"/>
                    </a:cubicBezTo>
                    <a:lnTo>
                      <a:pt x="125880" y="123190"/>
                    </a:lnTo>
                    <a:cubicBezTo>
                      <a:pt x="116955" y="128124"/>
                      <a:pt x="106210" y="128543"/>
                      <a:pt x="96924"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8" name="Google Shape;103;p12">
                <a:extLst>
                  <a:ext uri="{FF2B5EF4-FFF2-40B4-BE49-F238E27FC236}">
                    <a16:creationId xmlns:a16="http://schemas.microsoft.com/office/drawing/2014/main" id="{A783B40F-274C-41D8-BB7D-49DD2FFAD84D}"/>
                  </a:ext>
                </a:extLst>
              </p:cNvPr>
              <p:cNvSpPr/>
              <p:nvPr/>
            </p:nvSpPr>
            <p:spPr>
              <a:xfrm>
                <a:off x="6611724" y="4145820"/>
                <a:ext cx="220517" cy="127281"/>
              </a:xfrm>
              <a:custGeom>
                <a:avLst/>
                <a:gdLst/>
                <a:ahLst/>
                <a:cxnLst/>
                <a:rect l="l" t="t" r="r" b="b"/>
                <a:pathLst>
                  <a:path w="220517" h="127281" extrusionOk="0">
                    <a:moveTo>
                      <a:pt x="96733" y="124428"/>
                    </a:moveTo>
                    <a:lnTo>
                      <a:pt x="5007" y="71469"/>
                    </a:lnTo>
                    <a:cubicBezTo>
                      <a:pt x="-2422" y="67087"/>
                      <a:pt x="-1470" y="59563"/>
                      <a:pt x="7103" y="54610"/>
                    </a:cubicBezTo>
                    <a:lnTo>
                      <a:pt x="94637" y="4127"/>
                    </a:lnTo>
                    <a:cubicBezTo>
                      <a:pt x="103601" y="-902"/>
                      <a:pt x="114421" y="-1359"/>
                      <a:pt x="123784" y="2889"/>
                    </a:cubicBezTo>
                    <a:lnTo>
                      <a:pt x="215510" y="55848"/>
                    </a:lnTo>
                    <a:cubicBezTo>
                      <a:pt x="222939" y="60134"/>
                      <a:pt x="221987" y="67659"/>
                      <a:pt x="213414" y="72707"/>
                    </a:cubicBezTo>
                    <a:lnTo>
                      <a:pt x="125879" y="123190"/>
                    </a:lnTo>
                    <a:cubicBezTo>
                      <a:pt x="116897"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9" name="Google Shape;104;p12">
                <a:extLst>
                  <a:ext uri="{FF2B5EF4-FFF2-40B4-BE49-F238E27FC236}">
                    <a16:creationId xmlns:a16="http://schemas.microsoft.com/office/drawing/2014/main" id="{679751E4-225B-4B82-B7F1-8C159AB394AF}"/>
                  </a:ext>
                </a:extLst>
              </p:cNvPr>
              <p:cNvSpPr/>
              <p:nvPr/>
            </p:nvSpPr>
            <p:spPr>
              <a:xfrm>
                <a:off x="4990117" y="3209572"/>
                <a:ext cx="283047" cy="163399"/>
              </a:xfrm>
              <a:custGeom>
                <a:avLst/>
                <a:gdLst/>
                <a:ahLst/>
                <a:cxnLst/>
                <a:rect l="l" t="t" r="r" b="b"/>
                <a:pathLst>
                  <a:path w="283047" h="163399" extrusionOk="0">
                    <a:moveTo>
                      <a:pt x="159288" y="160468"/>
                    </a:moveTo>
                    <a:lnTo>
                      <a:pt x="5078" y="71504"/>
                    </a:lnTo>
                    <a:cubicBezTo>
                      <a:pt x="-2447" y="67123"/>
                      <a:pt x="-1494" y="59598"/>
                      <a:pt x="7174" y="54645"/>
                    </a:cubicBezTo>
                    <a:lnTo>
                      <a:pt x="94613" y="4163"/>
                    </a:lnTo>
                    <a:cubicBezTo>
                      <a:pt x="103595" y="-914"/>
                      <a:pt x="114473" y="-1371"/>
                      <a:pt x="123855" y="2924"/>
                    </a:cubicBezTo>
                    <a:lnTo>
                      <a:pt x="277969" y="91888"/>
                    </a:lnTo>
                    <a:cubicBezTo>
                      <a:pt x="285494" y="96269"/>
                      <a:pt x="284542" y="103794"/>
                      <a:pt x="275874" y="108747"/>
                    </a:cubicBezTo>
                    <a:lnTo>
                      <a:pt x="188434" y="159325"/>
                    </a:lnTo>
                    <a:cubicBezTo>
                      <a:pt x="179452" y="164325"/>
                      <a:pt x="168632" y="164745"/>
                      <a:pt x="159288" y="1604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0" name="Google Shape;105;p12">
                <a:extLst>
                  <a:ext uri="{FF2B5EF4-FFF2-40B4-BE49-F238E27FC236}">
                    <a16:creationId xmlns:a16="http://schemas.microsoft.com/office/drawing/2014/main" id="{7B5F5724-6663-4F02-B285-D906F287D556}"/>
                  </a:ext>
                </a:extLst>
              </p:cNvPr>
              <p:cNvSpPr/>
              <p:nvPr/>
            </p:nvSpPr>
            <p:spPr>
              <a:xfrm>
                <a:off x="6648640" y="4220618"/>
                <a:ext cx="313122" cy="199558"/>
              </a:xfrm>
              <a:custGeom>
                <a:avLst/>
                <a:gdLst/>
                <a:ahLst/>
                <a:cxnLst/>
                <a:rect l="l" t="t" r="r" b="b"/>
                <a:pathLst>
                  <a:path w="313122" h="199558" extrusionOk="0">
                    <a:moveTo>
                      <a:pt x="307467" y="56107"/>
                    </a:moveTo>
                    <a:lnTo>
                      <a:pt x="215836" y="3243"/>
                    </a:lnTo>
                    <a:cubicBezTo>
                      <a:pt x="207274" y="-1081"/>
                      <a:pt x="197158" y="-1081"/>
                      <a:pt x="188595" y="3243"/>
                    </a:cubicBezTo>
                    <a:lnTo>
                      <a:pt x="96107" y="56107"/>
                    </a:lnTo>
                    <a:cubicBezTo>
                      <a:pt x="91764" y="57564"/>
                      <a:pt x="89430" y="62260"/>
                      <a:pt x="90878" y="66594"/>
                    </a:cubicBezTo>
                    <a:cubicBezTo>
                      <a:pt x="91707" y="69061"/>
                      <a:pt x="93640" y="70994"/>
                      <a:pt x="96107" y="71823"/>
                    </a:cubicBezTo>
                    <a:lnTo>
                      <a:pt x="103442" y="76014"/>
                    </a:lnTo>
                    <a:cubicBezTo>
                      <a:pt x="107442" y="77329"/>
                      <a:pt x="109614" y="81634"/>
                      <a:pt x="108299" y="85635"/>
                    </a:cubicBezTo>
                    <a:cubicBezTo>
                      <a:pt x="107547" y="87930"/>
                      <a:pt x="105737" y="89740"/>
                      <a:pt x="103442" y="90492"/>
                    </a:cubicBezTo>
                    <a:lnTo>
                      <a:pt x="5715" y="146880"/>
                    </a:lnTo>
                    <a:cubicBezTo>
                      <a:pt x="-1905" y="151262"/>
                      <a:pt x="-1905" y="158310"/>
                      <a:pt x="5715" y="162596"/>
                    </a:cubicBezTo>
                    <a:lnTo>
                      <a:pt x="64103" y="196315"/>
                    </a:lnTo>
                    <a:cubicBezTo>
                      <a:pt x="72666" y="200639"/>
                      <a:pt x="82782" y="200639"/>
                      <a:pt x="91345" y="196315"/>
                    </a:cubicBezTo>
                    <a:lnTo>
                      <a:pt x="182690" y="143546"/>
                    </a:lnTo>
                    <a:lnTo>
                      <a:pt x="201740" y="132593"/>
                    </a:lnTo>
                    <a:lnTo>
                      <a:pt x="215360" y="124782"/>
                    </a:lnTo>
                    <a:lnTo>
                      <a:pt x="229076" y="116877"/>
                    </a:lnTo>
                    <a:lnTo>
                      <a:pt x="307848" y="71347"/>
                    </a:lnTo>
                    <a:cubicBezTo>
                      <a:pt x="314896" y="67061"/>
                      <a:pt x="314992" y="60108"/>
                      <a:pt x="307467" y="5610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1" name="Google Shape;106;p12">
                <a:extLst>
                  <a:ext uri="{FF2B5EF4-FFF2-40B4-BE49-F238E27FC236}">
                    <a16:creationId xmlns:a16="http://schemas.microsoft.com/office/drawing/2014/main" id="{54AFB59A-82C4-464D-AD3B-6F2CFED53B6C}"/>
                  </a:ext>
                </a:extLst>
              </p:cNvPr>
              <p:cNvSpPr/>
              <p:nvPr/>
            </p:nvSpPr>
            <p:spPr>
              <a:xfrm>
                <a:off x="4613284" y="3427765"/>
                <a:ext cx="220517" cy="127281"/>
              </a:xfrm>
              <a:custGeom>
                <a:avLst/>
                <a:gdLst/>
                <a:ahLst/>
                <a:cxnLst/>
                <a:rect l="l" t="t" r="r" b="b"/>
                <a:pathLst>
                  <a:path w="220517" h="127281" extrusionOk="0">
                    <a:moveTo>
                      <a:pt x="96733" y="124392"/>
                    </a:moveTo>
                    <a:lnTo>
                      <a:pt x="5007" y="71433"/>
                    </a:lnTo>
                    <a:cubicBezTo>
                      <a:pt x="-2422" y="67147"/>
                      <a:pt x="-1470" y="59623"/>
                      <a:pt x="7103" y="54574"/>
                    </a:cubicBezTo>
                    <a:lnTo>
                      <a:pt x="94638" y="4092"/>
                    </a:lnTo>
                    <a:cubicBezTo>
                      <a:pt x="103620" y="-890"/>
                      <a:pt x="114421" y="-1347"/>
                      <a:pt x="123784" y="2853"/>
                    </a:cubicBezTo>
                    <a:lnTo>
                      <a:pt x="215510" y="55812"/>
                    </a:lnTo>
                    <a:cubicBezTo>
                      <a:pt x="222939" y="60194"/>
                      <a:pt x="221987" y="67719"/>
                      <a:pt x="213414" y="72672"/>
                    </a:cubicBezTo>
                    <a:lnTo>
                      <a:pt x="125880" y="123154"/>
                    </a:lnTo>
                    <a:cubicBezTo>
                      <a:pt x="116917"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2" name="Google Shape;107;p12">
                <a:extLst>
                  <a:ext uri="{FF2B5EF4-FFF2-40B4-BE49-F238E27FC236}">
                    <a16:creationId xmlns:a16="http://schemas.microsoft.com/office/drawing/2014/main" id="{E6BB575C-C925-45C9-82C1-445F43269CB6}"/>
                  </a:ext>
                </a:extLst>
              </p:cNvPr>
              <p:cNvSpPr/>
              <p:nvPr/>
            </p:nvSpPr>
            <p:spPr>
              <a:xfrm>
                <a:off x="4742658" y="3502501"/>
                <a:ext cx="220563" cy="127281"/>
              </a:xfrm>
              <a:custGeom>
                <a:avLst/>
                <a:gdLst/>
                <a:ahLst/>
                <a:cxnLst/>
                <a:rect l="l" t="t" r="r" b="b"/>
                <a:pathLst>
                  <a:path w="220563" h="127281" extrusionOk="0">
                    <a:moveTo>
                      <a:pt x="96709" y="124428"/>
                    </a:moveTo>
                    <a:lnTo>
                      <a:pt x="5078" y="71469"/>
                    </a:lnTo>
                    <a:cubicBezTo>
                      <a:pt x="-2447" y="67087"/>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3" name="Google Shape;108;p12">
                <a:extLst>
                  <a:ext uri="{FF2B5EF4-FFF2-40B4-BE49-F238E27FC236}">
                    <a16:creationId xmlns:a16="http://schemas.microsoft.com/office/drawing/2014/main" id="{0BBCD4AD-3D3C-4554-8351-2A8B3AB290DF}"/>
                  </a:ext>
                </a:extLst>
              </p:cNvPr>
              <p:cNvSpPr/>
              <p:nvPr/>
            </p:nvSpPr>
            <p:spPr>
              <a:xfrm>
                <a:off x="4871721" y="3577213"/>
                <a:ext cx="220563" cy="127189"/>
              </a:xfrm>
              <a:custGeom>
                <a:avLst/>
                <a:gdLst/>
                <a:ahLst/>
                <a:cxnLst/>
                <a:rect l="l" t="t" r="r" b="b"/>
                <a:pathLst>
                  <a:path w="220563" h="127189" extrusionOk="0">
                    <a:moveTo>
                      <a:pt x="97090" y="124392"/>
                    </a:moveTo>
                    <a:lnTo>
                      <a:pt x="5078" y="71433"/>
                    </a:lnTo>
                    <a:cubicBezTo>
                      <a:pt x="-2447" y="67147"/>
                      <a:pt x="-1494" y="59623"/>
                      <a:pt x="7174" y="54574"/>
                    </a:cubicBezTo>
                    <a:lnTo>
                      <a:pt x="94613" y="4092"/>
                    </a:lnTo>
                    <a:cubicBezTo>
                      <a:pt x="103595" y="-890"/>
                      <a:pt x="114397" y="-1347"/>
                      <a:pt x="123760" y="2853"/>
                    </a:cubicBezTo>
                    <a:lnTo>
                      <a:pt x="215485" y="55813"/>
                    </a:lnTo>
                    <a:cubicBezTo>
                      <a:pt x="223010" y="60099"/>
                      <a:pt x="222058" y="67719"/>
                      <a:pt x="213390" y="72672"/>
                    </a:cubicBezTo>
                    <a:lnTo>
                      <a:pt x="125950" y="123154"/>
                    </a:lnTo>
                    <a:cubicBezTo>
                      <a:pt x="117054" y="128060"/>
                      <a:pt x="106376" y="128517"/>
                      <a:pt x="97090"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4" name="Google Shape;109;p12">
                <a:extLst>
                  <a:ext uri="{FF2B5EF4-FFF2-40B4-BE49-F238E27FC236}">
                    <a16:creationId xmlns:a16="http://schemas.microsoft.com/office/drawing/2014/main" id="{FF7CA8D2-1713-4B5F-8EC3-6BBD48E6BBAB}"/>
                  </a:ext>
                </a:extLst>
              </p:cNvPr>
              <p:cNvSpPr/>
              <p:nvPr/>
            </p:nvSpPr>
            <p:spPr>
              <a:xfrm>
                <a:off x="5974216" y="4213507"/>
                <a:ext cx="220549" cy="127300"/>
              </a:xfrm>
              <a:custGeom>
                <a:avLst/>
                <a:gdLst/>
                <a:ahLst/>
                <a:cxnLst/>
                <a:rect l="l" t="t" r="r" b="b"/>
                <a:pathLst>
                  <a:path w="220549" h="127300" extrusionOk="0">
                    <a:moveTo>
                      <a:pt x="96733" y="124368"/>
                    </a:moveTo>
                    <a:lnTo>
                      <a:pt x="5007" y="71504"/>
                    </a:lnTo>
                    <a:cubicBezTo>
                      <a:pt x="-2422" y="67123"/>
                      <a:pt x="-1470" y="59598"/>
                      <a:pt x="7103" y="54645"/>
                    </a:cubicBezTo>
                    <a:lnTo>
                      <a:pt x="94638" y="4162"/>
                    </a:lnTo>
                    <a:cubicBezTo>
                      <a:pt x="103591" y="-914"/>
                      <a:pt x="114430" y="-1371"/>
                      <a:pt x="123784" y="2924"/>
                    </a:cubicBezTo>
                    <a:lnTo>
                      <a:pt x="215510" y="55883"/>
                    </a:lnTo>
                    <a:cubicBezTo>
                      <a:pt x="222939" y="60170"/>
                      <a:pt x="222082" y="67694"/>
                      <a:pt x="213414" y="72647"/>
                    </a:cubicBezTo>
                    <a:lnTo>
                      <a:pt x="125879" y="123225"/>
                    </a:lnTo>
                    <a:cubicBezTo>
                      <a:pt x="116897"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5" name="Google Shape;110;p12">
                <a:extLst>
                  <a:ext uri="{FF2B5EF4-FFF2-40B4-BE49-F238E27FC236}">
                    <a16:creationId xmlns:a16="http://schemas.microsoft.com/office/drawing/2014/main" id="{75E966EC-379E-492D-9E96-C9B0E77E4A4C}"/>
                  </a:ext>
                </a:extLst>
              </p:cNvPr>
              <p:cNvSpPr/>
              <p:nvPr/>
            </p:nvSpPr>
            <p:spPr>
              <a:xfrm>
                <a:off x="6104041" y="4288254"/>
                <a:ext cx="220517" cy="127281"/>
              </a:xfrm>
              <a:custGeom>
                <a:avLst/>
                <a:gdLst/>
                <a:ahLst/>
                <a:cxnLst/>
                <a:rect l="l" t="t" r="r" b="b"/>
                <a:pathLst>
                  <a:path w="220517" h="127281" extrusionOk="0">
                    <a:moveTo>
                      <a:pt x="96733" y="124392"/>
                    </a:moveTo>
                    <a:lnTo>
                      <a:pt x="5007" y="71433"/>
                    </a:lnTo>
                    <a:cubicBezTo>
                      <a:pt x="-2422" y="67147"/>
                      <a:pt x="-1470" y="59622"/>
                      <a:pt x="7103" y="54574"/>
                    </a:cubicBezTo>
                    <a:lnTo>
                      <a:pt x="94638" y="4092"/>
                    </a:lnTo>
                    <a:cubicBezTo>
                      <a:pt x="103620" y="-890"/>
                      <a:pt x="114421" y="-1347"/>
                      <a:pt x="123784" y="2854"/>
                    </a:cubicBezTo>
                    <a:lnTo>
                      <a:pt x="215510" y="55813"/>
                    </a:lnTo>
                    <a:cubicBezTo>
                      <a:pt x="222939" y="60099"/>
                      <a:pt x="221987" y="67719"/>
                      <a:pt x="213414" y="72672"/>
                    </a:cubicBezTo>
                    <a:lnTo>
                      <a:pt x="125880" y="123154"/>
                    </a:lnTo>
                    <a:cubicBezTo>
                      <a:pt x="116916"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6" name="Google Shape;111;p12">
                <a:extLst>
                  <a:ext uri="{FF2B5EF4-FFF2-40B4-BE49-F238E27FC236}">
                    <a16:creationId xmlns:a16="http://schemas.microsoft.com/office/drawing/2014/main" id="{2E575031-62CC-4B8D-BA6A-704E8C216905}"/>
                  </a:ext>
                </a:extLst>
              </p:cNvPr>
              <p:cNvSpPr/>
              <p:nvPr/>
            </p:nvSpPr>
            <p:spPr>
              <a:xfrm>
                <a:off x="6233034" y="4362946"/>
                <a:ext cx="220563" cy="127351"/>
              </a:xfrm>
              <a:custGeom>
                <a:avLst/>
                <a:gdLst/>
                <a:ahLst/>
                <a:cxnLst/>
                <a:rect l="l" t="t" r="r" b="b"/>
                <a:pathLst>
                  <a:path w="220563" h="127351" extrusionOk="0">
                    <a:moveTo>
                      <a:pt x="96709" y="124376"/>
                    </a:moveTo>
                    <a:lnTo>
                      <a:pt x="5078" y="71512"/>
                    </a:lnTo>
                    <a:cubicBezTo>
                      <a:pt x="-2447" y="67131"/>
                      <a:pt x="-1494" y="59606"/>
                      <a:pt x="7174" y="54653"/>
                    </a:cubicBezTo>
                    <a:lnTo>
                      <a:pt x="94613" y="4075"/>
                    </a:lnTo>
                    <a:cubicBezTo>
                      <a:pt x="103624" y="-926"/>
                      <a:pt x="114482" y="-1344"/>
                      <a:pt x="123855" y="2932"/>
                    </a:cubicBezTo>
                    <a:lnTo>
                      <a:pt x="215485" y="55796"/>
                    </a:lnTo>
                    <a:cubicBezTo>
                      <a:pt x="223010" y="60177"/>
                      <a:pt x="222058" y="67702"/>
                      <a:pt x="213390" y="72655"/>
                    </a:cubicBezTo>
                    <a:lnTo>
                      <a:pt x="125950" y="123328"/>
                    </a:lnTo>
                    <a:cubicBezTo>
                      <a:pt x="116920" y="128300"/>
                      <a:pt x="106072" y="128681"/>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7" name="Google Shape;112;p12">
                <a:extLst>
                  <a:ext uri="{FF2B5EF4-FFF2-40B4-BE49-F238E27FC236}">
                    <a16:creationId xmlns:a16="http://schemas.microsoft.com/office/drawing/2014/main" id="{9D423140-459B-40D4-AC49-8BE661ECB604}"/>
                  </a:ext>
                </a:extLst>
              </p:cNvPr>
              <p:cNvSpPr/>
              <p:nvPr/>
            </p:nvSpPr>
            <p:spPr>
              <a:xfrm>
                <a:off x="6362479" y="4438082"/>
                <a:ext cx="220563" cy="127246"/>
              </a:xfrm>
              <a:custGeom>
                <a:avLst/>
                <a:gdLst/>
                <a:ahLst/>
                <a:cxnLst/>
                <a:rect l="l" t="t" r="r" b="b"/>
                <a:pathLst>
                  <a:path w="220563" h="127246" extrusionOk="0">
                    <a:moveTo>
                      <a:pt x="96709" y="124393"/>
                    </a:moveTo>
                    <a:lnTo>
                      <a:pt x="5078" y="71434"/>
                    </a:lnTo>
                    <a:cubicBezTo>
                      <a:pt x="-2447" y="67147"/>
                      <a:pt x="-1494" y="59623"/>
                      <a:pt x="7174" y="54574"/>
                    </a:cubicBezTo>
                    <a:lnTo>
                      <a:pt x="94613" y="4092"/>
                    </a:lnTo>
                    <a:cubicBezTo>
                      <a:pt x="103595" y="-890"/>
                      <a:pt x="114397" y="-1347"/>
                      <a:pt x="123760" y="2853"/>
                    </a:cubicBezTo>
                    <a:lnTo>
                      <a:pt x="215485" y="55812"/>
                    </a:lnTo>
                    <a:cubicBezTo>
                      <a:pt x="223010" y="60099"/>
                      <a:pt x="222058" y="67624"/>
                      <a:pt x="213390" y="72672"/>
                    </a:cubicBezTo>
                    <a:lnTo>
                      <a:pt x="125950" y="123154"/>
                    </a:lnTo>
                    <a:cubicBezTo>
                      <a:pt x="116940" y="128136"/>
                      <a:pt x="106110" y="128593"/>
                      <a:pt x="96709"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8" name="Google Shape;113;p12">
                <a:extLst>
                  <a:ext uri="{FF2B5EF4-FFF2-40B4-BE49-F238E27FC236}">
                    <a16:creationId xmlns:a16="http://schemas.microsoft.com/office/drawing/2014/main" id="{525CFDED-5485-4242-BE95-C70BC36F5E6D}"/>
                  </a:ext>
                </a:extLst>
              </p:cNvPr>
              <p:cNvSpPr/>
              <p:nvPr/>
            </p:nvSpPr>
            <p:spPr>
              <a:xfrm>
                <a:off x="5001523" y="3651913"/>
                <a:ext cx="253854" cy="146540"/>
              </a:xfrm>
              <a:custGeom>
                <a:avLst/>
                <a:gdLst/>
                <a:ahLst/>
                <a:cxnLst/>
                <a:rect l="l" t="t" r="r" b="b"/>
                <a:pathLst>
                  <a:path w="253854" h="146540" extrusionOk="0">
                    <a:moveTo>
                      <a:pt x="130071" y="143609"/>
                    </a:moveTo>
                    <a:lnTo>
                      <a:pt x="5007" y="71504"/>
                    </a:lnTo>
                    <a:cubicBezTo>
                      <a:pt x="-2422" y="67123"/>
                      <a:pt x="-1470" y="59598"/>
                      <a:pt x="7103" y="54645"/>
                    </a:cubicBezTo>
                    <a:lnTo>
                      <a:pt x="94638" y="4163"/>
                    </a:lnTo>
                    <a:cubicBezTo>
                      <a:pt x="103591" y="-914"/>
                      <a:pt x="114431" y="-1371"/>
                      <a:pt x="123784" y="2924"/>
                    </a:cubicBezTo>
                    <a:lnTo>
                      <a:pt x="248847" y="75124"/>
                    </a:lnTo>
                    <a:cubicBezTo>
                      <a:pt x="256277" y="79410"/>
                      <a:pt x="255324" y="86935"/>
                      <a:pt x="246752" y="91888"/>
                    </a:cubicBezTo>
                    <a:lnTo>
                      <a:pt x="159217" y="142465"/>
                    </a:lnTo>
                    <a:cubicBezTo>
                      <a:pt x="150235" y="147466"/>
                      <a:pt x="139415" y="147885"/>
                      <a:pt x="130071" y="14360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9" name="Google Shape;114;p12">
                <a:extLst>
                  <a:ext uri="{FF2B5EF4-FFF2-40B4-BE49-F238E27FC236}">
                    <a16:creationId xmlns:a16="http://schemas.microsoft.com/office/drawing/2014/main" id="{39BD2385-F55E-448C-836F-37308A36F570}"/>
                  </a:ext>
                </a:extLst>
              </p:cNvPr>
              <p:cNvSpPr/>
              <p:nvPr/>
            </p:nvSpPr>
            <p:spPr>
              <a:xfrm>
                <a:off x="5811458" y="4119562"/>
                <a:ext cx="253901" cy="146525"/>
              </a:xfrm>
              <a:custGeom>
                <a:avLst/>
                <a:gdLst/>
                <a:ahLst/>
                <a:cxnLst/>
                <a:rect l="l" t="t" r="r" b="b"/>
                <a:pathLst>
                  <a:path w="253901" h="146525" extrusionOk="0">
                    <a:moveTo>
                      <a:pt x="130046" y="143637"/>
                    </a:moveTo>
                    <a:lnTo>
                      <a:pt x="5078" y="71437"/>
                    </a:lnTo>
                    <a:cubicBezTo>
                      <a:pt x="-2447" y="67151"/>
                      <a:pt x="-1494" y="59626"/>
                      <a:pt x="7174" y="54578"/>
                    </a:cubicBezTo>
                    <a:lnTo>
                      <a:pt x="94613" y="4096"/>
                    </a:lnTo>
                    <a:cubicBezTo>
                      <a:pt x="103624" y="-886"/>
                      <a:pt x="114454" y="-1353"/>
                      <a:pt x="123855" y="2857"/>
                    </a:cubicBezTo>
                    <a:lnTo>
                      <a:pt x="248823" y="75057"/>
                    </a:lnTo>
                    <a:cubicBezTo>
                      <a:pt x="256348" y="79343"/>
                      <a:pt x="255395" y="86963"/>
                      <a:pt x="246727" y="91916"/>
                    </a:cubicBezTo>
                    <a:lnTo>
                      <a:pt x="159288" y="142399"/>
                    </a:lnTo>
                    <a:cubicBezTo>
                      <a:pt x="150287" y="147428"/>
                      <a:pt x="139438" y="147885"/>
                      <a:pt x="130046" y="14363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0" name="Google Shape;115;p12">
                <a:extLst>
                  <a:ext uri="{FF2B5EF4-FFF2-40B4-BE49-F238E27FC236}">
                    <a16:creationId xmlns:a16="http://schemas.microsoft.com/office/drawing/2014/main" id="{59EF2E97-0E36-46BB-98D5-3A86635220FA}"/>
                  </a:ext>
                </a:extLst>
              </p:cNvPr>
              <p:cNvSpPr/>
              <p:nvPr/>
            </p:nvSpPr>
            <p:spPr>
              <a:xfrm>
                <a:off x="5164178" y="3745900"/>
                <a:ext cx="738494" cy="426244"/>
              </a:xfrm>
              <a:custGeom>
                <a:avLst/>
                <a:gdLst/>
                <a:ahLst/>
                <a:cxnLst/>
                <a:rect l="l" t="t" r="r" b="b"/>
                <a:pathLst>
                  <a:path w="738494" h="426244" extrusionOk="0">
                    <a:moveTo>
                      <a:pt x="614639" y="423287"/>
                    </a:moveTo>
                    <a:lnTo>
                      <a:pt x="5039" y="71433"/>
                    </a:lnTo>
                    <a:cubicBezTo>
                      <a:pt x="-2390" y="67147"/>
                      <a:pt x="-1533" y="59622"/>
                      <a:pt x="7135" y="54574"/>
                    </a:cubicBezTo>
                    <a:lnTo>
                      <a:pt x="94670" y="4092"/>
                    </a:lnTo>
                    <a:cubicBezTo>
                      <a:pt x="103652" y="-890"/>
                      <a:pt x="114453" y="-1347"/>
                      <a:pt x="123816" y="2854"/>
                    </a:cubicBezTo>
                    <a:lnTo>
                      <a:pt x="733416" y="354802"/>
                    </a:lnTo>
                    <a:cubicBezTo>
                      <a:pt x="740941" y="359089"/>
                      <a:pt x="739989" y="366613"/>
                      <a:pt x="731321" y="371566"/>
                    </a:cubicBezTo>
                    <a:lnTo>
                      <a:pt x="643881" y="422144"/>
                    </a:lnTo>
                    <a:cubicBezTo>
                      <a:pt x="634880" y="427173"/>
                      <a:pt x="624012" y="427602"/>
                      <a:pt x="614639" y="42328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1" name="Google Shape;116;p12">
                <a:extLst>
                  <a:ext uri="{FF2B5EF4-FFF2-40B4-BE49-F238E27FC236}">
                    <a16:creationId xmlns:a16="http://schemas.microsoft.com/office/drawing/2014/main" id="{56877A24-2337-4292-9FF1-9BD64778EFFF}"/>
                  </a:ext>
                </a:extLst>
              </p:cNvPr>
              <p:cNvSpPr/>
              <p:nvPr/>
            </p:nvSpPr>
            <p:spPr>
              <a:xfrm>
                <a:off x="5092169" y="3413764"/>
                <a:ext cx="220524" cy="127281"/>
              </a:xfrm>
              <a:custGeom>
                <a:avLst/>
                <a:gdLst/>
                <a:ahLst/>
                <a:cxnLst/>
                <a:rect l="l" t="t" r="r" b="b"/>
                <a:pathLst>
                  <a:path w="220524" h="127281" extrusionOk="0">
                    <a:moveTo>
                      <a:pt x="96765" y="124392"/>
                    </a:moveTo>
                    <a:lnTo>
                      <a:pt x="5039" y="71433"/>
                    </a:lnTo>
                    <a:cubicBezTo>
                      <a:pt x="-2390" y="67147"/>
                      <a:pt x="-1533" y="59623"/>
                      <a:pt x="7135" y="54574"/>
                    </a:cubicBezTo>
                    <a:lnTo>
                      <a:pt x="94670" y="4092"/>
                    </a:lnTo>
                    <a:cubicBezTo>
                      <a:pt x="103652" y="-890"/>
                      <a:pt x="114453" y="-1347"/>
                      <a:pt x="123816" y="2853"/>
                    </a:cubicBezTo>
                    <a:lnTo>
                      <a:pt x="215447" y="55812"/>
                    </a:lnTo>
                    <a:cubicBezTo>
                      <a:pt x="222972" y="60099"/>
                      <a:pt x="222019" y="67719"/>
                      <a:pt x="213351" y="72672"/>
                    </a:cubicBezTo>
                    <a:lnTo>
                      <a:pt x="125912" y="123154"/>
                    </a:lnTo>
                    <a:cubicBezTo>
                      <a:pt x="116949" y="128183"/>
                      <a:pt x="106128" y="128641"/>
                      <a:pt x="96765"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2" name="Google Shape;117;p12">
                <a:extLst>
                  <a:ext uri="{FF2B5EF4-FFF2-40B4-BE49-F238E27FC236}">
                    <a16:creationId xmlns:a16="http://schemas.microsoft.com/office/drawing/2014/main" id="{BEC8A133-1E3B-463A-BF42-762A27A54263}"/>
                  </a:ext>
                </a:extLst>
              </p:cNvPr>
              <p:cNvSpPr/>
              <p:nvPr/>
            </p:nvSpPr>
            <p:spPr>
              <a:xfrm>
                <a:off x="5221804" y="3488595"/>
                <a:ext cx="220524" cy="127281"/>
              </a:xfrm>
              <a:custGeom>
                <a:avLst/>
                <a:gdLst/>
                <a:ahLst/>
                <a:cxnLst/>
                <a:rect l="l" t="t" r="r" b="b"/>
                <a:pathLst>
                  <a:path w="220524" h="127281" extrusionOk="0">
                    <a:moveTo>
                      <a:pt x="96765" y="124428"/>
                    </a:moveTo>
                    <a:lnTo>
                      <a:pt x="5039" y="71469"/>
                    </a:lnTo>
                    <a:cubicBezTo>
                      <a:pt x="-2390" y="67183"/>
                      <a:pt x="-1533" y="59563"/>
                      <a:pt x="7135" y="54610"/>
                    </a:cubicBezTo>
                    <a:lnTo>
                      <a:pt x="94670" y="4127"/>
                    </a:lnTo>
                    <a:cubicBezTo>
                      <a:pt x="103633" y="-902"/>
                      <a:pt x="114453" y="-1359"/>
                      <a:pt x="123816" y="2889"/>
                    </a:cubicBezTo>
                    <a:lnTo>
                      <a:pt x="215447" y="55848"/>
                    </a:lnTo>
                    <a:cubicBezTo>
                      <a:pt x="222972" y="60134"/>
                      <a:pt x="222019" y="67659"/>
                      <a:pt x="213351" y="72707"/>
                    </a:cubicBezTo>
                    <a:lnTo>
                      <a:pt x="125912" y="123190"/>
                    </a:lnTo>
                    <a:cubicBezTo>
                      <a:pt x="116930" y="128171"/>
                      <a:pt x="106128" y="128628"/>
                      <a:pt x="96765"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3" name="Google Shape;118;p12">
                <a:extLst>
                  <a:ext uri="{FF2B5EF4-FFF2-40B4-BE49-F238E27FC236}">
                    <a16:creationId xmlns:a16="http://schemas.microsoft.com/office/drawing/2014/main" id="{ADE86A0D-E6C6-419C-8EA5-7AFE7FCF7B39}"/>
                  </a:ext>
                </a:extLst>
              </p:cNvPr>
              <p:cNvSpPr/>
              <p:nvPr/>
            </p:nvSpPr>
            <p:spPr>
              <a:xfrm>
                <a:off x="5351534" y="3563461"/>
                <a:ext cx="220549" cy="127264"/>
              </a:xfrm>
              <a:custGeom>
                <a:avLst/>
                <a:gdLst/>
                <a:ahLst/>
                <a:cxnLst/>
                <a:rect l="l" t="t" r="r" b="b"/>
                <a:pathLst>
                  <a:path w="220549" h="127264" extrusionOk="0">
                    <a:moveTo>
                      <a:pt x="96765" y="124333"/>
                    </a:moveTo>
                    <a:lnTo>
                      <a:pt x="5039" y="71469"/>
                    </a:lnTo>
                    <a:cubicBezTo>
                      <a:pt x="-2390" y="67087"/>
                      <a:pt x="-1533" y="59563"/>
                      <a:pt x="7135" y="54610"/>
                    </a:cubicBezTo>
                    <a:lnTo>
                      <a:pt x="94670" y="4127"/>
                    </a:lnTo>
                    <a:cubicBezTo>
                      <a:pt x="103633" y="-902"/>
                      <a:pt x="114453" y="-1359"/>
                      <a:pt x="123816" y="2889"/>
                    </a:cubicBezTo>
                    <a:lnTo>
                      <a:pt x="215542" y="55848"/>
                    </a:lnTo>
                    <a:cubicBezTo>
                      <a:pt x="222972" y="60134"/>
                      <a:pt x="222019" y="67659"/>
                      <a:pt x="213447" y="72707"/>
                    </a:cubicBezTo>
                    <a:lnTo>
                      <a:pt x="125912" y="123190"/>
                    </a:lnTo>
                    <a:cubicBezTo>
                      <a:pt x="116930" y="128190"/>
                      <a:pt x="106109" y="128609"/>
                      <a:pt x="96765"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4" name="Google Shape;119;p12">
                <a:extLst>
                  <a:ext uri="{FF2B5EF4-FFF2-40B4-BE49-F238E27FC236}">
                    <a16:creationId xmlns:a16="http://schemas.microsoft.com/office/drawing/2014/main" id="{A97FF803-5828-47F0-9289-0E548C6ECAE7}"/>
                  </a:ext>
                </a:extLst>
              </p:cNvPr>
              <p:cNvSpPr/>
              <p:nvPr/>
            </p:nvSpPr>
            <p:spPr>
              <a:xfrm>
                <a:off x="5481392" y="3638284"/>
                <a:ext cx="220517" cy="127225"/>
              </a:xfrm>
              <a:custGeom>
                <a:avLst/>
                <a:gdLst/>
                <a:ahLst/>
                <a:cxnLst/>
                <a:rect l="l" t="t" r="r" b="b"/>
                <a:pathLst>
                  <a:path w="220517" h="127225" extrusionOk="0">
                    <a:moveTo>
                      <a:pt x="96447" y="124090"/>
                    </a:moveTo>
                    <a:lnTo>
                      <a:pt x="5007" y="71512"/>
                    </a:lnTo>
                    <a:cubicBezTo>
                      <a:pt x="-2422" y="67131"/>
                      <a:pt x="-1470" y="59606"/>
                      <a:pt x="7103" y="54653"/>
                    </a:cubicBezTo>
                    <a:lnTo>
                      <a:pt x="94638" y="4075"/>
                    </a:lnTo>
                    <a:cubicBezTo>
                      <a:pt x="103620" y="-925"/>
                      <a:pt x="114440" y="-1345"/>
                      <a:pt x="123784" y="2932"/>
                    </a:cubicBezTo>
                    <a:lnTo>
                      <a:pt x="215510" y="55796"/>
                    </a:lnTo>
                    <a:cubicBezTo>
                      <a:pt x="222939" y="60178"/>
                      <a:pt x="221987" y="67702"/>
                      <a:pt x="213414" y="72655"/>
                    </a:cubicBezTo>
                    <a:lnTo>
                      <a:pt x="125880" y="123233"/>
                    </a:lnTo>
                    <a:cubicBezTo>
                      <a:pt x="116774" y="128234"/>
                      <a:pt x="105830" y="128557"/>
                      <a:pt x="96447" y="12409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5" name="Google Shape;120;p12">
                <a:extLst>
                  <a:ext uri="{FF2B5EF4-FFF2-40B4-BE49-F238E27FC236}">
                    <a16:creationId xmlns:a16="http://schemas.microsoft.com/office/drawing/2014/main" id="{4DA22A9B-591B-4B56-A429-0A3B59116366}"/>
                  </a:ext>
                </a:extLst>
              </p:cNvPr>
              <p:cNvSpPr/>
              <p:nvPr/>
            </p:nvSpPr>
            <p:spPr>
              <a:xfrm>
                <a:off x="5610742" y="3713151"/>
                <a:ext cx="220517" cy="127264"/>
              </a:xfrm>
              <a:custGeom>
                <a:avLst/>
                <a:gdLst/>
                <a:ahLst/>
                <a:cxnLst/>
                <a:rect l="l" t="t" r="r" b="b"/>
                <a:pathLst>
                  <a:path w="220517" h="127264" extrusionOk="0">
                    <a:moveTo>
                      <a:pt x="96733" y="124376"/>
                    </a:moveTo>
                    <a:lnTo>
                      <a:pt x="5007" y="71417"/>
                    </a:lnTo>
                    <a:cubicBezTo>
                      <a:pt x="-2422" y="67131"/>
                      <a:pt x="-1470" y="59606"/>
                      <a:pt x="7103" y="54653"/>
                    </a:cubicBezTo>
                    <a:lnTo>
                      <a:pt x="94638" y="4075"/>
                    </a:lnTo>
                    <a:cubicBezTo>
                      <a:pt x="103620" y="-926"/>
                      <a:pt x="114440" y="-1344"/>
                      <a:pt x="123784" y="2932"/>
                    </a:cubicBezTo>
                    <a:lnTo>
                      <a:pt x="215510" y="55796"/>
                    </a:lnTo>
                    <a:cubicBezTo>
                      <a:pt x="222939" y="60177"/>
                      <a:pt x="221987" y="67702"/>
                      <a:pt x="213414" y="72655"/>
                    </a:cubicBezTo>
                    <a:lnTo>
                      <a:pt x="125880" y="123138"/>
                    </a:lnTo>
                    <a:cubicBezTo>
                      <a:pt x="116917" y="128167"/>
                      <a:pt x="106096" y="128624"/>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6" name="Google Shape;121;p12">
                <a:extLst>
                  <a:ext uri="{FF2B5EF4-FFF2-40B4-BE49-F238E27FC236}">
                    <a16:creationId xmlns:a16="http://schemas.microsoft.com/office/drawing/2014/main" id="{C790F048-061B-4E30-866E-2978D035AA69}"/>
                  </a:ext>
                </a:extLst>
              </p:cNvPr>
              <p:cNvSpPr/>
              <p:nvPr/>
            </p:nvSpPr>
            <p:spPr>
              <a:xfrm>
                <a:off x="5740377" y="3788001"/>
                <a:ext cx="220517" cy="127281"/>
              </a:xfrm>
              <a:custGeom>
                <a:avLst/>
                <a:gdLst/>
                <a:ahLst/>
                <a:cxnLst/>
                <a:rect l="l" t="t" r="r" b="b"/>
                <a:pathLst>
                  <a:path w="220517" h="127281" extrusionOk="0">
                    <a:moveTo>
                      <a:pt x="96733" y="124393"/>
                    </a:moveTo>
                    <a:lnTo>
                      <a:pt x="5007" y="71434"/>
                    </a:lnTo>
                    <a:cubicBezTo>
                      <a:pt x="-2422" y="67147"/>
                      <a:pt x="-1470" y="59623"/>
                      <a:pt x="7103" y="54574"/>
                    </a:cubicBezTo>
                    <a:lnTo>
                      <a:pt x="94638" y="4092"/>
                    </a:lnTo>
                    <a:cubicBezTo>
                      <a:pt x="103620" y="-890"/>
                      <a:pt x="114421" y="-1347"/>
                      <a:pt x="123784" y="2853"/>
                    </a:cubicBezTo>
                    <a:lnTo>
                      <a:pt x="215510" y="55812"/>
                    </a:lnTo>
                    <a:cubicBezTo>
                      <a:pt x="222939" y="60099"/>
                      <a:pt x="221987" y="67719"/>
                      <a:pt x="213414" y="72672"/>
                    </a:cubicBezTo>
                    <a:lnTo>
                      <a:pt x="125880" y="123154"/>
                    </a:lnTo>
                    <a:cubicBezTo>
                      <a:pt x="116917" y="128184"/>
                      <a:pt x="106096" y="128641"/>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7" name="Google Shape;122;p12">
                <a:extLst>
                  <a:ext uri="{FF2B5EF4-FFF2-40B4-BE49-F238E27FC236}">
                    <a16:creationId xmlns:a16="http://schemas.microsoft.com/office/drawing/2014/main" id="{33AD2202-EA35-407F-9E05-B525C3857CFF}"/>
                  </a:ext>
                </a:extLst>
              </p:cNvPr>
              <p:cNvSpPr/>
              <p:nvPr/>
            </p:nvSpPr>
            <p:spPr>
              <a:xfrm>
                <a:off x="5870012" y="3862832"/>
                <a:ext cx="220517" cy="127281"/>
              </a:xfrm>
              <a:custGeom>
                <a:avLst/>
                <a:gdLst/>
                <a:ahLst/>
                <a:cxnLst/>
                <a:rect l="l" t="t" r="r" b="b"/>
                <a:pathLst>
                  <a:path w="220517" h="127281" extrusionOk="0">
                    <a:moveTo>
                      <a:pt x="96733" y="124428"/>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907"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8" name="Google Shape;123;p12">
                <a:extLst>
                  <a:ext uri="{FF2B5EF4-FFF2-40B4-BE49-F238E27FC236}">
                    <a16:creationId xmlns:a16="http://schemas.microsoft.com/office/drawing/2014/main" id="{77C76FA1-B3F3-4CF0-A375-EE3591E93228}"/>
                  </a:ext>
                </a:extLst>
              </p:cNvPr>
              <p:cNvSpPr/>
              <p:nvPr/>
            </p:nvSpPr>
            <p:spPr>
              <a:xfrm>
                <a:off x="5999266" y="3937698"/>
                <a:ext cx="220549" cy="127281"/>
              </a:xfrm>
              <a:custGeom>
                <a:avLst/>
                <a:gdLst/>
                <a:ahLst/>
                <a:cxnLst/>
                <a:rect l="l" t="t" r="r" b="b"/>
                <a:pathLst>
                  <a:path w="220549" h="127281" extrusionOk="0">
                    <a:moveTo>
                      <a:pt x="96733" y="124428"/>
                    </a:moveTo>
                    <a:lnTo>
                      <a:pt x="5007" y="71469"/>
                    </a:lnTo>
                    <a:cubicBezTo>
                      <a:pt x="-2422" y="67087"/>
                      <a:pt x="-1470" y="59563"/>
                      <a:pt x="7103" y="54610"/>
                    </a:cubicBezTo>
                    <a:lnTo>
                      <a:pt x="94638" y="4127"/>
                    </a:lnTo>
                    <a:cubicBezTo>
                      <a:pt x="103601" y="-902"/>
                      <a:pt x="114421" y="-1359"/>
                      <a:pt x="123784" y="2889"/>
                    </a:cubicBezTo>
                    <a:lnTo>
                      <a:pt x="215510" y="55848"/>
                    </a:lnTo>
                    <a:cubicBezTo>
                      <a:pt x="222939" y="60134"/>
                      <a:pt x="222082" y="67659"/>
                      <a:pt x="213414" y="72707"/>
                    </a:cubicBezTo>
                    <a:lnTo>
                      <a:pt x="125880" y="123190"/>
                    </a:lnTo>
                    <a:cubicBezTo>
                      <a:pt x="116898"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9" name="Google Shape;124;p12">
                <a:extLst>
                  <a:ext uri="{FF2B5EF4-FFF2-40B4-BE49-F238E27FC236}">
                    <a16:creationId xmlns:a16="http://schemas.microsoft.com/office/drawing/2014/main" id="{D177A756-FA68-4B5C-AC82-415A72B9DFDE}"/>
                  </a:ext>
                </a:extLst>
              </p:cNvPr>
              <p:cNvSpPr/>
              <p:nvPr/>
            </p:nvSpPr>
            <p:spPr>
              <a:xfrm>
                <a:off x="6129021" y="4012522"/>
                <a:ext cx="220524" cy="127237"/>
              </a:xfrm>
              <a:custGeom>
                <a:avLst/>
                <a:gdLst/>
                <a:ahLst/>
                <a:cxnLst/>
                <a:rect l="l" t="t" r="r" b="b"/>
                <a:pathLst>
                  <a:path w="220524" h="127237" extrusionOk="0">
                    <a:moveTo>
                      <a:pt x="96994" y="124376"/>
                    </a:moveTo>
                    <a:lnTo>
                      <a:pt x="5078" y="71512"/>
                    </a:lnTo>
                    <a:cubicBezTo>
                      <a:pt x="-2447" y="67131"/>
                      <a:pt x="-1494" y="59606"/>
                      <a:pt x="7174" y="54653"/>
                    </a:cubicBezTo>
                    <a:lnTo>
                      <a:pt x="94613" y="4075"/>
                    </a:lnTo>
                    <a:cubicBezTo>
                      <a:pt x="103595" y="-925"/>
                      <a:pt x="114416" y="-1345"/>
                      <a:pt x="123760" y="2932"/>
                    </a:cubicBezTo>
                    <a:lnTo>
                      <a:pt x="215485" y="55796"/>
                    </a:lnTo>
                    <a:cubicBezTo>
                      <a:pt x="222915" y="60177"/>
                      <a:pt x="222058" y="67702"/>
                      <a:pt x="213390" y="72655"/>
                    </a:cubicBezTo>
                    <a:lnTo>
                      <a:pt x="125855" y="123233"/>
                    </a:lnTo>
                    <a:cubicBezTo>
                      <a:pt x="116949" y="128138"/>
                      <a:pt x="106262" y="128557"/>
                      <a:pt x="9699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0" name="Google Shape;125;p12">
                <a:extLst>
                  <a:ext uri="{FF2B5EF4-FFF2-40B4-BE49-F238E27FC236}">
                    <a16:creationId xmlns:a16="http://schemas.microsoft.com/office/drawing/2014/main" id="{DB9C87B1-D609-4534-BDF3-63315B7E16E0}"/>
                  </a:ext>
                </a:extLst>
              </p:cNvPr>
              <p:cNvSpPr/>
              <p:nvPr/>
            </p:nvSpPr>
            <p:spPr>
              <a:xfrm>
                <a:off x="6258942" y="4087388"/>
                <a:ext cx="220563" cy="127300"/>
              </a:xfrm>
              <a:custGeom>
                <a:avLst/>
                <a:gdLst/>
                <a:ahLst/>
                <a:cxnLst/>
                <a:rect l="l" t="t" r="r" b="b"/>
                <a:pathLst>
                  <a:path w="220563" h="127300" extrusionOk="0">
                    <a:moveTo>
                      <a:pt x="96709" y="124376"/>
                    </a:moveTo>
                    <a:lnTo>
                      <a:pt x="5078" y="71417"/>
                    </a:lnTo>
                    <a:cubicBezTo>
                      <a:pt x="-2447" y="67131"/>
                      <a:pt x="-1494" y="59606"/>
                      <a:pt x="7173" y="54653"/>
                    </a:cubicBezTo>
                    <a:lnTo>
                      <a:pt x="94613" y="4075"/>
                    </a:lnTo>
                    <a:cubicBezTo>
                      <a:pt x="103595" y="-925"/>
                      <a:pt x="114415" y="-1345"/>
                      <a:pt x="123760" y="2932"/>
                    </a:cubicBezTo>
                    <a:lnTo>
                      <a:pt x="215485" y="55796"/>
                    </a:lnTo>
                    <a:cubicBezTo>
                      <a:pt x="223010" y="60178"/>
                      <a:pt x="222058" y="67702"/>
                      <a:pt x="213390" y="72655"/>
                    </a:cubicBezTo>
                    <a:lnTo>
                      <a:pt x="125950" y="123138"/>
                    </a:lnTo>
                    <a:cubicBezTo>
                      <a:pt x="116968" y="128215"/>
                      <a:pt x="106091"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1" name="Google Shape;126;p12">
                <a:extLst>
                  <a:ext uri="{FF2B5EF4-FFF2-40B4-BE49-F238E27FC236}">
                    <a16:creationId xmlns:a16="http://schemas.microsoft.com/office/drawing/2014/main" id="{E5EA3A27-FA4D-489D-A86D-06D6E34213AC}"/>
                  </a:ext>
                </a:extLst>
              </p:cNvPr>
              <p:cNvSpPr/>
              <p:nvPr/>
            </p:nvSpPr>
            <p:spPr>
              <a:xfrm>
                <a:off x="6388578" y="4161853"/>
                <a:ext cx="220563" cy="127285"/>
              </a:xfrm>
              <a:custGeom>
                <a:avLst/>
                <a:gdLst/>
                <a:ahLst/>
                <a:cxnLst/>
                <a:rect l="l" t="t" r="r" b="b"/>
                <a:pathLst>
                  <a:path w="220563" h="127285" extrusionOk="0">
                    <a:moveTo>
                      <a:pt x="96709" y="124396"/>
                    </a:moveTo>
                    <a:lnTo>
                      <a:pt x="5078" y="71437"/>
                    </a:lnTo>
                    <a:cubicBezTo>
                      <a:pt x="-2447" y="67151"/>
                      <a:pt x="-1494" y="59627"/>
                      <a:pt x="7174" y="54578"/>
                    </a:cubicBezTo>
                    <a:lnTo>
                      <a:pt x="94613" y="4096"/>
                    </a:lnTo>
                    <a:cubicBezTo>
                      <a:pt x="103624" y="-886"/>
                      <a:pt x="114454" y="-1353"/>
                      <a:pt x="123855" y="2857"/>
                    </a:cubicBezTo>
                    <a:lnTo>
                      <a:pt x="215485" y="55816"/>
                    </a:lnTo>
                    <a:cubicBezTo>
                      <a:pt x="223010" y="60103"/>
                      <a:pt x="222058" y="67723"/>
                      <a:pt x="213390" y="72676"/>
                    </a:cubicBezTo>
                    <a:lnTo>
                      <a:pt x="125950" y="123158"/>
                    </a:lnTo>
                    <a:cubicBezTo>
                      <a:pt x="116949" y="128187"/>
                      <a:pt x="106100" y="128645"/>
                      <a:pt x="96709" y="12439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2" name="Google Shape;127;p12">
                <a:extLst>
                  <a:ext uri="{FF2B5EF4-FFF2-40B4-BE49-F238E27FC236}">
                    <a16:creationId xmlns:a16="http://schemas.microsoft.com/office/drawing/2014/main" id="{544A5B11-51D0-4E8C-A08D-69EC5D94ECC3}"/>
                  </a:ext>
                </a:extLst>
              </p:cNvPr>
              <p:cNvSpPr/>
              <p:nvPr/>
            </p:nvSpPr>
            <p:spPr>
              <a:xfrm>
                <a:off x="6518213" y="4237101"/>
                <a:ext cx="221039" cy="127370"/>
              </a:xfrm>
              <a:custGeom>
                <a:avLst/>
                <a:gdLst/>
                <a:ahLst/>
                <a:cxnLst/>
                <a:rect l="l" t="t" r="r" b="b"/>
                <a:pathLst>
                  <a:path w="221039" h="127370" extrusionOk="0">
                    <a:moveTo>
                      <a:pt x="96709" y="124396"/>
                    </a:moveTo>
                    <a:lnTo>
                      <a:pt x="5078" y="71437"/>
                    </a:lnTo>
                    <a:cubicBezTo>
                      <a:pt x="-2447" y="67151"/>
                      <a:pt x="-1494" y="59626"/>
                      <a:pt x="7173" y="54578"/>
                    </a:cubicBezTo>
                    <a:lnTo>
                      <a:pt x="94613" y="4095"/>
                    </a:lnTo>
                    <a:cubicBezTo>
                      <a:pt x="103624" y="-886"/>
                      <a:pt x="114454" y="-1353"/>
                      <a:pt x="123855" y="2857"/>
                    </a:cubicBezTo>
                    <a:lnTo>
                      <a:pt x="215962" y="55816"/>
                    </a:lnTo>
                    <a:cubicBezTo>
                      <a:pt x="223486" y="60103"/>
                      <a:pt x="222534" y="67627"/>
                      <a:pt x="213866" y="72676"/>
                    </a:cubicBezTo>
                    <a:lnTo>
                      <a:pt x="126427" y="123158"/>
                    </a:lnTo>
                    <a:cubicBezTo>
                      <a:pt x="117292" y="128302"/>
                      <a:pt x="106243" y="128759"/>
                      <a:pt x="96709" y="12439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3" name="Google Shape;128;p12">
                <a:extLst>
                  <a:ext uri="{FF2B5EF4-FFF2-40B4-BE49-F238E27FC236}">
                    <a16:creationId xmlns:a16="http://schemas.microsoft.com/office/drawing/2014/main" id="{B796FFFE-BCA8-4AC1-8571-60FEB172EB43}"/>
                  </a:ext>
                </a:extLst>
              </p:cNvPr>
              <p:cNvSpPr/>
              <p:nvPr/>
            </p:nvSpPr>
            <p:spPr>
              <a:xfrm>
                <a:off x="4864578" y="3282378"/>
                <a:ext cx="318480" cy="183800"/>
              </a:xfrm>
              <a:custGeom>
                <a:avLst/>
                <a:gdLst/>
                <a:ahLst/>
                <a:cxnLst/>
                <a:rect l="l" t="t" r="r" b="b"/>
                <a:pathLst>
                  <a:path w="318480" h="183800" extrusionOk="0">
                    <a:moveTo>
                      <a:pt x="194721" y="180911"/>
                    </a:moveTo>
                    <a:lnTo>
                      <a:pt x="5078" y="71469"/>
                    </a:lnTo>
                    <a:cubicBezTo>
                      <a:pt x="-2447" y="67087"/>
                      <a:pt x="-1494" y="59563"/>
                      <a:pt x="7174" y="54610"/>
                    </a:cubicBezTo>
                    <a:lnTo>
                      <a:pt x="94613" y="4127"/>
                    </a:lnTo>
                    <a:cubicBezTo>
                      <a:pt x="103614" y="-902"/>
                      <a:pt x="114463" y="-1359"/>
                      <a:pt x="123855" y="2889"/>
                    </a:cubicBezTo>
                    <a:lnTo>
                      <a:pt x="313402" y="112331"/>
                    </a:lnTo>
                    <a:cubicBezTo>
                      <a:pt x="320927" y="116713"/>
                      <a:pt x="319975" y="124237"/>
                      <a:pt x="311307" y="129190"/>
                    </a:cubicBezTo>
                    <a:lnTo>
                      <a:pt x="223867" y="179673"/>
                    </a:lnTo>
                    <a:cubicBezTo>
                      <a:pt x="214904" y="184702"/>
                      <a:pt x="204084" y="185159"/>
                      <a:pt x="194721" y="18091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4" name="Google Shape;129;p12">
                <a:extLst>
                  <a:ext uri="{FF2B5EF4-FFF2-40B4-BE49-F238E27FC236}">
                    <a16:creationId xmlns:a16="http://schemas.microsoft.com/office/drawing/2014/main" id="{CE78F186-D2CC-4D6F-86C2-38D4CEF67D48}"/>
                  </a:ext>
                </a:extLst>
              </p:cNvPr>
              <p:cNvSpPr/>
              <p:nvPr/>
            </p:nvSpPr>
            <p:spPr>
              <a:xfrm>
                <a:off x="4902011" y="3449213"/>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6"/>
                      <a:pt x="114482" y="-1345"/>
                      <a:pt x="123855" y="2932"/>
                    </a:cubicBezTo>
                    <a:lnTo>
                      <a:pt x="215485" y="55796"/>
                    </a:lnTo>
                    <a:cubicBezTo>
                      <a:pt x="223010" y="60177"/>
                      <a:pt x="222058" y="67702"/>
                      <a:pt x="213390" y="72655"/>
                    </a:cubicBezTo>
                    <a:lnTo>
                      <a:pt x="125950" y="123233"/>
                    </a:lnTo>
                    <a:cubicBezTo>
                      <a:pt x="116940" y="128233"/>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5" name="Google Shape;130;p12">
                <a:extLst>
                  <a:ext uri="{FF2B5EF4-FFF2-40B4-BE49-F238E27FC236}">
                    <a16:creationId xmlns:a16="http://schemas.microsoft.com/office/drawing/2014/main" id="{99BC8576-B44A-4402-A28B-A69B929BF5E9}"/>
                  </a:ext>
                </a:extLst>
              </p:cNvPr>
              <p:cNvSpPr/>
              <p:nvPr/>
            </p:nvSpPr>
            <p:spPr>
              <a:xfrm>
                <a:off x="5031646" y="3523682"/>
                <a:ext cx="220524" cy="127281"/>
              </a:xfrm>
              <a:custGeom>
                <a:avLst/>
                <a:gdLst/>
                <a:ahLst/>
                <a:cxnLst/>
                <a:rect l="l" t="t" r="r" b="b"/>
                <a:pathLst>
                  <a:path w="220524" h="127281" extrusionOk="0">
                    <a:moveTo>
                      <a:pt x="96709" y="124393"/>
                    </a:moveTo>
                    <a:lnTo>
                      <a:pt x="5078" y="71434"/>
                    </a:lnTo>
                    <a:cubicBezTo>
                      <a:pt x="-2447" y="67147"/>
                      <a:pt x="-1494" y="59623"/>
                      <a:pt x="7174" y="54574"/>
                    </a:cubicBezTo>
                    <a:lnTo>
                      <a:pt x="94613" y="4092"/>
                    </a:lnTo>
                    <a:cubicBezTo>
                      <a:pt x="103595" y="-890"/>
                      <a:pt x="114397" y="-1347"/>
                      <a:pt x="123760" y="2853"/>
                    </a:cubicBezTo>
                    <a:lnTo>
                      <a:pt x="215485" y="55812"/>
                    </a:lnTo>
                    <a:cubicBezTo>
                      <a:pt x="222915" y="60099"/>
                      <a:pt x="222058" y="67719"/>
                      <a:pt x="213390" y="72672"/>
                    </a:cubicBezTo>
                    <a:lnTo>
                      <a:pt x="125855" y="123154"/>
                    </a:lnTo>
                    <a:cubicBezTo>
                      <a:pt x="116892" y="128184"/>
                      <a:pt x="106072" y="128641"/>
                      <a:pt x="96709"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6" name="Google Shape;131;p12">
                <a:extLst>
                  <a:ext uri="{FF2B5EF4-FFF2-40B4-BE49-F238E27FC236}">
                    <a16:creationId xmlns:a16="http://schemas.microsoft.com/office/drawing/2014/main" id="{E079E9C1-A248-43A5-B017-70F6C3988073}"/>
                  </a:ext>
                </a:extLst>
              </p:cNvPr>
              <p:cNvSpPr/>
              <p:nvPr/>
            </p:nvSpPr>
            <p:spPr>
              <a:xfrm>
                <a:off x="5161066" y="3598894"/>
                <a:ext cx="220517" cy="127281"/>
              </a:xfrm>
              <a:custGeom>
                <a:avLst/>
                <a:gdLst/>
                <a:ahLst/>
                <a:cxnLst/>
                <a:rect l="l" t="t" r="r" b="b"/>
                <a:pathLst>
                  <a:path w="220517" h="127281" extrusionOk="0">
                    <a:moveTo>
                      <a:pt x="96733" y="124428"/>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898"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7" name="Google Shape;132;p12">
                <a:extLst>
                  <a:ext uri="{FF2B5EF4-FFF2-40B4-BE49-F238E27FC236}">
                    <a16:creationId xmlns:a16="http://schemas.microsoft.com/office/drawing/2014/main" id="{68D1A208-25D8-41CE-BF3A-8B4DB22D0468}"/>
                  </a:ext>
                </a:extLst>
              </p:cNvPr>
              <p:cNvSpPr/>
              <p:nvPr/>
            </p:nvSpPr>
            <p:spPr>
              <a:xfrm>
                <a:off x="5290892" y="3673717"/>
                <a:ext cx="220517" cy="127308"/>
              </a:xfrm>
              <a:custGeom>
                <a:avLst/>
                <a:gdLst/>
                <a:ahLst/>
                <a:cxnLst/>
                <a:rect l="l" t="t" r="r" b="b"/>
                <a:pathLst>
                  <a:path w="220517" h="127308" extrusionOk="0">
                    <a:moveTo>
                      <a:pt x="96733"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8"/>
                      <a:pt x="221987" y="67702"/>
                      <a:pt x="213414" y="72655"/>
                    </a:cubicBezTo>
                    <a:lnTo>
                      <a:pt x="125880" y="123233"/>
                    </a:lnTo>
                    <a:cubicBezTo>
                      <a:pt x="116897" y="128234"/>
                      <a:pt x="106077" y="128653"/>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8" name="Google Shape;133;p12">
                <a:extLst>
                  <a:ext uri="{FF2B5EF4-FFF2-40B4-BE49-F238E27FC236}">
                    <a16:creationId xmlns:a16="http://schemas.microsoft.com/office/drawing/2014/main" id="{8AA86A06-DA6E-4E94-8374-8639AAAC8831}"/>
                  </a:ext>
                </a:extLst>
              </p:cNvPr>
              <p:cNvSpPr/>
              <p:nvPr/>
            </p:nvSpPr>
            <p:spPr>
              <a:xfrm>
                <a:off x="5420495" y="3748758"/>
                <a:ext cx="220334" cy="127131"/>
              </a:xfrm>
              <a:custGeom>
                <a:avLst/>
                <a:gdLst/>
                <a:ahLst/>
                <a:cxnLst/>
                <a:rect l="l" t="t" r="r" b="b"/>
                <a:pathLst>
                  <a:path w="220334" h="127131" extrusionOk="0">
                    <a:moveTo>
                      <a:pt x="96765" y="124202"/>
                    </a:moveTo>
                    <a:lnTo>
                      <a:pt x="5039" y="71243"/>
                    </a:lnTo>
                    <a:cubicBezTo>
                      <a:pt x="-2390" y="66957"/>
                      <a:pt x="-1533" y="59432"/>
                      <a:pt x="7135" y="54384"/>
                    </a:cubicBezTo>
                    <a:lnTo>
                      <a:pt x="94479" y="4092"/>
                    </a:lnTo>
                    <a:cubicBezTo>
                      <a:pt x="103461" y="-890"/>
                      <a:pt x="114263" y="-1347"/>
                      <a:pt x="123626" y="2854"/>
                    </a:cubicBezTo>
                    <a:lnTo>
                      <a:pt x="215256" y="55813"/>
                    </a:lnTo>
                    <a:cubicBezTo>
                      <a:pt x="222781" y="60099"/>
                      <a:pt x="221828" y="67719"/>
                      <a:pt x="213161" y="72672"/>
                    </a:cubicBezTo>
                    <a:lnTo>
                      <a:pt x="125721" y="123154"/>
                    </a:lnTo>
                    <a:cubicBezTo>
                      <a:pt x="116777" y="128060"/>
                      <a:pt x="106043" y="128450"/>
                      <a:pt x="96765" y="12420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9" name="Google Shape;134;p12">
                <a:extLst>
                  <a:ext uri="{FF2B5EF4-FFF2-40B4-BE49-F238E27FC236}">
                    <a16:creationId xmlns:a16="http://schemas.microsoft.com/office/drawing/2014/main" id="{536D8B24-2179-4612-A0A1-AF4CDB0461A2}"/>
                  </a:ext>
                </a:extLst>
              </p:cNvPr>
              <p:cNvSpPr/>
              <p:nvPr/>
            </p:nvSpPr>
            <p:spPr>
              <a:xfrm>
                <a:off x="5550092" y="3823398"/>
                <a:ext cx="220563" cy="127281"/>
              </a:xfrm>
              <a:custGeom>
                <a:avLst/>
                <a:gdLst/>
                <a:ahLst/>
                <a:cxnLst/>
                <a:rect l="l" t="t" r="r" b="b"/>
                <a:pathLst>
                  <a:path w="220563" h="127281" extrusionOk="0">
                    <a:moveTo>
                      <a:pt x="96709" y="124428"/>
                    </a:moveTo>
                    <a:lnTo>
                      <a:pt x="5078" y="71469"/>
                    </a:lnTo>
                    <a:cubicBezTo>
                      <a:pt x="-2447" y="67183"/>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0" name="Google Shape;135;p12">
                <a:extLst>
                  <a:ext uri="{FF2B5EF4-FFF2-40B4-BE49-F238E27FC236}">
                    <a16:creationId xmlns:a16="http://schemas.microsoft.com/office/drawing/2014/main" id="{AB042F8E-645C-4E2E-A7BF-96F33AFAEC27}"/>
                  </a:ext>
                </a:extLst>
              </p:cNvPr>
              <p:cNvSpPr/>
              <p:nvPr/>
            </p:nvSpPr>
            <p:spPr>
              <a:xfrm>
                <a:off x="5679727" y="3898222"/>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1" name="Google Shape;136;p12">
                <a:extLst>
                  <a:ext uri="{FF2B5EF4-FFF2-40B4-BE49-F238E27FC236}">
                    <a16:creationId xmlns:a16="http://schemas.microsoft.com/office/drawing/2014/main" id="{1E0B3498-425D-4CA3-9B58-73E3F72784C0}"/>
                  </a:ext>
                </a:extLst>
              </p:cNvPr>
              <p:cNvSpPr/>
              <p:nvPr/>
            </p:nvSpPr>
            <p:spPr>
              <a:xfrm>
                <a:off x="5809362" y="3973072"/>
                <a:ext cx="220524" cy="127281"/>
              </a:xfrm>
              <a:custGeom>
                <a:avLst/>
                <a:gdLst/>
                <a:ahLst/>
                <a:cxnLst/>
                <a:rect l="l" t="t" r="r" b="b"/>
                <a:pathLst>
                  <a:path w="220524" h="127281" extrusionOk="0">
                    <a:moveTo>
                      <a:pt x="96709" y="124392"/>
                    </a:moveTo>
                    <a:lnTo>
                      <a:pt x="5078" y="71433"/>
                    </a:lnTo>
                    <a:cubicBezTo>
                      <a:pt x="-2447" y="67147"/>
                      <a:pt x="-1494" y="59622"/>
                      <a:pt x="7174" y="54574"/>
                    </a:cubicBezTo>
                    <a:lnTo>
                      <a:pt x="94613" y="4092"/>
                    </a:lnTo>
                    <a:cubicBezTo>
                      <a:pt x="103595" y="-890"/>
                      <a:pt x="114397" y="-1347"/>
                      <a:pt x="123760" y="2854"/>
                    </a:cubicBezTo>
                    <a:lnTo>
                      <a:pt x="215485" y="55813"/>
                    </a:lnTo>
                    <a:cubicBezTo>
                      <a:pt x="222915" y="60194"/>
                      <a:pt x="222058" y="67719"/>
                      <a:pt x="213390" y="72672"/>
                    </a:cubicBezTo>
                    <a:lnTo>
                      <a:pt x="125855" y="123154"/>
                    </a:lnTo>
                    <a:cubicBezTo>
                      <a:pt x="116892" y="128183"/>
                      <a:pt x="106072" y="128641"/>
                      <a:pt x="96709"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2" name="Google Shape;137;p12">
                <a:extLst>
                  <a:ext uri="{FF2B5EF4-FFF2-40B4-BE49-F238E27FC236}">
                    <a16:creationId xmlns:a16="http://schemas.microsoft.com/office/drawing/2014/main" id="{57A0A264-35C4-4B27-B3C2-4B3475B4B8D0}"/>
                  </a:ext>
                </a:extLst>
              </p:cNvPr>
              <p:cNvSpPr/>
              <p:nvPr/>
            </p:nvSpPr>
            <p:spPr>
              <a:xfrm>
                <a:off x="5938592" y="4047903"/>
                <a:ext cx="220517" cy="126979"/>
              </a:xfrm>
              <a:custGeom>
                <a:avLst/>
                <a:gdLst/>
                <a:ahLst/>
                <a:cxnLst/>
                <a:rect l="l" t="t" r="r" b="b"/>
                <a:pathLst>
                  <a:path w="220517" h="126979" extrusionOk="0">
                    <a:moveTo>
                      <a:pt x="97114" y="124047"/>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945" y="127924"/>
                      <a:pt x="106315" y="128238"/>
                      <a:pt x="97114" y="12404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3" name="Google Shape;138;p12">
                <a:extLst>
                  <a:ext uri="{FF2B5EF4-FFF2-40B4-BE49-F238E27FC236}">
                    <a16:creationId xmlns:a16="http://schemas.microsoft.com/office/drawing/2014/main" id="{FC603C1E-EEB9-4E0B-8FC9-B5CC3E056138}"/>
                  </a:ext>
                </a:extLst>
              </p:cNvPr>
              <p:cNvSpPr/>
              <p:nvPr/>
            </p:nvSpPr>
            <p:spPr>
              <a:xfrm>
                <a:off x="6068608" y="4122734"/>
                <a:ext cx="220517" cy="127300"/>
              </a:xfrm>
              <a:custGeom>
                <a:avLst/>
                <a:gdLst/>
                <a:ahLst/>
                <a:cxnLst/>
                <a:rect l="l" t="t" r="r" b="b"/>
                <a:pathLst>
                  <a:path w="220517" h="127300" extrusionOk="0">
                    <a:moveTo>
                      <a:pt x="96733" y="124368"/>
                    </a:moveTo>
                    <a:lnTo>
                      <a:pt x="5007" y="71504"/>
                    </a:lnTo>
                    <a:cubicBezTo>
                      <a:pt x="-2422" y="67123"/>
                      <a:pt x="-1470" y="59598"/>
                      <a:pt x="7103" y="54645"/>
                    </a:cubicBezTo>
                    <a:lnTo>
                      <a:pt x="94638" y="4162"/>
                    </a:lnTo>
                    <a:cubicBezTo>
                      <a:pt x="103591" y="-914"/>
                      <a:pt x="114431" y="-1371"/>
                      <a:pt x="123784" y="2924"/>
                    </a:cubicBezTo>
                    <a:lnTo>
                      <a:pt x="215510" y="55883"/>
                    </a:lnTo>
                    <a:cubicBezTo>
                      <a:pt x="222939" y="60170"/>
                      <a:pt x="221987" y="67694"/>
                      <a:pt x="213414" y="72647"/>
                    </a:cubicBezTo>
                    <a:lnTo>
                      <a:pt x="125880" y="123225"/>
                    </a:lnTo>
                    <a:cubicBezTo>
                      <a:pt x="116898"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4" name="Google Shape;139;p12">
                <a:extLst>
                  <a:ext uri="{FF2B5EF4-FFF2-40B4-BE49-F238E27FC236}">
                    <a16:creationId xmlns:a16="http://schemas.microsoft.com/office/drawing/2014/main" id="{782DB8AD-DF24-4B5F-8436-DA36CDF0D087}"/>
                  </a:ext>
                </a:extLst>
              </p:cNvPr>
              <p:cNvSpPr/>
              <p:nvPr/>
            </p:nvSpPr>
            <p:spPr>
              <a:xfrm>
                <a:off x="6198212" y="4197576"/>
                <a:ext cx="220524" cy="127281"/>
              </a:xfrm>
              <a:custGeom>
                <a:avLst/>
                <a:gdLst/>
                <a:ahLst/>
                <a:cxnLst/>
                <a:rect l="l" t="t" r="r" b="b"/>
                <a:pathLst>
                  <a:path w="220524" h="127281" extrusionOk="0">
                    <a:moveTo>
                      <a:pt x="96765" y="124393"/>
                    </a:moveTo>
                    <a:lnTo>
                      <a:pt x="5039" y="71434"/>
                    </a:lnTo>
                    <a:cubicBezTo>
                      <a:pt x="-2390" y="67147"/>
                      <a:pt x="-1533" y="59623"/>
                      <a:pt x="7135" y="54574"/>
                    </a:cubicBezTo>
                    <a:lnTo>
                      <a:pt x="94670" y="4092"/>
                    </a:lnTo>
                    <a:cubicBezTo>
                      <a:pt x="103652" y="-890"/>
                      <a:pt x="114453" y="-1347"/>
                      <a:pt x="123816" y="2853"/>
                    </a:cubicBezTo>
                    <a:lnTo>
                      <a:pt x="215447" y="55812"/>
                    </a:lnTo>
                    <a:cubicBezTo>
                      <a:pt x="222972" y="60194"/>
                      <a:pt x="222019" y="67719"/>
                      <a:pt x="213351" y="72672"/>
                    </a:cubicBezTo>
                    <a:lnTo>
                      <a:pt x="125912" y="123154"/>
                    </a:lnTo>
                    <a:cubicBezTo>
                      <a:pt x="116949" y="128184"/>
                      <a:pt x="106128" y="128641"/>
                      <a:pt x="96765"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5" name="Google Shape;140;p12">
                <a:extLst>
                  <a:ext uri="{FF2B5EF4-FFF2-40B4-BE49-F238E27FC236}">
                    <a16:creationId xmlns:a16="http://schemas.microsoft.com/office/drawing/2014/main" id="{DC8CE304-8A28-40CD-AA1E-199EE578B48F}"/>
                  </a:ext>
                </a:extLst>
              </p:cNvPr>
              <p:cNvSpPr/>
              <p:nvPr/>
            </p:nvSpPr>
            <p:spPr>
              <a:xfrm>
                <a:off x="6327808" y="4272442"/>
                <a:ext cx="380989" cy="219907"/>
              </a:xfrm>
              <a:custGeom>
                <a:avLst/>
                <a:gdLst/>
                <a:ahLst/>
                <a:cxnLst/>
                <a:rect l="l" t="t" r="r" b="b"/>
                <a:pathLst>
                  <a:path w="380989" h="219907" extrusionOk="0">
                    <a:moveTo>
                      <a:pt x="257205" y="216975"/>
                    </a:moveTo>
                    <a:lnTo>
                      <a:pt x="5078" y="71433"/>
                    </a:lnTo>
                    <a:cubicBezTo>
                      <a:pt x="-2447" y="67147"/>
                      <a:pt x="-1494" y="59622"/>
                      <a:pt x="7174" y="54574"/>
                    </a:cubicBezTo>
                    <a:lnTo>
                      <a:pt x="94613" y="4092"/>
                    </a:lnTo>
                    <a:cubicBezTo>
                      <a:pt x="103624" y="-890"/>
                      <a:pt x="114454" y="-1347"/>
                      <a:pt x="123855" y="2854"/>
                    </a:cubicBezTo>
                    <a:lnTo>
                      <a:pt x="375982" y="148396"/>
                    </a:lnTo>
                    <a:cubicBezTo>
                      <a:pt x="383411" y="152777"/>
                      <a:pt x="382459" y="160302"/>
                      <a:pt x="373886" y="165255"/>
                    </a:cubicBezTo>
                    <a:lnTo>
                      <a:pt x="286351" y="215832"/>
                    </a:lnTo>
                    <a:cubicBezTo>
                      <a:pt x="277369" y="220833"/>
                      <a:pt x="266549" y="221252"/>
                      <a:pt x="257205" y="216975"/>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6" name="Google Shape;141;p12">
                <a:extLst>
                  <a:ext uri="{FF2B5EF4-FFF2-40B4-BE49-F238E27FC236}">
                    <a16:creationId xmlns:a16="http://schemas.microsoft.com/office/drawing/2014/main" id="{4B009EF1-88B3-49F3-8E56-2C6A7E564980}"/>
                  </a:ext>
                </a:extLst>
              </p:cNvPr>
              <p:cNvSpPr/>
              <p:nvPr/>
            </p:nvSpPr>
            <p:spPr>
              <a:xfrm>
                <a:off x="4739038" y="3355149"/>
                <a:ext cx="253901" cy="146525"/>
              </a:xfrm>
              <a:custGeom>
                <a:avLst/>
                <a:gdLst/>
                <a:ahLst/>
                <a:cxnLst/>
                <a:rect l="l" t="t" r="r" b="b"/>
                <a:pathLst>
                  <a:path w="253901" h="146525" extrusionOk="0">
                    <a:moveTo>
                      <a:pt x="130046" y="143668"/>
                    </a:moveTo>
                    <a:lnTo>
                      <a:pt x="5078" y="71469"/>
                    </a:lnTo>
                    <a:cubicBezTo>
                      <a:pt x="-2447" y="67183"/>
                      <a:pt x="-1494" y="59563"/>
                      <a:pt x="7174" y="54610"/>
                    </a:cubicBezTo>
                    <a:lnTo>
                      <a:pt x="94613" y="4127"/>
                    </a:lnTo>
                    <a:cubicBezTo>
                      <a:pt x="103614" y="-902"/>
                      <a:pt x="114463" y="-1359"/>
                      <a:pt x="123855" y="2889"/>
                    </a:cubicBezTo>
                    <a:lnTo>
                      <a:pt x="248823" y="75088"/>
                    </a:lnTo>
                    <a:cubicBezTo>
                      <a:pt x="256348" y="79375"/>
                      <a:pt x="255395" y="86899"/>
                      <a:pt x="246727" y="91948"/>
                    </a:cubicBezTo>
                    <a:lnTo>
                      <a:pt x="159288" y="142430"/>
                    </a:lnTo>
                    <a:cubicBezTo>
                      <a:pt x="150277" y="147412"/>
                      <a:pt x="139447" y="147879"/>
                      <a:pt x="130046" y="1436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7" name="Google Shape;142;p12">
                <a:extLst>
                  <a:ext uri="{FF2B5EF4-FFF2-40B4-BE49-F238E27FC236}">
                    <a16:creationId xmlns:a16="http://schemas.microsoft.com/office/drawing/2014/main" id="{279CFB2A-6A42-422C-A707-3EE8AF20FA21}"/>
                  </a:ext>
                </a:extLst>
              </p:cNvPr>
              <p:cNvSpPr/>
              <p:nvPr/>
            </p:nvSpPr>
            <p:spPr>
              <a:xfrm>
                <a:off x="5246664" y="3087528"/>
                <a:ext cx="1926000" cy="1111651"/>
              </a:xfrm>
              <a:custGeom>
                <a:avLst/>
                <a:gdLst/>
                <a:ahLst/>
                <a:cxnLst/>
                <a:rect l="l" t="t" r="r" b="b"/>
                <a:pathLst>
                  <a:path w="1926000" h="1111651" extrusionOk="0">
                    <a:moveTo>
                      <a:pt x="1845936" y="1108805"/>
                    </a:moveTo>
                    <a:lnTo>
                      <a:pt x="5039" y="46196"/>
                    </a:lnTo>
                    <a:cubicBezTo>
                      <a:pt x="-2390" y="41910"/>
                      <a:pt x="-1533" y="34290"/>
                      <a:pt x="7135" y="29337"/>
                    </a:cubicBezTo>
                    <a:lnTo>
                      <a:pt x="50855" y="4096"/>
                    </a:lnTo>
                    <a:cubicBezTo>
                      <a:pt x="59865" y="-886"/>
                      <a:pt x="70695" y="-1353"/>
                      <a:pt x="80097" y="2857"/>
                    </a:cubicBezTo>
                    <a:lnTo>
                      <a:pt x="1920993" y="1065371"/>
                    </a:lnTo>
                    <a:cubicBezTo>
                      <a:pt x="1928423" y="1069658"/>
                      <a:pt x="1927470" y="1077182"/>
                      <a:pt x="1918898" y="1082230"/>
                    </a:cubicBezTo>
                    <a:lnTo>
                      <a:pt x="1875083" y="1107472"/>
                    </a:lnTo>
                    <a:cubicBezTo>
                      <a:pt x="1866129" y="1112529"/>
                      <a:pt x="1855309" y="1113025"/>
                      <a:pt x="1845936" y="1108805"/>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8" name="Google Shape;143;p12">
                <a:extLst>
                  <a:ext uri="{FF2B5EF4-FFF2-40B4-BE49-F238E27FC236}">
                    <a16:creationId xmlns:a16="http://schemas.microsoft.com/office/drawing/2014/main" id="{B5855E01-3103-4D64-AAB6-B1A1259B48C4}"/>
                  </a:ext>
                </a:extLst>
              </p:cNvPr>
              <p:cNvSpPr/>
              <p:nvPr/>
            </p:nvSpPr>
            <p:spPr>
              <a:xfrm>
                <a:off x="4501288" y="3792632"/>
                <a:ext cx="1451798" cy="838156"/>
              </a:xfrm>
              <a:custGeom>
                <a:avLst/>
                <a:gdLst/>
                <a:ahLst/>
                <a:cxnLst/>
                <a:rect l="l" t="t" r="r" b="b"/>
                <a:pathLst>
                  <a:path w="1451798" h="838156" extrusionOk="0">
                    <a:moveTo>
                      <a:pt x="1450884" y="524573"/>
                    </a:moveTo>
                    <a:cubicBezTo>
                      <a:pt x="1448283" y="530298"/>
                      <a:pt x="1443816" y="534965"/>
                      <a:pt x="1438216" y="537813"/>
                    </a:cubicBezTo>
                    <a:lnTo>
                      <a:pt x="931581" y="830231"/>
                    </a:lnTo>
                    <a:cubicBezTo>
                      <a:pt x="914321" y="839889"/>
                      <a:pt x="893500" y="840766"/>
                      <a:pt x="875479" y="832612"/>
                    </a:cubicBezTo>
                    <a:lnTo>
                      <a:pt x="9751" y="332740"/>
                    </a:lnTo>
                    <a:cubicBezTo>
                      <a:pt x="5808" y="330683"/>
                      <a:pt x="2709" y="327311"/>
                      <a:pt x="988" y="323215"/>
                    </a:cubicBezTo>
                    <a:cubicBezTo>
                      <a:pt x="-2155" y="315595"/>
                      <a:pt x="2226" y="306641"/>
                      <a:pt x="13752" y="299974"/>
                    </a:cubicBezTo>
                    <a:lnTo>
                      <a:pt x="520387" y="7842"/>
                    </a:lnTo>
                    <a:cubicBezTo>
                      <a:pt x="537674" y="-1740"/>
                      <a:pt x="558477" y="-2588"/>
                      <a:pt x="576489" y="5556"/>
                    </a:cubicBezTo>
                    <a:lnTo>
                      <a:pt x="1442311" y="505428"/>
                    </a:lnTo>
                    <a:cubicBezTo>
                      <a:pt x="1449874" y="508438"/>
                      <a:pt x="1453675" y="516925"/>
                      <a:pt x="1450884" y="524573"/>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9" name="Google Shape;144;p12">
                <a:extLst>
                  <a:ext uri="{FF2B5EF4-FFF2-40B4-BE49-F238E27FC236}">
                    <a16:creationId xmlns:a16="http://schemas.microsoft.com/office/drawing/2014/main" id="{F581448C-A40D-4A29-8D2C-EC1D3D093084}"/>
                  </a:ext>
                </a:extLst>
              </p:cNvPr>
              <p:cNvSpPr/>
              <p:nvPr/>
            </p:nvSpPr>
            <p:spPr>
              <a:xfrm>
                <a:off x="4502277" y="3802740"/>
                <a:ext cx="1449895" cy="828048"/>
              </a:xfrm>
              <a:custGeom>
                <a:avLst/>
                <a:gdLst/>
                <a:ahLst/>
                <a:cxnLst/>
                <a:rect l="l" t="t" r="r" b="b"/>
                <a:pathLst>
                  <a:path w="1449895" h="828048" extrusionOk="0">
                    <a:moveTo>
                      <a:pt x="1449896" y="514465"/>
                    </a:moveTo>
                    <a:cubicBezTo>
                      <a:pt x="1447295" y="520190"/>
                      <a:pt x="1442828" y="524857"/>
                      <a:pt x="1437227" y="527705"/>
                    </a:cubicBezTo>
                    <a:lnTo>
                      <a:pt x="930593" y="820123"/>
                    </a:lnTo>
                    <a:cubicBezTo>
                      <a:pt x="913333" y="829781"/>
                      <a:pt x="892512" y="830657"/>
                      <a:pt x="874490" y="822504"/>
                    </a:cubicBezTo>
                    <a:lnTo>
                      <a:pt x="8763" y="322632"/>
                    </a:lnTo>
                    <a:cubicBezTo>
                      <a:pt x="4820" y="320575"/>
                      <a:pt x="1720" y="317203"/>
                      <a:pt x="0" y="313107"/>
                    </a:cubicBezTo>
                    <a:cubicBezTo>
                      <a:pt x="2669" y="307582"/>
                      <a:pt x="7089" y="303096"/>
                      <a:pt x="12573" y="300343"/>
                    </a:cubicBezTo>
                    <a:lnTo>
                      <a:pt x="519208" y="7926"/>
                    </a:lnTo>
                    <a:cubicBezTo>
                      <a:pt x="536467" y="-1732"/>
                      <a:pt x="557289" y="-2609"/>
                      <a:pt x="575310" y="5545"/>
                    </a:cubicBezTo>
                    <a:lnTo>
                      <a:pt x="1441323" y="505417"/>
                    </a:lnTo>
                    <a:cubicBezTo>
                      <a:pt x="1445095" y="507417"/>
                      <a:pt x="1448105" y="510598"/>
                      <a:pt x="1449896" y="514465"/>
                    </a:cubicBezTo>
                    <a:close/>
                  </a:path>
                </a:pathLst>
              </a:custGeom>
              <a:solidFill>
                <a:srgbClr val="C3C6D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0" name="Google Shape;145;p12">
                <a:extLst>
                  <a:ext uri="{FF2B5EF4-FFF2-40B4-BE49-F238E27FC236}">
                    <a16:creationId xmlns:a16="http://schemas.microsoft.com/office/drawing/2014/main" id="{C8084803-DAE2-44E0-B359-C8D25D46F45B}"/>
                  </a:ext>
                </a:extLst>
              </p:cNvPr>
              <p:cNvSpPr/>
              <p:nvPr/>
            </p:nvSpPr>
            <p:spPr>
              <a:xfrm>
                <a:off x="5378291" y="2993528"/>
                <a:ext cx="1867947" cy="1123828"/>
              </a:xfrm>
              <a:custGeom>
                <a:avLst/>
                <a:gdLst/>
                <a:ahLst/>
                <a:cxnLst/>
                <a:rect l="l" t="t" r="r" b="b"/>
                <a:pathLst>
                  <a:path w="1867947" h="1123828" extrusionOk="0">
                    <a:moveTo>
                      <a:pt x="1854422" y="1122224"/>
                    </a:moveTo>
                    <a:lnTo>
                      <a:pt x="13526" y="59425"/>
                    </a:lnTo>
                    <a:cubicBezTo>
                      <a:pt x="5191" y="53395"/>
                      <a:pt x="181" y="43804"/>
                      <a:pt x="0" y="33517"/>
                    </a:cubicBezTo>
                    <a:lnTo>
                      <a:pt x="0" y="11895"/>
                    </a:lnTo>
                    <a:cubicBezTo>
                      <a:pt x="0" y="1894"/>
                      <a:pt x="6096" y="-2678"/>
                      <a:pt x="13526" y="1608"/>
                    </a:cubicBezTo>
                    <a:lnTo>
                      <a:pt x="1854422" y="1064122"/>
                    </a:lnTo>
                    <a:cubicBezTo>
                      <a:pt x="1862804" y="1070103"/>
                      <a:pt x="1867833" y="1079733"/>
                      <a:pt x="1867948" y="1090030"/>
                    </a:cubicBezTo>
                    <a:lnTo>
                      <a:pt x="1867948" y="1111747"/>
                    </a:lnTo>
                    <a:cubicBezTo>
                      <a:pt x="1867948" y="1121938"/>
                      <a:pt x="1861947" y="1126510"/>
                      <a:pt x="1854422" y="112222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1" name="Google Shape;146;p12">
                <a:extLst>
                  <a:ext uri="{FF2B5EF4-FFF2-40B4-BE49-F238E27FC236}">
                    <a16:creationId xmlns:a16="http://schemas.microsoft.com/office/drawing/2014/main" id="{D80B5A53-C34D-40F8-8A12-445ADD0E380E}"/>
                  </a:ext>
                </a:extLst>
              </p:cNvPr>
              <p:cNvSpPr/>
              <p:nvPr/>
            </p:nvSpPr>
            <p:spPr>
              <a:xfrm>
                <a:off x="5482399" y="1596347"/>
                <a:ext cx="657230" cy="440903"/>
              </a:xfrm>
              <a:custGeom>
                <a:avLst/>
                <a:gdLst/>
                <a:ahLst/>
                <a:cxnLst/>
                <a:rect l="l" t="t" r="r" b="b"/>
                <a:pathLst>
                  <a:path w="657230" h="440903" extrusionOk="0">
                    <a:moveTo>
                      <a:pt x="647700" y="439716"/>
                    </a:moveTo>
                    <a:lnTo>
                      <a:pt x="9525" y="71480"/>
                    </a:lnTo>
                    <a:cubicBezTo>
                      <a:pt x="3610" y="67173"/>
                      <a:pt x="76" y="60320"/>
                      <a:pt x="0" y="53001"/>
                    </a:cubicBezTo>
                    <a:lnTo>
                      <a:pt x="0" y="8520"/>
                    </a:lnTo>
                    <a:cubicBezTo>
                      <a:pt x="0" y="1376"/>
                      <a:pt x="4381" y="-1958"/>
                      <a:pt x="9525" y="1185"/>
                    </a:cubicBezTo>
                    <a:lnTo>
                      <a:pt x="647700" y="369422"/>
                    </a:lnTo>
                    <a:cubicBezTo>
                      <a:pt x="653615" y="373729"/>
                      <a:pt x="657149" y="380581"/>
                      <a:pt x="657225" y="387900"/>
                    </a:cubicBezTo>
                    <a:lnTo>
                      <a:pt x="657225" y="432477"/>
                    </a:lnTo>
                    <a:cubicBezTo>
                      <a:pt x="657416" y="439526"/>
                      <a:pt x="653034" y="442860"/>
                      <a:pt x="647700" y="43971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2" name="Google Shape;147;p12">
                <a:extLst>
                  <a:ext uri="{FF2B5EF4-FFF2-40B4-BE49-F238E27FC236}">
                    <a16:creationId xmlns:a16="http://schemas.microsoft.com/office/drawing/2014/main" id="{98B91D40-5B0B-4A81-A4FE-EF51C12F7D5C}"/>
                  </a:ext>
                </a:extLst>
              </p:cNvPr>
              <p:cNvSpPr/>
              <p:nvPr/>
            </p:nvSpPr>
            <p:spPr>
              <a:xfrm>
                <a:off x="5485731" y="1725601"/>
                <a:ext cx="490070" cy="322282"/>
              </a:xfrm>
              <a:custGeom>
                <a:avLst/>
                <a:gdLst/>
                <a:ahLst/>
                <a:cxnLst/>
                <a:rect l="l" t="t" r="r" b="b"/>
                <a:pathLst>
                  <a:path w="490070" h="322282" extrusionOk="0">
                    <a:moveTo>
                      <a:pt x="480538" y="321130"/>
                    </a:moveTo>
                    <a:lnTo>
                      <a:pt x="9527" y="49191"/>
                    </a:lnTo>
                    <a:cubicBezTo>
                      <a:pt x="3460" y="44756"/>
                      <a:pt x="-93" y="37658"/>
                      <a:pt x="2" y="30141"/>
                    </a:cubicBezTo>
                    <a:lnTo>
                      <a:pt x="2" y="8520"/>
                    </a:lnTo>
                    <a:cubicBezTo>
                      <a:pt x="2" y="1376"/>
                      <a:pt x="4288" y="-1958"/>
                      <a:pt x="9527" y="1185"/>
                    </a:cubicBezTo>
                    <a:lnTo>
                      <a:pt x="480538" y="273124"/>
                    </a:lnTo>
                    <a:cubicBezTo>
                      <a:pt x="486606" y="277563"/>
                      <a:pt x="490158" y="284659"/>
                      <a:pt x="490063" y="292174"/>
                    </a:cubicBezTo>
                    <a:lnTo>
                      <a:pt x="490063" y="314272"/>
                    </a:lnTo>
                    <a:cubicBezTo>
                      <a:pt x="490254" y="320940"/>
                      <a:pt x="486444" y="324178"/>
                      <a:pt x="480538"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3" name="Google Shape;148;p12">
                <a:extLst>
                  <a:ext uri="{FF2B5EF4-FFF2-40B4-BE49-F238E27FC236}">
                    <a16:creationId xmlns:a16="http://schemas.microsoft.com/office/drawing/2014/main" id="{FFD888F3-A6F4-451A-A1A3-B888BFA8F979}"/>
                  </a:ext>
                </a:extLst>
              </p:cNvPr>
              <p:cNvSpPr/>
              <p:nvPr/>
            </p:nvSpPr>
            <p:spPr>
              <a:xfrm>
                <a:off x="5485731" y="1809557"/>
                <a:ext cx="490070" cy="322194"/>
              </a:xfrm>
              <a:custGeom>
                <a:avLst/>
                <a:gdLst/>
                <a:ahLst/>
                <a:cxnLst/>
                <a:rect l="l" t="t" r="r" b="b"/>
                <a:pathLst>
                  <a:path w="490070" h="322194" extrusionOk="0">
                    <a:moveTo>
                      <a:pt x="480538" y="321090"/>
                    </a:moveTo>
                    <a:lnTo>
                      <a:pt x="9527" y="49151"/>
                    </a:lnTo>
                    <a:cubicBezTo>
                      <a:pt x="3460" y="44715"/>
                      <a:pt x="-93" y="37618"/>
                      <a:pt x="2" y="30101"/>
                    </a:cubicBezTo>
                    <a:lnTo>
                      <a:pt x="2" y="8479"/>
                    </a:lnTo>
                    <a:cubicBezTo>
                      <a:pt x="2" y="1335"/>
                      <a:pt x="4288" y="-1903"/>
                      <a:pt x="9527" y="1145"/>
                    </a:cubicBezTo>
                    <a:lnTo>
                      <a:pt x="480538" y="273179"/>
                    </a:lnTo>
                    <a:cubicBezTo>
                      <a:pt x="486491" y="277456"/>
                      <a:pt x="490035" y="284323"/>
                      <a:pt x="490063" y="291657"/>
                    </a:cubicBezTo>
                    <a:lnTo>
                      <a:pt x="490063" y="313755"/>
                    </a:lnTo>
                    <a:cubicBezTo>
                      <a:pt x="490254" y="320899"/>
                      <a:pt x="486444" y="324042"/>
                      <a:pt x="480538" y="32109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4" name="Google Shape;149;p12">
                <a:extLst>
                  <a:ext uri="{FF2B5EF4-FFF2-40B4-BE49-F238E27FC236}">
                    <a16:creationId xmlns:a16="http://schemas.microsoft.com/office/drawing/2014/main" id="{362146FA-EDE8-4D31-94AC-0626D766E0C0}"/>
                  </a:ext>
                </a:extLst>
              </p:cNvPr>
              <p:cNvSpPr/>
              <p:nvPr/>
            </p:nvSpPr>
            <p:spPr>
              <a:xfrm>
                <a:off x="5485733" y="1893472"/>
                <a:ext cx="401289" cy="270998"/>
              </a:xfrm>
              <a:custGeom>
                <a:avLst/>
                <a:gdLst/>
                <a:ahLst/>
                <a:cxnLst/>
                <a:rect l="l" t="t" r="r" b="b"/>
                <a:pathLst>
                  <a:path w="401289" h="270998" extrusionOk="0">
                    <a:moveTo>
                      <a:pt x="391763" y="269845"/>
                    </a:moveTo>
                    <a:lnTo>
                      <a:pt x="9525" y="49627"/>
                    </a:lnTo>
                    <a:cubicBezTo>
                      <a:pt x="3572" y="45351"/>
                      <a:pt x="29" y="38479"/>
                      <a:pt x="0" y="31149"/>
                    </a:cubicBezTo>
                    <a:lnTo>
                      <a:pt x="0" y="8479"/>
                    </a:lnTo>
                    <a:cubicBezTo>
                      <a:pt x="0" y="1335"/>
                      <a:pt x="4286" y="-1903"/>
                      <a:pt x="9525" y="1145"/>
                    </a:cubicBezTo>
                    <a:lnTo>
                      <a:pt x="391763" y="221839"/>
                    </a:lnTo>
                    <a:cubicBezTo>
                      <a:pt x="397821" y="226287"/>
                      <a:pt x="401364" y="233374"/>
                      <a:pt x="401288" y="240889"/>
                    </a:cubicBezTo>
                    <a:lnTo>
                      <a:pt x="401288" y="262987"/>
                    </a:lnTo>
                    <a:cubicBezTo>
                      <a:pt x="401384" y="269655"/>
                      <a:pt x="397097" y="272893"/>
                      <a:pt x="391763" y="2698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5" name="Google Shape;150;p12">
                <a:extLst>
                  <a:ext uri="{FF2B5EF4-FFF2-40B4-BE49-F238E27FC236}">
                    <a16:creationId xmlns:a16="http://schemas.microsoft.com/office/drawing/2014/main" id="{1A9994FC-38EE-48B2-BB04-841FC1F9ED92}"/>
                  </a:ext>
                </a:extLst>
              </p:cNvPr>
              <p:cNvSpPr/>
              <p:nvPr/>
            </p:nvSpPr>
            <p:spPr>
              <a:xfrm>
                <a:off x="5482398" y="2477545"/>
                <a:ext cx="657231" cy="440923"/>
              </a:xfrm>
              <a:custGeom>
                <a:avLst/>
                <a:gdLst/>
                <a:ahLst/>
                <a:cxnLst/>
                <a:rect l="l" t="t" r="r" b="b"/>
                <a:pathLst>
                  <a:path w="657231" h="440923" extrusionOk="0">
                    <a:moveTo>
                      <a:pt x="647701" y="439771"/>
                    </a:moveTo>
                    <a:lnTo>
                      <a:pt x="9526" y="71535"/>
                    </a:lnTo>
                    <a:cubicBezTo>
                      <a:pt x="3477" y="67077"/>
                      <a:pt x="-56" y="59990"/>
                      <a:pt x="1" y="52485"/>
                    </a:cubicBezTo>
                    <a:lnTo>
                      <a:pt x="1" y="8479"/>
                    </a:lnTo>
                    <a:cubicBezTo>
                      <a:pt x="1" y="1335"/>
                      <a:pt x="4382" y="-1903"/>
                      <a:pt x="9526" y="1145"/>
                    </a:cubicBezTo>
                    <a:lnTo>
                      <a:pt x="647701" y="369381"/>
                    </a:lnTo>
                    <a:cubicBezTo>
                      <a:pt x="653749" y="373839"/>
                      <a:pt x="657283" y="380926"/>
                      <a:pt x="657226" y="388431"/>
                    </a:cubicBezTo>
                    <a:lnTo>
                      <a:pt x="657226" y="432913"/>
                    </a:lnTo>
                    <a:cubicBezTo>
                      <a:pt x="657416" y="439581"/>
                      <a:pt x="653035" y="442819"/>
                      <a:pt x="647701" y="4397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6" name="Google Shape;151;p12">
                <a:extLst>
                  <a:ext uri="{FF2B5EF4-FFF2-40B4-BE49-F238E27FC236}">
                    <a16:creationId xmlns:a16="http://schemas.microsoft.com/office/drawing/2014/main" id="{3D6D67DB-687F-40CB-AA76-E5D6041F7F4E}"/>
                  </a:ext>
                </a:extLst>
              </p:cNvPr>
              <p:cNvSpPr/>
              <p:nvPr/>
            </p:nvSpPr>
            <p:spPr>
              <a:xfrm>
                <a:off x="5485733" y="2606854"/>
                <a:ext cx="490068" cy="322274"/>
              </a:xfrm>
              <a:custGeom>
                <a:avLst/>
                <a:gdLst/>
                <a:ahLst/>
                <a:cxnLst/>
                <a:rect l="l" t="t" r="r" b="b"/>
                <a:pathLst>
                  <a:path w="490068" h="322274" extrusionOk="0">
                    <a:moveTo>
                      <a:pt x="480536" y="321130"/>
                    </a:moveTo>
                    <a:lnTo>
                      <a:pt x="9525" y="49096"/>
                    </a:lnTo>
                    <a:cubicBezTo>
                      <a:pt x="3572" y="44819"/>
                      <a:pt x="29" y="37952"/>
                      <a:pt x="0" y="30618"/>
                    </a:cubicBezTo>
                    <a:lnTo>
                      <a:pt x="0" y="8520"/>
                    </a:lnTo>
                    <a:cubicBezTo>
                      <a:pt x="0" y="1376"/>
                      <a:pt x="4286" y="-1958"/>
                      <a:pt x="9525" y="1185"/>
                    </a:cubicBezTo>
                    <a:lnTo>
                      <a:pt x="480536" y="273124"/>
                    </a:lnTo>
                    <a:cubicBezTo>
                      <a:pt x="486470" y="277420"/>
                      <a:pt x="490004" y="284278"/>
                      <a:pt x="490061" y="291603"/>
                    </a:cubicBezTo>
                    <a:lnTo>
                      <a:pt x="490061" y="313796"/>
                    </a:lnTo>
                    <a:cubicBezTo>
                      <a:pt x="490252" y="320940"/>
                      <a:pt x="486442" y="324178"/>
                      <a:pt x="480536"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7" name="Google Shape;152;p12">
                <a:extLst>
                  <a:ext uri="{FF2B5EF4-FFF2-40B4-BE49-F238E27FC236}">
                    <a16:creationId xmlns:a16="http://schemas.microsoft.com/office/drawing/2014/main" id="{71C3C62D-38A6-4B75-AA86-96F9A054A1AB}"/>
                  </a:ext>
                </a:extLst>
              </p:cNvPr>
              <p:cNvSpPr/>
              <p:nvPr/>
            </p:nvSpPr>
            <p:spPr>
              <a:xfrm>
                <a:off x="5485733" y="2690770"/>
                <a:ext cx="490068" cy="322283"/>
              </a:xfrm>
              <a:custGeom>
                <a:avLst/>
                <a:gdLst/>
                <a:ahLst/>
                <a:cxnLst/>
                <a:rect l="l" t="t" r="r" b="b"/>
                <a:pathLst>
                  <a:path w="490068" h="322283" extrusionOk="0">
                    <a:moveTo>
                      <a:pt x="480536" y="321130"/>
                    </a:moveTo>
                    <a:lnTo>
                      <a:pt x="9525" y="49191"/>
                    </a:lnTo>
                    <a:cubicBezTo>
                      <a:pt x="3591" y="44858"/>
                      <a:pt x="57" y="37971"/>
                      <a:pt x="0" y="30618"/>
                    </a:cubicBezTo>
                    <a:lnTo>
                      <a:pt x="0" y="8520"/>
                    </a:lnTo>
                    <a:cubicBezTo>
                      <a:pt x="0" y="1376"/>
                      <a:pt x="4286" y="-1958"/>
                      <a:pt x="9525" y="1185"/>
                    </a:cubicBezTo>
                    <a:lnTo>
                      <a:pt x="480536" y="273124"/>
                    </a:lnTo>
                    <a:cubicBezTo>
                      <a:pt x="486604" y="277563"/>
                      <a:pt x="490157" y="284659"/>
                      <a:pt x="490061" y="292174"/>
                    </a:cubicBezTo>
                    <a:lnTo>
                      <a:pt x="490061" y="314272"/>
                    </a:lnTo>
                    <a:cubicBezTo>
                      <a:pt x="490252" y="320940"/>
                      <a:pt x="486442" y="324178"/>
                      <a:pt x="480536"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8" name="Google Shape;153;p12">
                <a:extLst>
                  <a:ext uri="{FF2B5EF4-FFF2-40B4-BE49-F238E27FC236}">
                    <a16:creationId xmlns:a16="http://schemas.microsoft.com/office/drawing/2014/main" id="{685F84F1-9A8D-412E-9DC5-4181A69723AA}"/>
                  </a:ext>
                </a:extLst>
              </p:cNvPr>
              <p:cNvSpPr/>
              <p:nvPr/>
            </p:nvSpPr>
            <p:spPr>
              <a:xfrm>
                <a:off x="5485733" y="2774725"/>
                <a:ext cx="401289" cy="271152"/>
              </a:xfrm>
              <a:custGeom>
                <a:avLst/>
                <a:gdLst/>
                <a:ahLst/>
                <a:cxnLst/>
                <a:rect l="l" t="t" r="r" b="b"/>
                <a:pathLst>
                  <a:path w="401289" h="271152" extrusionOk="0">
                    <a:moveTo>
                      <a:pt x="391763" y="269845"/>
                    </a:moveTo>
                    <a:lnTo>
                      <a:pt x="9525" y="49151"/>
                    </a:lnTo>
                    <a:cubicBezTo>
                      <a:pt x="3591" y="44817"/>
                      <a:pt x="57" y="37931"/>
                      <a:pt x="0" y="30577"/>
                    </a:cubicBezTo>
                    <a:lnTo>
                      <a:pt x="0" y="8479"/>
                    </a:lnTo>
                    <a:cubicBezTo>
                      <a:pt x="0" y="1335"/>
                      <a:pt x="4286" y="-1903"/>
                      <a:pt x="9525" y="1145"/>
                    </a:cubicBezTo>
                    <a:lnTo>
                      <a:pt x="391763" y="221839"/>
                    </a:lnTo>
                    <a:cubicBezTo>
                      <a:pt x="397697" y="226135"/>
                      <a:pt x="401231" y="232993"/>
                      <a:pt x="401288" y="240318"/>
                    </a:cubicBezTo>
                    <a:lnTo>
                      <a:pt x="401288" y="262511"/>
                    </a:lnTo>
                    <a:cubicBezTo>
                      <a:pt x="401384" y="269655"/>
                      <a:pt x="397097" y="273274"/>
                      <a:pt x="391763" y="2698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9" name="Google Shape;154;p12">
                <a:extLst>
                  <a:ext uri="{FF2B5EF4-FFF2-40B4-BE49-F238E27FC236}">
                    <a16:creationId xmlns:a16="http://schemas.microsoft.com/office/drawing/2014/main" id="{17940190-8B37-45D1-A854-7EDDD4B29E6E}"/>
                  </a:ext>
                </a:extLst>
              </p:cNvPr>
              <p:cNvSpPr/>
              <p:nvPr/>
            </p:nvSpPr>
            <p:spPr>
              <a:xfrm>
                <a:off x="6293929" y="2971606"/>
                <a:ext cx="893444" cy="828868"/>
              </a:xfrm>
              <a:custGeom>
                <a:avLst/>
                <a:gdLst/>
                <a:ahLst/>
                <a:cxnLst/>
                <a:rect l="l" t="t" r="r" b="b"/>
                <a:pathLst>
                  <a:path w="893444" h="828868" extrusionOk="0">
                    <a:moveTo>
                      <a:pt x="6858" y="55057"/>
                    </a:moveTo>
                    <a:cubicBezTo>
                      <a:pt x="6858" y="55057"/>
                      <a:pt x="77248" y="114113"/>
                      <a:pt x="178784" y="33436"/>
                    </a:cubicBezTo>
                    <a:cubicBezTo>
                      <a:pt x="251365" y="-26096"/>
                      <a:pt x="316230" y="7909"/>
                      <a:pt x="352330" y="28483"/>
                    </a:cubicBezTo>
                    <a:cubicBezTo>
                      <a:pt x="388430" y="49057"/>
                      <a:pt x="441007" y="61344"/>
                      <a:pt x="540068" y="240795"/>
                    </a:cubicBezTo>
                    <a:cubicBezTo>
                      <a:pt x="561489" y="276076"/>
                      <a:pt x="590845" y="305889"/>
                      <a:pt x="625793" y="327853"/>
                    </a:cubicBezTo>
                    <a:cubicBezTo>
                      <a:pt x="679228" y="358619"/>
                      <a:pt x="704850" y="343665"/>
                      <a:pt x="746855" y="280228"/>
                    </a:cubicBezTo>
                    <a:cubicBezTo>
                      <a:pt x="788861" y="216792"/>
                      <a:pt x="816293" y="146878"/>
                      <a:pt x="893445" y="192598"/>
                    </a:cubicBezTo>
                    <a:lnTo>
                      <a:pt x="893445" y="828868"/>
                    </a:lnTo>
                    <a:lnTo>
                      <a:pt x="0" y="313090"/>
                    </a:lnTo>
                    <a:lnTo>
                      <a:pt x="0" y="50867"/>
                    </a:lnTo>
                    <a:close/>
                  </a:path>
                </a:pathLst>
              </a:custGeom>
              <a:solidFill>
                <a:srgbClr val="F5F6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0" name="Google Shape;155;p12">
                <a:extLst>
                  <a:ext uri="{FF2B5EF4-FFF2-40B4-BE49-F238E27FC236}">
                    <a16:creationId xmlns:a16="http://schemas.microsoft.com/office/drawing/2014/main" id="{69FFCEAC-7CFA-44D5-ADD6-DE37B351E30A}"/>
                  </a:ext>
                </a:extLst>
              </p:cNvPr>
              <p:cNvSpPr/>
              <p:nvPr/>
            </p:nvSpPr>
            <p:spPr>
              <a:xfrm>
                <a:off x="5485733" y="2024441"/>
                <a:ext cx="630461" cy="733619"/>
              </a:xfrm>
              <a:custGeom>
                <a:avLst/>
                <a:gdLst/>
                <a:ahLst/>
                <a:cxnLst/>
                <a:rect l="l" t="t" r="r" b="b"/>
                <a:pathLst>
                  <a:path w="630461" h="733619" extrusionOk="0">
                    <a:moveTo>
                      <a:pt x="620935" y="732474"/>
                    </a:moveTo>
                    <a:lnTo>
                      <a:pt x="9525" y="379478"/>
                    </a:lnTo>
                    <a:cubicBezTo>
                      <a:pt x="3591" y="375144"/>
                      <a:pt x="57" y="368257"/>
                      <a:pt x="0" y="360904"/>
                    </a:cubicBezTo>
                    <a:lnTo>
                      <a:pt x="0" y="8479"/>
                    </a:lnTo>
                    <a:cubicBezTo>
                      <a:pt x="0" y="1335"/>
                      <a:pt x="4286" y="-1903"/>
                      <a:pt x="9525" y="1145"/>
                    </a:cubicBezTo>
                    <a:lnTo>
                      <a:pt x="620935" y="354141"/>
                    </a:lnTo>
                    <a:cubicBezTo>
                      <a:pt x="626859" y="358485"/>
                      <a:pt x="630384" y="365371"/>
                      <a:pt x="630460" y="372715"/>
                    </a:cubicBezTo>
                    <a:lnTo>
                      <a:pt x="630460" y="725140"/>
                    </a:lnTo>
                    <a:cubicBezTo>
                      <a:pt x="630555" y="732284"/>
                      <a:pt x="626269" y="735522"/>
                      <a:pt x="620935" y="73247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1" name="Google Shape;156;p12">
                <a:extLst>
                  <a:ext uri="{FF2B5EF4-FFF2-40B4-BE49-F238E27FC236}">
                    <a16:creationId xmlns:a16="http://schemas.microsoft.com/office/drawing/2014/main" id="{44855A6B-6345-4717-A8F4-CD56AFC213A7}"/>
                  </a:ext>
                </a:extLst>
              </p:cNvPr>
              <p:cNvSpPr/>
              <p:nvPr/>
            </p:nvSpPr>
            <p:spPr>
              <a:xfrm>
                <a:off x="6293834" y="3011804"/>
                <a:ext cx="893445" cy="788955"/>
              </a:xfrm>
              <a:custGeom>
                <a:avLst/>
                <a:gdLst/>
                <a:ahLst/>
                <a:cxnLst/>
                <a:rect l="l" t="t" r="r" b="b"/>
                <a:pathLst>
                  <a:path w="893445" h="788955" extrusionOk="0">
                    <a:moveTo>
                      <a:pt x="0" y="0"/>
                    </a:moveTo>
                    <a:lnTo>
                      <a:pt x="0" y="273177"/>
                    </a:lnTo>
                    <a:lnTo>
                      <a:pt x="893445" y="788956"/>
                    </a:lnTo>
                    <a:lnTo>
                      <a:pt x="893445" y="152591"/>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2" name="Google Shape;157;p12">
                <a:extLst>
                  <a:ext uri="{FF2B5EF4-FFF2-40B4-BE49-F238E27FC236}">
                    <a16:creationId xmlns:a16="http://schemas.microsoft.com/office/drawing/2014/main" id="{13A4B9FB-AFB9-43D6-9A80-96C5541BCD7F}"/>
                  </a:ext>
                </a:extLst>
              </p:cNvPr>
              <p:cNvSpPr/>
              <p:nvPr/>
            </p:nvSpPr>
            <p:spPr>
              <a:xfrm>
                <a:off x="6645021" y="3003137"/>
                <a:ext cx="9525" cy="483869"/>
              </a:xfrm>
              <a:custGeom>
                <a:avLst/>
                <a:gdLst/>
                <a:ahLst/>
                <a:cxnLst/>
                <a:rect l="l" t="t" r="r" b="b"/>
                <a:pathLst>
                  <a:path w="9525" h="483869" extrusionOk="0">
                    <a:moveTo>
                      <a:pt x="0" y="0"/>
                    </a:moveTo>
                    <a:lnTo>
                      <a:pt x="0" y="483870"/>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3" name="Google Shape;158;p12">
                <a:extLst>
                  <a:ext uri="{FF2B5EF4-FFF2-40B4-BE49-F238E27FC236}">
                    <a16:creationId xmlns:a16="http://schemas.microsoft.com/office/drawing/2014/main" id="{CD6AC7CE-5810-4C48-A385-15198E8B752D}"/>
                  </a:ext>
                </a:extLst>
              </p:cNvPr>
              <p:cNvSpPr/>
              <p:nvPr/>
            </p:nvSpPr>
            <p:spPr>
              <a:xfrm>
                <a:off x="6918293" y="3309175"/>
                <a:ext cx="9525" cy="335661"/>
              </a:xfrm>
              <a:custGeom>
                <a:avLst/>
                <a:gdLst/>
                <a:ahLst/>
                <a:cxnLst/>
                <a:rect l="l" t="t" r="r" b="b"/>
                <a:pathLst>
                  <a:path w="9525" h="335661" extrusionOk="0">
                    <a:moveTo>
                      <a:pt x="0" y="0"/>
                    </a:moveTo>
                    <a:lnTo>
                      <a:pt x="0" y="335661"/>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4" name="Google Shape;159;p12">
                <a:extLst>
                  <a:ext uri="{FF2B5EF4-FFF2-40B4-BE49-F238E27FC236}">
                    <a16:creationId xmlns:a16="http://schemas.microsoft.com/office/drawing/2014/main" id="{EDAD6FDD-4631-4636-9D54-917942C78FC7}"/>
                  </a:ext>
                </a:extLst>
              </p:cNvPr>
              <p:cNvSpPr/>
              <p:nvPr/>
            </p:nvSpPr>
            <p:spPr>
              <a:xfrm>
                <a:off x="6293834" y="2971929"/>
                <a:ext cx="893349" cy="341800"/>
              </a:xfrm>
              <a:custGeom>
                <a:avLst/>
                <a:gdLst/>
                <a:ahLst/>
                <a:cxnLst/>
                <a:rect l="l" t="t" r="r" b="b"/>
                <a:pathLst>
                  <a:path w="893349" h="341800" extrusionOk="0">
                    <a:moveTo>
                      <a:pt x="0" y="50543"/>
                    </a:moveTo>
                    <a:cubicBezTo>
                      <a:pt x="158496" y="148841"/>
                      <a:pt x="180975" y="-73282"/>
                      <a:pt x="353663" y="26350"/>
                    </a:cubicBezTo>
                    <a:cubicBezTo>
                      <a:pt x="526352" y="125981"/>
                      <a:pt x="502539" y="255997"/>
                      <a:pt x="629888" y="329626"/>
                    </a:cubicBezTo>
                    <a:cubicBezTo>
                      <a:pt x="757238" y="403254"/>
                      <a:pt x="760381" y="115694"/>
                      <a:pt x="893350" y="192466"/>
                    </a:cubicBezTo>
                  </a:path>
                </a:pathLst>
              </a:custGeom>
              <a:noFill/>
              <a:ln w="1037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5" name="Google Shape;160;p12">
                <a:extLst>
                  <a:ext uri="{FF2B5EF4-FFF2-40B4-BE49-F238E27FC236}">
                    <a16:creationId xmlns:a16="http://schemas.microsoft.com/office/drawing/2014/main" id="{6B95169C-C78A-48F6-B171-DD119D8CCE08}"/>
                  </a:ext>
                </a:extLst>
              </p:cNvPr>
              <p:cNvSpPr/>
              <p:nvPr/>
            </p:nvSpPr>
            <p:spPr>
              <a:xfrm rot="-1801764">
                <a:off x="6627823" y="2973379"/>
                <a:ext cx="34449" cy="59573"/>
              </a:xfrm>
              <a:custGeom>
                <a:avLst/>
                <a:gdLst/>
                <a:ahLst/>
                <a:cxnLst/>
                <a:rect l="l" t="t" r="r" b="b"/>
                <a:pathLst>
                  <a:path w="34480" h="59626" extrusionOk="0">
                    <a:moveTo>
                      <a:pt x="34481" y="29813"/>
                    </a:moveTo>
                    <a:cubicBezTo>
                      <a:pt x="34481" y="46279"/>
                      <a:pt x="26762" y="59626"/>
                      <a:pt x="17240" y="59626"/>
                    </a:cubicBezTo>
                    <a:cubicBezTo>
                      <a:pt x="7719" y="59626"/>
                      <a:pt x="0" y="46279"/>
                      <a:pt x="0" y="29813"/>
                    </a:cubicBezTo>
                    <a:cubicBezTo>
                      <a:pt x="0" y="13348"/>
                      <a:pt x="7719" y="0"/>
                      <a:pt x="17240" y="0"/>
                    </a:cubicBezTo>
                    <a:cubicBezTo>
                      <a:pt x="26762" y="0"/>
                      <a:pt x="34481" y="13348"/>
                      <a:pt x="34481" y="298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6" name="Google Shape;161;p12">
                <a:extLst>
                  <a:ext uri="{FF2B5EF4-FFF2-40B4-BE49-F238E27FC236}">
                    <a16:creationId xmlns:a16="http://schemas.microsoft.com/office/drawing/2014/main" id="{E29A4C7B-A788-4AC3-9501-9270B1A82667}"/>
                  </a:ext>
                </a:extLst>
              </p:cNvPr>
              <p:cNvSpPr/>
              <p:nvPr/>
            </p:nvSpPr>
            <p:spPr>
              <a:xfrm rot="-1790023">
                <a:off x="7183546" y="3143044"/>
                <a:ext cx="34600" cy="59833"/>
              </a:xfrm>
              <a:custGeom>
                <a:avLst/>
                <a:gdLst/>
                <a:ahLst/>
                <a:cxnLst/>
                <a:rect l="l" t="t" r="r" b="b"/>
                <a:pathLst>
                  <a:path w="34599" h="59831" extrusionOk="0">
                    <a:moveTo>
                      <a:pt x="34601" y="29917"/>
                    </a:moveTo>
                    <a:cubicBezTo>
                      <a:pt x="34601" y="46439"/>
                      <a:pt x="26855" y="59833"/>
                      <a:pt x="17301" y="59833"/>
                    </a:cubicBezTo>
                    <a:cubicBezTo>
                      <a:pt x="7747" y="59833"/>
                      <a:pt x="2" y="46439"/>
                      <a:pt x="2" y="29917"/>
                    </a:cubicBezTo>
                    <a:cubicBezTo>
                      <a:pt x="2" y="13395"/>
                      <a:pt x="7747" y="1"/>
                      <a:pt x="17301" y="1"/>
                    </a:cubicBezTo>
                    <a:cubicBezTo>
                      <a:pt x="26855" y="1"/>
                      <a:pt x="34601" y="13395"/>
                      <a:pt x="34601"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7" name="Google Shape;162;p12">
                <a:extLst>
                  <a:ext uri="{FF2B5EF4-FFF2-40B4-BE49-F238E27FC236}">
                    <a16:creationId xmlns:a16="http://schemas.microsoft.com/office/drawing/2014/main" id="{D55423A5-A560-4FB4-B834-F171820C96C9}"/>
                  </a:ext>
                </a:extLst>
              </p:cNvPr>
              <p:cNvSpPr/>
              <p:nvPr/>
            </p:nvSpPr>
            <p:spPr>
              <a:xfrm rot="-1790023">
                <a:off x="6913571" y="3282356"/>
                <a:ext cx="34600" cy="59833"/>
              </a:xfrm>
              <a:custGeom>
                <a:avLst/>
                <a:gdLst/>
                <a:ahLst/>
                <a:cxnLst/>
                <a:rect l="l" t="t" r="r" b="b"/>
                <a:pathLst>
                  <a:path w="34599" h="59831" extrusionOk="0">
                    <a:moveTo>
                      <a:pt x="34601" y="29917"/>
                    </a:moveTo>
                    <a:cubicBezTo>
                      <a:pt x="34601" y="46439"/>
                      <a:pt x="26855" y="59833"/>
                      <a:pt x="17301" y="59833"/>
                    </a:cubicBezTo>
                    <a:cubicBezTo>
                      <a:pt x="7747" y="59833"/>
                      <a:pt x="2" y="46439"/>
                      <a:pt x="2" y="29917"/>
                    </a:cubicBezTo>
                    <a:cubicBezTo>
                      <a:pt x="2" y="13395"/>
                      <a:pt x="7747" y="1"/>
                      <a:pt x="17301" y="1"/>
                    </a:cubicBezTo>
                    <a:cubicBezTo>
                      <a:pt x="26855" y="1"/>
                      <a:pt x="34601" y="13395"/>
                      <a:pt x="34601"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8" name="Google Shape;163;p12">
                <a:extLst>
                  <a:ext uri="{FF2B5EF4-FFF2-40B4-BE49-F238E27FC236}">
                    <a16:creationId xmlns:a16="http://schemas.microsoft.com/office/drawing/2014/main" id="{522C137C-A629-4DA6-A55E-F2B0C5FFA56A}"/>
                  </a:ext>
                </a:extLst>
              </p:cNvPr>
              <p:cNvSpPr/>
              <p:nvPr/>
            </p:nvSpPr>
            <p:spPr>
              <a:xfrm rot="-1790023">
                <a:off x="6286614" y="3000522"/>
                <a:ext cx="34600" cy="59833"/>
              </a:xfrm>
              <a:custGeom>
                <a:avLst/>
                <a:gdLst/>
                <a:ahLst/>
                <a:cxnLst/>
                <a:rect l="l" t="t" r="r" b="b"/>
                <a:pathLst>
                  <a:path w="34599" h="59831" extrusionOk="0">
                    <a:moveTo>
                      <a:pt x="34600" y="29917"/>
                    </a:moveTo>
                    <a:cubicBezTo>
                      <a:pt x="34600" y="46439"/>
                      <a:pt x="26855" y="59833"/>
                      <a:pt x="17301" y="59833"/>
                    </a:cubicBezTo>
                    <a:cubicBezTo>
                      <a:pt x="7746" y="59833"/>
                      <a:pt x="1" y="46439"/>
                      <a:pt x="1" y="29917"/>
                    </a:cubicBezTo>
                    <a:cubicBezTo>
                      <a:pt x="1" y="13395"/>
                      <a:pt x="7746" y="1"/>
                      <a:pt x="17301" y="1"/>
                    </a:cubicBezTo>
                    <a:cubicBezTo>
                      <a:pt x="26855" y="1"/>
                      <a:pt x="34600" y="13395"/>
                      <a:pt x="34600"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9" name="Google Shape;164;p12">
                <a:extLst>
                  <a:ext uri="{FF2B5EF4-FFF2-40B4-BE49-F238E27FC236}">
                    <a16:creationId xmlns:a16="http://schemas.microsoft.com/office/drawing/2014/main" id="{3A20CA7B-ED10-4B24-B70F-D9E54F200EC0}"/>
                  </a:ext>
                </a:extLst>
              </p:cNvPr>
              <p:cNvSpPr/>
              <p:nvPr/>
            </p:nvSpPr>
            <p:spPr>
              <a:xfrm>
                <a:off x="6272974" y="2328193"/>
                <a:ext cx="55632" cy="226128"/>
              </a:xfrm>
              <a:custGeom>
                <a:avLst/>
                <a:gdLst/>
                <a:ahLst/>
                <a:cxnLst/>
                <a:rect l="l" t="t" r="r" b="b"/>
                <a:pathLst>
                  <a:path w="55632" h="226128" extrusionOk="0">
                    <a:moveTo>
                      <a:pt x="46101" y="224982"/>
                    </a:moveTo>
                    <a:lnTo>
                      <a:pt x="9525" y="203837"/>
                    </a:lnTo>
                    <a:cubicBezTo>
                      <a:pt x="3610" y="199532"/>
                      <a:pt x="76" y="192674"/>
                      <a:pt x="0" y="185358"/>
                    </a:cubicBezTo>
                    <a:lnTo>
                      <a:pt x="0" y="8479"/>
                    </a:lnTo>
                    <a:cubicBezTo>
                      <a:pt x="0" y="1335"/>
                      <a:pt x="4382" y="-1903"/>
                      <a:pt x="9525" y="1145"/>
                    </a:cubicBezTo>
                    <a:lnTo>
                      <a:pt x="46101" y="22290"/>
                    </a:lnTo>
                    <a:cubicBezTo>
                      <a:pt x="52007" y="26605"/>
                      <a:pt x="55541" y="33454"/>
                      <a:pt x="55626" y="40769"/>
                    </a:cubicBezTo>
                    <a:lnTo>
                      <a:pt x="55626" y="217743"/>
                    </a:lnTo>
                    <a:cubicBezTo>
                      <a:pt x="55817" y="224506"/>
                      <a:pt x="51626" y="228126"/>
                      <a:pt x="46101" y="22498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0" name="Google Shape;165;p12">
                <a:extLst>
                  <a:ext uri="{FF2B5EF4-FFF2-40B4-BE49-F238E27FC236}">
                    <a16:creationId xmlns:a16="http://schemas.microsoft.com/office/drawing/2014/main" id="{777CC813-D179-4716-88D9-1425F5887DAD}"/>
                  </a:ext>
                </a:extLst>
              </p:cNvPr>
              <p:cNvSpPr/>
              <p:nvPr/>
            </p:nvSpPr>
            <p:spPr>
              <a:xfrm>
                <a:off x="6357270" y="2193891"/>
                <a:ext cx="55722" cy="409197"/>
              </a:xfrm>
              <a:custGeom>
                <a:avLst/>
                <a:gdLst/>
                <a:ahLst/>
                <a:cxnLst/>
                <a:rect l="l" t="t" r="r" b="b"/>
                <a:pathLst>
                  <a:path w="55722" h="409197" extrusionOk="0">
                    <a:moveTo>
                      <a:pt x="46196" y="408053"/>
                    </a:moveTo>
                    <a:lnTo>
                      <a:pt x="9525" y="387384"/>
                    </a:lnTo>
                    <a:cubicBezTo>
                      <a:pt x="3620" y="383031"/>
                      <a:pt x="86" y="376154"/>
                      <a:pt x="0" y="368810"/>
                    </a:cubicBezTo>
                    <a:lnTo>
                      <a:pt x="0" y="8479"/>
                    </a:lnTo>
                    <a:cubicBezTo>
                      <a:pt x="0" y="1335"/>
                      <a:pt x="4382" y="-1903"/>
                      <a:pt x="9525" y="1145"/>
                    </a:cubicBezTo>
                    <a:lnTo>
                      <a:pt x="46196" y="22290"/>
                    </a:lnTo>
                    <a:cubicBezTo>
                      <a:pt x="52254" y="26739"/>
                      <a:pt x="55797" y="33825"/>
                      <a:pt x="55721" y="41340"/>
                    </a:cubicBezTo>
                    <a:lnTo>
                      <a:pt x="55721" y="400719"/>
                    </a:lnTo>
                    <a:cubicBezTo>
                      <a:pt x="55817" y="407862"/>
                      <a:pt x="51530" y="411101"/>
                      <a:pt x="46196" y="4080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1" name="Google Shape;166;p12">
                <a:extLst>
                  <a:ext uri="{FF2B5EF4-FFF2-40B4-BE49-F238E27FC236}">
                    <a16:creationId xmlns:a16="http://schemas.microsoft.com/office/drawing/2014/main" id="{14FC366D-3255-4714-8E8F-3E165F5F79FB}"/>
                  </a:ext>
                </a:extLst>
              </p:cNvPr>
              <p:cNvSpPr/>
              <p:nvPr/>
            </p:nvSpPr>
            <p:spPr>
              <a:xfrm>
                <a:off x="6526149" y="2326193"/>
                <a:ext cx="55625" cy="374240"/>
              </a:xfrm>
              <a:custGeom>
                <a:avLst/>
                <a:gdLst/>
                <a:ahLst/>
                <a:cxnLst/>
                <a:rect l="l" t="t" r="r" b="b"/>
                <a:pathLst>
                  <a:path w="55625" h="374240" extrusionOk="0">
                    <a:moveTo>
                      <a:pt x="46101" y="373096"/>
                    </a:moveTo>
                    <a:lnTo>
                      <a:pt x="9525" y="351951"/>
                    </a:lnTo>
                    <a:cubicBezTo>
                      <a:pt x="3591" y="347617"/>
                      <a:pt x="57" y="340730"/>
                      <a:pt x="0" y="333377"/>
                    </a:cubicBezTo>
                    <a:lnTo>
                      <a:pt x="0" y="8479"/>
                    </a:lnTo>
                    <a:cubicBezTo>
                      <a:pt x="0" y="1335"/>
                      <a:pt x="4286" y="-1903"/>
                      <a:pt x="9525" y="1145"/>
                    </a:cubicBezTo>
                    <a:lnTo>
                      <a:pt x="46101" y="22290"/>
                    </a:lnTo>
                    <a:cubicBezTo>
                      <a:pt x="52006" y="26643"/>
                      <a:pt x="55540" y="33520"/>
                      <a:pt x="55626" y="40864"/>
                    </a:cubicBezTo>
                    <a:lnTo>
                      <a:pt x="55626" y="365762"/>
                    </a:lnTo>
                    <a:cubicBezTo>
                      <a:pt x="55626" y="372906"/>
                      <a:pt x="51245" y="376144"/>
                      <a:pt x="46101" y="37309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2" name="Google Shape;167;p12">
                <a:extLst>
                  <a:ext uri="{FF2B5EF4-FFF2-40B4-BE49-F238E27FC236}">
                    <a16:creationId xmlns:a16="http://schemas.microsoft.com/office/drawing/2014/main" id="{2E5107F9-2EA9-465F-8243-BBE49CE4468F}"/>
                  </a:ext>
                </a:extLst>
              </p:cNvPr>
              <p:cNvSpPr/>
              <p:nvPr/>
            </p:nvSpPr>
            <p:spPr>
              <a:xfrm>
                <a:off x="6610350" y="2430587"/>
                <a:ext cx="55627" cy="318519"/>
              </a:xfrm>
              <a:custGeom>
                <a:avLst/>
                <a:gdLst/>
                <a:ahLst/>
                <a:cxnLst/>
                <a:rect l="l" t="t" r="r" b="b"/>
                <a:pathLst>
                  <a:path w="55627" h="318519" extrusionOk="0">
                    <a:moveTo>
                      <a:pt x="46006" y="317375"/>
                    </a:moveTo>
                    <a:lnTo>
                      <a:pt x="9525" y="296229"/>
                    </a:lnTo>
                    <a:cubicBezTo>
                      <a:pt x="3620" y="291915"/>
                      <a:pt x="86" y="285066"/>
                      <a:pt x="0" y="277751"/>
                    </a:cubicBezTo>
                    <a:lnTo>
                      <a:pt x="0" y="8479"/>
                    </a:lnTo>
                    <a:cubicBezTo>
                      <a:pt x="0" y="1335"/>
                      <a:pt x="4381" y="-1903"/>
                      <a:pt x="9525" y="1145"/>
                    </a:cubicBezTo>
                    <a:lnTo>
                      <a:pt x="46101" y="22290"/>
                    </a:lnTo>
                    <a:cubicBezTo>
                      <a:pt x="52035" y="26624"/>
                      <a:pt x="55569" y="33511"/>
                      <a:pt x="55626" y="40864"/>
                    </a:cubicBezTo>
                    <a:lnTo>
                      <a:pt x="55626" y="310041"/>
                    </a:lnTo>
                    <a:cubicBezTo>
                      <a:pt x="55721" y="317184"/>
                      <a:pt x="51435" y="320423"/>
                      <a:pt x="46006" y="3173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3" name="Google Shape;168;p12">
                <a:extLst>
                  <a:ext uri="{FF2B5EF4-FFF2-40B4-BE49-F238E27FC236}">
                    <a16:creationId xmlns:a16="http://schemas.microsoft.com/office/drawing/2014/main" id="{AF2985DB-339D-45D0-9A92-CFE2AD2C7357}"/>
                  </a:ext>
                </a:extLst>
              </p:cNvPr>
              <p:cNvSpPr/>
              <p:nvPr/>
            </p:nvSpPr>
            <p:spPr>
              <a:xfrm>
                <a:off x="6778179" y="2662902"/>
                <a:ext cx="55632" cy="183161"/>
              </a:xfrm>
              <a:custGeom>
                <a:avLst/>
                <a:gdLst/>
                <a:ahLst/>
                <a:cxnLst/>
                <a:rect l="l" t="t" r="r" b="b"/>
                <a:pathLst>
                  <a:path w="55632" h="183161" extrusionOk="0">
                    <a:moveTo>
                      <a:pt x="46102" y="182025"/>
                    </a:moveTo>
                    <a:lnTo>
                      <a:pt x="9526" y="160879"/>
                    </a:lnTo>
                    <a:cubicBezTo>
                      <a:pt x="3477" y="156421"/>
                      <a:pt x="-56" y="149335"/>
                      <a:pt x="1" y="141829"/>
                    </a:cubicBezTo>
                    <a:lnTo>
                      <a:pt x="1" y="8479"/>
                    </a:lnTo>
                    <a:cubicBezTo>
                      <a:pt x="1" y="1335"/>
                      <a:pt x="4382" y="-1903"/>
                      <a:pt x="9526" y="1145"/>
                    </a:cubicBezTo>
                    <a:lnTo>
                      <a:pt x="46102" y="22290"/>
                    </a:lnTo>
                    <a:cubicBezTo>
                      <a:pt x="52036" y="26624"/>
                      <a:pt x="55570" y="33511"/>
                      <a:pt x="55627" y="40864"/>
                    </a:cubicBezTo>
                    <a:lnTo>
                      <a:pt x="55627" y="174214"/>
                    </a:lnTo>
                    <a:cubicBezTo>
                      <a:pt x="55817" y="181834"/>
                      <a:pt x="51245" y="185073"/>
                      <a:pt x="46102" y="18202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4" name="Google Shape;169;p12">
                <a:extLst>
                  <a:ext uri="{FF2B5EF4-FFF2-40B4-BE49-F238E27FC236}">
                    <a16:creationId xmlns:a16="http://schemas.microsoft.com/office/drawing/2014/main" id="{DB826899-71C0-44EC-8186-F2C0E6B731DA}"/>
                  </a:ext>
                </a:extLst>
              </p:cNvPr>
              <p:cNvSpPr/>
              <p:nvPr/>
            </p:nvSpPr>
            <p:spPr>
              <a:xfrm>
                <a:off x="6862476" y="2392923"/>
                <a:ext cx="55722" cy="501818"/>
              </a:xfrm>
              <a:custGeom>
                <a:avLst/>
                <a:gdLst/>
                <a:ahLst/>
                <a:cxnLst/>
                <a:rect l="l" t="t" r="r" b="b"/>
                <a:pathLst>
                  <a:path w="55722" h="501818" extrusionOk="0">
                    <a:moveTo>
                      <a:pt x="46196" y="500676"/>
                    </a:moveTo>
                    <a:lnTo>
                      <a:pt x="9525" y="479531"/>
                    </a:lnTo>
                    <a:cubicBezTo>
                      <a:pt x="3620" y="475178"/>
                      <a:pt x="86" y="468301"/>
                      <a:pt x="0" y="460957"/>
                    </a:cubicBezTo>
                    <a:lnTo>
                      <a:pt x="0" y="8520"/>
                    </a:lnTo>
                    <a:cubicBezTo>
                      <a:pt x="0" y="1376"/>
                      <a:pt x="4381" y="-1958"/>
                      <a:pt x="9525" y="1185"/>
                    </a:cubicBezTo>
                    <a:lnTo>
                      <a:pt x="46196" y="22331"/>
                    </a:lnTo>
                    <a:cubicBezTo>
                      <a:pt x="52130" y="26627"/>
                      <a:pt x="55664" y="33485"/>
                      <a:pt x="55721" y="40809"/>
                    </a:cubicBezTo>
                    <a:lnTo>
                      <a:pt x="55721" y="493152"/>
                    </a:lnTo>
                    <a:cubicBezTo>
                      <a:pt x="55816" y="500486"/>
                      <a:pt x="51530" y="503724"/>
                      <a:pt x="46196" y="5006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5" name="Google Shape;170;p12">
                <a:extLst>
                  <a:ext uri="{FF2B5EF4-FFF2-40B4-BE49-F238E27FC236}">
                    <a16:creationId xmlns:a16="http://schemas.microsoft.com/office/drawing/2014/main" id="{5CE35166-DA28-479E-96DF-67F841B53573}"/>
                  </a:ext>
                </a:extLst>
              </p:cNvPr>
              <p:cNvSpPr/>
              <p:nvPr/>
            </p:nvSpPr>
            <p:spPr>
              <a:xfrm>
                <a:off x="7068216" y="2830406"/>
                <a:ext cx="55722" cy="183106"/>
              </a:xfrm>
              <a:custGeom>
                <a:avLst/>
                <a:gdLst/>
                <a:ahLst/>
                <a:cxnLst/>
                <a:rect l="l" t="t" r="r" b="b"/>
                <a:pathLst>
                  <a:path w="55722" h="183106" extrusionOk="0">
                    <a:moveTo>
                      <a:pt x="46196" y="181970"/>
                    </a:moveTo>
                    <a:lnTo>
                      <a:pt x="9525" y="160443"/>
                    </a:lnTo>
                    <a:cubicBezTo>
                      <a:pt x="3620" y="156090"/>
                      <a:pt x="86" y="149213"/>
                      <a:pt x="0" y="141870"/>
                    </a:cubicBezTo>
                    <a:lnTo>
                      <a:pt x="0" y="8520"/>
                    </a:lnTo>
                    <a:cubicBezTo>
                      <a:pt x="0" y="1376"/>
                      <a:pt x="4381" y="-1958"/>
                      <a:pt x="9525" y="1185"/>
                    </a:cubicBezTo>
                    <a:lnTo>
                      <a:pt x="46196" y="22331"/>
                    </a:lnTo>
                    <a:cubicBezTo>
                      <a:pt x="52130" y="26627"/>
                      <a:pt x="55664" y="33485"/>
                      <a:pt x="55721" y="40809"/>
                    </a:cubicBezTo>
                    <a:lnTo>
                      <a:pt x="55721" y="174159"/>
                    </a:lnTo>
                    <a:cubicBezTo>
                      <a:pt x="55816" y="181779"/>
                      <a:pt x="51530" y="185018"/>
                      <a:pt x="46196" y="18197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6" name="Google Shape;171;p12">
                <a:extLst>
                  <a:ext uri="{FF2B5EF4-FFF2-40B4-BE49-F238E27FC236}">
                    <a16:creationId xmlns:a16="http://schemas.microsoft.com/office/drawing/2014/main" id="{AA0398E7-6375-4393-A372-54B71D0B0B20}"/>
                  </a:ext>
                </a:extLst>
              </p:cNvPr>
              <p:cNvSpPr/>
              <p:nvPr/>
            </p:nvSpPr>
            <p:spPr>
              <a:xfrm>
                <a:off x="7152513" y="2836026"/>
                <a:ext cx="55727" cy="226167"/>
              </a:xfrm>
              <a:custGeom>
                <a:avLst/>
                <a:gdLst/>
                <a:ahLst/>
                <a:cxnLst/>
                <a:rect l="l" t="t" r="r" b="b"/>
                <a:pathLst>
                  <a:path w="55727" h="226167" extrusionOk="0">
                    <a:moveTo>
                      <a:pt x="46196" y="225023"/>
                    </a:moveTo>
                    <a:lnTo>
                      <a:pt x="9525" y="203877"/>
                    </a:lnTo>
                    <a:cubicBezTo>
                      <a:pt x="3591" y="199582"/>
                      <a:pt x="57" y="192724"/>
                      <a:pt x="0" y="185399"/>
                    </a:cubicBezTo>
                    <a:lnTo>
                      <a:pt x="0" y="8520"/>
                    </a:lnTo>
                    <a:cubicBezTo>
                      <a:pt x="0" y="1376"/>
                      <a:pt x="4286" y="-1958"/>
                      <a:pt x="9525" y="1185"/>
                    </a:cubicBezTo>
                    <a:lnTo>
                      <a:pt x="46196" y="22331"/>
                    </a:lnTo>
                    <a:cubicBezTo>
                      <a:pt x="52111" y="26636"/>
                      <a:pt x="55645" y="33494"/>
                      <a:pt x="55721" y="40809"/>
                    </a:cubicBezTo>
                    <a:lnTo>
                      <a:pt x="55721" y="217689"/>
                    </a:lnTo>
                    <a:cubicBezTo>
                      <a:pt x="55912" y="224832"/>
                      <a:pt x="51530" y="228071"/>
                      <a:pt x="46196" y="22502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4" name="Google Shape;172;p12">
              <a:extLst>
                <a:ext uri="{FF2B5EF4-FFF2-40B4-BE49-F238E27FC236}">
                  <a16:creationId xmlns:a16="http://schemas.microsoft.com/office/drawing/2014/main" id="{53F13765-51BA-49F6-8D62-9817B82420D2}"/>
                </a:ext>
              </a:extLst>
            </p:cNvPr>
            <p:cNvSpPr/>
            <p:nvPr/>
          </p:nvSpPr>
          <p:spPr>
            <a:xfrm>
              <a:off x="6986665" y="3342725"/>
              <a:ext cx="1789199" cy="1033007"/>
            </a:xfrm>
            <a:custGeom>
              <a:avLst/>
              <a:gdLst/>
              <a:ahLst/>
              <a:cxnLst/>
              <a:rect l="l" t="t" r="r" b="b"/>
              <a:pathLst>
                <a:path w="2237898" h="1292066" extrusionOk="0">
                  <a:moveTo>
                    <a:pt x="942784" y="1292066"/>
                  </a:moveTo>
                  <a:lnTo>
                    <a:pt x="0" y="747713"/>
                  </a:lnTo>
                  <a:lnTo>
                    <a:pt x="1295114" y="0"/>
                  </a:lnTo>
                  <a:lnTo>
                    <a:pt x="2237899" y="544259"/>
                  </a:lnTo>
                  <a:lnTo>
                    <a:pt x="942784" y="1292066"/>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 name="Google Shape;173;p12">
              <a:extLst>
                <a:ext uri="{FF2B5EF4-FFF2-40B4-BE49-F238E27FC236}">
                  <a16:creationId xmlns:a16="http://schemas.microsoft.com/office/drawing/2014/main" id="{0CF2746A-06F3-4EE5-B76F-30946F3D8A0B}"/>
                </a:ext>
              </a:extLst>
            </p:cNvPr>
            <p:cNvSpPr/>
            <p:nvPr/>
          </p:nvSpPr>
          <p:spPr>
            <a:xfrm>
              <a:off x="7014156" y="3327342"/>
              <a:ext cx="1789199" cy="1033007"/>
            </a:xfrm>
            <a:custGeom>
              <a:avLst/>
              <a:gdLst/>
              <a:ahLst/>
              <a:cxnLst/>
              <a:rect l="l" t="t" r="r" b="b"/>
              <a:pathLst>
                <a:path w="2237898" h="1292066" extrusionOk="0">
                  <a:moveTo>
                    <a:pt x="2206847" y="526447"/>
                  </a:moveTo>
                  <a:lnTo>
                    <a:pt x="1295210" y="0"/>
                  </a:lnTo>
                  <a:lnTo>
                    <a:pt x="31052" y="729901"/>
                  </a:lnTo>
                  <a:lnTo>
                    <a:pt x="0" y="711994"/>
                  </a:lnTo>
                  <a:lnTo>
                    <a:pt x="0" y="747808"/>
                  </a:lnTo>
                  <a:lnTo>
                    <a:pt x="942785" y="1292066"/>
                  </a:lnTo>
                  <a:lnTo>
                    <a:pt x="2237899" y="544354"/>
                  </a:lnTo>
                  <a:lnTo>
                    <a:pt x="2237899" y="508540"/>
                  </a:lnTo>
                  <a:lnTo>
                    <a:pt x="2206847" y="52644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 name="Google Shape;174;p12">
              <a:extLst>
                <a:ext uri="{FF2B5EF4-FFF2-40B4-BE49-F238E27FC236}">
                  <a16:creationId xmlns:a16="http://schemas.microsoft.com/office/drawing/2014/main" id="{2D1F0BEB-7009-41D0-A32B-27929760CB41}"/>
                </a:ext>
              </a:extLst>
            </p:cNvPr>
            <p:cNvSpPr/>
            <p:nvPr/>
          </p:nvSpPr>
          <p:spPr>
            <a:xfrm>
              <a:off x="7014156" y="3298709"/>
              <a:ext cx="1789199" cy="1033007"/>
            </a:xfrm>
            <a:custGeom>
              <a:avLst/>
              <a:gdLst/>
              <a:ahLst/>
              <a:cxnLst/>
              <a:rect l="l" t="t" r="r" b="b"/>
              <a:pathLst>
                <a:path w="2237898" h="1292066" extrusionOk="0">
                  <a:moveTo>
                    <a:pt x="942785" y="1292066"/>
                  </a:moveTo>
                  <a:lnTo>
                    <a:pt x="0" y="747808"/>
                  </a:lnTo>
                  <a:lnTo>
                    <a:pt x="1295210" y="0"/>
                  </a:lnTo>
                  <a:lnTo>
                    <a:pt x="2237899" y="544354"/>
                  </a:lnTo>
                  <a:lnTo>
                    <a:pt x="942785" y="1292066"/>
                  </a:lnTo>
                  <a:close/>
                </a:path>
              </a:pathLst>
            </a:custGeom>
            <a:solidFill>
              <a:srgbClr val="FAFB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 name="Google Shape;175;p12">
              <a:extLst>
                <a:ext uri="{FF2B5EF4-FFF2-40B4-BE49-F238E27FC236}">
                  <a16:creationId xmlns:a16="http://schemas.microsoft.com/office/drawing/2014/main" id="{425EA0CF-ECAF-4647-82BD-D093BA8AAEAB}"/>
                </a:ext>
              </a:extLst>
            </p:cNvPr>
            <p:cNvSpPr/>
            <p:nvPr/>
          </p:nvSpPr>
          <p:spPr>
            <a:xfrm>
              <a:off x="7976493" y="3396565"/>
              <a:ext cx="664277" cy="383503"/>
            </a:xfrm>
            <a:custGeom>
              <a:avLst/>
              <a:gdLst/>
              <a:ahLst/>
              <a:cxnLst/>
              <a:rect l="l" t="t" r="r" b="b"/>
              <a:pathLst>
                <a:path w="830865" h="479678" extrusionOk="0">
                  <a:moveTo>
                    <a:pt x="755904" y="479679"/>
                  </a:moveTo>
                  <a:lnTo>
                    <a:pt x="0" y="43243"/>
                  </a:lnTo>
                  <a:lnTo>
                    <a:pt x="74867" y="0"/>
                  </a:lnTo>
                  <a:lnTo>
                    <a:pt x="830866" y="436436"/>
                  </a:lnTo>
                  <a:lnTo>
                    <a:pt x="755904" y="47967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 name="Google Shape;176;p12">
              <a:extLst>
                <a:ext uri="{FF2B5EF4-FFF2-40B4-BE49-F238E27FC236}">
                  <a16:creationId xmlns:a16="http://schemas.microsoft.com/office/drawing/2014/main" id="{AD672757-DB63-4395-BAD2-A52D89DE58B2}"/>
                </a:ext>
              </a:extLst>
            </p:cNvPr>
            <p:cNvSpPr/>
            <p:nvPr/>
          </p:nvSpPr>
          <p:spPr>
            <a:xfrm>
              <a:off x="7912754" y="3450709"/>
              <a:ext cx="634273" cy="366217"/>
            </a:xfrm>
            <a:custGeom>
              <a:avLst/>
              <a:gdLst/>
              <a:ahLst/>
              <a:cxnLst/>
              <a:rect l="l" t="t" r="r" b="b"/>
              <a:pathLst>
                <a:path w="793337" h="458057" extrusionOk="0">
                  <a:moveTo>
                    <a:pt x="755904" y="458057"/>
                  </a:moveTo>
                  <a:lnTo>
                    <a:pt x="0" y="21622"/>
                  </a:lnTo>
                  <a:lnTo>
                    <a:pt x="37433" y="0"/>
                  </a:lnTo>
                  <a:lnTo>
                    <a:pt x="793337" y="436436"/>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 name="Google Shape;177;p12">
              <a:extLst>
                <a:ext uri="{FF2B5EF4-FFF2-40B4-BE49-F238E27FC236}">
                  <a16:creationId xmlns:a16="http://schemas.microsoft.com/office/drawing/2014/main" id="{C090E4FB-F571-47FE-BEF8-03EB7F64C3E5}"/>
                </a:ext>
              </a:extLst>
            </p:cNvPr>
            <p:cNvSpPr/>
            <p:nvPr/>
          </p:nvSpPr>
          <p:spPr>
            <a:xfrm>
              <a:off x="7863331" y="3479190"/>
              <a:ext cx="634273" cy="366217"/>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 name="Google Shape;178;p12">
              <a:extLst>
                <a:ext uri="{FF2B5EF4-FFF2-40B4-BE49-F238E27FC236}">
                  <a16:creationId xmlns:a16="http://schemas.microsoft.com/office/drawing/2014/main" id="{B50CDA27-8DD5-48E9-ABA5-DFE62A05846D}"/>
                </a:ext>
              </a:extLst>
            </p:cNvPr>
            <p:cNvSpPr/>
            <p:nvPr/>
          </p:nvSpPr>
          <p:spPr>
            <a:xfrm>
              <a:off x="7813984" y="3507747"/>
              <a:ext cx="634273" cy="366217"/>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 name="Google Shape;179;p12">
              <a:extLst>
                <a:ext uri="{FF2B5EF4-FFF2-40B4-BE49-F238E27FC236}">
                  <a16:creationId xmlns:a16="http://schemas.microsoft.com/office/drawing/2014/main" id="{AE526EA6-083E-4C16-BAFC-438112548841}"/>
                </a:ext>
              </a:extLst>
            </p:cNvPr>
            <p:cNvSpPr/>
            <p:nvPr/>
          </p:nvSpPr>
          <p:spPr>
            <a:xfrm>
              <a:off x="7451727" y="3699575"/>
              <a:ext cx="664201" cy="383503"/>
            </a:xfrm>
            <a:custGeom>
              <a:avLst/>
              <a:gdLst/>
              <a:ahLst/>
              <a:cxnLst/>
              <a:rect l="l" t="t" r="r" b="b"/>
              <a:pathLst>
                <a:path w="830770" h="479679" extrusionOk="0">
                  <a:moveTo>
                    <a:pt x="756000" y="479679"/>
                  </a:moveTo>
                  <a:lnTo>
                    <a:pt x="0" y="43244"/>
                  </a:lnTo>
                  <a:lnTo>
                    <a:pt x="74962" y="0"/>
                  </a:lnTo>
                  <a:lnTo>
                    <a:pt x="830771" y="436436"/>
                  </a:lnTo>
                  <a:lnTo>
                    <a:pt x="756000" y="47967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 name="Google Shape;180;p12">
              <a:extLst>
                <a:ext uri="{FF2B5EF4-FFF2-40B4-BE49-F238E27FC236}">
                  <a16:creationId xmlns:a16="http://schemas.microsoft.com/office/drawing/2014/main" id="{194FBD17-CC5D-4CE0-882E-5193DA983CF9}"/>
                </a:ext>
              </a:extLst>
            </p:cNvPr>
            <p:cNvSpPr/>
            <p:nvPr/>
          </p:nvSpPr>
          <p:spPr>
            <a:xfrm>
              <a:off x="7387988" y="3753643"/>
              <a:ext cx="592922" cy="342381"/>
            </a:xfrm>
            <a:custGeom>
              <a:avLst/>
              <a:gdLst/>
              <a:ahLst/>
              <a:cxnLst/>
              <a:rect l="l" t="t" r="r" b="b"/>
              <a:pathLst>
                <a:path w="741616" h="428244" extrusionOk="0">
                  <a:moveTo>
                    <a:pt x="704184" y="428244"/>
                  </a:moveTo>
                  <a:lnTo>
                    <a:pt x="0" y="21622"/>
                  </a:lnTo>
                  <a:lnTo>
                    <a:pt x="37433" y="0"/>
                  </a:lnTo>
                  <a:lnTo>
                    <a:pt x="741617" y="406622"/>
                  </a:lnTo>
                  <a:lnTo>
                    <a:pt x="704184" y="42824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 name="Google Shape;181;p12">
              <a:extLst>
                <a:ext uri="{FF2B5EF4-FFF2-40B4-BE49-F238E27FC236}">
                  <a16:creationId xmlns:a16="http://schemas.microsoft.com/office/drawing/2014/main" id="{F7D9CD62-E678-4E2F-95CE-763DAD50FD32}"/>
                </a:ext>
              </a:extLst>
            </p:cNvPr>
            <p:cNvSpPr/>
            <p:nvPr/>
          </p:nvSpPr>
          <p:spPr>
            <a:xfrm>
              <a:off x="7338565" y="3782200"/>
              <a:ext cx="581727" cy="335832"/>
            </a:xfrm>
            <a:custGeom>
              <a:avLst/>
              <a:gdLst/>
              <a:ahLst/>
              <a:cxnLst/>
              <a:rect l="l" t="t" r="r" b="b"/>
              <a:pathLst>
                <a:path w="727614" h="420052" extrusionOk="0">
                  <a:moveTo>
                    <a:pt x="690181" y="420053"/>
                  </a:moveTo>
                  <a:lnTo>
                    <a:pt x="0" y="21622"/>
                  </a:lnTo>
                  <a:lnTo>
                    <a:pt x="37433" y="0"/>
                  </a:lnTo>
                  <a:lnTo>
                    <a:pt x="727615" y="398431"/>
                  </a:lnTo>
                  <a:lnTo>
                    <a:pt x="690181" y="42005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 name="Google Shape;182;p12">
              <a:extLst>
                <a:ext uri="{FF2B5EF4-FFF2-40B4-BE49-F238E27FC236}">
                  <a16:creationId xmlns:a16="http://schemas.microsoft.com/office/drawing/2014/main" id="{91F413A0-D10C-47BC-AE1F-B819D69E209E}"/>
                </a:ext>
              </a:extLst>
            </p:cNvPr>
            <p:cNvSpPr/>
            <p:nvPr/>
          </p:nvSpPr>
          <p:spPr>
            <a:xfrm>
              <a:off x="7289218" y="3810681"/>
              <a:ext cx="496361" cy="286637"/>
            </a:xfrm>
            <a:custGeom>
              <a:avLst/>
              <a:gdLst/>
              <a:ahLst/>
              <a:cxnLst/>
              <a:rect l="l" t="t" r="r" b="b"/>
              <a:pathLst>
                <a:path w="620839" h="358520" extrusionOk="0">
                  <a:moveTo>
                    <a:pt x="583406" y="358521"/>
                  </a:moveTo>
                  <a:lnTo>
                    <a:pt x="0" y="21622"/>
                  </a:lnTo>
                  <a:lnTo>
                    <a:pt x="37433" y="0"/>
                  </a:lnTo>
                  <a:lnTo>
                    <a:pt x="620840" y="336899"/>
                  </a:lnTo>
                  <a:lnTo>
                    <a:pt x="583406" y="35852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 name="Google Shape;183;p12">
              <a:extLst>
                <a:ext uri="{FF2B5EF4-FFF2-40B4-BE49-F238E27FC236}">
                  <a16:creationId xmlns:a16="http://schemas.microsoft.com/office/drawing/2014/main" id="{E0AC5D58-F92B-431F-8726-CF1975AF049D}"/>
                </a:ext>
              </a:extLst>
            </p:cNvPr>
            <p:cNvSpPr/>
            <p:nvPr/>
          </p:nvSpPr>
          <p:spPr>
            <a:xfrm>
              <a:off x="7582329" y="3561435"/>
              <a:ext cx="337202" cy="194645"/>
            </a:xfrm>
            <a:custGeom>
              <a:avLst/>
              <a:gdLst/>
              <a:ahLst/>
              <a:cxnLst/>
              <a:rect l="l" t="t" r="r" b="b"/>
              <a:pathLst>
                <a:path w="421766" h="243458" extrusionOk="0">
                  <a:moveTo>
                    <a:pt x="210883" y="243459"/>
                  </a:moveTo>
                  <a:lnTo>
                    <a:pt x="0" y="121729"/>
                  </a:lnTo>
                  <a:lnTo>
                    <a:pt x="210883" y="0"/>
                  </a:lnTo>
                  <a:lnTo>
                    <a:pt x="421767" y="121729"/>
                  </a:lnTo>
                  <a:lnTo>
                    <a:pt x="210883" y="24345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 name="Google Shape;184;p12">
              <a:extLst>
                <a:ext uri="{FF2B5EF4-FFF2-40B4-BE49-F238E27FC236}">
                  <a16:creationId xmlns:a16="http://schemas.microsoft.com/office/drawing/2014/main" id="{28295161-D2C2-4801-873A-791283EC7367}"/>
                </a:ext>
              </a:extLst>
            </p:cNvPr>
            <p:cNvSpPr/>
            <p:nvPr/>
          </p:nvSpPr>
          <p:spPr>
            <a:xfrm>
              <a:off x="7800200" y="3687162"/>
              <a:ext cx="337202" cy="194721"/>
            </a:xfrm>
            <a:custGeom>
              <a:avLst/>
              <a:gdLst/>
              <a:ahLst/>
              <a:cxnLst/>
              <a:rect l="l" t="t" r="r" b="b"/>
              <a:pathLst>
                <a:path w="421766" h="243554" extrusionOk="0">
                  <a:moveTo>
                    <a:pt x="210884" y="243554"/>
                  </a:moveTo>
                  <a:lnTo>
                    <a:pt x="0" y="121825"/>
                  </a:lnTo>
                  <a:lnTo>
                    <a:pt x="210884" y="0"/>
                  </a:lnTo>
                  <a:lnTo>
                    <a:pt x="421767" y="121825"/>
                  </a:lnTo>
                  <a:lnTo>
                    <a:pt x="210884" y="24355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 name="Google Shape;185;p12">
              <a:extLst>
                <a:ext uri="{FF2B5EF4-FFF2-40B4-BE49-F238E27FC236}">
                  <a16:creationId xmlns:a16="http://schemas.microsoft.com/office/drawing/2014/main" id="{F02F6DBD-8EE4-4ECB-B829-93B10CB5EE59}"/>
                </a:ext>
              </a:extLst>
            </p:cNvPr>
            <p:cNvSpPr/>
            <p:nvPr/>
          </p:nvSpPr>
          <p:spPr>
            <a:xfrm>
              <a:off x="8018073" y="3812966"/>
              <a:ext cx="337202" cy="194721"/>
            </a:xfrm>
            <a:custGeom>
              <a:avLst/>
              <a:gdLst/>
              <a:ahLst/>
              <a:cxnLst/>
              <a:rect l="l" t="t" r="r" b="b"/>
              <a:pathLst>
                <a:path w="421766" h="243554" extrusionOk="0">
                  <a:moveTo>
                    <a:pt x="210883" y="243554"/>
                  </a:moveTo>
                  <a:lnTo>
                    <a:pt x="0" y="121729"/>
                  </a:lnTo>
                  <a:lnTo>
                    <a:pt x="210883" y="0"/>
                  </a:lnTo>
                  <a:lnTo>
                    <a:pt x="421767" y="121825"/>
                  </a:lnTo>
                  <a:lnTo>
                    <a:pt x="210883" y="24355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 name="Google Shape;186;p12">
              <a:extLst>
                <a:ext uri="{FF2B5EF4-FFF2-40B4-BE49-F238E27FC236}">
                  <a16:creationId xmlns:a16="http://schemas.microsoft.com/office/drawing/2014/main" id="{B7A71B5F-FA72-4913-B6A8-D28D283F2984}"/>
                </a:ext>
              </a:extLst>
            </p:cNvPr>
            <p:cNvSpPr/>
            <p:nvPr/>
          </p:nvSpPr>
          <p:spPr>
            <a:xfrm>
              <a:off x="6687910" y="670084"/>
              <a:ext cx="163899" cy="239625"/>
            </a:xfrm>
            <a:custGeom>
              <a:avLst/>
              <a:gdLst/>
              <a:ahLst/>
              <a:cxnLst/>
              <a:rect l="l" t="t" r="r" b="b"/>
              <a:pathLst>
                <a:path w="205002" h="299719" extrusionOk="0">
                  <a:moveTo>
                    <a:pt x="72307" y="9903"/>
                  </a:moveTo>
                  <a:cubicBezTo>
                    <a:pt x="80498" y="-3146"/>
                    <a:pt x="142792" y="-11814"/>
                    <a:pt x="163271" y="41050"/>
                  </a:cubicBezTo>
                  <a:cubicBezTo>
                    <a:pt x="171081" y="61052"/>
                    <a:pt x="169843" y="112201"/>
                    <a:pt x="176320" y="144396"/>
                  </a:cubicBezTo>
                  <a:cubicBezTo>
                    <a:pt x="182797" y="176590"/>
                    <a:pt x="198227" y="194783"/>
                    <a:pt x="203657" y="220596"/>
                  </a:cubicBezTo>
                  <a:cubicBezTo>
                    <a:pt x="209086" y="246409"/>
                    <a:pt x="200228" y="290414"/>
                    <a:pt x="136982" y="298129"/>
                  </a:cubicBezTo>
                  <a:cubicBezTo>
                    <a:pt x="73736" y="305845"/>
                    <a:pt x="26111" y="284032"/>
                    <a:pt x="11252" y="263935"/>
                  </a:cubicBezTo>
                  <a:cubicBezTo>
                    <a:pt x="-3607" y="243837"/>
                    <a:pt x="-3893" y="201260"/>
                    <a:pt x="11252" y="178210"/>
                  </a:cubicBezTo>
                  <a:cubicBezTo>
                    <a:pt x="26396" y="155159"/>
                    <a:pt x="38398" y="136776"/>
                    <a:pt x="38017" y="10696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 name="Google Shape;187;p12">
              <a:extLst>
                <a:ext uri="{FF2B5EF4-FFF2-40B4-BE49-F238E27FC236}">
                  <a16:creationId xmlns:a16="http://schemas.microsoft.com/office/drawing/2014/main" id="{2669D921-BFFA-4247-A683-E54816C858C0}"/>
                </a:ext>
              </a:extLst>
            </p:cNvPr>
            <p:cNvSpPr/>
            <p:nvPr/>
          </p:nvSpPr>
          <p:spPr>
            <a:xfrm>
              <a:off x="6700339" y="668001"/>
              <a:ext cx="78506" cy="96744"/>
            </a:xfrm>
            <a:custGeom>
              <a:avLst/>
              <a:gdLst/>
              <a:ahLst/>
              <a:cxnLst/>
              <a:rect l="l" t="t" r="r" b="b"/>
              <a:pathLst>
                <a:path w="98194" h="121006" extrusionOk="0">
                  <a:moveTo>
                    <a:pt x="98195" y="3459"/>
                  </a:moveTo>
                  <a:cubicBezTo>
                    <a:pt x="98195" y="3459"/>
                    <a:pt x="50570" y="-9685"/>
                    <a:pt x="22471" y="15270"/>
                  </a:cubicBezTo>
                  <a:cubicBezTo>
                    <a:pt x="3316" y="32880"/>
                    <a:pt x="-4399" y="59709"/>
                    <a:pt x="2468" y="84803"/>
                  </a:cubicBezTo>
                  <a:cubicBezTo>
                    <a:pt x="6278" y="99662"/>
                    <a:pt x="13803" y="119855"/>
                    <a:pt x="25614" y="120998"/>
                  </a:cubicBezTo>
                  <a:cubicBezTo>
                    <a:pt x="37425" y="122141"/>
                    <a:pt x="98195" y="3459"/>
                    <a:pt x="98195" y="3459"/>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 name="Google Shape;188;p12">
              <a:extLst>
                <a:ext uri="{FF2B5EF4-FFF2-40B4-BE49-F238E27FC236}">
                  <a16:creationId xmlns:a16="http://schemas.microsoft.com/office/drawing/2014/main" id="{7ADA30F0-75B3-46B1-8CAC-5B1D86F6995E}"/>
                </a:ext>
              </a:extLst>
            </p:cNvPr>
            <p:cNvSpPr/>
            <p:nvPr/>
          </p:nvSpPr>
          <p:spPr>
            <a:xfrm>
              <a:off x="6715688" y="773039"/>
              <a:ext cx="96838" cy="108380"/>
            </a:xfrm>
            <a:custGeom>
              <a:avLst/>
              <a:gdLst/>
              <a:ahLst/>
              <a:cxnLst/>
              <a:rect l="l" t="t" r="r" b="b"/>
              <a:pathLst>
                <a:path w="121123" h="135560" extrusionOk="0">
                  <a:moveTo>
                    <a:pt x="96617" y="0"/>
                  </a:moveTo>
                  <a:cubicBezTo>
                    <a:pt x="96617" y="0"/>
                    <a:pt x="93569" y="52387"/>
                    <a:pt x="94522" y="56197"/>
                  </a:cubicBezTo>
                  <a:cubicBezTo>
                    <a:pt x="95474" y="60008"/>
                    <a:pt x="115000" y="63722"/>
                    <a:pt x="120525" y="68294"/>
                  </a:cubicBezTo>
                  <a:cubicBezTo>
                    <a:pt x="126049" y="72866"/>
                    <a:pt x="91950" y="125921"/>
                    <a:pt x="74805" y="133826"/>
                  </a:cubicBezTo>
                  <a:cubicBezTo>
                    <a:pt x="57660" y="141732"/>
                    <a:pt x="4129" y="121539"/>
                    <a:pt x="414" y="94964"/>
                  </a:cubicBezTo>
                  <a:cubicBezTo>
                    <a:pt x="-3015" y="70580"/>
                    <a:pt x="15750" y="51530"/>
                    <a:pt x="22989" y="44863"/>
                  </a:cubicBezTo>
                  <a:cubicBezTo>
                    <a:pt x="27875" y="44509"/>
                    <a:pt x="32771" y="44509"/>
                    <a:pt x="37657" y="44863"/>
                  </a:cubicBezTo>
                  <a:lnTo>
                    <a:pt x="39276" y="19526"/>
                  </a:lnTo>
                  <a:cubicBezTo>
                    <a:pt x="62613" y="11335"/>
                    <a:pt x="96617" y="0"/>
                    <a:pt x="96617"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 name="Google Shape;189;p12">
              <a:extLst>
                <a:ext uri="{FF2B5EF4-FFF2-40B4-BE49-F238E27FC236}">
                  <a16:creationId xmlns:a16="http://schemas.microsoft.com/office/drawing/2014/main" id="{8C57515E-6345-4780-B7E4-0CD9C03BFF70}"/>
                </a:ext>
              </a:extLst>
            </p:cNvPr>
            <p:cNvSpPr/>
            <p:nvPr/>
          </p:nvSpPr>
          <p:spPr>
            <a:xfrm>
              <a:off x="6550295" y="816287"/>
              <a:ext cx="182749" cy="260151"/>
            </a:xfrm>
            <a:custGeom>
              <a:avLst/>
              <a:gdLst/>
              <a:ahLst/>
              <a:cxnLst/>
              <a:rect l="l" t="t" r="r" b="b"/>
              <a:pathLst>
                <a:path w="228579" h="325392" extrusionOk="0">
                  <a:moveTo>
                    <a:pt x="149659" y="225085"/>
                  </a:moveTo>
                  <a:cubicBezTo>
                    <a:pt x="134829" y="245426"/>
                    <a:pt x="117303" y="263658"/>
                    <a:pt x="97557" y="279282"/>
                  </a:cubicBezTo>
                  <a:cubicBezTo>
                    <a:pt x="91252" y="285914"/>
                    <a:pt x="85308" y="292878"/>
                    <a:pt x="79746" y="300142"/>
                  </a:cubicBezTo>
                  <a:cubicBezTo>
                    <a:pt x="70392" y="310933"/>
                    <a:pt x="58276" y="318969"/>
                    <a:pt x="44694" y="323383"/>
                  </a:cubicBezTo>
                  <a:cubicBezTo>
                    <a:pt x="32883" y="326431"/>
                    <a:pt x="27930" y="325669"/>
                    <a:pt x="25644" y="323383"/>
                  </a:cubicBezTo>
                  <a:cubicBezTo>
                    <a:pt x="23358" y="321097"/>
                    <a:pt x="24596" y="317858"/>
                    <a:pt x="29739" y="315763"/>
                  </a:cubicBezTo>
                  <a:cubicBezTo>
                    <a:pt x="38150" y="313277"/>
                    <a:pt x="45961" y="309096"/>
                    <a:pt x="52695" y="303475"/>
                  </a:cubicBezTo>
                  <a:cubicBezTo>
                    <a:pt x="52695" y="303475"/>
                    <a:pt x="41741" y="308524"/>
                    <a:pt x="34788" y="310905"/>
                  </a:cubicBezTo>
                  <a:cubicBezTo>
                    <a:pt x="28644" y="313041"/>
                    <a:pt x="22234" y="314323"/>
                    <a:pt x="15738" y="314715"/>
                  </a:cubicBezTo>
                  <a:cubicBezTo>
                    <a:pt x="9165" y="314715"/>
                    <a:pt x="2403" y="307190"/>
                    <a:pt x="7546" y="305190"/>
                  </a:cubicBezTo>
                  <a:cubicBezTo>
                    <a:pt x="12690" y="303190"/>
                    <a:pt x="17071" y="302713"/>
                    <a:pt x="27549" y="298999"/>
                  </a:cubicBezTo>
                  <a:cubicBezTo>
                    <a:pt x="32921" y="297080"/>
                    <a:pt x="38017" y="294454"/>
                    <a:pt x="42693" y="291188"/>
                  </a:cubicBezTo>
                  <a:cubicBezTo>
                    <a:pt x="35655" y="293262"/>
                    <a:pt x="28454" y="294759"/>
                    <a:pt x="21167" y="295665"/>
                  </a:cubicBezTo>
                  <a:cubicBezTo>
                    <a:pt x="15090" y="296657"/>
                    <a:pt x="8851" y="295932"/>
                    <a:pt x="3165" y="293569"/>
                  </a:cubicBezTo>
                  <a:cubicBezTo>
                    <a:pt x="117" y="292236"/>
                    <a:pt x="-2550" y="286711"/>
                    <a:pt x="4308" y="284902"/>
                  </a:cubicBezTo>
                  <a:cubicBezTo>
                    <a:pt x="13166" y="284041"/>
                    <a:pt x="21881" y="282023"/>
                    <a:pt x="30216" y="278901"/>
                  </a:cubicBezTo>
                  <a:cubicBezTo>
                    <a:pt x="38217" y="275281"/>
                    <a:pt x="43265" y="271471"/>
                    <a:pt x="41455" y="270709"/>
                  </a:cubicBezTo>
                  <a:cubicBezTo>
                    <a:pt x="39645" y="269947"/>
                    <a:pt x="35169" y="272424"/>
                    <a:pt x="27168" y="271852"/>
                  </a:cubicBezTo>
                  <a:cubicBezTo>
                    <a:pt x="19167" y="271281"/>
                    <a:pt x="11642" y="266137"/>
                    <a:pt x="11737" y="262327"/>
                  </a:cubicBezTo>
                  <a:cubicBezTo>
                    <a:pt x="11832" y="258517"/>
                    <a:pt x="13452" y="260422"/>
                    <a:pt x="21262" y="259756"/>
                  </a:cubicBezTo>
                  <a:cubicBezTo>
                    <a:pt x="29559" y="257716"/>
                    <a:pt x="37998" y="256284"/>
                    <a:pt x="46503" y="255469"/>
                  </a:cubicBezTo>
                  <a:cubicBezTo>
                    <a:pt x="54924" y="255791"/>
                    <a:pt x="63344" y="254795"/>
                    <a:pt x="71459" y="252517"/>
                  </a:cubicBezTo>
                  <a:cubicBezTo>
                    <a:pt x="79936" y="249945"/>
                    <a:pt x="99081" y="226990"/>
                    <a:pt x="113750" y="205939"/>
                  </a:cubicBezTo>
                  <a:cubicBezTo>
                    <a:pt x="129714" y="182391"/>
                    <a:pt x="142344" y="156747"/>
                    <a:pt x="151278" y="129739"/>
                  </a:cubicBezTo>
                  <a:cubicBezTo>
                    <a:pt x="160041" y="101164"/>
                    <a:pt x="170328" y="46586"/>
                    <a:pt x="178044" y="27727"/>
                  </a:cubicBezTo>
                  <a:cubicBezTo>
                    <a:pt x="185759" y="8867"/>
                    <a:pt x="198427" y="390"/>
                    <a:pt x="210714" y="9"/>
                  </a:cubicBezTo>
                  <a:cubicBezTo>
                    <a:pt x="225097" y="-467"/>
                    <a:pt x="231289" y="18487"/>
                    <a:pt x="227478" y="34870"/>
                  </a:cubicBezTo>
                  <a:cubicBezTo>
                    <a:pt x="220811" y="62969"/>
                    <a:pt x="188807" y="173650"/>
                    <a:pt x="149659" y="225085"/>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 name="Google Shape;190;p12">
              <a:extLst>
                <a:ext uri="{FF2B5EF4-FFF2-40B4-BE49-F238E27FC236}">
                  <a16:creationId xmlns:a16="http://schemas.microsoft.com/office/drawing/2014/main" id="{7245B8DC-DFA5-49E8-AE03-B63EF450B31C}"/>
                </a:ext>
              </a:extLst>
            </p:cNvPr>
            <p:cNvSpPr/>
            <p:nvPr/>
          </p:nvSpPr>
          <p:spPr>
            <a:xfrm>
              <a:off x="6687493" y="808527"/>
              <a:ext cx="141166" cy="186207"/>
            </a:xfrm>
            <a:custGeom>
              <a:avLst/>
              <a:gdLst/>
              <a:ahLst/>
              <a:cxnLst/>
              <a:rect l="l" t="t" r="r" b="b"/>
              <a:pathLst>
                <a:path w="176568" h="232904" extrusionOk="0">
                  <a:moveTo>
                    <a:pt x="139122" y="16859"/>
                  </a:moveTo>
                  <a:cubicBezTo>
                    <a:pt x="153790" y="19145"/>
                    <a:pt x="170554" y="26955"/>
                    <a:pt x="172840" y="35051"/>
                  </a:cubicBezTo>
                  <a:cubicBezTo>
                    <a:pt x="178965" y="64011"/>
                    <a:pt x="177526" y="94062"/>
                    <a:pt x="168649" y="122300"/>
                  </a:cubicBezTo>
                  <a:cubicBezTo>
                    <a:pt x="155981" y="156019"/>
                    <a:pt x="141503" y="216693"/>
                    <a:pt x="134264" y="231266"/>
                  </a:cubicBezTo>
                  <a:cubicBezTo>
                    <a:pt x="96383" y="236540"/>
                    <a:pt x="57826" y="228996"/>
                    <a:pt x="24726" y="209835"/>
                  </a:cubicBezTo>
                  <a:cubicBezTo>
                    <a:pt x="24726" y="209835"/>
                    <a:pt x="21678" y="151352"/>
                    <a:pt x="21488" y="132016"/>
                  </a:cubicBezTo>
                  <a:cubicBezTo>
                    <a:pt x="-26137" y="90773"/>
                    <a:pt x="14630" y="39814"/>
                    <a:pt x="54635" y="285"/>
                  </a:cubicBezTo>
                  <a:cubicBezTo>
                    <a:pt x="59455" y="-95"/>
                    <a:pt x="64293" y="-95"/>
                    <a:pt x="69113" y="285"/>
                  </a:cubicBezTo>
                  <a:cubicBezTo>
                    <a:pt x="69113" y="285"/>
                    <a:pt x="33394" y="42576"/>
                    <a:pt x="58159" y="66960"/>
                  </a:cubicBezTo>
                  <a:cubicBezTo>
                    <a:pt x="111499" y="50291"/>
                    <a:pt x="122072" y="26384"/>
                    <a:pt x="139122" y="16859"/>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 name="Google Shape;191;p12">
              <a:extLst>
                <a:ext uri="{FF2B5EF4-FFF2-40B4-BE49-F238E27FC236}">
                  <a16:creationId xmlns:a16="http://schemas.microsoft.com/office/drawing/2014/main" id="{51754A3D-BE9D-4986-9B61-7478DB1E97BD}"/>
                </a:ext>
              </a:extLst>
            </p:cNvPr>
            <p:cNvSpPr/>
            <p:nvPr/>
          </p:nvSpPr>
          <p:spPr>
            <a:xfrm>
              <a:off x="6712641" y="675415"/>
              <a:ext cx="103849" cy="127932"/>
            </a:xfrm>
            <a:custGeom>
              <a:avLst/>
              <a:gdLst/>
              <a:ahLst/>
              <a:cxnLst/>
              <a:rect l="l" t="t" r="r" b="b"/>
              <a:pathLst>
                <a:path w="129892" h="160015" extrusionOk="0">
                  <a:moveTo>
                    <a:pt x="2701" y="57241"/>
                  </a:moveTo>
                  <a:lnTo>
                    <a:pt x="2701" y="57241"/>
                  </a:lnTo>
                  <a:cubicBezTo>
                    <a:pt x="8035" y="23618"/>
                    <a:pt x="32324" y="-1719"/>
                    <a:pt x="66995" y="91"/>
                  </a:cubicBezTo>
                  <a:cubicBezTo>
                    <a:pt x="103761" y="2178"/>
                    <a:pt x="131870" y="33673"/>
                    <a:pt x="129784" y="70438"/>
                  </a:cubicBezTo>
                  <a:cubicBezTo>
                    <a:pt x="129774" y="70547"/>
                    <a:pt x="129774" y="70657"/>
                    <a:pt x="129765" y="70767"/>
                  </a:cubicBezTo>
                  <a:cubicBezTo>
                    <a:pt x="128441" y="91415"/>
                    <a:pt x="117601" y="110276"/>
                    <a:pt x="100428" y="121821"/>
                  </a:cubicBezTo>
                  <a:cubicBezTo>
                    <a:pt x="99228" y="126932"/>
                    <a:pt x="97437" y="131886"/>
                    <a:pt x="95094" y="136584"/>
                  </a:cubicBezTo>
                  <a:cubicBezTo>
                    <a:pt x="82806" y="150872"/>
                    <a:pt x="50231" y="159921"/>
                    <a:pt x="39468" y="160016"/>
                  </a:cubicBezTo>
                  <a:cubicBezTo>
                    <a:pt x="29943" y="160016"/>
                    <a:pt x="22132" y="151443"/>
                    <a:pt x="13369" y="137061"/>
                  </a:cubicBezTo>
                  <a:cubicBezTo>
                    <a:pt x="-4728" y="107247"/>
                    <a:pt x="-156" y="73910"/>
                    <a:pt x="2701" y="57241"/>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 name="Google Shape;192;p12">
              <a:extLst>
                <a:ext uri="{FF2B5EF4-FFF2-40B4-BE49-F238E27FC236}">
                  <a16:creationId xmlns:a16="http://schemas.microsoft.com/office/drawing/2014/main" id="{71B34FD1-0D93-4F3A-ABC5-D5D5F7D8F37D}"/>
                </a:ext>
              </a:extLst>
            </p:cNvPr>
            <p:cNvSpPr/>
            <p:nvPr/>
          </p:nvSpPr>
          <p:spPr>
            <a:xfrm>
              <a:off x="6716857" y="674913"/>
              <a:ext cx="104260" cy="98126"/>
            </a:xfrm>
            <a:custGeom>
              <a:avLst/>
              <a:gdLst/>
              <a:ahLst/>
              <a:cxnLst/>
              <a:rect l="l" t="t" r="r" b="b"/>
              <a:pathLst>
                <a:path w="130406" h="122734" extrusionOk="0">
                  <a:moveTo>
                    <a:pt x="72390" y="1671"/>
                  </a:moveTo>
                  <a:cubicBezTo>
                    <a:pt x="96679" y="6339"/>
                    <a:pt x="116681" y="13197"/>
                    <a:pt x="123254" y="37104"/>
                  </a:cubicBezTo>
                  <a:cubicBezTo>
                    <a:pt x="127825" y="53487"/>
                    <a:pt x="133731" y="84729"/>
                    <a:pt x="128111" y="98064"/>
                  </a:cubicBezTo>
                  <a:lnTo>
                    <a:pt x="124587" y="107589"/>
                  </a:lnTo>
                  <a:lnTo>
                    <a:pt x="95155" y="122734"/>
                  </a:lnTo>
                  <a:cubicBezTo>
                    <a:pt x="95155" y="122734"/>
                    <a:pt x="81439" y="111304"/>
                    <a:pt x="85630" y="77776"/>
                  </a:cubicBezTo>
                  <a:cubicBezTo>
                    <a:pt x="85506" y="73249"/>
                    <a:pt x="84077" y="68853"/>
                    <a:pt x="81534" y="65108"/>
                  </a:cubicBezTo>
                  <a:cubicBezTo>
                    <a:pt x="79667" y="61944"/>
                    <a:pt x="78315" y="58504"/>
                    <a:pt x="77533" y="54916"/>
                  </a:cubicBezTo>
                  <a:cubicBezTo>
                    <a:pt x="74028" y="45886"/>
                    <a:pt x="67218" y="38529"/>
                    <a:pt x="58483" y="34342"/>
                  </a:cubicBezTo>
                  <a:cubicBezTo>
                    <a:pt x="39653" y="26020"/>
                    <a:pt x="18002" y="27007"/>
                    <a:pt x="0" y="37009"/>
                  </a:cubicBezTo>
                  <a:cubicBezTo>
                    <a:pt x="12706" y="9565"/>
                    <a:pt x="42939" y="-5191"/>
                    <a:pt x="72390" y="167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 name="Google Shape;193;p12">
              <a:extLst>
                <a:ext uri="{FF2B5EF4-FFF2-40B4-BE49-F238E27FC236}">
                  <a16:creationId xmlns:a16="http://schemas.microsoft.com/office/drawing/2014/main" id="{3161733E-37E5-4F2E-A756-8FE321766DCA}"/>
                </a:ext>
              </a:extLst>
            </p:cNvPr>
            <p:cNvSpPr/>
            <p:nvPr/>
          </p:nvSpPr>
          <p:spPr>
            <a:xfrm>
              <a:off x="6591681" y="1319278"/>
              <a:ext cx="81988" cy="62539"/>
            </a:xfrm>
            <a:custGeom>
              <a:avLst/>
              <a:gdLst/>
              <a:ahLst/>
              <a:cxnLst/>
              <a:rect l="l" t="t" r="r" b="b"/>
              <a:pathLst>
                <a:path w="102549" h="78223" extrusionOk="0">
                  <a:moveTo>
                    <a:pt x="95132" y="3"/>
                  </a:moveTo>
                  <a:cubicBezTo>
                    <a:pt x="82845" y="9528"/>
                    <a:pt x="63699" y="3051"/>
                    <a:pt x="62747" y="4003"/>
                  </a:cubicBezTo>
                  <a:cubicBezTo>
                    <a:pt x="48374" y="16282"/>
                    <a:pt x="33334" y="27761"/>
                    <a:pt x="17694" y="38388"/>
                  </a:cubicBezTo>
                  <a:cubicBezTo>
                    <a:pt x="10074" y="44389"/>
                    <a:pt x="-1928" y="52485"/>
                    <a:pt x="263" y="64106"/>
                  </a:cubicBezTo>
                  <a:cubicBezTo>
                    <a:pt x="4168" y="84775"/>
                    <a:pt x="37315" y="78393"/>
                    <a:pt x="49888" y="72107"/>
                  </a:cubicBezTo>
                  <a:cubicBezTo>
                    <a:pt x="62461" y="65820"/>
                    <a:pt x="72558" y="55248"/>
                    <a:pt x="84464" y="47913"/>
                  </a:cubicBezTo>
                  <a:cubicBezTo>
                    <a:pt x="92846" y="42675"/>
                    <a:pt x="101228" y="39912"/>
                    <a:pt x="102466" y="28863"/>
                  </a:cubicBezTo>
                  <a:cubicBezTo>
                    <a:pt x="103323" y="22767"/>
                    <a:pt x="97323" y="-283"/>
                    <a:pt x="95132" y="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 name="Google Shape;194;p12">
              <a:extLst>
                <a:ext uri="{FF2B5EF4-FFF2-40B4-BE49-F238E27FC236}">
                  <a16:creationId xmlns:a16="http://schemas.microsoft.com/office/drawing/2014/main" id="{FFA96BF8-1DF4-4812-B928-7D2936771F72}"/>
                </a:ext>
              </a:extLst>
            </p:cNvPr>
            <p:cNvSpPr/>
            <p:nvPr/>
          </p:nvSpPr>
          <p:spPr>
            <a:xfrm>
              <a:off x="6592043" y="1339232"/>
              <a:ext cx="81616" cy="42611"/>
            </a:xfrm>
            <a:custGeom>
              <a:avLst/>
              <a:gdLst/>
              <a:ahLst/>
              <a:cxnLst/>
              <a:rect l="l" t="t" r="r" b="b"/>
              <a:pathLst>
                <a:path w="102084" h="53297" extrusionOk="0">
                  <a:moveTo>
                    <a:pt x="101917" y="0"/>
                  </a:moveTo>
                  <a:cubicBezTo>
                    <a:pt x="100298" y="10192"/>
                    <a:pt x="92392" y="13049"/>
                    <a:pt x="83725" y="18193"/>
                  </a:cubicBezTo>
                  <a:cubicBezTo>
                    <a:pt x="71628" y="25717"/>
                    <a:pt x="61055" y="36481"/>
                    <a:pt x="48482" y="42863"/>
                  </a:cubicBezTo>
                  <a:cubicBezTo>
                    <a:pt x="35909" y="49244"/>
                    <a:pt x="8096" y="54483"/>
                    <a:pt x="0" y="39719"/>
                  </a:cubicBezTo>
                  <a:cubicBezTo>
                    <a:pt x="4381" y="59722"/>
                    <a:pt x="36957" y="53435"/>
                    <a:pt x="49435" y="47149"/>
                  </a:cubicBezTo>
                  <a:cubicBezTo>
                    <a:pt x="61913" y="40862"/>
                    <a:pt x="72104" y="30289"/>
                    <a:pt x="84010" y="22955"/>
                  </a:cubicBezTo>
                  <a:cubicBezTo>
                    <a:pt x="92392" y="17716"/>
                    <a:pt x="100775" y="14954"/>
                    <a:pt x="102013" y="3905"/>
                  </a:cubicBezTo>
                  <a:cubicBezTo>
                    <a:pt x="102137" y="2604"/>
                    <a:pt x="102098" y="1293"/>
                    <a:pt x="1019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 name="Google Shape;195;p12">
              <a:extLst>
                <a:ext uri="{FF2B5EF4-FFF2-40B4-BE49-F238E27FC236}">
                  <a16:creationId xmlns:a16="http://schemas.microsoft.com/office/drawing/2014/main" id="{DCE5043D-3DB2-4DC2-ADC5-592893324C49}"/>
                </a:ext>
              </a:extLst>
            </p:cNvPr>
            <p:cNvSpPr/>
            <p:nvPr/>
          </p:nvSpPr>
          <p:spPr>
            <a:xfrm>
              <a:off x="6550653" y="1292322"/>
              <a:ext cx="75049" cy="58139"/>
            </a:xfrm>
            <a:custGeom>
              <a:avLst/>
              <a:gdLst/>
              <a:ahLst/>
              <a:cxnLst/>
              <a:rect l="l" t="t" r="r" b="b"/>
              <a:pathLst>
                <a:path w="93870" h="72719" extrusionOk="0">
                  <a:moveTo>
                    <a:pt x="86537" y="0"/>
                  </a:moveTo>
                  <a:cubicBezTo>
                    <a:pt x="75297" y="9525"/>
                    <a:pt x="57962" y="4000"/>
                    <a:pt x="57390" y="4858"/>
                  </a:cubicBezTo>
                  <a:cubicBezTo>
                    <a:pt x="44255" y="16047"/>
                    <a:pt x="30520" y="26508"/>
                    <a:pt x="16242" y="36195"/>
                  </a:cubicBezTo>
                  <a:cubicBezTo>
                    <a:pt x="9194" y="41719"/>
                    <a:pt x="-1760" y="49149"/>
                    <a:pt x="240" y="59722"/>
                  </a:cubicBezTo>
                  <a:cubicBezTo>
                    <a:pt x="3764" y="78772"/>
                    <a:pt x="34149" y="72866"/>
                    <a:pt x="45674" y="67056"/>
                  </a:cubicBezTo>
                  <a:cubicBezTo>
                    <a:pt x="57200" y="61246"/>
                    <a:pt x="66439" y="51625"/>
                    <a:pt x="77297" y="44958"/>
                  </a:cubicBezTo>
                  <a:cubicBezTo>
                    <a:pt x="85013" y="40100"/>
                    <a:pt x="92633" y="37624"/>
                    <a:pt x="93871" y="27813"/>
                  </a:cubicBezTo>
                  <a:cubicBezTo>
                    <a:pt x="93547" y="18108"/>
                    <a:pt x="91042" y="8600"/>
                    <a:pt x="86537" y="0"/>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 name="Google Shape;196;p12">
              <a:extLst>
                <a:ext uri="{FF2B5EF4-FFF2-40B4-BE49-F238E27FC236}">
                  <a16:creationId xmlns:a16="http://schemas.microsoft.com/office/drawing/2014/main" id="{9096BDE8-F4BB-4720-8B23-DC9AD1D6916F}"/>
                </a:ext>
              </a:extLst>
            </p:cNvPr>
            <p:cNvSpPr/>
            <p:nvPr/>
          </p:nvSpPr>
          <p:spPr>
            <a:xfrm>
              <a:off x="6550998" y="1311512"/>
              <a:ext cx="74752" cy="39022"/>
            </a:xfrm>
            <a:custGeom>
              <a:avLst/>
              <a:gdLst/>
              <a:ahLst/>
              <a:cxnLst/>
              <a:rect l="l" t="t" r="r" b="b"/>
              <a:pathLst>
                <a:path w="93498" h="48808" extrusionOk="0">
                  <a:moveTo>
                    <a:pt x="93345" y="0"/>
                  </a:moveTo>
                  <a:cubicBezTo>
                    <a:pt x="91821" y="9525"/>
                    <a:pt x="84296" y="11906"/>
                    <a:pt x="76581" y="16669"/>
                  </a:cubicBezTo>
                  <a:cubicBezTo>
                    <a:pt x="65913" y="23622"/>
                    <a:pt x="56388" y="33147"/>
                    <a:pt x="44387" y="39243"/>
                  </a:cubicBezTo>
                  <a:cubicBezTo>
                    <a:pt x="32385" y="45339"/>
                    <a:pt x="7429" y="49911"/>
                    <a:pt x="0" y="36385"/>
                  </a:cubicBezTo>
                  <a:cubicBezTo>
                    <a:pt x="4000" y="54674"/>
                    <a:pt x="33814" y="48959"/>
                    <a:pt x="45244" y="43148"/>
                  </a:cubicBezTo>
                  <a:cubicBezTo>
                    <a:pt x="56674" y="37338"/>
                    <a:pt x="66008" y="27718"/>
                    <a:pt x="76867" y="21050"/>
                  </a:cubicBezTo>
                  <a:cubicBezTo>
                    <a:pt x="84582" y="16193"/>
                    <a:pt x="92202" y="13716"/>
                    <a:pt x="93440" y="3905"/>
                  </a:cubicBezTo>
                  <a:cubicBezTo>
                    <a:pt x="93545" y="2604"/>
                    <a:pt x="93507" y="1295"/>
                    <a:pt x="9334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 name="Google Shape;197;p12">
              <a:extLst>
                <a:ext uri="{FF2B5EF4-FFF2-40B4-BE49-F238E27FC236}">
                  <a16:creationId xmlns:a16="http://schemas.microsoft.com/office/drawing/2014/main" id="{DDA249DE-C442-4742-9CC6-A2516DC2ED31}"/>
                </a:ext>
              </a:extLst>
            </p:cNvPr>
            <p:cNvSpPr/>
            <p:nvPr/>
          </p:nvSpPr>
          <p:spPr>
            <a:xfrm>
              <a:off x="6578488" y="992358"/>
              <a:ext cx="178709" cy="308230"/>
            </a:xfrm>
            <a:custGeom>
              <a:avLst/>
              <a:gdLst/>
              <a:ahLst/>
              <a:cxnLst/>
              <a:rect l="l" t="t" r="r" b="b"/>
              <a:pathLst>
                <a:path w="223526" h="385528" extrusionOk="0">
                  <a:moveTo>
                    <a:pt x="222028" y="14192"/>
                  </a:moveTo>
                  <a:cubicBezTo>
                    <a:pt x="188671" y="18631"/>
                    <a:pt x="154743" y="13718"/>
                    <a:pt x="124016" y="0"/>
                  </a:cubicBezTo>
                  <a:cubicBezTo>
                    <a:pt x="124587" y="10477"/>
                    <a:pt x="125158" y="19717"/>
                    <a:pt x="125158" y="19717"/>
                  </a:cubicBezTo>
                  <a:cubicBezTo>
                    <a:pt x="85249" y="48292"/>
                    <a:pt x="5239" y="95345"/>
                    <a:pt x="0" y="128111"/>
                  </a:cubicBezTo>
                  <a:cubicBezTo>
                    <a:pt x="5239" y="231553"/>
                    <a:pt x="20955" y="379381"/>
                    <a:pt x="25432" y="381476"/>
                  </a:cubicBezTo>
                  <a:cubicBezTo>
                    <a:pt x="37909" y="387477"/>
                    <a:pt x="46672" y="386525"/>
                    <a:pt x="52578" y="380524"/>
                  </a:cubicBezTo>
                  <a:cubicBezTo>
                    <a:pt x="52578" y="380524"/>
                    <a:pt x="77724" y="292894"/>
                    <a:pt x="70390" y="164306"/>
                  </a:cubicBezTo>
                  <a:cubicBezTo>
                    <a:pt x="70390" y="164306"/>
                    <a:pt x="209931" y="102489"/>
                    <a:pt x="219075" y="69056"/>
                  </a:cubicBezTo>
                  <a:cubicBezTo>
                    <a:pt x="223152" y="55420"/>
                    <a:pt x="224447" y="41103"/>
                    <a:pt x="222885" y="26956"/>
                  </a:cubicBezTo>
                  <a:cubicBezTo>
                    <a:pt x="222790" y="22765"/>
                    <a:pt x="222504" y="18288"/>
                    <a:pt x="222028" y="14192"/>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 name="Google Shape;198;p12">
              <a:extLst>
                <a:ext uri="{FF2B5EF4-FFF2-40B4-BE49-F238E27FC236}">
                  <a16:creationId xmlns:a16="http://schemas.microsoft.com/office/drawing/2014/main" id="{F9E2B315-92BE-44E8-8701-FF8E868B7741}"/>
                </a:ext>
              </a:extLst>
            </p:cNvPr>
            <p:cNvSpPr/>
            <p:nvPr/>
          </p:nvSpPr>
          <p:spPr>
            <a:xfrm>
              <a:off x="6627226" y="992967"/>
              <a:ext cx="177917" cy="333745"/>
            </a:xfrm>
            <a:custGeom>
              <a:avLst/>
              <a:gdLst/>
              <a:ahLst/>
              <a:cxnLst/>
              <a:rect l="l" t="t" r="r" b="b"/>
              <a:pathLst>
                <a:path w="222535" h="417442" extrusionOk="0">
                  <a:moveTo>
                    <a:pt x="207359" y="0"/>
                  </a:moveTo>
                  <a:cubicBezTo>
                    <a:pt x="180927" y="11882"/>
                    <a:pt x="151600" y="15820"/>
                    <a:pt x="122968" y="11335"/>
                  </a:cubicBezTo>
                  <a:cubicBezTo>
                    <a:pt x="122968" y="25146"/>
                    <a:pt x="124968" y="51149"/>
                    <a:pt x="124968" y="51149"/>
                  </a:cubicBezTo>
                  <a:cubicBezTo>
                    <a:pt x="84868" y="79153"/>
                    <a:pt x="5144" y="126778"/>
                    <a:pt x="0" y="159544"/>
                  </a:cubicBezTo>
                  <a:cubicBezTo>
                    <a:pt x="5144" y="263081"/>
                    <a:pt x="14859" y="412909"/>
                    <a:pt x="19050" y="414814"/>
                  </a:cubicBezTo>
                  <a:cubicBezTo>
                    <a:pt x="29994" y="419399"/>
                    <a:pt x="42529" y="417917"/>
                    <a:pt x="52102" y="410909"/>
                  </a:cubicBezTo>
                  <a:cubicBezTo>
                    <a:pt x="52102" y="410909"/>
                    <a:pt x="77343" y="324326"/>
                    <a:pt x="70009" y="195739"/>
                  </a:cubicBezTo>
                  <a:cubicBezTo>
                    <a:pt x="70009" y="193358"/>
                    <a:pt x="189643" y="134398"/>
                    <a:pt x="204788" y="118872"/>
                  </a:cubicBezTo>
                  <a:cubicBezTo>
                    <a:pt x="219932" y="103346"/>
                    <a:pt x="222885" y="80105"/>
                    <a:pt x="222504" y="58103"/>
                  </a:cubicBezTo>
                  <a:cubicBezTo>
                    <a:pt x="221466" y="37907"/>
                    <a:pt x="216313" y="18135"/>
                    <a:pt x="207359"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 name="Google Shape;199;p12">
              <a:extLst>
                <a:ext uri="{FF2B5EF4-FFF2-40B4-BE49-F238E27FC236}">
                  <a16:creationId xmlns:a16="http://schemas.microsoft.com/office/drawing/2014/main" id="{F7EEC5C6-8BCC-4FBE-8401-E41D1E32BEA9}"/>
                </a:ext>
              </a:extLst>
            </p:cNvPr>
            <p:cNvSpPr/>
            <p:nvPr/>
          </p:nvSpPr>
          <p:spPr>
            <a:xfrm>
              <a:off x="6560953" y="971949"/>
              <a:ext cx="266059" cy="244904"/>
            </a:xfrm>
            <a:custGeom>
              <a:avLst/>
              <a:gdLst/>
              <a:ahLst/>
              <a:cxnLst/>
              <a:rect l="l" t="t" r="r" b="b"/>
              <a:pathLst>
                <a:path w="332782" h="306321" extrusionOk="0">
                  <a:moveTo>
                    <a:pt x="319589" y="48292"/>
                  </a:moveTo>
                  <a:cubicBezTo>
                    <a:pt x="319589" y="48292"/>
                    <a:pt x="363881" y="126682"/>
                    <a:pt x="290157" y="166973"/>
                  </a:cubicBezTo>
                  <a:cubicBezTo>
                    <a:pt x="212338" y="209455"/>
                    <a:pt x="164999" y="219361"/>
                    <a:pt x="164999" y="219361"/>
                  </a:cubicBezTo>
                  <a:lnTo>
                    <a:pt x="153283" y="222123"/>
                  </a:lnTo>
                  <a:cubicBezTo>
                    <a:pt x="156950" y="249145"/>
                    <a:pt x="156950" y="276539"/>
                    <a:pt x="153283" y="303562"/>
                  </a:cubicBezTo>
                  <a:cubicBezTo>
                    <a:pt x="153283" y="303562"/>
                    <a:pt x="97752" y="322612"/>
                    <a:pt x="26981" y="260604"/>
                  </a:cubicBezTo>
                  <a:lnTo>
                    <a:pt x="3550" y="185071"/>
                  </a:lnTo>
                  <a:lnTo>
                    <a:pt x="788" y="165068"/>
                  </a:lnTo>
                  <a:cubicBezTo>
                    <a:pt x="-1936" y="151189"/>
                    <a:pt x="2502" y="136869"/>
                    <a:pt x="12599" y="126968"/>
                  </a:cubicBezTo>
                  <a:cubicBezTo>
                    <a:pt x="29553" y="111538"/>
                    <a:pt x="83369" y="72104"/>
                    <a:pt x="116802" y="49625"/>
                  </a:cubicBezTo>
                  <a:cubicBezTo>
                    <a:pt x="150235" y="27146"/>
                    <a:pt x="177286" y="5429"/>
                    <a:pt x="177286" y="5429"/>
                  </a:cubicBezTo>
                  <a:lnTo>
                    <a:pt x="183096" y="0"/>
                  </a:lnTo>
                  <a:cubicBezTo>
                    <a:pt x="183096" y="0"/>
                    <a:pt x="222815" y="31623"/>
                    <a:pt x="295301" y="21050"/>
                  </a:cubicBezTo>
                  <a:cubicBezTo>
                    <a:pt x="304826" y="28750"/>
                    <a:pt x="313027" y="37951"/>
                    <a:pt x="319589" y="48292"/>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 name="Google Shape;200;p12">
              <a:extLst>
                <a:ext uri="{FF2B5EF4-FFF2-40B4-BE49-F238E27FC236}">
                  <a16:creationId xmlns:a16="http://schemas.microsoft.com/office/drawing/2014/main" id="{2CE84C49-8367-4FBB-A764-77066675D2FD}"/>
                </a:ext>
              </a:extLst>
            </p:cNvPr>
            <p:cNvSpPr/>
            <p:nvPr/>
          </p:nvSpPr>
          <p:spPr>
            <a:xfrm>
              <a:off x="6774876" y="827227"/>
              <a:ext cx="92463" cy="324160"/>
            </a:xfrm>
            <a:custGeom>
              <a:avLst/>
              <a:gdLst/>
              <a:ahLst/>
              <a:cxnLst/>
              <a:rect l="l" t="t" r="r" b="b"/>
              <a:pathLst>
                <a:path w="115651" h="405453" extrusionOk="0">
                  <a:moveTo>
                    <a:pt x="8203" y="345513"/>
                  </a:moveTo>
                  <a:cubicBezTo>
                    <a:pt x="14946" y="339437"/>
                    <a:pt x="22071" y="333806"/>
                    <a:pt x="29539" y="328654"/>
                  </a:cubicBezTo>
                  <a:cubicBezTo>
                    <a:pt x="37482" y="324626"/>
                    <a:pt x="44769" y="319424"/>
                    <a:pt x="51160" y="313223"/>
                  </a:cubicBezTo>
                  <a:cubicBezTo>
                    <a:pt x="57923" y="306460"/>
                    <a:pt x="67924" y="277981"/>
                    <a:pt x="73163" y="250263"/>
                  </a:cubicBezTo>
                  <a:cubicBezTo>
                    <a:pt x="77992" y="219257"/>
                    <a:pt x="77478" y="187654"/>
                    <a:pt x="71639" y="156823"/>
                  </a:cubicBezTo>
                  <a:cubicBezTo>
                    <a:pt x="62447" y="119935"/>
                    <a:pt x="50046" y="83921"/>
                    <a:pt x="34587" y="49190"/>
                  </a:cubicBezTo>
                  <a:cubicBezTo>
                    <a:pt x="25062" y="28426"/>
                    <a:pt x="30301" y="15757"/>
                    <a:pt x="39254" y="6518"/>
                  </a:cubicBezTo>
                  <a:cubicBezTo>
                    <a:pt x="49827" y="-4245"/>
                    <a:pt x="60781" y="-3959"/>
                    <a:pt x="73354" y="24997"/>
                  </a:cubicBezTo>
                  <a:cubicBezTo>
                    <a:pt x="90984" y="65646"/>
                    <a:pt x="104015" y="108137"/>
                    <a:pt x="112216" y="151679"/>
                  </a:cubicBezTo>
                  <a:cubicBezTo>
                    <a:pt x="117207" y="183273"/>
                    <a:pt x="116759" y="215488"/>
                    <a:pt x="110882" y="246929"/>
                  </a:cubicBezTo>
                  <a:cubicBezTo>
                    <a:pt x="105701" y="274524"/>
                    <a:pt x="97195" y="301390"/>
                    <a:pt x="85546" y="326939"/>
                  </a:cubicBezTo>
                  <a:cubicBezTo>
                    <a:pt x="82307" y="334464"/>
                    <a:pt x="81736" y="340750"/>
                    <a:pt x="77259" y="355514"/>
                  </a:cubicBezTo>
                  <a:cubicBezTo>
                    <a:pt x="72992" y="370530"/>
                    <a:pt x="65143" y="384289"/>
                    <a:pt x="54399" y="395614"/>
                  </a:cubicBezTo>
                  <a:cubicBezTo>
                    <a:pt x="44874" y="404568"/>
                    <a:pt x="39921" y="406282"/>
                    <a:pt x="37349" y="405139"/>
                  </a:cubicBezTo>
                  <a:cubicBezTo>
                    <a:pt x="34777" y="403996"/>
                    <a:pt x="34206" y="400186"/>
                    <a:pt x="38111" y="395614"/>
                  </a:cubicBezTo>
                  <a:cubicBezTo>
                    <a:pt x="44836" y="388828"/>
                    <a:pt x="50284" y="380892"/>
                    <a:pt x="54208" y="372183"/>
                  </a:cubicBezTo>
                  <a:cubicBezTo>
                    <a:pt x="54208" y="372183"/>
                    <a:pt x="46112" y="382565"/>
                    <a:pt x="40778" y="388375"/>
                  </a:cubicBezTo>
                  <a:cubicBezTo>
                    <a:pt x="36044" y="393624"/>
                    <a:pt x="30596" y="398178"/>
                    <a:pt x="24586" y="401901"/>
                  </a:cubicBezTo>
                  <a:cubicBezTo>
                    <a:pt x="18775" y="405425"/>
                    <a:pt x="9536" y="401234"/>
                    <a:pt x="13346" y="396567"/>
                  </a:cubicBezTo>
                  <a:cubicBezTo>
                    <a:pt x="17156" y="391900"/>
                    <a:pt x="21442" y="389233"/>
                    <a:pt x="29253" y="380470"/>
                  </a:cubicBezTo>
                  <a:cubicBezTo>
                    <a:pt x="33444" y="375880"/>
                    <a:pt x="37063" y="370793"/>
                    <a:pt x="40016" y="365325"/>
                  </a:cubicBezTo>
                  <a:cubicBezTo>
                    <a:pt x="34473" y="370853"/>
                    <a:pt x="28481" y="375918"/>
                    <a:pt x="22109" y="380470"/>
                  </a:cubicBezTo>
                  <a:cubicBezTo>
                    <a:pt x="17156" y="384430"/>
                    <a:pt x="11174" y="386907"/>
                    <a:pt x="4869" y="387613"/>
                  </a:cubicBezTo>
                  <a:cubicBezTo>
                    <a:pt x="1630" y="387613"/>
                    <a:pt x="-2942" y="383803"/>
                    <a:pt x="2583" y="378565"/>
                  </a:cubicBezTo>
                  <a:cubicBezTo>
                    <a:pt x="10451" y="373116"/>
                    <a:pt x="17613" y="366718"/>
                    <a:pt x="23919" y="359515"/>
                  </a:cubicBezTo>
                  <a:cubicBezTo>
                    <a:pt x="29824" y="351990"/>
                    <a:pt x="32872" y="345799"/>
                    <a:pt x="30967" y="345989"/>
                  </a:cubicBezTo>
                  <a:cubicBezTo>
                    <a:pt x="29062" y="346180"/>
                    <a:pt x="25919" y="350752"/>
                    <a:pt x="18394" y="354276"/>
                  </a:cubicBezTo>
                  <a:cubicBezTo>
                    <a:pt x="10870" y="357800"/>
                    <a:pt x="2011" y="356562"/>
                    <a:pt x="487" y="352371"/>
                  </a:cubicBezTo>
                  <a:cubicBezTo>
                    <a:pt x="-1037" y="348180"/>
                    <a:pt x="1249" y="350085"/>
                    <a:pt x="8203" y="34551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 name="Google Shape;201;p12">
              <a:extLst>
                <a:ext uri="{FF2B5EF4-FFF2-40B4-BE49-F238E27FC236}">
                  <a16:creationId xmlns:a16="http://schemas.microsoft.com/office/drawing/2014/main" id="{25261E31-C380-4D29-B64C-F49D64A2B0A4}"/>
                </a:ext>
              </a:extLst>
            </p:cNvPr>
            <p:cNvSpPr/>
            <p:nvPr/>
          </p:nvSpPr>
          <p:spPr>
            <a:xfrm>
              <a:off x="6792998" y="823141"/>
              <a:ext cx="55907" cy="71103"/>
            </a:xfrm>
            <a:custGeom>
              <a:avLst/>
              <a:gdLst/>
              <a:ahLst/>
              <a:cxnLst/>
              <a:rect l="l" t="t" r="r" b="b"/>
              <a:pathLst>
                <a:path w="69928" h="88934" extrusionOk="0">
                  <a:moveTo>
                    <a:pt x="69928" y="69255"/>
                  </a:moveTo>
                  <a:cubicBezTo>
                    <a:pt x="69928" y="69255"/>
                    <a:pt x="43163" y="93068"/>
                    <a:pt x="13350" y="88305"/>
                  </a:cubicBezTo>
                  <a:lnTo>
                    <a:pt x="1348" y="38299"/>
                  </a:lnTo>
                  <a:cubicBezTo>
                    <a:pt x="1348" y="38299"/>
                    <a:pt x="-6558" y="12105"/>
                    <a:pt x="15921" y="2104"/>
                  </a:cubicBezTo>
                  <a:cubicBezTo>
                    <a:pt x="38400" y="-7897"/>
                    <a:pt x="60212" y="18296"/>
                    <a:pt x="69928" y="6925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 name="Google Shape;202;p12">
              <a:extLst>
                <a:ext uri="{FF2B5EF4-FFF2-40B4-BE49-F238E27FC236}">
                  <a16:creationId xmlns:a16="http://schemas.microsoft.com/office/drawing/2014/main" id="{EEDD08AD-27AC-41C2-9667-0E819EC4B8AA}"/>
                </a:ext>
              </a:extLst>
            </p:cNvPr>
            <p:cNvSpPr/>
            <p:nvPr/>
          </p:nvSpPr>
          <p:spPr>
            <a:xfrm>
              <a:off x="6683350" y="808424"/>
              <a:ext cx="47823" cy="50210"/>
            </a:xfrm>
            <a:custGeom>
              <a:avLst/>
              <a:gdLst/>
              <a:ahLst/>
              <a:cxnLst/>
              <a:rect l="l" t="t" r="r" b="b"/>
              <a:pathLst>
                <a:path w="59816" h="62802" extrusionOk="0">
                  <a:moveTo>
                    <a:pt x="59817" y="413"/>
                  </a:moveTo>
                  <a:cubicBezTo>
                    <a:pt x="59817" y="413"/>
                    <a:pt x="30766" y="-8445"/>
                    <a:pt x="0" y="55849"/>
                  </a:cubicBezTo>
                  <a:lnTo>
                    <a:pt x="11525" y="62802"/>
                  </a:lnTo>
                  <a:cubicBezTo>
                    <a:pt x="25917" y="40743"/>
                    <a:pt x="42072" y="19879"/>
                    <a:pt x="59817" y="41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35" name="Google Shape;203;p12">
              <a:extLst>
                <a:ext uri="{FF2B5EF4-FFF2-40B4-BE49-F238E27FC236}">
                  <a16:creationId xmlns:a16="http://schemas.microsoft.com/office/drawing/2014/main" id="{1020E877-8F9B-4B48-91E8-57CC1F6CF3B2}"/>
                </a:ext>
              </a:extLst>
            </p:cNvPr>
            <p:cNvGrpSpPr/>
            <p:nvPr/>
          </p:nvGrpSpPr>
          <p:grpSpPr>
            <a:xfrm flipH="1">
              <a:off x="5678143" y="1227582"/>
              <a:ext cx="345795" cy="1043508"/>
              <a:chOff x="5678143" y="1151382"/>
              <a:chExt cx="345795" cy="1043508"/>
            </a:xfrm>
          </p:grpSpPr>
          <p:sp>
            <p:nvSpPr>
              <p:cNvPr id="153" name="Google Shape;204;p12">
                <a:extLst>
                  <a:ext uri="{FF2B5EF4-FFF2-40B4-BE49-F238E27FC236}">
                    <a16:creationId xmlns:a16="http://schemas.microsoft.com/office/drawing/2014/main" id="{C40E850C-C20B-4F9B-98EE-E0A569201A3B}"/>
                  </a:ext>
                </a:extLst>
              </p:cNvPr>
              <p:cNvSpPr/>
              <p:nvPr/>
            </p:nvSpPr>
            <p:spPr>
              <a:xfrm>
                <a:off x="5678143" y="1995246"/>
                <a:ext cx="345795" cy="199644"/>
              </a:xfrm>
              <a:custGeom>
                <a:avLst/>
                <a:gdLst/>
                <a:ahLst/>
                <a:cxnLst/>
                <a:rect l="l" t="t" r="r" b="b"/>
                <a:pathLst>
                  <a:path w="432244" h="249555" extrusionOk="0">
                    <a:moveTo>
                      <a:pt x="432245" y="124778"/>
                    </a:moveTo>
                    <a:cubicBezTo>
                      <a:pt x="432245" y="193690"/>
                      <a:pt x="335483" y="249555"/>
                      <a:pt x="216122" y="249555"/>
                    </a:cubicBezTo>
                    <a:cubicBezTo>
                      <a:pt x="96761" y="249555"/>
                      <a:pt x="0" y="193690"/>
                      <a:pt x="0" y="124778"/>
                    </a:cubicBezTo>
                    <a:cubicBezTo>
                      <a:pt x="0" y="55865"/>
                      <a:pt x="96761" y="0"/>
                      <a:pt x="216122" y="0"/>
                    </a:cubicBezTo>
                    <a:cubicBezTo>
                      <a:pt x="335483" y="0"/>
                      <a:pt x="432245" y="55865"/>
                      <a:pt x="432245"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4" name="Google Shape;205;p12">
                <a:extLst>
                  <a:ext uri="{FF2B5EF4-FFF2-40B4-BE49-F238E27FC236}">
                    <a16:creationId xmlns:a16="http://schemas.microsoft.com/office/drawing/2014/main" id="{3F86359B-1A43-4648-8082-C3DA16FB9C4F}"/>
                  </a:ext>
                </a:extLst>
              </p:cNvPr>
              <p:cNvSpPr/>
              <p:nvPr/>
            </p:nvSpPr>
            <p:spPr>
              <a:xfrm>
                <a:off x="5781662" y="1153715"/>
                <a:ext cx="174078" cy="254926"/>
              </a:xfrm>
              <a:custGeom>
                <a:avLst/>
                <a:gdLst/>
                <a:ahLst/>
                <a:cxnLst/>
                <a:rect l="l" t="t" r="r" b="b"/>
                <a:pathLst>
                  <a:path w="217597" h="318657" extrusionOk="0">
                    <a:moveTo>
                      <a:pt x="77117" y="10535"/>
                    </a:moveTo>
                    <a:cubicBezTo>
                      <a:pt x="85785" y="-3371"/>
                      <a:pt x="151983" y="-12515"/>
                      <a:pt x="173796" y="43587"/>
                    </a:cubicBezTo>
                    <a:cubicBezTo>
                      <a:pt x="181987" y="64828"/>
                      <a:pt x="180749" y="119216"/>
                      <a:pt x="187702" y="153315"/>
                    </a:cubicBezTo>
                    <a:cubicBezTo>
                      <a:pt x="194655" y="187415"/>
                      <a:pt x="210848" y="206846"/>
                      <a:pt x="216277" y="234563"/>
                    </a:cubicBezTo>
                    <a:cubicBezTo>
                      <a:pt x="221706" y="262281"/>
                      <a:pt x="212658" y="308668"/>
                      <a:pt x="145888" y="316954"/>
                    </a:cubicBezTo>
                    <a:cubicBezTo>
                      <a:pt x="79117" y="325241"/>
                      <a:pt x="27778" y="301715"/>
                      <a:pt x="11966" y="280379"/>
                    </a:cubicBezTo>
                    <a:cubicBezTo>
                      <a:pt x="-3845" y="259043"/>
                      <a:pt x="-4131" y="213704"/>
                      <a:pt x="11966" y="189605"/>
                    </a:cubicBezTo>
                    <a:cubicBezTo>
                      <a:pt x="28063" y="165507"/>
                      <a:pt x="40541" y="145505"/>
                      <a:pt x="40541" y="11340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5" name="Google Shape;206;p12">
                <a:extLst>
                  <a:ext uri="{FF2B5EF4-FFF2-40B4-BE49-F238E27FC236}">
                    <a16:creationId xmlns:a16="http://schemas.microsoft.com/office/drawing/2014/main" id="{1FAC7364-462D-4D5D-845A-2EC11ACBFF89}"/>
                  </a:ext>
                </a:extLst>
              </p:cNvPr>
              <p:cNvSpPr/>
              <p:nvPr/>
            </p:nvSpPr>
            <p:spPr>
              <a:xfrm>
                <a:off x="5776639" y="1337053"/>
                <a:ext cx="32518" cy="188360"/>
              </a:xfrm>
              <a:custGeom>
                <a:avLst/>
                <a:gdLst/>
                <a:ahLst/>
                <a:cxnLst/>
                <a:rect l="l" t="t" r="r" b="b"/>
                <a:pathLst>
                  <a:path w="40647" h="235450" extrusionOk="0">
                    <a:moveTo>
                      <a:pt x="4152" y="15917"/>
                    </a:moveTo>
                    <a:cubicBezTo>
                      <a:pt x="4152" y="15917"/>
                      <a:pt x="-11564" y="127074"/>
                      <a:pt x="18154" y="205274"/>
                    </a:cubicBezTo>
                    <a:cubicBezTo>
                      <a:pt x="47872" y="283474"/>
                      <a:pt x="39585" y="184986"/>
                      <a:pt x="39585" y="184986"/>
                    </a:cubicBezTo>
                    <a:lnTo>
                      <a:pt x="32442" y="161554"/>
                    </a:lnTo>
                    <a:cubicBezTo>
                      <a:pt x="32442" y="161554"/>
                      <a:pt x="26536" y="71067"/>
                      <a:pt x="29013" y="48873"/>
                    </a:cubicBezTo>
                    <a:cubicBezTo>
                      <a:pt x="31489" y="26680"/>
                      <a:pt x="30918" y="7630"/>
                      <a:pt x="32442" y="5820"/>
                    </a:cubicBezTo>
                    <a:cubicBezTo>
                      <a:pt x="33966" y="4011"/>
                      <a:pt x="26632" y="486"/>
                      <a:pt x="23488" y="10"/>
                    </a:cubicBezTo>
                    <a:cubicBezTo>
                      <a:pt x="20345" y="-466"/>
                      <a:pt x="4152" y="15917"/>
                      <a:pt x="4152" y="1591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6" name="Google Shape;207;p12">
                <a:extLst>
                  <a:ext uri="{FF2B5EF4-FFF2-40B4-BE49-F238E27FC236}">
                    <a16:creationId xmlns:a16="http://schemas.microsoft.com/office/drawing/2014/main" id="{923E63E9-35FC-47D1-BD1A-71B39C1C33ED}"/>
                  </a:ext>
                </a:extLst>
              </p:cNvPr>
              <p:cNvSpPr/>
              <p:nvPr/>
            </p:nvSpPr>
            <p:spPr>
              <a:xfrm>
                <a:off x="5795186" y="1151382"/>
                <a:ext cx="83137" cy="102663"/>
              </a:xfrm>
              <a:custGeom>
                <a:avLst/>
                <a:gdLst/>
                <a:ahLst/>
                <a:cxnLst/>
                <a:rect l="l" t="t" r="r" b="b"/>
                <a:pathLst>
                  <a:path w="103921" h="128329" extrusionOk="0">
                    <a:moveTo>
                      <a:pt x="103921" y="3833"/>
                    </a:moveTo>
                    <a:cubicBezTo>
                      <a:pt x="103921" y="3833"/>
                      <a:pt x="54105" y="-10550"/>
                      <a:pt x="23911" y="16406"/>
                    </a:cubicBezTo>
                    <a:cubicBezTo>
                      <a:pt x="3585" y="35104"/>
                      <a:pt x="-4645" y="63564"/>
                      <a:pt x="2575" y="90225"/>
                    </a:cubicBezTo>
                    <a:cubicBezTo>
                      <a:pt x="6576" y="105941"/>
                      <a:pt x="14672" y="127468"/>
                      <a:pt x="27150" y="128325"/>
                    </a:cubicBezTo>
                    <a:cubicBezTo>
                      <a:pt x="39627" y="129182"/>
                      <a:pt x="103921" y="3833"/>
                      <a:pt x="103921" y="383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7" name="Google Shape;208;p12">
                <a:extLst>
                  <a:ext uri="{FF2B5EF4-FFF2-40B4-BE49-F238E27FC236}">
                    <a16:creationId xmlns:a16="http://schemas.microsoft.com/office/drawing/2014/main" id="{EC776529-5ABE-466F-B6F6-7457906C7157}"/>
                  </a:ext>
                </a:extLst>
              </p:cNvPr>
              <p:cNvSpPr/>
              <p:nvPr/>
            </p:nvSpPr>
            <p:spPr>
              <a:xfrm>
                <a:off x="5811517" y="1263498"/>
                <a:ext cx="102898" cy="115088"/>
              </a:xfrm>
              <a:custGeom>
                <a:avLst/>
                <a:gdLst/>
                <a:ahLst/>
                <a:cxnLst/>
                <a:rect l="l" t="t" r="r" b="b"/>
                <a:pathLst>
                  <a:path w="128622" h="143860" extrusionOk="0">
                    <a:moveTo>
                      <a:pt x="102545" y="0"/>
                    </a:moveTo>
                    <a:cubicBezTo>
                      <a:pt x="102545" y="0"/>
                      <a:pt x="99307" y="55531"/>
                      <a:pt x="100355" y="59627"/>
                    </a:cubicBezTo>
                    <a:cubicBezTo>
                      <a:pt x="101402" y="63722"/>
                      <a:pt x="122071" y="67628"/>
                      <a:pt x="127977" y="72485"/>
                    </a:cubicBezTo>
                    <a:cubicBezTo>
                      <a:pt x="133883" y="77343"/>
                      <a:pt x="97783" y="133636"/>
                      <a:pt x="79400" y="142018"/>
                    </a:cubicBezTo>
                    <a:cubicBezTo>
                      <a:pt x="61016" y="150400"/>
                      <a:pt x="4343" y="129064"/>
                      <a:pt x="437" y="100774"/>
                    </a:cubicBezTo>
                    <a:cubicBezTo>
                      <a:pt x="-3182" y="74866"/>
                      <a:pt x="16630" y="54673"/>
                      <a:pt x="24345" y="47625"/>
                    </a:cubicBezTo>
                    <a:cubicBezTo>
                      <a:pt x="29546" y="47282"/>
                      <a:pt x="34765" y="47282"/>
                      <a:pt x="39966" y="47625"/>
                    </a:cubicBezTo>
                    <a:lnTo>
                      <a:pt x="41585" y="20764"/>
                    </a:lnTo>
                    <a:cubicBezTo>
                      <a:pt x="66446" y="11906"/>
                      <a:pt x="102545" y="0"/>
                      <a:pt x="102545"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8" name="Google Shape;209;p12">
                <a:extLst>
                  <a:ext uri="{FF2B5EF4-FFF2-40B4-BE49-F238E27FC236}">
                    <a16:creationId xmlns:a16="http://schemas.microsoft.com/office/drawing/2014/main" id="{4465E028-A6F5-491C-AA33-B6A7E8DDA02A}"/>
                  </a:ext>
                </a:extLst>
              </p:cNvPr>
              <p:cNvSpPr/>
              <p:nvPr/>
            </p:nvSpPr>
            <p:spPr>
              <a:xfrm>
                <a:off x="5781607" y="1300507"/>
                <a:ext cx="149918" cy="172167"/>
              </a:xfrm>
              <a:custGeom>
                <a:avLst/>
                <a:gdLst/>
                <a:ahLst/>
                <a:cxnLst/>
                <a:rect l="l" t="t" r="r" b="b"/>
                <a:pathLst>
                  <a:path w="187397" h="215209" extrusionOk="0">
                    <a:moveTo>
                      <a:pt x="147575" y="18193"/>
                    </a:moveTo>
                    <a:cubicBezTo>
                      <a:pt x="163196" y="20669"/>
                      <a:pt x="181008" y="28956"/>
                      <a:pt x="183485" y="37243"/>
                    </a:cubicBezTo>
                    <a:cubicBezTo>
                      <a:pt x="189933" y="68008"/>
                      <a:pt x="188390" y="99917"/>
                      <a:pt x="179008" y="129921"/>
                    </a:cubicBezTo>
                    <a:cubicBezTo>
                      <a:pt x="165482" y="165640"/>
                      <a:pt x="156434" y="188405"/>
                      <a:pt x="148623" y="203835"/>
                    </a:cubicBezTo>
                    <a:cubicBezTo>
                      <a:pt x="148623" y="203835"/>
                      <a:pt x="81091" y="232410"/>
                      <a:pt x="26703" y="198977"/>
                    </a:cubicBezTo>
                    <a:cubicBezTo>
                      <a:pt x="26703" y="198977"/>
                      <a:pt x="22893" y="160877"/>
                      <a:pt x="22703" y="140208"/>
                    </a:cubicBezTo>
                    <a:cubicBezTo>
                      <a:pt x="-27589" y="96393"/>
                      <a:pt x="15368" y="42291"/>
                      <a:pt x="57945" y="286"/>
                    </a:cubicBezTo>
                    <a:cubicBezTo>
                      <a:pt x="63050" y="-95"/>
                      <a:pt x="68175" y="-95"/>
                      <a:pt x="73280" y="286"/>
                    </a:cubicBezTo>
                    <a:cubicBezTo>
                      <a:pt x="73280" y="286"/>
                      <a:pt x="35180" y="45244"/>
                      <a:pt x="61755" y="70771"/>
                    </a:cubicBezTo>
                    <a:cubicBezTo>
                      <a:pt x="118238" y="53721"/>
                      <a:pt x="129478" y="28384"/>
                      <a:pt x="147575" y="1819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9" name="Google Shape;210;p12">
                <a:extLst>
                  <a:ext uri="{FF2B5EF4-FFF2-40B4-BE49-F238E27FC236}">
                    <a16:creationId xmlns:a16="http://schemas.microsoft.com/office/drawing/2014/main" id="{4D79DD17-7EC3-4BAD-8400-1F36558EA9F4}"/>
                  </a:ext>
                </a:extLst>
              </p:cNvPr>
              <p:cNvSpPr/>
              <p:nvPr/>
            </p:nvSpPr>
            <p:spPr>
              <a:xfrm>
                <a:off x="5808246" y="1159602"/>
                <a:ext cx="110823" cy="136345"/>
              </a:xfrm>
              <a:custGeom>
                <a:avLst/>
                <a:gdLst/>
                <a:ahLst/>
                <a:cxnLst/>
                <a:rect l="l" t="t" r="r" b="b"/>
                <a:pathLst>
                  <a:path w="138529" h="170431" extrusionOk="0">
                    <a:moveTo>
                      <a:pt x="2908" y="60608"/>
                    </a:moveTo>
                    <a:lnTo>
                      <a:pt x="2908" y="60608"/>
                    </a:lnTo>
                    <a:cubicBezTo>
                      <a:pt x="8528" y="24890"/>
                      <a:pt x="34245" y="-2066"/>
                      <a:pt x="71107" y="125"/>
                    </a:cubicBezTo>
                    <a:cubicBezTo>
                      <a:pt x="110150" y="1972"/>
                      <a:pt x="140297" y="35129"/>
                      <a:pt x="138449" y="74172"/>
                    </a:cubicBezTo>
                    <a:cubicBezTo>
                      <a:pt x="137372" y="96775"/>
                      <a:pt x="125552" y="117511"/>
                      <a:pt x="106635" y="129950"/>
                    </a:cubicBezTo>
                    <a:cubicBezTo>
                      <a:pt x="105369" y="135322"/>
                      <a:pt x="103483" y="140533"/>
                      <a:pt x="101016" y="145476"/>
                    </a:cubicBezTo>
                    <a:cubicBezTo>
                      <a:pt x="87966" y="160716"/>
                      <a:pt x="53391" y="170336"/>
                      <a:pt x="41865" y="170432"/>
                    </a:cubicBezTo>
                    <a:cubicBezTo>
                      <a:pt x="32340" y="170432"/>
                      <a:pt x="23482" y="161383"/>
                      <a:pt x="14243" y="146048"/>
                    </a:cubicBezTo>
                    <a:cubicBezTo>
                      <a:pt x="-5093" y="113663"/>
                      <a:pt x="-140" y="78230"/>
                      <a:pt x="2908" y="60608"/>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0" name="Google Shape;211;p12">
                <a:extLst>
                  <a:ext uri="{FF2B5EF4-FFF2-40B4-BE49-F238E27FC236}">
                    <a16:creationId xmlns:a16="http://schemas.microsoft.com/office/drawing/2014/main" id="{416F42C5-51B6-4CDF-8B7F-23AC9BC9EF1F}"/>
                  </a:ext>
                </a:extLst>
              </p:cNvPr>
              <p:cNvSpPr/>
              <p:nvPr/>
            </p:nvSpPr>
            <p:spPr>
              <a:xfrm>
                <a:off x="5812703" y="1158869"/>
                <a:ext cx="110779" cy="104694"/>
              </a:xfrm>
              <a:custGeom>
                <a:avLst/>
                <a:gdLst/>
                <a:ahLst/>
                <a:cxnLst/>
                <a:rect l="l" t="t" r="r" b="b"/>
                <a:pathLst>
                  <a:path w="138474" h="130867" extrusionOk="0">
                    <a:moveTo>
                      <a:pt x="76867" y="1709"/>
                    </a:moveTo>
                    <a:cubicBezTo>
                      <a:pt x="102679" y="6757"/>
                      <a:pt x="123920" y="13996"/>
                      <a:pt x="130969" y="39332"/>
                    </a:cubicBezTo>
                    <a:cubicBezTo>
                      <a:pt x="135731" y="56858"/>
                      <a:pt x="142018" y="90101"/>
                      <a:pt x="136017" y="104102"/>
                    </a:cubicBezTo>
                    <a:lnTo>
                      <a:pt x="132398" y="114294"/>
                    </a:lnTo>
                    <a:lnTo>
                      <a:pt x="101060" y="130868"/>
                    </a:lnTo>
                    <a:cubicBezTo>
                      <a:pt x="101060" y="130868"/>
                      <a:pt x="86487" y="118676"/>
                      <a:pt x="91059" y="83243"/>
                    </a:cubicBezTo>
                    <a:cubicBezTo>
                      <a:pt x="90850" y="78423"/>
                      <a:pt x="89335" y="73746"/>
                      <a:pt x="86678" y="69717"/>
                    </a:cubicBezTo>
                    <a:cubicBezTo>
                      <a:pt x="84687" y="66364"/>
                      <a:pt x="83211" y="62735"/>
                      <a:pt x="82296" y="58954"/>
                    </a:cubicBezTo>
                    <a:cubicBezTo>
                      <a:pt x="78591" y="49353"/>
                      <a:pt x="71371" y="41514"/>
                      <a:pt x="62103" y="37046"/>
                    </a:cubicBezTo>
                    <a:cubicBezTo>
                      <a:pt x="38767" y="23997"/>
                      <a:pt x="4953" y="35237"/>
                      <a:pt x="0" y="39999"/>
                    </a:cubicBezTo>
                    <a:cubicBezTo>
                      <a:pt x="13221" y="10548"/>
                      <a:pt x="45396" y="-5483"/>
                      <a:pt x="76867" y="170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1" name="Google Shape;212;p12">
                <a:extLst>
                  <a:ext uri="{FF2B5EF4-FFF2-40B4-BE49-F238E27FC236}">
                    <a16:creationId xmlns:a16="http://schemas.microsoft.com/office/drawing/2014/main" id="{7E92C028-A08F-4072-99B5-B211BB9F9EEA}"/>
                  </a:ext>
                </a:extLst>
              </p:cNvPr>
              <p:cNvSpPr/>
              <p:nvPr/>
            </p:nvSpPr>
            <p:spPr>
              <a:xfrm>
                <a:off x="5898276" y="1323720"/>
                <a:ext cx="74471" cy="246223"/>
              </a:xfrm>
              <a:custGeom>
                <a:avLst/>
                <a:gdLst/>
                <a:ahLst/>
                <a:cxnLst/>
                <a:rect l="l" t="t" r="r" b="b"/>
                <a:pathLst>
                  <a:path w="93089" h="307779" extrusionOk="0">
                    <a:moveTo>
                      <a:pt x="39367" y="248524"/>
                    </a:moveTo>
                    <a:cubicBezTo>
                      <a:pt x="45177" y="212329"/>
                      <a:pt x="56036" y="188898"/>
                      <a:pt x="50988" y="168990"/>
                    </a:cubicBezTo>
                    <a:cubicBezTo>
                      <a:pt x="39739" y="128738"/>
                      <a:pt x="25013" y="89542"/>
                      <a:pt x="6982" y="51833"/>
                    </a:cubicBezTo>
                    <a:cubicBezTo>
                      <a:pt x="-4448" y="29354"/>
                      <a:pt x="-924" y="13733"/>
                      <a:pt x="10887" y="4779"/>
                    </a:cubicBezTo>
                    <a:cubicBezTo>
                      <a:pt x="24222" y="-4746"/>
                      <a:pt x="36891" y="-840"/>
                      <a:pt x="48987" y="23829"/>
                    </a:cubicBezTo>
                    <a:cubicBezTo>
                      <a:pt x="64132" y="55167"/>
                      <a:pt x="81086" y="87361"/>
                      <a:pt x="89373" y="134034"/>
                    </a:cubicBezTo>
                    <a:cubicBezTo>
                      <a:pt x="94688" y="164228"/>
                      <a:pt x="94298" y="195136"/>
                      <a:pt x="88230" y="225188"/>
                    </a:cubicBezTo>
                    <a:cubicBezTo>
                      <a:pt x="83087" y="257668"/>
                      <a:pt x="72800" y="275956"/>
                      <a:pt x="60513" y="306436"/>
                    </a:cubicBezTo>
                    <a:cubicBezTo>
                      <a:pt x="57084" y="315199"/>
                      <a:pt x="34414" y="279385"/>
                      <a:pt x="39367" y="248524"/>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2" name="Google Shape;213;p12">
                <a:extLst>
                  <a:ext uri="{FF2B5EF4-FFF2-40B4-BE49-F238E27FC236}">
                    <a16:creationId xmlns:a16="http://schemas.microsoft.com/office/drawing/2014/main" id="{D65A2B8A-CFC2-4AD4-A256-80DD048B45D3}"/>
                  </a:ext>
                </a:extLst>
              </p:cNvPr>
              <p:cNvSpPr/>
              <p:nvPr/>
            </p:nvSpPr>
            <p:spPr>
              <a:xfrm>
                <a:off x="5831068" y="2061801"/>
                <a:ext cx="86995" cy="66513"/>
              </a:xfrm>
              <a:custGeom>
                <a:avLst/>
                <a:gdLst/>
                <a:ahLst/>
                <a:cxnLst/>
                <a:rect l="l" t="t" r="r" b="b"/>
                <a:pathLst>
                  <a:path w="108744" h="83141" extrusionOk="0">
                    <a:moveTo>
                      <a:pt x="100855" y="2"/>
                    </a:moveTo>
                    <a:cubicBezTo>
                      <a:pt x="87806" y="10575"/>
                      <a:pt x="67423" y="3241"/>
                      <a:pt x="66470" y="4194"/>
                    </a:cubicBezTo>
                    <a:cubicBezTo>
                      <a:pt x="51297" y="17281"/>
                      <a:pt x="35400" y="29492"/>
                      <a:pt x="18845" y="40769"/>
                    </a:cubicBezTo>
                    <a:cubicBezTo>
                      <a:pt x="10654" y="47151"/>
                      <a:pt x="-2014" y="55724"/>
                      <a:pt x="271" y="68106"/>
                    </a:cubicBezTo>
                    <a:cubicBezTo>
                      <a:pt x="4367" y="90109"/>
                      <a:pt x="39610" y="83346"/>
                      <a:pt x="52945" y="76584"/>
                    </a:cubicBezTo>
                    <a:cubicBezTo>
                      <a:pt x="66280" y="69821"/>
                      <a:pt x="77043" y="58677"/>
                      <a:pt x="89616" y="50866"/>
                    </a:cubicBezTo>
                    <a:cubicBezTo>
                      <a:pt x="98665" y="45246"/>
                      <a:pt x="107428" y="42389"/>
                      <a:pt x="108666" y="31054"/>
                    </a:cubicBezTo>
                    <a:cubicBezTo>
                      <a:pt x="109523" y="24196"/>
                      <a:pt x="103142" y="-283"/>
                      <a:pt x="100855"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3" name="Google Shape;214;p12">
                <a:extLst>
                  <a:ext uri="{FF2B5EF4-FFF2-40B4-BE49-F238E27FC236}">
                    <a16:creationId xmlns:a16="http://schemas.microsoft.com/office/drawing/2014/main" id="{D25DB654-AE87-42CD-95B0-04904EF0FBAC}"/>
                  </a:ext>
                </a:extLst>
              </p:cNvPr>
              <p:cNvSpPr/>
              <p:nvPr/>
            </p:nvSpPr>
            <p:spPr>
              <a:xfrm>
                <a:off x="5831514" y="2082973"/>
                <a:ext cx="86563" cy="44990"/>
              </a:xfrm>
              <a:custGeom>
                <a:avLst/>
                <a:gdLst/>
                <a:ahLst/>
                <a:cxnLst/>
                <a:rect l="l" t="t" r="r" b="b"/>
                <a:pathLst>
                  <a:path w="108204" h="56238" extrusionOk="0">
                    <a:moveTo>
                      <a:pt x="107918" y="0"/>
                    </a:moveTo>
                    <a:cubicBezTo>
                      <a:pt x="106204" y="10859"/>
                      <a:pt x="97536" y="13907"/>
                      <a:pt x="88868" y="19050"/>
                    </a:cubicBezTo>
                    <a:cubicBezTo>
                      <a:pt x="76105" y="26956"/>
                      <a:pt x="64865" y="38100"/>
                      <a:pt x="51530" y="45149"/>
                    </a:cubicBezTo>
                    <a:cubicBezTo>
                      <a:pt x="38195" y="52197"/>
                      <a:pt x="8573" y="57531"/>
                      <a:pt x="0" y="41815"/>
                    </a:cubicBezTo>
                    <a:cubicBezTo>
                      <a:pt x="4667" y="63056"/>
                      <a:pt x="39338" y="56388"/>
                      <a:pt x="52483" y="49721"/>
                    </a:cubicBezTo>
                    <a:cubicBezTo>
                      <a:pt x="65627" y="43053"/>
                      <a:pt x="76581" y="31814"/>
                      <a:pt x="89154" y="24003"/>
                    </a:cubicBezTo>
                    <a:cubicBezTo>
                      <a:pt x="98203" y="18383"/>
                      <a:pt x="106966" y="15526"/>
                      <a:pt x="108204" y="4191"/>
                    </a:cubicBezTo>
                    <a:cubicBezTo>
                      <a:pt x="108214" y="2791"/>
                      <a:pt x="108118" y="1391"/>
                      <a:pt x="107918"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4" name="Google Shape;215;p12">
                <a:extLst>
                  <a:ext uri="{FF2B5EF4-FFF2-40B4-BE49-F238E27FC236}">
                    <a16:creationId xmlns:a16="http://schemas.microsoft.com/office/drawing/2014/main" id="{A033798F-1165-4EE2-A64F-FA669C71E729}"/>
                  </a:ext>
                </a:extLst>
              </p:cNvPr>
              <p:cNvSpPr/>
              <p:nvPr/>
            </p:nvSpPr>
            <p:spPr>
              <a:xfrm>
                <a:off x="5764925" y="2047104"/>
                <a:ext cx="79862" cy="61873"/>
              </a:xfrm>
              <a:custGeom>
                <a:avLst/>
                <a:gdLst/>
                <a:ahLst/>
                <a:cxnLst/>
                <a:rect l="l" t="t" r="r" b="b"/>
                <a:pathLst>
                  <a:path w="99827" h="77341" extrusionOk="0">
                    <a:moveTo>
                      <a:pt x="91860" y="1"/>
                    </a:moveTo>
                    <a:cubicBezTo>
                      <a:pt x="79954" y="9526"/>
                      <a:pt x="61856" y="4288"/>
                      <a:pt x="60999" y="5240"/>
                    </a:cubicBezTo>
                    <a:cubicBezTo>
                      <a:pt x="47045" y="17146"/>
                      <a:pt x="32453" y="28281"/>
                      <a:pt x="17279" y="38578"/>
                    </a:cubicBezTo>
                    <a:cubicBezTo>
                      <a:pt x="9754" y="44388"/>
                      <a:pt x="-1771" y="52294"/>
                      <a:pt x="229" y="63533"/>
                    </a:cubicBezTo>
                    <a:cubicBezTo>
                      <a:pt x="4040" y="83726"/>
                      <a:pt x="36329" y="77535"/>
                      <a:pt x="48521" y="71344"/>
                    </a:cubicBezTo>
                    <a:cubicBezTo>
                      <a:pt x="60713" y="65152"/>
                      <a:pt x="70619" y="54961"/>
                      <a:pt x="82145" y="47817"/>
                    </a:cubicBezTo>
                    <a:cubicBezTo>
                      <a:pt x="90336" y="42673"/>
                      <a:pt x="98433" y="40006"/>
                      <a:pt x="99766" y="29624"/>
                    </a:cubicBezTo>
                    <a:cubicBezTo>
                      <a:pt x="100528" y="23338"/>
                      <a:pt x="94051" y="-189"/>
                      <a:pt x="91860" y="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5" name="Google Shape;216;p12">
                <a:extLst>
                  <a:ext uri="{FF2B5EF4-FFF2-40B4-BE49-F238E27FC236}">
                    <a16:creationId xmlns:a16="http://schemas.microsoft.com/office/drawing/2014/main" id="{DFD7E22D-5B03-4AF2-8EDC-6B74B790E15F}"/>
                  </a:ext>
                </a:extLst>
              </p:cNvPr>
              <p:cNvSpPr/>
              <p:nvPr/>
            </p:nvSpPr>
            <p:spPr>
              <a:xfrm>
                <a:off x="5764880" y="2067438"/>
                <a:ext cx="79629" cy="41383"/>
              </a:xfrm>
              <a:custGeom>
                <a:avLst/>
                <a:gdLst/>
                <a:ahLst/>
                <a:cxnLst/>
                <a:rect l="l" t="t" r="r" b="b"/>
                <a:pathLst>
                  <a:path w="99536" h="51729" extrusionOk="0">
                    <a:moveTo>
                      <a:pt x="99536" y="0"/>
                    </a:moveTo>
                    <a:cubicBezTo>
                      <a:pt x="97917" y="10001"/>
                      <a:pt x="90011" y="12668"/>
                      <a:pt x="81820" y="17812"/>
                    </a:cubicBezTo>
                    <a:cubicBezTo>
                      <a:pt x="70104" y="25051"/>
                      <a:pt x="59817" y="35528"/>
                      <a:pt x="47625" y="41720"/>
                    </a:cubicBezTo>
                    <a:cubicBezTo>
                      <a:pt x="35433" y="47911"/>
                      <a:pt x="8287" y="53054"/>
                      <a:pt x="0" y="38671"/>
                    </a:cubicBezTo>
                    <a:cubicBezTo>
                      <a:pt x="4286" y="57721"/>
                      <a:pt x="36004" y="52006"/>
                      <a:pt x="47625" y="45911"/>
                    </a:cubicBezTo>
                    <a:cubicBezTo>
                      <a:pt x="59246" y="39814"/>
                      <a:pt x="69723" y="29528"/>
                      <a:pt x="81248" y="22384"/>
                    </a:cubicBezTo>
                    <a:cubicBezTo>
                      <a:pt x="89440" y="17240"/>
                      <a:pt x="97536" y="14573"/>
                      <a:pt x="98870" y="4191"/>
                    </a:cubicBezTo>
                    <a:cubicBezTo>
                      <a:pt x="99222" y="2819"/>
                      <a:pt x="99441" y="1419"/>
                      <a:pt x="99536"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6" name="Google Shape;217;p12">
                <a:extLst>
                  <a:ext uri="{FF2B5EF4-FFF2-40B4-BE49-F238E27FC236}">
                    <a16:creationId xmlns:a16="http://schemas.microsoft.com/office/drawing/2014/main" id="{D1D3E280-DBF9-448D-B1DC-3B7392293DB0}"/>
                  </a:ext>
                </a:extLst>
              </p:cNvPr>
              <p:cNvSpPr/>
              <p:nvPr/>
            </p:nvSpPr>
            <p:spPr>
              <a:xfrm>
                <a:off x="5777722" y="1472916"/>
                <a:ext cx="170454" cy="595560"/>
              </a:xfrm>
              <a:custGeom>
                <a:avLst/>
                <a:gdLst/>
                <a:ahLst/>
                <a:cxnLst/>
                <a:rect l="l" t="t" r="r" b="b"/>
                <a:pathLst>
                  <a:path w="213068" h="744450" extrusionOk="0">
                    <a:moveTo>
                      <a:pt x="5465" y="110490"/>
                    </a:moveTo>
                    <a:cubicBezTo>
                      <a:pt x="11276" y="65437"/>
                      <a:pt x="27849" y="0"/>
                      <a:pt x="27849" y="0"/>
                    </a:cubicBezTo>
                    <a:cubicBezTo>
                      <a:pt x="43546" y="7372"/>
                      <a:pt x="60529" y="11611"/>
                      <a:pt x="77855" y="12478"/>
                    </a:cubicBezTo>
                    <a:cubicBezTo>
                      <a:pt x="103211" y="12316"/>
                      <a:pt x="128490" y="9830"/>
                      <a:pt x="153388" y="5048"/>
                    </a:cubicBezTo>
                    <a:cubicBezTo>
                      <a:pt x="161532" y="19269"/>
                      <a:pt x="170429" y="33033"/>
                      <a:pt x="180059" y="46291"/>
                    </a:cubicBezTo>
                    <a:cubicBezTo>
                      <a:pt x="193012" y="64294"/>
                      <a:pt x="218159" y="103441"/>
                      <a:pt x="212158" y="172879"/>
                    </a:cubicBezTo>
                    <a:cubicBezTo>
                      <a:pt x="208253" y="217932"/>
                      <a:pt x="182916" y="409480"/>
                      <a:pt x="182916" y="409480"/>
                    </a:cubicBezTo>
                    <a:cubicBezTo>
                      <a:pt x="192755" y="441693"/>
                      <a:pt x="197985" y="475145"/>
                      <a:pt x="198442" y="508826"/>
                    </a:cubicBezTo>
                    <a:cubicBezTo>
                      <a:pt x="196156" y="548821"/>
                      <a:pt x="190869" y="588588"/>
                      <a:pt x="182630" y="627793"/>
                    </a:cubicBezTo>
                    <a:lnTo>
                      <a:pt x="167581" y="736568"/>
                    </a:lnTo>
                    <a:cubicBezTo>
                      <a:pt x="167581" y="736568"/>
                      <a:pt x="147483" y="751046"/>
                      <a:pt x="133195" y="740759"/>
                    </a:cubicBezTo>
                    <a:lnTo>
                      <a:pt x="135005" y="634365"/>
                    </a:lnTo>
                    <a:cubicBezTo>
                      <a:pt x="133291" y="608362"/>
                      <a:pt x="130719" y="569976"/>
                      <a:pt x="129004" y="545402"/>
                    </a:cubicBezTo>
                    <a:cubicBezTo>
                      <a:pt x="126337" y="505492"/>
                      <a:pt x="119479" y="442055"/>
                      <a:pt x="117098" y="426148"/>
                    </a:cubicBezTo>
                    <a:cubicBezTo>
                      <a:pt x="114717" y="410242"/>
                      <a:pt x="109954" y="382619"/>
                      <a:pt x="107573" y="351568"/>
                    </a:cubicBezTo>
                    <a:cubicBezTo>
                      <a:pt x="105192" y="320516"/>
                      <a:pt x="93476" y="162973"/>
                      <a:pt x="93476" y="162973"/>
                    </a:cubicBezTo>
                    <a:lnTo>
                      <a:pt x="91857" y="192500"/>
                    </a:lnTo>
                    <a:cubicBezTo>
                      <a:pt x="91857" y="192500"/>
                      <a:pt x="90238" y="240125"/>
                      <a:pt x="83380" y="299561"/>
                    </a:cubicBezTo>
                    <a:cubicBezTo>
                      <a:pt x="76522" y="358997"/>
                      <a:pt x="73855" y="385286"/>
                      <a:pt x="73855" y="385286"/>
                    </a:cubicBezTo>
                    <a:cubicBezTo>
                      <a:pt x="80370" y="397183"/>
                      <a:pt x="84932" y="410042"/>
                      <a:pt x="87380" y="423386"/>
                    </a:cubicBezTo>
                    <a:cubicBezTo>
                      <a:pt x="88619" y="436150"/>
                      <a:pt x="103192" y="537686"/>
                      <a:pt x="94429" y="588740"/>
                    </a:cubicBezTo>
                    <a:lnTo>
                      <a:pt x="76712" y="719138"/>
                    </a:lnTo>
                    <a:cubicBezTo>
                      <a:pt x="67645" y="725376"/>
                      <a:pt x="56138" y="726900"/>
                      <a:pt x="45756" y="723233"/>
                    </a:cubicBezTo>
                    <a:lnTo>
                      <a:pt x="35183" y="591407"/>
                    </a:lnTo>
                    <a:cubicBezTo>
                      <a:pt x="28135" y="541211"/>
                      <a:pt x="13180" y="434912"/>
                      <a:pt x="10895" y="421100"/>
                    </a:cubicBezTo>
                    <a:cubicBezTo>
                      <a:pt x="5808" y="393268"/>
                      <a:pt x="2817" y="365084"/>
                      <a:pt x="1941" y="336804"/>
                    </a:cubicBezTo>
                    <a:cubicBezTo>
                      <a:pt x="-1583" y="279749"/>
                      <a:pt x="-250" y="155543"/>
                      <a:pt x="5465" y="11049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7" name="Google Shape;218;p12">
                <a:extLst>
                  <a:ext uri="{FF2B5EF4-FFF2-40B4-BE49-F238E27FC236}">
                    <a16:creationId xmlns:a16="http://schemas.microsoft.com/office/drawing/2014/main" id="{18568BD3-B57D-4A01-9667-3C47640A9FD2}"/>
                  </a:ext>
                </a:extLst>
              </p:cNvPr>
              <p:cNvSpPr/>
              <p:nvPr/>
            </p:nvSpPr>
            <p:spPr>
              <a:xfrm>
                <a:off x="5770564" y="1458904"/>
                <a:ext cx="181538" cy="396087"/>
              </a:xfrm>
              <a:custGeom>
                <a:avLst/>
                <a:gdLst/>
                <a:ahLst/>
                <a:cxnLst/>
                <a:rect l="l" t="t" r="r" b="b"/>
                <a:pathLst>
                  <a:path w="226922" h="495109" extrusionOk="0">
                    <a:moveTo>
                      <a:pt x="162435" y="6001"/>
                    </a:moveTo>
                    <a:lnTo>
                      <a:pt x="201202" y="83915"/>
                    </a:lnTo>
                    <a:cubicBezTo>
                      <a:pt x="201202" y="83915"/>
                      <a:pt x="260447" y="170593"/>
                      <a:pt x="199106" y="393287"/>
                    </a:cubicBezTo>
                    <a:lnTo>
                      <a:pt x="210631" y="461963"/>
                    </a:lnTo>
                    <a:cubicBezTo>
                      <a:pt x="210631" y="461963"/>
                      <a:pt x="94522" y="536543"/>
                      <a:pt x="16798" y="461963"/>
                    </a:cubicBezTo>
                    <a:cubicBezTo>
                      <a:pt x="16798" y="461963"/>
                      <a:pt x="-10158" y="256127"/>
                      <a:pt x="4224" y="161258"/>
                    </a:cubicBezTo>
                    <a:cubicBezTo>
                      <a:pt x="12149" y="106661"/>
                      <a:pt x="24246" y="52749"/>
                      <a:pt x="40420" y="0"/>
                    </a:cubicBezTo>
                    <a:cubicBezTo>
                      <a:pt x="40420" y="0"/>
                      <a:pt x="59470" y="21050"/>
                      <a:pt x="157291" y="7144"/>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8" name="Google Shape;219;p12">
                <a:extLst>
                  <a:ext uri="{FF2B5EF4-FFF2-40B4-BE49-F238E27FC236}">
                    <a16:creationId xmlns:a16="http://schemas.microsoft.com/office/drawing/2014/main" id="{E5551DBD-CCE1-450F-98CE-840C45A7D5F1}"/>
                  </a:ext>
                </a:extLst>
              </p:cNvPr>
              <p:cNvSpPr/>
              <p:nvPr/>
            </p:nvSpPr>
            <p:spPr>
              <a:xfrm>
                <a:off x="5895126" y="1321170"/>
                <a:ext cx="61010" cy="76023"/>
              </a:xfrm>
              <a:custGeom>
                <a:avLst/>
                <a:gdLst/>
                <a:ahLst/>
                <a:cxnLst/>
                <a:rect l="l" t="t" r="r" b="b"/>
                <a:pathLst>
                  <a:path w="76263" h="95029" extrusionOk="0">
                    <a:moveTo>
                      <a:pt x="76263" y="71216"/>
                    </a:moveTo>
                    <a:cubicBezTo>
                      <a:pt x="76263" y="71216"/>
                      <a:pt x="49307" y="98076"/>
                      <a:pt x="17303" y="94743"/>
                    </a:cubicBezTo>
                    <a:lnTo>
                      <a:pt x="1968" y="42165"/>
                    </a:lnTo>
                    <a:cubicBezTo>
                      <a:pt x="1968" y="42165"/>
                      <a:pt x="-7557" y="14828"/>
                      <a:pt x="15303" y="2826"/>
                    </a:cubicBezTo>
                    <a:cubicBezTo>
                      <a:pt x="38163" y="-9175"/>
                      <a:pt x="62833" y="17685"/>
                      <a:pt x="76263" y="7121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9" name="Google Shape;220;p12">
                <a:extLst>
                  <a:ext uri="{FF2B5EF4-FFF2-40B4-BE49-F238E27FC236}">
                    <a16:creationId xmlns:a16="http://schemas.microsoft.com/office/drawing/2014/main" id="{0198BA7D-4F89-4F39-B22D-00305D28D76C}"/>
                  </a:ext>
                </a:extLst>
              </p:cNvPr>
              <p:cNvSpPr/>
              <p:nvPr/>
            </p:nvSpPr>
            <p:spPr>
              <a:xfrm>
                <a:off x="5777141" y="1300603"/>
                <a:ext cx="50825" cy="53396"/>
              </a:xfrm>
              <a:custGeom>
                <a:avLst/>
                <a:gdLst/>
                <a:ahLst/>
                <a:cxnLst/>
                <a:rect l="l" t="t" r="r" b="b"/>
                <a:pathLst>
                  <a:path w="63531" h="66745" extrusionOk="0">
                    <a:moveTo>
                      <a:pt x="63532" y="451"/>
                    </a:moveTo>
                    <a:cubicBezTo>
                      <a:pt x="63532" y="451"/>
                      <a:pt x="32671" y="-9074"/>
                      <a:pt x="0" y="59411"/>
                    </a:cubicBezTo>
                    <a:lnTo>
                      <a:pt x="12192" y="66745"/>
                    </a:lnTo>
                    <a:cubicBezTo>
                      <a:pt x="27499" y="43304"/>
                      <a:pt x="44663" y="21130"/>
                      <a:pt x="63532" y="451"/>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36" name="Google Shape;221;p12">
              <a:extLst>
                <a:ext uri="{FF2B5EF4-FFF2-40B4-BE49-F238E27FC236}">
                  <a16:creationId xmlns:a16="http://schemas.microsoft.com/office/drawing/2014/main" id="{B1990D68-F289-4B84-8241-6B04E6A30852}"/>
                </a:ext>
              </a:extLst>
            </p:cNvPr>
            <p:cNvGrpSpPr/>
            <p:nvPr/>
          </p:nvGrpSpPr>
          <p:grpSpPr>
            <a:xfrm>
              <a:off x="5122427" y="3292365"/>
              <a:ext cx="823270" cy="1268939"/>
              <a:chOff x="5490177" y="3555452"/>
              <a:chExt cx="823270" cy="1268939"/>
            </a:xfrm>
          </p:grpSpPr>
          <p:sp>
            <p:nvSpPr>
              <p:cNvPr id="122" name="Google Shape;222;p12">
                <a:extLst>
                  <a:ext uri="{FF2B5EF4-FFF2-40B4-BE49-F238E27FC236}">
                    <a16:creationId xmlns:a16="http://schemas.microsoft.com/office/drawing/2014/main" id="{B66B2F00-EF4A-4675-B9AE-4D2E14650968}"/>
                  </a:ext>
                </a:extLst>
              </p:cNvPr>
              <p:cNvSpPr/>
              <p:nvPr/>
            </p:nvSpPr>
            <p:spPr>
              <a:xfrm>
                <a:off x="5967652" y="4624747"/>
                <a:ext cx="345795" cy="199644"/>
              </a:xfrm>
              <a:custGeom>
                <a:avLst/>
                <a:gdLst/>
                <a:ahLst/>
                <a:cxnLst/>
                <a:rect l="l" t="t" r="r" b="b"/>
                <a:pathLst>
                  <a:path w="432244" h="249555" extrusionOk="0">
                    <a:moveTo>
                      <a:pt x="432245" y="124777"/>
                    </a:moveTo>
                    <a:cubicBezTo>
                      <a:pt x="432245" y="193690"/>
                      <a:pt x="335483" y="249555"/>
                      <a:pt x="216122" y="249555"/>
                    </a:cubicBezTo>
                    <a:cubicBezTo>
                      <a:pt x="96761" y="249555"/>
                      <a:pt x="0" y="193690"/>
                      <a:pt x="0" y="124777"/>
                    </a:cubicBezTo>
                    <a:cubicBezTo>
                      <a:pt x="0" y="55865"/>
                      <a:pt x="96761" y="0"/>
                      <a:pt x="216122" y="0"/>
                    </a:cubicBezTo>
                    <a:cubicBezTo>
                      <a:pt x="335483" y="0"/>
                      <a:pt x="432245" y="55865"/>
                      <a:pt x="432245" y="124777"/>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 name="Google Shape;223;p12">
                <a:extLst>
                  <a:ext uri="{FF2B5EF4-FFF2-40B4-BE49-F238E27FC236}">
                    <a16:creationId xmlns:a16="http://schemas.microsoft.com/office/drawing/2014/main" id="{CF480051-049F-4C88-AA63-31971DD0750B}"/>
                  </a:ext>
                </a:extLst>
              </p:cNvPr>
              <p:cNvSpPr/>
              <p:nvPr/>
            </p:nvSpPr>
            <p:spPr>
              <a:xfrm>
                <a:off x="6225123" y="3957880"/>
                <a:ext cx="68002" cy="244678"/>
              </a:xfrm>
              <a:custGeom>
                <a:avLst/>
                <a:gdLst/>
                <a:ahLst/>
                <a:cxnLst/>
                <a:rect l="l" t="t" r="r" b="b"/>
                <a:pathLst>
                  <a:path w="85002" h="305847" extrusionOk="0">
                    <a:moveTo>
                      <a:pt x="18764" y="0"/>
                    </a:moveTo>
                    <a:cubicBezTo>
                      <a:pt x="37814" y="5429"/>
                      <a:pt x="48482" y="26289"/>
                      <a:pt x="65056" y="70961"/>
                    </a:cubicBezTo>
                    <a:cubicBezTo>
                      <a:pt x="78848" y="111490"/>
                      <a:pt x="85582" y="154076"/>
                      <a:pt x="84963" y="196882"/>
                    </a:cubicBezTo>
                    <a:cubicBezTo>
                      <a:pt x="79629" y="238982"/>
                      <a:pt x="62198" y="271748"/>
                      <a:pt x="20098" y="305848"/>
                    </a:cubicBezTo>
                    <a:lnTo>
                      <a:pt x="0" y="268986"/>
                    </a:lnTo>
                    <a:cubicBezTo>
                      <a:pt x="0" y="268986"/>
                      <a:pt x="41243" y="232600"/>
                      <a:pt x="45434" y="190500"/>
                    </a:cubicBezTo>
                    <a:cubicBezTo>
                      <a:pt x="47815" y="166878"/>
                      <a:pt x="20098" y="87249"/>
                      <a:pt x="20098" y="85058"/>
                    </a:cubicBezTo>
                    <a:cubicBezTo>
                      <a:pt x="20098" y="82867"/>
                      <a:pt x="18764" y="0"/>
                      <a:pt x="18764"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 name="Google Shape;224;p12">
                <a:extLst>
                  <a:ext uri="{FF2B5EF4-FFF2-40B4-BE49-F238E27FC236}">
                    <a16:creationId xmlns:a16="http://schemas.microsoft.com/office/drawing/2014/main" id="{43DB2F59-0781-4F7B-99B9-925D1560BD3C}"/>
                  </a:ext>
                </a:extLst>
              </p:cNvPr>
              <p:cNvSpPr/>
              <p:nvPr/>
            </p:nvSpPr>
            <p:spPr>
              <a:xfrm>
                <a:off x="6014262" y="4720102"/>
                <a:ext cx="99120" cy="56094"/>
              </a:xfrm>
              <a:custGeom>
                <a:avLst/>
                <a:gdLst/>
                <a:ahLst/>
                <a:cxnLst/>
                <a:rect l="l" t="t" r="r" b="b"/>
                <a:pathLst>
                  <a:path w="123900" h="70118" extrusionOk="0">
                    <a:moveTo>
                      <a:pt x="117628" y="16845"/>
                    </a:moveTo>
                    <a:cubicBezTo>
                      <a:pt x="104783" y="20750"/>
                      <a:pt x="90877" y="18874"/>
                      <a:pt x="79528" y="11701"/>
                    </a:cubicBezTo>
                    <a:cubicBezTo>
                      <a:pt x="69241" y="11701"/>
                      <a:pt x="8757" y="-12016"/>
                      <a:pt x="1137" y="8082"/>
                    </a:cubicBezTo>
                    <a:cubicBezTo>
                      <a:pt x="-5531" y="25703"/>
                      <a:pt x="18758" y="42086"/>
                      <a:pt x="31617" y="45229"/>
                    </a:cubicBezTo>
                    <a:cubicBezTo>
                      <a:pt x="60192" y="51992"/>
                      <a:pt x="80766" y="66089"/>
                      <a:pt x="92196" y="68470"/>
                    </a:cubicBezTo>
                    <a:cubicBezTo>
                      <a:pt x="100966" y="71585"/>
                      <a:pt x="110703" y="70232"/>
                      <a:pt x="118294" y="64851"/>
                    </a:cubicBezTo>
                    <a:cubicBezTo>
                      <a:pt x="126200" y="56850"/>
                      <a:pt x="125533" y="27322"/>
                      <a:pt x="117628" y="1684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 name="Google Shape;225;p12">
                <a:extLst>
                  <a:ext uri="{FF2B5EF4-FFF2-40B4-BE49-F238E27FC236}">
                    <a16:creationId xmlns:a16="http://schemas.microsoft.com/office/drawing/2014/main" id="{E63327F6-F363-4FDA-AB44-D18C172F6723}"/>
                  </a:ext>
                </a:extLst>
              </p:cNvPr>
              <p:cNvSpPr/>
              <p:nvPr/>
            </p:nvSpPr>
            <p:spPr>
              <a:xfrm>
                <a:off x="6014165" y="4729456"/>
                <a:ext cx="97551" cy="46733"/>
              </a:xfrm>
              <a:custGeom>
                <a:avLst/>
                <a:gdLst/>
                <a:ahLst/>
                <a:cxnLst/>
                <a:rect l="l" t="t" r="r" b="b"/>
                <a:pathLst>
                  <a:path w="121939" h="58416" extrusionOk="0">
                    <a:moveTo>
                      <a:pt x="92127" y="51911"/>
                    </a:moveTo>
                    <a:cubicBezTo>
                      <a:pt x="80697" y="49530"/>
                      <a:pt x="59837" y="35433"/>
                      <a:pt x="31548" y="28575"/>
                    </a:cubicBezTo>
                    <a:cubicBezTo>
                      <a:pt x="20784" y="26003"/>
                      <a:pt x="2020" y="14097"/>
                      <a:pt x="210" y="0"/>
                    </a:cubicBezTo>
                    <a:cubicBezTo>
                      <a:pt x="-2361" y="16193"/>
                      <a:pt x="19260" y="30575"/>
                      <a:pt x="31548" y="33528"/>
                    </a:cubicBezTo>
                    <a:cubicBezTo>
                      <a:pt x="60123" y="40291"/>
                      <a:pt x="80697" y="54388"/>
                      <a:pt x="92127" y="56769"/>
                    </a:cubicBezTo>
                    <a:cubicBezTo>
                      <a:pt x="100896" y="59884"/>
                      <a:pt x="110634" y="58531"/>
                      <a:pt x="118225" y="53150"/>
                    </a:cubicBezTo>
                    <a:cubicBezTo>
                      <a:pt x="119933" y="51188"/>
                      <a:pt x="121200" y="48882"/>
                      <a:pt x="121940" y="46387"/>
                    </a:cubicBezTo>
                    <a:cubicBezTo>
                      <a:pt x="113425" y="52816"/>
                      <a:pt x="102380" y="54864"/>
                      <a:pt x="92127" y="51911"/>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 name="Google Shape;226;p12">
                <a:extLst>
                  <a:ext uri="{FF2B5EF4-FFF2-40B4-BE49-F238E27FC236}">
                    <a16:creationId xmlns:a16="http://schemas.microsoft.com/office/drawing/2014/main" id="{1168280D-A75D-4072-BA0F-BB1DB78B38F4}"/>
                  </a:ext>
                </a:extLst>
              </p:cNvPr>
              <p:cNvSpPr/>
              <p:nvPr/>
            </p:nvSpPr>
            <p:spPr>
              <a:xfrm>
                <a:off x="6140412" y="4656810"/>
                <a:ext cx="95533" cy="53978"/>
              </a:xfrm>
              <a:custGeom>
                <a:avLst/>
                <a:gdLst/>
                <a:ahLst/>
                <a:cxnLst/>
                <a:rect l="l" t="t" r="r" b="b"/>
                <a:pathLst>
                  <a:path w="119416" h="67472" extrusionOk="0">
                    <a:moveTo>
                      <a:pt x="113384" y="16189"/>
                    </a:moveTo>
                    <a:cubicBezTo>
                      <a:pt x="102146" y="20047"/>
                      <a:pt x="89728" y="18161"/>
                      <a:pt x="80142" y="11141"/>
                    </a:cubicBezTo>
                    <a:cubicBezTo>
                      <a:pt x="70617" y="11141"/>
                      <a:pt x="8419" y="-11529"/>
                      <a:pt x="1085" y="7807"/>
                    </a:cubicBezTo>
                    <a:cubicBezTo>
                      <a:pt x="-5297" y="24762"/>
                      <a:pt x="18039" y="40383"/>
                      <a:pt x="30422" y="43431"/>
                    </a:cubicBezTo>
                    <a:cubicBezTo>
                      <a:pt x="57663" y="50003"/>
                      <a:pt x="78047" y="63624"/>
                      <a:pt x="88715" y="65910"/>
                    </a:cubicBezTo>
                    <a:cubicBezTo>
                      <a:pt x="97172" y="68882"/>
                      <a:pt x="106547" y="67567"/>
                      <a:pt x="113861" y="62385"/>
                    </a:cubicBezTo>
                    <a:cubicBezTo>
                      <a:pt x="121671" y="54670"/>
                      <a:pt x="121004" y="26286"/>
                      <a:pt x="113384" y="16189"/>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 name="Google Shape;227;p12">
                <a:extLst>
                  <a:ext uri="{FF2B5EF4-FFF2-40B4-BE49-F238E27FC236}">
                    <a16:creationId xmlns:a16="http://schemas.microsoft.com/office/drawing/2014/main" id="{C381B6C3-98BB-47AF-ACAC-47BFDFF28B5C}"/>
                  </a:ext>
                </a:extLst>
              </p:cNvPr>
              <p:cNvSpPr/>
              <p:nvPr/>
            </p:nvSpPr>
            <p:spPr>
              <a:xfrm>
                <a:off x="6140448" y="4665717"/>
                <a:ext cx="93872" cy="45066"/>
              </a:xfrm>
              <a:custGeom>
                <a:avLst/>
                <a:gdLst/>
                <a:ahLst/>
                <a:cxnLst/>
                <a:rect l="l" t="t" r="r" b="b"/>
                <a:pathLst>
                  <a:path w="117340" h="56332" extrusionOk="0">
                    <a:moveTo>
                      <a:pt x="88670" y="50102"/>
                    </a:moveTo>
                    <a:cubicBezTo>
                      <a:pt x="77717" y="47720"/>
                      <a:pt x="57619" y="34195"/>
                      <a:pt x="30377" y="27622"/>
                    </a:cubicBezTo>
                    <a:cubicBezTo>
                      <a:pt x="19995" y="25051"/>
                      <a:pt x="1802" y="13621"/>
                      <a:pt x="183" y="0"/>
                    </a:cubicBezTo>
                    <a:cubicBezTo>
                      <a:pt x="-2198" y="15621"/>
                      <a:pt x="19233" y="29528"/>
                      <a:pt x="30377" y="32290"/>
                    </a:cubicBezTo>
                    <a:cubicBezTo>
                      <a:pt x="57619" y="38862"/>
                      <a:pt x="78002" y="52483"/>
                      <a:pt x="88670" y="54769"/>
                    </a:cubicBezTo>
                    <a:cubicBezTo>
                      <a:pt x="97128" y="57741"/>
                      <a:pt x="106503" y="56426"/>
                      <a:pt x="113816" y="51245"/>
                    </a:cubicBezTo>
                    <a:cubicBezTo>
                      <a:pt x="115496" y="49368"/>
                      <a:pt x="116703" y="47111"/>
                      <a:pt x="117341" y="44672"/>
                    </a:cubicBezTo>
                    <a:cubicBezTo>
                      <a:pt x="109187" y="50930"/>
                      <a:pt x="98547" y="52940"/>
                      <a:pt x="88670" y="50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 name="Google Shape;228;p12">
                <a:extLst>
                  <a:ext uri="{FF2B5EF4-FFF2-40B4-BE49-F238E27FC236}">
                    <a16:creationId xmlns:a16="http://schemas.microsoft.com/office/drawing/2014/main" id="{90E4330F-1B40-44F7-8249-6771C1700784}"/>
                  </a:ext>
                </a:extLst>
              </p:cNvPr>
              <p:cNvSpPr/>
              <p:nvPr/>
            </p:nvSpPr>
            <p:spPr>
              <a:xfrm>
                <a:off x="6074259" y="4151308"/>
                <a:ext cx="190443" cy="586341"/>
              </a:xfrm>
              <a:custGeom>
                <a:avLst/>
                <a:gdLst/>
                <a:ahLst/>
                <a:cxnLst/>
                <a:rect l="l" t="t" r="r" b="b"/>
                <a:pathLst>
                  <a:path w="238054" h="732926" extrusionOk="0">
                    <a:moveTo>
                      <a:pt x="216416" y="495014"/>
                    </a:moveTo>
                    <a:cubicBezTo>
                      <a:pt x="216443" y="471802"/>
                      <a:pt x="212447" y="448761"/>
                      <a:pt x="204605" y="426911"/>
                    </a:cubicBezTo>
                    <a:cubicBezTo>
                      <a:pt x="204605" y="426911"/>
                      <a:pt x="212415" y="333661"/>
                      <a:pt x="218416" y="272415"/>
                    </a:cubicBezTo>
                    <a:cubicBezTo>
                      <a:pt x="227179" y="182118"/>
                      <a:pt x="241086" y="173164"/>
                      <a:pt x="237466" y="118300"/>
                    </a:cubicBezTo>
                    <a:cubicBezTo>
                      <a:pt x="233847" y="67437"/>
                      <a:pt x="204891" y="34480"/>
                      <a:pt x="197366" y="0"/>
                    </a:cubicBezTo>
                    <a:lnTo>
                      <a:pt x="50014" y="11621"/>
                    </a:lnTo>
                    <a:cubicBezTo>
                      <a:pt x="50014" y="11621"/>
                      <a:pt x="37155" y="53435"/>
                      <a:pt x="20582" y="136684"/>
                    </a:cubicBezTo>
                    <a:cubicBezTo>
                      <a:pt x="4008" y="219932"/>
                      <a:pt x="2865" y="318897"/>
                      <a:pt x="4199" y="449961"/>
                    </a:cubicBezTo>
                    <a:cubicBezTo>
                      <a:pt x="4199" y="483775"/>
                      <a:pt x="-1516" y="513112"/>
                      <a:pt x="389" y="597313"/>
                    </a:cubicBezTo>
                    <a:cubicBezTo>
                      <a:pt x="1722" y="653891"/>
                      <a:pt x="4961" y="723233"/>
                      <a:pt x="4961" y="723233"/>
                    </a:cubicBezTo>
                    <a:cubicBezTo>
                      <a:pt x="26487" y="741712"/>
                      <a:pt x="41442" y="728091"/>
                      <a:pt x="41442" y="728091"/>
                    </a:cubicBezTo>
                    <a:cubicBezTo>
                      <a:pt x="41442" y="728091"/>
                      <a:pt x="79542" y="560451"/>
                      <a:pt x="84780" y="521970"/>
                    </a:cubicBezTo>
                    <a:cubicBezTo>
                      <a:pt x="88780" y="500682"/>
                      <a:pt x="87003" y="478707"/>
                      <a:pt x="79637" y="458343"/>
                    </a:cubicBezTo>
                    <a:cubicBezTo>
                      <a:pt x="79637" y="458343"/>
                      <a:pt x="90686" y="405670"/>
                      <a:pt x="98687" y="364236"/>
                    </a:cubicBezTo>
                    <a:cubicBezTo>
                      <a:pt x="108212" y="313658"/>
                      <a:pt x="133453" y="204502"/>
                      <a:pt x="133453" y="204502"/>
                    </a:cubicBezTo>
                    <a:cubicBezTo>
                      <a:pt x="133453" y="204502"/>
                      <a:pt x="129167" y="372237"/>
                      <a:pt x="136501" y="405289"/>
                    </a:cubicBezTo>
                    <a:cubicBezTo>
                      <a:pt x="143835" y="438340"/>
                      <a:pt x="145074" y="467106"/>
                      <a:pt x="151360" y="512064"/>
                    </a:cubicBezTo>
                    <a:cubicBezTo>
                      <a:pt x="158885" y="566356"/>
                      <a:pt x="162314" y="645890"/>
                      <a:pt x="162314" y="645890"/>
                    </a:cubicBezTo>
                    <a:cubicBezTo>
                      <a:pt x="184793" y="660178"/>
                      <a:pt x="194794" y="649224"/>
                      <a:pt x="194794" y="649224"/>
                    </a:cubicBezTo>
                    <a:cubicBezTo>
                      <a:pt x="194794" y="649224"/>
                      <a:pt x="216416" y="542544"/>
                      <a:pt x="216416" y="495014"/>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9" name="Google Shape;229;p12">
                <a:extLst>
                  <a:ext uri="{FF2B5EF4-FFF2-40B4-BE49-F238E27FC236}">
                    <a16:creationId xmlns:a16="http://schemas.microsoft.com/office/drawing/2014/main" id="{BE005EF1-E7D3-4207-84DC-C5ABAC4A3073}"/>
                  </a:ext>
                </a:extLst>
              </p:cNvPr>
              <p:cNvSpPr/>
              <p:nvPr/>
            </p:nvSpPr>
            <p:spPr>
              <a:xfrm>
                <a:off x="6075072" y="4151308"/>
                <a:ext cx="189540" cy="327893"/>
              </a:xfrm>
              <a:custGeom>
                <a:avLst/>
                <a:gdLst/>
                <a:ahLst/>
                <a:cxnLst/>
                <a:rect l="l" t="t" r="r" b="b"/>
                <a:pathLst>
                  <a:path w="236925" h="409866" extrusionOk="0">
                    <a:moveTo>
                      <a:pt x="195968" y="0"/>
                    </a:moveTo>
                    <a:cubicBezTo>
                      <a:pt x="211399" y="15812"/>
                      <a:pt x="236926" y="63913"/>
                      <a:pt x="236926" y="136684"/>
                    </a:cubicBezTo>
                    <a:cubicBezTo>
                      <a:pt x="236926" y="218599"/>
                      <a:pt x="225020" y="202025"/>
                      <a:pt x="219305" y="292227"/>
                    </a:cubicBezTo>
                    <a:lnTo>
                      <a:pt x="213590" y="382429"/>
                    </a:lnTo>
                    <a:cubicBezTo>
                      <a:pt x="213590" y="382429"/>
                      <a:pt x="90431" y="441198"/>
                      <a:pt x="2611" y="386715"/>
                    </a:cubicBezTo>
                    <a:cubicBezTo>
                      <a:pt x="-5200" y="369665"/>
                      <a:pt x="5564" y="179927"/>
                      <a:pt x="20994" y="112490"/>
                    </a:cubicBezTo>
                    <a:cubicBezTo>
                      <a:pt x="36425" y="45053"/>
                      <a:pt x="46997" y="12002"/>
                      <a:pt x="46997" y="12002"/>
                    </a:cubicBezTo>
                    <a:cubicBezTo>
                      <a:pt x="46997" y="12002"/>
                      <a:pt x="160250" y="42577"/>
                      <a:pt x="195968"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0" name="Google Shape;230;p12">
                <a:extLst>
                  <a:ext uri="{FF2B5EF4-FFF2-40B4-BE49-F238E27FC236}">
                    <a16:creationId xmlns:a16="http://schemas.microsoft.com/office/drawing/2014/main" id="{C967C4B7-639A-4836-BCAC-984F32F511AB}"/>
                  </a:ext>
                </a:extLst>
              </p:cNvPr>
              <p:cNvSpPr/>
              <p:nvPr/>
            </p:nvSpPr>
            <p:spPr>
              <a:xfrm>
                <a:off x="6112869" y="3797323"/>
                <a:ext cx="128417" cy="206862"/>
              </a:xfrm>
              <a:custGeom>
                <a:avLst/>
                <a:gdLst/>
                <a:ahLst/>
                <a:cxnLst/>
                <a:rect l="l" t="t" r="r" b="b"/>
                <a:pathLst>
                  <a:path w="160521" h="258577" extrusionOk="0">
                    <a:moveTo>
                      <a:pt x="150502" y="199966"/>
                    </a:moveTo>
                    <a:cubicBezTo>
                      <a:pt x="119070" y="198061"/>
                      <a:pt x="116022" y="203299"/>
                      <a:pt x="113545" y="192155"/>
                    </a:cubicBezTo>
                    <a:cubicBezTo>
                      <a:pt x="112688" y="188155"/>
                      <a:pt x="110878" y="160532"/>
                      <a:pt x="110878" y="160532"/>
                    </a:cubicBezTo>
                    <a:cubicBezTo>
                      <a:pt x="113780" y="156846"/>
                      <a:pt x="116422" y="152960"/>
                      <a:pt x="118784" y="148912"/>
                    </a:cubicBezTo>
                    <a:cubicBezTo>
                      <a:pt x="140167" y="136015"/>
                      <a:pt x="154268" y="113831"/>
                      <a:pt x="156884" y="88999"/>
                    </a:cubicBezTo>
                    <a:cubicBezTo>
                      <a:pt x="161490" y="44708"/>
                      <a:pt x="129348" y="5065"/>
                      <a:pt x="85065" y="417"/>
                    </a:cubicBezTo>
                    <a:cubicBezTo>
                      <a:pt x="43441" y="-3869"/>
                      <a:pt x="12771" y="25373"/>
                      <a:pt x="4579" y="65568"/>
                    </a:cubicBezTo>
                    <a:cubicBezTo>
                      <a:pt x="198" y="85380"/>
                      <a:pt x="-4374" y="125861"/>
                      <a:pt x="8008" y="158341"/>
                    </a:cubicBezTo>
                    <a:cubicBezTo>
                      <a:pt x="14961" y="176725"/>
                      <a:pt x="21438" y="189583"/>
                      <a:pt x="38012" y="188917"/>
                    </a:cubicBezTo>
                    <a:cubicBezTo>
                      <a:pt x="43543" y="188422"/>
                      <a:pt x="49023" y="187469"/>
                      <a:pt x="54395" y="186059"/>
                    </a:cubicBezTo>
                    <a:cubicBezTo>
                      <a:pt x="55283" y="193679"/>
                      <a:pt x="55602" y="201347"/>
                      <a:pt x="55347" y="209015"/>
                    </a:cubicBezTo>
                    <a:cubicBezTo>
                      <a:pt x="55347" y="217111"/>
                      <a:pt x="56300" y="221111"/>
                      <a:pt x="40488" y="230827"/>
                    </a:cubicBezTo>
                    <a:cubicBezTo>
                      <a:pt x="24677" y="240542"/>
                      <a:pt x="64301" y="260354"/>
                      <a:pt x="90114" y="258449"/>
                    </a:cubicBezTo>
                    <a:cubicBezTo>
                      <a:pt x="115927" y="256544"/>
                      <a:pt x="144883" y="240923"/>
                      <a:pt x="152883" y="224255"/>
                    </a:cubicBezTo>
                    <a:cubicBezTo>
                      <a:pt x="161646" y="205586"/>
                      <a:pt x="165266" y="200823"/>
                      <a:pt x="150502" y="19996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1" name="Google Shape;231;p12">
                <a:extLst>
                  <a:ext uri="{FF2B5EF4-FFF2-40B4-BE49-F238E27FC236}">
                    <a16:creationId xmlns:a16="http://schemas.microsoft.com/office/drawing/2014/main" id="{B1AC7776-F377-4364-80A2-350C824EE034}"/>
                  </a:ext>
                </a:extLst>
              </p:cNvPr>
              <p:cNvSpPr/>
              <p:nvPr/>
            </p:nvSpPr>
            <p:spPr>
              <a:xfrm>
                <a:off x="6244085" y="3981464"/>
                <a:ext cx="49073" cy="87044"/>
              </a:xfrm>
              <a:custGeom>
                <a:avLst/>
                <a:gdLst/>
                <a:ahLst/>
                <a:cxnLst/>
                <a:rect l="l" t="t" r="r" b="b"/>
                <a:pathLst>
                  <a:path w="61341" h="108805" extrusionOk="0">
                    <a:moveTo>
                      <a:pt x="9525" y="108806"/>
                    </a:moveTo>
                    <a:cubicBezTo>
                      <a:pt x="9525" y="108806"/>
                      <a:pt x="45053" y="100805"/>
                      <a:pt x="61341" y="84993"/>
                    </a:cubicBezTo>
                    <a:cubicBezTo>
                      <a:pt x="61341" y="84993"/>
                      <a:pt x="40196" y="18318"/>
                      <a:pt x="26670" y="1745"/>
                    </a:cubicBezTo>
                    <a:cubicBezTo>
                      <a:pt x="13144" y="-14829"/>
                      <a:pt x="0" y="92137"/>
                      <a:pt x="0" y="921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2" name="Google Shape;232;p12">
                <a:extLst>
                  <a:ext uri="{FF2B5EF4-FFF2-40B4-BE49-F238E27FC236}">
                    <a16:creationId xmlns:a16="http://schemas.microsoft.com/office/drawing/2014/main" id="{9DE19E7D-69F0-4BD8-9D2E-C95123330B94}"/>
                  </a:ext>
                </a:extLst>
              </p:cNvPr>
              <p:cNvSpPr/>
              <p:nvPr/>
            </p:nvSpPr>
            <p:spPr>
              <a:xfrm>
                <a:off x="6106401" y="3956215"/>
                <a:ext cx="153237" cy="219092"/>
              </a:xfrm>
              <a:custGeom>
                <a:avLst/>
                <a:gdLst/>
                <a:ahLst/>
                <a:cxnLst/>
                <a:rect l="l" t="t" r="r" b="b"/>
                <a:pathLst>
                  <a:path w="191546" h="273865" extrusionOk="0">
                    <a:moveTo>
                      <a:pt x="127349" y="560"/>
                    </a:moveTo>
                    <a:cubicBezTo>
                      <a:pt x="133160" y="7799"/>
                      <a:pt x="133826" y="16847"/>
                      <a:pt x="111443" y="22562"/>
                    </a:cubicBezTo>
                    <a:cubicBezTo>
                      <a:pt x="95161" y="27192"/>
                      <a:pt x="77760" y="25839"/>
                      <a:pt x="62389" y="18753"/>
                    </a:cubicBezTo>
                    <a:cubicBezTo>
                      <a:pt x="44747" y="26210"/>
                      <a:pt x="27792" y="35202"/>
                      <a:pt x="11716" y="45613"/>
                    </a:cubicBezTo>
                    <a:cubicBezTo>
                      <a:pt x="-7334" y="108478"/>
                      <a:pt x="8001" y="116574"/>
                      <a:pt x="0" y="161628"/>
                    </a:cubicBezTo>
                    <a:cubicBezTo>
                      <a:pt x="3143" y="184297"/>
                      <a:pt x="6858" y="242780"/>
                      <a:pt x="7810" y="256020"/>
                    </a:cubicBezTo>
                    <a:cubicBezTo>
                      <a:pt x="50578" y="285929"/>
                      <a:pt x="137350" y="275737"/>
                      <a:pt x="156781" y="244019"/>
                    </a:cubicBezTo>
                    <a:cubicBezTo>
                      <a:pt x="157130" y="233455"/>
                      <a:pt x="158116" y="222930"/>
                      <a:pt x="159734" y="212491"/>
                    </a:cubicBezTo>
                    <a:cubicBezTo>
                      <a:pt x="180118" y="136862"/>
                      <a:pt x="196025" y="117241"/>
                      <a:pt x="190405" y="60091"/>
                    </a:cubicBezTo>
                    <a:cubicBezTo>
                      <a:pt x="187166" y="27515"/>
                      <a:pt x="184595" y="11132"/>
                      <a:pt x="167259" y="2369"/>
                    </a:cubicBezTo>
                    <a:cubicBezTo>
                      <a:pt x="154092" y="26"/>
                      <a:pt x="140675" y="-583"/>
                      <a:pt x="127349" y="56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3" name="Google Shape;233;p12">
                <a:extLst>
                  <a:ext uri="{FF2B5EF4-FFF2-40B4-BE49-F238E27FC236}">
                    <a16:creationId xmlns:a16="http://schemas.microsoft.com/office/drawing/2014/main" id="{86D0893E-6E12-48CB-A75A-2F1CBC6806B2}"/>
                  </a:ext>
                </a:extLst>
              </p:cNvPr>
              <p:cNvSpPr/>
              <p:nvPr/>
            </p:nvSpPr>
            <p:spPr>
              <a:xfrm>
                <a:off x="5856250" y="4001330"/>
                <a:ext cx="294998" cy="212364"/>
              </a:xfrm>
              <a:custGeom>
                <a:avLst/>
                <a:gdLst/>
                <a:ahLst/>
                <a:cxnLst/>
                <a:rect l="l" t="t" r="r" b="b"/>
                <a:pathLst>
                  <a:path w="368747" h="265455" extrusionOk="0">
                    <a:moveTo>
                      <a:pt x="47613" y="190066"/>
                    </a:moveTo>
                    <a:cubicBezTo>
                      <a:pt x="57313" y="192152"/>
                      <a:pt x="66860" y="194885"/>
                      <a:pt x="76188" y="198257"/>
                    </a:cubicBezTo>
                    <a:cubicBezTo>
                      <a:pt x="84940" y="202858"/>
                      <a:pt x="94355" y="206077"/>
                      <a:pt x="104097" y="207782"/>
                    </a:cubicBezTo>
                    <a:cubicBezTo>
                      <a:pt x="114574" y="209402"/>
                      <a:pt x="130957" y="203972"/>
                      <a:pt x="159246" y="190637"/>
                    </a:cubicBezTo>
                    <a:cubicBezTo>
                      <a:pt x="190224" y="174759"/>
                      <a:pt x="218251" y="153690"/>
                      <a:pt x="242114" y="128344"/>
                    </a:cubicBezTo>
                    <a:cubicBezTo>
                      <a:pt x="269228" y="96083"/>
                      <a:pt x="293451" y="61507"/>
                      <a:pt x="314504" y="24998"/>
                    </a:cubicBezTo>
                    <a:cubicBezTo>
                      <a:pt x="326791" y="2614"/>
                      <a:pt x="342317" y="-3006"/>
                      <a:pt x="355842" y="1375"/>
                    </a:cubicBezTo>
                    <a:cubicBezTo>
                      <a:pt x="372035" y="6710"/>
                      <a:pt x="374035" y="22807"/>
                      <a:pt x="355842" y="52906"/>
                    </a:cubicBezTo>
                    <a:cubicBezTo>
                      <a:pt x="332617" y="92225"/>
                      <a:pt x="304799" y="128639"/>
                      <a:pt x="272975" y="161396"/>
                    </a:cubicBezTo>
                    <a:cubicBezTo>
                      <a:pt x="247871" y="186503"/>
                      <a:pt x="218651" y="207115"/>
                      <a:pt x="186583" y="222356"/>
                    </a:cubicBezTo>
                    <a:cubicBezTo>
                      <a:pt x="163712" y="234252"/>
                      <a:pt x="139230" y="242758"/>
                      <a:pt x="113907" y="247597"/>
                    </a:cubicBezTo>
                    <a:cubicBezTo>
                      <a:pt x="105049" y="249502"/>
                      <a:pt x="99048" y="253216"/>
                      <a:pt x="82665" y="258932"/>
                    </a:cubicBezTo>
                    <a:cubicBezTo>
                      <a:pt x="66375" y="264856"/>
                      <a:pt x="48897" y="266790"/>
                      <a:pt x="31707" y="264551"/>
                    </a:cubicBezTo>
                    <a:cubicBezTo>
                      <a:pt x="17514" y="261789"/>
                      <a:pt x="12657" y="258550"/>
                      <a:pt x="12085" y="255026"/>
                    </a:cubicBezTo>
                    <a:cubicBezTo>
                      <a:pt x="11514" y="251502"/>
                      <a:pt x="14371" y="249025"/>
                      <a:pt x="21039" y="249502"/>
                    </a:cubicBezTo>
                    <a:cubicBezTo>
                      <a:pt x="31538" y="251169"/>
                      <a:pt x="42255" y="250912"/>
                      <a:pt x="52662" y="248740"/>
                    </a:cubicBezTo>
                    <a:cubicBezTo>
                      <a:pt x="52662" y="248740"/>
                      <a:pt x="37993" y="248264"/>
                      <a:pt x="29325" y="247216"/>
                    </a:cubicBezTo>
                    <a:cubicBezTo>
                      <a:pt x="21541" y="246368"/>
                      <a:pt x="13911" y="244444"/>
                      <a:pt x="6656" y="241501"/>
                    </a:cubicBezTo>
                    <a:cubicBezTo>
                      <a:pt x="-297" y="238548"/>
                      <a:pt x="-2869" y="227594"/>
                      <a:pt x="4179" y="227975"/>
                    </a:cubicBezTo>
                    <a:cubicBezTo>
                      <a:pt x="11228" y="228356"/>
                      <a:pt x="15990" y="230452"/>
                      <a:pt x="28944" y="231785"/>
                    </a:cubicBezTo>
                    <a:cubicBezTo>
                      <a:pt x="35778" y="232614"/>
                      <a:pt x="42685" y="232614"/>
                      <a:pt x="49518" y="231785"/>
                    </a:cubicBezTo>
                    <a:cubicBezTo>
                      <a:pt x="40949" y="230376"/>
                      <a:pt x="32508" y="228271"/>
                      <a:pt x="24277" y="225499"/>
                    </a:cubicBezTo>
                    <a:cubicBezTo>
                      <a:pt x="17463" y="223689"/>
                      <a:pt x="11333" y="219917"/>
                      <a:pt x="6656" y="214640"/>
                    </a:cubicBezTo>
                    <a:cubicBezTo>
                      <a:pt x="4275" y="211878"/>
                      <a:pt x="4941" y="205115"/>
                      <a:pt x="13228" y="206830"/>
                    </a:cubicBezTo>
                    <a:cubicBezTo>
                      <a:pt x="23208" y="210307"/>
                      <a:pt x="33569" y="212583"/>
                      <a:pt x="44089" y="213592"/>
                    </a:cubicBezTo>
                    <a:cubicBezTo>
                      <a:pt x="54662" y="213592"/>
                      <a:pt x="62187" y="212735"/>
                      <a:pt x="60853" y="211116"/>
                    </a:cubicBezTo>
                    <a:cubicBezTo>
                      <a:pt x="59520" y="209497"/>
                      <a:pt x="53233" y="209687"/>
                      <a:pt x="45232" y="205211"/>
                    </a:cubicBezTo>
                    <a:cubicBezTo>
                      <a:pt x="37231" y="200734"/>
                      <a:pt x="32469" y="192066"/>
                      <a:pt x="35707" y="187875"/>
                    </a:cubicBezTo>
                    <a:cubicBezTo>
                      <a:pt x="38946" y="183684"/>
                      <a:pt x="38946" y="186827"/>
                      <a:pt x="47613" y="19006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4" name="Google Shape;234;p12">
                <a:extLst>
                  <a:ext uri="{FF2B5EF4-FFF2-40B4-BE49-F238E27FC236}">
                    <a16:creationId xmlns:a16="http://schemas.microsoft.com/office/drawing/2014/main" id="{CFB6CD9E-513A-49D3-B5E6-FB5FCB2A6AF8}"/>
                  </a:ext>
                </a:extLst>
              </p:cNvPr>
              <p:cNvSpPr/>
              <p:nvPr/>
            </p:nvSpPr>
            <p:spPr>
              <a:xfrm>
                <a:off x="6075027" y="3988967"/>
                <a:ext cx="80628" cy="83804"/>
              </a:xfrm>
              <a:custGeom>
                <a:avLst/>
                <a:gdLst/>
                <a:ahLst/>
                <a:cxnLst/>
                <a:rect l="l" t="t" r="r" b="b"/>
                <a:pathLst>
                  <a:path w="100785" h="104755" extrusionOk="0">
                    <a:moveTo>
                      <a:pt x="65151" y="104756"/>
                    </a:moveTo>
                    <a:cubicBezTo>
                      <a:pt x="40403" y="101165"/>
                      <a:pt x="17516" y="89554"/>
                      <a:pt x="0" y="71704"/>
                    </a:cubicBezTo>
                    <a:lnTo>
                      <a:pt x="39433" y="17030"/>
                    </a:lnTo>
                    <a:cubicBezTo>
                      <a:pt x="39433" y="17030"/>
                      <a:pt x="61627" y="-10973"/>
                      <a:pt x="90964" y="4838"/>
                    </a:cubicBezTo>
                    <a:cubicBezTo>
                      <a:pt x="90964" y="4838"/>
                      <a:pt x="113062" y="7220"/>
                      <a:pt x="90964" y="53511"/>
                    </a:cubicBezTo>
                    <a:cubicBezTo>
                      <a:pt x="83445" y="71113"/>
                      <a:pt x="74824" y="88230"/>
                      <a:pt x="65151" y="1047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5" name="Google Shape;235;p12">
                <a:extLst>
                  <a:ext uri="{FF2B5EF4-FFF2-40B4-BE49-F238E27FC236}">
                    <a16:creationId xmlns:a16="http://schemas.microsoft.com/office/drawing/2014/main" id="{9E0DE34D-DC90-4EF0-A1E7-EE5B61A4CAE1}"/>
                  </a:ext>
                </a:extLst>
              </p:cNvPr>
              <p:cNvSpPr/>
              <p:nvPr/>
            </p:nvSpPr>
            <p:spPr>
              <a:xfrm>
                <a:off x="6107459" y="3797280"/>
                <a:ext cx="160810" cy="262954"/>
              </a:xfrm>
              <a:custGeom>
                <a:avLst/>
                <a:gdLst/>
                <a:ahLst/>
                <a:cxnLst/>
                <a:rect l="l" t="t" r="r" b="b"/>
                <a:pathLst>
                  <a:path w="201012" h="328692" extrusionOk="0">
                    <a:moveTo>
                      <a:pt x="3726" y="41904"/>
                    </a:moveTo>
                    <a:cubicBezTo>
                      <a:pt x="6992" y="22359"/>
                      <a:pt x="25260" y="8995"/>
                      <a:pt x="44874" y="11805"/>
                    </a:cubicBezTo>
                    <a:cubicBezTo>
                      <a:pt x="58646" y="2566"/>
                      <a:pt x="75264" y="-1454"/>
                      <a:pt x="91737" y="470"/>
                    </a:cubicBezTo>
                    <a:cubicBezTo>
                      <a:pt x="129170" y="4376"/>
                      <a:pt x="153649" y="29045"/>
                      <a:pt x="164984" y="66193"/>
                    </a:cubicBezTo>
                    <a:cubicBezTo>
                      <a:pt x="170544" y="84833"/>
                      <a:pt x="174245" y="103978"/>
                      <a:pt x="176033" y="123343"/>
                    </a:cubicBezTo>
                    <a:cubicBezTo>
                      <a:pt x="187272" y="206686"/>
                      <a:pt x="217562" y="272790"/>
                      <a:pt x="189273" y="297555"/>
                    </a:cubicBezTo>
                    <a:cubicBezTo>
                      <a:pt x="160983" y="322320"/>
                      <a:pt x="83450" y="338036"/>
                      <a:pt x="51065" y="322510"/>
                    </a:cubicBezTo>
                    <a:cubicBezTo>
                      <a:pt x="18680" y="306985"/>
                      <a:pt x="77735" y="163348"/>
                      <a:pt x="13632" y="83528"/>
                    </a:cubicBezTo>
                    <a:cubicBezTo>
                      <a:pt x="-1418" y="64574"/>
                      <a:pt x="-2847" y="51334"/>
                      <a:pt x="3726" y="4190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6" name="Google Shape;236;p12">
                <a:extLst>
                  <a:ext uri="{FF2B5EF4-FFF2-40B4-BE49-F238E27FC236}">
                    <a16:creationId xmlns:a16="http://schemas.microsoft.com/office/drawing/2014/main" id="{D2FE6832-99A4-4E4E-9170-D42A03517E10}"/>
                  </a:ext>
                </a:extLst>
              </p:cNvPr>
              <p:cNvSpPr/>
              <p:nvPr/>
            </p:nvSpPr>
            <p:spPr>
              <a:xfrm>
                <a:off x="5490177" y="4381136"/>
                <a:ext cx="345795" cy="199644"/>
              </a:xfrm>
              <a:custGeom>
                <a:avLst/>
                <a:gdLst/>
                <a:ahLst/>
                <a:cxnLst/>
                <a:rect l="l" t="t" r="r" b="b"/>
                <a:pathLst>
                  <a:path w="432244" h="249555" extrusionOk="0">
                    <a:moveTo>
                      <a:pt x="432245" y="124778"/>
                    </a:moveTo>
                    <a:cubicBezTo>
                      <a:pt x="432245" y="193690"/>
                      <a:pt x="335483" y="249555"/>
                      <a:pt x="216122" y="249555"/>
                    </a:cubicBezTo>
                    <a:cubicBezTo>
                      <a:pt x="96761" y="249555"/>
                      <a:pt x="0" y="193690"/>
                      <a:pt x="0" y="124778"/>
                    </a:cubicBezTo>
                    <a:cubicBezTo>
                      <a:pt x="0" y="55865"/>
                      <a:pt x="96761" y="0"/>
                      <a:pt x="216122" y="0"/>
                    </a:cubicBezTo>
                    <a:cubicBezTo>
                      <a:pt x="335483" y="0"/>
                      <a:pt x="432245" y="55865"/>
                      <a:pt x="432245"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7" name="Google Shape;237;p12">
                <a:extLst>
                  <a:ext uri="{FF2B5EF4-FFF2-40B4-BE49-F238E27FC236}">
                    <a16:creationId xmlns:a16="http://schemas.microsoft.com/office/drawing/2014/main" id="{CEC76154-21E6-4A2F-9CE3-97F11341771C}"/>
                  </a:ext>
                </a:extLst>
              </p:cNvPr>
              <p:cNvSpPr/>
              <p:nvPr/>
            </p:nvSpPr>
            <p:spPr>
              <a:xfrm>
                <a:off x="5573749" y="4455840"/>
                <a:ext cx="98301" cy="76095"/>
              </a:xfrm>
              <a:custGeom>
                <a:avLst/>
                <a:gdLst/>
                <a:ahLst/>
                <a:cxnLst/>
                <a:rect l="l" t="t" r="r" b="b"/>
                <a:pathLst>
                  <a:path w="122876" h="95119" extrusionOk="0">
                    <a:moveTo>
                      <a:pt x="9769" y="2"/>
                    </a:moveTo>
                    <a:cubicBezTo>
                      <a:pt x="24533" y="12004"/>
                      <a:pt x="46250" y="1050"/>
                      <a:pt x="47297" y="2193"/>
                    </a:cubicBezTo>
                    <a:cubicBezTo>
                      <a:pt x="64639" y="18195"/>
                      <a:pt x="82792" y="33302"/>
                      <a:pt x="101685" y="47437"/>
                    </a:cubicBezTo>
                    <a:cubicBezTo>
                      <a:pt x="111210" y="54676"/>
                      <a:pt x="125212" y="64296"/>
                      <a:pt x="122545" y="78202"/>
                    </a:cubicBezTo>
                    <a:cubicBezTo>
                      <a:pt x="117973" y="102967"/>
                      <a:pt x="78254" y="95347"/>
                      <a:pt x="63204" y="87727"/>
                    </a:cubicBezTo>
                    <a:cubicBezTo>
                      <a:pt x="48155" y="80107"/>
                      <a:pt x="35963" y="67630"/>
                      <a:pt x="21770" y="59152"/>
                    </a:cubicBezTo>
                    <a:cubicBezTo>
                      <a:pt x="11674" y="52866"/>
                      <a:pt x="1768" y="49627"/>
                      <a:pt x="149" y="36864"/>
                    </a:cubicBezTo>
                    <a:cubicBezTo>
                      <a:pt x="-1185" y="28768"/>
                      <a:pt x="6816" y="-284"/>
                      <a:pt x="9769" y="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8" name="Google Shape;238;p12">
                <a:extLst>
                  <a:ext uri="{FF2B5EF4-FFF2-40B4-BE49-F238E27FC236}">
                    <a16:creationId xmlns:a16="http://schemas.microsoft.com/office/drawing/2014/main" id="{B541CAD2-83FA-43E2-96A4-95CEC4912DF4}"/>
                  </a:ext>
                </a:extLst>
              </p:cNvPr>
              <p:cNvSpPr/>
              <p:nvPr/>
            </p:nvSpPr>
            <p:spPr>
              <a:xfrm>
                <a:off x="5573762" y="4480895"/>
                <a:ext cx="97794" cy="51001"/>
              </a:xfrm>
              <a:custGeom>
                <a:avLst/>
                <a:gdLst/>
                <a:ahLst/>
                <a:cxnLst/>
                <a:rect l="l" t="t" r="r" b="b"/>
                <a:pathLst>
                  <a:path w="122242" h="63751" extrusionOk="0">
                    <a:moveTo>
                      <a:pt x="227" y="0"/>
                    </a:moveTo>
                    <a:cubicBezTo>
                      <a:pt x="2228" y="12192"/>
                      <a:pt x="12038" y="15621"/>
                      <a:pt x="22040" y="21812"/>
                    </a:cubicBezTo>
                    <a:cubicBezTo>
                      <a:pt x="36518" y="30766"/>
                      <a:pt x="49186" y="43720"/>
                      <a:pt x="64140" y="51245"/>
                    </a:cubicBezTo>
                    <a:cubicBezTo>
                      <a:pt x="79094" y="58769"/>
                      <a:pt x="112527" y="65246"/>
                      <a:pt x="122243" y="47530"/>
                    </a:cubicBezTo>
                    <a:cubicBezTo>
                      <a:pt x="117004" y="71438"/>
                      <a:pt x="77951" y="63913"/>
                      <a:pt x="63092" y="56388"/>
                    </a:cubicBezTo>
                    <a:cubicBezTo>
                      <a:pt x="48233" y="48863"/>
                      <a:pt x="35851" y="36290"/>
                      <a:pt x="21659" y="27813"/>
                    </a:cubicBezTo>
                    <a:cubicBezTo>
                      <a:pt x="11562" y="21527"/>
                      <a:pt x="1656" y="18288"/>
                      <a:pt x="37" y="5524"/>
                    </a:cubicBezTo>
                    <a:cubicBezTo>
                      <a:pt x="-49" y="3677"/>
                      <a:pt x="15" y="1829"/>
                      <a:pt x="22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9" name="Google Shape;239;p12">
                <a:extLst>
                  <a:ext uri="{FF2B5EF4-FFF2-40B4-BE49-F238E27FC236}">
                    <a16:creationId xmlns:a16="http://schemas.microsoft.com/office/drawing/2014/main" id="{0FD48C89-806A-4B62-BC71-1CCB259DD234}"/>
                  </a:ext>
                </a:extLst>
              </p:cNvPr>
              <p:cNvSpPr/>
              <p:nvPr/>
            </p:nvSpPr>
            <p:spPr>
              <a:xfrm>
                <a:off x="5674337" y="4417793"/>
                <a:ext cx="98217" cy="73323"/>
              </a:xfrm>
              <a:custGeom>
                <a:avLst/>
                <a:gdLst/>
                <a:ahLst/>
                <a:cxnLst/>
                <a:rect l="l" t="t" r="r" b="b"/>
                <a:pathLst>
                  <a:path w="122771" h="91654" extrusionOk="0">
                    <a:moveTo>
                      <a:pt x="11400" y="61"/>
                    </a:moveTo>
                    <a:cubicBezTo>
                      <a:pt x="26164" y="12062"/>
                      <a:pt x="51881" y="-987"/>
                      <a:pt x="53024" y="61"/>
                    </a:cubicBezTo>
                    <a:cubicBezTo>
                      <a:pt x="68334" y="15615"/>
                      <a:pt x="84521" y="30274"/>
                      <a:pt x="101507" y="43971"/>
                    </a:cubicBezTo>
                    <a:cubicBezTo>
                      <a:pt x="111032" y="51114"/>
                      <a:pt x="125033" y="60830"/>
                      <a:pt x="122462" y="74737"/>
                    </a:cubicBezTo>
                    <a:cubicBezTo>
                      <a:pt x="117794" y="99502"/>
                      <a:pt x="78075" y="91881"/>
                      <a:pt x="63121" y="84262"/>
                    </a:cubicBezTo>
                    <a:cubicBezTo>
                      <a:pt x="48167" y="76642"/>
                      <a:pt x="35879" y="64069"/>
                      <a:pt x="21687" y="55687"/>
                    </a:cubicBezTo>
                    <a:cubicBezTo>
                      <a:pt x="11591" y="49400"/>
                      <a:pt x="1589" y="46162"/>
                      <a:pt x="65" y="33398"/>
                    </a:cubicBezTo>
                    <a:cubicBezTo>
                      <a:pt x="-887" y="25302"/>
                      <a:pt x="8828" y="-225"/>
                      <a:pt x="11400" y="6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0" name="Google Shape;240;p12">
                <a:extLst>
                  <a:ext uri="{FF2B5EF4-FFF2-40B4-BE49-F238E27FC236}">
                    <a16:creationId xmlns:a16="http://schemas.microsoft.com/office/drawing/2014/main" id="{D553ED5B-3F5C-4AD5-8742-6D472C602E72}"/>
                  </a:ext>
                </a:extLst>
              </p:cNvPr>
              <p:cNvSpPr/>
              <p:nvPr/>
            </p:nvSpPr>
            <p:spPr>
              <a:xfrm>
                <a:off x="5674522" y="4441449"/>
                <a:ext cx="97784" cy="51040"/>
              </a:xfrm>
              <a:custGeom>
                <a:avLst/>
                <a:gdLst/>
                <a:ahLst/>
                <a:cxnLst/>
                <a:rect l="l" t="t" r="r" b="b"/>
                <a:pathLst>
                  <a:path w="122230" h="63800" extrusionOk="0">
                    <a:moveTo>
                      <a:pt x="216" y="0"/>
                    </a:moveTo>
                    <a:cubicBezTo>
                      <a:pt x="2216" y="12192"/>
                      <a:pt x="12027" y="15621"/>
                      <a:pt x="22028" y="21812"/>
                    </a:cubicBezTo>
                    <a:cubicBezTo>
                      <a:pt x="36506" y="30766"/>
                      <a:pt x="49174" y="43720"/>
                      <a:pt x="64128" y="51340"/>
                    </a:cubicBezTo>
                    <a:cubicBezTo>
                      <a:pt x="79083" y="58960"/>
                      <a:pt x="112515" y="65246"/>
                      <a:pt x="122231" y="47530"/>
                    </a:cubicBezTo>
                    <a:cubicBezTo>
                      <a:pt x="116992" y="71438"/>
                      <a:pt x="77940" y="64008"/>
                      <a:pt x="63081" y="56483"/>
                    </a:cubicBezTo>
                    <a:cubicBezTo>
                      <a:pt x="48222" y="48958"/>
                      <a:pt x="35934" y="36290"/>
                      <a:pt x="21742" y="27432"/>
                    </a:cubicBezTo>
                    <a:cubicBezTo>
                      <a:pt x="11550" y="21146"/>
                      <a:pt x="1644" y="17907"/>
                      <a:pt x="25" y="5143"/>
                    </a:cubicBezTo>
                    <a:cubicBezTo>
                      <a:pt x="-41" y="3429"/>
                      <a:pt x="23" y="1705"/>
                      <a:pt x="216"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1" name="Google Shape;241;p12">
                <a:extLst>
                  <a:ext uri="{FF2B5EF4-FFF2-40B4-BE49-F238E27FC236}">
                    <a16:creationId xmlns:a16="http://schemas.microsoft.com/office/drawing/2014/main" id="{6A198450-4D29-47D2-A0BD-41AC868317AB}"/>
                  </a:ext>
                </a:extLst>
              </p:cNvPr>
              <p:cNvSpPr/>
              <p:nvPr/>
            </p:nvSpPr>
            <p:spPr>
              <a:xfrm>
                <a:off x="5578538" y="3979203"/>
                <a:ext cx="169290" cy="484803"/>
              </a:xfrm>
              <a:custGeom>
                <a:avLst/>
                <a:gdLst/>
                <a:ahLst/>
                <a:cxnLst/>
                <a:rect l="l" t="t" r="r" b="b"/>
                <a:pathLst>
                  <a:path w="211613" h="606004" extrusionOk="0">
                    <a:moveTo>
                      <a:pt x="2540" y="52483"/>
                    </a:moveTo>
                    <a:cubicBezTo>
                      <a:pt x="3302" y="74771"/>
                      <a:pt x="10160" y="171545"/>
                      <a:pt x="13303" y="222695"/>
                    </a:cubicBezTo>
                    <a:cubicBezTo>
                      <a:pt x="16446" y="273844"/>
                      <a:pt x="17113" y="336995"/>
                      <a:pt x="17113" y="336995"/>
                    </a:cubicBezTo>
                    <a:cubicBezTo>
                      <a:pt x="17113" y="336995"/>
                      <a:pt x="8255" y="374237"/>
                      <a:pt x="2540" y="418147"/>
                    </a:cubicBezTo>
                    <a:cubicBezTo>
                      <a:pt x="-3175" y="462058"/>
                      <a:pt x="2540" y="600361"/>
                      <a:pt x="2540" y="600361"/>
                    </a:cubicBezTo>
                    <a:cubicBezTo>
                      <a:pt x="14124" y="607886"/>
                      <a:pt x="29056" y="607886"/>
                      <a:pt x="40640" y="600361"/>
                    </a:cubicBezTo>
                    <a:cubicBezTo>
                      <a:pt x="40640" y="600361"/>
                      <a:pt x="64262" y="489585"/>
                      <a:pt x="75121" y="439674"/>
                    </a:cubicBezTo>
                    <a:cubicBezTo>
                      <a:pt x="85979" y="389763"/>
                      <a:pt x="87979" y="360997"/>
                      <a:pt x="93599" y="330137"/>
                    </a:cubicBezTo>
                    <a:cubicBezTo>
                      <a:pt x="100457" y="292703"/>
                      <a:pt x="115221" y="118110"/>
                      <a:pt x="115221" y="118110"/>
                    </a:cubicBezTo>
                    <a:lnTo>
                      <a:pt x="121126" y="118110"/>
                    </a:lnTo>
                    <a:lnTo>
                      <a:pt x="136938" y="315182"/>
                    </a:lnTo>
                    <a:cubicBezTo>
                      <a:pt x="132057" y="329717"/>
                      <a:pt x="128705" y="344719"/>
                      <a:pt x="126937" y="359950"/>
                    </a:cubicBezTo>
                    <a:cubicBezTo>
                      <a:pt x="122650" y="392049"/>
                      <a:pt x="131509" y="553593"/>
                      <a:pt x="131509" y="553593"/>
                    </a:cubicBezTo>
                    <a:cubicBezTo>
                      <a:pt x="144340" y="560727"/>
                      <a:pt x="160089" y="560070"/>
                      <a:pt x="172276" y="551879"/>
                    </a:cubicBezTo>
                    <a:cubicBezTo>
                      <a:pt x="172276" y="551879"/>
                      <a:pt x="211614" y="337947"/>
                      <a:pt x="211614" y="305467"/>
                    </a:cubicBezTo>
                    <a:cubicBezTo>
                      <a:pt x="211614" y="283845"/>
                      <a:pt x="207994" y="0"/>
                      <a:pt x="207994" y="0"/>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2" name="Google Shape;242;p12">
                <a:extLst>
                  <a:ext uri="{FF2B5EF4-FFF2-40B4-BE49-F238E27FC236}">
                    <a16:creationId xmlns:a16="http://schemas.microsoft.com/office/drawing/2014/main" id="{782AA8A1-05B9-44A7-A28D-C809663CA957}"/>
                  </a:ext>
                </a:extLst>
              </p:cNvPr>
              <p:cNvSpPr/>
              <p:nvPr/>
            </p:nvSpPr>
            <p:spPr>
              <a:xfrm>
                <a:off x="5601056" y="3677030"/>
                <a:ext cx="108255" cy="105706"/>
              </a:xfrm>
              <a:custGeom>
                <a:avLst/>
                <a:gdLst/>
                <a:ahLst/>
                <a:cxnLst/>
                <a:rect l="l" t="t" r="r" b="b"/>
                <a:pathLst>
                  <a:path w="135319" h="132132" extrusionOk="0">
                    <a:moveTo>
                      <a:pt x="27811" y="0"/>
                    </a:moveTo>
                    <a:cubicBezTo>
                      <a:pt x="27811" y="0"/>
                      <a:pt x="30287" y="48578"/>
                      <a:pt x="29239" y="52864"/>
                    </a:cubicBezTo>
                    <a:cubicBezTo>
                      <a:pt x="28192" y="57150"/>
                      <a:pt x="6951" y="71342"/>
                      <a:pt x="664" y="76486"/>
                    </a:cubicBezTo>
                    <a:cubicBezTo>
                      <a:pt x="-5622" y="81629"/>
                      <a:pt x="34288" y="120491"/>
                      <a:pt x="53623" y="130016"/>
                    </a:cubicBezTo>
                    <a:cubicBezTo>
                      <a:pt x="72959" y="139541"/>
                      <a:pt x="134205" y="115538"/>
                      <a:pt x="135253" y="85439"/>
                    </a:cubicBezTo>
                    <a:cubicBezTo>
                      <a:pt x="136300" y="55340"/>
                      <a:pt x="124775" y="30099"/>
                      <a:pt x="115441" y="28765"/>
                    </a:cubicBezTo>
                    <a:cubicBezTo>
                      <a:pt x="106106" y="27432"/>
                      <a:pt x="27811" y="0"/>
                      <a:pt x="27811"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3" name="Google Shape;243;p12">
                <a:extLst>
                  <a:ext uri="{FF2B5EF4-FFF2-40B4-BE49-F238E27FC236}">
                    <a16:creationId xmlns:a16="http://schemas.microsoft.com/office/drawing/2014/main" id="{7A2A3FDC-4B63-442A-B7C9-185BE775A3ED}"/>
                  </a:ext>
                </a:extLst>
              </p:cNvPr>
              <p:cNvSpPr/>
              <p:nvPr/>
            </p:nvSpPr>
            <p:spPr>
              <a:xfrm>
                <a:off x="5726677" y="3702009"/>
                <a:ext cx="153814" cy="302133"/>
              </a:xfrm>
              <a:custGeom>
                <a:avLst/>
                <a:gdLst/>
                <a:ahLst/>
                <a:cxnLst/>
                <a:rect l="l" t="t" r="r" b="b"/>
                <a:pathLst>
                  <a:path w="192267" h="377666" extrusionOk="0">
                    <a:moveTo>
                      <a:pt x="3655" y="58864"/>
                    </a:moveTo>
                    <a:cubicBezTo>
                      <a:pt x="6513" y="37433"/>
                      <a:pt x="-7584" y="17050"/>
                      <a:pt x="6037" y="0"/>
                    </a:cubicBezTo>
                    <a:cubicBezTo>
                      <a:pt x="53662" y="47054"/>
                      <a:pt x="47947" y="171450"/>
                      <a:pt x="58805" y="250984"/>
                    </a:cubicBezTo>
                    <a:cubicBezTo>
                      <a:pt x="94429" y="288131"/>
                      <a:pt x="165961" y="324803"/>
                      <a:pt x="186059" y="333851"/>
                    </a:cubicBezTo>
                    <a:cubicBezTo>
                      <a:pt x="189679" y="335566"/>
                      <a:pt x="192917" y="337375"/>
                      <a:pt x="192155" y="341281"/>
                    </a:cubicBezTo>
                    <a:cubicBezTo>
                      <a:pt x="189461" y="354530"/>
                      <a:pt x="183757" y="366979"/>
                      <a:pt x="175486" y="377666"/>
                    </a:cubicBezTo>
                    <a:cubicBezTo>
                      <a:pt x="127861" y="357283"/>
                      <a:pt x="94048" y="345567"/>
                      <a:pt x="34897" y="289370"/>
                    </a:cubicBezTo>
                    <a:cubicBezTo>
                      <a:pt x="29295" y="283293"/>
                      <a:pt x="24287" y="276692"/>
                      <a:pt x="19943" y="269653"/>
                    </a:cubicBezTo>
                    <a:cubicBezTo>
                      <a:pt x="3084" y="218980"/>
                      <a:pt x="-1202" y="95821"/>
                      <a:pt x="3655" y="5886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4" name="Google Shape;244;p12">
                <a:extLst>
                  <a:ext uri="{FF2B5EF4-FFF2-40B4-BE49-F238E27FC236}">
                    <a16:creationId xmlns:a16="http://schemas.microsoft.com/office/drawing/2014/main" id="{E763D989-92A2-4776-8429-DE3DC5A7D1C6}"/>
                  </a:ext>
                </a:extLst>
              </p:cNvPr>
              <p:cNvSpPr/>
              <p:nvPr/>
            </p:nvSpPr>
            <p:spPr>
              <a:xfrm>
                <a:off x="5572425" y="3691494"/>
                <a:ext cx="175494" cy="353954"/>
              </a:xfrm>
              <a:custGeom>
                <a:avLst/>
                <a:gdLst/>
                <a:ahLst/>
                <a:cxnLst/>
                <a:rect l="l" t="t" r="r" b="b"/>
                <a:pathLst>
                  <a:path w="219367" h="442443" extrusionOk="0">
                    <a:moveTo>
                      <a:pt x="58192" y="43155"/>
                    </a:moveTo>
                    <a:cubicBezTo>
                      <a:pt x="58192" y="43155"/>
                      <a:pt x="93434" y="95638"/>
                      <a:pt x="142583" y="100305"/>
                    </a:cubicBezTo>
                    <a:cubicBezTo>
                      <a:pt x="158109" y="85065"/>
                      <a:pt x="159443" y="30678"/>
                      <a:pt x="138011" y="13247"/>
                    </a:cubicBezTo>
                    <a:cubicBezTo>
                      <a:pt x="138011" y="13247"/>
                      <a:pt x="157728" y="-2660"/>
                      <a:pt x="171254" y="388"/>
                    </a:cubicBezTo>
                    <a:cubicBezTo>
                      <a:pt x="185905" y="9218"/>
                      <a:pt x="196816" y="23115"/>
                      <a:pt x="201924" y="39441"/>
                    </a:cubicBezTo>
                    <a:cubicBezTo>
                      <a:pt x="214382" y="75569"/>
                      <a:pt x="220254" y="113631"/>
                      <a:pt x="219260" y="151836"/>
                    </a:cubicBezTo>
                    <a:cubicBezTo>
                      <a:pt x="218402" y="203366"/>
                      <a:pt x="219260" y="360814"/>
                      <a:pt x="219260" y="360814"/>
                    </a:cubicBezTo>
                    <a:cubicBezTo>
                      <a:pt x="219260" y="360814"/>
                      <a:pt x="212402" y="394056"/>
                      <a:pt x="167920" y="418821"/>
                    </a:cubicBezTo>
                    <a:cubicBezTo>
                      <a:pt x="123438" y="443586"/>
                      <a:pt x="90386" y="446063"/>
                      <a:pt x="60192" y="439014"/>
                    </a:cubicBezTo>
                    <a:cubicBezTo>
                      <a:pt x="35332" y="433204"/>
                      <a:pt x="14758" y="424441"/>
                      <a:pt x="6185" y="406439"/>
                    </a:cubicBezTo>
                    <a:cubicBezTo>
                      <a:pt x="8471" y="370244"/>
                      <a:pt x="24569" y="276042"/>
                      <a:pt x="18568" y="230607"/>
                    </a:cubicBezTo>
                    <a:cubicBezTo>
                      <a:pt x="12567" y="185173"/>
                      <a:pt x="2947" y="151359"/>
                      <a:pt x="470" y="114593"/>
                    </a:cubicBezTo>
                    <a:cubicBezTo>
                      <a:pt x="-2006" y="77826"/>
                      <a:pt x="5233" y="78588"/>
                      <a:pt x="23711" y="65539"/>
                    </a:cubicBezTo>
                    <a:cubicBezTo>
                      <a:pt x="34645" y="57252"/>
                      <a:pt x="46169" y="49766"/>
                      <a:pt x="58192" y="4315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5" name="Google Shape;245;p12">
                <a:extLst>
                  <a:ext uri="{FF2B5EF4-FFF2-40B4-BE49-F238E27FC236}">
                    <a16:creationId xmlns:a16="http://schemas.microsoft.com/office/drawing/2014/main" id="{A775EEB7-256A-4B7B-8511-6030A7522C5A}"/>
                  </a:ext>
                </a:extLst>
              </p:cNvPr>
              <p:cNvSpPr/>
              <p:nvPr/>
            </p:nvSpPr>
            <p:spPr>
              <a:xfrm>
                <a:off x="5596900" y="3567776"/>
                <a:ext cx="116875" cy="142090"/>
              </a:xfrm>
              <a:custGeom>
                <a:avLst/>
                <a:gdLst/>
                <a:ahLst/>
                <a:cxnLst/>
                <a:rect l="l" t="t" r="r" b="b"/>
                <a:pathLst>
                  <a:path w="146094" h="177613" extrusionOk="0">
                    <a:moveTo>
                      <a:pt x="142737" y="64264"/>
                    </a:moveTo>
                    <a:lnTo>
                      <a:pt x="142737" y="64264"/>
                    </a:lnTo>
                    <a:cubicBezTo>
                      <a:pt x="136926" y="26164"/>
                      <a:pt x="109780" y="-2411"/>
                      <a:pt x="70823" y="161"/>
                    </a:cubicBezTo>
                    <a:cubicBezTo>
                      <a:pt x="29585" y="2342"/>
                      <a:pt x="-2076" y="37537"/>
                      <a:pt x="106" y="78780"/>
                    </a:cubicBezTo>
                    <a:cubicBezTo>
                      <a:pt x="1341" y="102107"/>
                      <a:pt x="13407" y="123519"/>
                      <a:pt x="32723" y="136654"/>
                    </a:cubicBezTo>
                    <a:cubicBezTo>
                      <a:pt x="34067" y="142360"/>
                      <a:pt x="36081" y="147894"/>
                      <a:pt x="38724" y="153132"/>
                    </a:cubicBezTo>
                    <a:cubicBezTo>
                      <a:pt x="52440" y="169230"/>
                      <a:pt x="94064" y="179136"/>
                      <a:pt x="105970" y="177421"/>
                    </a:cubicBezTo>
                    <a:cubicBezTo>
                      <a:pt x="120536" y="176269"/>
                      <a:pt x="132921" y="166334"/>
                      <a:pt x="137212" y="152370"/>
                    </a:cubicBezTo>
                    <a:cubicBezTo>
                      <a:pt x="150166" y="122462"/>
                      <a:pt x="146070" y="82838"/>
                      <a:pt x="142737" y="6426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6" name="Google Shape;246;p12">
                <a:extLst>
                  <a:ext uri="{FF2B5EF4-FFF2-40B4-BE49-F238E27FC236}">
                    <a16:creationId xmlns:a16="http://schemas.microsoft.com/office/drawing/2014/main" id="{AEA3F4D7-877F-47DE-8D4D-0BF908B59408}"/>
                  </a:ext>
                </a:extLst>
              </p:cNvPr>
              <p:cNvSpPr/>
              <p:nvPr/>
            </p:nvSpPr>
            <p:spPr>
              <a:xfrm>
                <a:off x="5586117" y="3555452"/>
                <a:ext cx="123225" cy="121654"/>
              </a:xfrm>
              <a:custGeom>
                <a:avLst/>
                <a:gdLst/>
                <a:ahLst/>
                <a:cxnLst/>
                <a:rect l="l" t="t" r="r" b="b"/>
                <a:pathLst>
                  <a:path w="154031" h="152067" extrusionOk="0">
                    <a:moveTo>
                      <a:pt x="46496" y="152068"/>
                    </a:moveTo>
                    <a:lnTo>
                      <a:pt x="46496" y="152068"/>
                    </a:lnTo>
                    <a:lnTo>
                      <a:pt x="50021" y="119112"/>
                    </a:lnTo>
                    <a:cubicBezTo>
                      <a:pt x="50021" y="119112"/>
                      <a:pt x="22874" y="49579"/>
                      <a:pt x="86692" y="63009"/>
                    </a:cubicBezTo>
                    <a:cubicBezTo>
                      <a:pt x="128602" y="71867"/>
                      <a:pt x="139079" y="75677"/>
                      <a:pt x="151843" y="47579"/>
                    </a:cubicBezTo>
                    <a:cubicBezTo>
                      <a:pt x="164606" y="19480"/>
                      <a:pt x="119648" y="-5857"/>
                      <a:pt x="66118" y="1192"/>
                    </a:cubicBezTo>
                    <a:cubicBezTo>
                      <a:pt x="27984" y="5192"/>
                      <a:pt x="-739" y="37720"/>
                      <a:pt x="14" y="76058"/>
                    </a:cubicBezTo>
                    <a:cubicBezTo>
                      <a:pt x="1538" y="96632"/>
                      <a:pt x="7063" y="138542"/>
                      <a:pt x="46496" y="152068"/>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7" name="Google Shape;247;p12">
                <a:extLst>
                  <a:ext uri="{FF2B5EF4-FFF2-40B4-BE49-F238E27FC236}">
                    <a16:creationId xmlns:a16="http://schemas.microsoft.com/office/drawing/2014/main" id="{01054660-E415-459E-A7DE-1AE3F923EB6B}"/>
                  </a:ext>
                </a:extLst>
              </p:cNvPr>
              <p:cNvSpPr/>
              <p:nvPr/>
            </p:nvSpPr>
            <p:spPr>
              <a:xfrm>
                <a:off x="5563193" y="3761560"/>
                <a:ext cx="157578" cy="270890"/>
              </a:xfrm>
              <a:custGeom>
                <a:avLst/>
                <a:gdLst/>
                <a:ahLst/>
                <a:cxnLst/>
                <a:rect l="l" t="t" r="r" b="b"/>
                <a:pathLst>
                  <a:path w="196972" h="338613" extrusionOk="0">
                    <a:moveTo>
                      <a:pt x="780" y="5239"/>
                    </a:moveTo>
                    <a:cubicBezTo>
                      <a:pt x="19163" y="0"/>
                      <a:pt x="5161" y="4286"/>
                      <a:pt x="19163" y="0"/>
                    </a:cubicBezTo>
                    <a:cubicBezTo>
                      <a:pt x="66788" y="46958"/>
                      <a:pt x="61168" y="127540"/>
                      <a:pt x="72027" y="207073"/>
                    </a:cubicBezTo>
                    <a:cubicBezTo>
                      <a:pt x="98506" y="250984"/>
                      <a:pt x="196709" y="310039"/>
                      <a:pt x="196709" y="310039"/>
                    </a:cubicBezTo>
                    <a:cubicBezTo>
                      <a:pt x="197947" y="318516"/>
                      <a:pt x="194994" y="320992"/>
                      <a:pt x="184326" y="338614"/>
                    </a:cubicBezTo>
                    <a:cubicBezTo>
                      <a:pt x="129661" y="317649"/>
                      <a:pt x="79941" y="285579"/>
                      <a:pt x="38308" y="244411"/>
                    </a:cubicBezTo>
                    <a:cubicBezTo>
                      <a:pt x="35927" y="242221"/>
                      <a:pt x="32498" y="241554"/>
                      <a:pt x="31545" y="238601"/>
                    </a:cubicBezTo>
                    <a:cubicBezTo>
                      <a:pt x="14686" y="187547"/>
                      <a:pt x="-4078" y="42291"/>
                      <a:pt x="780" y="5239"/>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8" name="Google Shape;248;p12">
                <a:extLst>
                  <a:ext uri="{FF2B5EF4-FFF2-40B4-BE49-F238E27FC236}">
                    <a16:creationId xmlns:a16="http://schemas.microsoft.com/office/drawing/2014/main" id="{24D5BD7A-6C68-48EF-A2DC-85408C64C367}"/>
                  </a:ext>
                </a:extLst>
              </p:cNvPr>
              <p:cNvSpPr/>
              <p:nvPr/>
            </p:nvSpPr>
            <p:spPr>
              <a:xfrm>
                <a:off x="5730894" y="3844261"/>
                <a:ext cx="182422" cy="245287"/>
              </a:xfrm>
              <a:custGeom>
                <a:avLst/>
                <a:gdLst/>
                <a:ahLst/>
                <a:cxnLst/>
                <a:rect l="l" t="t" r="r" b="b"/>
                <a:pathLst>
                  <a:path w="228028" h="306609" extrusionOk="0">
                    <a:moveTo>
                      <a:pt x="228028" y="0"/>
                    </a:moveTo>
                    <a:lnTo>
                      <a:pt x="156686" y="244030"/>
                    </a:lnTo>
                    <a:lnTo>
                      <a:pt x="0" y="306610"/>
                    </a:lnTo>
                    <a:lnTo>
                      <a:pt x="57150" y="68866"/>
                    </a:lnTo>
                    <a:lnTo>
                      <a:pt x="228028" y="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9" name="Google Shape;249;p12">
                <a:extLst>
                  <a:ext uri="{FF2B5EF4-FFF2-40B4-BE49-F238E27FC236}">
                    <a16:creationId xmlns:a16="http://schemas.microsoft.com/office/drawing/2014/main" id="{74649B18-EC2C-4B01-9A21-7D0683604F7D}"/>
                  </a:ext>
                </a:extLst>
              </p:cNvPr>
              <p:cNvSpPr/>
              <p:nvPr/>
            </p:nvSpPr>
            <p:spPr>
              <a:xfrm>
                <a:off x="5699455" y="3997937"/>
                <a:ext cx="92794" cy="45581"/>
              </a:xfrm>
              <a:custGeom>
                <a:avLst/>
                <a:gdLst/>
                <a:ahLst/>
                <a:cxnLst/>
                <a:rect l="l" t="t" r="r" b="b"/>
                <a:pathLst>
                  <a:path w="115992" h="56976" extrusionOk="0">
                    <a:moveTo>
                      <a:pt x="1604" y="16383"/>
                    </a:moveTo>
                    <a:cubicBezTo>
                      <a:pt x="3890" y="8001"/>
                      <a:pt x="9891" y="10096"/>
                      <a:pt x="16749" y="12192"/>
                    </a:cubicBezTo>
                    <a:cubicBezTo>
                      <a:pt x="24087" y="15173"/>
                      <a:pt x="32154" y="15869"/>
                      <a:pt x="39895" y="14192"/>
                    </a:cubicBezTo>
                    <a:cubicBezTo>
                      <a:pt x="45919" y="11240"/>
                      <a:pt x="51497" y="7458"/>
                      <a:pt x="56468" y="2953"/>
                    </a:cubicBezTo>
                    <a:cubicBezTo>
                      <a:pt x="59631" y="1038"/>
                      <a:pt x="63251" y="19"/>
                      <a:pt x="66946" y="0"/>
                    </a:cubicBezTo>
                    <a:cubicBezTo>
                      <a:pt x="66946" y="2096"/>
                      <a:pt x="63326" y="14478"/>
                      <a:pt x="63326" y="14478"/>
                    </a:cubicBezTo>
                    <a:cubicBezTo>
                      <a:pt x="63326" y="14478"/>
                      <a:pt x="97712" y="14478"/>
                      <a:pt x="101426" y="14478"/>
                    </a:cubicBezTo>
                    <a:cubicBezTo>
                      <a:pt x="104583" y="13907"/>
                      <a:pt x="107609" y="15993"/>
                      <a:pt x="108184" y="19155"/>
                    </a:cubicBezTo>
                    <a:cubicBezTo>
                      <a:pt x="108501" y="20889"/>
                      <a:pt x="108012" y="22670"/>
                      <a:pt x="106856" y="24003"/>
                    </a:cubicBezTo>
                    <a:lnTo>
                      <a:pt x="109237" y="24003"/>
                    </a:lnTo>
                    <a:cubicBezTo>
                      <a:pt x="116190" y="22479"/>
                      <a:pt x="118762" y="33528"/>
                      <a:pt x="112190" y="34862"/>
                    </a:cubicBezTo>
                    <a:lnTo>
                      <a:pt x="106475" y="35719"/>
                    </a:lnTo>
                    <a:cubicBezTo>
                      <a:pt x="111047" y="37529"/>
                      <a:pt x="112190" y="45244"/>
                      <a:pt x="106475" y="46196"/>
                    </a:cubicBezTo>
                    <a:lnTo>
                      <a:pt x="104665" y="46196"/>
                    </a:lnTo>
                    <a:cubicBezTo>
                      <a:pt x="103845" y="46339"/>
                      <a:pt x="103009" y="46339"/>
                      <a:pt x="102188" y="46196"/>
                    </a:cubicBezTo>
                    <a:lnTo>
                      <a:pt x="100188" y="46196"/>
                    </a:lnTo>
                    <a:cubicBezTo>
                      <a:pt x="100896" y="49435"/>
                      <a:pt x="98845" y="52635"/>
                      <a:pt x="95608" y="53340"/>
                    </a:cubicBezTo>
                    <a:cubicBezTo>
                      <a:pt x="95421" y="53378"/>
                      <a:pt x="95233" y="53416"/>
                      <a:pt x="95045" y="53435"/>
                    </a:cubicBezTo>
                    <a:cubicBezTo>
                      <a:pt x="78281" y="55626"/>
                      <a:pt x="53611" y="62294"/>
                      <a:pt x="38466" y="48482"/>
                    </a:cubicBezTo>
                    <a:cubicBezTo>
                      <a:pt x="27950" y="47473"/>
                      <a:pt x="17678" y="44710"/>
                      <a:pt x="8081" y="40291"/>
                    </a:cubicBezTo>
                    <a:cubicBezTo>
                      <a:pt x="-967" y="35719"/>
                      <a:pt x="-1253" y="26289"/>
                      <a:pt x="1604" y="1638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0" name="Google Shape;250;p12">
                <a:extLst>
                  <a:ext uri="{FF2B5EF4-FFF2-40B4-BE49-F238E27FC236}">
                    <a16:creationId xmlns:a16="http://schemas.microsoft.com/office/drawing/2014/main" id="{A97DFA1E-D802-408D-BE92-C5CCEB1668D8}"/>
                  </a:ext>
                </a:extLst>
              </p:cNvPr>
              <p:cNvSpPr/>
              <p:nvPr/>
            </p:nvSpPr>
            <p:spPr>
              <a:xfrm>
                <a:off x="5833154" y="3969125"/>
                <a:ext cx="57182" cy="47279"/>
              </a:xfrm>
              <a:custGeom>
                <a:avLst/>
                <a:gdLst/>
                <a:ahLst/>
                <a:cxnLst/>
                <a:rect l="l" t="t" r="r" b="b"/>
                <a:pathLst>
                  <a:path w="71478" h="59099" extrusionOk="0">
                    <a:moveTo>
                      <a:pt x="5636" y="32418"/>
                    </a:moveTo>
                    <a:lnTo>
                      <a:pt x="8018" y="32418"/>
                    </a:lnTo>
                    <a:cubicBezTo>
                      <a:pt x="5440" y="30599"/>
                      <a:pt x="4827" y="27027"/>
                      <a:pt x="6648" y="24455"/>
                    </a:cubicBezTo>
                    <a:cubicBezTo>
                      <a:pt x="7726" y="22922"/>
                      <a:pt x="9482" y="22026"/>
                      <a:pt x="11351" y="22036"/>
                    </a:cubicBezTo>
                    <a:cubicBezTo>
                      <a:pt x="14876" y="22036"/>
                      <a:pt x="50213" y="14606"/>
                      <a:pt x="50213" y="14606"/>
                    </a:cubicBezTo>
                    <a:lnTo>
                      <a:pt x="54500" y="128"/>
                    </a:lnTo>
                    <a:cubicBezTo>
                      <a:pt x="54500" y="-729"/>
                      <a:pt x="60596" y="2986"/>
                      <a:pt x="60786" y="3176"/>
                    </a:cubicBezTo>
                    <a:cubicBezTo>
                      <a:pt x="66872" y="7091"/>
                      <a:pt x="70809" y="13597"/>
                      <a:pt x="71454" y="20798"/>
                    </a:cubicBezTo>
                    <a:cubicBezTo>
                      <a:pt x="71818" y="30903"/>
                      <a:pt x="68152" y="40733"/>
                      <a:pt x="61262" y="48134"/>
                    </a:cubicBezTo>
                    <a:cubicBezTo>
                      <a:pt x="54984" y="54364"/>
                      <a:pt x="46575" y="57974"/>
                      <a:pt x="37736" y="58231"/>
                    </a:cubicBezTo>
                    <a:cubicBezTo>
                      <a:pt x="33449" y="58231"/>
                      <a:pt x="29354" y="58707"/>
                      <a:pt x="25639" y="59088"/>
                    </a:cubicBezTo>
                    <a:cubicBezTo>
                      <a:pt x="22226" y="59298"/>
                      <a:pt x="19289" y="56707"/>
                      <a:pt x="19078" y="53287"/>
                    </a:cubicBezTo>
                    <a:cubicBezTo>
                      <a:pt x="19071" y="53192"/>
                      <a:pt x="19068" y="53087"/>
                      <a:pt x="19067" y="52992"/>
                    </a:cubicBezTo>
                    <a:lnTo>
                      <a:pt x="17924" y="52992"/>
                    </a:lnTo>
                    <a:cubicBezTo>
                      <a:pt x="17115" y="53221"/>
                      <a:pt x="16256" y="53221"/>
                      <a:pt x="15447" y="52992"/>
                    </a:cubicBezTo>
                    <a:lnTo>
                      <a:pt x="13637" y="52992"/>
                    </a:lnTo>
                    <a:cubicBezTo>
                      <a:pt x="7637" y="52992"/>
                      <a:pt x="7160" y="45562"/>
                      <a:pt x="11256" y="42895"/>
                    </a:cubicBezTo>
                    <a:lnTo>
                      <a:pt x="5446" y="42895"/>
                    </a:lnTo>
                    <a:cubicBezTo>
                      <a:pt x="-2174" y="43562"/>
                      <a:pt x="-1507" y="32323"/>
                      <a:pt x="5636" y="32418"/>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1" name="Google Shape;251;p12">
                <a:extLst>
                  <a:ext uri="{FF2B5EF4-FFF2-40B4-BE49-F238E27FC236}">
                    <a16:creationId xmlns:a16="http://schemas.microsoft.com/office/drawing/2014/main" id="{C807445C-1C89-4498-ACD9-8C0D4B000C59}"/>
                  </a:ext>
                </a:extLst>
              </p:cNvPr>
              <p:cNvSpPr/>
              <p:nvPr/>
            </p:nvSpPr>
            <p:spPr>
              <a:xfrm>
                <a:off x="5709343" y="3692033"/>
                <a:ext cx="56693" cy="82524"/>
              </a:xfrm>
              <a:custGeom>
                <a:avLst/>
                <a:gdLst/>
                <a:ahLst/>
                <a:cxnLst/>
                <a:rect l="l" t="t" r="r" b="b"/>
                <a:pathLst>
                  <a:path w="70866" h="103155" extrusionOk="0">
                    <a:moveTo>
                      <a:pt x="45339" y="103156"/>
                    </a:moveTo>
                    <a:cubicBezTo>
                      <a:pt x="54990" y="102718"/>
                      <a:pt x="64114" y="98631"/>
                      <a:pt x="70866" y="91726"/>
                    </a:cubicBezTo>
                    <a:cubicBezTo>
                      <a:pt x="69533" y="73628"/>
                      <a:pt x="46482" y="5143"/>
                      <a:pt x="0" y="0"/>
                    </a:cubicBezTo>
                    <a:cubicBezTo>
                      <a:pt x="12463" y="8944"/>
                      <a:pt x="22324" y="21041"/>
                      <a:pt x="28575" y="35052"/>
                    </a:cubicBezTo>
                    <a:cubicBezTo>
                      <a:pt x="35880" y="57293"/>
                      <a:pt x="41484" y="80067"/>
                      <a:pt x="45339" y="1031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2" name="Google Shape;252;p12">
                <a:extLst>
                  <a:ext uri="{FF2B5EF4-FFF2-40B4-BE49-F238E27FC236}">
                    <a16:creationId xmlns:a16="http://schemas.microsoft.com/office/drawing/2014/main" id="{38971297-BFBE-48AE-9583-2514DED16C0E}"/>
                  </a:ext>
                </a:extLst>
              </p:cNvPr>
              <p:cNvSpPr/>
              <p:nvPr/>
            </p:nvSpPr>
            <p:spPr>
              <a:xfrm>
                <a:off x="5551668" y="3748041"/>
                <a:ext cx="68780" cy="102654"/>
              </a:xfrm>
              <a:custGeom>
                <a:avLst/>
                <a:gdLst/>
                <a:ahLst/>
                <a:cxnLst/>
                <a:rect l="l" t="t" r="r" b="b"/>
                <a:pathLst>
                  <a:path w="85975" h="128318" extrusionOk="0">
                    <a:moveTo>
                      <a:pt x="6812" y="123589"/>
                    </a:moveTo>
                    <a:cubicBezTo>
                      <a:pt x="6812" y="123589"/>
                      <a:pt x="53008" y="139590"/>
                      <a:pt x="85584" y="112730"/>
                    </a:cubicBezTo>
                    <a:cubicBezTo>
                      <a:pt x="89203" y="106634"/>
                      <a:pt x="66534" y="27957"/>
                      <a:pt x="66534" y="27957"/>
                    </a:cubicBezTo>
                    <a:cubicBezTo>
                      <a:pt x="66534" y="27957"/>
                      <a:pt x="47484" y="-12238"/>
                      <a:pt x="16813" y="3764"/>
                    </a:cubicBezTo>
                    <a:cubicBezTo>
                      <a:pt x="-13857" y="19766"/>
                      <a:pt x="6812" y="123589"/>
                      <a:pt x="6812" y="12358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37" name="Google Shape;253;p12">
              <a:extLst>
                <a:ext uri="{FF2B5EF4-FFF2-40B4-BE49-F238E27FC236}">
                  <a16:creationId xmlns:a16="http://schemas.microsoft.com/office/drawing/2014/main" id="{C17555F2-9F44-4BC6-A686-C42408C22448}"/>
                </a:ext>
              </a:extLst>
            </p:cNvPr>
            <p:cNvSpPr/>
            <p:nvPr/>
          </p:nvSpPr>
          <p:spPr>
            <a:xfrm>
              <a:off x="7297552" y="1119942"/>
              <a:ext cx="135609" cy="266405"/>
            </a:xfrm>
            <a:custGeom>
              <a:avLst/>
              <a:gdLst/>
              <a:ahLst/>
              <a:cxnLst/>
              <a:rect l="l" t="t" r="r" b="b"/>
              <a:pathLst>
                <a:path w="169617" h="333215" extrusionOk="0">
                  <a:moveTo>
                    <a:pt x="97114" y="257806"/>
                  </a:moveTo>
                  <a:cubicBezTo>
                    <a:pt x="82065" y="284512"/>
                    <a:pt x="63834" y="309299"/>
                    <a:pt x="42822" y="331624"/>
                  </a:cubicBezTo>
                  <a:cubicBezTo>
                    <a:pt x="36916" y="338482"/>
                    <a:pt x="-8137" y="321242"/>
                    <a:pt x="1293" y="316384"/>
                  </a:cubicBezTo>
                  <a:cubicBezTo>
                    <a:pt x="10722" y="311527"/>
                    <a:pt x="40250" y="270283"/>
                    <a:pt x="55109" y="242851"/>
                  </a:cubicBezTo>
                  <a:cubicBezTo>
                    <a:pt x="67549" y="210057"/>
                    <a:pt x="78074" y="176568"/>
                    <a:pt x="86637" y="142553"/>
                  </a:cubicBezTo>
                  <a:cubicBezTo>
                    <a:pt x="96162" y="108930"/>
                    <a:pt x="103972" y="59590"/>
                    <a:pt x="110735" y="36349"/>
                  </a:cubicBezTo>
                  <a:cubicBezTo>
                    <a:pt x="114326" y="18843"/>
                    <a:pt x="127870" y="5080"/>
                    <a:pt x="145311" y="1202"/>
                  </a:cubicBezTo>
                  <a:cubicBezTo>
                    <a:pt x="161503" y="-2513"/>
                    <a:pt x="172076" y="1869"/>
                    <a:pt x="169123" y="21586"/>
                  </a:cubicBezTo>
                  <a:cubicBezTo>
                    <a:pt x="163885" y="56066"/>
                    <a:pt x="136929" y="189988"/>
                    <a:pt x="97114" y="25780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 name="Google Shape;254;p12">
              <a:extLst>
                <a:ext uri="{FF2B5EF4-FFF2-40B4-BE49-F238E27FC236}">
                  <a16:creationId xmlns:a16="http://schemas.microsoft.com/office/drawing/2014/main" id="{F8FA57DB-6206-4CAF-880C-B21CF690219C}"/>
                </a:ext>
              </a:extLst>
            </p:cNvPr>
            <p:cNvSpPr/>
            <p:nvPr/>
          </p:nvSpPr>
          <p:spPr>
            <a:xfrm>
              <a:off x="7309787" y="1745656"/>
              <a:ext cx="93295" cy="72283"/>
            </a:xfrm>
            <a:custGeom>
              <a:avLst/>
              <a:gdLst/>
              <a:ahLst/>
              <a:cxnLst/>
              <a:rect l="l" t="t" r="r" b="b"/>
              <a:pathLst>
                <a:path w="116692" h="90410" extrusionOk="0">
                  <a:moveTo>
                    <a:pt x="107433" y="2"/>
                  </a:moveTo>
                  <a:cubicBezTo>
                    <a:pt x="93527" y="11337"/>
                    <a:pt x="72857" y="955"/>
                    <a:pt x="71810" y="2003"/>
                  </a:cubicBezTo>
                  <a:cubicBezTo>
                    <a:pt x="55417" y="17271"/>
                    <a:pt x="38177" y="31616"/>
                    <a:pt x="20184" y="44960"/>
                  </a:cubicBezTo>
                  <a:cubicBezTo>
                    <a:pt x="11421" y="51818"/>
                    <a:pt x="-2105" y="61057"/>
                    <a:pt x="277" y="74202"/>
                  </a:cubicBezTo>
                  <a:cubicBezTo>
                    <a:pt x="4753" y="97824"/>
                    <a:pt x="42472" y="90585"/>
                    <a:pt x="56665" y="83727"/>
                  </a:cubicBezTo>
                  <a:cubicBezTo>
                    <a:pt x="70857" y="76869"/>
                    <a:pt x="82573" y="64677"/>
                    <a:pt x="96003" y="56200"/>
                  </a:cubicBezTo>
                  <a:cubicBezTo>
                    <a:pt x="105528" y="50199"/>
                    <a:pt x="115053" y="47151"/>
                    <a:pt x="116577" y="34959"/>
                  </a:cubicBezTo>
                  <a:cubicBezTo>
                    <a:pt x="117720" y="27244"/>
                    <a:pt x="110100" y="-284"/>
                    <a:pt x="107433"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 name="Google Shape;255;p12">
              <a:extLst>
                <a:ext uri="{FF2B5EF4-FFF2-40B4-BE49-F238E27FC236}">
                  <a16:creationId xmlns:a16="http://schemas.microsoft.com/office/drawing/2014/main" id="{67655FD2-13C2-4A73-9E25-0122D5072970}"/>
                </a:ext>
              </a:extLst>
            </p:cNvPr>
            <p:cNvSpPr/>
            <p:nvPr/>
          </p:nvSpPr>
          <p:spPr>
            <a:xfrm>
              <a:off x="7310617" y="1769417"/>
              <a:ext cx="92899" cy="48456"/>
            </a:xfrm>
            <a:custGeom>
              <a:avLst/>
              <a:gdLst/>
              <a:ahLst/>
              <a:cxnLst/>
              <a:rect l="l" t="t" r="r" b="b"/>
              <a:pathLst>
                <a:path w="116196" h="60608" extrusionOk="0">
                  <a:moveTo>
                    <a:pt x="115919" y="0"/>
                  </a:moveTo>
                  <a:cubicBezTo>
                    <a:pt x="114110" y="11621"/>
                    <a:pt x="104775" y="14764"/>
                    <a:pt x="95250" y="20765"/>
                  </a:cubicBezTo>
                  <a:cubicBezTo>
                    <a:pt x="81534" y="29242"/>
                    <a:pt x="69437" y="41529"/>
                    <a:pt x="55245" y="48673"/>
                  </a:cubicBezTo>
                  <a:cubicBezTo>
                    <a:pt x="41053" y="55817"/>
                    <a:pt x="9239" y="62008"/>
                    <a:pt x="0" y="45149"/>
                  </a:cubicBezTo>
                  <a:cubicBezTo>
                    <a:pt x="5048" y="67913"/>
                    <a:pt x="42101" y="60770"/>
                    <a:pt x="56198" y="53626"/>
                  </a:cubicBezTo>
                  <a:cubicBezTo>
                    <a:pt x="70295" y="46482"/>
                    <a:pt x="82106" y="34576"/>
                    <a:pt x="95536" y="26099"/>
                  </a:cubicBezTo>
                  <a:cubicBezTo>
                    <a:pt x="105061" y="20098"/>
                    <a:pt x="114586" y="17050"/>
                    <a:pt x="116110" y="4858"/>
                  </a:cubicBezTo>
                  <a:cubicBezTo>
                    <a:pt x="116272" y="3239"/>
                    <a:pt x="116205" y="1600"/>
                    <a:pt x="115919"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 name="Google Shape;256;p12">
              <a:extLst>
                <a:ext uri="{FF2B5EF4-FFF2-40B4-BE49-F238E27FC236}">
                  <a16:creationId xmlns:a16="http://schemas.microsoft.com/office/drawing/2014/main" id="{9CBE12A9-723D-4F27-9144-200F24AE4D95}"/>
                </a:ext>
              </a:extLst>
            </p:cNvPr>
            <p:cNvSpPr/>
            <p:nvPr/>
          </p:nvSpPr>
          <p:spPr>
            <a:xfrm>
              <a:off x="7197828" y="1680648"/>
              <a:ext cx="93274" cy="69610"/>
            </a:xfrm>
            <a:custGeom>
              <a:avLst/>
              <a:gdLst/>
              <a:ahLst/>
              <a:cxnLst/>
              <a:rect l="l" t="t" r="r" b="b"/>
              <a:pathLst>
                <a:path w="116665" h="87067" extrusionOk="0">
                  <a:moveTo>
                    <a:pt x="105833" y="64"/>
                  </a:moveTo>
                  <a:cubicBezTo>
                    <a:pt x="91831" y="11398"/>
                    <a:pt x="67733" y="-984"/>
                    <a:pt x="66305" y="64"/>
                  </a:cubicBezTo>
                  <a:cubicBezTo>
                    <a:pt x="51722" y="14780"/>
                    <a:pt x="36329" y="28677"/>
                    <a:pt x="20204" y="41688"/>
                  </a:cubicBezTo>
                  <a:cubicBezTo>
                    <a:pt x="11440" y="48546"/>
                    <a:pt x="-2180" y="57690"/>
                    <a:pt x="296" y="70930"/>
                  </a:cubicBezTo>
                  <a:cubicBezTo>
                    <a:pt x="4678" y="94456"/>
                    <a:pt x="42492" y="87217"/>
                    <a:pt x="56684" y="80455"/>
                  </a:cubicBezTo>
                  <a:cubicBezTo>
                    <a:pt x="70876" y="73692"/>
                    <a:pt x="82592" y="61405"/>
                    <a:pt x="96022" y="52927"/>
                  </a:cubicBezTo>
                  <a:cubicBezTo>
                    <a:pt x="105547" y="47022"/>
                    <a:pt x="115072" y="43879"/>
                    <a:pt x="116597" y="31782"/>
                  </a:cubicBezTo>
                  <a:cubicBezTo>
                    <a:pt x="117549" y="23495"/>
                    <a:pt x="108310" y="-698"/>
                    <a:pt x="105833" y="6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 name="Google Shape;257;p12">
              <a:extLst>
                <a:ext uri="{FF2B5EF4-FFF2-40B4-BE49-F238E27FC236}">
                  <a16:creationId xmlns:a16="http://schemas.microsoft.com/office/drawing/2014/main" id="{7B98985C-9667-4AA2-948F-D7C796B12316}"/>
                </a:ext>
              </a:extLst>
            </p:cNvPr>
            <p:cNvSpPr/>
            <p:nvPr/>
          </p:nvSpPr>
          <p:spPr>
            <a:xfrm>
              <a:off x="7198064" y="1702707"/>
              <a:ext cx="92850" cy="48456"/>
            </a:xfrm>
            <a:custGeom>
              <a:avLst/>
              <a:gdLst/>
              <a:ahLst/>
              <a:cxnLst/>
              <a:rect l="l" t="t" r="r" b="b"/>
              <a:pathLst>
                <a:path w="116135" h="60608" extrusionOk="0">
                  <a:moveTo>
                    <a:pt x="115919" y="0"/>
                  </a:moveTo>
                  <a:cubicBezTo>
                    <a:pt x="114014" y="11621"/>
                    <a:pt x="104680" y="14764"/>
                    <a:pt x="95155" y="20765"/>
                  </a:cubicBezTo>
                  <a:cubicBezTo>
                    <a:pt x="81439" y="29242"/>
                    <a:pt x="69437" y="41529"/>
                    <a:pt x="55150" y="48673"/>
                  </a:cubicBezTo>
                  <a:cubicBezTo>
                    <a:pt x="40862" y="55817"/>
                    <a:pt x="9239" y="62008"/>
                    <a:pt x="0" y="45149"/>
                  </a:cubicBezTo>
                  <a:cubicBezTo>
                    <a:pt x="4953" y="67913"/>
                    <a:pt x="42101" y="60770"/>
                    <a:pt x="56198" y="53626"/>
                  </a:cubicBezTo>
                  <a:cubicBezTo>
                    <a:pt x="70295" y="46482"/>
                    <a:pt x="82010" y="34576"/>
                    <a:pt x="95536" y="26099"/>
                  </a:cubicBezTo>
                  <a:cubicBezTo>
                    <a:pt x="105061" y="20098"/>
                    <a:pt x="114586" y="17050"/>
                    <a:pt x="116110" y="4858"/>
                  </a:cubicBezTo>
                  <a:cubicBezTo>
                    <a:pt x="116177" y="3238"/>
                    <a:pt x="116110" y="1610"/>
                    <a:pt x="115919"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 name="Google Shape;258;p12">
              <a:extLst>
                <a:ext uri="{FF2B5EF4-FFF2-40B4-BE49-F238E27FC236}">
                  <a16:creationId xmlns:a16="http://schemas.microsoft.com/office/drawing/2014/main" id="{D6CD1119-8009-47FD-91D4-2EF3FEC3639B}"/>
                </a:ext>
              </a:extLst>
            </p:cNvPr>
            <p:cNvSpPr/>
            <p:nvPr/>
          </p:nvSpPr>
          <p:spPr>
            <a:xfrm>
              <a:off x="7221254" y="1360384"/>
              <a:ext cx="326700" cy="394943"/>
            </a:xfrm>
            <a:custGeom>
              <a:avLst/>
              <a:gdLst/>
              <a:ahLst/>
              <a:cxnLst/>
              <a:rect l="l" t="t" r="r" b="b"/>
              <a:pathLst>
                <a:path w="408631" h="493987" extrusionOk="0">
                  <a:moveTo>
                    <a:pt x="405429" y="33455"/>
                  </a:moveTo>
                  <a:cubicBezTo>
                    <a:pt x="420955" y="130325"/>
                    <a:pt x="377902" y="166805"/>
                    <a:pt x="321990" y="187094"/>
                  </a:cubicBezTo>
                  <a:cubicBezTo>
                    <a:pt x="281890" y="201857"/>
                    <a:pt x="224264" y="224622"/>
                    <a:pt x="224264" y="224622"/>
                  </a:cubicBezTo>
                  <a:cubicBezTo>
                    <a:pt x="224264" y="224622"/>
                    <a:pt x="225121" y="245863"/>
                    <a:pt x="225502" y="293583"/>
                  </a:cubicBezTo>
                  <a:cubicBezTo>
                    <a:pt x="225978" y="335588"/>
                    <a:pt x="220359" y="489036"/>
                    <a:pt x="220359" y="489036"/>
                  </a:cubicBezTo>
                  <a:cubicBezTo>
                    <a:pt x="206862" y="495799"/>
                    <a:pt x="190936" y="495627"/>
                    <a:pt x="177591" y="488560"/>
                  </a:cubicBezTo>
                  <a:cubicBezTo>
                    <a:pt x="177591" y="488560"/>
                    <a:pt x="155017" y="371021"/>
                    <a:pt x="150255" y="318062"/>
                  </a:cubicBezTo>
                  <a:cubicBezTo>
                    <a:pt x="143778" y="246149"/>
                    <a:pt x="132729" y="199095"/>
                    <a:pt x="136348" y="183665"/>
                  </a:cubicBezTo>
                  <a:cubicBezTo>
                    <a:pt x="139587" y="170044"/>
                    <a:pt x="218168" y="131372"/>
                    <a:pt x="243123" y="110703"/>
                  </a:cubicBezTo>
                  <a:lnTo>
                    <a:pt x="78531" y="165853"/>
                  </a:lnTo>
                  <a:cubicBezTo>
                    <a:pt x="81789" y="183703"/>
                    <a:pt x="83380" y="201810"/>
                    <a:pt x="83294" y="219955"/>
                  </a:cubicBezTo>
                  <a:cubicBezTo>
                    <a:pt x="81770" y="277105"/>
                    <a:pt x="78627" y="400453"/>
                    <a:pt x="78627" y="400453"/>
                  </a:cubicBezTo>
                  <a:cubicBezTo>
                    <a:pt x="78627" y="400453"/>
                    <a:pt x="56053" y="416741"/>
                    <a:pt x="36812" y="400453"/>
                  </a:cubicBezTo>
                  <a:cubicBezTo>
                    <a:pt x="36812" y="400453"/>
                    <a:pt x="-4622" y="156137"/>
                    <a:pt x="427" y="124229"/>
                  </a:cubicBezTo>
                  <a:cubicBezTo>
                    <a:pt x="5189" y="93558"/>
                    <a:pt x="150255" y="30788"/>
                    <a:pt x="175782" y="9167"/>
                  </a:cubicBezTo>
                  <a:cubicBezTo>
                    <a:pt x="184802" y="1843"/>
                    <a:pt x="196499" y="-1308"/>
                    <a:pt x="207976" y="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 name="Google Shape;259;p12">
              <a:extLst>
                <a:ext uri="{FF2B5EF4-FFF2-40B4-BE49-F238E27FC236}">
                  <a16:creationId xmlns:a16="http://schemas.microsoft.com/office/drawing/2014/main" id="{E9D7769D-2995-4E84-9745-2CF1B47C8F5D}"/>
                </a:ext>
              </a:extLst>
            </p:cNvPr>
            <p:cNvSpPr/>
            <p:nvPr/>
          </p:nvSpPr>
          <p:spPr>
            <a:xfrm>
              <a:off x="7417903" y="1095544"/>
              <a:ext cx="102781" cy="99997"/>
            </a:xfrm>
            <a:custGeom>
              <a:avLst/>
              <a:gdLst/>
              <a:ahLst/>
              <a:cxnLst/>
              <a:rect l="l" t="t" r="r" b="b"/>
              <a:pathLst>
                <a:path w="128556" h="125075" extrusionOk="0">
                  <a:moveTo>
                    <a:pt x="102220" y="0"/>
                  </a:moveTo>
                  <a:cubicBezTo>
                    <a:pt x="102220" y="0"/>
                    <a:pt x="99838" y="46196"/>
                    <a:pt x="100886" y="50292"/>
                  </a:cubicBezTo>
                  <a:cubicBezTo>
                    <a:pt x="101934" y="54388"/>
                    <a:pt x="122032" y="67913"/>
                    <a:pt x="127937" y="72676"/>
                  </a:cubicBezTo>
                  <a:cubicBezTo>
                    <a:pt x="133843" y="77438"/>
                    <a:pt x="96029" y="114776"/>
                    <a:pt x="77645" y="123253"/>
                  </a:cubicBezTo>
                  <a:cubicBezTo>
                    <a:pt x="59262" y="131731"/>
                    <a:pt x="1445" y="109442"/>
                    <a:pt x="112" y="80867"/>
                  </a:cubicBezTo>
                  <a:cubicBezTo>
                    <a:pt x="-1222" y="52292"/>
                    <a:pt x="9637" y="28289"/>
                    <a:pt x="19162" y="27051"/>
                  </a:cubicBezTo>
                  <a:cubicBezTo>
                    <a:pt x="28687" y="25813"/>
                    <a:pt x="102220" y="0"/>
                    <a:pt x="102220"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 name="Google Shape;260;p12">
              <a:extLst>
                <a:ext uri="{FF2B5EF4-FFF2-40B4-BE49-F238E27FC236}">
                  <a16:creationId xmlns:a16="http://schemas.microsoft.com/office/drawing/2014/main" id="{C477474A-2CD0-45C5-A4BA-E9C382BE1197}"/>
                </a:ext>
              </a:extLst>
            </p:cNvPr>
            <p:cNvSpPr/>
            <p:nvPr/>
          </p:nvSpPr>
          <p:spPr>
            <a:xfrm>
              <a:off x="7381720" y="1109556"/>
              <a:ext cx="166775" cy="325513"/>
            </a:xfrm>
            <a:custGeom>
              <a:avLst/>
              <a:gdLst/>
              <a:ahLst/>
              <a:cxnLst/>
              <a:rect l="l" t="t" r="r" b="b"/>
              <a:pathLst>
                <a:path w="208599" h="407146" extrusionOk="0">
                  <a:moveTo>
                    <a:pt x="152620" y="40673"/>
                  </a:moveTo>
                  <a:cubicBezTo>
                    <a:pt x="152620" y="40673"/>
                    <a:pt x="119187" y="90584"/>
                    <a:pt x="72419" y="95251"/>
                  </a:cubicBezTo>
                  <a:cubicBezTo>
                    <a:pt x="57751" y="80773"/>
                    <a:pt x="56417" y="28576"/>
                    <a:pt x="76801" y="12574"/>
                  </a:cubicBezTo>
                  <a:cubicBezTo>
                    <a:pt x="76801" y="12574"/>
                    <a:pt x="57751" y="-2571"/>
                    <a:pt x="45178" y="382"/>
                  </a:cubicBezTo>
                  <a:cubicBezTo>
                    <a:pt x="31481" y="8783"/>
                    <a:pt x="21327" y="21888"/>
                    <a:pt x="16603" y="37244"/>
                  </a:cubicBezTo>
                  <a:cubicBezTo>
                    <a:pt x="4658" y="71536"/>
                    <a:pt x="-923" y="107721"/>
                    <a:pt x="124" y="144019"/>
                  </a:cubicBezTo>
                  <a:cubicBezTo>
                    <a:pt x="886" y="192977"/>
                    <a:pt x="124" y="316707"/>
                    <a:pt x="124" y="316707"/>
                  </a:cubicBezTo>
                  <a:cubicBezTo>
                    <a:pt x="5620" y="346271"/>
                    <a:pt x="23556" y="372047"/>
                    <a:pt x="49369" y="387478"/>
                  </a:cubicBezTo>
                  <a:cubicBezTo>
                    <a:pt x="83068" y="406490"/>
                    <a:pt x="122740" y="411976"/>
                    <a:pt x="160335" y="402813"/>
                  </a:cubicBezTo>
                  <a:cubicBezTo>
                    <a:pt x="183957" y="397289"/>
                    <a:pt x="192720" y="383763"/>
                    <a:pt x="200911" y="366904"/>
                  </a:cubicBezTo>
                  <a:cubicBezTo>
                    <a:pt x="198816" y="332614"/>
                    <a:pt x="185195" y="262129"/>
                    <a:pt x="190910" y="218790"/>
                  </a:cubicBezTo>
                  <a:cubicBezTo>
                    <a:pt x="196625" y="175451"/>
                    <a:pt x="205769" y="143447"/>
                    <a:pt x="208150" y="108586"/>
                  </a:cubicBezTo>
                  <a:cubicBezTo>
                    <a:pt x="210532" y="73724"/>
                    <a:pt x="203483" y="74391"/>
                    <a:pt x="186052" y="62009"/>
                  </a:cubicBezTo>
                  <a:cubicBezTo>
                    <a:pt x="175442" y="54092"/>
                    <a:pt x="164269" y="46962"/>
                    <a:pt x="152620" y="4067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 name="Google Shape;261;p12">
              <a:extLst>
                <a:ext uri="{FF2B5EF4-FFF2-40B4-BE49-F238E27FC236}">
                  <a16:creationId xmlns:a16="http://schemas.microsoft.com/office/drawing/2014/main" id="{47FC37BC-286C-42AB-819A-5811FEC18149}"/>
                </a:ext>
              </a:extLst>
            </p:cNvPr>
            <p:cNvSpPr/>
            <p:nvPr/>
          </p:nvSpPr>
          <p:spPr>
            <a:xfrm>
              <a:off x="7413797" y="991818"/>
              <a:ext cx="110760" cy="134864"/>
            </a:xfrm>
            <a:custGeom>
              <a:avLst/>
              <a:gdLst/>
              <a:ahLst/>
              <a:cxnLst/>
              <a:rect l="l" t="t" r="r" b="b"/>
              <a:pathLst>
                <a:path w="138537" h="168686" extrusionOk="0">
                  <a:moveTo>
                    <a:pt x="2962" y="60969"/>
                  </a:moveTo>
                  <a:lnTo>
                    <a:pt x="2962" y="60969"/>
                  </a:lnTo>
                  <a:cubicBezTo>
                    <a:pt x="8486" y="25155"/>
                    <a:pt x="34204" y="-1896"/>
                    <a:pt x="71161" y="104"/>
                  </a:cubicBezTo>
                  <a:cubicBezTo>
                    <a:pt x="110299" y="2083"/>
                    <a:pt x="140427" y="35416"/>
                    <a:pt x="138445" y="74557"/>
                  </a:cubicBezTo>
                  <a:cubicBezTo>
                    <a:pt x="137321" y="96813"/>
                    <a:pt x="125806" y="117248"/>
                    <a:pt x="107356" y="129739"/>
                  </a:cubicBezTo>
                  <a:cubicBezTo>
                    <a:pt x="106032" y="135172"/>
                    <a:pt x="104117" y="140443"/>
                    <a:pt x="101641" y="145456"/>
                  </a:cubicBezTo>
                  <a:cubicBezTo>
                    <a:pt x="88592" y="160696"/>
                    <a:pt x="49063" y="170125"/>
                    <a:pt x="37728" y="168506"/>
                  </a:cubicBezTo>
                  <a:cubicBezTo>
                    <a:pt x="23907" y="167251"/>
                    <a:pt x="12249" y="157706"/>
                    <a:pt x="8296" y="144408"/>
                  </a:cubicBezTo>
                  <a:cubicBezTo>
                    <a:pt x="-3610" y="116309"/>
                    <a:pt x="-86" y="78685"/>
                    <a:pt x="2962" y="6096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 name="Google Shape;262;p12">
              <a:extLst>
                <a:ext uri="{FF2B5EF4-FFF2-40B4-BE49-F238E27FC236}">
                  <a16:creationId xmlns:a16="http://schemas.microsoft.com/office/drawing/2014/main" id="{1D32947A-7346-4562-9CAA-AB5690329956}"/>
                </a:ext>
              </a:extLst>
            </p:cNvPr>
            <p:cNvSpPr/>
            <p:nvPr/>
          </p:nvSpPr>
          <p:spPr>
            <a:xfrm>
              <a:off x="7417935" y="980032"/>
              <a:ext cx="116886" cy="115512"/>
            </a:xfrm>
            <a:custGeom>
              <a:avLst/>
              <a:gdLst/>
              <a:ahLst/>
              <a:cxnLst/>
              <a:rect l="l" t="t" r="r" b="b"/>
              <a:pathLst>
                <a:path w="146199" h="144480" extrusionOk="0">
                  <a:moveTo>
                    <a:pt x="102179" y="144481"/>
                  </a:moveTo>
                  <a:lnTo>
                    <a:pt x="102179" y="144481"/>
                  </a:lnTo>
                  <a:lnTo>
                    <a:pt x="98750" y="113239"/>
                  </a:lnTo>
                  <a:cubicBezTo>
                    <a:pt x="98750" y="113239"/>
                    <a:pt x="124277" y="47135"/>
                    <a:pt x="63984" y="59899"/>
                  </a:cubicBezTo>
                  <a:cubicBezTo>
                    <a:pt x="24169" y="68281"/>
                    <a:pt x="14168" y="71900"/>
                    <a:pt x="2072" y="45135"/>
                  </a:cubicBezTo>
                  <a:cubicBezTo>
                    <a:pt x="-10025" y="18370"/>
                    <a:pt x="32647" y="-5538"/>
                    <a:pt x="83415" y="1129"/>
                  </a:cubicBezTo>
                  <a:cubicBezTo>
                    <a:pt x="119648" y="4934"/>
                    <a:pt x="146928" y="35857"/>
                    <a:pt x="146185" y="72281"/>
                  </a:cubicBezTo>
                  <a:cubicBezTo>
                    <a:pt x="144851" y="91903"/>
                    <a:pt x="139612" y="131717"/>
                    <a:pt x="102179" y="14448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 name="Google Shape;263;p12">
              <a:extLst>
                <a:ext uri="{FF2B5EF4-FFF2-40B4-BE49-F238E27FC236}">
                  <a16:creationId xmlns:a16="http://schemas.microsoft.com/office/drawing/2014/main" id="{32D4DAD5-DC5C-43E4-8B67-DD8F44BF3C7A}"/>
                </a:ext>
              </a:extLst>
            </p:cNvPr>
            <p:cNvSpPr/>
            <p:nvPr/>
          </p:nvSpPr>
          <p:spPr>
            <a:xfrm>
              <a:off x="7364000" y="1109861"/>
              <a:ext cx="53839" cy="78361"/>
            </a:xfrm>
            <a:custGeom>
              <a:avLst/>
              <a:gdLst/>
              <a:ahLst/>
              <a:cxnLst/>
              <a:rect l="l" t="t" r="r" b="b"/>
              <a:pathLst>
                <a:path w="67341" h="98012" extrusionOk="0">
                  <a:moveTo>
                    <a:pt x="24289" y="98012"/>
                  </a:moveTo>
                  <a:cubicBezTo>
                    <a:pt x="15097" y="97573"/>
                    <a:pt x="6410" y="93657"/>
                    <a:pt x="0" y="87058"/>
                  </a:cubicBezTo>
                  <a:cubicBezTo>
                    <a:pt x="1334" y="70009"/>
                    <a:pt x="23241" y="4858"/>
                    <a:pt x="67342" y="0"/>
                  </a:cubicBezTo>
                  <a:cubicBezTo>
                    <a:pt x="55350" y="8451"/>
                    <a:pt x="45844" y="19962"/>
                    <a:pt x="39814" y="33338"/>
                  </a:cubicBezTo>
                  <a:cubicBezTo>
                    <a:pt x="32994" y="54469"/>
                    <a:pt x="27813" y="76090"/>
                    <a:pt x="24289" y="9801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 name="Google Shape;264;p12">
              <a:extLst>
                <a:ext uri="{FF2B5EF4-FFF2-40B4-BE49-F238E27FC236}">
                  <a16:creationId xmlns:a16="http://schemas.microsoft.com/office/drawing/2014/main" id="{72939261-6C28-4D62-A38F-2D2515AB56C3}"/>
                </a:ext>
              </a:extLst>
            </p:cNvPr>
            <p:cNvSpPr/>
            <p:nvPr/>
          </p:nvSpPr>
          <p:spPr>
            <a:xfrm>
              <a:off x="7794459" y="3551002"/>
              <a:ext cx="540508" cy="312148"/>
            </a:xfrm>
            <a:custGeom>
              <a:avLst/>
              <a:gdLst/>
              <a:ahLst/>
              <a:cxnLst/>
              <a:rect l="l" t="t" r="r" b="b"/>
              <a:pathLst>
                <a:path w="676058" h="390429" extrusionOk="0">
                  <a:moveTo>
                    <a:pt x="625735" y="92488"/>
                  </a:moveTo>
                  <a:cubicBezTo>
                    <a:pt x="610904" y="78943"/>
                    <a:pt x="594607" y="67094"/>
                    <a:pt x="577157" y="57150"/>
                  </a:cubicBezTo>
                  <a:cubicBezTo>
                    <a:pt x="445236" y="-19050"/>
                    <a:pt x="230733" y="-19050"/>
                    <a:pt x="98907" y="57150"/>
                  </a:cubicBezTo>
                  <a:cubicBezTo>
                    <a:pt x="78543" y="68666"/>
                    <a:pt x="59826" y="82896"/>
                    <a:pt x="43281" y="99441"/>
                  </a:cubicBezTo>
                  <a:cubicBezTo>
                    <a:pt x="-29204" y="173831"/>
                    <a:pt x="-10630" y="270034"/>
                    <a:pt x="98907" y="333280"/>
                  </a:cubicBezTo>
                  <a:cubicBezTo>
                    <a:pt x="230733" y="409480"/>
                    <a:pt x="445331" y="409480"/>
                    <a:pt x="577157" y="333280"/>
                  </a:cubicBezTo>
                  <a:cubicBezTo>
                    <a:pt x="690124" y="268033"/>
                    <a:pt x="706316" y="167735"/>
                    <a:pt x="625735" y="92488"/>
                  </a:cubicBezTo>
                  <a:close/>
                  <a:moveTo>
                    <a:pt x="535152" y="308610"/>
                  </a:moveTo>
                  <a:cubicBezTo>
                    <a:pt x="426472" y="371380"/>
                    <a:pt x="249402" y="371380"/>
                    <a:pt x="141008" y="308610"/>
                  </a:cubicBezTo>
                  <a:cubicBezTo>
                    <a:pt x="64808" y="264605"/>
                    <a:pt x="41948" y="201168"/>
                    <a:pt x="72713" y="145542"/>
                  </a:cubicBezTo>
                  <a:cubicBezTo>
                    <a:pt x="89277" y="118310"/>
                    <a:pt x="112871" y="96031"/>
                    <a:pt x="141008" y="81058"/>
                  </a:cubicBezTo>
                  <a:cubicBezTo>
                    <a:pt x="249688" y="18383"/>
                    <a:pt x="426758" y="18383"/>
                    <a:pt x="535152" y="81058"/>
                  </a:cubicBezTo>
                  <a:cubicBezTo>
                    <a:pt x="563260" y="96002"/>
                    <a:pt x="586797" y="118291"/>
                    <a:pt x="603256" y="145542"/>
                  </a:cubicBezTo>
                  <a:lnTo>
                    <a:pt x="603256" y="145542"/>
                  </a:lnTo>
                  <a:cubicBezTo>
                    <a:pt x="634117" y="201549"/>
                    <a:pt x="611352" y="264890"/>
                    <a:pt x="535152" y="30861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 name="Google Shape;265;p12">
              <a:extLst>
                <a:ext uri="{FF2B5EF4-FFF2-40B4-BE49-F238E27FC236}">
                  <a16:creationId xmlns:a16="http://schemas.microsoft.com/office/drawing/2014/main" id="{671C3F86-56B5-4068-B888-C74C8FE8CCAD}"/>
                </a:ext>
              </a:extLst>
            </p:cNvPr>
            <p:cNvSpPr/>
            <p:nvPr/>
          </p:nvSpPr>
          <p:spPr>
            <a:xfrm>
              <a:off x="7824798" y="3491907"/>
              <a:ext cx="469764" cy="181297"/>
            </a:xfrm>
            <a:custGeom>
              <a:avLst/>
              <a:gdLst/>
              <a:ahLst/>
              <a:cxnLst/>
              <a:rect l="l" t="t" r="r" b="b"/>
              <a:pathLst>
                <a:path w="587572" h="226763" extrusionOk="0">
                  <a:moveTo>
                    <a:pt x="565309" y="219837"/>
                  </a:moveTo>
                  <a:lnTo>
                    <a:pt x="565309" y="219837"/>
                  </a:lnTo>
                  <a:cubicBezTo>
                    <a:pt x="548849" y="192586"/>
                    <a:pt x="525313" y="170297"/>
                    <a:pt x="497205" y="155353"/>
                  </a:cubicBezTo>
                  <a:cubicBezTo>
                    <a:pt x="388525" y="92678"/>
                    <a:pt x="211455" y="92678"/>
                    <a:pt x="103061" y="155353"/>
                  </a:cubicBezTo>
                  <a:cubicBezTo>
                    <a:pt x="74924" y="170326"/>
                    <a:pt x="51330" y="192605"/>
                    <a:pt x="34766" y="219837"/>
                  </a:cubicBezTo>
                  <a:lnTo>
                    <a:pt x="5334" y="172974"/>
                  </a:lnTo>
                  <a:lnTo>
                    <a:pt x="0" y="164497"/>
                  </a:lnTo>
                  <a:lnTo>
                    <a:pt x="38100" y="73533"/>
                  </a:lnTo>
                  <a:lnTo>
                    <a:pt x="170402" y="0"/>
                  </a:lnTo>
                  <a:lnTo>
                    <a:pt x="416719" y="4286"/>
                  </a:lnTo>
                  <a:lnTo>
                    <a:pt x="584073" y="103537"/>
                  </a:lnTo>
                  <a:cubicBezTo>
                    <a:pt x="584073" y="103537"/>
                    <a:pt x="587121" y="134969"/>
                    <a:pt x="587502" y="166021"/>
                  </a:cubicBezTo>
                  <a:cubicBezTo>
                    <a:pt x="588169" y="204883"/>
                    <a:pt x="584359" y="242697"/>
                    <a:pt x="565309" y="219837"/>
                  </a:cubicBez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 name="Google Shape;266;p12">
              <a:extLst>
                <a:ext uri="{FF2B5EF4-FFF2-40B4-BE49-F238E27FC236}">
                  <a16:creationId xmlns:a16="http://schemas.microsoft.com/office/drawing/2014/main" id="{3D8BA632-A8B4-43B4-A6CE-0F9C3DF54A2E}"/>
                </a:ext>
              </a:extLst>
            </p:cNvPr>
            <p:cNvSpPr/>
            <p:nvPr/>
          </p:nvSpPr>
          <p:spPr>
            <a:xfrm>
              <a:off x="7794490" y="3623727"/>
              <a:ext cx="41046" cy="82625"/>
            </a:xfrm>
            <a:custGeom>
              <a:avLst/>
              <a:gdLst/>
              <a:ahLst/>
              <a:cxnLst/>
              <a:rect l="l" t="t" r="r" b="b"/>
              <a:pathLst>
                <a:path w="51339" h="103346" extrusionOk="0">
                  <a:moveTo>
                    <a:pt x="0" y="103346"/>
                  </a:moveTo>
                  <a:lnTo>
                    <a:pt x="95" y="0"/>
                  </a:lnTo>
                  <a:lnTo>
                    <a:pt x="51340" y="86773"/>
                  </a:lnTo>
                  <a:lnTo>
                    <a:pt x="0" y="103346"/>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 name="Google Shape;267;p12">
              <a:extLst>
                <a:ext uri="{FF2B5EF4-FFF2-40B4-BE49-F238E27FC236}">
                  <a16:creationId xmlns:a16="http://schemas.microsoft.com/office/drawing/2014/main" id="{CF0274EE-9FA6-42CE-B2F4-2DA71C0D6020}"/>
                </a:ext>
              </a:extLst>
            </p:cNvPr>
            <p:cNvSpPr/>
            <p:nvPr/>
          </p:nvSpPr>
          <p:spPr>
            <a:xfrm>
              <a:off x="8298847" y="3624184"/>
              <a:ext cx="36096" cy="82168"/>
            </a:xfrm>
            <a:custGeom>
              <a:avLst/>
              <a:gdLst/>
              <a:ahLst/>
              <a:cxnLst/>
              <a:rect l="l" t="t" r="r" b="b"/>
              <a:pathLst>
                <a:path w="45148" h="102774" extrusionOk="0">
                  <a:moveTo>
                    <a:pt x="45148" y="102775"/>
                  </a:moveTo>
                  <a:lnTo>
                    <a:pt x="45148" y="0"/>
                  </a:lnTo>
                  <a:lnTo>
                    <a:pt x="0" y="51149"/>
                  </a:lnTo>
                  <a:lnTo>
                    <a:pt x="45148" y="102775"/>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 name="Google Shape;268;p12">
              <a:extLst>
                <a:ext uri="{FF2B5EF4-FFF2-40B4-BE49-F238E27FC236}">
                  <a16:creationId xmlns:a16="http://schemas.microsoft.com/office/drawing/2014/main" id="{A778AB37-5F3D-4B77-9878-C50AE17036CE}"/>
                </a:ext>
              </a:extLst>
            </p:cNvPr>
            <p:cNvSpPr/>
            <p:nvPr/>
          </p:nvSpPr>
          <p:spPr>
            <a:xfrm>
              <a:off x="7842237" y="3535238"/>
              <a:ext cx="449908" cy="259679"/>
            </a:xfrm>
            <a:custGeom>
              <a:avLst/>
              <a:gdLst/>
              <a:ahLst/>
              <a:cxnLst/>
              <a:rect l="l" t="t" r="r" b="b"/>
              <a:pathLst>
                <a:path w="562737" h="324802" extrusionOk="0">
                  <a:moveTo>
                    <a:pt x="562737" y="162401"/>
                  </a:moveTo>
                  <a:cubicBezTo>
                    <a:pt x="562737" y="252093"/>
                    <a:pt x="436764" y="324802"/>
                    <a:pt x="281368" y="324802"/>
                  </a:cubicBezTo>
                  <a:cubicBezTo>
                    <a:pt x="125973" y="324802"/>
                    <a:pt x="0" y="252093"/>
                    <a:pt x="0" y="162401"/>
                  </a:cubicBezTo>
                  <a:cubicBezTo>
                    <a:pt x="0" y="72710"/>
                    <a:pt x="125973" y="0"/>
                    <a:pt x="281368" y="0"/>
                  </a:cubicBezTo>
                  <a:cubicBezTo>
                    <a:pt x="436764" y="0"/>
                    <a:pt x="562737" y="72710"/>
                    <a:pt x="562737" y="162401"/>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 name="Google Shape;269;p12">
              <a:extLst>
                <a:ext uri="{FF2B5EF4-FFF2-40B4-BE49-F238E27FC236}">
                  <a16:creationId xmlns:a16="http://schemas.microsoft.com/office/drawing/2014/main" id="{8A4AD352-C0F1-41CD-B539-961F4BAC2F8F}"/>
                </a:ext>
              </a:extLst>
            </p:cNvPr>
            <p:cNvSpPr/>
            <p:nvPr/>
          </p:nvSpPr>
          <p:spPr>
            <a:xfrm>
              <a:off x="7815050" y="3673683"/>
              <a:ext cx="491482" cy="176325"/>
            </a:xfrm>
            <a:custGeom>
              <a:avLst/>
              <a:gdLst/>
              <a:ahLst/>
              <a:cxnLst/>
              <a:rect l="l" t="t" r="r" b="b"/>
              <a:pathLst>
                <a:path w="614737" h="220544" extrusionOk="0">
                  <a:moveTo>
                    <a:pt x="0" y="58293"/>
                  </a:moveTo>
                  <a:cubicBezTo>
                    <a:pt x="0" y="58293"/>
                    <a:pt x="43339" y="228981"/>
                    <a:pt x="366522" y="220218"/>
                  </a:cubicBezTo>
                  <a:cubicBezTo>
                    <a:pt x="590836" y="220218"/>
                    <a:pt x="619506" y="27432"/>
                    <a:pt x="614172" y="0"/>
                  </a:cubicBezTo>
                  <a:cubicBezTo>
                    <a:pt x="567595" y="64189"/>
                    <a:pt x="495062" y="104556"/>
                    <a:pt x="415957" y="110300"/>
                  </a:cubicBezTo>
                  <a:cubicBezTo>
                    <a:pt x="279463" y="122206"/>
                    <a:pt x="178689" y="120682"/>
                    <a:pt x="124778" y="94583"/>
                  </a:cubicBezTo>
                  <a:cubicBezTo>
                    <a:pt x="70866" y="68485"/>
                    <a:pt x="95" y="0"/>
                    <a:pt x="95" y="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 name="Google Shape;270;p12">
              <a:extLst>
                <a:ext uri="{FF2B5EF4-FFF2-40B4-BE49-F238E27FC236}">
                  <a16:creationId xmlns:a16="http://schemas.microsoft.com/office/drawing/2014/main" id="{B95E076F-9860-4C80-A2C5-D15FAD6B4BDF}"/>
                </a:ext>
              </a:extLst>
            </p:cNvPr>
            <p:cNvSpPr/>
            <p:nvPr/>
          </p:nvSpPr>
          <p:spPr>
            <a:xfrm>
              <a:off x="7794490" y="3472184"/>
              <a:ext cx="540453" cy="312196"/>
            </a:xfrm>
            <a:custGeom>
              <a:avLst/>
              <a:gdLst/>
              <a:ahLst/>
              <a:cxnLst/>
              <a:rect l="l" t="t" r="r" b="b"/>
              <a:pathLst>
                <a:path w="675989" h="390489" extrusionOk="0">
                  <a:moveTo>
                    <a:pt x="98869" y="333375"/>
                  </a:moveTo>
                  <a:cubicBezTo>
                    <a:pt x="-32956" y="257175"/>
                    <a:pt x="-32956" y="133350"/>
                    <a:pt x="98869" y="57150"/>
                  </a:cubicBezTo>
                  <a:cubicBezTo>
                    <a:pt x="230695" y="-19050"/>
                    <a:pt x="445294" y="-19050"/>
                    <a:pt x="577120" y="57150"/>
                  </a:cubicBezTo>
                  <a:cubicBezTo>
                    <a:pt x="708946" y="133350"/>
                    <a:pt x="708946" y="257175"/>
                    <a:pt x="577120" y="333375"/>
                  </a:cubicBezTo>
                  <a:cubicBezTo>
                    <a:pt x="445294" y="409575"/>
                    <a:pt x="230695" y="409480"/>
                    <a:pt x="98869" y="333375"/>
                  </a:cubicBezTo>
                  <a:close/>
                  <a:moveTo>
                    <a:pt x="535019" y="81534"/>
                  </a:moveTo>
                  <a:cubicBezTo>
                    <a:pt x="426339" y="18860"/>
                    <a:pt x="249269" y="18764"/>
                    <a:pt x="140970" y="81534"/>
                  </a:cubicBezTo>
                  <a:cubicBezTo>
                    <a:pt x="32671" y="144304"/>
                    <a:pt x="32290" y="246316"/>
                    <a:pt x="140970" y="309086"/>
                  </a:cubicBezTo>
                  <a:cubicBezTo>
                    <a:pt x="249650" y="371856"/>
                    <a:pt x="426720" y="371856"/>
                    <a:pt x="535019" y="309086"/>
                  </a:cubicBezTo>
                  <a:cubicBezTo>
                    <a:pt x="643319" y="246316"/>
                    <a:pt x="644176" y="144304"/>
                    <a:pt x="535019" y="8153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 name="Google Shape;271;p12">
              <a:extLst>
                <a:ext uri="{FF2B5EF4-FFF2-40B4-BE49-F238E27FC236}">
                  <a16:creationId xmlns:a16="http://schemas.microsoft.com/office/drawing/2014/main" id="{CBE6FA1B-F77F-448E-9D18-6AF26B3E00E2}"/>
                </a:ext>
              </a:extLst>
            </p:cNvPr>
            <p:cNvSpPr/>
            <p:nvPr/>
          </p:nvSpPr>
          <p:spPr>
            <a:xfrm rot="-1801764">
              <a:off x="7461665" y="3958761"/>
              <a:ext cx="59345" cy="102714"/>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 name="Google Shape;272;p12">
              <a:extLst>
                <a:ext uri="{FF2B5EF4-FFF2-40B4-BE49-F238E27FC236}">
                  <a16:creationId xmlns:a16="http://schemas.microsoft.com/office/drawing/2014/main" id="{3250E439-B46E-46DC-A526-10CDE44677AD}"/>
                </a:ext>
              </a:extLst>
            </p:cNvPr>
            <p:cNvSpPr/>
            <p:nvPr/>
          </p:nvSpPr>
          <p:spPr>
            <a:xfrm>
              <a:off x="7752377" y="3752957"/>
              <a:ext cx="148877" cy="85976"/>
            </a:xfrm>
            <a:custGeom>
              <a:avLst/>
              <a:gdLst/>
              <a:ahLst/>
              <a:cxnLst/>
              <a:rect l="l" t="t" r="r" b="b"/>
              <a:pathLst>
                <a:path w="186213" h="107537" extrusionOk="0">
                  <a:moveTo>
                    <a:pt x="186214" y="25337"/>
                  </a:moveTo>
                  <a:lnTo>
                    <a:pt x="43910" y="107537"/>
                  </a:lnTo>
                  <a:lnTo>
                    <a:pt x="0" y="82105"/>
                  </a:lnTo>
                  <a:lnTo>
                    <a:pt x="142304" y="0"/>
                  </a:lnTo>
                  <a:lnTo>
                    <a:pt x="186214" y="2533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 name="Google Shape;273;p12">
              <a:extLst>
                <a:ext uri="{FF2B5EF4-FFF2-40B4-BE49-F238E27FC236}">
                  <a16:creationId xmlns:a16="http://schemas.microsoft.com/office/drawing/2014/main" id="{C9429E33-7832-4FD8-AD81-D981C9242D75}"/>
                </a:ext>
              </a:extLst>
            </p:cNvPr>
            <p:cNvSpPr/>
            <p:nvPr/>
          </p:nvSpPr>
          <p:spPr>
            <a:xfrm>
              <a:off x="7787483" y="3773138"/>
              <a:ext cx="113771" cy="106232"/>
            </a:xfrm>
            <a:custGeom>
              <a:avLst/>
              <a:gdLst/>
              <a:ahLst/>
              <a:cxnLst/>
              <a:rect l="l" t="t" r="r" b="b"/>
              <a:pathLst>
                <a:path w="142303" h="132873" extrusionOk="0">
                  <a:moveTo>
                    <a:pt x="142304" y="50768"/>
                  </a:moveTo>
                  <a:lnTo>
                    <a:pt x="0" y="132874"/>
                  </a:lnTo>
                  <a:lnTo>
                    <a:pt x="0" y="82201"/>
                  </a:lnTo>
                  <a:lnTo>
                    <a:pt x="142304" y="0"/>
                  </a:lnTo>
                  <a:lnTo>
                    <a:pt x="142304" y="50768"/>
                  </a:ln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 name="Google Shape;274;p12">
              <a:extLst>
                <a:ext uri="{FF2B5EF4-FFF2-40B4-BE49-F238E27FC236}">
                  <a16:creationId xmlns:a16="http://schemas.microsoft.com/office/drawing/2014/main" id="{7449652A-4228-46EB-91AF-55AD6D954CAD}"/>
                </a:ext>
              </a:extLst>
            </p:cNvPr>
            <p:cNvSpPr/>
            <p:nvPr/>
          </p:nvSpPr>
          <p:spPr>
            <a:xfrm>
              <a:off x="7465892" y="3799784"/>
              <a:ext cx="344817" cy="254127"/>
            </a:xfrm>
            <a:custGeom>
              <a:avLst/>
              <a:gdLst/>
              <a:ahLst/>
              <a:cxnLst/>
              <a:rect l="l" t="t" r="r" b="b"/>
              <a:pathLst>
                <a:path w="431291" h="317858" extrusionOk="0">
                  <a:moveTo>
                    <a:pt x="431292" y="84877"/>
                  </a:moveTo>
                  <a:cubicBezTo>
                    <a:pt x="429558" y="52883"/>
                    <a:pt x="412680" y="23631"/>
                    <a:pt x="385858" y="6106"/>
                  </a:cubicBezTo>
                  <a:cubicBezTo>
                    <a:pt x="376637" y="-562"/>
                    <a:pt x="364579" y="-1867"/>
                    <a:pt x="354139" y="2676"/>
                  </a:cubicBezTo>
                  <a:lnTo>
                    <a:pt x="354139" y="2676"/>
                  </a:lnTo>
                  <a:lnTo>
                    <a:pt x="0" y="206988"/>
                  </a:lnTo>
                  <a:lnTo>
                    <a:pt x="64579" y="317859"/>
                  </a:lnTo>
                  <a:lnTo>
                    <a:pt x="414338" y="115929"/>
                  </a:lnTo>
                  <a:cubicBezTo>
                    <a:pt x="424720" y="112214"/>
                    <a:pt x="431292" y="101356"/>
                    <a:pt x="431292" y="848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 name="Google Shape;275;p12">
              <a:extLst>
                <a:ext uri="{FF2B5EF4-FFF2-40B4-BE49-F238E27FC236}">
                  <a16:creationId xmlns:a16="http://schemas.microsoft.com/office/drawing/2014/main" id="{AE47A542-3541-4028-BF3F-24B68E4BC4B6}"/>
                </a:ext>
              </a:extLst>
            </p:cNvPr>
            <p:cNvSpPr/>
            <p:nvPr/>
          </p:nvSpPr>
          <p:spPr>
            <a:xfrm rot="-1801764">
              <a:off x="7461665" y="3958761"/>
              <a:ext cx="59345" cy="102714"/>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 name="Google Shape;276;p12">
              <a:extLst>
                <a:ext uri="{FF2B5EF4-FFF2-40B4-BE49-F238E27FC236}">
                  <a16:creationId xmlns:a16="http://schemas.microsoft.com/office/drawing/2014/main" id="{09337478-2281-4052-B602-D9CD18FDF808}"/>
                </a:ext>
              </a:extLst>
            </p:cNvPr>
            <p:cNvSpPr/>
            <p:nvPr/>
          </p:nvSpPr>
          <p:spPr>
            <a:xfrm>
              <a:off x="8113340" y="4275363"/>
              <a:ext cx="345579" cy="199519"/>
            </a:xfrm>
            <a:custGeom>
              <a:avLst/>
              <a:gdLst/>
              <a:ahLst/>
              <a:cxnLst/>
              <a:rect l="l" t="t" r="r" b="b"/>
              <a:pathLst>
                <a:path w="432244" h="249555" extrusionOk="0">
                  <a:moveTo>
                    <a:pt x="432244" y="124778"/>
                  </a:moveTo>
                  <a:cubicBezTo>
                    <a:pt x="432244" y="193690"/>
                    <a:pt x="335483" y="249555"/>
                    <a:pt x="216122" y="249555"/>
                  </a:cubicBezTo>
                  <a:cubicBezTo>
                    <a:pt x="96761" y="249555"/>
                    <a:pt x="0" y="193690"/>
                    <a:pt x="0" y="124778"/>
                  </a:cubicBezTo>
                  <a:cubicBezTo>
                    <a:pt x="0" y="55865"/>
                    <a:pt x="96761" y="0"/>
                    <a:pt x="216122" y="0"/>
                  </a:cubicBezTo>
                  <a:cubicBezTo>
                    <a:pt x="335483" y="0"/>
                    <a:pt x="432244" y="55865"/>
                    <a:pt x="432244"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 name="Google Shape;277;p12">
              <a:extLst>
                <a:ext uri="{FF2B5EF4-FFF2-40B4-BE49-F238E27FC236}">
                  <a16:creationId xmlns:a16="http://schemas.microsoft.com/office/drawing/2014/main" id="{999758AE-E7F9-46A9-AC1F-1D84F4EA0347}"/>
                </a:ext>
              </a:extLst>
            </p:cNvPr>
            <p:cNvSpPr/>
            <p:nvPr/>
          </p:nvSpPr>
          <p:spPr>
            <a:xfrm>
              <a:off x="8345604" y="3658605"/>
              <a:ext cx="79241" cy="172485"/>
            </a:xfrm>
            <a:custGeom>
              <a:avLst/>
              <a:gdLst/>
              <a:ahLst/>
              <a:cxnLst/>
              <a:rect l="l" t="t" r="r" b="b"/>
              <a:pathLst>
                <a:path w="99113" h="215741" extrusionOk="0">
                  <a:moveTo>
                    <a:pt x="77248" y="0"/>
                  </a:moveTo>
                  <a:cubicBezTo>
                    <a:pt x="79534" y="20098"/>
                    <a:pt x="103537" y="106775"/>
                    <a:pt x="98393" y="136398"/>
                  </a:cubicBezTo>
                  <a:cubicBezTo>
                    <a:pt x="93250" y="166021"/>
                    <a:pt x="11335" y="215741"/>
                    <a:pt x="11335" y="215741"/>
                  </a:cubicBezTo>
                  <a:lnTo>
                    <a:pt x="0" y="164973"/>
                  </a:lnTo>
                  <a:lnTo>
                    <a:pt x="45339" y="120491"/>
                  </a:lnTo>
                  <a:lnTo>
                    <a:pt x="33052" y="36385"/>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 name="Google Shape;278;p12">
              <a:extLst>
                <a:ext uri="{FF2B5EF4-FFF2-40B4-BE49-F238E27FC236}">
                  <a16:creationId xmlns:a16="http://schemas.microsoft.com/office/drawing/2014/main" id="{31900535-6D64-4A53-AA01-89667F3E6A33}"/>
                </a:ext>
              </a:extLst>
            </p:cNvPr>
            <p:cNvSpPr/>
            <p:nvPr/>
          </p:nvSpPr>
          <p:spPr>
            <a:xfrm>
              <a:off x="8356722" y="3587657"/>
              <a:ext cx="56961" cy="109603"/>
            </a:xfrm>
            <a:custGeom>
              <a:avLst/>
              <a:gdLst/>
              <a:ahLst/>
              <a:cxnLst/>
              <a:rect l="l" t="t" r="r" b="b"/>
              <a:pathLst>
                <a:path w="71246" h="137090" extrusionOk="0">
                  <a:moveTo>
                    <a:pt x="0" y="3302"/>
                  </a:moveTo>
                  <a:cubicBezTo>
                    <a:pt x="16516" y="-4309"/>
                    <a:pt x="36109" y="1625"/>
                    <a:pt x="45625" y="17113"/>
                  </a:cubicBezTo>
                  <a:cubicBezTo>
                    <a:pt x="57626" y="37020"/>
                    <a:pt x="70104" y="105505"/>
                    <a:pt x="71247" y="117125"/>
                  </a:cubicBezTo>
                  <a:cubicBezTo>
                    <a:pt x="71247" y="117125"/>
                    <a:pt x="54388" y="140557"/>
                    <a:pt x="29051" y="13665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 name="Google Shape;279;p12">
              <a:extLst>
                <a:ext uri="{FF2B5EF4-FFF2-40B4-BE49-F238E27FC236}">
                  <a16:creationId xmlns:a16="http://schemas.microsoft.com/office/drawing/2014/main" id="{2EC647DD-90BD-42A6-AC3C-AD6D7C3E823B}"/>
                </a:ext>
              </a:extLst>
            </p:cNvPr>
            <p:cNvSpPr/>
            <p:nvPr/>
          </p:nvSpPr>
          <p:spPr>
            <a:xfrm>
              <a:off x="8165307" y="4346248"/>
              <a:ext cx="122882" cy="68919"/>
            </a:xfrm>
            <a:custGeom>
              <a:avLst/>
              <a:gdLst/>
              <a:ahLst/>
              <a:cxnLst/>
              <a:rect l="l" t="t" r="r" b="b"/>
              <a:pathLst>
                <a:path w="153698" h="86203" extrusionOk="0">
                  <a:moveTo>
                    <a:pt x="145884" y="20876"/>
                  </a:moveTo>
                  <a:cubicBezTo>
                    <a:pt x="128063" y="25743"/>
                    <a:pt x="109051" y="23409"/>
                    <a:pt x="92925" y="14399"/>
                  </a:cubicBezTo>
                  <a:cubicBezTo>
                    <a:pt x="80162" y="14399"/>
                    <a:pt x="10820" y="-14843"/>
                    <a:pt x="1390" y="10017"/>
                  </a:cubicBezTo>
                  <a:cubicBezTo>
                    <a:pt x="-6802" y="31925"/>
                    <a:pt x="23202" y="52118"/>
                    <a:pt x="39490" y="55928"/>
                  </a:cubicBezTo>
                  <a:cubicBezTo>
                    <a:pt x="74542" y="64405"/>
                    <a:pt x="100355" y="81931"/>
                    <a:pt x="114451" y="84503"/>
                  </a:cubicBezTo>
                  <a:cubicBezTo>
                    <a:pt x="124929" y="86694"/>
                    <a:pt x="138455" y="88122"/>
                    <a:pt x="146837" y="79931"/>
                  </a:cubicBezTo>
                  <a:cubicBezTo>
                    <a:pt x="156552" y="70406"/>
                    <a:pt x="155695" y="33830"/>
                    <a:pt x="145884" y="20876"/>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 name="Google Shape;280;p12">
              <a:extLst>
                <a:ext uri="{FF2B5EF4-FFF2-40B4-BE49-F238E27FC236}">
                  <a16:creationId xmlns:a16="http://schemas.microsoft.com/office/drawing/2014/main" id="{F0819984-74FD-47DA-A551-7EF8D1CEE2F3}"/>
                </a:ext>
              </a:extLst>
            </p:cNvPr>
            <p:cNvSpPr/>
            <p:nvPr/>
          </p:nvSpPr>
          <p:spPr>
            <a:xfrm>
              <a:off x="8165313" y="4357988"/>
              <a:ext cx="120815" cy="57407"/>
            </a:xfrm>
            <a:custGeom>
              <a:avLst/>
              <a:gdLst/>
              <a:ahLst/>
              <a:cxnLst/>
              <a:rect l="l" t="t" r="r" b="b"/>
              <a:pathLst>
                <a:path w="151113" h="71804" extrusionOk="0">
                  <a:moveTo>
                    <a:pt x="114156" y="64103"/>
                  </a:moveTo>
                  <a:cubicBezTo>
                    <a:pt x="100059" y="61150"/>
                    <a:pt x="74246" y="43720"/>
                    <a:pt x="39195" y="35528"/>
                  </a:cubicBezTo>
                  <a:cubicBezTo>
                    <a:pt x="25764" y="32290"/>
                    <a:pt x="2619" y="17526"/>
                    <a:pt x="237" y="0"/>
                  </a:cubicBezTo>
                  <a:cubicBezTo>
                    <a:pt x="-2811" y="20098"/>
                    <a:pt x="24240" y="38100"/>
                    <a:pt x="39195" y="41529"/>
                  </a:cubicBezTo>
                  <a:cubicBezTo>
                    <a:pt x="74246" y="50006"/>
                    <a:pt x="100059" y="67532"/>
                    <a:pt x="114156" y="70104"/>
                  </a:cubicBezTo>
                  <a:cubicBezTo>
                    <a:pt x="124634" y="72295"/>
                    <a:pt x="138159" y="73723"/>
                    <a:pt x="146541" y="65532"/>
                  </a:cubicBezTo>
                  <a:cubicBezTo>
                    <a:pt x="148684" y="63122"/>
                    <a:pt x="150246" y="60255"/>
                    <a:pt x="151113" y="57150"/>
                  </a:cubicBezTo>
                  <a:cubicBezTo>
                    <a:pt x="140579" y="65161"/>
                    <a:pt x="126882" y="67742"/>
                    <a:pt x="114156" y="6410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 name="Google Shape;281;p12">
              <a:extLst>
                <a:ext uri="{FF2B5EF4-FFF2-40B4-BE49-F238E27FC236}">
                  <a16:creationId xmlns:a16="http://schemas.microsoft.com/office/drawing/2014/main" id="{18A1DC22-87E5-4976-B6BA-841032C4342C}"/>
                </a:ext>
              </a:extLst>
            </p:cNvPr>
            <p:cNvSpPr/>
            <p:nvPr/>
          </p:nvSpPr>
          <p:spPr>
            <a:xfrm>
              <a:off x="8255166" y="4305930"/>
              <a:ext cx="122882" cy="68953"/>
            </a:xfrm>
            <a:custGeom>
              <a:avLst/>
              <a:gdLst/>
              <a:ahLst/>
              <a:cxnLst/>
              <a:rect l="l" t="t" r="r" b="b"/>
              <a:pathLst>
                <a:path w="153698" h="86245" extrusionOk="0">
                  <a:moveTo>
                    <a:pt x="145884" y="20822"/>
                  </a:moveTo>
                  <a:cubicBezTo>
                    <a:pt x="128082" y="25766"/>
                    <a:pt x="109041" y="23470"/>
                    <a:pt x="92925" y="14441"/>
                  </a:cubicBezTo>
                  <a:cubicBezTo>
                    <a:pt x="80162" y="14441"/>
                    <a:pt x="10820" y="-14896"/>
                    <a:pt x="1390" y="10059"/>
                  </a:cubicBezTo>
                  <a:cubicBezTo>
                    <a:pt x="-6802" y="31871"/>
                    <a:pt x="23202" y="52064"/>
                    <a:pt x="39490" y="55969"/>
                  </a:cubicBezTo>
                  <a:cubicBezTo>
                    <a:pt x="74446" y="64447"/>
                    <a:pt x="100354" y="81877"/>
                    <a:pt x="114452" y="84544"/>
                  </a:cubicBezTo>
                  <a:cubicBezTo>
                    <a:pt x="124929" y="86735"/>
                    <a:pt x="138454" y="88164"/>
                    <a:pt x="146837" y="79973"/>
                  </a:cubicBezTo>
                  <a:cubicBezTo>
                    <a:pt x="156552" y="70352"/>
                    <a:pt x="155695" y="33776"/>
                    <a:pt x="145884" y="2082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 name="Google Shape;282;p12">
              <a:extLst>
                <a:ext uri="{FF2B5EF4-FFF2-40B4-BE49-F238E27FC236}">
                  <a16:creationId xmlns:a16="http://schemas.microsoft.com/office/drawing/2014/main" id="{AD381261-69B9-40B4-B658-CFFBC86E9839}"/>
                </a:ext>
              </a:extLst>
            </p:cNvPr>
            <p:cNvSpPr/>
            <p:nvPr/>
          </p:nvSpPr>
          <p:spPr>
            <a:xfrm>
              <a:off x="8255174" y="4317703"/>
              <a:ext cx="120815" cy="57407"/>
            </a:xfrm>
            <a:custGeom>
              <a:avLst/>
              <a:gdLst/>
              <a:ahLst/>
              <a:cxnLst/>
              <a:rect l="l" t="t" r="r" b="b"/>
              <a:pathLst>
                <a:path w="151113" h="71804" extrusionOk="0">
                  <a:moveTo>
                    <a:pt x="114156" y="64008"/>
                  </a:moveTo>
                  <a:cubicBezTo>
                    <a:pt x="100059" y="61055"/>
                    <a:pt x="74151" y="43624"/>
                    <a:pt x="39195" y="35433"/>
                  </a:cubicBezTo>
                  <a:cubicBezTo>
                    <a:pt x="25764" y="32195"/>
                    <a:pt x="2619" y="17526"/>
                    <a:pt x="237" y="0"/>
                  </a:cubicBezTo>
                  <a:cubicBezTo>
                    <a:pt x="-2811" y="20098"/>
                    <a:pt x="24240" y="38100"/>
                    <a:pt x="39195" y="41529"/>
                  </a:cubicBezTo>
                  <a:cubicBezTo>
                    <a:pt x="74151" y="50006"/>
                    <a:pt x="100059" y="67437"/>
                    <a:pt x="114156" y="70104"/>
                  </a:cubicBezTo>
                  <a:cubicBezTo>
                    <a:pt x="124634" y="72295"/>
                    <a:pt x="138159" y="73723"/>
                    <a:pt x="146541" y="65532"/>
                  </a:cubicBezTo>
                  <a:cubicBezTo>
                    <a:pt x="148684" y="63122"/>
                    <a:pt x="150246" y="60255"/>
                    <a:pt x="151113" y="57150"/>
                  </a:cubicBezTo>
                  <a:cubicBezTo>
                    <a:pt x="140578" y="65170"/>
                    <a:pt x="126862" y="67713"/>
                    <a:pt x="114156" y="6400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 name="Google Shape;283;p12">
              <a:extLst>
                <a:ext uri="{FF2B5EF4-FFF2-40B4-BE49-F238E27FC236}">
                  <a16:creationId xmlns:a16="http://schemas.microsoft.com/office/drawing/2014/main" id="{A3D90E19-8101-4F02-AB8F-1B740B0B833D}"/>
                </a:ext>
              </a:extLst>
            </p:cNvPr>
            <p:cNvSpPr/>
            <p:nvPr/>
          </p:nvSpPr>
          <p:spPr>
            <a:xfrm>
              <a:off x="8198325" y="3858200"/>
              <a:ext cx="179678" cy="507212"/>
            </a:xfrm>
            <a:custGeom>
              <a:avLst/>
              <a:gdLst/>
              <a:ahLst/>
              <a:cxnLst/>
              <a:rect l="l" t="t" r="r" b="b"/>
              <a:pathLst>
                <a:path w="224738" h="634412" extrusionOk="0">
                  <a:moveTo>
                    <a:pt x="218313" y="392525"/>
                  </a:moveTo>
                  <a:cubicBezTo>
                    <a:pt x="215360" y="366693"/>
                    <a:pt x="210036" y="341186"/>
                    <a:pt x="202406" y="316325"/>
                  </a:cubicBezTo>
                  <a:cubicBezTo>
                    <a:pt x="202406" y="316325"/>
                    <a:pt x="207169" y="250793"/>
                    <a:pt x="209550" y="188690"/>
                  </a:cubicBezTo>
                  <a:cubicBezTo>
                    <a:pt x="212217" y="118205"/>
                    <a:pt x="236696" y="56197"/>
                    <a:pt x="217361" y="0"/>
                  </a:cubicBezTo>
                  <a:lnTo>
                    <a:pt x="0" y="48292"/>
                  </a:lnTo>
                  <a:cubicBezTo>
                    <a:pt x="0" y="48292"/>
                    <a:pt x="13145" y="329279"/>
                    <a:pt x="16002" y="363283"/>
                  </a:cubicBezTo>
                  <a:cubicBezTo>
                    <a:pt x="17536" y="389744"/>
                    <a:pt x="20717" y="416080"/>
                    <a:pt x="25527" y="442150"/>
                  </a:cubicBezTo>
                  <a:cubicBezTo>
                    <a:pt x="35052" y="496729"/>
                    <a:pt x="51530" y="626459"/>
                    <a:pt x="51530" y="626459"/>
                  </a:cubicBezTo>
                  <a:cubicBezTo>
                    <a:pt x="68075" y="634374"/>
                    <a:pt x="86801" y="636461"/>
                    <a:pt x="104680" y="632365"/>
                  </a:cubicBezTo>
                  <a:cubicBezTo>
                    <a:pt x="104680" y="632365"/>
                    <a:pt x="103061" y="468344"/>
                    <a:pt x="101537" y="429006"/>
                  </a:cubicBezTo>
                  <a:cubicBezTo>
                    <a:pt x="99727" y="381381"/>
                    <a:pt x="98298" y="384715"/>
                    <a:pt x="98298" y="384715"/>
                  </a:cubicBezTo>
                  <a:lnTo>
                    <a:pt x="105537" y="265176"/>
                  </a:lnTo>
                  <a:lnTo>
                    <a:pt x="110204" y="205740"/>
                  </a:lnTo>
                  <a:cubicBezTo>
                    <a:pt x="110204" y="205740"/>
                    <a:pt x="116205" y="249364"/>
                    <a:pt x="119729" y="288322"/>
                  </a:cubicBezTo>
                  <a:cubicBezTo>
                    <a:pt x="123158" y="322326"/>
                    <a:pt x="131350" y="353092"/>
                    <a:pt x="140494" y="416338"/>
                  </a:cubicBezTo>
                  <a:cubicBezTo>
                    <a:pt x="148495" y="471202"/>
                    <a:pt x="161354" y="581501"/>
                    <a:pt x="161354" y="581501"/>
                  </a:cubicBezTo>
                  <a:cubicBezTo>
                    <a:pt x="184404" y="594836"/>
                    <a:pt x="215551" y="583787"/>
                    <a:pt x="215551" y="583787"/>
                  </a:cubicBezTo>
                  <a:cubicBezTo>
                    <a:pt x="215551" y="583787"/>
                    <a:pt x="224790" y="440150"/>
                    <a:pt x="218313" y="392525"/>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 name="Google Shape;284;p12">
              <a:extLst>
                <a:ext uri="{FF2B5EF4-FFF2-40B4-BE49-F238E27FC236}">
                  <a16:creationId xmlns:a16="http://schemas.microsoft.com/office/drawing/2014/main" id="{A746D457-2BE9-43C2-95A3-8CF0423A4A17}"/>
                </a:ext>
              </a:extLst>
            </p:cNvPr>
            <p:cNvSpPr/>
            <p:nvPr/>
          </p:nvSpPr>
          <p:spPr>
            <a:xfrm>
              <a:off x="8224549" y="3442293"/>
              <a:ext cx="130417" cy="208730"/>
            </a:xfrm>
            <a:custGeom>
              <a:avLst/>
              <a:gdLst/>
              <a:ahLst/>
              <a:cxnLst/>
              <a:rect l="l" t="t" r="r" b="b"/>
              <a:pathLst>
                <a:path w="163123" h="261076" extrusionOk="0">
                  <a:moveTo>
                    <a:pt x="153890" y="186263"/>
                  </a:moveTo>
                  <a:cubicBezTo>
                    <a:pt x="137316" y="187120"/>
                    <a:pt x="125315" y="191406"/>
                    <a:pt x="122934" y="186263"/>
                  </a:cubicBezTo>
                  <a:cubicBezTo>
                    <a:pt x="121190" y="177738"/>
                    <a:pt x="119914" y="169117"/>
                    <a:pt x="119124" y="160450"/>
                  </a:cubicBezTo>
                  <a:cubicBezTo>
                    <a:pt x="121028" y="155592"/>
                    <a:pt x="122743" y="150449"/>
                    <a:pt x="122743" y="150449"/>
                  </a:cubicBezTo>
                  <a:cubicBezTo>
                    <a:pt x="143508" y="137685"/>
                    <a:pt x="150080" y="115206"/>
                    <a:pt x="152842" y="89012"/>
                  </a:cubicBezTo>
                  <a:cubicBezTo>
                    <a:pt x="157509" y="44245"/>
                    <a:pt x="133316" y="5097"/>
                    <a:pt x="88548" y="430"/>
                  </a:cubicBezTo>
                  <a:cubicBezTo>
                    <a:pt x="46543" y="-3952"/>
                    <a:pt x="15587" y="25671"/>
                    <a:pt x="7300" y="66248"/>
                  </a:cubicBezTo>
                  <a:cubicBezTo>
                    <a:pt x="2918" y="86250"/>
                    <a:pt x="-5940" y="124064"/>
                    <a:pt x="5967" y="157021"/>
                  </a:cubicBezTo>
                  <a:cubicBezTo>
                    <a:pt x="12729" y="175499"/>
                    <a:pt x="21302" y="190073"/>
                    <a:pt x="29969" y="192930"/>
                  </a:cubicBezTo>
                  <a:cubicBezTo>
                    <a:pt x="38294" y="192740"/>
                    <a:pt x="46600" y="192006"/>
                    <a:pt x="54830" y="190739"/>
                  </a:cubicBezTo>
                  <a:lnTo>
                    <a:pt x="54830" y="190739"/>
                  </a:lnTo>
                  <a:cubicBezTo>
                    <a:pt x="54830" y="190739"/>
                    <a:pt x="57020" y="203122"/>
                    <a:pt x="58544" y="211123"/>
                  </a:cubicBezTo>
                  <a:cubicBezTo>
                    <a:pt x="60068" y="219124"/>
                    <a:pt x="59497" y="223315"/>
                    <a:pt x="43590" y="233030"/>
                  </a:cubicBezTo>
                  <a:cubicBezTo>
                    <a:pt x="27684" y="242746"/>
                    <a:pt x="67593" y="262939"/>
                    <a:pt x="93692" y="260939"/>
                  </a:cubicBezTo>
                  <a:cubicBezTo>
                    <a:pt x="119790" y="258938"/>
                    <a:pt x="149032" y="243222"/>
                    <a:pt x="157128" y="226458"/>
                  </a:cubicBezTo>
                  <a:cubicBezTo>
                    <a:pt x="165986" y="207884"/>
                    <a:pt x="165129" y="185786"/>
                    <a:pt x="153890" y="18626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 name="Google Shape;285;p12">
              <a:extLst>
                <a:ext uri="{FF2B5EF4-FFF2-40B4-BE49-F238E27FC236}">
                  <a16:creationId xmlns:a16="http://schemas.microsoft.com/office/drawing/2014/main" id="{BFB48753-A475-4653-8B5F-482A3A5B646D}"/>
                </a:ext>
              </a:extLst>
            </p:cNvPr>
            <p:cNvSpPr/>
            <p:nvPr/>
          </p:nvSpPr>
          <p:spPr>
            <a:xfrm>
              <a:off x="8197056" y="3589895"/>
              <a:ext cx="200560" cy="332104"/>
            </a:xfrm>
            <a:custGeom>
              <a:avLst/>
              <a:gdLst/>
              <a:ahLst/>
              <a:cxnLst/>
              <a:rect l="l" t="t" r="r" b="b"/>
              <a:pathLst>
                <a:path w="250857" h="415389" extrusionOk="0">
                  <a:moveTo>
                    <a:pt x="164275" y="4121"/>
                  </a:moveTo>
                  <a:cubicBezTo>
                    <a:pt x="168847" y="15551"/>
                    <a:pt x="157131" y="29553"/>
                    <a:pt x="126175" y="39364"/>
                  </a:cubicBezTo>
                  <a:cubicBezTo>
                    <a:pt x="95218" y="49174"/>
                    <a:pt x="92266" y="36506"/>
                    <a:pt x="92266" y="36506"/>
                  </a:cubicBezTo>
                  <a:cubicBezTo>
                    <a:pt x="71558" y="45793"/>
                    <a:pt x="51375" y="56194"/>
                    <a:pt x="31782" y="67653"/>
                  </a:cubicBezTo>
                  <a:cubicBezTo>
                    <a:pt x="12732" y="80702"/>
                    <a:pt x="4921" y="118516"/>
                    <a:pt x="2350" y="181953"/>
                  </a:cubicBezTo>
                  <a:cubicBezTo>
                    <a:pt x="-508" y="255676"/>
                    <a:pt x="-794" y="365119"/>
                    <a:pt x="1683" y="383978"/>
                  </a:cubicBezTo>
                  <a:cubicBezTo>
                    <a:pt x="1683" y="383978"/>
                    <a:pt x="36544" y="418745"/>
                    <a:pt x="81217" y="415125"/>
                  </a:cubicBezTo>
                  <a:cubicBezTo>
                    <a:pt x="125889" y="411506"/>
                    <a:pt x="200946" y="371977"/>
                    <a:pt x="219139" y="341401"/>
                  </a:cubicBezTo>
                  <a:cubicBezTo>
                    <a:pt x="218662" y="276727"/>
                    <a:pt x="211042" y="266249"/>
                    <a:pt x="221520" y="229006"/>
                  </a:cubicBezTo>
                  <a:cubicBezTo>
                    <a:pt x="245523" y="143281"/>
                    <a:pt x="258096" y="108801"/>
                    <a:pt x="246475" y="52127"/>
                  </a:cubicBezTo>
                  <a:cubicBezTo>
                    <a:pt x="236950" y="5359"/>
                    <a:pt x="223425" y="-451"/>
                    <a:pt x="204946" y="25"/>
                  </a:cubicBezTo>
                  <a:cubicBezTo>
                    <a:pt x="191326" y="683"/>
                    <a:pt x="177752" y="2045"/>
                    <a:pt x="164275" y="4121"/>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 name="Google Shape;286;p12">
              <a:extLst>
                <a:ext uri="{FF2B5EF4-FFF2-40B4-BE49-F238E27FC236}">
                  <a16:creationId xmlns:a16="http://schemas.microsoft.com/office/drawing/2014/main" id="{C8F7A87D-EC46-4E13-883B-3570F55FB89D}"/>
                </a:ext>
              </a:extLst>
            </p:cNvPr>
            <p:cNvSpPr/>
            <p:nvPr/>
          </p:nvSpPr>
          <p:spPr>
            <a:xfrm>
              <a:off x="8000839" y="3631642"/>
              <a:ext cx="254644" cy="198374"/>
            </a:xfrm>
            <a:custGeom>
              <a:avLst/>
              <a:gdLst/>
              <a:ahLst/>
              <a:cxnLst/>
              <a:rect l="l" t="t" r="r" b="b"/>
              <a:pathLst>
                <a:path w="318504" h="248122" extrusionOk="0">
                  <a:moveTo>
                    <a:pt x="177479" y="190982"/>
                  </a:moveTo>
                  <a:cubicBezTo>
                    <a:pt x="214150" y="200507"/>
                    <a:pt x="222723" y="177171"/>
                    <a:pt x="227580" y="158026"/>
                  </a:cubicBezTo>
                  <a:cubicBezTo>
                    <a:pt x="239201" y="111734"/>
                    <a:pt x="245487" y="69920"/>
                    <a:pt x="254155" y="43726"/>
                  </a:cubicBezTo>
                  <a:cubicBezTo>
                    <a:pt x="264442" y="12674"/>
                    <a:pt x="275110" y="7721"/>
                    <a:pt x="290255" y="1721"/>
                  </a:cubicBezTo>
                  <a:cubicBezTo>
                    <a:pt x="307876" y="-5423"/>
                    <a:pt x="323116" y="9531"/>
                    <a:pt x="317210" y="49346"/>
                  </a:cubicBezTo>
                  <a:cubicBezTo>
                    <a:pt x="310010" y="95104"/>
                    <a:pt x="298789" y="140138"/>
                    <a:pt x="283683" y="183934"/>
                  </a:cubicBezTo>
                  <a:cubicBezTo>
                    <a:pt x="279110" y="198412"/>
                    <a:pt x="268919" y="224034"/>
                    <a:pt x="253583" y="236417"/>
                  </a:cubicBezTo>
                  <a:cubicBezTo>
                    <a:pt x="234533" y="251656"/>
                    <a:pt x="205958" y="250990"/>
                    <a:pt x="163096" y="240322"/>
                  </a:cubicBezTo>
                  <a:cubicBezTo>
                    <a:pt x="144808" y="235750"/>
                    <a:pt x="124996" y="224796"/>
                    <a:pt x="89849" y="208604"/>
                  </a:cubicBezTo>
                  <a:cubicBezTo>
                    <a:pt x="80324" y="204222"/>
                    <a:pt x="73275" y="201364"/>
                    <a:pt x="55368" y="192983"/>
                  </a:cubicBezTo>
                  <a:cubicBezTo>
                    <a:pt x="37423" y="184886"/>
                    <a:pt x="21678" y="172599"/>
                    <a:pt x="9458" y="157169"/>
                  </a:cubicBezTo>
                  <a:cubicBezTo>
                    <a:pt x="-67" y="143548"/>
                    <a:pt x="-1115" y="137166"/>
                    <a:pt x="790" y="134118"/>
                  </a:cubicBezTo>
                  <a:cubicBezTo>
                    <a:pt x="2695" y="131070"/>
                    <a:pt x="7458" y="131070"/>
                    <a:pt x="12410" y="136785"/>
                  </a:cubicBezTo>
                  <a:cubicBezTo>
                    <a:pt x="19697" y="146405"/>
                    <a:pt x="28632" y="154664"/>
                    <a:pt x="38795" y="161169"/>
                  </a:cubicBezTo>
                  <a:cubicBezTo>
                    <a:pt x="38795" y="161169"/>
                    <a:pt x="27174" y="149168"/>
                    <a:pt x="20983" y="141452"/>
                  </a:cubicBezTo>
                  <a:cubicBezTo>
                    <a:pt x="15363" y="134547"/>
                    <a:pt x="10686" y="126927"/>
                    <a:pt x="7076" y="118783"/>
                  </a:cubicBezTo>
                  <a:cubicBezTo>
                    <a:pt x="3743" y="110877"/>
                    <a:pt x="10601" y="99733"/>
                    <a:pt x="15744" y="105734"/>
                  </a:cubicBezTo>
                  <a:cubicBezTo>
                    <a:pt x="20888" y="111734"/>
                    <a:pt x="23459" y="117164"/>
                    <a:pt x="32889" y="128498"/>
                  </a:cubicBezTo>
                  <a:cubicBezTo>
                    <a:pt x="37880" y="134547"/>
                    <a:pt x="43567" y="139985"/>
                    <a:pt x="49844" y="144691"/>
                  </a:cubicBezTo>
                  <a:cubicBezTo>
                    <a:pt x="43977" y="136738"/>
                    <a:pt x="38757" y="128327"/>
                    <a:pt x="34223" y="119545"/>
                  </a:cubicBezTo>
                  <a:cubicBezTo>
                    <a:pt x="30213" y="112649"/>
                    <a:pt x="28232" y="104753"/>
                    <a:pt x="28508" y="96780"/>
                  </a:cubicBezTo>
                  <a:cubicBezTo>
                    <a:pt x="28508" y="92684"/>
                    <a:pt x="34699" y="87731"/>
                    <a:pt x="40128" y="95637"/>
                  </a:cubicBezTo>
                  <a:cubicBezTo>
                    <a:pt x="45510" y="106372"/>
                    <a:pt x="52130" y="116440"/>
                    <a:pt x="59845" y="125641"/>
                  </a:cubicBezTo>
                  <a:cubicBezTo>
                    <a:pt x="68227" y="134309"/>
                    <a:pt x="75275" y="139357"/>
                    <a:pt x="75466" y="136880"/>
                  </a:cubicBezTo>
                  <a:cubicBezTo>
                    <a:pt x="75657" y="134404"/>
                    <a:pt x="70418" y="129737"/>
                    <a:pt x="67465" y="119640"/>
                  </a:cubicBezTo>
                  <a:cubicBezTo>
                    <a:pt x="64512" y="109544"/>
                    <a:pt x="67465" y="98876"/>
                    <a:pt x="73085" y="97637"/>
                  </a:cubicBezTo>
                  <a:cubicBezTo>
                    <a:pt x="78705" y="96399"/>
                    <a:pt x="77561" y="96780"/>
                    <a:pt x="82038" y="106305"/>
                  </a:cubicBezTo>
                  <a:cubicBezTo>
                    <a:pt x="88230" y="116002"/>
                    <a:pt x="93792" y="126089"/>
                    <a:pt x="98707" y="136499"/>
                  </a:cubicBezTo>
                  <a:cubicBezTo>
                    <a:pt x="101536" y="146263"/>
                    <a:pt x="106699" y="155187"/>
                    <a:pt x="113757" y="162503"/>
                  </a:cubicBezTo>
                  <a:cubicBezTo>
                    <a:pt x="122805" y="171647"/>
                    <a:pt x="142713" y="182219"/>
                    <a:pt x="177479" y="19098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 name="Google Shape;287;p12">
              <a:extLst>
                <a:ext uri="{FF2B5EF4-FFF2-40B4-BE49-F238E27FC236}">
                  <a16:creationId xmlns:a16="http://schemas.microsoft.com/office/drawing/2014/main" id="{CDB96C60-C02C-4A06-82E9-A3C10E3A157A}"/>
                </a:ext>
              </a:extLst>
            </p:cNvPr>
            <p:cNvSpPr/>
            <p:nvPr/>
          </p:nvSpPr>
          <p:spPr>
            <a:xfrm>
              <a:off x="8187055" y="3627341"/>
              <a:ext cx="77484" cy="113419"/>
            </a:xfrm>
            <a:custGeom>
              <a:avLst/>
              <a:gdLst/>
              <a:ahLst/>
              <a:cxnLst/>
              <a:rect l="l" t="t" r="r" b="b"/>
              <a:pathLst>
                <a:path w="96916" h="141862" extrusionOk="0">
                  <a:moveTo>
                    <a:pt x="70866" y="624"/>
                  </a:moveTo>
                  <a:cubicBezTo>
                    <a:pt x="46387" y="-2900"/>
                    <a:pt x="29146" y="8053"/>
                    <a:pt x="18288" y="45105"/>
                  </a:cubicBezTo>
                  <a:cubicBezTo>
                    <a:pt x="7429" y="82158"/>
                    <a:pt x="0" y="112638"/>
                    <a:pt x="0" y="112638"/>
                  </a:cubicBezTo>
                  <a:cubicBezTo>
                    <a:pt x="9677" y="126611"/>
                    <a:pt x="24336" y="136355"/>
                    <a:pt x="40957" y="139879"/>
                  </a:cubicBezTo>
                  <a:cubicBezTo>
                    <a:pt x="70199" y="146928"/>
                    <a:pt x="80772" y="132926"/>
                    <a:pt x="80772" y="132926"/>
                  </a:cubicBezTo>
                  <a:cubicBezTo>
                    <a:pt x="80772" y="132926"/>
                    <a:pt x="88868" y="94064"/>
                    <a:pt x="93916" y="67680"/>
                  </a:cubicBezTo>
                  <a:cubicBezTo>
                    <a:pt x="98965" y="41295"/>
                    <a:pt x="101155" y="5101"/>
                    <a:pt x="70866" y="624"/>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 name="Google Shape;288;p12">
              <a:extLst>
                <a:ext uri="{FF2B5EF4-FFF2-40B4-BE49-F238E27FC236}">
                  <a16:creationId xmlns:a16="http://schemas.microsoft.com/office/drawing/2014/main" id="{1DC987A5-1214-40C3-9E07-1DD1EC208A77}"/>
                </a:ext>
              </a:extLst>
            </p:cNvPr>
            <p:cNvSpPr/>
            <p:nvPr/>
          </p:nvSpPr>
          <p:spPr>
            <a:xfrm>
              <a:off x="8224358" y="3433131"/>
              <a:ext cx="126435" cy="139356"/>
            </a:xfrm>
            <a:custGeom>
              <a:avLst/>
              <a:gdLst/>
              <a:ahLst/>
              <a:cxnLst/>
              <a:rect l="l" t="t" r="r" b="b"/>
              <a:pathLst>
                <a:path w="158142" h="174304" extrusionOk="0">
                  <a:moveTo>
                    <a:pt x="8872" y="71897"/>
                  </a:moveTo>
                  <a:cubicBezTo>
                    <a:pt x="8872" y="71897"/>
                    <a:pt x="-29704" y="13223"/>
                    <a:pt x="54021" y="1221"/>
                  </a:cubicBezTo>
                  <a:cubicBezTo>
                    <a:pt x="114409" y="-7446"/>
                    <a:pt x="153176" y="31416"/>
                    <a:pt x="157653" y="73516"/>
                  </a:cubicBezTo>
                  <a:cubicBezTo>
                    <a:pt x="161939" y="113712"/>
                    <a:pt x="137174" y="155527"/>
                    <a:pt x="119553" y="172100"/>
                  </a:cubicBezTo>
                  <a:cubicBezTo>
                    <a:pt x="101960" y="176519"/>
                    <a:pt x="83358" y="174243"/>
                    <a:pt x="67356" y="165718"/>
                  </a:cubicBezTo>
                  <a:cubicBezTo>
                    <a:pt x="66403" y="154793"/>
                    <a:pt x="66022" y="143820"/>
                    <a:pt x="66213" y="132857"/>
                  </a:cubicBezTo>
                  <a:cubicBezTo>
                    <a:pt x="66213" y="132857"/>
                    <a:pt x="95359" y="70849"/>
                    <a:pt x="8872" y="71897"/>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73" name="Google Shape;289;p12">
              <a:extLst>
                <a:ext uri="{FF2B5EF4-FFF2-40B4-BE49-F238E27FC236}">
                  <a16:creationId xmlns:a16="http://schemas.microsoft.com/office/drawing/2014/main" id="{4221F091-B378-49D3-B965-931CF2098AAD}"/>
                </a:ext>
              </a:extLst>
            </p:cNvPr>
            <p:cNvGrpSpPr/>
            <p:nvPr/>
          </p:nvGrpSpPr>
          <p:grpSpPr>
            <a:xfrm>
              <a:off x="6544681" y="927100"/>
              <a:ext cx="264550" cy="200503"/>
              <a:chOff x="6621095" y="1452181"/>
              <a:chExt cx="330894" cy="250785"/>
            </a:xfrm>
          </p:grpSpPr>
          <p:sp>
            <p:nvSpPr>
              <p:cNvPr id="117" name="Google Shape;290;p12">
                <a:extLst>
                  <a:ext uri="{FF2B5EF4-FFF2-40B4-BE49-F238E27FC236}">
                    <a16:creationId xmlns:a16="http://schemas.microsoft.com/office/drawing/2014/main" id="{5781E201-2950-4FF5-A0A8-79FF48FAA189}"/>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 name="Google Shape;291;p12">
                <a:extLst>
                  <a:ext uri="{FF2B5EF4-FFF2-40B4-BE49-F238E27FC236}">
                    <a16:creationId xmlns:a16="http://schemas.microsoft.com/office/drawing/2014/main" id="{86BF5709-B080-42D3-8755-8521C8F9BDDE}"/>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 name="Google Shape;292;p12">
                <a:extLst>
                  <a:ext uri="{FF2B5EF4-FFF2-40B4-BE49-F238E27FC236}">
                    <a16:creationId xmlns:a16="http://schemas.microsoft.com/office/drawing/2014/main" id="{87E1E07D-B0B4-4160-A001-9582788EA1F9}"/>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 name="Google Shape;293;p12">
                <a:extLst>
                  <a:ext uri="{FF2B5EF4-FFF2-40B4-BE49-F238E27FC236}">
                    <a16:creationId xmlns:a16="http://schemas.microsoft.com/office/drawing/2014/main" id="{A7B115F6-6CF1-4CD2-8693-D907C56D6161}"/>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 name="Google Shape;294;p12">
                <a:extLst>
                  <a:ext uri="{FF2B5EF4-FFF2-40B4-BE49-F238E27FC236}">
                    <a16:creationId xmlns:a16="http://schemas.microsoft.com/office/drawing/2014/main" id="{B9D326B4-A315-4974-BD75-13DD94AD47B1}"/>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74" name="Google Shape;295;p12">
              <a:extLst>
                <a:ext uri="{FF2B5EF4-FFF2-40B4-BE49-F238E27FC236}">
                  <a16:creationId xmlns:a16="http://schemas.microsoft.com/office/drawing/2014/main" id="{A2E2BADF-95BF-4359-BFBF-ACD047612368}"/>
                </a:ext>
              </a:extLst>
            </p:cNvPr>
            <p:cNvGrpSpPr/>
            <p:nvPr/>
          </p:nvGrpSpPr>
          <p:grpSpPr>
            <a:xfrm>
              <a:off x="7210360" y="1314224"/>
              <a:ext cx="264550" cy="200503"/>
              <a:chOff x="6621095" y="1452181"/>
              <a:chExt cx="330894" cy="250785"/>
            </a:xfrm>
          </p:grpSpPr>
          <p:sp>
            <p:nvSpPr>
              <p:cNvPr id="112" name="Google Shape;296;p12">
                <a:extLst>
                  <a:ext uri="{FF2B5EF4-FFF2-40B4-BE49-F238E27FC236}">
                    <a16:creationId xmlns:a16="http://schemas.microsoft.com/office/drawing/2014/main" id="{067FD202-580B-4828-B5BC-26873C742ED3}"/>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 name="Google Shape;297;p12">
                <a:extLst>
                  <a:ext uri="{FF2B5EF4-FFF2-40B4-BE49-F238E27FC236}">
                    <a16:creationId xmlns:a16="http://schemas.microsoft.com/office/drawing/2014/main" id="{D2C7A59E-190D-4D66-9105-EAA0FC51F9CF}"/>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 name="Google Shape;298;p12">
                <a:extLst>
                  <a:ext uri="{FF2B5EF4-FFF2-40B4-BE49-F238E27FC236}">
                    <a16:creationId xmlns:a16="http://schemas.microsoft.com/office/drawing/2014/main" id="{EBDD98B0-C45C-4B88-9FDD-E2EF43A6D091}"/>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 name="Google Shape;299;p12">
                <a:extLst>
                  <a:ext uri="{FF2B5EF4-FFF2-40B4-BE49-F238E27FC236}">
                    <a16:creationId xmlns:a16="http://schemas.microsoft.com/office/drawing/2014/main" id="{90796C0F-978F-40B3-9F25-D2058A423C04}"/>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 name="Google Shape;300;p12">
                <a:extLst>
                  <a:ext uri="{FF2B5EF4-FFF2-40B4-BE49-F238E27FC236}">
                    <a16:creationId xmlns:a16="http://schemas.microsoft.com/office/drawing/2014/main" id="{9AF375A9-56BA-4A88-B183-336F9BE8F6A6}"/>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75" name="Google Shape;301;p12">
              <a:extLst>
                <a:ext uri="{FF2B5EF4-FFF2-40B4-BE49-F238E27FC236}">
                  <a16:creationId xmlns:a16="http://schemas.microsoft.com/office/drawing/2014/main" id="{949D8FC4-557E-4A2D-95E4-2F9F8C40B122}"/>
                </a:ext>
              </a:extLst>
            </p:cNvPr>
            <p:cNvSpPr/>
            <p:nvPr/>
          </p:nvSpPr>
          <p:spPr>
            <a:xfrm>
              <a:off x="7451033" y="1163186"/>
              <a:ext cx="126280" cy="353110"/>
            </a:xfrm>
            <a:custGeom>
              <a:avLst/>
              <a:gdLst/>
              <a:ahLst/>
              <a:cxnLst/>
              <a:rect l="l" t="t" r="r" b="b"/>
              <a:pathLst>
                <a:path w="157949" h="441664" extrusionOk="0">
                  <a:moveTo>
                    <a:pt x="12203" y="371070"/>
                  </a:moveTo>
                  <a:cubicBezTo>
                    <a:pt x="20680" y="365574"/>
                    <a:pt x="29462" y="360555"/>
                    <a:pt x="38492" y="356021"/>
                  </a:cubicBezTo>
                  <a:cubicBezTo>
                    <a:pt x="46960" y="353439"/>
                    <a:pt x="54656" y="348791"/>
                    <a:pt x="60876" y="342495"/>
                  </a:cubicBezTo>
                  <a:cubicBezTo>
                    <a:pt x="69162" y="334399"/>
                    <a:pt x="82593" y="304395"/>
                    <a:pt x="92118" y="274391"/>
                  </a:cubicBezTo>
                  <a:cubicBezTo>
                    <a:pt x="101785" y="240846"/>
                    <a:pt x="105624" y="205889"/>
                    <a:pt x="103452" y="171045"/>
                  </a:cubicBezTo>
                  <a:cubicBezTo>
                    <a:pt x="99357" y="129516"/>
                    <a:pt x="84402" y="71318"/>
                    <a:pt x="80593" y="47220"/>
                  </a:cubicBezTo>
                  <a:cubicBezTo>
                    <a:pt x="76782" y="23122"/>
                    <a:pt x="84498" y="13692"/>
                    <a:pt x="95642" y="4929"/>
                  </a:cubicBezTo>
                  <a:cubicBezTo>
                    <a:pt x="108691" y="-5453"/>
                    <a:pt x="126789" y="-881"/>
                    <a:pt x="136409" y="32647"/>
                  </a:cubicBezTo>
                  <a:cubicBezTo>
                    <a:pt x="148810" y="79078"/>
                    <a:pt x="156030" y="126740"/>
                    <a:pt x="157935" y="174760"/>
                  </a:cubicBezTo>
                  <a:cubicBezTo>
                    <a:pt x="158269" y="210341"/>
                    <a:pt x="152773" y="245736"/>
                    <a:pt x="141648" y="279535"/>
                  </a:cubicBezTo>
                  <a:cubicBezTo>
                    <a:pt x="131656" y="308501"/>
                    <a:pt x="118226" y="336161"/>
                    <a:pt x="101643" y="361926"/>
                  </a:cubicBezTo>
                  <a:cubicBezTo>
                    <a:pt x="97071" y="369737"/>
                    <a:pt x="95547" y="376595"/>
                    <a:pt x="88498" y="392406"/>
                  </a:cubicBezTo>
                  <a:cubicBezTo>
                    <a:pt x="81745" y="408237"/>
                    <a:pt x="71258" y="422191"/>
                    <a:pt x="57923" y="433078"/>
                  </a:cubicBezTo>
                  <a:cubicBezTo>
                    <a:pt x="46112" y="441555"/>
                    <a:pt x="40587" y="442603"/>
                    <a:pt x="37825" y="441079"/>
                  </a:cubicBezTo>
                  <a:cubicBezTo>
                    <a:pt x="35063" y="439555"/>
                    <a:pt x="35063" y="435364"/>
                    <a:pt x="40016" y="430887"/>
                  </a:cubicBezTo>
                  <a:cubicBezTo>
                    <a:pt x="48341" y="424391"/>
                    <a:pt x="55437" y="416457"/>
                    <a:pt x="60971" y="407456"/>
                  </a:cubicBezTo>
                  <a:cubicBezTo>
                    <a:pt x="60971" y="407456"/>
                    <a:pt x="50684" y="417743"/>
                    <a:pt x="44017" y="423362"/>
                  </a:cubicBezTo>
                  <a:cubicBezTo>
                    <a:pt x="38044" y="428354"/>
                    <a:pt x="31443" y="432545"/>
                    <a:pt x="24395" y="435840"/>
                  </a:cubicBezTo>
                  <a:cubicBezTo>
                    <a:pt x="17537" y="438888"/>
                    <a:pt x="8012" y="433078"/>
                    <a:pt x="12870" y="428411"/>
                  </a:cubicBezTo>
                  <a:cubicBezTo>
                    <a:pt x="17727" y="423743"/>
                    <a:pt x="22395" y="421553"/>
                    <a:pt x="32491" y="413076"/>
                  </a:cubicBezTo>
                  <a:cubicBezTo>
                    <a:pt x="37701" y="408580"/>
                    <a:pt x="42369" y="403503"/>
                    <a:pt x="46398" y="397931"/>
                  </a:cubicBezTo>
                  <a:cubicBezTo>
                    <a:pt x="39521" y="403208"/>
                    <a:pt x="32225" y="407922"/>
                    <a:pt x="24585" y="412028"/>
                  </a:cubicBezTo>
                  <a:cubicBezTo>
                    <a:pt x="18632" y="415685"/>
                    <a:pt x="11755" y="417533"/>
                    <a:pt x="4773" y="417362"/>
                  </a:cubicBezTo>
                  <a:cubicBezTo>
                    <a:pt x="1154" y="417362"/>
                    <a:pt x="-3228" y="412218"/>
                    <a:pt x="3535" y="407265"/>
                  </a:cubicBezTo>
                  <a:cubicBezTo>
                    <a:pt x="12879" y="402417"/>
                    <a:pt x="21604" y="396473"/>
                    <a:pt x="29538" y="389549"/>
                  </a:cubicBezTo>
                  <a:cubicBezTo>
                    <a:pt x="37063" y="382119"/>
                    <a:pt x="41254" y="375833"/>
                    <a:pt x="39063" y="375642"/>
                  </a:cubicBezTo>
                  <a:cubicBezTo>
                    <a:pt x="36873" y="375452"/>
                    <a:pt x="32872" y="380214"/>
                    <a:pt x="24109" y="382976"/>
                  </a:cubicBezTo>
                  <a:cubicBezTo>
                    <a:pt x="15346" y="385739"/>
                    <a:pt x="5917" y="382976"/>
                    <a:pt x="5059" y="378404"/>
                  </a:cubicBezTo>
                  <a:cubicBezTo>
                    <a:pt x="4202" y="373832"/>
                    <a:pt x="4011" y="375261"/>
                    <a:pt x="12203" y="37107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 name="Google Shape;302;p12">
              <a:extLst>
                <a:ext uri="{FF2B5EF4-FFF2-40B4-BE49-F238E27FC236}">
                  <a16:creationId xmlns:a16="http://schemas.microsoft.com/office/drawing/2014/main" id="{D7C80859-10FF-43FB-ABFE-D4FBE591D194}"/>
                </a:ext>
              </a:extLst>
            </p:cNvPr>
            <p:cNvSpPr/>
            <p:nvPr/>
          </p:nvSpPr>
          <p:spPr>
            <a:xfrm>
              <a:off x="7509451" y="1160411"/>
              <a:ext cx="72725" cy="98625"/>
            </a:xfrm>
            <a:custGeom>
              <a:avLst/>
              <a:gdLst/>
              <a:ahLst/>
              <a:cxnLst/>
              <a:rect l="l" t="t" r="r" b="b"/>
              <a:pathLst>
                <a:path w="90963" h="123358" extrusionOk="0">
                  <a:moveTo>
                    <a:pt x="90964" y="98317"/>
                  </a:moveTo>
                  <a:cubicBezTo>
                    <a:pt x="90964" y="98317"/>
                    <a:pt x="58007" y="131083"/>
                    <a:pt x="19050" y="121653"/>
                  </a:cubicBezTo>
                  <a:cubicBezTo>
                    <a:pt x="13525" y="117843"/>
                    <a:pt x="0" y="41358"/>
                    <a:pt x="0" y="41358"/>
                  </a:cubicBezTo>
                  <a:cubicBezTo>
                    <a:pt x="0" y="41358"/>
                    <a:pt x="0" y="-1029"/>
                    <a:pt x="32480" y="19"/>
                  </a:cubicBezTo>
                  <a:cubicBezTo>
                    <a:pt x="64961" y="1067"/>
                    <a:pt x="90964" y="98317"/>
                    <a:pt x="90964" y="9831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77" name="Google Shape;303;p12">
              <a:extLst>
                <a:ext uri="{FF2B5EF4-FFF2-40B4-BE49-F238E27FC236}">
                  <a16:creationId xmlns:a16="http://schemas.microsoft.com/office/drawing/2014/main" id="{D5F69EC7-C6D9-4FB8-84B0-6E1E4A0404FE}"/>
                </a:ext>
              </a:extLst>
            </p:cNvPr>
            <p:cNvGrpSpPr/>
            <p:nvPr/>
          </p:nvGrpSpPr>
          <p:grpSpPr>
            <a:xfrm flipH="1">
              <a:off x="8183210" y="2407472"/>
              <a:ext cx="780360" cy="1195999"/>
              <a:chOff x="3975528" y="3303922"/>
              <a:chExt cx="780360" cy="1195999"/>
            </a:xfrm>
          </p:grpSpPr>
          <p:sp>
            <p:nvSpPr>
              <p:cNvPr id="78" name="Google Shape;304;p12">
                <a:extLst>
                  <a:ext uri="{FF2B5EF4-FFF2-40B4-BE49-F238E27FC236}">
                    <a16:creationId xmlns:a16="http://schemas.microsoft.com/office/drawing/2014/main" id="{8D2BE8CD-A332-4371-A876-76DE1585C79A}"/>
                  </a:ext>
                </a:extLst>
              </p:cNvPr>
              <p:cNvSpPr/>
              <p:nvPr/>
            </p:nvSpPr>
            <p:spPr>
              <a:xfrm>
                <a:off x="4158598" y="4226660"/>
                <a:ext cx="285978" cy="165125"/>
              </a:xfrm>
              <a:custGeom>
                <a:avLst/>
                <a:gdLst/>
                <a:ahLst/>
                <a:cxnLst/>
                <a:rect l="l" t="t" r="r" b="b"/>
                <a:pathLst>
                  <a:path w="357473" h="206406" extrusionOk="0">
                    <a:moveTo>
                      <a:pt x="178689" y="206407"/>
                    </a:moveTo>
                    <a:lnTo>
                      <a:pt x="0" y="103251"/>
                    </a:lnTo>
                    <a:lnTo>
                      <a:pt x="178689" y="0"/>
                    </a:lnTo>
                    <a:lnTo>
                      <a:pt x="357473" y="103251"/>
                    </a:lnTo>
                    <a:lnTo>
                      <a:pt x="178689"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 name="Google Shape;305;p12">
                <a:extLst>
                  <a:ext uri="{FF2B5EF4-FFF2-40B4-BE49-F238E27FC236}">
                    <a16:creationId xmlns:a16="http://schemas.microsoft.com/office/drawing/2014/main" id="{8A1A6015-9FA1-4B62-9865-7ADB63A2E5B4}"/>
                  </a:ext>
                </a:extLst>
              </p:cNvPr>
              <p:cNvSpPr/>
              <p:nvPr/>
            </p:nvSpPr>
            <p:spPr>
              <a:xfrm>
                <a:off x="4385076" y="4094459"/>
                <a:ext cx="285978" cy="165125"/>
              </a:xfrm>
              <a:custGeom>
                <a:avLst/>
                <a:gdLst/>
                <a:ahLst/>
                <a:cxnLst/>
                <a:rect l="l" t="t" r="r" b="b"/>
                <a:pathLst>
                  <a:path w="357473" h="206406" extrusionOk="0">
                    <a:moveTo>
                      <a:pt x="178784" y="206407"/>
                    </a:moveTo>
                    <a:lnTo>
                      <a:pt x="0" y="103251"/>
                    </a:lnTo>
                    <a:lnTo>
                      <a:pt x="178784" y="0"/>
                    </a:lnTo>
                    <a:lnTo>
                      <a:pt x="357473" y="103251"/>
                    </a:lnTo>
                    <a:lnTo>
                      <a:pt x="178784"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 name="Google Shape;306;p12">
                <a:extLst>
                  <a:ext uri="{FF2B5EF4-FFF2-40B4-BE49-F238E27FC236}">
                    <a16:creationId xmlns:a16="http://schemas.microsoft.com/office/drawing/2014/main" id="{E862E38E-EA66-4F5A-8CCB-3D5E550819A7}"/>
                  </a:ext>
                </a:extLst>
              </p:cNvPr>
              <p:cNvSpPr/>
              <p:nvPr/>
            </p:nvSpPr>
            <p:spPr>
              <a:xfrm>
                <a:off x="4469909" y="3303922"/>
                <a:ext cx="285978" cy="165049"/>
              </a:xfrm>
              <a:custGeom>
                <a:avLst/>
                <a:gdLst/>
                <a:ahLst/>
                <a:cxnLst/>
                <a:rect l="l" t="t" r="r" b="b"/>
                <a:pathLst>
                  <a:path w="357473" h="206311" extrusionOk="0">
                    <a:moveTo>
                      <a:pt x="178784" y="206312"/>
                    </a:moveTo>
                    <a:lnTo>
                      <a:pt x="0" y="103156"/>
                    </a:lnTo>
                    <a:lnTo>
                      <a:pt x="178784" y="0"/>
                    </a:lnTo>
                    <a:lnTo>
                      <a:pt x="357473" y="103156"/>
                    </a:lnTo>
                    <a:lnTo>
                      <a:pt x="178784" y="206312"/>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 name="Google Shape;307;p12">
                <a:extLst>
                  <a:ext uri="{FF2B5EF4-FFF2-40B4-BE49-F238E27FC236}">
                    <a16:creationId xmlns:a16="http://schemas.microsoft.com/office/drawing/2014/main" id="{FC9585CC-94FB-4931-BFCD-3871F3C42190}"/>
                  </a:ext>
                </a:extLst>
              </p:cNvPr>
              <p:cNvSpPr/>
              <p:nvPr/>
            </p:nvSpPr>
            <p:spPr>
              <a:xfrm>
                <a:off x="4469909" y="3386395"/>
                <a:ext cx="143027" cy="825855"/>
              </a:xfrm>
              <a:custGeom>
                <a:avLst/>
                <a:gdLst/>
                <a:ahLst/>
                <a:cxnLst/>
                <a:rect l="l" t="t" r="r" b="b"/>
                <a:pathLst>
                  <a:path w="178784" h="1032319" extrusionOk="0">
                    <a:moveTo>
                      <a:pt x="178784" y="1032320"/>
                    </a:moveTo>
                    <a:lnTo>
                      <a:pt x="0" y="929068"/>
                    </a:lnTo>
                    <a:lnTo>
                      <a:pt x="0" y="0"/>
                    </a:lnTo>
                    <a:lnTo>
                      <a:pt x="178784" y="103251"/>
                    </a:lnTo>
                    <a:lnTo>
                      <a:pt x="178784" y="103232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 name="Google Shape;308;p12">
                <a:extLst>
                  <a:ext uri="{FF2B5EF4-FFF2-40B4-BE49-F238E27FC236}">
                    <a16:creationId xmlns:a16="http://schemas.microsoft.com/office/drawing/2014/main" id="{3583BAA5-7CBE-4083-9D01-9A94A014EAF5}"/>
                  </a:ext>
                </a:extLst>
              </p:cNvPr>
              <p:cNvSpPr/>
              <p:nvPr/>
            </p:nvSpPr>
            <p:spPr>
              <a:xfrm>
                <a:off x="4469909" y="3386395"/>
                <a:ext cx="143027" cy="825855"/>
              </a:xfrm>
              <a:custGeom>
                <a:avLst/>
                <a:gdLst/>
                <a:ahLst/>
                <a:cxnLst/>
                <a:rect l="l" t="t" r="r" b="b"/>
                <a:pathLst>
                  <a:path w="178784" h="1032319" extrusionOk="0">
                    <a:moveTo>
                      <a:pt x="178784" y="1032320"/>
                    </a:moveTo>
                    <a:lnTo>
                      <a:pt x="0" y="929068"/>
                    </a:lnTo>
                    <a:lnTo>
                      <a:pt x="0" y="0"/>
                    </a:lnTo>
                    <a:lnTo>
                      <a:pt x="178784" y="103251"/>
                    </a:lnTo>
                    <a:lnTo>
                      <a:pt x="178784" y="103232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 name="Google Shape;309;p12">
                <a:extLst>
                  <a:ext uri="{FF2B5EF4-FFF2-40B4-BE49-F238E27FC236}">
                    <a16:creationId xmlns:a16="http://schemas.microsoft.com/office/drawing/2014/main" id="{CF3D9C34-1955-443E-8336-FD8198A25238}"/>
                  </a:ext>
                </a:extLst>
              </p:cNvPr>
              <p:cNvSpPr/>
              <p:nvPr/>
            </p:nvSpPr>
            <p:spPr>
              <a:xfrm>
                <a:off x="4612847" y="3386395"/>
                <a:ext cx="142951" cy="825855"/>
              </a:xfrm>
              <a:custGeom>
                <a:avLst/>
                <a:gdLst/>
                <a:ahLst/>
                <a:cxnLst/>
                <a:rect l="l" t="t" r="r" b="b"/>
                <a:pathLst>
                  <a:path w="178689" h="1032319" extrusionOk="0">
                    <a:moveTo>
                      <a:pt x="178689" y="929068"/>
                    </a:moveTo>
                    <a:lnTo>
                      <a:pt x="0" y="1032320"/>
                    </a:lnTo>
                    <a:lnTo>
                      <a:pt x="0" y="103251"/>
                    </a:lnTo>
                    <a:lnTo>
                      <a:pt x="178689" y="0"/>
                    </a:lnTo>
                    <a:lnTo>
                      <a:pt x="178689" y="929068"/>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 name="Google Shape;310;p12">
                <a:extLst>
                  <a:ext uri="{FF2B5EF4-FFF2-40B4-BE49-F238E27FC236}">
                    <a16:creationId xmlns:a16="http://schemas.microsoft.com/office/drawing/2014/main" id="{C3124AA9-BCAC-40D6-9C8D-8EE883AA2700}"/>
                  </a:ext>
                </a:extLst>
              </p:cNvPr>
              <p:cNvSpPr/>
              <p:nvPr/>
            </p:nvSpPr>
            <p:spPr>
              <a:xfrm>
                <a:off x="4255541" y="3675088"/>
                <a:ext cx="285978" cy="165201"/>
              </a:xfrm>
              <a:custGeom>
                <a:avLst/>
                <a:gdLst/>
                <a:ahLst/>
                <a:cxnLst/>
                <a:rect l="l" t="t" r="r" b="b"/>
                <a:pathLst>
                  <a:path w="357473" h="206501" extrusionOk="0">
                    <a:moveTo>
                      <a:pt x="178784" y="206502"/>
                    </a:moveTo>
                    <a:lnTo>
                      <a:pt x="0" y="103251"/>
                    </a:lnTo>
                    <a:lnTo>
                      <a:pt x="178784" y="0"/>
                    </a:lnTo>
                    <a:lnTo>
                      <a:pt x="357473" y="103251"/>
                    </a:lnTo>
                    <a:lnTo>
                      <a:pt x="178784" y="206502"/>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 name="Google Shape;311;p12">
                <a:extLst>
                  <a:ext uri="{FF2B5EF4-FFF2-40B4-BE49-F238E27FC236}">
                    <a16:creationId xmlns:a16="http://schemas.microsoft.com/office/drawing/2014/main" id="{08803F32-1252-4583-869D-F797F9276886}"/>
                  </a:ext>
                </a:extLst>
              </p:cNvPr>
              <p:cNvSpPr/>
              <p:nvPr/>
            </p:nvSpPr>
            <p:spPr>
              <a:xfrm>
                <a:off x="4255541" y="3757637"/>
                <a:ext cx="143027" cy="577519"/>
              </a:xfrm>
              <a:custGeom>
                <a:avLst/>
                <a:gdLst/>
                <a:ahLst/>
                <a:cxnLst/>
                <a:rect l="l" t="t" r="r" b="b"/>
                <a:pathLst>
                  <a:path w="178784" h="721899" extrusionOk="0">
                    <a:moveTo>
                      <a:pt x="178784" y="721900"/>
                    </a:moveTo>
                    <a:lnTo>
                      <a:pt x="0" y="618744"/>
                    </a:lnTo>
                    <a:lnTo>
                      <a:pt x="0" y="0"/>
                    </a:lnTo>
                    <a:lnTo>
                      <a:pt x="178784" y="103251"/>
                    </a:lnTo>
                    <a:lnTo>
                      <a:pt x="178784" y="72190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 name="Google Shape;312;p12">
                <a:extLst>
                  <a:ext uri="{FF2B5EF4-FFF2-40B4-BE49-F238E27FC236}">
                    <a16:creationId xmlns:a16="http://schemas.microsoft.com/office/drawing/2014/main" id="{F64B175F-DAF9-49B0-8FE4-D71857D95F40}"/>
                  </a:ext>
                </a:extLst>
              </p:cNvPr>
              <p:cNvSpPr/>
              <p:nvPr/>
            </p:nvSpPr>
            <p:spPr>
              <a:xfrm>
                <a:off x="4255541" y="3757637"/>
                <a:ext cx="143027" cy="577519"/>
              </a:xfrm>
              <a:custGeom>
                <a:avLst/>
                <a:gdLst/>
                <a:ahLst/>
                <a:cxnLst/>
                <a:rect l="l" t="t" r="r" b="b"/>
                <a:pathLst>
                  <a:path w="178784" h="721899" extrusionOk="0">
                    <a:moveTo>
                      <a:pt x="178784" y="721900"/>
                    </a:moveTo>
                    <a:lnTo>
                      <a:pt x="0" y="618744"/>
                    </a:lnTo>
                    <a:lnTo>
                      <a:pt x="0" y="0"/>
                    </a:lnTo>
                    <a:lnTo>
                      <a:pt x="178784" y="103251"/>
                    </a:lnTo>
                    <a:lnTo>
                      <a:pt x="178784" y="7219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 name="Google Shape;313;p12">
                <a:extLst>
                  <a:ext uri="{FF2B5EF4-FFF2-40B4-BE49-F238E27FC236}">
                    <a16:creationId xmlns:a16="http://schemas.microsoft.com/office/drawing/2014/main" id="{CB4E6525-34C3-43C9-95D1-045C0DEBD8B6}"/>
                  </a:ext>
                </a:extLst>
              </p:cNvPr>
              <p:cNvSpPr/>
              <p:nvPr/>
            </p:nvSpPr>
            <p:spPr>
              <a:xfrm>
                <a:off x="4398478" y="3757637"/>
                <a:ext cx="142950" cy="577519"/>
              </a:xfrm>
              <a:custGeom>
                <a:avLst/>
                <a:gdLst/>
                <a:ahLst/>
                <a:cxnLst/>
                <a:rect l="l" t="t" r="r" b="b"/>
                <a:pathLst>
                  <a:path w="178688" h="721899" extrusionOk="0">
                    <a:moveTo>
                      <a:pt x="178689" y="618744"/>
                    </a:moveTo>
                    <a:lnTo>
                      <a:pt x="0" y="721900"/>
                    </a:lnTo>
                    <a:lnTo>
                      <a:pt x="0" y="103251"/>
                    </a:lnTo>
                    <a:lnTo>
                      <a:pt x="178689" y="0"/>
                    </a:lnTo>
                    <a:lnTo>
                      <a:pt x="178689" y="6187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 name="Google Shape;314;p12">
                <a:extLst>
                  <a:ext uri="{FF2B5EF4-FFF2-40B4-BE49-F238E27FC236}">
                    <a16:creationId xmlns:a16="http://schemas.microsoft.com/office/drawing/2014/main" id="{46A664D9-C039-4A2B-86F9-6D1F38F67BD3}"/>
                  </a:ext>
                </a:extLst>
              </p:cNvPr>
              <p:cNvSpPr/>
              <p:nvPr/>
            </p:nvSpPr>
            <p:spPr>
              <a:xfrm>
                <a:off x="3975528" y="4334796"/>
                <a:ext cx="285978" cy="165125"/>
              </a:xfrm>
              <a:custGeom>
                <a:avLst/>
                <a:gdLst/>
                <a:ahLst/>
                <a:cxnLst/>
                <a:rect l="l" t="t" r="r" b="b"/>
                <a:pathLst>
                  <a:path w="357473" h="206406" extrusionOk="0">
                    <a:moveTo>
                      <a:pt x="178784" y="206407"/>
                    </a:moveTo>
                    <a:lnTo>
                      <a:pt x="0" y="103251"/>
                    </a:lnTo>
                    <a:lnTo>
                      <a:pt x="178784" y="0"/>
                    </a:lnTo>
                    <a:lnTo>
                      <a:pt x="357473" y="103251"/>
                    </a:lnTo>
                    <a:lnTo>
                      <a:pt x="178784"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 name="Google Shape;315;p12">
                <a:extLst>
                  <a:ext uri="{FF2B5EF4-FFF2-40B4-BE49-F238E27FC236}">
                    <a16:creationId xmlns:a16="http://schemas.microsoft.com/office/drawing/2014/main" id="{1746B7D8-C556-4780-8860-10AFC7034166}"/>
                  </a:ext>
                </a:extLst>
              </p:cNvPr>
              <p:cNvSpPr/>
              <p:nvPr/>
            </p:nvSpPr>
            <p:spPr>
              <a:xfrm>
                <a:off x="4027311" y="4067196"/>
                <a:ext cx="285978" cy="165125"/>
              </a:xfrm>
              <a:custGeom>
                <a:avLst/>
                <a:gdLst/>
                <a:ahLst/>
                <a:cxnLst/>
                <a:rect l="l" t="t" r="r" b="b"/>
                <a:pathLst>
                  <a:path w="357473" h="206406" extrusionOk="0">
                    <a:moveTo>
                      <a:pt x="178784" y="206407"/>
                    </a:moveTo>
                    <a:lnTo>
                      <a:pt x="0" y="103156"/>
                    </a:lnTo>
                    <a:lnTo>
                      <a:pt x="178689" y="0"/>
                    </a:lnTo>
                    <a:lnTo>
                      <a:pt x="357473" y="103156"/>
                    </a:lnTo>
                    <a:lnTo>
                      <a:pt x="178784" y="206407"/>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 name="Google Shape;316;p12">
                <a:extLst>
                  <a:ext uri="{FF2B5EF4-FFF2-40B4-BE49-F238E27FC236}">
                    <a16:creationId xmlns:a16="http://schemas.microsoft.com/office/drawing/2014/main" id="{887CB9C5-080E-4CF9-A915-FD7BB6489AC1}"/>
                  </a:ext>
                </a:extLst>
              </p:cNvPr>
              <p:cNvSpPr/>
              <p:nvPr/>
            </p:nvSpPr>
            <p:spPr>
              <a:xfrm>
                <a:off x="4027311" y="4149670"/>
                <a:ext cx="143027" cy="319278"/>
              </a:xfrm>
              <a:custGeom>
                <a:avLst/>
                <a:gdLst/>
                <a:ahLst/>
                <a:cxnLst/>
                <a:rect l="l" t="t" r="r" b="b"/>
                <a:pathLst>
                  <a:path w="178784" h="399097" extrusionOk="0">
                    <a:moveTo>
                      <a:pt x="178784" y="399098"/>
                    </a:moveTo>
                    <a:lnTo>
                      <a:pt x="0" y="295846"/>
                    </a:lnTo>
                    <a:lnTo>
                      <a:pt x="0" y="0"/>
                    </a:lnTo>
                    <a:lnTo>
                      <a:pt x="178784" y="103251"/>
                    </a:lnTo>
                    <a:lnTo>
                      <a:pt x="178784" y="39909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 name="Google Shape;317;p12">
                <a:extLst>
                  <a:ext uri="{FF2B5EF4-FFF2-40B4-BE49-F238E27FC236}">
                    <a16:creationId xmlns:a16="http://schemas.microsoft.com/office/drawing/2014/main" id="{F73F9768-3D20-41AC-AD64-2603AA450C52}"/>
                  </a:ext>
                </a:extLst>
              </p:cNvPr>
              <p:cNvSpPr/>
              <p:nvPr/>
            </p:nvSpPr>
            <p:spPr>
              <a:xfrm>
                <a:off x="4027311" y="4149670"/>
                <a:ext cx="143027" cy="319278"/>
              </a:xfrm>
              <a:custGeom>
                <a:avLst/>
                <a:gdLst/>
                <a:ahLst/>
                <a:cxnLst/>
                <a:rect l="l" t="t" r="r" b="b"/>
                <a:pathLst>
                  <a:path w="178784" h="399097" extrusionOk="0">
                    <a:moveTo>
                      <a:pt x="178784" y="399098"/>
                    </a:moveTo>
                    <a:lnTo>
                      <a:pt x="0" y="295846"/>
                    </a:lnTo>
                    <a:lnTo>
                      <a:pt x="0" y="0"/>
                    </a:lnTo>
                    <a:lnTo>
                      <a:pt x="178784" y="103251"/>
                    </a:lnTo>
                    <a:lnTo>
                      <a:pt x="178784" y="399098"/>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 name="Google Shape;318;p12">
                <a:extLst>
                  <a:ext uri="{FF2B5EF4-FFF2-40B4-BE49-F238E27FC236}">
                    <a16:creationId xmlns:a16="http://schemas.microsoft.com/office/drawing/2014/main" id="{BC5C515D-F33A-49BE-B5A6-0F7DEF47DDFD}"/>
                  </a:ext>
                </a:extLst>
              </p:cNvPr>
              <p:cNvSpPr/>
              <p:nvPr/>
            </p:nvSpPr>
            <p:spPr>
              <a:xfrm>
                <a:off x="4170249" y="4149670"/>
                <a:ext cx="142951" cy="319278"/>
              </a:xfrm>
              <a:custGeom>
                <a:avLst/>
                <a:gdLst/>
                <a:ahLst/>
                <a:cxnLst/>
                <a:rect l="l" t="t" r="r" b="b"/>
                <a:pathLst>
                  <a:path w="178689" h="399097" extrusionOk="0">
                    <a:moveTo>
                      <a:pt x="178689" y="295846"/>
                    </a:moveTo>
                    <a:lnTo>
                      <a:pt x="0" y="399098"/>
                    </a:lnTo>
                    <a:lnTo>
                      <a:pt x="0" y="103251"/>
                    </a:lnTo>
                    <a:lnTo>
                      <a:pt x="178689" y="0"/>
                    </a:lnTo>
                    <a:lnTo>
                      <a:pt x="178689" y="29584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 name="Google Shape;319;p12">
                <a:extLst>
                  <a:ext uri="{FF2B5EF4-FFF2-40B4-BE49-F238E27FC236}">
                    <a16:creationId xmlns:a16="http://schemas.microsoft.com/office/drawing/2014/main" id="{FC3B5096-1E99-4360-9F24-92702DB0AD09}"/>
                  </a:ext>
                </a:extLst>
              </p:cNvPr>
              <p:cNvSpPr/>
              <p:nvPr/>
            </p:nvSpPr>
            <p:spPr>
              <a:xfrm>
                <a:off x="4359514" y="3443605"/>
                <a:ext cx="123401" cy="242674"/>
              </a:xfrm>
              <a:custGeom>
                <a:avLst/>
                <a:gdLst/>
                <a:ahLst/>
                <a:cxnLst/>
                <a:rect l="l" t="t" r="r" b="b"/>
                <a:pathLst>
                  <a:path w="154251" h="303342" extrusionOk="0">
                    <a:moveTo>
                      <a:pt x="65595" y="234575"/>
                    </a:moveTo>
                    <a:cubicBezTo>
                      <a:pt x="79310" y="258921"/>
                      <a:pt x="95907" y="281534"/>
                      <a:pt x="115030" y="301917"/>
                    </a:cubicBezTo>
                    <a:cubicBezTo>
                      <a:pt x="120364" y="308108"/>
                      <a:pt x="161512" y="292392"/>
                      <a:pt x="153130" y="288010"/>
                    </a:cubicBezTo>
                    <a:cubicBezTo>
                      <a:pt x="144747" y="283629"/>
                      <a:pt x="117601" y="246005"/>
                      <a:pt x="104171" y="221335"/>
                    </a:cubicBezTo>
                    <a:cubicBezTo>
                      <a:pt x="92896" y="191398"/>
                      <a:pt x="83356" y="160833"/>
                      <a:pt x="75596" y="129800"/>
                    </a:cubicBezTo>
                    <a:cubicBezTo>
                      <a:pt x="67119" y="99225"/>
                      <a:pt x="59880" y="54267"/>
                      <a:pt x="53689" y="33121"/>
                    </a:cubicBezTo>
                    <a:cubicBezTo>
                      <a:pt x="50377" y="17186"/>
                      <a:pt x="38044" y="4670"/>
                      <a:pt x="22161" y="1117"/>
                    </a:cubicBezTo>
                    <a:cubicBezTo>
                      <a:pt x="7397" y="-2312"/>
                      <a:pt x="-2223" y="1689"/>
                      <a:pt x="444" y="19596"/>
                    </a:cubicBezTo>
                    <a:cubicBezTo>
                      <a:pt x="4730" y="50743"/>
                      <a:pt x="29305" y="172853"/>
                      <a:pt x="65595" y="234575"/>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 name="Google Shape;320;p12">
                <a:extLst>
                  <a:ext uri="{FF2B5EF4-FFF2-40B4-BE49-F238E27FC236}">
                    <a16:creationId xmlns:a16="http://schemas.microsoft.com/office/drawing/2014/main" id="{8BDE6F93-D887-44CC-BDAF-2D11B4148C05}"/>
                  </a:ext>
                </a:extLst>
              </p:cNvPr>
              <p:cNvSpPr/>
              <p:nvPr/>
            </p:nvSpPr>
            <p:spPr>
              <a:xfrm>
                <a:off x="4386191" y="4013507"/>
                <a:ext cx="85270" cy="65855"/>
              </a:xfrm>
              <a:custGeom>
                <a:avLst/>
                <a:gdLst/>
                <a:ahLst/>
                <a:cxnLst/>
                <a:rect l="l" t="t" r="r" b="b"/>
                <a:pathLst>
                  <a:path w="106588" h="82319" extrusionOk="0">
                    <a:moveTo>
                      <a:pt x="8606" y="2"/>
                    </a:moveTo>
                    <a:cubicBezTo>
                      <a:pt x="21369" y="10385"/>
                      <a:pt x="40229" y="860"/>
                      <a:pt x="41181" y="1812"/>
                    </a:cubicBezTo>
                    <a:cubicBezTo>
                      <a:pt x="56119" y="15766"/>
                      <a:pt x="71828" y="28863"/>
                      <a:pt x="88235" y="41055"/>
                    </a:cubicBezTo>
                    <a:cubicBezTo>
                      <a:pt x="96141" y="47246"/>
                      <a:pt x="108523" y="55628"/>
                      <a:pt x="106332" y="67630"/>
                    </a:cubicBezTo>
                    <a:cubicBezTo>
                      <a:pt x="102332" y="89156"/>
                      <a:pt x="68232" y="82489"/>
                      <a:pt x="54897" y="75917"/>
                    </a:cubicBezTo>
                    <a:cubicBezTo>
                      <a:pt x="41562" y="69344"/>
                      <a:pt x="31371" y="58486"/>
                      <a:pt x="19083" y="50866"/>
                    </a:cubicBezTo>
                    <a:cubicBezTo>
                      <a:pt x="10320" y="45437"/>
                      <a:pt x="1653" y="42579"/>
                      <a:pt x="33" y="31816"/>
                    </a:cubicBezTo>
                    <a:cubicBezTo>
                      <a:pt x="-538" y="25244"/>
                      <a:pt x="6415" y="-283"/>
                      <a:pt x="8606"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 name="Google Shape;321;p12">
                <a:extLst>
                  <a:ext uri="{FF2B5EF4-FFF2-40B4-BE49-F238E27FC236}">
                    <a16:creationId xmlns:a16="http://schemas.microsoft.com/office/drawing/2014/main" id="{29663E88-F61E-442D-A874-6B9AA6B2850D}"/>
                  </a:ext>
                </a:extLst>
              </p:cNvPr>
              <p:cNvSpPr/>
              <p:nvPr/>
            </p:nvSpPr>
            <p:spPr>
              <a:xfrm>
                <a:off x="4386358" y="4035136"/>
                <a:ext cx="84898" cy="44294"/>
              </a:xfrm>
              <a:custGeom>
                <a:avLst/>
                <a:gdLst/>
                <a:ahLst/>
                <a:cxnLst/>
                <a:rect l="l" t="t" r="r" b="b"/>
                <a:pathLst>
                  <a:path w="106123" h="55368" extrusionOk="0">
                    <a:moveTo>
                      <a:pt x="301" y="0"/>
                    </a:moveTo>
                    <a:cubicBezTo>
                      <a:pt x="1920" y="10668"/>
                      <a:pt x="10492" y="13525"/>
                      <a:pt x="19351" y="19050"/>
                    </a:cubicBezTo>
                    <a:cubicBezTo>
                      <a:pt x="31828" y="26765"/>
                      <a:pt x="42782" y="38100"/>
                      <a:pt x="55831" y="44577"/>
                    </a:cubicBezTo>
                    <a:cubicBezTo>
                      <a:pt x="68881" y="51054"/>
                      <a:pt x="97646" y="56674"/>
                      <a:pt x="106123" y="41338"/>
                    </a:cubicBezTo>
                    <a:cubicBezTo>
                      <a:pt x="101551" y="62008"/>
                      <a:pt x="68023" y="55531"/>
                      <a:pt x="54879" y="48958"/>
                    </a:cubicBezTo>
                    <a:cubicBezTo>
                      <a:pt x="41734" y="42386"/>
                      <a:pt x="31352" y="31528"/>
                      <a:pt x="19065" y="23908"/>
                    </a:cubicBezTo>
                    <a:cubicBezTo>
                      <a:pt x="10302" y="18479"/>
                      <a:pt x="1634" y="15621"/>
                      <a:pt x="15" y="4858"/>
                    </a:cubicBezTo>
                    <a:cubicBezTo>
                      <a:pt x="-40" y="3229"/>
                      <a:pt x="56" y="1610"/>
                      <a:pt x="30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 name="Google Shape;322;p12">
                <a:extLst>
                  <a:ext uri="{FF2B5EF4-FFF2-40B4-BE49-F238E27FC236}">
                    <a16:creationId xmlns:a16="http://schemas.microsoft.com/office/drawing/2014/main" id="{0C188265-89F0-47E0-BA99-8CE416F587E0}"/>
                  </a:ext>
                </a:extLst>
              </p:cNvPr>
              <p:cNvSpPr/>
              <p:nvPr/>
            </p:nvSpPr>
            <p:spPr>
              <a:xfrm>
                <a:off x="4488338" y="3953912"/>
                <a:ext cx="85261" cy="63613"/>
              </a:xfrm>
              <a:custGeom>
                <a:avLst/>
                <a:gdLst/>
                <a:ahLst/>
                <a:cxnLst/>
                <a:rect l="l" t="t" r="r" b="b"/>
                <a:pathLst>
                  <a:path w="106576" h="79516" extrusionOk="0">
                    <a:moveTo>
                      <a:pt x="10192" y="58"/>
                    </a:moveTo>
                    <a:cubicBezTo>
                      <a:pt x="22955" y="10440"/>
                      <a:pt x="45244" y="-895"/>
                      <a:pt x="46196" y="58"/>
                    </a:cubicBezTo>
                    <a:cubicBezTo>
                      <a:pt x="59433" y="13574"/>
                      <a:pt x="73460" y="26299"/>
                      <a:pt x="88202" y="38158"/>
                    </a:cubicBezTo>
                    <a:cubicBezTo>
                      <a:pt x="96202" y="44444"/>
                      <a:pt x="108585" y="52826"/>
                      <a:pt x="106299" y="64828"/>
                    </a:cubicBezTo>
                    <a:cubicBezTo>
                      <a:pt x="102298" y="86354"/>
                      <a:pt x="68199" y="79687"/>
                      <a:pt x="54959" y="73114"/>
                    </a:cubicBezTo>
                    <a:cubicBezTo>
                      <a:pt x="41719" y="66542"/>
                      <a:pt x="31337" y="55684"/>
                      <a:pt x="19050" y="48064"/>
                    </a:cubicBezTo>
                    <a:cubicBezTo>
                      <a:pt x="10287" y="42634"/>
                      <a:pt x="1715" y="39777"/>
                      <a:pt x="0" y="29014"/>
                    </a:cubicBezTo>
                    <a:cubicBezTo>
                      <a:pt x="721" y="18622"/>
                      <a:pt x="4243" y="8611"/>
                      <a:pt x="10192" y="58"/>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 name="Google Shape;323;p12">
                <a:extLst>
                  <a:ext uri="{FF2B5EF4-FFF2-40B4-BE49-F238E27FC236}">
                    <a16:creationId xmlns:a16="http://schemas.microsoft.com/office/drawing/2014/main" id="{A9808C54-CAE0-4620-9BFC-BA65B044974B}"/>
                  </a:ext>
                </a:extLst>
              </p:cNvPr>
              <p:cNvSpPr/>
              <p:nvPr/>
            </p:nvSpPr>
            <p:spPr>
              <a:xfrm>
                <a:off x="4488682" y="3974367"/>
                <a:ext cx="84923" cy="44256"/>
              </a:xfrm>
              <a:custGeom>
                <a:avLst/>
                <a:gdLst/>
                <a:ahLst/>
                <a:cxnLst/>
                <a:rect l="l" t="t" r="r" b="b"/>
                <a:pathLst>
                  <a:path w="106154" h="55320" extrusionOk="0">
                    <a:moveTo>
                      <a:pt x="331" y="0"/>
                    </a:moveTo>
                    <a:cubicBezTo>
                      <a:pt x="1951" y="10573"/>
                      <a:pt x="10523" y="13525"/>
                      <a:pt x="19381" y="19050"/>
                    </a:cubicBezTo>
                    <a:cubicBezTo>
                      <a:pt x="31859" y="26765"/>
                      <a:pt x="42813" y="38100"/>
                      <a:pt x="55767" y="44482"/>
                    </a:cubicBezTo>
                    <a:cubicBezTo>
                      <a:pt x="68721" y="50863"/>
                      <a:pt x="97677" y="56578"/>
                      <a:pt x="106154" y="41243"/>
                    </a:cubicBezTo>
                    <a:cubicBezTo>
                      <a:pt x="101582" y="62008"/>
                      <a:pt x="68054" y="55435"/>
                      <a:pt x="54910" y="48958"/>
                    </a:cubicBezTo>
                    <a:cubicBezTo>
                      <a:pt x="41765" y="42481"/>
                      <a:pt x="31383" y="31528"/>
                      <a:pt x="19096" y="23908"/>
                    </a:cubicBezTo>
                    <a:cubicBezTo>
                      <a:pt x="10333" y="18478"/>
                      <a:pt x="1665" y="15621"/>
                      <a:pt x="46" y="4858"/>
                    </a:cubicBezTo>
                    <a:cubicBezTo>
                      <a:pt x="-67" y="3229"/>
                      <a:pt x="28" y="1600"/>
                      <a:pt x="33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 name="Google Shape;324;p12">
                <a:extLst>
                  <a:ext uri="{FF2B5EF4-FFF2-40B4-BE49-F238E27FC236}">
                    <a16:creationId xmlns:a16="http://schemas.microsoft.com/office/drawing/2014/main" id="{004FA08D-68F0-410A-8721-2B194F1D32A0}"/>
                  </a:ext>
                </a:extLst>
              </p:cNvPr>
              <p:cNvSpPr/>
              <p:nvPr/>
            </p:nvSpPr>
            <p:spPr>
              <a:xfrm>
                <a:off x="4254514" y="3662153"/>
                <a:ext cx="298029" cy="360530"/>
              </a:xfrm>
              <a:custGeom>
                <a:avLst/>
                <a:gdLst/>
                <a:ahLst/>
                <a:cxnLst/>
                <a:rect l="l" t="t" r="r" b="b"/>
                <a:pathLst>
                  <a:path w="372536" h="450662" extrusionOk="0">
                    <a:moveTo>
                      <a:pt x="2903" y="30848"/>
                    </a:moveTo>
                    <a:cubicBezTo>
                      <a:pt x="-11194" y="119145"/>
                      <a:pt x="27954" y="152006"/>
                      <a:pt x="79103" y="170865"/>
                    </a:cubicBezTo>
                    <a:cubicBezTo>
                      <a:pt x="115679" y="184296"/>
                      <a:pt x="168162" y="205060"/>
                      <a:pt x="168162" y="205060"/>
                    </a:cubicBezTo>
                    <a:cubicBezTo>
                      <a:pt x="168162" y="205060"/>
                      <a:pt x="167400" y="224110"/>
                      <a:pt x="167019" y="267925"/>
                    </a:cubicBezTo>
                    <a:cubicBezTo>
                      <a:pt x="167019" y="306025"/>
                      <a:pt x="171686" y="445947"/>
                      <a:pt x="171686" y="445947"/>
                    </a:cubicBezTo>
                    <a:cubicBezTo>
                      <a:pt x="183944" y="452234"/>
                      <a:pt x="198481" y="452234"/>
                      <a:pt x="210739" y="445947"/>
                    </a:cubicBezTo>
                    <a:cubicBezTo>
                      <a:pt x="210739" y="445947"/>
                      <a:pt x="231313" y="338886"/>
                      <a:pt x="235694" y="290595"/>
                    </a:cubicBezTo>
                    <a:cubicBezTo>
                      <a:pt x="241600" y="225063"/>
                      <a:pt x="251601" y="182200"/>
                      <a:pt x="248267" y="168103"/>
                    </a:cubicBezTo>
                    <a:cubicBezTo>
                      <a:pt x="245314" y="155721"/>
                      <a:pt x="173782" y="120478"/>
                      <a:pt x="151017" y="101428"/>
                    </a:cubicBezTo>
                    <a:lnTo>
                      <a:pt x="301036" y="151720"/>
                    </a:lnTo>
                    <a:cubicBezTo>
                      <a:pt x="298036" y="167932"/>
                      <a:pt x="296538" y="184381"/>
                      <a:pt x="296559" y="200869"/>
                    </a:cubicBezTo>
                    <a:cubicBezTo>
                      <a:pt x="297892" y="252780"/>
                      <a:pt x="300845" y="365271"/>
                      <a:pt x="300845" y="365271"/>
                    </a:cubicBezTo>
                    <a:cubicBezTo>
                      <a:pt x="300845" y="365271"/>
                      <a:pt x="321419" y="380130"/>
                      <a:pt x="338945" y="365271"/>
                    </a:cubicBezTo>
                    <a:cubicBezTo>
                      <a:pt x="338945" y="365271"/>
                      <a:pt x="377045" y="142576"/>
                      <a:pt x="372092" y="113144"/>
                    </a:cubicBezTo>
                    <a:cubicBezTo>
                      <a:pt x="367711" y="85140"/>
                      <a:pt x="235599" y="27990"/>
                      <a:pt x="212263" y="8369"/>
                    </a:cubicBezTo>
                    <a:cubicBezTo>
                      <a:pt x="204058" y="1673"/>
                      <a:pt x="193384" y="-1204"/>
                      <a:pt x="182926" y="46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 name="Google Shape;325;p12">
                <a:extLst>
                  <a:ext uri="{FF2B5EF4-FFF2-40B4-BE49-F238E27FC236}">
                    <a16:creationId xmlns:a16="http://schemas.microsoft.com/office/drawing/2014/main" id="{4FED7F44-837F-4182-AB3B-0AF5FBC73B22}"/>
                  </a:ext>
                </a:extLst>
              </p:cNvPr>
              <p:cNvSpPr/>
              <p:nvPr/>
            </p:nvSpPr>
            <p:spPr>
              <a:xfrm>
                <a:off x="4279346" y="3421120"/>
                <a:ext cx="93728" cy="91216"/>
              </a:xfrm>
              <a:custGeom>
                <a:avLst/>
                <a:gdLst/>
                <a:ahLst/>
                <a:cxnLst/>
                <a:rect l="l" t="t" r="r" b="b"/>
                <a:pathLst>
                  <a:path w="117160" h="114020" extrusionOk="0">
                    <a:moveTo>
                      <a:pt x="24041" y="0"/>
                    </a:moveTo>
                    <a:cubicBezTo>
                      <a:pt x="24041" y="0"/>
                      <a:pt x="26232" y="42101"/>
                      <a:pt x="25279" y="45815"/>
                    </a:cubicBezTo>
                    <a:cubicBezTo>
                      <a:pt x="24327" y="49530"/>
                      <a:pt x="6229" y="61817"/>
                      <a:pt x="609" y="66294"/>
                    </a:cubicBezTo>
                    <a:cubicBezTo>
                      <a:pt x="-5010" y="70771"/>
                      <a:pt x="29661" y="104394"/>
                      <a:pt x="46425" y="112300"/>
                    </a:cubicBezTo>
                    <a:cubicBezTo>
                      <a:pt x="63189" y="120205"/>
                      <a:pt x="116148" y="99727"/>
                      <a:pt x="117100" y="74200"/>
                    </a:cubicBezTo>
                    <a:cubicBezTo>
                      <a:pt x="118053" y="48673"/>
                      <a:pt x="107575" y="26575"/>
                      <a:pt x="99860" y="25146"/>
                    </a:cubicBezTo>
                    <a:cubicBezTo>
                      <a:pt x="92145" y="23717"/>
                      <a:pt x="24041" y="0"/>
                      <a:pt x="24041"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 name="Google Shape;326;p12">
                <a:extLst>
                  <a:ext uri="{FF2B5EF4-FFF2-40B4-BE49-F238E27FC236}">
                    <a16:creationId xmlns:a16="http://schemas.microsoft.com/office/drawing/2014/main" id="{029B20B1-2C4D-4B0E-8938-299C6953DF71}"/>
                  </a:ext>
                </a:extLst>
              </p:cNvPr>
              <p:cNvSpPr/>
              <p:nvPr/>
            </p:nvSpPr>
            <p:spPr>
              <a:xfrm>
                <a:off x="4254597" y="3433943"/>
                <a:ext cx="151659" cy="296670"/>
              </a:xfrm>
              <a:custGeom>
                <a:avLst/>
                <a:gdLst/>
                <a:ahLst/>
                <a:cxnLst/>
                <a:rect l="l" t="t" r="r" b="b"/>
                <a:pathLst>
                  <a:path w="189574" h="370837" extrusionOk="0">
                    <a:moveTo>
                      <a:pt x="50329" y="37015"/>
                    </a:moveTo>
                    <a:cubicBezTo>
                      <a:pt x="50329" y="37015"/>
                      <a:pt x="80809" y="82450"/>
                      <a:pt x="123386" y="86736"/>
                    </a:cubicBezTo>
                    <a:cubicBezTo>
                      <a:pt x="136816" y="73496"/>
                      <a:pt x="137959" y="26442"/>
                      <a:pt x="119385" y="11393"/>
                    </a:cubicBezTo>
                    <a:cubicBezTo>
                      <a:pt x="119385" y="11393"/>
                      <a:pt x="136530" y="-2323"/>
                      <a:pt x="147960" y="344"/>
                    </a:cubicBezTo>
                    <a:cubicBezTo>
                      <a:pt x="160529" y="7926"/>
                      <a:pt x="169882" y="19861"/>
                      <a:pt x="174249" y="33872"/>
                    </a:cubicBezTo>
                    <a:cubicBezTo>
                      <a:pt x="185150" y="65076"/>
                      <a:pt x="190313" y="97985"/>
                      <a:pt x="189489" y="131027"/>
                    </a:cubicBezTo>
                    <a:cubicBezTo>
                      <a:pt x="188727" y="175604"/>
                      <a:pt x="189489" y="288380"/>
                      <a:pt x="189489" y="288380"/>
                    </a:cubicBezTo>
                    <a:cubicBezTo>
                      <a:pt x="184440" y="315326"/>
                      <a:pt x="168114" y="338824"/>
                      <a:pt x="144626" y="352960"/>
                    </a:cubicBezTo>
                    <a:cubicBezTo>
                      <a:pt x="113965" y="370266"/>
                      <a:pt x="77860" y="375239"/>
                      <a:pt x="43661" y="366866"/>
                    </a:cubicBezTo>
                    <a:cubicBezTo>
                      <a:pt x="26445" y="363208"/>
                      <a:pt x="12392" y="350816"/>
                      <a:pt x="6609" y="334195"/>
                    </a:cubicBezTo>
                    <a:cubicBezTo>
                      <a:pt x="8609" y="302858"/>
                      <a:pt x="20992" y="238945"/>
                      <a:pt x="16134" y="199226"/>
                    </a:cubicBezTo>
                    <a:cubicBezTo>
                      <a:pt x="11276" y="159507"/>
                      <a:pt x="2609" y="130551"/>
                      <a:pt x="418" y="98832"/>
                    </a:cubicBezTo>
                    <a:cubicBezTo>
                      <a:pt x="-1773" y="67114"/>
                      <a:pt x="4609" y="67686"/>
                      <a:pt x="20611" y="56351"/>
                    </a:cubicBezTo>
                    <a:cubicBezTo>
                      <a:pt x="30053" y="49217"/>
                      <a:pt x="39984" y="42759"/>
                      <a:pt x="50329" y="3701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 name="Google Shape;327;p12">
                <a:extLst>
                  <a:ext uri="{FF2B5EF4-FFF2-40B4-BE49-F238E27FC236}">
                    <a16:creationId xmlns:a16="http://schemas.microsoft.com/office/drawing/2014/main" id="{FA1D5370-4AD2-41B9-B49C-72B9496D7DBC}"/>
                  </a:ext>
                </a:extLst>
              </p:cNvPr>
              <p:cNvSpPr/>
              <p:nvPr/>
            </p:nvSpPr>
            <p:spPr>
              <a:xfrm>
                <a:off x="4275867" y="3326707"/>
                <a:ext cx="101092" cy="122957"/>
              </a:xfrm>
              <a:custGeom>
                <a:avLst/>
                <a:gdLst/>
                <a:ahLst/>
                <a:cxnLst/>
                <a:rect l="l" t="t" r="r" b="b"/>
                <a:pathLst>
                  <a:path w="126365" h="153696" extrusionOk="0">
                    <a:moveTo>
                      <a:pt x="123547" y="55607"/>
                    </a:moveTo>
                    <a:lnTo>
                      <a:pt x="123547" y="55607"/>
                    </a:lnTo>
                    <a:cubicBezTo>
                      <a:pt x="118499" y="22936"/>
                      <a:pt x="94972" y="-1543"/>
                      <a:pt x="61349" y="76"/>
                    </a:cubicBezTo>
                    <a:cubicBezTo>
                      <a:pt x="25578" y="2019"/>
                      <a:pt x="-1846" y="32594"/>
                      <a:pt x="97" y="68361"/>
                    </a:cubicBezTo>
                    <a:cubicBezTo>
                      <a:pt x="99" y="68399"/>
                      <a:pt x="101" y="68427"/>
                      <a:pt x="103" y="68465"/>
                    </a:cubicBezTo>
                    <a:cubicBezTo>
                      <a:pt x="1271" y="88611"/>
                      <a:pt x="11858" y="107032"/>
                      <a:pt x="28678" y="118186"/>
                    </a:cubicBezTo>
                    <a:cubicBezTo>
                      <a:pt x="29839" y="123139"/>
                      <a:pt x="31598" y="127940"/>
                      <a:pt x="33917" y="132473"/>
                    </a:cubicBezTo>
                    <a:cubicBezTo>
                      <a:pt x="45728" y="146380"/>
                      <a:pt x="81542" y="155048"/>
                      <a:pt x="92114" y="153524"/>
                    </a:cubicBezTo>
                    <a:cubicBezTo>
                      <a:pt x="104686" y="152400"/>
                      <a:pt x="115295" y="143713"/>
                      <a:pt x="118880" y="131616"/>
                    </a:cubicBezTo>
                    <a:cubicBezTo>
                      <a:pt x="129833" y="105899"/>
                      <a:pt x="126309" y="71609"/>
                      <a:pt x="123547" y="5560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 name="Google Shape;328;p12">
                <a:extLst>
                  <a:ext uri="{FF2B5EF4-FFF2-40B4-BE49-F238E27FC236}">
                    <a16:creationId xmlns:a16="http://schemas.microsoft.com/office/drawing/2014/main" id="{A42F94BC-5BA1-4CAE-9105-146005BC2659}"/>
                  </a:ext>
                </a:extLst>
              </p:cNvPr>
              <p:cNvSpPr/>
              <p:nvPr/>
            </p:nvSpPr>
            <p:spPr>
              <a:xfrm>
                <a:off x="4266495" y="3315741"/>
                <a:ext cx="106605" cy="105444"/>
              </a:xfrm>
              <a:custGeom>
                <a:avLst/>
                <a:gdLst/>
                <a:ahLst/>
                <a:cxnLst/>
                <a:rect l="l" t="t" r="r" b="b"/>
                <a:pathLst>
                  <a:path w="133256" h="131805" extrusionOk="0">
                    <a:moveTo>
                      <a:pt x="40114" y="131806"/>
                    </a:moveTo>
                    <a:lnTo>
                      <a:pt x="40114" y="131806"/>
                    </a:lnTo>
                    <a:lnTo>
                      <a:pt x="43162" y="103231"/>
                    </a:lnTo>
                    <a:cubicBezTo>
                      <a:pt x="43162" y="103231"/>
                      <a:pt x="19921" y="43033"/>
                      <a:pt x="74880" y="54653"/>
                    </a:cubicBezTo>
                    <a:cubicBezTo>
                      <a:pt x="111170" y="62273"/>
                      <a:pt x="120314" y="65512"/>
                      <a:pt x="131363" y="41223"/>
                    </a:cubicBezTo>
                    <a:cubicBezTo>
                      <a:pt x="142412" y="16934"/>
                      <a:pt x="103455" y="-5068"/>
                      <a:pt x="57164" y="1028"/>
                    </a:cubicBezTo>
                    <a:cubicBezTo>
                      <a:pt x="24162" y="4533"/>
                      <a:pt x="-666" y="32717"/>
                      <a:pt x="14" y="65893"/>
                    </a:cubicBezTo>
                    <a:cubicBezTo>
                      <a:pt x="1252" y="83895"/>
                      <a:pt x="6014" y="120185"/>
                      <a:pt x="40114" y="1318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 name="Google Shape;329;p12">
                <a:extLst>
                  <a:ext uri="{FF2B5EF4-FFF2-40B4-BE49-F238E27FC236}">
                    <a16:creationId xmlns:a16="http://schemas.microsoft.com/office/drawing/2014/main" id="{61401532-2654-4C50-B68B-AB1ED96C86FD}"/>
                  </a:ext>
                </a:extLst>
              </p:cNvPr>
              <p:cNvSpPr/>
              <p:nvPr/>
            </p:nvSpPr>
            <p:spPr>
              <a:xfrm>
                <a:off x="4373043" y="3434522"/>
                <a:ext cx="49149" cy="71094"/>
              </a:xfrm>
              <a:custGeom>
                <a:avLst/>
                <a:gdLst/>
                <a:ahLst/>
                <a:cxnLst/>
                <a:rect l="l" t="t" r="r" b="b"/>
                <a:pathLst>
                  <a:path w="61436" h="88868" extrusionOk="0">
                    <a:moveTo>
                      <a:pt x="39243" y="88868"/>
                    </a:moveTo>
                    <a:cubicBezTo>
                      <a:pt x="47575" y="88601"/>
                      <a:pt x="55499" y="85192"/>
                      <a:pt x="61436" y="79343"/>
                    </a:cubicBezTo>
                    <a:cubicBezTo>
                      <a:pt x="60198" y="63722"/>
                      <a:pt x="40196" y="4381"/>
                      <a:pt x="0" y="0"/>
                    </a:cubicBezTo>
                    <a:cubicBezTo>
                      <a:pt x="10976" y="7630"/>
                      <a:pt x="19668" y="18098"/>
                      <a:pt x="25146" y="30290"/>
                    </a:cubicBezTo>
                    <a:cubicBezTo>
                      <a:pt x="31347" y="49425"/>
                      <a:pt x="36060" y="69009"/>
                      <a:pt x="39243" y="8886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04" name="Google Shape;330;p12">
                <a:extLst>
                  <a:ext uri="{FF2B5EF4-FFF2-40B4-BE49-F238E27FC236}">
                    <a16:creationId xmlns:a16="http://schemas.microsoft.com/office/drawing/2014/main" id="{7F1B10CC-6345-4C9E-9630-F9F35E287B0E}"/>
                  </a:ext>
                </a:extLst>
              </p:cNvPr>
              <p:cNvGrpSpPr/>
              <p:nvPr/>
            </p:nvGrpSpPr>
            <p:grpSpPr>
              <a:xfrm flipH="1">
                <a:off x="4321768" y="3621401"/>
                <a:ext cx="239005" cy="181217"/>
                <a:chOff x="6621095" y="1452181"/>
                <a:chExt cx="330894" cy="250785"/>
              </a:xfrm>
            </p:grpSpPr>
            <p:sp>
              <p:nvSpPr>
                <p:cNvPr id="107" name="Google Shape;331;p12">
                  <a:extLst>
                    <a:ext uri="{FF2B5EF4-FFF2-40B4-BE49-F238E27FC236}">
                      <a16:creationId xmlns:a16="http://schemas.microsoft.com/office/drawing/2014/main" id="{88991D15-FCAC-481F-BC27-465431D29B76}"/>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 name="Google Shape;332;p12">
                  <a:extLst>
                    <a:ext uri="{FF2B5EF4-FFF2-40B4-BE49-F238E27FC236}">
                      <a16:creationId xmlns:a16="http://schemas.microsoft.com/office/drawing/2014/main" id="{04B22992-76A8-4242-BC6F-DD91C3DAA879}"/>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 name="Google Shape;333;p12">
                  <a:extLst>
                    <a:ext uri="{FF2B5EF4-FFF2-40B4-BE49-F238E27FC236}">
                      <a16:creationId xmlns:a16="http://schemas.microsoft.com/office/drawing/2014/main" id="{0020F64F-858D-47AA-BD49-259813954005}"/>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 name="Google Shape;334;p12">
                  <a:extLst>
                    <a:ext uri="{FF2B5EF4-FFF2-40B4-BE49-F238E27FC236}">
                      <a16:creationId xmlns:a16="http://schemas.microsoft.com/office/drawing/2014/main" id="{002CFE70-42AC-43B4-B11D-3DF37A03A4B0}"/>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 name="Google Shape;335;p12">
                  <a:extLst>
                    <a:ext uri="{FF2B5EF4-FFF2-40B4-BE49-F238E27FC236}">
                      <a16:creationId xmlns:a16="http://schemas.microsoft.com/office/drawing/2014/main" id="{F4C7E154-FCA7-4D80-8745-3F9EBEC43ED5}"/>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05" name="Google Shape;336;p12">
                <a:extLst>
                  <a:ext uri="{FF2B5EF4-FFF2-40B4-BE49-F238E27FC236}">
                    <a16:creationId xmlns:a16="http://schemas.microsoft.com/office/drawing/2014/main" id="{4FEC8F1D-0D4F-4820-AB2B-3E97EEC1A8CB}"/>
                  </a:ext>
                </a:extLst>
              </p:cNvPr>
              <p:cNvSpPr/>
              <p:nvPr/>
            </p:nvSpPr>
            <p:spPr>
              <a:xfrm>
                <a:off x="4228115" y="3483465"/>
                <a:ext cx="114539" cy="321870"/>
              </a:xfrm>
              <a:custGeom>
                <a:avLst/>
                <a:gdLst/>
                <a:ahLst/>
                <a:cxnLst/>
                <a:rect l="l" t="t" r="r" b="b"/>
                <a:pathLst>
                  <a:path w="143174" h="402337" extrusionOk="0">
                    <a:moveTo>
                      <a:pt x="132316" y="337406"/>
                    </a:moveTo>
                    <a:cubicBezTo>
                      <a:pt x="124650" y="332329"/>
                      <a:pt x="116664" y="327748"/>
                      <a:pt x="108408" y="323690"/>
                    </a:cubicBezTo>
                    <a:cubicBezTo>
                      <a:pt x="100708" y="321280"/>
                      <a:pt x="93712" y="317032"/>
                      <a:pt x="88025" y="311307"/>
                    </a:cubicBezTo>
                    <a:cubicBezTo>
                      <a:pt x="80500" y="303973"/>
                      <a:pt x="68308" y="276255"/>
                      <a:pt x="59450" y="249204"/>
                    </a:cubicBezTo>
                    <a:cubicBezTo>
                      <a:pt x="50616" y="218763"/>
                      <a:pt x="47136" y="187016"/>
                      <a:pt x="49163" y="155383"/>
                    </a:cubicBezTo>
                    <a:cubicBezTo>
                      <a:pt x="52877" y="117283"/>
                      <a:pt x="66498" y="64419"/>
                      <a:pt x="69927" y="42607"/>
                    </a:cubicBezTo>
                    <a:cubicBezTo>
                      <a:pt x="73356" y="20795"/>
                      <a:pt x="66403" y="12127"/>
                      <a:pt x="56211" y="4507"/>
                    </a:cubicBezTo>
                    <a:cubicBezTo>
                      <a:pt x="44305" y="-5018"/>
                      <a:pt x="27636" y="-732"/>
                      <a:pt x="19064" y="29844"/>
                    </a:cubicBezTo>
                    <a:cubicBezTo>
                      <a:pt x="7948" y="72154"/>
                      <a:pt x="1559" y="115569"/>
                      <a:pt x="14" y="159288"/>
                    </a:cubicBezTo>
                    <a:cubicBezTo>
                      <a:pt x="-297" y="191635"/>
                      <a:pt x="4690" y="223811"/>
                      <a:pt x="14777" y="254538"/>
                    </a:cubicBezTo>
                    <a:cubicBezTo>
                      <a:pt x="23864" y="280970"/>
                      <a:pt x="36113" y="306202"/>
                      <a:pt x="51258" y="329691"/>
                    </a:cubicBezTo>
                    <a:cubicBezTo>
                      <a:pt x="55449" y="336739"/>
                      <a:pt x="56783" y="342930"/>
                      <a:pt x="63164" y="357313"/>
                    </a:cubicBezTo>
                    <a:cubicBezTo>
                      <a:pt x="69329" y="371772"/>
                      <a:pt x="78905" y="384517"/>
                      <a:pt x="91073" y="394461"/>
                    </a:cubicBezTo>
                    <a:cubicBezTo>
                      <a:pt x="101836" y="402176"/>
                      <a:pt x="106884" y="403224"/>
                      <a:pt x="109361" y="401795"/>
                    </a:cubicBezTo>
                    <a:cubicBezTo>
                      <a:pt x="111837" y="400366"/>
                      <a:pt x="111837" y="396461"/>
                      <a:pt x="107360" y="392270"/>
                    </a:cubicBezTo>
                    <a:cubicBezTo>
                      <a:pt x="99783" y="386317"/>
                      <a:pt x="93331" y="379059"/>
                      <a:pt x="88310" y="370839"/>
                    </a:cubicBezTo>
                    <a:cubicBezTo>
                      <a:pt x="88310" y="370839"/>
                      <a:pt x="97835" y="380364"/>
                      <a:pt x="103836" y="385412"/>
                    </a:cubicBezTo>
                    <a:cubicBezTo>
                      <a:pt x="109247" y="389955"/>
                      <a:pt x="115237" y="393775"/>
                      <a:pt x="121648" y="396747"/>
                    </a:cubicBezTo>
                    <a:cubicBezTo>
                      <a:pt x="127934" y="399509"/>
                      <a:pt x="136602" y="394175"/>
                      <a:pt x="132125" y="389984"/>
                    </a:cubicBezTo>
                    <a:cubicBezTo>
                      <a:pt x="127649" y="385793"/>
                      <a:pt x="123172" y="383697"/>
                      <a:pt x="114314" y="375982"/>
                    </a:cubicBezTo>
                    <a:cubicBezTo>
                      <a:pt x="109302" y="372067"/>
                      <a:pt x="104818" y="367524"/>
                      <a:pt x="100979" y="362457"/>
                    </a:cubicBezTo>
                    <a:cubicBezTo>
                      <a:pt x="107247" y="367238"/>
                      <a:pt x="113870" y="371534"/>
                      <a:pt x="120791" y="375315"/>
                    </a:cubicBezTo>
                    <a:cubicBezTo>
                      <a:pt x="126215" y="378592"/>
                      <a:pt x="132455" y="380278"/>
                      <a:pt x="138793" y="380173"/>
                    </a:cubicBezTo>
                    <a:cubicBezTo>
                      <a:pt x="142127" y="380173"/>
                      <a:pt x="146127" y="375411"/>
                      <a:pt x="139936" y="370648"/>
                    </a:cubicBezTo>
                    <a:cubicBezTo>
                      <a:pt x="131572" y="366295"/>
                      <a:pt x="123741" y="360990"/>
                      <a:pt x="116600" y="354837"/>
                    </a:cubicBezTo>
                    <a:cubicBezTo>
                      <a:pt x="109742" y="347979"/>
                      <a:pt x="105932" y="342264"/>
                      <a:pt x="107837" y="342168"/>
                    </a:cubicBezTo>
                    <a:cubicBezTo>
                      <a:pt x="109742" y="342073"/>
                      <a:pt x="113456" y="346264"/>
                      <a:pt x="121457" y="348836"/>
                    </a:cubicBezTo>
                    <a:cubicBezTo>
                      <a:pt x="129458" y="351408"/>
                      <a:pt x="138031" y="348836"/>
                      <a:pt x="139079" y="344645"/>
                    </a:cubicBezTo>
                    <a:cubicBezTo>
                      <a:pt x="140126" y="340454"/>
                      <a:pt x="139841" y="341121"/>
                      <a:pt x="132316" y="337406"/>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 name="Google Shape;337;p12">
                <a:extLst>
                  <a:ext uri="{FF2B5EF4-FFF2-40B4-BE49-F238E27FC236}">
                    <a16:creationId xmlns:a16="http://schemas.microsoft.com/office/drawing/2014/main" id="{552461BC-3D6D-4CDC-80CD-A9FF05B277B7}"/>
                  </a:ext>
                </a:extLst>
              </p:cNvPr>
              <p:cNvSpPr/>
              <p:nvPr/>
            </p:nvSpPr>
            <p:spPr>
              <a:xfrm>
                <a:off x="4223328" y="3479828"/>
                <a:ext cx="66218" cy="90245"/>
              </a:xfrm>
              <a:custGeom>
                <a:avLst/>
                <a:gdLst/>
                <a:ahLst/>
                <a:cxnLst/>
                <a:rect l="l" t="t" r="r" b="b"/>
                <a:pathLst>
                  <a:path w="82772" h="112806" extrusionOk="0">
                    <a:moveTo>
                      <a:pt x="0" y="90018"/>
                    </a:moveTo>
                    <a:cubicBezTo>
                      <a:pt x="0" y="90018"/>
                      <a:pt x="30004" y="119831"/>
                      <a:pt x="65532" y="111258"/>
                    </a:cubicBezTo>
                    <a:cubicBezTo>
                      <a:pt x="70580" y="107829"/>
                      <a:pt x="82772" y="38106"/>
                      <a:pt x="82772" y="38106"/>
                    </a:cubicBezTo>
                    <a:cubicBezTo>
                      <a:pt x="82772" y="38106"/>
                      <a:pt x="82772" y="-565"/>
                      <a:pt x="53149" y="6"/>
                    </a:cubicBezTo>
                    <a:cubicBezTo>
                      <a:pt x="23527" y="578"/>
                      <a:pt x="0" y="90018"/>
                      <a:pt x="0" y="9001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sp>
        <p:nvSpPr>
          <p:cNvPr id="278" name="矩形 8">
            <a:extLst>
              <a:ext uri="{FF2B5EF4-FFF2-40B4-BE49-F238E27FC236}">
                <a16:creationId xmlns:a16="http://schemas.microsoft.com/office/drawing/2014/main" id="{6AD01E14-89A9-411C-B490-47027033DDCA}"/>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
        <p:nvSpPr>
          <p:cNvPr id="279" name="Oval 10">
            <a:extLst>
              <a:ext uri="{FF2B5EF4-FFF2-40B4-BE49-F238E27FC236}">
                <a16:creationId xmlns:a16="http://schemas.microsoft.com/office/drawing/2014/main" id="{267008C1-214D-4F08-BD25-ED7BF080E055}"/>
              </a:ext>
            </a:extLst>
          </p:cNvPr>
          <p:cNvSpPr>
            <a:spLocks noChangeArrowheads="1"/>
          </p:cNvSpPr>
          <p:nvPr/>
        </p:nvSpPr>
        <p:spPr bwMode="auto">
          <a:xfrm>
            <a:off x="6168691" y="3604058"/>
            <a:ext cx="570083" cy="572563"/>
          </a:xfrm>
          <a:prstGeom prst="ellipse">
            <a:avLst/>
          </a:prstGeom>
          <a:solidFill>
            <a:schemeClr val="accent1"/>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0" name="Oval 11">
            <a:extLst>
              <a:ext uri="{FF2B5EF4-FFF2-40B4-BE49-F238E27FC236}">
                <a16:creationId xmlns:a16="http://schemas.microsoft.com/office/drawing/2014/main" id="{57F88918-A2AA-42F0-B5A1-488B24BD15CB}"/>
              </a:ext>
            </a:extLst>
          </p:cNvPr>
          <p:cNvSpPr>
            <a:spLocks noChangeArrowheads="1"/>
          </p:cNvSpPr>
          <p:nvPr/>
        </p:nvSpPr>
        <p:spPr bwMode="auto">
          <a:xfrm>
            <a:off x="7515956" y="3604058"/>
            <a:ext cx="572310" cy="572563"/>
          </a:xfrm>
          <a:prstGeom prst="ellipse">
            <a:avLst/>
          </a:prstGeom>
          <a:solidFill>
            <a:schemeClr val="accent3"/>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1" name="Oval 12">
            <a:extLst>
              <a:ext uri="{FF2B5EF4-FFF2-40B4-BE49-F238E27FC236}">
                <a16:creationId xmlns:a16="http://schemas.microsoft.com/office/drawing/2014/main" id="{73191F3A-CCB4-4C5E-881F-157A2A24B321}"/>
              </a:ext>
            </a:extLst>
          </p:cNvPr>
          <p:cNvSpPr>
            <a:spLocks noChangeArrowheads="1"/>
          </p:cNvSpPr>
          <p:nvPr/>
        </p:nvSpPr>
        <p:spPr bwMode="auto">
          <a:xfrm>
            <a:off x="8963431" y="3604058"/>
            <a:ext cx="570083" cy="572563"/>
          </a:xfrm>
          <a:prstGeom prst="ellipse">
            <a:avLst/>
          </a:prstGeom>
          <a:solidFill>
            <a:schemeClr val="accent2"/>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2" name="Oval 13">
            <a:extLst>
              <a:ext uri="{FF2B5EF4-FFF2-40B4-BE49-F238E27FC236}">
                <a16:creationId xmlns:a16="http://schemas.microsoft.com/office/drawing/2014/main" id="{89AD2A0E-B809-40BB-A277-44BBD11A8C82}"/>
              </a:ext>
            </a:extLst>
          </p:cNvPr>
          <p:cNvSpPr>
            <a:spLocks noChangeArrowheads="1"/>
          </p:cNvSpPr>
          <p:nvPr/>
        </p:nvSpPr>
        <p:spPr bwMode="auto">
          <a:xfrm>
            <a:off x="10410906" y="3604058"/>
            <a:ext cx="570083" cy="572563"/>
          </a:xfrm>
          <a:prstGeom prst="ellipse">
            <a:avLst/>
          </a:prstGeom>
          <a:solidFill>
            <a:schemeClr val="accent4"/>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nvGrpSpPr>
          <p:cNvPr id="283" name="Group 14">
            <a:extLst>
              <a:ext uri="{FF2B5EF4-FFF2-40B4-BE49-F238E27FC236}">
                <a16:creationId xmlns:a16="http://schemas.microsoft.com/office/drawing/2014/main" id="{62E583EF-EA44-449F-AF26-B7291D671453}"/>
              </a:ext>
            </a:extLst>
          </p:cNvPr>
          <p:cNvGrpSpPr>
            <a:grpSpLocks/>
          </p:cNvGrpSpPr>
          <p:nvPr/>
        </p:nvGrpSpPr>
        <p:grpSpPr bwMode="auto">
          <a:xfrm>
            <a:off x="10555656" y="3748868"/>
            <a:ext cx="285041" cy="280713"/>
            <a:chOff x="0" y="0"/>
            <a:chExt cx="140" cy="139"/>
          </a:xfrm>
          <a:solidFill>
            <a:schemeClr val="bg1"/>
          </a:solidFill>
        </p:grpSpPr>
        <p:sp>
          <p:nvSpPr>
            <p:cNvPr id="284" name="Freeform 15">
              <a:extLst>
                <a:ext uri="{FF2B5EF4-FFF2-40B4-BE49-F238E27FC236}">
                  <a16:creationId xmlns:a16="http://schemas.microsoft.com/office/drawing/2014/main" id="{2A2235E8-D6CD-4866-B16F-58AC2A30F5AA}"/>
                </a:ext>
              </a:extLst>
            </p:cNvPr>
            <p:cNvSpPr>
              <a:spLocks noEditPoints="1"/>
            </p:cNvSpPr>
            <p:nvPr/>
          </p:nvSpPr>
          <p:spPr bwMode="auto">
            <a:xfrm>
              <a:off x="0" y="0"/>
              <a:ext cx="140" cy="139"/>
            </a:xfrm>
            <a:custGeom>
              <a:avLst/>
              <a:gdLst>
                <a:gd name="T0" fmla="*/ 70 w 79"/>
                <a:gd name="T1" fmla="*/ 35 h 78"/>
                <a:gd name="T2" fmla="*/ 63 w 79"/>
                <a:gd name="T3" fmla="*/ 20 h 78"/>
                <a:gd name="T4" fmla="*/ 69 w 79"/>
                <a:gd name="T5" fmla="*/ 13 h 78"/>
                <a:gd name="T6" fmla="*/ 65 w 79"/>
                <a:gd name="T7" fmla="*/ 9 h 78"/>
                <a:gd name="T8" fmla="*/ 58 w 79"/>
                <a:gd name="T9" fmla="*/ 15 h 78"/>
                <a:gd name="T10" fmla="*/ 43 w 79"/>
                <a:gd name="T11" fmla="*/ 9 h 78"/>
                <a:gd name="T12" fmla="*/ 43 w 79"/>
                <a:gd name="T13" fmla="*/ 0 h 78"/>
                <a:gd name="T14" fmla="*/ 36 w 79"/>
                <a:gd name="T15" fmla="*/ 0 h 78"/>
                <a:gd name="T16" fmla="*/ 36 w 79"/>
                <a:gd name="T17" fmla="*/ 9 h 78"/>
                <a:gd name="T18" fmla="*/ 20 w 79"/>
                <a:gd name="T19" fmla="*/ 15 h 78"/>
                <a:gd name="T20" fmla="*/ 14 w 79"/>
                <a:gd name="T21" fmla="*/ 9 h 78"/>
                <a:gd name="T22" fmla="*/ 9 w 79"/>
                <a:gd name="T23" fmla="*/ 13 h 78"/>
                <a:gd name="T24" fmla="*/ 16 w 79"/>
                <a:gd name="T25" fmla="*/ 20 h 78"/>
                <a:gd name="T26" fmla="*/ 9 w 79"/>
                <a:gd name="T27" fmla="*/ 35 h 78"/>
                <a:gd name="T28" fmla="*/ 0 w 79"/>
                <a:gd name="T29" fmla="*/ 35 h 78"/>
                <a:gd name="T30" fmla="*/ 0 w 79"/>
                <a:gd name="T31" fmla="*/ 42 h 78"/>
                <a:gd name="T32" fmla="*/ 9 w 79"/>
                <a:gd name="T33" fmla="*/ 42 h 78"/>
                <a:gd name="T34" fmla="*/ 16 w 79"/>
                <a:gd name="T35" fmla="*/ 58 h 78"/>
                <a:gd name="T36" fmla="*/ 9 w 79"/>
                <a:gd name="T37" fmla="*/ 64 h 78"/>
                <a:gd name="T38" fmla="*/ 14 w 79"/>
                <a:gd name="T39" fmla="*/ 69 h 78"/>
                <a:gd name="T40" fmla="*/ 20 w 79"/>
                <a:gd name="T41" fmla="*/ 63 h 78"/>
                <a:gd name="T42" fmla="*/ 36 w 79"/>
                <a:gd name="T43" fmla="*/ 69 h 78"/>
                <a:gd name="T44" fmla="*/ 36 w 79"/>
                <a:gd name="T45" fmla="*/ 78 h 78"/>
                <a:gd name="T46" fmla="*/ 43 w 79"/>
                <a:gd name="T47" fmla="*/ 78 h 78"/>
                <a:gd name="T48" fmla="*/ 43 w 79"/>
                <a:gd name="T49" fmla="*/ 69 h 78"/>
                <a:gd name="T50" fmla="*/ 58 w 79"/>
                <a:gd name="T51" fmla="*/ 63 h 78"/>
                <a:gd name="T52" fmla="*/ 65 w 79"/>
                <a:gd name="T53" fmla="*/ 69 h 78"/>
                <a:gd name="T54" fmla="*/ 69 w 79"/>
                <a:gd name="T55" fmla="*/ 64 h 78"/>
                <a:gd name="T56" fmla="*/ 63 w 79"/>
                <a:gd name="T57" fmla="*/ 58 h 78"/>
                <a:gd name="T58" fmla="*/ 70 w 79"/>
                <a:gd name="T59" fmla="*/ 42 h 78"/>
                <a:gd name="T60" fmla="*/ 79 w 79"/>
                <a:gd name="T61" fmla="*/ 42 h 78"/>
                <a:gd name="T62" fmla="*/ 79 w 79"/>
                <a:gd name="T63" fmla="*/ 35 h 78"/>
                <a:gd name="T64" fmla="*/ 70 w 79"/>
                <a:gd name="T65" fmla="*/ 35 h 78"/>
                <a:gd name="T66" fmla="*/ 16 w 79"/>
                <a:gd name="T67" fmla="*/ 39 h 78"/>
                <a:gd name="T68" fmla="*/ 39 w 79"/>
                <a:gd name="T69" fmla="*/ 15 h 78"/>
                <a:gd name="T70" fmla="*/ 63 w 79"/>
                <a:gd name="T71" fmla="*/ 39 h 78"/>
                <a:gd name="T72" fmla="*/ 39 w 79"/>
                <a:gd name="T73" fmla="*/ 62 h 78"/>
                <a:gd name="T74" fmla="*/ 16 w 79"/>
                <a:gd name="T7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8">
                  <a:moveTo>
                    <a:pt x="70" y="35"/>
                  </a:moveTo>
                  <a:cubicBezTo>
                    <a:pt x="69" y="30"/>
                    <a:pt x="67" y="24"/>
                    <a:pt x="63" y="20"/>
                  </a:cubicBezTo>
                  <a:cubicBezTo>
                    <a:pt x="69" y="13"/>
                    <a:pt x="69" y="13"/>
                    <a:pt x="69" y="13"/>
                  </a:cubicBezTo>
                  <a:cubicBezTo>
                    <a:pt x="65" y="9"/>
                    <a:pt x="65" y="9"/>
                    <a:pt x="65" y="9"/>
                  </a:cubicBezTo>
                  <a:cubicBezTo>
                    <a:pt x="58" y="15"/>
                    <a:pt x="58" y="15"/>
                    <a:pt x="58" y="15"/>
                  </a:cubicBezTo>
                  <a:cubicBezTo>
                    <a:pt x="54" y="12"/>
                    <a:pt x="49" y="9"/>
                    <a:pt x="43" y="9"/>
                  </a:cubicBezTo>
                  <a:cubicBezTo>
                    <a:pt x="43" y="0"/>
                    <a:pt x="43" y="0"/>
                    <a:pt x="43" y="0"/>
                  </a:cubicBezTo>
                  <a:cubicBezTo>
                    <a:pt x="36" y="0"/>
                    <a:pt x="36" y="0"/>
                    <a:pt x="36" y="0"/>
                  </a:cubicBezTo>
                  <a:cubicBezTo>
                    <a:pt x="36" y="9"/>
                    <a:pt x="36" y="9"/>
                    <a:pt x="36" y="9"/>
                  </a:cubicBezTo>
                  <a:cubicBezTo>
                    <a:pt x="30" y="9"/>
                    <a:pt x="25" y="12"/>
                    <a:pt x="20" y="15"/>
                  </a:cubicBezTo>
                  <a:cubicBezTo>
                    <a:pt x="14" y="9"/>
                    <a:pt x="14" y="9"/>
                    <a:pt x="14" y="9"/>
                  </a:cubicBezTo>
                  <a:cubicBezTo>
                    <a:pt x="9" y="13"/>
                    <a:pt x="9" y="13"/>
                    <a:pt x="9" y="13"/>
                  </a:cubicBezTo>
                  <a:cubicBezTo>
                    <a:pt x="16" y="20"/>
                    <a:pt x="16" y="20"/>
                    <a:pt x="16" y="20"/>
                  </a:cubicBezTo>
                  <a:cubicBezTo>
                    <a:pt x="12" y="24"/>
                    <a:pt x="10" y="30"/>
                    <a:pt x="9" y="35"/>
                  </a:cubicBezTo>
                  <a:cubicBezTo>
                    <a:pt x="0" y="35"/>
                    <a:pt x="0" y="35"/>
                    <a:pt x="0" y="35"/>
                  </a:cubicBezTo>
                  <a:cubicBezTo>
                    <a:pt x="0" y="42"/>
                    <a:pt x="0" y="42"/>
                    <a:pt x="0" y="42"/>
                  </a:cubicBezTo>
                  <a:cubicBezTo>
                    <a:pt x="9" y="42"/>
                    <a:pt x="9" y="42"/>
                    <a:pt x="9" y="42"/>
                  </a:cubicBezTo>
                  <a:cubicBezTo>
                    <a:pt x="10" y="48"/>
                    <a:pt x="12" y="53"/>
                    <a:pt x="16" y="58"/>
                  </a:cubicBezTo>
                  <a:cubicBezTo>
                    <a:pt x="9" y="64"/>
                    <a:pt x="9" y="64"/>
                    <a:pt x="9" y="64"/>
                  </a:cubicBezTo>
                  <a:cubicBezTo>
                    <a:pt x="14" y="69"/>
                    <a:pt x="14" y="69"/>
                    <a:pt x="14" y="69"/>
                  </a:cubicBezTo>
                  <a:cubicBezTo>
                    <a:pt x="20" y="63"/>
                    <a:pt x="20" y="63"/>
                    <a:pt x="20" y="63"/>
                  </a:cubicBezTo>
                  <a:cubicBezTo>
                    <a:pt x="25" y="66"/>
                    <a:pt x="30" y="68"/>
                    <a:pt x="36" y="69"/>
                  </a:cubicBezTo>
                  <a:cubicBezTo>
                    <a:pt x="36" y="78"/>
                    <a:pt x="36" y="78"/>
                    <a:pt x="36" y="78"/>
                  </a:cubicBezTo>
                  <a:cubicBezTo>
                    <a:pt x="43" y="78"/>
                    <a:pt x="43" y="78"/>
                    <a:pt x="43" y="78"/>
                  </a:cubicBezTo>
                  <a:cubicBezTo>
                    <a:pt x="43" y="69"/>
                    <a:pt x="43" y="69"/>
                    <a:pt x="43" y="69"/>
                  </a:cubicBezTo>
                  <a:cubicBezTo>
                    <a:pt x="49" y="68"/>
                    <a:pt x="54" y="66"/>
                    <a:pt x="58" y="63"/>
                  </a:cubicBezTo>
                  <a:cubicBezTo>
                    <a:pt x="65" y="69"/>
                    <a:pt x="65" y="69"/>
                    <a:pt x="65" y="69"/>
                  </a:cubicBezTo>
                  <a:cubicBezTo>
                    <a:pt x="69" y="64"/>
                    <a:pt x="69" y="64"/>
                    <a:pt x="69" y="64"/>
                  </a:cubicBezTo>
                  <a:cubicBezTo>
                    <a:pt x="63" y="58"/>
                    <a:pt x="63" y="58"/>
                    <a:pt x="63" y="58"/>
                  </a:cubicBezTo>
                  <a:cubicBezTo>
                    <a:pt x="67" y="53"/>
                    <a:pt x="69" y="48"/>
                    <a:pt x="70" y="42"/>
                  </a:cubicBezTo>
                  <a:cubicBezTo>
                    <a:pt x="79" y="42"/>
                    <a:pt x="79" y="42"/>
                    <a:pt x="79" y="42"/>
                  </a:cubicBezTo>
                  <a:cubicBezTo>
                    <a:pt x="79" y="35"/>
                    <a:pt x="79" y="35"/>
                    <a:pt x="79" y="35"/>
                  </a:cubicBezTo>
                  <a:lnTo>
                    <a:pt x="70" y="35"/>
                  </a:lnTo>
                  <a:close/>
                  <a:moveTo>
                    <a:pt x="16" y="39"/>
                  </a:moveTo>
                  <a:cubicBezTo>
                    <a:pt x="16" y="26"/>
                    <a:pt x="26" y="15"/>
                    <a:pt x="39" y="15"/>
                  </a:cubicBezTo>
                  <a:cubicBezTo>
                    <a:pt x="52" y="15"/>
                    <a:pt x="63" y="26"/>
                    <a:pt x="63" y="39"/>
                  </a:cubicBezTo>
                  <a:cubicBezTo>
                    <a:pt x="63" y="52"/>
                    <a:pt x="52" y="62"/>
                    <a:pt x="39" y="62"/>
                  </a:cubicBezTo>
                  <a:cubicBezTo>
                    <a:pt x="26" y="62"/>
                    <a:pt x="16" y="52"/>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5" name="Freeform 16">
              <a:extLst>
                <a:ext uri="{FF2B5EF4-FFF2-40B4-BE49-F238E27FC236}">
                  <a16:creationId xmlns:a16="http://schemas.microsoft.com/office/drawing/2014/main" id="{375C8629-713F-4151-B248-1C631836CC61}"/>
                </a:ext>
              </a:extLst>
            </p:cNvPr>
            <p:cNvSpPr>
              <a:spLocks noEditPoints="1"/>
            </p:cNvSpPr>
            <p:nvPr/>
          </p:nvSpPr>
          <p:spPr bwMode="auto">
            <a:xfrm>
              <a:off x="50" y="50"/>
              <a:ext cx="41" cy="39"/>
            </a:xfrm>
            <a:custGeom>
              <a:avLst/>
              <a:gdLst>
                <a:gd name="T0" fmla="*/ 23 w 23"/>
                <a:gd name="T1" fmla="*/ 11 h 22"/>
                <a:gd name="T2" fmla="*/ 11 w 23"/>
                <a:gd name="T3" fmla="*/ 0 h 22"/>
                <a:gd name="T4" fmla="*/ 0 w 23"/>
                <a:gd name="T5" fmla="*/ 11 h 22"/>
                <a:gd name="T6" fmla="*/ 11 w 23"/>
                <a:gd name="T7" fmla="*/ 22 h 22"/>
                <a:gd name="T8" fmla="*/ 23 w 23"/>
                <a:gd name="T9" fmla="*/ 11 h 22"/>
                <a:gd name="T10" fmla="*/ 7 w 23"/>
                <a:gd name="T11" fmla="*/ 11 h 22"/>
                <a:gd name="T12" fmla="*/ 11 w 23"/>
                <a:gd name="T13" fmla="*/ 6 h 22"/>
                <a:gd name="T14" fmla="*/ 16 w 23"/>
                <a:gd name="T15" fmla="*/ 11 h 22"/>
                <a:gd name="T16" fmla="*/ 11 w 23"/>
                <a:gd name="T17" fmla="*/ 15 h 22"/>
                <a:gd name="T18" fmla="*/ 7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1" y="0"/>
                  </a:cubicBezTo>
                  <a:cubicBezTo>
                    <a:pt x="5" y="0"/>
                    <a:pt x="0" y="5"/>
                    <a:pt x="0" y="11"/>
                  </a:cubicBezTo>
                  <a:cubicBezTo>
                    <a:pt x="0" y="17"/>
                    <a:pt x="5" y="22"/>
                    <a:pt x="11" y="22"/>
                  </a:cubicBezTo>
                  <a:cubicBezTo>
                    <a:pt x="18" y="22"/>
                    <a:pt x="23" y="17"/>
                    <a:pt x="23" y="11"/>
                  </a:cubicBezTo>
                  <a:close/>
                  <a:moveTo>
                    <a:pt x="7" y="11"/>
                  </a:moveTo>
                  <a:cubicBezTo>
                    <a:pt x="7" y="8"/>
                    <a:pt x="9" y="6"/>
                    <a:pt x="11" y="6"/>
                  </a:cubicBezTo>
                  <a:cubicBezTo>
                    <a:pt x="14" y="6"/>
                    <a:pt x="16" y="8"/>
                    <a:pt x="16" y="11"/>
                  </a:cubicBezTo>
                  <a:cubicBezTo>
                    <a:pt x="16" y="13"/>
                    <a:pt x="14" y="15"/>
                    <a:pt x="11" y="15"/>
                  </a:cubicBezTo>
                  <a:cubicBezTo>
                    <a:pt x="9" y="15"/>
                    <a:pt x="7" y="13"/>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86" name="Group 17">
            <a:extLst>
              <a:ext uri="{FF2B5EF4-FFF2-40B4-BE49-F238E27FC236}">
                <a16:creationId xmlns:a16="http://schemas.microsoft.com/office/drawing/2014/main" id="{B85E0154-CFEA-4E14-B833-BC92052D5AB9}"/>
              </a:ext>
            </a:extLst>
          </p:cNvPr>
          <p:cNvGrpSpPr>
            <a:grpSpLocks/>
          </p:cNvGrpSpPr>
          <p:nvPr/>
        </p:nvGrpSpPr>
        <p:grpSpPr bwMode="auto">
          <a:xfrm>
            <a:off x="7714151" y="3766691"/>
            <a:ext cx="187058" cy="240610"/>
            <a:chOff x="0" y="0"/>
            <a:chExt cx="109" cy="141"/>
          </a:xfrm>
          <a:solidFill>
            <a:schemeClr val="bg1"/>
          </a:solidFill>
        </p:grpSpPr>
        <p:sp>
          <p:nvSpPr>
            <p:cNvPr id="287" name="Freeform 18">
              <a:extLst>
                <a:ext uri="{FF2B5EF4-FFF2-40B4-BE49-F238E27FC236}">
                  <a16:creationId xmlns:a16="http://schemas.microsoft.com/office/drawing/2014/main" id="{D76056A5-3FD8-4CE9-8F90-D1655F7E00C2}"/>
                </a:ext>
              </a:extLst>
            </p:cNvPr>
            <p:cNvSpPr>
              <a:spLocks noEditPoints="1"/>
            </p:cNvSpPr>
            <p:nvPr/>
          </p:nvSpPr>
          <p:spPr bwMode="auto">
            <a:xfrm>
              <a:off x="0" y="0"/>
              <a:ext cx="109" cy="141"/>
            </a:xfrm>
            <a:custGeom>
              <a:avLst/>
              <a:gdLst>
                <a:gd name="T0" fmla="*/ 75 w 109"/>
                <a:gd name="T1" fmla="*/ 0 h 141"/>
                <a:gd name="T2" fmla="*/ 0 w 109"/>
                <a:gd name="T3" fmla="*/ 0 h 141"/>
                <a:gd name="T4" fmla="*/ 0 w 109"/>
                <a:gd name="T5" fmla="*/ 141 h 141"/>
                <a:gd name="T6" fmla="*/ 109 w 109"/>
                <a:gd name="T7" fmla="*/ 141 h 141"/>
                <a:gd name="T8" fmla="*/ 109 w 109"/>
                <a:gd name="T9" fmla="*/ 34 h 141"/>
                <a:gd name="T10" fmla="*/ 75 w 109"/>
                <a:gd name="T11" fmla="*/ 0 h 141"/>
                <a:gd name="T12" fmla="*/ 13 w 109"/>
                <a:gd name="T13" fmla="*/ 128 h 141"/>
                <a:gd name="T14" fmla="*/ 13 w 109"/>
                <a:gd name="T15" fmla="*/ 13 h 141"/>
                <a:gd name="T16" fmla="*/ 68 w 109"/>
                <a:gd name="T17" fmla="*/ 13 h 141"/>
                <a:gd name="T18" fmla="*/ 68 w 109"/>
                <a:gd name="T19" fmla="*/ 43 h 141"/>
                <a:gd name="T20" fmla="*/ 96 w 109"/>
                <a:gd name="T21" fmla="*/ 43 h 141"/>
                <a:gd name="T22" fmla="*/ 96 w 109"/>
                <a:gd name="T23" fmla="*/ 128 h 141"/>
                <a:gd name="T24" fmla="*/ 13 w 109"/>
                <a:gd name="T25" fmla="*/ 12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41">
                  <a:moveTo>
                    <a:pt x="75" y="0"/>
                  </a:moveTo>
                  <a:lnTo>
                    <a:pt x="0" y="0"/>
                  </a:lnTo>
                  <a:lnTo>
                    <a:pt x="0" y="141"/>
                  </a:lnTo>
                  <a:lnTo>
                    <a:pt x="109" y="141"/>
                  </a:lnTo>
                  <a:lnTo>
                    <a:pt x="109" y="34"/>
                  </a:lnTo>
                  <a:lnTo>
                    <a:pt x="75" y="0"/>
                  </a:lnTo>
                  <a:close/>
                  <a:moveTo>
                    <a:pt x="13" y="128"/>
                  </a:moveTo>
                  <a:lnTo>
                    <a:pt x="13" y="13"/>
                  </a:lnTo>
                  <a:lnTo>
                    <a:pt x="68" y="13"/>
                  </a:lnTo>
                  <a:lnTo>
                    <a:pt x="68" y="43"/>
                  </a:lnTo>
                  <a:lnTo>
                    <a:pt x="96" y="43"/>
                  </a:lnTo>
                  <a:lnTo>
                    <a:pt x="96" y="128"/>
                  </a:lnTo>
                  <a:lnTo>
                    <a:pt x="13"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8" name="Freeform 19">
              <a:extLst>
                <a:ext uri="{FF2B5EF4-FFF2-40B4-BE49-F238E27FC236}">
                  <a16:creationId xmlns:a16="http://schemas.microsoft.com/office/drawing/2014/main" id="{9C89BB36-C970-4717-B7F2-DB0B803617A3}"/>
                </a:ext>
              </a:extLst>
            </p:cNvPr>
            <p:cNvSpPr>
              <a:spLocks/>
            </p:cNvSpPr>
            <p:nvPr/>
          </p:nvSpPr>
          <p:spPr bwMode="auto">
            <a:xfrm>
              <a:off x="32" y="48"/>
              <a:ext cx="43" cy="47"/>
            </a:xfrm>
            <a:custGeom>
              <a:avLst/>
              <a:gdLst>
                <a:gd name="T0" fmla="*/ 29 w 43"/>
                <a:gd name="T1" fmla="*/ 23 h 47"/>
                <a:gd name="T2" fmla="*/ 29 w 43"/>
                <a:gd name="T3" fmla="*/ 0 h 47"/>
                <a:gd name="T4" fmla="*/ 16 w 43"/>
                <a:gd name="T5" fmla="*/ 0 h 47"/>
                <a:gd name="T6" fmla="*/ 16 w 43"/>
                <a:gd name="T7" fmla="*/ 23 h 47"/>
                <a:gd name="T8" fmla="*/ 9 w 43"/>
                <a:gd name="T9" fmla="*/ 16 h 47"/>
                <a:gd name="T10" fmla="*/ 0 w 43"/>
                <a:gd name="T11" fmla="*/ 25 h 47"/>
                <a:gd name="T12" fmla="*/ 21 w 43"/>
                <a:gd name="T13" fmla="*/ 47 h 47"/>
                <a:gd name="T14" fmla="*/ 43 w 43"/>
                <a:gd name="T15" fmla="*/ 25 h 47"/>
                <a:gd name="T16" fmla="*/ 36 w 43"/>
                <a:gd name="T17" fmla="*/ 16 h 47"/>
                <a:gd name="T18" fmla="*/ 29 w 43"/>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7">
                  <a:moveTo>
                    <a:pt x="29" y="23"/>
                  </a:moveTo>
                  <a:lnTo>
                    <a:pt x="29" y="0"/>
                  </a:lnTo>
                  <a:lnTo>
                    <a:pt x="16" y="0"/>
                  </a:lnTo>
                  <a:lnTo>
                    <a:pt x="16" y="23"/>
                  </a:lnTo>
                  <a:lnTo>
                    <a:pt x="9" y="16"/>
                  </a:lnTo>
                  <a:lnTo>
                    <a:pt x="0" y="25"/>
                  </a:lnTo>
                  <a:lnTo>
                    <a:pt x="21" y="47"/>
                  </a:lnTo>
                  <a:lnTo>
                    <a:pt x="43" y="25"/>
                  </a:lnTo>
                  <a:lnTo>
                    <a:pt x="36" y="16"/>
                  </a:lnTo>
                  <a:lnTo>
                    <a:pt x="2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9" name="Rectangle 20">
              <a:extLst>
                <a:ext uri="{FF2B5EF4-FFF2-40B4-BE49-F238E27FC236}">
                  <a16:creationId xmlns:a16="http://schemas.microsoft.com/office/drawing/2014/main" id="{78DBD019-4CAE-4D07-9579-EA9A3B760F8E}"/>
                </a:ext>
              </a:extLst>
            </p:cNvPr>
            <p:cNvSpPr>
              <a:spLocks noChangeArrowheads="1"/>
            </p:cNvSpPr>
            <p:nvPr/>
          </p:nvSpPr>
          <p:spPr bwMode="auto">
            <a:xfrm>
              <a:off x="37" y="102"/>
              <a:ext cx="34"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90" name="Group 21">
            <a:extLst>
              <a:ext uri="{FF2B5EF4-FFF2-40B4-BE49-F238E27FC236}">
                <a16:creationId xmlns:a16="http://schemas.microsoft.com/office/drawing/2014/main" id="{3E809CEC-BA7C-4085-B329-35BFB67C3955}"/>
              </a:ext>
            </a:extLst>
          </p:cNvPr>
          <p:cNvGrpSpPr>
            <a:grpSpLocks/>
          </p:cNvGrpSpPr>
          <p:nvPr/>
        </p:nvGrpSpPr>
        <p:grpSpPr bwMode="auto">
          <a:xfrm>
            <a:off x="9128222" y="3771147"/>
            <a:ext cx="244957" cy="236155"/>
            <a:chOff x="0" y="0"/>
            <a:chExt cx="141" cy="139"/>
          </a:xfrm>
        </p:grpSpPr>
        <p:sp>
          <p:nvSpPr>
            <p:cNvPr id="291" name="Freeform 22">
              <a:extLst>
                <a:ext uri="{FF2B5EF4-FFF2-40B4-BE49-F238E27FC236}">
                  <a16:creationId xmlns:a16="http://schemas.microsoft.com/office/drawing/2014/main" id="{40080F64-4657-4A29-B3DA-036E5A331BA7}"/>
                </a:ext>
              </a:extLst>
            </p:cNvPr>
            <p:cNvSpPr>
              <a:spLocks noEditPoints="1"/>
            </p:cNvSpPr>
            <p:nvPr/>
          </p:nvSpPr>
          <p:spPr bwMode="auto">
            <a:xfrm>
              <a:off x="0" y="0"/>
              <a:ext cx="141" cy="139"/>
            </a:xfrm>
            <a:custGeom>
              <a:avLst/>
              <a:gdLst>
                <a:gd name="T0" fmla="*/ 128 w 141"/>
                <a:gd name="T1" fmla="*/ 101 h 139"/>
                <a:gd name="T2" fmla="*/ 37 w 141"/>
                <a:gd name="T3" fmla="*/ 101 h 139"/>
                <a:gd name="T4" fmla="*/ 37 w 141"/>
                <a:gd name="T5" fmla="*/ 11 h 139"/>
                <a:gd name="T6" fmla="*/ 68 w 141"/>
                <a:gd name="T7" fmla="*/ 11 h 139"/>
                <a:gd name="T8" fmla="*/ 68 w 141"/>
                <a:gd name="T9" fmla="*/ 0 h 139"/>
                <a:gd name="T10" fmla="*/ 25 w 141"/>
                <a:gd name="T11" fmla="*/ 0 h 139"/>
                <a:gd name="T12" fmla="*/ 25 w 141"/>
                <a:gd name="T13" fmla="*/ 25 h 139"/>
                <a:gd name="T14" fmla="*/ 0 w 141"/>
                <a:gd name="T15" fmla="*/ 25 h 139"/>
                <a:gd name="T16" fmla="*/ 0 w 141"/>
                <a:gd name="T17" fmla="*/ 139 h 139"/>
                <a:gd name="T18" fmla="*/ 114 w 141"/>
                <a:gd name="T19" fmla="*/ 139 h 139"/>
                <a:gd name="T20" fmla="*/ 114 w 141"/>
                <a:gd name="T21" fmla="*/ 114 h 139"/>
                <a:gd name="T22" fmla="*/ 141 w 141"/>
                <a:gd name="T23" fmla="*/ 114 h 139"/>
                <a:gd name="T24" fmla="*/ 141 w 141"/>
                <a:gd name="T25" fmla="*/ 71 h 139"/>
                <a:gd name="T26" fmla="*/ 128 w 141"/>
                <a:gd name="T27" fmla="*/ 71 h 139"/>
                <a:gd name="T28" fmla="*/ 128 w 141"/>
                <a:gd name="T29" fmla="*/ 101 h 139"/>
                <a:gd name="T30" fmla="*/ 103 w 141"/>
                <a:gd name="T31" fmla="*/ 126 h 139"/>
                <a:gd name="T32" fmla="*/ 12 w 141"/>
                <a:gd name="T33" fmla="*/ 126 h 139"/>
                <a:gd name="T34" fmla="*/ 12 w 141"/>
                <a:gd name="T35" fmla="*/ 37 h 139"/>
                <a:gd name="T36" fmla="*/ 25 w 141"/>
                <a:gd name="T37" fmla="*/ 37 h 139"/>
                <a:gd name="T38" fmla="*/ 25 w 141"/>
                <a:gd name="T39" fmla="*/ 114 h 139"/>
                <a:gd name="T40" fmla="*/ 103 w 141"/>
                <a:gd name="T41" fmla="*/ 114 h 139"/>
                <a:gd name="T42" fmla="*/ 103 w 141"/>
                <a:gd name="T4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139">
                  <a:moveTo>
                    <a:pt x="128" y="101"/>
                  </a:moveTo>
                  <a:lnTo>
                    <a:pt x="37" y="101"/>
                  </a:lnTo>
                  <a:lnTo>
                    <a:pt x="37" y="11"/>
                  </a:lnTo>
                  <a:lnTo>
                    <a:pt x="68" y="11"/>
                  </a:lnTo>
                  <a:lnTo>
                    <a:pt x="68" y="0"/>
                  </a:lnTo>
                  <a:lnTo>
                    <a:pt x="25" y="0"/>
                  </a:lnTo>
                  <a:lnTo>
                    <a:pt x="25" y="25"/>
                  </a:lnTo>
                  <a:lnTo>
                    <a:pt x="0" y="25"/>
                  </a:lnTo>
                  <a:lnTo>
                    <a:pt x="0" y="139"/>
                  </a:lnTo>
                  <a:lnTo>
                    <a:pt x="114" y="139"/>
                  </a:lnTo>
                  <a:lnTo>
                    <a:pt x="114" y="114"/>
                  </a:lnTo>
                  <a:lnTo>
                    <a:pt x="141" y="114"/>
                  </a:lnTo>
                  <a:lnTo>
                    <a:pt x="141" y="71"/>
                  </a:lnTo>
                  <a:lnTo>
                    <a:pt x="128" y="71"/>
                  </a:lnTo>
                  <a:lnTo>
                    <a:pt x="128" y="101"/>
                  </a:lnTo>
                  <a:close/>
                  <a:moveTo>
                    <a:pt x="103" y="126"/>
                  </a:moveTo>
                  <a:lnTo>
                    <a:pt x="12" y="126"/>
                  </a:lnTo>
                  <a:lnTo>
                    <a:pt x="12" y="37"/>
                  </a:lnTo>
                  <a:lnTo>
                    <a:pt x="25" y="37"/>
                  </a:lnTo>
                  <a:lnTo>
                    <a:pt x="25" y="114"/>
                  </a:lnTo>
                  <a:lnTo>
                    <a:pt x="103" y="114"/>
                  </a:lnTo>
                  <a:lnTo>
                    <a:pt x="103"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2" name="Freeform 23">
              <a:extLst>
                <a:ext uri="{FF2B5EF4-FFF2-40B4-BE49-F238E27FC236}">
                  <a16:creationId xmlns:a16="http://schemas.microsoft.com/office/drawing/2014/main" id="{58E37E98-DF88-4598-805C-E15ABECC5A7C}"/>
                </a:ext>
              </a:extLst>
            </p:cNvPr>
            <p:cNvSpPr>
              <a:spLocks/>
            </p:cNvSpPr>
            <p:nvPr/>
          </p:nvSpPr>
          <p:spPr bwMode="auto">
            <a:xfrm>
              <a:off x="78" y="0"/>
              <a:ext cx="63" cy="61"/>
            </a:xfrm>
            <a:custGeom>
              <a:avLst/>
              <a:gdLst>
                <a:gd name="T0" fmla="*/ 11 w 63"/>
                <a:gd name="T1" fmla="*/ 0 h 61"/>
                <a:gd name="T2" fmla="*/ 11 w 63"/>
                <a:gd name="T3" fmla="*/ 11 h 61"/>
                <a:gd name="T4" fmla="*/ 41 w 63"/>
                <a:gd name="T5" fmla="*/ 11 h 61"/>
                <a:gd name="T6" fmla="*/ 0 w 63"/>
                <a:gd name="T7" fmla="*/ 52 h 61"/>
                <a:gd name="T8" fmla="*/ 9 w 63"/>
                <a:gd name="T9" fmla="*/ 61 h 61"/>
                <a:gd name="T10" fmla="*/ 50 w 63"/>
                <a:gd name="T11" fmla="*/ 20 h 61"/>
                <a:gd name="T12" fmla="*/ 50 w 63"/>
                <a:gd name="T13" fmla="*/ 50 h 61"/>
                <a:gd name="T14" fmla="*/ 63 w 63"/>
                <a:gd name="T15" fmla="*/ 50 h 61"/>
                <a:gd name="T16" fmla="*/ 63 w 63"/>
                <a:gd name="T17" fmla="*/ 0 h 61"/>
                <a:gd name="T18" fmla="*/ 11 w 63"/>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1">
                  <a:moveTo>
                    <a:pt x="11" y="0"/>
                  </a:moveTo>
                  <a:lnTo>
                    <a:pt x="11" y="11"/>
                  </a:lnTo>
                  <a:lnTo>
                    <a:pt x="41" y="11"/>
                  </a:lnTo>
                  <a:lnTo>
                    <a:pt x="0" y="52"/>
                  </a:lnTo>
                  <a:lnTo>
                    <a:pt x="9" y="61"/>
                  </a:lnTo>
                  <a:lnTo>
                    <a:pt x="50" y="20"/>
                  </a:lnTo>
                  <a:lnTo>
                    <a:pt x="50" y="50"/>
                  </a:lnTo>
                  <a:lnTo>
                    <a:pt x="63" y="50"/>
                  </a:lnTo>
                  <a:lnTo>
                    <a:pt x="63"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93" name="Group 24">
            <a:extLst>
              <a:ext uri="{FF2B5EF4-FFF2-40B4-BE49-F238E27FC236}">
                <a16:creationId xmlns:a16="http://schemas.microsoft.com/office/drawing/2014/main" id="{3809AA16-58D6-4876-BD64-4248F42226EC}"/>
              </a:ext>
            </a:extLst>
          </p:cNvPr>
          <p:cNvGrpSpPr>
            <a:grpSpLocks/>
          </p:cNvGrpSpPr>
          <p:nvPr/>
        </p:nvGrpSpPr>
        <p:grpSpPr bwMode="auto">
          <a:xfrm>
            <a:off x="6331255" y="3766691"/>
            <a:ext cx="244957" cy="240610"/>
            <a:chOff x="0" y="0"/>
            <a:chExt cx="141" cy="141"/>
          </a:xfrm>
        </p:grpSpPr>
        <p:sp>
          <p:nvSpPr>
            <p:cNvPr id="294" name="Freeform 25">
              <a:extLst>
                <a:ext uri="{FF2B5EF4-FFF2-40B4-BE49-F238E27FC236}">
                  <a16:creationId xmlns:a16="http://schemas.microsoft.com/office/drawing/2014/main" id="{E040C741-5416-49E6-B493-547EAB05A12C}"/>
                </a:ext>
              </a:extLst>
            </p:cNvPr>
            <p:cNvSpPr>
              <a:spLocks noEditPoints="1"/>
            </p:cNvSpPr>
            <p:nvPr/>
          </p:nvSpPr>
          <p:spPr bwMode="auto">
            <a:xfrm>
              <a:off x="79" y="79"/>
              <a:ext cx="62" cy="62"/>
            </a:xfrm>
            <a:custGeom>
              <a:avLst/>
              <a:gdLst>
                <a:gd name="T0" fmla="*/ 62 w 62"/>
                <a:gd name="T1" fmla="*/ 62 h 62"/>
                <a:gd name="T2" fmla="*/ 0 w 62"/>
                <a:gd name="T3" fmla="*/ 62 h 62"/>
                <a:gd name="T4" fmla="*/ 0 w 62"/>
                <a:gd name="T5" fmla="*/ 0 h 62"/>
                <a:gd name="T6" fmla="*/ 62 w 62"/>
                <a:gd name="T7" fmla="*/ 0 h 62"/>
                <a:gd name="T8" fmla="*/ 62 w 62"/>
                <a:gd name="T9" fmla="*/ 62 h 62"/>
                <a:gd name="T10" fmla="*/ 10 w 62"/>
                <a:gd name="T11" fmla="*/ 49 h 62"/>
                <a:gd name="T12" fmla="*/ 49 w 62"/>
                <a:gd name="T13" fmla="*/ 49 h 62"/>
                <a:gd name="T14" fmla="*/ 49 w 62"/>
                <a:gd name="T15" fmla="*/ 12 h 62"/>
                <a:gd name="T16" fmla="*/ 10 w 62"/>
                <a:gd name="T17" fmla="*/ 12 h 62"/>
                <a:gd name="T18" fmla="*/ 10 w 62"/>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62"/>
                  </a:moveTo>
                  <a:lnTo>
                    <a:pt x="0" y="62"/>
                  </a:lnTo>
                  <a:lnTo>
                    <a:pt x="0" y="0"/>
                  </a:lnTo>
                  <a:lnTo>
                    <a:pt x="62" y="0"/>
                  </a:lnTo>
                  <a:lnTo>
                    <a:pt x="62" y="62"/>
                  </a:lnTo>
                  <a:close/>
                  <a:moveTo>
                    <a:pt x="10" y="49"/>
                  </a:moveTo>
                  <a:lnTo>
                    <a:pt x="49" y="49"/>
                  </a:lnTo>
                  <a:lnTo>
                    <a:pt x="49" y="12"/>
                  </a:lnTo>
                  <a:lnTo>
                    <a:pt x="10" y="12"/>
                  </a:lnTo>
                  <a:lnTo>
                    <a:pt x="1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5" name="Freeform 26">
              <a:extLst>
                <a:ext uri="{FF2B5EF4-FFF2-40B4-BE49-F238E27FC236}">
                  <a16:creationId xmlns:a16="http://schemas.microsoft.com/office/drawing/2014/main" id="{752D1A62-DA34-4D52-A36B-3BDD5820FEF3}"/>
                </a:ext>
              </a:extLst>
            </p:cNvPr>
            <p:cNvSpPr>
              <a:spLocks noEditPoints="1"/>
            </p:cNvSpPr>
            <p:nvPr/>
          </p:nvSpPr>
          <p:spPr bwMode="auto">
            <a:xfrm>
              <a:off x="0" y="79"/>
              <a:ext cx="63" cy="62"/>
            </a:xfrm>
            <a:custGeom>
              <a:avLst/>
              <a:gdLst>
                <a:gd name="T0" fmla="*/ 63 w 63"/>
                <a:gd name="T1" fmla="*/ 62 h 62"/>
                <a:gd name="T2" fmla="*/ 0 w 63"/>
                <a:gd name="T3" fmla="*/ 62 h 62"/>
                <a:gd name="T4" fmla="*/ 0 w 63"/>
                <a:gd name="T5" fmla="*/ 0 h 62"/>
                <a:gd name="T6" fmla="*/ 63 w 63"/>
                <a:gd name="T7" fmla="*/ 0 h 62"/>
                <a:gd name="T8" fmla="*/ 63 w 63"/>
                <a:gd name="T9" fmla="*/ 62 h 62"/>
                <a:gd name="T10" fmla="*/ 13 w 63"/>
                <a:gd name="T11" fmla="*/ 49 h 62"/>
                <a:gd name="T12" fmla="*/ 50 w 63"/>
                <a:gd name="T13" fmla="*/ 49 h 62"/>
                <a:gd name="T14" fmla="*/ 50 w 63"/>
                <a:gd name="T15" fmla="*/ 12 h 62"/>
                <a:gd name="T16" fmla="*/ 13 w 63"/>
                <a:gd name="T17" fmla="*/ 12 h 62"/>
                <a:gd name="T18" fmla="*/ 13 w 63"/>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62"/>
                  </a:moveTo>
                  <a:lnTo>
                    <a:pt x="0" y="62"/>
                  </a:lnTo>
                  <a:lnTo>
                    <a:pt x="0" y="0"/>
                  </a:lnTo>
                  <a:lnTo>
                    <a:pt x="63" y="0"/>
                  </a:lnTo>
                  <a:lnTo>
                    <a:pt x="63" y="62"/>
                  </a:lnTo>
                  <a:close/>
                  <a:moveTo>
                    <a:pt x="13" y="49"/>
                  </a:moveTo>
                  <a:lnTo>
                    <a:pt x="50" y="49"/>
                  </a:lnTo>
                  <a:lnTo>
                    <a:pt x="50" y="12"/>
                  </a:lnTo>
                  <a:lnTo>
                    <a:pt x="13" y="12"/>
                  </a:lnTo>
                  <a:lnTo>
                    <a:pt x="13"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6" name="Freeform 27">
              <a:extLst>
                <a:ext uri="{FF2B5EF4-FFF2-40B4-BE49-F238E27FC236}">
                  <a16:creationId xmlns:a16="http://schemas.microsoft.com/office/drawing/2014/main" id="{10538628-50A4-4446-98EC-67DFB41F5795}"/>
                </a:ext>
              </a:extLst>
            </p:cNvPr>
            <p:cNvSpPr>
              <a:spLocks noEditPoints="1"/>
            </p:cNvSpPr>
            <p:nvPr/>
          </p:nvSpPr>
          <p:spPr bwMode="auto">
            <a:xfrm>
              <a:off x="79" y="0"/>
              <a:ext cx="62" cy="63"/>
            </a:xfrm>
            <a:custGeom>
              <a:avLst/>
              <a:gdLst>
                <a:gd name="T0" fmla="*/ 62 w 62"/>
                <a:gd name="T1" fmla="*/ 63 h 63"/>
                <a:gd name="T2" fmla="*/ 0 w 62"/>
                <a:gd name="T3" fmla="*/ 63 h 63"/>
                <a:gd name="T4" fmla="*/ 0 w 62"/>
                <a:gd name="T5" fmla="*/ 0 h 63"/>
                <a:gd name="T6" fmla="*/ 62 w 62"/>
                <a:gd name="T7" fmla="*/ 0 h 63"/>
                <a:gd name="T8" fmla="*/ 62 w 62"/>
                <a:gd name="T9" fmla="*/ 63 h 63"/>
                <a:gd name="T10" fmla="*/ 10 w 62"/>
                <a:gd name="T11" fmla="*/ 52 h 63"/>
                <a:gd name="T12" fmla="*/ 49 w 62"/>
                <a:gd name="T13" fmla="*/ 52 h 63"/>
                <a:gd name="T14" fmla="*/ 49 w 62"/>
                <a:gd name="T15" fmla="*/ 13 h 63"/>
                <a:gd name="T16" fmla="*/ 10 w 62"/>
                <a:gd name="T17" fmla="*/ 13 h 63"/>
                <a:gd name="T18" fmla="*/ 10 w 62"/>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62" y="63"/>
                  </a:moveTo>
                  <a:lnTo>
                    <a:pt x="0" y="63"/>
                  </a:lnTo>
                  <a:lnTo>
                    <a:pt x="0" y="0"/>
                  </a:lnTo>
                  <a:lnTo>
                    <a:pt x="62" y="0"/>
                  </a:lnTo>
                  <a:lnTo>
                    <a:pt x="62" y="63"/>
                  </a:lnTo>
                  <a:close/>
                  <a:moveTo>
                    <a:pt x="10" y="52"/>
                  </a:moveTo>
                  <a:lnTo>
                    <a:pt x="49" y="52"/>
                  </a:lnTo>
                  <a:lnTo>
                    <a:pt x="49" y="13"/>
                  </a:lnTo>
                  <a:lnTo>
                    <a:pt x="10" y="13"/>
                  </a:lnTo>
                  <a:lnTo>
                    <a:pt x="1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7" name="Freeform 28">
              <a:extLst>
                <a:ext uri="{FF2B5EF4-FFF2-40B4-BE49-F238E27FC236}">
                  <a16:creationId xmlns:a16="http://schemas.microsoft.com/office/drawing/2014/main" id="{4468CCAB-AFF6-4978-A7BC-CEE99F22ABD8}"/>
                </a:ext>
              </a:extLst>
            </p:cNvPr>
            <p:cNvSpPr>
              <a:spLocks noEditPoints="1"/>
            </p:cNvSpPr>
            <p:nvPr/>
          </p:nvSpPr>
          <p:spPr bwMode="auto">
            <a:xfrm>
              <a:off x="0" y="0"/>
              <a:ext cx="63" cy="63"/>
            </a:xfrm>
            <a:custGeom>
              <a:avLst/>
              <a:gdLst>
                <a:gd name="T0" fmla="*/ 63 w 63"/>
                <a:gd name="T1" fmla="*/ 63 h 63"/>
                <a:gd name="T2" fmla="*/ 0 w 63"/>
                <a:gd name="T3" fmla="*/ 63 h 63"/>
                <a:gd name="T4" fmla="*/ 0 w 63"/>
                <a:gd name="T5" fmla="*/ 0 h 63"/>
                <a:gd name="T6" fmla="*/ 63 w 63"/>
                <a:gd name="T7" fmla="*/ 0 h 63"/>
                <a:gd name="T8" fmla="*/ 63 w 63"/>
                <a:gd name="T9" fmla="*/ 63 h 63"/>
                <a:gd name="T10" fmla="*/ 13 w 63"/>
                <a:gd name="T11" fmla="*/ 52 h 63"/>
                <a:gd name="T12" fmla="*/ 50 w 63"/>
                <a:gd name="T13" fmla="*/ 52 h 63"/>
                <a:gd name="T14" fmla="*/ 50 w 63"/>
                <a:gd name="T15" fmla="*/ 13 h 63"/>
                <a:gd name="T16" fmla="*/ 13 w 63"/>
                <a:gd name="T17" fmla="*/ 13 h 63"/>
                <a:gd name="T18" fmla="*/ 13 w 63"/>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63"/>
                  </a:moveTo>
                  <a:lnTo>
                    <a:pt x="0" y="63"/>
                  </a:lnTo>
                  <a:lnTo>
                    <a:pt x="0" y="0"/>
                  </a:lnTo>
                  <a:lnTo>
                    <a:pt x="63" y="0"/>
                  </a:lnTo>
                  <a:lnTo>
                    <a:pt x="63" y="63"/>
                  </a:lnTo>
                  <a:close/>
                  <a:moveTo>
                    <a:pt x="13" y="52"/>
                  </a:moveTo>
                  <a:lnTo>
                    <a:pt x="50" y="52"/>
                  </a:lnTo>
                  <a:lnTo>
                    <a:pt x="50" y="13"/>
                  </a:lnTo>
                  <a:lnTo>
                    <a:pt x="13" y="1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sp>
        <p:nvSpPr>
          <p:cNvPr id="298" name="Rectangle 29">
            <a:extLst>
              <a:ext uri="{FF2B5EF4-FFF2-40B4-BE49-F238E27FC236}">
                <a16:creationId xmlns:a16="http://schemas.microsoft.com/office/drawing/2014/main" id="{BEF5D4EB-8931-4324-A541-4F3C97F6B218}"/>
              </a:ext>
            </a:extLst>
          </p:cNvPr>
          <p:cNvSpPr>
            <a:spLocks noChangeArrowheads="1"/>
          </p:cNvSpPr>
          <p:nvPr/>
        </p:nvSpPr>
        <p:spPr bwMode="auto">
          <a:xfrm>
            <a:off x="5899238" y="1605656"/>
            <a:ext cx="5556079" cy="211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nSpc>
                <a:spcPct val="120000"/>
              </a:lnSpc>
            </a:pP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 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9" name="Rectangle 30">
            <a:extLst>
              <a:ext uri="{FF2B5EF4-FFF2-40B4-BE49-F238E27FC236}">
                <a16:creationId xmlns:a16="http://schemas.microsoft.com/office/drawing/2014/main" id="{4FCC3D45-4F58-43B8-BDB9-243E3C4264DF}"/>
              </a:ext>
            </a:extLst>
          </p:cNvPr>
          <p:cNvSpPr>
            <a:spLocks noChangeArrowheads="1"/>
          </p:cNvSpPr>
          <p:nvPr/>
        </p:nvSpPr>
        <p:spPr bwMode="auto">
          <a:xfrm>
            <a:off x="5899238" y="4965288"/>
            <a:ext cx="5556079" cy="42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p:txBody>
      </p:sp>
      <p:sp>
        <p:nvSpPr>
          <p:cNvPr id="300" name="Rectangle 31">
            <a:extLst>
              <a:ext uri="{FF2B5EF4-FFF2-40B4-BE49-F238E27FC236}">
                <a16:creationId xmlns:a16="http://schemas.microsoft.com/office/drawing/2014/main" id="{FFF9FAEA-5077-4809-B561-492243055ED2}"/>
              </a:ext>
            </a:extLst>
          </p:cNvPr>
          <p:cNvSpPr>
            <a:spLocks noChangeArrowheads="1"/>
          </p:cNvSpPr>
          <p:nvPr/>
        </p:nvSpPr>
        <p:spPr bwMode="auto">
          <a:xfrm>
            <a:off x="10051733" y="4332572"/>
            <a:ext cx="1315159"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r>
              <a:rPr lang="zh-CN" altLang="zh-CN" sz="1200" b="1" dirty="0">
                <a:solidFill>
                  <a:schemeClr val="bg1">
                    <a:lumMod val="50000"/>
                  </a:schemeClr>
                </a:solidFill>
                <a:latin typeface="印品黑体" panose="00000500000000000000" pitchFamily="2" charset="-122"/>
                <a:ea typeface="印品黑体" panose="00000500000000000000" pitchFamily="2" charset="-122"/>
              </a:rPr>
              <a:t>t </a:t>
            </a:r>
          </a:p>
        </p:txBody>
      </p:sp>
      <p:sp>
        <p:nvSpPr>
          <p:cNvPr id="301" name="Rectangle 32">
            <a:extLst>
              <a:ext uri="{FF2B5EF4-FFF2-40B4-BE49-F238E27FC236}">
                <a16:creationId xmlns:a16="http://schemas.microsoft.com/office/drawing/2014/main" id="{0CA22728-41B3-4CA2-B370-6A24003252EC}"/>
              </a:ext>
            </a:extLst>
          </p:cNvPr>
          <p:cNvSpPr>
            <a:spLocks noChangeArrowheads="1"/>
          </p:cNvSpPr>
          <p:nvPr/>
        </p:nvSpPr>
        <p:spPr bwMode="auto">
          <a:xfrm>
            <a:off x="8636179" y="433257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02" name="Rectangle 33">
            <a:extLst>
              <a:ext uri="{FF2B5EF4-FFF2-40B4-BE49-F238E27FC236}">
                <a16:creationId xmlns:a16="http://schemas.microsoft.com/office/drawing/2014/main" id="{AC425DFE-2BA5-463A-880B-AB5E0138BC41}"/>
              </a:ext>
            </a:extLst>
          </p:cNvPr>
          <p:cNvSpPr>
            <a:spLocks noChangeArrowheads="1"/>
          </p:cNvSpPr>
          <p:nvPr/>
        </p:nvSpPr>
        <p:spPr bwMode="auto">
          <a:xfrm>
            <a:off x="7159755" y="433257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03" name="Rectangle 34">
            <a:extLst>
              <a:ext uri="{FF2B5EF4-FFF2-40B4-BE49-F238E27FC236}">
                <a16:creationId xmlns:a16="http://schemas.microsoft.com/office/drawing/2014/main" id="{FCCFEFE5-3C0C-454B-93A5-8DE6CFE5218A}"/>
              </a:ext>
            </a:extLst>
          </p:cNvPr>
          <p:cNvSpPr>
            <a:spLocks noChangeArrowheads="1"/>
          </p:cNvSpPr>
          <p:nvPr/>
        </p:nvSpPr>
        <p:spPr bwMode="auto">
          <a:xfrm>
            <a:off x="5855913" y="4332572"/>
            <a:ext cx="1204552" cy="277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Tree>
    <p:extLst>
      <p:ext uri="{BB962C8B-B14F-4D97-AF65-F5344CB8AC3E}">
        <p14:creationId xmlns:p14="http://schemas.microsoft.com/office/powerpoint/2010/main" val="28944943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D6F07324-55E2-4702-8E6E-AE4549C73EDC}"/>
              </a:ext>
            </a:extLst>
          </p:cNvPr>
          <p:cNvGrpSpPr/>
          <p:nvPr/>
        </p:nvGrpSpPr>
        <p:grpSpPr>
          <a:xfrm>
            <a:off x="1135627" y="1940622"/>
            <a:ext cx="4358629" cy="3681751"/>
            <a:chOff x="1135627" y="1940622"/>
            <a:chExt cx="4358629" cy="3681751"/>
          </a:xfrm>
        </p:grpSpPr>
        <p:sp>
          <p:nvSpPr>
            <p:cNvPr id="3" name="Freeform 11"/>
            <p:cNvSpPr>
              <a:spLocks/>
            </p:cNvSpPr>
            <p:nvPr/>
          </p:nvSpPr>
          <p:spPr bwMode="auto">
            <a:xfrm>
              <a:off x="1135627" y="2928339"/>
              <a:ext cx="2626046" cy="1621776"/>
            </a:xfrm>
            <a:custGeom>
              <a:avLst/>
              <a:gdLst>
                <a:gd name="T0" fmla="*/ 374 w 2320"/>
                <a:gd name="T1" fmla="*/ 611 h 1237"/>
                <a:gd name="T2" fmla="*/ 846 w 2320"/>
                <a:gd name="T3" fmla="*/ 313 h 1237"/>
                <a:gd name="T4" fmla="*/ 1265 w 2320"/>
                <a:gd name="T5" fmla="*/ 14 h 1237"/>
                <a:gd name="T6" fmla="*/ 1597 w 2320"/>
                <a:gd name="T7" fmla="*/ 279 h 1237"/>
                <a:gd name="T8" fmla="*/ 2199 w 2320"/>
                <a:gd name="T9" fmla="*/ 554 h 1237"/>
                <a:gd name="T10" fmla="*/ 2051 w 2320"/>
                <a:gd name="T11" fmla="*/ 1014 h 1237"/>
                <a:gd name="T12" fmla="*/ 1780 w 2320"/>
                <a:gd name="T13" fmla="*/ 1054 h 1237"/>
                <a:gd name="T14" fmla="*/ 1303 w 2320"/>
                <a:gd name="T15" fmla="*/ 1237 h 1237"/>
                <a:gd name="T16" fmla="*/ 815 w 2320"/>
                <a:gd name="T17" fmla="*/ 1083 h 1237"/>
                <a:gd name="T18" fmla="*/ 200 w 2320"/>
                <a:gd name="T19" fmla="*/ 953 h 1237"/>
                <a:gd name="T20" fmla="*/ 374 w 2320"/>
                <a:gd name="T21" fmla="*/ 611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0" h="1237">
                  <a:moveTo>
                    <a:pt x="374" y="611"/>
                  </a:moveTo>
                  <a:cubicBezTo>
                    <a:pt x="374" y="611"/>
                    <a:pt x="268" y="269"/>
                    <a:pt x="846" y="313"/>
                  </a:cubicBezTo>
                  <a:cubicBezTo>
                    <a:pt x="846" y="313"/>
                    <a:pt x="904" y="0"/>
                    <a:pt x="1265" y="14"/>
                  </a:cubicBezTo>
                  <a:cubicBezTo>
                    <a:pt x="1265" y="14"/>
                    <a:pt x="1592" y="24"/>
                    <a:pt x="1597" y="279"/>
                  </a:cubicBezTo>
                  <a:cubicBezTo>
                    <a:pt x="1597" y="279"/>
                    <a:pt x="2031" y="187"/>
                    <a:pt x="2199" y="554"/>
                  </a:cubicBezTo>
                  <a:cubicBezTo>
                    <a:pt x="2199" y="554"/>
                    <a:pt x="2320" y="869"/>
                    <a:pt x="2051" y="1014"/>
                  </a:cubicBezTo>
                  <a:cubicBezTo>
                    <a:pt x="2051" y="1014"/>
                    <a:pt x="1912" y="1085"/>
                    <a:pt x="1780" y="1054"/>
                  </a:cubicBezTo>
                  <a:cubicBezTo>
                    <a:pt x="1780" y="1054"/>
                    <a:pt x="1646" y="1225"/>
                    <a:pt x="1303" y="1237"/>
                  </a:cubicBezTo>
                  <a:cubicBezTo>
                    <a:pt x="1303" y="1237"/>
                    <a:pt x="972" y="1237"/>
                    <a:pt x="815" y="1083"/>
                  </a:cubicBezTo>
                  <a:cubicBezTo>
                    <a:pt x="815" y="1083"/>
                    <a:pt x="383" y="1184"/>
                    <a:pt x="200" y="953"/>
                  </a:cubicBezTo>
                  <a:cubicBezTo>
                    <a:pt x="200" y="953"/>
                    <a:pt x="0" y="685"/>
                    <a:pt x="374" y="611"/>
                  </a:cubicBezTo>
                  <a:close/>
                </a:path>
              </a:pathLst>
            </a:custGeom>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6" name="Freeform 15"/>
            <p:cNvSpPr>
              <a:spLocks/>
            </p:cNvSpPr>
            <p:nvPr/>
          </p:nvSpPr>
          <p:spPr bwMode="auto">
            <a:xfrm>
              <a:off x="2009011" y="3492513"/>
              <a:ext cx="504941" cy="687332"/>
            </a:xfrm>
            <a:custGeom>
              <a:avLst/>
              <a:gdLst>
                <a:gd name="T0" fmla="*/ 322 w 349"/>
                <a:gd name="T1" fmla="*/ 291 h 475"/>
                <a:gd name="T2" fmla="*/ 223 w 349"/>
                <a:gd name="T3" fmla="*/ 436 h 475"/>
                <a:gd name="T4" fmla="*/ 125 w 349"/>
                <a:gd name="T5" fmla="*/ 435 h 475"/>
                <a:gd name="T6" fmla="*/ 27 w 349"/>
                <a:gd name="T7" fmla="*/ 290 h 475"/>
                <a:gd name="T8" fmla="*/ 76 w 349"/>
                <a:gd name="T9" fmla="*/ 218 h 475"/>
                <a:gd name="T10" fmla="*/ 126 w 349"/>
                <a:gd name="T11" fmla="*/ 218 h 475"/>
                <a:gd name="T12" fmla="*/ 124 w 349"/>
                <a:gd name="T13" fmla="*/ 203 h 475"/>
                <a:gd name="T14" fmla="*/ 124 w 349"/>
                <a:gd name="T15" fmla="*/ 34 h 475"/>
                <a:gd name="T16" fmla="*/ 137 w 349"/>
                <a:gd name="T17" fmla="*/ 0 h 475"/>
                <a:gd name="T18" fmla="*/ 224 w 349"/>
                <a:gd name="T19" fmla="*/ 0 h 475"/>
                <a:gd name="T20" fmla="*/ 237 w 349"/>
                <a:gd name="T21" fmla="*/ 34 h 475"/>
                <a:gd name="T22" fmla="*/ 237 w 349"/>
                <a:gd name="T23" fmla="*/ 203 h 475"/>
                <a:gd name="T24" fmla="*/ 235 w 349"/>
                <a:gd name="T25" fmla="*/ 218 h 475"/>
                <a:gd name="T26" fmla="*/ 272 w 349"/>
                <a:gd name="T27" fmla="*/ 218 h 475"/>
                <a:gd name="T28" fmla="*/ 322 w 349"/>
                <a:gd name="T29" fmla="*/ 29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75">
                  <a:moveTo>
                    <a:pt x="322" y="291"/>
                  </a:moveTo>
                  <a:cubicBezTo>
                    <a:pt x="294" y="331"/>
                    <a:pt x="250" y="396"/>
                    <a:pt x="223" y="436"/>
                  </a:cubicBezTo>
                  <a:cubicBezTo>
                    <a:pt x="196" y="475"/>
                    <a:pt x="152" y="475"/>
                    <a:pt x="125" y="435"/>
                  </a:cubicBezTo>
                  <a:cubicBezTo>
                    <a:pt x="98" y="396"/>
                    <a:pt x="54" y="330"/>
                    <a:pt x="27" y="290"/>
                  </a:cubicBezTo>
                  <a:cubicBezTo>
                    <a:pt x="0" y="250"/>
                    <a:pt x="22" y="218"/>
                    <a:pt x="76" y="218"/>
                  </a:cubicBezTo>
                  <a:cubicBezTo>
                    <a:pt x="91" y="218"/>
                    <a:pt x="108" y="218"/>
                    <a:pt x="126" y="218"/>
                  </a:cubicBezTo>
                  <a:cubicBezTo>
                    <a:pt x="125" y="214"/>
                    <a:pt x="124" y="209"/>
                    <a:pt x="124" y="203"/>
                  </a:cubicBezTo>
                  <a:cubicBezTo>
                    <a:pt x="124" y="34"/>
                    <a:pt x="124" y="34"/>
                    <a:pt x="124" y="34"/>
                  </a:cubicBezTo>
                  <a:cubicBezTo>
                    <a:pt x="124" y="15"/>
                    <a:pt x="130" y="0"/>
                    <a:pt x="137" y="0"/>
                  </a:cubicBezTo>
                  <a:cubicBezTo>
                    <a:pt x="224" y="0"/>
                    <a:pt x="224" y="0"/>
                    <a:pt x="224" y="0"/>
                  </a:cubicBezTo>
                  <a:cubicBezTo>
                    <a:pt x="231" y="0"/>
                    <a:pt x="237" y="15"/>
                    <a:pt x="237" y="34"/>
                  </a:cubicBezTo>
                  <a:cubicBezTo>
                    <a:pt x="237" y="203"/>
                    <a:pt x="237" y="203"/>
                    <a:pt x="237" y="203"/>
                  </a:cubicBezTo>
                  <a:cubicBezTo>
                    <a:pt x="237" y="209"/>
                    <a:pt x="236" y="214"/>
                    <a:pt x="235" y="218"/>
                  </a:cubicBezTo>
                  <a:cubicBezTo>
                    <a:pt x="249" y="218"/>
                    <a:pt x="261" y="218"/>
                    <a:pt x="272" y="218"/>
                  </a:cubicBezTo>
                  <a:cubicBezTo>
                    <a:pt x="327" y="218"/>
                    <a:pt x="349" y="251"/>
                    <a:pt x="322" y="29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 name="Freeform 16"/>
            <p:cNvSpPr>
              <a:spLocks/>
            </p:cNvSpPr>
            <p:nvPr/>
          </p:nvSpPr>
          <p:spPr bwMode="auto">
            <a:xfrm>
              <a:off x="2508880" y="3477823"/>
              <a:ext cx="503717" cy="687332"/>
            </a:xfrm>
            <a:custGeom>
              <a:avLst/>
              <a:gdLst>
                <a:gd name="T0" fmla="*/ 272 w 348"/>
                <a:gd name="T1" fmla="*/ 257 h 475"/>
                <a:gd name="T2" fmla="*/ 235 w 348"/>
                <a:gd name="T3" fmla="*/ 257 h 475"/>
                <a:gd name="T4" fmla="*/ 237 w 348"/>
                <a:gd name="T5" fmla="*/ 272 h 475"/>
                <a:gd name="T6" fmla="*/ 237 w 348"/>
                <a:gd name="T7" fmla="*/ 441 h 475"/>
                <a:gd name="T8" fmla="*/ 224 w 348"/>
                <a:gd name="T9" fmla="*/ 475 h 475"/>
                <a:gd name="T10" fmla="*/ 137 w 348"/>
                <a:gd name="T11" fmla="*/ 475 h 475"/>
                <a:gd name="T12" fmla="*/ 124 w 348"/>
                <a:gd name="T13" fmla="*/ 441 h 475"/>
                <a:gd name="T14" fmla="*/ 124 w 348"/>
                <a:gd name="T15" fmla="*/ 272 h 475"/>
                <a:gd name="T16" fmla="*/ 125 w 348"/>
                <a:gd name="T17" fmla="*/ 257 h 475"/>
                <a:gd name="T18" fmla="*/ 76 w 348"/>
                <a:gd name="T19" fmla="*/ 257 h 475"/>
                <a:gd name="T20" fmla="*/ 27 w 348"/>
                <a:gd name="T21" fmla="*/ 185 h 475"/>
                <a:gd name="T22" fmla="*/ 125 w 348"/>
                <a:gd name="T23" fmla="*/ 40 h 475"/>
                <a:gd name="T24" fmla="*/ 223 w 348"/>
                <a:gd name="T25" fmla="*/ 39 h 475"/>
                <a:gd name="T26" fmla="*/ 321 w 348"/>
                <a:gd name="T27" fmla="*/ 184 h 475"/>
                <a:gd name="T28" fmla="*/ 272 w 348"/>
                <a:gd name="T29" fmla="*/ 25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475">
                  <a:moveTo>
                    <a:pt x="272" y="257"/>
                  </a:moveTo>
                  <a:cubicBezTo>
                    <a:pt x="261" y="257"/>
                    <a:pt x="249" y="257"/>
                    <a:pt x="235" y="257"/>
                  </a:cubicBezTo>
                  <a:cubicBezTo>
                    <a:pt x="236" y="261"/>
                    <a:pt x="237" y="266"/>
                    <a:pt x="237" y="272"/>
                  </a:cubicBezTo>
                  <a:cubicBezTo>
                    <a:pt x="237" y="441"/>
                    <a:pt x="237" y="441"/>
                    <a:pt x="237" y="441"/>
                  </a:cubicBezTo>
                  <a:cubicBezTo>
                    <a:pt x="237" y="460"/>
                    <a:pt x="231" y="475"/>
                    <a:pt x="224" y="475"/>
                  </a:cubicBezTo>
                  <a:cubicBezTo>
                    <a:pt x="137" y="475"/>
                    <a:pt x="137" y="475"/>
                    <a:pt x="137" y="475"/>
                  </a:cubicBezTo>
                  <a:cubicBezTo>
                    <a:pt x="130" y="475"/>
                    <a:pt x="124" y="460"/>
                    <a:pt x="124" y="441"/>
                  </a:cubicBezTo>
                  <a:cubicBezTo>
                    <a:pt x="124" y="272"/>
                    <a:pt x="124" y="272"/>
                    <a:pt x="124" y="272"/>
                  </a:cubicBezTo>
                  <a:cubicBezTo>
                    <a:pt x="124" y="266"/>
                    <a:pt x="125" y="261"/>
                    <a:pt x="125" y="257"/>
                  </a:cubicBezTo>
                  <a:cubicBezTo>
                    <a:pt x="107" y="257"/>
                    <a:pt x="90" y="257"/>
                    <a:pt x="76" y="257"/>
                  </a:cubicBezTo>
                  <a:cubicBezTo>
                    <a:pt x="22" y="257"/>
                    <a:pt x="0" y="225"/>
                    <a:pt x="27" y="185"/>
                  </a:cubicBezTo>
                  <a:cubicBezTo>
                    <a:pt x="54" y="145"/>
                    <a:pt x="98" y="79"/>
                    <a:pt x="125" y="40"/>
                  </a:cubicBezTo>
                  <a:cubicBezTo>
                    <a:pt x="152" y="0"/>
                    <a:pt x="196" y="0"/>
                    <a:pt x="223" y="39"/>
                  </a:cubicBezTo>
                  <a:cubicBezTo>
                    <a:pt x="250" y="79"/>
                    <a:pt x="294" y="144"/>
                    <a:pt x="321" y="184"/>
                  </a:cubicBezTo>
                  <a:cubicBezTo>
                    <a:pt x="348" y="224"/>
                    <a:pt x="326" y="257"/>
                    <a:pt x="272" y="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55" name="组合 54">
              <a:extLst>
                <a:ext uri="{FF2B5EF4-FFF2-40B4-BE49-F238E27FC236}">
                  <a16:creationId xmlns:a16="http://schemas.microsoft.com/office/drawing/2014/main" id="{2F6E37D7-88C0-4AF9-864C-A0F50A0AE51A}"/>
                </a:ext>
              </a:extLst>
            </p:cNvPr>
            <p:cNvGrpSpPr/>
            <p:nvPr/>
          </p:nvGrpSpPr>
          <p:grpSpPr>
            <a:xfrm>
              <a:off x="3366554" y="1940622"/>
              <a:ext cx="725025" cy="725025"/>
              <a:chOff x="4762500" y="1896646"/>
              <a:chExt cx="895350" cy="895350"/>
            </a:xfrm>
          </p:grpSpPr>
          <p:sp>
            <p:nvSpPr>
              <p:cNvPr id="56" name="椭圆 55">
                <a:extLst>
                  <a:ext uri="{FF2B5EF4-FFF2-40B4-BE49-F238E27FC236}">
                    <a16:creationId xmlns:a16="http://schemas.microsoft.com/office/drawing/2014/main" id="{AC5B755B-82A1-45F6-BC24-02B797CB8FAB}"/>
                  </a:ext>
                </a:extLst>
              </p:cNvPr>
              <p:cNvSpPr/>
              <p:nvPr/>
            </p:nvSpPr>
            <p:spPr>
              <a:xfrm>
                <a:off x="4762500" y="1896646"/>
                <a:ext cx="895350" cy="895350"/>
              </a:xfrm>
              <a:prstGeom prst="ellipse">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7" name="椭圆 104">
                <a:extLst>
                  <a:ext uri="{FF2B5EF4-FFF2-40B4-BE49-F238E27FC236}">
                    <a16:creationId xmlns:a16="http://schemas.microsoft.com/office/drawing/2014/main" id="{AD833739-5DF7-40B4-B8B7-5CCE19D7BDB5}"/>
                  </a:ext>
                </a:extLst>
              </p:cNvPr>
              <p:cNvSpPr/>
              <p:nvPr/>
            </p:nvSpPr>
            <p:spPr>
              <a:xfrm>
                <a:off x="4980404" y="2132129"/>
                <a:ext cx="459542" cy="424381"/>
              </a:xfrm>
              <a:custGeom>
                <a:avLst/>
                <a:gdLst>
                  <a:gd name="connsiteX0" fmla="*/ 186302 w 608697"/>
                  <a:gd name="connsiteY0" fmla="*/ 63862 h 562124"/>
                  <a:gd name="connsiteX1" fmla="*/ 204357 w 608697"/>
                  <a:gd name="connsiteY1" fmla="*/ 81889 h 562124"/>
                  <a:gd name="connsiteX2" fmla="*/ 186302 w 608697"/>
                  <a:gd name="connsiteY2" fmla="*/ 99991 h 562124"/>
                  <a:gd name="connsiteX3" fmla="*/ 99759 w 608697"/>
                  <a:gd name="connsiteY3" fmla="*/ 186326 h 562124"/>
                  <a:gd name="connsiteX4" fmla="*/ 81705 w 608697"/>
                  <a:gd name="connsiteY4" fmla="*/ 204428 h 562124"/>
                  <a:gd name="connsiteX5" fmla="*/ 63650 w 608697"/>
                  <a:gd name="connsiteY5" fmla="*/ 186326 h 562124"/>
                  <a:gd name="connsiteX6" fmla="*/ 186302 w 608697"/>
                  <a:gd name="connsiteY6" fmla="*/ 63862 h 562124"/>
                  <a:gd name="connsiteX7" fmla="*/ 175448 w 608697"/>
                  <a:gd name="connsiteY7" fmla="*/ 36129 h 562124"/>
                  <a:gd name="connsiteX8" fmla="*/ 36179 w 608697"/>
                  <a:gd name="connsiteY8" fmla="*/ 175282 h 562124"/>
                  <a:gd name="connsiteX9" fmla="*/ 276226 w 608697"/>
                  <a:gd name="connsiteY9" fmla="*/ 490611 h 562124"/>
                  <a:gd name="connsiteX10" fmla="*/ 276972 w 608697"/>
                  <a:gd name="connsiteY10" fmla="*/ 491356 h 562124"/>
                  <a:gd name="connsiteX11" fmla="*/ 304349 w 608697"/>
                  <a:gd name="connsiteY11" fmla="*/ 518546 h 562124"/>
                  <a:gd name="connsiteX12" fmla="*/ 331725 w 608697"/>
                  <a:gd name="connsiteY12" fmla="*/ 491356 h 562124"/>
                  <a:gd name="connsiteX13" fmla="*/ 332471 w 608697"/>
                  <a:gd name="connsiteY13" fmla="*/ 490611 h 562124"/>
                  <a:gd name="connsiteX14" fmla="*/ 572518 w 608697"/>
                  <a:gd name="connsiteY14" fmla="*/ 175282 h 562124"/>
                  <a:gd name="connsiteX15" fmla="*/ 433249 w 608697"/>
                  <a:gd name="connsiteY15" fmla="*/ 36129 h 562124"/>
                  <a:gd name="connsiteX16" fmla="*/ 318149 w 608697"/>
                  <a:gd name="connsiteY16" fmla="*/ 89764 h 562124"/>
                  <a:gd name="connsiteX17" fmla="*/ 304349 w 608697"/>
                  <a:gd name="connsiteY17" fmla="*/ 96170 h 562124"/>
                  <a:gd name="connsiteX18" fmla="*/ 290548 w 608697"/>
                  <a:gd name="connsiteY18" fmla="*/ 89764 h 562124"/>
                  <a:gd name="connsiteX19" fmla="*/ 175448 w 608697"/>
                  <a:gd name="connsiteY19" fmla="*/ 36129 h 562124"/>
                  <a:gd name="connsiteX20" fmla="*/ 175448 w 608697"/>
                  <a:gd name="connsiteY20" fmla="*/ 0 h 562124"/>
                  <a:gd name="connsiteX21" fmla="*/ 304349 w 608697"/>
                  <a:gd name="connsiteY21" fmla="*/ 51847 h 562124"/>
                  <a:gd name="connsiteX22" fmla="*/ 433249 w 608697"/>
                  <a:gd name="connsiteY22" fmla="*/ 0 h 562124"/>
                  <a:gd name="connsiteX23" fmla="*/ 608697 w 608697"/>
                  <a:gd name="connsiteY23" fmla="*/ 175282 h 562124"/>
                  <a:gd name="connsiteX24" fmla="*/ 537309 w 608697"/>
                  <a:gd name="connsiteY24" fmla="*/ 342593 h 562124"/>
                  <a:gd name="connsiteX25" fmla="*/ 356864 w 608697"/>
                  <a:gd name="connsiteY25" fmla="*/ 517354 h 562124"/>
                  <a:gd name="connsiteX26" fmla="*/ 317104 w 608697"/>
                  <a:gd name="connsiteY26" fmla="*/ 556835 h 562124"/>
                  <a:gd name="connsiteX27" fmla="*/ 304349 w 608697"/>
                  <a:gd name="connsiteY27" fmla="*/ 562124 h 562124"/>
                  <a:gd name="connsiteX28" fmla="*/ 291593 w 608697"/>
                  <a:gd name="connsiteY28" fmla="*/ 556835 h 562124"/>
                  <a:gd name="connsiteX29" fmla="*/ 251834 w 608697"/>
                  <a:gd name="connsiteY29" fmla="*/ 517354 h 562124"/>
                  <a:gd name="connsiteX30" fmla="*/ 71388 w 608697"/>
                  <a:gd name="connsiteY30" fmla="*/ 342593 h 562124"/>
                  <a:gd name="connsiteX31" fmla="*/ 0 w 608697"/>
                  <a:gd name="connsiteY31" fmla="*/ 175282 h 562124"/>
                  <a:gd name="connsiteX32" fmla="*/ 175448 w 608697"/>
                  <a:gd name="connsiteY32" fmla="*/ 0 h 5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8697" h="562124">
                    <a:moveTo>
                      <a:pt x="186302" y="63862"/>
                    </a:moveTo>
                    <a:cubicBezTo>
                      <a:pt x="196225" y="63862"/>
                      <a:pt x="204357" y="71907"/>
                      <a:pt x="204357" y="81889"/>
                    </a:cubicBezTo>
                    <a:cubicBezTo>
                      <a:pt x="204357" y="91871"/>
                      <a:pt x="196300" y="99991"/>
                      <a:pt x="186302" y="99991"/>
                    </a:cubicBezTo>
                    <a:cubicBezTo>
                      <a:pt x="137808" y="99991"/>
                      <a:pt x="99759" y="137907"/>
                      <a:pt x="99759" y="186326"/>
                    </a:cubicBezTo>
                    <a:cubicBezTo>
                      <a:pt x="99759" y="196308"/>
                      <a:pt x="91702" y="204428"/>
                      <a:pt x="81705" y="204428"/>
                    </a:cubicBezTo>
                    <a:cubicBezTo>
                      <a:pt x="71708" y="204428"/>
                      <a:pt x="63650" y="196308"/>
                      <a:pt x="63650" y="186326"/>
                    </a:cubicBezTo>
                    <a:cubicBezTo>
                      <a:pt x="63650" y="117645"/>
                      <a:pt x="117516" y="63862"/>
                      <a:pt x="186302" y="63862"/>
                    </a:cubicBezTo>
                    <a:close/>
                    <a:moveTo>
                      <a:pt x="175448" y="36129"/>
                    </a:moveTo>
                    <a:cubicBezTo>
                      <a:pt x="97347" y="36129"/>
                      <a:pt x="36179" y="97213"/>
                      <a:pt x="36179" y="175282"/>
                    </a:cubicBezTo>
                    <a:cubicBezTo>
                      <a:pt x="36179" y="273687"/>
                      <a:pt x="122933" y="355182"/>
                      <a:pt x="276226" y="490611"/>
                    </a:cubicBezTo>
                    <a:cubicBezTo>
                      <a:pt x="276450" y="490834"/>
                      <a:pt x="276748" y="491132"/>
                      <a:pt x="276972" y="491356"/>
                    </a:cubicBezTo>
                    <a:lnTo>
                      <a:pt x="304349" y="518546"/>
                    </a:lnTo>
                    <a:lnTo>
                      <a:pt x="331725" y="491356"/>
                    </a:lnTo>
                    <a:cubicBezTo>
                      <a:pt x="331949" y="491132"/>
                      <a:pt x="332247" y="490834"/>
                      <a:pt x="332471" y="490611"/>
                    </a:cubicBezTo>
                    <a:cubicBezTo>
                      <a:pt x="485764" y="355182"/>
                      <a:pt x="572518" y="273762"/>
                      <a:pt x="572518" y="175282"/>
                    </a:cubicBezTo>
                    <a:cubicBezTo>
                      <a:pt x="572518" y="97213"/>
                      <a:pt x="511350" y="36129"/>
                      <a:pt x="433249" y="36129"/>
                    </a:cubicBezTo>
                    <a:cubicBezTo>
                      <a:pt x="390282" y="36129"/>
                      <a:pt x="346196" y="56689"/>
                      <a:pt x="318149" y="89764"/>
                    </a:cubicBezTo>
                    <a:cubicBezTo>
                      <a:pt x="314717" y="93861"/>
                      <a:pt x="309645" y="96170"/>
                      <a:pt x="304349" y="96170"/>
                    </a:cubicBezTo>
                    <a:cubicBezTo>
                      <a:pt x="299052" y="96170"/>
                      <a:pt x="293980" y="93861"/>
                      <a:pt x="290548" y="89764"/>
                    </a:cubicBezTo>
                    <a:cubicBezTo>
                      <a:pt x="262501" y="56689"/>
                      <a:pt x="218415" y="36129"/>
                      <a:pt x="175448" y="36129"/>
                    </a:cubicBezTo>
                    <a:close/>
                    <a:moveTo>
                      <a:pt x="175448" y="0"/>
                    </a:moveTo>
                    <a:cubicBezTo>
                      <a:pt x="222891" y="0"/>
                      <a:pt x="269736" y="19145"/>
                      <a:pt x="304349" y="51847"/>
                    </a:cubicBezTo>
                    <a:cubicBezTo>
                      <a:pt x="338961" y="19145"/>
                      <a:pt x="385807" y="0"/>
                      <a:pt x="433249" y="0"/>
                    </a:cubicBezTo>
                    <a:cubicBezTo>
                      <a:pt x="531640" y="0"/>
                      <a:pt x="608697" y="77026"/>
                      <a:pt x="608697" y="175282"/>
                    </a:cubicBezTo>
                    <a:cubicBezTo>
                      <a:pt x="608697" y="230258"/>
                      <a:pt x="586020" y="283446"/>
                      <a:pt x="537309" y="342593"/>
                    </a:cubicBezTo>
                    <a:cubicBezTo>
                      <a:pt x="494865" y="394291"/>
                      <a:pt x="435711" y="447628"/>
                      <a:pt x="356864" y="517354"/>
                    </a:cubicBezTo>
                    <a:lnTo>
                      <a:pt x="317104" y="556835"/>
                    </a:lnTo>
                    <a:cubicBezTo>
                      <a:pt x="313598" y="560336"/>
                      <a:pt x="308973" y="562124"/>
                      <a:pt x="304349" y="562124"/>
                    </a:cubicBezTo>
                    <a:cubicBezTo>
                      <a:pt x="299724" y="562124"/>
                      <a:pt x="295099" y="560336"/>
                      <a:pt x="291593" y="556835"/>
                    </a:cubicBezTo>
                    <a:lnTo>
                      <a:pt x="251834" y="517354"/>
                    </a:lnTo>
                    <a:cubicBezTo>
                      <a:pt x="172986" y="447628"/>
                      <a:pt x="113832" y="394291"/>
                      <a:pt x="71388" y="342593"/>
                    </a:cubicBezTo>
                    <a:cubicBezTo>
                      <a:pt x="22677" y="283446"/>
                      <a:pt x="0" y="230258"/>
                      <a:pt x="0" y="175282"/>
                    </a:cubicBezTo>
                    <a:cubicBezTo>
                      <a:pt x="0" y="77026"/>
                      <a:pt x="77057" y="0"/>
                      <a:pt x="1754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grpSp>
        <p:grpSp>
          <p:nvGrpSpPr>
            <p:cNvPr id="43" name="组合 42">
              <a:extLst>
                <a:ext uri="{FF2B5EF4-FFF2-40B4-BE49-F238E27FC236}">
                  <a16:creationId xmlns:a16="http://schemas.microsoft.com/office/drawing/2014/main" id="{288C423E-5AD6-442A-9132-D9D92612CDF7}"/>
                </a:ext>
              </a:extLst>
            </p:cNvPr>
            <p:cNvGrpSpPr/>
            <p:nvPr/>
          </p:nvGrpSpPr>
          <p:grpSpPr>
            <a:xfrm>
              <a:off x="4206605" y="2547216"/>
              <a:ext cx="725025" cy="725025"/>
              <a:chOff x="4762500" y="1896646"/>
              <a:chExt cx="895350" cy="895350"/>
            </a:xfrm>
          </p:grpSpPr>
          <p:sp>
            <p:nvSpPr>
              <p:cNvPr id="44" name="椭圆 43">
                <a:extLst>
                  <a:ext uri="{FF2B5EF4-FFF2-40B4-BE49-F238E27FC236}">
                    <a16:creationId xmlns:a16="http://schemas.microsoft.com/office/drawing/2014/main" id="{A1642E4D-7A33-429A-9048-80D910AEA478}"/>
                  </a:ext>
                </a:extLst>
              </p:cNvPr>
              <p:cNvSpPr/>
              <p:nvPr/>
            </p:nvSpPr>
            <p:spPr>
              <a:xfrm>
                <a:off x="4762500" y="1896646"/>
                <a:ext cx="895350" cy="895350"/>
              </a:xfrm>
              <a:prstGeom prst="ellipse">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45" name="椭圆 108">
                <a:extLst>
                  <a:ext uri="{FF2B5EF4-FFF2-40B4-BE49-F238E27FC236}">
                    <a16:creationId xmlns:a16="http://schemas.microsoft.com/office/drawing/2014/main" id="{E59A4B39-B3B6-4B9E-9A27-5A0DB9C70709}"/>
                  </a:ext>
                </a:extLst>
              </p:cNvPr>
              <p:cNvSpPr/>
              <p:nvPr/>
            </p:nvSpPr>
            <p:spPr>
              <a:xfrm>
                <a:off x="4987843" y="2114550"/>
                <a:ext cx="444662" cy="459542"/>
              </a:xfrm>
              <a:custGeom>
                <a:avLst/>
                <a:gdLst>
                  <a:gd name="T0" fmla="*/ 743 w 743"/>
                  <a:gd name="T1" fmla="*/ 27 h 769"/>
                  <a:gd name="T2" fmla="*/ 736 w 743"/>
                  <a:gd name="T3" fmla="*/ 8 h 769"/>
                  <a:gd name="T4" fmla="*/ 717 w 743"/>
                  <a:gd name="T5" fmla="*/ 0 h 769"/>
                  <a:gd name="T6" fmla="*/ 599 w 743"/>
                  <a:gd name="T7" fmla="*/ 0 h 769"/>
                  <a:gd name="T8" fmla="*/ 591 w 743"/>
                  <a:gd name="T9" fmla="*/ 1 h 769"/>
                  <a:gd name="T10" fmla="*/ 569 w 743"/>
                  <a:gd name="T11" fmla="*/ 1 h 769"/>
                  <a:gd name="T12" fmla="*/ 555 w 743"/>
                  <a:gd name="T13" fmla="*/ 2 h 769"/>
                  <a:gd name="T14" fmla="*/ 184 w 743"/>
                  <a:gd name="T15" fmla="*/ 2 h 769"/>
                  <a:gd name="T16" fmla="*/ 171 w 743"/>
                  <a:gd name="T17" fmla="*/ 1 h 769"/>
                  <a:gd name="T18" fmla="*/ 152 w 743"/>
                  <a:gd name="T19" fmla="*/ 1 h 769"/>
                  <a:gd name="T20" fmla="*/ 144 w 743"/>
                  <a:gd name="T21" fmla="*/ 0 h 769"/>
                  <a:gd name="T22" fmla="*/ 26 w 743"/>
                  <a:gd name="T23" fmla="*/ 0 h 769"/>
                  <a:gd name="T24" fmla="*/ 8 w 743"/>
                  <a:gd name="T25" fmla="*/ 8 h 769"/>
                  <a:gd name="T26" fmla="*/ 0 w 743"/>
                  <a:gd name="T27" fmla="*/ 27 h 769"/>
                  <a:gd name="T28" fmla="*/ 118 w 743"/>
                  <a:gd name="T29" fmla="*/ 266 h 769"/>
                  <a:gd name="T30" fmla="*/ 118 w 743"/>
                  <a:gd name="T31" fmla="*/ 267 h 769"/>
                  <a:gd name="T32" fmla="*/ 118 w 743"/>
                  <a:gd name="T33" fmla="*/ 270 h 769"/>
                  <a:gd name="T34" fmla="*/ 342 w 743"/>
                  <a:gd name="T35" fmla="*/ 511 h 769"/>
                  <a:gd name="T36" fmla="*/ 342 w 743"/>
                  <a:gd name="T37" fmla="*/ 713 h 769"/>
                  <a:gd name="T38" fmla="*/ 242 w 743"/>
                  <a:gd name="T39" fmla="*/ 713 h 769"/>
                  <a:gd name="T40" fmla="*/ 228 w 743"/>
                  <a:gd name="T41" fmla="*/ 727 h 769"/>
                  <a:gd name="T42" fmla="*/ 228 w 743"/>
                  <a:gd name="T43" fmla="*/ 756 h 769"/>
                  <a:gd name="T44" fmla="*/ 242 w 743"/>
                  <a:gd name="T45" fmla="*/ 769 h 769"/>
                  <a:gd name="T46" fmla="*/ 498 w 743"/>
                  <a:gd name="T47" fmla="*/ 769 h 769"/>
                  <a:gd name="T48" fmla="*/ 511 w 743"/>
                  <a:gd name="T49" fmla="*/ 756 h 769"/>
                  <a:gd name="T50" fmla="*/ 511 w 743"/>
                  <a:gd name="T51" fmla="*/ 727 h 769"/>
                  <a:gd name="T52" fmla="*/ 498 w 743"/>
                  <a:gd name="T53" fmla="*/ 713 h 769"/>
                  <a:gd name="T54" fmla="*/ 398 w 743"/>
                  <a:gd name="T55" fmla="*/ 713 h 769"/>
                  <a:gd name="T56" fmla="*/ 398 w 743"/>
                  <a:gd name="T57" fmla="*/ 511 h 769"/>
                  <a:gd name="T58" fmla="*/ 621 w 743"/>
                  <a:gd name="T59" fmla="*/ 279 h 769"/>
                  <a:gd name="T60" fmla="*/ 623 w 743"/>
                  <a:gd name="T61" fmla="*/ 271 h 769"/>
                  <a:gd name="T62" fmla="*/ 623 w 743"/>
                  <a:gd name="T63" fmla="*/ 266 h 769"/>
                  <a:gd name="T64" fmla="*/ 743 w 743"/>
                  <a:gd name="T65" fmla="*/ 27 h 769"/>
                  <a:gd name="T66" fmla="*/ 370 w 743"/>
                  <a:gd name="T67" fmla="*/ 457 h 769"/>
                  <a:gd name="T68" fmla="*/ 174 w 743"/>
                  <a:gd name="T69" fmla="*/ 261 h 769"/>
                  <a:gd name="T70" fmla="*/ 174 w 743"/>
                  <a:gd name="T71" fmla="*/ 58 h 769"/>
                  <a:gd name="T72" fmla="*/ 566 w 743"/>
                  <a:gd name="T73" fmla="*/ 58 h 769"/>
                  <a:gd name="T74" fmla="*/ 566 w 743"/>
                  <a:gd name="T75" fmla="*/ 261 h 769"/>
                  <a:gd name="T76" fmla="*/ 370 w 743"/>
                  <a:gd name="T77" fmla="*/ 457 h 769"/>
                  <a:gd name="T78" fmla="*/ 118 w 743"/>
                  <a:gd name="T79" fmla="*/ 209 h 769"/>
                  <a:gd name="T80" fmla="*/ 55 w 743"/>
                  <a:gd name="T81" fmla="*/ 53 h 769"/>
                  <a:gd name="T82" fmla="*/ 118 w 743"/>
                  <a:gd name="T83" fmla="*/ 53 h 769"/>
                  <a:gd name="T84" fmla="*/ 118 w 743"/>
                  <a:gd name="T85" fmla="*/ 209 h 769"/>
                  <a:gd name="T86" fmla="*/ 626 w 743"/>
                  <a:gd name="T87" fmla="*/ 209 h 769"/>
                  <a:gd name="T88" fmla="*/ 626 w 743"/>
                  <a:gd name="T89" fmla="*/ 53 h 769"/>
                  <a:gd name="T90" fmla="*/ 688 w 743"/>
                  <a:gd name="T91" fmla="*/ 53 h 769"/>
                  <a:gd name="T92" fmla="*/ 626 w 743"/>
                  <a:gd name="T93" fmla="*/ 20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3" h="769">
                    <a:moveTo>
                      <a:pt x="743" y="27"/>
                    </a:moveTo>
                    <a:cubicBezTo>
                      <a:pt x="743" y="20"/>
                      <a:pt x="741" y="13"/>
                      <a:pt x="736" y="8"/>
                    </a:cubicBezTo>
                    <a:cubicBezTo>
                      <a:pt x="731" y="3"/>
                      <a:pt x="724" y="0"/>
                      <a:pt x="717" y="0"/>
                    </a:cubicBezTo>
                    <a:lnTo>
                      <a:pt x="599" y="0"/>
                    </a:lnTo>
                    <a:cubicBezTo>
                      <a:pt x="596" y="0"/>
                      <a:pt x="594" y="0"/>
                      <a:pt x="591" y="1"/>
                    </a:cubicBezTo>
                    <a:lnTo>
                      <a:pt x="569" y="1"/>
                    </a:lnTo>
                    <a:cubicBezTo>
                      <a:pt x="565" y="1"/>
                      <a:pt x="560" y="1"/>
                      <a:pt x="555" y="2"/>
                    </a:cubicBezTo>
                    <a:lnTo>
                      <a:pt x="184" y="2"/>
                    </a:lnTo>
                    <a:cubicBezTo>
                      <a:pt x="179" y="1"/>
                      <a:pt x="175" y="1"/>
                      <a:pt x="171" y="1"/>
                    </a:cubicBezTo>
                    <a:lnTo>
                      <a:pt x="152" y="1"/>
                    </a:lnTo>
                    <a:cubicBezTo>
                      <a:pt x="149" y="0"/>
                      <a:pt x="147" y="0"/>
                      <a:pt x="144" y="0"/>
                    </a:cubicBezTo>
                    <a:lnTo>
                      <a:pt x="26" y="0"/>
                    </a:lnTo>
                    <a:cubicBezTo>
                      <a:pt x="19" y="0"/>
                      <a:pt x="13" y="3"/>
                      <a:pt x="8" y="8"/>
                    </a:cubicBezTo>
                    <a:cubicBezTo>
                      <a:pt x="2" y="13"/>
                      <a:pt x="0" y="20"/>
                      <a:pt x="0" y="27"/>
                    </a:cubicBezTo>
                    <a:cubicBezTo>
                      <a:pt x="0" y="36"/>
                      <a:pt x="3" y="239"/>
                      <a:pt x="118" y="266"/>
                    </a:cubicBezTo>
                    <a:lnTo>
                      <a:pt x="118" y="267"/>
                    </a:lnTo>
                    <a:cubicBezTo>
                      <a:pt x="118" y="268"/>
                      <a:pt x="118" y="269"/>
                      <a:pt x="118" y="270"/>
                    </a:cubicBezTo>
                    <a:cubicBezTo>
                      <a:pt x="123" y="394"/>
                      <a:pt x="220" y="497"/>
                      <a:pt x="342" y="511"/>
                    </a:cubicBezTo>
                    <a:lnTo>
                      <a:pt x="342" y="713"/>
                    </a:lnTo>
                    <a:lnTo>
                      <a:pt x="242" y="713"/>
                    </a:lnTo>
                    <a:cubicBezTo>
                      <a:pt x="234" y="713"/>
                      <a:pt x="228" y="719"/>
                      <a:pt x="228" y="727"/>
                    </a:cubicBezTo>
                    <a:lnTo>
                      <a:pt x="228" y="756"/>
                    </a:lnTo>
                    <a:cubicBezTo>
                      <a:pt x="228" y="763"/>
                      <a:pt x="234" y="769"/>
                      <a:pt x="242" y="769"/>
                    </a:cubicBezTo>
                    <a:lnTo>
                      <a:pt x="498" y="769"/>
                    </a:lnTo>
                    <a:cubicBezTo>
                      <a:pt x="505" y="769"/>
                      <a:pt x="511" y="763"/>
                      <a:pt x="511" y="756"/>
                    </a:cubicBezTo>
                    <a:lnTo>
                      <a:pt x="511" y="727"/>
                    </a:lnTo>
                    <a:cubicBezTo>
                      <a:pt x="511" y="719"/>
                      <a:pt x="505" y="713"/>
                      <a:pt x="498" y="713"/>
                    </a:cubicBezTo>
                    <a:lnTo>
                      <a:pt x="398" y="713"/>
                    </a:lnTo>
                    <a:lnTo>
                      <a:pt x="398" y="511"/>
                    </a:lnTo>
                    <a:cubicBezTo>
                      <a:pt x="519" y="498"/>
                      <a:pt x="612" y="401"/>
                      <a:pt x="621" y="279"/>
                    </a:cubicBezTo>
                    <a:cubicBezTo>
                      <a:pt x="622" y="277"/>
                      <a:pt x="623" y="274"/>
                      <a:pt x="623" y="271"/>
                    </a:cubicBezTo>
                    <a:lnTo>
                      <a:pt x="623" y="266"/>
                    </a:lnTo>
                    <a:cubicBezTo>
                      <a:pt x="740" y="242"/>
                      <a:pt x="743" y="36"/>
                      <a:pt x="743" y="27"/>
                    </a:cubicBezTo>
                    <a:close/>
                    <a:moveTo>
                      <a:pt x="370" y="457"/>
                    </a:moveTo>
                    <a:cubicBezTo>
                      <a:pt x="262" y="457"/>
                      <a:pt x="174" y="369"/>
                      <a:pt x="174" y="261"/>
                    </a:cubicBezTo>
                    <a:lnTo>
                      <a:pt x="174" y="58"/>
                    </a:lnTo>
                    <a:lnTo>
                      <a:pt x="566" y="58"/>
                    </a:lnTo>
                    <a:lnTo>
                      <a:pt x="566" y="261"/>
                    </a:lnTo>
                    <a:cubicBezTo>
                      <a:pt x="566" y="369"/>
                      <a:pt x="478" y="457"/>
                      <a:pt x="370" y="457"/>
                    </a:cubicBezTo>
                    <a:close/>
                    <a:moveTo>
                      <a:pt x="118" y="209"/>
                    </a:moveTo>
                    <a:cubicBezTo>
                      <a:pt x="73" y="184"/>
                      <a:pt x="59" y="98"/>
                      <a:pt x="55" y="53"/>
                    </a:cubicBezTo>
                    <a:lnTo>
                      <a:pt x="118" y="53"/>
                    </a:lnTo>
                    <a:lnTo>
                      <a:pt x="118" y="209"/>
                    </a:lnTo>
                    <a:close/>
                    <a:moveTo>
                      <a:pt x="626" y="209"/>
                    </a:moveTo>
                    <a:lnTo>
                      <a:pt x="626" y="53"/>
                    </a:lnTo>
                    <a:lnTo>
                      <a:pt x="688" y="53"/>
                    </a:lnTo>
                    <a:cubicBezTo>
                      <a:pt x="684" y="98"/>
                      <a:pt x="670" y="184"/>
                      <a:pt x="626" y="20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6" name="组合 45">
              <a:extLst>
                <a:ext uri="{FF2B5EF4-FFF2-40B4-BE49-F238E27FC236}">
                  <a16:creationId xmlns:a16="http://schemas.microsoft.com/office/drawing/2014/main" id="{4DC7A312-5515-4A77-AEDD-BF0F24101C31}"/>
                </a:ext>
              </a:extLst>
            </p:cNvPr>
            <p:cNvGrpSpPr/>
            <p:nvPr/>
          </p:nvGrpSpPr>
          <p:grpSpPr>
            <a:xfrm>
              <a:off x="4769231" y="3434734"/>
              <a:ext cx="725025" cy="725025"/>
              <a:chOff x="4762500" y="1896646"/>
              <a:chExt cx="895350" cy="895350"/>
            </a:xfrm>
          </p:grpSpPr>
          <p:sp>
            <p:nvSpPr>
              <p:cNvPr id="47" name="椭圆 46">
                <a:extLst>
                  <a:ext uri="{FF2B5EF4-FFF2-40B4-BE49-F238E27FC236}">
                    <a16:creationId xmlns:a16="http://schemas.microsoft.com/office/drawing/2014/main" id="{190DF48B-CA76-47DF-919F-3F6B4171F821}"/>
                  </a:ext>
                </a:extLst>
              </p:cNvPr>
              <p:cNvSpPr/>
              <p:nvPr/>
            </p:nvSpPr>
            <p:spPr>
              <a:xfrm>
                <a:off x="4762500" y="1896646"/>
                <a:ext cx="895350" cy="895350"/>
              </a:xfrm>
              <a:prstGeom prst="ellipse">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48" name="椭圆 111">
                <a:extLst>
                  <a:ext uri="{FF2B5EF4-FFF2-40B4-BE49-F238E27FC236}">
                    <a16:creationId xmlns:a16="http://schemas.microsoft.com/office/drawing/2014/main" id="{7866AE1B-062C-4CFC-8C47-B6DAAC969705}"/>
                  </a:ext>
                </a:extLst>
              </p:cNvPr>
              <p:cNvSpPr/>
              <p:nvPr/>
            </p:nvSpPr>
            <p:spPr>
              <a:xfrm>
                <a:off x="4983674" y="2114550"/>
                <a:ext cx="453001" cy="459542"/>
              </a:xfrm>
              <a:custGeom>
                <a:avLst/>
                <a:gdLst>
                  <a:gd name="T0" fmla="*/ 375 w 500"/>
                  <a:gd name="T1" fmla="*/ 188 h 508"/>
                  <a:gd name="T2" fmla="*/ 188 w 500"/>
                  <a:gd name="T3" fmla="*/ 0 h 508"/>
                  <a:gd name="T4" fmla="*/ 0 w 500"/>
                  <a:gd name="T5" fmla="*/ 188 h 508"/>
                  <a:gd name="T6" fmla="*/ 188 w 500"/>
                  <a:gd name="T7" fmla="*/ 375 h 508"/>
                  <a:gd name="T8" fmla="*/ 375 w 500"/>
                  <a:gd name="T9" fmla="*/ 188 h 508"/>
                  <a:gd name="T10" fmla="*/ 188 w 500"/>
                  <a:gd name="T11" fmla="*/ 328 h 508"/>
                  <a:gd name="T12" fmla="*/ 47 w 500"/>
                  <a:gd name="T13" fmla="*/ 188 h 508"/>
                  <a:gd name="T14" fmla="*/ 188 w 500"/>
                  <a:gd name="T15" fmla="*/ 47 h 508"/>
                  <a:gd name="T16" fmla="*/ 328 w 500"/>
                  <a:gd name="T17" fmla="*/ 188 h 508"/>
                  <a:gd name="T18" fmla="*/ 188 w 500"/>
                  <a:gd name="T19" fmla="*/ 328 h 508"/>
                  <a:gd name="T20" fmla="*/ 500 w 500"/>
                  <a:gd name="T21" fmla="*/ 466 h 508"/>
                  <a:gd name="T22" fmla="*/ 458 w 500"/>
                  <a:gd name="T23" fmla="*/ 508 h 508"/>
                  <a:gd name="T24" fmla="*/ 314 w 500"/>
                  <a:gd name="T25" fmla="*/ 364 h 508"/>
                  <a:gd name="T26" fmla="*/ 356 w 500"/>
                  <a:gd name="T27" fmla="*/ 322 h 508"/>
                  <a:gd name="T28" fmla="*/ 500 w 500"/>
                  <a:gd name="T29" fmla="*/ 4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0" h="508">
                    <a:moveTo>
                      <a:pt x="375" y="188"/>
                    </a:moveTo>
                    <a:cubicBezTo>
                      <a:pt x="375" y="84"/>
                      <a:pt x="291" y="0"/>
                      <a:pt x="188" y="0"/>
                    </a:cubicBezTo>
                    <a:cubicBezTo>
                      <a:pt x="84" y="0"/>
                      <a:pt x="0" y="84"/>
                      <a:pt x="0" y="188"/>
                    </a:cubicBezTo>
                    <a:cubicBezTo>
                      <a:pt x="0" y="291"/>
                      <a:pt x="84" y="375"/>
                      <a:pt x="188" y="375"/>
                    </a:cubicBezTo>
                    <a:cubicBezTo>
                      <a:pt x="291" y="375"/>
                      <a:pt x="375" y="291"/>
                      <a:pt x="375" y="188"/>
                    </a:cubicBezTo>
                    <a:close/>
                    <a:moveTo>
                      <a:pt x="188" y="328"/>
                    </a:moveTo>
                    <a:cubicBezTo>
                      <a:pt x="110" y="328"/>
                      <a:pt x="47" y="265"/>
                      <a:pt x="47" y="188"/>
                    </a:cubicBezTo>
                    <a:cubicBezTo>
                      <a:pt x="47" y="110"/>
                      <a:pt x="110" y="47"/>
                      <a:pt x="188" y="47"/>
                    </a:cubicBezTo>
                    <a:cubicBezTo>
                      <a:pt x="265" y="47"/>
                      <a:pt x="328" y="110"/>
                      <a:pt x="328" y="188"/>
                    </a:cubicBezTo>
                    <a:cubicBezTo>
                      <a:pt x="328" y="265"/>
                      <a:pt x="265" y="328"/>
                      <a:pt x="188" y="328"/>
                    </a:cubicBezTo>
                    <a:close/>
                    <a:moveTo>
                      <a:pt x="500" y="466"/>
                    </a:moveTo>
                    <a:lnTo>
                      <a:pt x="458" y="508"/>
                    </a:lnTo>
                    <a:lnTo>
                      <a:pt x="314" y="364"/>
                    </a:lnTo>
                    <a:lnTo>
                      <a:pt x="356" y="322"/>
                    </a:lnTo>
                    <a:lnTo>
                      <a:pt x="500" y="46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9" name="组合 48">
              <a:extLst>
                <a:ext uri="{FF2B5EF4-FFF2-40B4-BE49-F238E27FC236}">
                  <a16:creationId xmlns:a16="http://schemas.microsoft.com/office/drawing/2014/main" id="{75B33311-FED3-47ED-B7AB-E8781ED48B7C}"/>
                </a:ext>
              </a:extLst>
            </p:cNvPr>
            <p:cNvGrpSpPr/>
            <p:nvPr/>
          </p:nvGrpSpPr>
          <p:grpSpPr>
            <a:xfrm>
              <a:off x="4206605" y="4322252"/>
              <a:ext cx="725025" cy="725025"/>
              <a:chOff x="4762500" y="1896646"/>
              <a:chExt cx="895350" cy="895350"/>
            </a:xfrm>
          </p:grpSpPr>
          <p:sp>
            <p:nvSpPr>
              <p:cNvPr id="50" name="椭圆 49">
                <a:extLst>
                  <a:ext uri="{FF2B5EF4-FFF2-40B4-BE49-F238E27FC236}">
                    <a16:creationId xmlns:a16="http://schemas.microsoft.com/office/drawing/2014/main" id="{D2253E75-27C2-41DD-A583-CBA0550FF891}"/>
                  </a:ext>
                </a:extLst>
              </p:cNvPr>
              <p:cNvSpPr/>
              <p:nvPr/>
            </p:nvSpPr>
            <p:spPr>
              <a:xfrm>
                <a:off x="4762500" y="1896646"/>
                <a:ext cx="895350" cy="895350"/>
              </a:xfrm>
              <a:prstGeom prst="ellipse">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1" name="椭圆 114">
                <a:extLst>
                  <a:ext uri="{FF2B5EF4-FFF2-40B4-BE49-F238E27FC236}">
                    <a16:creationId xmlns:a16="http://schemas.microsoft.com/office/drawing/2014/main" id="{02E263FE-58E3-4BA2-ABA5-62D367FBE690}"/>
                  </a:ext>
                </a:extLst>
              </p:cNvPr>
              <p:cNvSpPr/>
              <p:nvPr/>
            </p:nvSpPr>
            <p:spPr>
              <a:xfrm>
                <a:off x="4980404" y="2114897"/>
                <a:ext cx="459542" cy="458846"/>
              </a:xfrm>
              <a:custGeom>
                <a:avLst/>
                <a:gdLst>
                  <a:gd name="connsiteX0" fmla="*/ 288111 w 575551"/>
                  <a:gd name="connsiteY0" fmla="*/ 195956 h 574680"/>
                  <a:gd name="connsiteX1" fmla="*/ 250987 w 575551"/>
                  <a:gd name="connsiteY1" fmla="*/ 204012 h 574680"/>
                  <a:gd name="connsiteX2" fmla="*/ 204180 w 575551"/>
                  <a:gd name="connsiteY2" fmla="*/ 324853 h 574680"/>
                  <a:gd name="connsiteX3" fmla="*/ 288111 w 575551"/>
                  <a:gd name="connsiteY3" fmla="*/ 378828 h 574680"/>
                  <a:gd name="connsiteX4" fmla="*/ 325234 w 575551"/>
                  <a:gd name="connsiteY4" fmla="*/ 370772 h 574680"/>
                  <a:gd name="connsiteX5" fmla="*/ 371234 w 575551"/>
                  <a:gd name="connsiteY5" fmla="*/ 250737 h 574680"/>
                  <a:gd name="connsiteX6" fmla="*/ 288111 w 575551"/>
                  <a:gd name="connsiteY6" fmla="*/ 195956 h 574680"/>
                  <a:gd name="connsiteX7" fmla="*/ 288111 w 575551"/>
                  <a:gd name="connsiteY7" fmla="*/ 163732 h 574680"/>
                  <a:gd name="connsiteX8" fmla="*/ 401094 w 575551"/>
                  <a:gd name="connsiteY8" fmla="*/ 237042 h 574680"/>
                  <a:gd name="connsiteX9" fmla="*/ 338146 w 575551"/>
                  <a:gd name="connsiteY9" fmla="*/ 400579 h 574680"/>
                  <a:gd name="connsiteX10" fmla="*/ 288111 w 575551"/>
                  <a:gd name="connsiteY10" fmla="*/ 411052 h 574680"/>
                  <a:gd name="connsiteX11" fmla="*/ 175127 w 575551"/>
                  <a:gd name="connsiteY11" fmla="*/ 337742 h 574680"/>
                  <a:gd name="connsiteX12" fmla="*/ 237268 w 575551"/>
                  <a:gd name="connsiteY12" fmla="*/ 175011 h 574680"/>
                  <a:gd name="connsiteX13" fmla="*/ 288111 w 575551"/>
                  <a:gd name="connsiteY13" fmla="*/ 163732 h 574680"/>
                  <a:gd name="connsiteX14" fmla="*/ 307478 w 575551"/>
                  <a:gd name="connsiteY14" fmla="*/ 33198 h 574680"/>
                  <a:gd name="connsiteX15" fmla="*/ 260674 w 575551"/>
                  <a:gd name="connsiteY15" fmla="*/ 34004 h 574680"/>
                  <a:gd name="connsiteX16" fmla="*/ 255025 w 575551"/>
                  <a:gd name="connsiteY16" fmla="*/ 64624 h 574680"/>
                  <a:gd name="connsiteX17" fmla="*/ 179171 w 575551"/>
                  <a:gd name="connsiteY17" fmla="*/ 116999 h 574680"/>
                  <a:gd name="connsiteX18" fmla="*/ 150120 w 575551"/>
                  <a:gd name="connsiteY18" fmla="*/ 111359 h 574680"/>
                  <a:gd name="connsiteX19" fmla="*/ 121876 w 575551"/>
                  <a:gd name="connsiteY19" fmla="*/ 93631 h 574680"/>
                  <a:gd name="connsiteX20" fmla="*/ 88791 w 575551"/>
                  <a:gd name="connsiteY20" fmla="*/ 127474 h 574680"/>
                  <a:gd name="connsiteX21" fmla="*/ 107351 w 575551"/>
                  <a:gd name="connsiteY21" fmla="*/ 153259 h 574680"/>
                  <a:gd name="connsiteX22" fmla="*/ 108965 w 575551"/>
                  <a:gd name="connsiteY22" fmla="*/ 215304 h 574680"/>
                  <a:gd name="connsiteX23" fmla="*/ 66196 w 575551"/>
                  <a:gd name="connsiteY23" fmla="*/ 260427 h 574680"/>
                  <a:gd name="connsiteX24" fmla="*/ 33110 w 575551"/>
                  <a:gd name="connsiteY24" fmla="*/ 267679 h 574680"/>
                  <a:gd name="connsiteX25" fmla="*/ 33917 w 575551"/>
                  <a:gd name="connsiteY25" fmla="*/ 314414 h 574680"/>
                  <a:gd name="connsiteX26" fmla="*/ 65389 w 575551"/>
                  <a:gd name="connsiteY26" fmla="*/ 320055 h 574680"/>
                  <a:gd name="connsiteX27" fmla="*/ 110579 w 575551"/>
                  <a:gd name="connsiteY27" fmla="*/ 362761 h 574680"/>
                  <a:gd name="connsiteX28" fmla="*/ 112193 w 575551"/>
                  <a:gd name="connsiteY28" fmla="*/ 424806 h 574680"/>
                  <a:gd name="connsiteX29" fmla="*/ 93633 w 575551"/>
                  <a:gd name="connsiteY29" fmla="*/ 453008 h 574680"/>
                  <a:gd name="connsiteX30" fmla="*/ 127525 w 575551"/>
                  <a:gd name="connsiteY30" fmla="*/ 486045 h 574680"/>
                  <a:gd name="connsiteX31" fmla="*/ 154155 w 575551"/>
                  <a:gd name="connsiteY31" fmla="*/ 467512 h 574680"/>
                  <a:gd name="connsiteX32" fmla="*/ 187240 w 575551"/>
                  <a:gd name="connsiteY32" fmla="*/ 460260 h 574680"/>
                  <a:gd name="connsiteX33" fmla="*/ 261481 w 575551"/>
                  <a:gd name="connsiteY33" fmla="*/ 508606 h 574680"/>
                  <a:gd name="connsiteX34" fmla="*/ 268743 w 575551"/>
                  <a:gd name="connsiteY34" fmla="*/ 541643 h 574680"/>
                  <a:gd name="connsiteX35" fmla="*/ 315547 w 575551"/>
                  <a:gd name="connsiteY35" fmla="*/ 541643 h 574680"/>
                  <a:gd name="connsiteX36" fmla="*/ 321196 w 575551"/>
                  <a:gd name="connsiteY36" fmla="*/ 508606 h 574680"/>
                  <a:gd name="connsiteX37" fmla="*/ 397050 w 575551"/>
                  <a:gd name="connsiteY37" fmla="*/ 457037 h 574680"/>
                  <a:gd name="connsiteX38" fmla="*/ 426101 w 575551"/>
                  <a:gd name="connsiteY38" fmla="*/ 461871 h 574680"/>
                  <a:gd name="connsiteX39" fmla="*/ 454345 w 575551"/>
                  <a:gd name="connsiteY39" fmla="*/ 481210 h 574680"/>
                  <a:gd name="connsiteX40" fmla="*/ 487430 w 575551"/>
                  <a:gd name="connsiteY40" fmla="*/ 446562 h 574680"/>
                  <a:gd name="connsiteX41" fmla="*/ 468870 w 575551"/>
                  <a:gd name="connsiteY41" fmla="*/ 420777 h 574680"/>
                  <a:gd name="connsiteX42" fmla="*/ 510025 w 575551"/>
                  <a:gd name="connsiteY42" fmla="*/ 313609 h 574680"/>
                  <a:gd name="connsiteX43" fmla="*/ 543111 w 575551"/>
                  <a:gd name="connsiteY43" fmla="*/ 306357 h 574680"/>
                  <a:gd name="connsiteX44" fmla="*/ 541497 w 575551"/>
                  <a:gd name="connsiteY44" fmla="*/ 258816 h 574680"/>
                  <a:gd name="connsiteX45" fmla="*/ 510832 w 575551"/>
                  <a:gd name="connsiteY45" fmla="*/ 253981 h 574680"/>
                  <a:gd name="connsiteX46" fmla="*/ 464028 w 575551"/>
                  <a:gd name="connsiteY46" fmla="*/ 149230 h 574680"/>
                  <a:gd name="connsiteX47" fmla="*/ 481781 w 575551"/>
                  <a:gd name="connsiteY47" fmla="*/ 121028 h 574680"/>
                  <a:gd name="connsiteX48" fmla="*/ 447889 w 575551"/>
                  <a:gd name="connsiteY48" fmla="*/ 88797 h 574680"/>
                  <a:gd name="connsiteX49" fmla="*/ 422066 w 575551"/>
                  <a:gd name="connsiteY49" fmla="*/ 106524 h 574680"/>
                  <a:gd name="connsiteX50" fmla="*/ 388981 w 575551"/>
                  <a:gd name="connsiteY50" fmla="*/ 113776 h 574680"/>
                  <a:gd name="connsiteX51" fmla="*/ 314740 w 575551"/>
                  <a:gd name="connsiteY51" fmla="*/ 65429 h 574680"/>
                  <a:gd name="connsiteX52" fmla="*/ 307478 w 575551"/>
                  <a:gd name="connsiteY52" fmla="*/ 33198 h 574680"/>
                  <a:gd name="connsiteX53" fmla="*/ 327652 w 575551"/>
                  <a:gd name="connsiteY53" fmla="*/ 2579 h 574680"/>
                  <a:gd name="connsiteX54" fmla="*/ 338142 w 575551"/>
                  <a:gd name="connsiteY54" fmla="*/ 9831 h 574680"/>
                  <a:gd name="connsiteX55" fmla="*/ 340563 w 575551"/>
                  <a:gd name="connsiteY55" fmla="*/ 21917 h 574680"/>
                  <a:gd name="connsiteX56" fmla="*/ 343791 w 575551"/>
                  <a:gd name="connsiteY56" fmla="*/ 52537 h 574680"/>
                  <a:gd name="connsiteX57" fmla="*/ 388981 w 575551"/>
                  <a:gd name="connsiteY57" fmla="*/ 81545 h 574680"/>
                  <a:gd name="connsiteX58" fmla="*/ 409155 w 575551"/>
                  <a:gd name="connsiteY58" fmla="*/ 76710 h 574680"/>
                  <a:gd name="connsiteX59" fmla="*/ 430943 w 575551"/>
                  <a:gd name="connsiteY59" fmla="*/ 57372 h 574680"/>
                  <a:gd name="connsiteX60" fmla="*/ 441433 w 575551"/>
                  <a:gd name="connsiteY60" fmla="*/ 50120 h 574680"/>
                  <a:gd name="connsiteX61" fmla="*/ 454345 w 575551"/>
                  <a:gd name="connsiteY61" fmla="*/ 52537 h 574680"/>
                  <a:gd name="connsiteX62" fmla="*/ 517288 w 575551"/>
                  <a:gd name="connsiteY62" fmla="*/ 113776 h 574680"/>
                  <a:gd name="connsiteX63" fmla="*/ 519709 w 575551"/>
                  <a:gd name="connsiteY63" fmla="*/ 125863 h 574680"/>
                  <a:gd name="connsiteX64" fmla="*/ 513253 w 575551"/>
                  <a:gd name="connsiteY64" fmla="*/ 137143 h 574680"/>
                  <a:gd name="connsiteX65" fmla="*/ 493886 w 575551"/>
                  <a:gd name="connsiteY65" fmla="*/ 160511 h 574680"/>
                  <a:gd name="connsiteX66" fmla="*/ 522130 w 575551"/>
                  <a:gd name="connsiteY66" fmla="*/ 224167 h 574680"/>
                  <a:gd name="connsiteX67" fmla="*/ 551987 w 575551"/>
                  <a:gd name="connsiteY67" fmla="*/ 225779 h 574680"/>
                  <a:gd name="connsiteX68" fmla="*/ 564092 w 575551"/>
                  <a:gd name="connsiteY68" fmla="*/ 227391 h 574680"/>
                  <a:gd name="connsiteX69" fmla="*/ 571354 w 575551"/>
                  <a:gd name="connsiteY69" fmla="*/ 238671 h 574680"/>
                  <a:gd name="connsiteX70" fmla="*/ 572968 w 575551"/>
                  <a:gd name="connsiteY70" fmla="*/ 326501 h 574680"/>
                  <a:gd name="connsiteX71" fmla="*/ 566513 w 575551"/>
                  <a:gd name="connsiteY71" fmla="*/ 336976 h 574680"/>
                  <a:gd name="connsiteX72" fmla="*/ 553601 w 575551"/>
                  <a:gd name="connsiteY72" fmla="*/ 339393 h 574680"/>
                  <a:gd name="connsiteX73" fmla="*/ 522937 w 575551"/>
                  <a:gd name="connsiteY73" fmla="*/ 342617 h 574680"/>
                  <a:gd name="connsiteX74" fmla="*/ 497921 w 575551"/>
                  <a:gd name="connsiteY74" fmla="*/ 407884 h 574680"/>
                  <a:gd name="connsiteX75" fmla="*/ 518095 w 575551"/>
                  <a:gd name="connsiteY75" fmla="*/ 429640 h 574680"/>
                  <a:gd name="connsiteX76" fmla="*/ 526164 w 575551"/>
                  <a:gd name="connsiteY76" fmla="*/ 440116 h 574680"/>
                  <a:gd name="connsiteX77" fmla="*/ 522937 w 575551"/>
                  <a:gd name="connsiteY77" fmla="*/ 453008 h 574680"/>
                  <a:gd name="connsiteX78" fmla="*/ 461607 w 575551"/>
                  <a:gd name="connsiteY78" fmla="*/ 516664 h 574680"/>
                  <a:gd name="connsiteX79" fmla="*/ 449503 w 575551"/>
                  <a:gd name="connsiteY79" fmla="*/ 519082 h 574680"/>
                  <a:gd name="connsiteX80" fmla="*/ 438205 w 575551"/>
                  <a:gd name="connsiteY80" fmla="*/ 511830 h 574680"/>
                  <a:gd name="connsiteX81" fmla="*/ 414804 w 575551"/>
                  <a:gd name="connsiteY81" fmla="*/ 492491 h 574680"/>
                  <a:gd name="connsiteX82" fmla="*/ 397050 w 575551"/>
                  <a:gd name="connsiteY82" fmla="*/ 489268 h 574680"/>
                  <a:gd name="connsiteX83" fmla="*/ 351054 w 575551"/>
                  <a:gd name="connsiteY83" fmla="*/ 520693 h 574680"/>
                  <a:gd name="connsiteX84" fmla="*/ 349440 w 575551"/>
                  <a:gd name="connsiteY84" fmla="*/ 550507 h 574680"/>
                  <a:gd name="connsiteX85" fmla="*/ 347826 w 575551"/>
                  <a:gd name="connsiteY85" fmla="*/ 563399 h 574680"/>
                  <a:gd name="connsiteX86" fmla="*/ 336528 w 575551"/>
                  <a:gd name="connsiteY86" fmla="*/ 570651 h 574680"/>
                  <a:gd name="connsiteX87" fmla="*/ 288110 w 575551"/>
                  <a:gd name="connsiteY87" fmla="*/ 574680 h 574680"/>
                  <a:gd name="connsiteX88" fmla="*/ 248569 w 575551"/>
                  <a:gd name="connsiteY88" fmla="*/ 572263 h 574680"/>
                  <a:gd name="connsiteX89" fmla="*/ 237272 w 575551"/>
                  <a:gd name="connsiteY89" fmla="*/ 565011 h 574680"/>
                  <a:gd name="connsiteX90" fmla="*/ 234851 w 575551"/>
                  <a:gd name="connsiteY90" fmla="*/ 552924 h 574680"/>
                  <a:gd name="connsiteX91" fmla="*/ 232430 w 575551"/>
                  <a:gd name="connsiteY91" fmla="*/ 521499 h 574680"/>
                  <a:gd name="connsiteX92" fmla="*/ 187240 w 575551"/>
                  <a:gd name="connsiteY92" fmla="*/ 492491 h 574680"/>
                  <a:gd name="connsiteX93" fmla="*/ 167066 w 575551"/>
                  <a:gd name="connsiteY93" fmla="*/ 496520 h 574680"/>
                  <a:gd name="connsiteX94" fmla="*/ 144471 w 575551"/>
                  <a:gd name="connsiteY94" fmla="*/ 516664 h 574680"/>
                  <a:gd name="connsiteX95" fmla="*/ 133981 w 575551"/>
                  <a:gd name="connsiteY95" fmla="*/ 524722 h 574680"/>
                  <a:gd name="connsiteX96" fmla="*/ 121069 w 575551"/>
                  <a:gd name="connsiteY96" fmla="*/ 522305 h 574680"/>
                  <a:gd name="connsiteX97" fmla="*/ 58126 w 575551"/>
                  <a:gd name="connsiteY97" fmla="*/ 460260 h 574680"/>
                  <a:gd name="connsiteX98" fmla="*/ 54898 w 575551"/>
                  <a:gd name="connsiteY98" fmla="*/ 448173 h 574680"/>
                  <a:gd name="connsiteX99" fmla="*/ 62161 w 575551"/>
                  <a:gd name="connsiteY99" fmla="*/ 436892 h 574680"/>
                  <a:gd name="connsiteX100" fmla="*/ 82335 w 575551"/>
                  <a:gd name="connsiteY100" fmla="*/ 413525 h 574680"/>
                  <a:gd name="connsiteX101" fmla="*/ 81528 w 575551"/>
                  <a:gd name="connsiteY101" fmla="*/ 375653 h 574680"/>
                  <a:gd name="connsiteX102" fmla="*/ 54091 w 575551"/>
                  <a:gd name="connsiteY102" fmla="*/ 349869 h 574680"/>
                  <a:gd name="connsiteX103" fmla="*/ 24234 w 575551"/>
                  <a:gd name="connsiteY103" fmla="*/ 348257 h 574680"/>
                  <a:gd name="connsiteX104" fmla="*/ 11322 w 575551"/>
                  <a:gd name="connsiteY104" fmla="*/ 346645 h 574680"/>
                  <a:gd name="connsiteX105" fmla="*/ 4060 w 575551"/>
                  <a:gd name="connsiteY105" fmla="*/ 335365 h 574680"/>
                  <a:gd name="connsiteX106" fmla="*/ 3253 w 575551"/>
                  <a:gd name="connsiteY106" fmla="*/ 247535 h 574680"/>
                  <a:gd name="connsiteX107" fmla="*/ 9708 w 575551"/>
                  <a:gd name="connsiteY107" fmla="*/ 236254 h 574680"/>
                  <a:gd name="connsiteX108" fmla="*/ 22620 w 575551"/>
                  <a:gd name="connsiteY108" fmla="*/ 233837 h 574680"/>
                  <a:gd name="connsiteX109" fmla="*/ 53284 w 575551"/>
                  <a:gd name="connsiteY109" fmla="*/ 230614 h 574680"/>
                  <a:gd name="connsiteX110" fmla="*/ 79107 w 575551"/>
                  <a:gd name="connsiteY110" fmla="*/ 204023 h 574680"/>
                  <a:gd name="connsiteX111" fmla="*/ 78300 w 575551"/>
                  <a:gd name="connsiteY111" fmla="*/ 166152 h 574680"/>
                  <a:gd name="connsiteX112" fmla="*/ 58126 w 575551"/>
                  <a:gd name="connsiteY112" fmla="*/ 144395 h 574680"/>
                  <a:gd name="connsiteX113" fmla="*/ 50864 w 575551"/>
                  <a:gd name="connsiteY113" fmla="*/ 133920 h 574680"/>
                  <a:gd name="connsiteX114" fmla="*/ 53284 w 575551"/>
                  <a:gd name="connsiteY114" fmla="*/ 121028 h 574680"/>
                  <a:gd name="connsiteX115" fmla="*/ 114614 w 575551"/>
                  <a:gd name="connsiteY115" fmla="*/ 58177 h 574680"/>
                  <a:gd name="connsiteX116" fmla="*/ 127525 w 575551"/>
                  <a:gd name="connsiteY116" fmla="*/ 54954 h 574680"/>
                  <a:gd name="connsiteX117" fmla="*/ 138015 w 575551"/>
                  <a:gd name="connsiteY117" fmla="*/ 62206 h 574680"/>
                  <a:gd name="connsiteX118" fmla="*/ 161417 w 575551"/>
                  <a:gd name="connsiteY118" fmla="*/ 81545 h 574680"/>
                  <a:gd name="connsiteX119" fmla="*/ 179171 w 575551"/>
                  <a:gd name="connsiteY119" fmla="*/ 84768 h 574680"/>
                  <a:gd name="connsiteX120" fmla="*/ 225167 w 575551"/>
                  <a:gd name="connsiteY120" fmla="*/ 53343 h 574680"/>
                  <a:gd name="connsiteX121" fmla="*/ 226781 w 575551"/>
                  <a:gd name="connsiteY121" fmla="*/ 24335 h 574680"/>
                  <a:gd name="connsiteX122" fmla="*/ 229202 w 575551"/>
                  <a:gd name="connsiteY122" fmla="*/ 11442 h 574680"/>
                  <a:gd name="connsiteX123" fmla="*/ 239693 w 575551"/>
                  <a:gd name="connsiteY123" fmla="*/ 4190 h 574680"/>
                  <a:gd name="connsiteX124" fmla="*/ 327652 w 575551"/>
                  <a:gd name="connsiteY124" fmla="*/ 2579 h 57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75551" h="574680">
                    <a:moveTo>
                      <a:pt x="288111" y="195956"/>
                    </a:moveTo>
                    <a:cubicBezTo>
                      <a:pt x="275198" y="195956"/>
                      <a:pt x="262286" y="199179"/>
                      <a:pt x="250987" y="204012"/>
                    </a:cubicBezTo>
                    <a:cubicBezTo>
                      <a:pt x="204987" y="224958"/>
                      <a:pt x="184004" y="278933"/>
                      <a:pt x="204180" y="324853"/>
                    </a:cubicBezTo>
                    <a:cubicBezTo>
                      <a:pt x="218706" y="357882"/>
                      <a:pt x="251794" y="378828"/>
                      <a:pt x="288111" y="378828"/>
                    </a:cubicBezTo>
                    <a:cubicBezTo>
                      <a:pt x="301023" y="378828"/>
                      <a:pt x="313128" y="376411"/>
                      <a:pt x="325234" y="370772"/>
                    </a:cubicBezTo>
                    <a:cubicBezTo>
                      <a:pt x="371234" y="350632"/>
                      <a:pt x="392217" y="296657"/>
                      <a:pt x="371234" y="250737"/>
                    </a:cubicBezTo>
                    <a:cubicBezTo>
                      <a:pt x="356708" y="217708"/>
                      <a:pt x="323620" y="195956"/>
                      <a:pt x="288111" y="195956"/>
                    </a:cubicBezTo>
                    <a:close/>
                    <a:moveTo>
                      <a:pt x="288111" y="163732"/>
                    </a:moveTo>
                    <a:cubicBezTo>
                      <a:pt x="336532" y="163732"/>
                      <a:pt x="380919" y="192734"/>
                      <a:pt x="401094" y="237042"/>
                    </a:cubicBezTo>
                    <a:cubicBezTo>
                      <a:pt x="428533" y="299879"/>
                      <a:pt x="400287" y="372383"/>
                      <a:pt x="338146" y="400579"/>
                    </a:cubicBezTo>
                    <a:cubicBezTo>
                      <a:pt x="322006" y="407830"/>
                      <a:pt x="305058" y="411052"/>
                      <a:pt x="288111" y="411052"/>
                    </a:cubicBezTo>
                    <a:cubicBezTo>
                      <a:pt x="238882" y="411052"/>
                      <a:pt x="194496" y="382050"/>
                      <a:pt x="175127" y="337742"/>
                    </a:cubicBezTo>
                    <a:cubicBezTo>
                      <a:pt x="146881" y="275711"/>
                      <a:pt x="175127" y="202401"/>
                      <a:pt x="237268" y="175011"/>
                    </a:cubicBezTo>
                    <a:cubicBezTo>
                      <a:pt x="253408" y="167760"/>
                      <a:pt x="270356" y="163732"/>
                      <a:pt x="288111" y="163732"/>
                    </a:cubicBezTo>
                    <a:close/>
                    <a:moveTo>
                      <a:pt x="307478" y="33198"/>
                    </a:moveTo>
                    <a:cubicBezTo>
                      <a:pt x="292145" y="31587"/>
                      <a:pt x="276006" y="32392"/>
                      <a:pt x="260674" y="34004"/>
                    </a:cubicBezTo>
                    <a:cubicBezTo>
                      <a:pt x="260674" y="44479"/>
                      <a:pt x="259060" y="54954"/>
                      <a:pt x="255025" y="64624"/>
                    </a:cubicBezTo>
                    <a:cubicBezTo>
                      <a:pt x="242921" y="96049"/>
                      <a:pt x="212256" y="116999"/>
                      <a:pt x="179171" y="116999"/>
                    </a:cubicBezTo>
                    <a:cubicBezTo>
                      <a:pt x="168680" y="116999"/>
                      <a:pt x="158997" y="115387"/>
                      <a:pt x="150120" y="111359"/>
                    </a:cubicBezTo>
                    <a:cubicBezTo>
                      <a:pt x="139629" y="107330"/>
                      <a:pt x="129946" y="101689"/>
                      <a:pt x="121876" y="93631"/>
                    </a:cubicBezTo>
                    <a:cubicBezTo>
                      <a:pt x="109772" y="103301"/>
                      <a:pt x="99281" y="114582"/>
                      <a:pt x="88791" y="127474"/>
                    </a:cubicBezTo>
                    <a:cubicBezTo>
                      <a:pt x="96860" y="134726"/>
                      <a:pt x="103316" y="143590"/>
                      <a:pt x="107351" y="153259"/>
                    </a:cubicBezTo>
                    <a:cubicBezTo>
                      <a:pt x="116228" y="172598"/>
                      <a:pt x="117034" y="195160"/>
                      <a:pt x="108965" y="215304"/>
                    </a:cubicBezTo>
                    <a:cubicBezTo>
                      <a:pt x="100895" y="235448"/>
                      <a:pt x="86370" y="251564"/>
                      <a:pt x="66196" y="260427"/>
                    </a:cubicBezTo>
                    <a:cubicBezTo>
                      <a:pt x="55705" y="265262"/>
                      <a:pt x="44408" y="267679"/>
                      <a:pt x="33110" y="267679"/>
                    </a:cubicBezTo>
                    <a:cubicBezTo>
                      <a:pt x="31496" y="282989"/>
                      <a:pt x="32303" y="299105"/>
                      <a:pt x="33917" y="314414"/>
                    </a:cubicBezTo>
                    <a:cubicBezTo>
                      <a:pt x="44408" y="313609"/>
                      <a:pt x="55705" y="316026"/>
                      <a:pt x="65389" y="320055"/>
                    </a:cubicBezTo>
                    <a:cubicBezTo>
                      <a:pt x="85563" y="327307"/>
                      <a:pt x="101702" y="342617"/>
                      <a:pt x="110579" y="362761"/>
                    </a:cubicBezTo>
                    <a:cubicBezTo>
                      <a:pt x="119455" y="382100"/>
                      <a:pt x="120262" y="404661"/>
                      <a:pt x="112193" y="424806"/>
                    </a:cubicBezTo>
                    <a:cubicBezTo>
                      <a:pt x="108158" y="435281"/>
                      <a:pt x="101702" y="444950"/>
                      <a:pt x="93633" y="453008"/>
                    </a:cubicBezTo>
                    <a:cubicBezTo>
                      <a:pt x="104123" y="465095"/>
                      <a:pt x="115421" y="476375"/>
                      <a:pt x="127525" y="486045"/>
                    </a:cubicBezTo>
                    <a:cubicBezTo>
                      <a:pt x="134788" y="477987"/>
                      <a:pt x="143664" y="471541"/>
                      <a:pt x="154155" y="467512"/>
                    </a:cubicBezTo>
                    <a:cubicBezTo>
                      <a:pt x="164645" y="462677"/>
                      <a:pt x="175943" y="460260"/>
                      <a:pt x="187240" y="460260"/>
                    </a:cubicBezTo>
                    <a:cubicBezTo>
                      <a:pt x="219519" y="460260"/>
                      <a:pt x="248569" y="478793"/>
                      <a:pt x="261481" y="508606"/>
                    </a:cubicBezTo>
                    <a:cubicBezTo>
                      <a:pt x="266323" y="519082"/>
                      <a:pt x="268743" y="530362"/>
                      <a:pt x="268743" y="541643"/>
                    </a:cubicBezTo>
                    <a:cubicBezTo>
                      <a:pt x="284076" y="543255"/>
                      <a:pt x="300215" y="543255"/>
                      <a:pt x="315547" y="541643"/>
                    </a:cubicBezTo>
                    <a:cubicBezTo>
                      <a:pt x="315547" y="530362"/>
                      <a:pt x="317161" y="519082"/>
                      <a:pt x="321196" y="508606"/>
                    </a:cubicBezTo>
                    <a:cubicBezTo>
                      <a:pt x="333300" y="477987"/>
                      <a:pt x="363965" y="457037"/>
                      <a:pt x="397050" y="457037"/>
                    </a:cubicBezTo>
                    <a:cubicBezTo>
                      <a:pt x="406734" y="457037"/>
                      <a:pt x="417224" y="458648"/>
                      <a:pt x="426101" y="461871"/>
                    </a:cubicBezTo>
                    <a:cubicBezTo>
                      <a:pt x="437399" y="466706"/>
                      <a:pt x="446275" y="472347"/>
                      <a:pt x="454345" y="481210"/>
                    </a:cubicBezTo>
                    <a:cubicBezTo>
                      <a:pt x="466449" y="470735"/>
                      <a:pt x="477747" y="459454"/>
                      <a:pt x="487430" y="446562"/>
                    </a:cubicBezTo>
                    <a:cubicBezTo>
                      <a:pt x="479361" y="439310"/>
                      <a:pt x="472905" y="430446"/>
                      <a:pt x="468870" y="420777"/>
                    </a:cubicBezTo>
                    <a:cubicBezTo>
                      <a:pt x="450310" y="379682"/>
                      <a:pt x="468870" y="331336"/>
                      <a:pt x="510025" y="313609"/>
                    </a:cubicBezTo>
                    <a:cubicBezTo>
                      <a:pt x="520516" y="308774"/>
                      <a:pt x="531006" y="306357"/>
                      <a:pt x="543111" y="306357"/>
                    </a:cubicBezTo>
                    <a:cubicBezTo>
                      <a:pt x="543918" y="290241"/>
                      <a:pt x="543918" y="274931"/>
                      <a:pt x="541497" y="258816"/>
                    </a:cubicBezTo>
                    <a:cubicBezTo>
                      <a:pt x="531006" y="259622"/>
                      <a:pt x="520516" y="258010"/>
                      <a:pt x="510832" y="253981"/>
                    </a:cubicBezTo>
                    <a:cubicBezTo>
                      <a:pt x="468870" y="237866"/>
                      <a:pt x="447889" y="190325"/>
                      <a:pt x="464028" y="149230"/>
                    </a:cubicBezTo>
                    <a:cubicBezTo>
                      <a:pt x="468063" y="138755"/>
                      <a:pt x="473712" y="129086"/>
                      <a:pt x="481781" y="121028"/>
                    </a:cubicBezTo>
                    <a:cubicBezTo>
                      <a:pt x="471291" y="108941"/>
                      <a:pt x="459993" y="98466"/>
                      <a:pt x="447889" y="88797"/>
                    </a:cubicBezTo>
                    <a:cubicBezTo>
                      <a:pt x="440626" y="96049"/>
                      <a:pt x="431750" y="102495"/>
                      <a:pt x="422066" y="106524"/>
                    </a:cubicBezTo>
                    <a:cubicBezTo>
                      <a:pt x="411576" y="111359"/>
                      <a:pt x="400278" y="113776"/>
                      <a:pt x="388981" y="113776"/>
                    </a:cubicBezTo>
                    <a:cubicBezTo>
                      <a:pt x="356702" y="113776"/>
                      <a:pt x="327652" y="94437"/>
                      <a:pt x="314740" y="65429"/>
                    </a:cubicBezTo>
                    <a:cubicBezTo>
                      <a:pt x="309898" y="54954"/>
                      <a:pt x="307478" y="44479"/>
                      <a:pt x="307478" y="33198"/>
                    </a:cubicBezTo>
                    <a:close/>
                    <a:moveTo>
                      <a:pt x="327652" y="2579"/>
                    </a:moveTo>
                    <a:cubicBezTo>
                      <a:pt x="331686" y="3385"/>
                      <a:pt x="335721" y="5802"/>
                      <a:pt x="338142" y="9831"/>
                    </a:cubicBezTo>
                    <a:cubicBezTo>
                      <a:pt x="340563" y="13054"/>
                      <a:pt x="341370" y="17889"/>
                      <a:pt x="340563" y="21917"/>
                    </a:cubicBezTo>
                    <a:cubicBezTo>
                      <a:pt x="338949" y="32392"/>
                      <a:pt x="339756" y="42868"/>
                      <a:pt x="343791" y="52537"/>
                    </a:cubicBezTo>
                    <a:cubicBezTo>
                      <a:pt x="351861" y="70264"/>
                      <a:pt x="369614" y="81545"/>
                      <a:pt x="388981" y="81545"/>
                    </a:cubicBezTo>
                    <a:cubicBezTo>
                      <a:pt x="395436" y="81545"/>
                      <a:pt x="402699" y="79933"/>
                      <a:pt x="409155" y="76710"/>
                    </a:cubicBezTo>
                    <a:cubicBezTo>
                      <a:pt x="418031" y="72681"/>
                      <a:pt x="425294" y="66235"/>
                      <a:pt x="430943" y="57372"/>
                    </a:cubicBezTo>
                    <a:cubicBezTo>
                      <a:pt x="433364" y="54148"/>
                      <a:pt x="437399" y="50925"/>
                      <a:pt x="441433" y="50120"/>
                    </a:cubicBezTo>
                    <a:cubicBezTo>
                      <a:pt x="445468" y="49314"/>
                      <a:pt x="450310" y="50120"/>
                      <a:pt x="454345" y="52537"/>
                    </a:cubicBezTo>
                    <a:cubicBezTo>
                      <a:pt x="477747" y="69458"/>
                      <a:pt x="499535" y="90408"/>
                      <a:pt x="517288" y="113776"/>
                    </a:cubicBezTo>
                    <a:cubicBezTo>
                      <a:pt x="519709" y="116999"/>
                      <a:pt x="520516" y="121834"/>
                      <a:pt x="519709" y="125863"/>
                    </a:cubicBezTo>
                    <a:cubicBezTo>
                      <a:pt x="519709" y="130697"/>
                      <a:pt x="516481" y="134726"/>
                      <a:pt x="513253" y="137143"/>
                    </a:cubicBezTo>
                    <a:cubicBezTo>
                      <a:pt x="504376" y="142784"/>
                      <a:pt x="497114" y="150842"/>
                      <a:pt x="493886" y="160511"/>
                    </a:cubicBezTo>
                    <a:cubicBezTo>
                      <a:pt x="484202" y="185490"/>
                      <a:pt x="497114" y="214498"/>
                      <a:pt x="522130" y="224167"/>
                    </a:cubicBezTo>
                    <a:cubicBezTo>
                      <a:pt x="531813" y="227391"/>
                      <a:pt x="541497" y="228196"/>
                      <a:pt x="551987" y="225779"/>
                    </a:cubicBezTo>
                    <a:cubicBezTo>
                      <a:pt x="556022" y="224167"/>
                      <a:pt x="560864" y="224973"/>
                      <a:pt x="564092" y="227391"/>
                    </a:cubicBezTo>
                    <a:cubicBezTo>
                      <a:pt x="568126" y="229808"/>
                      <a:pt x="570547" y="233837"/>
                      <a:pt x="571354" y="238671"/>
                    </a:cubicBezTo>
                    <a:cubicBezTo>
                      <a:pt x="576196" y="267679"/>
                      <a:pt x="577003" y="296687"/>
                      <a:pt x="572968" y="326501"/>
                    </a:cubicBezTo>
                    <a:cubicBezTo>
                      <a:pt x="572161" y="330530"/>
                      <a:pt x="569740" y="334559"/>
                      <a:pt x="566513" y="336976"/>
                    </a:cubicBezTo>
                    <a:cubicBezTo>
                      <a:pt x="562478" y="339393"/>
                      <a:pt x="558443" y="341005"/>
                      <a:pt x="553601" y="339393"/>
                    </a:cubicBezTo>
                    <a:cubicBezTo>
                      <a:pt x="543111" y="337782"/>
                      <a:pt x="532620" y="338588"/>
                      <a:pt x="522937" y="342617"/>
                    </a:cubicBezTo>
                    <a:cubicBezTo>
                      <a:pt x="498728" y="353897"/>
                      <a:pt x="487430" y="382905"/>
                      <a:pt x="497921" y="407884"/>
                    </a:cubicBezTo>
                    <a:cubicBezTo>
                      <a:pt x="501956" y="416748"/>
                      <a:pt x="509218" y="424806"/>
                      <a:pt x="518095" y="429640"/>
                    </a:cubicBezTo>
                    <a:cubicBezTo>
                      <a:pt x="522130" y="432058"/>
                      <a:pt x="524550" y="436087"/>
                      <a:pt x="526164" y="440116"/>
                    </a:cubicBezTo>
                    <a:cubicBezTo>
                      <a:pt x="526971" y="444950"/>
                      <a:pt x="526164" y="448979"/>
                      <a:pt x="522937" y="453008"/>
                    </a:cubicBezTo>
                    <a:cubicBezTo>
                      <a:pt x="505990" y="477181"/>
                      <a:pt x="485816" y="498937"/>
                      <a:pt x="461607" y="516664"/>
                    </a:cubicBezTo>
                    <a:cubicBezTo>
                      <a:pt x="458380" y="519082"/>
                      <a:pt x="453538" y="520693"/>
                      <a:pt x="449503" y="519082"/>
                    </a:cubicBezTo>
                    <a:cubicBezTo>
                      <a:pt x="444661" y="518276"/>
                      <a:pt x="440626" y="515858"/>
                      <a:pt x="438205" y="511830"/>
                    </a:cubicBezTo>
                    <a:cubicBezTo>
                      <a:pt x="432557" y="502966"/>
                      <a:pt x="424487" y="495714"/>
                      <a:pt x="414804" y="492491"/>
                    </a:cubicBezTo>
                    <a:cubicBezTo>
                      <a:pt x="409155" y="490074"/>
                      <a:pt x="403506" y="489268"/>
                      <a:pt x="397050" y="489268"/>
                    </a:cubicBezTo>
                    <a:cubicBezTo>
                      <a:pt x="376876" y="489268"/>
                      <a:pt x="358316" y="501355"/>
                      <a:pt x="351054" y="520693"/>
                    </a:cubicBezTo>
                    <a:cubicBezTo>
                      <a:pt x="347826" y="530362"/>
                      <a:pt x="347019" y="540838"/>
                      <a:pt x="349440" y="550507"/>
                    </a:cubicBezTo>
                    <a:cubicBezTo>
                      <a:pt x="351054" y="555342"/>
                      <a:pt x="350247" y="559370"/>
                      <a:pt x="347826" y="563399"/>
                    </a:cubicBezTo>
                    <a:cubicBezTo>
                      <a:pt x="345405" y="567428"/>
                      <a:pt x="341370" y="569845"/>
                      <a:pt x="336528" y="570651"/>
                    </a:cubicBezTo>
                    <a:cubicBezTo>
                      <a:pt x="321196" y="573874"/>
                      <a:pt x="304250" y="574680"/>
                      <a:pt x="288110" y="574680"/>
                    </a:cubicBezTo>
                    <a:cubicBezTo>
                      <a:pt x="275199" y="574680"/>
                      <a:pt x="261481" y="573874"/>
                      <a:pt x="248569" y="572263"/>
                    </a:cubicBezTo>
                    <a:cubicBezTo>
                      <a:pt x="243728" y="571457"/>
                      <a:pt x="239693" y="569040"/>
                      <a:pt x="237272" y="565011"/>
                    </a:cubicBezTo>
                    <a:cubicBezTo>
                      <a:pt x="234851" y="561788"/>
                      <a:pt x="234044" y="556953"/>
                      <a:pt x="234851" y="552924"/>
                    </a:cubicBezTo>
                    <a:cubicBezTo>
                      <a:pt x="237272" y="542449"/>
                      <a:pt x="236465" y="531168"/>
                      <a:pt x="232430" y="521499"/>
                    </a:cubicBezTo>
                    <a:cubicBezTo>
                      <a:pt x="224360" y="503772"/>
                      <a:pt x="206607" y="492491"/>
                      <a:pt x="187240" y="492491"/>
                    </a:cubicBezTo>
                    <a:cubicBezTo>
                      <a:pt x="179978" y="492491"/>
                      <a:pt x="173522" y="494103"/>
                      <a:pt x="167066" y="496520"/>
                    </a:cubicBezTo>
                    <a:cubicBezTo>
                      <a:pt x="157383" y="500549"/>
                      <a:pt x="150120" y="507801"/>
                      <a:pt x="144471" y="516664"/>
                    </a:cubicBezTo>
                    <a:cubicBezTo>
                      <a:pt x="142050" y="520693"/>
                      <a:pt x="138822" y="523916"/>
                      <a:pt x="133981" y="524722"/>
                    </a:cubicBezTo>
                    <a:cubicBezTo>
                      <a:pt x="129946" y="525528"/>
                      <a:pt x="125104" y="524722"/>
                      <a:pt x="121069" y="522305"/>
                    </a:cubicBezTo>
                    <a:cubicBezTo>
                      <a:pt x="96860" y="504578"/>
                      <a:pt x="75879" y="484433"/>
                      <a:pt x="58126" y="460260"/>
                    </a:cubicBezTo>
                    <a:cubicBezTo>
                      <a:pt x="54898" y="457037"/>
                      <a:pt x="54091" y="452202"/>
                      <a:pt x="54898" y="448173"/>
                    </a:cubicBezTo>
                    <a:cubicBezTo>
                      <a:pt x="55705" y="443339"/>
                      <a:pt x="58126" y="439310"/>
                      <a:pt x="62161" y="436892"/>
                    </a:cubicBezTo>
                    <a:cubicBezTo>
                      <a:pt x="71845" y="431252"/>
                      <a:pt x="78300" y="423194"/>
                      <a:pt x="82335" y="413525"/>
                    </a:cubicBezTo>
                    <a:cubicBezTo>
                      <a:pt x="87177" y="400632"/>
                      <a:pt x="86370" y="387740"/>
                      <a:pt x="81528" y="375653"/>
                    </a:cubicBezTo>
                    <a:cubicBezTo>
                      <a:pt x="75879" y="363567"/>
                      <a:pt x="66196" y="354703"/>
                      <a:pt x="54091" y="349869"/>
                    </a:cubicBezTo>
                    <a:cubicBezTo>
                      <a:pt x="44408" y="345840"/>
                      <a:pt x="33917" y="345840"/>
                      <a:pt x="24234" y="348257"/>
                    </a:cubicBezTo>
                    <a:cubicBezTo>
                      <a:pt x="19392" y="349063"/>
                      <a:pt x="15357" y="349063"/>
                      <a:pt x="11322" y="346645"/>
                    </a:cubicBezTo>
                    <a:cubicBezTo>
                      <a:pt x="7288" y="343422"/>
                      <a:pt x="4867" y="340199"/>
                      <a:pt x="4060" y="335365"/>
                    </a:cubicBezTo>
                    <a:cubicBezTo>
                      <a:pt x="-782" y="306357"/>
                      <a:pt x="-1589" y="276543"/>
                      <a:pt x="3253" y="247535"/>
                    </a:cubicBezTo>
                    <a:cubicBezTo>
                      <a:pt x="3253" y="242700"/>
                      <a:pt x="5674" y="238671"/>
                      <a:pt x="9708" y="236254"/>
                    </a:cubicBezTo>
                    <a:cubicBezTo>
                      <a:pt x="13743" y="233837"/>
                      <a:pt x="17778" y="233031"/>
                      <a:pt x="22620" y="233837"/>
                    </a:cubicBezTo>
                    <a:cubicBezTo>
                      <a:pt x="33110" y="236254"/>
                      <a:pt x="43601" y="235448"/>
                      <a:pt x="53284" y="230614"/>
                    </a:cubicBezTo>
                    <a:cubicBezTo>
                      <a:pt x="65389" y="225779"/>
                      <a:pt x="74265" y="216110"/>
                      <a:pt x="79107" y="204023"/>
                    </a:cubicBezTo>
                    <a:cubicBezTo>
                      <a:pt x="83949" y="191131"/>
                      <a:pt x="83142" y="178238"/>
                      <a:pt x="78300" y="166152"/>
                    </a:cubicBezTo>
                    <a:cubicBezTo>
                      <a:pt x="73459" y="157288"/>
                      <a:pt x="67003" y="149230"/>
                      <a:pt x="58126" y="144395"/>
                    </a:cubicBezTo>
                    <a:cubicBezTo>
                      <a:pt x="54091" y="141978"/>
                      <a:pt x="51671" y="137949"/>
                      <a:pt x="50864" y="133920"/>
                    </a:cubicBezTo>
                    <a:cubicBezTo>
                      <a:pt x="50057" y="129086"/>
                      <a:pt x="50864" y="124251"/>
                      <a:pt x="53284" y="121028"/>
                    </a:cubicBezTo>
                    <a:cubicBezTo>
                      <a:pt x="70231" y="96855"/>
                      <a:pt x="91212" y="75904"/>
                      <a:pt x="114614" y="58177"/>
                    </a:cubicBezTo>
                    <a:cubicBezTo>
                      <a:pt x="118648" y="55760"/>
                      <a:pt x="122683" y="54148"/>
                      <a:pt x="127525" y="54954"/>
                    </a:cubicBezTo>
                    <a:cubicBezTo>
                      <a:pt x="131560" y="55760"/>
                      <a:pt x="135595" y="58177"/>
                      <a:pt x="138015" y="62206"/>
                    </a:cubicBezTo>
                    <a:cubicBezTo>
                      <a:pt x="143664" y="71070"/>
                      <a:pt x="151734" y="77516"/>
                      <a:pt x="161417" y="81545"/>
                    </a:cubicBezTo>
                    <a:cubicBezTo>
                      <a:pt x="167066" y="83962"/>
                      <a:pt x="172715" y="84768"/>
                      <a:pt x="179171" y="84768"/>
                    </a:cubicBezTo>
                    <a:cubicBezTo>
                      <a:pt x="199345" y="84768"/>
                      <a:pt x="217905" y="71876"/>
                      <a:pt x="225167" y="53343"/>
                    </a:cubicBezTo>
                    <a:cubicBezTo>
                      <a:pt x="228395" y="43673"/>
                      <a:pt x="229202" y="34004"/>
                      <a:pt x="226781" y="24335"/>
                    </a:cubicBezTo>
                    <a:cubicBezTo>
                      <a:pt x="225974" y="19500"/>
                      <a:pt x="226781" y="14665"/>
                      <a:pt x="229202" y="11442"/>
                    </a:cubicBezTo>
                    <a:cubicBezTo>
                      <a:pt x="231623" y="7413"/>
                      <a:pt x="235658" y="4996"/>
                      <a:pt x="239693" y="4190"/>
                    </a:cubicBezTo>
                    <a:cubicBezTo>
                      <a:pt x="268743" y="-644"/>
                      <a:pt x="297794" y="-1450"/>
                      <a:pt x="327652" y="25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grpSp>
        <p:grpSp>
          <p:nvGrpSpPr>
            <p:cNvPr id="52" name="组合 51">
              <a:extLst>
                <a:ext uri="{FF2B5EF4-FFF2-40B4-BE49-F238E27FC236}">
                  <a16:creationId xmlns:a16="http://schemas.microsoft.com/office/drawing/2014/main" id="{129144E3-530C-468A-B1BE-264E1D60ADF1}"/>
                </a:ext>
              </a:extLst>
            </p:cNvPr>
            <p:cNvGrpSpPr/>
            <p:nvPr/>
          </p:nvGrpSpPr>
          <p:grpSpPr>
            <a:xfrm>
              <a:off x="3366554" y="4897348"/>
              <a:ext cx="725025" cy="725025"/>
              <a:chOff x="4762500" y="1896646"/>
              <a:chExt cx="895350" cy="895350"/>
            </a:xfrm>
          </p:grpSpPr>
          <p:sp>
            <p:nvSpPr>
              <p:cNvPr id="53" name="椭圆 52">
                <a:extLst>
                  <a:ext uri="{FF2B5EF4-FFF2-40B4-BE49-F238E27FC236}">
                    <a16:creationId xmlns:a16="http://schemas.microsoft.com/office/drawing/2014/main" id="{90BF0DF1-BA5C-4DC3-860A-34DCCA09EE24}"/>
                  </a:ext>
                </a:extLst>
              </p:cNvPr>
              <p:cNvSpPr/>
              <p:nvPr/>
            </p:nvSpPr>
            <p:spPr>
              <a:xfrm>
                <a:off x="4762500" y="1896646"/>
                <a:ext cx="895350" cy="895350"/>
              </a:xfrm>
              <a:prstGeom prst="ellipse">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4" name="椭圆 117">
                <a:extLst>
                  <a:ext uri="{FF2B5EF4-FFF2-40B4-BE49-F238E27FC236}">
                    <a16:creationId xmlns:a16="http://schemas.microsoft.com/office/drawing/2014/main" id="{A8C30C36-D840-4707-B766-ED6646A5B6FF}"/>
                  </a:ext>
                </a:extLst>
              </p:cNvPr>
              <p:cNvSpPr/>
              <p:nvPr/>
            </p:nvSpPr>
            <p:spPr>
              <a:xfrm>
                <a:off x="4980404" y="2129234"/>
                <a:ext cx="459542" cy="430172"/>
              </a:xfrm>
              <a:custGeom>
                <a:avLst/>
                <a:gdLst>
                  <a:gd name="connsiteX0" fmla="*/ 243883 w 600653"/>
                  <a:gd name="connsiteY0" fmla="*/ 476473 h 562265"/>
                  <a:gd name="connsiteX1" fmla="*/ 243883 w 600653"/>
                  <a:gd name="connsiteY1" fmla="*/ 521100 h 562265"/>
                  <a:gd name="connsiteX2" fmla="*/ 356770 w 600653"/>
                  <a:gd name="connsiteY2" fmla="*/ 521100 h 562265"/>
                  <a:gd name="connsiteX3" fmla="*/ 356770 w 600653"/>
                  <a:gd name="connsiteY3" fmla="*/ 476473 h 562265"/>
                  <a:gd name="connsiteX4" fmla="*/ 38528 w 600653"/>
                  <a:gd name="connsiteY4" fmla="*/ 381063 h 562265"/>
                  <a:gd name="connsiteX5" fmla="*/ 38528 w 600653"/>
                  <a:gd name="connsiteY5" fmla="*/ 418766 h 562265"/>
                  <a:gd name="connsiteX6" fmla="*/ 57792 w 600653"/>
                  <a:gd name="connsiteY6" fmla="*/ 438001 h 562265"/>
                  <a:gd name="connsiteX7" fmla="*/ 542861 w 600653"/>
                  <a:gd name="connsiteY7" fmla="*/ 438001 h 562265"/>
                  <a:gd name="connsiteX8" fmla="*/ 562125 w 600653"/>
                  <a:gd name="connsiteY8" fmla="*/ 418766 h 562265"/>
                  <a:gd name="connsiteX9" fmla="*/ 562125 w 600653"/>
                  <a:gd name="connsiteY9" fmla="*/ 381063 h 562265"/>
                  <a:gd name="connsiteX10" fmla="*/ 300326 w 600653"/>
                  <a:gd name="connsiteY10" fmla="*/ 210426 h 562265"/>
                  <a:gd name="connsiteX11" fmla="*/ 315710 w 600653"/>
                  <a:gd name="connsiteY11" fmla="*/ 225826 h 562265"/>
                  <a:gd name="connsiteX12" fmla="*/ 315710 w 600653"/>
                  <a:gd name="connsiteY12" fmla="*/ 251620 h 562265"/>
                  <a:gd name="connsiteX13" fmla="*/ 300326 w 600653"/>
                  <a:gd name="connsiteY13" fmla="*/ 267019 h 562265"/>
                  <a:gd name="connsiteX14" fmla="*/ 284943 w 600653"/>
                  <a:gd name="connsiteY14" fmla="*/ 251620 h 562265"/>
                  <a:gd name="connsiteX15" fmla="*/ 284943 w 600653"/>
                  <a:gd name="connsiteY15" fmla="*/ 225826 h 562265"/>
                  <a:gd name="connsiteX16" fmla="*/ 300326 w 600653"/>
                  <a:gd name="connsiteY16" fmla="*/ 210426 h 562265"/>
                  <a:gd name="connsiteX17" fmla="*/ 253291 w 600653"/>
                  <a:gd name="connsiteY17" fmla="*/ 184466 h 562265"/>
                  <a:gd name="connsiteX18" fmla="*/ 243081 w 600653"/>
                  <a:gd name="connsiteY18" fmla="*/ 194851 h 562265"/>
                  <a:gd name="connsiteX19" fmla="*/ 243081 w 600653"/>
                  <a:gd name="connsiteY19" fmla="*/ 281397 h 562265"/>
                  <a:gd name="connsiteX20" fmla="*/ 253291 w 600653"/>
                  <a:gd name="connsiteY20" fmla="*/ 291782 h 562265"/>
                  <a:gd name="connsiteX21" fmla="*/ 347292 w 600653"/>
                  <a:gd name="connsiteY21" fmla="*/ 291782 h 562265"/>
                  <a:gd name="connsiteX22" fmla="*/ 357502 w 600653"/>
                  <a:gd name="connsiteY22" fmla="*/ 281397 h 562265"/>
                  <a:gd name="connsiteX23" fmla="*/ 357502 w 600653"/>
                  <a:gd name="connsiteY23" fmla="*/ 194851 h 562265"/>
                  <a:gd name="connsiteX24" fmla="*/ 347292 w 600653"/>
                  <a:gd name="connsiteY24" fmla="*/ 184466 h 562265"/>
                  <a:gd name="connsiteX25" fmla="*/ 300292 w 600653"/>
                  <a:gd name="connsiteY25" fmla="*/ 100420 h 562265"/>
                  <a:gd name="connsiteX26" fmla="*/ 258299 w 600653"/>
                  <a:gd name="connsiteY26" fmla="*/ 142347 h 562265"/>
                  <a:gd name="connsiteX27" fmla="*/ 258299 w 600653"/>
                  <a:gd name="connsiteY27" fmla="*/ 153694 h 562265"/>
                  <a:gd name="connsiteX28" fmla="*/ 342477 w 600653"/>
                  <a:gd name="connsiteY28" fmla="*/ 153694 h 562265"/>
                  <a:gd name="connsiteX29" fmla="*/ 342477 w 600653"/>
                  <a:gd name="connsiteY29" fmla="*/ 142347 h 562265"/>
                  <a:gd name="connsiteX30" fmla="*/ 300292 w 600653"/>
                  <a:gd name="connsiteY30" fmla="*/ 100420 h 562265"/>
                  <a:gd name="connsiteX31" fmla="*/ 300292 w 600653"/>
                  <a:gd name="connsiteY31" fmla="*/ 69648 h 562265"/>
                  <a:gd name="connsiteX32" fmla="*/ 373297 w 600653"/>
                  <a:gd name="connsiteY32" fmla="*/ 142347 h 562265"/>
                  <a:gd name="connsiteX33" fmla="*/ 373297 w 600653"/>
                  <a:gd name="connsiteY33" fmla="*/ 161964 h 562265"/>
                  <a:gd name="connsiteX34" fmla="*/ 373104 w 600653"/>
                  <a:gd name="connsiteY34" fmla="*/ 162925 h 562265"/>
                  <a:gd name="connsiteX35" fmla="*/ 388322 w 600653"/>
                  <a:gd name="connsiteY35" fmla="*/ 194851 h 562265"/>
                  <a:gd name="connsiteX36" fmla="*/ 388322 w 600653"/>
                  <a:gd name="connsiteY36" fmla="*/ 281397 h 562265"/>
                  <a:gd name="connsiteX37" fmla="*/ 347292 w 600653"/>
                  <a:gd name="connsiteY37" fmla="*/ 322554 h 562265"/>
                  <a:gd name="connsiteX38" fmla="*/ 253291 w 600653"/>
                  <a:gd name="connsiteY38" fmla="*/ 322554 h 562265"/>
                  <a:gd name="connsiteX39" fmla="*/ 212261 w 600653"/>
                  <a:gd name="connsiteY39" fmla="*/ 281397 h 562265"/>
                  <a:gd name="connsiteX40" fmla="*/ 212261 w 600653"/>
                  <a:gd name="connsiteY40" fmla="*/ 194851 h 562265"/>
                  <a:gd name="connsiteX41" fmla="*/ 227479 w 600653"/>
                  <a:gd name="connsiteY41" fmla="*/ 162925 h 562265"/>
                  <a:gd name="connsiteX42" fmla="*/ 227479 w 600653"/>
                  <a:gd name="connsiteY42" fmla="*/ 161964 h 562265"/>
                  <a:gd name="connsiteX43" fmla="*/ 227479 w 600653"/>
                  <a:gd name="connsiteY43" fmla="*/ 142347 h 562265"/>
                  <a:gd name="connsiteX44" fmla="*/ 300292 w 600653"/>
                  <a:gd name="connsiteY44" fmla="*/ 69648 h 562265"/>
                  <a:gd name="connsiteX45" fmla="*/ 57792 w 600653"/>
                  <a:gd name="connsiteY45" fmla="*/ 38472 h 562265"/>
                  <a:gd name="connsiteX46" fmla="*/ 38528 w 600653"/>
                  <a:gd name="connsiteY46" fmla="*/ 57708 h 562265"/>
                  <a:gd name="connsiteX47" fmla="*/ 38528 w 600653"/>
                  <a:gd name="connsiteY47" fmla="*/ 342591 h 562265"/>
                  <a:gd name="connsiteX48" fmla="*/ 562125 w 600653"/>
                  <a:gd name="connsiteY48" fmla="*/ 342591 h 562265"/>
                  <a:gd name="connsiteX49" fmla="*/ 562125 w 600653"/>
                  <a:gd name="connsiteY49" fmla="*/ 57708 h 562265"/>
                  <a:gd name="connsiteX50" fmla="*/ 542861 w 600653"/>
                  <a:gd name="connsiteY50" fmla="*/ 38472 h 562265"/>
                  <a:gd name="connsiteX51" fmla="*/ 57792 w 600653"/>
                  <a:gd name="connsiteY51" fmla="*/ 0 h 562265"/>
                  <a:gd name="connsiteX52" fmla="*/ 542861 w 600653"/>
                  <a:gd name="connsiteY52" fmla="*/ 0 h 562265"/>
                  <a:gd name="connsiteX53" fmla="*/ 600653 w 600653"/>
                  <a:gd name="connsiteY53" fmla="*/ 57708 h 562265"/>
                  <a:gd name="connsiteX54" fmla="*/ 600653 w 600653"/>
                  <a:gd name="connsiteY54" fmla="*/ 418766 h 562265"/>
                  <a:gd name="connsiteX55" fmla="*/ 542861 w 600653"/>
                  <a:gd name="connsiteY55" fmla="*/ 476473 h 562265"/>
                  <a:gd name="connsiteX56" fmla="*/ 395298 w 600653"/>
                  <a:gd name="connsiteY56" fmla="*/ 476473 h 562265"/>
                  <a:gd name="connsiteX57" fmla="*/ 395298 w 600653"/>
                  <a:gd name="connsiteY57" fmla="*/ 523793 h 562265"/>
                  <a:gd name="connsiteX58" fmla="*/ 460411 w 600653"/>
                  <a:gd name="connsiteY58" fmla="*/ 523793 h 562265"/>
                  <a:gd name="connsiteX59" fmla="*/ 479675 w 600653"/>
                  <a:gd name="connsiteY59" fmla="*/ 543029 h 562265"/>
                  <a:gd name="connsiteX60" fmla="*/ 460411 w 600653"/>
                  <a:gd name="connsiteY60" fmla="*/ 562265 h 562265"/>
                  <a:gd name="connsiteX61" fmla="*/ 140435 w 600653"/>
                  <a:gd name="connsiteY61" fmla="*/ 562265 h 562265"/>
                  <a:gd name="connsiteX62" fmla="*/ 121171 w 600653"/>
                  <a:gd name="connsiteY62" fmla="*/ 543029 h 562265"/>
                  <a:gd name="connsiteX63" fmla="*/ 140435 w 600653"/>
                  <a:gd name="connsiteY63" fmla="*/ 523793 h 562265"/>
                  <a:gd name="connsiteX64" fmla="*/ 205355 w 600653"/>
                  <a:gd name="connsiteY64" fmla="*/ 523793 h 562265"/>
                  <a:gd name="connsiteX65" fmla="*/ 205355 w 600653"/>
                  <a:gd name="connsiteY65" fmla="*/ 476473 h 562265"/>
                  <a:gd name="connsiteX66" fmla="*/ 57792 w 600653"/>
                  <a:gd name="connsiteY66" fmla="*/ 476473 h 562265"/>
                  <a:gd name="connsiteX67" fmla="*/ 0 w 600653"/>
                  <a:gd name="connsiteY67" fmla="*/ 418766 h 562265"/>
                  <a:gd name="connsiteX68" fmla="*/ 0 w 600653"/>
                  <a:gd name="connsiteY68" fmla="*/ 57708 h 562265"/>
                  <a:gd name="connsiteX69" fmla="*/ 57792 w 600653"/>
                  <a:gd name="connsiteY69" fmla="*/ 0 h 56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00653" h="562265">
                    <a:moveTo>
                      <a:pt x="243883" y="476473"/>
                    </a:moveTo>
                    <a:lnTo>
                      <a:pt x="243883" y="521100"/>
                    </a:lnTo>
                    <a:lnTo>
                      <a:pt x="356770" y="521100"/>
                    </a:lnTo>
                    <a:lnTo>
                      <a:pt x="356770" y="476473"/>
                    </a:lnTo>
                    <a:close/>
                    <a:moveTo>
                      <a:pt x="38528" y="381063"/>
                    </a:moveTo>
                    <a:lnTo>
                      <a:pt x="38528" y="418766"/>
                    </a:lnTo>
                    <a:cubicBezTo>
                      <a:pt x="38528" y="429345"/>
                      <a:pt x="47197" y="438001"/>
                      <a:pt x="57792" y="438001"/>
                    </a:cubicBezTo>
                    <a:lnTo>
                      <a:pt x="542861" y="438001"/>
                    </a:lnTo>
                    <a:cubicBezTo>
                      <a:pt x="553649" y="438001"/>
                      <a:pt x="562125" y="429345"/>
                      <a:pt x="562125" y="418766"/>
                    </a:cubicBezTo>
                    <a:lnTo>
                      <a:pt x="562125" y="381063"/>
                    </a:lnTo>
                    <a:close/>
                    <a:moveTo>
                      <a:pt x="300326" y="210426"/>
                    </a:moveTo>
                    <a:cubicBezTo>
                      <a:pt x="308787" y="210426"/>
                      <a:pt x="315710" y="217356"/>
                      <a:pt x="315710" y="225826"/>
                    </a:cubicBezTo>
                    <a:lnTo>
                      <a:pt x="315710" y="251620"/>
                    </a:lnTo>
                    <a:cubicBezTo>
                      <a:pt x="315710" y="260089"/>
                      <a:pt x="308787" y="267019"/>
                      <a:pt x="300326" y="267019"/>
                    </a:cubicBezTo>
                    <a:cubicBezTo>
                      <a:pt x="291866" y="267019"/>
                      <a:pt x="284943" y="260089"/>
                      <a:pt x="284943" y="251620"/>
                    </a:cubicBezTo>
                    <a:lnTo>
                      <a:pt x="284943" y="225826"/>
                    </a:lnTo>
                    <a:cubicBezTo>
                      <a:pt x="284943" y="217356"/>
                      <a:pt x="291866" y="210426"/>
                      <a:pt x="300326" y="210426"/>
                    </a:cubicBezTo>
                    <a:close/>
                    <a:moveTo>
                      <a:pt x="253291" y="184466"/>
                    </a:moveTo>
                    <a:cubicBezTo>
                      <a:pt x="247897" y="184466"/>
                      <a:pt x="243081" y="189274"/>
                      <a:pt x="243081" y="194851"/>
                    </a:cubicBezTo>
                    <a:lnTo>
                      <a:pt x="243081" y="281397"/>
                    </a:lnTo>
                    <a:cubicBezTo>
                      <a:pt x="243081" y="286974"/>
                      <a:pt x="247897" y="291782"/>
                      <a:pt x="253291" y="291782"/>
                    </a:cubicBezTo>
                    <a:lnTo>
                      <a:pt x="347292" y="291782"/>
                    </a:lnTo>
                    <a:cubicBezTo>
                      <a:pt x="352879" y="291782"/>
                      <a:pt x="357502" y="286974"/>
                      <a:pt x="357502" y="281397"/>
                    </a:cubicBezTo>
                    <a:lnTo>
                      <a:pt x="357502" y="194851"/>
                    </a:lnTo>
                    <a:cubicBezTo>
                      <a:pt x="357502" y="189274"/>
                      <a:pt x="352879" y="184466"/>
                      <a:pt x="347292" y="184466"/>
                    </a:cubicBezTo>
                    <a:close/>
                    <a:moveTo>
                      <a:pt x="300292" y="100420"/>
                    </a:moveTo>
                    <a:cubicBezTo>
                      <a:pt x="277176" y="100420"/>
                      <a:pt x="258299" y="119268"/>
                      <a:pt x="258299" y="142347"/>
                    </a:cubicBezTo>
                    <a:lnTo>
                      <a:pt x="258299" y="153694"/>
                    </a:lnTo>
                    <a:lnTo>
                      <a:pt x="342477" y="153694"/>
                    </a:lnTo>
                    <a:lnTo>
                      <a:pt x="342477" y="142347"/>
                    </a:lnTo>
                    <a:cubicBezTo>
                      <a:pt x="342477" y="119268"/>
                      <a:pt x="323599" y="100420"/>
                      <a:pt x="300292" y="100420"/>
                    </a:cubicBezTo>
                    <a:close/>
                    <a:moveTo>
                      <a:pt x="300292" y="69648"/>
                    </a:moveTo>
                    <a:cubicBezTo>
                      <a:pt x="340551" y="69648"/>
                      <a:pt x="373297" y="102343"/>
                      <a:pt x="373297" y="142347"/>
                    </a:cubicBezTo>
                    <a:lnTo>
                      <a:pt x="373297" y="161964"/>
                    </a:lnTo>
                    <a:cubicBezTo>
                      <a:pt x="373297" y="162348"/>
                      <a:pt x="373104" y="162541"/>
                      <a:pt x="373104" y="162925"/>
                    </a:cubicBezTo>
                    <a:cubicBezTo>
                      <a:pt x="382351" y="170426"/>
                      <a:pt x="388322" y="181965"/>
                      <a:pt x="388322" y="194851"/>
                    </a:cubicBezTo>
                    <a:lnTo>
                      <a:pt x="388322" y="281397"/>
                    </a:lnTo>
                    <a:cubicBezTo>
                      <a:pt x="388322" y="304091"/>
                      <a:pt x="370022" y="322554"/>
                      <a:pt x="347292" y="322554"/>
                    </a:cubicBezTo>
                    <a:lnTo>
                      <a:pt x="253291" y="322554"/>
                    </a:lnTo>
                    <a:cubicBezTo>
                      <a:pt x="230753" y="322554"/>
                      <a:pt x="212261" y="304091"/>
                      <a:pt x="212261" y="281397"/>
                    </a:cubicBezTo>
                    <a:lnTo>
                      <a:pt x="212261" y="194851"/>
                    </a:lnTo>
                    <a:cubicBezTo>
                      <a:pt x="212261" y="181965"/>
                      <a:pt x="218232" y="170426"/>
                      <a:pt x="227479" y="162925"/>
                    </a:cubicBezTo>
                    <a:cubicBezTo>
                      <a:pt x="227479" y="162541"/>
                      <a:pt x="227479" y="162348"/>
                      <a:pt x="227479" y="161964"/>
                    </a:cubicBezTo>
                    <a:lnTo>
                      <a:pt x="227479" y="142347"/>
                    </a:lnTo>
                    <a:cubicBezTo>
                      <a:pt x="227479" y="102343"/>
                      <a:pt x="260225" y="69648"/>
                      <a:pt x="300292" y="69648"/>
                    </a:cubicBezTo>
                    <a:close/>
                    <a:moveTo>
                      <a:pt x="57792" y="38472"/>
                    </a:moveTo>
                    <a:cubicBezTo>
                      <a:pt x="47197" y="38472"/>
                      <a:pt x="38528" y="47128"/>
                      <a:pt x="38528" y="57708"/>
                    </a:cubicBezTo>
                    <a:lnTo>
                      <a:pt x="38528" y="342591"/>
                    </a:lnTo>
                    <a:lnTo>
                      <a:pt x="562125" y="342591"/>
                    </a:lnTo>
                    <a:lnTo>
                      <a:pt x="562125" y="57708"/>
                    </a:lnTo>
                    <a:cubicBezTo>
                      <a:pt x="562125" y="47128"/>
                      <a:pt x="553649" y="38472"/>
                      <a:pt x="542861" y="38472"/>
                    </a:cubicBezTo>
                    <a:close/>
                    <a:moveTo>
                      <a:pt x="57792" y="0"/>
                    </a:moveTo>
                    <a:lnTo>
                      <a:pt x="542861" y="0"/>
                    </a:lnTo>
                    <a:cubicBezTo>
                      <a:pt x="574839" y="0"/>
                      <a:pt x="600653" y="25776"/>
                      <a:pt x="600653" y="57708"/>
                    </a:cubicBezTo>
                    <a:lnTo>
                      <a:pt x="600653" y="418766"/>
                    </a:lnTo>
                    <a:cubicBezTo>
                      <a:pt x="600653" y="450505"/>
                      <a:pt x="574839" y="476473"/>
                      <a:pt x="542861" y="476473"/>
                    </a:cubicBezTo>
                    <a:lnTo>
                      <a:pt x="395298" y="476473"/>
                    </a:lnTo>
                    <a:lnTo>
                      <a:pt x="395298" y="523793"/>
                    </a:lnTo>
                    <a:lnTo>
                      <a:pt x="460411" y="523793"/>
                    </a:lnTo>
                    <a:cubicBezTo>
                      <a:pt x="471006" y="523793"/>
                      <a:pt x="479675" y="532257"/>
                      <a:pt x="479675" y="543029"/>
                    </a:cubicBezTo>
                    <a:cubicBezTo>
                      <a:pt x="479675" y="553609"/>
                      <a:pt x="471006" y="562265"/>
                      <a:pt x="460411" y="562265"/>
                    </a:cubicBezTo>
                    <a:lnTo>
                      <a:pt x="140435" y="562265"/>
                    </a:lnTo>
                    <a:cubicBezTo>
                      <a:pt x="129840" y="562265"/>
                      <a:pt x="121171" y="553609"/>
                      <a:pt x="121171" y="543029"/>
                    </a:cubicBezTo>
                    <a:cubicBezTo>
                      <a:pt x="121171" y="532257"/>
                      <a:pt x="129840" y="523793"/>
                      <a:pt x="140435" y="523793"/>
                    </a:cubicBezTo>
                    <a:lnTo>
                      <a:pt x="205355" y="523793"/>
                    </a:lnTo>
                    <a:lnTo>
                      <a:pt x="205355" y="476473"/>
                    </a:lnTo>
                    <a:lnTo>
                      <a:pt x="57792" y="476473"/>
                    </a:lnTo>
                    <a:cubicBezTo>
                      <a:pt x="26006" y="476473"/>
                      <a:pt x="0" y="450505"/>
                      <a:pt x="0" y="418766"/>
                    </a:cubicBezTo>
                    <a:lnTo>
                      <a:pt x="0" y="57708"/>
                    </a:lnTo>
                    <a:cubicBezTo>
                      <a:pt x="0" y="25776"/>
                      <a:pt x="26006" y="0"/>
                      <a:pt x="5779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cxnSp>
          <p:nvCxnSpPr>
            <p:cNvPr id="120" name="直接连接符 119"/>
            <p:cNvCxnSpPr/>
            <p:nvPr/>
          </p:nvCxnSpPr>
          <p:spPr>
            <a:xfrm flipV="1">
              <a:off x="3012597" y="2665647"/>
              <a:ext cx="353957" cy="430142"/>
            </a:xfrm>
            <a:prstGeom prst="line">
              <a:avLst/>
            </a:prstGeom>
            <a:ln>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1" name="直接连接符 120"/>
            <p:cNvCxnSpPr/>
            <p:nvPr/>
          </p:nvCxnSpPr>
          <p:spPr>
            <a:xfrm flipH="1" flipV="1">
              <a:off x="3012597" y="4507125"/>
              <a:ext cx="353957" cy="430142"/>
            </a:xfrm>
            <a:prstGeom prst="line">
              <a:avLst/>
            </a:prstGeom>
            <a:ln>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2" name="直接连接符 121"/>
            <p:cNvCxnSpPr/>
            <p:nvPr/>
          </p:nvCxnSpPr>
          <p:spPr>
            <a:xfrm flipH="1" flipV="1">
              <a:off x="3657039" y="4141509"/>
              <a:ext cx="549565" cy="281761"/>
            </a:xfrm>
            <a:prstGeom prst="line">
              <a:avLst/>
            </a:prstGeom>
            <a:ln>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4" name="直接连接符 123"/>
            <p:cNvCxnSpPr/>
            <p:nvPr/>
          </p:nvCxnSpPr>
          <p:spPr>
            <a:xfrm flipH="1">
              <a:off x="3657039" y="3131360"/>
              <a:ext cx="549565" cy="281761"/>
            </a:xfrm>
            <a:prstGeom prst="line">
              <a:avLst/>
            </a:prstGeom>
            <a:ln>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5" name="直接连接符 124"/>
            <p:cNvCxnSpPr/>
            <p:nvPr/>
          </p:nvCxnSpPr>
          <p:spPr>
            <a:xfrm flipH="1">
              <a:off x="3787009" y="3797246"/>
              <a:ext cx="858016" cy="0"/>
            </a:xfrm>
            <a:prstGeom prst="line">
              <a:avLst/>
            </a:prstGeom>
            <a:ln>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grpSp>
      <p:grpSp>
        <p:nvGrpSpPr>
          <p:cNvPr id="129" name="组合 128"/>
          <p:cNvGrpSpPr/>
          <p:nvPr/>
        </p:nvGrpSpPr>
        <p:grpSpPr>
          <a:xfrm>
            <a:off x="4341460" y="1640980"/>
            <a:ext cx="5726143" cy="624241"/>
            <a:chOff x="7483989" y="3375179"/>
            <a:chExt cx="5726143" cy="624241"/>
          </a:xfrm>
        </p:grpSpPr>
        <p:sp>
          <p:nvSpPr>
            <p:cNvPr id="130" name="矩形 129"/>
            <p:cNvSpPr/>
            <p:nvPr/>
          </p:nvSpPr>
          <p:spPr>
            <a:xfrm>
              <a:off x="7483989" y="3723447"/>
              <a:ext cx="5726143"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131" name="矩形 130"/>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44" name="组合 143"/>
          <p:cNvGrpSpPr/>
          <p:nvPr/>
        </p:nvGrpSpPr>
        <p:grpSpPr>
          <a:xfrm>
            <a:off x="4341460" y="5333255"/>
            <a:ext cx="5726143" cy="624241"/>
            <a:chOff x="7483989" y="3375179"/>
            <a:chExt cx="5726143" cy="624241"/>
          </a:xfrm>
        </p:grpSpPr>
        <p:sp>
          <p:nvSpPr>
            <p:cNvPr id="145" name="矩形 144"/>
            <p:cNvSpPr/>
            <p:nvPr/>
          </p:nvSpPr>
          <p:spPr>
            <a:xfrm>
              <a:off x="7483989" y="3723447"/>
              <a:ext cx="5726143"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146" name="矩形 145"/>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47" name="组合 146"/>
          <p:cNvGrpSpPr/>
          <p:nvPr/>
        </p:nvGrpSpPr>
        <p:grpSpPr>
          <a:xfrm>
            <a:off x="5141560" y="2483899"/>
            <a:ext cx="5726143" cy="624241"/>
            <a:chOff x="7483989" y="3375179"/>
            <a:chExt cx="5726143" cy="624241"/>
          </a:xfrm>
        </p:grpSpPr>
        <p:sp>
          <p:nvSpPr>
            <p:cNvPr id="148" name="矩形 147"/>
            <p:cNvSpPr/>
            <p:nvPr/>
          </p:nvSpPr>
          <p:spPr>
            <a:xfrm>
              <a:off x="7483989" y="3723447"/>
              <a:ext cx="5726143"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Vocalic away, behind the word mountains, far from the countries Vokalia</a:t>
              </a:r>
            </a:p>
          </p:txBody>
        </p:sp>
        <p:sp>
          <p:nvSpPr>
            <p:cNvPr id="149" name="矩形 148"/>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50" name="组合 149"/>
          <p:cNvGrpSpPr/>
          <p:nvPr/>
        </p:nvGrpSpPr>
        <p:grpSpPr>
          <a:xfrm>
            <a:off x="5141560" y="4462192"/>
            <a:ext cx="5726143" cy="624241"/>
            <a:chOff x="7483989" y="3375179"/>
            <a:chExt cx="5726143" cy="624241"/>
          </a:xfrm>
        </p:grpSpPr>
        <p:sp>
          <p:nvSpPr>
            <p:cNvPr id="151" name="矩形 150"/>
            <p:cNvSpPr/>
            <p:nvPr/>
          </p:nvSpPr>
          <p:spPr>
            <a:xfrm>
              <a:off x="7483989" y="3723447"/>
              <a:ext cx="5726143"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Vocalic away, behind the word mountains, far from the countries Vokalia</a:t>
              </a:r>
            </a:p>
          </p:txBody>
        </p:sp>
        <p:sp>
          <p:nvSpPr>
            <p:cNvPr id="152" name="矩形 151"/>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53" name="组合 152"/>
          <p:cNvGrpSpPr/>
          <p:nvPr/>
        </p:nvGrpSpPr>
        <p:grpSpPr>
          <a:xfrm>
            <a:off x="5670707" y="3409347"/>
            <a:ext cx="5726143" cy="624241"/>
            <a:chOff x="7483989" y="3375179"/>
            <a:chExt cx="5726143" cy="624241"/>
          </a:xfrm>
        </p:grpSpPr>
        <p:sp>
          <p:nvSpPr>
            <p:cNvPr id="154" name="矩形 153"/>
            <p:cNvSpPr/>
            <p:nvPr/>
          </p:nvSpPr>
          <p:spPr>
            <a:xfrm>
              <a:off x="7483989" y="3723447"/>
              <a:ext cx="5726143"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Vocalic away, behind the word mountains, far from the countries Vokalia</a:t>
              </a:r>
            </a:p>
          </p:txBody>
        </p:sp>
        <p:sp>
          <p:nvSpPr>
            <p:cNvPr id="155" name="矩形 154"/>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64" name="矩形 63">
            <a:extLst>
              <a:ext uri="{FF2B5EF4-FFF2-40B4-BE49-F238E27FC236}">
                <a16:creationId xmlns:a16="http://schemas.microsoft.com/office/drawing/2014/main" id="{FF5E3D94-8589-440E-95D2-9E4D56717D2F}"/>
              </a:ext>
            </a:extLst>
          </p:cNvPr>
          <p:cNvSpPr/>
          <p:nvPr/>
        </p:nvSpPr>
        <p:spPr>
          <a:xfrm>
            <a:off x="1447914" y="184169"/>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821157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wipe(left)">
                                      <p:cBhvr>
                                        <p:cTn id="12" dur="500"/>
                                        <p:tgtEl>
                                          <p:spTgt spid="129"/>
                                        </p:tgtEl>
                                      </p:cBhvr>
                                    </p:animEffect>
                                  </p:childTnLst>
                                </p:cTn>
                              </p:par>
                              <p:par>
                                <p:cTn id="13" presetID="22" presetClass="entr" presetSubtype="8" fill="hold" nodeType="withEffect">
                                  <p:stCondLst>
                                    <p:cond delay="0"/>
                                  </p:stCondLst>
                                  <p:childTnLst>
                                    <p:set>
                                      <p:cBhvr>
                                        <p:cTn id="14" dur="1" fill="hold">
                                          <p:stCondLst>
                                            <p:cond delay="0"/>
                                          </p:stCondLst>
                                        </p:cTn>
                                        <p:tgtEl>
                                          <p:spTgt spid="144"/>
                                        </p:tgtEl>
                                        <p:attrNameLst>
                                          <p:attrName>style.visibility</p:attrName>
                                        </p:attrNameLst>
                                      </p:cBhvr>
                                      <p:to>
                                        <p:strVal val="visible"/>
                                      </p:to>
                                    </p:set>
                                    <p:animEffect transition="in" filter="wipe(left)">
                                      <p:cBhvr>
                                        <p:cTn id="15" dur="500"/>
                                        <p:tgtEl>
                                          <p:spTgt spid="144"/>
                                        </p:tgtEl>
                                      </p:cBhvr>
                                    </p:animEffect>
                                  </p:childTnLst>
                                </p:cTn>
                              </p:par>
                              <p:par>
                                <p:cTn id="16" presetID="22" presetClass="entr" presetSubtype="8" fill="hold" nodeType="withEffect">
                                  <p:stCondLst>
                                    <p:cond delay="0"/>
                                  </p:stCondLst>
                                  <p:childTnLst>
                                    <p:set>
                                      <p:cBhvr>
                                        <p:cTn id="17" dur="1" fill="hold">
                                          <p:stCondLst>
                                            <p:cond delay="0"/>
                                          </p:stCondLst>
                                        </p:cTn>
                                        <p:tgtEl>
                                          <p:spTgt spid="147"/>
                                        </p:tgtEl>
                                        <p:attrNameLst>
                                          <p:attrName>style.visibility</p:attrName>
                                        </p:attrNameLst>
                                      </p:cBhvr>
                                      <p:to>
                                        <p:strVal val="visible"/>
                                      </p:to>
                                    </p:set>
                                    <p:animEffect transition="in" filter="wipe(left)">
                                      <p:cBhvr>
                                        <p:cTn id="18" dur="500"/>
                                        <p:tgtEl>
                                          <p:spTgt spid="147"/>
                                        </p:tgtEl>
                                      </p:cBhvr>
                                    </p:animEffect>
                                  </p:childTnLst>
                                </p:cTn>
                              </p:par>
                              <p:par>
                                <p:cTn id="19" presetID="22" presetClass="entr" presetSubtype="8" fill="hold" nodeType="withEffect">
                                  <p:stCondLst>
                                    <p:cond delay="0"/>
                                  </p:stCondLst>
                                  <p:childTnLst>
                                    <p:set>
                                      <p:cBhvr>
                                        <p:cTn id="20" dur="1" fill="hold">
                                          <p:stCondLst>
                                            <p:cond delay="0"/>
                                          </p:stCondLst>
                                        </p:cTn>
                                        <p:tgtEl>
                                          <p:spTgt spid="150"/>
                                        </p:tgtEl>
                                        <p:attrNameLst>
                                          <p:attrName>style.visibility</p:attrName>
                                        </p:attrNameLst>
                                      </p:cBhvr>
                                      <p:to>
                                        <p:strVal val="visible"/>
                                      </p:to>
                                    </p:set>
                                    <p:animEffect transition="in" filter="wipe(left)">
                                      <p:cBhvr>
                                        <p:cTn id="21" dur="500"/>
                                        <p:tgtEl>
                                          <p:spTgt spid="150"/>
                                        </p:tgtEl>
                                      </p:cBhvr>
                                    </p:animEffect>
                                  </p:childTnLst>
                                </p:cTn>
                              </p:par>
                              <p:par>
                                <p:cTn id="22" presetID="22" presetClass="entr" presetSubtype="8" fill="hold" nodeType="withEffect">
                                  <p:stCondLst>
                                    <p:cond delay="0"/>
                                  </p:stCondLst>
                                  <p:childTnLst>
                                    <p:set>
                                      <p:cBhvr>
                                        <p:cTn id="23" dur="1" fill="hold">
                                          <p:stCondLst>
                                            <p:cond delay="0"/>
                                          </p:stCondLst>
                                        </p:cTn>
                                        <p:tgtEl>
                                          <p:spTgt spid="153"/>
                                        </p:tgtEl>
                                        <p:attrNameLst>
                                          <p:attrName>style.visibility</p:attrName>
                                        </p:attrNameLst>
                                      </p:cBhvr>
                                      <p:to>
                                        <p:strVal val="visible"/>
                                      </p:to>
                                    </p:set>
                                    <p:animEffect transition="in" filter="wipe(left)">
                                      <p:cBhvr>
                                        <p:cTn id="24"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Arc 3"/>
          <p:cNvSpPr/>
          <p:nvPr/>
        </p:nvSpPr>
        <p:spPr>
          <a:xfrm rot="5875365" flipH="1" flipV="1">
            <a:off x="2566319" y="2194196"/>
            <a:ext cx="1583219" cy="1616435"/>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30" name="Arc 3"/>
          <p:cNvSpPr/>
          <p:nvPr/>
        </p:nvSpPr>
        <p:spPr>
          <a:xfrm rot="4977318">
            <a:off x="7878860" y="2570987"/>
            <a:ext cx="1583219" cy="1616435"/>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28" name="Arc 3"/>
          <p:cNvSpPr/>
          <p:nvPr/>
        </p:nvSpPr>
        <p:spPr>
          <a:xfrm rot="11554134" flipH="1">
            <a:off x="4063157" y="3087105"/>
            <a:ext cx="1583219" cy="1616434"/>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29" name="Arc 3"/>
          <p:cNvSpPr/>
          <p:nvPr/>
        </p:nvSpPr>
        <p:spPr>
          <a:xfrm rot="10045866">
            <a:off x="6627420" y="2814639"/>
            <a:ext cx="1583219" cy="1616434"/>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3" name="Shape 2620"/>
          <p:cNvSpPr/>
          <p:nvPr/>
        </p:nvSpPr>
        <p:spPr>
          <a:xfrm>
            <a:off x="3254245" y="1822901"/>
            <a:ext cx="1296453" cy="132365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3"/>
          </a:lnRef>
          <a:fillRef idx="3">
            <a:schemeClr val="accent3"/>
          </a:fillRef>
          <a:effectRef idx="2">
            <a:schemeClr val="accent3"/>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4" name="Shape 2621"/>
          <p:cNvSpPr/>
          <p:nvPr/>
        </p:nvSpPr>
        <p:spPr>
          <a:xfrm>
            <a:off x="3404917" y="2178232"/>
            <a:ext cx="959125" cy="63953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profit</a:t>
            </a:r>
          </a:p>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expand</a:t>
            </a:r>
            <a:endParaRPr sz="2078"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Shape 2630"/>
          <p:cNvSpPr/>
          <p:nvPr/>
        </p:nvSpPr>
        <p:spPr>
          <a:xfrm>
            <a:off x="1725598" y="2815397"/>
            <a:ext cx="996020" cy="101691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3"/>
          </a:lnRef>
          <a:fillRef idx="3">
            <a:schemeClr val="accent3"/>
          </a:fillRef>
          <a:effectRef idx="2">
            <a:schemeClr val="accent3"/>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7" name="Shape 2621"/>
          <p:cNvSpPr/>
          <p:nvPr/>
        </p:nvSpPr>
        <p:spPr>
          <a:xfrm>
            <a:off x="1819970" y="2875803"/>
            <a:ext cx="804725" cy="79906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1731" dirty="0">
                <a:solidFill>
                  <a:schemeClr val="bg1"/>
                </a:solidFill>
                <a:latin typeface="Arial" panose="020B0604020202020204" pitchFamily="34" charset="0"/>
                <a:ea typeface="微软雅黑" panose="020B0503020204020204" pitchFamily="34" charset="-122"/>
                <a:sym typeface="Arial" panose="020B0604020202020204" pitchFamily="34" charset="0"/>
              </a:rPr>
              <a:t>Fast market share</a:t>
            </a:r>
            <a:endParaRPr sz="173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Shape 2625"/>
          <p:cNvSpPr/>
          <p:nvPr/>
        </p:nvSpPr>
        <p:spPr>
          <a:xfrm>
            <a:off x="3676122" y="3658210"/>
            <a:ext cx="1065155" cy="108750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4"/>
          </a:lnRef>
          <a:fillRef idx="3">
            <a:schemeClr val="accent4"/>
          </a:fillRef>
          <a:effectRef idx="2">
            <a:schemeClr val="accent4"/>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10" name="Shape 2621"/>
          <p:cNvSpPr/>
          <p:nvPr/>
        </p:nvSpPr>
        <p:spPr>
          <a:xfrm>
            <a:off x="3884479" y="3748377"/>
            <a:ext cx="662651" cy="95930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R&amp;D is fast</a:t>
            </a:r>
            <a:endParaRPr sz="2078"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Shape 2640"/>
          <p:cNvSpPr/>
          <p:nvPr/>
        </p:nvSpPr>
        <p:spPr>
          <a:xfrm>
            <a:off x="6956189" y="1732708"/>
            <a:ext cx="1065155" cy="108750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4"/>
          </a:lnRef>
          <a:fillRef idx="3">
            <a:schemeClr val="accent4"/>
          </a:fillRef>
          <a:effectRef idx="2">
            <a:schemeClr val="accent4"/>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13" name="Shape 2621"/>
          <p:cNvSpPr/>
          <p:nvPr/>
        </p:nvSpPr>
        <p:spPr>
          <a:xfrm>
            <a:off x="7015987" y="2071769"/>
            <a:ext cx="945557" cy="36933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1200" dirty="0">
                <a:solidFill>
                  <a:schemeClr val="bg1"/>
                </a:solidFill>
                <a:latin typeface="Arial" panose="020B0604020202020204" pitchFamily="34" charset="0"/>
                <a:ea typeface="微软雅黑" panose="020B0503020204020204" pitchFamily="34" charset="-122"/>
                <a:sym typeface="Arial" panose="020B0604020202020204" pitchFamily="34" charset="0"/>
              </a:rPr>
              <a:t>Technical improvement</a:t>
            </a:r>
            <a:endParaRPr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Shape 2645"/>
          <p:cNvSpPr/>
          <p:nvPr/>
        </p:nvSpPr>
        <p:spPr>
          <a:xfrm>
            <a:off x="7660552" y="3522624"/>
            <a:ext cx="1206439" cy="12317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5"/>
          </a:lnRef>
          <a:fillRef idx="3">
            <a:schemeClr val="accent5"/>
          </a:fillRef>
          <a:effectRef idx="2">
            <a:schemeClr val="accent5"/>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16" name="Shape 2621"/>
          <p:cNvSpPr/>
          <p:nvPr/>
        </p:nvSpPr>
        <p:spPr>
          <a:xfrm>
            <a:off x="7692583" y="3908260"/>
            <a:ext cx="1132083" cy="31976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Powerful</a:t>
            </a:r>
            <a:endParaRPr sz="2078"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Shape 2635"/>
          <p:cNvSpPr/>
          <p:nvPr/>
        </p:nvSpPr>
        <p:spPr>
          <a:xfrm>
            <a:off x="9046533" y="1674956"/>
            <a:ext cx="1419870" cy="144965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5"/>
          </a:lnRef>
          <a:fillRef idx="3">
            <a:schemeClr val="accent5"/>
          </a:fillRef>
          <a:effectRef idx="2">
            <a:schemeClr val="accent5"/>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19" name="Shape 2621"/>
          <p:cNvSpPr/>
          <p:nvPr/>
        </p:nvSpPr>
        <p:spPr>
          <a:xfrm>
            <a:off x="9243585" y="2100504"/>
            <a:ext cx="1141165" cy="63953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interest</a:t>
            </a:r>
          </a:p>
          <a:p>
            <a:pPr lvl="0" algn="ctr">
              <a:defRPr sz="1800" b="0">
                <a:solidFill>
                  <a:srgbClr val="000000"/>
                </a:solidFill>
              </a:defRPr>
            </a:pPr>
            <a:r>
              <a:rPr lang="en-US" altLang="zh-CN" sz="2078" dirty="0">
                <a:solidFill>
                  <a:schemeClr val="bg1"/>
                </a:solidFill>
                <a:latin typeface="Arial" panose="020B0604020202020204" pitchFamily="34" charset="0"/>
                <a:ea typeface="微软雅黑" panose="020B0503020204020204" pitchFamily="34" charset="-122"/>
                <a:sym typeface="Arial" panose="020B0604020202020204" pitchFamily="34" charset="0"/>
              </a:rPr>
              <a:t>maximize</a:t>
            </a:r>
            <a:endParaRPr sz="2078"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Arc 3"/>
          <p:cNvSpPr/>
          <p:nvPr/>
        </p:nvSpPr>
        <p:spPr>
          <a:xfrm rot="20794530">
            <a:off x="3949669" y="2757928"/>
            <a:ext cx="1583219" cy="1616434"/>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21" name="Arc 3"/>
          <p:cNvSpPr/>
          <p:nvPr/>
        </p:nvSpPr>
        <p:spPr>
          <a:xfrm rot="805470" flipH="1">
            <a:off x="6080062" y="2651020"/>
            <a:ext cx="1583219" cy="1616434"/>
          </a:xfrm>
          <a:prstGeom prst="arc">
            <a:avLst/>
          </a:prstGeom>
          <a:ln w="12700">
            <a:solidFill>
              <a:schemeClr val="bg1">
                <a:lumMod val="75000"/>
              </a:schemeClr>
            </a:solidFill>
            <a:prstDash val="dash"/>
            <a:headEnd type="triangle" w="lg" len="lg"/>
            <a:tailEnd type="none" w="med" len="med"/>
          </a:ln>
          <a:effectLst/>
        </p:spPr>
        <p:style>
          <a:lnRef idx="1">
            <a:schemeClr val="accent1"/>
          </a:lnRef>
          <a:fillRef idx="0">
            <a:schemeClr val="accent1"/>
          </a:fillRef>
          <a:effectRef idx="0">
            <a:schemeClr val="accent1"/>
          </a:effectRef>
          <a:fontRef idx="minor">
            <a:schemeClr val="tx1"/>
          </a:fontRef>
        </p:style>
        <p:txBody>
          <a:bodyPr lIns="42970" tIns="21485" rIns="42970" bIns="21485" rtlCol="0" anchor="ctr"/>
          <a:lstStyle/>
          <a:p>
            <a:pPr algn="ctr"/>
            <a:endParaRPr lang="en-US" sz="779" dirty="0">
              <a:solidFill>
                <a:schemeClr val="accent2"/>
              </a:solidFill>
            </a:endParaRPr>
          </a:p>
        </p:txBody>
      </p:sp>
      <p:sp>
        <p:nvSpPr>
          <p:cNvPr id="26" name="Shape 2659"/>
          <p:cNvSpPr/>
          <p:nvPr/>
        </p:nvSpPr>
        <p:spPr>
          <a:xfrm>
            <a:off x="5351331" y="2819408"/>
            <a:ext cx="1434025" cy="146410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p:spPr>
        <p:style>
          <a:lnRef idx="1">
            <a:schemeClr val="accent2"/>
          </a:lnRef>
          <a:fillRef idx="3">
            <a:schemeClr val="accent2"/>
          </a:fillRef>
          <a:effectRef idx="2">
            <a:schemeClr val="accent2"/>
          </a:effectRef>
          <a:fontRef idx="minor">
            <a:schemeClr val="lt1"/>
          </a:fontRef>
        </p:style>
        <p:txBody>
          <a:bodyPr wrap="square" lIns="0" tIns="0" rIns="0" bIns="0" numCol="1" anchor="ctr">
            <a:noAutofit/>
          </a:bodyPr>
          <a:lstStyle/>
          <a:p>
            <a:pPr lvl="0">
              <a:defRPr sz="3200"/>
            </a:pPr>
            <a:endParaRPr sz="2770" dirty="0">
              <a:latin typeface="Arial" panose="020B0604020202020204" pitchFamily="34" charset="0"/>
              <a:ea typeface="微软雅黑" panose="020B0503020204020204" pitchFamily="34" charset="-122"/>
              <a:sym typeface="Arial" panose="020B0604020202020204" pitchFamily="34" charset="0"/>
            </a:endParaRPr>
          </a:p>
        </p:txBody>
      </p:sp>
      <p:sp>
        <p:nvSpPr>
          <p:cNvPr id="27" name="Shape 2621"/>
          <p:cNvSpPr/>
          <p:nvPr/>
        </p:nvSpPr>
        <p:spPr>
          <a:xfrm>
            <a:off x="5297736" y="3142014"/>
            <a:ext cx="1523979" cy="8793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scene3d>
              <a:camera prst="orthographicFront"/>
              <a:lightRig rig="threePt" dir="t"/>
            </a:scene3d>
            <a:sp3d contourW="12700"/>
          </a:bodyPr>
          <a:lstStyle>
            <a:lvl1pPr>
              <a:defRPr sz="4500" b="1">
                <a:solidFill>
                  <a:srgbClr val="212830"/>
                </a:solidFill>
                <a:latin typeface="BebasNeueBold"/>
                <a:ea typeface="BebasNeueBold"/>
                <a:cs typeface="BebasNeueBold"/>
                <a:sym typeface="BebasNeueBold"/>
              </a:defRPr>
            </a:lvl1pPr>
          </a:lstStyle>
          <a:p>
            <a:pPr lvl="0" algn="ctr">
              <a:defRPr sz="1800" b="0">
                <a:solidFill>
                  <a:srgbClr val="000000"/>
                </a:solidFill>
              </a:defRPr>
            </a:pPr>
            <a:r>
              <a:rPr lang="en-US" altLang="zh-CN" sz="2857" dirty="0">
                <a:solidFill>
                  <a:schemeClr val="bg1"/>
                </a:solidFill>
                <a:latin typeface="Arial" panose="020B0604020202020204" pitchFamily="34" charset="0"/>
                <a:ea typeface="微软雅黑" panose="020B0503020204020204" pitchFamily="34" charset="-122"/>
                <a:sym typeface="Arial" panose="020B0604020202020204" pitchFamily="34" charset="0"/>
              </a:rPr>
              <a:t>strategy</a:t>
            </a:r>
          </a:p>
          <a:p>
            <a:pPr lvl="0" algn="ctr">
              <a:defRPr sz="1800" b="0">
                <a:solidFill>
                  <a:srgbClr val="000000"/>
                </a:solidFill>
              </a:defRPr>
            </a:pPr>
            <a:r>
              <a:rPr lang="en-US" altLang="zh-CN" sz="2857" dirty="0">
                <a:solidFill>
                  <a:schemeClr val="bg1"/>
                </a:solidFill>
                <a:latin typeface="Arial" panose="020B0604020202020204" pitchFamily="34" charset="0"/>
                <a:ea typeface="微软雅黑" panose="020B0503020204020204" pitchFamily="34" charset="-122"/>
                <a:sym typeface="Arial" panose="020B0604020202020204" pitchFamily="34" charset="0"/>
              </a:rPr>
              <a:t>aims</a:t>
            </a:r>
            <a:endParaRPr sz="2857"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38" name="Straight Connector 43"/>
          <p:cNvCxnSpPr/>
          <p:nvPr/>
        </p:nvCxnSpPr>
        <p:spPr>
          <a:xfrm>
            <a:off x="1294122" y="5024186"/>
            <a:ext cx="9603752"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9" name="Group 145"/>
          <p:cNvGrpSpPr/>
          <p:nvPr/>
        </p:nvGrpSpPr>
        <p:grpSpPr>
          <a:xfrm>
            <a:off x="1582278" y="5350228"/>
            <a:ext cx="608575" cy="608575"/>
            <a:chOff x="3510757" y="2582069"/>
            <a:chExt cx="464344" cy="464344"/>
          </a:xfrm>
          <a:solidFill>
            <a:schemeClr val="accent1"/>
          </a:solidFill>
        </p:grpSpPr>
        <p:sp>
          <p:nvSpPr>
            <p:cNvPr id="40"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41"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sp>
        <p:nvSpPr>
          <p:cNvPr id="42" name="矩形 41"/>
          <p:cNvSpPr/>
          <p:nvPr/>
        </p:nvSpPr>
        <p:spPr>
          <a:xfrm>
            <a:off x="2270779" y="5257072"/>
            <a:ext cx="832089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lumMod val="50000"/>
                  </a:schemeClr>
                </a:solidFill>
                <a:latin typeface="Century Gothic" panose="020B0502020202020204" pitchFamily="34" charset="0"/>
              </a:rPr>
              <a:t> Vokalia and Consonantia, there live the blind texts.</a:t>
            </a:r>
          </a:p>
        </p:txBody>
      </p:sp>
      <p:sp>
        <p:nvSpPr>
          <p:cNvPr id="44" name="矩形 43">
            <a:extLst>
              <a:ext uri="{FF2B5EF4-FFF2-40B4-BE49-F238E27FC236}">
                <a16:creationId xmlns:a16="http://schemas.microsoft.com/office/drawing/2014/main" id="{B355893A-F521-40DA-AF5B-03B67E6A5295}"/>
              </a:ext>
            </a:extLst>
          </p:cNvPr>
          <p:cNvSpPr/>
          <p:nvPr/>
        </p:nvSpPr>
        <p:spPr>
          <a:xfrm>
            <a:off x="1398517" y="209797"/>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034033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p:cTn id="42" dur="500" fill="hold"/>
                                        <p:tgtEl>
                                          <p:spTgt spid="7"/>
                                        </p:tgtEl>
                                        <p:attrNameLst>
                                          <p:attrName>ppt_w</p:attrName>
                                        </p:attrNameLst>
                                      </p:cBhvr>
                                      <p:tavLst>
                                        <p:tav tm="0">
                                          <p:val>
                                            <p:fltVal val="0"/>
                                          </p:val>
                                        </p:tav>
                                        <p:tav tm="100000">
                                          <p:val>
                                            <p:strVal val="#ppt_w"/>
                                          </p:val>
                                        </p:tav>
                                      </p:tavLst>
                                    </p:anim>
                                    <p:anim calcmode="lin" valueType="num">
                                      <p:cBhvr>
                                        <p:cTn id="43" dur="500" fill="hold"/>
                                        <p:tgtEl>
                                          <p:spTgt spid="7"/>
                                        </p:tgtEl>
                                        <p:attrNameLst>
                                          <p:attrName>ppt_h</p:attrName>
                                        </p:attrNameLst>
                                      </p:cBhvr>
                                      <p:tavLst>
                                        <p:tav tm="0">
                                          <p:val>
                                            <p:fltVal val="0"/>
                                          </p:val>
                                        </p:tav>
                                        <p:tav tm="100000">
                                          <p:val>
                                            <p:strVal val="#ppt_h"/>
                                          </p:val>
                                        </p:tav>
                                      </p:tavLst>
                                    </p:anim>
                                    <p:animEffect transition="in" filter="fade">
                                      <p:cBhvr>
                                        <p:cTn id="44" dur="500"/>
                                        <p:tgtEl>
                                          <p:spTgt spid="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500" fill="hold"/>
                                        <p:tgtEl>
                                          <p:spTgt spid="12"/>
                                        </p:tgtEl>
                                        <p:attrNameLst>
                                          <p:attrName>ppt_w</p:attrName>
                                        </p:attrNameLst>
                                      </p:cBhvr>
                                      <p:tavLst>
                                        <p:tav tm="0">
                                          <p:val>
                                            <p:fltVal val="0"/>
                                          </p:val>
                                        </p:tav>
                                        <p:tav tm="100000">
                                          <p:val>
                                            <p:strVal val="#ppt_w"/>
                                          </p:val>
                                        </p:tav>
                                      </p:tavLst>
                                    </p:anim>
                                    <p:anim calcmode="lin" valueType="num">
                                      <p:cBhvr>
                                        <p:cTn id="58" dur="500" fill="hold"/>
                                        <p:tgtEl>
                                          <p:spTgt spid="12"/>
                                        </p:tgtEl>
                                        <p:attrNameLst>
                                          <p:attrName>ppt_h</p:attrName>
                                        </p:attrNameLst>
                                      </p:cBhvr>
                                      <p:tavLst>
                                        <p:tav tm="0">
                                          <p:val>
                                            <p:fltVal val="0"/>
                                          </p:val>
                                        </p:tav>
                                        <p:tav tm="100000">
                                          <p:val>
                                            <p:strVal val="#ppt_h"/>
                                          </p:val>
                                        </p:tav>
                                      </p:tavLst>
                                    </p:anim>
                                    <p:animEffect transition="in" filter="fade">
                                      <p:cBhvr>
                                        <p:cTn id="59" dur="500"/>
                                        <p:tgtEl>
                                          <p:spTgt spid="1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p:cTn id="62" dur="500" fill="hold"/>
                                        <p:tgtEl>
                                          <p:spTgt spid="13"/>
                                        </p:tgtEl>
                                        <p:attrNameLst>
                                          <p:attrName>ppt_w</p:attrName>
                                        </p:attrNameLst>
                                      </p:cBhvr>
                                      <p:tavLst>
                                        <p:tav tm="0">
                                          <p:val>
                                            <p:fltVal val="0"/>
                                          </p:val>
                                        </p:tav>
                                        <p:tav tm="100000">
                                          <p:val>
                                            <p:strVal val="#ppt_w"/>
                                          </p:val>
                                        </p:tav>
                                      </p:tavLst>
                                    </p:anim>
                                    <p:anim calcmode="lin" valueType="num">
                                      <p:cBhvr>
                                        <p:cTn id="63" dur="500" fill="hold"/>
                                        <p:tgtEl>
                                          <p:spTgt spid="13"/>
                                        </p:tgtEl>
                                        <p:attrNameLst>
                                          <p:attrName>ppt_h</p:attrName>
                                        </p:attrNameLst>
                                      </p:cBhvr>
                                      <p:tavLst>
                                        <p:tav tm="0">
                                          <p:val>
                                            <p:fltVal val="0"/>
                                          </p:val>
                                        </p:tav>
                                        <p:tav tm="100000">
                                          <p:val>
                                            <p:strVal val="#ppt_h"/>
                                          </p:val>
                                        </p:tav>
                                      </p:tavLst>
                                    </p:anim>
                                    <p:animEffect transition="in" filter="fade">
                                      <p:cBhvr>
                                        <p:cTn id="64" dur="500"/>
                                        <p:tgtEl>
                                          <p:spTgt spid="1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500" fill="hold"/>
                                        <p:tgtEl>
                                          <p:spTgt spid="16"/>
                                        </p:tgtEl>
                                        <p:attrNameLst>
                                          <p:attrName>ppt_w</p:attrName>
                                        </p:attrNameLst>
                                      </p:cBhvr>
                                      <p:tavLst>
                                        <p:tav tm="0">
                                          <p:val>
                                            <p:fltVal val="0"/>
                                          </p:val>
                                        </p:tav>
                                        <p:tav tm="100000">
                                          <p:val>
                                            <p:strVal val="#ppt_w"/>
                                          </p:val>
                                        </p:tav>
                                      </p:tavLst>
                                    </p:anim>
                                    <p:anim calcmode="lin" valueType="num">
                                      <p:cBhvr>
                                        <p:cTn id="73" dur="500" fill="hold"/>
                                        <p:tgtEl>
                                          <p:spTgt spid="16"/>
                                        </p:tgtEl>
                                        <p:attrNameLst>
                                          <p:attrName>ppt_h</p:attrName>
                                        </p:attrNameLst>
                                      </p:cBhvr>
                                      <p:tavLst>
                                        <p:tav tm="0">
                                          <p:val>
                                            <p:fltVal val="0"/>
                                          </p:val>
                                        </p:tav>
                                        <p:tav tm="100000">
                                          <p:val>
                                            <p:strVal val="#ppt_h"/>
                                          </p:val>
                                        </p:tav>
                                      </p:tavLst>
                                    </p:anim>
                                    <p:animEffect transition="in" filter="fade">
                                      <p:cBhvr>
                                        <p:cTn id="74" dur="500"/>
                                        <p:tgtEl>
                                          <p:spTgt spid="1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ppt_w</p:attrName>
                                        </p:attrNameLst>
                                      </p:cBhvr>
                                      <p:tavLst>
                                        <p:tav tm="0">
                                          <p:val>
                                            <p:fltVal val="0"/>
                                          </p:val>
                                        </p:tav>
                                        <p:tav tm="100000">
                                          <p:val>
                                            <p:strVal val="#ppt_w"/>
                                          </p:val>
                                        </p:tav>
                                      </p:tavLst>
                                    </p:anim>
                                    <p:anim calcmode="lin" valueType="num">
                                      <p:cBhvr>
                                        <p:cTn id="78" dur="500" fill="hold"/>
                                        <p:tgtEl>
                                          <p:spTgt spid="18"/>
                                        </p:tgtEl>
                                        <p:attrNameLst>
                                          <p:attrName>ppt_h</p:attrName>
                                        </p:attrNameLst>
                                      </p:cBhvr>
                                      <p:tavLst>
                                        <p:tav tm="0">
                                          <p:val>
                                            <p:fltVal val="0"/>
                                          </p:val>
                                        </p:tav>
                                        <p:tav tm="100000">
                                          <p:val>
                                            <p:strVal val="#ppt_h"/>
                                          </p:val>
                                        </p:tav>
                                      </p:tavLst>
                                    </p:anim>
                                    <p:animEffect transition="in" filter="fade">
                                      <p:cBhvr>
                                        <p:cTn id="79" dur="500"/>
                                        <p:tgtEl>
                                          <p:spTgt spid="1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fltVal val="0"/>
                                          </p:val>
                                        </p:tav>
                                        <p:tav tm="100000">
                                          <p:val>
                                            <p:strVal val="#ppt_w"/>
                                          </p:val>
                                        </p:tav>
                                      </p:tavLst>
                                    </p:anim>
                                    <p:anim calcmode="lin" valueType="num">
                                      <p:cBhvr>
                                        <p:cTn id="83" dur="500" fill="hold"/>
                                        <p:tgtEl>
                                          <p:spTgt spid="19"/>
                                        </p:tgtEl>
                                        <p:attrNameLst>
                                          <p:attrName>ppt_h</p:attrName>
                                        </p:attrNameLst>
                                      </p:cBhvr>
                                      <p:tavLst>
                                        <p:tav tm="0">
                                          <p:val>
                                            <p:fltVal val="0"/>
                                          </p:val>
                                        </p:tav>
                                        <p:tav tm="100000">
                                          <p:val>
                                            <p:strVal val="#ppt_h"/>
                                          </p:val>
                                        </p:tav>
                                      </p:tavLst>
                                    </p:anim>
                                    <p:animEffect transition="in" filter="fade">
                                      <p:cBhvr>
                                        <p:cTn id="84" dur="500"/>
                                        <p:tgtEl>
                                          <p:spTgt spid="1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500" fill="hold"/>
                                        <p:tgtEl>
                                          <p:spTgt spid="20"/>
                                        </p:tgtEl>
                                        <p:attrNameLst>
                                          <p:attrName>ppt_w</p:attrName>
                                        </p:attrNameLst>
                                      </p:cBhvr>
                                      <p:tavLst>
                                        <p:tav tm="0">
                                          <p:val>
                                            <p:fltVal val="0"/>
                                          </p:val>
                                        </p:tav>
                                        <p:tav tm="100000">
                                          <p:val>
                                            <p:strVal val="#ppt_w"/>
                                          </p:val>
                                        </p:tav>
                                      </p:tavLst>
                                    </p:anim>
                                    <p:anim calcmode="lin" valueType="num">
                                      <p:cBhvr>
                                        <p:cTn id="88" dur="500" fill="hold"/>
                                        <p:tgtEl>
                                          <p:spTgt spid="20"/>
                                        </p:tgtEl>
                                        <p:attrNameLst>
                                          <p:attrName>ppt_h</p:attrName>
                                        </p:attrNameLst>
                                      </p:cBhvr>
                                      <p:tavLst>
                                        <p:tav tm="0">
                                          <p:val>
                                            <p:fltVal val="0"/>
                                          </p:val>
                                        </p:tav>
                                        <p:tav tm="100000">
                                          <p:val>
                                            <p:strVal val="#ppt_h"/>
                                          </p:val>
                                        </p:tav>
                                      </p:tavLst>
                                    </p:anim>
                                    <p:animEffect transition="in" filter="fade">
                                      <p:cBhvr>
                                        <p:cTn id="89" dur="500"/>
                                        <p:tgtEl>
                                          <p:spTgt spid="2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1"/>
                                        </p:tgtEl>
                                        <p:attrNameLst>
                                          <p:attrName>style.visibility</p:attrName>
                                        </p:attrNameLst>
                                      </p:cBhvr>
                                      <p:to>
                                        <p:strVal val="visible"/>
                                      </p:to>
                                    </p:set>
                                    <p:anim calcmode="lin" valueType="num">
                                      <p:cBhvr>
                                        <p:cTn id="92" dur="500" fill="hold"/>
                                        <p:tgtEl>
                                          <p:spTgt spid="21"/>
                                        </p:tgtEl>
                                        <p:attrNameLst>
                                          <p:attrName>ppt_w</p:attrName>
                                        </p:attrNameLst>
                                      </p:cBhvr>
                                      <p:tavLst>
                                        <p:tav tm="0">
                                          <p:val>
                                            <p:fltVal val="0"/>
                                          </p:val>
                                        </p:tav>
                                        <p:tav tm="100000">
                                          <p:val>
                                            <p:strVal val="#ppt_w"/>
                                          </p:val>
                                        </p:tav>
                                      </p:tavLst>
                                    </p:anim>
                                    <p:anim calcmode="lin" valueType="num">
                                      <p:cBhvr>
                                        <p:cTn id="93" dur="500" fill="hold"/>
                                        <p:tgtEl>
                                          <p:spTgt spid="21"/>
                                        </p:tgtEl>
                                        <p:attrNameLst>
                                          <p:attrName>ppt_h</p:attrName>
                                        </p:attrNameLst>
                                      </p:cBhvr>
                                      <p:tavLst>
                                        <p:tav tm="0">
                                          <p:val>
                                            <p:fltVal val="0"/>
                                          </p:val>
                                        </p:tav>
                                        <p:tav tm="100000">
                                          <p:val>
                                            <p:strVal val="#ppt_h"/>
                                          </p:val>
                                        </p:tav>
                                      </p:tavLst>
                                    </p:anim>
                                    <p:animEffect transition="in" filter="fade">
                                      <p:cBhvr>
                                        <p:cTn id="94" dur="500"/>
                                        <p:tgtEl>
                                          <p:spTgt spid="21"/>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p:cTn id="97" dur="500" fill="hold"/>
                                        <p:tgtEl>
                                          <p:spTgt spid="26"/>
                                        </p:tgtEl>
                                        <p:attrNameLst>
                                          <p:attrName>ppt_w</p:attrName>
                                        </p:attrNameLst>
                                      </p:cBhvr>
                                      <p:tavLst>
                                        <p:tav tm="0">
                                          <p:val>
                                            <p:fltVal val="0"/>
                                          </p:val>
                                        </p:tav>
                                        <p:tav tm="100000">
                                          <p:val>
                                            <p:strVal val="#ppt_w"/>
                                          </p:val>
                                        </p:tav>
                                      </p:tavLst>
                                    </p:anim>
                                    <p:anim calcmode="lin" valueType="num">
                                      <p:cBhvr>
                                        <p:cTn id="98" dur="500" fill="hold"/>
                                        <p:tgtEl>
                                          <p:spTgt spid="26"/>
                                        </p:tgtEl>
                                        <p:attrNameLst>
                                          <p:attrName>ppt_h</p:attrName>
                                        </p:attrNameLst>
                                      </p:cBhvr>
                                      <p:tavLst>
                                        <p:tav tm="0">
                                          <p:val>
                                            <p:fltVal val="0"/>
                                          </p:val>
                                        </p:tav>
                                        <p:tav tm="100000">
                                          <p:val>
                                            <p:strVal val="#ppt_h"/>
                                          </p:val>
                                        </p:tav>
                                      </p:tavLst>
                                    </p:anim>
                                    <p:animEffect transition="in" filter="fade">
                                      <p:cBhvr>
                                        <p:cTn id="99" dur="500"/>
                                        <p:tgtEl>
                                          <p:spTgt spid="26"/>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p:cTn id="102" dur="500" fill="hold"/>
                                        <p:tgtEl>
                                          <p:spTgt spid="27"/>
                                        </p:tgtEl>
                                        <p:attrNameLst>
                                          <p:attrName>ppt_w</p:attrName>
                                        </p:attrNameLst>
                                      </p:cBhvr>
                                      <p:tavLst>
                                        <p:tav tm="0">
                                          <p:val>
                                            <p:fltVal val="0"/>
                                          </p:val>
                                        </p:tav>
                                        <p:tav tm="100000">
                                          <p:val>
                                            <p:strVal val="#ppt_w"/>
                                          </p:val>
                                        </p:tav>
                                      </p:tavLst>
                                    </p:anim>
                                    <p:anim calcmode="lin" valueType="num">
                                      <p:cBhvr>
                                        <p:cTn id="103" dur="500" fill="hold"/>
                                        <p:tgtEl>
                                          <p:spTgt spid="27"/>
                                        </p:tgtEl>
                                        <p:attrNameLst>
                                          <p:attrName>ppt_h</p:attrName>
                                        </p:attrNameLst>
                                      </p:cBhvr>
                                      <p:tavLst>
                                        <p:tav tm="0">
                                          <p:val>
                                            <p:fltVal val="0"/>
                                          </p:val>
                                        </p:tav>
                                        <p:tav tm="100000">
                                          <p:val>
                                            <p:strVal val="#ppt_h"/>
                                          </p:val>
                                        </p:tav>
                                      </p:tavLst>
                                    </p:anim>
                                    <p:animEffect transition="in" filter="fade">
                                      <p:cBhvr>
                                        <p:cTn id="104" dur="500"/>
                                        <p:tgtEl>
                                          <p:spTgt spid="27"/>
                                        </p:tgtEl>
                                      </p:cBhvr>
                                    </p:animEffect>
                                  </p:childTnLst>
                                </p:cTn>
                              </p:par>
                            </p:childTnLst>
                          </p:cTn>
                        </p:par>
                        <p:par>
                          <p:cTn id="105" fill="hold">
                            <p:stCondLst>
                              <p:cond delay="500"/>
                            </p:stCondLst>
                            <p:childTnLst>
                              <p:par>
                                <p:cTn id="106" presetID="22" presetClass="entr" presetSubtype="8" fill="hold" nodeType="afterEffect">
                                  <p:stCondLst>
                                    <p:cond delay="0"/>
                                  </p:stCondLst>
                                  <p:childTnLst>
                                    <p:set>
                                      <p:cBhvr>
                                        <p:cTn id="107" dur="1" fill="hold">
                                          <p:stCondLst>
                                            <p:cond delay="0"/>
                                          </p:stCondLst>
                                        </p:cTn>
                                        <p:tgtEl>
                                          <p:spTgt spid="38"/>
                                        </p:tgtEl>
                                        <p:attrNameLst>
                                          <p:attrName>style.visibility</p:attrName>
                                        </p:attrNameLst>
                                      </p:cBhvr>
                                      <p:to>
                                        <p:strVal val="visible"/>
                                      </p:to>
                                    </p:set>
                                    <p:animEffect transition="in" filter="wipe(left)">
                                      <p:cBhvr>
                                        <p:cTn id="108" dur="500"/>
                                        <p:tgtEl>
                                          <p:spTgt spid="38"/>
                                        </p:tgtEl>
                                      </p:cBhvr>
                                    </p:animEffect>
                                  </p:childTnLst>
                                </p:cTn>
                              </p:par>
                            </p:childTnLst>
                          </p:cTn>
                        </p:par>
                        <p:par>
                          <p:cTn id="109" fill="hold">
                            <p:stCondLst>
                              <p:cond delay="1000"/>
                            </p:stCondLst>
                            <p:childTnLst>
                              <p:par>
                                <p:cTn id="110" presetID="53" presetClass="entr" presetSubtype="16" fill="hold" nodeType="after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p:cTn id="112" dur="500" fill="hold"/>
                                        <p:tgtEl>
                                          <p:spTgt spid="39"/>
                                        </p:tgtEl>
                                        <p:attrNameLst>
                                          <p:attrName>ppt_w</p:attrName>
                                        </p:attrNameLst>
                                      </p:cBhvr>
                                      <p:tavLst>
                                        <p:tav tm="0">
                                          <p:val>
                                            <p:fltVal val="0"/>
                                          </p:val>
                                        </p:tav>
                                        <p:tav tm="100000">
                                          <p:val>
                                            <p:strVal val="#ppt_w"/>
                                          </p:val>
                                        </p:tav>
                                      </p:tavLst>
                                    </p:anim>
                                    <p:anim calcmode="lin" valueType="num">
                                      <p:cBhvr>
                                        <p:cTn id="113" dur="500" fill="hold"/>
                                        <p:tgtEl>
                                          <p:spTgt spid="39"/>
                                        </p:tgtEl>
                                        <p:attrNameLst>
                                          <p:attrName>ppt_h</p:attrName>
                                        </p:attrNameLst>
                                      </p:cBhvr>
                                      <p:tavLst>
                                        <p:tav tm="0">
                                          <p:val>
                                            <p:fltVal val="0"/>
                                          </p:val>
                                        </p:tav>
                                        <p:tav tm="100000">
                                          <p:val>
                                            <p:strVal val="#ppt_h"/>
                                          </p:val>
                                        </p:tav>
                                      </p:tavLst>
                                    </p:anim>
                                    <p:animEffect transition="in" filter="fade">
                                      <p:cBhvr>
                                        <p:cTn id="114" dur="500"/>
                                        <p:tgtEl>
                                          <p:spTgt spid="39"/>
                                        </p:tgtEl>
                                      </p:cBhvr>
                                    </p:animEffect>
                                  </p:childTnLst>
                                </p:cTn>
                              </p:par>
                            </p:childTnLst>
                          </p:cTn>
                        </p:par>
                        <p:par>
                          <p:cTn id="115" fill="hold">
                            <p:stCondLst>
                              <p:cond delay="1500"/>
                            </p:stCondLst>
                            <p:childTnLst>
                              <p:par>
                                <p:cTn id="116" presetID="22" presetClass="entr" presetSubtype="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Effect transition="in" filter="wipe(left)">
                                      <p:cBhvr>
                                        <p:cTn id="11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8" grpId="0" animBg="1"/>
      <p:bldP spid="29" grpId="0" animBg="1"/>
      <p:bldP spid="3" grpId="0" animBg="1"/>
      <p:bldP spid="4" grpId="0"/>
      <p:bldP spid="6" grpId="0" animBg="1"/>
      <p:bldP spid="7" grpId="0"/>
      <p:bldP spid="9" grpId="0" animBg="1"/>
      <p:bldP spid="10" grpId="0"/>
      <p:bldP spid="12" grpId="0" animBg="1"/>
      <p:bldP spid="13" grpId="0"/>
      <p:bldP spid="15" grpId="0" animBg="1"/>
      <p:bldP spid="16" grpId="0"/>
      <p:bldP spid="18" grpId="0" animBg="1"/>
      <p:bldP spid="19" grpId="0"/>
      <p:bldP spid="20" grpId="0" animBg="1"/>
      <p:bldP spid="21" grpId="0" animBg="1"/>
      <p:bldP spid="26" grpId="0" animBg="1"/>
      <p:bldP spid="27" grpId="0"/>
      <p:bldP spid="4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组合 66">
            <a:extLst>
              <a:ext uri="{FF2B5EF4-FFF2-40B4-BE49-F238E27FC236}">
                <a16:creationId xmlns:a16="http://schemas.microsoft.com/office/drawing/2014/main" id="{B1CAFC28-755E-4485-8BC4-DDE87B04BAA1}"/>
              </a:ext>
            </a:extLst>
          </p:cNvPr>
          <p:cNvGrpSpPr/>
          <p:nvPr/>
        </p:nvGrpSpPr>
        <p:grpSpPr>
          <a:xfrm>
            <a:off x="4043575" y="1767172"/>
            <a:ext cx="7250979" cy="2695539"/>
            <a:chOff x="4043575" y="1767172"/>
            <a:chExt cx="7250979" cy="2695539"/>
          </a:xfrm>
        </p:grpSpPr>
        <p:sp>
          <p:nvSpPr>
            <p:cNvPr id="3" name="TextBox 39"/>
            <p:cNvSpPr txBox="1"/>
            <p:nvPr/>
          </p:nvSpPr>
          <p:spPr>
            <a:xfrm>
              <a:off x="7010065" y="4154934"/>
              <a:ext cx="522900"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40%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4" name="TextBox 41"/>
            <p:cNvSpPr txBox="1"/>
            <p:nvPr/>
          </p:nvSpPr>
          <p:spPr>
            <a:xfrm>
              <a:off x="8224545" y="4154934"/>
              <a:ext cx="522900"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60%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5" name="TextBox 43"/>
            <p:cNvSpPr txBox="1"/>
            <p:nvPr/>
          </p:nvSpPr>
          <p:spPr>
            <a:xfrm>
              <a:off x="10672268" y="4154934"/>
              <a:ext cx="622286"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100%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6" name="TextBox 44"/>
            <p:cNvSpPr txBox="1"/>
            <p:nvPr/>
          </p:nvSpPr>
          <p:spPr>
            <a:xfrm>
              <a:off x="5722861" y="4154934"/>
              <a:ext cx="522900"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20%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7" name="TextBox 46"/>
            <p:cNvSpPr txBox="1"/>
            <p:nvPr/>
          </p:nvSpPr>
          <p:spPr>
            <a:xfrm>
              <a:off x="9409352" y="4154934"/>
              <a:ext cx="522900"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80%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8" name="TextBox 48"/>
            <p:cNvSpPr txBox="1"/>
            <p:nvPr/>
          </p:nvSpPr>
          <p:spPr>
            <a:xfrm>
              <a:off x="4674238" y="4154934"/>
              <a:ext cx="423513" cy="307777"/>
            </a:xfrm>
            <a:prstGeom prst="rect">
              <a:avLst/>
            </a:prstGeom>
            <a:noFill/>
          </p:spPr>
          <p:txBody>
            <a:bodyPr wrap="none" rtlCol="0">
              <a:spAutoFit/>
              <a:scene3d>
                <a:camera prst="orthographicFront"/>
                <a:lightRig rig="threePt" dir="t"/>
              </a:scene3d>
              <a:sp3d contourW="12700"/>
            </a:bodyPr>
            <a:lstStyle/>
            <a:p>
              <a:pPr algn="ctr"/>
              <a:r>
                <a:rPr lang="en-US" sz="1400" dirty="0">
                  <a:solidFill>
                    <a:schemeClr val="tx1">
                      <a:lumMod val="75000"/>
                      <a:lumOff val="25000"/>
                    </a:schemeClr>
                  </a:solidFill>
                  <a:latin typeface="Century Gothic" panose="020B0502020202020204" pitchFamily="34" charset="0"/>
                  <a:cs typeface="Arial" panose="020B0604020202020204" pitchFamily="34" charset="0"/>
                </a:rPr>
                <a:t>0%</a:t>
              </a:r>
              <a:endParaRPr lang="en-GB" sz="14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9" name="Rectangle 50"/>
            <p:cNvSpPr/>
            <p:nvPr/>
          </p:nvSpPr>
          <p:spPr>
            <a:xfrm>
              <a:off x="4768267" y="1883284"/>
              <a:ext cx="6483605" cy="3094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0" name="Rectangle 51"/>
            <p:cNvSpPr/>
            <p:nvPr/>
          </p:nvSpPr>
          <p:spPr>
            <a:xfrm>
              <a:off x="4768267" y="1883284"/>
              <a:ext cx="2239610" cy="30949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1" name="Rectangle 52"/>
            <p:cNvSpPr/>
            <p:nvPr/>
          </p:nvSpPr>
          <p:spPr>
            <a:xfrm>
              <a:off x="4768267" y="2340484"/>
              <a:ext cx="6483605" cy="3094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2" name="Rectangle 53"/>
            <p:cNvSpPr/>
            <p:nvPr/>
          </p:nvSpPr>
          <p:spPr>
            <a:xfrm>
              <a:off x="4768267" y="2340484"/>
              <a:ext cx="1198765" cy="30949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3" name="Rectangle 54"/>
            <p:cNvSpPr/>
            <p:nvPr/>
          </p:nvSpPr>
          <p:spPr>
            <a:xfrm>
              <a:off x="4768267" y="2797684"/>
              <a:ext cx="6483605" cy="3094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4" name="Rectangle 55"/>
            <p:cNvSpPr/>
            <p:nvPr/>
          </p:nvSpPr>
          <p:spPr>
            <a:xfrm>
              <a:off x="4768267" y="2797684"/>
              <a:ext cx="872155" cy="30949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5" name="Rectangle 56"/>
            <p:cNvSpPr/>
            <p:nvPr/>
          </p:nvSpPr>
          <p:spPr>
            <a:xfrm>
              <a:off x="4768267" y="3254884"/>
              <a:ext cx="6483605" cy="3094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6" name="Rectangle 57"/>
            <p:cNvSpPr/>
            <p:nvPr/>
          </p:nvSpPr>
          <p:spPr>
            <a:xfrm>
              <a:off x="4768267" y="3254884"/>
              <a:ext cx="1905822" cy="30949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7" name="Rectangle 58"/>
            <p:cNvSpPr/>
            <p:nvPr/>
          </p:nvSpPr>
          <p:spPr>
            <a:xfrm>
              <a:off x="4768267" y="3712084"/>
              <a:ext cx="6483605" cy="3094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8" name="Rectangle 59"/>
            <p:cNvSpPr/>
            <p:nvPr/>
          </p:nvSpPr>
          <p:spPr>
            <a:xfrm>
              <a:off x="4768267" y="3712084"/>
              <a:ext cx="1611514" cy="30949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9" name="Rectangle 60"/>
            <p:cNvSpPr/>
            <p:nvPr/>
          </p:nvSpPr>
          <p:spPr>
            <a:xfrm>
              <a:off x="7007877" y="1883284"/>
              <a:ext cx="1378221" cy="30949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0" name="Rectangle 61"/>
            <p:cNvSpPr/>
            <p:nvPr/>
          </p:nvSpPr>
          <p:spPr>
            <a:xfrm>
              <a:off x="5967032" y="2340484"/>
              <a:ext cx="1532554" cy="30949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1" name="Rectangle 62"/>
            <p:cNvSpPr/>
            <p:nvPr/>
          </p:nvSpPr>
          <p:spPr>
            <a:xfrm>
              <a:off x="5640422" y="2796805"/>
              <a:ext cx="1367455" cy="30949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2" name="Rectangle 63"/>
            <p:cNvSpPr/>
            <p:nvPr/>
          </p:nvSpPr>
          <p:spPr>
            <a:xfrm>
              <a:off x="6674089" y="3254884"/>
              <a:ext cx="1388989" cy="30949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3" name="Rectangle 64"/>
            <p:cNvSpPr/>
            <p:nvPr/>
          </p:nvSpPr>
          <p:spPr>
            <a:xfrm>
              <a:off x="6379781" y="3712084"/>
              <a:ext cx="1252603" cy="30949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4" name="Rectangle 65"/>
            <p:cNvSpPr/>
            <p:nvPr/>
          </p:nvSpPr>
          <p:spPr>
            <a:xfrm>
              <a:off x="8386097" y="1883284"/>
              <a:ext cx="1301657" cy="30949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5" name="Rectangle 66"/>
            <p:cNvSpPr/>
            <p:nvPr/>
          </p:nvSpPr>
          <p:spPr>
            <a:xfrm>
              <a:off x="7499586" y="2340484"/>
              <a:ext cx="3128331" cy="30949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6" name="Rectangle 67"/>
            <p:cNvSpPr/>
            <p:nvPr/>
          </p:nvSpPr>
          <p:spPr>
            <a:xfrm>
              <a:off x="7006082" y="2796805"/>
              <a:ext cx="1993756" cy="30949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7" name="Rectangle 68"/>
            <p:cNvSpPr/>
            <p:nvPr/>
          </p:nvSpPr>
          <p:spPr>
            <a:xfrm>
              <a:off x="8063078" y="3254884"/>
              <a:ext cx="1624676" cy="30949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8" name="Rectangle 69"/>
            <p:cNvSpPr/>
            <p:nvPr/>
          </p:nvSpPr>
          <p:spPr>
            <a:xfrm>
              <a:off x="7632384" y="3712084"/>
              <a:ext cx="1611514" cy="30949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scene3d>
                <a:camera prst="orthographicFront"/>
                <a:lightRig rig="threePt" dir="t"/>
              </a:scene3d>
              <a:sp3d contourW="12700"/>
            </a:bodyPr>
            <a:lstStyle/>
            <a:p>
              <a:pPr algn="ctr"/>
              <a:endParaRPr lang="en-GB" dirty="0">
                <a:solidFill>
                  <a:schemeClr val="tx1">
                    <a:lumMod val="75000"/>
                    <a:lumOff val="25000"/>
                  </a:schemeClr>
                </a:solidFill>
                <a:latin typeface="Century Gothic" panose="020B0502020202020204" pitchFamily="34" charset="0"/>
                <a:cs typeface="Arial" panose="020B0604020202020204" pitchFamily="34" charset="0"/>
              </a:endParaRPr>
            </a:p>
          </p:txBody>
        </p:sp>
        <p:cxnSp>
          <p:nvCxnSpPr>
            <p:cNvPr id="29" name="Straight Connector 70"/>
            <p:cNvCxnSpPr/>
            <p:nvPr/>
          </p:nvCxnSpPr>
          <p:spPr>
            <a:xfrm>
              <a:off x="4768267" y="1767172"/>
              <a:ext cx="0" cy="2412945"/>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 name="TextBox 71"/>
            <p:cNvSpPr txBox="1"/>
            <p:nvPr/>
          </p:nvSpPr>
          <p:spPr>
            <a:xfrm>
              <a:off x="4043575" y="1882859"/>
              <a:ext cx="639919" cy="338554"/>
            </a:xfrm>
            <a:prstGeom prst="rect">
              <a:avLst/>
            </a:prstGeom>
            <a:noFill/>
          </p:spPr>
          <p:txBody>
            <a:bodyPr wrap="none" rtlCol="0">
              <a:spAutoFit/>
              <a:scene3d>
                <a:camera prst="orthographicFront"/>
                <a:lightRig rig="threePt" dir="t"/>
              </a:scene3d>
              <a:sp3d contourW="12700"/>
            </a:bodyPr>
            <a:lstStyle/>
            <a:p>
              <a:pPr algn="r"/>
              <a:r>
                <a:rPr lang="en-US" sz="1600" dirty="0">
                  <a:solidFill>
                    <a:schemeClr val="tx1">
                      <a:lumMod val="75000"/>
                      <a:lumOff val="25000"/>
                    </a:schemeClr>
                  </a:solidFill>
                  <a:latin typeface="Century Gothic" panose="020B0502020202020204" pitchFamily="34" charset="0"/>
                  <a:cs typeface="Arial" panose="020B0604020202020204" pitchFamily="34" charset="0"/>
                </a:rPr>
                <a:t>2020</a:t>
              </a:r>
              <a:endParaRPr lang="en-GB" sz="16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31" name="TextBox 72"/>
            <p:cNvSpPr txBox="1"/>
            <p:nvPr/>
          </p:nvSpPr>
          <p:spPr>
            <a:xfrm>
              <a:off x="4043575" y="2340059"/>
              <a:ext cx="639919" cy="338554"/>
            </a:xfrm>
            <a:prstGeom prst="rect">
              <a:avLst/>
            </a:prstGeom>
            <a:noFill/>
          </p:spPr>
          <p:txBody>
            <a:bodyPr wrap="none" rtlCol="0">
              <a:spAutoFit/>
              <a:scene3d>
                <a:camera prst="orthographicFront"/>
                <a:lightRig rig="threePt" dir="t"/>
              </a:scene3d>
              <a:sp3d contourW="12700"/>
            </a:bodyPr>
            <a:lstStyle/>
            <a:p>
              <a:pPr algn="r"/>
              <a:r>
                <a:rPr lang="en-US" sz="1600" dirty="0">
                  <a:solidFill>
                    <a:schemeClr val="tx1">
                      <a:lumMod val="75000"/>
                      <a:lumOff val="25000"/>
                    </a:schemeClr>
                  </a:solidFill>
                  <a:latin typeface="Century Gothic" panose="020B0502020202020204" pitchFamily="34" charset="0"/>
                  <a:cs typeface="Arial" panose="020B0604020202020204" pitchFamily="34" charset="0"/>
                </a:rPr>
                <a:t>2019</a:t>
              </a:r>
              <a:endParaRPr lang="en-GB" sz="16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32" name="TextBox 73"/>
            <p:cNvSpPr txBox="1"/>
            <p:nvPr/>
          </p:nvSpPr>
          <p:spPr>
            <a:xfrm>
              <a:off x="4043575" y="2796380"/>
              <a:ext cx="639919" cy="338554"/>
            </a:xfrm>
            <a:prstGeom prst="rect">
              <a:avLst/>
            </a:prstGeom>
            <a:noFill/>
          </p:spPr>
          <p:txBody>
            <a:bodyPr wrap="none" rtlCol="0">
              <a:spAutoFit/>
              <a:scene3d>
                <a:camera prst="orthographicFront"/>
                <a:lightRig rig="threePt" dir="t"/>
              </a:scene3d>
              <a:sp3d contourW="12700"/>
            </a:bodyPr>
            <a:lstStyle/>
            <a:p>
              <a:pPr algn="r"/>
              <a:r>
                <a:rPr lang="en-US" sz="1600" dirty="0">
                  <a:solidFill>
                    <a:schemeClr val="tx1">
                      <a:lumMod val="75000"/>
                      <a:lumOff val="25000"/>
                    </a:schemeClr>
                  </a:solidFill>
                  <a:latin typeface="Century Gothic" panose="020B0502020202020204" pitchFamily="34" charset="0"/>
                  <a:cs typeface="Arial" panose="020B0604020202020204" pitchFamily="34" charset="0"/>
                </a:rPr>
                <a:t>2018</a:t>
              </a:r>
              <a:endParaRPr lang="en-GB" sz="16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33" name="TextBox 74"/>
            <p:cNvSpPr txBox="1"/>
            <p:nvPr/>
          </p:nvSpPr>
          <p:spPr>
            <a:xfrm>
              <a:off x="4043575" y="3254459"/>
              <a:ext cx="639919" cy="338554"/>
            </a:xfrm>
            <a:prstGeom prst="rect">
              <a:avLst/>
            </a:prstGeom>
            <a:noFill/>
          </p:spPr>
          <p:txBody>
            <a:bodyPr wrap="none" rtlCol="0">
              <a:spAutoFit/>
              <a:scene3d>
                <a:camera prst="orthographicFront"/>
                <a:lightRig rig="threePt" dir="t"/>
              </a:scene3d>
              <a:sp3d contourW="12700"/>
            </a:bodyPr>
            <a:lstStyle/>
            <a:p>
              <a:pPr algn="r"/>
              <a:r>
                <a:rPr lang="en-US" sz="1600" dirty="0">
                  <a:solidFill>
                    <a:schemeClr val="tx1">
                      <a:lumMod val="75000"/>
                      <a:lumOff val="25000"/>
                    </a:schemeClr>
                  </a:solidFill>
                  <a:latin typeface="Century Gothic" panose="020B0502020202020204" pitchFamily="34" charset="0"/>
                  <a:cs typeface="Arial" panose="020B0604020202020204" pitchFamily="34" charset="0"/>
                </a:rPr>
                <a:t>2017</a:t>
              </a:r>
              <a:endParaRPr lang="en-GB" sz="1600"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34" name="TextBox 75"/>
            <p:cNvSpPr txBox="1"/>
            <p:nvPr/>
          </p:nvSpPr>
          <p:spPr>
            <a:xfrm>
              <a:off x="4043575" y="3711659"/>
              <a:ext cx="639919" cy="338554"/>
            </a:xfrm>
            <a:prstGeom prst="rect">
              <a:avLst/>
            </a:prstGeom>
            <a:noFill/>
          </p:spPr>
          <p:txBody>
            <a:bodyPr wrap="none" rtlCol="0">
              <a:spAutoFit/>
              <a:scene3d>
                <a:camera prst="orthographicFront"/>
                <a:lightRig rig="threePt" dir="t"/>
              </a:scene3d>
              <a:sp3d contourW="12700"/>
            </a:bodyPr>
            <a:lstStyle/>
            <a:p>
              <a:pPr algn="r"/>
              <a:r>
                <a:rPr lang="en-US" sz="1600" dirty="0">
                  <a:solidFill>
                    <a:schemeClr val="tx1">
                      <a:lumMod val="75000"/>
                      <a:lumOff val="25000"/>
                    </a:schemeClr>
                  </a:solidFill>
                  <a:latin typeface="Century Gothic" panose="020B0502020202020204" pitchFamily="34" charset="0"/>
                  <a:cs typeface="Arial" panose="020B0604020202020204" pitchFamily="34" charset="0"/>
                </a:rPr>
                <a:t>2016</a:t>
              </a:r>
              <a:endParaRPr lang="en-GB" sz="1600" dirty="0">
                <a:solidFill>
                  <a:schemeClr val="tx1">
                    <a:lumMod val="75000"/>
                    <a:lumOff val="25000"/>
                  </a:schemeClr>
                </a:solidFill>
                <a:latin typeface="Century Gothic" panose="020B0502020202020204" pitchFamily="34" charset="0"/>
                <a:cs typeface="Arial" panose="020B0604020202020204" pitchFamily="34" charset="0"/>
              </a:endParaRPr>
            </a:p>
          </p:txBody>
        </p:sp>
      </p:grpSp>
      <p:grpSp>
        <p:nvGrpSpPr>
          <p:cNvPr id="2" name="组合 1">
            <a:extLst>
              <a:ext uri="{FF2B5EF4-FFF2-40B4-BE49-F238E27FC236}">
                <a16:creationId xmlns:a16="http://schemas.microsoft.com/office/drawing/2014/main" id="{698EE489-46A9-42C9-8246-E9A47F3B7251}"/>
              </a:ext>
            </a:extLst>
          </p:cNvPr>
          <p:cNvGrpSpPr/>
          <p:nvPr/>
        </p:nvGrpSpPr>
        <p:grpSpPr>
          <a:xfrm>
            <a:off x="977169" y="1796668"/>
            <a:ext cx="2821336" cy="2254402"/>
            <a:chOff x="977169" y="1796668"/>
            <a:chExt cx="2821336" cy="2254402"/>
          </a:xfrm>
        </p:grpSpPr>
        <p:sp>
          <p:nvSpPr>
            <p:cNvPr id="35" name="矩形 34"/>
            <p:cNvSpPr/>
            <p:nvPr/>
          </p:nvSpPr>
          <p:spPr>
            <a:xfrm>
              <a:off x="977169" y="1796668"/>
              <a:ext cx="2821336" cy="22544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1189050" y="1965927"/>
              <a:ext cx="2521821" cy="1823422"/>
              <a:chOff x="7483989" y="3375179"/>
              <a:chExt cx="2521821" cy="1823422"/>
            </a:xfrm>
          </p:grpSpPr>
          <p:sp>
            <p:nvSpPr>
              <p:cNvPr id="37" name="矩形 36"/>
              <p:cNvSpPr/>
              <p:nvPr/>
            </p:nvSpPr>
            <p:spPr>
              <a:xfrm>
                <a:off x="7483989" y="3761547"/>
                <a:ext cx="2521821"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38" name="矩形 37"/>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39" name="矩形 38"/>
              <p:cNvSpPr/>
              <p:nvPr/>
            </p:nvSpPr>
            <p:spPr>
              <a:xfrm>
                <a:off x="7483989" y="4496870"/>
                <a:ext cx="2521821"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grpSp>
      </p:grpSp>
      <p:sp>
        <p:nvSpPr>
          <p:cNvPr id="40" name="椭圆 39"/>
          <p:cNvSpPr/>
          <p:nvPr/>
        </p:nvSpPr>
        <p:spPr>
          <a:xfrm>
            <a:off x="1868083" y="4674877"/>
            <a:ext cx="648928" cy="648928"/>
          </a:xfrm>
          <a:prstGeom prst="ellipse">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a:p>
        </p:txBody>
      </p:sp>
      <p:sp>
        <p:nvSpPr>
          <p:cNvPr id="41" name="椭圆 40"/>
          <p:cNvSpPr/>
          <p:nvPr/>
        </p:nvSpPr>
        <p:spPr>
          <a:xfrm>
            <a:off x="3824445" y="4674877"/>
            <a:ext cx="648928" cy="648928"/>
          </a:xfrm>
          <a:prstGeom prst="ellipse">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a:p>
        </p:txBody>
      </p:sp>
      <p:sp>
        <p:nvSpPr>
          <p:cNvPr id="42" name="椭圆 41"/>
          <p:cNvSpPr/>
          <p:nvPr/>
        </p:nvSpPr>
        <p:spPr>
          <a:xfrm>
            <a:off x="5780807" y="4674877"/>
            <a:ext cx="648928" cy="648928"/>
          </a:xfrm>
          <a:prstGeom prst="ellipse">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a:p>
        </p:txBody>
      </p:sp>
      <p:sp>
        <p:nvSpPr>
          <p:cNvPr id="43" name="椭圆 42"/>
          <p:cNvSpPr/>
          <p:nvPr/>
        </p:nvSpPr>
        <p:spPr>
          <a:xfrm>
            <a:off x="7737169" y="4674877"/>
            <a:ext cx="648928" cy="648928"/>
          </a:xfrm>
          <a:prstGeom prst="ellipse">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a:p>
        </p:txBody>
      </p:sp>
      <p:sp>
        <p:nvSpPr>
          <p:cNvPr id="44" name="椭圆 43"/>
          <p:cNvSpPr/>
          <p:nvPr/>
        </p:nvSpPr>
        <p:spPr>
          <a:xfrm>
            <a:off x="9693530" y="4674877"/>
            <a:ext cx="648928" cy="648928"/>
          </a:xfrm>
          <a:prstGeom prst="ellipse">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a:p>
        </p:txBody>
      </p:sp>
      <p:sp>
        <p:nvSpPr>
          <p:cNvPr id="55" name="椭圆 44">
            <a:extLst>
              <a:ext uri="{FF2B5EF4-FFF2-40B4-BE49-F238E27FC236}">
                <a16:creationId xmlns:a16="http://schemas.microsoft.com/office/drawing/2014/main" id="{0E6A629F-0768-4C22-9017-651BEE20AB05}"/>
              </a:ext>
            </a:extLst>
          </p:cNvPr>
          <p:cNvSpPr/>
          <p:nvPr/>
        </p:nvSpPr>
        <p:spPr>
          <a:xfrm>
            <a:off x="2064421" y="4862048"/>
            <a:ext cx="256252" cy="280980"/>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6" name="椭圆 45">
            <a:extLst>
              <a:ext uri="{FF2B5EF4-FFF2-40B4-BE49-F238E27FC236}">
                <a16:creationId xmlns:a16="http://schemas.microsoft.com/office/drawing/2014/main" id="{E88D4D77-4FAE-4908-BB18-B8162E9BCEB4}"/>
              </a:ext>
            </a:extLst>
          </p:cNvPr>
          <p:cNvSpPr/>
          <p:nvPr/>
        </p:nvSpPr>
        <p:spPr>
          <a:xfrm>
            <a:off x="4019421" y="4862048"/>
            <a:ext cx="258976" cy="280980"/>
          </a:xfrm>
          <a:custGeom>
            <a:avLst/>
            <a:gdLst>
              <a:gd name="connsiteX0" fmla="*/ 191479 w 561065"/>
              <a:gd name="connsiteY0" fmla="*/ 375902 h 608735"/>
              <a:gd name="connsiteX1" fmla="*/ 245437 w 561065"/>
              <a:gd name="connsiteY1" fmla="*/ 535655 h 608735"/>
              <a:gd name="connsiteX2" fmla="*/ 250809 w 561065"/>
              <a:gd name="connsiteY2" fmla="*/ 420563 h 608735"/>
              <a:gd name="connsiteX3" fmla="*/ 246371 w 561065"/>
              <a:gd name="connsiteY3" fmla="*/ 411817 h 608735"/>
              <a:gd name="connsiteX4" fmla="*/ 228911 w 561065"/>
              <a:gd name="connsiteY4" fmla="*/ 377418 h 608735"/>
              <a:gd name="connsiteX5" fmla="*/ 280299 w 561065"/>
              <a:gd name="connsiteY5" fmla="*/ 393743 h 608735"/>
              <a:gd name="connsiteX6" fmla="*/ 332563 w 561065"/>
              <a:gd name="connsiteY6" fmla="*/ 376718 h 608735"/>
              <a:gd name="connsiteX7" fmla="*/ 314811 w 561065"/>
              <a:gd name="connsiteY7" fmla="*/ 411817 h 608735"/>
              <a:gd name="connsiteX8" fmla="*/ 310373 w 561065"/>
              <a:gd name="connsiteY8" fmla="*/ 420563 h 608735"/>
              <a:gd name="connsiteX9" fmla="*/ 315745 w 561065"/>
              <a:gd name="connsiteY9" fmla="*/ 535655 h 608735"/>
              <a:gd name="connsiteX10" fmla="*/ 369644 w 561065"/>
              <a:gd name="connsiteY10" fmla="*/ 375960 h 608735"/>
              <a:gd name="connsiteX11" fmla="*/ 443223 w 561065"/>
              <a:gd name="connsiteY11" fmla="*/ 403946 h 608735"/>
              <a:gd name="connsiteX12" fmla="*/ 506290 w 561065"/>
              <a:gd name="connsiteY12" fmla="*/ 430241 h 608735"/>
              <a:gd name="connsiteX13" fmla="*/ 507925 w 561065"/>
              <a:gd name="connsiteY13" fmla="*/ 430999 h 608735"/>
              <a:gd name="connsiteX14" fmla="*/ 510728 w 561065"/>
              <a:gd name="connsiteY14" fmla="*/ 432573 h 608735"/>
              <a:gd name="connsiteX15" fmla="*/ 528831 w 561065"/>
              <a:gd name="connsiteY15" fmla="*/ 452630 h 608735"/>
              <a:gd name="connsiteX16" fmla="*/ 528831 w 561065"/>
              <a:gd name="connsiteY16" fmla="*/ 452688 h 608735"/>
              <a:gd name="connsiteX17" fmla="*/ 532042 w 561065"/>
              <a:gd name="connsiteY17" fmla="*/ 462308 h 608735"/>
              <a:gd name="connsiteX18" fmla="*/ 558671 w 561065"/>
              <a:gd name="connsiteY18" fmla="*/ 548307 h 608735"/>
              <a:gd name="connsiteX19" fmla="*/ 560539 w 561065"/>
              <a:gd name="connsiteY19" fmla="*/ 555828 h 608735"/>
              <a:gd name="connsiteX20" fmla="*/ 561065 w 561065"/>
              <a:gd name="connsiteY20" fmla="*/ 562824 h 608735"/>
              <a:gd name="connsiteX21" fmla="*/ 515166 w 561065"/>
              <a:gd name="connsiteY21" fmla="*/ 608710 h 608735"/>
              <a:gd name="connsiteX22" fmla="*/ 471311 w 561065"/>
              <a:gd name="connsiteY22" fmla="*/ 608710 h 608735"/>
              <a:gd name="connsiteX23" fmla="*/ 283044 w 561065"/>
              <a:gd name="connsiteY23" fmla="*/ 608710 h 608735"/>
              <a:gd name="connsiteX24" fmla="*/ 280532 w 561065"/>
              <a:gd name="connsiteY24" fmla="*/ 608710 h 608735"/>
              <a:gd name="connsiteX25" fmla="*/ 278080 w 561065"/>
              <a:gd name="connsiteY25" fmla="*/ 608710 h 608735"/>
              <a:gd name="connsiteX26" fmla="*/ 89812 w 561065"/>
              <a:gd name="connsiteY26" fmla="*/ 608710 h 608735"/>
              <a:gd name="connsiteX27" fmla="*/ 45957 w 561065"/>
              <a:gd name="connsiteY27" fmla="*/ 608710 h 608735"/>
              <a:gd name="connsiteX28" fmla="*/ 0 w 561065"/>
              <a:gd name="connsiteY28" fmla="*/ 562824 h 608735"/>
              <a:gd name="connsiteX29" fmla="*/ 584 w 561065"/>
              <a:gd name="connsiteY29" fmla="*/ 555828 h 608735"/>
              <a:gd name="connsiteX30" fmla="*/ 2453 w 561065"/>
              <a:gd name="connsiteY30" fmla="*/ 548307 h 608735"/>
              <a:gd name="connsiteX31" fmla="*/ 29081 w 561065"/>
              <a:gd name="connsiteY31" fmla="*/ 462308 h 608735"/>
              <a:gd name="connsiteX32" fmla="*/ 32234 w 561065"/>
              <a:gd name="connsiteY32" fmla="*/ 452688 h 608735"/>
              <a:gd name="connsiteX33" fmla="*/ 32234 w 561065"/>
              <a:gd name="connsiteY33" fmla="*/ 452630 h 608735"/>
              <a:gd name="connsiteX34" fmla="*/ 50395 w 561065"/>
              <a:gd name="connsiteY34" fmla="*/ 432457 h 608735"/>
              <a:gd name="connsiteX35" fmla="*/ 53198 w 561065"/>
              <a:gd name="connsiteY35" fmla="*/ 430941 h 608735"/>
              <a:gd name="connsiteX36" fmla="*/ 54833 w 561065"/>
              <a:gd name="connsiteY36" fmla="*/ 430125 h 608735"/>
              <a:gd name="connsiteX37" fmla="*/ 117901 w 561065"/>
              <a:gd name="connsiteY37" fmla="*/ 403888 h 608735"/>
              <a:gd name="connsiteX38" fmla="*/ 191479 w 561065"/>
              <a:gd name="connsiteY38" fmla="*/ 375902 h 608735"/>
              <a:gd name="connsiteX39" fmla="*/ 277747 w 561065"/>
              <a:gd name="connsiteY39" fmla="*/ 0 h 608735"/>
              <a:gd name="connsiteX40" fmla="*/ 277980 w 561065"/>
              <a:gd name="connsiteY40" fmla="*/ 0 h 608735"/>
              <a:gd name="connsiteX41" fmla="*/ 278214 w 561065"/>
              <a:gd name="connsiteY41" fmla="*/ 0 h 608735"/>
              <a:gd name="connsiteX42" fmla="*/ 280491 w 561065"/>
              <a:gd name="connsiteY42" fmla="*/ 0 h 608735"/>
              <a:gd name="connsiteX43" fmla="*/ 282768 w 561065"/>
              <a:gd name="connsiteY43" fmla="*/ 0 h 608735"/>
              <a:gd name="connsiteX44" fmla="*/ 283001 w 561065"/>
              <a:gd name="connsiteY44" fmla="*/ 0 h 608735"/>
              <a:gd name="connsiteX45" fmla="*/ 283235 w 561065"/>
              <a:gd name="connsiteY45" fmla="*/ 0 h 608735"/>
              <a:gd name="connsiteX46" fmla="*/ 401988 w 561065"/>
              <a:gd name="connsiteY46" fmla="*/ 118656 h 608735"/>
              <a:gd name="connsiteX47" fmla="*/ 400470 w 561065"/>
              <a:gd name="connsiteY47" fmla="*/ 162854 h 608735"/>
              <a:gd name="connsiteX48" fmla="*/ 427093 w 561065"/>
              <a:gd name="connsiteY48" fmla="*/ 188509 h 608735"/>
              <a:gd name="connsiteX49" fmla="*/ 394456 w 561065"/>
              <a:gd name="connsiteY49" fmla="*/ 242969 h 608735"/>
              <a:gd name="connsiteX50" fmla="*/ 342436 w 561065"/>
              <a:gd name="connsiteY50" fmla="*/ 326465 h 608735"/>
              <a:gd name="connsiteX51" fmla="*/ 283001 w 561065"/>
              <a:gd name="connsiteY51" fmla="*/ 354745 h 608735"/>
              <a:gd name="connsiteX52" fmla="*/ 280491 w 561065"/>
              <a:gd name="connsiteY52" fmla="*/ 354803 h 608735"/>
              <a:gd name="connsiteX53" fmla="*/ 277980 w 561065"/>
              <a:gd name="connsiteY53" fmla="*/ 354745 h 608735"/>
              <a:gd name="connsiteX54" fmla="*/ 218136 w 561065"/>
              <a:gd name="connsiteY54" fmla="*/ 326116 h 608735"/>
              <a:gd name="connsiteX55" fmla="*/ 166467 w 561065"/>
              <a:gd name="connsiteY55" fmla="*/ 242969 h 608735"/>
              <a:gd name="connsiteX56" fmla="*/ 133830 w 561065"/>
              <a:gd name="connsiteY56" fmla="*/ 188509 h 608735"/>
              <a:gd name="connsiteX57" fmla="*/ 160453 w 561065"/>
              <a:gd name="connsiteY57" fmla="*/ 162970 h 608735"/>
              <a:gd name="connsiteX58" fmla="*/ 158877 w 561065"/>
              <a:gd name="connsiteY58" fmla="*/ 118715 h 608735"/>
              <a:gd name="connsiteX59" fmla="*/ 277747 w 561065"/>
              <a:gd name="connsiteY59" fmla="*/ 0 h 60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61065" h="608735">
                <a:moveTo>
                  <a:pt x="191479" y="375902"/>
                </a:moveTo>
                <a:cubicBezTo>
                  <a:pt x="195917" y="394559"/>
                  <a:pt x="238604" y="518455"/>
                  <a:pt x="245437" y="535655"/>
                </a:cubicBezTo>
                <a:lnTo>
                  <a:pt x="250809" y="420563"/>
                </a:lnTo>
                <a:cubicBezTo>
                  <a:pt x="248999" y="417881"/>
                  <a:pt x="247773" y="414732"/>
                  <a:pt x="246371" y="411817"/>
                </a:cubicBezTo>
                <a:lnTo>
                  <a:pt x="228911" y="377418"/>
                </a:lnTo>
                <a:cubicBezTo>
                  <a:pt x="241466" y="387446"/>
                  <a:pt x="259860" y="393743"/>
                  <a:pt x="280299" y="393743"/>
                </a:cubicBezTo>
                <a:cubicBezTo>
                  <a:pt x="301263" y="393743"/>
                  <a:pt x="320008" y="387155"/>
                  <a:pt x="332563" y="376718"/>
                </a:cubicBezTo>
                <a:lnTo>
                  <a:pt x="314811" y="411817"/>
                </a:lnTo>
                <a:cubicBezTo>
                  <a:pt x="313409" y="414732"/>
                  <a:pt x="312183" y="417881"/>
                  <a:pt x="310373" y="420563"/>
                </a:cubicBezTo>
                <a:lnTo>
                  <a:pt x="315745" y="535655"/>
                </a:lnTo>
                <a:cubicBezTo>
                  <a:pt x="322519" y="518455"/>
                  <a:pt x="365089" y="394618"/>
                  <a:pt x="369644" y="375960"/>
                </a:cubicBezTo>
                <a:cubicBezTo>
                  <a:pt x="394754" y="384881"/>
                  <a:pt x="419397" y="393685"/>
                  <a:pt x="443223" y="403946"/>
                </a:cubicBezTo>
                <a:cubicBezTo>
                  <a:pt x="443223" y="403946"/>
                  <a:pt x="490757" y="422895"/>
                  <a:pt x="506290" y="430241"/>
                </a:cubicBezTo>
                <a:cubicBezTo>
                  <a:pt x="506815" y="430475"/>
                  <a:pt x="507341" y="430766"/>
                  <a:pt x="507925" y="430999"/>
                </a:cubicBezTo>
                <a:cubicBezTo>
                  <a:pt x="509210" y="431699"/>
                  <a:pt x="510261" y="432224"/>
                  <a:pt x="510728" y="432573"/>
                </a:cubicBezTo>
                <a:cubicBezTo>
                  <a:pt x="518553" y="437238"/>
                  <a:pt x="524976" y="444234"/>
                  <a:pt x="528831" y="452630"/>
                </a:cubicBezTo>
                <a:lnTo>
                  <a:pt x="528831" y="452688"/>
                </a:lnTo>
                <a:cubicBezTo>
                  <a:pt x="530232" y="455720"/>
                  <a:pt x="531342" y="458985"/>
                  <a:pt x="532042" y="462308"/>
                </a:cubicBezTo>
                <a:cubicBezTo>
                  <a:pt x="538408" y="481607"/>
                  <a:pt x="552539" y="524694"/>
                  <a:pt x="558671" y="548307"/>
                </a:cubicBezTo>
                <a:cubicBezTo>
                  <a:pt x="559547" y="550697"/>
                  <a:pt x="560131" y="553204"/>
                  <a:pt x="560539" y="555828"/>
                </a:cubicBezTo>
                <a:cubicBezTo>
                  <a:pt x="560831" y="558102"/>
                  <a:pt x="561065" y="560492"/>
                  <a:pt x="561065" y="562824"/>
                </a:cubicBezTo>
                <a:cubicBezTo>
                  <a:pt x="561065" y="588187"/>
                  <a:pt x="540510" y="608710"/>
                  <a:pt x="515166" y="608710"/>
                </a:cubicBezTo>
                <a:lnTo>
                  <a:pt x="471311" y="608710"/>
                </a:lnTo>
                <a:lnTo>
                  <a:pt x="283044" y="608710"/>
                </a:lnTo>
                <a:lnTo>
                  <a:pt x="280532" y="608710"/>
                </a:lnTo>
                <a:lnTo>
                  <a:pt x="278080" y="608710"/>
                </a:lnTo>
                <a:cubicBezTo>
                  <a:pt x="215305" y="608768"/>
                  <a:pt x="152529" y="608710"/>
                  <a:pt x="89812" y="608710"/>
                </a:cubicBezTo>
                <a:lnTo>
                  <a:pt x="45957" y="608710"/>
                </a:lnTo>
                <a:cubicBezTo>
                  <a:pt x="20555" y="608710"/>
                  <a:pt x="0" y="588187"/>
                  <a:pt x="0" y="562824"/>
                </a:cubicBezTo>
                <a:cubicBezTo>
                  <a:pt x="0" y="560492"/>
                  <a:pt x="175" y="558102"/>
                  <a:pt x="584" y="555828"/>
                </a:cubicBezTo>
                <a:cubicBezTo>
                  <a:pt x="934" y="553263"/>
                  <a:pt x="1577" y="550697"/>
                  <a:pt x="2453" y="548307"/>
                </a:cubicBezTo>
                <a:cubicBezTo>
                  <a:pt x="8584" y="524577"/>
                  <a:pt x="22657" y="481607"/>
                  <a:pt x="29081" y="462308"/>
                </a:cubicBezTo>
                <a:cubicBezTo>
                  <a:pt x="29782" y="458985"/>
                  <a:pt x="30833" y="455720"/>
                  <a:pt x="32234" y="452688"/>
                </a:cubicBezTo>
                <a:lnTo>
                  <a:pt x="32234" y="452630"/>
                </a:lnTo>
                <a:cubicBezTo>
                  <a:pt x="36147" y="444234"/>
                  <a:pt x="42512" y="437238"/>
                  <a:pt x="50395" y="432457"/>
                </a:cubicBezTo>
                <a:cubicBezTo>
                  <a:pt x="50863" y="432107"/>
                  <a:pt x="51855" y="431524"/>
                  <a:pt x="53198" y="430941"/>
                </a:cubicBezTo>
                <a:cubicBezTo>
                  <a:pt x="53724" y="430591"/>
                  <a:pt x="54308" y="430358"/>
                  <a:pt x="54833" y="430125"/>
                </a:cubicBezTo>
                <a:cubicBezTo>
                  <a:pt x="70308" y="422895"/>
                  <a:pt x="117901" y="403888"/>
                  <a:pt x="117901" y="403888"/>
                </a:cubicBezTo>
                <a:cubicBezTo>
                  <a:pt x="141726" y="393626"/>
                  <a:pt x="166311" y="384823"/>
                  <a:pt x="191479" y="375902"/>
                </a:cubicBezTo>
                <a:close/>
                <a:moveTo>
                  <a:pt x="277747" y="0"/>
                </a:moveTo>
                <a:lnTo>
                  <a:pt x="277980" y="0"/>
                </a:lnTo>
                <a:lnTo>
                  <a:pt x="278214" y="0"/>
                </a:lnTo>
                <a:lnTo>
                  <a:pt x="280491" y="0"/>
                </a:lnTo>
                <a:lnTo>
                  <a:pt x="282768" y="0"/>
                </a:lnTo>
                <a:lnTo>
                  <a:pt x="283001" y="0"/>
                </a:lnTo>
                <a:lnTo>
                  <a:pt x="283235" y="0"/>
                </a:lnTo>
                <a:cubicBezTo>
                  <a:pt x="348858" y="0"/>
                  <a:pt x="402105" y="53118"/>
                  <a:pt x="401988" y="118656"/>
                </a:cubicBezTo>
                <a:cubicBezTo>
                  <a:pt x="401988" y="125420"/>
                  <a:pt x="400470" y="154807"/>
                  <a:pt x="400470" y="162854"/>
                </a:cubicBezTo>
                <a:cubicBezTo>
                  <a:pt x="403331" y="163029"/>
                  <a:pt x="429954" y="156673"/>
                  <a:pt x="427093" y="188509"/>
                </a:cubicBezTo>
                <a:cubicBezTo>
                  <a:pt x="421021" y="256030"/>
                  <a:pt x="395215" y="242969"/>
                  <a:pt x="394456" y="242969"/>
                </a:cubicBezTo>
                <a:cubicBezTo>
                  <a:pt x="381670" y="283901"/>
                  <a:pt x="361820" y="309964"/>
                  <a:pt x="342436" y="326465"/>
                </a:cubicBezTo>
                <a:cubicBezTo>
                  <a:pt x="312485" y="351946"/>
                  <a:pt x="283468" y="354745"/>
                  <a:pt x="283001" y="354745"/>
                </a:cubicBezTo>
                <a:cubicBezTo>
                  <a:pt x="282125" y="354803"/>
                  <a:pt x="281250" y="354803"/>
                  <a:pt x="280491" y="354803"/>
                </a:cubicBezTo>
                <a:cubicBezTo>
                  <a:pt x="279615" y="354803"/>
                  <a:pt x="278856" y="354745"/>
                  <a:pt x="277980" y="354745"/>
                </a:cubicBezTo>
                <a:cubicBezTo>
                  <a:pt x="277455" y="354745"/>
                  <a:pt x="248263" y="351946"/>
                  <a:pt x="218136" y="326116"/>
                </a:cubicBezTo>
                <a:cubicBezTo>
                  <a:pt x="198811" y="309556"/>
                  <a:pt x="179136" y="283609"/>
                  <a:pt x="166467" y="242969"/>
                </a:cubicBezTo>
                <a:cubicBezTo>
                  <a:pt x="165649" y="242969"/>
                  <a:pt x="139902" y="256030"/>
                  <a:pt x="133830" y="188509"/>
                </a:cubicBezTo>
                <a:cubicBezTo>
                  <a:pt x="130969" y="156731"/>
                  <a:pt x="157592" y="163087"/>
                  <a:pt x="160453" y="162970"/>
                </a:cubicBezTo>
                <a:cubicBezTo>
                  <a:pt x="160453" y="154807"/>
                  <a:pt x="158877" y="125478"/>
                  <a:pt x="158877" y="118715"/>
                </a:cubicBezTo>
                <a:cubicBezTo>
                  <a:pt x="158877" y="53177"/>
                  <a:pt x="212123" y="0"/>
                  <a:pt x="27774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7" name="椭圆 46">
            <a:extLst>
              <a:ext uri="{FF2B5EF4-FFF2-40B4-BE49-F238E27FC236}">
                <a16:creationId xmlns:a16="http://schemas.microsoft.com/office/drawing/2014/main" id="{98B8AC0A-8C46-421F-A26C-39A984C67B36}"/>
              </a:ext>
            </a:extLst>
          </p:cNvPr>
          <p:cNvSpPr/>
          <p:nvPr/>
        </p:nvSpPr>
        <p:spPr>
          <a:xfrm>
            <a:off x="5964781" y="4872798"/>
            <a:ext cx="280980" cy="259481"/>
          </a:xfrm>
          <a:custGeom>
            <a:avLst/>
            <a:gdLst>
              <a:gd name="connsiteX0" fmla="*/ 186302 w 608697"/>
              <a:gd name="connsiteY0" fmla="*/ 63862 h 562124"/>
              <a:gd name="connsiteX1" fmla="*/ 204357 w 608697"/>
              <a:gd name="connsiteY1" fmla="*/ 81889 h 562124"/>
              <a:gd name="connsiteX2" fmla="*/ 186302 w 608697"/>
              <a:gd name="connsiteY2" fmla="*/ 99991 h 562124"/>
              <a:gd name="connsiteX3" fmla="*/ 99759 w 608697"/>
              <a:gd name="connsiteY3" fmla="*/ 186326 h 562124"/>
              <a:gd name="connsiteX4" fmla="*/ 81705 w 608697"/>
              <a:gd name="connsiteY4" fmla="*/ 204428 h 562124"/>
              <a:gd name="connsiteX5" fmla="*/ 63650 w 608697"/>
              <a:gd name="connsiteY5" fmla="*/ 186326 h 562124"/>
              <a:gd name="connsiteX6" fmla="*/ 186302 w 608697"/>
              <a:gd name="connsiteY6" fmla="*/ 63862 h 562124"/>
              <a:gd name="connsiteX7" fmla="*/ 175448 w 608697"/>
              <a:gd name="connsiteY7" fmla="*/ 36129 h 562124"/>
              <a:gd name="connsiteX8" fmla="*/ 36179 w 608697"/>
              <a:gd name="connsiteY8" fmla="*/ 175282 h 562124"/>
              <a:gd name="connsiteX9" fmla="*/ 276226 w 608697"/>
              <a:gd name="connsiteY9" fmla="*/ 490611 h 562124"/>
              <a:gd name="connsiteX10" fmla="*/ 276972 w 608697"/>
              <a:gd name="connsiteY10" fmla="*/ 491356 h 562124"/>
              <a:gd name="connsiteX11" fmla="*/ 304349 w 608697"/>
              <a:gd name="connsiteY11" fmla="*/ 518546 h 562124"/>
              <a:gd name="connsiteX12" fmla="*/ 331725 w 608697"/>
              <a:gd name="connsiteY12" fmla="*/ 491356 h 562124"/>
              <a:gd name="connsiteX13" fmla="*/ 332471 w 608697"/>
              <a:gd name="connsiteY13" fmla="*/ 490611 h 562124"/>
              <a:gd name="connsiteX14" fmla="*/ 572518 w 608697"/>
              <a:gd name="connsiteY14" fmla="*/ 175282 h 562124"/>
              <a:gd name="connsiteX15" fmla="*/ 433249 w 608697"/>
              <a:gd name="connsiteY15" fmla="*/ 36129 h 562124"/>
              <a:gd name="connsiteX16" fmla="*/ 318149 w 608697"/>
              <a:gd name="connsiteY16" fmla="*/ 89764 h 562124"/>
              <a:gd name="connsiteX17" fmla="*/ 304349 w 608697"/>
              <a:gd name="connsiteY17" fmla="*/ 96170 h 562124"/>
              <a:gd name="connsiteX18" fmla="*/ 290548 w 608697"/>
              <a:gd name="connsiteY18" fmla="*/ 89764 h 562124"/>
              <a:gd name="connsiteX19" fmla="*/ 175448 w 608697"/>
              <a:gd name="connsiteY19" fmla="*/ 36129 h 562124"/>
              <a:gd name="connsiteX20" fmla="*/ 175448 w 608697"/>
              <a:gd name="connsiteY20" fmla="*/ 0 h 562124"/>
              <a:gd name="connsiteX21" fmla="*/ 304349 w 608697"/>
              <a:gd name="connsiteY21" fmla="*/ 51847 h 562124"/>
              <a:gd name="connsiteX22" fmla="*/ 433249 w 608697"/>
              <a:gd name="connsiteY22" fmla="*/ 0 h 562124"/>
              <a:gd name="connsiteX23" fmla="*/ 608697 w 608697"/>
              <a:gd name="connsiteY23" fmla="*/ 175282 h 562124"/>
              <a:gd name="connsiteX24" fmla="*/ 537309 w 608697"/>
              <a:gd name="connsiteY24" fmla="*/ 342593 h 562124"/>
              <a:gd name="connsiteX25" fmla="*/ 356864 w 608697"/>
              <a:gd name="connsiteY25" fmla="*/ 517354 h 562124"/>
              <a:gd name="connsiteX26" fmla="*/ 317104 w 608697"/>
              <a:gd name="connsiteY26" fmla="*/ 556835 h 562124"/>
              <a:gd name="connsiteX27" fmla="*/ 304349 w 608697"/>
              <a:gd name="connsiteY27" fmla="*/ 562124 h 562124"/>
              <a:gd name="connsiteX28" fmla="*/ 291593 w 608697"/>
              <a:gd name="connsiteY28" fmla="*/ 556835 h 562124"/>
              <a:gd name="connsiteX29" fmla="*/ 251834 w 608697"/>
              <a:gd name="connsiteY29" fmla="*/ 517354 h 562124"/>
              <a:gd name="connsiteX30" fmla="*/ 71388 w 608697"/>
              <a:gd name="connsiteY30" fmla="*/ 342593 h 562124"/>
              <a:gd name="connsiteX31" fmla="*/ 0 w 608697"/>
              <a:gd name="connsiteY31" fmla="*/ 175282 h 562124"/>
              <a:gd name="connsiteX32" fmla="*/ 175448 w 608697"/>
              <a:gd name="connsiteY32" fmla="*/ 0 h 5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8697" h="562124">
                <a:moveTo>
                  <a:pt x="186302" y="63862"/>
                </a:moveTo>
                <a:cubicBezTo>
                  <a:pt x="196225" y="63862"/>
                  <a:pt x="204357" y="71907"/>
                  <a:pt x="204357" y="81889"/>
                </a:cubicBezTo>
                <a:cubicBezTo>
                  <a:pt x="204357" y="91871"/>
                  <a:pt x="196300" y="99991"/>
                  <a:pt x="186302" y="99991"/>
                </a:cubicBezTo>
                <a:cubicBezTo>
                  <a:pt x="137808" y="99991"/>
                  <a:pt x="99759" y="137907"/>
                  <a:pt x="99759" y="186326"/>
                </a:cubicBezTo>
                <a:cubicBezTo>
                  <a:pt x="99759" y="196308"/>
                  <a:pt x="91702" y="204428"/>
                  <a:pt x="81705" y="204428"/>
                </a:cubicBezTo>
                <a:cubicBezTo>
                  <a:pt x="71708" y="204428"/>
                  <a:pt x="63650" y="196308"/>
                  <a:pt x="63650" y="186326"/>
                </a:cubicBezTo>
                <a:cubicBezTo>
                  <a:pt x="63650" y="117645"/>
                  <a:pt x="117516" y="63862"/>
                  <a:pt x="186302" y="63862"/>
                </a:cubicBezTo>
                <a:close/>
                <a:moveTo>
                  <a:pt x="175448" y="36129"/>
                </a:moveTo>
                <a:cubicBezTo>
                  <a:pt x="97347" y="36129"/>
                  <a:pt x="36179" y="97213"/>
                  <a:pt x="36179" y="175282"/>
                </a:cubicBezTo>
                <a:cubicBezTo>
                  <a:pt x="36179" y="273687"/>
                  <a:pt x="122933" y="355182"/>
                  <a:pt x="276226" y="490611"/>
                </a:cubicBezTo>
                <a:cubicBezTo>
                  <a:pt x="276450" y="490834"/>
                  <a:pt x="276748" y="491132"/>
                  <a:pt x="276972" y="491356"/>
                </a:cubicBezTo>
                <a:lnTo>
                  <a:pt x="304349" y="518546"/>
                </a:lnTo>
                <a:lnTo>
                  <a:pt x="331725" y="491356"/>
                </a:lnTo>
                <a:cubicBezTo>
                  <a:pt x="331949" y="491132"/>
                  <a:pt x="332247" y="490834"/>
                  <a:pt x="332471" y="490611"/>
                </a:cubicBezTo>
                <a:cubicBezTo>
                  <a:pt x="485764" y="355182"/>
                  <a:pt x="572518" y="273762"/>
                  <a:pt x="572518" y="175282"/>
                </a:cubicBezTo>
                <a:cubicBezTo>
                  <a:pt x="572518" y="97213"/>
                  <a:pt x="511350" y="36129"/>
                  <a:pt x="433249" y="36129"/>
                </a:cubicBezTo>
                <a:cubicBezTo>
                  <a:pt x="390282" y="36129"/>
                  <a:pt x="346196" y="56689"/>
                  <a:pt x="318149" y="89764"/>
                </a:cubicBezTo>
                <a:cubicBezTo>
                  <a:pt x="314717" y="93861"/>
                  <a:pt x="309645" y="96170"/>
                  <a:pt x="304349" y="96170"/>
                </a:cubicBezTo>
                <a:cubicBezTo>
                  <a:pt x="299052" y="96170"/>
                  <a:pt x="293980" y="93861"/>
                  <a:pt x="290548" y="89764"/>
                </a:cubicBezTo>
                <a:cubicBezTo>
                  <a:pt x="262501" y="56689"/>
                  <a:pt x="218415" y="36129"/>
                  <a:pt x="175448" y="36129"/>
                </a:cubicBezTo>
                <a:close/>
                <a:moveTo>
                  <a:pt x="175448" y="0"/>
                </a:moveTo>
                <a:cubicBezTo>
                  <a:pt x="222891" y="0"/>
                  <a:pt x="269736" y="19145"/>
                  <a:pt x="304349" y="51847"/>
                </a:cubicBezTo>
                <a:cubicBezTo>
                  <a:pt x="338961" y="19145"/>
                  <a:pt x="385807" y="0"/>
                  <a:pt x="433249" y="0"/>
                </a:cubicBezTo>
                <a:cubicBezTo>
                  <a:pt x="531640" y="0"/>
                  <a:pt x="608697" y="77026"/>
                  <a:pt x="608697" y="175282"/>
                </a:cubicBezTo>
                <a:cubicBezTo>
                  <a:pt x="608697" y="230258"/>
                  <a:pt x="586020" y="283446"/>
                  <a:pt x="537309" y="342593"/>
                </a:cubicBezTo>
                <a:cubicBezTo>
                  <a:pt x="494865" y="394291"/>
                  <a:pt x="435711" y="447628"/>
                  <a:pt x="356864" y="517354"/>
                </a:cubicBezTo>
                <a:lnTo>
                  <a:pt x="317104" y="556835"/>
                </a:lnTo>
                <a:cubicBezTo>
                  <a:pt x="313598" y="560336"/>
                  <a:pt x="308973" y="562124"/>
                  <a:pt x="304349" y="562124"/>
                </a:cubicBezTo>
                <a:cubicBezTo>
                  <a:pt x="299724" y="562124"/>
                  <a:pt x="295099" y="560336"/>
                  <a:pt x="291593" y="556835"/>
                </a:cubicBezTo>
                <a:lnTo>
                  <a:pt x="251834" y="517354"/>
                </a:lnTo>
                <a:cubicBezTo>
                  <a:pt x="172986" y="447628"/>
                  <a:pt x="113832" y="394291"/>
                  <a:pt x="71388" y="342593"/>
                </a:cubicBezTo>
                <a:cubicBezTo>
                  <a:pt x="22677" y="283446"/>
                  <a:pt x="0" y="230258"/>
                  <a:pt x="0" y="175282"/>
                </a:cubicBezTo>
                <a:cubicBezTo>
                  <a:pt x="0" y="77026"/>
                  <a:pt x="77057" y="0"/>
                  <a:pt x="17544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8" name="椭圆 47">
            <a:extLst>
              <a:ext uri="{FF2B5EF4-FFF2-40B4-BE49-F238E27FC236}">
                <a16:creationId xmlns:a16="http://schemas.microsoft.com/office/drawing/2014/main" id="{5EED3512-C69F-4D6A-A3BB-6DF60C6103E2}"/>
              </a:ext>
            </a:extLst>
          </p:cNvPr>
          <p:cNvSpPr/>
          <p:nvPr/>
        </p:nvSpPr>
        <p:spPr>
          <a:xfrm>
            <a:off x="7921143" y="4862278"/>
            <a:ext cx="280980" cy="280521"/>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9" name="椭圆 48">
            <a:extLst>
              <a:ext uri="{FF2B5EF4-FFF2-40B4-BE49-F238E27FC236}">
                <a16:creationId xmlns:a16="http://schemas.microsoft.com/office/drawing/2014/main" id="{A4859120-F2A3-4152-AC8E-F29621C38002}"/>
              </a:ext>
            </a:extLst>
          </p:cNvPr>
          <p:cNvSpPr/>
          <p:nvPr/>
        </p:nvSpPr>
        <p:spPr>
          <a:xfrm>
            <a:off x="9882053" y="4862048"/>
            <a:ext cx="271882" cy="280980"/>
          </a:xfrm>
          <a:custGeom>
            <a:avLst/>
            <a:gdLst>
              <a:gd name="T0" fmla="*/ 743 w 743"/>
              <a:gd name="T1" fmla="*/ 27 h 769"/>
              <a:gd name="T2" fmla="*/ 736 w 743"/>
              <a:gd name="T3" fmla="*/ 8 h 769"/>
              <a:gd name="T4" fmla="*/ 717 w 743"/>
              <a:gd name="T5" fmla="*/ 0 h 769"/>
              <a:gd name="T6" fmla="*/ 599 w 743"/>
              <a:gd name="T7" fmla="*/ 0 h 769"/>
              <a:gd name="T8" fmla="*/ 591 w 743"/>
              <a:gd name="T9" fmla="*/ 1 h 769"/>
              <a:gd name="T10" fmla="*/ 569 w 743"/>
              <a:gd name="T11" fmla="*/ 1 h 769"/>
              <a:gd name="T12" fmla="*/ 555 w 743"/>
              <a:gd name="T13" fmla="*/ 2 h 769"/>
              <a:gd name="T14" fmla="*/ 184 w 743"/>
              <a:gd name="T15" fmla="*/ 2 h 769"/>
              <a:gd name="T16" fmla="*/ 171 w 743"/>
              <a:gd name="T17" fmla="*/ 1 h 769"/>
              <a:gd name="T18" fmla="*/ 152 w 743"/>
              <a:gd name="T19" fmla="*/ 1 h 769"/>
              <a:gd name="T20" fmla="*/ 144 w 743"/>
              <a:gd name="T21" fmla="*/ 0 h 769"/>
              <a:gd name="T22" fmla="*/ 26 w 743"/>
              <a:gd name="T23" fmla="*/ 0 h 769"/>
              <a:gd name="T24" fmla="*/ 8 w 743"/>
              <a:gd name="T25" fmla="*/ 8 h 769"/>
              <a:gd name="T26" fmla="*/ 0 w 743"/>
              <a:gd name="T27" fmla="*/ 27 h 769"/>
              <a:gd name="T28" fmla="*/ 118 w 743"/>
              <a:gd name="T29" fmla="*/ 266 h 769"/>
              <a:gd name="T30" fmla="*/ 118 w 743"/>
              <a:gd name="T31" fmla="*/ 267 h 769"/>
              <a:gd name="T32" fmla="*/ 118 w 743"/>
              <a:gd name="T33" fmla="*/ 270 h 769"/>
              <a:gd name="T34" fmla="*/ 342 w 743"/>
              <a:gd name="T35" fmla="*/ 511 h 769"/>
              <a:gd name="T36" fmla="*/ 342 w 743"/>
              <a:gd name="T37" fmla="*/ 713 h 769"/>
              <a:gd name="T38" fmla="*/ 242 w 743"/>
              <a:gd name="T39" fmla="*/ 713 h 769"/>
              <a:gd name="T40" fmla="*/ 228 w 743"/>
              <a:gd name="T41" fmla="*/ 727 h 769"/>
              <a:gd name="T42" fmla="*/ 228 w 743"/>
              <a:gd name="T43" fmla="*/ 756 h 769"/>
              <a:gd name="T44" fmla="*/ 242 w 743"/>
              <a:gd name="T45" fmla="*/ 769 h 769"/>
              <a:gd name="T46" fmla="*/ 498 w 743"/>
              <a:gd name="T47" fmla="*/ 769 h 769"/>
              <a:gd name="T48" fmla="*/ 511 w 743"/>
              <a:gd name="T49" fmla="*/ 756 h 769"/>
              <a:gd name="T50" fmla="*/ 511 w 743"/>
              <a:gd name="T51" fmla="*/ 727 h 769"/>
              <a:gd name="T52" fmla="*/ 498 w 743"/>
              <a:gd name="T53" fmla="*/ 713 h 769"/>
              <a:gd name="T54" fmla="*/ 398 w 743"/>
              <a:gd name="T55" fmla="*/ 713 h 769"/>
              <a:gd name="T56" fmla="*/ 398 w 743"/>
              <a:gd name="T57" fmla="*/ 511 h 769"/>
              <a:gd name="T58" fmla="*/ 621 w 743"/>
              <a:gd name="T59" fmla="*/ 279 h 769"/>
              <a:gd name="T60" fmla="*/ 623 w 743"/>
              <a:gd name="T61" fmla="*/ 271 h 769"/>
              <a:gd name="T62" fmla="*/ 623 w 743"/>
              <a:gd name="T63" fmla="*/ 266 h 769"/>
              <a:gd name="T64" fmla="*/ 743 w 743"/>
              <a:gd name="T65" fmla="*/ 27 h 769"/>
              <a:gd name="T66" fmla="*/ 370 w 743"/>
              <a:gd name="T67" fmla="*/ 457 h 769"/>
              <a:gd name="T68" fmla="*/ 174 w 743"/>
              <a:gd name="T69" fmla="*/ 261 h 769"/>
              <a:gd name="T70" fmla="*/ 174 w 743"/>
              <a:gd name="T71" fmla="*/ 58 h 769"/>
              <a:gd name="T72" fmla="*/ 566 w 743"/>
              <a:gd name="T73" fmla="*/ 58 h 769"/>
              <a:gd name="T74" fmla="*/ 566 w 743"/>
              <a:gd name="T75" fmla="*/ 261 h 769"/>
              <a:gd name="T76" fmla="*/ 370 w 743"/>
              <a:gd name="T77" fmla="*/ 457 h 769"/>
              <a:gd name="T78" fmla="*/ 118 w 743"/>
              <a:gd name="T79" fmla="*/ 209 h 769"/>
              <a:gd name="T80" fmla="*/ 55 w 743"/>
              <a:gd name="T81" fmla="*/ 53 h 769"/>
              <a:gd name="T82" fmla="*/ 118 w 743"/>
              <a:gd name="T83" fmla="*/ 53 h 769"/>
              <a:gd name="T84" fmla="*/ 118 w 743"/>
              <a:gd name="T85" fmla="*/ 209 h 769"/>
              <a:gd name="T86" fmla="*/ 626 w 743"/>
              <a:gd name="T87" fmla="*/ 209 h 769"/>
              <a:gd name="T88" fmla="*/ 626 w 743"/>
              <a:gd name="T89" fmla="*/ 53 h 769"/>
              <a:gd name="T90" fmla="*/ 688 w 743"/>
              <a:gd name="T91" fmla="*/ 53 h 769"/>
              <a:gd name="T92" fmla="*/ 626 w 743"/>
              <a:gd name="T93" fmla="*/ 20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3" h="769">
                <a:moveTo>
                  <a:pt x="743" y="27"/>
                </a:moveTo>
                <a:cubicBezTo>
                  <a:pt x="743" y="20"/>
                  <a:pt x="741" y="13"/>
                  <a:pt x="736" y="8"/>
                </a:cubicBezTo>
                <a:cubicBezTo>
                  <a:pt x="731" y="3"/>
                  <a:pt x="724" y="0"/>
                  <a:pt x="717" y="0"/>
                </a:cubicBezTo>
                <a:lnTo>
                  <a:pt x="599" y="0"/>
                </a:lnTo>
                <a:cubicBezTo>
                  <a:pt x="596" y="0"/>
                  <a:pt x="594" y="0"/>
                  <a:pt x="591" y="1"/>
                </a:cubicBezTo>
                <a:lnTo>
                  <a:pt x="569" y="1"/>
                </a:lnTo>
                <a:cubicBezTo>
                  <a:pt x="565" y="1"/>
                  <a:pt x="560" y="1"/>
                  <a:pt x="555" y="2"/>
                </a:cubicBezTo>
                <a:lnTo>
                  <a:pt x="184" y="2"/>
                </a:lnTo>
                <a:cubicBezTo>
                  <a:pt x="179" y="1"/>
                  <a:pt x="175" y="1"/>
                  <a:pt x="171" y="1"/>
                </a:cubicBezTo>
                <a:lnTo>
                  <a:pt x="152" y="1"/>
                </a:lnTo>
                <a:cubicBezTo>
                  <a:pt x="149" y="0"/>
                  <a:pt x="147" y="0"/>
                  <a:pt x="144" y="0"/>
                </a:cubicBezTo>
                <a:lnTo>
                  <a:pt x="26" y="0"/>
                </a:lnTo>
                <a:cubicBezTo>
                  <a:pt x="19" y="0"/>
                  <a:pt x="13" y="3"/>
                  <a:pt x="8" y="8"/>
                </a:cubicBezTo>
                <a:cubicBezTo>
                  <a:pt x="2" y="13"/>
                  <a:pt x="0" y="20"/>
                  <a:pt x="0" y="27"/>
                </a:cubicBezTo>
                <a:cubicBezTo>
                  <a:pt x="0" y="36"/>
                  <a:pt x="3" y="239"/>
                  <a:pt x="118" y="266"/>
                </a:cubicBezTo>
                <a:lnTo>
                  <a:pt x="118" y="267"/>
                </a:lnTo>
                <a:cubicBezTo>
                  <a:pt x="118" y="268"/>
                  <a:pt x="118" y="269"/>
                  <a:pt x="118" y="270"/>
                </a:cubicBezTo>
                <a:cubicBezTo>
                  <a:pt x="123" y="394"/>
                  <a:pt x="220" y="497"/>
                  <a:pt x="342" y="511"/>
                </a:cubicBezTo>
                <a:lnTo>
                  <a:pt x="342" y="713"/>
                </a:lnTo>
                <a:lnTo>
                  <a:pt x="242" y="713"/>
                </a:lnTo>
                <a:cubicBezTo>
                  <a:pt x="234" y="713"/>
                  <a:pt x="228" y="719"/>
                  <a:pt x="228" y="727"/>
                </a:cubicBezTo>
                <a:lnTo>
                  <a:pt x="228" y="756"/>
                </a:lnTo>
                <a:cubicBezTo>
                  <a:pt x="228" y="763"/>
                  <a:pt x="234" y="769"/>
                  <a:pt x="242" y="769"/>
                </a:cubicBezTo>
                <a:lnTo>
                  <a:pt x="498" y="769"/>
                </a:lnTo>
                <a:cubicBezTo>
                  <a:pt x="505" y="769"/>
                  <a:pt x="511" y="763"/>
                  <a:pt x="511" y="756"/>
                </a:cubicBezTo>
                <a:lnTo>
                  <a:pt x="511" y="727"/>
                </a:lnTo>
                <a:cubicBezTo>
                  <a:pt x="511" y="719"/>
                  <a:pt x="505" y="713"/>
                  <a:pt x="498" y="713"/>
                </a:cubicBezTo>
                <a:lnTo>
                  <a:pt x="398" y="713"/>
                </a:lnTo>
                <a:lnTo>
                  <a:pt x="398" y="511"/>
                </a:lnTo>
                <a:cubicBezTo>
                  <a:pt x="519" y="498"/>
                  <a:pt x="612" y="401"/>
                  <a:pt x="621" y="279"/>
                </a:cubicBezTo>
                <a:cubicBezTo>
                  <a:pt x="622" y="277"/>
                  <a:pt x="623" y="274"/>
                  <a:pt x="623" y="271"/>
                </a:cubicBezTo>
                <a:lnTo>
                  <a:pt x="623" y="266"/>
                </a:lnTo>
                <a:cubicBezTo>
                  <a:pt x="740" y="242"/>
                  <a:pt x="743" y="36"/>
                  <a:pt x="743" y="27"/>
                </a:cubicBezTo>
                <a:close/>
                <a:moveTo>
                  <a:pt x="370" y="457"/>
                </a:moveTo>
                <a:cubicBezTo>
                  <a:pt x="262" y="457"/>
                  <a:pt x="174" y="369"/>
                  <a:pt x="174" y="261"/>
                </a:cubicBezTo>
                <a:lnTo>
                  <a:pt x="174" y="58"/>
                </a:lnTo>
                <a:lnTo>
                  <a:pt x="566" y="58"/>
                </a:lnTo>
                <a:lnTo>
                  <a:pt x="566" y="261"/>
                </a:lnTo>
                <a:cubicBezTo>
                  <a:pt x="566" y="369"/>
                  <a:pt x="478" y="457"/>
                  <a:pt x="370" y="457"/>
                </a:cubicBezTo>
                <a:close/>
                <a:moveTo>
                  <a:pt x="118" y="209"/>
                </a:moveTo>
                <a:cubicBezTo>
                  <a:pt x="73" y="184"/>
                  <a:pt x="59" y="98"/>
                  <a:pt x="55" y="53"/>
                </a:cubicBezTo>
                <a:lnTo>
                  <a:pt x="118" y="53"/>
                </a:lnTo>
                <a:lnTo>
                  <a:pt x="118" y="209"/>
                </a:lnTo>
                <a:close/>
                <a:moveTo>
                  <a:pt x="626" y="209"/>
                </a:moveTo>
                <a:lnTo>
                  <a:pt x="626" y="53"/>
                </a:lnTo>
                <a:lnTo>
                  <a:pt x="688" y="53"/>
                </a:lnTo>
                <a:cubicBezTo>
                  <a:pt x="684" y="98"/>
                  <a:pt x="670" y="184"/>
                  <a:pt x="626" y="2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50" name="矩形 49"/>
          <p:cNvSpPr/>
          <p:nvPr/>
        </p:nvSpPr>
        <p:spPr>
          <a:xfrm>
            <a:off x="1317428" y="5399204"/>
            <a:ext cx="1750238"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51" name="矩形 50"/>
          <p:cNvSpPr/>
          <p:nvPr/>
        </p:nvSpPr>
        <p:spPr>
          <a:xfrm>
            <a:off x="3273790" y="5399204"/>
            <a:ext cx="1750238"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52" name="矩形 51"/>
          <p:cNvSpPr/>
          <p:nvPr/>
        </p:nvSpPr>
        <p:spPr>
          <a:xfrm>
            <a:off x="5230152" y="5399204"/>
            <a:ext cx="1750238"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53" name="矩形 52"/>
          <p:cNvSpPr/>
          <p:nvPr/>
        </p:nvSpPr>
        <p:spPr>
          <a:xfrm>
            <a:off x="7186514" y="5399204"/>
            <a:ext cx="1750238"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54" name="矩形 53"/>
          <p:cNvSpPr/>
          <p:nvPr/>
        </p:nvSpPr>
        <p:spPr>
          <a:xfrm>
            <a:off x="9142876" y="5399204"/>
            <a:ext cx="1750238"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66" name="矩形 65">
            <a:extLst>
              <a:ext uri="{FF2B5EF4-FFF2-40B4-BE49-F238E27FC236}">
                <a16:creationId xmlns:a16="http://schemas.microsoft.com/office/drawing/2014/main" id="{BD1D5C7D-42B4-4532-806E-91B607531120}"/>
              </a:ext>
            </a:extLst>
          </p:cNvPr>
          <p:cNvSpPr/>
          <p:nvPr/>
        </p:nvSpPr>
        <p:spPr>
          <a:xfrm>
            <a:off x="1448827" y="197324"/>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61874538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5DD8D3C4-DC92-4110-A5AC-7860272427F3}"/>
              </a:ext>
            </a:extLst>
          </p:cNvPr>
          <p:cNvGrpSpPr/>
          <p:nvPr/>
        </p:nvGrpSpPr>
        <p:grpSpPr>
          <a:xfrm>
            <a:off x="4336823" y="2532538"/>
            <a:ext cx="4502377" cy="2325193"/>
            <a:chOff x="4336823" y="2532538"/>
            <a:chExt cx="4502377" cy="2325193"/>
          </a:xfrm>
        </p:grpSpPr>
        <p:grpSp>
          <p:nvGrpSpPr>
            <p:cNvPr id="7" name="组合 6"/>
            <p:cNvGrpSpPr/>
            <p:nvPr/>
          </p:nvGrpSpPr>
          <p:grpSpPr>
            <a:xfrm>
              <a:off x="4336823" y="2532538"/>
              <a:ext cx="4502377" cy="2325193"/>
              <a:chOff x="4406515" y="2122684"/>
              <a:chExt cx="5007593" cy="2586106"/>
            </a:xfrm>
          </p:grpSpPr>
          <p:sp>
            <p:nvSpPr>
              <p:cNvPr id="2" name="Hexagon 7"/>
              <p:cNvSpPr/>
              <p:nvPr/>
            </p:nvSpPr>
            <p:spPr>
              <a:xfrm rot="16200000">
                <a:off x="4308742" y="3388857"/>
                <a:ext cx="1417705" cy="1222160"/>
              </a:xfrm>
              <a:prstGeom prst="hexagon">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3" name="Hexagon 7"/>
              <p:cNvSpPr/>
              <p:nvPr/>
            </p:nvSpPr>
            <p:spPr>
              <a:xfrm rot="16200000">
                <a:off x="5578743" y="3388857"/>
                <a:ext cx="1417705" cy="1222160"/>
              </a:xfrm>
              <a:prstGeom prst="hexagon">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4" name="Hexagon 7"/>
              <p:cNvSpPr/>
              <p:nvPr/>
            </p:nvSpPr>
            <p:spPr>
              <a:xfrm rot="16200000">
                <a:off x="6202524" y="2220457"/>
                <a:ext cx="1417705" cy="1222160"/>
              </a:xfrm>
              <a:prstGeom prst="hexagon">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5" name="Hexagon 7"/>
              <p:cNvSpPr/>
              <p:nvPr/>
            </p:nvSpPr>
            <p:spPr>
              <a:xfrm rot="16200000">
                <a:off x="7475101" y="2220457"/>
                <a:ext cx="1417705" cy="1222160"/>
              </a:xfrm>
              <a:prstGeom prst="hexagon">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6" name="Hexagon 7"/>
              <p:cNvSpPr/>
              <p:nvPr/>
            </p:nvSpPr>
            <p:spPr>
              <a:xfrm rot="16200000">
                <a:off x="8094175" y="3388858"/>
                <a:ext cx="1417705" cy="1222160"/>
              </a:xfrm>
              <a:prstGeom prst="hexagon">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sp>
          <p:nvSpPr>
            <p:cNvPr id="102" name="Hexagon 7">
              <a:extLst>
                <a:ext uri="{FF2B5EF4-FFF2-40B4-BE49-F238E27FC236}">
                  <a16:creationId xmlns:a16="http://schemas.microsoft.com/office/drawing/2014/main" id="{89092D12-D29D-4FCC-B443-391A412AA720}"/>
                </a:ext>
              </a:extLst>
            </p:cNvPr>
            <p:cNvSpPr/>
            <p:nvPr/>
          </p:nvSpPr>
          <p:spPr>
            <a:xfrm>
              <a:off x="4626971" y="3966838"/>
              <a:ext cx="540000" cy="539182"/>
            </a:xfrm>
            <a:custGeom>
              <a:avLst/>
              <a:gdLst>
                <a:gd name="connsiteX0" fmla="*/ 288111 w 575551"/>
                <a:gd name="connsiteY0" fmla="*/ 195956 h 574680"/>
                <a:gd name="connsiteX1" fmla="*/ 250987 w 575551"/>
                <a:gd name="connsiteY1" fmla="*/ 204012 h 574680"/>
                <a:gd name="connsiteX2" fmla="*/ 204180 w 575551"/>
                <a:gd name="connsiteY2" fmla="*/ 324853 h 574680"/>
                <a:gd name="connsiteX3" fmla="*/ 288111 w 575551"/>
                <a:gd name="connsiteY3" fmla="*/ 378828 h 574680"/>
                <a:gd name="connsiteX4" fmla="*/ 325234 w 575551"/>
                <a:gd name="connsiteY4" fmla="*/ 370772 h 574680"/>
                <a:gd name="connsiteX5" fmla="*/ 371234 w 575551"/>
                <a:gd name="connsiteY5" fmla="*/ 250737 h 574680"/>
                <a:gd name="connsiteX6" fmla="*/ 288111 w 575551"/>
                <a:gd name="connsiteY6" fmla="*/ 195956 h 574680"/>
                <a:gd name="connsiteX7" fmla="*/ 288111 w 575551"/>
                <a:gd name="connsiteY7" fmla="*/ 163732 h 574680"/>
                <a:gd name="connsiteX8" fmla="*/ 401094 w 575551"/>
                <a:gd name="connsiteY8" fmla="*/ 237042 h 574680"/>
                <a:gd name="connsiteX9" fmla="*/ 338146 w 575551"/>
                <a:gd name="connsiteY9" fmla="*/ 400579 h 574680"/>
                <a:gd name="connsiteX10" fmla="*/ 288111 w 575551"/>
                <a:gd name="connsiteY10" fmla="*/ 411052 h 574680"/>
                <a:gd name="connsiteX11" fmla="*/ 175127 w 575551"/>
                <a:gd name="connsiteY11" fmla="*/ 337742 h 574680"/>
                <a:gd name="connsiteX12" fmla="*/ 237268 w 575551"/>
                <a:gd name="connsiteY12" fmla="*/ 175011 h 574680"/>
                <a:gd name="connsiteX13" fmla="*/ 288111 w 575551"/>
                <a:gd name="connsiteY13" fmla="*/ 163732 h 574680"/>
                <a:gd name="connsiteX14" fmla="*/ 307478 w 575551"/>
                <a:gd name="connsiteY14" fmla="*/ 33198 h 574680"/>
                <a:gd name="connsiteX15" fmla="*/ 260674 w 575551"/>
                <a:gd name="connsiteY15" fmla="*/ 34004 h 574680"/>
                <a:gd name="connsiteX16" fmla="*/ 255025 w 575551"/>
                <a:gd name="connsiteY16" fmla="*/ 64624 h 574680"/>
                <a:gd name="connsiteX17" fmla="*/ 179171 w 575551"/>
                <a:gd name="connsiteY17" fmla="*/ 116999 h 574680"/>
                <a:gd name="connsiteX18" fmla="*/ 150120 w 575551"/>
                <a:gd name="connsiteY18" fmla="*/ 111359 h 574680"/>
                <a:gd name="connsiteX19" fmla="*/ 121876 w 575551"/>
                <a:gd name="connsiteY19" fmla="*/ 93631 h 574680"/>
                <a:gd name="connsiteX20" fmla="*/ 88791 w 575551"/>
                <a:gd name="connsiteY20" fmla="*/ 127474 h 574680"/>
                <a:gd name="connsiteX21" fmla="*/ 107351 w 575551"/>
                <a:gd name="connsiteY21" fmla="*/ 153259 h 574680"/>
                <a:gd name="connsiteX22" fmla="*/ 108965 w 575551"/>
                <a:gd name="connsiteY22" fmla="*/ 215304 h 574680"/>
                <a:gd name="connsiteX23" fmla="*/ 66196 w 575551"/>
                <a:gd name="connsiteY23" fmla="*/ 260427 h 574680"/>
                <a:gd name="connsiteX24" fmla="*/ 33110 w 575551"/>
                <a:gd name="connsiteY24" fmla="*/ 267679 h 574680"/>
                <a:gd name="connsiteX25" fmla="*/ 33917 w 575551"/>
                <a:gd name="connsiteY25" fmla="*/ 314414 h 574680"/>
                <a:gd name="connsiteX26" fmla="*/ 65389 w 575551"/>
                <a:gd name="connsiteY26" fmla="*/ 320055 h 574680"/>
                <a:gd name="connsiteX27" fmla="*/ 110579 w 575551"/>
                <a:gd name="connsiteY27" fmla="*/ 362761 h 574680"/>
                <a:gd name="connsiteX28" fmla="*/ 112193 w 575551"/>
                <a:gd name="connsiteY28" fmla="*/ 424806 h 574680"/>
                <a:gd name="connsiteX29" fmla="*/ 93633 w 575551"/>
                <a:gd name="connsiteY29" fmla="*/ 453008 h 574680"/>
                <a:gd name="connsiteX30" fmla="*/ 127525 w 575551"/>
                <a:gd name="connsiteY30" fmla="*/ 486045 h 574680"/>
                <a:gd name="connsiteX31" fmla="*/ 154155 w 575551"/>
                <a:gd name="connsiteY31" fmla="*/ 467512 h 574680"/>
                <a:gd name="connsiteX32" fmla="*/ 187240 w 575551"/>
                <a:gd name="connsiteY32" fmla="*/ 460260 h 574680"/>
                <a:gd name="connsiteX33" fmla="*/ 261481 w 575551"/>
                <a:gd name="connsiteY33" fmla="*/ 508606 h 574680"/>
                <a:gd name="connsiteX34" fmla="*/ 268743 w 575551"/>
                <a:gd name="connsiteY34" fmla="*/ 541643 h 574680"/>
                <a:gd name="connsiteX35" fmla="*/ 315547 w 575551"/>
                <a:gd name="connsiteY35" fmla="*/ 541643 h 574680"/>
                <a:gd name="connsiteX36" fmla="*/ 321196 w 575551"/>
                <a:gd name="connsiteY36" fmla="*/ 508606 h 574680"/>
                <a:gd name="connsiteX37" fmla="*/ 397050 w 575551"/>
                <a:gd name="connsiteY37" fmla="*/ 457037 h 574680"/>
                <a:gd name="connsiteX38" fmla="*/ 426101 w 575551"/>
                <a:gd name="connsiteY38" fmla="*/ 461871 h 574680"/>
                <a:gd name="connsiteX39" fmla="*/ 454345 w 575551"/>
                <a:gd name="connsiteY39" fmla="*/ 481210 h 574680"/>
                <a:gd name="connsiteX40" fmla="*/ 487430 w 575551"/>
                <a:gd name="connsiteY40" fmla="*/ 446562 h 574680"/>
                <a:gd name="connsiteX41" fmla="*/ 468870 w 575551"/>
                <a:gd name="connsiteY41" fmla="*/ 420777 h 574680"/>
                <a:gd name="connsiteX42" fmla="*/ 510025 w 575551"/>
                <a:gd name="connsiteY42" fmla="*/ 313609 h 574680"/>
                <a:gd name="connsiteX43" fmla="*/ 543111 w 575551"/>
                <a:gd name="connsiteY43" fmla="*/ 306357 h 574680"/>
                <a:gd name="connsiteX44" fmla="*/ 541497 w 575551"/>
                <a:gd name="connsiteY44" fmla="*/ 258816 h 574680"/>
                <a:gd name="connsiteX45" fmla="*/ 510832 w 575551"/>
                <a:gd name="connsiteY45" fmla="*/ 253981 h 574680"/>
                <a:gd name="connsiteX46" fmla="*/ 464028 w 575551"/>
                <a:gd name="connsiteY46" fmla="*/ 149230 h 574680"/>
                <a:gd name="connsiteX47" fmla="*/ 481781 w 575551"/>
                <a:gd name="connsiteY47" fmla="*/ 121028 h 574680"/>
                <a:gd name="connsiteX48" fmla="*/ 447889 w 575551"/>
                <a:gd name="connsiteY48" fmla="*/ 88797 h 574680"/>
                <a:gd name="connsiteX49" fmla="*/ 422066 w 575551"/>
                <a:gd name="connsiteY49" fmla="*/ 106524 h 574680"/>
                <a:gd name="connsiteX50" fmla="*/ 388981 w 575551"/>
                <a:gd name="connsiteY50" fmla="*/ 113776 h 574680"/>
                <a:gd name="connsiteX51" fmla="*/ 314740 w 575551"/>
                <a:gd name="connsiteY51" fmla="*/ 65429 h 574680"/>
                <a:gd name="connsiteX52" fmla="*/ 307478 w 575551"/>
                <a:gd name="connsiteY52" fmla="*/ 33198 h 574680"/>
                <a:gd name="connsiteX53" fmla="*/ 327652 w 575551"/>
                <a:gd name="connsiteY53" fmla="*/ 2579 h 574680"/>
                <a:gd name="connsiteX54" fmla="*/ 338142 w 575551"/>
                <a:gd name="connsiteY54" fmla="*/ 9831 h 574680"/>
                <a:gd name="connsiteX55" fmla="*/ 340563 w 575551"/>
                <a:gd name="connsiteY55" fmla="*/ 21917 h 574680"/>
                <a:gd name="connsiteX56" fmla="*/ 343791 w 575551"/>
                <a:gd name="connsiteY56" fmla="*/ 52537 h 574680"/>
                <a:gd name="connsiteX57" fmla="*/ 388981 w 575551"/>
                <a:gd name="connsiteY57" fmla="*/ 81545 h 574680"/>
                <a:gd name="connsiteX58" fmla="*/ 409155 w 575551"/>
                <a:gd name="connsiteY58" fmla="*/ 76710 h 574680"/>
                <a:gd name="connsiteX59" fmla="*/ 430943 w 575551"/>
                <a:gd name="connsiteY59" fmla="*/ 57372 h 574680"/>
                <a:gd name="connsiteX60" fmla="*/ 441433 w 575551"/>
                <a:gd name="connsiteY60" fmla="*/ 50120 h 574680"/>
                <a:gd name="connsiteX61" fmla="*/ 454345 w 575551"/>
                <a:gd name="connsiteY61" fmla="*/ 52537 h 574680"/>
                <a:gd name="connsiteX62" fmla="*/ 517288 w 575551"/>
                <a:gd name="connsiteY62" fmla="*/ 113776 h 574680"/>
                <a:gd name="connsiteX63" fmla="*/ 519709 w 575551"/>
                <a:gd name="connsiteY63" fmla="*/ 125863 h 574680"/>
                <a:gd name="connsiteX64" fmla="*/ 513253 w 575551"/>
                <a:gd name="connsiteY64" fmla="*/ 137143 h 574680"/>
                <a:gd name="connsiteX65" fmla="*/ 493886 w 575551"/>
                <a:gd name="connsiteY65" fmla="*/ 160511 h 574680"/>
                <a:gd name="connsiteX66" fmla="*/ 522130 w 575551"/>
                <a:gd name="connsiteY66" fmla="*/ 224167 h 574680"/>
                <a:gd name="connsiteX67" fmla="*/ 551987 w 575551"/>
                <a:gd name="connsiteY67" fmla="*/ 225779 h 574680"/>
                <a:gd name="connsiteX68" fmla="*/ 564092 w 575551"/>
                <a:gd name="connsiteY68" fmla="*/ 227391 h 574680"/>
                <a:gd name="connsiteX69" fmla="*/ 571354 w 575551"/>
                <a:gd name="connsiteY69" fmla="*/ 238671 h 574680"/>
                <a:gd name="connsiteX70" fmla="*/ 572968 w 575551"/>
                <a:gd name="connsiteY70" fmla="*/ 326501 h 574680"/>
                <a:gd name="connsiteX71" fmla="*/ 566513 w 575551"/>
                <a:gd name="connsiteY71" fmla="*/ 336976 h 574680"/>
                <a:gd name="connsiteX72" fmla="*/ 553601 w 575551"/>
                <a:gd name="connsiteY72" fmla="*/ 339393 h 574680"/>
                <a:gd name="connsiteX73" fmla="*/ 522937 w 575551"/>
                <a:gd name="connsiteY73" fmla="*/ 342617 h 574680"/>
                <a:gd name="connsiteX74" fmla="*/ 497921 w 575551"/>
                <a:gd name="connsiteY74" fmla="*/ 407884 h 574680"/>
                <a:gd name="connsiteX75" fmla="*/ 518095 w 575551"/>
                <a:gd name="connsiteY75" fmla="*/ 429640 h 574680"/>
                <a:gd name="connsiteX76" fmla="*/ 526164 w 575551"/>
                <a:gd name="connsiteY76" fmla="*/ 440116 h 574680"/>
                <a:gd name="connsiteX77" fmla="*/ 522937 w 575551"/>
                <a:gd name="connsiteY77" fmla="*/ 453008 h 574680"/>
                <a:gd name="connsiteX78" fmla="*/ 461607 w 575551"/>
                <a:gd name="connsiteY78" fmla="*/ 516664 h 574680"/>
                <a:gd name="connsiteX79" fmla="*/ 449503 w 575551"/>
                <a:gd name="connsiteY79" fmla="*/ 519082 h 574680"/>
                <a:gd name="connsiteX80" fmla="*/ 438205 w 575551"/>
                <a:gd name="connsiteY80" fmla="*/ 511830 h 574680"/>
                <a:gd name="connsiteX81" fmla="*/ 414804 w 575551"/>
                <a:gd name="connsiteY81" fmla="*/ 492491 h 574680"/>
                <a:gd name="connsiteX82" fmla="*/ 397050 w 575551"/>
                <a:gd name="connsiteY82" fmla="*/ 489268 h 574680"/>
                <a:gd name="connsiteX83" fmla="*/ 351054 w 575551"/>
                <a:gd name="connsiteY83" fmla="*/ 520693 h 574680"/>
                <a:gd name="connsiteX84" fmla="*/ 349440 w 575551"/>
                <a:gd name="connsiteY84" fmla="*/ 550507 h 574680"/>
                <a:gd name="connsiteX85" fmla="*/ 347826 w 575551"/>
                <a:gd name="connsiteY85" fmla="*/ 563399 h 574680"/>
                <a:gd name="connsiteX86" fmla="*/ 336528 w 575551"/>
                <a:gd name="connsiteY86" fmla="*/ 570651 h 574680"/>
                <a:gd name="connsiteX87" fmla="*/ 288110 w 575551"/>
                <a:gd name="connsiteY87" fmla="*/ 574680 h 574680"/>
                <a:gd name="connsiteX88" fmla="*/ 248569 w 575551"/>
                <a:gd name="connsiteY88" fmla="*/ 572263 h 574680"/>
                <a:gd name="connsiteX89" fmla="*/ 237272 w 575551"/>
                <a:gd name="connsiteY89" fmla="*/ 565011 h 574680"/>
                <a:gd name="connsiteX90" fmla="*/ 234851 w 575551"/>
                <a:gd name="connsiteY90" fmla="*/ 552924 h 574680"/>
                <a:gd name="connsiteX91" fmla="*/ 232430 w 575551"/>
                <a:gd name="connsiteY91" fmla="*/ 521499 h 574680"/>
                <a:gd name="connsiteX92" fmla="*/ 187240 w 575551"/>
                <a:gd name="connsiteY92" fmla="*/ 492491 h 574680"/>
                <a:gd name="connsiteX93" fmla="*/ 167066 w 575551"/>
                <a:gd name="connsiteY93" fmla="*/ 496520 h 574680"/>
                <a:gd name="connsiteX94" fmla="*/ 144471 w 575551"/>
                <a:gd name="connsiteY94" fmla="*/ 516664 h 574680"/>
                <a:gd name="connsiteX95" fmla="*/ 133981 w 575551"/>
                <a:gd name="connsiteY95" fmla="*/ 524722 h 574680"/>
                <a:gd name="connsiteX96" fmla="*/ 121069 w 575551"/>
                <a:gd name="connsiteY96" fmla="*/ 522305 h 574680"/>
                <a:gd name="connsiteX97" fmla="*/ 58126 w 575551"/>
                <a:gd name="connsiteY97" fmla="*/ 460260 h 574680"/>
                <a:gd name="connsiteX98" fmla="*/ 54898 w 575551"/>
                <a:gd name="connsiteY98" fmla="*/ 448173 h 574680"/>
                <a:gd name="connsiteX99" fmla="*/ 62161 w 575551"/>
                <a:gd name="connsiteY99" fmla="*/ 436892 h 574680"/>
                <a:gd name="connsiteX100" fmla="*/ 82335 w 575551"/>
                <a:gd name="connsiteY100" fmla="*/ 413525 h 574680"/>
                <a:gd name="connsiteX101" fmla="*/ 81528 w 575551"/>
                <a:gd name="connsiteY101" fmla="*/ 375653 h 574680"/>
                <a:gd name="connsiteX102" fmla="*/ 54091 w 575551"/>
                <a:gd name="connsiteY102" fmla="*/ 349869 h 574680"/>
                <a:gd name="connsiteX103" fmla="*/ 24234 w 575551"/>
                <a:gd name="connsiteY103" fmla="*/ 348257 h 574680"/>
                <a:gd name="connsiteX104" fmla="*/ 11322 w 575551"/>
                <a:gd name="connsiteY104" fmla="*/ 346645 h 574680"/>
                <a:gd name="connsiteX105" fmla="*/ 4060 w 575551"/>
                <a:gd name="connsiteY105" fmla="*/ 335365 h 574680"/>
                <a:gd name="connsiteX106" fmla="*/ 3253 w 575551"/>
                <a:gd name="connsiteY106" fmla="*/ 247535 h 574680"/>
                <a:gd name="connsiteX107" fmla="*/ 9708 w 575551"/>
                <a:gd name="connsiteY107" fmla="*/ 236254 h 574680"/>
                <a:gd name="connsiteX108" fmla="*/ 22620 w 575551"/>
                <a:gd name="connsiteY108" fmla="*/ 233837 h 574680"/>
                <a:gd name="connsiteX109" fmla="*/ 53284 w 575551"/>
                <a:gd name="connsiteY109" fmla="*/ 230614 h 574680"/>
                <a:gd name="connsiteX110" fmla="*/ 79107 w 575551"/>
                <a:gd name="connsiteY110" fmla="*/ 204023 h 574680"/>
                <a:gd name="connsiteX111" fmla="*/ 78300 w 575551"/>
                <a:gd name="connsiteY111" fmla="*/ 166152 h 574680"/>
                <a:gd name="connsiteX112" fmla="*/ 58126 w 575551"/>
                <a:gd name="connsiteY112" fmla="*/ 144395 h 574680"/>
                <a:gd name="connsiteX113" fmla="*/ 50864 w 575551"/>
                <a:gd name="connsiteY113" fmla="*/ 133920 h 574680"/>
                <a:gd name="connsiteX114" fmla="*/ 53284 w 575551"/>
                <a:gd name="connsiteY114" fmla="*/ 121028 h 574680"/>
                <a:gd name="connsiteX115" fmla="*/ 114614 w 575551"/>
                <a:gd name="connsiteY115" fmla="*/ 58177 h 574680"/>
                <a:gd name="connsiteX116" fmla="*/ 127525 w 575551"/>
                <a:gd name="connsiteY116" fmla="*/ 54954 h 574680"/>
                <a:gd name="connsiteX117" fmla="*/ 138015 w 575551"/>
                <a:gd name="connsiteY117" fmla="*/ 62206 h 574680"/>
                <a:gd name="connsiteX118" fmla="*/ 161417 w 575551"/>
                <a:gd name="connsiteY118" fmla="*/ 81545 h 574680"/>
                <a:gd name="connsiteX119" fmla="*/ 179171 w 575551"/>
                <a:gd name="connsiteY119" fmla="*/ 84768 h 574680"/>
                <a:gd name="connsiteX120" fmla="*/ 225167 w 575551"/>
                <a:gd name="connsiteY120" fmla="*/ 53343 h 574680"/>
                <a:gd name="connsiteX121" fmla="*/ 226781 w 575551"/>
                <a:gd name="connsiteY121" fmla="*/ 24335 h 574680"/>
                <a:gd name="connsiteX122" fmla="*/ 229202 w 575551"/>
                <a:gd name="connsiteY122" fmla="*/ 11442 h 574680"/>
                <a:gd name="connsiteX123" fmla="*/ 239693 w 575551"/>
                <a:gd name="connsiteY123" fmla="*/ 4190 h 574680"/>
                <a:gd name="connsiteX124" fmla="*/ 327652 w 575551"/>
                <a:gd name="connsiteY124" fmla="*/ 2579 h 57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75551" h="574680">
                  <a:moveTo>
                    <a:pt x="288111" y="195956"/>
                  </a:moveTo>
                  <a:cubicBezTo>
                    <a:pt x="275198" y="195956"/>
                    <a:pt x="262286" y="199179"/>
                    <a:pt x="250987" y="204012"/>
                  </a:cubicBezTo>
                  <a:cubicBezTo>
                    <a:pt x="204987" y="224958"/>
                    <a:pt x="184004" y="278933"/>
                    <a:pt x="204180" y="324853"/>
                  </a:cubicBezTo>
                  <a:cubicBezTo>
                    <a:pt x="218706" y="357882"/>
                    <a:pt x="251794" y="378828"/>
                    <a:pt x="288111" y="378828"/>
                  </a:cubicBezTo>
                  <a:cubicBezTo>
                    <a:pt x="301023" y="378828"/>
                    <a:pt x="313128" y="376411"/>
                    <a:pt x="325234" y="370772"/>
                  </a:cubicBezTo>
                  <a:cubicBezTo>
                    <a:pt x="371234" y="350632"/>
                    <a:pt x="392217" y="296657"/>
                    <a:pt x="371234" y="250737"/>
                  </a:cubicBezTo>
                  <a:cubicBezTo>
                    <a:pt x="356708" y="217708"/>
                    <a:pt x="323620" y="195956"/>
                    <a:pt x="288111" y="195956"/>
                  </a:cubicBezTo>
                  <a:close/>
                  <a:moveTo>
                    <a:pt x="288111" y="163732"/>
                  </a:moveTo>
                  <a:cubicBezTo>
                    <a:pt x="336532" y="163732"/>
                    <a:pt x="380919" y="192734"/>
                    <a:pt x="401094" y="237042"/>
                  </a:cubicBezTo>
                  <a:cubicBezTo>
                    <a:pt x="428533" y="299879"/>
                    <a:pt x="400287" y="372383"/>
                    <a:pt x="338146" y="400579"/>
                  </a:cubicBezTo>
                  <a:cubicBezTo>
                    <a:pt x="322006" y="407830"/>
                    <a:pt x="305058" y="411052"/>
                    <a:pt x="288111" y="411052"/>
                  </a:cubicBezTo>
                  <a:cubicBezTo>
                    <a:pt x="238882" y="411052"/>
                    <a:pt x="194496" y="382050"/>
                    <a:pt x="175127" y="337742"/>
                  </a:cubicBezTo>
                  <a:cubicBezTo>
                    <a:pt x="146881" y="275711"/>
                    <a:pt x="175127" y="202401"/>
                    <a:pt x="237268" y="175011"/>
                  </a:cubicBezTo>
                  <a:cubicBezTo>
                    <a:pt x="253408" y="167760"/>
                    <a:pt x="270356" y="163732"/>
                    <a:pt x="288111" y="163732"/>
                  </a:cubicBezTo>
                  <a:close/>
                  <a:moveTo>
                    <a:pt x="307478" y="33198"/>
                  </a:moveTo>
                  <a:cubicBezTo>
                    <a:pt x="292145" y="31587"/>
                    <a:pt x="276006" y="32392"/>
                    <a:pt x="260674" y="34004"/>
                  </a:cubicBezTo>
                  <a:cubicBezTo>
                    <a:pt x="260674" y="44479"/>
                    <a:pt x="259060" y="54954"/>
                    <a:pt x="255025" y="64624"/>
                  </a:cubicBezTo>
                  <a:cubicBezTo>
                    <a:pt x="242921" y="96049"/>
                    <a:pt x="212256" y="116999"/>
                    <a:pt x="179171" y="116999"/>
                  </a:cubicBezTo>
                  <a:cubicBezTo>
                    <a:pt x="168680" y="116999"/>
                    <a:pt x="158997" y="115387"/>
                    <a:pt x="150120" y="111359"/>
                  </a:cubicBezTo>
                  <a:cubicBezTo>
                    <a:pt x="139629" y="107330"/>
                    <a:pt x="129946" y="101689"/>
                    <a:pt x="121876" y="93631"/>
                  </a:cubicBezTo>
                  <a:cubicBezTo>
                    <a:pt x="109772" y="103301"/>
                    <a:pt x="99281" y="114582"/>
                    <a:pt x="88791" y="127474"/>
                  </a:cubicBezTo>
                  <a:cubicBezTo>
                    <a:pt x="96860" y="134726"/>
                    <a:pt x="103316" y="143590"/>
                    <a:pt x="107351" y="153259"/>
                  </a:cubicBezTo>
                  <a:cubicBezTo>
                    <a:pt x="116228" y="172598"/>
                    <a:pt x="117034" y="195160"/>
                    <a:pt x="108965" y="215304"/>
                  </a:cubicBezTo>
                  <a:cubicBezTo>
                    <a:pt x="100895" y="235448"/>
                    <a:pt x="86370" y="251564"/>
                    <a:pt x="66196" y="260427"/>
                  </a:cubicBezTo>
                  <a:cubicBezTo>
                    <a:pt x="55705" y="265262"/>
                    <a:pt x="44408" y="267679"/>
                    <a:pt x="33110" y="267679"/>
                  </a:cubicBezTo>
                  <a:cubicBezTo>
                    <a:pt x="31496" y="282989"/>
                    <a:pt x="32303" y="299105"/>
                    <a:pt x="33917" y="314414"/>
                  </a:cubicBezTo>
                  <a:cubicBezTo>
                    <a:pt x="44408" y="313609"/>
                    <a:pt x="55705" y="316026"/>
                    <a:pt x="65389" y="320055"/>
                  </a:cubicBezTo>
                  <a:cubicBezTo>
                    <a:pt x="85563" y="327307"/>
                    <a:pt x="101702" y="342617"/>
                    <a:pt x="110579" y="362761"/>
                  </a:cubicBezTo>
                  <a:cubicBezTo>
                    <a:pt x="119455" y="382100"/>
                    <a:pt x="120262" y="404661"/>
                    <a:pt x="112193" y="424806"/>
                  </a:cubicBezTo>
                  <a:cubicBezTo>
                    <a:pt x="108158" y="435281"/>
                    <a:pt x="101702" y="444950"/>
                    <a:pt x="93633" y="453008"/>
                  </a:cubicBezTo>
                  <a:cubicBezTo>
                    <a:pt x="104123" y="465095"/>
                    <a:pt x="115421" y="476375"/>
                    <a:pt x="127525" y="486045"/>
                  </a:cubicBezTo>
                  <a:cubicBezTo>
                    <a:pt x="134788" y="477987"/>
                    <a:pt x="143664" y="471541"/>
                    <a:pt x="154155" y="467512"/>
                  </a:cubicBezTo>
                  <a:cubicBezTo>
                    <a:pt x="164645" y="462677"/>
                    <a:pt x="175943" y="460260"/>
                    <a:pt x="187240" y="460260"/>
                  </a:cubicBezTo>
                  <a:cubicBezTo>
                    <a:pt x="219519" y="460260"/>
                    <a:pt x="248569" y="478793"/>
                    <a:pt x="261481" y="508606"/>
                  </a:cubicBezTo>
                  <a:cubicBezTo>
                    <a:pt x="266323" y="519082"/>
                    <a:pt x="268743" y="530362"/>
                    <a:pt x="268743" y="541643"/>
                  </a:cubicBezTo>
                  <a:cubicBezTo>
                    <a:pt x="284076" y="543255"/>
                    <a:pt x="300215" y="543255"/>
                    <a:pt x="315547" y="541643"/>
                  </a:cubicBezTo>
                  <a:cubicBezTo>
                    <a:pt x="315547" y="530362"/>
                    <a:pt x="317161" y="519082"/>
                    <a:pt x="321196" y="508606"/>
                  </a:cubicBezTo>
                  <a:cubicBezTo>
                    <a:pt x="333300" y="477987"/>
                    <a:pt x="363965" y="457037"/>
                    <a:pt x="397050" y="457037"/>
                  </a:cubicBezTo>
                  <a:cubicBezTo>
                    <a:pt x="406734" y="457037"/>
                    <a:pt x="417224" y="458648"/>
                    <a:pt x="426101" y="461871"/>
                  </a:cubicBezTo>
                  <a:cubicBezTo>
                    <a:pt x="437399" y="466706"/>
                    <a:pt x="446275" y="472347"/>
                    <a:pt x="454345" y="481210"/>
                  </a:cubicBezTo>
                  <a:cubicBezTo>
                    <a:pt x="466449" y="470735"/>
                    <a:pt x="477747" y="459454"/>
                    <a:pt x="487430" y="446562"/>
                  </a:cubicBezTo>
                  <a:cubicBezTo>
                    <a:pt x="479361" y="439310"/>
                    <a:pt x="472905" y="430446"/>
                    <a:pt x="468870" y="420777"/>
                  </a:cubicBezTo>
                  <a:cubicBezTo>
                    <a:pt x="450310" y="379682"/>
                    <a:pt x="468870" y="331336"/>
                    <a:pt x="510025" y="313609"/>
                  </a:cubicBezTo>
                  <a:cubicBezTo>
                    <a:pt x="520516" y="308774"/>
                    <a:pt x="531006" y="306357"/>
                    <a:pt x="543111" y="306357"/>
                  </a:cubicBezTo>
                  <a:cubicBezTo>
                    <a:pt x="543918" y="290241"/>
                    <a:pt x="543918" y="274931"/>
                    <a:pt x="541497" y="258816"/>
                  </a:cubicBezTo>
                  <a:cubicBezTo>
                    <a:pt x="531006" y="259622"/>
                    <a:pt x="520516" y="258010"/>
                    <a:pt x="510832" y="253981"/>
                  </a:cubicBezTo>
                  <a:cubicBezTo>
                    <a:pt x="468870" y="237866"/>
                    <a:pt x="447889" y="190325"/>
                    <a:pt x="464028" y="149230"/>
                  </a:cubicBezTo>
                  <a:cubicBezTo>
                    <a:pt x="468063" y="138755"/>
                    <a:pt x="473712" y="129086"/>
                    <a:pt x="481781" y="121028"/>
                  </a:cubicBezTo>
                  <a:cubicBezTo>
                    <a:pt x="471291" y="108941"/>
                    <a:pt x="459993" y="98466"/>
                    <a:pt x="447889" y="88797"/>
                  </a:cubicBezTo>
                  <a:cubicBezTo>
                    <a:pt x="440626" y="96049"/>
                    <a:pt x="431750" y="102495"/>
                    <a:pt x="422066" y="106524"/>
                  </a:cubicBezTo>
                  <a:cubicBezTo>
                    <a:pt x="411576" y="111359"/>
                    <a:pt x="400278" y="113776"/>
                    <a:pt x="388981" y="113776"/>
                  </a:cubicBezTo>
                  <a:cubicBezTo>
                    <a:pt x="356702" y="113776"/>
                    <a:pt x="327652" y="94437"/>
                    <a:pt x="314740" y="65429"/>
                  </a:cubicBezTo>
                  <a:cubicBezTo>
                    <a:pt x="309898" y="54954"/>
                    <a:pt x="307478" y="44479"/>
                    <a:pt x="307478" y="33198"/>
                  </a:cubicBezTo>
                  <a:close/>
                  <a:moveTo>
                    <a:pt x="327652" y="2579"/>
                  </a:moveTo>
                  <a:cubicBezTo>
                    <a:pt x="331686" y="3385"/>
                    <a:pt x="335721" y="5802"/>
                    <a:pt x="338142" y="9831"/>
                  </a:cubicBezTo>
                  <a:cubicBezTo>
                    <a:pt x="340563" y="13054"/>
                    <a:pt x="341370" y="17889"/>
                    <a:pt x="340563" y="21917"/>
                  </a:cubicBezTo>
                  <a:cubicBezTo>
                    <a:pt x="338949" y="32392"/>
                    <a:pt x="339756" y="42868"/>
                    <a:pt x="343791" y="52537"/>
                  </a:cubicBezTo>
                  <a:cubicBezTo>
                    <a:pt x="351861" y="70264"/>
                    <a:pt x="369614" y="81545"/>
                    <a:pt x="388981" y="81545"/>
                  </a:cubicBezTo>
                  <a:cubicBezTo>
                    <a:pt x="395436" y="81545"/>
                    <a:pt x="402699" y="79933"/>
                    <a:pt x="409155" y="76710"/>
                  </a:cubicBezTo>
                  <a:cubicBezTo>
                    <a:pt x="418031" y="72681"/>
                    <a:pt x="425294" y="66235"/>
                    <a:pt x="430943" y="57372"/>
                  </a:cubicBezTo>
                  <a:cubicBezTo>
                    <a:pt x="433364" y="54148"/>
                    <a:pt x="437399" y="50925"/>
                    <a:pt x="441433" y="50120"/>
                  </a:cubicBezTo>
                  <a:cubicBezTo>
                    <a:pt x="445468" y="49314"/>
                    <a:pt x="450310" y="50120"/>
                    <a:pt x="454345" y="52537"/>
                  </a:cubicBezTo>
                  <a:cubicBezTo>
                    <a:pt x="477747" y="69458"/>
                    <a:pt x="499535" y="90408"/>
                    <a:pt x="517288" y="113776"/>
                  </a:cubicBezTo>
                  <a:cubicBezTo>
                    <a:pt x="519709" y="116999"/>
                    <a:pt x="520516" y="121834"/>
                    <a:pt x="519709" y="125863"/>
                  </a:cubicBezTo>
                  <a:cubicBezTo>
                    <a:pt x="519709" y="130697"/>
                    <a:pt x="516481" y="134726"/>
                    <a:pt x="513253" y="137143"/>
                  </a:cubicBezTo>
                  <a:cubicBezTo>
                    <a:pt x="504376" y="142784"/>
                    <a:pt x="497114" y="150842"/>
                    <a:pt x="493886" y="160511"/>
                  </a:cubicBezTo>
                  <a:cubicBezTo>
                    <a:pt x="484202" y="185490"/>
                    <a:pt x="497114" y="214498"/>
                    <a:pt x="522130" y="224167"/>
                  </a:cubicBezTo>
                  <a:cubicBezTo>
                    <a:pt x="531813" y="227391"/>
                    <a:pt x="541497" y="228196"/>
                    <a:pt x="551987" y="225779"/>
                  </a:cubicBezTo>
                  <a:cubicBezTo>
                    <a:pt x="556022" y="224167"/>
                    <a:pt x="560864" y="224973"/>
                    <a:pt x="564092" y="227391"/>
                  </a:cubicBezTo>
                  <a:cubicBezTo>
                    <a:pt x="568126" y="229808"/>
                    <a:pt x="570547" y="233837"/>
                    <a:pt x="571354" y="238671"/>
                  </a:cubicBezTo>
                  <a:cubicBezTo>
                    <a:pt x="576196" y="267679"/>
                    <a:pt x="577003" y="296687"/>
                    <a:pt x="572968" y="326501"/>
                  </a:cubicBezTo>
                  <a:cubicBezTo>
                    <a:pt x="572161" y="330530"/>
                    <a:pt x="569740" y="334559"/>
                    <a:pt x="566513" y="336976"/>
                  </a:cubicBezTo>
                  <a:cubicBezTo>
                    <a:pt x="562478" y="339393"/>
                    <a:pt x="558443" y="341005"/>
                    <a:pt x="553601" y="339393"/>
                  </a:cubicBezTo>
                  <a:cubicBezTo>
                    <a:pt x="543111" y="337782"/>
                    <a:pt x="532620" y="338588"/>
                    <a:pt x="522937" y="342617"/>
                  </a:cubicBezTo>
                  <a:cubicBezTo>
                    <a:pt x="498728" y="353897"/>
                    <a:pt x="487430" y="382905"/>
                    <a:pt x="497921" y="407884"/>
                  </a:cubicBezTo>
                  <a:cubicBezTo>
                    <a:pt x="501956" y="416748"/>
                    <a:pt x="509218" y="424806"/>
                    <a:pt x="518095" y="429640"/>
                  </a:cubicBezTo>
                  <a:cubicBezTo>
                    <a:pt x="522130" y="432058"/>
                    <a:pt x="524550" y="436087"/>
                    <a:pt x="526164" y="440116"/>
                  </a:cubicBezTo>
                  <a:cubicBezTo>
                    <a:pt x="526971" y="444950"/>
                    <a:pt x="526164" y="448979"/>
                    <a:pt x="522937" y="453008"/>
                  </a:cubicBezTo>
                  <a:cubicBezTo>
                    <a:pt x="505990" y="477181"/>
                    <a:pt x="485816" y="498937"/>
                    <a:pt x="461607" y="516664"/>
                  </a:cubicBezTo>
                  <a:cubicBezTo>
                    <a:pt x="458380" y="519082"/>
                    <a:pt x="453538" y="520693"/>
                    <a:pt x="449503" y="519082"/>
                  </a:cubicBezTo>
                  <a:cubicBezTo>
                    <a:pt x="444661" y="518276"/>
                    <a:pt x="440626" y="515858"/>
                    <a:pt x="438205" y="511830"/>
                  </a:cubicBezTo>
                  <a:cubicBezTo>
                    <a:pt x="432557" y="502966"/>
                    <a:pt x="424487" y="495714"/>
                    <a:pt x="414804" y="492491"/>
                  </a:cubicBezTo>
                  <a:cubicBezTo>
                    <a:pt x="409155" y="490074"/>
                    <a:pt x="403506" y="489268"/>
                    <a:pt x="397050" y="489268"/>
                  </a:cubicBezTo>
                  <a:cubicBezTo>
                    <a:pt x="376876" y="489268"/>
                    <a:pt x="358316" y="501355"/>
                    <a:pt x="351054" y="520693"/>
                  </a:cubicBezTo>
                  <a:cubicBezTo>
                    <a:pt x="347826" y="530362"/>
                    <a:pt x="347019" y="540838"/>
                    <a:pt x="349440" y="550507"/>
                  </a:cubicBezTo>
                  <a:cubicBezTo>
                    <a:pt x="351054" y="555342"/>
                    <a:pt x="350247" y="559370"/>
                    <a:pt x="347826" y="563399"/>
                  </a:cubicBezTo>
                  <a:cubicBezTo>
                    <a:pt x="345405" y="567428"/>
                    <a:pt x="341370" y="569845"/>
                    <a:pt x="336528" y="570651"/>
                  </a:cubicBezTo>
                  <a:cubicBezTo>
                    <a:pt x="321196" y="573874"/>
                    <a:pt x="304250" y="574680"/>
                    <a:pt x="288110" y="574680"/>
                  </a:cubicBezTo>
                  <a:cubicBezTo>
                    <a:pt x="275199" y="574680"/>
                    <a:pt x="261481" y="573874"/>
                    <a:pt x="248569" y="572263"/>
                  </a:cubicBezTo>
                  <a:cubicBezTo>
                    <a:pt x="243728" y="571457"/>
                    <a:pt x="239693" y="569040"/>
                    <a:pt x="237272" y="565011"/>
                  </a:cubicBezTo>
                  <a:cubicBezTo>
                    <a:pt x="234851" y="561788"/>
                    <a:pt x="234044" y="556953"/>
                    <a:pt x="234851" y="552924"/>
                  </a:cubicBezTo>
                  <a:cubicBezTo>
                    <a:pt x="237272" y="542449"/>
                    <a:pt x="236465" y="531168"/>
                    <a:pt x="232430" y="521499"/>
                  </a:cubicBezTo>
                  <a:cubicBezTo>
                    <a:pt x="224360" y="503772"/>
                    <a:pt x="206607" y="492491"/>
                    <a:pt x="187240" y="492491"/>
                  </a:cubicBezTo>
                  <a:cubicBezTo>
                    <a:pt x="179978" y="492491"/>
                    <a:pt x="173522" y="494103"/>
                    <a:pt x="167066" y="496520"/>
                  </a:cubicBezTo>
                  <a:cubicBezTo>
                    <a:pt x="157383" y="500549"/>
                    <a:pt x="150120" y="507801"/>
                    <a:pt x="144471" y="516664"/>
                  </a:cubicBezTo>
                  <a:cubicBezTo>
                    <a:pt x="142050" y="520693"/>
                    <a:pt x="138822" y="523916"/>
                    <a:pt x="133981" y="524722"/>
                  </a:cubicBezTo>
                  <a:cubicBezTo>
                    <a:pt x="129946" y="525528"/>
                    <a:pt x="125104" y="524722"/>
                    <a:pt x="121069" y="522305"/>
                  </a:cubicBezTo>
                  <a:cubicBezTo>
                    <a:pt x="96860" y="504578"/>
                    <a:pt x="75879" y="484433"/>
                    <a:pt x="58126" y="460260"/>
                  </a:cubicBezTo>
                  <a:cubicBezTo>
                    <a:pt x="54898" y="457037"/>
                    <a:pt x="54091" y="452202"/>
                    <a:pt x="54898" y="448173"/>
                  </a:cubicBezTo>
                  <a:cubicBezTo>
                    <a:pt x="55705" y="443339"/>
                    <a:pt x="58126" y="439310"/>
                    <a:pt x="62161" y="436892"/>
                  </a:cubicBezTo>
                  <a:cubicBezTo>
                    <a:pt x="71845" y="431252"/>
                    <a:pt x="78300" y="423194"/>
                    <a:pt x="82335" y="413525"/>
                  </a:cubicBezTo>
                  <a:cubicBezTo>
                    <a:pt x="87177" y="400632"/>
                    <a:pt x="86370" y="387740"/>
                    <a:pt x="81528" y="375653"/>
                  </a:cubicBezTo>
                  <a:cubicBezTo>
                    <a:pt x="75879" y="363567"/>
                    <a:pt x="66196" y="354703"/>
                    <a:pt x="54091" y="349869"/>
                  </a:cubicBezTo>
                  <a:cubicBezTo>
                    <a:pt x="44408" y="345840"/>
                    <a:pt x="33917" y="345840"/>
                    <a:pt x="24234" y="348257"/>
                  </a:cubicBezTo>
                  <a:cubicBezTo>
                    <a:pt x="19392" y="349063"/>
                    <a:pt x="15357" y="349063"/>
                    <a:pt x="11322" y="346645"/>
                  </a:cubicBezTo>
                  <a:cubicBezTo>
                    <a:pt x="7288" y="343422"/>
                    <a:pt x="4867" y="340199"/>
                    <a:pt x="4060" y="335365"/>
                  </a:cubicBezTo>
                  <a:cubicBezTo>
                    <a:pt x="-782" y="306357"/>
                    <a:pt x="-1589" y="276543"/>
                    <a:pt x="3253" y="247535"/>
                  </a:cubicBezTo>
                  <a:cubicBezTo>
                    <a:pt x="3253" y="242700"/>
                    <a:pt x="5674" y="238671"/>
                    <a:pt x="9708" y="236254"/>
                  </a:cubicBezTo>
                  <a:cubicBezTo>
                    <a:pt x="13743" y="233837"/>
                    <a:pt x="17778" y="233031"/>
                    <a:pt x="22620" y="233837"/>
                  </a:cubicBezTo>
                  <a:cubicBezTo>
                    <a:pt x="33110" y="236254"/>
                    <a:pt x="43601" y="235448"/>
                    <a:pt x="53284" y="230614"/>
                  </a:cubicBezTo>
                  <a:cubicBezTo>
                    <a:pt x="65389" y="225779"/>
                    <a:pt x="74265" y="216110"/>
                    <a:pt x="79107" y="204023"/>
                  </a:cubicBezTo>
                  <a:cubicBezTo>
                    <a:pt x="83949" y="191131"/>
                    <a:pt x="83142" y="178238"/>
                    <a:pt x="78300" y="166152"/>
                  </a:cubicBezTo>
                  <a:cubicBezTo>
                    <a:pt x="73459" y="157288"/>
                    <a:pt x="67003" y="149230"/>
                    <a:pt x="58126" y="144395"/>
                  </a:cubicBezTo>
                  <a:cubicBezTo>
                    <a:pt x="54091" y="141978"/>
                    <a:pt x="51671" y="137949"/>
                    <a:pt x="50864" y="133920"/>
                  </a:cubicBezTo>
                  <a:cubicBezTo>
                    <a:pt x="50057" y="129086"/>
                    <a:pt x="50864" y="124251"/>
                    <a:pt x="53284" y="121028"/>
                  </a:cubicBezTo>
                  <a:cubicBezTo>
                    <a:pt x="70231" y="96855"/>
                    <a:pt x="91212" y="75904"/>
                    <a:pt x="114614" y="58177"/>
                  </a:cubicBezTo>
                  <a:cubicBezTo>
                    <a:pt x="118648" y="55760"/>
                    <a:pt x="122683" y="54148"/>
                    <a:pt x="127525" y="54954"/>
                  </a:cubicBezTo>
                  <a:cubicBezTo>
                    <a:pt x="131560" y="55760"/>
                    <a:pt x="135595" y="58177"/>
                    <a:pt x="138015" y="62206"/>
                  </a:cubicBezTo>
                  <a:cubicBezTo>
                    <a:pt x="143664" y="71070"/>
                    <a:pt x="151734" y="77516"/>
                    <a:pt x="161417" y="81545"/>
                  </a:cubicBezTo>
                  <a:cubicBezTo>
                    <a:pt x="167066" y="83962"/>
                    <a:pt x="172715" y="84768"/>
                    <a:pt x="179171" y="84768"/>
                  </a:cubicBezTo>
                  <a:cubicBezTo>
                    <a:pt x="199345" y="84768"/>
                    <a:pt x="217905" y="71876"/>
                    <a:pt x="225167" y="53343"/>
                  </a:cubicBezTo>
                  <a:cubicBezTo>
                    <a:pt x="228395" y="43673"/>
                    <a:pt x="229202" y="34004"/>
                    <a:pt x="226781" y="24335"/>
                  </a:cubicBezTo>
                  <a:cubicBezTo>
                    <a:pt x="225974" y="19500"/>
                    <a:pt x="226781" y="14665"/>
                    <a:pt x="229202" y="11442"/>
                  </a:cubicBezTo>
                  <a:cubicBezTo>
                    <a:pt x="231623" y="7413"/>
                    <a:pt x="235658" y="4996"/>
                    <a:pt x="239693" y="4190"/>
                  </a:cubicBezTo>
                  <a:cubicBezTo>
                    <a:pt x="268743" y="-644"/>
                    <a:pt x="297794" y="-1450"/>
                    <a:pt x="327652" y="25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GB" dirty="0">
                <a:latin typeface="Arial" panose="020B0604020202020204" pitchFamily="34" charset="0"/>
                <a:cs typeface="Arial" panose="020B0604020202020204" pitchFamily="34" charset="0"/>
              </a:endParaRPr>
            </a:p>
          </p:txBody>
        </p:sp>
        <p:sp>
          <p:nvSpPr>
            <p:cNvPr id="103" name="Hexagon 7">
              <a:extLst>
                <a:ext uri="{FF2B5EF4-FFF2-40B4-BE49-F238E27FC236}">
                  <a16:creationId xmlns:a16="http://schemas.microsoft.com/office/drawing/2014/main" id="{DF32A8E6-29DD-4705-94F0-551B311C4A15}"/>
                </a:ext>
              </a:extLst>
            </p:cNvPr>
            <p:cNvSpPr/>
            <p:nvPr/>
          </p:nvSpPr>
          <p:spPr>
            <a:xfrm>
              <a:off x="5768841" y="3979440"/>
              <a:ext cx="540000" cy="513977"/>
            </a:xfrm>
            <a:custGeom>
              <a:avLst/>
              <a:gdLst>
                <a:gd name="T0" fmla="*/ 6829 w 6861"/>
                <a:gd name="T1" fmla="*/ 2470 h 6539"/>
                <a:gd name="T2" fmla="*/ 6615 w 6861"/>
                <a:gd name="T3" fmla="*/ 2270 h 6539"/>
                <a:gd name="T4" fmla="*/ 4720 w 6861"/>
                <a:gd name="T5" fmla="*/ 1799 h 6539"/>
                <a:gd name="T6" fmla="*/ 3686 w 6861"/>
                <a:gd name="T7" fmla="*/ 142 h 6539"/>
                <a:gd name="T8" fmla="*/ 3430 w 6861"/>
                <a:gd name="T9" fmla="*/ 0 h 6539"/>
                <a:gd name="T10" fmla="*/ 3175 w 6861"/>
                <a:gd name="T11" fmla="*/ 142 h 6539"/>
                <a:gd name="T12" fmla="*/ 2141 w 6861"/>
                <a:gd name="T13" fmla="*/ 1799 h 6539"/>
                <a:gd name="T14" fmla="*/ 246 w 6861"/>
                <a:gd name="T15" fmla="*/ 2270 h 6539"/>
                <a:gd name="T16" fmla="*/ 32 w 6861"/>
                <a:gd name="T17" fmla="*/ 2470 h 6539"/>
                <a:gd name="T18" fmla="*/ 88 w 6861"/>
                <a:gd name="T19" fmla="*/ 2757 h 6539"/>
                <a:gd name="T20" fmla="*/ 1344 w 6861"/>
                <a:gd name="T21" fmla="*/ 4252 h 6539"/>
                <a:gd name="T22" fmla="*/ 1206 w 6861"/>
                <a:gd name="T23" fmla="*/ 6200 h 6539"/>
                <a:gd name="T24" fmla="*/ 1330 w 6861"/>
                <a:gd name="T25" fmla="*/ 6465 h 6539"/>
                <a:gd name="T26" fmla="*/ 1620 w 6861"/>
                <a:gd name="T27" fmla="*/ 6500 h 6539"/>
                <a:gd name="T28" fmla="*/ 3430 w 6861"/>
                <a:gd name="T29" fmla="*/ 5768 h 6539"/>
                <a:gd name="T30" fmla="*/ 5241 w 6861"/>
                <a:gd name="T31" fmla="*/ 6500 h 6539"/>
                <a:gd name="T32" fmla="*/ 5531 w 6861"/>
                <a:gd name="T33" fmla="*/ 6465 h 6539"/>
                <a:gd name="T34" fmla="*/ 5654 w 6861"/>
                <a:gd name="T35" fmla="*/ 6200 h 6539"/>
                <a:gd name="T36" fmla="*/ 5517 w 6861"/>
                <a:gd name="T37" fmla="*/ 4252 h 6539"/>
                <a:gd name="T38" fmla="*/ 6773 w 6861"/>
                <a:gd name="T39" fmla="*/ 2757 h 6539"/>
                <a:gd name="T40" fmla="*/ 6829 w 6861"/>
                <a:gd name="T41" fmla="*/ 2470 h 6539"/>
                <a:gd name="T42" fmla="*/ 3618 w 6861"/>
                <a:gd name="T43" fmla="*/ 1362 h 6539"/>
                <a:gd name="T44" fmla="*/ 2881 w 6861"/>
                <a:gd name="T45" fmla="*/ 2543 h 6539"/>
                <a:gd name="T46" fmla="*/ 2747 w 6861"/>
                <a:gd name="T47" fmla="*/ 2640 h 6539"/>
                <a:gd name="T48" fmla="*/ 1397 w 6861"/>
                <a:gd name="T49" fmla="*/ 2976 h 6539"/>
                <a:gd name="T50" fmla="*/ 1343 w 6861"/>
                <a:gd name="T51" fmla="*/ 2983 h 6539"/>
                <a:gd name="T52" fmla="*/ 1129 w 6861"/>
                <a:gd name="T53" fmla="*/ 2815 h 6539"/>
                <a:gd name="T54" fmla="*/ 1290 w 6861"/>
                <a:gd name="T55" fmla="*/ 2547 h 6539"/>
                <a:gd name="T56" fmla="*/ 2554 w 6861"/>
                <a:gd name="T57" fmla="*/ 2233 h 6539"/>
                <a:gd name="T58" fmla="*/ 3243 w 6861"/>
                <a:gd name="T59" fmla="*/ 1129 h 6539"/>
                <a:gd name="T60" fmla="*/ 3547 w 6861"/>
                <a:gd name="T61" fmla="*/ 1058 h 6539"/>
                <a:gd name="T62" fmla="*/ 3618 w 6861"/>
                <a:gd name="T63" fmla="*/ 1362 h 6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61" h="6539">
                  <a:moveTo>
                    <a:pt x="6829" y="2470"/>
                  </a:moveTo>
                  <a:cubicBezTo>
                    <a:pt x="6797" y="2371"/>
                    <a:pt x="6716" y="2295"/>
                    <a:pt x="6615" y="2270"/>
                  </a:cubicBezTo>
                  <a:lnTo>
                    <a:pt x="4720" y="1799"/>
                  </a:lnTo>
                  <a:lnTo>
                    <a:pt x="3686" y="142"/>
                  </a:lnTo>
                  <a:cubicBezTo>
                    <a:pt x="3631" y="54"/>
                    <a:pt x="3534" y="0"/>
                    <a:pt x="3430" y="0"/>
                  </a:cubicBezTo>
                  <a:cubicBezTo>
                    <a:pt x="3326" y="0"/>
                    <a:pt x="3230" y="54"/>
                    <a:pt x="3175" y="142"/>
                  </a:cubicBezTo>
                  <a:lnTo>
                    <a:pt x="2141" y="1799"/>
                  </a:lnTo>
                  <a:lnTo>
                    <a:pt x="246" y="2270"/>
                  </a:lnTo>
                  <a:cubicBezTo>
                    <a:pt x="145" y="2295"/>
                    <a:pt x="64" y="2371"/>
                    <a:pt x="32" y="2470"/>
                  </a:cubicBezTo>
                  <a:cubicBezTo>
                    <a:pt x="0" y="2568"/>
                    <a:pt x="21" y="2677"/>
                    <a:pt x="88" y="2757"/>
                  </a:cubicBezTo>
                  <a:lnTo>
                    <a:pt x="1344" y="4252"/>
                  </a:lnTo>
                  <a:lnTo>
                    <a:pt x="1206" y="6200"/>
                  </a:lnTo>
                  <a:cubicBezTo>
                    <a:pt x="1199" y="6304"/>
                    <a:pt x="1246" y="6404"/>
                    <a:pt x="1330" y="6465"/>
                  </a:cubicBezTo>
                  <a:cubicBezTo>
                    <a:pt x="1414" y="6526"/>
                    <a:pt x="1524" y="6539"/>
                    <a:pt x="1620" y="6500"/>
                  </a:cubicBezTo>
                  <a:lnTo>
                    <a:pt x="3430" y="5768"/>
                  </a:lnTo>
                  <a:lnTo>
                    <a:pt x="5241" y="6500"/>
                  </a:lnTo>
                  <a:cubicBezTo>
                    <a:pt x="5337" y="6539"/>
                    <a:pt x="5447" y="6526"/>
                    <a:pt x="5531" y="6465"/>
                  </a:cubicBezTo>
                  <a:cubicBezTo>
                    <a:pt x="5615" y="6404"/>
                    <a:pt x="5662" y="6304"/>
                    <a:pt x="5654" y="6200"/>
                  </a:cubicBezTo>
                  <a:lnTo>
                    <a:pt x="5517" y="4252"/>
                  </a:lnTo>
                  <a:lnTo>
                    <a:pt x="6773" y="2757"/>
                  </a:lnTo>
                  <a:cubicBezTo>
                    <a:pt x="6840" y="2677"/>
                    <a:pt x="6861" y="2568"/>
                    <a:pt x="6829" y="2470"/>
                  </a:cubicBezTo>
                  <a:close/>
                  <a:moveTo>
                    <a:pt x="3618" y="1362"/>
                  </a:moveTo>
                  <a:lnTo>
                    <a:pt x="2881" y="2543"/>
                  </a:lnTo>
                  <a:cubicBezTo>
                    <a:pt x="2851" y="2591"/>
                    <a:pt x="2803" y="2626"/>
                    <a:pt x="2747" y="2640"/>
                  </a:cubicBezTo>
                  <a:lnTo>
                    <a:pt x="1397" y="2976"/>
                  </a:lnTo>
                  <a:cubicBezTo>
                    <a:pt x="1379" y="2980"/>
                    <a:pt x="1361" y="2983"/>
                    <a:pt x="1343" y="2983"/>
                  </a:cubicBezTo>
                  <a:cubicBezTo>
                    <a:pt x="1244" y="2983"/>
                    <a:pt x="1154" y="2915"/>
                    <a:pt x="1129" y="2815"/>
                  </a:cubicBezTo>
                  <a:cubicBezTo>
                    <a:pt x="1100" y="2697"/>
                    <a:pt x="1172" y="2577"/>
                    <a:pt x="1290" y="2547"/>
                  </a:cubicBezTo>
                  <a:lnTo>
                    <a:pt x="2554" y="2233"/>
                  </a:lnTo>
                  <a:lnTo>
                    <a:pt x="3243" y="1129"/>
                  </a:lnTo>
                  <a:cubicBezTo>
                    <a:pt x="3308" y="1025"/>
                    <a:pt x="3444" y="994"/>
                    <a:pt x="3547" y="1058"/>
                  </a:cubicBezTo>
                  <a:cubicBezTo>
                    <a:pt x="3651" y="1123"/>
                    <a:pt x="3682" y="1259"/>
                    <a:pt x="3618" y="136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GB" dirty="0">
                <a:latin typeface="Arial" panose="020B0604020202020204" pitchFamily="34" charset="0"/>
                <a:cs typeface="Arial" panose="020B0604020202020204" pitchFamily="34" charset="0"/>
              </a:endParaRPr>
            </a:p>
          </p:txBody>
        </p:sp>
        <p:sp>
          <p:nvSpPr>
            <p:cNvPr id="104" name="Hexagon 7">
              <a:extLst>
                <a:ext uri="{FF2B5EF4-FFF2-40B4-BE49-F238E27FC236}">
                  <a16:creationId xmlns:a16="http://schemas.microsoft.com/office/drawing/2014/main" id="{A1FEE561-722D-42CA-B690-A4755778FCFA}"/>
                </a:ext>
              </a:extLst>
            </p:cNvPr>
            <p:cNvSpPr/>
            <p:nvPr/>
          </p:nvSpPr>
          <p:spPr>
            <a:xfrm>
              <a:off x="6329689" y="2916324"/>
              <a:ext cx="540000" cy="539170"/>
            </a:xfrm>
            <a:custGeom>
              <a:avLst/>
              <a:gdLst>
                <a:gd name="connsiteX0" fmla="*/ 25829 w 578320"/>
                <a:gd name="connsiteY0" fmla="*/ 524911 h 577432"/>
                <a:gd name="connsiteX1" fmla="*/ 220466 w 578320"/>
                <a:gd name="connsiteY1" fmla="*/ 524911 h 577432"/>
                <a:gd name="connsiteX2" fmla="*/ 247217 w 578320"/>
                <a:gd name="connsiteY2" fmla="*/ 550711 h 577432"/>
                <a:gd name="connsiteX3" fmla="*/ 220466 w 578320"/>
                <a:gd name="connsiteY3" fmla="*/ 577432 h 577432"/>
                <a:gd name="connsiteX4" fmla="*/ 25829 w 578320"/>
                <a:gd name="connsiteY4" fmla="*/ 577432 h 577432"/>
                <a:gd name="connsiteX5" fmla="*/ 0 w 578320"/>
                <a:gd name="connsiteY5" fmla="*/ 550711 h 577432"/>
                <a:gd name="connsiteX6" fmla="*/ 25829 w 578320"/>
                <a:gd name="connsiteY6" fmla="*/ 524911 h 577432"/>
                <a:gd name="connsiteX7" fmla="*/ 25820 w 578320"/>
                <a:gd name="connsiteY7" fmla="*/ 458632 h 577432"/>
                <a:gd name="connsiteX8" fmla="*/ 165988 w 578320"/>
                <a:gd name="connsiteY8" fmla="*/ 458632 h 577432"/>
                <a:gd name="connsiteX9" fmla="*/ 245294 w 578320"/>
                <a:gd name="connsiteY9" fmla="*/ 493646 h 577432"/>
                <a:gd name="connsiteX10" fmla="*/ 220396 w 578320"/>
                <a:gd name="connsiteY10" fmla="*/ 511153 h 577432"/>
                <a:gd name="connsiteX11" fmla="*/ 25820 w 578320"/>
                <a:gd name="connsiteY11" fmla="*/ 511153 h 577432"/>
                <a:gd name="connsiteX12" fmla="*/ 0 w 578320"/>
                <a:gd name="connsiteY12" fmla="*/ 484432 h 577432"/>
                <a:gd name="connsiteX13" fmla="*/ 25820 w 578320"/>
                <a:gd name="connsiteY13" fmla="*/ 458632 h 577432"/>
                <a:gd name="connsiteX14" fmla="*/ 468575 w 578320"/>
                <a:gd name="connsiteY14" fmla="*/ 396938 h 577432"/>
                <a:gd name="connsiteX15" fmla="*/ 551576 w 578320"/>
                <a:gd name="connsiteY15" fmla="*/ 396938 h 577432"/>
                <a:gd name="connsiteX16" fmla="*/ 578320 w 578320"/>
                <a:gd name="connsiteY16" fmla="*/ 422738 h 577432"/>
                <a:gd name="connsiteX17" fmla="*/ 551576 w 578320"/>
                <a:gd name="connsiteY17" fmla="*/ 449459 h 577432"/>
                <a:gd name="connsiteX18" fmla="*/ 424308 w 578320"/>
                <a:gd name="connsiteY18" fmla="*/ 449459 h 577432"/>
                <a:gd name="connsiteX19" fmla="*/ 468575 w 578320"/>
                <a:gd name="connsiteY19" fmla="*/ 396938 h 577432"/>
                <a:gd name="connsiteX20" fmla="*/ 25826 w 578320"/>
                <a:gd name="connsiteY20" fmla="*/ 392352 h 577432"/>
                <a:gd name="connsiteX21" fmla="*/ 106996 w 578320"/>
                <a:gd name="connsiteY21" fmla="*/ 392352 h 577432"/>
                <a:gd name="connsiteX22" fmla="*/ 149425 w 578320"/>
                <a:gd name="connsiteY22" fmla="*/ 444725 h 577432"/>
                <a:gd name="connsiteX23" fmla="*/ 25826 w 578320"/>
                <a:gd name="connsiteY23" fmla="*/ 444725 h 577432"/>
                <a:gd name="connsiteX24" fmla="*/ 0 w 578320"/>
                <a:gd name="connsiteY24" fmla="*/ 418998 h 577432"/>
                <a:gd name="connsiteX25" fmla="*/ 25826 w 578320"/>
                <a:gd name="connsiteY25" fmla="*/ 392352 h 577432"/>
                <a:gd name="connsiteX26" fmla="*/ 495311 w 578320"/>
                <a:gd name="connsiteY26" fmla="*/ 330659 h 577432"/>
                <a:gd name="connsiteX27" fmla="*/ 551573 w 578320"/>
                <a:gd name="connsiteY27" fmla="*/ 330659 h 577432"/>
                <a:gd name="connsiteX28" fmla="*/ 578320 w 578320"/>
                <a:gd name="connsiteY28" fmla="*/ 357305 h 577432"/>
                <a:gd name="connsiteX29" fmla="*/ 551573 w 578320"/>
                <a:gd name="connsiteY29" fmla="*/ 383032 h 577432"/>
                <a:gd name="connsiteX30" fmla="*/ 475942 w 578320"/>
                <a:gd name="connsiteY30" fmla="*/ 383032 h 577432"/>
                <a:gd name="connsiteX31" fmla="*/ 495311 w 578320"/>
                <a:gd name="connsiteY31" fmla="*/ 330659 h 577432"/>
                <a:gd name="connsiteX32" fmla="*/ 25814 w 578320"/>
                <a:gd name="connsiteY32" fmla="*/ 325924 h 577432"/>
                <a:gd name="connsiteX33" fmla="*/ 82051 w 578320"/>
                <a:gd name="connsiteY33" fmla="*/ 325924 h 577432"/>
                <a:gd name="connsiteX34" fmla="*/ 99568 w 578320"/>
                <a:gd name="connsiteY34" fmla="*/ 378445 h 577432"/>
                <a:gd name="connsiteX35" fmla="*/ 25814 w 578320"/>
                <a:gd name="connsiteY35" fmla="*/ 378445 h 577432"/>
                <a:gd name="connsiteX36" fmla="*/ 0 w 578320"/>
                <a:gd name="connsiteY36" fmla="*/ 352645 h 577432"/>
                <a:gd name="connsiteX37" fmla="*/ 25814 w 578320"/>
                <a:gd name="connsiteY37" fmla="*/ 325924 h 577432"/>
                <a:gd name="connsiteX38" fmla="*/ 297074 w 578320"/>
                <a:gd name="connsiteY38" fmla="*/ 302072 h 577432"/>
                <a:gd name="connsiteX39" fmla="*/ 297074 w 578320"/>
                <a:gd name="connsiteY39" fmla="*/ 349966 h 577432"/>
                <a:gd name="connsiteX40" fmla="*/ 326589 w 578320"/>
                <a:gd name="connsiteY40" fmla="*/ 326019 h 577432"/>
                <a:gd name="connsiteX41" fmla="*/ 297074 w 578320"/>
                <a:gd name="connsiteY41" fmla="*/ 302072 h 577432"/>
                <a:gd name="connsiteX42" fmla="*/ 498167 w 578320"/>
                <a:gd name="connsiteY42" fmla="*/ 264231 h 577432"/>
                <a:gd name="connsiteX43" fmla="*/ 551603 w 578320"/>
                <a:gd name="connsiteY43" fmla="*/ 264231 h 577432"/>
                <a:gd name="connsiteX44" fmla="*/ 578320 w 578320"/>
                <a:gd name="connsiteY44" fmla="*/ 290952 h 577432"/>
                <a:gd name="connsiteX45" fmla="*/ 551603 w 578320"/>
                <a:gd name="connsiteY45" fmla="*/ 316752 h 577432"/>
                <a:gd name="connsiteX46" fmla="*/ 497246 w 578320"/>
                <a:gd name="connsiteY46" fmla="*/ 316752 h 577432"/>
                <a:gd name="connsiteX47" fmla="*/ 499089 w 578320"/>
                <a:gd name="connsiteY47" fmla="*/ 288188 h 577432"/>
                <a:gd name="connsiteX48" fmla="*/ 498167 w 578320"/>
                <a:gd name="connsiteY48" fmla="*/ 264231 h 577432"/>
                <a:gd name="connsiteX49" fmla="*/ 25843 w 578320"/>
                <a:gd name="connsiteY49" fmla="*/ 259645 h 577432"/>
                <a:gd name="connsiteX50" fmla="*/ 81222 w 578320"/>
                <a:gd name="connsiteY50" fmla="*/ 259645 h 577432"/>
                <a:gd name="connsiteX51" fmla="*/ 78453 w 578320"/>
                <a:gd name="connsiteY51" fmla="*/ 288209 h 577432"/>
                <a:gd name="connsiteX52" fmla="*/ 80299 w 578320"/>
                <a:gd name="connsiteY52" fmla="*/ 312166 h 577432"/>
                <a:gd name="connsiteX53" fmla="*/ 25843 w 578320"/>
                <a:gd name="connsiteY53" fmla="*/ 312166 h 577432"/>
                <a:gd name="connsiteX54" fmla="*/ 0 w 578320"/>
                <a:gd name="connsiteY54" fmla="*/ 286366 h 577432"/>
                <a:gd name="connsiteX55" fmla="*/ 25843 w 578320"/>
                <a:gd name="connsiteY55" fmla="*/ 259645 h 577432"/>
                <a:gd name="connsiteX56" fmla="*/ 282316 w 578320"/>
                <a:gd name="connsiteY56" fmla="*/ 225625 h 577432"/>
                <a:gd name="connsiteX57" fmla="*/ 255567 w 578320"/>
                <a:gd name="connsiteY57" fmla="*/ 245888 h 577432"/>
                <a:gd name="connsiteX58" fmla="*/ 282316 w 578320"/>
                <a:gd name="connsiteY58" fmla="*/ 267993 h 577432"/>
                <a:gd name="connsiteX59" fmla="*/ 478752 w 578320"/>
                <a:gd name="connsiteY59" fmla="*/ 197951 h 577432"/>
                <a:gd name="connsiteX60" fmla="*/ 551584 w 578320"/>
                <a:gd name="connsiteY60" fmla="*/ 197951 h 577432"/>
                <a:gd name="connsiteX61" fmla="*/ 578320 w 578320"/>
                <a:gd name="connsiteY61" fmla="*/ 224672 h 577432"/>
                <a:gd name="connsiteX62" fmla="*/ 551584 w 578320"/>
                <a:gd name="connsiteY62" fmla="*/ 250472 h 577432"/>
                <a:gd name="connsiteX63" fmla="*/ 495347 w 578320"/>
                <a:gd name="connsiteY63" fmla="*/ 250472 h 577432"/>
                <a:gd name="connsiteX64" fmla="*/ 478752 w 578320"/>
                <a:gd name="connsiteY64" fmla="*/ 197951 h 577432"/>
                <a:gd name="connsiteX65" fmla="*/ 25834 w 578320"/>
                <a:gd name="connsiteY65" fmla="*/ 194253 h 577432"/>
                <a:gd name="connsiteX66" fmla="*/ 101491 w 578320"/>
                <a:gd name="connsiteY66" fmla="*/ 194253 h 577432"/>
                <a:gd name="connsiteX67" fmla="*/ 83038 w 578320"/>
                <a:gd name="connsiteY67" fmla="*/ 246774 h 577432"/>
                <a:gd name="connsiteX68" fmla="*/ 25834 w 578320"/>
                <a:gd name="connsiteY68" fmla="*/ 246774 h 577432"/>
                <a:gd name="connsiteX69" fmla="*/ 0 w 578320"/>
                <a:gd name="connsiteY69" fmla="*/ 220053 h 577432"/>
                <a:gd name="connsiteX70" fmla="*/ 25834 w 578320"/>
                <a:gd name="connsiteY70" fmla="*/ 194253 h 577432"/>
                <a:gd name="connsiteX71" fmla="*/ 289695 w 578320"/>
                <a:gd name="connsiteY71" fmla="*/ 180494 h 577432"/>
                <a:gd name="connsiteX72" fmla="*/ 297074 w 578320"/>
                <a:gd name="connsiteY72" fmla="*/ 188784 h 577432"/>
                <a:gd name="connsiteX73" fmla="*/ 297074 w 578320"/>
                <a:gd name="connsiteY73" fmla="*/ 200757 h 577432"/>
                <a:gd name="connsiteX74" fmla="*/ 353338 w 578320"/>
                <a:gd name="connsiteY74" fmla="*/ 236678 h 577432"/>
                <a:gd name="connsiteX75" fmla="*/ 338580 w 578320"/>
                <a:gd name="connsiteY75" fmla="*/ 251415 h 577432"/>
                <a:gd name="connsiteX76" fmla="*/ 297074 w 578320"/>
                <a:gd name="connsiteY76" fmla="*/ 225625 h 577432"/>
                <a:gd name="connsiteX77" fmla="*/ 297074 w 578320"/>
                <a:gd name="connsiteY77" fmla="*/ 270756 h 577432"/>
                <a:gd name="connsiteX78" fmla="*/ 356105 w 578320"/>
                <a:gd name="connsiteY78" fmla="*/ 323256 h 577432"/>
                <a:gd name="connsiteX79" fmla="*/ 297074 w 578320"/>
                <a:gd name="connsiteY79" fmla="*/ 373913 h 577432"/>
                <a:gd name="connsiteX80" fmla="*/ 297074 w 578320"/>
                <a:gd name="connsiteY80" fmla="*/ 388650 h 577432"/>
                <a:gd name="connsiteX81" fmla="*/ 289695 w 578320"/>
                <a:gd name="connsiteY81" fmla="*/ 396939 h 577432"/>
                <a:gd name="connsiteX82" fmla="*/ 282316 w 578320"/>
                <a:gd name="connsiteY82" fmla="*/ 388650 h 577432"/>
                <a:gd name="connsiteX83" fmla="*/ 282316 w 578320"/>
                <a:gd name="connsiteY83" fmla="*/ 373913 h 577432"/>
                <a:gd name="connsiteX84" fmla="*/ 222362 w 578320"/>
                <a:gd name="connsiteY84" fmla="*/ 329703 h 577432"/>
                <a:gd name="connsiteX85" fmla="*/ 237120 w 578320"/>
                <a:gd name="connsiteY85" fmla="*/ 314966 h 577432"/>
                <a:gd name="connsiteX86" fmla="*/ 282316 w 578320"/>
                <a:gd name="connsiteY86" fmla="*/ 349966 h 577432"/>
                <a:gd name="connsiteX87" fmla="*/ 282316 w 578320"/>
                <a:gd name="connsiteY87" fmla="*/ 299309 h 577432"/>
                <a:gd name="connsiteX88" fmla="*/ 225129 w 578320"/>
                <a:gd name="connsiteY88" fmla="*/ 251415 h 577432"/>
                <a:gd name="connsiteX89" fmla="*/ 282316 w 578320"/>
                <a:gd name="connsiteY89" fmla="*/ 200757 h 577432"/>
                <a:gd name="connsiteX90" fmla="*/ 282316 w 578320"/>
                <a:gd name="connsiteY90" fmla="*/ 188784 h 577432"/>
                <a:gd name="connsiteX91" fmla="*/ 289695 w 578320"/>
                <a:gd name="connsiteY91" fmla="*/ 180494 h 577432"/>
                <a:gd name="connsiteX92" fmla="*/ 288699 w 578320"/>
                <a:gd name="connsiteY92" fmla="*/ 157519 h 577432"/>
                <a:gd name="connsiteX93" fmla="*/ 157752 w 578320"/>
                <a:gd name="connsiteY93" fmla="*/ 288255 h 577432"/>
                <a:gd name="connsiteX94" fmla="*/ 288699 w 578320"/>
                <a:gd name="connsiteY94" fmla="*/ 419912 h 577432"/>
                <a:gd name="connsiteX95" fmla="*/ 420567 w 578320"/>
                <a:gd name="connsiteY95" fmla="*/ 288255 h 577432"/>
                <a:gd name="connsiteX96" fmla="*/ 288699 w 578320"/>
                <a:gd name="connsiteY96" fmla="*/ 157519 h 577432"/>
                <a:gd name="connsiteX97" fmla="*/ 428895 w 578320"/>
                <a:gd name="connsiteY97" fmla="*/ 132559 h 577432"/>
                <a:gd name="connsiteX98" fmla="*/ 551571 w 578320"/>
                <a:gd name="connsiteY98" fmla="*/ 132559 h 577432"/>
                <a:gd name="connsiteX99" fmla="*/ 578320 w 578320"/>
                <a:gd name="connsiteY99" fmla="*/ 158359 h 577432"/>
                <a:gd name="connsiteX100" fmla="*/ 551571 w 578320"/>
                <a:gd name="connsiteY100" fmla="*/ 185080 h 577432"/>
                <a:gd name="connsiteX101" fmla="*/ 471324 w 578320"/>
                <a:gd name="connsiteY101" fmla="*/ 185080 h 577432"/>
                <a:gd name="connsiteX102" fmla="*/ 428895 w 578320"/>
                <a:gd name="connsiteY102" fmla="*/ 132559 h 577432"/>
                <a:gd name="connsiteX103" fmla="*/ 25822 w 578320"/>
                <a:gd name="connsiteY103" fmla="*/ 127973 h 577432"/>
                <a:gd name="connsiteX104" fmla="*/ 154012 w 578320"/>
                <a:gd name="connsiteY104" fmla="*/ 127973 h 577432"/>
                <a:gd name="connsiteX105" fmla="*/ 108823 w 578320"/>
                <a:gd name="connsiteY105" fmla="*/ 180494 h 577432"/>
                <a:gd name="connsiteX106" fmla="*/ 25822 w 578320"/>
                <a:gd name="connsiteY106" fmla="*/ 180494 h 577432"/>
                <a:gd name="connsiteX107" fmla="*/ 0 w 578320"/>
                <a:gd name="connsiteY107" fmla="*/ 153773 h 577432"/>
                <a:gd name="connsiteX108" fmla="*/ 25822 w 578320"/>
                <a:gd name="connsiteY108" fmla="*/ 127973 h 577432"/>
                <a:gd name="connsiteX109" fmla="*/ 288699 w 578320"/>
                <a:gd name="connsiteY109" fmla="*/ 105041 h 577432"/>
                <a:gd name="connsiteX110" fmla="*/ 473130 w 578320"/>
                <a:gd name="connsiteY110" fmla="*/ 288255 h 577432"/>
                <a:gd name="connsiteX111" fmla="*/ 288699 w 578320"/>
                <a:gd name="connsiteY111" fmla="*/ 472390 h 577432"/>
                <a:gd name="connsiteX112" fmla="*/ 105189 w 578320"/>
                <a:gd name="connsiteY112" fmla="*/ 288255 h 577432"/>
                <a:gd name="connsiteX113" fmla="*/ 288699 w 578320"/>
                <a:gd name="connsiteY113" fmla="*/ 105041 h 577432"/>
                <a:gd name="connsiteX114" fmla="*/ 357002 w 578320"/>
                <a:gd name="connsiteY114" fmla="*/ 66280 h 577432"/>
                <a:gd name="connsiteX115" fmla="*/ 551578 w 578320"/>
                <a:gd name="connsiteY115" fmla="*/ 66280 h 577432"/>
                <a:gd name="connsiteX116" fmla="*/ 578320 w 578320"/>
                <a:gd name="connsiteY116" fmla="*/ 92080 h 577432"/>
                <a:gd name="connsiteX117" fmla="*/ 551578 w 578320"/>
                <a:gd name="connsiteY117" fmla="*/ 118801 h 577432"/>
                <a:gd name="connsiteX118" fmla="*/ 411410 w 578320"/>
                <a:gd name="connsiteY118" fmla="*/ 118801 h 577432"/>
                <a:gd name="connsiteX119" fmla="*/ 333026 w 578320"/>
                <a:gd name="connsiteY119" fmla="*/ 82865 h 577432"/>
                <a:gd name="connsiteX120" fmla="*/ 357002 w 578320"/>
                <a:gd name="connsiteY120" fmla="*/ 66280 h 577432"/>
                <a:gd name="connsiteX121" fmla="*/ 356932 w 578320"/>
                <a:gd name="connsiteY121" fmla="*/ 0 h 577432"/>
                <a:gd name="connsiteX122" fmla="*/ 551569 w 578320"/>
                <a:gd name="connsiteY122" fmla="*/ 0 h 577432"/>
                <a:gd name="connsiteX123" fmla="*/ 578320 w 578320"/>
                <a:gd name="connsiteY123" fmla="*/ 25800 h 577432"/>
                <a:gd name="connsiteX124" fmla="*/ 551569 w 578320"/>
                <a:gd name="connsiteY124" fmla="*/ 52521 h 577432"/>
                <a:gd name="connsiteX125" fmla="*/ 356932 w 578320"/>
                <a:gd name="connsiteY125" fmla="*/ 52521 h 577432"/>
                <a:gd name="connsiteX126" fmla="*/ 331103 w 578320"/>
                <a:gd name="connsiteY126" fmla="*/ 25800 h 577432"/>
                <a:gd name="connsiteX127" fmla="*/ 356932 w 578320"/>
                <a:gd name="connsiteY127" fmla="*/ 0 h 5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78320" h="577432">
                  <a:moveTo>
                    <a:pt x="25829" y="524911"/>
                  </a:moveTo>
                  <a:lnTo>
                    <a:pt x="220466" y="524911"/>
                  </a:lnTo>
                  <a:cubicBezTo>
                    <a:pt x="235225" y="524911"/>
                    <a:pt x="247217" y="535968"/>
                    <a:pt x="247217" y="550711"/>
                  </a:cubicBezTo>
                  <a:cubicBezTo>
                    <a:pt x="247217" y="565454"/>
                    <a:pt x="235225" y="577432"/>
                    <a:pt x="220466" y="577432"/>
                  </a:cubicBezTo>
                  <a:lnTo>
                    <a:pt x="25829" y="577432"/>
                  </a:lnTo>
                  <a:cubicBezTo>
                    <a:pt x="11992" y="577432"/>
                    <a:pt x="0" y="565454"/>
                    <a:pt x="0" y="550711"/>
                  </a:cubicBezTo>
                  <a:cubicBezTo>
                    <a:pt x="0" y="535968"/>
                    <a:pt x="11992" y="524911"/>
                    <a:pt x="25829" y="524911"/>
                  </a:cubicBezTo>
                  <a:close/>
                  <a:moveTo>
                    <a:pt x="25820" y="458632"/>
                  </a:moveTo>
                  <a:lnTo>
                    <a:pt x="165988" y="458632"/>
                  </a:lnTo>
                  <a:cubicBezTo>
                    <a:pt x="189042" y="475218"/>
                    <a:pt x="215785" y="488118"/>
                    <a:pt x="245294" y="493646"/>
                  </a:cubicBezTo>
                  <a:cubicBezTo>
                    <a:pt x="241606" y="503782"/>
                    <a:pt x="232384" y="511153"/>
                    <a:pt x="220396" y="511153"/>
                  </a:cubicBezTo>
                  <a:lnTo>
                    <a:pt x="25820" y="511153"/>
                  </a:lnTo>
                  <a:cubicBezTo>
                    <a:pt x="11988" y="511153"/>
                    <a:pt x="0" y="499175"/>
                    <a:pt x="0" y="484432"/>
                  </a:cubicBezTo>
                  <a:cubicBezTo>
                    <a:pt x="0" y="470611"/>
                    <a:pt x="11988" y="458632"/>
                    <a:pt x="25820" y="458632"/>
                  </a:cubicBezTo>
                  <a:close/>
                  <a:moveTo>
                    <a:pt x="468575" y="396938"/>
                  </a:moveTo>
                  <a:lnTo>
                    <a:pt x="551576" y="396938"/>
                  </a:lnTo>
                  <a:cubicBezTo>
                    <a:pt x="566331" y="396938"/>
                    <a:pt x="578320" y="408917"/>
                    <a:pt x="578320" y="422738"/>
                  </a:cubicBezTo>
                  <a:cubicBezTo>
                    <a:pt x="578320" y="437481"/>
                    <a:pt x="566331" y="449459"/>
                    <a:pt x="551576" y="449459"/>
                  </a:cubicBezTo>
                  <a:lnTo>
                    <a:pt x="424308" y="449459"/>
                  </a:lnTo>
                  <a:cubicBezTo>
                    <a:pt x="441830" y="434717"/>
                    <a:pt x="456586" y="416288"/>
                    <a:pt x="468575" y="396938"/>
                  </a:cubicBezTo>
                  <a:close/>
                  <a:moveTo>
                    <a:pt x="25826" y="392352"/>
                  </a:moveTo>
                  <a:lnTo>
                    <a:pt x="106996" y="392352"/>
                  </a:lnTo>
                  <a:cubicBezTo>
                    <a:pt x="118064" y="412566"/>
                    <a:pt x="131900" y="430024"/>
                    <a:pt x="149425" y="444725"/>
                  </a:cubicBezTo>
                  <a:lnTo>
                    <a:pt x="25826" y="444725"/>
                  </a:lnTo>
                  <a:cubicBezTo>
                    <a:pt x="11991" y="444725"/>
                    <a:pt x="0" y="432781"/>
                    <a:pt x="0" y="418998"/>
                  </a:cubicBezTo>
                  <a:cubicBezTo>
                    <a:pt x="0" y="404297"/>
                    <a:pt x="11991" y="392352"/>
                    <a:pt x="25826" y="392352"/>
                  </a:cubicBezTo>
                  <a:close/>
                  <a:moveTo>
                    <a:pt x="495311" y="330659"/>
                  </a:moveTo>
                  <a:lnTo>
                    <a:pt x="551573" y="330659"/>
                  </a:lnTo>
                  <a:cubicBezTo>
                    <a:pt x="566330" y="330659"/>
                    <a:pt x="578320" y="342604"/>
                    <a:pt x="578320" y="357305"/>
                  </a:cubicBezTo>
                  <a:cubicBezTo>
                    <a:pt x="578320" y="371088"/>
                    <a:pt x="566330" y="383032"/>
                    <a:pt x="551573" y="383032"/>
                  </a:cubicBezTo>
                  <a:lnTo>
                    <a:pt x="475942" y="383032"/>
                  </a:lnTo>
                  <a:cubicBezTo>
                    <a:pt x="485165" y="366493"/>
                    <a:pt x="490699" y="349036"/>
                    <a:pt x="495311" y="330659"/>
                  </a:cubicBezTo>
                  <a:close/>
                  <a:moveTo>
                    <a:pt x="25814" y="325924"/>
                  </a:moveTo>
                  <a:lnTo>
                    <a:pt x="82051" y="325924"/>
                  </a:lnTo>
                  <a:cubicBezTo>
                    <a:pt x="85739" y="344353"/>
                    <a:pt x="91271" y="361860"/>
                    <a:pt x="99568" y="378445"/>
                  </a:cubicBezTo>
                  <a:lnTo>
                    <a:pt x="25814" y="378445"/>
                  </a:lnTo>
                  <a:cubicBezTo>
                    <a:pt x="11985" y="378445"/>
                    <a:pt x="0" y="367388"/>
                    <a:pt x="0" y="352645"/>
                  </a:cubicBezTo>
                  <a:cubicBezTo>
                    <a:pt x="0" y="337903"/>
                    <a:pt x="11985" y="325924"/>
                    <a:pt x="25814" y="325924"/>
                  </a:cubicBezTo>
                  <a:close/>
                  <a:moveTo>
                    <a:pt x="297074" y="302072"/>
                  </a:moveTo>
                  <a:lnTo>
                    <a:pt x="297074" y="349966"/>
                  </a:lnTo>
                  <a:cubicBezTo>
                    <a:pt x="310909" y="349045"/>
                    <a:pt x="326589" y="341677"/>
                    <a:pt x="326589" y="326019"/>
                  </a:cubicBezTo>
                  <a:cubicBezTo>
                    <a:pt x="326589" y="310361"/>
                    <a:pt x="309987" y="304835"/>
                    <a:pt x="297074" y="302072"/>
                  </a:cubicBezTo>
                  <a:close/>
                  <a:moveTo>
                    <a:pt x="498167" y="264231"/>
                  </a:moveTo>
                  <a:lnTo>
                    <a:pt x="551603" y="264231"/>
                  </a:lnTo>
                  <a:cubicBezTo>
                    <a:pt x="566343" y="264231"/>
                    <a:pt x="578320" y="276210"/>
                    <a:pt x="578320" y="290952"/>
                  </a:cubicBezTo>
                  <a:cubicBezTo>
                    <a:pt x="578320" y="304774"/>
                    <a:pt x="566343" y="316752"/>
                    <a:pt x="551603" y="316752"/>
                  </a:cubicBezTo>
                  <a:lnTo>
                    <a:pt x="497246" y="316752"/>
                  </a:lnTo>
                  <a:cubicBezTo>
                    <a:pt x="498167" y="307538"/>
                    <a:pt x="499089" y="298324"/>
                    <a:pt x="499089" y="288188"/>
                  </a:cubicBezTo>
                  <a:cubicBezTo>
                    <a:pt x="499089" y="279895"/>
                    <a:pt x="499089" y="272524"/>
                    <a:pt x="498167" y="264231"/>
                  </a:cubicBezTo>
                  <a:close/>
                  <a:moveTo>
                    <a:pt x="25843" y="259645"/>
                  </a:moveTo>
                  <a:lnTo>
                    <a:pt x="81222" y="259645"/>
                  </a:lnTo>
                  <a:cubicBezTo>
                    <a:pt x="79376" y="269781"/>
                    <a:pt x="78453" y="278995"/>
                    <a:pt x="78453" y="288209"/>
                  </a:cubicBezTo>
                  <a:cubicBezTo>
                    <a:pt x="78453" y="296502"/>
                    <a:pt x="79376" y="304795"/>
                    <a:pt x="80299" y="312166"/>
                  </a:cubicBezTo>
                  <a:lnTo>
                    <a:pt x="25843" y="312166"/>
                  </a:lnTo>
                  <a:cubicBezTo>
                    <a:pt x="11999" y="312166"/>
                    <a:pt x="0" y="301109"/>
                    <a:pt x="0" y="286366"/>
                  </a:cubicBezTo>
                  <a:cubicBezTo>
                    <a:pt x="0" y="271624"/>
                    <a:pt x="11999" y="259645"/>
                    <a:pt x="25843" y="259645"/>
                  </a:cubicBezTo>
                  <a:close/>
                  <a:moveTo>
                    <a:pt x="282316" y="225625"/>
                  </a:moveTo>
                  <a:cubicBezTo>
                    <a:pt x="265713" y="225625"/>
                    <a:pt x="255567" y="235757"/>
                    <a:pt x="255567" y="245888"/>
                  </a:cubicBezTo>
                  <a:cubicBezTo>
                    <a:pt x="255567" y="257862"/>
                    <a:pt x="264791" y="264309"/>
                    <a:pt x="282316" y="267993"/>
                  </a:cubicBezTo>
                  <a:close/>
                  <a:moveTo>
                    <a:pt x="478752" y="197951"/>
                  </a:moveTo>
                  <a:lnTo>
                    <a:pt x="551584" y="197951"/>
                  </a:lnTo>
                  <a:cubicBezTo>
                    <a:pt x="566335" y="197951"/>
                    <a:pt x="578320" y="209930"/>
                    <a:pt x="578320" y="224672"/>
                  </a:cubicBezTo>
                  <a:cubicBezTo>
                    <a:pt x="578320" y="239415"/>
                    <a:pt x="566335" y="250472"/>
                    <a:pt x="551584" y="250472"/>
                  </a:cubicBezTo>
                  <a:lnTo>
                    <a:pt x="495347" y="250472"/>
                  </a:lnTo>
                  <a:cubicBezTo>
                    <a:pt x="492581" y="232044"/>
                    <a:pt x="486128" y="214537"/>
                    <a:pt x="478752" y="197951"/>
                  </a:cubicBezTo>
                  <a:close/>
                  <a:moveTo>
                    <a:pt x="25834" y="194253"/>
                  </a:moveTo>
                  <a:lnTo>
                    <a:pt x="101491" y="194253"/>
                  </a:lnTo>
                  <a:cubicBezTo>
                    <a:pt x="93187" y="209917"/>
                    <a:pt x="86729" y="228346"/>
                    <a:pt x="83038" y="246774"/>
                  </a:cubicBezTo>
                  <a:lnTo>
                    <a:pt x="25834" y="246774"/>
                  </a:lnTo>
                  <a:cubicBezTo>
                    <a:pt x="11994" y="246774"/>
                    <a:pt x="0" y="234796"/>
                    <a:pt x="0" y="220053"/>
                  </a:cubicBezTo>
                  <a:cubicBezTo>
                    <a:pt x="0" y="205310"/>
                    <a:pt x="11994" y="194253"/>
                    <a:pt x="25834" y="194253"/>
                  </a:cubicBezTo>
                  <a:close/>
                  <a:moveTo>
                    <a:pt x="289695" y="180494"/>
                  </a:moveTo>
                  <a:cubicBezTo>
                    <a:pt x="293384" y="180494"/>
                    <a:pt x="297074" y="184178"/>
                    <a:pt x="297074" y="188784"/>
                  </a:cubicBezTo>
                  <a:lnTo>
                    <a:pt x="297074" y="200757"/>
                  </a:lnTo>
                  <a:cubicBezTo>
                    <a:pt x="315521" y="201678"/>
                    <a:pt x="353338" y="213652"/>
                    <a:pt x="353338" y="236678"/>
                  </a:cubicBezTo>
                  <a:cubicBezTo>
                    <a:pt x="353338" y="245888"/>
                    <a:pt x="346881" y="251415"/>
                    <a:pt x="338580" y="251415"/>
                  </a:cubicBezTo>
                  <a:cubicBezTo>
                    <a:pt x="322900" y="251415"/>
                    <a:pt x="322900" y="225625"/>
                    <a:pt x="297074" y="225625"/>
                  </a:cubicBezTo>
                  <a:lnTo>
                    <a:pt x="297074" y="270756"/>
                  </a:lnTo>
                  <a:cubicBezTo>
                    <a:pt x="328434" y="277204"/>
                    <a:pt x="356105" y="286414"/>
                    <a:pt x="356105" y="323256"/>
                  </a:cubicBezTo>
                  <a:cubicBezTo>
                    <a:pt x="356105" y="355492"/>
                    <a:pt x="332124" y="372071"/>
                    <a:pt x="297074" y="373913"/>
                  </a:cubicBezTo>
                  <a:lnTo>
                    <a:pt x="297074" y="388650"/>
                  </a:lnTo>
                  <a:cubicBezTo>
                    <a:pt x="297074" y="392334"/>
                    <a:pt x="293384" y="396939"/>
                    <a:pt x="289695" y="396939"/>
                  </a:cubicBezTo>
                  <a:cubicBezTo>
                    <a:pt x="285083" y="396939"/>
                    <a:pt x="282316" y="392334"/>
                    <a:pt x="282316" y="388650"/>
                  </a:cubicBezTo>
                  <a:lnTo>
                    <a:pt x="282316" y="373913"/>
                  </a:lnTo>
                  <a:cubicBezTo>
                    <a:pt x="241732" y="372992"/>
                    <a:pt x="222362" y="349045"/>
                    <a:pt x="222362" y="329703"/>
                  </a:cubicBezTo>
                  <a:cubicBezTo>
                    <a:pt x="222362" y="320493"/>
                    <a:pt x="227896" y="314966"/>
                    <a:pt x="237120" y="314966"/>
                  </a:cubicBezTo>
                  <a:cubicBezTo>
                    <a:pt x="263869" y="314966"/>
                    <a:pt x="242654" y="348124"/>
                    <a:pt x="282316" y="349966"/>
                  </a:cubicBezTo>
                  <a:lnTo>
                    <a:pt x="282316" y="299309"/>
                  </a:lnTo>
                  <a:cubicBezTo>
                    <a:pt x="247266" y="292861"/>
                    <a:pt x="225129" y="278125"/>
                    <a:pt x="225129" y="251415"/>
                  </a:cubicBezTo>
                  <a:cubicBezTo>
                    <a:pt x="225129" y="219178"/>
                    <a:pt x="252800" y="201678"/>
                    <a:pt x="282316" y="200757"/>
                  </a:cubicBezTo>
                  <a:lnTo>
                    <a:pt x="282316" y="188784"/>
                  </a:lnTo>
                  <a:cubicBezTo>
                    <a:pt x="282316" y="184178"/>
                    <a:pt x="285083" y="180494"/>
                    <a:pt x="289695" y="180494"/>
                  </a:cubicBezTo>
                  <a:close/>
                  <a:moveTo>
                    <a:pt x="288699" y="157519"/>
                  </a:moveTo>
                  <a:cubicBezTo>
                    <a:pt x="216770" y="157519"/>
                    <a:pt x="157752" y="216443"/>
                    <a:pt x="157752" y="288255"/>
                  </a:cubicBezTo>
                  <a:cubicBezTo>
                    <a:pt x="157752" y="360989"/>
                    <a:pt x="216770" y="419912"/>
                    <a:pt x="288699" y="419912"/>
                  </a:cubicBezTo>
                  <a:cubicBezTo>
                    <a:pt x="361549" y="419912"/>
                    <a:pt x="420567" y="360989"/>
                    <a:pt x="420567" y="288255"/>
                  </a:cubicBezTo>
                  <a:cubicBezTo>
                    <a:pt x="420567" y="216443"/>
                    <a:pt x="361549" y="157519"/>
                    <a:pt x="288699" y="157519"/>
                  </a:cubicBezTo>
                  <a:close/>
                  <a:moveTo>
                    <a:pt x="428895" y="132559"/>
                  </a:moveTo>
                  <a:lnTo>
                    <a:pt x="551571" y="132559"/>
                  </a:lnTo>
                  <a:cubicBezTo>
                    <a:pt x="566329" y="132559"/>
                    <a:pt x="578320" y="143616"/>
                    <a:pt x="578320" y="158359"/>
                  </a:cubicBezTo>
                  <a:cubicBezTo>
                    <a:pt x="578320" y="173101"/>
                    <a:pt x="566329" y="185080"/>
                    <a:pt x="551571" y="185080"/>
                  </a:cubicBezTo>
                  <a:lnTo>
                    <a:pt x="471324" y="185080"/>
                  </a:lnTo>
                  <a:cubicBezTo>
                    <a:pt x="460256" y="164808"/>
                    <a:pt x="445498" y="147301"/>
                    <a:pt x="428895" y="132559"/>
                  </a:cubicBezTo>
                  <a:close/>
                  <a:moveTo>
                    <a:pt x="25822" y="127973"/>
                  </a:moveTo>
                  <a:lnTo>
                    <a:pt x="154012" y="127973"/>
                  </a:lnTo>
                  <a:cubicBezTo>
                    <a:pt x="136490" y="142715"/>
                    <a:pt x="121734" y="160222"/>
                    <a:pt x="108823" y="180494"/>
                  </a:cubicBezTo>
                  <a:lnTo>
                    <a:pt x="25822" y="180494"/>
                  </a:lnTo>
                  <a:cubicBezTo>
                    <a:pt x="11989" y="180494"/>
                    <a:pt x="0" y="168515"/>
                    <a:pt x="0" y="153773"/>
                  </a:cubicBezTo>
                  <a:cubicBezTo>
                    <a:pt x="0" y="139951"/>
                    <a:pt x="11989" y="127973"/>
                    <a:pt x="25822" y="127973"/>
                  </a:cubicBezTo>
                  <a:close/>
                  <a:moveTo>
                    <a:pt x="288699" y="105041"/>
                  </a:moveTo>
                  <a:cubicBezTo>
                    <a:pt x="390136" y="105041"/>
                    <a:pt x="473130" y="186981"/>
                    <a:pt x="473130" y="288255"/>
                  </a:cubicBezTo>
                  <a:cubicBezTo>
                    <a:pt x="473130" y="389530"/>
                    <a:pt x="390136" y="472390"/>
                    <a:pt x="288699" y="472390"/>
                  </a:cubicBezTo>
                  <a:cubicBezTo>
                    <a:pt x="187261" y="472390"/>
                    <a:pt x="105189" y="389530"/>
                    <a:pt x="105189" y="288255"/>
                  </a:cubicBezTo>
                  <a:cubicBezTo>
                    <a:pt x="105189" y="186981"/>
                    <a:pt x="187261" y="105041"/>
                    <a:pt x="288699" y="105041"/>
                  </a:cubicBezTo>
                  <a:close/>
                  <a:moveTo>
                    <a:pt x="357002" y="66280"/>
                  </a:moveTo>
                  <a:lnTo>
                    <a:pt x="551578" y="66280"/>
                  </a:lnTo>
                  <a:cubicBezTo>
                    <a:pt x="566332" y="66280"/>
                    <a:pt x="578320" y="78258"/>
                    <a:pt x="578320" y="92080"/>
                  </a:cubicBezTo>
                  <a:cubicBezTo>
                    <a:pt x="578320" y="106822"/>
                    <a:pt x="566332" y="118801"/>
                    <a:pt x="551578" y="118801"/>
                  </a:cubicBezTo>
                  <a:lnTo>
                    <a:pt x="411410" y="118801"/>
                  </a:lnTo>
                  <a:cubicBezTo>
                    <a:pt x="388356" y="102215"/>
                    <a:pt x="361613" y="89315"/>
                    <a:pt x="333026" y="82865"/>
                  </a:cubicBezTo>
                  <a:cubicBezTo>
                    <a:pt x="336715" y="73651"/>
                    <a:pt x="345936" y="66280"/>
                    <a:pt x="357002" y="66280"/>
                  </a:cubicBezTo>
                  <a:close/>
                  <a:moveTo>
                    <a:pt x="356932" y="0"/>
                  </a:moveTo>
                  <a:lnTo>
                    <a:pt x="551569" y="0"/>
                  </a:lnTo>
                  <a:cubicBezTo>
                    <a:pt x="566328" y="0"/>
                    <a:pt x="578320" y="11978"/>
                    <a:pt x="578320" y="25800"/>
                  </a:cubicBezTo>
                  <a:cubicBezTo>
                    <a:pt x="578320" y="40542"/>
                    <a:pt x="566328" y="52521"/>
                    <a:pt x="551569" y="52521"/>
                  </a:cubicBezTo>
                  <a:lnTo>
                    <a:pt x="356932" y="52521"/>
                  </a:lnTo>
                  <a:cubicBezTo>
                    <a:pt x="343095" y="52521"/>
                    <a:pt x="331103" y="40542"/>
                    <a:pt x="331103" y="25800"/>
                  </a:cubicBezTo>
                  <a:cubicBezTo>
                    <a:pt x="331103" y="11978"/>
                    <a:pt x="343095" y="0"/>
                    <a:pt x="3569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GB" dirty="0">
                <a:latin typeface="Arial" panose="020B0604020202020204" pitchFamily="34" charset="0"/>
                <a:cs typeface="Arial" panose="020B0604020202020204" pitchFamily="34" charset="0"/>
              </a:endParaRPr>
            </a:p>
          </p:txBody>
        </p:sp>
        <p:sp>
          <p:nvSpPr>
            <p:cNvPr id="105" name="Hexagon 7">
              <a:extLst>
                <a:ext uri="{FF2B5EF4-FFF2-40B4-BE49-F238E27FC236}">
                  <a16:creationId xmlns:a16="http://schemas.microsoft.com/office/drawing/2014/main" id="{21A39559-34D9-4488-B8E8-6C1FB041BCCC}"/>
                </a:ext>
              </a:extLst>
            </p:cNvPr>
            <p:cNvSpPr/>
            <p:nvPr/>
          </p:nvSpPr>
          <p:spPr>
            <a:xfrm>
              <a:off x="7473876" y="2936566"/>
              <a:ext cx="540000" cy="498683"/>
            </a:xfrm>
            <a:custGeom>
              <a:avLst/>
              <a:gdLst>
                <a:gd name="connsiteX0" fmla="*/ 186302 w 608697"/>
                <a:gd name="connsiteY0" fmla="*/ 63862 h 562124"/>
                <a:gd name="connsiteX1" fmla="*/ 204357 w 608697"/>
                <a:gd name="connsiteY1" fmla="*/ 81889 h 562124"/>
                <a:gd name="connsiteX2" fmla="*/ 186302 w 608697"/>
                <a:gd name="connsiteY2" fmla="*/ 99991 h 562124"/>
                <a:gd name="connsiteX3" fmla="*/ 99759 w 608697"/>
                <a:gd name="connsiteY3" fmla="*/ 186326 h 562124"/>
                <a:gd name="connsiteX4" fmla="*/ 81705 w 608697"/>
                <a:gd name="connsiteY4" fmla="*/ 204428 h 562124"/>
                <a:gd name="connsiteX5" fmla="*/ 63650 w 608697"/>
                <a:gd name="connsiteY5" fmla="*/ 186326 h 562124"/>
                <a:gd name="connsiteX6" fmla="*/ 186302 w 608697"/>
                <a:gd name="connsiteY6" fmla="*/ 63862 h 562124"/>
                <a:gd name="connsiteX7" fmla="*/ 175448 w 608697"/>
                <a:gd name="connsiteY7" fmla="*/ 36129 h 562124"/>
                <a:gd name="connsiteX8" fmla="*/ 36179 w 608697"/>
                <a:gd name="connsiteY8" fmla="*/ 175282 h 562124"/>
                <a:gd name="connsiteX9" fmla="*/ 276226 w 608697"/>
                <a:gd name="connsiteY9" fmla="*/ 490611 h 562124"/>
                <a:gd name="connsiteX10" fmla="*/ 276972 w 608697"/>
                <a:gd name="connsiteY10" fmla="*/ 491356 h 562124"/>
                <a:gd name="connsiteX11" fmla="*/ 304349 w 608697"/>
                <a:gd name="connsiteY11" fmla="*/ 518546 h 562124"/>
                <a:gd name="connsiteX12" fmla="*/ 331725 w 608697"/>
                <a:gd name="connsiteY12" fmla="*/ 491356 h 562124"/>
                <a:gd name="connsiteX13" fmla="*/ 332471 w 608697"/>
                <a:gd name="connsiteY13" fmla="*/ 490611 h 562124"/>
                <a:gd name="connsiteX14" fmla="*/ 572518 w 608697"/>
                <a:gd name="connsiteY14" fmla="*/ 175282 h 562124"/>
                <a:gd name="connsiteX15" fmla="*/ 433249 w 608697"/>
                <a:gd name="connsiteY15" fmla="*/ 36129 h 562124"/>
                <a:gd name="connsiteX16" fmla="*/ 318149 w 608697"/>
                <a:gd name="connsiteY16" fmla="*/ 89764 h 562124"/>
                <a:gd name="connsiteX17" fmla="*/ 304349 w 608697"/>
                <a:gd name="connsiteY17" fmla="*/ 96170 h 562124"/>
                <a:gd name="connsiteX18" fmla="*/ 290548 w 608697"/>
                <a:gd name="connsiteY18" fmla="*/ 89764 h 562124"/>
                <a:gd name="connsiteX19" fmla="*/ 175448 w 608697"/>
                <a:gd name="connsiteY19" fmla="*/ 36129 h 562124"/>
                <a:gd name="connsiteX20" fmla="*/ 175448 w 608697"/>
                <a:gd name="connsiteY20" fmla="*/ 0 h 562124"/>
                <a:gd name="connsiteX21" fmla="*/ 304349 w 608697"/>
                <a:gd name="connsiteY21" fmla="*/ 51847 h 562124"/>
                <a:gd name="connsiteX22" fmla="*/ 433249 w 608697"/>
                <a:gd name="connsiteY22" fmla="*/ 0 h 562124"/>
                <a:gd name="connsiteX23" fmla="*/ 608697 w 608697"/>
                <a:gd name="connsiteY23" fmla="*/ 175282 h 562124"/>
                <a:gd name="connsiteX24" fmla="*/ 537309 w 608697"/>
                <a:gd name="connsiteY24" fmla="*/ 342593 h 562124"/>
                <a:gd name="connsiteX25" fmla="*/ 356864 w 608697"/>
                <a:gd name="connsiteY25" fmla="*/ 517354 h 562124"/>
                <a:gd name="connsiteX26" fmla="*/ 317104 w 608697"/>
                <a:gd name="connsiteY26" fmla="*/ 556835 h 562124"/>
                <a:gd name="connsiteX27" fmla="*/ 304349 w 608697"/>
                <a:gd name="connsiteY27" fmla="*/ 562124 h 562124"/>
                <a:gd name="connsiteX28" fmla="*/ 291593 w 608697"/>
                <a:gd name="connsiteY28" fmla="*/ 556835 h 562124"/>
                <a:gd name="connsiteX29" fmla="*/ 251834 w 608697"/>
                <a:gd name="connsiteY29" fmla="*/ 517354 h 562124"/>
                <a:gd name="connsiteX30" fmla="*/ 71388 w 608697"/>
                <a:gd name="connsiteY30" fmla="*/ 342593 h 562124"/>
                <a:gd name="connsiteX31" fmla="*/ 0 w 608697"/>
                <a:gd name="connsiteY31" fmla="*/ 175282 h 562124"/>
                <a:gd name="connsiteX32" fmla="*/ 175448 w 608697"/>
                <a:gd name="connsiteY32" fmla="*/ 0 h 5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8697" h="562124">
                  <a:moveTo>
                    <a:pt x="186302" y="63862"/>
                  </a:moveTo>
                  <a:cubicBezTo>
                    <a:pt x="196225" y="63862"/>
                    <a:pt x="204357" y="71907"/>
                    <a:pt x="204357" y="81889"/>
                  </a:cubicBezTo>
                  <a:cubicBezTo>
                    <a:pt x="204357" y="91871"/>
                    <a:pt x="196300" y="99991"/>
                    <a:pt x="186302" y="99991"/>
                  </a:cubicBezTo>
                  <a:cubicBezTo>
                    <a:pt x="137808" y="99991"/>
                    <a:pt x="99759" y="137907"/>
                    <a:pt x="99759" y="186326"/>
                  </a:cubicBezTo>
                  <a:cubicBezTo>
                    <a:pt x="99759" y="196308"/>
                    <a:pt x="91702" y="204428"/>
                    <a:pt x="81705" y="204428"/>
                  </a:cubicBezTo>
                  <a:cubicBezTo>
                    <a:pt x="71708" y="204428"/>
                    <a:pt x="63650" y="196308"/>
                    <a:pt x="63650" y="186326"/>
                  </a:cubicBezTo>
                  <a:cubicBezTo>
                    <a:pt x="63650" y="117645"/>
                    <a:pt x="117516" y="63862"/>
                    <a:pt x="186302" y="63862"/>
                  </a:cubicBezTo>
                  <a:close/>
                  <a:moveTo>
                    <a:pt x="175448" y="36129"/>
                  </a:moveTo>
                  <a:cubicBezTo>
                    <a:pt x="97347" y="36129"/>
                    <a:pt x="36179" y="97213"/>
                    <a:pt x="36179" y="175282"/>
                  </a:cubicBezTo>
                  <a:cubicBezTo>
                    <a:pt x="36179" y="273687"/>
                    <a:pt x="122933" y="355182"/>
                    <a:pt x="276226" y="490611"/>
                  </a:cubicBezTo>
                  <a:cubicBezTo>
                    <a:pt x="276450" y="490834"/>
                    <a:pt x="276748" y="491132"/>
                    <a:pt x="276972" y="491356"/>
                  </a:cubicBezTo>
                  <a:lnTo>
                    <a:pt x="304349" y="518546"/>
                  </a:lnTo>
                  <a:lnTo>
                    <a:pt x="331725" y="491356"/>
                  </a:lnTo>
                  <a:cubicBezTo>
                    <a:pt x="331949" y="491132"/>
                    <a:pt x="332247" y="490834"/>
                    <a:pt x="332471" y="490611"/>
                  </a:cubicBezTo>
                  <a:cubicBezTo>
                    <a:pt x="485764" y="355182"/>
                    <a:pt x="572518" y="273762"/>
                    <a:pt x="572518" y="175282"/>
                  </a:cubicBezTo>
                  <a:cubicBezTo>
                    <a:pt x="572518" y="97213"/>
                    <a:pt x="511350" y="36129"/>
                    <a:pt x="433249" y="36129"/>
                  </a:cubicBezTo>
                  <a:cubicBezTo>
                    <a:pt x="390282" y="36129"/>
                    <a:pt x="346196" y="56689"/>
                    <a:pt x="318149" y="89764"/>
                  </a:cubicBezTo>
                  <a:cubicBezTo>
                    <a:pt x="314717" y="93861"/>
                    <a:pt x="309645" y="96170"/>
                    <a:pt x="304349" y="96170"/>
                  </a:cubicBezTo>
                  <a:cubicBezTo>
                    <a:pt x="299052" y="96170"/>
                    <a:pt x="293980" y="93861"/>
                    <a:pt x="290548" y="89764"/>
                  </a:cubicBezTo>
                  <a:cubicBezTo>
                    <a:pt x="262501" y="56689"/>
                    <a:pt x="218415" y="36129"/>
                    <a:pt x="175448" y="36129"/>
                  </a:cubicBezTo>
                  <a:close/>
                  <a:moveTo>
                    <a:pt x="175448" y="0"/>
                  </a:moveTo>
                  <a:cubicBezTo>
                    <a:pt x="222891" y="0"/>
                    <a:pt x="269736" y="19145"/>
                    <a:pt x="304349" y="51847"/>
                  </a:cubicBezTo>
                  <a:cubicBezTo>
                    <a:pt x="338961" y="19145"/>
                    <a:pt x="385807" y="0"/>
                    <a:pt x="433249" y="0"/>
                  </a:cubicBezTo>
                  <a:cubicBezTo>
                    <a:pt x="531640" y="0"/>
                    <a:pt x="608697" y="77026"/>
                    <a:pt x="608697" y="175282"/>
                  </a:cubicBezTo>
                  <a:cubicBezTo>
                    <a:pt x="608697" y="230258"/>
                    <a:pt x="586020" y="283446"/>
                    <a:pt x="537309" y="342593"/>
                  </a:cubicBezTo>
                  <a:cubicBezTo>
                    <a:pt x="494865" y="394291"/>
                    <a:pt x="435711" y="447628"/>
                    <a:pt x="356864" y="517354"/>
                  </a:cubicBezTo>
                  <a:lnTo>
                    <a:pt x="317104" y="556835"/>
                  </a:lnTo>
                  <a:cubicBezTo>
                    <a:pt x="313598" y="560336"/>
                    <a:pt x="308973" y="562124"/>
                    <a:pt x="304349" y="562124"/>
                  </a:cubicBezTo>
                  <a:cubicBezTo>
                    <a:pt x="299724" y="562124"/>
                    <a:pt x="295099" y="560336"/>
                    <a:pt x="291593" y="556835"/>
                  </a:cubicBezTo>
                  <a:lnTo>
                    <a:pt x="251834" y="517354"/>
                  </a:lnTo>
                  <a:cubicBezTo>
                    <a:pt x="172986" y="447628"/>
                    <a:pt x="113832" y="394291"/>
                    <a:pt x="71388" y="342593"/>
                  </a:cubicBezTo>
                  <a:cubicBezTo>
                    <a:pt x="22677" y="283446"/>
                    <a:pt x="0" y="230258"/>
                    <a:pt x="0" y="175282"/>
                  </a:cubicBezTo>
                  <a:cubicBezTo>
                    <a:pt x="0" y="77026"/>
                    <a:pt x="77057" y="0"/>
                    <a:pt x="17544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GB" dirty="0">
                <a:latin typeface="Arial" panose="020B0604020202020204" pitchFamily="34" charset="0"/>
                <a:cs typeface="Arial" panose="020B0604020202020204" pitchFamily="34" charset="0"/>
              </a:endParaRPr>
            </a:p>
          </p:txBody>
        </p:sp>
        <p:sp>
          <p:nvSpPr>
            <p:cNvPr id="106" name="Hexagon 7">
              <a:extLst>
                <a:ext uri="{FF2B5EF4-FFF2-40B4-BE49-F238E27FC236}">
                  <a16:creationId xmlns:a16="http://schemas.microsoft.com/office/drawing/2014/main" id="{D14CD4B2-8BD1-4570-A1D4-F1ABB9B6AFC9}"/>
                </a:ext>
              </a:extLst>
            </p:cNvPr>
            <p:cNvSpPr/>
            <p:nvPr/>
          </p:nvSpPr>
          <p:spPr>
            <a:xfrm>
              <a:off x="8034334" y="3966429"/>
              <a:ext cx="532314" cy="540000"/>
            </a:xfrm>
            <a:custGeom>
              <a:avLst/>
              <a:gdLst>
                <a:gd name="T0" fmla="*/ 375 w 500"/>
                <a:gd name="T1" fmla="*/ 188 h 508"/>
                <a:gd name="T2" fmla="*/ 188 w 500"/>
                <a:gd name="T3" fmla="*/ 0 h 508"/>
                <a:gd name="T4" fmla="*/ 0 w 500"/>
                <a:gd name="T5" fmla="*/ 188 h 508"/>
                <a:gd name="T6" fmla="*/ 188 w 500"/>
                <a:gd name="T7" fmla="*/ 375 h 508"/>
                <a:gd name="T8" fmla="*/ 375 w 500"/>
                <a:gd name="T9" fmla="*/ 188 h 508"/>
                <a:gd name="T10" fmla="*/ 188 w 500"/>
                <a:gd name="T11" fmla="*/ 328 h 508"/>
                <a:gd name="T12" fmla="*/ 47 w 500"/>
                <a:gd name="T13" fmla="*/ 188 h 508"/>
                <a:gd name="T14" fmla="*/ 188 w 500"/>
                <a:gd name="T15" fmla="*/ 47 h 508"/>
                <a:gd name="T16" fmla="*/ 328 w 500"/>
                <a:gd name="T17" fmla="*/ 188 h 508"/>
                <a:gd name="T18" fmla="*/ 188 w 500"/>
                <a:gd name="T19" fmla="*/ 328 h 508"/>
                <a:gd name="T20" fmla="*/ 500 w 500"/>
                <a:gd name="T21" fmla="*/ 466 h 508"/>
                <a:gd name="T22" fmla="*/ 458 w 500"/>
                <a:gd name="T23" fmla="*/ 508 h 508"/>
                <a:gd name="T24" fmla="*/ 314 w 500"/>
                <a:gd name="T25" fmla="*/ 364 h 508"/>
                <a:gd name="T26" fmla="*/ 356 w 500"/>
                <a:gd name="T27" fmla="*/ 322 h 508"/>
                <a:gd name="T28" fmla="*/ 500 w 500"/>
                <a:gd name="T29" fmla="*/ 4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0" h="508">
                  <a:moveTo>
                    <a:pt x="375" y="188"/>
                  </a:moveTo>
                  <a:cubicBezTo>
                    <a:pt x="375" y="84"/>
                    <a:pt x="291" y="0"/>
                    <a:pt x="188" y="0"/>
                  </a:cubicBezTo>
                  <a:cubicBezTo>
                    <a:pt x="84" y="0"/>
                    <a:pt x="0" y="84"/>
                    <a:pt x="0" y="188"/>
                  </a:cubicBezTo>
                  <a:cubicBezTo>
                    <a:pt x="0" y="291"/>
                    <a:pt x="84" y="375"/>
                    <a:pt x="188" y="375"/>
                  </a:cubicBezTo>
                  <a:cubicBezTo>
                    <a:pt x="291" y="375"/>
                    <a:pt x="375" y="291"/>
                    <a:pt x="375" y="188"/>
                  </a:cubicBezTo>
                  <a:close/>
                  <a:moveTo>
                    <a:pt x="188" y="328"/>
                  </a:moveTo>
                  <a:cubicBezTo>
                    <a:pt x="110" y="328"/>
                    <a:pt x="47" y="265"/>
                    <a:pt x="47" y="188"/>
                  </a:cubicBezTo>
                  <a:cubicBezTo>
                    <a:pt x="47" y="110"/>
                    <a:pt x="110" y="47"/>
                    <a:pt x="188" y="47"/>
                  </a:cubicBezTo>
                  <a:cubicBezTo>
                    <a:pt x="265" y="47"/>
                    <a:pt x="328" y="110"/>
                    <a:pt x="328" y="188"/>
                  </a:cubicBezTo>
                  <a:cubicBezTo>
                    <a:pt x="328" y="265"/>
                    <a:pt x="265" y="328"/>
                    <a:pt x="188" y="328"/>
                  </a:cubicBezTo>
                  <a:close/>
                  <a:moveTo>
                    <a:pt x="500" y="466"/>
                  </a:moveTo>
                  <a:lnTo>
                    <a:pt x="458" y="508"/>
                  </a:lnTo>
                  <a:lnTo>
                    <a:pt x="314" y="364"/>
                  </a:lnTo>
                  <a:lnTo>
                    <a:pt x="356" y="322"/>
                  </a:lnTo>
                  <a:lnTo>
                    <a:pt x="500" y="46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GB" dirty="0">
                <a:latin typeface="Arial" panose="020B0604020202020204" pitchFamily="34" charset="0"/>
                <a:cs typeface="Arial" panose="020B0604020202020204" pitchFamily="34" charset="0"/>
              </a:endParaRPr>
            </a:p>
          </p:txBody>
        </p:sp>
      </p:grpSp>
      <p:grpSp>
        <p:nvGrpSpPr>
          <p:cNvPr id="14" name="Group 9"/>
          <p:cNvGrpSpPr/>
          <p:nvPr/>
        </p:nvGrpSpPr>
        <p:grpSpPr>
          <a:xfrm flipV="1">
            <a:off x="7179495" y="4564679"/>
            <a:ext cx="409102" cy="941305"/>
            <a:chOff x="7258929" y="1631852"/>
            <a:chExt cx="1674056" cy="464234"/>
          </a:xfrm>
        </p:grpSpPr>
        <p:cxnSp>
          <p:nvCxnSpPr>
            <p:cNvPr id="15" name="Straight Connector 10"/>
            <p:cNvCxnSpPr/>
            <p:nvPr/>
          </p:nvCxnSpPr>
          <p:spPr>
            <a:xfrm>
              <a:off x="7258929" y="2096086"/>
              <a:ext cx="1674056" cy="0"/>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1"/>
            <p:cNvCxnSpPr/>
            <p:nvPr/>
          </p:nvCxnSpPr>
          <p:spPr>
            <a:xfrm flipV="1">
              <a:off x="7263620" y="1631852"/>
              <a:ext cx="0" cy="464234"/>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0" name="Group 26"/>
          <p:cNvGrpSpPr/>
          <p:nvPr/>
        </p:nvGrpSpPr>
        <p:grpSpPr>
          <a:xfrm flipH="1" flipV="1">
            <a:off x="5656937" y="2163526"/>
            <a:ext cx="920613" cy="286964"/>
            <a:chOff x="7258929" y="1631852"/>
            <a:chExt cx="1674056" cy="464234"/>
          </a:xfrm>
        </p:grpSpPr>
        <p:cxnSp>
          <p:nvCxnSpPr>
            <p:cNvPr id="21" name="Straight Connector 27"/>
            <p:cNvCxnSpPr/>
            <p:nvPr/>
          </p:nvCxnSpPr>
          <p:spPr>
            <a:xfrm>
              <a:off x="7258929" y="2096086"/>
              <a:ext cx="1674056" cy="0"/>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7263620" y="1631852"/>
              <a:ext cx="0" cy="464234"/>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3" name="Group 32"/>
          <p:cNvGrpSpPr/>
          <p:nvPr/>
        </p:nvGrpSpPr>
        <p:grpSpPr>
          <a:xfrm rot="5400000" flipH="1" flipV="1">
            <a:off x="5339479" y="4805923"/>
            <a:ext cx="513295" cy="886828"/>
            <a:chOff x="7258929" y="1631852"/>
            <a:chExt cx="1674056" cy="464234"/>
          </a:xfrm>
        </p:grpSpPr>
        <p:cxnSp>
          <p:nvCxnSpPr>
            <p:cNvPr id="24" name="Straight Connector 33"/>
            <p:cNvCxnSpPr/>
            <p:nvPr/>
          </p:nvCxnSpPr>
          <p:spPr>
            <a:xfrm>
              <a:off x="7258929" y="2096086"/>
              <a:ext cx="1674056" cy="0"/>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34"/>
            <p:cNvCxnSpPr/>
            <p:nvPr/>
          </p:nvCxnSpPr>
          <p:spPr>
            <a:xfrm flipV="1">
              <a:off x="7263620" y="1631852"/>
              <a:ext cx="0" cy="464234"/>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6" name="Group 38"/>
          <p:cNvGrpSpPr/>
          <p:nvPr/>
        </p:nvGrpSpPr>
        <p:grpSpPr>
          <a:xfrm>
            <a:off x="1904872" y="4194676"/>
            <a:ext cx="2312308" cy="370003"/>
            <a:chOff x="7258929" y="1631852"/>
            <a:chExt cx="1674056" cy="464234"/>
          </a:xfrm>
        </p:grpSpPr>
        <p:cxnSp>
          <p:nvCxnSpPr>
            <p:cNvPr id="27" name="Straight Connector 39"/>
            <p:cNvCxnSpPr/>
            <p:nvPr/>
          </p:nvCxnSpPr>
          <p:spPr>
            <a:xfrm>
              <a:off x="7258929" y="2096086"/>
              <a:ext cx="1674056" cy="0"/>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40"/>
            <p:cNvCxnSpPr/>
            <p:nvPr/>
          </p:nvCxnSpPr>
          <p:spPr>
            <a:xfrm flipV="1">
              <a:off x="7263620" y="1631852"/>
              <a:ext cx="0" cy="464234"/>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26"/>
          <p:cNvGrpSpPr/>
          <p:nvPr/>
        </p:nvGrpSpPr>
        <p:grpSpPr>
          <a:xfrm flipV="1">
            <a:off x="7740343" y="2163526"/>
            <a:ext cx="920613" cy="286964"/>
            <a:chOff x="7258929" y="1631852"/>
            <a:chExt cx="1674056" cy="464234"/>
          </a:xfrm>
        </p:grpSpPr>
        <p:cxnSp>
          <p:nvCxnSpPr>
            <p:cNvPr id="30" name="Straight Connector 27"/>
            <p:cNvCxnSpPr/>
            <p:nvPr/>
          </p:nvCxnSpPr>
          <p:spPr>
            <a:xfrm>
              <a:off x="7258929" y="2096086"/>
              <a:ext cx="1674056" cy="0"/>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flipV="1">
              <a:off x="7263620" y="1631852"/>
              <a:ext cx="0" cy="464234"/>
            </a:xfrm>
            <a:prstGeom prst="line">
              <a:avLst/>
            </a:prstGeom>
            <a:ln>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3" name="组合 32"/>
          <p:cNvGrpSpPr/>
          <p:nvPr/>
        </p:nvGrpSpPr>
        <p:grpSpPr>
          <a:xfrm>
            <a:off x="8728592" y="1804874"/>
            <a:ext cx="2521821" cy="1088099"/>
            <a:chOff x="7483989" y="3375179"/>
            <a:chExt cx="2521821" cy="1088099"/>
          </a:xfrm>
        </p:grpSpPr>
        <p:sp>
          <p:nvSpPr>
            <p:cNvPr id="34" name="矩形 33"/>
            <p:cNvSpPr/>
            <p:nvPr/>
          </p:nvSpPr>
          <p:spPr>
            <a:xfrm>
              <a:off x="7483989" y="3761547"/>
              <a:ext cx="2521821"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35" name="矩形 34"/>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6" name="组合 35"/>
          <p:cNvGrpSpPr/>
          <p:nvPr/>
        </p:nvGrpSpPr>
        <p:grpSpPr>
          <a:xfrm>
            <a:off x="7275442" y="5226742"/>
            <a:ext cx="3722758" cy="865474"/>
            <a:chOff x="7483989" y="3375179"/>
            <a:chExt cx="3722758" cy="865474"/>
          </a:xfrm>
        </p:grpSpPr>
        <p:sp>
          <p:nvSpPr>
            <p:cNvPr id="37" name="矩形 36"/>
            <p:cNvSpPr/>
            <p:nvPr/>
          </p:nvSpPr>
          <p:spPr>
            <a:xfrm>
              <a:off x="7483989" y="3761547"/>
              <a:ext cx="3722758"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38" name="矩形 37"/>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9" name="组合 38"/>
          <p:cNvGrpSpPr/>
          <p:nvPr/>
        </p:nvGrpSpPr>
        <p:grpSpPr>
          <a:xfrm>
            <a:off x="1343467" y="5226742"/>
            <a:ext cx="3722758" cy="865474"/>
            <a:chOff x="7483989" y="3375179"/>
            <a:chExt cx="3722758" cy="865474"/>
          </a:xfrm>
        </p:grpSpPr>
        <p:sp>
          <p:nvSpPr>
            <p:cNvPr id="40" name="矩形 39"/>
            <p:cNvSpPr/>
            <p:nvPr/>
          </p:nvSpPr>
          <p:spPr>
            <a:xfrm>
              <a:off x="7483989" y="3761547"/>
              <a:ext cx="3722758"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41" name="矩形 40"/>
            <p:cNvSpPr/>
            <p:nvPr/>
          </p:nvSpPr>
          <p:spPr>
            <a:xfrm>
              <a:off x="9156195"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42" name="组合 41"/>
          <p:cNvGrpSpPr/>
          <p:nvPr/>
        </p:nvGrpSpPr>
        <p:grpSpPr>
          <a:xfrm>
            <a:off x="3045637" y="1804874"/>
            <a:ext cx="2521821" cy="1088099"/>
            <a:chOff x="7483989" y="3375179"/>
            <a:chExt cx="2521821" cy="1088099"/>
          </a:xfrm>
        </p:grpSpPr>
        <p:sp>
          <p:nvSpPr>
            <p:cNvPr id="43" name="矩形 42"/>
            <p:cNvSpPr/>
            <p:nvPr/>
          </p:nvSpPr>
          <p:spPr>
            <a:xfrm>
              <a:off x="7483989" y="3761547"/>
              <a:ext cx="2521821"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44" name="矩形 43"/>
            <p:cNvSpPr/>
            <p:nvPr/>
          </p:nvSpPr>
          <p:spPr>
            <a:xfrm>
              <a:off x="7955258" y="3375179"/>
              <a:ext cx="2050552"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45" name="组合 44"/>
          <p:cNvGrpSpPr/>
          <p:nvPr/>
        </p:nvGrpSpPr>
        <p:grpSpPr>
          <a:xfrm>
            <a:off x="1051406" y="3227978"/>
            <a:ext cx="3139940" cy="865474"/>
            <a:chOff x="7483989" y="3375179"/>
            <a:chExt cx="3139940" cy="865474"/>
          </a:xfrm>
        </p:grpSpPr>
        <p:sp>
          <p:nvSpPr>
            <p:cNvPr id="46" name="矩形 45"/>
            <p:cNvSpPr/>
            <p:nvPr/>
          </p:nvSpPr>
          <p:spPr>
            <a:xfrm>
              <a:off x="7483989" y="3761547"/>
              <a:ext cx="3139940"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47" name="矩形 46"/>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113" name="矩形 112">
            <a:extLst>
              <a:ext uri="{FF2B5EF4-FFF2-40B4-BE49-F238E27FC236}">
                <a16:creationId xmlns:a16="http://schemas.microsoft.com/office/drawing/2014/main" id="{85EBBB56-0C86-4DCE-BC56-093C68FB6DB2}"/>
              </a:ext>
            </a:extLst>
          </p:cNvPr>
          <p:cNvSpPr/>
          <p:nvPr/>
        </p:nvSpPr>
        <p:spPr>
          <a:xfrm>
            <a:off x="1416757" y="203744"/>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7769444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p:cNvGrpSpPr/>
          <p:nvPr/>
        </p:nvGrpSpPr>
        <p:grpSpPr>
          <a:xfrm>
            <a:off x="8508140" y="2251658"/>
            <a:ext cx="2423456" cy="1068606"/>
            <a:chOff x="7483989" y="3375179"/>
            <a:chExt cx="3366163" cy="1068606"/>
          </a:xfrm>
        </p:grpSpPr>
        <p:sp>
          <p:nvSpPr>
            <p:cNvPr id="34" name="矩形 33"/>
            <p:cNvSpPr/>
            <p:nvPr/>
          </p:nvSpPr>
          <p:spPr>
            <a:xfrm>
              <a:off x="7483990" y="3761547"/>
              <a:ext cx="3082049"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5" name="矩形 34"/>
            <p:cNvSpPr/>
            <p:nvPr/>
          </p:nvSpPr>
          <p:spPr>
            <a:xfrm>
              <a:off x="7483989" y="3375179"/>
              <a:ext cx="3366163"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9" name="组合 38"/>
          <p:cNvGrpSpPr/>
          <p:nvPr/>
        </p:nvGrpSpPr>
        <p:grpSpPr>
          <a:xfrm>
            <a:off x="8508140" y="3901168"/>
            <a:ext cx="2423456" cy="1068606"/>
            <a:chOff x="7483989" y="3375179"/>
            <a:chExt cx="3366163" cy="1068606"/>
          </a:xfrm>
        </p:grpSpPr>
        <p:sp>
          <p:nvSpPr>
            <p:cNvPr id="40" name="矩形 39"/>
            <p:cNvSpPr/>
            <p:nvPr/>
          </p:nvSpPr>
          <p:spPr>
            <a:xfrm>
              <a:off x="7483990" y="3761547"/>
              <a:ext cx="3082049"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41" name="矩形 40"/>
            <p:cNvSpPr/>
            <p:nvPr/>
          </p:nvSpPr>
          <p:spPr>
            <a:xfrm>
              <a:off x="7483989" y="3375179"/>
              <a:ext cx="3366163"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0" name="组合 9">
            <a:extLst>
              <a:ext uri="{FF2B5EF4-FFF2-40B4-BE49-F238E27FC236}">
                <a16:creationId xmlns:a16="http://schemas.microsoft.com/office/drawing/2014/main" id="{6F89C70A-3A7E-491A-9D49-F92F153FC29E}"/>
              </a:ext>
            </a:extLst>
          </p:cNvPr>
          <p:cNvGrpSpPr/>
          <p:nvPr/>
        </p:nvGrpSpPr>
        <p:grpSpPr>
          <a:xfrm>
            <a:off x="3878424" y="2349433"/>
            <a:ext cx="4425169" cy="2879859"/>
            <a:chOff x="3878424" y="2349433"/>
            <a:chExt cx="4425169" cy="2879859"/>
          </a:xfrm>
        </p:grpSpPr>
        <p:sp>
          <p:nvSpPr>
            <p:cNvPr id="3" name="Freeform 5"/>
            <p:cNvSpPr>
              <a:spLocks/>
            </p:cNvSpPr>
            <p:nvPr/>
          </p:nvSpPr>
          <p:spPr bwMode="auto">
            <a:xfrm>
              <a:off x="4475536" y="2349433"/>
              <a:ext cx="3261526" cy="2848414"/>
            </a:xfrm>
            <a:custGeom>
              <a:avLst/>
              <a:gdLst>
                <a:gd name="T0" fmla="*/ 1199 w 1272"/>
                <a:gd name="T1" fmla="*/ 585 h 1111"/>
                <a:gd name="T2" fmla="*/ 1228 w 1272"/>
                <a:gd name="T3" fmla="*/ 365 h 1111"/>
                <a:gd name="T4" fmla="*/ 1070 w 1272"/>
                <a:gd name="T5" fmla="*/ 234 h 1111"/>
                <a:gd name="T6" fmla="*/ 845 w 1272"/>
                <a:gd name="T7" fmla="*/ 20 h 1111"/>
                <a:gd name="T8" fmla="*/ 603 w 1272"/>
                <a:gd name="T9" fmla="*/ 59 h 1111"/>
                <a:gd name="T10" fmla="*/ 469 w 1272"/>
                <a:gd name="T11" fmla="*/ 46 h 1111"/>
                <a:gd name="T12" fmla="*/ 381 w 1272"/>
                <a:gd name="T13" fmla="*/ 111 h 1111"/>
                <a:gd name="T14" fmla="*/ 198 w 1272"/>
                <a:gd name="T15" fmla="*/ 161 h 1111"/>
                <a:gd name="T16" fmla="*/ 108 w 1272"/>
                <a:gd name="T17" fmla="*/ 317 h 1111"/>
                <a:gd name="T18" fmla="*/ 5 w 1272"/>
                <a:gd name="T19" fmla="*/ 433 h 1111"/>
                <a:gd name="T20" fmla="*/ 33 w 1272"/>
                <a:gd name="T21" fmla="*/ 534 h 1111"/>
                <a:gd name="T22" fmla="*/ 38 w 1272"/>
                <a:gd name="T23" fmla="*/ 670 h 1111"/>
                <a:gd name="T24" fmla="*/ 319 w 1272"/>
                <a:gd name="T25" fmla="*/ 771 h 1111"/>
                <a:gd name="T26" fmla="*/ 344 w 1272"/>
                <a:gd name="T27" fmla="*/ 759 h 1111"/>
                <a:gd name="T28" fmla="*/ 349 w 1272"/>
                <a:gd name="T29" fmla="*/ 773 h 1111"/>
                <a:gd name="T30" fmla="*/ 630 w 1272"/>
                <a:gd name="T31" fmla="*/ 874 h 1111"/>
                <a:gd name="T32" fmla="*/ 641 w 1272"/>
                <a:gd name="T33" fmla="*/ 869 h 1111"/>
                <a:gd name="T34" fmla="*/ 768 w 1272"/>
                <a:gd name="T35" fmla="*/ 901 h 1111"/>
                <a:gd name="T36" fmla="*/ 790 w 1272"/>
                <a:gd name="T37" fmla="*/ 955 h 1111"/>
                <a:gd name="T38" fmla="*/ 1000 w 1272"/>
                <a:gd name="T39" fmla="*/ 1111 h 1111"/>
                <a:gd name="T40" fmla="*/ 1037 w 1272"/>
                <a:gd name="T41" fmla="*/ 1077 h 1111"/>
                <a:gd name="T42" fmla="*/ 1036 w 1272"/>
                <a:gd name="T43" fmla="*/ 1076 h 1111"/>
                <a:gd name="T44" fmla="*/ 906 w 1272"/>
                <a:gd name="T45" fmla="*/ 901 h 1111"/>
                <a:gd name="T46" fmla="*/ 907 w 1272"/>
                <a:gd name="T47" fmla="*/ 893 h 1111"/>
                <a:gd name="T48" fmla="*/ 1106 w 1272"/>
                <a:gd name="T49" fmla="*/ 904 h 1111"/>
                <a:gd name="T50" fmla="*/ 1228 w 1272"/>
                <a:gd name="T51" fmla="*/ 632 h 1111"/>
                <a:gd name="T52" fmla="*/ 1199 w 1272"/>
                <a:gd name="T53" fmla="*/ 585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2" h="1111">
                  <a:moveTo>
                    <a:pt x="1199" y="585"/>
                  </a:moveTo>
                  <a:cubicBezTo>
                    <a:pt x="1249" y="533"/>
                    <a:pt x="1263" y="446"/>
                    <a:pt x="1228" y="365"/>
                  </a:cubicBezTo>
                  <a:cubicBezTo>
                    <a:pt x="1197" y="291"/>
                    <a:pt x="1135" y="243"/>
                    <a:pt x="1070" y="234"/>
                  </a:cubicBezTo>
                  <a:cubicBezTo>
                    <a:pt x="1083" y="144"/>
                    <a:pt x="985" y="49"/>
                    <a:pt x="845" y="20"/>
                  </a:cubicBezTo>
                  <a:cubicBezTo>
                    <a:pt x="749" y="0"/>
                    <a:pt x="657" y="17"/>
                    <a:pt x="603" y="59"/>
                  </a:cubicBezTo>
                  <a:cubicBezTo>
                    <a:pt x="563" y="37"/>
                    <a:pt x="515" y="31"/>
                    <a:pt x="469" y="46"/>
                  </a:cubicBezTo>
                  <a:cubicBezTo>
                    <a:pt x="432" y="58"/>
                    <a:pt x="401" y="82"/>
                    <a:pt x="381" y="111"/>
                  </a:cubicBezTo>
                  <a:cubicBezTo>
                    <a:pt x="323" y="99"/>
                    <a:pt x="255" y="116"/>
                    <a:pt x="198" y="161"/>
                  </a:cubicBezTo>
                  <a:cubicBezTo>
                    <a:pt x="144" y="203"/>
                    <a:pt x="113" y="261"/>
                    <a:pt x="108" y="317"/>
                  </a:cubicBezTo>
                  <a:cubicBezTo>
                    <a:pt x="54" y="331"/>
                    <a:pt x="12" y="375"/>
                    <a:pt x="5" y="433"/>
                  </a:cubicBezTo>
                  <a:cubicBezTo>
                    <a:pt x="0" y="470"/>
                    <a:pt x="11" y="506"/>
                    <a:pt x="33" y="534"/>
                  </a:cubicBezTo>
                  <a:cubicBezTo>
                    <a:pt x="19" y="578"/>
                    <a:pt x="20" y="625"/>
                    <a:pt x="38" y="670"/>
                  </a:cubicBezTo>
                  <a:cubicBezTo>
                    <a:pt x="82" y="773"/>
                    <a:pt x="208" y="818"/>
                    <a:pt x="319" y="771"/>
                  </a:cubicBezTo>
                  <a:cubicBezTo>
                    <a:pt x="327" y="767"/>
                    <a:pt x="336" y="763"/>
                    <a:pt x="344" y="759"/>
                  </a:cubicBezTo>
                  <a:cubicBezTo>
                    <a:pt x="346" y="763"/>
                    <a:pt x="347" y="768"/>
                    <a:pt x="349" y="773"/>
                  </a:cubicBezTo>
                  <a:cubicBezTo>
                    <a:pt x="393" y="876"/>
                    <a:pt x="519" y="921"/>
                    <a:pt x="630" y="874"/>
                  </a:cubicBezTo>
                  <a:cubicBezTo>
                    <a:pt x="633" y="873"/>
                    <a:pt x="637" y="871"/>
                    <a:pt x="641" y="869"/>
                  </a:cubicBezTo>
                  <a:cubicBezTo>
                    <a:pt x="671" y="902"/>
                    <a:pt x="721" y="916"/>
                    <a:pt x="768" y="901"/>
                  </a:cubicBezTo>
                  <a:cubicBezTo>
                    <a:pt x="774" y="920"/>
                    <a:pt x="781" y="938"/>
                    <a:pt x="790" y="955"/>
                  </a:cubicBezTo>
                  <a:cubicBezTo>
                    <a:pt x="837" y="1044"/>
                    <a:pt x="918" y="1100"/>
                    <a:pt x="1000" y="1111"/>
                  </a:cubicBezTo>
                  <a:cubicBezTo>
                    <a:pt x="1037" y="1077"/>
                    <a:pt x="1037" y="1077"/>
                    <a:pt x="1037" y="1077"/>
                  </a:cubicBezTo>
                  <a:cubicBezTo>
                    <a:pt x="1037" y="1077"/>
                    <a:pt x="1036" y="1076"/>
                    <a:pt x="1036" y="1076"/>
                  </a:cubicBezTo>
                  <a:cubicBezTo>
                    <a:pt x="961" y="1053"/>
                    <a:pt x="906" y="983"/>
                    <a:pt x="906" y="901"/>
                  </a:cubicBezTo>
                  <a:cubicBezTo>
                    <a:pt x="906" y="898"/>
                    <a:pt x="906" y="896"/>
                    <a:pt x="907" y="893"/>
                  </a:cubicBezTo>
                  <a:cubicBezTo>
                    <a:pt x="964" y="927"/>
                    <a:pt x="1038" y="933"/>
                    <a:pt x="1106" y="904"/>
                  </a:cubicBezTo>
                  <a:cubicBezTo>
                    <a:pt x="1217" y="857"/>
                    <a:pt x="1272" y="735"/>
                    <a:pt x="1228" y="632"/>
                  </a:cubicBezTo>
                  <a:cubicBezTo>
                    <a:pt x="1220" y="614"/>
                    <a:pt x="1211" y="599"/>
                    <a:pt x="1199" y="585"/>
                  </a:cubicBezTo>
                  <a:close/>
                </a:path>
              </a:pathLst>
            </a:custGeom>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4" name="Freeform 6"/>
            <p:cNvSpPr>
              <a:spLocks/>
            </p:cNvSpPr>
            <p:nvPr/>
          </p:nvSpPr>
          <p:spPr bwMode="auto">
            <a:xfrm>
              <a:off x="5123939" y="3328542"/>
              <a:ext cx="2613125" cy="1869306"/>
            </a:xfrm>
            <a:custGeom>
              <a:avLst/>
              <a:gdLst>
                <a:gd name="T0" fmla="*/ 853 w 1019"/>
                <a:gd name="T1" fmla="*/ 522 h 729"/>
                <a:gd name="T2" fmla="*/ 975 w 1019"/>
                <a:gd name="T3" fmla="*/ 250 h 729"/>
                <a:gd name="T4" fmla="*/ 946 w 1019"/>
                <a:gd name="T5" fmla="*/ 203 h 729"/>
                <a:gd name="T6" fmla="*/ 991 w 1019"/>
                <a:gd name="T7" fmla="*/ 110 h 729"/>
                <a:gd name="T8" fmla="*/ 580 w 1019"/>
                <a:gd name="T9" fmla="*/ 105 h 729"/>
                <a:gd name="T10" fmla="*/ 524 w 1019"/>
                <a:gd name="T11" fmla="*/ 258 h 729"/>
                <a:gd name="T12" fmla="*/ 505 w 1019"/>
                <a:gd name="T13" fmla="*/ 253 h 729"/>
                <a:gd name="T14" fmla="*/ 0 w 1019"/>
                <a:gd name="T15" fmla="*/ 406 h 729"/>
                <a:gd name="T16" fmla="*/ 66 w 1019"/>
                <a:gd name="T17" fmla="*/ 389 h 729"/>
                <a:gd name="T18" fmla="*/ 91 w 1019"/>
                <a:gd name="T19" fmla="*/ 377 h 729"/>
                <a:gd name="T20" fmla="*/ 96 w 1019"/>
                <a:gd name="T21" fmla="*/ 391 h 729"/>
                <a:gd name="T22" fmla="*/ 377 w 1019"/>
                <a:gd name="T23" fmla="*/ 492 h 729"/>
                <a:gd name="T24" fmla="*/ 388 w 1019"/>
                <a:gd name="T25" fmla="*/ 487 h 729"/>
                <a:gd name="T26" fmla="*/ 515 w 1019"/>
                <a:gd name="T27" fmla="*/ 519 h 729"/>
                <a:gd name="T28" fmla="*/ 537 w 1019"/>
                <a:gd name="T29" fmla="*/ 573 h 729"/>
                <a:gd name="T30" fmla="*/ 747 w 1019"/>
                <a:gd name="T31" fmla="*/ 729 h 729"/>
                <a:gd name="T32" fmla="*/ 784 w 1019"/>
                <a:gd name="T33" fmla="*/ 695 h 729"/>
                <a:gd name="T34" fmla="*/ 783 w 1019"/>
                <a:gd name="T35" fmla="*/ 694 h 729"/>
                <a:gd name="T36" fmla="*/ 653 w 1019"/>
                <a:gd name="T37" fmla="*/ 519 h 729"/>
                <a:gd name="T38" fmla="*/ 654 w 1019"/>
                <a:gd name="T39" fmla="*/ 511 h 729"/>
                <a:gd name="T40" fmla="*/ 853 w 1019"/>
                <a:gd name="T41" fmla="*/ 5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9" h="729">
                  <a:moveTo>
                    <a:pt x="853" y="522"/>
                  </a:moveTo>
                  <a:cubicBezTo>
                    <a:pt x="964" y="475"/>
                    <a:pt x="1019" y="353"/>
                    <a:pt x="975" y="250"/>
                  </a:cubicBezTo>
                  <a:cubicBezTo>
                    <a:pt x="967" y="232"/>
                    <a:pt x="958" y="217"/>
                    <a:pt x="946" y="203"/>
                  </a:cubicBezTo>
                  <a:cubicBezTo>
                    <a:pt x="969" y="178"/>
                    <a:pt x="985" y="146"/>
                    <a:pt x="991" y="110"/>
                  </a:cubicBezTo>
                  <a:cubicBezTo>
                    <a:pt x="851" y="5"/>
                    <a:pt x="673" y="0"/>
                    <a:pt x="580" y="105"/>
                  </a:cubicBezTo>
                  <a:cubicBezTo>
                    <a:pt x="543" y="147"/>
                    <a:pt x="524" y="200"/>
                    <a:pt x="524" y="258"/>
                  </a:cubicBezTo>
                  <a:cubicBezTo>
                    <a:pt x="518" y="256"/>
                    <a:pt x="511" y="255"/>
                    <a:pt x="505" y="253"/>
                  </a:cubicBezTo>
                  <a:cubicBezTo>
                    <a:pt x="294" y="202"/>
                    <a:pt x="90" y="270"/>
                    <a:pt x="0" y="406"/>
                  </a:cubicBezTo>
                  <a:cubicBezTo>
                    <a:pt x="22" y="404"/>
                    <a:pt x="44" y="398"/>
                    <a:pt x="66" y="389"/>
                  </a:cubicBezTo>
                  <a:cubicBezTo>
                    <a:pt x="74" y="385"/>
                    <a:pt x="83" y="381"/>
                    <a:pt x="91" y="377"/>
                  </a:cubicBezTo>
                  <a:cubicBezTo>
                    <a:pt x="93" y="381"/>
                    <a:pt x="94" y="386"/>
                    <a:pt x="96" y="391"/>
                  </a:cubicBezTo>
                  <a:cubicBezTo>
                    <a:pt x="140" y="494"/>
                    <a:pt x="266" y="539"/>
                    <a:pt x="377" y="492"/>
                  </a:cubicBezTo>
                  <a:cubicBezTo>
                    <a:pt x="380" y="491"/>
                    <a:pt x="384" y="489"/>
                    <a:pt x="388" y="487"/>
                  </a:cubicBezTo>
                  <a:cubicBezTo>
                    <a:pt x="418" y="520"/>
                    <a:pt x="468" y="534"/>
                    <a:pt x="515" y="519"/>
                  </a:cubicBezTo>
                  <a:cubicBezTo>
                    <a:pt x="521" y="538"/>
                    <a:pt x="528" y="556"/>
                    <a:pt x="537" y="573"/>
                  </a:cubicBezTo>
                  <a:cubicBezTo>
                    <a:pt x="584" y="662"/>
                    <a:pt x="665" y="718"/>
                    <a:pt x="747" y="729"/>
                  </a:cubicBezTo>
                  <a:cubicBezTo>
                    <a:pt x="784" y="695"/>
                    <a:pt x="784" y="695"/>
                    <a:pt x="784" y="695"/>
                  </a:cubicBezTo>
                  <a:cubicBezTo>
                    <a:pt x="784" y="695"/>
                    <a:pt x="783" y="694"/>
                    <a:pt x="783" y="694"/>
                  </a:cubicBezTo>
                  <a:cubicBezTo>
                    <a:pt x="708" y="671"/>
                    <a:pt x="653" y="601"/>
                    <a:pt x="653" y="519"/>
                  </a:cubicBezTo>
                  <a:cubicBezTo>
                    <a:pt x="653" y="516"/>
                    <a:pt x="653" y="514"/>
                    <a:pt x="654" y="511"/>
                  </a:cubicBezTo>
                  <a:cubicBezTo>
                    <a:pt x="711" y="545"/>
                    <a:pt x="785" y="551"/>
                    <a:pt x="853" y="522"/>
                  </a:cubicBezTo>
                  <a:close/>
                </a:path>
              </a:pathLst>
            </a:custGeom>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5" name="Freeform 7"/>
            <p:cNvSpPr>
              <a:spLocks/>
            </p:cNvSpPr>
            <p:nvPr/>
          </p:nvSpPr>
          <p:spPr bwMode="auto">
            <a:xfrm>
              <a:off x="5065387" y="3372997"/>
              <a:ext cx="2632641" cy="1856295"/>
            </a:xfrm>
            <a:custGeom>
              <a:avLst/>
              <a:gdLst>
                <a:gd name="T0" fmla="*/ 881 w 1027"/>
                <a:gd name="T1" fmla="*/ 515 h 724"/>
                <a:gd name="T2" fmla="*/ 1008 w 1027"/>
                <a:gd name="T3" fmla="*/ 228 h 724"/>
                <a:gd name="T4" fmla="*/ 969 w 1027"/>
                <a:gd name="T5" fmla="*/ 186 h 724"/>
                <a:gd name="T6" fmla="*/ 1025 w 1027"/>
                <a:gd name="T7" fmla="*/ 95 h 724"/>
                <a:gd name="T8" fmla="*/ 1021 w 1027"/>
                <a:gd name="T9" fmla="*/ 84 h 724"/>
                <a:gd name="T10" fmla="*/ 680 w 1027"/>
                <a:gd name="T11" fmla="*/ 20 h 724"/>
                <a:gd name="T12" fmla="*/ 550 w 1027"/>
                <a:gd name="T13" fmla="*/ 155 h 724"/>
                <a:gd name="T14" fmla="*/ 547 w 1027"/>
                <a:gd name="T15" fmla="*/ 241 h 724"/>
                <a:gd name="T16" fmla="*/ 531 w 1027"/>
                <a:gd name="T17" fmla="*/ 225 h 724"/>
                <a:gd name="T18" fmla="*/ 168 w 1027"/>
                <a:gd name="T19" fmla="*/ 254 h 724"/>
                <a:gd name="T20" fmla="*/ 0 w 1027"/>
                <a:gd name="T21" fmla="*/ 403 h 724"/>
                <a:gd name="T22" fmla="*/ 93 w 1027"/>
                <a:gd name="T23" fmla="*/ 383 h 724"/>
                <a:gd name="T24" fmla="*/ 114 w 1027"/>
                <a:gd name="T25" fmla="*/ 360 h 724"/>
                <a:gd name="T26" fmla="*/ 109 w 1027"/>
                <a:gd name="T27" fmla="*/ 378 h 724"/>
                <a:gd name="T28" fmla="*/ 309 w 1027"/>
                <a:gd name="T29" fmla="*/ 505 h 724"/>
                <a:gd name="T30" fmla="*/ 404 w 1027"/>
                <a:gd name="T31" fmla="*/ 486 h 724"/>
                <a:gd name="T32" fmla="*/ 411 w 1027"/>
                <a:gd name="T33" fmla="*/ 470 h 724"/>
                <a:gd name="T34" fmla="*/ 499 w 1027"/>
                <a:gd name="T35" fmla="*/ 520 h 724"/>
                <a:gd name="T36" fmla="*/ 538 w 1027"/>
                <a:gd name="T37" fmla="*/ 502 h 724"/>
                <a:gd name="T38" fmla="*/ 550 w 1027"/>
                <a:gd name="T39" fmla="*/ 562 h 724"/>
                <a:gd name="T40" fmla="*/ 774 w 1027"/>
                <a:gd name="T41" fmla="*/ 724 h 724"/>
                <a:gd name="T42" fmla="*/ 815 w 1027"/>
                <a:gd name="T43" fmla="*/ 670 h 724"/>
                <a:gd name="T44" fmla="*/ 811 w 1027"/>
                <a:gd name="T45" fmla="*/ 667 h 724"/>
                <a:gd name="T46" fmla="*/ 722 w 1027"/>
                <a:gd name="T47" fmla="*/ 605 h 724"/>
                <a:gd name="T48" fmla="*/ 688 w 1027"/>
                <a:gd name="T49" fmla="*/ 495 h 724"/>
                <a:gd name="T50" fmla="*/ 671 w 1027"/>
                <a:gd name="T51" fmla="*/ 504 h 724"/>
                <a:gd name="T52" fmla="*/ 881 w 1027"/>
                <a:gd name="T53" fmla="*/ 515 h 724"/>
                <a:gd name="T54" fmla="*/ 872 w 1027"/>
                <a:gd name="T55" fmla="*/ 494 h 724"/>
                <a:gd name="T56" fmla="*/ 682 w 1027"/>
                <a:gd name="T57" fmla="*/ 485 h 724"/>
                <a:gd name="T58" fmla="*/ 665 w 1027"/>
                <a:gd name="T59" fmla="*/ 494 h 724"/>
                <a:gd name="T60" fmla="*/ 704 w 1027"/>
                <a:gd name="T61" fmla="*/ 618 h 724"/>
                <a:gd name="T62" fmla="*/ 806 w 1027"/>
                <a:gd name="T63" fmla="*/ 677 h 724"/>
                <a:gd name="T64" fmla="*/ 800 w 1027"/>
                <a:gd name="T65" fmla="*/ 687 h 724"/>
                <a:gd name="T66" fmla="*/ 800 w 1027"/>
                <a:gd name="T67" fmla="*/ 670 h 724"/>
                <a:gd name="T68" fmla="*/ 770 w 1027"/>
                <a:gd name="T69" fmla="*/ 712 h 724"/>
                <a:gd name="T70" fmla="*/ 570 w 1027"/>
                <a:gd name="T71" fmla="*/ 551 h 724"/>
                <a:gd name="T72" fmla="*/ 545 w 1027"/>
                <a:gd name="T73" fmla="*/ 488 h 724"/>
                <a:gd name="T74" fmla="*/ 499 w 1027"/>
                <a:gd name="T75" fmla="*/ 497 h 724"/>
                <a:gd name="T76" fmla="*/ 414 w 1027"/>
                <a:gd name="T77" fmla="*/ 456 h 724"/>
                <a:gd name="T78" fmla="*/ 395 w 1027"/>
                <a:gd name="T79" fmla="*/ 465 h 724"/>
                <a:gd name="T80" fmla="*/ 309 w 1027"/>
                <a:gd name="T81" fmla="*/ 483 h 724"/>
                <a:gd name="T82" fmla="*/ 130 w 1027"/>
                <a:gd name="T83" fmla="*/ 369 h 724"/>
                <a:gd name="T84" fmla="*/ 120 w 1027"/>
                <a:gd name="T85" fmla="*/ 343 h 724"/>
                <a:gd name="T86" fmla="*/ 84 w 1027"/>
                <a:gd name="T87" fmla="*/ 362 h 724"/>
                <a:gd name="T88" fmla="*/ 23 w 1027"/>
                <a:gd name="T89" fmla="*/ 389 h 724"/>
                <a:gd name="T90" fmla="*/ 178 w 1027"/>
                <a:gd name="T91" fmla="*/ 275 h 724"/>
                <a:gd name="T92" fmla="*/ 526 w 1027"/>
                <a:gd name="T93" fmla="*/ 247 h 724"/>
                <a:gd name="T94" fmla="*/ 558 w 1027"/>
                <a:gd name="T95" fmla="*/ 256 h 724"/>
                <a:gd name="T96" fmla="*/ 572 w 1027"/>
                <a:gd name="T97" fmla="*/ 162 h 724"/>
                <a:gd name="T98" fmla="*/ 689 w 1027"/>
                <a:gd name="T99" fmla="*/ 41 h 724"/>
                <a:gd name="T100" fmla="*/ 1007 w 1027"/>
                <a:gd name="T101" fmla="*/ 102 h 724"/>
                <a:gd name="T102" fmla="*/ 1003 w 1027"/>
                <a:gd name="T103" fmla="*/ 91 h 724"/>
                <a:gd name="T104" fmla="*/ 954 w 1027"/>
                <a:gd name="T105" fmla="*/ 185 h 724"/>
                <a:gd name="T106" fmla="*/ 987 w 1027"/>
                <a:gd name="T107" fmla="*/ 237 h 724"/>
                <a:gd name="T108" fmla="*/ 872 w 1027"/>
                <a:gd name="T109" fmla="*/ 49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7" h="724">
                  <a:moveTo>
                    <a:pt x="876" y="505"/>
                  </a:moveTo>
                  <a:cubicBezTo>
                    <a:pt x="881" y="515"/>
                    <a:pt x="881" y="515"/>
                    <a:pt x="881" y="515"/>
                  </a:cubicBezTo>
                  <a:cubicBezTo>
                    <a:pt x="970" y="478"/>
                    <a:pt x="1024" y="394"/>
                    <a:pt x="1024" y="307"/>
                  </a:cubicBezTo>
                  <a:cubicBezTo>
                    <a:pt x="1024" y="281"/>
                    <a:pt x="1019" y="254"/>
                    <a:pt x="1008" y="228"/>
                  </a:cubicBezTo>
                  <a:cubicBezTo>
                    <a:pt x="1000" y="210"/>
                    <a:pt x="990" y="193"/>
                    <a:pt x="978" y="178"/>
                  </a:cubicBezTo>
                  <a:cubicBezTo>
                    <a:pt x="969" y="186"/>
                    <a:pt x="969" y="186"/>
                    <a:pt x="969" y="186"/>
                  </a:cubicBezTo>
                  <a:cubicBezTo>
                    <a:pt x="977" y="194"/>
                    <a:pt x="977" y="194"/>
                    <a:pt x="977" y="194"/>
                  </a:cubicBezTo>
                  <a:cubicBezTo>
                    <a:pt x="1002" y="167"/>
                    <a:pt x="1019" y="133"/>
                    <a:pt x="1025" y="95"/>
                  </a:cubicBezTo>
                  <a:cubicBezTo>
                    <a:pt x="1027" y="88"/>
                    <a:pt x="1027" y="88"/>
                    <a:pt x="1027" y="88"/>
                  </a:cubicBezTo>
                  <a:cubicBezTo>
                    <a:pt x="1021" y="84"/>
                    <a:pt x="1021" y="84"/>
                    <a:pt x="1021" y="84"/>
                  </a:cubicBezTo>
                  <a:cubicBezTo>
                    <a:pt x="947" y="29"/>
                    <a:pt x="863" y="0"/>
                    <a:pt x="785" y="0"/>
                  </a:cubicBezTo>
                  <a:cubicBezTo>
                    <a:pt x="748" y="0"/>
                    <a:pt x="712" y="7"/>
                    <a:pt x="680" y="20"/>
                  </a:cubicBezTo>
                  <a:cubicBezTo>
                    <a:pt x="648" y="33"/>
                    <a:pt x="618" y="53"/>
                    <a:pt x="594" y="80"/>
                  </a:cubicBezTo>
                  <a:cubicBezTo>
                    <a:pt x="575" y="102"/>
                    <a:pt x="560" y="127"/>
                    <a:pt x="550" y="155"/>
                  </a:cubicBezTo>
                  <a:cubicBezTo>
                    <a:pt x="540" y="182"/>
                    <a:pt x="536" y="211"/>
                    <a:pt x="535" y="241"/>
                  </a:cubicBezTo>
                  <a:cubicBezTo>
                    <a:pt x="547" y="241"/>
                    <a:pt x="547" y="241"/>
                    <a:pt x="547" y="241"/>
                  </a:cubicBezTo>
                  <a:cubicBezTo>
                    <a:pt x="550" y="230"/>
                    <a:pt x="550" y="230"/>
                    <a:pt x="550" y="230"/>
                  </a:cubicBezTo>
                  <a:cubicBezTo>
                    <a:pt x="543" y="228"/>
                    <a:pt x="537" y="227"/>
                    <a:pt x="531" y="225"/>
                  </a:cubicBezTo>
                  <a:cubicBezTo>
                    <a:pt x="482" y="213"/>
                    <a:pt x="434" y="208"/>
                    <a:pt x="388" y="208"/>
                  </a:cubicBezTo>
                  <a:cubicBezTo>
                    <a:pt x="308" y="208"/>
                    <a:pt x="233" y="224"/>
                    <a:pt x="168" y="254"/>
                  </a:cubicBezTo>
                  <a:cubicBezTo>
                    <a:pt x="103" y="284"/>
                    <a:pt x="50" y="328"/>
                    <a:pt x="13" y="383"/>
                  </a:cubicBezTo>
                  <a:cubicBezTo>
                    <a:pt x="0" y="403"/>
                    <a:pt x="0" y="403"/>
                    <a:pt x="0" y="403"/>
                  </a:cubicBezTo>
                  <a:cubicBezTo>
                    <a:pt x="24" y="401"/>
                    <a:pt x="24" y="401"/>
                    <a:pt x="24" y="401"/>
                  </a:cubicBezTo>
                  <a:cubicBezTo>
                    <a:pt x="47" y="398"/>
                    <a:pt x="70" y="392"/>
                    <a:pt x="93" y="383"/>
                  </a:cubicBezTo>
                  <a:cubicBezTo>
                    <a:pt x="102" y="379"/>
                    <a:pt x="111" y="374"/>
                    <a:pt x="120" y="369"/>
                  </a:cubicBezTo>
                  <a:cubicBezTo>
                    <a:pt x="114" y="360"/>
                    <a:pt x="114" y="360"/>
                    <a:pt x="114" y="360"/>
                  </a:cubicBezTo>
                  <a:cubicBezTo>
                    <a:pt x="103" y="363"/>
                    <a:pt x="103" y="363"/>
                    <a:pt x="103" y="363"/>
                  </a:cubicBezTo>
                  <a:cubicBezTo>
                    <a:pt x="105" y="368"/>
                    <a:pt x="107" y="373"/>
                    <a:pt x="109" y="378"/>
                  </a:cubicBezTo>
                  <a:cubicBezTo>
                    <a:pt x="126" y="418"/>
                    <a:pt x="154" y="450"/>
                    <a:pt x="190" y="472"/>
                  </a:cubicBezTo>
                  <a:cubicBezTo>
                    <a:pt x="225" y="494"/>
                    <a:pt x="266" y="505"/>
                    <a:pt x="309" y="505"/>
                  </a:cubicBezTo>
                  <a:cubicBezTo>
                    <a:pt x="341" y="505"/>
                    <a:pt x="373" y="499"/>
                    <a:pt x="404" y="486"/>
                  </a:cubicBezTo>
                  <a:cubicBezTo>
                    <a:pt x="404" y="486"/>
                    <a:pt x="404" y="486"/>
                    <a:pt x="404" y="486"/>
                  </a:cubicBezTo>
                  <a:cubicBezTo>
                    <a:pt x="408" y="484"/>
                    <a:pt x="412" y="482"/>
                    <a:pt x="416" y="480"/>
                  </a:cubicBezTo>
                  <a:cubicBezTo>
                    <a:pt x="411" y="470"/>
                    <a:pt x="411" y="470"/>
                    <a:pt x="411" y="470"/>
                  </a:cubicBezTo>
                  <a:cubicBezTo>
                    <a:pt x="402" y="478"/>
                    <a:pt x="402" y="478"/>
                    <a:pt x="402" y="478"/>
                  </a:cubicBezTo>
                  <a:cubicBezTo>
                    <a:pt x="427" y="505"/>
                    <a:pt x="462" y="520"/>
                    <a:pt x="499" y="520"/>
                  </a:cubicBezTo>
                  <a:cubicBezTo>
                    <a:pt x="513" y="520"/>
                    <a:pt x="527" y="518"/>
                    <a:pt x="541" y="513"/>
                  </a:cubicBezTo>
                  <a:cubicBezTo>
                    <a:pt x="538" y="502"/>
                    <a:pt x="538" y="502"/>
                    <a:pt x="538" y="502"/>
                  </a:cubicBezTo>
                  <a:cubicBezTo>
                    <a:pt x="527" y="506"/>
                    <a:pt x="527" y="506"/>
                    <a:pt x="527" y="506"/>
                  </a:cubicBezTo>
                  <a:cubicBezTo>
                    <a:pt x="533" y="525"/>
                    <a:pt x="541" y="543"/>
                    <a:pt x="550" y="562"/>
                  </a:cubicBezTo>
                  <a:cubicBezTo>
                    <a:pt x="599" y="653"/>
                    <a:pt x="682" y="712"/>
                    <a:pt x="769" y="723"/>
                  </a:cubicBezTo>
                  <a:cubicBezTo>
                    <a:pt x="774" y="724"/>
                    <a:pt x="774" y="724"/>
                    <a:pt x="774" y="724"/>
                  </a:cubicBezTo>
                  <a:cubicBezTo>
                    <a:pt x="824" y="678"/>
                    <a:pt x="824" y="678"/>
                    <a:pt x="824" y="678"/>
                  </a:cubicBezTo>
                  <a:cubicBezTo>
                    <a:pt x="815" y="670"/>
                    <a:pt x="815" y="670"/>
                    <a:pt x="815" y="670"/>
                  </a:cubicBezTo>
                  <a:cubicBezTo>
                    <a:pt x="815" y="670"/>
                    <a:pt x="814" y="669"/>
                    <a:pt x="813" y="668"/>
                  </a:cubicBezTo>
                  <a:cubicBezTo>
                    <a:pt x="811" y="667"/>
                    <a:pt x="811" y="667"/>
                    <a:pt x="811" y="667"/>
                  </a:cubicBezTo>
                  <a:cubicBezTo>
                    <a:pt x="809" y="666"/>
                    <a:pt x="809" y="666"/>
                    <a:pt x="809" y="666"/>
                  </a:cubicBezTo>
                  <a:cubicBezTo>
                    <a:pt x="774" y="655"/>
                    <a:pt x="744" y="633"/>
                    <a:pt x="722" y="605"/>
                  </a:cubicBezTo>
                  <a:cubicBezTo>
                    <a:pt x="700" y="576"/>
                    <a:pt x="688" y="540"/>
                    <a:pt x="688" y="502"/>
                  </a:cubicBezTo>
                  <a:cubicBezTo>
                    <a:pt x="688" y="500"/>
                    <a:pt x="688" y="497"/>
                    <a:pt x="688" y="495"/>
                  </a:cubicBezTo>
                  <a:cubicBezTo>
                    <a:pt x="677" y="494"/>
                    <a:pt x="677" y="494"/>
                    <a:pt x="677" y="494"/>
                  </a:cubicBezTo>
                  <a:cubicBezTo>
                    <a:pt x="671" y="504"/>
                    <a:pt x="671" y="504"/>
                    <a:pt x="671" y="504"/>
                  </a:cubicBezTo>
                  <a:cubicBezTo>
                    <a:pt x="705" y="524"/>
                    <a:pt x="745" y="535"/>
                    <a:pt x="786" y="535"/>
                  </a:cubicBezTo>
                  <a:cubicBezTo>
                    <a:pt x="817" y="535"/>
                    <a:pt x="850" y="529"/>
                    <a:pt x="881" y="515"/>
                  </a:cubicBezTo>
                  <a:cubicBezTo>
                    <a:pt x="876" y="505"/>
                    <a:pt x="876" y="505"/>
                    <a:pt x="876" y="505"/>
                  </a:cubicBezTo>
                  <a:cubicBezTo>
                    <a:pt x="872" y="494"/>
                    <a:pt x="872" y="494"/>
                    <a:pt x="872" y="494"/>
                  </a:cubicBezTo>
                  <a:cubicBezTo>
                    <a:pt x="844" y="506"/>
                    <a:pt x="814" y="512"/>
                    <a:pt x="786" y="512"/>
                  </a:cubicBezTo>
                  <a:cubicBezTo>
                    <a:pt x="749" y="512"/>
                    <a:pt x="713" y="502"/>
                    <a:pt x="682" y="485"/>
                  </a:cubicBezTo>
                  <a:cubicBezTo>
                    <a:pt x="666" y="475"/>
                    <a:pt x="666" y="475"/>
                    <a:pt x="666" y="475"/>
                  </a:cubicBezTo>
                  <a:cubicBezTo>
                    <a:pt x="665" y="494"/>
                    <a:pt x="665" y="494"/>
                    <a:pt x="665" y="494"/>
                  </a:cubicBezTo>
                  <a:cubicBezTo>
                    <a:pt x="665" y="496"/>
                    <a:pt x="665" y="499"/>
                    <a:pt x="665" y="502"/>
                  </a:cubicBezTo>
                  <a:cubicBezTo>
                    <a:pt x="665" y="545"/>
                    <a:pt x="679" y="586"/>
                    <a:pt x="704" y="618"/>
                  </a:cubicBezTo>
                  <a:cubicBezTo>
                    <a:pt x="728" y="651"/>
                    <a:pt x="762" y="676"/>
                    <a:pt x="802" y="688"/>
                  </a:cubicBezTo>
                  <a:cubicBezTo>
                    <a:pt x="806" y="677"/>
                    <a:pt x="806" y="677"/>
                    <a:pt x="806" y="677"/>
                  </a:cubicBezTo>
                  <a:cubicBezTo>
                    <a:pt x="798" y="685"/>
                    <a:pt x="798" y="685"/>
                    <a:pt x="798" y="685"/>
                  </a:cubicBezTo>
                  <a:cubicBezTo>
                    <a:pt x="798" y="686"/>
                    <a:pt x="799" y="686"/>
                    <a:pt x="800" y="687"/>
                  </a:cubicBezTo>
                  <a:cubicBezTo>
                    <a:pt x="807" y="678"/>
                    <a:pt x="807" y="678"/>
                    <a:pt x="807" y="678"/>
                  </a:cubicBezTo>
                  <a:cubicBezTo>
                    <a:pt x="800" y="670"/>
                    <a:pt x="800" y="670"/>
                    <a:pt x="800" y="670"/>
                  </a:cubicBezTo>
                  <a:cubicBezTo>
                    <a:pt x="762" y="703"/>
                    <a:pt x="762" y="703"/>
                    <a:pt x="762" y="703"/>
                  </a:cubicBezTo>
                  <a:cubicBezTo>
                    <a:pt x="770" y="712"/>
                    <a:pt x="770" y="712"/>
                    <a:pt x="770" y="712"/>
                  </a:cubicBezTo>
                  <a:cubicBezTo>
                    <a:pt x="772" y="701"/>
                    <a:pt x="772" y="701"/>
                    <a:pt x="772" y="701"/>
                  </a:cubicBezTo>
                  <a:cubicBezTo>
                    <a:pt x="694" y="691"/>
                    <a:pt x="615" y="637"/>
                    <a:pt x="570" y="551"/>
                  </a:cubicBezTo>
                  <a:cubicBezTo>
                    <a:pt x="561" y="534"/>
                    <a:pt x="554" y="516"/>
                    <a:pt x="549" y="499"/>
                  </a:cubicBezTo>
                  <a:cubicBezTo>
                    <a:pt x="545" y="488"/>
                    <a:pt x="545" y="488"/>
                    <a:pt x="545" y="488"/>
                  </a:cubicBezTo>
                  <a:cubicBezTo>
                    <a:pt x="535" y="491"/>
                    <a:pt x="535" y="491"/>
                    <a:pt x="535" y="491"/>
                  </a:cubicBezTo>
                  <a:cubicBezTo>
                    <a:pt x="523" y="495"/>
                    <a:pt x="511" y="497"/>
                    <a:pt x="499" y="497"/>
                  </a:cubicBezTo>
                  <a:cubicBezTo>
                    <a:pt x="468" y="497"/>
                    <a:pt x="439" y="484"/>
                    <a:pt x="419" y="463"/>
                  </a:cubicBezTo>
                  <a:cubicBezTo>
                    <a:pt x="414" y="456"/>
                    <a:pt x="414" y="456"/>
                    <a:pt x="414" y="456"/>
                  </a:cubicBezTo>
                  <a:cubicBezTo>
                    <a:pt x="406" y="460"/>
                    <a:pt x="406" y="460"/>
                    <a:pt x="406" y="460"/>
                  </a:cubicBezTo>
                  <a:cubicBezTo>
                    <a:pt x="402" y="462"/>
                    <a:pt x="399" y="463"/>
                    <a:pt x="395" y="465"/>
                  </a:cubicBezTo>
                  <a:cubicBezTo>
                    <a:pt x="395" y="465"/>
                    <a:pt x="395" y="465"/>
                    <a:pt x="395" y="465"/>
                  </a:cubicBezTo>
                  <a:cubicBezTo>
                    <a:pt x="367" y="477"/>
                    <a:pt x="338" y="483"/>
                    <a:pt x="309" y="483"/>
                  </a:cubicBezTo>
                  <a:cubicBezTo>
                    <a:pt x="270" y="483"/>
                    <a:pt x="233" y="472"/>
                    <a:pt x="202" y="453"/>
                  </a:cubicBezTo>
                  <a:cubicBezTo>
                    <a:pt x="170" y="433"/>
                    <a:pt x="145" y="405"/>
                    <a:pt x="130" y="369"/>
                  </a:cubicBezTo>
                  <a:cubicBezTo>
                    <a:pt x="128" y="365"/>
                    <a:pt x="126" y="361"/>
                    <a:pt x="125" y="356"/>
                  </a:cubicBezTo>
                  <a:cubicBezTo>
                    <a:pt x="120" y="343"/>
                    <a:pt x="120" y="343"/>
                    <a:pt x="120" y="343"/>
                  </a:cubicBezTo>
                  <a:cubicBezTo>
                    <a:pt x="108" y="350"/>
                    <a:pt x="108" y="350"/>
                    <a:pt x="108" y="350"/>
                  </a:cubicBezTo>
                  <a:cubicBezTo>
                    <a:pt x="101" y="354"/>
                    <a:pt x="93" y="358"/>
                    <a:pt x="84" y="362"/>
                  </a:cubicBezTo>
                  <a:cubicBezTo>
                    <a:pt x="64" y="370"/>
                    <a:pt x="42" y="376"/>
                    <a:pt x="21" y="378"/>
                  </a:cubicBezTo>
                  <a:cubicBezTo>
                    <a:pt x="23" y="389"/>
                    <a:pt x="23" y="389"/>
                    <a:pt x="23" y="389"/>
                  </a:cubicBezTo>
                  <a:cubicBezTo>
                    <a:pt x="32" y="396"/>
                    <a:pt x="32" y="396"/>
                    <a:pt x="32" y="396"/>
                  </a:cubicBezTo>
                  <a:cubicBezTo>
                    <a:pt x="66" y="345"/>
                    <a:pt x="116" y="303"/>
                    <a:pt x="178" y="275"/>
                  </a:cubicBezTo>
                  <a:cubicBezTo>
                    <a:pt x="239" y="246"/>
                    <a:pt x="311" y="231"/>
                    <a:pt x="388" y="231"/>
                  </a:cubicBezTo>
                  <a:cubicBezTo>
                    <a:pt x="433" y="231"/>
                    <a:pt x="479" y="236"/>
                    <a:pt x="526" y="247"/>
                  </a:cubicBezTo>
                  <a:cubicBezTo>
                    <a:pt x="532" y="249"/>
                    <a:pt x="538" y="250"/>
                    <a:pt x="544" y="252"/>
                  </a:cubicBezTo>
                  <a:cubicBezTo>
                    <a:pt x="558" y="256"/>
                    <a:pt x="558" y="256"/>
                    <a:pt x="558" y="256"/>
                  </a:cubicBezTo>
                  <a:cubicBezTo>
                    <a:pt x="558" y="241"/>
                    <a:pt x="558" y="241"/>
                    <a:pt x="558" y="241"/>
                  </a:cubicBezTo>
                  <a:cubicBezTo>
                    <a:pt x="558" y="213"/>
                    <a:pt x="563" y="187"/>
                    <a:pt x="572" y="162"/>
                  </a:cubicBezTo>
                  <a:cubicBezTo>
                    <a:pt x="581" y="138"/>
                    <a:pt x="594" y="115"/>
                    <a:pt x="612" y="95"/>
                  </a:cubicBezTo>
                  <a:cubicBezTo>
                    <a:pt x="633" y="71"/>
                    <a:pt x="659" y="53"/>
                    <a:pt x="689" y="41"/>
                  </a:cubicBezTo>
                  <a:cubicBezTo>
                    <a:pt x="718" y="29"/>
                    <a:pt x="751" y="23"/>
                    <a:pt x="785" y="23"/>
                  </a:cubicBezTo>
                  <a:cubicBezTo>
                    <a:pt x="858" y="23"/>
                    <a:pt x="937" y="50"/>
                    <a:pt x="1007" y="102"/>
                  </a:cubicBezTo>
                  <a:cubicBezTo>
                    <a:pt x="1014" y="93"/>
                    <a:pt x="1014" y="93"/>
                    <a:pt x="1014" y="93"/>
                  </a:cubicBezTo>
                  <a:cubicBezTo>
                    <a:pt x="1003" y="91"/>
                    <a:pt x="1003" y="91"/>
                    <a:pt x="1003" y="91"/>
                  </a:cubicBezTo>
                  <a:cubicBezTo>
                    <a:pt x="997" y="125"/>
                    <a:pt x="982" y="155"/>
                    <a:pt x="961" y="178"/>
                  </a:cubicBezTo>
                  <a:cubicBezTo>
                    <a:pt x="954" y="185"/>
                    <a:pt x="954" y="185"/>
                    <a:pt x="954" y="185"/>
                  </a:cubicBezTo>
                  <a:cubicBezTo>
                    <a:pt x="960" y="193"/>
                    <a:pt x="960" y="193"/>
                    <a:pt x="960" y="193"/>
                  </a:cubicBezTo>
                  <a:cubicBezTo>
                    <a:pt x="971" y="206"/>
                    <a:pt x="980" y="221"/>
                    <a:pt x="987" y="237"/>
                  </a:cubicBezTo>
                  <a:cubicBezTo>
                    <a:pt x="997" y="260"/>
                    <a:pt x="1001" y="284"/>
                    <a:pt x="1001" y="307"/>
                  </a:cubicBezTo>
                  <a:cubicBezTo>
                    <a:pt x="1001" y="384"/>
                    <a:pt x="953" y="460"/>
                    <a:pt x="872" y="494"/>
                  </a:cubicBezTo>
                  <a:lnTo>
                    <a:pt x="876" y="5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grpSp>
          <p:nvGrpSpPr>
            <p:cNvPr id="2" name="组合 1">
              <a:extLst>
                <a:ext uri="{FF2B5EF4-FFF2-40B4-BE49-F238E27FC236}">
                  <a16:creationId xmlns:a16="http://schemas.microsoft.com/office/drawing/2014/main" id="{0A0B791F-EBD9-4C34-9115-D98685900E32}"/>
                </a:ext>
              </a:extLst>
            </p:cNvPr>
            <p:cNvGrpSpPr/>
            <p:nvPr/>
          </p:nvGrpSpPr>
          <p:grpSpPr>
            <a:xfrm>
              <a:off x="3878424" y="2349433"/>
              <a:ext cx="4425169" cy="2097006"/>
              <a:chOff x="3878424" y="2349433"/>
              <a:chExt cx="4425169" cy="2097006"/>
            </a:xfrm>
          </p:grpSpPr>
          <p:sp>
            <p:nvSpPr>
              <p:cNvPr id="6" name="Freeform 8"/>
              <p:cNvSpPr>
                <a:spLocks/>
              </p:cNvSpPr>
              <p:nvPr/>
            </p:nvSpPr>
            <p:spPr bwMode="auto">
              <a:xfrm>
                <a:off x="5783184" y="2349433"/>
                <a:ext cx="1930026" cy="2004840"/>
              </a:xfrm>
              <a:custGeom>
                <a:avLst/>
                <a:gdLst>
                  <a:gd name="T0" fmla="*/ 718 w 753"/>
                  <a:gd name="T1" fmla="*/ 632 h 782"/>
                  <a:gd name="T2" fmla="*/ 689 w 753"/>
                  <a:gd name="T3" fmla="*/ 585 h 782"/>
                  <a:gd name="T4" fmla="*/ 718 w 753"/>
                  <a:gd name="T5" fmla="*/ 365 h 782"/>
                  <a:gd name="T6" fmla="*/ 560 w 753"/>
                  <a:gd name="T7" fmla="*/ 234 h 782"/>
                  <a:gd name="T8" fmla="*/ 335 w 753"/>
                  <a:gd name="T9" fmla="*/ 20 h 782"/>
                  <a:gd name="T10" fmla="*/ 93 w 753"/>
                  <a:gd name="T11" fmla="*/ 59 h 782"/>
                  <a:gd name="T12" fmla="*/ 36 w 753"/>
                  <a:gd name="T13" fmla="*/ 146 h 782"/>
                  <a:gd name="T14" fmla="*/ 233 w 753"/>
                  <a:gd name="T15" fmla="*/ 450 h 782"/>
                  <a:gd name="T16" fmla="*/ 362 w 753"/>
                  <a:gd name="T17" fmla="*/ 458 h 782"/>
                  <a:gd name="T18" fmla="*/ 406 w 753"/>
                  <a:gd name="T19" fmla="*/ 614 h 782"/>
                  <a:gd name="T20" fmla="*/ 489 w 753"/>
                  <a:gd name="T21" fmla="*/ 667 h 782"/>
                  <a:gd name="T22" fmla="*/ 590 w 753"/>
                  <a:gd name="T23" fmla="*/ 777 h 782"/>
                  <a:gd name="T24" fmla="*/ 732 w 753"/>
                  <a:gd name="T25" fmla="*/ 689 h 782"/>
                  <a:gd name="T26" fmla="*/ 718 w 753"/>
                  <a:gd name="T27" fmla="*/ 63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3" h="782">
                    <a:moveTo>
                      <a:pt x="718" y="632"/>
                    </a:moveTo>
                    <a:cubicBezTo>
                      <a:pt x="710" y="614"/>
                      <a:pt x="701" y="599"/>
                      <a:pt x="689" y="585"/>
                    </a:cubicBezTo>
                    <a:cubicBezTo>
                      <a:pt x="739" y="533"/>
                      <a:pt x="753" y="446"/>
                      <a:pt x="718" y="365"/>
                    </a:cubicBezTo>
                    <a:cubicBezTo>
                      <a:pt x="687" y="291"/>
                      <a:pt x="625" y="243"/>
                      <a:pt x="560" y="234"/>
                    </a:cubicBezTo>
                    <a:cubicBezTo>
                      <a:pt x="573" y="144"/>
                      <a:pt x="475" y="49"/>
                      <a:pt x="335" y="20"/>
                    </a:cubicBezTo>
                    <a:cubicBezTo>
                      <a:pt x="239" y="0"/>
                      <a:pt x="147" y="17"/>
                      <a:pt x="93" y="59"/>
                    </a:cubicBezTo>
                    <a:cubicBezTo>
                      <a:pt x="91" y="58"/>
                      <a:pt x="46" y="111"/>
                      <a:pt x="36" y="146"/>
                    </a:cubicBezTo>
                    <a:cubicBezTo>
                      <a:pt x="0" y="273"/>
                      <a:pt x="89" y="409"/>
                      <a:pt x="233" y="450"/>
                    </a:cubicBezTo>
                    <a:cubicBezTo>
                      <a:pt x="277" y="462"/>
                      <a:pt x="321" y="464"/>
                      <a:pt x="362" y="458"/>
                    </a:cubicBezTo>
                    <a:cubicBezTo>
                      <a:pt x="354" y="515"/>
                      <a:pt x="368" y="571"/>
                      <a:pt x="406" y="614"/>
                    </a:cubicBezTo>
                    <a:cubicBezTo>
                      <a:pt x="428" y="639"/>
                      <a:pt x="457" y="657"/>
                      <a:pt x="489" y="667"/>
                    </a:cubicBezTo>
                    <a:cubicBezTo>
                      <a:pt x="481" y="730"/>
                      <a:pt x="524" y="774"/>
                      <a:pt x="590" y="777"/>
                    </a:cubicBezTo>
                    <a:cubicBezTo>
                      <a:pt x="703" y="782"/>
                      <a:pt x="729" y="689"/>
                      <a:pt x="732" y="689"/>
                    </a:cubicBezTo>
                    <a:cubicBezTo>
                      <a:pt x="730" y="669"/>
                      <a:pt x="726" y="650"/>
                      <a:pt x="718" y="632"/>
                    </a:cubicBezTo>
                    <a:close/>
                  </a:path>
                </a:pathLst>
              </a:custGeom>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7" name="Freeform 9"/>
              <p:cNvSpPr>
                <a:spLocks/>
              </p:cNvSpPr>
              <p:nvPr/>
            </p:nvSpPr>
            <p:spPr bwMode="auto">
              <a:xfrm>
                <a:off x="5826554" y="2349433"/>
                <a:ext cx="1876895" cy="2020020"/>
              </a:xfrm>
              <a:custGeom>
                <a:avLst/>
                <a:gdLst>
                  <a:gd name="T0" fmla="*/ 681 w 732"/>
                  <a:gd name="T1" fmla="*/ 577 h 788"/>
                  <a:gd name="T2" fmla="*/ 732 w 732"/>
                  <a:gd name="T3" fmla="*/ 456 h 788"/>
                  <a:gd name="T4" fmla="*/ 545 w 732"/>
                  <a:gd name="T5" fmla="*/ 223 h 788"/>
                  <a:gd name="T6" fmla="*/ 556 w 732"/>
                  <a:gd name="T7" fmla="*/ 218 h 788"/>
                  <a:gd name="T8" fmla="*/ 321 w 732"/>
                  <a:gd name="T9" fmla="*/ 9 h 788"/>
                  <a:gd name="T10" fmla="*/ 69 w 732"/>
                  <a:gd name="T11" fmla="*/ 50 h 788"/>
                  <a:gd name="T12" fmla="*/ 76 w 732"/>
                  <a:gd name="T13" fmla="*/ 47 h 788"/>
                  <a:gd name="T14" fmla="*/ 68 w 732"/>
                  <a:gd name="T15" fmla="*/ 50 h 788"/>
                  <a:gd name="T16" fmla="*/ 32 w 732"/>
                  <a:gd name="T17" fmla="*/ 95 h 788"/>
                  <a:gd name="T18" fmla="*/ 0 w 732"/>
                  <a:gd name="T19" fmla="*/ 204 h 788"/>
                  <a:gd name="T20" fmla="*/ 300 w 732"/>
                  <a:gd name="T21" fmla="*/ 473 h 788"/>
                  <a:gd name="T22" fmla="*/ 334 w 732"/>
                  <a:gd name="T23" fmla="*/ 456 h 788"/>
                  <a:gd name="T24" fmla="*/ 468 w 732"/>
                  <a:gd name="T25" fmla="*/ 678 h 788"/>
                  <a:gd name="T26" fmla="*/ 459 w 732"/>
                  <a:gd name="T27" fmla="*/ 682 h 788"/>
                  <a:gd name="T28" fmla="*/ 572 w 732"/>
                  <a:gd name="T29" fmla="*/ 788 h 788"/>
                  <a:gd name="T30" fmla="*/ 709 w 732"/>
                  <a:gd name="T31" fmla="*/ 723 h 788"/>
                  <a:gd name="T32" fmla="*/ 724 w 732"/>
                  <a:gd name="T33" fmla="*/ 695 h 788"/>
                  <a:gd name="T34" fmla="*/ 718 w 732"/>
                  <a:gd name="T35" fmla="*/ 691 h 788"/>
                  <a:gd name="T36" fmla="*/ 718 w 732"/>
                  <a:gd name="T37" fmla="*/ 691 h 788"/>
                  <a:gd name="T38" fmla="*/ 722 w 732"/>
                  <a:gd name="T39" fmla="*/ 698 h 788"/>
                  <a:gd name="T40" fmla="*/ 722 w 732"/>
                  <a:gd name="T41" fmla="*/ 698 h 788"/>
                  <a:gd name="T42" fmla="*/ 722 w 732"/>
                  <a:gd name="T43" fmla="*/ 698 h 788"/>
                  <a:gd name="T44" fmla="*/ 715 w 732"/>
                  <a:gd name="T45" fmla="*/ 689 h 788"/>
                  <a:gd name="T46" fmla="*/ 715 w 732"/>
                  <a:gd name="T47" fmla="*/ 689 h 788"/>
                  <a:gd name="T48" fmla="*/ 726 w 732"/>
                  <a:gd name="T49" fmla="*/ 687 h 788"/>
                  <a:gd name="T50" fmla="*/ 690 w 732"/>
                  <a:gd name="T51" fmla="*/ 636 h 788"/>
                  <a:gd name="T52" fmla="*/ 714 w 732"/>
                  <a:gd name="T53" fmla="*/ 677 h 788"/>
                  <a:gd name="T54" fmla="*/ 704 w 732"/>
                  <a:gd name="T55" fmla="*/ 684 h 788"/>
                  <a:gd name="T56" fmla="*/ 664 w 732"/>
                  <a:gd name="T57" fmla="*/ 739 h 788"/>
                  <a:gd name="T58" fmla="*/ 573 w 732"/>
                  <a:gd name="T59" fmla="*/ 765 h 788"/>
                  <a:gd name="T60" fmla="*/ 482 w 732"/>
                  <a:gd name="T61" fmla="*/ 682 h 788"/>
                  <a:gd name="T62" fmla="*/ 475 w 732"/>
                  <a:gd name="T63" fmla="*/ 657 h 788"/>
                  <a:gd name="T64" fmla="*/ 356 w 732"/>
                  <a:gd name="T65" fmla="*/ 459 h 788"/>
                  <a:gd name="T66" fmla="*/ 300 w 732"/>
                  <a:gd name="T67" fmla="*/ 450 h 788"/>
                  <a:gd name="T68" fmla="*/ 23 w 732"/>
                  <a:gd name="T69" fmla="*/ 204 h 788"/>
                  <a:gd name="T70" fmla="*/ 68 w 732"/>
                  <a:gd name="T71" fmla="*/ 84 h 788"/>
                  <a:gd name="T72" fmla="*/ 82 w 732"/>
                  <a:gd name="T73" fmla="*/ 68 h 788"/>
                  <a:gd name="T74" fmla="*/ 82 w 732"/>
                  <a:gd name="T75" fmla="*/ 68 h 788"/>
                  <a:gd name="T76" fmla="*/ 77 w 732"/>
                  <a:gd name="T77" fmla="*/ 62 h 788"/>
                  <a:gd name="T78" fmla="*/ 77 w 732"/>
                  <a:gd name="T79" fmla="*/ 62 h 788"/>
                  <a:gd name="T80" fmla="*/ 80 w 732"/>
                  <a:gd name="T81" fmla="*/ 69 h 788"/>
                  <a:gd name="T82" fmla="*/ 80 w 732"/>
                  <a:gd name="T83" fmla="*/ 69 h 788"/>
                  <a:gd name="T84" fmla="*/ 80 w 732"/>
                  <a:gd name="T85" fmla="*/ 69 h 788"/>
                  <a:gd name="T86" fmla="*/ 76 w 732"/>
                  <a:gd name="T87" fmla="*/ 59 h 788"/>
                  <a:gd name="T88" fmla="*/ 76 w 732"/>
                  <a:gd name="T89" fmla="*/ 59 h 788"/>
                  <a:gd name="T90" fmla="*/ 83 w 732"/>
                  <a:gd name="T91" fmla="*/ 68 h 788"/>
                  <a:gd name="T92" fmla="*/ 316 w 732"/>
                  <a:gd name="T93" fmla="*/ 31 h 788"/>
                  <a:gd name="T94" fmla="*/ 533 w 732"/>
                  <a:gd name="T95" fmla="*/ 218 h 788"/>
                  <a:gd name="T96" fmla="*/ 542 w 732"/>
                  <a:gd name="T97" fmla="*/ 245 h 788"/>
                  <a:gd name="T98" fmla="*/ 709 w 732"/>
                  <a:gd name="T99" fmla="*/ 456 h 788"/>
                  <a:gd name="T100" fmla="*/ 663 w 732"/>
                  <a:gd name="T101" fmla="*/ 592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2" h="788">
                    <a:moveTo>
                      <a:pt x="701" y="632"/>
                    </a:moveTo>
                    <a:cubicBezTo>
                      <a:pt x="711" y="627"/>
                      <a:pt x="711" y="627"/>
                      <a:pt x="711" y="627"/>
                    </a:cubicBezTo>
                    <a:cubicBezTo>
                      <a:pt x="703" y="609"/>
                      <a:pt x="693" y="592"/>
                      <a:pt x="681" y="577"/>
                    </a:cubicBezTo>
                    <a:cubicBezTo>
                      <a:pt x="672" y="585"/>
                      <a:pt x="672" y="585"/>
                      <a:pt x="672" y="585"/>
                    </a:cubicBezTo>
                    <a:cubicBezTo>
                      <a:pt x="680" y="593"/>
                      <a:pt x="680" y="593"/>
                      <a:pt x="680" y="593"/>
                    </a:cubicBezTo>
                    <a:cubicBezTo>
                      <a:pt x="714" y="558"/>
                      <a:pt x="732" y="509"/>
                      <a:pt x="732" y="456"/>
                    </a:cubicBezTo>
                    <a:cubicBezTo>
                      <a:pt x="732" y="425"/>
                      <a:pt x="725" y="392"/>
                      <a:pt x="712" y="360"/>
                    </a:cubicBezTo>
                    <a:cubicBezTo>
                      <a:pt x="695" y="322"/>
                      <a:pt x="671" y="290"/>
                      <a:pt x="642" y="266"/>
                    </a:cubicBezTo>
                    <a:cubicBezTo>
                      <a:pt x="613" y="243"/>
                      <a:pt x="579" y="228"/>
                      <a:pt x="545" y="223"/>
                    </a:cubicBezTo>
                    <a:cubicBezTo>
                      <a:pt x="543" y="234"/>
                      <a:pt x="543" y="234"/>
                      <a:pt x="543" y="234"/>
                    </a:cubicBezTo>
                    <a:cubicBezTo>
                      <a:pt x="554" y="236"/>
                      <a:pt x="554" y="236"/>
                      <a:pt x="554" y="236"/>
                    </a:cubicBezTo>
                    <a:cubicBezTo>
                      <a:pt x="555" y="230"/>
                      <a:pt x="556" y="224"/>
                      <a:pt x="556" y="218"/>
                    </a:cubicBezTo>
                    <a:cubicBezTo>
                      <a:pt x="556" y="194"/>
                      <a:pt x="549" y="171"/>
                      <a:pt x="537" y="150"/>
                    </a:cubicBezTo>
                    <a:cubicBezTo>
                      <a:pt x="520" y="117"/>
                      <a:pt x="491" y="87"/>
                      <a:pt x="454" y="63"/>
                    </a:cubicBezTo>
                    <a:cubicBezTo>
                      <a:pt x="416" y="38"/>
                      <a:pt x="371" y="20"/>
                      <a:pt x="321" y="9"/>
                    </a:cubicBezTo>
                    <a:cubicBezTo>
                      <a:pt x="292" y="3"/>
                      <a:pt x="264" y="0"/>
                      <a:pt x="238" y="0"/>
                    </a:cubicBezTo>
                    <a:cubicBezTo>
                      <a:pt x="204" y="0"/>
                      <a:pt x="172" y="5"/>
                      <a:pt x="144" y="13"/>
                    </a:cubicBezTo>
                    <a:cubicBezTo>
                      <a:pt x="115" y="21"/>
                      <a:pt x="90" y="34"/>
                      <a:pt x="69" y="50"/>
                    </a:cubicBezTo>
                    <a:cubicBezTo>
                      <a:pt x="76" y="59"/>
                      <a:pt x="76" y="59"/>
                      <a:pt x="76" y="59"/>
                    </a:cubicBezTo>
                    <a:cubicBezTo>
                      <a:pt x="81" y="49"/>
                      <a:pt x="81" y="49"/>
                      <a:pt x="81" y="49"/>
                    </a:cubicBezTo>
                    <a:cubicBezTo>
                      <a:pt x="79" y="47"/>
                      <a:pt x="77" y="47"/>
                      <a:pt x="76" y="47"/>
                    </a:cubicBezTo>
                    <a:cubicBezTo>
                      <a:pt x="74" y="47"/>
                      <a:pt x="73" y="47"/>
                      <a:pt x="72" y="48"/>
                    </a:cubicBezTo>
                    <a:cubicBezTo>
                      <a:pt x="71" y="48"/>
                      <a:pt x="70" y="49"/>
                      <a:pt x="70" y="49"/>
                    </a:cubicBezTo>
                    <a:cubicBezTo>
                      <a:pt x="69" y="49"/>
                      <a:pt x="68" y="50"/>
                      <a:pt x="68" y="50"/>
                    </a:cubicBezTo>
                    <a:cubicBezTo>
                      <a:pt x="67" y="51"/>
                      <a:pt x="66" y="52"/>
                      <a:pt x="65" y="53"/>
                    </a:cubicBezTo>
                    <a:cubicBezTo>
                      <a:pt x="64" y="54"/>
                      <a:pt x="62" y="56"/>
                      <a:pt x="60" y="58"/>
                    </a:cubicBezTo>
                    <a:cubicBezTo>
                      <a:pt x="53" y="67"/>
                      <a:pt x="42" y="80"/>
                      <a:pt x="32" y="95"/>
                    </a:cubicBezTo>
                    <a:cubicBezTo>
                      <a:pt x="27" y="103"/>
                      <a:pt x="22" y="111"/>
                      <a:pt x="18" y="119"/>
                    </a:cubicBezTo>
                    <a:cubicBezTo>
                      <a:pt x="14" y="127"/>
                      <a:pt x="10" y="135"/>
                      <a:pt x="8" y="143"/>
                    </a:cubicBezTo>
                    <a:cubicBezTo>
                      <a:pt x="3" y="163"/>
                      <a:pt x="0" y="183"/>
                      <a:pt x="0" y="204"/>
                    </a:cubicBezTo>
                    <a:cubicBezTo>
                      <a:pt x="0" y="261"/>
                      <a:pt x="21" y="316"/>
                      <a:pt x="59" y="361"/>
                    </a:cubicBezTo>
                    <a:cubicBezTo>
                      <a:pt x="96" y="407"/>
                      <a:pt x="149" y="443"/>
                      <a:pt x="213" y="461"/>
                    </a:cubicBezTo>
                    <a:cubicBezTo>
                      <a:pt x="242" y="469"/>
                      <a:pt x="271" y="473"/>
                      <a:pt x="300" y="473"/>
                    </a:cubicBezTo>
                    <a:cubicBezTo>
                      <a:pt x="316" y="473"/>
                      <a:pt x="331" y="472"/>
                      <a:pt x="347" y="469"/>
                    </a:cubicBezTo>
                    <a:cubicBezTo>
                      <a:pt x="345" y="458"/>
                      <a:pt x="345" y="458"/>
                      <a:pt x="345" y="458"/>
                    </a:cubicBezTo>
                    <a:cubicBezTo>
                      <a:pt x="334" y="456"/>
                      <a:pt x="334" y="456"/>
                      <a:pt x="334" y="456"/>
                    </a:cubicBezTo>
                    <a:cubicBezTo>
                      <a:pt x="332" y="467"/>
                      <a:pt x="332" y="477"/>
                      <a:pt x="332" y="488"/>
                    </a:cubicBezTo>
                    <a:cubicBezTo>
                      <a:pt x="332" y="537"/>
                      <a:pt x="347" y="584"/>
                      <a:pt x="380" y="621"/>
                    </a:cubicBezTo>
                    <a:cubicBezTo>
                      <a:pt x="404" y="648"/>
                      <a:pt x="434" y="667"/>
                      <a:pt x="468" y="678"/>
                    </a:cubicBezTo>
                    <a:cubicBezTo>
                      <a:pt x="472" y="667"/>
                      <a:pt x="472" y="667"/>
                      <a:pt x="472" y="667"/>
                    </a:cubicBezTo>
                    <a:cubicBezTo>
                      <a:pt x="460" y="666"/>
                      <a:pt x="460" y="666"/>
                      <a:pt x="460" y="666"/>
                    </a:cubicBezTo>
                    <a:cubicBezTo>
                      <a:pt x="460" y="671"/>
                      <a:pt x="459" y="677"/>
                      <a:pt x="459" y="682"/>
                    </a:cubicBezTo>
                    <a:cubicBezTo>
                      <a:pt x="459" y="697"/>
                      <a:pt x="462" y="711"/>
                      <a:pt x="468" y="724"/>
                    </a:cubicBezTo>
                    <a:cubicBezTo>
                      <a:pt x="476" y="743"/>
                      <a:pt x="490" y="759"/>
                      <a:pt x="508" y="770"/>
                    </a:cubicBezTo>
                    <a:cubicBezTo>
                      <a:pt x="526" y="781"/>
                      <a:pt x="548" y="787"/>
                      <a:pt x="572" y="788"/>
                    </a:cubicBezTo>
                    <a:cubicBezTo>
                      <a:pt x="575" y="788"/>
                      <a:pt x="578" y="788"/>
                      <a:pt x="581" y="788"/>
                    </a:cubicBezTo>
                    <a:cubicBezTo>
                      <a:pt x="609" y="788"/>
                      <a:pt x="632" y="783"/>
                      <a:pt x="651" y="773"/>
                    </a:cubicBezTo>
                    <a:cubicBezTo>
                      <a:pt x="679" y="760"/>
                      <a:pt x="698" y="740"/>
                      <a:pt x="709" y="723"/>
                    </a:cubicBezTo>
                    <a:cubicBezTo>
                      <a:pt x="714" y="715"/>
                      <a:pt x="718" y="707"/>
                      <a:pt x="721" y="702"/>
                    </a:cubicBezTo>
                    <a:cubicBezTo>
                      <a:pt x="722" y="699"/>
                      <a:pt x="723" y="697"/>
                      <a:pt x="724" y="696"/>
                    </a:cubicBezTo>
                    <a:cubicBezTo>
                      <a:pt x="724" y="695"/>
                      <a:pt x="724" y="695"/>
                      <a:pt x="724" y="695"/>
                    </a:cubicBezTo>
                    <a:cubicBezTo>
                      <a:pt x="724" y="695"/>
                      <a:pt x="724" y="695"/>
                      <a:pt x="724" y="695"/>
                    </a:cubicBezTo>
                    <a:cubicBezTo>
                      <a:pt x="724" y="695"/>
                      <a:pt x="724" y="695"/>
                      <a:pt x="724" y="695"/>
                    </a:cubicBezTo>
                    <a:cubicBezTo>
                      <a:pt x="718" y="691"/>
                      <a:pt x="718" y="691"/>
                      <a:pt x="718" y="691"/>
                    </a:cubicBezTo>
                    <a:cubicBezTo>
                      <a:pt x="724" y="696"/>
                      <a:pt x="724" y="696"/>
                      <a:pt x="724" y="696"/>
                    </a:cubicBezTo>
                    <a:cubicBezTo>
                      <a:pt x="724" y="695"/>
                      <a:pt x="724" y="695"/>
                      <a:pt x="724" y="695"/>
                    </a:cubicBezTo>
                    <a:cubicBezTo>
                      <a:pt x="718" y="691"/>
                      <a:pt x="718" y="691"/>
                      <a:pt x="718" y="691"/>
                    </a:cubicBezTo>
                    <a:cubicBezTo>
                      <a:pt x="724" y="696"/>
                      <a:pt x="724" y="696"/>
                      <a:pt x="724" y="696"/>
                    </a:cubicBezTo>
                    <a:cubicBezTo>
                      <a:pt x="715" y="689"/>
                      <a:pt x="715" y="689"/>
                      <a:pt x="715" y="689"/>
                    </a:cubicBezTo>
                    <a:cubicBezTo>
                      <a:pt x="722" y="698"/>
                      <a:pt x="722" y="698"/>
                      <a:pt x="722" y="698"/>
                    </a:cubicBezTo>
                    <a:cubicBezTo>
                      <a:pt x="723" y="697"/>
                      <a:pt x="723" y="696"/>
                      <a:pt x="724" y="696"/>
                    </a:cubicBezTo>
                    <a:cubicBezTo>
                      <a:pt x="715" y="689"/>
                      <a:pt x="715" y="689"/>
                      <a:pt x="715" y="689"/>
                    </a:cubicBezTo>
                    <a:cubicBezTo>
                      <a:pt x="722" y="698"/>
                      <a:pt x="722" y="698"/>
                      <a:pt x="722" y="698"/>
                    </a:cubicBezTo>
                    <a:cubicBezTo>
                      <a:pt x="715" y="689"/>
                      <a:pt x="715" y="689"/>
                      <a:pt x="715" y="689"/>
                    </a:cubicBezTo>
                    <a:cubicBezTo>
                      <a:pt x="720" y="699"/>
                      <a:pt x="720" y="699"/>
                      <a:pt x="720" y="699"/>
                    </a:cubicBezTo>
                    <a:cubicBezTo>
                      <a:pt x="721" y="698"/>
                      <a:pt x="721" y="698"/>
                      <a:pt x="722" y="698"/>
                    </a:cubicBezTo>
                    <a:cubicBezTo>
                      <a:pt x="715" y="689"/>
                      <a:pt x="715" y="689"/>
                      <a:pt x="715" y="689"/>
                    </a:cubicBezTo>
                    <a:cubicBezTo>
                      <a:pt x="720" y="699"/>
                      <a:pt x="720" y="699"/>
                      <a:pt x="720" y="699"/>
                    </a:cubicBezTo>
                    <a:cubicBezTo>
                      <a:pt x="715" y="689"/>
                      <a:pt x="715" y="689"/>
                      <a:pt x="715" y="689"/>
                    </a:cubicBezTo>
                    <a:cubicBezTo>
                      <a:pt x="716" y="700"/>
                      <a:pt x="716" y="700"/>
                      <a:pt x="716" y="700"/>
                    </a:cubicBezTo>
                    <a:cubicBezTo>
                      <a:pt x="717" y="700"/>
                      <a:pt x="719" y="699"/>
                      <a:pt x="720" y="699"/>
                    </a:cubicBezTo>
                    <a:cubicBezTo>
                      <a:pt x="715" y="689"/>
                      <a:pt x="715" y="689"/>
                      <a:pt x="715" y="689"/>
                    </a:cubicBezTo>
                    <a:cubicBezTo>
                      <a:pt x="716" y="700"/>
                      <a:pt x="716" y="700"/>
                      <a:pt x="716" y="700"/>
                    </a:cubicBezTo>
                    <a:cubicBezTo>
                      <a:pt x="727" y="699"/>
                      <a:pt x="727" y="699"/>
                      <a:pt x="727" y="699"/>
                    </a:cubicBezTo>
                    <a:cubicBezTo>
                      <a:pt x="726" y="687"/>
                      <a:pt x="726" y="687"/>
                      <a:pt x="726" y="687"/>
                    </a:cubicBezTo>
                    <a:cubicBezTo>
                      <a:pt x="724" y="667"/>
                      <a:pt x="720" y="647"/>
                      <a:pt x="711" y="627"/>
                    </a:cubicBezTo>
                    <a:cubicBezTo>
                      <a:pt x="701" y="632"/>
                      <a:pt x="701" y="632"/>
                      <a:pt x="701" y="632"/>
                    </a:cubicBezTo>
                    <a:cubicBezTo>
                      <a:pt x="690" y="636"/>
                      <a:pt x="690" y="636"/>
                      <a:pt x="690" y="636"/>
                    </a:cubicBezTo>
                    <a:cubicBezTo>
                      <a:pt x="698" y="654"/>
                      <a:pt x="702" y="671"/>
                      <a:pt x="704" y="690"/>
                    </a:cubicBezTo>
                    <a:cubicBezTo>
                      <a:pt x="715" y="689"/>
                      <a:pt x="715" y="689"/>
                      <a:pt x="715" y="689"/>
                    </a:cubicBezTo>
                    <a:cubicBezTo>
                      <a:pt x="714" y="677"/>
                      <a:pt x="714" y="677"/>
                      <a:pt x="714" y="677"/>
                    </a:cubicBezTo>
                    <a:cubicBezTo>
                      <a:pt x="712" y="677"/>
                      <a:pt x="711" y="678"/>
                      <a:pt x="710" y="678"/>
                    </a:cubicBezTo>
                    <a:cubicBezTo>
                      <a:pt x="708" y="679"/>
                      <a:pt x="707" y="680"/>
                      <a:pt x="706" y="681"/>
                    </a:cubicBezTo>
                    <a:cubicBezTo>
                      <a:pt x="705" y="682"/>
                      <a:pt x="705" y="683"/>
                      <a:pt x="704" y="684"/>
                    </a:cubicBezTo>
                    <a:cubicBezTo>
                      <a:pt x="704" y="685"/>
                      <a:pt x="703" y="686"/>
                      <a:pt x="703" y="687"/>
                    </a:cubicBezTo>
                    <a:cubicBezTo>
                      <a:pt x="702" y="689"/>
                      <a:pt x="701" y="691"/>
                      <a:pt x="699" y="695"/>
                    </a:cubicBezTo>
                    <a:cubicBezTo>
                      <a:pt x="693" y="706"/>
                      <a:pt x="683" y="724"/>
                      <a:pt x="664" y="739"/>
                    </a:cubicBezTo>
                    <a:cubicBezTo>
                      <a:pt x="655" y="746"/>
                      <a:pt x="644" y="753"/>
                      <a:pt x="630" y="758"/>
                    </a:cubicBezTo>
                    <a:cubicBezTo>
                      <a:pt x="617" y="762"/>
                      <a:pt x="600" y="766"/>
                      <a:pt x="581" y="766"/>
                    </a:cubicBezTo>
                    <a:cubicBezTo>
                      <a:pt x="578" y="766"/>
                      <a:pt x="576" y="766"/>
                      <a:pt x="573" y="765"/>
                    </a:cubicBezTo>
                    <a:cubicBezTo>
                      <a:pt x="545" y="764"/>
                      <a:pt x="523" y="755"/>
                      <a:pt x="507" y="740"/>
                    </a:cubicBezTo>
                    <a:cubicBezTo>
                      <a:pt x="499" y="733"/>
                      <a:pt x="493" y="725"/>
                      <a:pt x="489" y="715"/>
                    </a:cubicBezTo>
                    <a:cubicBezTo>
                      <a:pt x="484" y="705"/>
                      <a:pt x="482" y="694"/>
                      <a:pt x="482" y="682"/>
                    </a:cubicBezTo>
                    <a:cubicBezTo>
                      <a:pt x="482" y="678"/>
                      <a:pt x="482" y="673"/>
                      <a:pt x="483" y="669"/>
                    </a:cubicBezTo>
                    <a:cubicBezTo>
                      <a:pt x="484" y="660"/>
                      <a:pt x="484" y="660"/>
                      <a:pt x="484" y="660"/>
                    </a:cubicBezTo>
                    <a:cubicBezTo>
                      <a:pt x="475" y="657"/>
                      <a:pt x="475" y="657"/>
                      <a:pt x="475" y="657"/>
                    </a:cubicBezTo>
                    <a:cubicBezTo>
                      <a:pt x="445" y="647"/>
                      <a:pt x="418" y="630"/>
                      <a:pt x="397" y="606"/>
                    </a:cubicBezTo>
                    <a:cubicBezTo>
                      <a:pt x="368" y="573"/>
                      <a:pt x="355" y="532"/>
                      <a:pt x="354" y="488"/>
                    </a:cubicBezTo>
                    <a:cubicBezTo>
                      <a:pt x="354" y="478"/>
                      <a:pt x="355" y="469"/>
                      <a:pt x="356" y="459"/>
                    </a:cubicBezTo>
                    <a:cubicBezTo>
                      <a:pt x="358" y="444"/>
                      <a:pt x="358" y="444"/>
                      <a:pt x="358" y="444"/>
                    </a:cubicBezTo>
                    <a:cubicBezTo>
                      <a:pt x="343" y="447"/>
                      <a:pt x="343" y="447"/>
                      <a:pt x="343" y="447"/>
                    </a:cubicBezTo>
                    <a:cubicBezTo>
                      <a:pt x="329" y="449"/>
                      <a:pt x="314" y="450"/>
                      <a:pt x="300" y="450"/>
                    </a:cubicBezTo>
                    <a:cubicBezTo>
                      <a:pt x="273" y="450"/>
                      <a:pt x="246" y="446"/>
                      <a:pt x="219" y="439"/>
                    </a:cubicBezTo>
                    <a:cubicBezTo>
                      <a:pt x="160" y="422"/>
                      <a:pt x="111" y="389"/>
                      <a:pt x="76" y="347"/>
                    </a:cubicBezTo>
                    <a:cubicBezTo>
                      <a:pt x="42" y="305"/>
                      <a:pt x="23" y="255"/>
                      <a:pt x="23" y="204"/>
                    </a:cubicBezTo>
                    <a:cubicBezTo>
                      <a:pt x="23" y="185"/>
                      <a:pt x="25" y="167"/>
                      <a:pt x="30" y="149"/>
                    </a:cubicBezTo>
                    <a:cubicBezTo>
                      <a:pt x="32" y="142"/>
                      <a:pt x="36" y="133"/>
                      <a:pt x="42" y="123"/>
                    </a:cubicBezTo>
                    <a:cubicBezTo>
                      <a:pt x="50" y="109"/>
                      <a:pt x="60" y="95"/>
                      <a:pt x="68" y="84"/>
                    </a:cubicBezTo>
                    <a:cubicBezTo>
                      <a:pt x="73" y="79"/>
                      <a:pt x="76" y="74"/>
                      <a:pt x="79" y="71"/>
                    </a:cubicBezTo>
                    <a:cubicBezTo>
                      <a:pt x="80" y="70"/>
                      <a:pt x="81" y="69"/>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77" y="62"/>
                      <a:pt x="77" y="62"/>
                      <a:pt x="77" y="62"/>
                    </a:cubicBezTo>
                    <a:cubicBezTo>
                      <a:pt x="81" y="68"/>
                      <a:pt x="81" y="68"/>
                      <a:pt x="81" y="68"/>
                    </a:cubicBezTo>
                    <a:cubicBezTo>
                      <a:pt x="82" y="68"/>
                      <a:pt x="82" y="68"/>
                      <a:pt x="82" y="68"/>
                    </a:cubicBezTo>
                    <a:cubicBezTo>
                      <a:pt x="77" y="62"/>
                      <a:pt x="77" y="62"/>
                      <a:pt x="77" y="62"/>
                    </a:cubicBezTo>
                    <a:cubicBezTo>
                      <a:pt x="81" y="68"/>
                      <a:pt x="81" y="68"/>
                      <a:pt x="81" y="68"/>
                    </a:cubicBezTo>
                    <a:cubicBezTo>
                      <a:pt x="76" y="60"/>
                      <a:pt x="76" y="60"/>
                      <a:pt x="76" y="60"/>
                    </a:cubicBezTo>
                    <a:cubicBezTo>
                      <a:pt x="80" y="69"/>
                      <a:pt x="80" y="69"/>
                      <a:pt x="80" y="69"/>
                    </a:cubicBezTo>
                    <a:cubicBezTo>
                      <a:pt x="81" y="69"/>
                      <a:pt x="81" y="69"/>
                      <a:pt x="81" y="68"/>
                    </a:cubicBezTo>
                    <a:cubicBezTo>
                      <a:pt x="76" y="60"/>
                      <a:pt x="76" y="60"/>
                      <a:pt x="76" y="60"/>
                    </a:cubicBezTo>
                    <a:cubicBezTo>
                      <a:pt x="80" y="69"/>
                      <a:pt x="80" y="69"/>
                      <a:pt x="80" y="69"/>
                    </a:cubicBezTo>
                    <a:cubicBezTo>
                      <a:pt x="76" y="59"/>
                      <a:pt x="76" y="59"/>
                      <a:pt x="76" y="59"/>
                    </a:cubicBezTo>
                    <a:cubicBezTo>
                      <a:pt x="76" y="70"/>
                      <a:pt x="76" y="70"/>
                      <a:pt x="76" y="70"/>
                    </a:cubicBezTo>
                    <a:cubicBezTo>
                      <a:pt x="78" y="70"/>
                      <a:pt x="79" y="69"/>
                      <a:pt x="80" y="69"/>
                    </a:cubicBezTo>
                    <a:cubicBezTo>
                      <a:pt x="76" y="59"/>
                      <a:pt x="76" y="59"/>
                      <a:pt x="76" y="59"/>
                    </a:cubicBezTo>
                    <a:cubicBezTo>
                      <a:pt x="76" y="70"/>
                      <a:pt x="76" y="70"/>
                      <a:pt x="76" y="70"/>
                    </a:cubicBezTo>
                    <a:cubicBezTo>
                      <a:pt x="76" y="59"/>
                      <a:pt x="76" y="59"/>
                      <a:pt x="76" y="59"/>
                    </a:cubicBezTo>
                    <a:cubicBezTo>
                      <a:pt x="70" y="69"/>
                      <a:pt x="70" y="69"/>
                      <a:pt x="70" y="69"/>
                    </a:cubicBezTo>
                    <a:cubicBezTo>
                      <a:pt x="72" y="70"/>
                      <a:pt x="74" y="70"/>
                      <a:pt x="76" y="70"/>
                    </a:cubicBezTo>
                    <a:cubicBezTo>
                      <a:pt x="76" y="59"/>
                      <a:pt x="76" y="59"/>
                      <a:pt x="76" y="59"/>
                    </a:cubicBezTo>
                    <a:cubicBezTo>
                      <a:pt x="70" y="69"/>
                      <a:pt x="70" y="69"/>
                      <a:pt x="70" y="69"/>
                    </a:cubicBezTo>
                    <a:cubicBezTo>
                      <a:pt x="77" y="72"/>
                      <a:pt x="77" y="72"/>
                      <a:pt x="77" y="72"/>
                    </a:cubicBezTo>
                    <a:cubicBezTo>
                      <a:pt x="83" y="68"/>
                      <a:pt x="83" y="68"/>
                      <a:pt x="83" y="68"/>
                    </a:cubicBezTo>
                    <a:cubicBezTo>
                      <a:pt x="101" y="54"/>
                      <a:pt x="124" y="43"/>
                      <a:pt x="150" y="35"/>
                    </a:cubicBezTo>
                    <a:cubicBezTo>
                      <a:pt x="176" y="27"/>
                      <a:pt x="206" y="23"/>
                      <a:pt x="238" y="23"/>
                    </a:cubicBezTo>
                    <a:cubicBezTo>
                      <a:pt x="263" y="23"/>
                      <a:pt x="289" y="26"/>
                      <a:pt x="316" y="31"/>
                    </a:cubicBezTo>
                    <a:cubicBezTo>
                      <a:pt x="380" y="45"/>
                      <a:pt x="434" y="72"/>
                      <a:pt x="473" y="106"/>
                    </a:cubicBezTo>
                    <a:cubicBezTo>
                      <a:pt x="492" y="123"/>
                      <a:pt x="507" y="141"/>
                      <a:pt x="517" y="160"/>
                    </a:cubicBezTo>
                    <a:cubicBezTo>
                      <a:pt x="527" y="179"/>
                      <a:pt x="533" y="199"/>
                      <a:pt x="533" y="218"/>
                    </a:cubicBezTo>
                    <a:cubicBezTo>
                      <a:pt x="533" y="223"/>
                      <a:pt x="532" y="228"/>
                      <a:pt x="532" y="233"/>
                    </a:cubicBezTo>
                    <a:cubicBezTo>
                      <a:pt x="530" y="244"/>
                      <a:pt x="530" y="244"/>
                      <a:pt x="530" y="244"/>
                    </a:cubicBezTo>
                    <a:cubicBezTo>
                      <a:pt x="542" y="245"/>
                      <a:pt x="542" y="245"/>
                      <a:pt x="542" y="245"/>
                    </a:cubicBezTo>
                    <a:cubicBezTo>
                      <a:pt x="571" y="250"/>
                      <a:pt x="601" y="263"/>
                      <a:pt x="627" y="284"/>
                    </a:cubicBezTo>
                    <a:cubicBezTo>
                      <a:pt x="653" y="305"/>
                      <a:pt x="676" y="334"/>
                      <a:pt x="691" y="369"/>
                    </a:cubicBezTo>
                    <a:cubicBezTo>
                      <a:pt x="703" y="398"/>
                      <a:pt x="709" y="428"/>
                      <a:pt x="709" y="456"/>
                    </a:cubicBezTo>
                    <a:cubicBezTo>
                      <a:pt x="709" y="504"/>
                      <a:pt x="692" y="547"/>
                      <a:pt x="664" y="577"/>
                    </a:cubicBezTo>
                    <a:cubicBezTo>
                      <a:pt x="657" y="584"/>
                      <a:pt x="657" y="584"/>
                      <a:pt x="657" y="584"/>
                    </a:cubicBezTo>
                    <a:cubicBezTo>
                      <a:pt x="663" y="592"/>
                      <a:pt x="663" y="592"/>
                      <a:pt x="663" y="592"/>
                    </a:cubicBezTo>
                    <a:cubicBezTo>
                      <a:pt x="674" y="605"/>
                      <a:pt x="683" y="620"/>
                      <a:pt x="690" y="636"/>
                    </a:cubicBezTo>
                    <a:lnTo>
                      <a:pt x="701" y="63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8" name="Freeform 10"/>
              <p:cNvSpPr>
                <a:spLocks/>
              </p:cNvSpPr>
              <p:nvPr/>
            </p:nvSpPr>
            <p:spPr bwMode="auto">
              <a:xfrm>
                <a:off x="4475536" y="3151804"/>
                <a:ext cx="1061515" cy="1294635"/>
              </a:xfrm>
              <a:custGeom>
                <a:avLst/>
                <a:gdLst>
                  <a:gd name="T0" fmla="*/ 377 w 414"/>
                  <a:gd name="T1" fmla="*/ 215 h 505"/>
                  <a:gd name="T2" fmla="*/ 374 w 414"/>
                  <a:gd name="T3" fmla="*/ 70 h 505"/>
                  <a:gd name="T4" fmla="*/ 249 w 414"/>
                  <a:gd name="T5" fmla="*/ 49 h 505"/>
                  <a:gd name="T6" fmla="*/ 132 w 414"/>
                  <a:gd name="T7" fmla="*/ 0 h 505"/>
                  <a:gd name="T8" fmla="*/ 108 w 414"/>
                  <a:gd name="T9" fmla="*/ 4 h 505"/>
                  <a:gd name="T10" fmla="*/ 5 w 414"/>
                  <a:gd name="T11" fmla="*/ 120 h 505"/>
                  <a:gd name="T12" fmla="*/ 33 w 414"/>
                  <a:gd name="T13" fmla="*/ 221 h 505"/>
                  <a:gd name="T14" fmla="*/ 38 w 414"/>
                  <a:gd name="T15" fmla="*/ 357 h 505"/>
                  <a:gd name="T16" fmla="*/ 319 w 414"/>
                  <a:gd name="T17" fmla="*/ 458 h 505"/>
                  <a:gd name="T18" fmla="*/ 344 w 414"/>
                  <a:gd name="T19" fmla="*/ 446 h 505"/>
                  <a:gd name="T20" fmla="*/ 398 w 414"/>
                  <a:gd name="T21" fmla="*/ 307 h 505"/>
                  <a:gd name="T22" fmla="*/ 377 w 414"/>
                  <a:gd name="T23" fmla="*/ 21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505">
                    <a:moveTo>
                      <a:pt x="377" y="215"/>
                    </a:moveTo>
                    <a:cubicBezTo>
                      <a:pt x="414" y="174"/>
                      <a:pt x="413" y="110"/>
                      <a:pt x="374" y="70"/>
                    </a:cubicBezTo>
                    <a:cubicBezTo>
                      <a:pt x="340" y="35"/>
                      <a:pt x="289" y="28"/>
                      <a:pt x="249" y="49"/>
                    </a:cubicBezTo>
                    <a:cubicBezTo>
                      <a:pt x="219" y="19"/>
                      <a:pt x="178" y="0"/>
                      <a:pt x="132" y="0"/>
                    </a:cubicBezTo>
                    <a:cubicBezTo>
                      <a:pt x="124" y="0"/>
                      <a:pt x="108" y="3"/>
                      <a:pt x="108" y="4"/>
                    </a:cubicBezTo>
                    <a:cubicBezTo>
                      <a:pt x="54" y="18"/>
                      <a:pt x="12" y="62"/>
                      <a:pt x="5" y="120"/>
                    </a:cubicBezTo>
                    <a:cubicBezTo>
                      <a:pt x="0" y="157"/>
                      <a:pt x="11" y="193"/>
                      <a:pt x="33" y="221"/>
                    </a:cubicBezTo>
                    <a:cubicBezTo>
                      <a:pt x="19" y="265"/>
                      <a:pt x="20" y="312"/>
                      <a:pt x="38" y="357"/>
                    </a:cubicBezTo>
                    <a:cubicBezTo>
                      <a:pt x="82" y="460"/>
                      <a:pt x="208" y="505"/>
                      <a:pt x="319" y="458"/>
                    </a:cubicBezTo>
                    <a:cubicBezTo>
                      <a:pt x="327" y="454"/>
                      <a:pt x="336" y="450"/>
                      <a:pt x="344" y="446"/>
                    </a:cubicBezTo>
                    <a:cubicBezTo>
                      <a:pt x="344" y="446"/>
                      <a:pt x="404" y="391"/>
                      <a:pt x="398" y="307"/>
                    </a:cubicBezTo>
                    <a:cubicBezTo>
                      <a:pt x="396" y="274"/>
                      <a:pt x="391" y="242"/>
                      <a:pt x="377" y="215"/>
                    </a:cubicBezTo>
                    <a:close/>
                  </a:path>
                </a:pathLst>
              </a:custGeom>
              <a:ln/>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9" name="Freeform 11"/>
              <p:cNvSpPr>
                <a:spLocks/>
              </p:cNvSpPr>
              <p:nvPr/>
            </p:nvSpPr>
            <p:spPr bwMode="auto">
              <a:xfrm>
                <a:off x="4454935" y="3123613"/>
                <a:ext cx="1087536" cy="1279455"/>
              </a:xfrm>
              <a:custGeom>
                <a:avLst/>
                <a:gdLst>
                  <a:gd name="T0" fmla="*/ 424 w 424"/>
                  <a:gd name="T1" fmla="*/ 155 h 499"/>
                  <a:gd name="T2" fmla="*/ 251 w 424"/>
                  <a:gd name="T3" fmla="*/ 50 h 499"/>
                  <a:gd name="T4" fmla="*/ 140 w 424"/>
                  <a:gd name="T5" fmla="*/ 0 h 499"/>
                  <a:gd name="T6" fmla="*/ 114 w 424"/>
                  <a:gd name="T7" fmla="*/ 4 h 499"/>
                  <a:gd name="T8" fmla="*/ 107 w 424"/>
                  <a:gd name="T9" fmla="*/ 7 h 499"/>
                  <a:gd name="T10" fmla="*/ 116 w 424"/>
                  <a:gd name="T11" fmla="*/ 15 h 499"/>
                  <a:gd name="T12" fmla="*/ 1 w 424"/>
                  <a:gd name="T13" fmla="*/ 129 h 499"/>
                  <a:gd name="T14" fmla="*/ 41 w 424"/>
                  <a:gd name="T15" fmla="*/ 232 h 499"/>
                  <a:gd name="T16" fmla="*/ 36 w 424"/>
                  <a:gd name="T17" fmla="*/ 372 h 499"/>
                  <a:gd name="T18" fmla="*/ 331 w 424"/>
                  <a:gd name="T19" fmla="*/ 480 h 499"/>
                  <a:gd name="T20" fmla="*/ 341 w 424"/>
                  <a:gd name="T21" fmla="*/ 460 h 499"/>
                  <a:gd name="T22" fmla="*/ 352 w 424"/>
                  <a:gd name="T23" fmla="*/ 468 h 499"/>
                  <a:gd name="T24" fmla="*/ 359 w 424"/>
                  <a:gd name="T25" fmla="*/ 466 h 499"/>
                  <a:gd name="T26" fmla="*/ 397 w 424"/>
                  <a:gd name="T27" fmla="*/ 415 h 499"/>
                  <a:gd name="T28" fmla="*/ 395 w 424"/>
                  <a:gd name="T29" fmla="*/ 221 h 499"/>
                  <a:gd name="T30" fmla="*/ 385 w 424"/>
                  <a:gd name="T31" fmla="*/ 226 h 499"/>
                  <a:gd name="T32" fmla="*/ 395 w 424"/>
                  <a:gd name="T33" fmla="*/ 330 h 499"/>
                  <a:gd name="T34" fmla="*/ 347 w 424"/>
                  <a:gd name="T35" fmla="*/ 446 h 499"/>
                  <a:gd name="T36" fmla="*/ 349 w 424"/>
                  <a:gd name="T37" fmla="*/ 452 h 499"/>
                  <a:gd name="T38" fmla="*/ 349 w 424"/>
                  <a:gd name="T39" fmla="*/ 452 h 499"/>
                  <a:gd name="T40" fmla="*/ 347 w 424"/>
                  <a:gd name="T41" fmla="*/ 446 h 499"/>
                  <a:gd name="T42" fmla="*/ 347 w 424"/>
                  <a:gd name="T43" fmla="*/ 446 h 499"/>
                  <a:gd name="T44" fmla="*/ 347 w 424"/>
                  <a:gd name="T45" fmla="*/ 446 h 499"/>
                  <a:gd name="T46" fmla="*/ 352 w 424"/>
                  <a:gd name="T47" fmla="*/ 456 h 499"/>
                  <a:gd name="T48" fmla="*/ 352 w 424"/>
                  <a:gd name="T49" fmla="*/ 456 h 499"/>
                  <a:gd name="T50" fmla="*/ 352 w 424"/>
                  <a:gd name="T51" fmla="*/ 445 h 499"/>
                  <a:gd name="T52" fmla="*/ 352 w 424"/>
                  <a:gd name="T53" fmla="*/ 445 h 499"/>
                  <a:gd name="T54" fmla="*/ 352 w 424"/>
                  <a:gd name="T55" fmla="*/ 445 h 499"/>
                  <a:gd name="T56" fmla="*/ 352 w 424"/>
                  <a:gd name="T57" fmla="*/ 457 h 499"/>
                  <a:gd name="T58" fmla="*/ 352 w 424"/>
                  <a:gd name="T59" fmla="*/ 457 h 499"/>
                  <a:gd name="T60" fmla="*/ 363 w 424"/>
                  <a:gd name="T61" fmla="*/ 453 h 499"/>
                  <a:gd name="T62" fmla="*/ 363 w 424"/>
                  <a:gd name="T63" fmla="*/ 453 h 499"/>
                  <a:gd name="T64" fmla="*/ 322 w 424"/>
                  <a:gd name="T65" fmla="*/ 459 h 499"/>
                  <a:gd name="T66" fmla="*/ 57 w 424"/>
                  <a:gd name="T67" fmla="*/ 363 h 499"/>
                  <a:gd name="T68" fmla="*/ 53 w 424"/>
                  <a:gd name="T69" fmla="*/ 230 h 499"/>
                  <a:gd name="T70" fmla="*/ 24 w 424"/>
                  <a:gd name="T71" fmla="*/ 132 h 499"/>
                  <a:gd name="T72" fmla="*/ 126 w 424"/>
                  <a:gd name="T73" fmla="*/ 24 h 499"/>
                  <a:gd name="T74" fmla="*/ 125 w 424"/>
                  <a:gd name="T75" fmla="*/ 22 h 499"/>
                  <a:gd name="T76" fmla="*/ 125 w 424"/>
                  <a:gd name="T77" fmla="*/ 22 h 499"/>
                  <a:gd name="T78" fmla="*/ 125 w 424"/>
                  <a:gd name="T79" fmla="*/ 22 h 499"/>
                  <a:gd name="T80" fmla="*/ 116 w 424"/>
                  <a:gd name="T81" fmla="*/ 16 h 499"/>
                  <a:gd name="T82" fmla="*/ 116 w 424"/>
                  <a:gd name="T83" fmla="*/ 16 h 499"/>
                  <a:gd name="T84" fmla="*/ 120 w 424"/>
                  <a:gd name="T85" fmla="*/ 26 h 499"/>
                  <a:gd name="T86" fmla="*/ 120 w 424"/>
                  <a:gd name="T87" fmla="*/ 26 h 499"/>
                  <a:gd name="T88" fmla="*/ 120 w 424"/>
                  <a:gd name="T89" fmla="*/ 26 h 499"/>
                  <a:gd name="T90" fmla="*/ 123 w 424"/>
                  <a:gd name="T91" fmla="*/ 25 h 499"/>
                  <a:gd name="T92" fmla="*/ 248 w 424"/>
                  <a:gd name="T93" fmla="*/ 68 h 499"/>
                  <a:gd name="T94" fmla="*/ 305 w 424"/>
                  <a:gd name="T95" fmla="*/ 59 h 499"/>
                  <a:gd name="T96" fmla="*/ 377 w 424"/>
                  <a:gd name="T97" fmla="*/ 218 h 499"/>
                  <a:gd name="T98" fmla="*/ 385 w 424"/>
                  <a:gd name="T99" fmla="*/ 22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4" h="499">
                    <a:moveTo>
                      <a:pt x="385" y="226"/>
                    </a:moveTo>
                    <a:cubicBezTo>
                      <a:pt x="393" y="233"/>
                      <a:pt x="393" y="233"/>
                      <a:pt x="393" y="233"/>
                    </a:cubicBezTo>
                    <a:cubicBezTo>
                      <a:pt x="414" y="211"/>
                      <a:pt x="424" y="183"/>
                      <a:pt x="424" y="155"/>
                    </a:cubicBezTo>
                    <a:cubicBezTo>
                      <a:pt x="424" y="126"/>
                      <a:pt x="412" y="96"/>
                      <a:pt x="390" y="73"/>
                    </a:cubicBezTo>
                    <a:cubicBezTo>
                      <a:pt x="367" y="49"/>
                      <a:pt x="336" y="37"/>
                      <a:pt x="305" y="37"/>
                    </a:cubicBezTo>
                    <a:cubicBezTo>
                      <a:pt x="287" y="37"/>
                      <a:pt x="268" y="41"/>
                      <a:pt x="251" y="50"/>
                    </a:cubicBezTo>
                    <a:cubicBezTo>
                      <a:pt x="257" y="60"/>
                      <a:pt x="257" y="60"/>
                      <a:pt x="257" y="60"/>
                    </a:cubicBezTo>
                    <a:cubicBezTo>
                      <a:pt x="265" y="52"/>
                      <a:pt x="265" y="52"/>
                      <a:pt x="265" y="52"/>
                    </a:cubicBezTo>
                    <a:cubicBezTo>
                      <a:pt x="233" y="20"/>
                      <a:pt x="189" y="0"/>
                      <a:pt x="140" y="0"/>
                    </a:cubicBezTo>
                    <a:cubicBezTo>
                      <a:pt x="138" y="0"/>
                      <a:pt x="135" y="0"/>
                      <a:pt x="132" y="0"/>
                    </a:cubicBezTo>
                    <a:cubicBezTo>
                      <a:pt x="127" y="1"/>
                      <a:pt x="123" y="2"/>
                      <a:pt x="119" y="2"/>
                    </a:cubicBezTo>
                    <a:cubicBezTo>
                      <a:pt x="117" y="3"/>
                      <a:pt x="116" y="3"/>
                      <a:pt x="114" y="4"/>
                    </a:cubicBezTo>
                    <a:cubicBezTo>
                      <a:pt x="113" y="4"/>
                      <a:pt x="113" y="4"/>
                      <a:pt x="112" y="4"/>
                    </a:cubicBezTo>
                    <a:cubicBezTo>
                      <a:pt x="111" y="4"/>
                      <a:pt x="111" y="5"/>
                      <a:pt x="110" y="5"/>
                    </a:cubicBezTo>
                    <a:cubicBezTo>
                      <a:pt x="109" y="6"/>
                      <a:pt x="108" y="6"/>
                      <a:pt x="107" y="7"/>
                    </a:cubicBezTo>
                    <a:cubicBezTo>
                      <a:pt x="107" y="8"/>
                      <a:pt x="106" y="8"/>
                      <a:pt x="106" y="9"/>
                    </a:cubicBezTo>
                    <a:cubicBezTo>
                      <a:pt x="105" y="11"/>
                      <a:pt x="104" y="12"/>
                      <a:pt x="104" y="14"/>
                    </a:cubicBezTo>
                    <a:cubicBezTo>
                      <a:pt x="116" y="15"/>
                      <a:pt x="116" y="15"/>
                      <a:pt x="116" y="15"/>
                    </a:cubicBezTo>
                    <a:cubicBezTo>
                      <a:pt x="113" y="4"/>
                      <a:pt x="113" y="4"/>
                      <a:pt x="113" y="4"/>
                    </a:cubicBezTo>
                    <a:cubicBezTo>
                      <a:pt x="84" y="12"/>
                      <a:pt x="58" y="27"/>
                      <a:pt x="38" y="49"/>
                    </a:cubicBezTo>
                    <a:cubicBezTo>
                      <a:pt x="19" y="71"/>
                      <a:pt x="5" y="98"/>
                      <a:pt x="1" y="129"/>
                    </a:cubicBezTo>
                    <a:cubicBezTo>
                      <a:pt x="0" y="135"/>
                      <a:pt x="0" y="142"/>
                      <a:pt x="0" y="148"/>
                    </a:cubicBezTo>
                    <a:cubicBezTo>
                      <a:pt x="0" y="182"/>
                      <a:pt x="12" y="214"/>
                      <a:pt x="32" y="239"/>
                    </a:cubicBezTo>
                    <a:cubicBezTo>
                      <a:pt x="41" y="232"/>
                      <a:pt x="41" y="232"/>
                      <a:pt x="41" y="232"/>
                    </a:cubicBezTo>
                    <a:cubicBezTo>
                      <a:pt x="30" y="229"/>
                      <a:pt x="30" y="229"/>
                      <a:pt x="30" y="229"/>
                    </a:cubicBezTo>
                    <a:cubicBezTo>
                      <a:pt x="23" y="249"/>
                      <a:pt x="20" y="271"/>
                      <a:pt x="20" y="293"/>
                    </a:cubicBezTo>
                    <a:cubicBezTo>
                      <a:pt x="20" y="320"/>
                      <a:pt x="25" y="346"/>
                      <a:pt x="36" y="372"/>
                    </a:cubicBezTo>
                    <a:cubicBezTo>
                      <a:pt x="53" y="412"/>
                      <a:pt x="82" y="444"/>
                      <a:pt x="117" y="466"/>
                    </a:cubicBezTo>
                    <a:cubicBezTo>
                      <a:pt x="152" y="488"/>
                      <a:pt x="193" y="499"/>
                      <a:pt x="236" y="499"/>
                    </a:cubicBezTo>
                    <a:cubicBezTo>
                      <a:pt x="268" y="499"/>
                      <a:pt x="300" y="493"/>
                      <a:pt x="331" y="480"/>
                    </a:cubicBezTo>
                    <a:cubicBezTo>
                      <a:pt x="340" y="476"/>
                      <a:pt x="349" y="471"/>
                      <a:pt x="358" y="466"/>
                    </a:cubicBezTo>
                    <a:cubicBezTo>
                      <a:pt x="352" y="457"/>
                      <a:pt x="352" y="457"/>
                      <a:pt x="352" y="457"/>
                    </a:cubicBezTo>
                    <a:cubicBezTo>
                      <a:pt x="341" y="460"/>
                      <a:pt x="341" y="460"/>
                      <a:pt x="341" y="460"/>
                    </a:cubicBezTo>
                    <a:cubicBezTo>
                      <a:pt x="342" y="461"/>
                      <a:pt x="342" y="463"/>
                      <a:pt x="343" y="464"/>
                    </a:cubicBezTo>
                    <a:cubicBezTo>
                      <a:pt x="344" y="465"/>
                      <a:pt x="346" y="467"/>
                      <a:pt x="348" y="467"/>
                    </a:cubicBezTo>
                    <a:cubicBezTo>
                      <a:pt x="350" y="468"/>
                      <a:pt x="351" y="468"/>
                      <a:pt x="352" y="468"/>
                    </a:cubicBezTo>
                    <a:cubicBezTo>
                      <a:pt x="354" y="468"/>
                      <a:pt x="355" y="468"/>
                      <a:pt x="355" y="467"/>
                    </a:cubicBezTo>
                    <a:cubicBezTo>
                      <a:pt x="357" y="467"/>
                      <a:pt x="357" y="467"/>
                      <a:pt x="358" y="467"/>
                    </a:cubicBezTo>
                    <a:cubicBezTo>
                      <a:pt x="358" y="466"/>
                      <a:pt x="359" y="466"/>
                      <a:pt x="359" y="466"/>
                    </a:cubicBezTo>
                    <a:cubicBezTo>
                      <a:pt x="359" y="465"/>
                      <a:pt x="360" y="465"/>
                      <a:pt x="360" y="465"/>
                    </a:cubicBezTo>
                    <a:cubicBezTo>
                      <a:pt x="361" y="464"/>
                      <a:pt x="363" y="462"/>
                      <a:pt x="365" y="460"/>
                    </a:cubicBezTo>
                    <a:cubicBezTo>
                      <a:pt x="372" y="452"/>
                      <a:pt x="385" y="437"/>
                      <a:pt x="397" y="415"/>
                    </a:cubicBezTo>
                    <a:cubicBezTo>
                      <a:pt x="408" y="392"/>
                      <a:pt x="418" y="364"/>
                      <a:pt x="418" y="330"/>
                    </a:cubicBezTo>
                    <a:cubicBezTo>
                      <a:pt x="418" y="326"/>
                      <a:pt x="418" y="322"/>
                      <a:pt x="418" y="317"/>
                    </a:cubicBezTo>
                    <a:cubicBezTo>
                      <a:pt x="415" y="283"/>
                      <a:pt x="410" y="250"/>
                      <a:pt x="395" y="221"/>
                    </a:cubicBezTo>
                    <a:cubicBezTo>
                      <a:pt x="385" y="226"/>
                      <a:pt x="385" y="226"/>
                      <a:pt x="385" y="226"/>
                    </a:cubicBezTo>
                    <a:cubicBezTo>
                      <a:pt x="393" y="233"/>
                      <a:pt x="393" y="233"/>
                      <a:pt x="393" y="233"/>
                    </a:cubicBezTo>
                    <a:cubicBezTo>
                      <a:pt x="385" y="226"/>
                      <a:pt x="385" y="226"/>
                      <a:pt x="385" y="226"/>
                    </a:cubicBezTo>
                    <a:cubicBezTo>
                      <a:pt x="375" y="231"/>
                      <a:pt x="375" y="231"/>
                      <a:pt x="375" y="231"/>
                    </a:cubicBezTo>
                    <a:cubicBezTo>
                      <a:pt x="387" y="256"/>
                      <a:pt x="393" y="286"/>
                      <a:pt x="395" y="319"/>
                    </a:cubicBezTo>
                    <a:cubicBezTo>
                      <a:pt x="395" y="323"/>
                      <a:pt x="395" y="326"/>
                      <a:pt x="395" y="330"/>
                    </a:cubicBezTo>
                    <a:cubicBezTo>
                      <a:pt x="395" y="365"/>
                      <a:pt x="383" y="395"/>
                      <a:pt x="370" y="416"/>
                    </a:cubicBezTo>
                    <a:cubicBezTo>
                      <a:pt x="364" y="426"/>
                      <a:pt x="357" y="434"/>
                      <a:pt x="352" y="440"/>
                    </a:cubicBezTo>
                    <a:cubicBezTo>
                      <a:pt x="350" y="443"/>
                      <a:pt x="348" y="445"/>
                      <a:pt x="347" y="446"/>
                    </a:cubicBezTo>
                    <a:cubicBezTo>
                      <a:pt x="346" y="447"/>
                      <a:pt x="345" y="447"/>
                      <a:pt x="345" y="447"/>
                    </a:cubicBezTo>
                    <a:cubicBezTo>
                      <a:pt x="345" y="447"/>
                      <a:pt x="345" y="447"/>
                      <a:pt x="345" y="447"/>
                    </a:cubicBezTo>
                    <a:cubicBezTo>
                      <a:pt x="349" y="452"/>
                      <a:pt x="349" y="452"/>
                      <a:pt x="349" y="452"/>
                    </a:cubicBezTo>
                    <a:cubicBezTo>
                      <a:pt x="346" y="447"/>
                      <a:pt x="346" y="447"/>
                      <a:pt x="346" y="447"/>
                    </a:cubicBezTo>
                    <a:cubicBezTo>
                      <a:pt x="345" y="447"/>
                      <a:pt x="345" y="447"/>
                      <a:pt x="345" y="447"/>
                    </a:cubicBezTo>
                    <a:cubicBezTo>
                      <a:pt x="349" y="452"/>
                      <a:pt x="349" y="452"/>
                      <a:pt x="349" y="452"/>
                    </a:cubicBezTo>
                    <a:cubicBezTo>
                      <a:pt x="346" y="447"/>
                      <a:pt x="346" y="447"/>
                      <a:pt x="346" y="447"/>
                    </a:cubicBezTo>
                    <a:cubicBezTo>
                      <a:pt x="352" y="456"/>
                      <a:pt x="352" y="456"/>
                      <a:pt x="352" y="456"/>
                    </a:cubicBezTo>
                    <a:cubicBezTo>
                      <a:pt x="347" y="446"/>
                      <a:pt x="347" y="446"/>
                      <a:pt x="347" y="446"/>
                    </a:cubicBezTo>
                    <a:cubicBezTo>
                      <a:pt x="346" y="447"/>
                      <a:pt x="346" y="447"/>
                      <a:pt x="346" y="447"/>
                    </a:cubicBezTo>
                    <a:cubicBezTo>
                      <a:pt x="352" y="456"/>
                      <a:pt x="352" y="456"/>
                      <a:pt x="352" y="456"/>
                    </a:cubicBezTo>
                    <a:cubicBezTo>
                      <a:pt x="347" y="446"/>
                      <a:pt x="347" y="446"/>
                      <a:pt x="347" y="446"/>
                    </a:cubicBezTo>
                    <a:cubicBezTo>
                      <a:pt x="352" y="456"/>
                      <a:pt x="352" y="456"/>
                      <a:pt x="352" y="456"/>
                    </a:cubicBezTo>
                    <a:cubicBezTo>
                      <a:pt x="348" y="446"/>
                      <a:pt x="348" y="446"/>
                      <a:pt x="348" y="446"/>
                    </a:cubicBezTo>
                    <a:cubicBezTo>
                      <a:pt x="347" y="446"/>
                      <a:pt x="347" y="446"/>
                      <a:pt x="347" y="446"/>
                    </a:cubicBezTo>
                    <a:cubicBezTo>
                      <a:pt x="352" y="456"/>
                      <a:pt x="352" y="456"/>
                      <a:pt x="352" y="456"/>
                    </a:cubicBezTo>
                    <a:cubicBezTo>
                      <a:pt x="348" y="446"/>
                      <a:pt x="348" y="446"/>
                      <a:pt x="348" y="446"/>
                    </a:cubicBezTo>
                    <a:cubicBezTo>
                      <a:pt x="352" y="456"/>
                      <a:pt x="352" y="456"/>
                      <a:pt x="352" y="456"/>
                    </a:cubicBezTo>
                    <a:cubicBezTo>
                      <a:pt x="349" y="445"/>
                      <a:pt x="349" y="445"/>
                      <a:pt x="349" y="445"/>
                    </a:cubicBezTo>
                    <a:cubicBezTo>
                      <a:pt x="349" y="446"/>
                      <a:pt x="348" y="446"/>
                      <a:pt x="348" y="446"/>
                    </a:cubicBezTo>
                    <a:cubicBezTo>
                      <a:pt x="352" y="456"/>
                      <a:pt x="352" y="456"/>
                      <a:pt x="352" y="456"/>
                    </a:cubicBezTo>
                    <a:cubicBezTo>
                      <a:pt x="349" y="445"/>
                      <a:pt x="349" y="445"/>
                      <a:pt x="349" y="445"/>
                    </a:cubicBezTo>
                    <a:cubicBezTo>
                      <a:pt x="352" y="456"/>
                      <a:pt x="352" y="456"/>
                      <a:pt x="352" y="456"/>
                    </a:cubicBezTo>
                    <a:cubicBezTo>
                      <a:pt x="352" y="445"/>
                      <a:pt x="352" y="445"/>
                      <a:pt x="352" y="445"/>
                    </a:cubicBezTo>
                    <a:cubicBezTo>
                      <a:pt x="351" y="445"/>
                      <a:pt x="350" y="445"/>
                      <a:pt x="349" y="445"/>
                    </a:cubicBezTo>
                    <a:cubicBezTo>
                      <a:pt x="352" y="456"/>
                      <a:pt x="352" y="456"/>
                      <a:pt x="352" y="456"/>
                    </a:cubicBezTo>
                    <a:cubicBezTo>
                      <a:pt x="352" y="445"/>
                      <a:pt x="352" y="445"/>
                      <a:pt x="352" y="445"/>
                    </a:cubicBezTo>
                    <a:cubicBezTo>
                      <a:pt x="352" y="457"/>
                      <a:pt x="352" y="457"/>
                      <a:pt x="352" y="457"/>
                    </a:cubicBezTo>
                    <a:cubicBezTo>
                      <a:pt x="358" y="447"/>
                      <a:pt x="358" y="447"/>
                      <a:pt x="358" y="447"/>
                    </a:cubicBezTo>
                    <a:cubicBezTo>
                      <a:pt x="355" y="445"/>
                      <a:pt x="353" y="445"/>
                      <a:pt x="352" y="445"/>
                    </a:cubicBezTo>
                    <a:cubicBezTo>
                      <a:pt x="352" y="457"/>
                      <a:pt x="352" y="457"/>
                      <a:pt x="352" y="457"/>
                    </a:cubicBezTo>
                    <a:cubicBezTo>
                      <a:pt x="358" y="447"/>
                      <a:pt x="358" y="447"/>
                      <a:pt x="358" y="447"/>
                    </a:cubicBezTo>
                    <a:cubicBezTo>
                      <a:pt x="352" y="457"/>
                      <a:pt x="352" y="457"/>
                      <a:pt x="352" y="457"/>
                    </a:cubicBezTo>
                    <a:cubicBezTo>
                      <a:pt x="361" y="449"/>
                      <a:pt x="361" y="449"/>
                      <a:pt x="361" y="449"/>
                    </a:cubicBezTo>
                    <a:cubicBezTo>
                      <a:pt x="360" y="448"/>
                      <a:pt x="359" y="447"/>
                      <a:pt x="358" y="447"/>
                    </a:cubicBezTo>
                    <a:cubicBezTo>
                      <a:pt x="352" y="457"/>
                      <a:pt x="352" y="457"/>
                      <a:pt x="352" y="457"/>
                    </a:cubicBezTo>
                    <a:cubicBezTo>
                      <a:pt x="361" y="449"/>
                      <a:pt x="361" y="449"/>
                      <a:pt x="361" y="449"/>
                    </a:cubicBezTo>
                    <a:cubicBezTo>
                      <a:pt x="352" y="457"/>
                      <a:pt x="352" y="457"/>
                      <a:pt x="352" y="457"/>
                    </a:cubicBezTo>
                    <a:cubicBezTo>
                      <a:pt x="363" y="453"/>
                      <a:pt x="363" y="453"/>
                      <a:pt x="363" y="453"/>
                    </a:cubicBezTo>
                    <a:cubicBezTo>
                      <a:pt x="362" y="452"/>
                      <a:pt x="362" y="451"/>
                      <a:pt x="361" y="449"/>
                    </a:cubicBezTo>
                    <a:cubicBezTo>
                      <a:pt x="352" y="457"/>
                      <a:pt x="352" y="457"/>
                      <a:pt x="352" y="457"/>
                    </a:cubicBezTo>
                    <a:cubicBezTo>
                      <a:pt x="363" y="453"/>
                      <a:pt x="363" y="453"/>
                      <a:pt x="363" y="453"/>
                    </a:cubicBezTo>
                    <a:cubicBezTo>
                      <a:pt x="358" y="440"/>
                      <a:pt x="358" y="440"/>
                      <a:pt x="358" y="440"/>
                    </a:cubicBezTo>
                    <a:cubicBezTo>
                      <a:pt x="346" y="447"/>
                      <a:pt x="346" y="447"/>
                      <a:pt x="346" y="447"/>
                    </a:cubicBezTo>
                    <a:cubicBezTo>
                      <a:pt x="339" y="451"/>
                      <a:pt x="331" y="455"/>
                      <a:pt x="322" y="459"/>
                    </a:cubicBezTo>
                    <a:cubicBezTo>
                      <a:pt x="294" y="471"/>
                      <a:pt x="265" y="476"/>
                      <a:pt x="236" y="476"/>
                    </a:cubicBezTo>
                    <a:cubicBezTo>
                      <a:pt x="197" y="476"/>
                      <a:pt x="160" y="466"/>
                      <a:pt x="129" y="446"/>
                    </a:cubicBezTo>
                    <a:cubicBezTo>
                      <a:pt x="97" y="427"/>
                      <a:pt x="72" y="399"/>
                      <a:pt x="57" y="363"/>
                    </a:cubicBezTo>
                    <a:cubicBezTo>
                      <a:pt x="47" y="340"/>
                      <a:pt x="43" y="317"/>
                      <a:pt x="43" y="293"/>
                    </a:cubicBezTo>
                    <a:cubicBezTo>
                      <a:pt x="43" y="274"/>
                      <a:pt x="46" y="254"/>
                      <a:pt x="52" y="236"/>
                    </a:cubicBezTo>
                    <a:cubicBezTo>
                      <a:pt x="53" y="230"/>
                      <a:pt x="53" y="230"/>
                      <a:pt x="53" y="230"/>
                    </a:cubicBezTo>
                    <a:cubicBezTo>
                      <a:pt x="50" y="225"/>
                      <a:pt x="50" y="225"/>
                      <a:pt x="50" y="225"/>
                    </a:cubicBezTo>
                    <a:cubicBezTo>
                      <a:pt x="33" y="203"/>
                      <a:pt x="23" y="176"/>
                      <a:pt x="23" y="148"/>
                    </a:cubicBezTo>
                    <a:cubicBezTo>
                      <a:pt x="23" y="143"/>
                      <a:pt x="23" y="137"/>
                      <a:pt x="24" y="132"/>
                    </a:cubicBezTo>
                    <a:cubicBezTo>
                      <a:pt x="27" y="106"/>
                      <a:pt x="39" y="83"/>
                      <a:pt x="55" y="64"/>
                    </a:cubicBezTo>
                    <a:cubicBezTo>
                      <a:pt x="72" y="46"/>
                      <a:pt x="94" y="33"/>
                      <a:pt x="118" y="26"/>
                    </a:cubicBezTo>
                    <a:cubicBezTo>
                      <a:pt x="126" y="24"/>
                      <a:pt x="126" y="24"/>
                      <a:pt x="126" y="24"/>
                    </a:cubicBezTo>
                    <a:cubicBezTo>
                      <a:pt x="127" y="16"/>
                      <a:pt x="127" y="16"/>
                      <a:pt x="127" y="16"/>
                    </a:cubicBezTo>
                    <a:cubicBezTo>
                      <a:pt x="116" y="15"/>
                      <a:pt x="116" y="15"/>
                      <a:pt x="116" y="15"/>
                    </a:cubicBezTo>
                    <a:cubicBezTo>
                      <a:pt x="125" y="22"/>
                      <a:pt x="125" y="22"/>
                      <a:pt x="125" y="22"/>
                    </a:cubicBezTo>
                    <a:cubicBezTo>
                      <a:pt x="126" y="21"/>
                      <a:pt x="127" y="19"/>
                      <a:pt x="127" y="16"/>
                    </a:cubicBezTo>
                    <a:cubicBezTo>
                      <a:pt x="116" y="15"/>
                      <a:pt x="116" y="15"/>
                      <a:pt x="116" y="15"/>
                    </a:cubicBezTo>
                    <a:cubicBezTo>
                      <a:pt x="125" y="22"/>
                      <a:pt x="125" y="22"/>
                      <a:pt x="125" y="22"/>
                    </a:cubicBezTo>
                    <a:cubicBezTo>
                      <a:pt x="116" y="15"/>
                      <a:pt x="116" y="15"/>
                      <a:pt x="116" y="15"/>
                    </a:cubicBezTo>
                    <a:cubicBezTo>
                      <a:pt x="123" y="24"/>
                      <a:pt x="123" y="24"/>
                      <a:pt x="123" y="24"/>
                    </a:cubicBezTo>
                    <a:cubicBezTo>
                      <a:pt x="123" y="23"/>
                      <a:pt x="124" y="23"/>
                      <a:pt x="125" y="22"/>
                    </a:cubicBezTo>
                    <a:cubicBezTo>
                      <a:pt x="116" y="15"/>
                      <a:pt x="116" y="15"/>
                      <a:pt x="116" y="15"/>
                    </a:cubicBezTo>
                    <a:cubicBezTo>
                      <a:pt x="123" y="24"/>
                      <a:pt x="123" y="24"/>
                      <a:pt x="123" y="24"/>
                    </a:cubicBezTo>
                    <a:cubicBezTo>
                      <a:pt x="116" y="16"/>
                      <a:pt x="116" y="16"/>
                      <a:pt x="116" y="16"/>
                    </a:cubicBezTo>
                    <a:cubicBezTo>
                      <a:pt x="121" y="25"/>
                      <a:pt x="121" y="25"/>
                      <a:pt x="121" y="25"/>
                    </a:cubicBezTo>
                    <a:cubicBezTo>
                      <a:pt x="121" y="25"/>
                      <a:pt x="122" y="25"/>
                      <a:pt x="123" y="24"/>
                    </a:cubicBezTo>
                    <a:cubicBezTo>
                      <a:pt x="116" y="16"/>
                      <a:pt x="116" y="16"/>
                      <a:pt x="116" y="16"/>
                    </a:cubicBezTo>
                    <a:cubicBezTo>
                      <a:pt x="121" y="25"/>
                      <a:pt x="121" y="25"/>
                      <a:pt x="121" y="25"/>
                    </a:cubicBezTo>
                    <a:cubicBezTo>
                      <a:pt x="118" y="18"/>
                      <a:pt x="118" y="18"/>
                      <a:pt x="118" y="18"/>
                    </a:cubicBezTo>
                    <a:cubicBezTo>
                      <a:pt x="120" y="26"/>
                      <a:pt x="120" y="26"/>
                      <a:pt x="120" y="26"/>
                    </a:cubicBezTo>
                    <a:cubicBezTo>
                      <a:pt x="120" y="26"/>
                      <a:pt x="120" y="26"/>
                      <a:pt x="121" y="25"/>
                    </a:cubicBezTo>
                    <a:cubicBezTo>
                      <a:pt x="118" y="18"/>
                      <a:pt x="118" y="18"/>
                      <a:pt x="118" y="18"/>
                    </a:cubicBezTo>
                    <a:cubicBezTo>
                      <a:pt x="120" y="26"/>
                      <a:pt x="120" y="26"/>
                      <a:pt x="120" y="26"/>
                    </a:cubicBezTo>
                    <a:cubicBezTo>
                      <a:pt x="120" y="25"/>
                      <a:pt x="120" y="25"/>
                      <a:pt x="120" y="25"/>
                    </a:cubicBezTo>
                    <a:cubicBezTo>
                      <a:pt x="120" y="26"/>
                      <a:pt x="120" y="26"/>
                      <a:pt x="120" y="26"/>
                    </a:cubicBezTo>
                    <a:cubicBezTo>
                      <a:pt x="120" y="26"/>
                      <a:pt x="120" y="26"/>
                      <a:pt x="120" y="26"/>
                    </a:cubicBezTo>
                    <a:cubicBezTo>
                      <a:pt x="120" y="25"/>
                      <a:pt x="120" y="25"/>
                      <a:pt x="120" y="25"/>
                    </a:cubicBezTo>
                    <a:cubicBezTo>
                      <a:pt x="120" y="26"/>
                      <a:pt x="120" y="26"/>
                      <a:pt x="120" y="26"/>
                    </a:cubicBezTo>
                    <a:cubicBezTo>
                      <a:pt x="120" y="25"/>
                      <a:pt x="122" y="25"/>
                      <a:pt x="123" y="25"/>
                    </a:cubicBezTo>
                    <a:cubicBezTo>
                      <a:pt x="126" y="24"/>
                      <a:pt x="129" y="24"/>
                      <a:pt x="132" y="23"/>
                    </a:cubicBezTo>
                    <a:cubicBezTo>
                      <a:pt x="135" y="23"/>
                      <a:pt x="139" y="23"/>
                      <a:pt x="140" y="23"/>
                    </a:cubicBezTo>
                    <a:cubicBezTo>
                      <a:pt x="182" y="23"/>
                      <a:pt x="220" y="40"/>
                      <a:pt x="248" y="68"/>
                    </a:cubicBezTo>
                    <a:cubicBezTo>
                      <a:pt x="254" y="74"/>
                      <a:pt x="254" y="74"/>
                      <a:pt x="254" y="74"/>
                    </a:cubicBezTo>
                    <a:cubicBezTo>
                      <a:pt x="262" y="70"/>
                      <a:pt x="262" y="70"/>
                      <a:pt x="262" y="70"/>
                    </a:cubicBezTo>
                    <a:cubicBezTo>
                      <a:pt x="275" y="63"/>
                      <a:pt x="290" y="59"/>
                      <a:pt x="305" y="59"/>
                    </a:cubicBezTo>
                    <a:cubicBezTo>
                      <a:pt x="330" y="59"/>
                      <a:pt x="355" y="69"/>
                      <a:pt x="374" y="89"/>
                    </a:cubicBezTo>
                    <a:cubicBezTo>
                      <a:pt x="392" y="107"/>
                      <a:pt x="401" y="131"/>
                      <a:pt x="401" y="155"/>
                    </a:cubicBezTo>
                    <a:cubicBezTo>
                      <a:pt x="401" y="178"/>
                      <a:pt x="393" y="200"/>
                      <a:pt x="377" y="218"/>
                    </a:cubicBezTo>
                    <a:cubicBezTo>
                      <a:pt x="371" y="224"/>
                      <a:pt x="371" y="224"/>
                      <a:pt x="371" y="224"/>
                    </a:cubicBezTo>
                    <a:cubicBezTo>
                      <a:pt x="375" y="231"/>
                      <a:pt x="375" y="231"/>
                      <a:pt x="375" y="231"/>
                    </a:cubicBezTo>
                    <a:lnTo>
                      <a:pt x="385" y="2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1" name="Freeform 14"/>
              <p:cNvSpPr>
                <a:spLocks noEditPoints="1"/>
              </p:cNvSpPr>
              <p:nvPr/>
            </p:nvSpPr>
            <p:spPr bwMode="auto">
              <a:xfrm>
                <a:off x="6577963" y="2621589"/>
                <a:ext cx="166979" cy="166979"/>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5 w 65"/>
                  <a:gd name="T11" fmla="*/ 32 h 65"/>
                  <a:gd name="T12" fmla="*/ 7 w 65"/>
                  <a:gd name="T13" fmla="*/ 32 h 65"/>
                  <a:gd name="T14" fmla="*/ 32 w 65"/>
                  <a:gd name="T15" fmla="*/ 7 h 65"/>
                  <a:gd name="T16" fmla="*/ 57 w 65"/>
                  <a:gd name="T17" fmla="*/ 32 h 65"/>
                  <a:gd name="T18" fmla="*/ 32 w 65"/>
                  <a:gd name="T19" fmla="*/ 57 h 65"/>
                  <a:gd name="T20" fmla="*/ 7 w 65"/>
                  <a:gd name="T21" fmla="*/ 32 h 65"/>
                  <a:gd name="T22" fmla="*/ 7 w 65"/>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5">
                    <a:moveTo>
                      <a:pt x="65" y="32"/>
                    </a:moveTo>
                    <a:cubicBezTo>
                      <a:pt x="65" y="14"/>
                      <a:pt x="50" y="0"/>
                      <a:pt x="32" y="0"/>
                    </a:cubicBezTo>
                    <a:cubicBezTo>
                      <a:pt x="14" y="0"/>
                      <a:pt x="0" y="14"/>
                      <a:pt x="0" y="32"/>
                    </a:cubicBezTo>
                    <a:cubicBezTo>
                      <a:pt x="0" y="50"/>
                      <a:pt x="14" y="65"/>
                      <a:pt x="32" y="65"/>
                    </a:cubicBezTo>
                    <a:cubicBezTo>
                      <a:pt x="50" y="65"/>
                      <a:pt x="65" y="50"/>
                      <a:pt x="65" y="32"/>
                    </a:cubicBezTo>
                    <a:cubicBezTo>
                      <a:pt x="65" y="14"/>
                      <a:pt x="65" y="50"/>
                      <a:pt x="65" y="32"/>
                    </a:cubicBezTo>
                    <a:close/>
                    <a:moveTo>
                      <a:pt x="7" y="32"/>
                    </a:moveTo>
                    <a:cubicBezTo>
                      <a:pt x="7" y="19"/>
                      <a:pt x="19" y="7"/>
                      <a:pt x="32" y="7"/>
                    </a:cubicBezTo>
                    <a:cubicBezTo>
                      <a:pt x="46" y="7"/>
                      <a:pt x="57" y="19"/>
                      <a:pt x="57" y="32"/>
                    </a:cubicBezTo>
                    <a:cubicBezTo>
                      <a:pt x="57" y="46"/>
                      <a:pt x="46" y="57"/>
                      <a:pt x="32" y="57"/>
                    </a:cubicBezTo>
                    <a:cubicBezTo>
                      <a:pt x="19" y="57"/>
                      <a:pt x="7" y="46"/>
                      <a:pt x="7" y="32"/>
                    </a:cubicBezTo>
                    <a:cubicBezTo>
                      <a:pt x="7" y="19"/>
                      <a:pt x="7" y="46"/>
                      <a:pt x="7" y="3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3" name="Freeform 17"/>
              <p:cNvSpPr>
                <a:spLocks noEditPoints="1"/>
              </p:cNvSpPr>
              <p:nvPr/>
            </p:nvSpPr>
            <p:spPr bwMode="auto">
              <a:xfrm>
                <a:off x="5444888" y="2811340"/>
                <a:ext cx="165896" cy="165896"/>
              </a:xfrm>
              <a:custGeom>
                <a:avLst/>
                <a:gdLst>
                  <a:gd name="T0" fmla="*/ 65 w 65"/>
                  <a:gd name="T1" fmla="*/ 32 h 65"/>
                  <a:gd name="T2" fmla="*/ 32 w 65"/>
                  <a:gd name="T3" fmla="*/ 0 h 65"/>
                  <a:gd name="T4" fmla="*/ 0 w 65"/>
                  <a:gd name="T5" fmla="*/ 32 h 65"/>
                  <a:gd name="T6" fmla="*/ 32 w 65"/>
                  <a:gd name="T7" fmla="*/ 65 h 65"/>
                  <a:gd name="T8" fmla="*/ 65 w 65"/>
                  <a:gd name="T9" fmla="*/ 32 h 65"/>
                  <a:gd name="T10" fmla="*/ 65 w 65"/>
                  <a:gd name="T11" fmla="*/ 32 h 65"/>
                  <a:gd name="T12" fmla="*/ 8 w 65"/>
                  <a:gd name="T13" fmla="*/ 32 h 65"/>
                  <a:gd name="T14" fmla="*/ 32 w 65"/>
                  <a:gd name="T15" fmla="*/ 8 h 65"/>
                  <a:gd name="T16" fmla="*/ 57 w 65"/>
                  <a:gd name="T17" fmla="*/ 32 h 65"/>
                  <a:gd name="T18" fmla="*/ 32 w 65"/>
                  <a:gd name="T19" fmla="*/ 57 h 65"/>
                  <a:gd name="T20" fmla="*/ 8 w 65"/>
                  <a:gd name="T21" fmla="*/ 32 h 65"/>
                  <a:gd name="T22" fmla="*/ 8 w 65"/>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5">
                    <a:moveTo>
                      <a:pt x="65" y="32"/>
                    </a:moveTo>
                    <a:cubicBezTo>
                      <a:pt x="65" y="15"/>
                      <a:pt x="50" y="0"/>
                      <a:pt x="32" y="0"/>
                    </a:cubicBezTo>
                    <a:cubicBezTo>
                      <a:pt x="14" y="0"/>
                      <a:pt x="0" y="15"/>
                      <a:pt x="0" y="32"/>
                    </a:cubicBezTo>
                    <a:cubicBezTo>
                      <a:pt x="0" y="50"/>
                      <a:pt x="14" y="65"/>
                      <a:pt x="32" y="65"/>
                    </a:cubicBezTo>
                    <a:cubicBezTo>
                      <a:pt x="50" y="65"/>
                      <a:pt x="65" y="50"/>
                      <a:pt x="65" y="32"/>
                    </a:cubicBezTo>
                    <a:cubicBezTo>
                      <a:pt x="65" y="15"/>
                      <a:pt x="65" y="50"/>
                      <a:pt x="65" y="32"/>
                    </a:cubicBezTo>
                    <a:close/>
                    <a:moveTo>
                      <a:pt x="8" y="32"/>
                    </a:moveTo>
                    <a:cubicBezTo>
                      <a:pt x="8" y="19"/>
                      <a:pt x="19" y="8"/>
                      <a:pt x="32" y="8"/>
                    </a:cubicBezTo>
                    <a:cubicBezTo>
                      <a:pt x="46" y="8"/>
                      <a:pt x="57" y="19"/>
                      <a:pt x="57" y="32"/>
                    </a:cubicBezTo>
                    <a:cubicBezTo>
                      <a:pt x="57" y="46"/>
                      <a:pt x="46" y="57"/>
                      <a:pt x="32" y="57"/>
                    </a:cubicBezTo>
                    <a:cubicBezTo>
                      <a:pt x="19" y="57"/>
                      <a:pt x="8" y="46"/>
                      <a:pt x="8" y="32"/>
                    </a:cubicBezTo>
                    <a:cubicBezTo>
                      <a:pt x="8" y="19"/>
                      <a:pt x="8" y="46"/>
                      <a:pt x="8" y="3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5" name="Freeform 20"/>
              <p:cNvSpPr>
                <a:spLocks noEditPoints="1"/>
              </p:cNvSpPr>
              <p:nvPr/>
            </p:nvSpPr>
            <p:spPr bwMode="auto">
              <a:xfrm>
                <a:off x="4659865" y="3747076"/>
                <a:ext cx="166979" cy="163728"/>
              </a:xfrm>
              <a:custGeom>
                <a:avLst/>
                <a:gdLst>
                  <a:gd name="T0" fmla="*/ 32 w 65"/>
                  <a:gd name="T1" fmla="*/ 0 h 64"/>
                  <a:gd name="T2" fmla="*/ 0 w 65"/>
                  <a:gd name="T3" fmla="*/ 32 h 64"/>
                  <a:gd name="T4" fmla="*/ 32 w 65"/>
                  <a:gd name="T5" fmla="*/ 64 h 64"/>
                  <a:gd name="T6" fmla="*/ 65 w 65"/>
                  <a:gd name="T7" fmla="*/ 32 h 64"/>
                  <a:gd name="T8" fmla="*/ 32 w 65"/>
                  <a:gd name="T9" fmla="*/ 0 h 64"/>
                  <a:gd name="T10" fmla="*/ 32 w 65"/>
                  <a:gd name="T11" fmla="*/ 0 h 64"/>
                  <a:gd name="T12" fmla="*/ 32 w 65"/>
                  <a:gd name="T13" fmla="*/ 57 h 64"/>
                  <a:gd name="T14" fmla="*/ 8 w 65"/>
                  <a:gd name="T15" fmla="*/ 32 h 64"/>
                  <a:gd name="T16" fmla="*/ 32 w 65"/>
                  <a:gd name="T17" fmla="*/ 7 h 64"/>
                  <a:gd name="T18" fmla="*/ 57 w 65"/>
                  <a:gd name="T19" fmla="*/ 32 h 64"/>
                  <a:gd name="T20" fmla="*/ 32 w 65"/>
                  <a:gd name="T21" fmla="*/ 57 h 64"/>
                  <a:gd name="T22" fmla="*/ 32 w 65"/>
                  <a:gd name="T23"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4">
                    <a:moveTo>
                      <a:pt x="32" y="0"/>
                    </a:moveTo>
                    <a:cubicBezTo>
                      <a:pt x="15" y="0"/>
                      <a:pt x="0" y="14"/>
                      <a:pt x="0" y="32"/>
                    </a:cubicBezTo>
                    <a:cubicBezTo>
                      <a:pt x="0" y="50"/>
                      <a:pt x="15" y="64"/>
                      <a:pt x="32" y="64"/>
                    </a:cubicBezTo>
                    <a:cubicBezTo>
                      <a:pt x="50" y="64"/>
                      <a:pt x="65" y="50"/>
                      <a:pt x="65" y="32"/>
                    </a:cubicBezTo>
                    <a:cubicBezTo>
                      <a:pt x="65" y="14"/>
                      <a:pt x="50" y="0"/>
                      <a:pt x="32" y="0"/>
                    </a:cubicBezTo>
                    <a:cubicBezTo>
                      <a:pt x="15" y="0"/>
                      <a:pt x="50" y="0"/>
                      <a:pt x="32" y="0"/>
                    </a:cubicBezTo>
                    <a:close/>
                    <a:moveTo>
                      <a:pt x="32" y="57"/>
                    </a:moveTo>
                    <a:cubicBezTo>
                      <a:pt x="19" y="57"/>
                      <a:pt x="8" y="46"/>
                      <a:pt x="8" y="32"/>
                    </a:cubicBezTo>
                    <a:cubicBezTo>
                      <a:pt x="8" y="18"/>
                      <a:pt x="19" y="7"/>
                      <a:pt x="32" y="7"/>
                    </a:cubicBezTo>
                    <a:cubicBezTo>
                      <a:pt x="46" y="7"/>
                      <a:pt x="57" y="18"/>
                      <a:pt x="57" y="32"/>
                    </a:cubicBezTo>
                    <a:cubicBezTo>
                      <a:pt x="57" y="46"/>
                      <a:pt x="46" y="57"/>
                      <a:pt x="32" y="57"/>
                    </a:cubicBezTo>
                    <a:cubicBezTo>
                      <a:pt x="19" y="57"/>
                      <a:pt x="46" y="57"/>
                      <a:pt x="32"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sp>
            <p:nvSpPr>
              <p:cNvPr id="17" name="Freeform 26"/>
              <p:cNvSpPr>
                <a:spLocks noEditPoints="1"/>
              </p:cNvSpPr>
              <p:nvPr/>
            </p:nvSpPr>
            <p:spPr bwMode="auto">
              <a:xfrm>
                <a:off x="6577963" y="4164525"/>
                <a:ext cx="166979" cy="166979"/>
              </a:xfrm>
              <a:custGeom>
                <a:avLst/>
                <a:gdLst>
                  <a:gd name="T0" fmla="*/ 0 w 65"/>
                  <a:gd name="T1" fmla="*/ 33 h 65"/>
                  <a:gd name="T2" fmla="*/ 32 w 65"/>
                  <a:gd name="T3" fmla="*/ 65 h 65"/>
                  <a:gd name="T4" fmla="*/ 65 w 65"/>
                  <a:gd name="T5" fmla="*/ 33 h 65"/>
                  <a:gd name="T6" fmla="*/ 32 w 65"/>
                  <a:gd name="T7" fmla="*/ 0 h 65"/>
                  <a:gd name="T8" fmla="*/ 0 w 65"/>
                  <a:gd name="T9" fmla="*/ 33 h 65"/>
                  <a:gd name="T10" fmla="*/ 0 w 65"/>
                  <a:gd name="T11" fmla="*/ 33 h 65"/>
                  <a:gd name="T12" fmla="*/ 57 w 65"/>
                  <a:gd name="T13" fmla="*/ 33 h 65"/>
                  <a:gd name="T14" fmla="*/ 32 w 65"/>
                  <a:gd name="T15" fmla="*/ 57 h 65"/>
                  <a:gd name="T16" fmla="*/ 7 w 65"/>
                  <a:gd name="T17" fmla="*/ 33 h 65"/>
                  <a:gd name="T18" fmla="*/ 32 w 65"/>
                  <a:gd name="T19" fmla="*/ 8 h 65"/>
                  <a:gd name="T20" fmla="*/ 57 w 65"/>
                  <a:gd name="T21" fmla="*/ 33 h 65"/>
                  <a:gd name="T22" fmla="*/ 57 w 65"/>
                  <a:gd name="T23"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5">
                    <a:moveTo>
                      <a:pt x="0" y="33"/>
                    </a:moveTo>
                    <a:cubicBezTo>
                      <a:pt x="0" y="50"/>
                      <a:pt x="14" y="65"/>
                      <a:pt x="32" y="65"/>
                    </a:cubicBezTo>
                    <a:cubicBezTo>
                      <a:pt x="50" y="65"/>
                      <a:pt x="65" y="50"/>
                      <a:pt x="65" y="33"/>
                    </a:cubicBezTo>
                    <a:cubicBezTo>
                      <a:pt x="65" y="15"/>
                      <a:pt x="50" y="0"/>
                      <a:pt x="32" y="0"/>
                    </a:cubicBezTo>
                    <a:cubicBezTo>
                      <a:pt x="14" y="0"/>
                      <a:pt x="0" y="15"/>
                      <a:pt x="0" y="33"/>
                    </a:cubicBezTo>
                    <a:cubicBezTo>
                      <a:pt x="0" y="50"/>
                      <a:pt x="0" y="15"/>
                      <a:pt x="0" y="33"/>
                    </a:cubicBezTo>
                    <a:close/>
                    <a:moveTo>
                      <a:pt x="57" y="33"/>
                    </a:moveTo>
                    <a:cubicBezTo>
                      <a:pt x="57" y="46"/>
                      <a:pt x="46" y="57"/>
                      <a:pt x="32" y="57"/>
                    </a:cubicBezTo>
                    <a:cubicBezTo>
                      <a:pt x="19" y="57"/>
                      <a:pt x="7" y="46"/>
                      <a:pt x="7" y="33"/>
                    </a:cubicBezTo>
                    <a:cubicBezTo>
                      <a:pt x="7" y="19"/>
                      <a:pt x="19" y="8"/>
                      <a:pt x="32" y="8"/>
                    </a:cubicBezTo>
                    <a:cubicBezTo>
                      <a:pt x="46" y="8"/>
                      <a:pt x="57" y="19"/>
                      <a:pt x="57" y="33"/>
                    </a:cubicBezTo>
                    <a:cubicBezTo>
                      <a:pt x="57" y="46"/>
                      <a:pt x="57" y="19"/>
                      <a:pt x="57" y="3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dirty="0">
                  <a:latin typeface="Arial" panose="020B0604020202020204" pitchFamily="34" charset="0"/>
                  <a:cs typeface="Arial" panose="020B0604020202020204" pitchFamily="34" charset="0"/>
                </a:endParaRPr>
              </a:p>
            </p:txBody>
          </p:sp>
          <p:cxnSp>
            <p:nvCxnSpPr>
              <p:cNvPr id="28" name="直接连接符 27"/>
              <p:cNvCxnSpPr/>
              <p:nvPr/>
            </p:nvCxnSpPr>
            <p:spPr>
              <a:xfrm flipH="1">
                <a:off x="7780866" y="2870693"/>
                <a:ext cx="522727" cy="0"/>
              </a:xfrm>
              <a:prstGeom prst="line">
                <a:avLst/>
              </a:prstGeom>
              <a:ln>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H="1" flipV="1">
                <a:off x="7780866" y="4304850"/>
                <a:ext cx="522727" cy="0"/>
              </a:xfrm>
              <a:prstGeom prst="line">
                <a:avLst/>
              </a:prstGeom>
              <a:ln>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3878424" y="2870693"/>
                <a:ext cx="522727" cy="0"/>
              </a:xfrm>
              <a:prstGeom prst="line">
                <a:avLst/>
              </a:prstGeom>
              <a:ln>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78424" y="4304850"/>
                <a:ext cx="522727" cy="0"/>
              </a:xfrm>
              <a:prstGeom prst="line">
                <a:avLst/>
              </a:prstGeom>
              <a:ln>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grpSp>
        <p:nvGrpSpPr>
          <p:cNvPr id="36" name="组合 35"/>
          <p:cNvGrpSpPr/>
          <p:nvPr/>
        </p:nvGrpSpPr>
        <p:grpSpPr>
          <a:xfrm>
            <a:off x="1223568" y="2251658"/>
            <a:ext cx="2465470" cy="1068606"/>
            <a:chOff x="7141518" y="3375179"/>
            <a:chExt cx="3424521" cy="1068606"/>
          </a:xfrm>
        </p:grpSpPr>
        <p:sp>
          <p:nvSpPr>
            <p:cNvPr id="37" name="矩形 36"/>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8" name="矩形 37"/>
            <p:cNvSpPr/>
            <p:nvPr/>
          </p:nvSpPr>
          <p:spPr>
            <a:xfrm>
              <a:off x="7141518" y="3375179"/>
              <a:ext cx="3424521"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42" name="组合 41"/>
          <p:cNvGrpSpPr/>
          <p:nvPr/>
        </p:nvGrpSpPr>
        <p:grpSpPr>
          <a:xfrm>
            <a:off x="1417637" y="3901168"/>
            <a:ext cx="2271399" cy="1068606"/>
            <a:chOff x="7411080" y="3375179"/>
            <a:chExt cx="3154958" cy="1068606"/>
          </a:xfrm>
        </p:grpSpPr>
        <p:sp>
          <p:nvSpPr>
            <p:cNvPr id="43" name="矩形 42"/>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44" name="矩形 43"/>
            <p:cNvSpPr/>
            <p:nvPr/>
          </p:nvSpPr>
          <p:spPr>
            <a:xfrm>
              <a:off x="7411080" y="3375179"/>
              <a:ext cx="3154958"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45" name="Group 145"/>
          <p:cNvGrpSpPr/>
          <p:nvPr/>
        </p:nvGrpSpPr>
        <p:grpSpPr>
          <a:xfrm>
            <a:off x="1582278" y="5419440"/>
            <a:ext cx="608575" cy="608575"/>
            <a:chOff x="3510757" y="2582069"/>
            <a:chExt cx="464344" cy="464344"/>
          </a:xfrm>
          <a:solidFill>
            <a:schemeClr val="accent1"/>
          </a:solidFill>
        </p:grpSpPr>
        <p:sp>
          <p:nvSpPr>
            <p:cNvPr id="46"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47"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sp>
        <p:nvSpPr>
          <p:cNvPr id="49" name="矩形 48"/>
          <p:cNvSpPr/>
          <p:nvPr/>
        </p:nvSpPr>
        <p:spPr>
          <a:xfrm>
            <a:off x="2270779" y="5326284"/>
            <a:ext cx="832089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lumMod val="50000"/>
                  </a:schemeClr>
                </a:solidFill>
                <a:latin typeface="Century Gothic" panose="020B0502020202020204" pitchFamily="34" charset="0"/>
              </a:rPr>
              <a:t> Vokalia and Consonantia, there live the blind texts.</a:t>
            </a:r>
          </a:p>
        </p:txBody>
      </p:sp>
      <p:sp>
        <p:nvSpPr>
          <p:cNvPr id="55" name="矩形 54">
            <a:extLst>
              <a:ext uri="{FF2B5EF4-FFF2-40B4-BE49-F238E27FC236}">
                <a16:creationId xmlns:a16="http://schemas.microsoft.com/office/drawing/2014/main" id="{AC710D89-1D35-403F-846E-7ED1AF1A6D13}"/>
              </a:ext>
            </a:extLst>
          </p:cNvPr>
          <p:cNvSpPr/>
          <p:nvPr/>
        </p:nvSpPr>
        <p:spPr>
          <a:xfrm>
            <a:off x="1417637" y="20367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5708188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组合 100"/>
          <p:cNvGrpSpPr/>
          <p:nvPr/>
        </p:nvGrpSpPr>
        <p:grpSpPr>
          <a:xfrm>
            <a:off x="1441650" y="1936676"/>
            <a:ext cx="4596294" cy="3479192"/>
            <a:chOff x="2010983" y="2003834"/>
            <a:chExt cx="4735513" cy="3584575"/>
          </a:xfrm>
        </p:grpSpPr>
        <p:grpSp>
          <p:nvGrpSpPr>
            <p:cNvPr id="2" name="Group 3"/>
            <p:cNvGrpSpPr/>
            <p:nvPr/>
          </p:nvGrpSpPr>
          <p:grpSpPr>
            <a:xfrm>
              <a:off x="2776158" y="2003834"/>
              <a:ext cx="3044825" cy="1662112"/>
              <a:chOff x="4551363" y="1903898"/>
              <a:chExt cx="3044825" cy="1662112"/>
            </a:xfrm>
          </p:grpSpPr>
          <p:sp>
            <p:nvSpPr>
              <p:cNvPr id="3" name="Freeform 7"/>
              <p:cNvSpPr>
                <a:spLocks noEditPoints="1"/>
              </p:cNvSpPr>
              <p:nvPr/>
            </p:nvSpPr>
            <p:spPr bwMode="auto">
              <a:xfrm>
                <a:off x="4551363" y="1903898"/>
                <a:ext cx="3044825" cy="1662112"/>
              </a:xfrm>
              <a:custGeom>
                <a:avLst/>
                <a:gdLst>
                  <a:gd name="T0" fmla="*/ 1731 w 2394"/>
                  <a:gd name="T1" fmla="*/ 273 h 1308"/>
                  <a:gd name="T2" fmla="*/ 1036 w 2394"/>
                  <a:gd name="T3" fmla="*/ 76 h 1308"/>
                  <a:gd name="T4" fmla="*/ 393 w 2394"/>
                  <a:gd name="T5" fmla="*/ 358 h 1308"/>
                  <a:gd name="T6" fmla="*/ 333 w 2394"/>
                  <a:gd name="T7" fmla="*/ 1019 h 1308"/>
                  <a:gd name="T8" fmla="*/ 480 w 2394"/>
                  <a:gd name="T9" fmla="*/ 1103 h 1308"/>
                  <a:gd name="T10" fmla="*/ 745 w 2394"/>
                  <a:gd name="T11" fmla="*/ 1158 h 1308"/>
                  <a:gd name="T12" fmla="*/ 900 w 2394"/>
                  <a:gd name="T13" fmla="*/ 1151 h 1308"/>
                  <a:gd name="T14" fmla="*/ 1237 w 2394"/>
                  <a:gd name="T15" fmla="*/ 1308 h 1308"/>
                  <a:gd name="T16" fmla="*/ 1534 w 2394"/>
                  <a:gd name="T17" fmla="*/ 1180 h 1308"/>
                  <a:gd name="T18" fmla="*/ 2127 w 2394"/>
                  <a:gd name="T19" fmla="*/ 1029 h 1308"/>
                  <a:gd name="T20" fmla="*/ 2149 w 2394"/>
                  <a:gd name="T21" fmla="*/ 503 h 1308"/>
                  <a:gd name="T22" fmla="*/ 1740 w 2394"/>
                  <a:gd name="T23" fmla="*/ 1167 h 1308"/>
                  <a:gd name="T24" fmla="*/ 938 w 2394"/>
                  <a:gd name="T25" fmla="*/ 1051 h 1308"/>
                  <a:gd name="T26" fmla="*/ 333 w 2394"/>
                  <a:gd name="T27" fmla="*/ 959 h 1308"/>
                  <a:gd name="T28" fmla="*/ 306 w 2394"/>
                  <a:gd name="T29" fmla="*/ 957 h 1308"/>
                  <a:gd name="T30" fmla="*/ 288 w 2394"/>
                  <a:gd name="T31" fmla="*/ 955 h 1308"/>
                  <a:gd name="T32" fmla="*/ 267 w 2394"/>
                  <a:gd name="T33" fmla="*/ 951 h 1308"/>
                  <a:gd name="T34" fmla="*/ 249 w 2394"/>
                  <a:gd name="T35" fmla="*/ 946 h 1308"/>
                  <a:gd name="T36" fmla="*/ 231 w 2394"/>
                  <a:gd name="T37" fmla="*/ 939 h 1308"/>
                  <a:gd name="T38" fmla="*/ 214 w 2394"/>
                  <a:gd name="T39" fmla="*/ 931 h 1308"/>
                  <a:gd name="T40" fmla="*/ 192 w 2394"/>
                  <a:gd name="T41" fmla="*/ 920 h 1308"/>
                  <a:gd name="T42" fmla="*/ 176 w 2394"/>
                  <a:gd name="T43" fmla="*/ 909 h 1308"/>
                  <a:gd name="T44" fmla="*/ 161 w 2394"/>
                  <a:gd name="T45" fmla="*/ 898 h 1308"/>
                  <a:gd name="T46" fmla="*/ 147 w 2394"/>
                  <a:gd name="T47" fmla="*/ 885 h 1308"/>
                  <a:gd name="T48" fmla="*/ 134 w 2394"/>
                  <a:gd name="T49" fmla="*/ 873 h 1308"/>
                  <a:gd name="T50" fmla="*/ 121 w 2394"/>
                  <a:gd name="T51" fmla="*/ 858 h 1308"/>
                  <a:gd name="T52" fmla="*/ 113 w 2394"/>
                  <a:gd name="T53" fmla="*/ 847 h 1308"/>
                  <a:gd name="T54" fmla="*/ 84 w 2394"/>
                  <a:gd name="T55" fmla="*/ 798 h 1308"/>
                  <a:gd name="T56" fmla="*/ 78 w 2394"/>
                  <a:gd name="T57" fmla="*/ 783 h 1308"/>
                  <a:gd name="T58" fmla="*/ 71 w 2394"/>
                  <a:gd name="T59" fmla="*/ 763 h 1308"/>
                  <a:gd name="T60" fmla="*/ 67 w 2394"/>
                  <a:gd name="T61" fmla="*/ 748 h 1308"/>
                  <a:gd name="T62" fmla="*/ 63 w 2394"/>
                  <a:gd name="T63" fmla="*/ 725 h 1308"/>
                  <a:gd name="T64" fmla="*/ 60 w 2394"/>
                  <a:gd name="T65" fmla="*/ 686 h 1308"/>
                  <a:gd name="T66" fmla="*/ 745 w 2394"/>
                  <a:gd name="T67" fmla="*/ 263 h 1308"/>
                  <a:gd name="T68" fmla="*/ 1693 w 2394"/>
                  <a:gd name="T69" fmla="*/ 335 h 1308"/>
                  <a:gd name="T70" fmla="*/ 2131 w 2394"/>
                  <a:gd name="T71" fmla="*/ 563 h 1308"/>
                  <a:gd name="T72" fmla="*/ 2273 w 2394"/>
                  <a:gd name="T73" fmla="*/ 621 h 1308"/>
                  <a:gd name="T74" fmla="*/ 2309 w 2394"/>
                  <a:gd name="T75" fmla="*/ 668 h 1308"/>
                  <a:gd name="T76" fmla="*/ 2314 w 2394"/>
                  <a:gd name="T77" fmla="*/ 677 h 1308"/>
                  <a:gd name="T78" fmla="*/ 2321 w 2394"/>
                  <a:gd name="T79" fmla="*/ 694 h 1308"/>
                  <a:gd name="T80" fmla="*/ 2325 w 2394"/>
                  <a:gd name="T81" fmla="*/ 705 h 1308"/>
                  <a:gd name="T82" fmla="*/ 2329 w 2394"/>
                  <a:gd name="T83" fmla="*/ 722 h 1308"/>
                  <a:gd name="T84" fmla="*/ 2332 w 2394"/>
                  <a:gd name="T85" fmla="*/ 735 h 1308"/>
                  <a:gd name="T86" fmla="*/ 2334 w 2394"/>
                  <a:gd name="T87" fmla="*/ 753 h 1308"/>
                  <a:gd name="T88" fmla="*/ 2131 w 2394"/>
                  <a:gd name="T89" fmla="*/ 969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94" h="1308">
                    <a:moveTo>
                      <a:pt x="2149" y="503"/>
                    </a:moveTo>
                    <a:cubicBezTo>
                      <a:pt x="2063" y="360"/>
                      <a:pt x="1909" y="273"/>
                      <a:pt x="1740" y="273"/>
                    </a:cubicBezTo>
                    <a:cubicBezTo>
                      <a:pt x="1737" y="273"/>
                      <a:pt x="1734" y="273"/>
                      <a:pt x="1731" y="273"/>
                    </a:cubicBezTo>
                    <a:cubicBezTo>
                      <a:pt x="1696" y="199"/>
                      <a:pt x="1642" y="136"/>
                      <a:pt x="1575" y="88"/>
                    </a:cubicBezTo>
                    <a:cubicBezTo>
                      <a:pt x="1493" y="30"/>
                      <a:pt x="1397" y="0"/>
                      <a:pt x="1296" y="0"/>
                    </a:cubicBezTo>
                    <a:cubicBezTo>
                      <a:pt x="1204" y="0"/>
                      <a:pt x="1114" y="26"/>
                      <a:pt x="1036" y="76"/>
                    </a:cubicBezTo>
                    <a:cubicBezTo>
                      <a:pt x="976" y="114"/>
                      <a:pt x="926" y="165"/>
                      <a:pt x="888" y="225"/>
                    </a:cubicBezTo>
                    <a:cubicBezTo>
                      <a:pt x="842" y="210"/>
                      <a:pt x="794" y="203"/>
                      <a:pt x="745" y="203"/>
                    </a:cubicBezTo>
                    <a:cubicBezTo>
                      <a:pt x="609" y="203"/>
                      <a:pt x="483" y="259"/>
                      <a:pt x="393" y="358"/>
                    </a:cubicBezTo>
                    <a:cubicBezTo>
                      <a:pt x="373" y="355"/>
                      <a:pt x="353" y="353"/>
                      <a:pt x="333" y="353"/>
                    </a:cubicBezTo>
                    <a:cubicBezTo>
                      <a:pt x="149" y="353"/>
                      <a:pt x="0" y="502"/>
                      <a:pt x="0" y="686"/>
                    </a:cubicBezTo>
                    <a:cubicBezTo>
                      <a:pt x="0" y="869"/>
                      <a:pt x="149" y="1019"/>
                      <a:pt x="333" y="1019"/>
                    </a:cubicBezTo>
                    <a:cubicBezTo>
                      <a:pt x="356" y="1019"/>
                      <a:pt x="379" y="1016"/>
                      <a:pt x="401" y="1012"/>
                    </a:cubicBezTo>
                    <a:cubicBezTo>
                      <a:pt x="426" y="1038"/>
                      <a:pt x="454" y="1061"/>
                      <a:pt x="484" y="1081"/>
                    </a:cubicBezTo>
                    <a:cubicBezTo>
                      <a:pt x="483" y="1088"/>
                      <a:pt x="481" y="1095"/>
                      <a:pt x="480" y="1103"/>
                    </a:cubicBezTo>
                    <a:cubicBezTo>
                      <a:pt x="499" y="1107"/>
                      <a:pt x="499" y="1107"/>
                      <a:pt x="499" y="1107"/>
                    </a:cubicBezTo>
                    <a:cubicBezTo>
                      <a:pt x="500" y="1102"/>
                      <a:pt x="502" y="1097"/>
                      <a:pt x="503" y="1092"/>
                    </a:cubicBezTo>
                    <a:cubicBezTo>
                      <a:pt x="575" y="1135"/>
                      <a:pt x="658" y="1158"/>
                      <a:pt x="745" y="1158"/>
                    </a:cubicBezTo>
                    <a:cubicBezTo>
                      <a:pt x="791" y="1158"/>
                      <a:pt x="837" y="1151"/>
                      <a:pt x="881" y="1138"/>
                    </a:cubicBezTo>
                    <a:cubicBezTo>
                      <a:pt x="881" y="1142"/>
                      <a:pt x="881" y="1146"/>
                      <a:pt x="880" y="1150"/>
                    </a:cubicBezTo>
                    <a:cubicBezTo>
                      <a:pt x="900" y="1151"/>
                      <a:pt x="900" y="1151"/>
                      <a:pt x="900" y="1151"/>
                    </a:cubicBezTo>
                    <a:cubicBezTo>
                      <a:pt x="901" y="1145"/>
                      <a:pt x="901" y="1138"/>
                      <a:pt x="901" y="1132"/>
                    </a:cubicBezTo>
                    <a:cubicBezTo>
                      <a:pt x="905" y="1130"/>
                      <a:pt x="908" y="1129"/>
                      <a:pt x="911" y="1128"/>
                    </a:cubicBezTo>
                    <a:cubicBezTo>
                      <a:pt x="981" y="1239"/>
                      <a:pt x="1103" y="1308"/>
                      <a:pt x="1237" y="1308"/>
                    </a:cubicBezTo>
                    <a:cubicBezTo>
                      <a:pt x="1347" y="1308"/>
                      <a:pt x="1449" y="1262"/>
                      <a:pt x="1521" y="1183"/>
                    </a:cubicBezTo>
                    <a:cubicBezTo>
                      <a:pt x="1534" y="1184"/>
                      <a:pt x="1534" y="1184"/>
                      <a:pt x="1534" y="1184"/>
                    </a:cubicBezTo>
                    <a:cubicBezTo>
                      <a:pt x="1534" y="1183"/>
                      <a:pt x="1534" y="1181"/>
                      <a:pt x="1534" y="1180"/>
                    </a:cubicBezTo>
                    <a:cubicBezTo>
                      <a:pt x="1598" y="1211"/>
                      <a:pt x="1668" y="1227"/>
                      <a:pt x="1740" y="1227"/>
                    </a:cubicBezTo>
                    <a:cubicBezTo>
                      <a:pt x="1824" y="1227"/>
                      <a:pt x="1906" y="1206"/>
                      <a:pt x="1978" y="1164"/>
                    </a:cubicBezTo>
                    <a:cubicBezTo>
                      <a:pt x="2037" y="1130"/>
                      <a:pt x="2088" y="1084"/>
                      <a:pt x="2127" y="1029"/>
                    </a:cubicBezTo>
                    <a:cubicBezTo>
                      <a:pt x="2129" y="1029"/>
                      <a:pt x="2130" y="1029"/>
                      <a:pt x="2131" y="1029"/>
                    </a:cubicBezTo>
                    <a:cubicBezTo>
                      <a:pt x="2276" y="1029"/>
                      <a:pt x="2394" y="911"/>
                      <a:pt x="2394" y="766"/>
                    </a:cubicBezTo>
                    <a:cubicBezTo>
                      <a:pt x="2394" y="627"/>
                      <a:pt x="2286" y="513"/>
                      <a:pt x="2149" y="503"/>
                    </a:cubicBezTo>
                    <a:close/>
                    <a:moveTo>
                      <a:pt x="2131" y="969"/>
                    </a:moveTo>
                    <a:cubicBezTo>
                      <a:pt x="2119" y="969"/>
                      <a:pt x="2108" y="968"/>
                      <a:pt x="2097" y="967"/>
                    </a:cubicBezTo>
                    <a:cubicBezTo>
                      <a:pt x="2024" y="1087"/>
                      <a:pt x="1891" y="1167"/>
                      <a:pt x="1740" y="1167"/>
                    </a:cubicBezTo>
                    <a:cubicBezTo>
                      <a:pt x="1656" y="1167"/>
                      <a:pt x="1577" y="1142"/>
                      <a:pt x="1511" y="1099"/>
                    </a:cubicBezTo>
                    <a:cubicBezTo>
                      <a:pt x="1453" y="1188"/>
                      <a:pt x="1352" y="1248"/>
                      <a:pt x="1237" y="1248"/>
                    </a:cubicBezTo>
                    <a:cubicBezTo>
                      <a:pt x="1103" y="1248"/>
                      <a:pt x="988" y="1167"/>
                      <a:pt x="938" y="1051"/>
                    </a:cubicBezTo>
                    <a:cubicBezTo>
                      <a:pt x="880" y="1081"/>
                      <a:pt x="814" y="1098"/>
                      <a:pt x="745" y="1098"/>
                    </a:cubicBezTo>
                    <a:cubicBezTo>
                      <a:pt x="614" y="1098"/>
                      <a:pt x="498" y="1038"/>
                      <a:pt x="421" y="944"/>
                    </a:cubicBezTo>
                    <a:cubicBezTo>
                      <a:pt x="394" y="954"/>
                      <a:pt x="364" y="959"/>
                      <a:pt x="333" y="959"/>
                    </a:cubicBezTo>
                    <a:cubicBezTo>
                      <a:pt x="328" y="959"/>
                      <a:pt x="324" y="959"/>
                      <a:pt x="319" y="958"/>
                    </a:cubicBezTo>
                    <a:cubicBezTo>
                      <a:pt x="318" y="958"/>
                      <a:pt x="317" y="958"/>
                      <a:pt x="315" y="958"/>
                    </a:cubicBezTo>
                    <a:cubicBezTo>
                      <a:pt x="312" y="958"/>
                      <a:pt x="309" y="958"/>
                      <a:pt x="306" y="957"/>
                    </a:cubicBezTo>
                    <a:cubicBezTo>
                      <a:pt x="304" y="957"/>
                      <a:pt x="303" y="957"/>
                      <a:pt x="301" y="957"/>
                    </a:cubicBezTo>
                    <a:cubicBezTo>
                      <a:pt x="298" y="957"/>
                      <a:pt x="296" y="956"/>
                      <a:pt x="293" y="956"/>
                    </a:cubicBezTo>
                    <a:cubicBezTo>
                      <a:pt x="291" y="956"/>
                      <a:pt x="289" y="955"/>
                      <a:pt x="288" y="955"/>
                    </a:cubicBezTo>
                    <a:cubicBezTo>
                      <a:pt x="285" y="954"/>
                      <a:pt x="283" y="954"/>
                      <a:pt x="280" y="954"/>
                    </a:cubicBezTo>
                    <a:cubicBezTo>
                      <a:pt x="278" y="953"/>
                      <a:pt x="276" y="953"/>
                      <a:pt x="275" y="952"/>
                    </a:cubicBezTo>
                    <a:cubicBezTo>
                      <a:pt x="272" y="952"/>
                      <a:pt x="270" y="951"/>
                      <a:pt x="267" y="951"/>
                    </a:cubicBezTo>
                    <a:cubicBezTo>
                      <a:pt x="266" y="950"/>
                      <a:pt x="264" y="950"/>
                      <a:pt x="262" y="949"/>
                    </a:cubicBezTo>
                    <a:cubicBezTo>
                      <a:pt x="260" y="949"/>
                      <a:pt x="257" y="948"/>
                      <a:pt x="255" y="947"/>
                    </a:cubicBezTo>
                    <a:cubicBezTo>
                      <a:pt x="253" y="947"/>
                      <a:pt x="251" y="946"/>
                      <a:pt x="249" y="946"/>
                    </a:cubicBezTo>
                    <a:cubicBezTo>
                      <a:pt x="247" y="945"/>
                      <a:pt x="245" y="944"/>
                      <a:pt x="243" y="943"/>
                    </a:cubicBezTo>
                    <a:cubicBezTo>
                      <a:pt x="241" y="943"/>
                      <a:pt x="239" y="942"/>
                      <a:pt x="237" y="941"/>
                    </a:cubicBezTo>
                    <a:cubicBezTo>
                      <a:pt x="235" y="941"/>
                      <a:pt x="233" y="940"/>
                      <a:pt x="231" y="939"/>
                    </a:cubicBezTo>
                    <a:cubicBezTo>
                      <a:pt x="229" y="938"/>
                      <a:pt x="227" y="937"/>
                      <a:pt x="225" y="937"/>
                    </a:cubicBezTo>
                    <a:cubicBezTo>
                      <a:pt x="223" y="936"/>
                      <a:pt x="221" y="935"/>
                      <a:pt x="219" y="934"/>
                    </a:cubicBezTo>
                    <a:cubicBezTo>
                      <a:pt x="217" y="933"/>
                      <a:pt x="215" y="932"/>
                      <a:pt x="214" y="931"/>
                    </a:cubicBezTo>
                    <a:cubicBezTo>
                      <a:pt x="211" y="930"/>
                      <a:pt x="209" y="929"/>
                      <a:pt x="207" y="928"/>
                    </a:cubicBezTo>
                    <a:cubicBezTo>
                      <a:pt x="205" y="927"/>
                      <a:pt x="203" y="926"/>
                      <a:pt x="200" y="924"/>
                    </a:cubicBezTo>
                    <a:cubicBezTo>
                      <a:pt x="198" y="923"/>
                      <a:pt x="195" y="921"/>
                      <a:pt x="192" y="920"/>
                    </a:cubicBezTo>
                    <a:cubicBezTo>
                      <a:pt x="190" y="918"/>
                      <a:pt x="188" y="917"/>
                      <a:pt x="187" y="916"/>
                    </a:cubicBezTo>
                    <a:cubicBezTo>
                      <a:pt x="185" y="915"/>
                      <a:pt x="183" y="914"/>
                      <a:pt x="181" y="913"/>
                    </a:cubicBezTo>
                    <a:cubicBezTo>
                      <a:pt x="180" y="912"/>
                      <a:pt x="178" y="910"/>
                      <a:pt x="176" y="909"/>
                    </a:cubicBezTo>
                    <a:cubicBezTo>
                      <a:pt x="174" y="908"/>
                      <a:pt x="173" y="907"/>
                      <a:pt x="171" y="906"/>
                    </a:cubicBezTo>
                    <a:cubicBezTo>
                      <a:pt x="169" y="904"/>
                      <a:pt x="168" y="903"/>
                      <a:pt x="166" y="901"/>
                    </a:cubicBezTo>
                    <a:cubicBezTo>
                      <a:pt x="164" y="900"/>
                      <a:pt x="163" y="899"/>
                      <a:pt x="161" y="898"/>
                    </a:cubicBezTo>
                    <a:cubicBezTo>
                      <a:pt x="160" y="897"/>
                      <a:pt x="158" y="895"/>
                      <a:pt x="156" y="894"/>
                    </a:cubicBezTo>
                    <a:cubicBezTo>
                      <a:pt x="155" y="892"/>
                      <a:pt x="153" y="891"/>
                      <a:pt x="152" y="890"/>
                    </a:cubicBezTo>
                    <a:cubicBezTo>
                      <a:pt x="150" y="888"/>
                      <a:pt x="148" y="887"/>
                      <a:pt x="147" y="885"/>
                    </a:cubicBezTo>
                    <a:cubicBezTo>
                      <a:pt x="145" y="884"/>
                      <a:pt x="144" y="883"/>
                      <a:pt x="143" y="882"/>
                    </a:cubicBezTo>
                    <a:cubicBezTo>
                      <a:pt x="141" y="880"/>
                      <a:pt x="139" y="878"/>
                      <a:pt x="138" y="876"/>
                    </a:cubicBezTo>
                    <a:cubicBezTo>
                      <a:pt x="137" y="875"/>
                      <a:pt x="135" y="874"/>
                      <a:pt x="134" y="873"/>
                    </a:cubicBezTo>
                    <a:cubicBezTo>
                      <a:pt x="133" y="871"/>
                      <a:pt x="131" y="869"/>
                      <a:pt x="129" y="867"/>
                    </a:cubicBezTo>
                    <a:cubicBezTo>
                      <a:pt x="128" y="866"/>
                      <a:pt x="127" y="865"/>
                      <a:pt x="126" y="864"/>
                    </a:cubicBezTo>
                    <a:cubicBezTo>
                      <a:pt x="124" y="862"/>
                      <a:pt x="123" y="860"/>
                      <a:pt x="121" y="858"/>
                    </a:cubicBezTo>
                    <a:cubicBezTo>
                      <a:pt x="120" y="857"/>
                      <a:pt x="120" y="856"/>
                      <a:pt x="119" y="855"/>
                    </a:cubicBezTo>
                    <a:cubicBezTo>
                      <a:pt x="117" y="853"/>
                      <a:pt x="115" y="850"/>
                      <a:pt x="113" y="848"/>
                    </a:cubicBezTo>
                    <a:cubicBezTo>
                      <a:pt x="113" y="847"/>
                      <a:pt x="113" y="847"/>
                      <a:pt x="113" y="847"/>
                    </a:cubicBezTo>
                    <a:cubicBezTo>
                      <a:pt x="104" y="835"/>
                      <a:pt x="96" y="822"/>
                      <a:pt x="89" y="808"/>
                    </a:cubicBezTo>
                    <a:cubicBezTo>
                      <a:pt x="89" y="808"/>
                      <a:pt x="88" y="807"/>
                      <a:pt x="88" y="806"/>
                    </a:cubicBezTo>
                    <a:cubicBezTo>
                      <a:pt x="87" y="804"/>
                      <a:pt x="85" y="801"/>
                      <a:pt x="84" y="798"/>
                    </a:cubicBezTo>
                    <a:cubicBezTo>
                      <a:pt x="84" y="797"/>
                      <a:pt x="83" y="796"/>
                      <a:pt x="83" y="795"/>
                    </a:cubicBezTo>
                    <a:cubicBezTo>
                      <a:pt x="82" y="792"/>
                      <a:pt x="80" y="789"/>
                      <a:pt x="79" y="786"/>
                    </a:cubicBezTo>
                    <a:cubicBezTo>
                      <a:pt x="79" y="785"/>
                      <a:pt x="78" y="784"/>
                      <a:pt x="78" y="783"/>
                    </a:cubicBezTo>
                    <a:cubicBezTo>
                      <a:pt x="77" y="781"/>
                      <a:pt x="76" y="778"/>
                      <a:pt x="75" y="775"/>
                    </a:cubicBezTo>
                    <a:cubicBezTo>
                      <a:pt x="75" y="774"/>
                      <a:pt x="74" y="773"/>
                      <a:pt x="74" y="772"/>
                    </a:cubicBezTo>
                    <a:cubicBezTo>
                      <a:pt x="73" y="769"/>
                      <a:pt x="72" y="766"/>
                      <a:pt x="71" y="763"/>
                    </a:cubicBezTo>
                    <a:cubicBezTo>
                      <a:pt x="71" y="762"/>
                      <a:pt x="71" y="761"/>
                      <a:pt x="70" y="760"/>
                    </a:cubicBezTo>
                    <a:cubicBezTo>
                      <a:pt x="69" y="757"/>
                      <a:pt x="69" y="754"/>
                      <a:pt x="68" y="751"/>
                    </a:cubicBezTo>
                    <a:cubicBezTo>
                      <a:pt x="68" y="750"/>
                      <a:pt x="67" y="749"/>
                      <a:pt x="67" y="748"/>
                    </a:cubicBezTo>
                    <a:cubicBezTo>
                      <a:pt x="66" y="744"/>
                      <a:pt x="66" y="741"/>
                      <a:pt x="65" y="738"/>
                    </a:cubicBezTo>
                    <a:cubicBezTo>
                      <a:pt x="65" y="737"/>
                      <a:pt x="65" y="737"/>
                      <a:pt x="65" y="736"/>
                    </a:cubicBezTo>
                    <a:cubicBezTo>
                      <a:pt x="64" y="732"/>
                      <a:pt x="63" y="729"/>
                      <a:pt x="63" y="725"/>
                    </a:cubicBezTo>
                    <a:cubicBezTo>
                      <a:pt x="63" y="725"/>
                      <a:pt x="63" y="725"/>
                      <a:pt x="63" y="725"/>
                    </a:cubicBezTo>
                    <a:cubicBezTo>
                      <a:pt x="63" y="725"/>
                      <a:pt x="63" y="725"/>
                      <a:pt x="63" y="725"/>
                    </a:cubicBezTo>
                    <a:cubicBezTo>
                      <a:pt x="61" y="712"/>
                      <a:pt x="60" y="699"/>
                      <a:pt x="60" y="686"/>
                    </a:cubicBezTo>
                    <a:cubicBezTo>
                      <a:pt x="60" y="535"/>
                      <a:pt x="182" y="413"/>
                      <a:pt x="333" y="413"/>
                    </a:cubicBezTo>
                    <a:cubicBezTo>
                      <a:pt x="361" y="413"/>
                      <a:pt x="389" y="417"/>
                      <a:pt x="415" y="425"/>
                    </a:cubicBezTo>
                    <a:cubicBezTo>
                      <a:pt x="491" y="327"/>
                      <a:pt x="611" y="263"/>
                      <a:pt x="745" y="263"/>
                    </a:cubicBezTo>
                    <a:cubicBezTo>
                      <a:pt x="806" y="263"/>
                      <a:pt x="863" y="276"/>
                      <a:pt x="915" y="299"/>
                    </a:cubicBezTo>
                    <a:cubicBezTo>
                      <a:pt x="983" y="158"/>
                      <a:pt x="1128" y="60"/>
                      <a:pt x="1296" y="60"/>
                    </a:cubicBezTo>
                    <a:cubicBezTo>
                      <a:pt x="1478" y="60"/>
                      <a:pt x="1633" y="174"/>
                      <a:pt x="1693" y="335"/>
                    </a:cubicBezTo>
                    <a:cubicBezTo>
                      <a:pt x="1708" y="334"/>
                      <a:pt x="1724" y="333"/>
                      <a:pt x="1740" y="333"/>
                    </a:cubicBezTo>
                    <a:cubicBezTo>
                      <a:pt x="1904" y="333"/>
                      <a:pt x="2045" y="427"/>
                      <a:pt x="2114" y="564"/>
                    </a:cubicBezTo>
                    <a:cubicBezTo>
                      <a:pt x="2119" y="563"/>
                      <a:pt x="2125" y="563"/>
                      <a:pt x="2131" y="563"/>
                    </a:cubicBezTo>
                    <a:cubicBezTo>
                      <a:pt x="2186" y="563"/>
                      <a:pt x="2237" y="585"/>
                      <a:pt x="2273" y="621"/>
                    </a:cubicBezTo>
                    <a:cubicBezTo>
                      <a:pt x="2273" y="621"/>
                      <a:pt x="2273" y="621"/>
                      <a:pt x="2273" y="621"/>
                    </a:cubicBezTo>
                    <a:cubicBezTo>
                      <a:pt x="2273" y="621"/>
                      <a:pt x="2273" y="621"/>
                      <a:pt x="2273" y="621"/>
                    </a:cubicBezTo>
                    <a:cubicBezTo>
                      <a:pt x="2285" y="633"/>
                      <a:pt x="2295" y="646"/>
                      <a:pt x="2304" y="660"/>
                    </a:cubicBezTo>
                    <a:cubicBezTo>
                      <a:pt x="2304" y="660"/>
                      <a:pt x="2304" y="660"/>
                      <a:pt x="2304" y="660"/>
                    </a:cubicBezTo>
                    <a:cubicBezTo>
                      <a:pt x="2306" y="662"/>
                      <a:pt x="2307" y="665"/>
                      <a:pt x="2309" y="668"/>
                    </a:cubicBezTo>
                    <a:cubicBezTo>
                      <a:pt x="2309" y="668"/>
                      <a:pt x="2309" y="668"/>
                      <a:pt x="2309" y="668"/>
                    </a:cubicBezTo>
                    <a:cubicBezTo>
                      <a:pt x="2311" y="671"/>
                      <a:pt x="2312" y="674"/>
                      <a:pt x="2313" y="677"/>
                    </a:cubicBezTo>
                    <a:cubicBezTo>
                      <a:pt x="2314" y="677"/>
                      <a:pt x="2314" y="677"/>
                      <a:pt x="2314" y="677"/>
                    </a:cubicBezTo>
                    <a:cubicBezTo>
                      <a:pt x="2315" y="680"/>
                      <a:pt x="2316" y="683"/>
                      <a:pt x="2318" y="685"/>
                    </a:cubicBezTo>
                    <a:cubicBezTo>
                      <a:pt x="2318" y="686"/>
                      <a:pt x="2318" y="686"/>
                      <a:pt x="2318" y="686"/>
                    </a:cubicBezTo>
                    <a:cubicBezTo>
                      <a:pt x="2319" y="689"/>
                      <a:pt x="2320" y="692"/>
                      <a:pt x="2321" y="694"/>
                    </a:cubicBezTo>
                    <a:cubicBezTo>
                      <a:pt x="2321" y="695"/>
                      <a:pt x="2321" y="695"/>
                      <a:pt x="2322" y="696"/>
                    </a:cubicBezTo>
                    <a:cubicBezTo>
                      <a:pt x="2323" y="698"/>
                      <a:pt x="2324" y="701"/>
                      <a:pt x="2324" y="704"/>
                    </a:cubicBezTo>
                    <a:cubicBezTo>
                      <a:pt x="2325" y="704"/>
                      <a:pt x="2325" y="705"/>
                      <a:pt x="2325" y="705"/>
                    </a:cubicBezTo>
                    <a:cubicBezTo>
                      <a:pt x="2326" y="708"/>
                      <a:pt x="2326" y="710"/>
                      <a:pt x="2327" y="713"/>
                    </a:cubicBezTo>
                    <a:cubicBezTo>
                      <a:pt x="2327" y="714"/>
                      <a:pt x="2328" y="714"/>
                      <a:pt x="2328" y="715"/>
                    </a:cubicBezTo>
                    <a:cubicBezTo>
                      <a:pt x="2328" y="717"/>
                      <a:pt x="2329" y="720"/>
                      <a:pt x="2329" y="722"/>
                    </a:cubicBezTo>
                    <a:cubicBezTo>
                      <a:pt x="2330" y="723"/>
                      <a:pt x="2330" y="724"/>
                      <a:pt x="2330" y="725"/>
                    </a:cubicBezTo>
                    <a:cubicBezTo>
                      <a:pt x="2331" y="727"/>
                      <a:pt x="2331" y="730"/>
                      <a:pt x="2331" y="732"/>
                    </a:cubicBezTo>
                    <a:cubicBezTo>
                      <a:pt x="2332" y="733"/>
                      <a:pt x="2332" y="734"/>
                      <a:pt x="2332" y="735"/>
                    </a:cubicBezTo>
                    <a:cubicBezTo>
                      <a:pt x="2332" y="737"/>
                      <a:pt x="2332" y="740"/>
                      <a:pt x="2333" y="742"/>
                    </a:cubicBezTo>
                    <a:cubicBezTo>
                      <a:pt x="2333" y="743"/>
                      <a:pt x="2333" y="744"/>
                      <a:pt x="2333" y="745"/>
                    </a:cubicBezTo>
                    <a:cubicBezTo>
                      <a:pt x="2333" y="748"/>
                      <a:pt x="2334" y="750"/>
                      <a:pt x="2334" y="753"/>
                    </a:cubicBezTo>
                    <a:cubicBezTo>
                      <a:pt x="2334" y="754"/>
                      <a:pt x="2334" y="755"/>
                      <a:pt x="2334" y="756"/>
                    </a:cubicBezTo>
                    <a:cubicBezTo>
                      <a:pt x="2334" y="759"/>
                      <a:pt x="2334" y="763"/>
                      <a:pt x="2334" y="766"/>
                    </a:cubicBezTo>
                    <a:cubicBezTo>
                      <a:pt x="2334" y="878"/>
                      <a:pt x="2243" y="969"/>
                      <a:pt x="2131" y="96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 name="Freeform 39"/>
              <p:cNvSpPr>
                <a:spLocks noEditPoints="1"/>
              </p:cNvSpPr>
              <p:nvPr/>
            </p:nvSpPr>
            <p:spPr bwMode="auto">
              <a:xfrm>
                <a:off x="4627563" y="1980098"/>
                <a:ext cx="2814638" cy="1336675"/>
              </a:xfrm>
              <a:custGeom>
                <a:avLst/>
                <a:gdLst>
                  <a:gd name="T0" fmla="*/ 212 w 2214"/>
                  <a:gd name="T1" fmla="*/ 763 h 1052"/>
                  <a:gd name="T2" fmla="*/ 301 w 2214"/>
                  <a:gd name="T3" fmla="*/ 748 h 1052"/>
                  <a:gd name="T4" fmla="*/ 624 w 2214"/>
                  <a:gd name="T5" fmla="*/ 902 h 1052"/>
                  <a:gd name="T6" fmla="*/ 817 w 2214"/>
                  <a:gd name="T7" fmla="*/ 855 h 1052"/>
                  <a:gd name="T8" fmla="*/ 1117 w 2214"/>
                  <a:gd name="T9" fmla="*/ 1052 h 1052"/>
                  <a:gd name="T10" fmla="*/ 1390 w 2214"/>
                  <a:gd name="T11" fmla="*/ 903 h 1052"/>
                  <a:gd name="T12" fmla="*/ 1620 w 2214"/>
                  <a:gd name="T13" fmla="*/ 972 h 1052"/>
                  <a:gd name="T14" fmla="*/ 1976 w 2214"/>
                  <a:gd name="T15" fmla="*/ 771 h 1052"/>
                  <a:gd name="T16" fmla="*/ 2010 w 2214"/>
                  <a:gd name="T17" fmla="*/ 774 h 1052"/>
                  <a:gd name="T18" fmla="*/ 2214 w 2214"/>
                  <a:gd name="T19" fmla="*/ 571 h 1052"/>
                  <a:gd name="T20" fmla="*/ 2213 w 2214"/>
                  <a:gd name="T21" fmla="*/ 561 h 1052"/>
                  <a:gd name="T22" fmla="*/ 2071 w 2214"/>
                  <a:gd name="T23" fmla="*/ 503 h 1052"/>
                  <a:gd name="T24" fmla="*/ 2054 w 2214"/>
                  <a:gd name="T25" fmla="*/ 504 h 1052"/>
                  <a:gd name="T26" fmla="*/ 1680 w 2214"/>
                  <a:gd name="T27" fmla="*/ 273 h 1052"/>
                  <a:gd name="T28" fmla="*/ 1633 w 2214"/>
                  <a:gd name="T29" fmla="*/ 275 h 1052"/>
                  <a:gd name="T30" fmla="*/ 1236 w 2214"/>
                  <a:gd name="T31" fmla="*/ 0 h 1052"/>
                  <a:gd name="T32" fmla="*/ 855 w 2214"/>
                  <a:gd name="T33" fmla="*/ 239 h 1052"/>
                  <a:gd name="T34" fmla="*/ 685 w 2214"/>
                  <a:gd name="T35" fmla="*/ 203 h 1052"/>
                  <a:gd name="T36" fmla="*/ 355 w 2214"/>
                  <a:gd name="T37" fmla="*/ 365 h 1052"/>
                  <a:gd name="T38" fmla="*/ 273 w 2214"/>
                  <a:gd name="T39" fmla="*/ 353 h 1052"/>
                  <a:gd name="T40" fmla="*/ 0 w 2214"/>
                  <a:gd name="T41" fmla="*/ 626 h 1052"/>
                  <a:gd name="T42" fmla="*/ 3 w 2214"/>
                  <a:gd name="T43" fmla="*/ 665 h 1052"/>
                  <a:gd name="T44" fmla="*/ 212 w 2214"/>
                  <a:gd name="T45" fmla="*/ 763 h 1052"/>
                  <a:gd name="T46" fmla="*/ 379 w 2214"/>
                  <a:gd name="T47" fmla="*/ 404 h 1052"/>
                  <a:gd name="T48" fmla="*/ 723 w 2214"/>
                  <a:gd name="T49" fmla="*/ 245 h 1052"/>
                  <a:gd name="T50" fmla="*/ 395 w 2214"/>
                  <a:gd name="T51" fmla="*/ 452 h 1052"/>
                  <a:gd name="T52" fmla="*/ 39 w 2214"/>
                  <a:gd name="T53" fmla="*/ 585 h 1052"/>
                  <a:gd name="T54" fmla="*/ 379 w 2214"/>
                  <a:gd name="T55" fmla="*/ 404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14" h="1052">
                    <a:moveTo>
                      <a:pt x="212" y="763"/>
                    </a:moveTo>
                    <a:cubicBezTo>
                      <a:pt x="243" y="763"/>
                      <a:pt x="273" y="758"/>
                      <a:pt x="301" y="748"/>
                    </a:cubicBezTo>
                    <a:cubicBezTo>
                      <a:pt x="377" y="842"/>
                      <a:pt x="494" y="902"/>
                      <a:pt x="624" y="902"/>
                    </a:cubicBezTo>
                    <a:cubicBezTo>
                      <a:pt x="694" y="902"/>
                      <a:pt x="759" y="885"/>
                      <a:pt x="817" y="855"/>
                    </a:cubicBezTo>
                    <a:cubicBezTo>
                      <a:pt x="867" y="971"/>
                      <a:pt x="982" y="1052"/>
                      <a:pt x="1117" y="1052"/>
                    </a:cubicBezTo>
                    <a:cubicBezTo>
                      <a:pt x="1231" y="1052"/>
                      <a:pt x="1332" y="993"/>
                      <a:pt x="1390" y="903"/>
                    </a:cubicBezTo>
                    <a:cubicBezTo>
                      <a:pt x="1456" y="947"/>
                      <a:pt x="1535" y="972"/>
                      <a:pt x="1620" y="972"/>
                    </a:cubicBezTo>
                    <a:cubicBezTo>
                      <a:pt x="1771" y="972"/>
                      <a:pt x="1903" y="891"/>
                      <a:pt x="1976" y="771"/>
                    </a:cubicBezTo>
                    <a:cubicBezTo>
                      <a:pt x="1987" y="773"/>
                      <a:pt x="1999" y="774"/>
                      <a:pt x="2010" y="774"/>
                    </a:cubicBezTo>
                    <a:cubicBezTo>
                      <a:pt x="2123" y="774"/>
                      <a:pt x="2214" y="683"/>
                      <a:pt x="2214" y="571"/>
                    </a:cubicBezTo>
                    <a:cubicBezTo>
                      <a:pt x="2214" y="567"/>
                      <a:pt x="2213" y="564"/>
                      <a:pt x="2213" y="561"/>
                    </a:cubicBezTo>
                    <a:cubicBezTo>
                      <a:pt x="2177" y="525"/>
                      <a:pt x="2126" y="503"/>
                      <a:pt x="2071" y="503"/>
                    </a:cubicBezTo>
                    <a:cubicBezTo>
                      <a:pt x="2065" y="503"/>
                      <a:pt x="2059" y="503"/>
                      <a:pt x="2054" y="504"/>
                    </a:cubicBezTo>
                    <a:cubicBezTo>
                      <a:pt x="1985" y="367"/>
                      <a:pt x="1844" y="273"/>
                      <a:pt x="1680" y="273"/>
                    </a:cubicBezTo>
                    <a:cubicBezTo>
                      <a:pt x="1664" y="273"/>
                      <a:pt x="1648" y="274"/>
                      <a:pt x="1633" y="275"/>
                    </a:cubicBezTo>
                    <a:cubicBezTo>
                      <a:pt x="1573" y="114"/>
                      <a:pt x="1418" y="0"/>
                      <a:pt x="1236" y="0"/>
                    </a:cubicBezTo>
                    <a:cubicBezTo>
                      <a:pt x="1068" y="0"/>
                      <a:pt x="923" y="98"/>
                      <a:pt x="855" y="239"/>
                    </a:cubicBezTo>
                    <a:cubicBezTo>
                      <a:pt x="803" y="216"/>
                      <a:pt x="746" y="203"/>
                      <a:pt x="685" y="203"/>
                    </a:cubicBezTo>
                    <a:cubicBezTo>
                      <a:pt x="551" y="203"/>
                      <a:pt x="431" y="267"/>
                      <a:pt x="355" y="365"/>
                    </a:cubicBezTo>
                    <a:cubicBezTo>
                      <a:pt x="329" y="357"/>
                      <a:pt x="301" y="353"/>
                      <a:pt x="273" y="353"/>
                    </a:cubicBezTo>
                    <a:cubicBezTo>
                      <a:pt x="122" y="353"/>
                      <a:pt x="0" y="475"/>
                      <a:pt x="0" y="626"/>
                    </a:cubicBezTo>
                    <a:cubicBezTo>
                      <a:pt x="0" y="639"/>
                      <a:pt x="1" y="652"/>
                      <a:pt x="3" y="665"/>
                    </a:cubicBezTo>
                    <a:cubicBezTo>
                      <a:pt x="53" y="725"/>
                      <a:pt x="128" y="763"/>
                      <a:pt x="212" y="763"/>
                    </a:cubicBezTo>
                    <a:close/>
                    <a:moveTo>
                      <a:pt x="379" y="404"/>
                    </a:moveTo>
                    <a:cubicBezTo>
                      <a:pt x="498" y="214"/>
                      <a:pt x="723" y="245"/>
                      <a:pt x="723" y="245"/>
                    </a:cubicBezTo>
                    <a:cubicBezTo>
                      <a:pt x="457" y="269"/>
                      <a:pt x="395" y="452"/>
                      <a:pt x="395" y="452"/>
                    </a:cubicBezTo>
                    <a:cubicBezTo>
                      <a:pt x="172" y="333"/>
                      <a:pt x="39" y="585"/>
                      <a:pt x="39" y="585"/>
                    </a:cubicBezTo>
                    <a:cubicBezTo>
                      <a:pt x="119" y="321"/>
                      <a:pt x="379" y="404"/>
                      <a:pt x="379" y="404"/>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 name="Freeform 56"/>
              <p:cNvSpPr>
                <a:spLocks/>
              </p:cNvSpPr>
              <p:nvPr/>
            </p:nvSpPr>
            <p:spPr bwMode="auto">
              <a:xfrm>
                <a:off x="4632326" y="2692885"/>
                <a:ext cx="2886075" cy="796925"/>
              </a:xfrm>
              <a:custGeom>
                <a:avLst/>
                <a:gdLst>
                  <a:gd name="T0" fmla="*/ 2270 w 2271"/>
                  <a:gd name="T1" fmla="*/ 124 h 627"/>
                  <a:gd name="T2" fmla="*/ 2269 w 2271"/>
                  <a:gd name="T3" fmla="*/ 114 h 627"/>
                  <a:gd name="T4" fmla="*/ 2267 w 2271"/>
                  <a:gd name="T5" fmla="*/ 104 h 627"/>
                  <a:gd name="T6" fmla="*/ 2265 w 2271"/>
                  <a:gd name="T7" fmla="*/ 94 h 627"/>
                  <a:gd name="T8" fmla="*/ 2262 w 2271"/>
                  <a:gd name="T9" fmla="*/ 84 h 627"/>
                  <a:gd name="T10" fmla="*/ 2259 w 2271"/>
                  <a:gd name="T11" fmla="*/ 75 h 627"/>
                  <a:gd name="T12" fmla="*/ 2255 w 2271"/>
                  <a:gd name="T13" fmla="*/ 65 h 627"/>
                  <a:gd name="T14" fmla="*/ 2251 w 2271"/>
                  <a:gd name="T15" fmla="*/ 56 h 627"/>
                  <a:gd name="T16" fmla="*/ 2246 w 2271"/>
                  <a:gd name="T17" fmla="*/ 47 h 627"/>
                  <a:gd name="T18" fmla="*/ 2241 w 2271"/>
                  <a:gd name="T19" fmla="*/ 39 h 627"/>
                  <a:gd name="T20" fmla="*/ 2210 w 2271"/>
                  <a:gd name="T21" fmla="*/ 0 h 627"/>
                  <a:gd name="T22" fmla="*/ 2210 w 2271"/>
                  <a:gd name="T23" fmla="*/ 0 h 627"/>
                  <a:gd name="T24" fmla="*/ 2007 w 2271"/>
                  <a:gd name="T25" fmla="*/ 213 h 627"/>
                  <a:gd name="T26" fmla="*/ 1617 w 2271"/>
                  <a:gd name="T27" fmla="*/ 411 h 627"/>
                  <a:gd name="T28" fmla="*/ 1114 w 2271"/>
                  <a:gd name="T29" fmla="*/ 491 h 627"/>
                  <a:gd name="T30" fmla="*/ 621 w 2271"/>
                  <a:gd name="T31" fmla="*/ 341 h 627"/>
                  <a:gd name="T32" fmla="*/ 209 w 2271"/>
                  <a:gd name="T33" fmla="*/ 202 h 627"/>
                  <a:gd name="T34" fmla="*/ 0 w 2271"/>
                  <a:gd name="T35" fmla="*/ 104 h 627"/>
                  <a:gd name="T36" fmla="*/ 2 w 2271"/>
                  <a:gd name="T37" fmla="*/ 115 h 627"/>
                  <a:gd name="T38" fmla="*/ 4 w 2271"/>
                  <a:gd name="T39" fmla="*/ 127 h 627"/>
                  <a:gd name="T40" fmla="*/ 7 w 2271"/>
                  <a:gd name="T41" fmla="*/ 139 h 627"/>
                  <a:gd name="T42" fmla="*/ 11 w 2271"/>
                  <a:gd name="T43" fmla="*/ 151 h 627"/>
                  <a:gd name="T44" fmla="*/ 15 w 2271"/>
                  <a:gd name="T45" fmla="*/ 162 h 627"/>
                  <a:gd name="T46" fmla="*/ 20 w 2271"/>
                  <a:gd name="T47" fmla="*/ 174 h 627"/>
                  <a:gd name="T48" fmla="*/ 25 w 2271"/>
                  <a:gd name="T49" fmla="*/ 185 h 627"/>
                  <a:gd name="T50" fmla="*/ 50 w 2271"/>
                  <a:gd name="T51" fmla="*/ 226 h 627"/>
                  <a:gd name="T52" fmla="*/ 56 w 2271"/>
                  <a:gd name="T53" fmla="*/ 234 h 627"/>
                  <a:gd name="T54" fmla="*/ 63 w 2271"/>
                  <a:gd name="T55" fmla="*/ 243 h 627"/>
                  <a:gd name="T56" fmla="*/ 71 w 2271"/>
                  <a:gd name="T57" fmla="*/ 252 h 627"/>
                  <a:gd name="T58" fmla="*/ 80 w 2271"/>
                  <a:gd name="T59" fmla="*/ 261 h 627"/>
                  <a:gd name="T60" fmla="*/ 89 w 2271"/>
                  <a:gd name="T61" fmla="*/ 269 h 627"/>
                  <a:gd name="T62" fmla="*/ 98 w 2271"/>
                  <a:gd name="T63" fmla="*/ 277 h 627"/>
                  <a:gd name="T64" fmla="*/ 108 w 2271"/>
                  <a:gd name="T65" fmla="*/ 285 h 627"/>
                  <a:gd name="T66" fmla="*/ 118 w 2271"/>
                  <a:gd name="T67" fmla="*/ 292 h 627"/>
                  <a:gd name="T68" fmla="*/ 129 w 2271"/>
                  <a:gd name="T69" fmla="*/ 299 h 627"/>
                  <a:gd name="T70" fmla="*/ 144 w 2271"/>
                  <a:gd name="T71" fmla="*/ 307 h 627"/>
                  <a:gd name="T72" fmla="*/ 156 w 2271"/>
                  <a:gd name="T73" fmla="*/ 313 h 627"/>
                  <a:gd name="T74" fmla="*/ 168 w 2271"/>
                  <a:gd name="T75" fmla="*/ 318 h 627"/>
                  <a:gd name="T76" fmla="*/ 180 w 2271"/>
                  <a:gd name="T77" fmla="*/ 322 h 627"/>
                  <a:gd name="T78" fmla="*/ 192 w 2271"/>
                  <a:gd name="T79" fmla="*/ 326 h 627"/>
                  <a:gd name="T80" fmla="*/ 204 w 2271"/>
                  <a:gd name="T81" fmla="*/ 330 h 627"/>
                  <a:gd name="T82" fmla="*/ 217 w 2271"/>
                  <a:gd name="T83" fmla="*/ 333 h 627"/>
                  <a:gd name="T84" fmla="*/ 230 w 2271"/>
                  <a:gd name="T85" fmla="*/ 335 h 627"/>
                  <a:gd name="T86" fmla="*/ 243 w 2271"/>
                  <a:gd name="T87" fmla="*/ 336 h 627"/>
                  <a:gd name="T88" fmla="*/ 256 w 2271"/>
                  <a:gd name="T89" fmla="*/ 337 h 627"/>
                  <a:gd name="T90" fmla="*/ 358 w 2271"/>
                  <a:gd name="T91" fmla="*/ 323 h 627"/>
                  <a:gd name="T92" fmla="*/ 875 w 2271"/>
                  <a:gd name="T93" fmla="*/ 430 h 627"/>
                  <a:gd name="T94" fmla="*/ 1448 w 2271"/>
                  <a:gd name="T95" fmla="*/ 478 h 627"/>
                  <a:gd name="T96" fmla="*/ 2034 w 2271"/>
                  <a:gd name="T97" fmla="*/ 346 h 627"/>
                  <a:gd name="T98" fmla="*/ 2271 w 2271"/>
                  <a:gd name="T99" fmla="*/ 145 h 627"/>
                  <a:gd name="T100" fmla="*/ 2271 w 2271"/>
                  <a:gd name="T101" fmla="*/ 13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1" h="627">
                    <a:moveTo>
                      <a:pt x="2271" y="132"/>
                    </a:moveTo>
                    <a:cubicBezTo>
                      <a:pt x="2271" y="129"/>
                      <a:pt x="2270" y="127"/>
                      <a:pt x="2270" y="124"/>
                    </a:cubicBezTo>
                    <a:cubicBezTo>
                      <a:pt x="2270" y="123"/>
                      <a:pt x="2270" y="122"/>
                      <a:pt x="2270" y="121"/>
                    </a:cubicBezTo>
                    <a:cubicBezTo>
                      <a:pt x="2269" y="119"/>
                      <a:pt x="2269" y="116"/>
                      <a:pt x="2269" y="114"/>
                    </a:cubicBezTo>
                    <a:cubicBezTo>
                      <a:pt x="2269" y="113"/>
                      <a:pt x="2269" y="112"/>
                      <a:pt x="2268" y="111"/>
                    </a:cubicBezTo>
                    <a:cubicBezTo>
                      <a:pt x="2268" y="109"/>
                      <a:pt x="2268" y="106"/>
                      <a:pt x="2267" y="104"/>
                    </a:cubicBezTo>
                    <a:cubicBezTo>
                      <a:pt x="2267" y="103"/>
                      <a:pt x="2267" y="102"/>
                      <a:pt x="2266" y="101"/>
                    </a:cubicBezTo>
                    <a:cubicBezTo>
                      <a:pt x="2266" y="99"/>
                      <a:pt x="2265" y="96"/>
                      <a:pt x="2265" y="94"/>
                    </a:cubicBezTo>
                    <a:cubicBezTo>
                      <a:pt x="2265" y="93"/>
                      <a:pt x="2264" y="93"/>
                      <a:pt x="2264" y="92"/>
                    </a:cubicBezTo>
                    <a:cubicBezTo>
                      <a:pt x="2263" y="89"/>
                      <a:pt x="2263" y="87"/>
                      <a:pt x="2262" y="84"/>
                    </a:cubicBezTo>
                    <a:cubicBezTo>
                      <a:pt x="2262" y="84"/>
                      <a:pt x="2262" y="83"/>
                      <a:pt x="2261" y="83"/>
                    </a:cubicBezTo>
                    <a:cubicBezTo>
                      <a:pt x="2261" y="80"/>
                      <a:pt x="2260" y="77"/>
                      <a:pt x="2259" y="75"/>
                    </a:cubicBezTo>
                    <a:cubicBezTo>
                      <a:pt x="2258" y="74"/>
                      <a:pt x="2258" y="74"/>
                      <a:pt x="2258" y="73"/>
                    </a:cubicBezTo>
                    <a:cubicBezTo>
                      <a:pt x="2257" y="71"/>
                      <a:pt x="2256" y="68"/>
                      <a:pt x="2255" y="65"/>
                    </a:cubicBezTo>
                    <a:cubicBezTo>
                      <a:pt x="2255" y="65"/>
                      <a:pt x="2255" y="65"/>
                      <a:pt x="2255" y="64"/>
                    </a:cubicBezTo>
                    <a:cubicBezTo>
                      <a:pt x="2253" y="62"/>
                      <a:pt x="2252" y="59"/>
                      <a:pt x="2251" y="56"/>
                    </a:cubicBezTo>
                    <a:cubicBezTo>
                      <a:pt x="2251" y="56"/>
                      <a:pt x="2251" y="56"/>
                      <a:pt x="2250" y="56"/>
                    </a:cubicBezTo>
                    <a:cubicBezTo>
                      <a:pt x="2249" y="53"/>
                      <a:pt x="2248" y="50"/>
                      <a:pt x="2246" y="47"/>
                    </a:cubicBezTo>
                    <a:cubicBezTo>
                      <a:pt x="2246" y="47"/>
                      <a:pt x="2246" y="47"/>
                      <a:pt x="2246" y="47"/>
                    </a:cubicBezTo>
                    <a:cubicBezTo>
                      <a:pt x="2244" y="44"/>
                      <a:pt x="2243" y="41"/>
                      <a:pt x="2241" y="39"/>
                    </a:cubicBezTo>
                    <a:cubicBezTo>
                      <a:pt x="2241" y="39"/>
                      <a:pt x="2241" y="39"/>
                      <a:pt x="2241" y="39"/>
                    </a:cubicBezTo>
                    <a:cubicBezTo>
                      <a:pt x="2232" y="25"/>
                      <a:pt x="2222" y="12"/>
                      <a:pt x="2210" y="0"/>
                    </a:cubicBezTo>
                    <a:cubicBezTo>
                      <a:pt x="2210" y="0"/>
                      <a:pt x="2210" y="0"/>
                      <a:pt x="2210" y="0"/>
                    </a:cubicBezTo>
                    <a:cubicBezTo>
                      <a:pt x="2210" y="0"/>
                      <a:pt x="2210" y="0"/>
                      <a:pt x="2210" y="0"/>
                    </a:cubicBezTo>
                    <a:cubicBezTo>
                      <a:pt x="2210" y="3"/>
                      <a:pt x="2211" y="6"/>
                      <a:pt x="2211" y="10"/>
                    </a:cubicBezTo>
                    <a:cubicBezTo>
                      <a:pt x="2211" y="122"/>
                      <a:pt x="2120" y="213"/>
                      <a:pt x="2007" y="213"/>
                    </a:cubicBezTo>
                    <a:cubicBezTo>
                      <a:pt x="1996" y="213"/>
                      <a:pt x="1984" y="212"/>
                      <a:pt x="1973" y="210"/>
                    </a:cubicBezTo>
                    <a:cubicBezTo>
                      <a:pt x="1900" y="330"/>
                      <a:pt x="1768" y="411"/>
                      <a:pt x="1617" y="411"/>
                    </a:cubicBezTo>
                    <a:cubicBezTo>
                      <a:pt x="1532" y="411"/>
                      <a:pt x="1453" y="386"/>
                      <a:pt x="1387" y="342"/>
                    </a:cubicBezTo>
                    <a:cubicBezTo>
                      <a:pt x="1329" y="432"/>
                      <a:pt x="1228" y="491"/>
                      <a:pt x="1114" y="491"/>
                    </a:cubicBezTo>
                    <a:cubicBezTo>
                      <a:pt x="979" y="491"/>
                      <a:pt x="864" y="410"/>
                      <a:pt x="814" y="294"/>
                    </a:cubicBezTo>
                    <a:cubicBezTo>
                      <a:pt x="756" y="324"/>
                      <a:pt x="691" y="341"/>
                      <a:pt x="621" y="341"/>
                    </a:cubicBezTo>
                    <a:cubicBezTo>
                      <a:pt x="491" y="341"/>
                      <a:pt x="374" y="281"/>
                      <a:pt x="298" y="187"/>
                    </a:cubicBezTo>
                    <a:cubicBezTo>
                      <a:pt x="270" y="197"/>
                      <a:pt x="240" y="202"/>
                      <a:pt x="209" y="202"/>
                    </a:cubicBezTo>
                    <a:cubicBezTo>
                      <a:pt x="125" y="202"/>
                      <a:pt x="50" y="164"/>
                      <a:pt x="0" y="104"/>
                    </a:cubicBezTo>
                    <a:cubicBezTo>
                      <a:pt x="0" y="104"/>
                      <a:pt x="0" y="104"/>
                      <a:pt x="0" y="104"/>
                    </a:cubicBezTo>
                    <a:cubicBezTo>
                      <a:pt x="0" y="104"/>
                      <a:pt x="0" y="104"/>
                      <a:pt x="0" y="104"/>
                    </a:cubicBezTo>
                    <a:cubicBezTo>
                      <a:pt x="0" y="108"/>
                      <a:pt x="1" y="111"/>
                      <a:pt x="2" y="115"/>
                    </a:cubicBezTo>
                    <a:cubicBezTo>
                      <a:pt x="2" y="116"/>
                      <a:pt x="2" y="116"/>
                      <a:pt x="2" y="117"/>
                    </a:cubicBezTo>
                    <a:cubicBezTo>
                      <a:pt x="3" y="120"/>
                      <a:pt x="3" y="123"/>
                      <a:pt x="4" y="127"/>
                    </a:cubicBezTo>
                    <a:cubicBezTo>
                      <a:pt x="4" y="128"/>
                      <a:pt x="5" y="129"/>
                      <a:pt x="5" y="130"/>
                    </a:cubicBezTo>
                    <a:cubicBezTo>
                      <a:pt x="6" y="133"/>
                      <a:pt x="6" y="136"/>
                      <a:pt x="7" y="139"/>
                    </a:cubicBezTo>
                    <a:cubicBezTo>
                      <a:pt x="8" y="140"/>
                      <a:pt x="8" y="141"/>
                      <a:pt x="8" y="142"/>
                    </a:cubicBezTo>
                    <a:cubicBezTo>
                      <a:pt x="9" y="145"/>
                      <a:pt x="10" y="148"/>
                      <a:pt x="11" y="151"/>
                    </a:cubicBezTo>
                    <a:cubicBezTo>
                      <a:pt x="11" y="152"/>
                      <a:pt x="12" y="153"/>
                      <a:pt x="12" y="154"/>
                    </a:cubicBezTo>
                    <a:cubicBezTo>
                      <a:pt x="13" y="157"/>
                      <a:pt x="14" y="160"/>
                      <a:pt x="15" y="162"/>
                    </a:cubicBezTo>
                    <a:cubicBezTo>
                      <a:pt x="15" y="163"/>
                      <a:pt x="16" y="164"/>
                      <a:pt x="16" y="165"/>
                    </a:cubicBezTo>
                    <a:cubicBezTo>
                      <a:pt x="17" y="168"/>
                      <a:pt x="19" y="171"/>
                      <a:pt x="20" y="174"/>
                    </a:cubicBezTo>
                    <a:cubicBezTo>
                      <a:pt x="20" y="175"/>
                      <a:pt x="21" y="176"/>
                      <a:pt x="21" y="177"/>
                    </a:cubicBezTo>
                    <a:cubicBezTo>
                      <a:pt x="22" y="180"/>
                      <a:pt x="24" y="183"/>
                      <a:pt x="25" y="185"/>
                    </a:cubicBezTo>
                    <a:cubicBezTo>
                      <a:pt x="25" y="186"/>
                      <a:pt x="26" y="187"/>
                      <a:pt x="26" y="187"/>
                    </a:cubicBezTo>
                    <a:cubicBezTo>
                      <a:pt x="33" y="201"/>
                      <a:pt x="41" y="214"/>
                      <a:pt x="50" y="226"/>
                    </a:cubicBezTo>
                    <a:cubicBezTo>
                      <a:pt x="50" y="226"/>
                      <a:pt x="50" y="226"/>
                      <a:pt x="50" y="227"/>
                    </a:cubicBezTo>
                    <a:cubicBezTo>
                      <a:pt x="52" y="229"/>
                      <a:pt x="54" y="232"/>
                      <a:pt x="56" y="234"/>
                    </a:cubicBezTo>
                    <a:cubicBezTo>
                      <a:pt x="57" y="235"/>
                      <a:pt x="57" y="236"/>
                      <a:pt x="58" y="237"/>
                    </a:cubicBezTo>
                    <a:cubicBezTo>
                      <a:pt x="60" y="239"/>
                      <a:pt x="61" y="241"/>
                      <a:pt x="63" y="243"/>
                    </a:cubicBezTo>
                    <a:cubicBezTo>
                      <a:pt x="64" y="244"/>
                      <a:pt x="65" y="245"/>
                      <a:pt x="66" y="246"/>
                    </a:cubicBezTo>
                    <a:cubicBezTo>
                      <a:pt x="68" y="248"/>
                      <a:pt x="70" y="250"/>
                      <a:pt x="71" y="252"/>
                    </a:cubicBezTo>
                    <a:cubicBezTo>
                      <a:pt x="72" y="253"/>
                      <a:pt x="74" y="254"/>
                      <a:pt x="75" y="255"/>
                    </a:cubicBezTo>
                    <a:cubicBezTo>
                      <a:pt x="76" y="257"/>
                      <a:pt x="78" y="259"/>
                      <a:pt x="80" y="261"/>
                    </a:cubicBezTo>
                    <a:cubicBezTo>
                      <a:pt x="81" y="262"/>
                      <a:pt x="82" y="263"/>
                      <a:pt x="84" y="264"/>
                    </a:cubicBezTo>
                    <a:cubicBezTo>
                      <a:pt x="85" y="266"/>
                      <a:pt x="87" y="267"/>
                      <a:pt x="89" y="269"/>
                    </a:cubicBezTo>
                    <a:cubicBezTo>
                      <a:pt x="90" y="270"/>
                      <a:pt x="92" y="271"/>
                      <a:pt x="93" y="273"/>
                    </a:cubicBezTo>
                    <a:cubicBezTo>
                      <a:pt x="95" y="274"/>
                      <a:pt x="97" y="276"/>
                      <a:pt x="98" y="277"/>
                    </a:cubicBezTo>
                    <a:cubicBezTo>
                      <a:pt x="100" y="278"/>
                      <a:pt x="101" y="279"/>
                      <a:pt x="103" y="280"/>
                    </a:cubicBezTo>
                    <a:cubicBezTo>
                      <a:pt x="105" y="282"/>
                      <a:pt x="106" y="283"/>
                      <a:pt x="108" y="285"/>
                    </a:cubicBezTo>
                    <a:cubicBezTo>
                      <a:pt x="110" y="286"/>
                      <a:pt x="111" y="287"/>
                      <a:pt x="113" y="288"/>
                    </a:cubicBezTo>
                    <a:cubicBezTo>
                      <a:pt x="115" y="289"/>
                      <a:pt x="117" y="291"/>
                      <a:pt x="118" y="292"/>
                    </a:cubicBezTo>
                    <a:cubicBezTo>
                      <a:pt x="120" y="293"/>
                      <a:pt x="122" y="294"/>
                      <a:pt x="124" y="295"/>
                    </a:cubicBezTo>
                    <a:cubicBezTo>
                      <a:pt x="125" y="296"/>
                      <a:pt x="127" y="297"/>
                      <a:pt x="129" y="299"/>
                    </a:cubicBezTo>
                    <a:cubicBezTo>
                      <a:pt x="132" y="300"/>
                      <a:pt x="135" y="302"/>
                      <a:pt x="137" y="303"/>
                    </a:cubicBezTo>
                    <a:cubicBezTo>
                      <a:pt x="140" y="305"/>
                      <a:pt x="142" y="306"/>
                      <a:pt x="144" y="307"/>
                    </a:cubicBezTo>
                    <a:cubicBezTo>
                      <a:pt x="146" y="308"/>
                      <a:pt x="148" y="309"/>
                      <a:pt x="151" y="310"/>
                    </a:cubicBezTo>
                    <a:cubicBezTo>
                      <a:pt x="152" y="311"/>
                      <a:pt x="154" y="312"/>
                      <a:pt x="156" y="313"/>
                    </a:cubicBezTo>
                    <a:cubicBezTo>
                      <a:pt x="158" y="314"/>
                      <a:pt x="160" y="315"/>
                      <a:pt x="162" y="316"/>
                    </a:cubicBezTo>
                    <a:cubicBezTo>
                      <a:pt x="164" y="316"/>
                      <a:pt x="166" y="317"/>
                      <a:pt x="168" y="318"/>
                    </a:cubicBezTo>
                    <a:cubicBezTo>
                      <a:pt x="170" y="319"/>
                      <a:pt x="172" y="320"/>
                      <a:pt x="174" y="320"/>
                    </a:cubicBezTo>
                    <a:cubicBezTo>
                      <a:pt x="176" y="321"/>
                      <a:pt x="178" y="322"/>
                      <a:pt x="180" y="322"/>
                    </a:cubicBezTo>
                    <a:cubicBezTo>
                      <a:pt x="182" y="323"/>
                      <a:pt x="184" y="324"/>
                      <a:pt x="186" y="325"/>
                    </a:cubicBezTo>
                    <a:cubicBezTo>
                      <a:pt x="188" y="325"/>
                      <a:pt x="190" y="326"/>
                      <a:pt x="192" y="326"/>
                    </a:cubicBezTo>
                    <a:cubicBezTo>
                      <a:pt x="194" y="327"/>
                      <a:pt x="197" y="328"/>
                      <a:pt x="199" y="328"/>
                    </a:cubicBezTo>
                    <a:cubicBezTo>
                      <a:pt x="201" y="329"/>
                      <a:pt x="203" y="329"/>
                      <a:pt x="204" y="330"/>
                    </a:cubicBezTo>
                    <a:cubicBezTo>
                      <a:pt x="207" y="330"/>
                      <a:pt x="209" y="331"/>
                      <a:pt x="212" y="331"/>
                    </a:cubicBezTo>
                    <a:cubicBezTo>
                      <a:pt x="213" y="332"/>
                      <a:pt x="215" y="332"/>
                      <a:pt x="217" y="333"/>
                    </a:cubicBezTo>
                    <a:cubicBezTo>
                      <a:pt x="220" y="333"/>
                      <a:pt x="222" y="333"/>
                      <a:pt x="225" y="334"/>
                    </a:cubicBezTo>
                    <a:cubicBezTo>
                      <a:pt x="226" y="334"/>
                      <a:pt x="228" y="335"/>
                      <a:pt x="230" y="335"/>
                    </a:cubicBezTo>
                    <a:cubicBezTo>
                      <a:pt x="233" y="335"/>
                      <a:pt x="235" y="336"/>
                      <a:pt x="238" y="336"/>
                    </a:cubicBezTo>
                    <a:cubicBezTo>
                      <a:pt x="240" y="336"/>
                      <a:pt x="241" y="336"/>
                      <a:pt x="243" y="336"/>
                    </a:cubicBezTo>
                    <a:cubicBezTo>
                      <a:pt x="246" y="337"/>
                      <a:pt x="249" y="337"/>
                      <a:pt x="252" y="337"/>
                    </a:cubicBezTo>
                    <a:cubicBezTo>
                      <a:pt x="254" y="337"/>
                      <a:pt x="255" y="337"/>
                      <a:pt x="256" y="337"/>
                    </a:cubicBezTo>
                    <a:cubicBezTo>
                      <a:pt x="261" y="338"/>
                      <a:pt x="265" y="338"/>
                      <a:pt x="270" y="338"/>
                    </a:cubicBezTo>
                    <a:cubicBezTo>
                      <a:pt x="301" y="338"/>
                      <a:pt x="331" y="333"/>
                      <a:pt x="358" y="323"/>
                    </a:cubicBezTo>
                    <a:cubicBezTo>
                      <a:pt x="435" y="417"/>
                      <a:pt x="551" y="477"/>
                      <a:pt x="682" y="477"/>
                    </a:cubicBezTo>
                    <a:cubicBezTo>
                      <a:pt x="751" y="477"/>
                      <a:pt x="817" y="460"/>
                      <a:pt x="875" y="430"/>
                    </a:cubicBezTo>
                    <a:cubicBezTo>
                      <a:pt x="925" y="546"/>
                      <a:pt x="1040" y="627"/>
                      <a:pt x="1174" y="627"/>
                    </a:cubicBezTo>
                    <a:cubicBezTo>
                      <a:pt x="1289" y="627"/>
                      <a:pt x="1390" y="567"/>
                      <a:pt x="1448" y="478"/>
                    </a:cubicBezTo>
                    <a:cubicBezTo>
                      <a:pt x="1514" y="521"/>
                      <a:pt x="1593" y="546"/>
                      <a:pt x="1677" y="546"/>
                    </a:cubicBezTo>
                    <a:cubicBezTo>
                      <a:pt x="1828" y="546"/>
                      <a:pt x="1961" y="466"/>
                      <a:pt x="2034" y="346"/>
                    </a:cubicBezTo>
                    <a:cubicBezTo>
                      <a:pt x="2045" y="347"/>
                      <a:pt x="2056" y="348"/>
                      <a:pt x="2068" y="348"/>
                    </a:cubicBezTo>
                    <a:cubicBezTo>
                      <a:pt x="2180" y="348"/>
                      <a:pt x="2271" y="257"/>
                      <a:pt x="2271" y="145"/>
                    </a:cubicBezTo>
                    <a:cubicBezTo>
                      <a:pt x="2271" y="142"/>
                      <a:pt x="2271" y="138"/>
                      <a:pt x="2271" y="135"/>
                    </a:cubicBezTo>
                    <a:cubicBezTo>
                      <a:pt x="2271" y="134"/>
                      <a:pt x="2271" y="133"/>
                      <a:pt x="2271" y="13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 name="Freeform 57"/>
              <p:cNvSpPr>
                <a:spLocks/>
              </p:cNvSpPr>
              <p:nvPr/>
            </p:nvSpPr>
            <p:spPr bwMode="auto">
              <a:xfrm>
                <a:off x="4678363" y="2251560"/>
                <a:ext cx="868363" cy="471487"/>
              </a:xfrm>
              <a:custGeom>
                <a:avLst/>
                <a:gdLst>
                  <a:gd name="T0" fmla="*/ 356 w 684"/>
                  <a:gd name="T1" fmla="*/ 238 h 371"/>
                  <a:gd name="T2" fmla="*/ 684 w 684"/>
                  <a:gd name="T3" fmla="*/ 31 h 371"/>
                  <a:gd name="T4" fmla="*/ 340 w 684"/>
                  <a:gd name="T5" fmla="*/ 190 h 371"/>
                  <a:gd name="T6" fmla="*/ 0 w 684"/>
                  <a:gd name="T7" fmla="*/ 371 h 371"/>
                  <a:gd name="T8" fmla="*/ 356 w 684"/>
                  <a:gd name="T9" fmla="*/ 238 h 371"/>
                </a:gdLst>
                <a:ahLst/>
                <a:cxnLst>
                  <a:cxn ang="0">
                    <a:pos x="T0" y="T1"/>
                  </a:cxn>
                  <a:cxn ang="0">
                    <a:pos x="T2" y="T3"/>
                  </a:cxn>
                  <a:cxn ang="0">
                    <a:pos x="T4" y="T5"/>
                  </a:cxn>
                  <a:cxn ang="0">
                    <a:pos x="T6" y="T7"/>
                  </a:cxn>
                  <a:cxn ang="0">
                    <a:pos x="T8" y="T9"/>
                  </a:cxn>
                </a:cxnLst>
                <a:rect l="0" t="0" r="r" b="b"/>
                <a:pathLst>
                  <a:path w="684" h="371">
                    <a:moveTo>
                      <a:pt x="356" y="238"/>
                    </a:moveTo>
                    <a:cubicBezTo>
                      <a:pt x="356" y="238"/>
                      <a:pt x="418" y="55"/>
                      <a:pt x="684" y="31"/>
                    </a:cubicBezTo>
                    <a:cubicBezTo>
                      <a:pt x="684" y="31"/>
                      <a:pt x="459" y="0"/>
                      <a:pt x="340" y="190"/>
                    </a:cubicBezTo>
                    <a:cubicBezTo>
                      <a:pt x="340" y="190"/>
                      <a:pt x="80" y="107"/>
                      <a:pt x="0" y="371"/>
                    </a:cubicBezTo>
                    <a:cubicBezTo>
                      <a:pt x="0" y="371"/>
                      <a:pt x="133" y="119"/>
                      <a:pt x="356" y="2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7" name="Group 8"/>
            <p:cNvGrpSpPr/>
            <p:nvPr/>
          </p:nvGrpSpPr>
          <p:grpSpPr>
            <a:xfrm>
              <a:off x="2010983" y="4578759"/>
              <a:ext cx="593725" cy="903287"/>
              <a:chOff x="3786188" y="4478823"/>
              <a:chExt cx="593725" cy="903287"/>
            </a:xfrm>
          </p:grpSpPr>
          <p:sp>
            <p:nvSpPr>
              <p:cNvPr id="8" name="Freeform 8"/>
              <p:cNvSpPr>
                <a:spLocks noEditPoints="1"/>
              </p:cNvSpPr>
              <p:nvPr/>
            </p:nvSpPr>
            <p:spPr bwMode="auto">
              <a:xfrm>
                <a:off x="3786188" y="4478823"/>
                <a:ext cx="593725" cy="903287"/>
              </a:xfrm>
              <a:custGeom>
                <a:avLst/>
                <a:gdLst>
                  <a:gd name="T0" fmla="*/ 360 w 468"/>
                  <a:gd name="T1" fmla="*/ 0 h 710"/>
                  <a:gd name="T2" fmla="*/ 108 w 468"/>
                  <a:gd name="T3" fmla="*/ 0 h 710"/>
                  <a:gd name="T4" fmla="*/ 0 w 468"/>
                  <a:gd name="T5" fmla="*/ 108 h 710"/>
                  <a:gd name="T6" fmla="*/ 0 w 468"/>
                  <a:gd name="T7" fmla="*/ 602 h 710"/>
                  <a:gd name="T8" fmla="*/ 108 w 468"/>
                  <a:gd name="T9" fmla="*/ 710 h 710"/>
                  <a:gd name="T10" fmla="*/ 360 w 468"/>
                  <a:gd name="T11" fmla="*/ 710 h 710"/>
                  <a:gd name="T12" fmla="*/ 468 w 468"/>
                  <a:gd name="T13" fmla="*/ 602 h 710"/>
                  <a:gd name="T14" fmla="*/ 468 w 468"/>
                  <a:gd name="T15" fmla="*/ 108 h 710"/>
                  <a:gd name="T16" fmla="*/ 360 w 468"/>
                  <a:gd name="T17" fmla="*/ 0 h 710"/>
                  <a:gd name="T18" fmla="*/ 408 w 468"/>
                  <a:gd name="T19" fmla="*/ 602 h 710"/>
                  <a:gd name="T20" fmla="*/ 360 w 468"/>
                  <a:gd name="T21" fmla="*/ 650 h 710"/>
                  <a:gd name="T22" fmla="*/ 108 w 468"/>
                  <a:gd name="T23" fmla="*/ 650 h 710"/>
                  <a:gd name="T24" fmla="*/ 60 w 468"/>
                  <a:gd name="T25" fmla="*/ 602 h 710"/>
                  <a:gd name="T26" fmla="*/ 60 w 468"/>
                  <a:gd name="T27" fmla="*/ 108 h 710"/>
                  <a:gd name="T28" fmla="*/ 108 w 468"/>
                  <a:gd name="T29" fmla="*/ 60 h 710"/>
                  <a:gd name="T30" fmla="*/ 360 w 468"/>
                  <a:gd name="T31" fmla="*/ 60 h 710"/>
                  <a:gd name="T32" fmla="*/ 408 w 468"/>
                  <a:gd name="T33" fmla="*/ 108 h 710"/>
                  <a:gd name="T34" fmla="*/ 408 w 468"/>
                  <a:gd name="T35" fmla="*/ 60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8" h="710">
                    <a:moveTo>
                      <a:pt x="360" y="0"/>
                    </a:moveTo>
                    <a:cubicBezTo>
                      <a:pt x="108" y="0"/>
                      <a:pt x="108" y="0"/>
                      <a:pt x="108" y="0"/>
                    </a:cubicBezTo>
                    <a:cubicBezTo>
                      <a:pt x="49" y="0"/>
                      <a:pt x="0" y="49"/>
                      <a:pt x="0" y="108"/>
                    </a:cubicBezTo>
                    <a:cubicBezTo>
                      <a:pt x="0" y="602"/>
                      <a:pt x="0" y="602"/>
                      <a:pt x="0" y="602"/>
                    </a:cubicBezTo>
                    <a:cubicBezTo>
                      <a:pt x="0" y="661"/>
                      <a:pt x="49" y="710"/>
                      <a:pt x="108" y="710"/>
                    </a:cubicBezTo>
                    <a:cubicBezTo>
                      <a:pt x="360" y="710"/>
                      <a:pt x="360" y="710"/>
                      <a:pt x="360" y="710"/>
                    </a:cubicBezTo>
                    <a:cubicBezTo>
                      <a:pt x="419" y="710"/>
                      <a:pt x="468" y="661"/>
                      <a:pt x="468" y="602"/>
                    </a:cubicBezTo>
                    <a:cubicBezTo>
                      <a:pt x="468" y="108"/>
                      <a:pt x="468" y="108"/>
                      <a:pt x="468" y="108"/>
                    </a:cubicBezTo>
                    <a:cubicBezTo>
                      <a:pt x="468" y="49"/>
                      <a:pt x="419" y="0"/>
                      <a:pt x="360" y="0"/>
                    </a:cubicBezTo>
                    <a:close/>
                    <a:moveTo>
                      <a:pt x="408" y="602"/>
                    </a:moveTo>
                    <a:cubicBezTo>
                      <a:pt x="408" y="628"/>
                      <a:pt x="386" y="650"/>
                      <a:pt x="360" y="650"/>
                    </a:cubicBezTo>
                    <a:cubicBezTo>
                      <a:pt x="108" y="650"/>
                      <a:pt x="108" y="650"/>
                      <a:pt x="108" y="650"/>
                    </a:cubicBezTo>
                    <a:cubicBezTo>
                      <a:pt x="82" y="650"/>
                      <a:pt x="60" y="628"/>
                      <a:pt x="60" y="602"/>
                    </a:cubicBezTo>
                    <a:cubicBezTo>
                      <a:pt x="60" y="108"/>
                      <a:pt x="60" y="108"/>
                      <a:pt x="60" y="108"/>
                    </a:cubicBezTo>
                    <a:cubicBezTo>
                      <a:pt x="60" y="82"/>
                      <a:pt x="82" y="60"/>
                      <a:pt x="108" y="60"/>
                    </a:cubicBezTo>
                    <a:cubicBezTo>
                      <a:pt x="360" y="60"/>
                      <a:pt x="360" y="60"/>
                      <a:pt x="360" y="60"/>
                    </a:cubicBezTo>
                    <a:cubicBezTo>
                      <a:pt x="386" y="60"/>
                      <a:pt x="408" y="82"/>
                      <a:pt x="408" y="108"/>
                    </a:cubicBezTo>
                    <a:lnTo>
                      <a:pt x="408" y="602"/>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 name="Freeform 58"/>
              <p:cNvSpPr>
                <a:spLocks noEditPoints="1"/>
              </p:cNvSpPr>
              <p:nvPr/>
            </p:nvSpPr>
            <p:spPr bwMode="auto">
              <a:xfrm>
                <a:off x="3862388" y="4555023"/>
                <a:ext cx="441325" cy="750887"/>
              </a:xfrm>
              <a:custGeom>
                <a:avLst/>
                <a:gdLst>
                  <a:gd name="T0" fmla="*/ 300 w 348"/>
                  <a:gd name="T1" fmla="*/ 0 h 590"/>
                  <a:gd name="T2" fmla="*/ 48 w 348"/>
                  <a:gd name="T3" fmla="*/ 0 h 590"/>
                  <a:gd name="T4" fmla="*/ 0 w 348"/>
                  <a:gd name="T5" fmla="*/ 48 h 590"/>
                  <a:gd name="T6" fmla="*/ 0 w 348"/>
                  <a:gd name="T7" fmla="*/ 542 h 590"/>
                  <a:gd name="T8" fmla="*/ 48 w 348"/>
                  <a:gd name="T9" fmla="*/ 590 h 590"/>
                  <a:gd name="T10" fmla="*/ 300 w 348"/>
                  <a:gd name="T11" fmla="*/ 590 h 590"/>
                  <a:gd name="T12" fmla="*/ 348 w 348"/>
                  <a:gd name="T13" fmla="*/ 542 h 590"/>
                  <a:gd name="T14" fmla="*/ 348 w 348"/>
                  <a:gd name="T15" fmla="*/ 48 h 590"/>
                  <a:gd name="T16" fmla="*/ 300 w 348"/>
                  <a:gd name="T17" fmla="*/ 0 h 590"/>
                  <a:gd name="T18" fmla="*/ 174 w 348"/>
                  <a:gd name="T19" fmla="*/ 571 h 590"/>
                  <a:gd name="T20" fmla="*/ 147 w 348"/>
                  <a:gd name="T21" fmla="*/ 545 h 590"/>
                  <a:gd name="T22" fmla="*/ 174 w 348"/>
                  <a:gd name="T23" fmla="*/ 518 h 590"/>
                  <a:gd name="T24" fmla="*/ 200 w 348"/>
                  <a:gd name="T25" fmla="*/ 545 h 590"/>
                  <a:gd name="T26" fmla="*/ 174 w 348"/>
                  <a:gd name="T27" fmla="*/ 571 h 590"/>
                  <a:gd name="T28" fmla="*/ 323 w 348"/>
                  <a:gd name="T29" fmla="*/ 504 h 590"/>
                  <a:gd name="T30" fmla="*/ 25 w 348"/>
                  <a:gd name="T31" fmla="*/ 504 h 590"/>
                  <a:gd name="T32" fmla="*/ 25 w 348"/>
                  <a:gd name="T33" fmla="*/ 86 h 590"/>
                  <a:gd name="T34" fmla="*/ 323 w 348"/>
                  <a:gd name="T35" fmla="*/ 86 h 590"/>
                  <a:gd name="T36" fmla="*/ 323 w 348"/>
                  <a:gd name="T37" fmla="*/ 50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 h="590">
                    <a:moveTo>
                      <a:pt x="300" y="0"/>
                    </a:moveTo>
                    <a:cubicBezTo>
                      <a:pt x="48" y="0"/>
                      <a:pt x="48" y="0"/>
                      <a:pt x="48" y="0"/>
                    </a:cubicBezTo>
                    <a:cubicBezTo>
                      <a:pt x="22" y="0"/>
                      <a:pt x="0" y="22"/>
                      <a:pt x="0" y="48"/>
                    </a:cubicBezTo>
                    <a:cubicBezTo>
                      <a:pt x="0" y="542"/>
                      <a:pt x="0" y="542"/>
                      <a:pt x="0" y="542"/>
                    </a:cubicBezTo>
                    <a:cubicBezTo>
                      <a:pt x="0" y="568"/>
                      <a:pt x="22" y="590"/>
                      <a:pt x="48" y="590"/>
                    </a:cubicBezTo>
                    <a:cubicBezTo>
                      <a:pt x="300" y="590"/>
                      <a:pt x="300" y="590"/>
                      <a:pt x="300" y="590"/>
                    </a:cubicBezTo>
                    <a:cubicBezTo>
                      <a:pt x="326" y="590"/>
                      <a:pt x="348" y="568"/>
                      <a:pt x="348" y="542"/>
                    </a:cubicBezTo>
                    <a:cubicBezTo>
                      <a:pt x="348" y="48"/>
                      <a:pt x="348" y="48"/>
                      <a:pt x="348" y="48"/>
                    </a:cubicBezTo>
                    <a:cubicBezTo>
                      <a:pt x="348" y="22"/>
                      <a:pt x="326" y="0"/>
                      <a:pt x="300" y="0"/>
                    </a:cubicBezTo>
                    <a:close/>
                    <a:moveTo>
                      <a:pt x="174" y="571"/>
                    </a:moveTo>
                    <a:cubicBezTo>
                      <a:pt x="159" y="571"/>
                      <a:pt x="147" y="559"/>
                      <a:pt x="147" y="545"/>
                    </a:cubicBezTo>
                    <a:cubicBezTo>
                      <a:pt x="147" y="530"/>
                      <a:pt x="159" y="518"/>
                      <a:pt x="174" y="518"/>
                    </a:cubicBezTo>
                    <a:cubicBezTo>
                      <a:pt x="189" y="518"/>
                      <a:pt x="200" y="530"/>
                      <a:pt x="200" y="545"/>
                    </a:cubicBezTo>
                    <a:cubicBezTo>
                      <a:pt x="200" y="559"/>
                      <a:pt x="189" y="571"/>
                      <a:pt x="174" y="571"/>
                    </a:cubicBezTo>
                    <a:close/>
                    <a:moveTo>
                      <a:pt x="323" y="504"/>
                    </a:moveTo>
                    <a:cubicBezTo>
                      <a:pt x="25" y="504"/>
                      <a:pt x="25" y="504"/>
                      <a:pt x="25" y="504"/>
                    </a:cubicBezTo>
                    <a:cubicBezTo>
                      <a:pt x="25" y="86"/>
                      <a:pt x="25" y="86"/>
                      <a:pt x="25" y="86"/>
                    </a:cubicBezTo>
                    <a:cubicBezTo>
                      <a:pt x="323" y="86"/>
                      <a:pt x="323" y="86"/>
                      <a:pt x="323" y="86"/>
                    </a:cubicBezTo>
                    <a:lnTo>
                      <a:pt x="323" y="50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 name="Freeform 59"/>
              <p:cNvSpPr>
                <a:spLocks noEditPoints="1"/>
              </p:cNvSpPr>
              <p:nvPr/>
            </p:nvSpPr>
            <p:spPr bwMode="auto">
              <a:xfrm>
                <a:off x="3894138" y="4664560"/>
                <a:ext cx="377825" cy="531812"/>
              </a:xfrm>
              <a:custGeom>
                <a:avLst/>
                <a:gdLst>
                  <a:gd name="T0" fmla="*/ 0 w 238"/>
                  <a:gd name="T1" fmla="*/ 335 h 335"/>
                  <a:gd name="T2" fmla="*/ 238 w 238"/>
                  <a:gd name="T3" fmla="*/ 335 h 335"/>
                  <a:gd name="T4" fmla="*/ 238 w 238"/>
                  <a:gd name="T5" fmla="*/ 0 h 335"/>
                  <a:gd name="T6" fmla="*/ 0 w 238"/>
                  <a:gd name="T7" fmla="*/ 0 h 335"/>
                  <a:gd name="T8" fmla="*/ 0 w 238"/>
                  <a:gd name="T9" fmla="*/ 335 h 335"/>
                  <a:gd name="T10" fmla="*/ 12 w 238"/>
                  <a:gd name="T11" fmla="*/ 13 h 335"/>
                  <a:gd name="T12" fmla="*/ 94 w 238"/>
                  <a:gd name="T13" fmla="*/ 13 h 335"/>
                  <a:gd name="T14" fmla="*/ 27 w 238"/>
                  <a:gd name="T15" fmla="*/ 28 h 335"/>
                  <a:gd name="T16" fmla="*/ 12 w 238"/>
                  <a:gd name="T17" fmla="*/ 172 h 335"/>
                  <a:gd name="T18" fmla="*/ 12 w 238"/>
                  <a:gd name="T19" fmla="*/ 1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35">
                    <a:moveTo>
                      <a:pt x="0" y="335"/>
                    </a:moveTo>
                    <a:lnTo>
                      <a:pt x="238" y="335"/>
                    </a:lnTo>
                    <a:lnTo>
                      <a:pt x="238" y="0"/>
                    </a:lnTo>
                    <a:lnTo>
                      <a:pt x="0" y="0"/>
                    </a:lnTo>
                    <a:lnTo>
                      <a:pt x="0" y="335"/>
                    </a:lnTo>
                    <a:close/>
                    <a:moveTo>
                      <a:pt x="12" y="13"/>
                    </a:moveTo>
                    <a:lnTo>
                      <a:pt x="94" y="13"/>
                    </a:lnTo>
                    <a:lnTo>
                      <a:pt x="27" y="28"/>
                    </a:lnTo>
                    <a:lnTo>
                      <a:pt x="12" y="172"/>
                    </a:lnTo>
                    <a:lnTo>
                      <a:pt x="12" y="13"/>
                    </a:lnTo>
                    <a:close/>
                  </a:path>
                </a:pathLst>
              </a:custGeom>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Oval 60"/>
              <p:cNvSpPr>
                <a:spLocks noChangeArrowheads="1"/>
              </p:cNvSpPr>
              <p:nvPr/>
            </p:nvSpPr>
            <p:spPr bwMode="auto">
              <a:xfrm>
                <a:off x="4048126" y="5213835"/>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12" name="Group 13"/>
            <p:cNvGrpSpPr/>
            <p:nvPr/>
          </p:nvGrpSpPr>
          <p:grpSpPr>
            <a:xfrm>
              <a:off x="3063496" y="4535896"/>
              <a:ext cx="1035050" cy="990600"/>
              <a:chOff x="4838701" y="4435960"/>
              <a:chExt cx="1035050" cy="990600"/>
            </a:xfrm>
          </p:grpSpPr>
          <p:sp>
            <p:nvSpPr>
              <p:cNvPr id="13" name="Freeform 10"/>
              <p:cNvSpPr>
                <a:spLocks noEditPoints="1"/>
              </p:cNvSpPr>
              <p:nvPr/>
            </p:nvSpPr>
            <p:spPr bwMode="auto">
              <a:xfrm>
                <a:off x="4838701" y="4435960"/>
                <a:ext cx="1035050" cy="990600"/>
              </a:xfrm>
              <a:custGeom>
                <a:avLst/>
                <a:gdLst>
                  <a:gd name="T0" fmla="*/ 757 w 815"/>
                  <a:gd name="T1" fmla="*/ 440 h 779"/>
                  <a:gd name="T2" fmla="*/ 757 w 815"/>
                  <a:gd name="T3" fmla="*/ 60 h 779"/>
                  <a:gd name="T4" fmla="*/ 697 w 815"/>
                  <a:gd name="T5" fmla="*/ 0 h 779"/>
                  <a:gd name="T6" fmla="*/ 118 w 815"/>
                  <a:gd name="T7" fmla="*/ 0 h 779"/>
                  <a:gd name="T8" fmla="*/ 58 w 815"/>
                  <a:gd name="T9" fmla="*/ 60 h 779"/>
                  <a:gd name="T10" fmla="*/ 58 w 815"/>
                  <a:gd name="T11" fmla="*/ 440 h 779"/>
                  <a:gd name="T12" fmla="*/ 2 w 815"/>
                  <a:gd name="T13" fmla="*/ 672 h 779"/>
                  <a:gd name="T14" fmla="*/ 0 w 815"/>
                  <a:gd name="T15" fmla="*/ 686 h 779"/>
                  <a:gd name="T16" fmla="*/ 0 w 815"/>
                  <a:gd name="T17" fmla="*/ 719 h 779"/>
                  <a:gd name="T18" fmla="*/ 60 w 815"/>
                  <a:gd name="T19" fmla="*/ 779 h 779"/>
                  <a:gd name="T20" fmla="*/ 755 w 815"/>
                  <a:gd name="T21" fmla="*/ 779 h 779"/>
                  <a:gd name="T22" fmla="*/ 815 w 815"/>
                  <a:gd name="T23" fmla="*/ 719 h 779"/>
                  <a:gd name="T24" fmla="*/ 815 w 815"/>
                  <a:gd name="T25" fmla="*/ 686 h 779"/>
                  <a:gd name="T26" fmla="*/ 813 w 815"/>
                  <a:gd name="T27" fmla="*/ 672 h 779"/>
                  <a:gd name="T28" fmla="*/ 757 w 815"/>
                  <a:gd name="T29" fmla="*/ 440 h 779"/>
                  <a:gd name="T30" fmla="*/ 755 w 815"/>
                  <a:gd name="T31" fmla="*/ 719 h 779"/>
                  <a:gd name="T32" fmla="*/ 60 w 815"/>
                  <a:gd name="T33" fmla="*/ 719 h 779"/>
                  <a:gd name="T34" fmla="*/ 60 w 815"/>
                  <a:gd name="T35" fmla="*/ 686 h 779"/>
                  <a:gd name="T36" fmla="*/ 118 w 815"/>
                  <a:gd name="T37" fmla="*/ 447 h 779"/>
                  <a:gd name="T38" fmla="*/ 118 w 815"/>
                  <a:gd name="T39" fmla="*/ 60 h 779"/>
                  <a:gd name="T40" fmla="*/ 697 w 815"/>
                  <a:gd name="T41" fmla="*/ 60 h 779"/>
                  <a:gd name="T42" fmla="*/ 697 w 815"/>
                  <a:gd name="T43" fmla="*/ 447 h 779"/>
                  <a:gd name="T44" fmla="*/ 755 w 815"/>
                  <a:gd name="T45" fmla="*/ 686 h 779"/>
                  <a:gd name="T46" fmla="*/ 755 w 815"/>
                  <a:gd name="T47" fmla="*/ 71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5" h="779">
                    <a:moveTo>
                      <a:pt x="757" y="440"/>
                    </a:moveTo>
                    <a:cubicBezTo>
                      <a:pt x="757" y="60"/>
                      <a:pt x="757" y="60"/>
                      <a:pt x="757" y="60"/>
                    </a:cubicBezTo>
                    <a:cubicBezTo>
                      <a:pt x="757" y="26"/>
                      <a:pt x="730" y="0"/>
                      <a:pt x="697" y="0"/>
                    </a:cubicBezTo>
                    <a:cubicBezTo>
                      <a:pt x="118" y="0"/>
                      <a:pt x="118" y="0"/>
                      <a:pt x="118" y="0"/>
                    </a:cubicBezTo>
                    <a:cubicBezTo>
                      <a:pt x="85" y="0"/>
                      <a:pt x="58" y="26"/>
                      <a:pt x="58" y="60"/>
                    </a:cubicBezTo>
                    <a:cubicBezTo>
                      <a:pt x="58" y="440"/>
                      <a:pt x="58" y="440"/>
                      <a:pt x="58" y="440"/>
                    </a:cubicBezTo>
                    <a:cubicBezTo>
                      <a:pt x="2" y="672"/>
                      <a:pt x="2" y="672"/>
                      <a:pt x="2" y="672"/>
                    </a:cubicBezTo>
                    <a:cubicBezTo>
                      <a:pt x="0" y="676"/>
                      <a:pt x="0" y="681"/>
                      <a:pt x="0" y="686"/>
                    </a:cubicBezTo>
                    <a:cubicBezTo>
                      <a:pt x="0" y="719"/>
                      <a:pt x="0" y="719"/>
                      <a:pt x="0" y="719"/>
                    </a:cubicBezTo>
                    <a:cubicBezTo>
                      <a:pt x="0" y="752"/>
                      <a:pt x="27" y="779"/>
                      <a:pt x="60" y="779"/>
                    </a:cubicBezTo>
                    <a:cubicBezTo>
                      <a:pt x="755" y="779"/>
                      <a:pt x="755" y="779"/>
                      <a:pt x="755" y="779"/>
                    </a:cubicBezTo>
                    <a:cubicBezTo>
                      <a:pt x="788" y="779"/>
                      <a:pt x="815" y="752"/>
                      <a:pt x="815" y="719"/>
                    </a:cubicBezTo>
                    <a:cubicBezTo>
                      <a:pt x="815" y="686"/>
                      <a:pt x="815" y="686"/>
                      <a:pt x="815" y="686"/>
                    </a:cubicBezTo>
                    <a:cubicBezTo>
                      <a:pt x="815" y="681"/>
                      <a:pt x="814" y="676"/>
                      <a:pt x="813" y="672"/>
                    </a:cubicBezTo>
                    <a:lnTo>
                      <a:pt x="757" y="440"/>
                    </a:lnTo>
                    <a:close/>
                    <a:moveTo>
                      <a:pt x="755" y="719"/>
                    </a:moveTo>
                    <a:cubicBezTo>
                      <a:pt x="60" y="719"/>
                      <a:pt x="60" y="719"/>
                      <a:pt x="60" y="719"/>
                    </a:cubicBezTo>
                    <a:cubicBezTo>
                      <a:pt x="60" y="686"/>
                      <a:pt x="60" y="686"/>
                      <a:pt x="60" y="686"/>
                    </a:cubicBezTo>
                    <a:cubicBezTo>
                      <a:pt x="118" y="447"/>
                      <a:pt x="118" y="447"/>
                      <a:pt x="118" y="447"/>
                    </a:cubicBezTo>
                    <a:cubicBezTo>
                      <a:pt x="118" y="60"/>
                      <a:pt x="118" y="60"/>
                      <a:pt x="118" y="60"/>
                    </a:cubicBezTo>
                    <a:cubicBezTo>
                      <a:pt x="697" y="60"/>
                      <a:pt x="697" y="60"/>
                      <a:pt x="697" y="60"/>
                    </a:cubicBezTo>
                    <a:cubicBezTo>
                      <a:pt x="697" y="447"/>
                      <a:pt x="697" y="447"/>
                      <a:pt x="697" y="447"/>
                    </a:cubicBezTo>
                    <a:cubicBezTo>
                      <a:pt x="755" y="686"/>
                      <a:pt x="755" y="686"/>
                      <a:pt x="755" y="686"/>
                    </a:cubicBezTo>
                    <a:lnTo>
                      <a:pt x="755" y="719"/>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4" name="Freeform 64"/>
              <p:cNvSpPr>
                <a:spLocks noEditPoints="1"/>
              </p:cNvSpPr>
              <p:nvPr/>
            </p:nvSpPr>
            <p:spPr bwMode="auto">
              <a:xfrm>
                <a:off x="4914901" y="4512160"/>
                <a:ext cx="882650" cy="796925"/>
              </a:xfrm>
              <a:custGeom>
                <a:avLst/>
                <a:gdLst>
                  <a:gd name="T0" fmla="*/ 510 w 556"/>
                  <a:gd name="T1" fmla="*/ 0 h 502"/>
                  <a:gd name="T2" fmla="*/ 46 w 556"/>
                  <a:gd name="T3" fmla="*/ 0 h 502"/>
                  <a:gd name="T4" fmla="*/ 46 w 556"/>
                  <a:gd name="T5" fmla="*/ 310 h 502"/>
                  <a:gd name="T6" fmla="*/ 0 w 556"/>
                  <a:gd name="T7" fmla="*/ 502 h 502"/>
                  <a:gd name="T8" fmla="*/ 556 w 556"/>
                  <a:gd name="T9" fmla="*/ 502 h 502"/>
                  <a:gd name="T10" fmla="*/ 510 w 556"/>
                  <a:gd name="T11" fmla="*/ 310 h 502"/>
                  <a:gd name="T12" fmla="*/ 510 w 556"/>
                  <a:gd name="T13" fmla="*/ 0 h 502"/>
                  <a:gd name="T14" fmla="*/ 209 w 556"/>
                  <a:gd name="T15" fmla="*/ 492 h 502"/>
                  <a:gd name="T16" fmla="*/ 220 w 556"/>
                  <a:gd name="T17" fmla="*/ 451 h 502"/>
                  <a:gd name="T18" fmla="*/ 335 w 556"/>
                  <a:gd name="T19" fmla="*/ 451 h 502"/>
                  <a:gd name="T20" fmla="*/ 347 w 556"/>
                  <a:gd name="T21" fmla="*/ 492 h 502"/>
                  <a:gd name="T22" fmla="*/ 209 w 556"/>
                  <a:gd name="T23" fmla="*/ 492 h 502"/>
                  <a:gd name="T24" fmla="*/ 512 w 556"/>
                  <a:gd name="T25" fmla="*/ 438 h 502"/>
                  <a:gd name="T26" fmla="*/ 44 w 556"/>
                  <a:gd name="T27" fmla="*/ 438 h 502"/>
                  <a:gd name="T28" fmla="*/ 83 w 556"/>
                  <a:gd name="T29" fmla="*/ 328 h 502"/>
                  <a:gd name="T30" fmla="*/ 473 w 556"/>
                  <a:gd name="T31" fmla="*/ 328 h 502"/>
                  <a:gd name="T32" fmla="*/ 512 w 556"/>
                  <a:gd name="T33" fmla="*/ 438 h 502"/>
                  <a:gd name="T34" fmla="*/ 65 w 556"/>
                  <a:gd name="T35" fmla="*/ 20 h 502"/>
                  <a:gd name="T36" fmla="*/ 491 w 556"/>
                  <a:gd name="T37" fmla="*/ 20 h 502"/>
                  <a:gd name="T38" fmla="*/ 491 w 556"/>
                  <a:gd name="T39" fmla="*/ 290 h 502"/>
                  <a:gd name="T40" fmla="*/ 65 w 556"/>
                  <a:gd name="T41" fmla="*/ 290 h 502"/>
                  <a:gd name="T42" fmla="*/ 65 w 556"/>
                  <a:gd name="T43" fmla="*/ 2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6" h="502">
                    <a:moveTo>
                      <a:pt x="510" y="0"/>
                    </a:moveTo>
                    <a:lnTo>
                      <a:pt x="46" y="0"/>
                    </a:lnTo>
                    <a:lnTo>
                      <a:pt x="46" y="310"/>
                    </a:lnTo>
                    <a:lnTo>
                      <a:pt x="0" y="502"/>
                    </a:lnTo>
                    <a:lnTo>
                      <a:pt x="556" y="502"/>
                    </a:lnTo>
                    <a:lnTo>
                      <a:pt x="510" y="310"/>
                    </a:lnTo>
                    <a:lnTo>
                      <a:pt x="510" y="0"/>
                    </a:lnTo>
                    <a:close/>
                    <a:moveTo>
                      <a:pt x="209" y="492"/>
                    </a:moveTo>
                    <a:lnTo>
                      <a:pt x="220" y="451"/>
                    </a:lnTo>
                    <a:lnTo>
                      <a:pt x="335" y="451"/>
                    </a:lnTo>
                    <a:lnTo>
                      <a:pt x="347" y="492"/>
                    </a:lnTo>
                    <a:lnTo>
                      <a:pt x="209" y="492"/>
                    </a:lnTo>
                    <a:close/>
                    <a:moveTo>
                      <a:pt x="512" y="438"/>
                    </a:moveTo>
                    <a:lnTo>
                      <a:pt x="44" y="438"/>
                    </a:lnTo>
                    <a:lnTo>
                      <a:pt x="83" y="328"/>
                    </a:lnTo>
                    <a:lnTo>
                      <a:pt x="473" y="328"/>
                    </a:lnTo>
                    <a:lnTo>
                      <a:pt x="512" y="438"/>
                    </a:lnTo>
                    <a:close/>
                    <a:moveTo>
                      <a:pt x="65" y="20"/>
                    </a:moveTo>
                    <a:lnTo>
                      <a:pt x="491" y="20"/>
                    </a:lnTo>
                    <a:lnTo>
                      <a:pt x="491" y="290"/>
                    </a:lnTo>
                    <a:lnTo>
                      <a:pt x="65" y="290"/>
                    </a:lnTo>
                    <a:lnTo>
                      <a:pt x="65"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 name="Freeform 65"/>
              <p:cNvSpPr>
                <a:spLocks/>
              </p:cNvSpPr>
              <p:nvPr/>
            </p:nvSpPr>
            <p:spPr bwMode="auto">
              <a:xfrm>
                <a:off x="4984751" y="5032860"/>
                <a:ext cx="742950" cy="174625"/>
              </a:xfrm>
              <a:custGeom>
                <a:avLst/>
                <a:gdLst>
                  <a:gd name="T0" fmla="*/ 39 w 468"/>
                  <a:gd name="T1" fmla="*/ 0 h 110"/>
                  <a:gd name="T2" fmla="*/ 0 w 468"/>
                  <a:gd name="T3" fmla="*/ 110 h 110"/>
                  <a:gd name="T4" fmla="*/ 468 w 468"/>
                  <a:gd name="T5" fmla="*/ 110 h 110"/>
                  <a:gd name="T6" fmla="*/ 429 w 468"/>
                  <a:gd name="T7" fmla="*/ 0 h 110"/>
                  <a:gd name="T8" fmla="*/ 39 w 468"/>
                  <a:gd name="T9" fmla="*/ 0 h 110"/>
                </a:gdLst>
                <a:ahLst/>
                <a:cxnLst>
                  <a:cxn ang="0">
                    <a:pos x="T0" y="T1"/>
                  </a:cxn>
                  <a:cxn ang="0">
                    <a:pos x="T2" y="T3"/>
                  </a:cxn>
                  <a:cxn ang="0">
                    <a:pos x="T4" y="T5"/>
                  </a:cxn>
                  <a:cxn ang="0">
                    <a:pos x="T6" y="T7"/>
                  </a:cxn>
                  <a:cxn ang="0">
                    <a:pos x="T8" y="T9"/>
                  </a:cxn>
                </a:cxnLst>
                <a:rect l="0" t="0" r="r" b="b"/>
                <a:pathLst>
                  <a:path w="468" h="110">
                    <a:moveTo>
                      <a:pt x="39" y="0"/>
                    </a:moveTo>
                    <a:lnTo>
                      <a:pt x="0" y="110"/>
                    </a:lnTo>
                    <a:lnTo>
                      <a:pt x="468" y="110"/>
                    </a:lnTo>
                    <a:lnTo>
                      <a:pt x="429" y="0"/>
                    </a:lnTo>
                    <a:lnTo>
                      <a:pt x="39"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 name="Freeform 66"/>
              <p:cNvSpPr>
                <a:spLocks/>
              </p:cNvSpPr>
              <p:nvPr/>
            </p:nvSpPr>
            <p:spPr bwMode="auto">
              <a:xfrm>
                <a:off x="5246688" y="5228123"/>
                <a:ext cx="219075" cy="65087"/>
              </a:xfrm>
              <a:custGeom>
                <a:avLst/>
                <a:gdLst>
                  <a:gd name="T0" fmla="*/ 11 w 138"/>
                  <a:gd name="T1" fmla="*/ 0 h 41"/>
                  <a:gd name="T2" fmla="*/ 0 w 138"/>
                  <a:gd name="T3" fmla="*/ 41 h 41"/>
                  <a:gd name="T4" fmla="*/ 138 w 138"/>
                  <a:gd name="T5" fmla="*/ 41 h 41"/>
                  <a:gd name="T6" fmla="*/ 126 w 138"/>
                  <a:gd name="T7" fmla="*/ 0 h 41"/>
                  <a:gd name="T8" fmla="*/ 11 w 138"/>
                  <a:gd name="T9" fmla="*/ 0 h 41"/>
                </a:gdLst>
                <a:ahLst/>
                <a:cxnLst>
                  <a:cxn ang="0">
                    <a:pos x="T0" y="T1"/>
                  </a:cxn>
                  <a:cxn ang="0">
                    <a:pos x="T2" y="T3"/>
                  </a:cxn>
                  <a:cxn ang="0">
                    <a:pos x="T4" y="T5"/>
                  </a:cxn>
                  <a:cxn ang="0">
                    <a:pos x="T6" y="T7"/>
                  </a:cxn>
                  <a:cxn ang="0">
                    <a:pos x="T8" y="T9"/>
                  </a:cxn>
                </a:cxnLst>
                <a:rect l="0" t="0" r="r" b="b"/>
                <a:pathLst>
                  <a:path w="138" h="41">
                    <a:moveTo>
                      <a:pt x="11" y="0"/>
                    </a:moveTo>
                    <a:lnTo>
                      <a:pt x="0" y="41"/>
                    </a:lnTo>
                    <a:lnTo>
                      <a:pt x="138" y="41"/>
                    </a:lnTo>
                    <a:lnTo>
                      <a:pt x="126" y="0"/>
                    </a:lnTo>
                    <a:lnTo>
                      <a:pt x="1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 name="Freeform 67"/>
              <p:cNvSpPr>
                <a:spLocks noEditPoints="1"/>
              </p:cNvSpPr>
              <p:nvPr/>
            </p:nvSpPr>
            <p:spPr bwMode="auto">
              <a:xfrm>
                <a:off x="5018088" y="4543910"/>
                <a:ext cx="676275" cy="428625"/>
              </a:xfrm>
              <a:custGeom>
                <a:avLst/>
                <a:gdLst>
                  <a:gd name="T0" fmla="*/ 426 w 426"/>
                  <a:gd name="T1" fmla="*/ 0 h 270"/>
                  <a:gd name="T2" fmla="*/ 0 w 426"/>
                  <a:gd name="T3" fmla="*/ 0 h 270"/>
                  <a:gd name="T4" fmla="*/ 0 w 426"/>
                  <a:gd name="T5" fmla="*/ 270 h 270"/>
                  <a:gd name="T6" fmla="*/ 426 w 426"/>
                  <a:gd name="T7" fmla="*/ 270 h 270"/>
                  <a:gd name="T8" fmla="*/ 426 w 426"/>
                  <a:gd name="T9" fmla="*/ 0 h 270"/>
                  <a:gd name="T10" fmla="*/ 24 w 426"/>
                  <a:gd name="T11" fmla="*/ 25 h 270"/>
                  <a:gd name="T12" fmla="*/ 11 w 426"/>
                  <a:gd name="T13" fmla="*/ 139 h 270"/>
                  <a:gd name="T14" fmla="*/ 11 w 426"/>
                  <a:gd name="T15" fmla="*/ 14 h 270"/>
                  <a:gd name="T16" fmla="*/ 150 w 426"/>
                  <a:gd name="T17" fmla="*/ 14 h 270"/>
                  <a:gd name="T18" fmla="*/ 24 w 426"/>
                  <a:gd name="T19"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 h="270">
                    <a:moveTo>
                      <a:pt x="426" y="0"/>
                    </a:moveTo>
                    <a:lnTo>
                      <a:pt x="0" y="0"/>
                    </a:lnTo>
                    <a:lnTo>
                      <a:pt x="0" y="270"/>
                    </a:lnTo>
                    <a:lnTo>
                      <a:pt x="426" y="270"/>
                    </a:lnTo>
                    <a:lnTo>
                      <a:pt x="426" y="0"/>
                    </a:lnTo>
                    <a:close/>
                    <a:moveTo>
                      <a:pt x="24" y="25"/>
                    </a:moveTo>
                    <a:lnTo>
                      <a:pt x="11" y="139"/>
                    </a:lnTo>
                    <a:lnTo>
                      <a:pt x="11" y="14"/>
                    </a:lnTo>
                    <a:lnTo>
                      <a:pt x="150" y="14"/>
                    </a:lnTo>
                    <a:lnTo>
                      <a:pt x="24" y="25"/>
                    </a:lnTo>
                    <a:close/>
                  </a:path>
                </a:pathLst>
              </a:custGeom>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 name="Rectangle 68"/>
              <p:cNvSpPr>
                <a:spLocks noChangeArrowheads="1"/>
              </p:cNvSpPr>
              <p:nvPr/>
            </p:nvSpPr>
            <p:spPr bwMode="auto">
              <a:xfrm>
                <a:off x="4914901" y="5309085"/>
                <a:ext cx="882650" cy="4127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 name="Freeform 72"/>
              <p:cNvSpPr>
                <a:spLocks/>
              </p:cNvSpPr>
              <p:nvPr/>
            </p:nvSpPr>
            <p:spPr bwMode="auto">
              <a:xfrm>
                <a:off x="5035551" y="4566135"/>
                <a:ext cx="220663" cy="198437"/>
              </a:xfrm>
              <a:custGeom>
                <a:avLst/>
                <a:gdLst>
                  <a:gd name="T0" fmla="*/ 0 w 139"/>
                  <a:gd name="T1" fmla="*/ 125 h 125"/>
                  <a:gd name="T2" fmla="*/ 13 w 139"/>
                  <a:gd name="T3" fmla="*/ 11 h 125"/>
                  <a:gd name="T4" fmla="*/ 139 w 139"/>
                  <a:gd name="T5" fmla="*/ 0 h 125"/>
                  <a:gd name="T6" fmla="*/ 0 w 139"/>
                  <a:gd name="T7" fmla="*/ 0 h 125"/>
                  <a:gd name="T8" fmla="*/ 0 w 139"/>
                  <a:gd name="T9" fmla="*/ 125 h 125"/>
                </a:gdLst>
                <a:ahLst/>
                <a:cxnLst>
                  <a:cxn ang="0">
                    <a:pos x="T0" y="T1"/>
                  </a:cxn>
                  <a:cxn ang="0">
                    <a:pos x="T2" y="T3"/>
                  </a:cxn>
                  <a:cxn ang="0">
                    <a:pos x="T4" y="T5"/>
                  </a:cxn>
                  <a:cxn ang="0">
                    <a:pos x="T6" y="T7"/>
                  </a:cxn>
                  <a:cxn ang="0">
                    <a:pos x="T8" y="T9"/>
                  </a:cxn>
                </a:cxnLst>
                <a:rect l="0" t="0" r="r" b="b"/>
                <a:pathLst>
                  <a:path w="139" h="125">
                    <a:moveTo>
                      <a:pt x="0" y="125"/>
                    </a:moveTo>
                    <a:lnTo>
                      <a:pt x="13" y="11"/>
                    </a:lnTo>
                    <a:lnTo>
                      <a:pt x="139" y="0"/>
                    </a:lnTo>
                    <a:lnTo>
                      <a:pt x="0" y="0"/>
                    </a:lnTo>
                    <a:lnTo>
                      <a:pt x="0"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0" name="Group 21"/>
            <p:cNvGrpSpPr/>
            <p:nvPr/>
          </p:nvGrpSpPr>
          <p:grpSpPr>
            <a:xfrm>
              <a:off x="4365246" y="4527959"/>
              <a:ext cx="1200150" cy="996950"/>
              <a:chOff x="6140451" y="4428023"/>
              <a:chExt cx="1200150" cy="996950"/>
            </a:xfrm>
          </p:grpSpPr>
          <p:sp>
            <p:nvSpPr>
              <p:cNvPr id="21" name="Freeform 11"/>
              <p:cNvSpPr>
                <a:spLocks noEditPoints="1"/>
              </p:cNvSpPr>
              <p:nvPr/>
            </p:nvSpPr>
            <p:spPr bwMode="auto">
              <a:xfrm>
                <a:off x="6140451" y="4428023"/>
                <a:ext cx="1200150" cy="996950"/>
              </a:xfrm>
              <a:custGeom>
                <a:avLst/>
                <a:gdLst>
                  <a:gd name="T0" fmla="*/ 884 w 944"/>
                  <a:gd name="T1" fmla="*/ 8 h 784"/>
                  <a:gd name="T2" fmla="*/ 503 w 944"/>
                  <a:gd name="T3" fmla="*/ 8 h 784"/>
                  <a:gd name="T4" fmla="*/ 504 w 944"/>
                  <a:gd name="T5" fmla="*/ 6 h 784"/>
                  <a:gd name="T6" fmla="*/ 485 w 944"/>
                  <a:gd name="T7" fmla="*/ 0 h 784"/>
                  <a:gd name="T8" fmla="*/ 482 w 944"/>
                  <a:gd name="T9" fmla="*/ 8 h 784"/>
                  <a:gd name="T10" fmla="*/ 60 w 944"/>
                  <a:gd name="T11" fmla="*/ 8 h 784"/>
                  <a:gd name="T12" fmla="*/ 0 w 944"/>
                  <a:gd name="T13" fmla="*/ 68 h 784"/>
                  <a:gd name="T14" fmla="*/ 0 w 944"/>
                  <a:gd name="T15" fmla="*/ 620 h 784"/>
                  <a:gd name="T16" fmla="*/ 60 w 944"/>
                  <a:gd name="T17" fmla="*/ 680 h 784"/>
                  <a:gd name="T18" fmla="*/ 238 w 944"/>
                  <a:gd name="T19" fmla="*/ 680 h 784"/>
                  <a:gd name="T20" fmla="*/ 238 w 944"/>
                  <a:gd name="T21" fmla="*/ 724 h 784"/>
                  <a:gd name="T22" fmla="*/ 298 w 944"/>
                  <a:gd name="T23" fmla="*/ 784 h 784"/>
                  <a:gd name="T24" fmla="*/ 647 w 944"/>
                  <a:gd name="T25" fmla="*/ 784 h 784"/>
                  <a:gd name="T26" fmla="*/ 707 w 944"/>
                  <a:gd name="T27" fmla="*/ 724 h 784"/>
                  <a:gd name="T28" fmla="*/ 707 w 944"/>
                  <a:gd name="T29" fmla="*/ 680 h 784"/>
                  <a:gd name="T30" fmla="*/ 884 w 944"/>
                  <a:gd name="T31" fmla="*/ 680 h 784"/>
                  <a:gd name="T32" fmla="*/ 944 w 944"/>
                  <a:gd name="T33" fmla="*/ 620 h 784"/>
                  <a:gd name="T34" fmla="*/ 944 w 944"/>
                  <a:gd name="T35" fmla="*/ 68 h 784"/>
                  <a:gd name="T36" fmla="*/ 884 w 944"/>
                  <a:gd name="T37" fmla="*/ 8 h 784"/>
                  <a:gd name="T38" fmla="*/ 884 w 944"/>
                  <a:gd name="T39" fmla="*/ 620 h 784"/>
                  <a:gd name="T40" fmla="*/ 496 w 944"/>
                  <a:gd name="T41" fmla="*/ 620 h 784"/>
                  <a:gd name="T42" fmla="*/ 496 w 944"/>
                  <a:gd name="T43" fmla="*/ 667 h 784"/>
                  <a:gd name="T44" fmla="*/ 647 w 944"/>
                  <a:gd name="T45" fmla="*/ 667 h 784"/>
                  <a:gd name="T46" fmla="*/ 647 w 944"/>
                  <a:gd name="T47" fmla="*/ 724 h 784"/>
                  <a:gd name="T48" fmla="*/ 298 w 944"/>
                  <a:gd name="T49" fmla="*/ 724 h 784"/>
                  <a:gd name="T50" fmla="*/ 298 w 944"/>
                  <a:gd name="T51" fmla="*/ 667 h 784"/>
                  <a:gd name="T52" fmla="*/ 448 w 944"/>
                  <a:gd name="T53" fmla="*/ 667 h 784"/>
                  <a:gd name="T54" fmla="*/ 448 w 944"/>
                  <a:gd name="T55" fmla="*/ 620 h 784"/>
                  <a:gd name="T56" fmla="*/ 60 w 944"/>
                  <a:gd name="T57" fmla="*/ 620 h 784"/>
                  <a:gd name="T58" fmla="*/ 60 w 944"/>
                  <a:gd name="T59" fmla="*/ 68 h 784"/>
                  <a:gd name="T60" fmla="*/ 884 w 944"/>
                  <a:gd name="T61" fmla="*/ 68 h 784"/>
                  <a:gd name="T62" fmla="*/ 884 w 944"/>
                  <a:gd name="T63" fmla="*/ 62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4" h="784">
                    <a:moveTo>
                      <a:pt x="884" y="8"/>
                    </a:moveTo>
                    <a:cubicBezTo>
                      <a:pt x="503" y="8"/>
                      <a:pt x="503" y="8"/>
                      <a:pt x="503" y="8"/>
                    </a:cubicBezTo>
                    <a:cubicBezTo>
                      <a:pt x="503" y="7"/>
                      <a:pt x="503" y="7"/>
                      <a:pt x="504" y="6"/>
                    </a:cubicBezTo>
                    <a:cubicBezTo>
                      <a:pt x="485" y="0"/>
                      <a:pt x="485" y="0"/>
                      <a:pt x="485" y="0"/>
                    </a:cubicBezTo>
                    <a:cubicBezTo>
                      <a:pt x="484" y="3"/>
                      <a:pt x="483" y="5"/>
                      <a:pt x="482" y="8"/>
                    </a:cubicBezTo>
                    <a:cubicBezTo>
                      <a:pt x="60" y="8"/>
                      <a:pt x="60" y="8"/>
                      <a:pt x="60" y="8"/>
                    </a:cubicBezTo>
                    <a:cubicBezTo>
                      <a:pt x="27" y="8"/>
                      <a:pt x="0" y="35"/>
                      <a:pt x="0" y="68"/>
                    </a:cubicBezTo>
                    <a:cubicBezTo>
                      <a:pt x="0" y="620"/>
                      <a:pt x="0" y="620"/>
                      <a:pt x="0" y="620"/>
                    </a:cubicBezTo>
                    <a:cubicBezTo>
                      <a:pt x="0" y="653"/>
                      <a:pt x="27" y="680"/>
                      <a:pt x="60" y="680"/>
                    </a:cubicBezTo>
                    <a:cubicBezTo>
                      <a:pt x="238" y="680"/>
                      <a:pt x="238" y="680"/>
                      <a:pt x="238" y="680"/>
                    </a:cubicBezTo>
                    <a:cubicBezTo>
                      <a:pt x="238" y="724"/>
                      <a:pt x="238" y="724"/>
                      <a:pt x="238" y="724"/>
                    </a:cubicBezTo>
                    <a:cubicBezTo>
                      <a:pt x="238" y="757"/>
                      <a:pt x="265" y="784"/>
                      <a:pt x="298" y="784"/>
                    </a:cubicBezTo>
                    <a:cubicBezTo>
                      <a:pt x="647" y="784"/>
                      <a:pt x="647" y="784"/>
                      <a:pt x="647" y="784"/>
                    </a:cubicBezTo>
                    <a:cubicBezTo>
                      <a:pt x="680" y="784"/>
                      <a:pt x="707" y="757"/>
                      <a:pt x="707" y="724"/>
                    </a:cubicBezTo>
                    <a:cubicBezTo>
                      <a:pt x="707" y="680"/>
                      <a:pt x="707" y="680"/>
                      <a:pt x="707" y="680"/>
                    </a:cubicBezTo>
                    <a:cubicBezTo>
                      <a:pt x="884" y="680"/>
                      <a:pt x="884" y="680"/>
                      <a:pt x="884" y="680"/>
                    </a:cubicBezTo>
                    <a:cubicBezTo>
                      <a:pt x="917" y="680"/>
                      <a:pt x="944" y="653"/>
                      <a:pt x="944" y="620"/>
                    </a:cubicBezTo>
                    <a:cubicBezTo>
                      <a:pt x="944" y="68"/>
                      <a:pt x="944" y="68"/>
                      <a:pt x="944" y="68"/>
                    </a:cubicBezTo>
                    <a:cubicBezTo>
                      <a:pt x="944" y="35"/>
                      <a:pt x="917" y="8"/>
                      <a:pt x="884" y="8"/>
                    </a:cubicBezTo>
                    <a:close/>
                    <a:moveTo>
                      <a:pt x="884" y="620"/>
                    </a:moveTo>
                    <a:cubicBezTo>
                      <a:pt x="496" y="620"/>
                      <a:pt x="496" y="620"/>
                      <a:pt x="496" y="620"/>
                    </a:cubicBezTo>
                    <a:cubicBezTo>
                      <a:pt x="496" y="667"/>
                      <a:pt x="496" y="667"/>
                      <a:pt x="496" y="667"/>
                    </a:cubicBezTo>
                    <a:cubicBezTo>
                      <a:pt x="647" y="667"/>
                      <a:pt x="647" y="667"/>
                      <a:pt x="647" y="667"/>
                    </a:cubicBezTo>
                    <a:cubicBezTo>
                      <a:pt x="647" y="724"/>
                      <a:pt x="647" y="724"/>
                      <a:pt x="647" y="724"/>
                    </a:cubicBezTo>
                    <a:cubicBezTo>
                      <a:pt x="298" y="724"/>
                      <a:pt x="298" y="724"/>
                      <a:pt x="298" y="724"/>
                    </a:cubicBezTo>
                    <a:cubicBezTo>
                      <a:pt x="298" y="667"/>
                      <a:pt x="298" y="667"/>
                      <a:pt x="298" y="667"/>
                    </a:cubicBezTo>
                    <a:cubicBezTo>
                      <a:pt x="448" y="667"/>
                      <a:pt x="448" y="667"/>
                      <a:pt x="448" y="667"/>
                    </a:cubicBezTo>
                    <a:cubicBezTo>
                      <a:pt x="448" y="620"/>
                      <a:pt x="448" y="620"/>
                      <a:pt x="448" y="620"/>
                    </a:cubicBezTo>
                    <a:cubicBezTo>
                      <a:pt x="60" y="620"/>
                      <a:pt x="60" y="620"/>
                      <a:pt x="60" y="620"/>
                    </a:cubicBezTo>
                    <a:cubicBezTo>
                      <a:pt x="60" y="68"/>
                      <a:pt x="60" y="68"/>
                      <a:pt x="60" y="68"/>
                    </a:cubicBezTo>
                    <a:cubicBezTo>
                      <a:pt x="884" y="68"/>
                      <a:pt x="884" y="68"/>
                      <a:pt x="884" y="68"/>
                    </a:cubicBezTo>
                    <a:lnTo>
                      <a:pt x="884" y="62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2" name="Freeform 69"/>
              <p:cNvSpPr>
                <a:spLocks noEditPoints="1"/>
              </p:cNvSpPr>
              <p:nvPr/>
            </p:nvSpPr>
            <p:spPr bwMode="auto">
              <a:xfrm>
                <a:off x="6216651" y="4513748"/>
                <a:ext cx="1047750" cy="833437"/>
              </a:xfrm>
              <a:custGeom>
                <a:avLst/>
                <a:gdLst>
                  <a:gd name="T0" fmla="*/ 0 w 660"/>
                  <a:gd name="T1" fmla="*/ 442 h 525"/>
                  <a:gd name="T2" fmla="*/ 310 w 660"/>
                  <a:gd name="T3" fmla="*/ 442 h 525"/>
                  <a:gd name="T4" fmla="*/ 310 w 660"/>
                  <a:gd name="T5" fmla="*/ 480 h 525"/>
                  <a:gd name="T6" fmla="*/ 190 w 660"/>
                  <a:gd name="T7" fmla="*/ 480 h 525"/>
                  <a:gd name="T8" fmla="*/ 190 w 660"/>
                  <a:gd name="T9" fmla="*/ 525 h 525"/>
                  <a:gd name="T10" fmla="*/ 470 w 660"/>
                  <a:gd name="T11" fmla="*/ 525 h 525"/>
                  <a:gd name="T12" fmla="*/ 470 w 660"/>
                  <a:gd name="T13" fmla="*/ 480 h 525"/>
                  <a:gd name="T14" fmla="*/ 349 w 660"/>
                  <a:gd name="T15" fmla="*/ 480 h 525"/>
                  <a:gd name="T16" fmla="*/ 349 w 660"/>
                  <a:gd name="T17" fmla="*/ 442 h 525"/>
                  <a:gd name="T18" fmla="*/ 660 w 660"/>
                  <a:gd name="T19" fmla="*/ 442 h 525"/>
                  <a:gd name="T20" fmla="*/ 660 w 660"/>
                  <a:gd name="T21" fmla="*/ 0 h 525"/>
                  <a:gd name="T22" fmla="*/ 0 w 660"/>
                  <a:gd name="T23" fmla="*/ 0 h 525"/>
                  <a:gd name="T24" fmla="*/ 0 w 660"/>
                  <a:gd name="T25" fmla="*/ 442 h 525"/>
                  <a:gd name="T26" fmla="*/ 27 w 660"/>
                  <a:gd name="T27" fmla="*/ 29 h 525"/>
                  <a:gd name="T28" fmla="*/ 632 w 660"/>
                  <a:gd name="T29" fmla="*/ 29 h 525"/>
                  <a:gd name="T30" fmla="*/ 632 w 660"/>
                  <a:gd name="T31" fmla="*/ 413 h 525"/>
                  <a:gd name="T32" fmla="*/ 27 w 660"/>
                  <a:gd name="T33" fmla="*/ 413 h 525"/>
                  <a:gd name="T34" fmla="*/ 27 w 660"/>
                  <a:gd name="T35" fmla="*/ 2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0" h="525">
                    <a:moveTo>
                      <a:pt x="0" y="442"/>
                    </a:moveTo>
                    <a:lnTo>
                      <a:pt x="310" y="442"/>
                    </a:lnTo>
                    <a:lnTo>
                      <a:pt x="310" y="480"/>
                    </a:lnTo>
                    <a:lnTo>
                      <a:pt x="190" y="480"/>
                    </a:lnTo>
                    <a:lnTo>
                      <a:pt x="190" y="525"/>
                    </a:lnTo>
                    <a:lnTo>
                      <a:pt x="470" y="525"/>
                    </a:lnTo>
                    <a:lnTo>
                      <a:pt x="470" y="480"/>
                    </a:lnTo>
                    <a:lnTo>
                      <a:pt x="349" y="480"/>
                    </a:lnTo>
                    <a:lnTo>
                      <a:pt x="349" y="442"/>
                    </a:lnTo>
                    <a:lnTo>
                      <a:pt x="660" y="442"/>
                    </a:lnTo>
                    <a:lnTo>
                      <a:pt x="660" y="0"/>
                    </a:lnTo>
                    <a:lnTo>
                      <a:pt x="0" y="0"/>
                    </a:lnTo>
                    <a:lnTo>
                      <a:pt x="0" y="442"/>
                    </a:lnTo>
                    <a:close/>
                    <a:moveTo>
                      <a:pt x="27" y="29"/>
                    </a:moveTo>
                    <a:lnTo>
                      <a:pt x="632" y="29"/>
                    </a:lnTo>
                    <a:lnTo>
                      <a:pt x="632" y="413"/>
                    </a:lnTo>
                    <a:lnTo>
                      <a:pt x="27" y="413"/>
                    </a:lnTo>
                    <a:lnTo>
                      <a:pt x="27" y="2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3" name="Freeform 70"/>
              <p:cNvSpPr>
                <a:spLocks noEditPoints="1"/>
              </p:cNvSpPr>
              <p:nvPr/>
            </p:nvSpPr>
            <p:spPr bwMode="auto">
              <a:xfrm>
                <a:off x="6259513" y="4559785"/>
                <a:ext cx="960438" cy="609600"/>
              </a:xfrm>
              <a:custGeom>
                <a:avLst/>
                <a:gdLst>
                  <a:gd name="T0" fmla="*/ 605 w 605"/>
                  <a:gd name="T1" fmla="*/ 0 h 384"/>
                  <a:gd name="T2" fmla="*/ 0 w 605"/>
                  <a:gd name="T3" fmla="*/ 0 h 384"/>
                  <a:gd name="T4" fmla="*/ 0 w 605"/>
                  <a:gd name="T5" fmla="*/ 384 h 384"/>
                  <a:gd name="T6" fmla="*/ 605 w 605"/>
                  <a:gd name="T7" fmla="*/ 384 h 384"/>
                  <a:gd name="T8" fmla="*/ 605 w 605"/>
                  <a:gd name="T9" fmla="*/ 0 h 384"/>
                  <a:gd name="T10" fmla="*/ 33 w 605"/>
                  <a:gd name="T11" fmla="*/ 23 h 384"/>
                  <a:gd name="T12" fmla="*/ 13 w 605"/>
                  <a:gd name="T13" fmla="*/ 166 h 384"/>
                  <a:gd name="T14" fmla="*/ 13 w 605"/>
                  <a:gd name="T15" fmla="*/ 12 h 384"/>
                  <a:gd name="T16" fmla="*/ 177 w 605"/>
                  <a:gd name="T17" fmla="*/ 12 h 384"/>
                  <a:gd name="T18" fmla="*/ 33 w 605"/>
                  <a:gd name="T19" fmla="*/ 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5" h="384">
                    <a:moveTo>
                      <a:pt x="605" y="0"/>
                    </a:moveTo>
                    <a:lnTo>
                      <a:pt x="0" y="0"/>
                    </a:lnTo>
                    <a:lnTo>
                      <a:pt x="0" y="384"/>
                    </a:lnTo>
                    <a:lnTo>
                      <a:pt x="605" y="384"/>
                    </a:lnTo>
                    <a:lnTo>
                      <a:pt x="605" y="0"/>
                    </a:lnTo>
                    <a:close/>
                    <a:moveTo>
                      <a:pt x="33" y="23"/>
                    </a:moveTo>
                    <a:lnTo>
                      <a:pt x="13" y="166"/>
                    </a:lnTo>
                    <a:lnTo>
                      <a:pt x="13" y="12"/>
                    </a:lnTo>
                    <a:lnTo>
                      <a:pt x="177" y="12"/>
                    </a:lnTo>
                    <a:lnTo>
                      <a:pt x="33" y="23"/>
                    </a:lnTo>
                    <a:close/>
                  </a:path>
                </a:pathLst>
              </a:custGeom>
              <a:ln/>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4" name="Freeform 73"/>
              <p:cNvSpPr>
                <a:spLocks/>
              </p:cNvSpPr>
              <p:nvPr/>
            </p:nvSpPr>
            <p:spPr bwMode="auto">
              <a:xfrm>
                <a:off x="6280151" y="4578835"/>
                <a:ext cx="260350" cy="244475"/>
              </a:xfrm>
              <a:custGeom>
                <a:avLst/>
                <a:gdLst>
                  <a:gd name="T0" fmla="*/ 0 w 164"/>
                  <a:gd name="T1" fmla="*/ 154 h 154"/>
                  <a:gd name="T2" fmla="*/ 20 w 164"/>
                  <a:gd name="T3" fmla="*/ 11 h 154"/>
                  <a:gd name="T4" fmla="*/ 164 w 164"/>
                  <a:gd name="T5" fmla="*/ 0 h 154"/>
                  <a:gd name="T6" fmla="*/ 0 w 164"/>
                  <a:gd name="T7" fmla="*/ 0 h 154"/>
                  <a:gd name="T8" fmla="*/ 0 w 164"/>
                  <a:gd name="T9" fmla="*/ 154 h 154"/>
                </a:gdLst>
                <a:ahLst/>
                <a:cxnLst>
                  <a:cxn ang="0">
                    <a:pos x="T0" y="T1"/>
                  </a:cxn>
                  <a:cxn ang="0">
                    <a:pos x="T2" y="T3"/>
                  </a:cxn>
                  <a:cxn ang="0">
                    <a:pos x="T4" y="T5"/>
                  </a:cxn>
                  <a:cxn ang="0">
                    <a:pos x="T6" y="T7"/>
                  </a:cxn>
                  <a:cxn ang="0">
                    <a:pos x="T8" y="T9"/>
                  </a:cxn>
                </a:cxnLst>
                <a:rect l="0" t="0" r="r" b="b"/>
                <a:pathLst>
                  <a:path w="164" h="154">
                    <a:moveTo>
                      <a:pt x="0" y="154"/>
                    </a:moveTo>
                    <a:lnTo>
                      <a:pt x="20" y="11"/>
                    </a:lnTo>
                    <a:lnTo>
                      <a:pt x="164" y="0"/>
                    </a:lnTo>
                    <a:lnTo>
                      <a:pt x="0" y="0"/>
                    </a:lnTo>
                    <a:lnTo>
                      <a:pt x="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25" name="Group 26"/>
            <p:cNvGrpSpPr/>
            <p:nvPr/>
          </p:nvGrpSpPr>
          <p:grpSpPr>
            <a:xfrm>
              <a:off x="5935283" y="4470809"/>
              <a:ext cx="811213" cy="1117600"/>
              <a:chOff x="7710488" y="4370873"/>
              <a:chExt cx="811213" cy="1117600"/>
            </a:xfrm>
          </p:grpSpPr>
          <p:sp>
            <p:nvSpPr>
              <p:cNvPr id="26" name="Freeform 9"/>
              <p:cNvSpPr>
                <a:spLocks noEditPoints="1"/>
              </p:cNvSpPr>
              <p:nvPr/>
            </p:nvSpPr>
            <p:spPr bwMode="auto">
              <a:xfrm>
                <a:off x="7710488" y="4370873"/>
                <a:ext cx="811213" cy="1117600"/>
              </a:xfrm>
              <a:custGeom>
                <a:avLst/>
                <a:gdLst>
                  <a:gd name="T0" fmla="*/ 531 w 639"/>
                  <a:gd name="T1" fmla="*/ 3 h 880"/>
                  <a:gd name="T2" fmla="*/ 333 w 639"/>
                  <a:gd name="T3" fmla="*/ 3 h 880"/>
                  <a:gd name="T4" fmla="*/ 332 w 639"/>
                  <a:gd name="T5" fmla="*/ 0 h 880"/>
                  <a:gd name="T6" fmla="*/ 324 w 639"/>
                  <a:gd name="T7" fmla="*/ 3 h 880"/>
                  <a:gd name="T8" fmla="*/ 108 w 639"/>
                  <a:gd name="T9" fmla="*/ 3 h 880"/>
                  <a:gd name="T10" fmla="*/ 0 w 639"/>
                  <a:gd name="T11" fmla="*/ 111 h 880"/>
                  <a:gd name="T12" fmla="*/ 0 w 639"/>
                  <a:gd name="T13" fmla="*/ 772 h 880"/>
                  <a:gd name="T14" fmla="*/ 108 w 639"/>
                  <a:gd name="T15" fmla="*/ 880 h 880"/>
                  <a:gd name="T16" fmla="*/ 531 w 639"/>
                  <a:gd name="T17" fmla="*/ 880 h 880"/>
                  <a:gd name="T18" fmla="*/ 639 w 639"/>
                  <a:gd name="T19" fmla="*/ 772 h 880"/>
                  <a:gd name="T20" fmla="*/ 639 w 639"/>
                  <a:gd name="T21" fmla="*/ 111 h 880"/>
                  <a:gd name="T22" fmla="*/ 531 w 639"/>
                  <a:gd name="T23" fmla="*/ 3 h 880"/>
                  <a:gd name="T24" fmla="*/ 579 w 639"/>
                  <a:gd name="T25" fmla="*/ 772 h 880"/>
                  <a:gd name="T26" fmla="*/ 531 w 639"/>
                  <a:gd name="T27" fmla="*/ 820 h 880"/>
                  <a:gd name="T28" fmla="*/ 108 w 639"/>
                  <a:gd name="T29" fmla="*/ 820 h 880"/>
                  <a:gd name="T30" fmla="*/ 60 w 639"/>
                  <a:gd name="T31" fmla="*/ 772 h 880"/>
                  <a:gd name="T32" fmla="*/ 60 w 639"/>
                  <a:gd name="T33" fmla="*/ 111 h 880"/>
                  <a:gd name="T34" fmla="*/ 108 w 639"/>
                  <a:gd name="T35" fmla="*/ 63 h 880"/>
                  <a:gd name="T36" fmla="*/ 531 w 639"/>
                  <a:gd name="T37" fmla="*/ 63 h 880"/>
                  <a:gd name="T38" fmla="*/ 579 w 639"/>
                  <a:gd name="T39" fmla="*/ 111 h 880"/>
                  <a:gd name="T40" fmla="*/ 579 w 639"/>
                  <a:gd name="T41" fmla="*/ 772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9" h="880">
                    <a:moveTo>
                      <a:pt x="531" y="3"/>
                    </a:moveTo>
                    <a:cubicBezTo>
                      <a:pt x="333" y="3"/>
                      <a:pt x="333" y="3"/>
                      <a:pt x="333" y="3"/>
                    </a:cubicBezTo>
                    <a:cubicBezTo>
                      <a:pt x="333" y="2"/>
                      <a:pt x="332" y="1"/>
                      <a:pt x="332" y="0"/>
                    </a:cubicBezTo>
                    <a:cubicBezTo>
                      <a:pt x="324" y="3"/>
                      <a:pt x="324" y="3"/>
                      <a:pt x="324" y="3"/>
                    </a:cubicBezTo>
                    <a:cubicBezTo>
                      <a:pt x="108" y="3"/>
                      <a:pt x="108" y="3"/>
                      <a:pt x="108" y="3"/>
                    </a:cubicBezTo>
                    <a:cubicBezTo>
                      <a:pt x="49" y="3"/>
                      <a:pt x="0" y="51"/>
                      <a:pt x="0" y="111"/>
                    </a:cubicBezTo>
                    <a:cubicBezTo>
                      <a:pt x="0" y="772"/>
                      <a:pt x="0" y="772"/>
                      <a:pt x="0" y="772"/>
                    </a:cubicBezTo>
                    <a:cubicBezTo>
                      <a:pt x="0" y="831"/>
                      <a:pt x="49" y="880"/>
                      <a:pt x="108" y="880"/>
                    </a:cubicBezTo>
                    <a:cubicBezTo>
                      <a:pt x="531" y="880"/>
                      <a:pt x="531" y="880"/>
                      <a:pt x="531" y="880"/>
                    </a:cubicBezTo>
                    <a:cubicBezTo>
                      <a:pt x="590" y="880"/>
                      <a:pt x="639" y="831"/>
                      <a:pt x="639" y="772"/>
                    </a:cubicBezTo>
                    <a:cubicBezTo>
                      <a:pt x="639" y="111"/>
                      <a:pt x="639" y="111"/>
                      <a:pt x="639" y="111"/>
                    </a:cubicBezTo>
                    <a:cubicBezTo>
                      <a:pt x="639" y="51"/>
                      <a:pt x="590" y="3"/>
                      <a:pt x="531" y="3"/>
                    </a:cubicBezTo>
                    <a:close/>
                    <a:moveTo>
                      <a:pt x="579" y="772"/>
                    </a:moveTo>
                    <a:cubicBezTo>
                      <a:pt x="579" y="798"/>
                      <a:pt x="557" y="820"/>
                      <a:pt x="531" y="820"/>
                    </a:cubicBezTo>
                    <a:cubicBezTo>
                      <a:pt x="108" y="820"/>
                      <a:pt x="108" y="820"/>
                      <a:pt x="108" y="820"/>
                    </a:cubicBezTo>
                    <a:cubicBezTo>
                      <a:pt x="82" y="820"/>
                      <a:pt x="60" y="798"/>
                      <a:pt x="60" y="772"/>
                    </a:cubicBezTo>
                    <a:cubicBezTo>
                      <a:pt x="60" y="111"/>
                      <a:pt x="60" y="111"/>
                      <a:pt x="60" y="111"/>
                    </a:cubicBezTo>
                    <a:cubicBezTo>
                      <a:pt x="60" y="84"/>
                      <a:pt x="82" y="63"/>
                      <a:pt x="108" y="63"/>
                    </a:cubicBezTo>
                    <a:cubicBezTo>
                      <a:pt x="531" y="63"/>
                      <a:pt x="531" y="63"/>
                      <a:pt x="531" y="63"/>
                    </a:cubicBezTo>
                    <a:cubicBezTo>
                      <a:pt x="557" y="63"/>
                      <a:pt x="579" y="84"/>
                      <a:pt x="579" y="111"/>
                    </a:cubicBezTo>
                    <a:lnTo>
                      <a:pt x="579" y="772"/>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7" name="Freeform 61"/>
              <p:cNvSpPr>
                <a:spLocks noEditPoints="1"/>
              </p:cNvSpPr>
              <p:nvPr/>
            </p:nvSpPr>
            <p:spPr bwMode="auto">
              <a:xfrm>
                <a:off x="7786688" y="4450248"/>
                <a:ext cx="658813" cy="962025"/>
              </a:xfrm>
              <a:custGeom>
                <a:avLst/>
                <a:gdLst>
                  <a:gd name="T0" fmla="*/ 471 w 519"/>
                  <a:gd name="T1" fmla="*/ 0 h 757"/>
                  <a:gd name="T2" fmla="*/ 48 w 519"/>
                  <a:gd name="T3" fmla="*/ 0 h 757"/>
                  <a:gd name="T4" fmla="*/ 0 w 519"/>
                  <a:gd name="T5" fmla="*/ 48 h 757"/>
                  <a:gd name="T6" fmla="*/ 0 w 519"/>
                  <a:gd name="T7" fmla="*/ 709 h 757"/>
                  <a:gd name="T8" fmla="*/ 48 w 519"/>
                  <a:gd name="T9" fmla="*/ 757 h 757"/>
                  <a:gd name="T10" fmla="*/ 471 w 519"/>
                  <a:gd name="T11" fmla="*/ 757 h 757"/>
                  <a:gd name="T12" fmla="*/ 519 w 519"/>
                  <a:gd name="T13" fmla="*/ 709 h 757"/>
                  <a:gd name="T14" fmla="*/ 519 w 519"/>
                  <a:gd name="T15" fmla="*/ 48 h 757"/>
                  <a:gd name="T16" fmla="*/ 471 w 519"/>
                  <a:gd name="T17" fmla="*/ 0 h 757"/>
                  <a:gd name="T18" fmla="*/ 260 w 519"/>
                  <a:gd name="T19" fmla="*/ 740 h 757"/>
                  <a:gd name="T20" fmla="*/ 235 w 519"/>
                  <a:gd name="T21" fmla="*/ 716 h 757"/>
                  <a:gd name="T22" fmla="*/ 260 w 519"/>
                  <a:gd name="T23" fmla="*/ 692 h 757"/>
                  <a:gd name="T24" fmla="*/ 284 w 519"/>
                  <a:gd name="T25" fmla="*/ 716 h 757"/>
                  <a:gd name="T26" fmla="*/ 260 w 519"/>
                  <a:gd name="T27" fmla="*/ 740 h 757"/>
                  <a:gd name="T28" fmla="*/ 499 w 519"/>
                  <a:gd name="T29" fmla="*/ 680 h 757"/>
                  <a:gd name="T30" fmla="*/ 20 w 519"/>
                  <a:gd name="T31" fmla="*/ 680 h 757"/>
                  <a:gd name="T32" fmla="*/ 20 w 519"/>
                  <a:gd name="T33" fmla="*/ 76 h 757"/>
                  <a:gd name="T34" fmla="*/ 499 w 519"/>
                  <a:gd name="T35" fmla="*/ 76 h 757"/>
                  <a:gd name="T36" fmla="*/ 499 w 519"/>
                  <a:gd name="T37" fmla="*/ 68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9" h="757">
                    <a:moveTo>
                      <a:pt x="471" y="0"/>
                    </a:moveTo>
                    <a:cubicBezTo>
                      <a:pt x="48" y="0"/>
                      <a:pt x="48" y="0"/>
                      <a:pt x="48" y="0"/>
                    </a:cubicBezTo>
                    <a:cubicBezTo>
                      <a:pt x="22" y="0"/>
                      <a:pt x="0" y="21"/>
                      <a:pt x="0" y="48"/>
                    </a:cubicBezTo>
                    <a:cubicBezTo>
                      <a:pt x="0" y="709"/>
                      <a:pt x="0" y="709"/>
                      <a:pt x="0" y="709"/>
                    </a:cubicBezTo>
                    <a:cubicBezTo>
                      <a:pt x="0" y="735"/>
                      <a:pt x="22" y="757"/>
                      <a:pt x="48" y="757"/>
                    </a:cubicBezTo>
                    <a:cubicBezTo>
                      <a:pt x="471" y="757"/>
                      <a:pt x="471" y="757"/>
                      <a:pt x="471" y="757"/>
                    </a:cubicBezTo>
                    <a:cubicBezTo>
                      <a:pt x="497" y="757"/>
                      <a:pt x="519" y="735"/>
                      <a:pt x="519" y="709"/>
                    </a:cubicBezTo>
                    <a:cubicBezTo>
                      <a:pt x="519" y="48"/>
                      <a:pt x="519" y="48"/>
                      <a:pt x="519" y="48"/>
                    </a:cubicBezTo>
                    <a:cubicBezTo>
                      <a:pt x="519" y="21"/>
                      <a:pt x="497" y="0"/>
                      <a:pt x="471" y="0"/>
                    </a:cubicBezTo>
                    <a:close/>
                    <a:moveTo>
                      <a:pt x="260" y="740"/>
                    </a:moveTo>
                    <a:cubicBezTo>
                      <a:pt x="246" y="740"/>
                      <a:pt x="235" y="729"/>
                      <a:pt x="235" y="716"/>
                    </a:cubicBezTo>
                    <a:cubicBezTo>
                      <a:pt x="235" y="702"/>
                      <a:pt x="246" y="692"/>
                      <a:pt x="260" y="692"/>
                    </a:cubicBezTo>
                    <a:cubicBezTo>
                      <a:pt x="273" y="692"/>
                      <a:pt x="284" y="702"/>
                      <a:pt x="284" y="716"/>
                    </a:cubicBezTo>
                    <a:cubicBezTo>
                      <a:pt x="284" y="729"/>
                      <a:pt x="273" y="740"/>
                      <a:pt x="260" y="740"/>
                    </a:cubicBezTo>
                    <a:close/>
                    <a:moveTo>
                      <a:pt x="499" y="680"/>
                    </a:moveTo>
                    <a:cubicBezTo>
                      <a:pt x="20" y="680"/>
                      <a:pt x="20" y="680"/>
                      <a:pt x="20" y="680"/>
                    </a:cubicBezTo>
                    <a:cubicBezTo>
                      <a:pt x="20" y="76"/>
                      <a:pt x="20" y="76"/>
                      <a:pt x="20" y="76"/>
                    </a:cubicBezTo>
                    <a:cubicBezTo>
                      <a:pt x="499" y="76"/>
                      <a:pt x="499" y="76"/>
                      <a:pt x="499" y="76"/>
                    </a:cubicBezTo>
                    <a:lnTo>
                      <a:pt x="499" y="68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8" name="Freeform 62"/>
              <p:cNvSpPr>
                <a:spLocks noEditPoints="1"/>
              </p:cNvSpPr>
              <p:nvPr/>
            </p:nvSpPr>
            <p:spPr bwMode="auto">
              <a:xfrm>
                <a:off x="7812088" y="4547085"/>
                <a:ext cx="608013" cy="768350"/>
              </a:xfrm>
              <a:custGeom>
                <a:avLst/>
                <a:gdLst>
                  <a:gd name="T0" fmla="*/ 0 w 383"/>
                  <a:gd name="T1" fmla="*/ 484 h 484"/>
                  <a:gd name="T2" fmla="*/ 383 w 383"/>
                  <a:gd name="T3" fmla="*/ 484 h 484"/>
                  <a:gd name="T4" fmla="*/ 383 w 383"/>
                  <a:gd name="T5" fmla="*/ 0 h 484"/>
                  <a:gd name="T6" fmla="*/ 0 w 383"/>
                  <a:gd name="T7" fmla="*/ 0 h 484"/>
                  <a:gd name="T8" fmla="*/ 0 w 383"/>
                  <a:gd name="T9" fmla="*/ 484 h 484"/>
                  <a:gd name="T10" fmla="*/ 9 w 383"/>
                  <a:gd name="T11" fmla="*/ 12 h 484"/>
                  <a:gd name="T12" fmla="*/ 128 w 383"/>
                  <a:gd name="T13" fmla="*/ 12 h 484"/>
                  <a:gd name="T14" fmla="*/ 24 w 383"/>
                  <a:gd name="T15" fmla="*/ 26 h 484"/>
                  <a:gd name="T16" fmla="*/ 9 w 383"/>
                  <a:gd name="T17" fmla="*/ 174 h 484"/>
                  <a:gd name="T18" fmla="*/ 9 w 383"/>
                  <a:gd name="T19" fmla="*/ 1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484">
                    <a:moveTo>
                      <a:pt x="0" y="484"/>
                    </a:moveTo>
                    <a:lnTo>
                      <a:pt x="383" y="484"/>
                    </a:lnTo>
                    <a:lnTo>
                      <a:pt x="383" y="0"/>
                    </a:lnTo>
                    <a:lnTo>
                      <a:pt x="0" y="0"/>
                    </a:lnTo>
                    <a:lnTo>
                      <a:pt x="0" y="484"/>
                    </a:lnTo>
                    <a:close/>
                    <a:moveTo>
                      <a:pt x="9" y="12"/>
                    </a:moveTo>
                    <a:lnTo>
                      <a:pt x="128" y="12"/>
                    </a:lnTo>
                    <a:lnTo>
                      <a:pt x="24" y="26"/>
                    </a:lnTo>
                    <a:lnTo>
                      <a:pt x="9" y="174"/>
                    </a:lnTo>
                    <a:lnTo>
                      <a:pt x="9" y="12"/>
                    </a:lnTo>
                    <a:close/>
                  </a:path>
                </a:pathLst>
              </a:custGeom>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9" name="Oval 63"/>
              <p:cNvSpPr>
                <a:spLocks noChangeArrowheads="1"/>
              </p:cNvSpPr>
              <p:nvPr/>
            </p:nvSpPr>
            <p:spPr bwMode="auto">
              <a:xfrm>
                <a:off x="8085138" y="5329723"/>
                <a:ext cx="61913" cy="6191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0" name="Freeform 74"/>
              <p:cNvSpPr>
                <a:spLocks/>
              </p:cNvSpPr>
              <p:nvPr/>
            </p:nvSpPr>
            <p:spPr bwMode="auto">
              <a:xfrm>
                <a:off x="7826376" y="4566135"/>
                <a:ext cx="188913" cy="257175"/>
              </a:xfrm>
              <a:custGeom>
                <a:avLst/>
                <a:gdLst>
                  <a:gd name="T0" fmla="*/ 119 w 119"/>
                  <a:gd name="T1" fmla="*/ 0 h 162"/>
                  <a:gd name="T2" fmla="*/ 0 w 119"/>
                  <a:gd name="T3" fmla="*/ 0 h 162"/>
                  <a:gd name="T4" fmla="*/ 0 w 119"/>
                  <a:gd name="T5" fmla="*/ 162 h 162"/>
                  <a:gd name="T6" fmla="*/ 15 w 119"/>
                  <a:gd name="T7" fmla="*/ 14 h 162"/>
                  <a:gd name="T8" fmla="*/ 119 w 119"/>
                  <a:gd name="T9" fmla="*/ 0 h 162"/>
                </a:gdLst>
                <a:ahLst/>
                <a:cxnLst>
                  <a:cxn ang="0">
                    <a:pos x="T0" y="T1"/>
                  </a:cxn>
                  <a:cxn ang="0">
                    <a:pos x="T2" y="T3"/>
                  </a:cxn>
                  <a:cxn ang="0">
                    <a:pos x="T4" y="T5"/>
                  </a:cxn>
                  <a:cxn ang="0">
                    <a:pos x="T6" y="T7"/>
                  </a:cxn>
                  <a:cxn ang="0">
                    <a:pos x="T8" y="T9"/>
                  </a:cxn>
                </a:cxnLst>
                <a:rect l="0" t="0" r="r" b="b"/>
                <a:pathLst>
                  <a:path w="119" h="162">
                    <a:moveTo>
                      <a:pt x="119" y="0"/>
                    </a:moveTo>
                    <a:lnTo>
                      <a:pt x="0" y="0"/>
                    </a:lnTo>
                    <a:lnTo>
                      <a:pt x="0" y="162"/>
                    </a:lnTo>
                    <a:lnTo>
                      <a:pt x="15" y="14"/>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31" name="Group 32"/>
            <p:cNvGrpSpPr/>
            <p:nvPr/>
          </p:nvGrpSpPr>
          <p:grpSpPr>
            <a:xfrm>
              <a:off x="2222121" y="3443696"/>
              <a:ext cx="1179512" cy="1104900"/>
              <a:chOff x="3997326" y="3343760"/>
              <a:chExt cx="1179512" cy="1104900"/>
            </a:xfrm>
          </p:grpSpPr>
          <p:sp>
            <p:nvSpPr>
              <p:cNvPr id="32" name="Freeform 75"/>
              <p:cNvSpPr>
                <a:spLocks/>
              </p:cNvSpPr>
              <p:nvPr/>
            </p:nvSpPr>
            <p:spPr bwMode="auto">
              <a:xfrm>
                <a:off x="4633913" y="3859698"/>
                <a:ext cx="47625" cy="39687"/>
              </a:xfrm>
              <a:custGeom>
                <a:avLst/>
                <a:gdLst>
                  <a:gd name="T0" fmla="*/ 0 w 38"/>
                  <a:gd name="T1" fmla="*/ 15 h 32"/>
                  <a:gd name="T2" fmla="*/ 9 w 38"/>
                  <a:gd name="T3" fmla="*/ 32 h 32"/>
                  <a:gd name="T4" fmla="*/ 38 w 38"/>
                  <a:gd name="T5" fmla="*/ 17 h 32"/>
                  <a:gd name="T6" fmla="*/ 28 w 38"/>
                  <a:gd name="T7" fmla="*/ 0 h 32"/>
                  <a:gd name="T8" fmla="*/ 0 w 38"/>
                  <a:gd name="T9" fmla="*/ 15 h 32"/>
                </a:gdLst>
                <a:ahLst/>
                <a:cxnLst>
                  <a:cxn ang="0">
                    <a:pos x="T0" y="T1"/>
                  </a:cxn>
                  <a:cxn ang="0">
                    <a:pos x="T2" y="T3"/>
                  </a:cxn>
                  <a:cxn ang="0">
                    <a:pos x="T4" y="T5"/>
                  </a:cxn>
                  <a:cxn ang="0">
                    <a:pos x="T6" y="T7"/>
                  </a:cxn>
                  <a:cxn ang="0">
                    <a:pos x="T8" y="T9"/>
                  </a:cxn>
                </a:cxnLst>
                <a:rect l="0" t="0" r="r" b="b"/>
                <a:pathLst>
                  <a:path w="38" h="32">
                    <a:moveTo>
                      <a:pt x="0" y="15"/>
                    </a:moveTo>
                    <a:cubicBezTo>
                      <a:pt x="9" y="32"/>
                      <a:pt x="9" y="32"/>
                      <a:pt x="9" y="32"/>
                    </a:cubicBezTo>
                    <a:cubicBezTo>
                      <a:pt x="19" y="27"/>
                      <a:pt x="28" y="22"/>
                      <a:pt x="38" y="17"/>
                    </a:cubicBezTo>
                    <a:cubicBezTo>
                      <a:pt x="28" y="0"/>
                      <a:pt x="28" y="0"/>
                      <a:pt x="28" y="0"/>
                    </a:cubicBezTo>
                    <a:cubicBezTo>
                      <a:pt x="19" y="5"/>
                      <a:pt x="10" y="10"/>
                      <a:pt x="0" y="15"/>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3" name="Freeform 76"/>
              <p:cNvSpPr>
                <a:spLocks/>
              </p:cNvSpPr>
              <p:nvPr/>
            </p:nvSpPr>
            <p:spPr bwMode="auto">
              <a:xfrm>
                <a:off x="5070476" y="3488223"/>
                <a:ext cx="36513" cy="39687"/>
              </a:xfrm>
              <a:custGeom>
                <a:avLst/>
                <a:gdLst>
                  <a:gd name="T0" fmla="*/ 0 w 29"/>
                  <a:gd name="T1" fmla="*/ 18 h 30"/>
                  <a:gd name="T2" fmla="*/ 16 w 29"/>
                  <a:gd name="T3" fmla="*/ 30 h 30"/>
                  <a:gd name="T4" fmla="*/ 29 w 29"/>
                  <a:gd name="T5" fmla="*/ 10 h 30"/>
                  <a:gd name="T6" fmla="*/ 12 w 29"/>
                  <a:gd name="T7" fmla="*/ 0 h 30"/>
                  <a:gd name="T8" fmla="*/ 0 w 29"/>
                  <a:gd name="T9" fmla="*/ 18 h 30"/>
                </a:gdLst>
                <a:ahLst/>
                <a:cxnLst>
                  <a:cxn ang="0">
                    <a:pos x="T0" y="T1"/>
                  </a:cxn>
                  <a:cxn ang="0">
                    <a:pos x="T2" y="T3"/>
                  </a:cxn>
                  <a:cxn ang="0">
                    <a:pos x="T4" y="T5"/>
                  </a:cxn>
                  <a:cxn ang="0">
                    <a:pos x="T6" y="T7"/>
                  </a:cxn>
                  <a:cxn ang="0">
                    <a:pos x="T8" y="T9"/>
                  </a:cxn>
                </a:cxnLst>
                <a:rect l="0" t="0" r="r" b="b"/>
                <a:pathLst>
                  <a:path w="29" h="30">
                    <a:moveTo>
                      <a:pt x="0" y="18"/>
                    </a:moveTo>
                    <a:cubicBezTo>
                      <a:pt x="6" y="21"/>
                      <a:pt x="12" y="25"/>
                      <a:pt x="16" y="30"/>
                    </a:cubicBezTo>
                    <a:cubicBezTo>
                      <a:pt x="20" y="23"/>
                      <a:pt x="25" y="17"/>
                      <a:pt x="29" y="10"/>
                    </a:cubicBezTo>
                    <a:cubicBezTo>
                      <a:pt x="12" y="0"/>
                      <a:pt x="12" y="0"/>
                      <a:pt x="12" y="0"/>
                    </a:cubicBezTo>
                    <a:cubicBezTo>
                      <a:pt x="8" y="6"/>
                      <a:pt x="4" y="12"/>
                      <a:pt x="0" y="18"/>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4" name="Freeform 77"/>
              <p:cNvSpPr>
                <a:spLocks/>
              </p:cNvSpPr>
              <p:nvPr/>
            </p:nvSpPr>
            <p:spPr bwMode="auto">
              <a:xfrm>
                <a:off x="5138738" y="3343760"/>
                <a:ext cx="38100" cy="47625"/>
              </a:xfrm>
              <a:custGeom>
                <a:avLst/>
                <a:gdLst>
                  <a:gd name="T0" fmla="*/ 30 w 30"/>
                  <a:gd name="T1" fmla="*/ 6 h 37"/>
                  <a:gd name="T2" fmla="*/ 10 w 30"/>
                  <a:gd name="T3" fmla="*/ 0 h 37"/>
                  <a:gd name="T4" fmla="*/ 0 w 30"/>
                  <a:gd name="T5" fmla="*/ 30 h 37"/>
                  <a:gd name="T6" fmla="*/ 19 w 30"/>
                  <a:gd name="T7" fmla="*/ 37 h 37"/>
                  <a:gd name="T8" fmla="*/ 30 w 30"/>
                  <a:gd name="T9" fmla="*/ 6 h 37"/>
                </a:gdLst>
                <a:ahLst/>
                <a:cxnLst>
                  <a:cxn ang="0">
                    <a:pos x="T0" y="T1"/>
                  </a:cxn>
                  <a:cxn ang="0">
                    <a:pos x="T2" y="T3"/>
                  </a:cxn>
                  <a:cxn ang="0">
                    <a:pos x="T4" y="T5"/>
                  </a:cxn>
                  <a:cxn ang="0">
                    <a:pos x="T6" y="T7"/>
                  </a:cxn>
                  <a:cxn ang="0">
                    <a:pos x="T8" y="T9"/>
                  </a:cxn>
                </a:cxnLst>
                <a:rect l="0" t="0" r="r" b="b"/>
                <a:pathLst>
                  <a:path w="30" h="37">
                    <a:moveTo>
                      <a:pt x="30" y="6"/>
                    </a:moveTo>
                    <a:cubicBezTo>
                      <a:pt x="10" y="0"/>
                      <a:pt x="10" y="0"/>
                      <a:pt x="10" y="0"/>
                    </a:cubicBezTo>
                    <a:cubicBezTo>
                      <a:pt x="7" y="10"/>
                      <a:pt x="4" y="20"/>
                      <a:pt x="0" y="30"/>
                    </a:cubicBezTo>
                    <a:cubicBezTo>
                      <a:pt x="19" y="37"/>
                      <a:pt x="19" y="37"/>
                      <a:pt x="19" y="37"/>
                    </a:cubicBezTo>
                    <a:cubicBezTo>
                      <a:pt x="23" y="27"/>
                      <a:pt x="26" y="16"/>
                      <a:pt x="30"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5" name="Freeform 78"/>
              <p:cNvSpPr>
                <a:spLocks/>
              </p:cNvSpPr>
              <p:nvPr/>
            </p:nvSpPr>
            <p:spPr bwMode="auto">
              <a:xfrm>
                <a:off x="4124326" y="4102585"/>
                <a:ext cx="47625" cy="46037"/>
              </a:xfrm>
              <a:custGeom>
                <a:avLst/>
                <a:gdLst>
                  <a:gd name="T0" fmla="*/ 0 w 37"/>
                  <a:gd name="T1" fmla="*/ 24 h 37"/>
                  <a:gd name="T2" fmla="*/ 15 w 37"/>
                  <a:gd name="T3" fmla="*/ 37 h 37"/>
                  <a:gd name="T4" fmla="*/ 37 w 37"/>
                  <a:gd name="T5" fmla="*/ 15 h 37"/>
                  <a:gd name="T6" fmla="*/ 23 w 37"/>
                  <a:gd name="T7" fmla="*/ 0 h 37"/>
                  <a:gd name="T8" fmla="*/ 0 w 37"/>
                  <a:gd name="T9" fmla="*/ 24 h 37"/>
                </a:gdLst>
                <a:ahLst/>
                <a:cxnLst>
                  <a:cxn ang="0">
                    <a:pos x="T0" y="T1"/>
                  </a:cxn>
                  <a:cxn ang="0">
                    <a:pos x="T2" y="T3"/>
                  </a:cxn>
                  <a:cxn ang="0">
                    <a:pos x="T4" y="T5"/>
                  </a:cxn>
                  <a:cxn ang="0">
                    <a:pos x="T6" y="T7"/>
                  </a:cxn>
                  <a:cxn ang="0">
                    <a:pos x="T8" y="T9"/>
                  </a:cxn>
                </a:cxnLst>
                <a:rect l="0" t="0" r="r" b="b"/>
                <a:pathLst>
                  <a:path w="37" h="37">
                    <a:moveTo>
                      <a:pt x="0" y="24"/>
                    </a:moveTo>
                    <a:cubicBezTo>
                      <a:pt x="15" y="37"/>
                      <a:pt x="15" y="37"/>
                      <a:pt x="15" y="37"/>
                    </a:cubicBezTo>
                    <a:cubicBezTo>
                      <a:pt x="22" y="30"/>
                      <a:pt x="29" y="22"/>
                      <a:pt x="37" y="15"/>
                    </a:cubicBezTo>
                    <a:cubicBezTo>
                      <a:pt x="23" y="0"/>
                      <a:pt x="23" y="0"/>
                      <a:pt x="23" y="0"/>
                    </a:cubicBezTo>
                    <a:cubicBezTo>
                      <a:pt x="15" y="8"/>
                      <a:pt x="7" y="16"/>
                      <a:pt x="0" y="2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6" name="Freeform 79"/>
              <p:cNvSpPr>
                <a:spLocks/>
              </p:cNvSpPr>
              <p:nvPr/>
            </p:nvSpPr>
            <p:spPr bwMode="auto">
              <a:xfrm>
                <a:off x="4703763" y="3818423"/>
                <a:ext cx="49213" cy="41275"/>
              </a:xfrm>
              <a:custGeom>
                <a:avLst/>
                <a:gdLst>
                  <a:gd name="T0" fmla="*/ 0 w 38"/>
                  <a:gd name="T1" fmla="*/ 16 h 33"/>
                  <a:gd name="T2" fmla="*/ 10 w 38"/>
                  <a:gd name="T3" fmla="*/ 33 h 33"/>
                  <a:gd name="T4" fmla="*/ 38 w 38"/>
                  <a:gd name="T5" fmla="*/ 17 h 33"/>
                  <a:gd name="T6" fmla="*/ 27 w 38"/>
                  <a:gd name="T7" fmla="*/ 0 h 33"/>
                  <a:gd name="T8" fmla="*/ 0 w 38"/>
                  <a:gd name="T9" fmla="*/ 16 h 33"/>
                </a:gdLst>
                <a:ahLst/>
                <a:cxnLst>
                  <a:cxn ang="0">
                    <a:pos x="T0" y="T1"/>
                  </a:cxn>
                  <a:cxn ang="0">
                    <a:pos x="T2" y="T3"/>
                  </a:cxn>
                  <a:cxn ang="0">
                    <a:pos x="T4" y="T5"/>
                  </a:cxn>
                  <a:cxn ang="0">
                    <a:pos x="T6" y="T7"/>
                  </a:cxn>
                  <a:cxn ang="0">
                    <a:pos x="T8" y="T9"/>
                  </a:cxn>
                </a:cxnLst>
                <a:rect l="0" t="0" r="r" b="b"/>
                <a:pathLst>
                  <a:path w="38" h="33">
                    <a:moveTo>
                      <a:pt x="0" y="16"/>
                    </a:moveTo>
                    <a:cubicBezTo>
                      <a:pt x="10" y="33"/>
                      <a:pt x="10" y="33"/>
                      <a:pt x="10" y="33"/>
                    </a:cubicBezTo>
                    <a:cubicBezTo>
                      <a:pt x="19" y="28"/>
                      <a:pt x="29" y="22"/>
                      <a:pt x="38" y="17"/>
                    </a:cubicBezTo>
                    <a:cubicBezTo>
                      <a:pt x="27" y="0"/>
                      <a:pt x="27" y="0"/>
                      <a:pt x="27" y="0"/>
                    </a:cubicBezTo>
                    <a:cubicBezTo>
                      <a:pt x="18" y="5"/>
                      <a:pt x="9" y="11"/>
                      <a:pt x="0" y="1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7" name="Freeform 80"/>
              <p:cNvSpPr>
                <a:spLocks/>
              </p:cNvSpPr>
              <p:nvPr/>
            </p:nvSpPr>
            <p:spPr bwMode="auto">
              <a:xfrm>
                <a:off x="4838701" y="3724760"/>
                <a:ext cx="47625" cy="44450"/>
              </a:xfrm>
              <a:custGeom>
                <a:avLst/>
                <a:gdLst>
                  <a:gd name="T0" fmla="*/ 37 w 37"/>
                  <a:gd name="T1" fmla="*/ 16 h 35"/>
                  <a:gd name="T2" fmla="*/ 25 w 37"/>
                  <a:gd name="T3" fmla="*/ 0 h 35"/>
                  <a:gd name="T4" fmla="*/ 0 w 37"/>
                  <a:gd name="T5" fmla="*/ 19 h 35"/>
                  <a:gd name="T6" fmla="*/ 12 w 37"/>
                  <a:gd name="T7" fmla="*/ 35 h 35"/>
                  <a:gd name="T8" fmla="*/ 37 w 37"/>
                  <a:gd name="T9" fmla="*/ 16 h 35"/>
                </a:gdLst>
                <a:ahLst/>
                <a:cxnLst>
                  <a:cxn ang="0">
                    <a:pos x="T0" y="T1"/>
                  </a:cxn>
                  <a:cxn ang="0">
                    <a:pos x="T2" y="T3"/>
                  </a:cxn>
                  <a:cxn ang="0">
                    <a:pos x="T4" y="T5"/>
                  </a:cxn>
                  <a:cxn ang="0">
                    <a:pos x="T6" y="T7"/>
                  </a:cxn>
                  <a:cxn ang="0">
                    <a:pos x="T8" y="T9"/>
                  </a:cxn>
                </a:cxnLst>
                <a:rect l="0" t="0" r="r" b="b"/>
                <a:pathLst>
                  <a:path w="37" h="35">
                    <a:moveTo>
                      <a:pt x="37" y="16"/>
                    </a:moveTo>
                    <a:cubicBezTo>
                      <a:pt x="25" y="0"/>
                      <a:pt x="25" y="0"/>
                      <a:pt x="25" y="0"/>
                    </a:cubicBezTo>
                    <a:cubicBezTo>
                      <a:pt x="17" y="7"/>
                      <a:pt x="8" y="13"/>
                      <a:pt x="0" y="19"/>
                    </a:cubicBezTo>
                    <a:cubicBezTo>
                      <a:pt x="12" y="35"/>
                      <a:pt x="12" y="35"/>
                      <a:pt x="12" y="35"/>
                    </a:cubicBezTo>
                    <a:cubicBezTo>
                      <a:pt x="20" y="29"/>
                      <a:pt x="29" y="22"/>
                      <a:pt x="37" y="1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8" name="Freeform 81"/>
              <p:cNvSpPr>
                <a:spLocks/>
              </p:cNvSpPr>
              <p:nvPr/>
            </p:nvSpPr>
            <p:spPr bwMode="auto">
              <a:xfrm>
                <a:off x="5105401" y="3418373"/>
                <a:ext cx="39688" cy="47625"/>
              </a:xfrm>
              <a:custGeom>
                <a:avLst/>
                <a:gdLst>
                  <a:gd name="T0" fmla="*/ 0 w 32"/>
                  <a:gd name="T1" fmla="*/ 29 h 38"/>
                  <a:gd name="T2" fmla="*/ 18 w 32"/>
                  <a:gd name="T3" fmla="*/ 38 h 38"/>
                  <a:gd name="T4" fmla="*/ 32 w 32"/>
                  <a:gd name="T5" fmla="*/ 9 h 38"/>
                  <a:gd name="T6" fmla="*/ 14 w 32"/>
                  <a:gd name="T7" fmla="*/ 0 h 38"/>
                  <a:gd name="T8" fmla="*/ 0 w 32"/>
                  <a:gd name="T9" fmla="*/ 29 h 38"/>
                </a:gdLst>
                <a:ahLst/>
                <a:cxnLst>
                  <a:cxn ang="0">
                    <a:pos x="T0" y="T1"/>
                  </a:cxn>
                  <a:cxn ang="0">
                    <a:pos x="T2" y="T3"/>
                  </a:cxn>
                  <a:cxn ang="0">
                    <a:pos x="T4" y="T5"/>
                  </a:cxn>
                  <a:cxn ang="0">
                    <a:pos x="T6" y="T7"/>
                  </a:cxn>
                  <a:cxn ang="0">
                    <a:pos x="T8" y="T9"/>
                  </a:cxn>
                </a:cxnLst>
                <a:rect l="0" t="0" r="r" b="b"/>
                <a:pathLst>
                  <a:path w="32" h="38">
                    <a:moveTo>
                      <a:pt x="0" y="29"/>
                    </a:moveTo>
                    <a:cubicBezTo>
                      <a:pt x="18" y="38"/>
                      <a:pt x="18" y="38"/>
                      <a:pt x="18" y="38"/>
                    </a:cubicBezTo>
                    <a:cubicBezTo>
                      <a:pt x="23" y="28"/>
                      <a:pt x="28" y="19"/>
                      <a:pt x="32" y="9"/>
                    </a:cubicBezTo>
                    <a:cubicBezTo>
                      <a:pt x="14" y="0"/>
                      <a:pt x="14" y="0"/>
                      <a:pt x="14" y="0"/>
                    </a:cubicBezTo>
                    <a:cubicBezTo>
                      <a:pt x="10" y="10"/>
                      <a:pt x="5" y="19"/>
                      <a:pt x="0" y="29"/>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39" name="Freeform 82"/>
              <p:cNvSpPr>
                <a:spLocks/>
              </p:cNvSpPr>
              <p:nvPr/>
            </p:nvSpPr>
            <p:spPr bwMode="auto">
              <a:xfrm>
                <a:off x="4257676" y="4013685"/>
                <a:ext cx="47625" cy="41275"/>
              </a:xfrm>
              <a:custGeom>
                <a:avLst/>
                <a:gdLst>
                  <a:gd name="T0" fmla="*/ 9 w 38"/>
                  <a:gd name="T1" fmla="*/ 32 h 32"/>
                  <a:gd name="T2" fmla="*/ 38 w 38"/>
                  <a:gd name="T3" fmla="*/ 19 h 32"/>
                  <a:gd name="T4" fmla="*/ 30 w 38"/>
                  <a:gd name="T5" fmla="*/ 0 h 32"/>
                  <a:gd name="T6" fmla="*/ 0 w 38"/>
                  <a:gd name="T7" fmla="*/ 14 h 32"/>
                  <a:gd name="T8" fmla="*/ 9 w 38"/>
                  <a:gd name="T9" fmla="*/ 32 h 32"/>
                </a:gdLst>
                <a:ahLst/>
                <a:cxnLst>
                  <a:cxn ang="0">
                    <a:pos x="T0" y="T1"/>
                  </a:cxn>
                  <a:cxn ang="0">
                    <a:pos x="T2" y="T3"/>
                  </a:cxn>
                  <a:cxn ang="0">
                    <a:pos x="T4" y="T5"/>
                  </a:cxn>
                  <a:cxn ang="0">
                    <a:pos x="T6" y="T7"/>
                  </a:cxn>
                  <a:cxn ang="0">
                    <a:pos x="T8" y="T9"/>
                  </a:cxn>
                </a:cxnLst>
                <a:rect l="0" t="0" r="r" b="b"/>
                <a:pathLst>
                  <a:path w="38" h="32">
                    <a:moveTo>
                      <a:pt x="9" y="32"/>
                    </a:moveTo>
                    <a:cubicBezTo>
                      <a:pt x="18" y="27"/>
                      <a:pt x="28" y="23"/>
                      <a:pt x="38" y="19"/>
                    </a:cubicBezTo>
                    <a:cubicBezTo>
                      <a:pt x="30" y="0"/>
                      <a:pt x="30" y="0"/>
                      <a:pt x="30" y="0"/>
                    </a:cubicBezTo>
                    <a:cubicBezTo>
                      <a:pt x="20" y="5"/>
                      <a:pt x="10" y="9"/>
                      <a:pt x="0" y="14"/>
                    </a:cubicBezTo>
                    <a:lnTo>
                      <a:pt x="9" y="32"/>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0" name="Freeform 83"/>
              <p:cNvSpPr>
                <a:spLocks/>
              </p:cNvSpPr>
              <p:nvPr/>
            </p:nvSpPr>
            <p:spPr bwMode="auto">
              <a:xfrm>
                <a:off x="4902201" y="3673960"/>
                <a:ext cx="46038" cy="44450"/>
              </a:xfrm>
              <a:custGeom>
                <a:avLst/>
                <a:gdLst>
                  <a:gd name="T0" fmla="*/ 37 w 37"/>
                  <a:gd name="T1" fmla="*/ 15 h 36"/>
                  <a:gd name="T2" fmla="*/ 24 w 37"/>
                  <a:gd name="T3" fmla="*/ 0 h 36"/>
                  <a:gd name="T4" fmla="*/ 0 w 37"/>
                  <a:gd name="T5" fmla="*/ 21 h 36"/>
                  <a:gd name="T6" fmla="*/ 13 w 37"/>
                  <a:gd name="T7" fmla="*/ 36 h 36"/>
                  <a:gd name="T8" fmla="*/ 37 w 37"/>
                  <a:gd name="T9" fmla="*/ 15 h 36"/>
                </a:gdLst>
                <a:ahLst/>
                <a:cxnLst>
                  <a:cxn ang="0">
                    <a:pos x="T0" y="T1"/>
                  </a:cxn>
                  <a:cxn ang="0">
                    <a:pos x="T2" y="T3"/>
                  </a:cxn>
                  <a:cxn ang="0">
                    <a:pos x="T4" y="T5"/>
                  </a:cxn>
                  <a:cxn ang="0">
                    <a:pos x="T6" y="T7"/>
                  </a:cxn>
                  <a:cxn ang="0">
                    <a:pos x="T8" y="T9"/>
                  </a:cxn>
                </a:cxnLst>
                <a:rect l="0" t="0" r="r" b="b"/>
                <a:pathLst>
                  <a:path w="37" h="36">
                    <a:moveTo>
                      <a:pt x="37" y="15"/>
                    </a:moveTo>
                    <a:cubicBezTo>
                      <a:pt x="24" y="0"/>
                      <a:pt x="24" y="0"/>
                      <a:pt x="24" y="0"/>
                    </a:cubicBezTo>
                    <a:cubicBezTo>
                      <a:pt x="16" y="7"/>
                      <a:pt x="8" y="14"/>
                      <a:pt x="0" y="21"/>
                    </a:cubicBezTo>
                    <a:cubicBezTo>
                      <a:pt x="13" y="36"/>
                      <a:pt x="13" y="36"/>
                      <a:pt x="13" y="36"/>
                    </a:cubicBezTo>
                    <a:cubicBezTo>
                      <a:pt x="22" y="29"/>
                      <a:pt x="30" y="22"/>
                      <a:pt x="37" y="15"/>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1" name="Freeform 84"/>
              <p:cNvSpPr>
                <a:spLocks/>
              </p:cNvSpPr>
              <p:nvPr/>
            </p:nvSpPr>
            <p:spPr bwMode="auto">
              <a:xfrm>
                <a:off x="4560888" y="3896210"/>
                <a:ext cx="47625" cy="39687"/>
              </a:xfrm>
              <a:custGeom>
                <a:avLst/>
                <a:gdLst>
                  <a:gd name="T0" fmla="*/ 0 w 37"/>
                  <a:gd name="T1" fmla="*/ 13 h 32"/>
                  <a:gd name="T2" fmla="*/ 8 w 37"/>
                  <a:gd name="T3" fmla="*/ 32 h 32"/>
                  <a:gd name="T4" fmla="*/ 37 w 37"/>
                  <a:gd name="T5" fmla="*/ 18 h 32"/>
                  <a:gd name="T6" fmla="*/ 29 w 37"/>
                  <a:gd name="T7" fmla="*/ 0 h 32"/>
                  <a:gd name="T8" fmla="*/ 0 w 37"/>
                  <a:gd name="T9" fmla="*/ 13 h 32"/>
                </a:gdLst>
                <a:ahLst/>
                <a:cxnLst>
                  <a:cxn ang="0">
                    <a:pos x="T0" y="T1"/>
                  </a:cxn>
                  <a:cxn ang="0">
                    <a:pos x="T2" y="T3"/>
                  </a:cxn>
                  <a:cxn ang="0">
                    <a:pos x="T4" y="T5"/>
                  </a:cxn>
                  <a:cxn ang="0">
                    <a:pos x="T6" y="T7"/>
                  </a:cxn>
                  <a:cxn ang="0">
                    <a:pos x="T8" y="T9"/>
                  </a:cxn>
                </a:cxnLst>
                <a:rect l="0" t="0" r="r" b="b"/>
                <a:pathLst>
                  <a:path w="37" h="32">
                    <a:moveTo>
                      <a:pt x="0" y="13"/>
                    </a:moveTo>
                    <a:cubicBezTo>
                      <a:pt x="8" y="32"/>
                      <a:pt x="8" y="32"/>
                      <a:pt x="8" y="32"/>
                    </a:cubicBezTo>
                    <a:cubicBezTo>
                      <a:pt x="18" y="27"/>
                      <a:pt x="28" y="22"/>
                      <a:pt x="37" y="18"/>
                    </a:cubicBezTo>
                    <a:cubicBezTo>
                      <a:pt x="29" y="0"/>
                      <a:pt x="29" y="0"/>
                      <a:pt x="29" y="0"/>
                    </a:cubicBezTo>
                    <a:cubicBezTo>
                      <a:pt x="19" y="4"/>
                      <a:pt x="10" y="9"/>
                      <a:pt x="0" y="1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2" name="Freeform 85"/>
              <p:cNvSpPr>
                <a:spLocks/>
              </p:cNvSpPr>
              <p:nvPr/>
            </p:nvSpPr>
            <p:spPr bwMode="auto">
              <a:xfrm>
                <a:off x="4186238" y="4051785"/>
                <a:ext cx="47625" cy="44450"/>
              </a:xfrm>
              <a:custGeom>
                <a:avLst/>
                <a:gdLst>
                  <a:gd name="T0" fmla="*/ 12 w 38"/>
                  <a:gd name="T1" fmla="*/ 34 h 34"/>
                  <a:gd name="T2" fmla="*/ 38 w 38"/>
                  <a:gd name="T3" fmla="*/ 17 h 34"/>
                  <a:gd name="T4" fmla="*/ 28 w 38"/>
                  <a:gd name="T5" fmla="*/ 0 h 34"/>
                  <a:gd name="T6" fmla="*/ 0 w 38"/>
                  <a:gd name="T7" fmla="*/ 18 h 34"/>
                  <a:gd name="T8" fmla="*/ 12 w 38"/>
                  <a:gd name="T9" fmla="*/ 34 h 34"/>
                </a:gdLst>
                <a:ahLst/>
                <a:cxnLst>
                  <a:cxn ang="0">
                    <a:pos x="T0" y="T1"/>
                  </a:cxn>
                  <a:cxn ang="0">
                    <a:pos x="T2" y="T3"/>
                  </a:cxn>
                  <a:cxn ang="0">
                    <a:pos x="T4" y="T5"/>
                  </a:cxn>
                  <a:cxn ang="0">
                    <a:pos x="T6" y="T7"/>
                  </a:cxn>
                  <a:cxn ang="0">
                    <a:pos x="T8" y="T9"/>
                  </a:cxn>
                </a:cxnLst>
                <a:rect l="0" t="0" r="r" b="b"/>
                <a:pathLst>
                  <a:path w="38" h="34">
                    <a:moveTo>
                      <a:pt x="12" y="34"/>
                    </a:moveTo>
                    <a:cubicBezTo>
                      <a:pt x="20" y="28"/>
                      <a:pt x="29" y="22"/>
                      <a:pt x="38" y="17"/>
                    </a:cubicBezTo>
                    <a:cubicBezTo>
                      <a:pt x="28" y="0"/>
                      <a:pt x="28" y="0"/>
                      <a:pt x="28" y="0"/>
                    </a:cubicBezTo>
                    <a:cubicBezTo>
                      <a:pt x="18" y="6"/>
                      <a:pt x="9" y="12"/>
                      <a:pt x="0" y="18"/>
                    </a:cubicBezTo>
                    <a:lnTo>
                      <a:pt x="12" y="34"/>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3" name="Freeform 86"/>
              <p:cNvSpPr>
                <a:spLocks/>
              </p:cNvSpPr>
              <p:nvPr/>
            </p:nvSpPr>
            <p:spPr bwMode="auto">
              <a:xfrm>
                <a:off x="4059238" y="4242285"/>
                <a:ext cx="25400" cy="14287"/>
              </a:xfrm>
              <a:custGeom>
                <a:avLst/>
                <a:gdLst>
                  <a:gd name="T0" fmla="*/ 21 w 21"/>
                  <a:gd name="T1" fmla="*/ 6 h 12"/>
                  <a:gd name="T2" fmla="*/ 2 w 21"/>
                  <a:gd name="T3" fmla="*/ 0 h 12"/>
                  <a:gd name="T4" fmla="*/ 0 w 21"/>
                  <a:gd name="T5" fmla="*/ 7 h 12"/>
                  <a:gd name="T6" fmla="*/ 19 w 21"/>
                  <a:gd name="T7" fmla="*/ 12 h 12"/>
                  <a:gd name="T8" fmla="*/ 21 w 21"/>
                  <a:gd name="T9" fmla="*/ 6 h 12"/>
                </a:gdLst>
                <a:ahLst/>
                <a:cxnLst>
                  <a:cxn ang="0">
                    <a:pos x="T0" y="T1"/>
                  </a:cxn>
                  <a:cxn ang="0">
                    <a:pos x="T2" y="T3"/>
                  </a:cxn>
                  <a:cxn ang="0">
                    <a:pos x="T4" y="T5"/>
                  </a:cxn>
                  <a:cxn ang="0">
                    <a:pos x="T6" y="T7"/>
                  </a:cxn>
                  <a:cxn ang="0">
                    <a:pos x="T8" y="T9"/>
                  </a:cxn>
                </a:cxnLst>
                <a:rect l="0" t="0" r="r" b="b"/>
                <a:pathLst>
                  <a:path w="21" h="12">
                    <a:moveTo>
                      <a:pt x="21" y="6"/>
                    </a:moveTo>
                    <a:cubicBezTo>
                      <a:pt x="2" y="0"/>
                      <a:pt x="2" y="0"/>
                      <a:pt x="2" y="0"/>
                    </a:cubicBezTo>
                    <a:cubicBezTo>
                      <a:pt x="1" y="2"/>
                      <a:pt x="0" y="5"/>
                      <a:pt x="0" y="7"/>
                    </a:cubicBezTo>
                    <a:cubicBezTo>
                      <a:pt x="7" y="7"/>
                      <a:pt x="13" y="9"/>
                      <a:pt x="19" y="12"/>
                    </a:cubicBezTo>
                    <a:cubicBezTo>
                      <a:pt x="20" y="10"/>
                      <a:pt x="20" y="8"/>
                      <a:pt x="21"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4" name="Freeform 88"/>
              <p:cNvSpPr>
                <a:spLocks/>
              </p:cNvSpPr>
              <p:nvPr/>
            </p:nvSpPr>
            <p:spPr bwMode="auto">
              <a:xfrm>
                <a:off x="4078288" y="4166085"/>
                <a:ext cx="42863" cy="47625"/>
              </a:xfrm>
              <a:custGeom>
                <a:avLst/>
                <a:gdLst>
                  <a:gd name="T0" fmla="*/ 17 w 34"/>
                  <a:gd name="T1" fmla="*/ 0 h 37"/>
                  <a:gd name="T2" fmla="*/ 0 w 34"/>
                  <a:gd name="T3" fmla="*/ 28 h 37"/>
                  <a:gd name="T4" fmla="*/ 18 w 34"/>
                  <a:gd name="T5" fmla="*/ 37 h 37"/>
                  <a:gd name="T6" fmla="*/ 34 w 34"/>
                  <a:gd name="T7" fmla="*/ 11 h 37"/>
                  <a:gd name="T8" fmla="*/ 17 w 34"/>
                  <a:gd name="T9" fmla="*/ 0 h 37"/>
                </a:gdLst>
                <a:ahLst/>
                <a:cxnLst>
                  <a:cxn ang="0">
                    <a:pos x="T0" y="T1"/>
                  </a:cxn>
                  <a:cxn ang="0">
                    <a:pos x="T2" y="T3"/>
                  </a:cxn>
                  <a:cxn ang="0">
                    <a:pos x="T4" y="T5"/>
                  </a:cxn>
                  <a:cxn ang="0">
                    <a:pos x="T6" y="T7"/>
                  </a:cxn>
                  <a:cxn ang="0">
                    <a:pos x="T8" y="T9"/>
                  </a:cxn>
                </a:cxnLst>
                <a:rect l="0" t="0" r="r" b="b"/>
                <a:pathLst>
                  <a:path w="34" h="37">
                    <a:moveTo>
                      <a:pt x="17" y="0"/>
                    </a:moveTo>
                    <a:cubicBezTo>
                      <a:pt x="11" y="9"/>
                      <a:pt x="5" y="18"/>
                      <a:pt x="0" y="28"/>
                    </a:cubicBezTo>
                    <a:cubicBezTo>
                      <a:pt x="18" y="37"/>
                      <a:pt x="18" y="37"/>
                      <a:pt x="18" y="37"/>
                    </a:cubicBezTo>
                    <a:cubicBezTo>
                      <a:pt x="23" y="28"/>
                      <a:pt x="28" y="19"/>
                      <a:pt x="34" y="11"/>
                    </a:cubicBezTo>
                    <a:lnTo>
                      <a:pt x="17" y="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5" name="Freeform 89"/>
              <p:cNvSpPr>
                <a:spLocks/>
              </p:cNvSpPr>
              <p:nvPr/>
            </p:nvSpPr>
            <p:spPr bwMode="auto">
              <a:xfrm>
                <a:off x="4333876" y="3986698"/>
                <a:ext cx="46038" cy="38100"/>
              </a:xfrm>
              <a:custGeom>
                <a:avLst/>
                <a:gdLst>
                  <a:gd name="T0" fmla="*/ 13 w 37"/>
                  <a:gd name="T1" fmla="*/ 5 h 29"/>
                  <a:gd name="T2" fmla="*/ 0 w 37"/>
                  <a:gd name="T3" fmla="*/ 10 h 29"/>
                  <a:gd name="T4" fmla="*/ 7 w 37"/>
                  <a:gd name="T5" fmla="*/ 29 h 29"/>
                  <a:gd name="T6" fmla="*/ 19 w 37"/>
                  <a:gd name="T7" fmla="*/ 25 h 29"/>
                  <a:gd name="T8" fmla="*/ 37 w 37"/>
                  <a:gd name="T9" fmla="*/ 19 h 29"/>
                  <a:gd name="T10" fmla="*/ 31 w 37"/>
                  <a:gd name="T11" fmla="*/ 0 h 29"/>
                  <a:gd name="T12" fmla="*/ 13 w 37"/>
                  <a:gd name="T13" fmla="*/ 5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13" y="5"/>
                    </a:moveTo>
                    <a:cubicBezTo>
                      <a:pt x="9" y="7"/>
                      <a:pt x="5" y="8"/>
                      <a:pt x="0" y="10"/>
                    </a:cubicBezTo>
                    <a:cubicBezTo>
                      <a:pt x="7" y="29"/>
                      <a:pt x="7" y="29"/>
                      <a:pt x="7" y="29"/>
                    </a:cubicBezTo>
                    <a:cubicBezTo>
                      <a:pt x="11" y="27"/>
                      <a:pt x="15" y="26"/>
                      <a:pt x="19" y="25"/>
                    </a:cubicBezTo>
                    <a:cubicBezTo>
                      <a:pt x="25" y="23"/>
                      <a:pt x="31" y="21"/>
                      <a:pt x="37" y="19"/>
                    </a:cubicBezTo>
                    <a:cubicBezTo>
                      <a:pt x="31" y="0"/>
                      <a:pt x="31" y="0"/>
                      <a:pt x="31" y="0"/>
                    </a:cubicBezTo>
                    <a:cubicBezTo>
                      <a:pt x="25" y="2"/>
                      <a:pt x="19" y="4"/>
                      <a:pt x="13" y="5"/>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6" name="Freeform 90"/>
              <p:cNvSpPr>
                <a:spLocks/>
              </p:cNvSpPr>
              <p:nvPr/>
            </p:nvSpPr>
            <p:spPr bwMode="auto">
              <a:xfrm>
                <a:off x="4411663" y="3966060"/>
                <a:ext cx="31750" cy="31750"/>
              </a:xfrm>
              <a:custGeom>
                <a:avLst/>
                <a:gdLst>
                  <a:gd name="T0" fmla="*/ 0 w 25"/>
                  <a:gd name="T1" fmla="*/ 6 h 25"/>
                  <a:gd name="T2" fmla="*/ 7 w 25"/>
                  <a:gd name="T3" fmla="*/ 25 h 25"/>
                  <a:gd name="T4" fmla="*/ 25 w 25"/>
                  <a:gd name="T5" fmla="*/ 18 h 25"/>
                  <a:gd name="T6" fmla="*/ 18 w 25"/>
                  <a:gd name="T7" fmla="*/ 0 h 25"/>
                  <a:gd name="T8" fmla="*/ 0 w 25"/>
                  <a:gd name="T9" fmla="*/ 6 h 25"/>
                </a:gdLst>
                <a:ahLst/>
                <a:cxnLst>
                  <a:cxn ang="0">
                    <a:pos x="T0" y="T1"/>
                  </a:cxn>
                  <a:cxn ang="0">
                    <a:pos x="T2" y="T3"/>
                  </a:cxn>
                  <a:cxn ang="0">
                    <a:pos x="T4" y="T5"/>
                  </a:cxn>
                  <a:cxn ang="0">
                    <a:pos x="T6" y="T7"/>
                  </a:cxn>
                  <a:cxn ang="0">
                    <a:pos x="T8" y="T9"/>
                  </a:cxn>
                </a:cxnLst>
                <a:rect l="0" t="0" r="r" b="b"/>
                <a:pathLst>
                  <a:path w="25" h="25">
                    <a:moveTo>
                      <a:pt x="0" y="6"/>
                    </a:moveTo>
                    <a:cubicBezTo>
                      <a:pt x="7" y="25"/>
                      <a:pt x="7" y="25"/>
                      <a:pt x="7" y="25"/>
                    </a:cubicBezTo>
                    <a:cubicBezTo>
                      <a:pt x="13" y="23"/>
                      <a:pt x="19" y="21"/>
                      <a:pt x="25" y="18"/>
                    </a:cubicBezTo>
                    <a:cubicBezTo>
                      <a:pt x="21" y="13"/>
                      <a:pt x="19" y="6"/>
                      <a:pt x="18" y="0"/>
                    </a:cubicBezTo>
                    <a:cubicBezTo>
                      <a:pt x="12" y="2"/>
                      <a:pt x="6" y="4"/>
                      <a:pt x="0"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7" name="Freeform 91"/>
              <p:cNvSpPr>
                <a:spLocks/>
              </p:cNvSpPr>
              <p:nvPr/>
            </p:nvSpPr>
            <p:spPr bwMode="auto">
              <a:xfrm>
                <a:off x="4040188" y="4405798"/>
                <a:ext cx="31750" cy="42862"/>
              </a:xfrm>
              <a:custGeom>
                <a:avLst/>
                <a:gdLst>
                  <a:gd name="T0" fmla="*/ 4 w 24"/>
                  <a:gd name="T1" fmla="*/ 34 h 34"/>
                  <a:gd name="T2" fmla="*/ 24 w 24"/>
                  <a:gd name="T3" fmla="*/ 30 h 34"/>
                  <a:gd name="T4" fmla="*/ 20 w 24"/>
                  <a:gd name="T5" fmla="*/ 0 h 34"/>
                  <a:gd name="T6" fmla="*/ 0 w 24"/>
                  <a:gd name="T7" fmla="*/ 1 h 34"/>
                  <a:gd name="T8" fmla="*/ 4 w 24"/>
                  <a:gd name="T9" fmla="*/ 34 h 34"/>
                </a:gdLst>
                <a:ahLst/>
                <a:cxnLst>
                  <a:cxn ang="0">
                    <a:pos x="T0" y="T1"/>
                  </a:cxn>
                  <a:cxn ang="0">
                    <a:pos x="T2" y="T3"/>
                  </a:cxn>
                  <a:cxn ang="0">
                    <a:pos x="T4" y="T5"/>
                  </a:cxn>
                  <a:cxn ang="0">
                    <a:pos x="T6" y="T7"/>
                  </a:cxn>
                  <a:cxn ang="0">
                    <a:pos x="T8" y="T9"/>
                  </a:cxn>
                </a:cxnLst>
                <a:rect l="0" t="0" r="r" b="b"/>
                <a:pathLst>
                  <a:path w="24" h="34">
                    <a:moveTo>
                      <a:pt x="4" y="34"/>
                    </a:moveTo>
                    <a:cubicBezTo>
                      <a:pt x="24" y="30"/>
                      <a:pt x="24" y="30"/>
                      <a:pt x="24" y="30"/>
                    </a:cubicBezTo>
                    <a:cubicBezTo>
                      <a:pt x="22" y="20"/>
                      <a:pt x="21" y="10"/>
                      <a:pt x="20" y="0"/>
                    </a:cubicBezTo>
                    <a:cubicBezTo>
                      <a:pt x="0" y="1"/>
                      <a:pt x="0" y="1"/>
                      <a:pt x="0" y="1"/>
                    </a:cubicBezTo>
                    <a:cubicBezTo>
                      <a:pt x="1" y="12"/>
                      <a:pt x="2" y="23"/>
                      <a:pt x="4" y="3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8" name="Freeform 92"/>
              <p:cNvSpPr>
                <a:spLocks/>
              </p:cNvSpPr>
              <p:nvPr/>
            </p:nvSpPr>
            <p:spPr bwMode="auto">
              <a:xfrm>
                <a:off x="4773613" y="3773973"/>
                <a:ext cx="47625" cy="44450"/>
              </a:xfrm>
              <a:custGeom>
                <a:avLst/>
                <a:gdLst>
                  <a:gd name="T0" fmla="*/ 0 w 38"/>
                  <a:gd name="T1" fmla="*/ 18 h 35"/>
                  <a:gd name="T2" fmla="*/ 11 w 38"/>
                  <a:gd name="T3" fmla="*/ 35 h 35"/>
                  <a:gd name="T4" fmla="*/ 38 w 38"/>
                  <a:gd name="T5" fmla="*/ 16 h 35"/>
                  <a:gd name="T6" fmla="*/ 26 w 38"/>
                  <a:gd name="T7" fmla="*/ 0 h 35"/>
                  <a:gd name="T8" fmla="*/ 0 w 38"/>
                  <a:gd name="T9" fmla="*/ 18 h 35"/>
                </a:gdLst>
                <a:ahLst/>
                <a:cxnLst>
                  <a:cxn ang="0">
                    <a:pos x="T0" y="T1"/>
                  </a:cxn>
                  <a:cxn ang="0">
                    <a:pos x="T2" y="T3"/>
                  </a:cxn>
                  <a:cxn ang="0">
                    <a:pos x="T4" y="T5"/>
                  </a:cxn>
                  <a:cxn ang="0">
                    <a:pos x="T6" y="T7"/>
                  </a:cxn>
                  <a:cxn ang="0">
                    <a:pos x="T8" y="T9"/>
                  </a:cxn>
                </a:cxnLst>
                <a:rect l="0" t="0" r="r" b="b"/>
                <a:pathLst>
                  <a:path w="38" h="35">
                    <a:moveTo>
                      <a:pt x="0" y="18"/>
                    </a:moveTo>
                    <a:cubicBezTo>
                      <a:pt x="11" y="35"/>
                      <a:pt x="11" y="35"/>
                      <a:pt x="11" y="35"/>
                    </a:cubicBezTo>
                    <a:cubicBezTo>
                      <a:pt x="20" y="29"/>
                      <a:pt x="29" y="22"/>
                      <a:pt x="38" y="16"/>
                    </a:cubicBezTo>
                    <a:cubicBezTo>
                      <a:pt x="26" y="0"/>
                      <a:pt x="26" y="0"/>
                      <a:pt x="26" y="0"/>
                    </a:cubicBezTo>
                    <a:cubicBezTo>
                      <a:pt x="18" y="6"/>
                      <a:pt x="9" y="12"/>
                      <a:pt x="0" y="18"/>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49" name="Freeform 132"/>
              <p:cNvSpPr>
                <a:spLocks/>
              </p:cNvSpPr>
              <p:nvPr/>
            </p:nvSpPr>
            <p:spPr bwMode="auto">
              <a:xfrm>
                <a:off x="3997326" y="4250223"/>
                <a:ext cx="119063" cy="119062"/>
              </a:xfrm>
              <a:custGeom>
                <a:avLst/>
                <a:gdLst>
                  <a:gd name="T0" fmla="*/ 93 w 93"/>
                  <a:gd name="T1" fmla="*/ 47 h 93"/>
                  <a:gd name="T2" fmla="*/ 67 w 93"/>
                  <a:gd name="T3" fmla="*/ 5 h 93"/>
                  <a:gd name="T4" fmla="*/ 48 w 93"/>
                  <a:gd name="T5" fmla="*/ 0 h 93"/>
                  <a:gd name="T6" fmla="*/ 47 w 93"/>
                  <a:gd name="T7" fmla="*/ 0 h 93"/>
                  <a:gd name="T8" fmla="*/ 0 w 93"/>
                  <a:gd name="T9" fmla="*/ 47 h 93"/>
                  <a:gd name="T10" fmla="*/ 47 w 93"/>
                  <a:gd name="T11" fmla="*/ 93 h 93"/>
                  <a:gd name="T12" fmla="*/ 93 w 93"/>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93" y="47"/>
                    </a:moveTo>
                    <a:cubicBezTo>
                      <a:pt x="93" y="28"/>
                      <a:pt x="83" y="12"/>
                      <a:pt x="67" y="5"/>
                    </a:cubicBezTo>
                    <a:cubicBezTo>
                      <a:pt x="61" y="2"/>
                      <a:pt x="55" y="0"/>
                      <a:pt x="48" y="0"/>
                    </a:cubicBezTo>
                    <a:cubicBezTo>
                      <a:pt x="47" y="0"/>
                      <a:pt x="47" y="0"/>
                      <a:pt x="47" y="0"/>
                    </a:cubicBezTo>
                    <a:cubicBezTo>
                      <a:pt x="21" y="0"/>
                      <a:pt x="0" y="21"/>
                      <a:pt x="0" y="47"/>
                    </a:cubicBezTo>
                    <a:cubicBezTo>
                      <a:pt x="0" y="72"/>
                      <a:pt x="21" y="93"/>
                      <a:pt x="47" y="93"/>
                    </a:cubicBezTo>
                    <a:cubicBezTo>
                      <a:pt x="73" y="93"/>
                      <a:pt x="93" y="72"/>
                      <a:pt x="93" y="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0" name="Freeform 133"/>
              <p:cNvSpPr>
                <a:spLocks/>
              </p:cNvSpPr>
              <p:nvPr/>
            </p:nvSpPr>
            <p:spPr bwMode="auto">
              <a:xfrm>
                <a:off x="4433888" y="3899385"/>
                <a:ext cx="117475" cy="119062"/>
              </a:xfrm>
              <a:custGeom>
                <a:avLst/>
                <a:gdLst>
                  <a:gd name="T0" fmla="*/ 47 w 93"/>
                  <a:gd name="T1" fmla="*/ 0 h 93"/>
                  <a:gd name="T2" fmla="*/ 0 w 93"/>
                  <a:gd name="T3" fmla="*/ 47 h 93"/>
                  <a:gd name="T4" fmla="*/ 0 w 93"/>
                  <a:gd name="T5" fmla="*/ 52 h 93"/>
                  <a:gd name="T6" fmla="*/ 7 w 93"/>
                  <a:gd name="T7" fmla="*/ 70 h 93"/>
                  <a:gd name="T8" fmla="*/ 47 w 93"/>
                  <a:gd name="T9" fmla="*/ 93 h 93"/>
                  <a:gd name="T10" fmla="*/ 93 w 93"/>
                  <a:gd name="T11" fmla="*/ 47 h 93"/>
                  <a:gd name="T12" fmla="*/ 47 w 9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47" y="0"/>
                    </a:moveTo>
                    <a:cubicBezTo>
                      <a:pt x="21" y="0"/>
                      <a:pt x="0" y="21"/>
                      <a:pt x="0" y="47"/>
                    </a:cubicBezTo>
                    <a:cubicBezTo>
                      <a:pt x="0" y="48"/>
                      <a:pt x="0" y="50"/>
                      <a:pt x="0" y="52"/>
                    </a:cubicBezTo>
                    <a:cubicBezTo>
                      <a:pt x="1" y="58"/>
                      <a:pt x="3" y="65"/>
                      <a:pt x="7" y="70"/>
                    </a:cubicBezTo>
                    <a:cubicBezTo>
                      <a:pt x="15" y="84"/>
                      <a:pt x="30" y="93"/>
                      <a:pt x="47" y="93"/>
                    </a:cubicBezTo>
                    <a:cubicBezTo>
                      <a:pt x="72" y="93"/>
                      <a:pt x="93" y="72"/>
                      <a:pt x="93" y="47"/>
                    </a:cubicBezTo>
                    <a:cubicBezTo>
                      <a:pt x="93" y="21"/>
                      <a:pt x="72" y="0"/>
                      <a:pt x="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1" name="Freeform 134"/>
              <p:cNvSpPr>
                <a:spLocks/>
              </p:cNvSpPr>
              <p:nvPr/>
            </p:nvSpPr>
            <p:spPr bwMode="auto">
              <a:xfrm>
                <a:off x="4987926" y="3507273"/>
                <a:ext cx="119063" cy="117475"/>
              </a:xfrm>
              <a:custGeom>
                <a:avLst/>
                <a:gdLst>
                  <a:gd name="T0" fmla="*/ 65 w 93"/>
                  <a:gd name="T1" fmla="*/ 4 h 93"/>
                  <a:gd name="T2" fmla="*/ 46 w 93"/>
                  <a:gd name="T3" fmla="*/ 0 h 93"/>
                  <a:gd name="T4" fmla="*/ 0 w 93"/>
                  <a:gd name="T5" fmla="*/ 47 h 93"/>
                  <a:gd name="T6" fmla="*/ 46 w 93"/>
                  <a:gd name="T7" fmla="*/ 93 h 93"/>
                  <a:gd name="T8" fmla="*/ 93 w 93"/>
                  <a:gd name="T9" fmla="*/ 47 h 93"/>
                  <a:gd name="T10" fmla="*/ 81 w 93"/>
                  <a:gd name="T11" fmla="*/ 16 h 93"/>
                  <a:gd name="T12" fmla="*/ 65 w 93"/>
                  <a:gd name="T13" fmla="*/ 4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65" y="4"/>
                    </a:moveTo>
                    <a:cubicBezTo>
                      <a:pt x="59" y="2"/>
                      <a:pt x="53" y="0"/>
                      <a:pt x="46" y="0"/>
                    </a:cubicBezTo>
                    <a:cubicBezTo>
                      <a:pt x="21" y="0"/>
                      <a:pt x="0" y="21"/>
                      <a:pt x="0" y="47"/>
                    </a:cubicBezTo>
                    <a:cubicBezTo>
                      <a:pt x="0" y="72"/>
                      <a:pt x="21" y="93"/>
                      <a:pt x="46" y="93"/>
                    </a:cubicBezTo>
                    <a:cubicBezTo>
                      <a:pt x="72" y="93"/>
                      <a:pt x="93" y="72"/>
                      <a:pt x="93" y="47"/>
                    </a:cubicBezTo>
                    <a:cubicBezTo>
                      <a:pt x="93" y="35"/>
                      <a:pt x="88" y="24"/>
                      <a:pt x="81" y="16"/>
                    </a:cubicBezTo>
                    <a:cubicBezTo>
                      <a:pt x="77" y="11"/>
                      <a:pt x="71" y="7"/>
                      <a:pt x="65" y="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52" name="Group 53"/>
            <p:cNvGrpSpPr/>
            <p:nvPr/>
          </p:nvGrpSpPr>
          <p:grpSpPr>
            <a:xfrm>
              <a:off x="3515933" y="3505609"/>
              <a:ext cx="403226" cy="1009649"/>
              <a:chOff x="5291138" y="3405673"/>
              <a:chExt cx="403226" cy="1009649"/>
            </a:xfrm>
          </p:grpSpPr>
          <p:sp>
            <p:nvSpPr>
              <p:cNvPr id="53" name="Freeform 93"/>
              <p:cNvSpPr>
                <a:spLocks/>
              </p:cNvSpPr>
              <p:nvPr/>
            </p:nvSpPr>
            <p:spPr bwMode="auto">
              <a:xfrm>
                <a:off x="5662613" y="3405673"/>
                <a:ext cx="30163" cy="44450"/>
              </a:xfrm>
              <a:custGeom>
                <a:avLst/>
                <a:gdLst>
                  <a:gd name="T0" fmla="*/ 23 w 23"/>
                  <a:gd name="T1" fmla="*/ 2 h 35"/>
                  <a:gd name="T2" fmla="*/ 3 w 23"/>
                  <a:gd name="T3" fmla="*/ 0 h 35"/>
                  <a:gd name="T4" fmla="*/ 0 w 23"/>
                  <a:gd name="T5" fmla="*/ 32 h 35"/>
                  <a:gd name="T6" fmla="*/ 19 w 23"/>
                  <a:gd name="T7" fmla="*/ 35 h 35"/>
                  <a:gd name="T8" fmla="*/ 23 w 23"/>
                  <a:gd name="T9" fmla="*/ 2 h 35"/>
                </a:gdLst>
                <a:ahLst/>
                <a:cxnLst>
                  <a:cxn ang="0">
                    <a:pos x="T0" y="T1"/>
                  </a:cxn>
                  <a:cxn ang="0">
                    <a:pos x="T2" y="T3"/>
                  </a:cxn>
                  <a:cxn ang="0">
                    <a:pos x="T4" y="T5"/>
                  </a:cxn>
                  <a:cxn ang="0">
                    <a:pos x="T6" y="T7"/>
                  </a:cxn>
                  <a:cxn ang="0">
                    <a:pos x="T8" y="T9"/>
                  </a:cxn>
                </a:cxnLst>
                <a:rect l="0" t="0" r="r" b="b"/>
                <a:pathLst>
                  <a:path w="23" h="35">
                    <a:moveTo>
                      <a:pt x="23" y="2"/>
                    </a:moveTo>
                    <a:cubicBezTo>
                      <a:pt x="3" y="0"/>
                      <a:pt x="3" y="0"/>
                      <a:pt x="3" y="0"/>
                    </a:cubicBezTo>
                    <a:cubicBezTo>
                      <a:pt x="2" y="11"/>
                      <a:pt x="1" y="21"/>
                      <a:pt x="0" y="32"/>
                    </a:cubicBezTo>
                    <a:cubicBezTo>
                      <a:pt x="19" y="35"/>
                      <a:pt x="19" y="35"/>
                      <a:pt x="19" y="35"/>
                    </a:cubicBezTo>
                    <a:cubicBezTo>
                      <a:pt x="21" y="24"/>
                      <a:pt x="22" y="13"/>
                      <a:pt x="2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4" name="Freeform 94"/>
              <p:cNvSpPr>
                <a:spLocks/>
              </p:cNvSpPr>
              <p:nvPr/>
            </p:nvSpPr>
            <p:spPr bwMode="auto">
              <a:xfrm>
                <a:off x="5486401" y="3942248"/>
                <a:ext cx="41275" cy="49212"/>
              </a:xfrm>
              <a:custGeom>
                <a:avLst/>
                <a:gdLst>
                  <a:gd name="T0" fmla="*/ 0 w 33"/>
                  <a:gd name="T1" fmla="*/ 28 h 38"/>
                  <a:gd name="T2" fmla="*/ 17 w 33"/>
                  <a:gd name="T3" fmla="*/ 38 h 38"/>
                  <a:gd name="T4" fmla="*/ 33 w 33"/>
                  <a:gd name="T5" fmla="*/ 10 h 38"/>
                  <a:gd name="T6" fmla="*/ 15 w 33"/>
                  <a:gd name="T7" fmla="*/ 0 h 38"/>
                  <a:gd name="T8" fmla="*/ 0 w 33"/>
                  <a:gd name="T9" fmla="*/ 28 h 38"/>
                </a:gdLst>
                <a:ahLst/>
                <a:cxnLst>
                  <a:cxn ang="0">
                    <a:pos x="T0" y="T1"/>
                  </a:cxn>
                  <a:cxn ang="0">
                    <a:pos x="T2" y="T3"/>
                  </a:cxn>
                  <a:cxn ang="0">
                    <a:pos x="T4" y="T5"/>
                  </a:cxn>
                  <a:cxn ang="0">
                    <a:pos x="T6" y="T7"/>
                  </a:cxn>
                  <a:cxn ang="0">
                    <a:pos x="T8" y="T9"/>
                  </a:cxn>
                </a:cxnLst>
                <a:rect l="0" t="0" r="r" b="b"/>
                <a:pathLst>
                  <a:path w="33" h="38">
                    <a:moveTo>
                      <a:pt x="0" y="28"/>
                    </a:moveTo>
                    <a:cubicBezTo>
                      <a:pt x="17" y="38"/>
                      <a:pt x="17" y="38"/>
                      <a:pt x="17" y="38"/>
                    </a:cubicBezTo>
                    <a:cubicBezTo>
                      <a:pt x="22" y="29"/>
                      <a:pt x="28" y="20"/>
                      <a:pt x="33" y="10"/>
                    </a:cubicBezTo>
                    <a:cubicBezTo>
                      <a:pt x="15" y="0"/>
                      <a:pt x="15" y="0"/>
                      <a:pt x="15" y="0"/>
                    </a:cubicBezTo>
                    <a:cubicBezTo>
                      <a:pt x="10" y="10"/>
                      <a:pt x="5" y="19"/>
                      <a:pt x="0" y="28"/>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5" name="Freeform 95"/>
              <p:cNvSpPr>
                <a:spLocks/>
              </p:cNvSpPr>
              <p:nvPr/>
            </p:nvSpPr>
            <p:spPr bwMode="auto">
              <a:xfrm>
                <a:off x="5524501" y="3872398"/>
                <a:ext cx="41275" cy="46037"/>
              </a:xfrm>
              <a:custGeom>
                <a:avLst/>
                <a:gdLst>
                  <a:gd name="T0" fmla="*/ 0 w 32"/>
                  <a:gd name="T1" fmla="*/ 28 h 37"/>
                  <a:gd name="T2" fmla="*/ 18 w 32"/>
                  <a:gd name="T3" fmla="*/ 37 h 37"/>
                  <a:gd name="T4" fmla="*/ 32 w 32"/>
                  <a:gd name="T5" fmla="*/ 8 h 37"/>
                  <a:gd name="T6" fmla="*/ 13 w 32"/>
                  <a:gd name="T7" fmla="*/ 0 h 37"/>
                  <a:gd name="T8" fmla="*/ 0 w 32"/>
                  <a:gd name="T9" fmla="*/ 28 h 37"/>
                </a:gdLst>
                <a:ahLst/>
                <a:cxnLst>
                  <a:cxn ang="0">
                    <a:pos x="T0" y="T1"/>
                  </a:cxn>
                  <a:cxn ang="0">
                    <a:pos x="T2" y="T3"/>
                  </a:cxn>
                  <a:cxn ang="0">
                    <a:pos x="T4" y="T5"/>
                  </a:cxn>
                  <a:cxn ang="0">
                    <a:pos x="T6" y="T7"/>
                  </a:cxn>
                  <a:cxn ang="0">
                    <a:pos x="T8" y="T9"/>
                  </a:cxn>
                </a:cxnLst>
                <a:rect l="0" t="0" r="r" b="b"/>
                <a:pathLst>
                  <a:path w="32" h="37">
                    <a:moveTo>
                      <a:pt x="0" y="28"/>
                    </a:moveTo>
                    <a:cubicBezTo>
                      <a:pt x="18" y="37"/>
                      <a:pt x="18" y="37"/>
                      <a:pt x="18" y="37"/>
                    </a:cubicBezTo>
                    <a:cubicBezTo>
                      <a:pt x="22" y="28"/>
                      <a:pt x="27" y="18"/>
                      <a:pt x="32" y="8"/>
                    </a:cubicBezTo>
                    <a:cubicBezTo>
                      <a:pt x="13" y="0"/>
                      <a:pt x="13" y="0"/>
                      <a:pt x="13" y="0"/>
                    </a:cubicBezTo>
                    <a:cubicBezTo>
                      <a:pt x="9" y="9"/>
                      <a:pt x="4" y="19"/>
                      <a:pt x="0" y="28"/>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6" name="Freeform 96"/>
              <p:cNvSpPr>
                <a:spLocks/>
              </p:cNvSpPr>
              <p:nvPr/>
            </p:nvSpPr>
            <p:spPr bwMode="auto">
              <a:xfrm>
                <a:off x="5586413" y="3719998"/>
                <a:ext cx="36513" cy="47625"/>
              </a:xfrm>
              <a:custGeom>
                <a:avLst/>
                <a:gdLst>
                  <a:gd name="T0" fmla="*/ 19 w 29"/>
                  <a:gd name="T1" fmla="*/ 37 h 37"/>
                  <a:gd name="T2" fmla="*/ 29 w 29"/>
                  <a:gd name="T3" fmla="*/ 7 h 37"/>
                  <a:gd name="T4" fmla="*/ 10 w 29"/>
                  <a:gd name="T5" fmla="*/ 0 h 37"/>
                  <a:gd name="T6" fmla="*/ 0 w 29"/>
                  <a:gd name="T7" fmla="*/ 30 h 37"/>
                  <a:gd name="T8" fmla="*/ 19 w 29"/>
                  <a:gd name="T9" fmla="*/ 37 h 37"/>
                </a:gdLst>
                <a:ahLst/>
                <a:cxnLst>
                  <a:cxn ang="0">
                    <a:pos x="T0" y="T1"/>
                  </a:cxn>
                  <a:cxn ang="0">
                    <a:pos x="T2" y="T3"/>
                  </a:cxn>
                  <a:cxn ang="0">
                    <a:pos x="T4" y="T5"/>
                  </a:cxn>
                  <a:cxn ang="0">
                    <a:pos x="T6" y="T7"/>
                  </a:cxn>
                  <a:cxn ang="0">
                    <a:pos x="T8" y="T9"/>
                  </a:cxn>
                </a:cxnLst>
                <a:rect l="0" t="0" r="r" b="b"/>
                <a:pathLst>
                  <a:path w="29" h="37">
                    <a:moveTo>
                      <a:pt x="19" y="37"/>
                    </a:moveTo>
                    <a:cubicBezTo>
                      <a:pt x="22" y="27"/>
                      <a:pt x="26" y="17"/>
                      <a:pt x="29" y="7"/>
                    </a:cubicBezTo>
                    <a:cubicBezTo>
                      <a:pt x="10" y="0"/>
                      <a:pt x="10" y="0"/>
                      <a:pt x="10" y="0"/>
                    </a:cubicBezTo>
                    <a:cubicBezTo>
                      <a:pt x="7" y="10"/>
                      <a:pt x="3" y="21"/>
                      <a:pt x="0" y="30"/>
                    </a:cubicBezTo>
                    <a:lnTo>
                      <a:pt x="19" y="37"/>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7" name="Freeform 97"/>
              <p:cNvSpPr>
                <a:spLocks/>
              </p:cNvSpPr>
              <p:nvPr/>
            </p:nvSpPr>
            <p:spPr bwMode="auto">
              <a:xfrm>
                <a:off x="5557838" y="3796198"/>
                <a:ext cx="39688" cy="47625"/>
              </a:xfrm>
              <a:custGeom>
                <a:avLst/>
                <a:gdLst>
                  <a:gd name="T0" fmla="*/ 0 w 31"/>
                  <a:gd name="T1" fmla="*/ 30 h 37"/>
                  <a:gd name="T2" fmla="*/ 18 w 31"/>
                  <a:gd name="T3" fmla="*/ 37 h 37"/>
                  <a:gd name="T4" fmla="*/ 31 w 31"/>
                  <a:gd name="T5" fmla="*/ 7 h 37"/>
                  <a:gd name="T6" fmla="*/ 12 w 31"/>
                  <a:gd name="T7" fmla="*/ 0 h 37"/>
                  <a:gd name="T8" fmla="*/ 0 w 31"/>
                  <a:gd name="T9" fmla="*/ 30 h 37"/>
                </a:gdLst>
                <a:ahLst/>
                <a:cxnLst>
                  <a:cxn ang="0">
                    <a:pos x="T0" y="T1"/>
                  </a:cxn>
                  <a:cxn ang="0">
                    <a:pos x="T2" y="T3"/>
                  </a:cxn>
                  <a:cxn ang="0">
                    <a:pos x="T4" y="T5"/>
                  </a:cxn>
                  <a:cxn ang="0">
                    <a:pos x="T6" y="T7"/>
                  </a:cxn>
                  <a:cxn ang="0">
                    <a:pos x="T8" y="T9"/>
                  </a:cxn>
                </a:cxnLst>
                <a:rect l="0" t="0" r="r" b="b"/>
                <a:pathLst>
                  <a:path w="31" h="37">
                    <a:moveTo>
                      <a:pt x="0" y="30"/>
                    </a:moveTo>
                    <a:cubicBezTo>
                      <a:pt x="18" y="37"/>
                      <a:pt x="18" y="37"/>
                      <a:pt x="18" y="37"/>
                    </a:cubicBezTo>
                    <a:cubicBezTo>
                      <a:pt x="23" y="28"/>
                      <a:pt x="27" y="18"/>
                      <a:pt x="31" y="7"/>
                    </a:cubicBezTo>
                    <a:cubicBezTo>
                      <a:pt x="12" y="0"/>
                      <a:pt x="12" y="0"/>
                      <a:pt x="12" y="0"/>
                    </a:cubicBezTo>
                    <a:cubicBezTo>
                      <a:pt x="8" y="10"/>
                      <a:pt x="4" y="20"/>
                      <a:pt x="0" y="3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8" name="Freeform 98"/>
              <p:cNvSpPr>
                <a:spLocks/>
              </p:cNvSpPr>
              <p:nvPr/>
            </p:nvSpPr>
            <p:spPr bwMode="auto">
              <a:xfrm>
                <a:off x="5297488" y="4369285"/>
                <a:ext cx="38100" cy="46037"/>
              </a:xfrm>
              <a:custGeom>
                <a:avLst/>
                <a:gdLst>
                  <a:gd name="T0" fmla="*/ 0 w 29"/>
                  <a:gd name="T1" fmla="*/ 5 h 37"/>
                  <a:gd name="T2" fmla="*/ 10 w 29"/>
                  <a:gd name="T3" fmla="*/ 37 h 37"/>
                  <a:gd name="T4" fmla="*/ 29 w 29"/>
                  <a:gd name="T5" fmla="*/ 29 h 37"/>
                  <a:gd name="T6" fmla="*/ 19 w 29"/>
                  <a:gd name="T7" fmla="*/ 0 h 37"/>
                  <a:gd name="T8" fmla="*/ 0 w 29"/>
                  <a:gd name="T9" fmla="*/ 5 h 37"/>
                </a:gdLst>
                <a:ahLst/>
                <a:cxnLst>
                  <a:cxn ang="0">
                    <a:pos x="T0" y="T1"/>
                  </a:cxn>
                  <a:cxn ang="0">
                    <a:pos x="T2" y="T3"/>
                  </a:cxn>
                  <a:cxn ang="0">
                    <a:pos x="T4" y="T5"/>
                  </a:cxn>
                  <a:cxn ang="0">
                    <a:pos x="T6" y="T7"/>
                  </a:cxn>
                  <a:cxn ang="0">
                    <a:pos x="T8" y="T9"/>
                  </a:cxn>
                </a:cxnLst>
                <a:rect l="0" t="0" r="r" b="b"/>
                <a:pathLst>
                  <a:path w="29" h="37">
                    <a:moveTo>
                      <a:pt x="0" y="5"/>
                    </a:moveTo>
                    <a:cubicBezTo>
                      <a:pt x="2" y="15"/>
                      <a:pt x="6" y="26"/>
                      <a:pt x="10" y="37"/>
                    </a:cubicBezTo>
                    <a:cubicBezTo>
                      <a:pt x="29" y="29"/>
                      <a:pt x="29" y="29"/>
                      <a:pt x="29" y="29"/>
                    </a:cubicBezTo>
                    <a:cubicBezTo>
                      <a:pt x="25" y="19"/>
                      <a:pt x="22" y="10"/>
                      <a:pt x="19" y="0"/>
                    </a:cubicBezTo>
                    <a:lnTo>
                      <a:pt x="0" y="5"/>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59" name="Freeform 99"/>
              <p:cNvSpPr>
                <a:spLocks/>
              </p:cNvSpPr>
              <p:nvPr/>
            </p:nvSpPr>
            <p:spPr bwMode="auto">
              <a:xfrm>
                <a:off x="5337176" y="4137510"/>
                <a:ext cx="44450" cy="47625"/>
              </a:xfrm>
              <a:custGeom>
                <a:avLst/>
                <a:gdLst>
                  <a:gd name="T0" fmla="*/ 17 w 35"/>
                  <a:gd name="T1" fmla="*/ 37 h 37"/>
                  <a:gd name="T2" fmla="*/ 35 w 35"/>
                  <a:gd name="T3" fmla="*/ 12 h 37"/>
                  <a:gd name="T4" fmla="*/ 19 w 35"/>
                  <a:gd name="T5" fmla="*/ 0 h 37"/>
                  <a:gd name="T6" fmla="*/ 0 w 35"/>
                  <a:gd name="T7" fmla="*/ 26 h 37"/>
                  <a:gd name="T8" fmla="*/ 17 w 35"/>
                  <a:gd name="T9" fmla="*/ 37 h 37"/>
                </a:gdLst>
                <a:ahLst/>
                <a:cxnLst>
                  <a:cxn ang="0">
                    <a:pos x="T0" y="T1"/>
                  </a:cxn>
                  <a:cxn ang="0">
                    <a:pos x="T2" y="T3"/>
                  </a:cxn>
                  <a:cxn ang="0">
                    <a:pos x="T4" y="T5"/>
                  </a:cxn>
                  <a:cxn ang="0">
                    <a:pos x="T6" y="T7"/>
                  </a:cxn>
                  <a:cxn ang="0">
                    <a:pos x="T8" y="T9"/>
                  </a:cxn>
                </a:cxnLst>
                <a:rect l="0" t="0" r="r" b="b"/>
                <a:pathLst>
                  <a:path w="35" h="37">
                    <a:moveTo>
                      <a:pt x="17" y="37"/>
                    </a:moveTo>
                    <a:cubicBezTo>
                      <a:pt x="22" y="29"/>
                      <a:pt x="28" y="21"/>
                      <a:pt x="35" y="12"/>
                    </a:cubicBezTo>
                    <a:cubicBezTo>
                      <a:pt x="19" y="0"/>
                      <a:pt x="19" y="0"/>
                      <a:pt x="19" y="0"/>
                    </a:cubicBezTo>
                    <a:cubicBezTo>
                      <a:pt x="12" y="8"/>
                      <a:pt x="6" y="17"/>
                      <a:pt x="0" y="26"/>
                    </a:cubicBezTo>
                    <a:lnTo>
                      <a:pt x="17" y="37"/>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0" name="Freeform 100"/>
              <p:cNvSpPr>
                <a:spLocks/>
              </p:cNvSpPr>
              <p:nvPr/>
            </p:nvSpPr>
            <p:spPr bwMode="auto">
              <a:xfrm>
                <a:off x="5635626" y="3566010"/>
                <a:ext cx="31750" cy="28575"/>
              </a:xfrm>
              <a:custGeom>
                <a:avLst/>
                <a:gdLst>
                  <a:gd name="T0" fmla="*/ 0 w 24"/>
                  <a:gd name="T1" fmla="*/ 18 h 23"/>
                  <a:gd name="T2" fmla="*/ 19 w 24"/>
                  <a:gd name="T3" fmla="*/ 23 h 23"/>
                  <a:gd name="T4" fmla="*/ 24 w 24"/>
                  <a:gd name="T5" fmla="*/ 4 h 23"/>
                  <a:gd name="T6" fmla="*/ 4 w 24"/>
                  <a:gd name="T7" fmla="*/ 0 h 23"/>
                  <a:gd name="T8" fmla="*/ 0 w 24"/>
                  <a:gd name="T9" fmla="*/ 18 h 23"/>
                </a:gdLst>
                <a:ahLst/>
                <a:cxnLst>
                  <a:cxn ang="0">
                    <a:pos x="T0" y="T1"/>
                  </a:cxn>
                  <a:cxn ang="0">
                    <a:pos x="T2" y="T3"/>
                  </a:cxn>
                  <a:cxn ang="0">
                    <a:pos x="T4" y="T5"/>
                  </a:cxn>
                  <a:cxn ang="0">
                    <a:pos x="T6" y="T7"/>
                  </a:cxn>
                  <a:cxn ang="0">
                    <a:pos x="T8" y="T9"/>
                  </a:cxn>
                </a:cxnLst>
                <a:rect l="0" t="0" r="r" b="b"/>
                <a:pathLst>
                  <a:path w="24" h="23">
                    <a:moveTo>
                      <a:pt x="0" y="18"/>
                    </a:moveTo>
                    <a:cubicBezTo>
                      <a:pt x="7" y="18"/>
                      <a:pt x="13" y="20"/>
                      <a:pt x="19" y="23"/>
                    </a:cubicBezTo>
                    <a:cubicBezTo>
                      <a:pt x="21" y="16"/>
                      <a:pt x="22" y="10"/>
                      <a:pt x="24" y="4"/>
                    </a:cubicBezTo>
                    <a:cubicBezTo>
                      <a:pt x="4" y="0"/>
                      <a:pt x="4" y="0"/>
                      <a:pt x="4" y="0"/>
                    </a:cubicBezTo>
                    <a:cubicBezTo>
                      <a:pt x="3" y="6"/>
                      <a:pt x="1" y="12"/>
                      <a:pt x="0" y="18"/>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1" name="Freeform 101"/>
              <p:cNvSpPr>
                <a:spLocks/>
              </p:cNvSpPr>
              <p:nvPr/>
            </p:nvSpPr>
            <p:spPr bwMode="auto">
              <a:xfrm>
                <a:off x="5300663" y="4207360"/>
                <a:ext cx="38100" cy="47625"/>
              </a:xfrm>
              <a:custGeom>
                <a:avLst/>
                <a:gdLst>
                  <a:gd name="T0" fmla="*/ 0 w 30"/>
                  <a:gd name="T1" fmla="*/ 32 h 37"/>
                  <a:gd name="T2" fmla="*/ 20 w 30"/>
                  <a:gd name="T3" fmla="*/ 37 h 37"/>
                  <a:gd name="T4" fmla="*/ 30 w 30"/>
                  <a:gd name="T5" fmla="*/ 9 h 37"/>
                  <a:gd name="T6" fmla="*/ 12 w 30"/>
                  <a:gd name="T7" fmla="*/ 0 h 37"/>
                  <a:gd name="T8" fmla="*/ 0 w 30"/>
                  <a:gd name="T9" fmla="*/ 32 h 37"/>
                </a:gdLst>
                <a:ahLst/>
                <a:cxnLst>
                  <a:cxn ang="0">
                    <a:pos x="T0" y="T1"/>
                  </a:cxn>
                  <a:cxn ang="0">
                    <a:pos x="T2" y="T3"/>
                  </a:cxn>
                  <a:cxn ang="0">
                    <a:pos x="T4" y="T5"/>
                  </a:cxn>
                  <a:cxn ang="0">
                    <a:pos x="T6" y="T7"/>
                  </a:cxn>
                  <a:cxn ang="0">
                    <a:pos x="T8" y="T9"/>
                  </a:cxn>
                </a:cxnLst>
                <a:rect l="0" t="0" r="r" b="b"/>
                <a:pathLst>
                  <a:path w="30" h="37">
                    <a:moveTo>
                      <a:pt x="0" y="32"/>
                    </a:moveTo>
                    <a:cubicBezTo>
                      <a:pt x="20" y="37"/>
                      <a:pt x="20" y="37"/>
                      <a:pt x="20" y="37"/>
                    </a:cubicBezTo>
                    <a:cubicBezTo>
                      <a:pt x="22" y="28"/>
                      <a:pt x="26" y="18"/>
                      <a:pt x="30" y="9"/>
                    </a:cubicBezTo>
                    <a:cubicBezTo>
                      <a:pt x="12" y="0"/>
                      <a:pt x="12" y="0"/>
                      <a:pt x="12" y="0"/>
                    </a:cubicBezTo>
                    <a:cubicBezTo>
                      <a:pt x="8" y="11"/>
                      <a:pt x="3" y="21"/>
                      <a:pt x="0" y="3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2" name="Freeform 102"/>
              <p:cNvSpPr>
                <a:spLocks/>
              </p:cNvSpPr>
              <p:nvPr/>
            </p:nvSpPr>
            <p:spPr bwMode="auto">
              <a:xfrm>
                <a:off x="5648326" y="3485048"/>
                <a:ext cx="33338" cy="44450"/>
              </a:xfrm>
              <a:custGeom>
                <a:avLst/>
                <a:gdLst>
                  <a:gd name="T0" fmla="*/ 0 w 26"/>
                  <a:gd name="T1" fmla="*/ 32 h 35"/>
                  <a:gd name="T2" fmla="*/ 20 w 26"/>
                  <a:gd name="T3" fmla="*/ 35 h 35"/>
                  <a:gd name="T4" fmla="*/ 26 w 26"/>
                  <a:gd name="T5" fmla="*/ 3 h 35"/>
                  <a:gd name="T6" fmla="*/ 6 w 26"/>
                  <a:gd name="T7" fmla="*/ 0 h 35"/>
                  <a:gd name="T8" fmla="*/ 0 w 26"/>
                  <a:gd name="T9" fmla="*/ 32 h 35"/>
                </a:gdLst>
                <a:ahLst/>
                <a:cxnLst>
                  <a:cxn ang="0">
                    <a:pos x="T0" y="T1"/>
                  </a:cxn>
                  <a:cxn ang="0">
                    <a:pos x="T2" y="T3"/>
                  </a:cxn>
                  <a:cxn ang="0">
                    <a:pos x="T4" y="T5"/>
                  </a:cxn>
                  <a:cxn ang="0">
                    <a:pos x="T6" y="T7"/>
                  </a:cxn>
                  <a:cxn ang="0">
                    <a:pos x="T8" y="T9"/>
                  </a:cxn>
                </a:cxnLst>
                <a:rect l="0" t="0" r="r" b="b"/>
                <a:pathLst>
                  <a:path w="26" h="35">
                    <a:moveTo>
                      <a:pt x="0" y="32"/>
                    </a:moveTo>
                    <a:cubicBezTo>
                      <a:pt x="20" y="35"/>
                      <a:pt x="20" y="35"/>
                      <a:pt x="20" y="35"/>
                    </a:cubicBezTo>
                    <a:cubicBezTo>
                      <a:pt x="22" y="25"/>
                      <a:pt x="24" y="14"/>
                      <a:pt x="26" y="3"/>
                    </a:cubicBezTo>
                    <a:cubicBezTo>
                      <a:pt x="6" y="0"/>
                      <a:pt x="6" y="0"/>
                      <a:pt x="6" y="0"/>
                    </a:cubicBezTo>
                    <a:cubicBezTo>
                      <a:pt x="4" y="11"/>
                      <a:pt x="2" y="21"/>
                      <a:pt x="0" y="3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3" name="Freeform 103"/>
              <p:cNvSpPr>
                <a:spLocks/>
              </p:cNvSpPr>
              <p:nvPr/>
            </p:nvSpPr>
            <p:spPr bwMode="auto">
              <a:xfrm>
                <a:off x="5457826" y="4012098"/>
                <a:ext cx="26988" cy="34925"/>
              </a:xfrm>
              <a:custGeom>
                <a:avLst/>
                <a:gdLst>
                  <a:gd name="T0" fmla="*/ 6 w 22"/>
                  <a:gd name="T1" fmla="*/ 0 h 27"/>
                  <a:gd name="T2" fmla="*/ 0 w 22"/>
                  <a:gd name="T3" fmla="*/ 8 h 27"/>
                  <a:gd name="T4" fmla="*/ 11 w 22"/>
                  <a:gd name="T5" fmla="*/ 27 h 27"/>
                  <a:gd name="T6" fmla="*/ 22 w 22"/>
                  <a:gd name="T7" fmla="*/ 11 h 27"/>
                  <a:gd name="T8" fmla="*/ 6 w 22"/>
                  <a:gd name="T9" fmla="*/ 0 h 27"/>
                </a:gdLst>
                <a:ahLst/>
                <a:cxnLst>
                  <a:cxn ang="0">
                    <a:pos x="T0" y="T1"/>
                  </a:cxn>
                  <a:cxn ang="0">
                    <a:pos x="T2" y="T3"/>
                  </a:cxn>
                  <a:cxn ang="0">
                    <a:pos x="T4" y="T5"/>
                  </a:cxn>
                  <a:cxn ang="0">
                    <a:pos x="T6" y="T7"/>
                  </a:cxn>
                  <a:cxn ang="0">
                    <a:pos x="T8" y="T9"/>
                  </a:cxn>
                </a:cxnLst>
                <a:rect l="0" t="0" r="r" b="b"/>
                <a:pathLst>
                  <a:path w="22" h="27">
                    <a:moveTo>
                      <a:pt x="6" y="0"/>
                    </a:moveTo>
                    <a:cubicBezTo>
                      <a:pt x="4" y="2"/>
                      <a:pt x="2" y="5"/>
                      <a:pt x="0" y="8"/>
                    </a:cubicBezTo>
                    <a:cubicBezTo>
                      <a:pt x="5" y="13"/>
                      <a:pt x="9" y="20"/>
                      <a:pt x="11" y="27"/>
                    </a:cubicBezTo>
                    <a:cubicBezTo>
                      <a:pt x="15" y="22"/>
                      <a:pt x="19" y="16"/>
                      <a:pt x="22" y="11"/>
                    </a:cubicBezTo>
                    <a:lnTo>
                      <a:pt x="6" y="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4" name="Freeform 104"/>
              <p:cNvSpPr>
                <a:spLocks/>
              </p:cNvSpPr>
              <p:nvPr/>
            </p:nvSpPr>
            <p:spPr bwMode="auto">
              <a:xfrm>
                <a:off x="5291138" y="4289910"/>
                <a:ext cx="25400" cy="42862"/>
              </a:xfrm>
              <a:custGeom>
                <a:avLst/>
                <a:gdLst>
                  <a:gd name="T0" fmla="*/ 0 w 21"/>
                  <a:gd name="T1" fmla="*/ 21 h 33"/>
                  <a:gd name="T2" fmla="*/ 1 w 21"/>
                  <a:gd name="T3" fmla="*/ 33 h 33"/>
                  <a:gd name="T4" fmla="*/ 21 w 21"/>
                  <a:gd name="T5" fmla="*/ 32 h 33"/>
                  <a:gd name="T6" fmla="*/ 20 w 21"/>
                  <a:gd name="T7" fmla="*/ 21 h 33"/>
                  <a:gd name="T8" fmla="*/ 21 w 21"/>
                  <a:gd name="T9" fmla="*/ 2 h 33"/>
                  <a:gd name="T10" fmla="*/ 2 w 21"/>
                  <a:gd name="T11" fmla="*/ 0 h 33"/>
                  <a:gd name="T12" fmla="*/ 0 w 21"/>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21" h="33">
                    <a:moveTo>
                      <a:pt x="0" y="21"/>
                    </a:moveTo>
                    <a:cubicBezTo>
                      <a:pt x="0" y="25"/>
                      <a:pt x="0" y="29"/>
                      <a:pt x="1" y="33"/>
                    </a:cubicBezTo>
                    <a:cubicBezTo>
                      <a:pt x="21" y="32"/>
                      <a:pt x="21" y="32"/>
                      <a:pt x="21" y="32"/>
                    </a:cubicBezTo>
                    <a:cubicBezTo>
                      <a:pt x="20" y="28"/>
                      <a:pt x="20" y="25"/>
                      <a:pt x="20" y="21"/>
                    </a:cubicBezTo>
                    <a:cubicBezTo>
                      <a:pt x="20" y="15"/>
                      <a:pt x="21" y="8"/>
                      <a:pt x="21" y="2"/>
                    </a:cubicBezTo>
                    <a:cubicBezTo>
                      <a:pt x="2" y="0"/>
                      <a:pt x="2" y="0"/>
                      <a:pt x="2" y="0"/>
                    </a:cubicBezTo>
                    <a:cubicBezTo>
                      <a:pt x="1" y="7"/>
                      <a:pt x="0" y="14"/>
                      <a:pt x="0" y="2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5" name="Freeform 135"/>
              <p:cNvSpPr>
                <a:spLocks/>
              </p:cNvSpPr>
              <p:nvPr/>
            </p:nvSpPr>
            <p:spPr bwMode="auto">
              <a:xfrm>
                <a:off x="5575301" y="3588235"/>
                <a:ext cx="119063" cy="117475"/>
              </a:xfrm>
              <a:custGeom>
                <a:avLst/>
                <a:gdLst>
                  <a:gd name="T0" fmla="*/ 46 w 93"/>
                  <a:gd name="T1" fmla="*/ 0 h 93"/>
                  <a:gd name="T2" fmla="*/ 0 w 93"/>
                  <a:gd name="T3" fmla="*/ 46 h 93"/>
                  <a:gd name="T4" fmla="*/ 46 w 93"/>
                  <a:gd name="T5" fmla="*/ 93 h 93"/>
                  <a:gd name="T6" fmla="*/ 93 w 93"/>
                  <a:gd name="T7" fmla="*/ 46 h 93"/>
                  <a:gd name="T8" fmla="*/ 67 w 93"/>
                  <a:gd name="T9" fmla="*/ 5 h 93"/>
                  <a:gd name="T10" fmla="*/ 48 w 93"/>
                  <a:gd name="T11" fmla="*/ 0 h 93"/>
                  <a:gd name="T12" fmla="*/ 46 w 9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46" y="0"/>
                    </a:moveTo>
                    <a:cubicBezTo>
                      <a:pt x="21" y="0"/>
                      <a:pt x="0" y="21"/>
                      <a:pt x="0" y="46"/>
                    </a:cubicBezTo>
                    <a:cubicBezTo>
                      <a:pt x="0" y="72"/>
                      <a:pt x="21" y="93"/>
                      <a:pt x="46" y="93"/>
                    </a:cubicBezTo>
                    <a:cubicBezTo>
                      <a:pt x="72" y="93"/>
                      <a:pt x="93" y="72"/>
                      <a:pt x="93" y="46"/>
                    </a:cubicBezTo>
                    <a:cubicBezTo>
                      <a:pt x="93" y="28"/>
                      <a:pt x="83" y="12"/>
                      <a:pt x="67" y="5"/>
                    </a:cubicBezTo>
                    <a:cubicBezTo>
                      <a:pt x="61" y="2"/>
                      <a:pt x="55" y="0"/>
                      <a:pt x="48" y="0"/>
                    </a:cubicBezTo>
                    <a:cubicBezTo>
                      <a:pt x="47" y="0"/>
                      <a:pt x="47" y="0"/>
                      <a:pt x="4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6" name="Freeform 136"/>
              <p:cNvSpPr>
                <a:spLocks/>
              </p:cNvSpPr>
              <p:nvPr/>
            </p:nvSpPr>
            <p:spPr bwMode="auto">
              <a:xfrm>
                <a:off x="5356226" y="4005748"/>
                <a:ext cx="117475" cy="119062"/>
              </a:xfrm>
              <a:custGeom>
                <a:avLst/>
                <a:gdLst>
                  <a:gd name="T0" fmla="*/ 47 w 93"/>
                  <a:gd name="T1" fmla="*/ 0 h 93"/>
                  <a:gd name="T2" fmla="*/ 0 w 93"/>
                  <a:gd name="T3" fmla="*/ 46 h 93"/>
                  <a:gd name="T4" fmla="*/ 47 w 93"/>
                  <a:gd name="T5" fmla="*/ 93 h 93"/>
                  <a:gd name="T6" fmla="*/ 93 w 93"/>
                  <a:gd name="T7" fmla="*/ 46 h 93"/>
                  <a:gd name="T8" fmla="*/ 91 w 93"/>
                  <a:gd name="T9" fmla="*/ 32 h 93"/>
                  <a:gd name="T10" fmla="*/ 80 w 93"/>
                  <a:gd name="T11" fmla="*/ 13 h 93"/>
                  <a:gd name="T12" fmla="*/ 47 w 9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47" y="0"/>
                    </a:moveTo>
                    <a:cubicBezTo>
                      <a:pt x="21" y="0"/>
                      <a:pt x="0" y="20"/>
                      <a:pt x="0" y="46"/>
                    </a:cubicBezTo>
                    <a:cubicBezTo>
                      <a:pt x="0" y="72"/>
                      <a:pt x="21" y="93"/>
                      <a:pt x="47" y="93"/>
                    </a:cubicBezTo>
                    <a:cubicBezTo>
                      <a:pt x="73" y="93"/>
                      <a:pt x="93" y="72"/>
                      <a:pt x="93" y="46"/>
                    </a:cubicBezTo>
                    <a:cubicBezTo>
                      <a:pt x="93" y="41"/>
                      <a:pt x="93" y="36"/>
                      <a:pt x="91" y="32"/>
                    </a:cubicBezTo>
                    <a:cubicBezTo>
                      <a:pt x="89" y="25"/>
                      <a:pt x="85" y="18"/>
                      <a:pt x="80" y="13"/>
                    </a:cubicBezTo>
                    <a:cubicBezTo>
                      <a:pt x="71" y="5"/>
                      <a:pt x="60" y="0"/>
                      <a:pt x="47"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67" name="Group 68"/>
            <p:cNvGrpSpPr/>
            <p:nvPr/>
          </p:nvGrpSpPr>
          <p:grpSpPr>
            <a:xfrm>
              <a:off x="4701796" y="3548471"/>
              <a:ext cx="384175" cy="947737"/>
              <a:chOff x="6477001" y="3448535"/>
              <a:chExt cx="384175" cy="947737"/>
            </a:xfrm>
          </p:grpSpPr>
          <p:sp>
            <p:nvSpPr>
              <p:cNvPr id="68" name="Freeform 105"/>
              <p:cNvSpPr>
                <a:spLocks/>
              </p:cNvSpPr>
              <p:nvPr/>
            </p:nvSpPr>
            <p:spPr bwMode="auto">
              <a:xfrm>
                <a:off x="6503988" y="3605698"/>
                <a:ext cx="25400" cy="17462"/>
              </a:xfrm>
              <a:custGeom>
                <a:avLst/>
                <a:gdLst>
                  <a:gd name="T0" fmla="*/ 19 w 21"/>
                  <a:gd name="T1" fmla="*/ 0 h 14"/>
                  <a:gd name="T2" fmla="*/ 0 w 21"/>
                  <a:gd name="T3" fmla="*/ 5 h 14"/>
                  <a:gd name="T4" fmla="*/ 2 w 21"/>
                  <a:gd name="T5" fmla="*/ 14 h 14"/>
                  <a:gd name="T6" fmla="*/ 21 w 21"/>
                  <a:gd name="T7" fmla="*/ 6 h 14"/>
                  <a:gd name="T8" fmla="*/ 19 w 21"/>
                  <a:gd name="T9" fmla="*/ 0 h 14"/>
                </a:gdLst>
                <a:ahLst/>
                <a:cxnLst>
                  <a:cxn ang="0">
                    <a:pos x="T0" y="T1"/>
                  </a:cxn>
                  <a:cxn ang="0">
                    <a:pos x="T2" y="T3"/>
                  </a:cxn>
                  <a:cxn ang="0">
                    <a:pos x="T4" y="T5"/>
                  </a:cxn>
                  <a:cxn ang="0">
                    <a:pos x="T6" y="T7"/>
                  </a:cxn>
                  <a:cxn ang="0">
                    <a:pos x="T8" y="T9"/>
                  </a:cxn>
                </a:cxnLst>
                <a:rect l="0" t="0" r="r" b="b"/>
                <a:pathLst>
                  <a:path w="21" h="14">
                    <a:moveTo>
                      <a:pt x="19" y="0"/>
                    </a:moveTo>
                    <a:cubicBezTo>
                      <a:pt x="0" y="5"/>
                      <a:pt x="0" y="5"/>
                      <a:pt x="0" y="5"/>
                    </a:cubicBezTo>
                    <a:cubicBezTo>
                      <a:pt x="1" y="8"/>
                      <a:pt x="2" y="11"/>
                      <a:pt x="2" y="14"/>
                    </a:cubicBezTo>
                    <a:cubicBezTo>
                      <a:pt x="8" y="10"/>
                      <a:pt x="14" y="7"/>
                      <a:pt x="21" y="6"/>
                    </a:cubicBezTo>
                    <a:cubicBezTo>
                      <a:pt x="20" y="4"/>
                      <a:pt x="20"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69" name="Freeform 106"/>
              <p:cNvSpPr>
                <a:spLocks/>
              </p:cNvSpPr>
              <p:nvPr/>
            </p:nvSpPr>
            <p:spPr bwMode="auto">
              <a:xfrm>
                <a:off x="6561138" y="3756510"/>
                <a:ext cx="38100" cy="47625"/>
              </a:xfrm>
              <a:custGeom>
                <a:avLst/>
                <a:gdLst>
                  <a:gd name="T0" fmla="*/ 0 w 31"/>
                  <a:gd name="T1" fmla="*/ 8 h 38"/>
                  <a:gd name="T2" fmla="*/ 13 w 31"/>
                  <a:gd name="T3" fmla="*/ 38 h 38"/>
                  <a:gd name="T4" fmla="*/ 31 w 31"/>
                  <a:gd name="T5" fmla="*/ 29 h 38"/>
                  <a:gd name="T6" fmla="*/ 18 w 31"/>
                  <a:gd name="T7" fmla="*/ 0 h 38"/>
                  <a:gd name="T8" fmla="*/ 0 w 31"/>
                  <a:gd name="T9" fmla="*/ 8 h 38"/>
                </a:gdLst>
                <a:ahLst/>
                <a:cxnLst>
                  <a:cxn ang="0">
                    <a:pos x="T0" y="T1"/>
                  </a:cxn>
                  <a:cxn ang="0">
                    <a:pos x="T2" y="T3"/>
                  </a:cxn>
                  <a:cxn ang="0">
                    <a:pos x="T4" y="T5"/>
                  </a:cxn>
                  <a:cxn ang="0">
                    <a:pos x="T6" y="T7"/>
                  </a:cxn>
                  <a:cxn ang="0">
                    <a:pos x="T8" y="T9"/>
                  </a:cxn>
                </a:cxnLst>
                <a:rect l="0" t="0" r="r" b="b"/>
                <a:pathLst>
                  <a:path w="31" h="38">
                    <a:moveTo>
                      <a:pt x="0" y="8"/>
                    </a:moveTo>
                    <a:cubicBezTo>
                      <a:pt x="4" y="18"/>
                      <a:pt x="9" y="28"/>
                      <a:pt x="13" y="38"/>
                    </a:cubicBezTo>
                    <a:cubicBezTo>
                      <a:pt x="31" y="29"/>
                      <a:pt x="31" y="29"/>
                      <a:pt x="31" y="29"/>
                    </a:cubicBezTo>
                    <a:cubicBezTo>
                      <a:pt x="27" y="19"/>
                      <a:pt x="22" y="10"/>
                      <a:pt x="18" y="0"/>
                    </a:cubicBezTo>
                    <a:lnTo>
                      <a:pt x="0" y="8"/>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0" name="Freeform 107"/>
              <p:cNvSpPr>
                <a:spLocks/>
              </p:cNvSpPr>
              <p:nvPr/>
            </p:nvSpPr>
            <p:spPr bwMode="auto">
              <a:xfrm>
                <a:off x="6596063" y="3827948"/>
                <a:ext cx="42863" cy="49212"/>
              </a:xfrm>
              <a:custGeom>
                <a:avLst/>
                <a:gdLst>
                  <a:gd name="T0" fmla="*/ 0 w 33"/>
                  <a:gd name="T1" fmla="*/ 9 h 38"/>
                  <a:gd name="T2" fmla="*/ 15 w 33"/>
                  <a:gd name="T3" fmla="*/ 38 h 38"/>
                  <a:gd name="T4" fmla="*/ 33 w 33"/>
                  <a:gd name="T5" fmla="*/ 28 h 38"/>
                  <a:gd name="T6" fmla="*/ 18 w 33"/>
                  <a:gd name="T7" fmla="*/ 0 h 38"/>
                  <a:gd name="T8" fmla="*/ 0 w 33"/>
                  <a:gd name="T9" fmla="*/ 9 h 38"/>
                </a:gdLst>
                <a:ahLst/>
                <a:cxnLst>
                  <a:cxn ang="0">
                    <a:pos x="T0" y="T1"/>
                  </a:cxn>
                  <a:cxn ang="0">
                    <a:pos x="T2" y="T3"/>
                  </a:cxn>
                  <a:cxn ang="0">
                    <a:pos x="T4" y="T5"/>
                  </a:cxn>
                  <a:cxn ang="0">
                    <a:pos x="T6" y="T7"/>
                  </a:cxn>
                  <a:cxn ang="0">
                    <a:pos x="T8" y="T9"/>
                  </a:cxn>
                </a:cxnLst>
                <a:rect l="0" t="0" r="r" b="b"/>
                <a:pathLst>
                  <a:path w="33" h="38">
                    <a:moveTo>
                      <a:pt x="0" y="9"/>
                    </a:moveTo>
                    <a:cubicBezTo>
                      <a:pt x="5" y="19"/>
                      <a:pt x="10" y="28"/>
                      <a:pt x="15" y="38"/>
                    </a:cubicBezTo>
                    <a:cubicBezTo>
                      <a:pt x="33" y="28"/>
                      <a:pt x="33" y="28"/>
                      <a:pt x="33" y="28"/>
                    </a:cubicBezTo>
                    <a:cubicBezTo>
                      <a:pt x="27" y="19"/>
                      <a:pt x="22" y="9"/>
                      <a:pt x="18" y="0"/>
                    </a:cubicBezTo>
                    <a:lnTo>
                      <a:pt x="0" y="9"/>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1" name="Freeform 108"/>
              <p:cNvSpPr>
                <a:spLocks/>
              </p:cNvSpPr>
              <p:nvPr/>
            </p:nvSpPr>
            <p:spPr bwMode="auto">
              <a:xfrm>
                <a:off x="6783388" y="4270860"/>
                <a:ext cx="30163" cy="42862"/>
              </a:xfrm>
              <a:custGeom>
                <a:avLst/>
                <a:gdLst>
                  <a:gd name="T0" fmla="*/ 24 w 24"/>
                  <a:gd name="T1" fmla="*/ 1 h 34"/>
                  <a:gd name="T2" fmla="*/ 4 w 24"/>
                  <a:gd name="T3" fmla="*/ 0 h 34"/>
                  <a:gd name="T4" fmla="*/ 0 w 24"/>
                  <a:gd name="T5" fmla="*/ 31 h 34"/>
                  <a:gd name="T6" fmla="*/ 20 w 24"/>
                  <a:gd name="T7" fmla="*/ 34 h 34"/>
                  <a:gd name="T8" fmla="*/ 24 w 24"/>
                  <a:gd name="T9" fmla="*/ 1 h 34"/>
                </a:gdLst>
                <a:ahLst/>
                <a:cxnLst>
                  <a:cxn ang="0">
                    <a:pos x="T0" y="T1"/>
                  </a:cxn>
                  <a:cxn ang="0">
                    <a:pos x="T2" y="T3"/>
                  </a:cxn>
                  <a:cxn ang="0">
                    <a:pos x="T4" y="T5"/>
                  </a:cxn>
                  <a:cxn ang="0">
                    <a:pos x="T6" y="T7"/>
                  </a:cxn>
                  <a:cxn ang="0">
                    <a:pos x="T8" y="T9"/>
                  </a:cxn>
                </a:cxnLst>
                <a:rect l="0" t="0" r="r" b="b"/>
                <a:pathLst>
                  <a:path w="24" h="34">
                    <a:moveTo>
                      <a:pt x="24" y="1"/>
                    </a:moveTo>
                    <a:cubicBezTo>
                      <a:pt x="4" y="0"/>
                      <a:pt x="4" y="0"/>
                      <a:pt x="4" y="0"/>
                    </a:cubicBezTo>
                    <a:cubicBezTo>
                      <a:pt x="3" y="10"/>
                      <a:pt x="2" y="21"/>
                      <a:pt x="0" y="31"/>
                    </a:cubicBezTo>
                    <a:cubicBezTo>
                      <a:pt x="20" y="34"/>
                      <a:pt x="20" y="34"/>
                      <a:pt x="20" y="34"/>
                    </a:cubicBezTo>
                    <a:cubicBezTo>
                      <a:pt x="22" y="23"/>
                      <a:pt x="23" y="12"/>
                      <a:pt x="24"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2" name="Freeform 109"/>
              <p:cNvSpPr>
                <a:spLocks/>
              </p:cNvSpPr>
              <p:nvPr/>
            </p:nvSpPr>
            <p:spPr bwMode="auto">
              <a:xfrm>
                <a:off x="6477001" y="3448535"/>
                <a:ext cx="26988" cy="41275"/>
              </a:xfrm>
              <a:custGeom>
                <a:avLst/>
                <a:gdLst>
                  <a:gd name="T0" fmla="*/ 0 w 22"/>
                  <a:gd name="T1" fmla="*/ 1 h 33"/>
                  <a:gd name="T2" fmla="*/ 2 w 22"/>
                  <a:gd name="T3" fmla="*/ 33 h 33"/>
                  <a:gd name="T4" fmla="*/ 22 w 22"/>
                  <a:gd name="T5" fmla="*/ 31 h 33"/>
                  <a:gd name="T6" fmla="*/ 20 w 22"/>
                  <a:gd name="T7" fmla="*/ 0 h 33"/>
                  <a:gd name="T8" fmla="*/ 0 w 22"/>
                  <a:gd name="T9" fmla="*/ 1 h 33"/>
                </a:gdLst>
                <a:ahLst/>
                <a:cxnLst>
                  <a:cxn ang="0">
                    <a:pos x="T0" y="T1"/>
                  </a:cxn>
                  <a:cxn ang="0">
                    <a:pos x="T2" y="T3"/>
                  </a:cxn>
                  <a:cxn ang="0">
                    <a:pos x="T4" y="T5"/>
                  </a:cxn>
                  <a:cxn ang="0">
                    <a:pos x="T6" y="T7"/>
                  </a:cxn>
                  <a:cxn ang="0">
                    <a:pos x="T8" y="T9"/>
                  </a:cxn>
                </a:cxnLst>
                <a:rect l="0" t="0" r="r" b="b"/>
                <a:pathLst>
                  <a:path w="22" h="33">
                    <a:moveTo>
                      <a:pt x="0" y="1"/>
                    </a:moveTo>
                    <a:cubicBezTo>
                      <a:pt x="0" y="11"/>
                      <a:pt x="1" y="22"/>
                      <a:pt x="2" y="33"/>
                    </a:cubicBezTo>
                    <a:cubicBezTo>
                      <a:pt x="22" y="31"/>
                      <a:pt x="22" y="31"/>
                      <a:pt x="22" y="31"/>
                    </a:cubicBezTo>
                    <a:cubicBezTo>
                      <a:pt x="21" y="20"/>
                      <a:pt x="20" y="10"/>
                      <a:pt x="20" y="0"/>
                    </a:cubicBezTo>
                    <a:lnTo>
                      <a:pt x="0" y="1"/>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3" name="Freeform 110"/>
              <p:cNvSpPr>
                <a:spLocks/>
              </p:cNvSpPr>
              <p:nvPr/>
            </p:nvSpPr>
            <p:spPr bwMode="auto">
              <a:xfrm>
                <a:off x="6484938" y="3527910"/>
                <a:ext cx="31750" cy="44450"/>
              </a:xfrm>
              <a:custGeom>
                <a:avLst/>
                <a:gdLst>
                  <a:gd name="T0" fmla="*/ 0 w 26"/>
                  <a:gd name="T1" fmla="*/ 3 h 35"/>
                  <a:gd name="T2" fmla="*/ 7 w 26"/>
                  <a:gd name="T3" fmla="*/ 35 h 35"/>
                  <a:gd name="T4" fmla="*/ 26 w 26"/>
                  <a:gd name="T5" fmla="*/ 31 h 35"/>
                  <a:gd name="T6" fmla="*/ 20 w 26"/>
                  <a:gd name="T7" fmla="*/ 0 h 35"/>
                  <a:gd name="T8" fmla="*/ 0 w 26"/>
                  <a:gd name="T9" fmla="*/ 3 h 35"/>
                </a:gdLst>
                <a:ahLst/>
                <a:cxnLst>
                  <a:cxn ang="0">
                    <a:pos x="T0" y="T1"/>
                  </a:cxn>
                  <a:cxn ang="0">
                    <a:pos x="T2" y="T3"/>
                  </a:cxn>
                  <a:cxn ang="0">
                    <a:pos x="T4" y="T5"/>
                  </a:cxn>
                  <a:cxn ang="0">
                    <a:pos x="T6" y="T7"/>
                  </a:cxn>
                  <a:cxn ang="0">
                    <a:pos x="T8" y="T9"/>
                  </a:cxn>
                </a:cxnLst>
                <a:rect l="0" t="0" r="r" b="b"/>
                <a:pathLst>
                  <a:path w="26" h="35">
                    <a:moveTo>
                      <a:pt x="0" y="3"/>
                    </a:moveTo>
                    <a:cubicBezTo>
                      <a:pt x="2" y="14"/>
                      <a:pt x="4" y="25"/>
                      <a:pt x="7" y="35"/>
                    </a:cubicBezTo>
                    <a:cubicBezTo>
                      <a:pt x="26" y="31"/>
                      <a:pt x="26" y="31"/>
                      <a:pt x="26" y="31"/>
                    </a:cubicBezTo>
                    <a:cubicBezTo>
                      <a:pt x="24" y="21"/>
                      <a:pt x="22" y="10"/>
                      <a:pt x="20" y="0"/>
                    </a:cubicBezTo>
                    <a:lnTo>
                      <a:pt x="0" y="3"/>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 name="Freeform 111"/>
              <p:cNvSpPr>
                <a:spLocks/>
              </p:cNvSpPr>
              <p:nvPr/>
            </p:nvSpPr>
            <p:spPr bwMode="auto">
              <a:xfrm>
                <a:off x="6677026" y="3967648"/>
                <a:ext cx="44450" cy="49212"/>
              </a:xfrm>
              <a:custGeom>
                <a:avLst/>
                <a:gdLst>
                  <a:gd name="T0" fmla="*/ 35 w 35"/>
                  <a:gd name="T1" fmla="*/ 27 h 38"/>
                  <a:gd name="T2" fmla="*/ 17 w 35"/>
                  <a:gd name="T3" fmla="*/ 0 h 38"/>
                  <a:gd name="T4" fmla="*/ 0 w 35"/>
                  <a:gd name="T5" fmla="*/ 11 h 38"/>
                  <a:gd name="T6" fmla="*/ 18 w 35"/>
                  <a:gd name="T7" fmla="*/ 38 h 38"/>
                  <a:gd name="T8" fmla="*/ 35 w 35"/>
                  <a:gd name="T9" fmla="*/ 27 h 38"/>
                </a:gdLst>
                <a:ahLst/>
                <a:cxnLst>
                  <a:cxn ang="0">
                    <a:pos x="T0" y="T1"/>
                  </a:cxn>
                  <a:cxn ang="0">
                    <a:pos x="T2" y="T3"/>
                  </a:cxn>
                  <a:cxn ang="0">
                    <a:pos x="T4" y="T5"/>
                  </a:cxn>
                  <a:cxn ang="0">
                    <a:pos x="T6" y="T7"/>
                  </a:cxn>
                  <a:cxn ang="0">
                    <a:pos x="T8" y="T9"/>
                  </a:cxn>
                </a:cxnLst>
                <a:rect l="0" t="0" r="r" b="b"/>
                <a:pathLst>
                  <a:path w="35" h="38">
                    <a:moveTo>
                      <a:pt x="35" y="27"/>
                    </a:moveTo>
                    <a:cubicBezTo>
                      <a:pt x="29" y="18"/>
                      <a:pt x="23" y="9"/>
                      <a:pt x="17" y="0"/>
                    </a:cubicBezTo>
                    <a:cubicBezTo>
                      <a:pt x="0" y="11"/>
                      <a:pt x="0" y="11"/>
                      <a:pt x="0" y="11"/>
                    </a:cubicBezTo>
                    <a:cubicBezTo>
                      <a:pt x="6" y="20"/>
                      <a:pt x="12" y="29"/>
                      <a:pt x="18" y="38"/>
                    </a:cubicBezTo>
                    <a:lnTo>
                      <a:pt x="35" y="27"/>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5" name="Freeform 112"/>
              <p:cNvSpPr>
                <a:spLocks/>
              </p:cNvSpPr>
              <p:nvPr/>
            </p:nvSpPr>
            <p:spPr bwMode="auto">
              <a:xfrm>
                <a:off x="6767513" y="4350235"/>
                <a:ext cx="34925" cy="46037"/>
              </a:xfrm>
              <a:custGeom>
                <a:avLst/>
                <a:gdLst>
                  <a:gd name="T0" fmla="*/ 0 w 27"/>
                  <a:gd name="T1" fmla="*/ 31 h 36"/>
                  <a:gd name="T2" fmla="*/ 19 w 27"/>
                  <a:gd name="T3" fmla="*/ 36 h 36"/>
                  <a:gd name="T4" fmla="*/ 27 w 27"/>
                  <a:gd name="T5" fmla="*/ 4 h 36"/>
                  <a:gd name="T6" fmla="*/ 7 w 27"/>
                  <a:gd name="T7" fmla="*/ 0 h 36"/>
                  <a:gd name="T8" fmla="*/ 0 w 27"/>
                  <a:gd name="T9" fmla="*/ 31 h 36"/>
                </a:gdLst>
                <a:ahLst/>
                <a:cxnLst>
                  <a:cxn ang="0">
                    <a:pos x="T0" y="T1"/>
                  </a:cxn>
                  <a:cxn ang="0">
                    <a:pos x="T2" y="T3"/>
                  </a:cxn>
                  <a:cxn ang="0">
                    <a:pos x="T4" y="T5"/>
                  </a:cxn>
                  <a:cxn ang="0">
                    <a:pos x="T6" y="T7"/>
                  </a:cxn>
                  <a:cxn ang="0">
                    <a:pos x="T8" y="T9"/>
                  </a:cxn>
                </a:cxnLst>
                <a:rect l="0" t="0" r="r" b="b"/>
                <a:pathLst>
                  <a:path w="27" h="36">
                    <a:moveTo>
                      <a:pt x="0" y="31"/>
                    </a:moveTo>
                    <a:cubicBezTo>
                      <a:pt x="19" y="36"/>
                      <a:pt x="19" y="36"/>
                      <a:pt x="19" y="36"/>
                    </a:cubicBezTo>
                    <a:cubicBezTo>
                      <a:pt x="22" y="25"/>
                      <a:pt x="25" y="15"/>
                      <a:pt x="27" y="4"/>
                    </a:cubicBezTo>
                    <a:cubicBezTo>
                      <a:pt x="7" y="0"/>
                      <a:pt x="7" y="0"/>
                      <a:pt x="7" y="0"/>
                    </a:cubicBezTo>
                    <a:cubicBezTo>
                      <a:pt x="5" y="10"/>
                      <a:pt x="3" y="20"/>
                      <a:pt x="0" y="3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 name="Freeform 113"/>
              <p:cNvSpPr>
                <a:spLocks/>
              </p:cNvSpPr>
              <p:nvPr/>
            </p:nvSpPr>
            <p:spPr bwMode="auto">
              <a:xfrm>
                <a:off x="6635751" y="3899385"/>
                <a:ext cx="41275" cy="49212"/>
              </a:xfrm>
              <a:custGeom>
                <a:avLst/>
                <a:gdLst>
                  <a:gd name="T0" fmla="*/ 0 w 33"/>
                  <a:gd name="T1" fmla="*/ 10 h 38"/>
                  <a:gd name="T2" fmla="*/ 16 w 33"/>
                  <a:gd name="T3" fmla="*/ 38 h 38"/>
                  <a:gd name="T4" fmla="*/ 33 w 33"/>
                  <a:gd name="T5" fmla="*/ 27 h 38"/>
                  <a:gd name="T6" fmla="*/ 17 w 33"/>
                  <a:gd name="T7" fmla="*/ 0 h 38"/>
                  <a:gd name="T8" fmla="*/ 0 w 33"/>
                  <a:gd name="T9" fmla="*/ 10 h 38"/>
                </a:gdLst>
                <a:ahLst/>
                <a:cxnLst>
                  <a:cxn ang="0">
                    <a:pos x="T0" y="T1"/>
                  </a:cxn>
                  <a:cxn ang="0">
                    <a:pos x="T2" y="T3"/>
                  </a:cxn>
                  <a:cxn ang="0">
                    <a:pos x="T4" y="T5"/>
                  </a:cxn>
                  <a:cxn ang="0">
                    <a:pos x="T6" y="T7"/>
                  </a:cxn>
                  <a:cxn ang="0">
                    <a:pos x="T8" y="T9"/>
                  </a:cxn>
                </a:cxnLst>
                <a:rect l="0" t="0" r="r" b="b"/>
                <a:pathLst>
                  <a:path w="33" h="38">
                    <a:moveTo>
                      <a:pt x="0" y="10"/>
                    </a:moveTo>
                    <a:cubicBezTo>
                      <a:pt x="5" y="19"/>
                      <a:pt x="11" y="28"/>
                      <a:pt x="16" y="38"/>
                    </a:cubicBezTo>
                    <a:cubicBezTo>
                      <a:pt x="33" y="27"/>
                      <a:pt x="33" y="27"/>
                      <a:pt x="33" y="27"/>
                    </a:cubicBezTo>
                    <a:cubicBezTo>
                      <a:pt x="28" y="18"/>
                      <a:pt x="22" y="9"/>
                      <a:pt x="17" y="0"/>
                    </a:cubicBezTo>
                    <a:lnTo>
                      <a:pt x="0" y="1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 name="Freeform 114"/>
              <p:cNvSpPr>
                <a:spLocks/>
              </p:cNvSpPr>
              <p:nvPr/>
            </p:nvSpPr>
            <p:spPr bwMode="auto">
              <a:xfrm>
                <a:off x="6723063" y="4035910"/>
                <a:ext cx="44450" cy="47625"/>
              </a:xfrm>
              <a:custGeom>
                <a:avLst/>
                <a:gdLst>
                  <a:gd name="T0" fmla="*/ 16 w 35"/>
                  <a:gd name="T1" fmla="*/ 0 h 38"/>
                  <a:gd name="T2" fmla="*/ 0 w 35"/>
                  <a:gd name="T3" fmla="*/ 12 h 38"/>
                  <a:gd name="T4" fmla="*/ 16 w 35"/>
                  <a:gd name="T5" fmla="*/ 35 h 38"/>
                  <a:gd name="T6" fmla="*/ 18 w 35"/>
                  <a:gd name="T7" fmla="*/ 38 h 38"/>
                  <a:gd name="T8" fmla="*/ 35 w 35"/>
                  <a:gd name="T9" fmla="*/ 27 h 38"/>
                  <a:gd name="T10" fmla="*/ 32 w 35"/>
                  <a:gd name="T11" fmla="*/ 23 h 38"/>
                  <a:gd name="T12" fmla="*/ 16 w 3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5" h="38">
                    <a:moveTo>
                      <a:pt x="16" y="0"/>
                    </a:moveTo>
                    <a:cubicBezTo>
                      <a:pt x="0" y="12"/>
                      <a:pt x="0" y="12"/>
                      <a:pt x="0" y="12"/>
                    </a:cubicBezTo>
                    <a:cubicBezTo>
                      <a:pt x="5" y="20"/>
                      <a:pt x="11" y="27"/>
                      <a:pt x="16" y="35"/>
                    </a:cubicBezTo>
                    <a:cubicBezTo>
                      <a:pt x="17" y="36"/>
                      <a:pt x="17" y="37"/>
                      <a:pt x="18" y="38"/>
                    </a:cubicBezTo>
                    <a:cubicBezTo>
                      <a:pt x="35" y="27"/>
                      <a:pt x="35" y="27"/>
                      <a:pt x="35" y="27"/>
                    </a:cubicBezTo>
                    <a:cubicBezTo>
                      <a:pt x="34" y="26"/>
                      <a:pt x="33" y="24"/>
                      <a:pt x="32" y="23"/>
                    </a:cubicBezTo>
                    <a:cubicBezTo>
                      <a:pt x="27" y="16"/>
                      <a:pt x="22" y="8"/>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8" name="Freeform 115"/>
              <p:cNvSpPr>
                <a:spLocks/>
              </p:cNvSpPr>
              <p:nvPr/>
            </p:nvSpPr>
            <p:spPr bwMode="auto">
              <a:xfrm>
                <a:off x="6765926" y="4107348"/>
                <a:ext cx="34925" cy="39687"/>
              </a:xfrm>
              <a:custGeom>
                <a:avLst/>
                <a:gdLst>
                  <a:gd name="T0" fmla="*/ 18 w 28"/>
                  <a:gd name="T1" fmla="*/ 0 h 32"/>
                  <a:gd name="T2" fmla="*/ 0 w 28"/>
                  <a:gd name="T3" fmla="*/ 8 h 32"/>
                  <a:gd name="T4" fmla="*/ 8 w 28"/>
                  <a:gd name="T5" fmla="*/ 32 h 32"/>
                  <a:gd name="T6" fmla="*/ 28 w 28"/>
                  <a:gd name="T7" fmla="*/ 27 h 32"/>
                  <a:gd name="T8" fmla="*/ 18 w 28"/>
                  <a:gd name="T9" fmla="*/ 0 h 32"/>
                </a:gdLst>
                <a:ahLst/>
                <a:cxnLst>
                  <a:cxn ang="0">
                    <a:pos x="T0" y="T1"/>
                  </a:cxn>
                  <a:cxn ang="0">
                    <a:pos x="T2" y="T3"/>
                  </a:cxn>
                  <a:cxn ang="0">
                    <a:pos x="T4" y="T5"/>
                  </a:cxn>
                  <a:cxn ang="0">
                    <a:pos x="T6" y="T7"/>
                  </a:cxn>
                  <a:cxn ang="0">
                    <a:pos x="T8" y="T9"/>
                  </a:cxn>
                </a:cxnLst>
                <a:rect l="0" t="0" r="r" b="b"/>
                <a:pathLst>
                  <a:path w="28" h="32">
                    <a:moveTo>
                      <a:pt x="18" y="0"/>
                    </a:moveTo>
                    <a:cubicBezTo>
                      <a:pt x="0" y="8"/>
                      <a:pt x="0" y="8"/>
                      <a:pt x="0" y="8"/>
                    </a:cubicBezTo>
                    <a:cubicBezTo>
                      <a:pt x="3" y="16"/>
                      <a:pt x="6" y="24"/>
                      <a:pt x="8" y="32"/>
                    </a:cubicBezTo>
                    <a:cubicBezTo>
                      <a:pt x="14" y="29"/>
                      <a:pt x="21" y="27"/>
                      <a:pt x="28" y="27"/>
                    </a:cubicBezTo>
                    <a:cubicBezTo>
                      <a:pt x="25" y="18"/>
                      <a:pt x="22" y="9"/>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Freeform 137"/>
              <p:cNvSpPr>
                <a:spLocks/>
              </p:cNvSpPr>
              <p:nvPr/>
            </p:nvSpPr>
            <p:spPr bwMode="auto">
              <a:xfrm>
                <a:off x="6481763" y="3612048"/>
                <a:ext cx="117475" cy="119062"/>
              </a:xfrm>
              <a:custGeom>
                <a:avLst/>
                <a:gdLst>
                  <a:gd name="T0" fmla="*/ 46 w 93"/>
                  <a:gd name="T1" fmla="*/ 0 h 93"/>
                  <a:gd name="T2" fmla="*/ 38 w 93"/>
                  <a:gd name="T3" fmla="*/ 1 h 93"/>
                  <a:gd name="T4" fmla="*/ 19 w 93"/>
                  <a:gd name="T5" fmla="*/ 9 h 93"/>
                  <a:gd name="T6" fmla="*/ 0 w 93"/>
                  <a:gd name="T7" fmla="*/ 47 h 93"/>
                  <a:gd name="T8" fmla="*/ 46 w 93"/>
                  <a:gd name="T9" fmla="*/ 93 h 93"/>
                  <a:gd name="T10" fmla="*/ 93 w 93"/>
                  <a:gd name="T11" fmla="*/ 47 h 93"/>
                  <a:gd name="T12" fmla="*/ 46 w 9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46" y="0"/>
                    </a:moveTo>
                    <a:cubicBezTo>
                      <a:pt x="43" y="0"/>
                      <a:pt x="41" y="1"/>
                      <a:pt x="38" y="1"/>
                    </a:cubicBezTo>
                    <a:cubicBezTo>
                      <a:pt x="31" y="2"/>
                      <a:pt x="25" y="5"/>
                      <a:pt x="19" y="9"/>
                    </a:cubicBezTo>
                    <a:cubicBezTo>
                      <a:pt x="7" y="17"/>
                      <a:pt x="0" y="31"/>
                      <a:pt x="0" y="47"/>
                    </a:cubicBezTo>
                    <a:cubicBezTo>
                      <a:pt x="0" y="72"/>
                      <a:pt x="20" y="93"/>
                      <a:pt x="46" y="93"/>
                    </a:cubicBezTo>
                    <a:cubicBezTo>
                      <a:pt x="72" y="93"/>
                      <a:pt x="93" y="72"/>
                      <a:pt x="93" y="47"/>
                    </a:cubicBezTo>
                    <a:cubicBezTo>
                      <a:pt x="93" y="21"/>
                      <a:pt x="72" y="0"/>
                      <a:pt x="46"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0" name="Freeform 138"/>
              <p:cNvSpPr>
                <a:spLocks/>
              </p:cNvSpPr>
              <p:nvPr/>
            </p:nvSpPr>
            <p:spPr bwMode="auto">
              <a:xfrm>
                <a:off x="6742113" y="4140685"/>
                <a:ext cx="119063" cy="119062"/>
              </a:xfrm>
              <a:custGeom>
                <a:avLst/>
                <a:gdLst>
                  <a:gd name="T0" fmla="*/ 93 w 93"/>
                  <a:gd name="T1" fmla="*/ 47 h 93"/>
                  <a:gd name="T2" fmla="*/ 46 w 93"/>
                  <a:gd name="T3" fmla="*/ 0 h 93"/>
                  <a:gd name="T4" fmla="*/ 46 w 93"/>
                  <a:gd name="T5" fmla="*/ 0 h 93"/>
                  <a:gd name="T6" fmla="*/ 26 w 93"/>
                  <a:gd name="T7" fmla="*/ 5 h 93"/>
                  <a:gd name="T8" fmla="*/ 0 w 93"/>
                  <a:gd name="T9" fmla="*/ 47 h 93"/>
                  <a:gd name="T10" fmla="*/ 46 w 93"/>
                  <a:gd name="T11" fmla="*/ 93 h 93"/>
                  <a:gd name="T12" fmla="*/ 93 w 93"/>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93" y="47"/>
                    </a:moveTo>
                    <a:cubicBezTo>
                      <a:pt x="93" y="21"/>
                      <a:pt x="72" y="0"/>
                      <a:pt x="46" y="0"/>
                    </a:cubicBezTo>
                    <a:cubicBezTo>
                      <a:pt x="46" y="0"/>
                      <a:pt x="46" y="0"/>
                      <a:pt x="46" y="0"/>
                    </a:cubicBezTo>
                    <a:cubicBezTo>
                      <a:pt x="39" y="0"/>
                      <a:pt x="32" y="2"/>
                      <a:pt x="26" y="5"/>
                    </a:cubicBezTo>
                    <a:cubicBezTo>
                      <a:pt x="11" y="12"/>
                      <a:pt x="0" y="28"/>
                      <a:pt x="0" y="47"/>
                    </a:cubicBezTo>
                    <a:cubicBezTo>
                      <a:pt x="0" y="72"/>
                      <a:pt x="21" y="93"/>
                      <a:pt x="46" y="93"/>
                    </a:cubicBezTo>
                    <a:cubicBezTo>
                      <a:pt x="72" y="93"/>
                      <a:pt x="93" y="72"/>
                      <a:pt x="93" y="4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nvGrpSpPr>
            <p:cNvPr id="81" name="Group 82"/>
            <p:cNvGrpSpPr/>
            <p:nvPr/>
          </p:nvGrpSpPr>
          <p:grpSpPr>
            <a:xfrm>
              <a:off x="5298696" y="3475446"/>
              <a:ext cx="1044575" cy="963612"/>
              <a:chOff x="7073901" y="3375510"/>
              <a:chExt cx="1044575" cy="963612"/>
            </a:xfrm>
          </p:grpSpPr>
          <p:sp>
            <p:nvSpPr>
              <p:cNvPr id="82" name="Freeform 116"/>
              <p:cNvSpPr>
                <a:spLocks/>
              </p:cNvSpPr>
              <p:nvPr/>
            </p:nvSpPr>
            <p:spPr bwMode="auto">
              <a:xfrm>
                <a:off x="7778751" y="3846998"/>
                <a:ext cx="23813" cy="31750"/>
              </a:xfrm>
              <a:custGeom>
                <a:avLst/>
                <a:gdLst>
                  <a:gd name="T0" fmla="*/ 8 w 19"/>
                  <a:gd name="T1" fmla="*/ 25 h 25"/>
                  <a:gd name="T2" fmla="*/ 19 w 19"/>
                  <a:gd name="T3" fmla="*/ 8 h 25"/>
                  <a:gd name="T4" fmla="*/ 6 w 19"/>
                  <a:gd name="T5" fmla="*/ 0 h 25"/>
                  <a:gd name="T6" fmla="*/ 0 w 19"/>
                  <a:gd name="T7" fmla="*/ 20 h 25"/>
                  <a:gd name="T8" fmla="*/ 8 w 19"/>
                  <a:gd name="T9" fmla="*/ 25 h 25"/>
                </a:gdLst>
                <a:ahLst/>
                <a:cxnLst>
                  <a:cxn ang="0">
                    <a:pos x="T0" y="T1"/>
                  </a:cxn>
                  <a:cxn ang="0">
                    <a:pos x="T2" y="T3"/>
                  </a:cxn>
                  <a:cxn ang="0">
                    <a:pos x="T4" y="T5"/>
                  </a:cxn>
                  <a:cxn ang="0">
                    <a:pos x="T6" y="T7"/>
                  </a:cxn>
                  <a:cxn ang="0">
                    <a:pos x="T8" y="T9"/>
                  </a:cxn>
                </a:cxnLst>
                <a:rect l="0" t="0" r="r" b="b"/>
                <a:pathLst>
                  <a:path w="19" h="25">
                    <a:moveTo>
                      <a:pt x="8" y="25"/>
                    </a:moveTo>
                    <a:cubicBezTo>
                      <a:pt x="19" y="8"/>
                      <a:pt x="19" y="8"/>
                      <a:pt x="19" y="8"/>
                    </a:cubicBezTo>
                    <a:cubicBezTo>
                      <a:pt x="15" y="6"/>
                      <a:pt x="10" y="3"/>
                      <a:pt x="6" y="0"/>
                    </a:cubicBezTo>
                    <a:cubicBezTo>
                      <a:pt x="5" y="7"/>
                      <a:pt x="3" y="14"/>
                      <a:pt x="0" y="20"/>
                    </a:cubicBezTo>
                    <a:cubicBezTo>
                      <a:pt x="2" y="21"/>
                      <a:pt x="5" y="23"/>
                      <a:pt x="8" y="25"/>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Freeform 117"/>
              <p:cNvSpPr>
                <a:spLocks/>
              </p:cNvSpPr>
              <p:nvPr/>
            </p:nvSpPr>
            <p:spPr bwMode="auto">
              <a:xfrm>
                <a:off x="7521576" y="3788260"/>
                <a:ext cx="44450" cy="28575"/>
              </a:xfrm>
              <a:custGeom>
                <a:avLst/>
                <a:gdLst>
                  <a:gd name="T0" fmla="*/ 0 w 35"/>
                  <a:gd name="T1" fmla="*/ 20 h 23"/>
                  <a:gd name="T2" fmla="*/ 33 w 35"/>
                  <a:gd name="T3" fmla="*/ 23 h 23"/>
                  <a:gd name="T4" fmla="*/ 35 w 35"/>
                  <a:gd name="T5" fmla="*/ 4 h 23"/>
                  <a:gd name="T6" fmla="*/ 3 w 35"/>
                  <a:gd name="T7" fmla="*/ 0 h 23"/>
                  <a:gd name="T8" fmla="*/ 0 w 35"/>
                  <a:gd name="T9" fmla="*/ 20 h 23"/>
                </a:gdLst>
                <a:ahLst/>
                <a:cxnLst>
                  <a:cxn ang="0">
                    <a:pos x="T0" y="T1"/>
                  </a:cxn>
                  <a:cxn ang="0">
                    <a:pos x="T2" y="T3"/>
                  </a:cxn>
                  <a:cxn ang="0">
                    <a:pos x="T4" y="T5"/>
                  </a:cxn>
                  <a:cxn ang="0">
                    <a:pos x="T6" y="T7"/>
                  </a:cxn>
                  <a:cxn ang="0">
                    <a:pos x="T8" y="T9"/>
                  </a:cxn>
                </a:cxnLst>
                <a:rect l="0" t="0" r="r" b="b"/>
                <a:pathLst>
                  <a:path w="35" h="23">
                    <a:moveTo>
                      <a:pt x="0" y="20"/>
                    </a:moveTo>
                    <a:cubicBezTo>
                      <a:pt x="11" y="21"/>
                      <a:pt x="22" y="22"/>
                      <a:pt x="33" y="23"/>
                    </a:cubicBezTo>
                    <a:cubicBezTo>
                      <a:pt x="35" y="4"/>
                      <a:pt x="35" y="4"/>
                      <a:pt x="35" y="4"/>
                    </a:cubicBezTo>
                    <a:cubicBezTo>
                      <a:pt x="24" y="3"/>
                      <a:pt x="13" y="1"/>
                      <a:pt x="3" y="0"/>
                    </a:cubicBezTo>
                    <a:lnTo>
                      <a:pt x="0" y="2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4" name="Freeform 118"/>
              <p:cNvSpPr>
                <a:spLocks/>
              </p:cNvSpPr>
              <p:nvPr/>
            </p:nvSpPr>
            <p:spPr bwMode="auto">
              <a:xfrm>
                <a:off x="7820026" y="3881923"/>
                <a:ext cx="47625" cy="46037"/>
              </a:xfrm>
              <a:custGeom>
                <a:avLst/>
                <a:gdLst>
                  <a:gd name="T0" fmla="*/ 24 w 37"/>
                  <a:gd name="T1" fmla="*/ 36 h 36"/>
                  <a:gd name="T2" fmla="*/ 37 w 37"/>
                  <a:gd name="T3" fmla="*/ 21 h 36"/>
                  <a:gd name="T4" fmla="*/ 13 w 37"/>
                  <a:gd name="T5" fmla="*/ 0 h 36"/>
                  <a:gd name="T6" fmla="*/ 0 w 37"/>
                  <a:gd name="T7" fmla="*/ 15 h 36"/>
                  <a:gd name="T8" fmla="*/ 24 w 37"/>
                  <a:gd name="T9" fmla="*/ 36 h 36"/>
                </a:gdLst>
                <a:ahLst/>
                <a:cxnLst>
                  <a:cxn ang="0">
                    <a:pos x="T0" y="T1"/>
                  </a:cxn>
                  <a:cxn ang="0">
                    <a:pos x="T2" y="T3"/>
                  </a:cxn>
                  <a:cxn ang="0">
                    <a:pos x="T4" y="T5"/>
                  </a:cxn>
                  <a:cxn ang="0">
                    <a:pos x="T6" y="T7"/>
                  </a:cxn>
                  <a:cxn ang="0">
                    <a:pos x="T8" y="T9"/>
                  </a:cxn>
                </a:cxnLst>
                <a:rect l="0" t="0" r="r" b="b"/>
                <a:pathLst>
                  <a:path w="37" h="36">
                    <a:moveTo>
                      <a:pt x="24" y="36"/>
                    </a:moveTo>
                    <a:cubicBezTo>
                      <a:pt x="37" y="21"/>
                      <a:pt x="37" y="21"/>
                      <a:pt x="37" y="21"/>
                    </a:cubicBezTo>
                    <a:cubicBezTo>
                      <a:pt x="29" y="14"/>
                      <a:pt x="21" y="7"/>
                      <a:pt x="13" y="0"/>
                    </a:cubicBezTo>
                    <a:cubicBezTo>
                      <a:pt x="0" y="15"/>
                      <a:pt x="0" y="15"/>
                      <a:pt x="0" y="15"/>
                    </a:cubicBezTo>
                    <a:cubicBezTo>
                      <a:pt x="8" y="22"/>
                      <a:pt x="16" y="29"/>
                      <a:pt x="24" y="3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5" name="Freeform 119"/>
              <p:cNvSpPr>
                <a:spLocks/>
              </p:cNvSpPr>
              <p:nvPr/>
            </p:nvSpPr>
            <p:spPr bwMode="auto">
              <a:xfrm>
                <a:off x="7362826" y="3743810"/>
                <a:ext cx="47625" cy="39687"/>
              </a:xfrm>
              <a:custGeom>
                <a:avLst/>
                <a:gdLst>
                  <a:gd name="T0" fmla="*/ 0 w 37"/>
                  <a:gd name="T1" fmla="*/ 19 h 31"/>
                  <a:gd name="T2" fmla="*/ 30 w 37"/>
                  <a:gd name="T3" fmla="*/ 31 h 31"/>
                  <a:gd name="T4" fmla="*/ 37 w 37"/>
                  <a:gd name="T5" fmla="*/ 12 h 31"/>
                  <a:gd name="T6" fmla="*/ 8 w 37"/>
                  <a:gd name="T7" fmla="*/ 0 h 31"/>
                  <a:gd name="T8" fmla="*/ 0 w 37"/>
                  <a:gd name="T9" fmla="*/ 19 h 31"/>
                </a:gdLst>
                <a:ahLst/>
                <a:cxnLst>
                  <a:cxn ang="0">
                    <a:pos x="T0" y="T1"/>
                  </a:cxn>
                  <a:cxn ang="0">
                    <a:pos x="T2" y="T3"/>
                  </a:cxn>
                  <a:cxn ang="0">
                    <a:pos x="T4" y="T5"/>
                  </a:cxn>
                  <a:cxn ang="0">
                    <a:pos x="T6" y="T7"/>
                  </a:cxn>
                  <a:cxn ang="0">
                    <a:pos x="T8" y="T9"/>
                  </a:cxn>
                </a:cxnLst>
                <a:rect l="0" t="0" r="r" b="b"/>
                <a:pathLst>
                  <a:path w="37" h="31">
                    <a:moveTo>
                      <a:pt x="0" y="19"/>
                    </a:moveTo>
                    <a:cubicBezTo>
                      <a:pt x="10" y="23"/>
                      <a:pt x="20" y="27"/>
                      <a:pt x="30" y="31"/>
                    </a:cubicBezTo>
                    <a:cubicBezTo>
                      <a:pt x="37" y="12"/>
                      <a:pt x="37" y="12"/>
                      <a:pt x="37" y="12"/>
                    </a:cubicBezTo>
                    <a:cubicBezTo>
                      <a:pt x="27" y="8"/>
                      <a:pt x="18" y="4"/>
                      <a:pt x="8" y="0"/>
                    </a:cubicBezTo>
                    <a:lnTo>
                      <a:pt x="0" y="19"/>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6" name="Freeform 120"/>
              <p:cNvSpPr>
                <a:spLocks/>
              </p:cNvSpPr>
              <p:nvPr/>
            </p:nvSpPr>
            <p:spPr bwMode="auto">
              <a:xfrm>
                <a:off x="8013701" y="4142273"/>
                <a:ext cx="41275" cy="49212"/>
              </a:xfrm>
              <a:custGeom>
                <a:avLst/>
                <a:gdLst>
                  <a:gd name="T0" fmla="*/ 32 w 32"/>
                  <a:gd name="T1" fmla="*/ 29 h 38"/>
                  <a:gd name="T2" fmla="*/ 18 w 32"/>
                  <a:gd name="T3" fmla="*/ 0 h 38"/>
                  <a:gd name="T4" fmla="*/ 0 w 32"/>
                  <a:gd name="T5" fmla="*/ 9 h 38"/>
                  <a:gd name="T6" fmla="*/ 14 w 32"/>
                  <a:gd name="T7" fmla="*/ 38 h 38"/>
                  <a:gd name="T8" fmla="*/ 32 w 32"/>
                  <a:gd name="T9" fmla="*/ 29 h 38"/>
                </a:gdLst>
                <a:ahLst/>
                <a:cxnLst>
                  <a:cxn ang="0">
                    <a:pos x="T0" y="T1"/>
                  </a:cxn>
                  <a:cxn ang="0">
                    <a:pos x="T2" y="T3"/>
                  </a:cxn>
                  <a:cxn ang="0">
                    <a:pos x="T4" y="T5"/>
                  </a:cxn>
                  <a:cxn ang="0">
                    <a:pos x="T6" y="T7"/>
                  </a:cxn>
                  <a:cxn ang="0">
                    <a:pos x="T8" y="T9"/>
                  </a:cxn>
                </a:cxnLst>
                <a:rect l="0" t="0" r="r" b="b"/>
                <a:pathLst>
                  <a:path w="32" h="38">
                    <a:moveTo>
                      <a:pt x="32" y="29"/>
                    </a:moveTo>
                    <a:cubicBezTo>
                      <a:pt x="28" y="19"/>
                      <a:pt x="23" y="10"/>
                      <a:pt x="18" y="0"/>
                    </a:cubicBezTo>
                    <a:cubicBezTo>
                      <a:pt x="0" y="9"/>
                      <a:pt x="0" y="9"/>
                      <a:pt x="0" y="9"/>
                    </a:cubicBezTo>
                    <a:cubicBezTo>
                      <a:pt x="5" y="19"/>
                      <a:pt x="10" y="28"/>
                      <a:pt x="14" y="38"/>
                    </a:cubicBezTo>
                    <a:lnTo>
                      <a:pt x="32" y="29"/>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7" name="Freeform 121"/>
              <p:cNvSpPr>
                <a:spLocks/>
              </p:cNvSpPr>
              <p:nvPr/>
            </p:nvSpPr>
            <p:spPr bwMode="auto">
              <a:xfrm>
                <a:off x="7974013" y="4070835"/>
                <a:ext cx="42863" cy="49212"/>
              </a:xfrm>
              <a:custGeom>
                <a:avLst/>
                <a:gdLst>
                  <a:gd name="T0" fmla="*/ 0 w 33"/>
                  <a:gd name="T1" fmla="*/ 10 h 38"/>
                  <a:gd name="T2" fmla="*/ 16 w 33"/>
                  <a:gd name="T3" fmla="*/ 38 h 38"/>
                  <a:gd name="T4" fmla="*/ 33 w 33"/>
                  <a:gd name="T5" fmla="*/ 28 h 38"/>
                  <a:gd name="T6" fmla="*/ 17 w 33"/>
                  <a:gd name="T7" fmla="*/ 0 h 38"/>
                  <a:gd name="T8" fmla="*/ 0 w 33"/>
                  <a:gd name="T9" fmla="*/ 10 h 38"/>
                </a:gdLst>
                <a:ahLst/>
                <a:cxnLst>
                  <a:cxn ang="0">
                    <a:pos x="T0" y="T1"/>
                  </a:cxn>
                  <a:cxn ang="0">
                    <a:pos x="T2" y="T3"/>
                  </a:cxn>
                  <a:cxn ang="0">
                    <a:pos x="T4" y="T5"/>
                  </a:cxn>
                  <a:cxn ang="0">
                    <a:pos x="T6" y="T7"/>
                  </a:cxn>
                  <a:cxn ang="0">
                    <a:pos x="T8" y="T9"/>
                  </a:cxn>
                </a:cxnLst>
                <a:rect l="0" t="0" r="r" b="b"/>
                <a:pathLst>
                  <a:path w="33" h="38">
                    <a:moveTo>
                      <a:pt x="0" y="10"/>
                    </a:moveTo>
                    <a:cubicBezTo>
                      <a:pt x="5" y="19"/>
                      <a:pt x="11" y="28"/>
                      <a:pt x="16" y="38"/>
                    </a:cubicBezTo>
                    <a:cubicBezTo>
                      <a:pt x="33" y="28"/>
                      <a:pt x="33" y="28"/>
                      <a:pt x="33" y="28"/>
                    </a:cubicBezTo>
                    <a:cubicBezTo>
                      <a:pt x="28" y="18"/>
                      <a:pt x="23" y="9"/>
                      <a:pt x="17" y="0"/>
                    </a:cubicBezTo>
                    <a:lnTo>
                      <a:pt x="0" y="1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8" name="Freeform 122"/>
              <p:cNvSpPr>
                <a:spLocks/>
              </p:cNvSpPr>
              <p:nvPr/>
            </p:nvSpPr>
            <p:spPr bwMode="auto">
              <a:xfrm>
                <a:off x="7878763" y="3939073"/>
                <a:ext cx="46038" cy="47625"/>
              </a:xfrm>
              <a:custGeom>
                <a:avLst/>
                <a:gdLst>
                  <a:gd name="T0" fmla="*/ 20 w 36"/>
                  <a:gd name="T1" fmla="*/ 37 h 37"/>
                  <a:gd name="T2" fmla="*/ 36 w 36"/>
                  <a:gd name="T3" fmla="*/ 24 h 37"/>
                  <a:gd name="T4" fmla="*/ 14 w 36"/>
                  <a:gd name="T5" fmla="*/ 0 h 37"/>
                  <a:gd name="T6" fmla="*/ 0 w 36"/>
                  <a:gd name="T7" fmla="*/ 13 h 37"/>
                  <a:gd name="T8" fmla="*/ 20 w 36"/>
                  <a:gd name="T9" fmla="*/ 37 h 37"/>
                </a:gdLst>
                <a:ahLst/>
                <a:cxnLst>
                  <a:cxn ang="0">
                    <a:pos x="T0" y="T1"/>
                  </a:cxn>
                  <a:cxn ang="0">
                    <a:pos x="T2" y="T3"/>
                  </a:cxn>
                  <a:cxn ang="0">
                    <a:pos x="T4" y="T5"/>
                  </a:cxn>
                  <a:cxn ang="0">
                    <a:pos x="T6" y="T7"/>
                  </a:cxn>
                  <a:cxn ang="0">
                    <a:pos x="T8" y="T9"/>
                  </a:cxn>
                </a:cxnLst>
                <a:rect l="0" t="0" r="r" b="b"/>
                <a:pathLst>
                  <a:path w="36" h="37">
                    <a:moveTo>
                      <a:pt x="20" y="37"/>
                    </a:moveTo>
                    <a:cubicBezTo>
                      <a:pt x="36" y="24"/>
                      <a:pt x="36" y="24"/>
                      <a:pt x="36" y="24"/>
                    </a:cubicBezTo>
                    <a:cubicBezTo>
                      <a:pt x="29" y="16"/>
                      <a:pt x="21" y="7"/>
                      <a:pt x="14" y="0"/>
                    </a:cubicBezTo>
                    <a:cubicBezTo>
                      <a:pt x="0" y="13"/>
                      <a:pt x="0" y="13"/>
                      <a:pt x="0" y="13"/>
                    </a:cubicBezTo>
                    <a:cubicBezTo>
                      <a:pt x="6" y="21"/>
                      <a:pt x="13" y="29"/>
                      <a:pt x="20" y="3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9" name="Freeform 123"/>
              <p:cNvSpPr>
                <a:spLocks/>
              </p:cNvSpPr>
              <p:nvPr/>
            </p:nvSpPr>
            <p:spPr bwMode="auto">
              <a:xfrm>
                <a:off x="7129463" y="3527910"/>
                <a:ext cx="38100" cy="39687"/>
              </a:xfrm>
              <a:custGeom>
                <a:avLst/>
                <a:gdLst>
                  <a:gd name="T0" fmla="*/ 18 w 30"/>
                  <a:gd name="T1" fmla="*/ 0 h 32"/>
                  <a:gd name="T2" fmla="*/ 0 w 30"/>
                  <a:gd name="T3" fmla="*/ 9 h 32"/>
                  <a:gd name="T4" fmla="*/ 13 w 30"/>
                  <a:gd name="T5" fmla="*/ 32 h 32"/>
                  <a:gd name="T6" fmla="*/ 30 w 30"/>
                  <a:gd name="T7" fmla="*/ 23 h 32"/>
                  <a:gd name="T8" fmla="*/ 18 w 30"/>
                  <a:gd name="T9" fmla="*/ 0 h 32"/>
                </a:gdLst>
                <a:ahLst/>
                <a:cxnLst>
                  <a:cxn ang="0">
                    <a:pos x="T0" y="T1"/>
                  </a:cxn>
                  <a:cxn ang="0">
                    <a:pos x="T2" y="T3"/>
                  </a:cxn>
                  <a:cxn ang="0">
                    <a:pos x="T4" y="T5"/>
                  </a:cxn>
                  <a:cxn ang="0">
                    <a:pos x="T6" y="T7"/>
                  </a:cxn>
                  <a:cxn ang="0">
                    <a:pos x="T8" y="T9"/>
                  </a:cxn>
                </a:cxnLst>
                <a:rect l="0" t="0" r="r" b="b"/>
                <a:pathLst>
                  <a:path w="30" h="32">
                    <a:moveTo>
                      <a:pt x="18" y="0"/>
                    </a:moveTo>
                    <a:cubicBezTo>
                      <a:pt x="0" y="9"/>
                      <a:pt x="0" y="9"/>
                      <a:pt x="0" y="9"/>
                    </a:cubicBezTo>
                    <a:cubicBezTo>
                      <a:pt x="4" y="17"/>
                      <a:pt x="8" y="24"/>
                      <a:pt x="13" y="32"/>
                    </a:cubicBezTo>
                    <a:cubicBezTo>
                      <a:pt x="18" y="28"/>
                      <a:pt x="24" y="24"/>
                      <a:pt x="30" y="23"/>
                    </a:cubicBezTo>
                    <a:cubicBezTo>
                      <a:pt x="26" y="15"/>
                      <a:pt x="22" y="8"/>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0" name="Freeform 124"/>
              <p:cNvSpPr>
                <a:spLocks/>
              </p:cNvSpPr>
              <p:nvPr/>
            </p:nvSpPr>
            <p:spPr bwMode="auto">
              <a:xfrm>
                <a:off x="8080376" y="4293085"/>
                <a:ext cx="38100" cy="46037"/>
              </a:xfrm>
              <a:custGeom>
                <a:avLst/>
                <a:gdLst>
                  <a:gd name="T0" fmla="*/ 29 w 29"/>
                  <a:gd name="T1" fmla="*/ 30 h 37"/>
                  <a:gd name="T2" fmla="*/ 18 w 29"/>
                  <a:gd name="T3" fmla="*/ 0 h 37"/>
                  <a:gd name="T4" fmla="*/ 0 w 29"/>
                  <a:gd name="T5" fmla="*/ 7 h 37"/>
                  <a:gd name="T6" fmla="*/ 11 w 29"/>
                  <a:gd name="T7" fmla="*/ 37 h 37"/>
                  <a:gd name="T8" fmla="*/ 29 w 29"/>
                  <a:gd name="T9" fmla="*/ 30 h 37"/>
                </a:gdLst>
                <a:ahLst/>
                <a:cxnLst>
                  <a:cxn ang="0">
                    <a:pos x="T0" y="T1"/>
                  </a:cxn>
                  <a:cxn ang="0">
                    <a:pos x="T2" y="T3"/>
                  </a:cxn>
                  <a:cxn ang="0">
                    <a:pos x="T4" y="T5"/>
                  </a:cxn>
                  <a:cxn ang="0">
                    <a:pos x="T6" y="T7"/>
                  </a:cxn>
                  <a:cxn ang="0">
                    <a:pos x="T8" y="T9"/>
                  </a:cxn>
                </a:cxnLst>
                <a:rect l="0" t="0" r="r" b="b"/>
                <a:pathLst>
                  <a:path w="29" h="37">
                    <a:moveTo>
                      <a:pt x="29" y="30"/>
                    </a:moveTo>
                    <a:cubicBezTo>
                      <a:pt x="26" y="20"/>
                      <a:pt x="22" y="10"/>
                      <a:pt x="18" y="0"/>
                    </a:cubicBezTo>
                    <a:cubicBezTo>
                      <a:pt x="0" y="7"/>
                      <a:pt x="0" y="7"/>
                      <a:pt x="0" y="7"/>
                    </a:cubicBezTo>
                    <a:cubicBezTo>
                      <a:pt x="3" y="17"/>
                      <a:pt x="7" y="27"/>
                      <a:pt x="11" y="37"/>
                    </a:cubicBezTo>
                    <a:lnTo>
                      <a:pt x="29" y="3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1" name="Freeform 125"/>
              <p:cNvSpPr>
                <a:spLocks/>
              </p:cNvSpPr>
              <p:nvPr/>
            </p:nvSpPr>
            <p:spPr bwMode="auto">
              <a:xfrm>
                <a:off x="7929563" y="4002573"/>
                <a:ext cx="42863" cy="49212"/>
              </a:xfrm>
              <a:custGeom>
                <a:avLst/>
                <a:gdLst>
                  <a:gd name="T0" fmla="*/ 0 w 34"/>
                  <a:gd name="T1" fmla="*/ 12 h 38"/>
                  <a:gd name="T2" fmla="*/ 18 w 34"/>
                  <a:gd name="T3" fmla="*/ 38 h 38"/>
                  <a:gd name="T4" fmla="*/ 34 w 34"/>
                  <a:gd name="T5" fmla="*/ 27 h 38"/>
                  <a:gd name="T6" fmla="*/ 16 w 34"/>
                  <a:gd name="T7" fmla="*/ 0 h 38"/>
                  <a:gd name="T8" fmla="*/ 0 w 34"/>
                  <a:gd name="T9" fmla="*/ 12 h 38"/>
                </a:gdLst>
                <a:ahLst/>
                <a:cxnLst>
                  <a:cxn ang="0">
                    <a:pos x="T0" y="T1"/>
                  </a:cxn>
                  <a:cxn ang="0">
                    <a:pos x="T2" y="T3"/>
                  </a:cxn>
                  <a:cxn ang="0">
                    <a:pos x="T4" y="T5"/>
                  </a:cxn>
                  <a:cxn ang="0">
                    <a:pos x="T6" y="T7"/>
                  </a:cxn>
                  <a:cxn ang="0">
                    <a:pos x="T8" y="T9"/>
                  </a:cxn>
                </a:cxnLst>
                <a:rect l="0" t="0" r="r" b="b"/>
                <a:pathLst>
                  <a:path w="34" h="38">
                    <a:moveTo>
                      <a:pt x="0" y="12"/>
                    </a:moveTo>
                    <a:cubicBezTo>
                      <a:pt x="6" y="20"/>
                      <a:pt x="12" y="29"/>
                      <a:pt x="18" y="38"/>
                    </a:cubicBezTo>
                    <a:cubicBezTo>
                      <a:pt x="34" y="27"/>
                      <a:pt x="34" y="27"/>
                      <a:pt x="34" y="27"/>
                    </a:cubicBezTo>
                    <a:cubicBezTo>
                      <a:pt x="28" y="17"/>
                      <a:pt x="22" y="8"/>
                      <a:pt x="16" y="0"/>
                    </a:cubicBezTo>
                    <a:lnTo>
                      <a:pt x="0" y="12"/>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2" name="Freeform 126"/>
              <p:cNvSpPr>
                <a:spLocks/>
              </p:cNvSpPr>
              <p:nvPr/>
            </p:nvSpPr>
            <p:spPr bwMode="auto">
              <a:xfrm>
                <a:off x="7442201" y="3770798"/>
                <a:ext cx="44450" cy="34925"/>
              </a:xfrm>
              <a:custGeom>
                <a:avLst/>
                <a:gdLst>
                  <a:gd name="T0" fmla="*/ 0 w 35"/>
                  <a:gd name="T1" fmla="*/ 20 h 27"/>
                  <a:gd name="T2" fmla="*/ 31 w 35"/>
                  <a:gd name="T3" fmla="*/ 27 h 27"/>
                  <a:gd name="T4" fmla="*/ 35 w 35"/>
                  <a:gd name="T5" fmla="*/ 8 h 27"/>
                  <a:gd name="T6" fmla="*/ 5 w 35"/>
                  <a:gd name="T7" fmla="*/ 0 h 27"/>
                  <a:gd name="T8" fmla="*/ 0 w 35"/>
                  <a:gd name="T9" fmla="*/ 20 h 27"/>
                </a:gdLst>
                <a:ahLst/>
                <a:cxnLst>
                  <a:cxn ang="0">
                    <a:pos x="T0" y="T1"/>
                  </a:cxn>
                  <a:cxn ang="0">
                    <a:pos x="T2" y="T3"/>
                  </a:cxn>
                  <a:cxn ang="0">
                    <a:pos x="T4" y="T5"/>
                  </a:cxn>
                  <a:cxn ang="0">
                    <a:pos x="T6" y="T7"/>
                  </a:cxn>
                  <a:cxn ang="0">
                    <a:pos x="T8" y="T9"/>
                  </a:cxn>
                </a:cxnLst>
                <a:rect l="0" t="0" r="r" b="b"/>
                <a:pathLst>
                  <a:path w="35" h="27">
                    <a:moveTo>
                      <a:pt x="0" y="20"/>
                    </a:moveTo>
                    <a:cubicBezTo>
                      <a:pt x="10" y="22"/>
                      <a:pt x="21" y="25"/>
                      <a:pt x="31" y="27"/>
                    </a:cubicBezTo>
                    <a:cubicBezTo>
                      <a:pt x="35" y="8"/>
                      <a:pt x="35" y="8"/>
                      <a:pt x="35" y="8"/>
                    </a:cubicBezTo>
                    <a:cubicBezTo>
                      <a:pt x="25" y="5"/>
                      <a:pt x="15" y="3"/>
                      <a:pt x="5" y="0"/>
                    </a:cubicBezTo>
                    <a:lnTo>
                      <a:pt x="0" y="20"/>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3" name="Freeform 127"/>
              <p:cNvSpPr>
                <a:spLocks/>
              </p:cNvSpPr>
              <p:nvPr/>
            </p:nvSpPr>
            <p:spPr bwMode="auto">
              <a:xfrm>
                <a:off x="7604126" y="3796198"/>
                <a:ext cx="42863" cy="25400"/>
              </a:xfrm>
              <a:custGeom>
                <a:avLst/>
                <a:gdLst>
                  <a:gd name="T0" fmla="*/ 1 w 34"/>
                  <a:gd name="T1" fmla="*/ 0 h 21"/>
                  <a:gd name="T2" fmla="*/ 0 w 34"/>
                  <a:gd name="T3" fmla="*/ 20 h 21"/>
                  <a:gd name="T4" fmla="*/ 11 w 34"/>
                  <a:gd name="T5" fmla="*/ 20 h 21"/>
                  <a:gd name="T6" fmla="*/ 31 w 34"/>
                  <a:gd name="T7" fmla="*/ 21 h 21"/>
                  <a:gd name="T8" fmla="*/ 34 w 34"/>
                  <a:gd name="T9" fmla="*/ 2 h 21"/>
                  <a:gd name="T10" fmla="*/ 11 w 34"/>
                  <a:gd name="T11" fmla="*/ 0 h 21"/>
                  <a:gd name="T12" fmla="*/ 1 w 3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4" h="21">
                    <a:moveTo>
                      <a:pt x="1" y="0"/>
                    </a:moveTo>
                    <a:cubicBezTo>
                      <a:pt x="0" y="20"/>
                      <a:pt x="0" y="20"/>
                      <a:pt x="0" y="20"/>
                    </a:cubicBezTo>
                    <a:cubicBezTo>
                      <a:pt x="4" y="20"/>
                      <a:pt x="7" y="20"/>
                      <a:pt x="11" y="20"/>
                    </a:cubicBezTo>
                    <a:cubicBezTo>
                      <a:pt x="18" y="20"/>
                      <a:pt x="24" y="21"/>
                      <a:pt x="31" y="21"/>
                    </a:cubicBezTo>
                    <a:cubicBezTo>
                      <a:pt x="34" y="2"/>
                      <a:pt x="34" y="2"/>
                      <a:pt x="34" y="2"/>
                    </a:cubicBezTo>
                    <a:cubicBezTo>
                      <a:pt x="26" y="1"/>
                      <a:pt x="19" y="0"/>
                      <a:pt x="11" y="0"/>
                    </a:cubicBezTo>
                    <a:cubicBezTo>
                      <a:pt x="8" y="0"/>
                      <a:pt x="4" y="0"/>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4" name="Freeform 128"/>
              <p:cNvSpPr>
                <a:spLocks/>
              </p:cNvSpPr>
              <p:nvPr/>
            </p:nvSpPr>
            <p:spPr bwMode="auto">
              <a:xfrm>
                <a:off x="7097713" y="3453298"/>
                <a:ext cx="38100" cy="47625"/>
              </a:xfrm>
              <a:custGeom>
                <a:avLst/>
                <a:gdLst>
                  <a:gd name="T0" fmla="*/ 0 w 30"/>
                  <a:gd name="T1" fmla="*/ 7 h 37"/>
                  <a:gd name="T2" fmla="*/ 12 w 30"/>
                  <a:gd name="T3" fmla="*/ 37 h 37"/>
                  <a:gd name="T4" fmla="*/ 30 w 30"/>
                  <a:gd name="T5" fmla="*/ 29 h 37"/>
                  <a:gd name="T6" fmla="*/ 19 w 30"/>
                  <a:gd name="T7" fmla="*/ 0 h 37"/>
                  <a:gd name="T8" fmla="*/ 0 w 30"/>
                  <a:gd name="T9" fmla="*/ 7 h 37"/>
                </a:gdLst>
                <a:ahLst/>
                <a:cxnLst>
                  <a:cxn ang="0">
                    <a:pos x="T0" y="T1"/>
                  </a:cxn>
                  <a:cxn ang="0">
                    <a:pos x="T2" y="T3"/>
                  </a:cxn>
                  <a:cxn ang="0">
                    <a:pos x="T4" y="T5"/>
                  </a:cxn>
                  <a:cxn ang="0">
                    <a:pos x="T6" y="T7"/>
                  </a:cxn>
                  <a:cxn ang="0">
                    <a:pos x="T8" y="T9"/>
                  </a:cxn>
                </a:cxnLst>
                <a:rect l="0" t="0" r="r" b="b"/>
                <a:pathLst>
                  <a:path w="30" h="37">
                    <a:moveTo>
                      <a:pt x="0" y="7"/>
                    </a:moveTo>
                    <a:cubicBezTo>
                      <a:pt x="4" y="17"/>
                      <a:pt x="8" y="27"/>
                      <a:pt x="12" y="37"/>
                    </a:cubicBezTo>
                    <a:cubicBezTo>
                      <a:pt x="30" y="29"/>
                      <a:pt x="30" y="29"/>
                      <a:pt x="30" y="29"/>
                    </a:cubicBezTo>
                    <a:cubicBezTo>
                      <a:pt x="26" y="20"/>
                      <a:pt x="22" y="10"/>
                      <a:pt x="19" y="0"/>
                    </a:cubicBezTo>
                    <a:lnTo>
                      <a:pt x="0" y="7"/>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5" name="Freeform 129"/>
              <p:cNvSpPr>
                <a:spLocks/>
              </p:cNvSpPr>
              <p:nvPr/>
            </p:nvSpPr>
            <p:spPr bwMode="auto">
              <a:xfrm>
                <a:off x="7073901" y="3375510"/>
                <a:ext cx="36513" cy="47625"/>
              </a:xfrm>
              <a:custGeom>
                <a:avLst/>
                <a:gdLst>
                  <a:gd name="T0" fmla="*/ 0 w 28"/>
                  <a:gd name="T1" fmla="*/ 5 h 37"/>
                  <a:gd name="T2" fmla="*/ 9 w 28"/>
                  <a:gd name="T3" fmla="*/ 37 h 37"/>
                  <a:gd name="T4" fmla="*/ 28 w 28"/>
                  <a:gd name="T5" fmla="*/ 31 h 37"/>
                  <a:gd name="T6" fmla="*/ 20 w 28"/>
                  <a:gd name="T7" fmla="*/ 0 h 37"/>
                  <a:gd name="T8" fmla="*/ 0 w 28"/>
                  <a:gd name="T9" fmla="*/ 5 h 37"/>
                </a:gdLst>
                <a:ahLst/>
                <a:cxnLst>
                  <a:cxn ang="0">
                    <a:pos x="T0" y="T1"/>
                  </a:cxn>
                  <a:cxn ang="0">
                    <a:pos x="T2" y="T3"/>
                  </a:cxn>
                  <a:cxn ang="0">
                    <a:pos x="T4" y="T5"/>
                  </a:cxn>
                  <a:cxn ang="0">
                    <a:pos x="T6" y="T7"/>
                  </a:cxn>
                  <a:cxn ang="0">
                    <a:pos x="T8" y="T9"/>
                  </a:cxn>
                </a:cxnLst>
                <a:rect l="0" t="0" r="r" b="b"/>
                <a:pathLst>
                  <a:path w="28" h="37">
                    <a:moveTo>
                      <a:pt x="0" y="5"/>
                    </a:moveTo>
                    <a:cubicBezTo>
                      <a:pt x="3" y="16"/>
                      <a:pt x="6" y="27"/>
                      <a:pt x="9" y="37"/>
                    </a:cubicBezTo>
                    <a:cubicBezTo>
                      <a:pt x="28" y="31"/>
                      <a:pt x="28" y="31"/>
                      <a:pt x="28" y="31"/>
                    </a:cubicBezTo>
                    <a:cubicBezTo>
                      <a:pt x="25" y="21"/>
                      <a:pt x="22" y="11"/>
                      <a:pt x="20" y="0"/>
                    </a:cubicBezTo>
                    <a:lnTo>
                      <a:pt x="0" y="5"/>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6" name="Freeform 130"/>
              <p:cNvSpPr>
                <a:spLocks/>
              </p:cNvSpPr>
              <p:nvPr/>
            </p:nvSpPr>
            <p:spPr bwMode="auto">
              <a:xfrm>
                <a:off x="7289801" y="3705710"/>
                <a:ext cx="47625" cy="44450"/>
              </a:xfrm>
              <a:custGeom>
                <a:avLst/>
                <a:gdLst>
                  <a:gd name="T0" fmla="*/ 37 w 37"/>
                  <a:gd name="T1" fmla="*/ 16 h 34"/>
                  <a:gd name="T2" fmla="*/ 11 w 37"/>
                  <a:gd name="T3" fmla="*/ 0 h 34"/>
                  <a:gd name="T4" fmla="*/ 0 w 37"/>
                  <a:gd name="T5" fmla="*/ 16 h 34"/>
                  <a:gd name="T6" fmla="*/ 28 w 37"/>
                  <a:gd name="T7" fmla="*/ 34 h 34"/>
                  <a:gd name="T8" fmla="*/ 37 w 37"/>
                  <a:gd name="T9" fmla="*/ 16 h 34"/>
                </a:gdLst>
                <a:ahLst/>
                <a:cxnLst>
                  <a:cxn ang="0">
                    <a:pos x="T0" y="T1"/>
                  </a:cxn>
                  <a:cxn ang="0">
                    <a:pos x="T2" y="T3"/>
                  </a:cxn>
                  <a:cxn ang="0">
                    <a:pos x="T4" y="T5"/>
                  </a:cxn>
                  <a:cxn ang="0">
                    <a:pos x="T6" y="T7"/>
                  </a:cxn>
                  <a:cxn ang="0">
                    <a:pos x="T8" y="T9"/>
                  </a:cxn>
                </a:cxnLst>
                <a:rect l="0" t="0" r="r" b="b"/>
                <a:pathLst>
                  <a:path w="37" h="34">
                    <a:moveTo>
                      <a:pt x="37" y="16"/>
                    </a:moveTo>
                    <a:cubicBezTo>
                      <a:pt x="28" y="11"/>
                      <a:pt x="20" y="6"/>
                      <a:pt x="11" y="0"/>
                    </a:cubicBezTo>
                    <a:cubicBezTo>
                      <a:pt x="0" y="16"/>
                      <a:pt x="0" y="16"/>
                      <a:pt x="0" y="16"/>
                    </a:cubicBezTo>
                    <a:cubicBezTo>
                      <a:pt x="9" y="23"/>
                      <a:pt x="18" y="28"/>
                      <a:pt x="28" y="34"/>
                    </a:cubicBezTo>
                    <a:lnTo>
                      <a:pt x="37" y="16"/>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7" name="Freeform 131"/>
              <p:cNvSpPr>
                <a:spLocks/>
              </p:cNvSpPr>
              <p:nvPr/>
            </p:nvSpPr>
            <p:spPr bwMode="auto">
              <a:xfrm>
                <a:off x="7224713" y="3654910"/>
                <a:ext cx="47625" cy="47625"/>
              </a:xfrm>
              <a:custGeom>
                <a:avLst/>
                <a:gdLst>
                  <a:gd name="T0" fmla="*/ 25 w 37"/>
                  <a:gd name="T1" fmla="*/ 37 h 37"/>
                  <a:gd name="T2" fmla="*/ 37 w 37"/>
                  <a:gd name="T3" fmla="*/ 21 h 37"/>
                  <a:gd name="T4" fmla="*/ 14 w 37"/>
                  <a:gd name="T5" fmla="*/ 0 h 37"/>
                  <a:gd name="T6" fmla="*/ 0 w 37"/>
                  <a:gd name="T7" fmla="*/ 14 h 37"/>
                  <a:gd name="T8" fmla="*/ 25 w 37"/>
                  <a:gd name="T9" fmla="*/ 37 h 37"/>
                </a:gdLst>
                <a:ahLst/>
                <a:cxnLst>
                  <a:cxn ang="0">
                    <a:pos x="T0" y="T1"/>
                  </a:cxn>
                  <a:cxn ang="0">
                    <a:pos x="T2" y="T3"/>
                  </a:cxn>
                  <a:cxn ang="0">
                    <a:pos x="T4" y="T5"/>
                  </a:cxn>
                  <a:cxn ang="0">
                    <a:pos x="T6" y="T7"/>
                  </a:cxn>
                  <a:cxn ang="0">
                    <a:pos x="T8" y="T9"/>
                  </a:cxn>
                </a:cxnLst>
                <a:rect l="0" t="0" r="r" b="b"/>
                <a:pathLst>
                  <a:path w="37" h="37">
                    <a:moveTo>
                      <a:pt x="25" y="37"/>
                    </a:moveTo>
                    <a:cubicBezTo>
                      <a:pt x="37" y="21"/>
                      <a:pt x="37" y="21"/>
                      <a:pt x="37" y="21"/>
                    </a:cubicBezTo>
                    <a:cubicBezTo>
                      <a:pt x="29" y="15"/>
                      <a:pt x="22" y="8"/>
                      <a:pt x="14" y="0"/>
                    </a:cubicBezTo>
                    <a:cubicBezTo>
                      <a:pt x="0" y="14"/>
                      <a:pt x="0" y="14"/>
                      <a:pt x="0" y="14"/>
                    </a:cubicBezTo>
                    <a:cubicBezTo>
                      <a:pt x="8" y="22"/>
                      <a:pt x="16" y="30"/>
                      <a:pt x="25" y="3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8" name="Freeform 139"/>
              <p:cNvSpPr>
                <a:spLocks/>
              </p:cNvSpPr>
              <p:nvPr/>
            </p:nvSpPr>
            <p:spPr bwMode="auto">
              <a:xfrm>
                <a:off x="7124701" y="3553310"/>
                <a:ext cx="119063" cy="119062"/>
              </a:xfrm>
              <a:custGeom>
                <a:avLst/>
                <a:gdLst>
                  <a:gd name="T0" fmla="*/ 47 w 93"/>
                  <a:gd name="T1" fmla="*/ 0 h 93"/>
                  <a:gd name="T2" fmla="*/ 34 w 93"/>
                  <a:gd name="T3" fmla="*/ 2 h 93"/>
                  <a:gd name="T4" fmla="*/ 17 w 93"/>
                  <a:gd name="T5" fmla="*/ 11 h 93"/>
                  <a:gd name="T6" fmla="*/ 0 w 93"/>
                  <a:gd name="T7" fmla="*/ 46 h 93"/>
                  <a:gd name="T8" fmla="*/ 47 w 93"/>
                  <a:gd name="T9" fmla="*/ 93 h 93"/>
                  <a:gd name="T10" fmla="*/ 93 w 93"/>
                  <a:gd name="T11" fmla="*/ 46 h 93"/>
                  <a:gd name="T12" fmla="*/ 47 w 9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47" y="0"/>
                    </a:moveTo>
                    <a:cubicBezTo>
                      <a:pt x="42" y="0"/>
                      <a:pt x="38" y="0"/>
                      <a:pt x="34" y="2"/>
                    </a:cubicBezTo>
                    <a:cubicBezTo>
                      <a:pt x="28" y="3"/>
                      <a:pt x="22" y="7"/>
                      <a:pt x="17" y="11"/>
                    </a:cubicBezTo>
                    <a:cubicBezTo>
                      <a:pt x="7" y="19"/>
                      <a:pt x="0" y="32"/>
                      <a:pt x="0" y="46"/>
                    </a:cubicBezTo>
                    <a:cubicBezTo>
                      <a:pt x="0" y="72"/>
                      <a:pt x="21" y="93"/>
                      <a:pt x="47" y="93"/>
                    </a:cubicBezTo>
                    <a:cubicBezTo>
                      <a:pt x="72" y="93"/>
                      <a:pt x="93" y="72"/>
                      <a:pt x="93" y="46"/>
                    </a:cubicBezTo>
                    <a:cubicBezTo>
                      <a:pt x="93" y="21"/>
                      <a:pt x="72" y="0"/>
                      <a:pt x="47"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9" name="Freeform 140"/>
              <p:cNvSpPr>
                <a:spLocks/>
              </p:cNvSpPr>
              <p:nvPr/>
            </p:nvSpPr>
            <p:spPr bwMode="auto">
              <a:xfrm>
                <a:off x="7667626" y="3781910"/>
                <a:ext cx="119063" cy="117475"/>
              </a:xfrm>
              <a:custGeom>
                <a:avLst/>
                <a:gdLst>
                  <a:gd name="T0" fmla="*/ 87 w 93"/>
                  <a:gd name="T1" fmla="*/ 71 h 93"/>
                  <a:gd name="T2" fmla="*/ 93 w 93"/>
                  <a:gd name="T3" fmla="*/ 51 h 93"/>
                  <a:gd name="T4" fmla="*/ 93 w 93"/>
                  <a:gd name="T5" fmla="*/ 47 h 93"/>
                  <a:gd name="T6" fmla="*/ 47 w 93"/>
                  <a:gd name="T7" fmla="*/ 0 h 93"/>
                  <a:gd name="T8" fmla="*/ 0 w 93"/>
                  <a:gd name="T9" fmla="*/ 47 h 93"/>
                  <a:gd name="T10" fmla="*/ 47 w 93"/>
                  <a:gd name="T11" fmla="*/ 93 h 93"/>
                  <a:gd name="T12" fmla="*/ 87 w 93"/>
                  <a:gd name="T13" fmla="*/ 71 h 93"/>
                </a:gdLst>
                <a:ahLst/>
                <a:cxnLst>
                  <a:cxn ang="0">
                    <a:pos x="T0" y="T1"/>
                  </a:cxn>
                  <a:cxn ang="0">
                    <a:pos x="T2" y="T3"/>
                  </a:cxn>
                  <a:cxn ang="0">
                    <a:pos x="T4" y="T5"/>
                  </a:cxn>
                  <a:cxn ang="0">
                    <a:pos x="T6" y="T7"/>
                  </a:cxn>
                  <a:cxn ang="0">
                    <a:pos x="T8" y="T9"/>
                  </a:cxn>
                  <a:cxn ang="0">
                    <a:pos x="T10" y="T11"/>
                  </a:cxn>
                  <a:cxn ang="0">
                    <a:pos x="T12" y="T13"/>
                  </a:cxn>
                </a:cxnLst>
                <a:rect l="0" t="0" r="r" b="b"/>
                <a:pathLst>
                  <a:path w="93" h="93">
                    <a:moveTo>
                      <a:pt x="87" y="71"/>
                    </a:moveTo>
                    <a:cubicBezTo>
                      <a:pt x="90" y="65"/>
                      <a:pt x="92" y="58"/>
                      <a:pt x="93" y="51"/>
                    </a:cubicBezTo>
                    <a:cubicBezTo>
                      <a:pt x="93" y="50"/>
                      <a:pt x="93" y="48"/>
                      <a:pt x="93" y="47"/>
                    </a:cubicBezTo>
                    <a:cubicBezTo>
                      <a:pt x="93" y="21"/>
                      <a:pt x="72" y="0"/>
                      <a:pt x="47" y="0"/>
                    </a:cubicBezTo>
                    <a:cubicBezTo>
                      <a:pt x="21" y="0"/>
                      <a:pt x="0" y="21"/>
                      <a:pt x="0" y="47"/>
                    </a:cubicBezTo>
                    <a:cubicBezTo>
                      <a:pt x="0" y="72"/>
                      <a:pt x="21" y="93"/>
                      <a:pt x="47" y="93"/>
                    </a:cubicBezTo>
                    <a:cubicBezTo>
                      <a:pt x="64" y="93"/>
                      <a:pt x="78" y="84"/>
                      <a:pt x="87" y="7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Oval 141"/>
              <p:cNvSpPr>
                <a:spLocks noChangeArrowheads="1"/>
              </p:cNvSpPr>
              <p:nvPr/>
            </p:nvSpPr>
            <p:spPr bwMode="auto">
              <a:xfrm>
                <a:off x="7997826" y="4186723"/>
                <a:ext cx="119063" cy="11906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grpSp>
      <p:grpSp>
        <p:nvGrpSpPr>
          <p:cNvPr id="102" name="组合 101"/>
          <p:cNvGrpSpPr/>
          <p:nvPr/>
        </p:nvGrpSpPr>
        <p:grpSpPr>
          <a:xfrm>
            <a:off x="6533278" y="2058835"/>
            <a:ext cx="4587005" cy="865474"/>
            <a:chOff x="7483989" y="3375179"/>
            <a:chExt cx="4587005" cy="865474"/>
          </a:xfrm>
        </p:grpSpPr>
        <p:sp>
          <p:nvSpPr>
            <p:cNvPr id="103" name="矩形 102"/>
            <p:cNvSpPr/>
            <p:nvPr/>
          </p:nvSpPr>
          <p:spPr>
            <a:xfrm>
              <a:off x="7483989" y="3761547"/>
              <a:ext cx="4587005"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04" name="矩形 103"/>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05" name="组合 104"/>
          <p:cNvGrpSpPr/>
          <p:nvPr/>
        </p:nvGrpSpPr>
        <p:grpSpPr>
          <a:xfrm>
            <a:off x="6533278" y="3478886"/>
            <a:ext cx="4587005" cy="865474"/>
            <a:chOff x="7483989" y="3375179"/>
            <a:chExt cx="4587005" cy="865474"/>
          </a:xfrm>
        </p:grpSpPr>
        <p:sp>
          <p:nvSpPr>
            <p:cNvPr id="106" name="矩形 105"/>
            <p:cNvSpPr/>
            <p:nvPr/>
          </p:nvSpPr>
          <p:spPr>
            <a:xfrm>
              <a:off x="7483989" y="3761547"/>
              <a:ext cx="4587005"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07" name="矩形 106"/>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08" name="组合 107"/>
          <p:cNvGrpSpPr/>
          <p:nvPr/>
        </p:nvGrpSpPr>
        <p:grpSpPr>
          <a:xfrm>
            <a:off x="6533278" y="4898937"/>
            <a:ext cx="4587005" cy="865474"/>
            <a:chOff x="7483989" y="3375179"/>
            <a:chExt cx="4587005" cy="865474"/>
          </a:xfrm>
        </p:grpSpPr>
        <p:sp>
          <p:nvSpPr>
            <p:cNvPr id="109" name="矩形 108"/>
            <p:cNvSpPr/>
            <p:nvPr/>
          </p:nvSpPr>
          <p:spPr>
            <a:xfrm>
              <a:off x="7483989" y="3761547"/>
              <a:ext cx="4587005"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10" name="矩形 109"/>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111" name="矩形 110"/>
          <p:cNvSpPr/>
          <p:nvPr/>
        </p:nvSpPr>
        <p:spPr>
          <a:xfrm>
            <a:off x="2657786" y="2477982"/>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112" name="矩形 111"/>
          <p:cNvSpPr/>
          <p:nvPr/>
        </p:nvSpPr>
        <p:spPr>
          <a:xfrm>
            <a:off x="956434" y="5473276"/>
            <a:ext cx="1525130" cy="29469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Title text added</a:t>
            </a:r>
            <a:endParaRPr lang="zh-CN" altLang="en-US" sz="1200" dirty="0">
              <a:solidFill>
                <a:schemeClr val="tx1">
                  <a:lumMod val="75000"/>
                  <a:lumOff val="25000"/>
                </a:schemeClr>
              </a:solidFill>
              <a:latin typeface="Century Gothic" panose="020B0502020202020204" pitchFamily="34" charset="0"/>
            </a:endParaRPr>
          </a:p>
        </p:txBody>
      </p:sp>
      <p:sp>
        <p:nvSpPr>
          <p:cNvPr id="113" name="矩形 112"/>
          <p:cNvSpPr/>
          <p:nvPr/>
        </p:nvSpPr>
        <p:spPr>
          <a:xfrm>
            <a:off x="2209458" y="5473276"/>
            <a:ext cx="1525130" cy="29469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Title text added</a:t>
            </a:r>
            <a:endParaRPr lang="zh-CN" altLang="en-US" sz="1200" dirty="0">
              <a:solidFill>
                <a:schemeClr val="tx1">
                  <a:lumMod val="75000"/>
                  <a:lumOff val="25000"/>
                </a:schemeClr>
              </a:solidFill>
              <a:latin typeface="Century Gothic" panose="020B0502020202020204" pitchFamily="34" charset="0"/>
            </a:endParaRPr>
          </a:p>
        </p:txBody>
      </p:sp>
      <p:sp>
        <p:nvSpPr>
          <p:cNvPr id="114" name="矩形 113"/>
          <p:cNvSpPr/>
          <p:nvPr/>
        </p:nvSpPr>
        <p:spPr>
          <a:xfrm>
            <a:off x="3589482" y="5473276"/>
            <a:ext cx="1525130" cy="29469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Title text added</a:t>
            </a:r>
            <a:endParaRPr lang="zh-CN" altLang="en-US" sz="1200" dirty="0">
              <a:solidFill>
                <a:schemeClr val="tx1">
                  <a:lumMod val="75000"/>
                  <a:lumOff val="25000"/>
                </a:schemeClr>
              </a:solidFill>
              <a:latin typeface="Century Gothic" panose="020B0502020202020204" pitchFamily="34" charset="0"/>
            </a:endParaRPr>
          </a:p>
        </p:txBody>
      </p:sp>
      <p:sp>
        <p:nvSpPr>
          <p:cNvPr id="115" name="矩形 114"/>
          <p:cNvSpPr/>
          <p:nvPr/>
        </p:nvSpPr>
        <p:spPr>
          <a:xfrm>
            <a:off x="4906006" y="5473276"/>
            <a:ext cx="1525130" cy="29469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tx1">
                    <a:lumMod val="75000"/>
                    <a:lumOff val="25000"/>
                  </a:schemeClr>
                </a:solidFill>
                <a:latin typeface="Century Gothic" panose="020B0502020202020204" pitchFamily="34" charset="0"/>
              </a:rPr>
              <a:t>Title text added</a:t>
            </a:r>
            <a:endParaRPr lang="zh-CN" altLang="en-US" sz="1200" dirty="0">
              <a:solidFill>
                <a:schemeClr val="tx1">
                  <a:lumMod val="75000"/>
                  <a:lumOff val="25000"/>
                </a:schemeClr>
              </a:solidFill>
              <a:latin typeface="Century Gothic" panose="020B0502020202020204" pitchFamily="34" charset="0"/>
            </a:endParaRPr>
          </a:p>
        </p:txBody>
      </p:sp>
      <p:sp>
        <p:nvSpPr>
          <p:cNvPr id="122" name="矩形 121">
            <a:extLst>
              <a:ext uri="{FF2B5EF4-FFF2-40B4-BE49-F238E27FC236}">
                <a16:creationId xmlns:a16="http://schemas.microsoft.com/office/drawing/2014/main" id="{8D39B876-88C6-42E9-99DD-701D652DBA99}"/>
              </a:ext>
            </a:extLst>
          </p:cNvPr>
          <p:cNvSpPr/>
          <p:nvPr/>
        </p:nvSpPr>
        <p:spPr>
          <a:xfrm>
            <a:off x="1436368" y="210104"/>
            <a:ext cx="6213449"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marketing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93715786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4480084" y="2797048"/>
            <a:ext cx="3235930" cy="2977228"/>
            <a:chOff x="4325938" y="1790725"/>
            <a:chExt cx="3514726" cy="3233737"/>
          </a:xfrm>
        </p:grpSpPr>
        <p:sp>
          <p:nvSpPr>
            <p:cNvPr id="3" name="Freeform 47"/>
            <p:cNvSpPr>
              <a:spLocks noEditPoints="1"/>
            </p:cNvSpPr>
            <p:nvPr/>
          </p:nvSpPr>
          <p:spPr bwMode="auto">
            <a:xfrm>
              <a:off x="5173663" y="1790725"/>
              <a:ext cx="1819275" cy="1144587"/>
            </a:xfrm>
            <a:custGeom>
              <a:avLst/>
              <a:gdLst>
                <a:gd name="T0" fmla="*/ 612 w 720"/>
                <a:gd name="T1" fmla="*/ 0 h 452"/>
                <a:gd name="T2" fmla="*/ 108 w 720"/>
                <a:gd name="T3" fmla="*/ 0 h 452"/>
                <a:gd name="T4" fmla="*/ 0 w 720"/>
                <a:gd name="T5" fmla="*/ 111 h 452"/>
                <a:gd name="T6" fmla="*/ 0 w 720"/>
                <a:gd name="T7" fmla="*/ 340 h 452"/>
                <a:gd name="T8" fmla="*/ 108 w 720"/>
                <a:gd name="T9" fmla="*/ 452 h 452"/>
                <a:gd name="T10" fmla="*/ 612 w 720"/>
                <a:gd name="T11" fmla="*/ 452 h 452"/>
                <a:gd name="T12" fmla="*/ 720 w 720"/>
                <a:gd name="T13" fmla="*/ 340 h 452"/>
                <a:gd name="T14" fmla="*/ 720 w 720"/>
                <a:gd name="T15" fmla="*/ 111 h 452"/>
                <a:gd name="T16" fmla="*/ 612 w 720"/>
                <a:gd name="T17" fmla="*/ 0 h 452"/>
                <a:gd name="T18" fmla="*/ 623 w 720"/>
                <a:gd name="T19" fmla="*/ 356 h 452"/>
                <a:gd name="T20" fmla="*/ 544 w 720"/>
                <a:gd name="T21" fmla="*/ 438 h 452"/>
                <a:gd name="T22" fmla="*/ 176 w 720"/>
                <a:gd name="T23" fmla="*/ 438 h 452"/>
                <a:gd name="T24" fmla="*/ 97 w 720"/>
                <a:gd name="T25" fmla="*/ 356 h 452"/>
                <a:gd name="T26" fmla="*/ 97 w 720"/>
                <a:gd name="T27" fmla="*/ 189 h 452"/>
                <a:gd name="T28" fmla="*/ 176 w 720"/>
                <a:gd name="T29" fmla="*/ 107 h 452"/>
                <a:gd name="T30" fmla="*/ 544 w 720"/>
                <a:gd name="T31" fmla="*/ 107 h 452"/>
                <a:gd name="T32" fmla="*/ 623 w 720"/>
                <a:gd name="T33" fmla="*/ 189 h 452"/>
                <a:gd name="T34" fmla="*/ 623 w 720"/>
                <a:gd name="T35" fmla="*/ 35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0" h="452">
                  <a:moveTo>
                    <a:pt x="612" y="0"/>
                  </a:moveTo>
                  <a:cubicBezTo>
                    <a:pt x="108" y="0"/>
                    <a:pt x="108" y="0"/>
                    <a:pt x="108" y="0"/>
                  </a:cubicBezTo>
                  <a:cubicBezTo>
                    <a:pt x="49" y="0"/>
                    <a:pt x="0" y="50"/>
                    <a:pt x="0" y="111"/>
                  </a:cubicBezTo>
                  <a:cubicBezTo>
                    <a:pt x="0" y="340"/>
                    <a:pt x="0" y="340"/>
                    <a:pt x="0" y="340"/>
                  </a:cubicBezTo>
                  <a:cubicBezTo>
                    <a:pt x="0" y="402"/>
                    <a:pt x="49" y="452"/>
                    <a:pt x="108" y="452"/>
                  </a:cubicBezTo>
                  <a:cubicBezTo>
                    <a:pt x="612" y="452"/>
                    <a:pt x="612" y="452"/>
                    <a:pt x="612" y="452"/>
                  </a:cubicBezTo>
                  <a:cubicBezTo>
                    <a:pt x="671" y="452"/>
                    <a:pt x="720" y="402"/>
                    <a:pt x="720" y="340"/>
                  </a:cubicBezTo>
                  <a:cubicBezTo>
                    <a:pt x="720" y="111"/>
                    <a:pt x="720" y="111"/>
                    <a:pt x="720" y="111"/>
                  </a:cubicBezTo>
                  <a:cubicBezTo>
                    <a:pt x="720" y="50"/>
                    <a:pt x="671" y="0"/>
                    <a:pt x="612" y="0"/>
                  </a:cubicBezTo>
                  <a:close/>
                  <a:moveTo>
                    <a:pt x="623" y="356"/>
                  </a:moveTo>
                  <a:cubicBezTo>
                    <a:pt x="623" y="401"/>
                    <a:pt x="588" y="438"/>
                    <a:pt x="544" y="438"/>
                  </a:cubicBezTo>
                  <a:cubicBezTo>
                    <a:pt x="176" y="438"/>
                    <a:pt x="176" y="438"/>
                    <a:pt x="176" y="438"/>
                  </a:cubicBezTo>
                  <a:cubicBezTo>
                    <a:pt x="132" y="438"/>
                    <a:pt x="97" y="401"/>
                    <a:pt x="97" y="356"/>
                  </a:cubicBezTo>
                  <a:cubicBezTo>
                    <a:pt x="97" y="189"/>
                    <a:pt x="97" y="189"/>
                    <a:pt x="97" y="189"/>
                  </a:cubicBezTo>
                  <a:cubicBezTo>
                    <a:pt x="97" y="144"/>
                    <a:pt x="132" y="107"/>
                    <a:pt x="176" y="107"/>
                  </a:cubicBezTo>
                  <a:cubicBezTo>
                    <a:pt x="544" y="107"/>
                    <a:pt x="544" y="107"/>
                    <a:pt x="544" y="107"/>
                  </a:cubicBezTo>
                  <a:cubicBezTo>
                    <a:pt x="588" y="107"/>
                    <a:pt x="623" y="144"/>
                    <a:pt x="623" y="189"/>
                  </a:cubicBezTo>
                  <a:lnTo>
                    <a:pt x="623" y="35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4" name="Freeform 48"/>
            <p:cNvSpPr>
              <a:spLocks/>
            </p:cNvSpPr>
            <p:nvPr/>
          </p:nvSpPr>
          <p:spPr bwMode="auto">
            <a:xfrm>
              <a:off x="6083301" y="2481287"/>
              <a:ext cx="1757363" cy="1238250"/>
            </a:xfrm>
            <a:custGeom>
              <a:avLst/>
              <a:gdLst>
                <a:gd name="T0" fmla="*/ 1107 w 1107"/>
                <a:gd name="T1" fmla="*/ 780 h 780"/>
                <a:gd name="T2" fmla="*/ 0 w 1107"/>
                <a:gd name="T3" fmla="*/ 0 h 780"/>
                <a:gd name="T4" fmla="*/ 0 w 1107"/>
                <a:gd name="T5" fmla="*/ 780 h 780"/>
                <a:gd name="T6" fmla="*/ 1107 w 1107"/>
                <a:gd name="T7" fmla="*/ 780 h 780"/>
              </a:gdLst>
              <a:ahLst/>
              <a:cxnLst>
                <a:cxn ang="0">
                  <a:pos x="T0" y="T1"/>
                </a:cxn>
                <a:cxn ang="0">
                  <a:pos x="T2" y="T3"/>
                </a:cxn>
                <a:cxn ang="0">
                  <a:pos x="T4" y="T5"/>
                </a:cxn>
                <a:cxn ang="0">
                  <a:pos x="T6" y="T7"/>
                </a:cxn>
              </a:cxnLst>
              <a:rect l="0" t="0" r="r" b="b"/>
              <a:pathLst>
                <a:path w="1107" h="780">
                  <a:moveTo>
                    <a:pt x="1107" y="780"/>
                  </a:moveTo>
                  <a:lnTo>
                    <a:pt x="0" y="0"/>
                  </a:lnTo>
                  <a:lnTo>
                    <a:pt x="0" y="780"/>
                  </a:lnTo>
                  <a:lnTo>
                    <a:pt x="1107" y="780"/>
                  </a:lnTo>
                  <a:close/>
                </a:path>
              </a:pathLst>
            </a:custGeom>
            <a:solidFill>
              <a:srgbClr val="72A0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5" name="Freeform 49"/>
            <p:cNvSpPr>
              <a:spLocks/>
            </p:cNvSpPr>
            <p:nvPr/>
          </p:nvSpPr>
          <p:spPr bwMode="auto">
            <a:xfrm>
              <a:off x="6083301" y="2481287"/>
              <a:ext cx="1757363" cy="1238250"/>
            </a:xfrm>
            <a:custGeom>
              <a:avLst/>
              <a:gdLst>
                <a:gd name="T0" fmla="*/ 695 w 695"/>
                <a:gd name="T1" fmla="*/ 489 h 489"/>
                <a:gd name="T2" fmla="*/ 695 w 695"/>
                <a:gd name="T3" fmla="*/ 93 h 489"/>
                <a:gd name="T4" fmla="*/ 605 w 695"/>
                <a:gd name="T5" fmla="*/ 0 h 489"/>
                <a:gd name="T6" fmla="*/ 0 w 695"/>
                <a:gd name="T7" fmla="*/ 0 h 489"/>
                <a:gd name="T8" fmla="*/ 0 w 695"/>
                <a:gd name="T9" fmla="*/ 489 h 489"/>
                <a:gd name="T10" fmla="*/ 695 w 695"/>
                <a:gd name="T11" fmla="*/ 489 h 489"/>
              </a:gdLst>
              <a:ahLst/>
              <a:cxnLst>
                <a:cxn ang="0">
                  <a:pos x="T0" y="T1"/>
                </a:cxn>
                <a:cxn ang="0">
                  <a:pos x="T2" y="T3"/>
                </a:cxn>
                <a:cxn ang="0">
                  <a:pos x="T4" y="T5"/>
                </a:cxn>
                <a:cxn ang="0">
                  <a:pos x="T6" y="T7"/>
                </a:cxn>
                <a:cxn ang="0">
                  <a:pos x="T8" y="T9"/>
                </a:cxn>
                <a:cxn ang="0">
                  <a:pos x="T10" y="T11"/>
                </a:cxn>
              </a:cxnLst>
              <a:rect l="0" t="0" r="r" b="b"/>
              <a:pathLst>
                <a:path w="695" h="489">
                  <a:moveTo>
                    <a:pt x="695" y="489"/>
                  </a:moveTo>
                  <a:cubicBezTo>
                    <a:pt x="695" y="93"/>
                    <a:pt x="695" y="93"/>
                    <a:pt x="695" y="93"/>
                  </a:cubicBezTo>
                  <a:cubicBezTo>
                    <a:pt x="695" y="42"/>
                    <a:pt x="655" y="0"/>
                    <a:pt x="605" y="0"/>
                  </a:cubicBezTo>
                  <a:cubicBezTo>
                    <a:pt x="0" y="0"/>
                    <a:pt x="0" y="0"/>
                    <a:pt x="0" y="0"/>
                  </a:cubicBezTo>
                  <a:cubicBezTo>
                    <a:pt x="0" y="489"/>
                    <a:pt x="0" y="489"/>
                    <a:pt x="0" y="489"/>
                  </a:cubicBezTo>
                  <a:lnTo>
                    <a:pt x="695" y="48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6" name="Freeform 50"/>
            <p:cNvSpPr>
              <a:spLocks/>
            </p:cNvSpPr>
            <p:nvPr/>
          </p:nvSpPr>
          <p:spPr bwMode="auto">
            <a:xfrm>
              <a:off x="4325938" y="2481287"/>
              <a:ext cx="1757363" cy="1238250"/>
            </a:xfrm>
            <a:custGeom>
              <a:avLst/>
              <a:gdLst>
                <a:gd name="T0" fmla="*/ 695 w 695"/>
                <a:gd name="T1" fmla="*/ 0 h 489"/>
                <a:gd name="T2" fmla="*/ 90 w 695"/>
                <a:gd name="T3" fmla="*/ 0 h 489"/>
                <a:gd name="T4" fmla="*/ 0 w 695"/>
                <a:gd name="T5" fmla="*/ 93 h 489"/>
                <a:gd name="T6" fmla="*/ 0 w 695"/>
                <a:gd name="T7" fmla="*/ 489 h 489"/>
                <a:gd name="T8" fmla="*/ 695 w 695"/>
                <a:gd name="T9" fmla="*/ 489 h 489"/>
                <a:gd name="T10" fmla="*/ 695 w 695"/>
                <a:gd name="T11" fmla="*/ 0 h 489"/>
              </a:gdLst>
              <a:ahLst/>
              <a:cxnLst>
                <a:cxn ang="0">
                  <a:pos x="T0" y="T1"/>
                </a:cxn>
                <a:cxn ang="0">
                  <a:pos x="T2" y="T3"/>
                </a:cxn>
                <a:cxn ang="0">
                  <a:pos x="T4" y="T5"/>
                </a:cxn>
                <a:cxn ang="0">
                  <a:pos x="T6" y="T7"/>
                </a:cxn>
                <a:cxn ang="0">
                  <a:pos x="T8" y="T9"/>
                </a:cxn>
                <a:cxn ang="0">
                  <a:pos x="T10" y="T11"/>
                </a:cxn>
              </a:cxnLst>
              <a:rect l="0" t="0" r="r" b="b"/>
              <a:pathLst>
                <a:path w="695" h="489">
                  <a:moveTo>
                    <a:pt x="695" y="0"/>
                  </a:moveTo>
                  <a:cubicBezTo>
                    <a:pt x="90" y="0"/>
                    <a:pt x="90" y="0"/>
                    <a:pt x="90" y="0"/>
                  </a:cubicBezTo>
                  <a:cubicBezTo>
                    <a:pt x="40" y="0"/>
                    <a:pt x="0" y="42"/>
                    <a:pt x="0" y="93"/>
                  </a:cubicBezTo>
                  <a:cubicBezTo>
                    <a:pt x="0" y="489"/>
                    <a:pt x="0" y="489"/>
                    <a:pt x="0" y="489"/>
                  </a:cubicBezTo>
                  <a:cubicBezTo>
                    <a:pt x="695" y="489"/>
                    <a:pt x="695" y="489"/>
                    <a:pt x="695" y="489"/>
                  </a:cubicBezTo>
                  <a:lnTo>
                    <a:pt x="69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7" name="Freeform 52"/>
            <p:cNvSpPr>
              <a:spLocks/>
            </p:cNvSpPr>
            <p:nvPr/>
          </p:nvSpPr>
          <p:spPr bwMode="auto">
            <a:xfrm>
              <a:off x="6083301" y="3719537"/>
              <a:ext cx="1757363" cy="1304925"/>
            </a:xfrm>
            <a:custGeom>
              <a:avLst/>
              <a:gdLst>
                <a:gd name="T0" fmla="*/ 0 w 695"/>
                <a:gd name="T1" fmla="*/ 0 h 516"/>
                <a:gd name="T2" fmla="*/ 0 w 695"/>
                <a:gd name="T3" fmla="*/ 516 h 516"/>
                <a:gd name="T4" fmla="*/ 605 w 695"/>
                <a:gd name="T5" fmla="*/ 516 h 516"/>
                <a:gd name="T6" fmla="*/ 695 w 695"/>
                <a:gd name="T7" fmla="*/ 423 h 516"/>
                <a:gd name="T8" fmla="*/ 695 w 695"/>
                <a:gd name="T9" fmla="*/ 0 h 516"/>
                <a:gd name="T10" fmla="*/ 0 w 695"/>
                <a:gd name="T11" fmla="*/ 0 h 516"/>
              </a:gdLst>
              <a:ahLst/>
              <a:cxnLst>
                <a:cxn ang="0">
                  <a:pos x="T0" y="T1"/>
                </a:cxn>
                <a:cxn ang="0">
                  <a:pos x="T2" y="T3"/>
                </a:cxn>
                <a:cxn ang="0">
                  <a:pos x="T4" y="T5"/>
                </a:cxn>
                <a:cxn ang="0">
                  <a:pos x="T6" y="T7"/>
                </a:cxn>
                <a:cxn ang="0">
                  <a:pos x="T8" y="T9"/>
                </a:cxn>
                <a:cxn ang="0">
                  <a:pos x="T10" y="T11"/>
                </a:cxn>
              </a:cxnLst>
              <a:rect l="0" t="0" r="r" b="b"/>
              <a:pathLst>
                <a:path w="695" h="516">
                  <a:moveTo>
                    <a:pt x="0" y="0"/>
                  </a:moveTo>
                  <a:cubicBezTo>
                    <a:pt x="0" y="516"/>
                    <a:pt x="0" y="516"/>
                    <a:pt x="0" y="516"/>
                  </a:cubicBezTo>
                  <a:cubicBezTo>
                    <a:pt x="605" y="516"/>
                    <a:pt x="605" y="516"/>
                    <a:pt x="605" y="516"/>
                  </a:cubicBezTo>
                  <a:cubicBezTo>
                    <a:pt x="655" y="516"/>
                    <a:pt x="695" y="474"/>
                    <a:pt x="695" y="423"/>
                  </a:cubicBezTo>
                  <a:cubicBezTo>
                    <a:pt x="695" y="0"/>
                    <a:pt x="695" y="0"/>
                    <a:pt x="69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8" name="Freeform 54"/>
            <p:cNvSpPr>
              <a:spLocks/>
            </p:cNvSpPr>
            <p:nvPr/>
          </p:nvSpPr>
          <p:spPr bwMode="auto">
            <a:xfrm>
              <a:off x="4325938" y="3719537"/>
              <a:ext cx="1757363" cy="1304925"/>
            </a:xfrm>
            <a:custGeom>
              <a:avLst/>
              <a:gdLst>
                <a:gd name="T0" fmla="*/ 0 w 695"/>
                <a:gd name="T1" fmla="*/ 0 h 516"/>
                <a:gd name="T2" fmla="*/ 0 w 695"/>
                <a:gd name="T3" fmla="*/ 423 h 516"/>
                <a:gd name="T4" fmla="*/ 90 w 695"/>
                <a:gd name="T5" fmla="*/ 516 h 516"/>
                <a:gd name="T6" fmla="*/ 695 w 695"/>
                <a:gd name="T7" fmla="*/ 516 h 516"/>
                <a:gd name="T8" fmla="*/ 695 w 695"/>
                <a:gd name="T9" fmla="*/ 0 h 516"/>
                <a:gd name="T10" fmla="*/ 0 w 695"/>
                <a:gd name="T11" fmla="*/ 0 h 516"/>
              </a:gdLst>
              <a:ahLst/>
              <a:cxnLst>
                <a:cxn ang="0">
                  <a:pos x="T0" y="T1"/>
                </a:cxn>
                <a:cxn ang="0">
                  <a:pos x="T2" y="T3"/>
                </a:cxn>
                <a:cxn ang="0">
                  <a:pos x="T4" y="T5"/>
                </a:cxn>
                <a:cxn ang="0">
                  <a:pos x="T6" y="T7"/>
                </a:cxn>
                <a:cxn ang="0">
                  <a:pos x="T8" y="T9"/>
                </a:cxn>
                <a:cxn ang="0">
                  <a:pos x="T10" y="T11"/>
                </a:cxn>
              </a:cxnLst>
              <a:rect l="0" t="0" r="r" b="b"/>
              <a:pathLst>
                <a:path w="695" h="516">
                  <a:moveTo>
                    <a:pt x="0" y="0"/>
                  </a:moveTo>
                  <a:cubicBezTo>
                    <a:pt x="0" y="423"/>
                    <a:pt x="0" y="423"/>
                    <a:pt x="0" y="423"/>
                  </a:cubicBezTo>
                  <a:cubicBezTo>
                    <a:pt x="0" y="474"/>
                    <a:pt x="40" y="516"/>
                    <a:pt x="90" y="516"/>
                  </a:cubicBezTo>
                  <a:cubicBezTo>
                    <a:pt x="695" y="516"/>
                    <a:pt x="695" y="516"/>
                    <a:pt x="695" y="516"/>
                  </a:cubicBezTo>
                  <a:cubicBezTo>
                    <a:pt x="695" y="0"/>
                    <a:pt x="695" y="0"/>
                    <a:pt x="695"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9" name="Oval 56"/>
            <p:cNvSpPr>
              <a:spLocks noChangeArrowheads="1"/>
            </p:cNvSpPr>
            <p:nvPr/>
          </p:nvSpPr>
          <p:spPr bwMode="auto">
            <a:xfrm>
              <a:off x="5737226" y="4129112"/>
              <a:ext cx="469900" cy="4889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10" name="Oval 57"/>
            <p:cNvSpPr>
              <a:spLocks noChangeArrowheads="1"/>
            </p:cNvSpPr>
            <p:nvPr/>
          </p:nvSpPr>
          <p:spPr bwMode="auto">
            <a:xfrm>
              <a:off x="5956301" y="2867050"/>
              <a:ext cx="471488" cy="48736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11" name="Oval 58"/>
            <p:cNvSpPr>
              <a:spLocks noChangeArrowheads="1"/>
            </p:cNvSpPr>
            <p:nvPr/>
          </p:nvSpPr>
          <p:spPr bwMode="auto">
            <a:xfrm>
              <a:off x="6738938" y="3610000"/>
              <a:ext cx="469900" cy="4857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12" name="Oval 59"/>
            <p:cNvSpPr>
              <a:spLocks noChangeArrowheads="1"/>
            </p:cNvSpPr>
            <p:nvPr/>
          </p:nvSpPr>
          <p:spPr bwMode="auto">
            <a:xfrm>
              <a:off x="4957763" y="3348062"/>
              <a:ext cx="469900" cy="48736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cs typeface="Arial" panose="020B0604020202020204" pitchFamily="34" charset="0"/>
              </a:endParaRPr>
            </a:p>
          </p:txBody>
        </p:sp>
        <p:sp>
          <p:nvSpPr>
            <p:cNvPr id="13" name="Freeform 99"/>
            <p:cNvSpPr>
              <a:spLocks noEditPoints="1"/>
            </p:cNvSpPr>
            <p:nvPr/>
          </p:nvSpPr>
          <p:spPr bwMode="auto">
            <a:xfrm>
              <a:off x="6796347" y="4394225"/>
              <a:ext cx="426121" cy="277085"/>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4" name="Freeform 100"/>
            <p:cNvSpPr>
              <a:spLocks noEditPoints="1"/>
            </p:cNvSpPr>
            <p:nvPr/>
          </p:nvSpPr>
          <p:spPr bwMode="auto">
            <a:xfrm>
              <a:off x="4957763" y="4247047"/>
              <a:ext cx="413527" cy="421925"/>
            </a:xfrm>
            <a:custGeom>
              <a:avLst/>
              <a:gdLst>
                <a:gd name="T0" fmla="*/ 87 w 91"/>
                <a:gd name="T1" fmla="*/ 39 h 93"/>
                <a:gd name="T2" fmla="*/ 91 w 91"/>
                <a:gd name="T3" fmla="*/ 46 h 93"/>
                <a:gd name="T4" fmla="*/ 91 w 91"/>
                <a:gd name="T5" fmla="*/ 83 h 93"/>
                <a:gd name="T6" fmla="*/ 81 w 91"/>
                <a:gd name="T7" fmla="*/ 93 h 93"/>
                <a:gd name="T8" fmla="*/ 10 w 91"/>
                <a:gd name="T9" fmla="*/ 93 h 93"/>
                <a:gd name="T10" fmla="*/ 0 w 91"/>
                <a:gd name="T11" fmla="*/ 83 h 93"/>
                <a:gd name="T12" fmla="*/ 0 w 91"/>
                <a:gd name="T13" fmla="*/ 46 h 93"/>
                <a:gd name="T14" fmla="*/ 3 w 91"/>
                <a:gd name="T15" fmla="*/ 40 h 93"/>
                <a:gd name="T16" fmla="*/ 3 w 91"/>
                <a:gd name="T17" fmla="*/ 40 h 93"/>
                <a:gd name="T18" fmla="*/ 3 w 91"/>
                <a:gd name="T19" fmla="*/ 40 h 93"/>
                <a:gd name="T20" fmla="*/ 3 w 91"/>
                <a:gd name="T21" fmla="*/ 39 h 93"/>
                <a:gd name="T22" fmla="*/ 40 w 91"/>
                <a:gd name="T23" fmla="*/ 3 h 93"/>
                <a:gd name="T24" fmla="*/ 51 w 91"/>
                <a:gd name="T25" fmla="*/ 3 h 93"/>
                <a:gd name="T26" fmla="*/ 87 w 91"/>
                <a:gd name="T27" fmla="*/ 39 h 93"/>
                <a:gd name="T28" fmla="*/ 16 w 91"/>
                <a:gd name="T29" fmla="*/ 30 h 93"/>
                <a:gd name="T30" fmla="*/ 16 w 91"/>
                <a:gd name="T31" fmla="*/ 52 h 93"/>
                <a:gd name="T32" fmla="*/ 46 w 91"/>
                <a:gd name="T33" fmla="*/ 75 h 93"/>
                <a:gd name="T34" fmla="*/ 73 w 91"/>
                <a:gd name="T35" fmla="*/ 54 h 93"/>
                <a:gd name="T36" fmla="*/ 73 w 91"/>
                <a:gd name="T37" fmla="*/ 30 h 93"/>
                <a:gd name="T38" fmla="*/ 16 w 91"/>
                <a:gd name="T39" fmla="*/ 30 h 93"/>
                <a:gd name="T40" fmla="*/ 26 w 91"/>
                <a:gd name="T41" fmla="*/ 35 h 93"/>
                <a:gd name="T42" fmla="*/ 26 w 91"/>
                <a:gd name="T43" fmla="*/ 39 h 93"/>
                <a:gd name="T44" fmla="*/ 64 w 91"/>
                <a:gd name="T45" fmla="*/ 39 h 93"/>
                <a:gd name="T46" fmla="*/ 64 w 91"/>
                <a:gd name="T47" fmla="*/ 35 h 93"/>
                <a:gd name="T48" fmla="*/ 26 w 91"/>
                <a:gd name="T49" fmla="*/ 35 h 93"/>
                <a:gd name="T50" fmla="*/ 26 w 91"/>
                <a:gd name="T51" fmla="*/ 51 h 93"/>
                <a:gd name="T52" fmla="*/ 26 w 91"/>
                <a:gd name="T53" fmla="*/ 55 h 93"/>
                <a:gd name="T54" fmla="*/ 64 w 91"/>
                <a:gd name="T55" fmla="*/ 55 h 93"/>
                <a:gd name="T56" fmla="*/ 64 w 91"/>
                <a:gd name="T57" fmla="*/ 51 h 93"/>
                <a:gd name="T58" fmla="*/ 26 w 91"/>
                <a:gd name="T59" fmla="*/ 51 h 93"/>
                <a:gd name="T60" fmla="*/ 26 w 91"/>
                <a:gd name="T61" fmla="*/ 43 h 93"/>
                <a:gd name="T62" fmla="*/ 26 w 91"/>
                <a:gd name="T63" fmla="*/ 47 h 93"/>
                <a:gd name="T64" fmla="*/ 64 w 91"/>
                <a:gd name="T65" fmla="*/ 47 h 93"/>
                <a:gd name="T66" fmla="*/ 64 w 91"/>
                <a:gd name="T67" fmla="*/ 43 h 93"/>
                <a:gd name="T68" fmla="*/ 26 w 91"/>
                <a:gd name="T69" fmla="*/ 43 h 93"/>
                <a:gd name="T70" fmla="*/ 10 w 91"/>
                <a:gd name="T71" fmla="*/ 87 h 93"/>
                <a:gd name="T72" fmla="*/ 28 w 91"/>
                <a:gd name="T73" fmla="*/ 70 h 93"/>
                <a:gd name="T74" fmla="*/ 28 w 91"/>
                <a:gd name="T75" fmla="*/ 67 h 93"/>
                <a:gd name="T76" fmla="*/ 26 w 91"/>
                <a:gd name="T77" fmla="*/ 67 h 93"/>
                <a:gd name="T78" fmla="*/ 8 w 91"/>
                <a:gd name="T79" fmla="*/ 84 h 93"/>
                <a:gd name="T80" fmla="*/ 8 w 91"/>
                <a:gd name="T81" fmla="*/ 87 h 93"/>
                <a:gd name="T82" fmla="*/ 10 w 91"/>
                <a:gd name="T83" fmla="*/ 87 h 93"/>
                <a:gd name="T84" fmla="*/ 85 w 91"/>
                <a:gd name="T85" fmla="*/ 84 h 93"/>
                <a:gd name="T86" fmla="*/ 67 w 91"/>
                <a:gd name="T87" fmla="*/ 67 h 93"/>
                <a:gd name="T88" fmla="*/ 64 w 91"/>
                <a:gd name="T89" fmla="*/ 67 h 93"/>
                <a:gd name="T90" fmla="*/ 64 w 91"/>
                <a:gd name="T91" fmla="*/ 70 h 93"/>
                <a:gd name="T92" fmla="*/ 82 w 91"/>
                <a:gd name="T93" fmla="*/ 87 h 93"/>
                <a:gd name="T94" fmla="*/ 85 w 91"/>
                <a:gd name="T95" fmla="*/ 87 h 93"/>
                <a:gd name="T96" fmla="*/ 85 w 91"/>
                <a:gd name="T97"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3">
                  <a:moveTo>
                    <a:pt x="87" y="39"/>
                  </a:moveTo>
                  <a:cubicBezTo>
                    <a:pt x="89" y="40"/>
                    <a:pt x="91" y="43"/>
                    <a:pt x="91" y="46"/>
                  </a:cubicBezTo>
                  <a:cubicBezTo>
                    <a:pt x="91" y="83"/>
                    <a:pt x="91" y="83"/>
                    <a:pt x="91" y="83"/>
                  </a:cubicBezTo>
                  <a:cubicBezTo>
                    <a:pt x="91" y="89"/>
                    <a:pt x="86" y="93"/>
                    <a:pt x="81" y="93"/>
                  </a:cubicBezTo>
                  <a:cubicBezTo>
                    <a:pt x="10" y="93"/>
                    <a:pt x="10" y="93"/>
                    <a:pt x="10" y="93"/>
                  </a:cubicBezTo>
                  <a:cubicBezTo>
                    <a:pt x="5" y="93"/>
                    <a:pt x="0" y="89"/>
                    <a:pt x="0" y="83"/>
                  </a:cubicBezTo>
                  <a:cubicBezTo>
                    <a:pt x="0" y="46"/>
                    <a:pt x="0" y="46"/>
                    <a:pt x="0" y="46"/>
                  </a:cubicBezTo>
                  <a:cubicBezTo>
                    <a:pt x="0" y="44"/>
                    <a:pt x="1" y="41"/>
                    <a:pt x="3" y="40"/>
                  </a:cubicBezTo>
                  <a:cubicBezTo>
                    <a:pt x="3" y="40"/>
                    <a:pt x="3" y="40"/>
                    <a:pt x="3" y="40"/>
                  </a:cubicBezTo>
                  <a:cubicBezTo>
                    <a:pt x="3" y="40"/>
                    <a:pt x="3" y="40"/>
                    <a:pt x="3" y="40"/>
                  </a:cubicBezTo>
                  <a:cubicBezTo>
                    <a:pt x="3" y="40"/>
                    <a:pt x="3" y="40"/>
                    <a:pt x="3" y="39"/>
                  </a:cubicBezTo>
                  <a:cubicBezTo>
                    <a:pt x="40" y="3"/>
                    <a:pt x="40" y="3"/>
                    <a:pt x="40" y="3"/>
                  </a:cubicBezTo>
                  <a:cubicBezTo>
                    <a:pt x="43" y="0"/>
                    <a:pt x="47" y="0"/>
                    <a:pt x="51" y="3"/>
                  </a:cubicBezTo>
                  <a:cubicBezTo>
                    <a:pt x="87" y="39"/>
                    <a:pt x="87" y="39"/>
                    <a:pt x="87" y="39"/>
                  </a:cubicBezTo>
                  <a:close/>
                  <a:moveTo>
                    <a:pt x="16" y="30"/>
                  </a:moveTo>
                  <a:cubicBezTo>
                    <a:pt x="16" y="52"/>
                    <a:pt x="16" y="52"/>
                    <a:pt x="16" y="52"/>
                  </a:cubicBezTo>
                  <a:cubicBezTo>
                    <a:pt x="46" y="75"/>
                    <a:pt x="46" y="75"/>
                    <a:pt x="46" y="75"/>
                  </a:cubicBezTo>
                  <a:cubicBezTo>
                    <a:pt x="73" y="54"/>
                    <a:pt x="73" y="54"/>
                    <a:pt x="73" y="54"/>
                  </a:cubicBezTo>
                  <a:cubicBezTo>
                    <a:pt x="73" y="30"/>
                    <a:pt x="73" y="30"/>
                    <a:pt x="73" y="30"/>
                  </a:cubicBezTo>
                  <a:cubicBezTo>
                    <a:pt x="16" y="30"/>
                    <a:pt x="16" y="30"/>
                    <a:pt x="16" y="30"/>
                  </a:cubicBezTo>
                  <a:close/>
                  <a:moveTo>
                    <a:pt x="26" y="35"/>
                  </a:moveTo>
                  <a:cubicBezTo>
                    <a:pt x="26" y="39"/>
                    <a:pt x="26" y="39"/>
                    <a:pt x="26" y="39"/>
                  </a:cubicBezTo>
                  <a:cubicBezTo>
                    <a:pt x="64" y="39"/>
                    <a:pt x="64" y="39"/>
                    <a:pt x="64" y="39"/>
                  </a:cubicBezTo>
                  <a:cubicBezTo>
                    <a:pt x="64" y="35"/>
                    <a:pt x="64" y="35"/>
                    <a:pt x="64" y="35"/>
                  </a:cubicBezTo>
                  <a:cubicBezTo>
                    <a:pt x="26" y="35"/>
                    <a:pt x="26" y="35"/>
                    <a:pt x="26" y="35"/>
                  </a:cubicBezTo>
                  <a:close/>
                  <a:moveTo>
                    <a:pt x="26" y="51"/>
                  </a:moveTo>
                  <a:cubicBezTo>
                    <a:pt x="26" y="55"/>
                    <a:pt x="26" y="55"/>
                    <a:pt x="26" y="55"/>
                  </a:cubicBezTo>
                  <a:cubicBezTo>
                    <a:pt x="64" y="55"/>
                    <a:pt x="64" y="55"/>
                    <a:pt x="64" y="55"/>
                  </a:cubicBezTo>
                  <a:cubicBezTo>
                    <a:pt x="64" y="51"/>
                    <a:pt x="64" y="51"/>
                    <a:pt x="64" y="51"/>
                  </a:cubicBezTo>
                  <a:cubicBezTo>
                    <a:pt x="26" y="51"/>
                    <a:pt x="26" y="51"/>
                    <a:pt x="26" y="51"/>
                  </a:cubicBezTo>
                  <a:close/>
                  <a:moveTo>
                    <a:pt x="26" y="43"/>
                  </a:moveTo>
                  <a:cubicBezTo>
                    <a:pt x="26" y="47"/>
                    <a:pt x="26" y="47"/>
                    <a:pt x="26" y="47"/>
                  </a:cubicBezTo>
                  <a:cubicBezTo>
                    <a:pt x="64" y="47"/>
                    <a:pt x="64" y="47"/>
                    <a:pt x="64" y="47"/>
                  </a:cubicBezTo>
                  <a:cubicBezTo>
                    <a:pt x="64" y="43"/>
                    <a:pt x="64" y="43"/>
                    <a:pt x="64" y="43"/>
                  </a:cubicBezTo>
                  <a:cubicBezTo>
                    <a:pt x="26" y="43"/>
                    <a:pt x="26" y="43"/>
                    <a:pt x="26" y="43"/>
                  </a:cubicBezTo>
                  <a:close/>
                  <a:moveTo>
                    <a:pt x="10" y="87"/>
                  </a:moveTo>
                  <a:cubicBezTo>
                    <a:pt x="28" y="70"/>
                    <a:pt x="28" y="70"/>
                    <a:pt x="28" y="70"/>
                  </a:cubicBezTo>
                  <a:cubicBezTo>
                    <a:pt x="29" y="69"/>
                    <a:pt x="29" y="68"/>
                    <a:pt x="28" y="67"/>
                  </a:cubicBezTo>
                  <a:cubicBezTo>
                    <a:pt x="28" y="66"/>
                    <a:pt x="27" y="66"/>
                    <a:pt x="26" y="67"/>
                  </a:cubicBezTo>
                  <a:cubicBezTo>
                    <a:pt x="8" y="84"/>
                    <a:pt x="8" y="84"/>
                    <a:pt x="8" y="84"/>
                  </a:cubicBezTo>
                  <a:cubicBezTo>
                    <a:pt x="7" y="85"/>
                    <a:pt x="7" y="86"/>
                    <a:pt x="8" y="87"/>
                  </a:cubicBezTo>
                  <a:cubicBezTo>
                    <a:pt x="8" y="88"/>
                    <a:pt x="10" y="88"/>
                    <a:pt x="10" y="87"/>
                  </a:cubicBezTo>
                  <a:close/>
                  <a:moveTo>
                    <a:pt x="85" y="84"/>
                  </a:moveTo>
                  <a:cubicBezTo>
                    <a:pt x="67" y="67"/>
                    <a:pt x="67" y="67"/>
                    <a:pt x="67" y="67"/>
                  </a:cubicBezTo>
                  <a:cubicBezTo>
                    <a:pt x="66" y="66"/>
                    <a:pt x="65" y="66"/>
                    <a:pt x="64" y="67"/>
                  </a:cubicBezTo>
                  <a:cubicBezTo>
                    <a:pt x="63" y="68"/>
                    <a:pt x="63" y="69"/>
                    <a:pt x="64" y="70"/>
                  </a:cubicBezTo>
                  <a:cubicBezTo>
                    <a:pt x="82" y="87"/>
                    <a:pt x="82" y="87"/>
                    <a:pt x="82" y="87"/>
                  </a:cubicBezTo>
                  <a:cubicBezTo>
                    <a:pt x="83" y="88"/>
                    <a:pt x="84" y="88"/>
                    <a:pt x="85" y="87"/>
                  </a:cubicBezTo>
                  <a:cubicBezTo>
                    <a:pt x="85" y="86"/>
                    <a:pt x="85" y="85"/>
                    <a:pt x="85" y="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5" name="Freeform 101"/>
            <p:cNvSpPr>
              <a:spLocks noEditPoints="1"/>
            </p:cNvSpPr>
            <p:nvPr/>
          </p:nvSpPr>
          <p:spPr bwMode="auto">
            <a:xfrm>
              <a:off x="5002213" y="2806135"/>
              <a:ext cx="371545" cy="363150"/>
            </a:xfrm>
            <a:custGeom>
              <a:avLst/>
              <a:gdLst>
                <a:gd name="T0" fmla="*/ 74 w 82"/>
                <a:gd name="T1" fmla="*/ 6 h 80"/>
                <a:gd name="T2" fmla="*/ 67 w 82"/>
                <a:gd name="T3" fmla="*/ 27 h 80"/>
                <a:gd name="T4" fmla="*/ 65 w 82"/>
                <a:gd name="T5" fmla="*/ 30 h 80"/>
                <a:gd name="T6" fmla="*/ 75 w 82"/>
                <a:gd name="T7" fmla="*/ 71 h 80"/>
                <a:gd name="T8" fmla="*/ 66 w 82"/>
                <a:gd name="T9" fmla="*/ 80 h 80"/>
                <a:gd name="T10" fmla="*/ 44 w 82"/>
                <a:gd name="T11" fmla="*/ 50 h 80"/>
                <a:gd name="T12" fmla="*/ 36 w 82"/>
                <a:gd name="T13" fmla="*/ 57 h 80"/>
                <a:gd name="T14" fmla="*/ 39 w 82"/>
                <a:gd name="T15" fmla="*/ 70 h 80"/>
                <a:gd name="T16" fmla="*/ 34 w 82"/>
                <a:gd name="T17" fmla="*/ 75 h 80"/>
                <a:gd name="T18" fmla="*/ 26 w 82"/>
                <a:gd name="T19" fmla="*/ 61 h 80"/>
                <a:gd name="T20" fmla="*/ 21 w 82"/>
                <a:gd name="T21" fmla="*/ 67 h 80"/>
                <a:gd name="T22" fmla="*/ 16 w 82"/>
                <a:gd name="T23" fmla="*/ 62 h 80"/>
                <a:gd name="T24" fmla="*/ 21 w 82"/>
                <a:gd name="T25" fmla="*/ 57 h 80"/>
                <a:gd name="T26" fmla="*/ 7 w 82"/>
                <a:gd name="T27" fmla="*/ 50 h 80"/>
                <a:gd name="T28" fmla="*/ 12 w 82"/>
                <a:gd name="T29" fmla="*/ 44 h 80"/>
                <a:gd name="T30" fmla="*/ 25 w 82"/>
                <a:gd name="T31" fmla="*/ 47 h 80"/>
                <a:gd name="T32" fmla="*/ 32 w 82"/>
                <a:gd name="T33" fmla="*/ 39 h 80"/>
                <a:gd name="T34" fmla="*/ 0 w 82"/>
                <a:gd name="T35" fmla="*/ 18 h 80"/>
                <a:gd name="T36" fmla="*/ 9 w 82"/>
                <a:gd name="T37" fmla="*/ 8 h 80"/>
                <a:gd name="T38" fmla="*/ 51 w 82"/>
                <a:gd name="T39" fmla="*/ 16 h 80"/>
                <a:gd name="T40" fmla="*/ 53 w 82"/>
                <a:gd name="T41" fmla="*/ 13 h 80"/>
                <a:gd name="T42" fmla="*/ 74 w 82"/>
                <a:gd name="T43" fmla="*/ 6 h 80"/>
                <a:gd name="T44" fmla="*/ 82 w 82"/>
                <a:gd name="T45" fmla="*/ 50 h 80"/>
                <a:gd name="T46" fmla="*/ 74 w 82"/>
                <a:gd name="T47" fmla="*/ 42 h 80"/>
                <a:gd name="T48" fmla="*/ 72 w 82"/>
                <a:gd name="T49" fmla="*/ 44 h 80"/>
                <a:gd name="T50" fmla="*/ 76 w 82"/>
                <a:gd name="T51" fmla="*/ 57 h 80"/>
                <a:gd name="T52" fmla="*/ 82 w 82"/>
                <a:gd name="T53" fmla="*/ 50 h 80"/>
                <a:gd name="T54" fmla="*/ 29 w 82"/>
                <a:gd name="T55" fmla="*/ 0 h 80"/>
                <a:gd name="T56" fmla="*/ 23 w 82"/>
                <a:gd name="T57" fmla="*/ 7 h 80"/>
                <a:gd name="T58" fmla="*/ 36 w 82"/>
                <a:gd name="T59" fmla="*/ 10 h 80"/>
                <a:gd name="T60" fmla="*/ 37 w 82"/>
                <a:gd name="T61" fmla="*/ 8 h 80"/>
                <a:gd name="T62" fmla="*/ 29 w 82"/>
                <a:gd name="T6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0">
                  <a:moveTo>
                    <a:pt x="74" y="6"/>
                  </a:moveTo>
                  <a:cubicBezTo>
                    <a:pt x="76" y="15"/>
                    <a:pt x="74" y="21"/>
                    <a:pt x="67" y="27"/>
                  </a:cubicBezTo>
                  <a:cubicBezTo>
                    <a:pt x="65" y="30"/>
                    <a:pt x="65" y="30"/>
                    <a:pt x="65" y="30"/>
                  </a:cubicBezTo>
                  <a:cubicBezTo>
                    <a:pt x="75" y="71"/>
                    <a:pt x="75" y="71"/>
                    <a:pt x="75" y="71"/>
                  </a:cubicBezTo>
                  <a:cubicBezTo>
                    <a:pt x="66" y="80"/>
                    <a:pt x="66" y="80"/>
                    <a:pt x="66" y="80"/>
                  </a:cubicBezTo>
                  <a:cubicBezTo>
                    <a:pt x="44" y="50"/>
                    <a:pt x="44" y="50"/>
                    <a:pt x="44" y="50"/>
                  </a:cubicBezTo>
                  <a:cubicBezTo>
                    <a:pt x="36" y="57"/>
                    <a:pt x="36" y="57"/>
                    <a:pt x="36" y="57"/>
                  </a:cubicBezTo>
                  <a:cubicBezTo>
                    <a:pt x="39" y="70"/>
                    <a:pt x="39" y="70"/>
                    <a:pt x="39" y="70"/>
                  </a:cubicBezTo>
                  <a:cubicBezTo>
                    <a:pt x="34" y="75"/>
                    <a:pt x="34" y="75"/>
                    <a:pt x="34" y="75"/>
                  </a:cubicBezTo>
                  <a:cubicBezTo>
                    <a:pt x="26" y="61"/>
                    <a:pt x="26" y="61"/>
                    <a:pt x="26" y="61"/>
                  </a:cubicBezTo>
                  <a:cubicBezTo>
                    <a:pt x="21" y="67"/>
                    <a:pt x="21" y="67"/>
                    <a:pt x="21" y="67"/>
                  </a:cubicBezTo>
                  <a:cubicBezTo>
                    <a:pt x="16" y="62"/>
                    <a:pt x="16" y="62"/>
                    <a:pt x="16" y="62"/>
                  </a:cubicBezTo>
                  <a:cubicBezTo>
                    <a:pt x="21" y="57"/>
                    <a:pt x="21" y="57"/>
                    <a:pt x="21" y="57"/>
                  </a:cubicBezTo>
                  <a:cubicBezTo>
                    <a:pt x="7" y="50"/>
                    <a:pt x="7" y="50"/>
                    <a:pt x="7" y="50"/>
                  </a:cubicBezTo>
                  <a:cubicBezTo>
                    <a:pt x="12" y="44"/>
                    <a:pt x="12" y="44"/>
                    <a:pt x="12" y="44"/>
                  </a:cubicBezTo>
                  <a:cubicBezTo>
                    <a:pt x="25" y="47"/>
                    <a:pt x="25" y="47"/>
                    <a:pt x="25" y="47"/>
                  </a:cubicBezTo>
                  <a:cubicBezTo>
                    <a:pt x="32" y="39"/>
                    <a:pt x="32" y="39"/>
                    <a:pt x="32" y="39"/>
                  </a:cubicBezTo>
                  <a:cubicBezTo>
                    <a:pt x="0" y="18"/>
                    <a:pt x="0" y="18"/>
                    <a:pt x="0" y="18"/>
                  </a:cubicBezTo>
                  <a:cubicBezTo>
                    <a:pt x="9" y="8"/>
                    <a:pt x="9" y="8"/>
                    <a:pt x="9" y="8"/>
                  </a:cubicBezTo>
                  <a:cubicBezTo>
                    <a:pt x="51" y="16"/>
                    <a:pt x="51" y="16"/>
                    <a:pt x="51" y="16"/>
                  </a:cubicBezTo>
                  <a:cubicBezTo>
                    <a:pt x="53" y="13"/>
                    <a:pt x="53" y="13"/>
                    <a:pt x="53" y="13"/>
                  </a:cubicBezTo>
                  <a:cubicBezTo>
                    <a:pt x="60" y="5"/>
                    <a:pt x="67" y="4"/>
                    <a:pt x="74" y="6"/>
                  </a:cubicBezTo>
                  <a:close/>
                  <a:moveTo>
                    <a:pt x="82" y="50"/>
                  </a:moveTo>
                  <a:cubicBezTo>
                    <a:pt x="74" y="42"/>
                    <a:pt x="74" y="42"/>
                    <a:pt x="74" y="42"/>
                  </a:cubicBezTo>
                  <a:cubicBezTo>
                    <a:pt x="72" y="44"/>
                    <a:pt x="72" y="44"/>
                    <a:pt x="72" y="44"/>
                  </a:cubicBezTo>
                  <a:cubicBezTo>
                    <a:pt x="76" y="57"/>
                    <a:pt x="76" y="57"/>
                    <a:pt x="76" y="57"/>
                  </a:cubicBezTo>
                  <a:cubicBezTo>
                    <a:pt x="82" y="50"/>
                    <a:pt x="82" y="50"/>
                    <a:pt x="82" y="50"/>
                  </a:cubicBezTo>
                  <a:close/>
                  <a:moveTo>
                    <a:pt x="29" y="0"/>
                  </a:moveTo>
                  <a:cubicBezTo>
                    <a:pt x="23" y="7"/>
                    <a:pt x="23" y="7"/>
                    <a:pt x="23" y="7"/>
                  </a:cubicBezTo>
                  <a:cubicBezTo>
                    <a:pt x="36" y="10"/>
                    <a:pt x="36" y="10"/>
                    <a:pt x="36" y="10"/>
                  </a:cubicBezTo>
                  <a:cubicBezTo>
                    <a:pt x="37" y="8"/>
                    <a:pt x="37" y="8"/>
                    <a:pt x="37" y="8"/>
                  </a:cubicBezTo>
                  <a:lnTo>
                    <a:pt x="2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sp>
          <p:nvSpPr>
            <p:cNvPr id="16" name="Freeform 102"/>
            <p:cNvSpPr>
              <a:spLocks noEditPoints="1"/>
            </p:cNvSpPr>
            <p:nvPr/>
          </p:nvSpPr>
          <p:spPr bwMode="auto">
            <a:xfrm>
              <a:off x="6835181" y="2747360"/>
              <a:ext cx="348455" cy="421925"/>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cs typeface="Arial" panose="020B0604020202020204" pitchFamily="34" charset="0"/>
              </a:endParaRPr>
            </a:p>
          </p:txBody>
        </p:sp>
      </p:grpSp>
      <p:grpSp>
        <p:nvGrpSpPr>
          <p:cNvPr id="17" name="组合 16"/>
          <p:cNvGrpSpPr/>
          <p:nvPr/>
        </p:nvGrpSpPr>
        <p:grpSpPr>
          <a:xfrm>
            <a:off x="8508138" y="3239800"/>
            <a:ext cx="2788661" cy="1068606"/>
            <a:chOff x="7483989" y="3375179"/>
            <a:chExt cx="3873431" cy="1068606"/>
          </a:xfrm>
        </p:grpSpPr>
        <p:sp>
          <p:nvSpPr>
            <p:cNvPr id="18" name="矩形 17"/>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19" name="矩形 18"/>
            <p:cNvSpPr/>
            <p:nvPr/>
          </p:nvSpPr>
          <p:spPr>
            <a:xfrm>
              <a:off x="7483989" y="3375179"/>
              <a:ext cx="3873431"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0" name="组合 19"/>
          <p:cNvGrpSpPr/>
          <p:nvPr/>
        </p:nvGrpSpPr>
        <p:grpSpPr>
          <a:xfrm>
            <a:off x="8508139" y="4889310"/>
            <a:ext cx="2349461" cy="1068606"/>
            <a:chOff x="7483989" y="3375179"/>
            <a:chExt cx="3263385" cy="1068606"/>
          </a:xfrm>
        </p:grpSpPr>
        <p:sp>
          <p:nvSpPr>
            <p:cNvPr id="21" name="矩形 20"/>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2" name="矩形 21"/>
            <p:cNvSpPr/>
            <p:nvPr/>
          </p:nvSpPr>
          <p:spPr>
            <a:xfrm>
              <a:off x="7483989" y="3375179"/>
              <a:ext cx="3263385"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3" name="组合 22"/>
          <p:cNvGrpSpPr/>
          <p:nvPr/>
        </p:nvGrpSpPr>
        <p:grpSpPr>
          <a:xfrm>
            <a:off x="1324800" y="3239800"/>
            <a:ext cx="2364237" cy="1068606"/>
            <a:chOff x="7282129" y="3375179"/>
            <a:chExt cx="3283909" cy="1068606"/>
          </a:xfrm>
        </p:grpSpPr>
        <p:sp>
          <p:nvSpPr>
            <p:cNvPr id="24" name="矩形 23"/>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5" name="矩形 24"/>
            <p:cNvSpPr/>
            <p:nvPr/>
          </p:nvSpPr>
          <p:spPr>
            <a:xfrm>
              <a:off x="7282129" y="3375179"/>
              <a:ext cx="3283909"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6" name="组合 25"/>
          <p:cNvGrpSpPr/>
          <p:nvPr/>
        </p:nvGrpSpPr>
        <p:grpSpPr>
          <a:xfrm>
            <a:off x="1470129" y="4889310"/>
            <a:ext cx="2218908" cy="1068606"/>
            <a:chOff x="7483990" y="3375179"/>
            <a:chExt cx="3082048" cy="1068606"/>
          </a:xfrm>
        </p:grpSpPr>
        <p:sp>
          <p:nvSpPr>
            <p:cNvPr id="27" name="矩形 26"/>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8" name="矩形 27"/>
            <p:cNvSpPr/>
            <p:nvPr/>
          </p:nvSpPr>
          <p:spPr>
            <a:xfrm>
              <a:off x="7639764" y="3375179"/>
              <a:ext cx="2926274"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9" name="Group 145"/>
          <p:cNvGrpSpPr/>
          <p:nvPr/>
        </p:nvGrpSpPr>
        <p:grpSpPr>
          <a:xfrm>
            <a:off x="1582278" y="1861004"/>
            <a:ext cx="608575" cy="608575"/>
            <a:chOff x="3510757" y="2582069"/>
            <a:chExt cx="464344" cy="464344"/>
          </a:xfrm>
          <a:solidFill>
            <a:schemeClr val="accent1"/>
          </a:solidFill>
        </p:grpSpPr>
        <p:sp>
          <p:nvSpPr>
            <p:cNvPr id="30"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31"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sp>
        <p:nvSpPr>
          <p:cNvPr id="32" name="矩形 31"/>
          <p:cNvSpPr/>
          <p:nvPr/>
        </p:nvSpPr>
        <p:spPr>
          <a:xfrm>
            <a:off x="2270779" y="1767848"/>
            <a:ext cx="832089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lumMod val="50000"/>
                  </a:schemeClr>
                </a:solidFill>
                <a:latin typeface="Century Gothic" panose="020B0502020202020204" pitchFamily="34" charset="0"/>
              </a:rPr>
              <a:t> Vokalia and Consonantia, there live the blind texts.</a:t>
            </a:r>
          </a:p>
        </p:txBody>
      </p:sp>
      <p:sp>
        <p:nvSpPr>
          <p:cNvPr id="39" name="矩形 38">
            <a:extLst>
              <a:ext uri="{FF2B5EF4-FFF2-40B4-BE49-F238E27FC236}">
                <a16:creationId xmlns:a16="http://schemas.microsoft.com/office/drawing/2014/main" id="{BD2E5BBC-1A94-44F9-8A7C-9C18B8567C6D}"/>
              </a:ext>
            </a:extLst>
          </p:cNvPr>
          <p:cNvSpPr/>
          <p:nvPr/>
        </p:nvSpPr>
        <p:spPr>
          <a:xfrm>
            <a:off x="1470129" y="179615"/>
            <a:ext cx="56261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marketing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1734511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67C5D94C-B388-4E74-9C5E-FD10C1EB90BF}"/>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grpSp>
        <p:nvGrpSpPr>
          <p:cNvPr id="4" name="Grupo 3">
            <a:extLst>
              <a:ext uri="{FF2B5EF4-FFF2-40B4-BE49-F238E27FC236}">
                <a16:creationId xmlns:a16="http://schemas.microsoft.com/office/drawing/2014/main" id="{8D2F5A5B-1BA7-490E-BD76-DD345AAA242D}"/>
              </a:ext>
            </a:extLst>
          </p:cNvPr>
          <p:cNvGrpSpPr/>
          <p:nvPr/>
        </p:nvGrpSpPr>
        <p:grpSpPr>
          <a:xfrm>
            <a:off x="414226" y="1981256"/>
            <a:ext cx="11363548" cy="2895487"/>
            <a:chOff x="777600" y="2545772"/>
            <a:chExt cx="10763999" cy="2742719"/>
          </a:xfrm>
        </p:grpSpPr>
        <p:sp>
          <p:nvSpPr>
            <p:cNvPr id="12" name="六边形 11">
              <a:extLst>
                <a:ext uri="{FF2B5EF4-FFF2-40B4-BE49-F238E27FC236}">
                  <a16:creationId xmlns:a16="http://schemas.microsoft.com/office/drawing/2014/main" id="{C6D5DC55-0A98-4076-ACFC-55C9645B2DDE}"/>
                </a:ext>
              </a:extLst>
            </p:cNvPr>
            <p:cNvSpPr/>
            <p:nvPr/>
          </p:nvSpPr>
          <p:spPr>
            <a:xfrm rot="5400000">
              <a:off x="6707937" y="2647293"/>
              <a:ext cx="1371600" cy="1182414"/>
            </a:xfrm>
            <a:prstGeom prst="hexagon">
              <a:avLst>
                <a:gd name="adj" fmla="val 30523"/>
                <a:gd name="vf" fmla="val 115470"/>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pic>
          <p:nvPicPr>
            <p:cNvPr id="13" name="图片 12">
              <a:extLst>
                <a:ext uri="{FF2B5EF4-FFF2-40B4-BE49-F238E27FC236}">
                  <a16:creationId xmlns:a16="http://schemas.microsoft.com/office/drawing/2014/main" id="{1003A7BA-073A-4870-BC83-FEDB2F6F97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19901" y="2981338"/>
              <a:ext cx="576700" cy="576700"/>
            </a:xfrm>
            <a:prstGeom prst="rect">
              <a:avLst/>
            </a:prstGeom>
          </p:spPr>
        </p:pic>
        <p:sp>
          <p:nvSpPr>
            <p:cNvPr id="15" name="六边形 14">
              <a:extLst>
                <a:ext uri="{FF2B5EF4-FFF2-40B4-BE49-F238E27FC236}">
                  <a16:creationId xmlns:a16="http://schemas.microsoft.com/office/drawing/2014/main" id="{831CECED-D570-434B-AA89-A6E824B756A4}"/>
                </a:ext>
              </a:extLst>
            </p:cNvPr>
            <p:cNvSpPr/>
            <p:nvPr/>
          </p:nvSpPr>
          <p:spPr>
            <a:xfrm rot="5400000">
              <a:off x="1482437" y="2647293"/>
              <a:ext cx="1371600" cy="1182414"/>
            </a:xfrm>
            <a:prstGeom prst="hexagon">
              <a:avLst>
                <a:gd name="adj" fmla="val 30523"/>
                <a:gd name="vf" fmla="val 115470"/>
              </a:avLst>
            </a:prstGeom>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a:latin typeface="Century Gothic" panose="020B0502020202020204" pitchFamily="34" charset="0"/>
                <a:cs typeface="Arial" panose="020B0604020202020204" pitchFamily="34" charset="0"/>
              </a:endParaRPr>
            </a:p>
          </p:txBody>
        </p:sp>
        <p:pic>
          <p:nvPicPr>
            <p:cNvPr id="16" name="图片 15">
              <a:extLst>
                <a:ext uri="{FF2B5EF4-FFF2-40B4-BE49-F238E27FC236}">
                  <a16:creationId xmlns:a16="http://schemas.microsoft.com/office/drawing/2014/main" id="{7855748A-B01D-467F-A1DA-5A5E5EF5C7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33221" y="2981338"/>
              <a:ext cx="804497" cy="576700"/>
            </a:xfrm>
            <a:prstGeom prst="rect">
              <a:avLst/>
            </a:prstGeom>
          </p:spPr>
        </p:pic>
        <p:sp>
          <p:nvSpPr>
            <p:cNvPr id="18" name="六边形 17">
              <a:extLst>
                <a:ext uri="{FF2B5EF4-FFF2-40B4-BE49-F238E27FC236}">
                  <a16:creationId xmlns:a16="http://schemas.microsoft.com/office/drawing/2014/main" id="{66B8E755-87E7-4021-9B87-E93167276725}"/>
                </a:ext>
              </a:extLst>
            </p:cNvPr>
            <p:cNvSpPr/>
            <p:nvPr/>
          </p:nvSpPr>
          <p:spPr>
            <a:xfrm rot="5400000">
              <a:off x="9320686" y="2640365"/>
              <a:ext cx="1371600" cy="1182414"/>
            </a:xfrm>
            <a:prstGeom prst="hexagon">
              <a:avLst>
                <a:gd name="adj" fmla="val 30523"/>
                <a:gd name="vf" fmla="val 115470"/>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pic>
          <p:nvPicPr>
            <p:cNvPr id="19" name="图片 18">
              <a:extLst>
                <a:ext uri="{FF2B5EF4-FFF2-40B4-BE49-F238E27FC236}">
                  <a16:creationId xmlns:a16="http://schemas.microsoft.com/office/drawing/2014/main" id="{F3E676A2-48A4-4E0D-8C2A-266815BDCC8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673503" y="2865544"/>
              <a:ext cx="732056" cy="732056"/>
            </a:xfrm>
            <a:prstGeom prst="rect">
              <a:avLst/>
            </a:prstGeom>
          </p:spPr>
        </p:pic>
        <p:sp>
          <p:nvSpPr>
            <p:cNvPr id="21" name="六边形 20">
              <a:extLst>
                <a:ext uri="{FF2B5EF4-FFF2-40B4-BE49-F238E27FC236}">
                  <a16:creationId xmlns:a16="http://schemas.microsoft.com/office/drawing/2014/main" id="{D4188171-35E0-4365-8083-98AA8BC2AB78}"/>
                </a:ext>
              </a:extLst>
            </p:cNvPr>
            <p:cNvSpPr/>
            <p:nvPr/>
          </p:nvSpPr>
          <p:spPr>
            <a:xfrm rot="5400000">
              <a:off x="4095187" y="2647293"/>
              <a:ext cx="1371600" cy="1182414"/>
            </a:xfrm>
            <a:prstGeom prst="hexagon">
              <a:avLst>
                <a:gd name="adj" fmla="val 30523"/>
                <a:gd name="vf" fmla="val 115470"/>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sz="2000">
                <a:latin typeface="Century Gothic" panose="020B0502020202020204" pitchFamily="34" charset="0"/>
                <a:cs typeface="Arial" panose="020B0604020202020204" pitchFamily="34" charset="0"/>
              </a:endParaRPr>
            </a:p>
          </p:txBody>
        </p:sp>
        <p:pic>
          <p:nvPicPr>
            <p:cNvPr id="22" name="图片 21">
              <a:extLst>
                <a:ext uri="{FF2B5EF4-FFF2-40B4-BE49-F238E27FC236}">
                  <a16:creationId xmlns:a16="http://schemas.microsoft.com/office/drawing/2014/main" id="{BAA718E5-04C5-4AF3-A66B-0335F0E8C54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09329" y="2961603"/>
              <a:ext cx="576700" cy="576700"/>
            </a:xfrm>
            <a:prstGeom prst="rect">
              <a:avLst/>
            </a:prstGeom>
          </p:spPr>
        </p:pic>
        <p:grpSp>
          <p:nvGrpSpPr>
            <p:cNvPr id="61" name="组合 60">
              <a:extLst>
                <a:ext uri="{FF2B5EF4-FFF2-40B4-BE49-F238E27FC236}">
                  <a16:creationId xmlns:a16="http://schemas.microsoft.com/office/drawing/2014/main" id="{F1F95E0E-CA1C-41EC-AC0C-F51F45BF7923}"/>
                </a:ext>
              </a:extLst>
            </p:cNvPr>
            <p:cNvGrpSpPr/>
            <p:nvPr/>
          </p:nvGrpSpPr>
          <p:grpSpPr>
            <a:xfrm>
              <a:off x="777600" y="4152900"/>
              <a:ext cx="2415913" cy="1135591"/>
              <a:chOff x="777600" y="4152900"/>
              <a:chExt cx="2415913" cy="1135591"/>
            </a:xfrm>
          </p:grpSpPr>
          <p:grpSp>
            <p:nvGrpSpPr>
              <p:cNvPr id="35" name="组合 34">
                <a:extLst>
                  <a:ext uri="{FF2B5EF4-FFF2-40B4-BE49-F238E27FC236}">
                    <a16:creationId xmlns:a16="http://schemas.microsoft.com/office/drawing/2014/main" id="{D0F9A0FD-91EA-4AFF-A3CB-AC21825A384F}"/>
                  </a:ext>
                </a:extLst>
              </p:cNvPr>
              <p:cNvGrpSpPr/>
              <p:nvPr/>
            </p:nvGrpSpPr>
            <p:grpSpPr>
              <a:xfrm>
                <a:off x="777600" y="4296017"/>
                <a:ext cx="2415913" cy="873540"/>
                <a:chOff x="7118628" y="3375179"/>
                <a:chExt cx="2415913" cy="873540"/>
              </a:xfrm>
            </p:grpSpPr>
            <p:sp>
              <p:nvSpPr>
                <p:cNvPr id="36" name="矩形 35">
                  <a:extLst>
                    <a:ext uri="{FF2B5EF4-FFF2-40B4-BE49-F238E27FC236}">
                      <a16:creationId xmlns:a16="http://schemas.microsoft.com/office/drawing/2014/main" id="{C76299B8-BD21-4B50-96DD-4E7FC187F963}"/>
                    </a:ext>
                  </a:extLst>
                </p:cNvPr>
                <p:cNvSpPr/>
                <p:nvPr/>
              </p:nvSpPr>
              <p:spPr>
                <a:xfrm>
                  <a:off x="7483989" y="3761547"/>
                  <a:ext cx="2050552" cy="48717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bg1">
                          <a:lumMod val="50000"/>
                        </a:schemeClr>
                      </a:solidFill>
                      <a:latin typeface="Century Gothic" panose="020B0502020202020204" pitchFamily="34" charset="0"/>
                    </a:rPr>
                    <a:t>Far far away, behind the word mountain</a:t>
                  </a:r>
                </a:p>
              </p:txBody>
            </p:sp>
            <p:sp>
              <p:nvSpPr>
                <p:cNvPr id="37" name="矩形 36">
                  <a:extLst>
                    <a:ext uri="{FF2B5EF4-FFF2-40B4-BE49-F238E27FC236}">
                      <a16:creationId xmlns:a16="http://schemas.microsoft.com/office/drawing/2014/main" id="{894AF8A9-9A93-4C32-B455-EB657637A3A7}"/>
                    </a:ext>
                  </a:extLst>
                </p:cNvPr>
                <p:cNvSpPr/>
                <p:nvPr/>
              </p:nvSpPr>
              <p:spPr>
                <a:xfrm>
                  <a:off x="7118628" y="3375179"/>
                  <a:ext cx="2415913"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Stage sales target</a:t>
                  </a:r>
                  <a:endParaRPr lang="zh-CN" altLang="en-US" b="1" dirty="0">
                    <a:solidFill>
                      <a:schemeClr val="tx1">
                        <a:lumMod val="75000"/>
                        <a:lumOff val="25000"/>
                      </a:schemeClr>
                    </a:solidFill>
                    <a:latin typeface="Century Gothic" panose="020B0502020202020204" pitchFamily="34" charset="0"/>
                  </a:endParaRPr>
                </a:p>
              </p:txBody>
            </p:sp>
          </p:grpSp>
          <p:grpSp>
            <p:nvGrpSpPr>
              <p:cNvPr id="51" name="组合 50">
                <a:extLst>
                  <a:ext uri="{FF2B5EF4-FFF2-40B4-BE49-F238E27FC236}">
                    <a16:creationId xmlns:a16="http://schemas.microsoft.com/office/drawing/2014/main" id="{C0A87DA2-253B-45C3-A037-638BE48937C0}"/>
                  </a:ext>
                </a:extLst>
              </p:cNvPr>
              <p:cNvGrpSpPr/>
              <p:nvPr/>
            </p:nvGrpSpPr>
            <p:grpSpPr>
              <a:xfrm>
                <a:off x="1292999" y="4152900"/>
                <a:ext cx="1775875" cy="1135591"/>
                <a:chOff x="1280299" y="4218230"/>
                <a:chExt cx="1775875" cy="994061"/>
              </a:xfrm>
            </p:grpSpPr>
            <p:cxnSp>
              <p:nvCxnSpPr>
                <p:cNvPr id="48" name="直接连接符 47">
                  <a:extLst>
                    <a:ext uri="{FF2B5EF4-FFF2-40B4-BE49-F238E27FC236}">
                      <a16:creationId xmlns:a16="http://schemas.microsoft.com/office/drawing/2014/main" id="{0BDB6701-B84B-4D42-B683-6B0DAB1DBEE9}"/>
                    </a:ext>
                  </a:extLst>
                </p:cNvPr>
                <p:cNvCxnSpPr>
                  <a:cxnSpLocks/>
                </p:cNvCxnSpPr>
                <p:nvPr/>
              </p:nvCxnSpPr>
              <p:spPr>
                <a:xfrm>
                  <a:off x="1280299" y="4218230"/>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24D15A6D-5EDD-4EF0-8B8E-2409A364D260}"/>
                    </a:ext>
                  </a:extLst>
                </p:cNvPr>
                <p:cNvCxnSpPr>
                  <a:cxnSpLocks/>
                </p:cNvCxnSpPr>
                <p:nvPr/>
              </p:nvCxnSpPr>
              <p:spPr>
                <a:xfrm>
                  <a:off x="1280299" y="5212291"/>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grpSp>
          <p:nvGrpSpPr>
            <p:cNvPr id="62" name="组合 61">
              <a:extLst>
                <a:ext uri="{FF2B5EF4-FFF2-40B4-BE49-F238E27FC236}">
                  <a16:creationId xmlns:a16="http://schemas.microsoft.com/office/drawing/2014/main" id="{303B5254-B7FC-455B-8097-3DA381D21BF1}"/>
                </a:ext>
              </a:extLst>
            </p:cNvPr>
            <p:cNvGrpSpPr/>
            <p:nvPr/>
          </p:nvGrpSpPr>
          <p:grpSpPr>
            <a:xfrm>
              <a:off x="3132000" y="4152900"/>
              <a:ext cx="3093703" cy="1135591"/>
              <a:chOff x="3132000" y="4152900"/>
              <a:chExt cx="3093703" cy="1135591"/>
            </a:xfrm>
          </p:grpSpPr>
          <p:grpSp>
            <p:nvGrpSpPr>
              <p:cNvPr id="38" name="组合 37">
                <a:extLst>
                  <a:ext uri="{FF2B5EF4-FFF2-40B4-BE49-F238E27FC236}">
                    <a16:creationId xmlns:a16="http://schemas.microsoft.com/office/drawing/2014/main" id="{AD84B708-E39F-493E-A428-E8EC3DAC143E}"/>
                  </a:ext>
                </a:extLst>
              </p:cNvPr>
              <p:cNvGrpSpPr/>
              <p:nvPr/>
            </p:nvGrpSpPr>
            <p:grpSpPr>
              <a:xfrm>
                <a:off x="3132000" y="4296017"/>
                <a:ext cx="3093703" cy="873540"/>
                <a:chOff x="6860278" y="3375179"/>
                <a:chExt cx="3093703" cy="873540"/>
              </a:xfrm>
            </p:grpSpPr>
            <p:sp>
              <p:nvSpPr>
                <p:cNvPr id="39" name="矩形 38">
                  <a:extLst>
                    <a:ext uri="{FF2B5EF4-FFF2-40B4-BE49-F238E27FC236}">
                      <a16:creationId xmlns:a16="http://schemas.microsoft.com/office/drawing/2014/main" id="{BCC3D1C5-E21A-422A-97B9-0657BEAC0678}"/>
                    </a:ext>
                  </a:extLst>
                </p:cNvPr>
                <p:cNvSpPr/>
                <p:nvPr/>
              </p:nvSpPr>
              <p:spPr>
                <a:xfrm>
                  <a:off x="7483989" y="3761547"/>
                  <a:ext cx="2050552" cy="48717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bg1">
                          <a:lumMod val="50000"/>
                        </a:schemeClr>
                      </a:solidFill>
                      <a:latin typeface="Century Gothic" panose="020B0502020202020204" pitchFamily="34" charset="0"/>
                    </a:rPr>
                    <a:t>Far far away, behind the word mountain</a:t>
                  </a:r>
                </a:p>
              </p:txBody>
            </p:sp>
            <p:sp>
              <p:nvSpPr>
                <p:cNvPr id="40" name="矩形 39">
                  <a:extLst>
                    <a:ext uri="{FF2B5EF4-FFF2-40B4-BE49-F238E27FC236}">
                      <a16:creationId xmlns:a16="http://schemas.microsoft.com/office/drawing/2014/main" id="{2F8EC782-5746-421F-88C2-95FDEB88A53A}"/>
                    </a:ext>
                  </a:extLst>
                </p:cNvPr>
                <p:cNvSpPr/>
                <p:nvPr/>
              </p:nvSpPr>
              <p:spPr>
                <a:xfrm>
                  <a:off x="6860278" y="3375179"/>
                  <a:ext cx="3093703"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Stage marketing strategy</a:t>
                  </a:r>
                  <a:endParaRPr lang="zh-CN" altLang="en-US" b="1" dirty="0">
                    <a:solidFill>
                      <a:schemeClr val="tx1">
                        <a:lumMod val="75000"/>
                        <a:lumOff val="25000"/>
                      </a:schemeClr>
                    </a:solidFill>
                    <a:latin typeface="Century Gothic" panose="020B0502020202020204" pitchFamily="34" charset="0"/>
                  </a:endParaRPr>
                </a:p>
              </p:txBody>
            </p:sp>
          </p:grpSp>
          <p:grpSp>
            <p:nvGrpSpPr>
              <p:cNvPr id="52" name="组合 51">
                <a:extLst>
                  <a:ext uri="{FF2B5EF4-FFF2-40B4-BE49-F238E27FC236}">
                    <a16:creationId xmlns:a16="http://schemas.microsoft.com/office/drawing/2014/main" id="{A0D4D972-845C-45C6-95F8-86FC7C5E2BB1}"/>
                  </a:ext>
                </a:extLst>
              </p:cNvPr>
              <p:cNvGrpSpPr/>
              <p:nvPr/>
            </p:nvGrpSpPr>
            <p:grpSpPr>
              <a:xfrm>
                <a:off x="3893049" y="4152900"/>
                <a:ext cx="1775875" cy="1135591"/>
                <a:chOff x="1280299" y="4218230"/>
                <a:chExt cx="1775875" cy="994061"/>
              </a:xfrm>
            </p:grpSpPr>
            <p:cxnSp>
              <p:nvCxnSpPr>
                <p:cNvPr id="53" name="直接连接符 52">
                  <a:extLst>
                    <a:ext uri="{FF2B5EF4-FFF2-40B4-BE49-F238E27FC236}">
                      <a16:creationId xmlns:a16="http://schemas.microsoft.com/office/drawing/2014/main" id="{F18BC484-2801-4012-B1FA-7AEA192021CA}"/>
                    </a:ext>
                  </a:extLst>
                </p:cNvPr>
                <p:cNvCxnSpPr>
                  <a:cxnSpLocks/>
                </p:cNvCxnSpPr>
                <p:nvPr/>
              </p:nvCxnSpPr>
              <p:spPr>
                <a:xfrm>
                  <a:off x="1280299" y="4218230"/>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E73F580C-81E5-48DF-AFD8-F3076E221229}"/>
                    </a:ext>
                  </a:extLst>
                </p:cNvPr>
                <p:cNvCxnSpPr>
                  <a:cxnSpLocks/>
                </p:cNvCxnSpPr>
                <p:nvPr/>
              </p:nvCxnSpPr>
              <p:spPr>
                <a:xfrm>
                  <a:off x="1280299" y="5212291"/>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grpSp>
          <p:nvGrpSpPr>
            <p:cNvPr id="63" name="组合 62">
              <a:extLst>
                <a:ext uri="{FF2B5EF4-FFF2-40B4-BE49-F238E27FC236}">
                  <a16:creationId xmlns:a16="http://schemas.microsoft.com/office/drawing/2014/main" id="{A336BABD-2CF3-45F3-8884-0747C93BEC35}"/>
                </a:ext>
              </a:extLst>
            </p:cNvPr>
            <p:cNvGrpSpPr/>
            <p:nvPr/>
          </p:nvGrpSpPr>
          <p:grpSpPr>
            <a:xfrm>
              <a:off x="6073942" y="4152900"/>
              <a:ext cx="3049467" cy="1135591"/>
              <a:chOff x="6073942" y="4152900"/>
              <a:chExt cx="3049467" cy="1135591"/>
            </a:xfrm>
          </p:grpSpPr>
          <p:grpSp>
            <p:nvGrpSpPr>
              <p:cNvPr id="41" name="组合 40">
                <a:extLst>
                  <a:ext uri="{FF2B5EF4-FFF2-40B4-BE49-F238E27FC236}">
                    <a16:creationId xmlns:a16="http://schemas.microsoft.com/office/drawing/2014/main" id="{A2ECABB4-E17C-4C31-A3FC-D274DD15C952}"/>
                  </a:ext>
                </a:extLst>
              </p:cNvPr>
              <p:cNvGrpSpPr/>
              <p:nvPr/>
            </p:nvGrpSpPr>
            <p:grpSpPr>
              <a:xfrm>
                <a:off x="6073942" y="4296016"/>
                <a:ext cx="3049467" cy="873541"/>
                <a:chOff x="7189470" y="3375178"/>
                <a:chExt cx="3049467" cy="873541"/>
              </a:xfrm>
            </p:grpSpPr>
            <p:sp>
              <p:nvSpPr>
                <p:cNvPr id="42" name="矩形 41">
                  <a:extLst>
                    <a:ext uri="{FF2B5EF4-FFF2-40B4-BE49-F238E27FC236}">
                      <a16:creationId xmlns:a16="http://schemas.microsoft.com/office/drawing/2014/main" id="{C695CB90-B6CE-4940-87DE-C58408F2411A}"/>
                    </a:ext>
                  </a:extLst>
                </p:cNvPr>
                <p:cNvSpPr/>
                <p:nvPr/>
              </p:nvSpPr>
              <p:spPr>
                <a:xfrm>
                  <a:off x="7483989" y="3761547"/>
                  <a:ext cx="2050552" cy="48717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bg1">
                          <a:lumMod val="50000"/>
                        </a:schemeClr>
                      </a:solidFill>
                      <a:latin typeface="Century Gothic" panose="020B0502020202020204" pitchFamily="34" charset="0"/>
                    </a:rPr>
                    <a:t>Far far away, behind the word mountain</a:t>
                  </a:r>
                </a:p>
              </p:txBody>
            </p:sp>
            <p:sp>
              <p:nvSpPr>
                <p:cNvPr id="43" name="矩形 42">
                  <a:extLst>
                    <a:ext uri="{FF2B5EF4-FFF2-40B4-BE49-F238E27FC236}">
                      <a16:creationId xmlns:a16="http://schemas.microsoft.com/office/drawing/2014/main" id="{3634AF0E-71CC-4351-9E28-73D10FFE6EDF}"/>
                    </a:ext>
                  </a:extLst>
                </p:cNvPr>
                <p:cNvSpPr/>
                <p:nvPr/>
              </p:nvSpPr>
              <p:spPr>
                <a:xfrm>
                  <a:off x="7189470" y="3375178"/>
                  <a:ext cx="3049467"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Stage promotion strategy</a:t>
                  </a:r>
                  <a:endParaRPr lang="zh-CN" altLang="en-US" b="1" dirty="0">
                    <a:solidFill>
                      <a:schemeClr val="tx1">
                        <a:lumMod val="75000"/>
                        <a:lumOff val="25000"/>
                      </a:schemeClr>
                    </a:solidFill>
                    <a:latin typeface="Century Gothic" panose="020B0502020202020204" pitchFamily="34" charset="0"/>
                  </a:endParaRPr>
                </a:p>
              </p:txBody>
            </p:sp>
          </p:grpSp>
          <p:grpSp>
            <p:nvGrpSpPr>
              <p:cNvPr id="55" name="组合 54">
                <a:extLst>
                  <a:ext uri="{FF2B5EF4-FFF2-40B4-BE49-F238E27FC236}">
                    <a16:creationId xmlns:a16="http://schemas.microsoft.com/office/drawing/2014/main" id="{56517DED-23DE-4119-A860-DEE88E819E9B}"/>
                  </a:ext>
                </a:extLst>
              </p:cNvPr>
              <p:cNvGrpSpPr/>
              <p:nvPr/>
            </p:nvGrpSpPr>
            <p:grpSpPr>
              <a:xfrm>
                <a:off x="6518499" y="4152900"/>
                <a:ext cx="1775875" cy="1135591"/>
                <a:chOff x="1280299" y="4218230"/>
                <a:chExt cx="1775875" cy="994061"/>
              </a:xfrm>
            </p:grpSpPr>
            <p:cxnSp>
              <p:nvCxnSpPr>
                <p:cNvPr id="56" name="直接连接符 55">
                  <a:extLst>
                    <a:ext uri="{FF2B5EF4-FFF2-40B4-BE49-F238E27FC236}">
                      <a16:creationId xmlns:a16="http://schemas.microsoft.com/office/drawing/2014/main" id="{5E55D5EF-F6AF-43C6-B53F-C0A974236499}"/>
                    </a:ext>
                  </a:extLst>
                </p:cNvPr>
                <p:cNvCxnSpPr>
                  <a:cxnSpLocks/>
                </p:cNvCxnSpPr>
                <p:nvPr/>
              </p:nvCxnSpPr>
              <p:spPr>
                <a:xfrm>
                  <a:off x="1280299" y="4218230"/>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0B5217E1-B9A5-4FC4-A8BC-68F13379330A}"/>
                    </a:ext>
                  </a:extLst>
                </p:cNvPr>
                <p:cNvCxnSpPr>
                  <a:cxnSpLocks/>
                </p:cNvCxnSpPr>
                <p:nvPr/>
              </p:nvCxnSpPr>
              <p:spPr>
                <a:xfrm>
                  <a:off x="1280299" y="5212291"/>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grpSp>
          <p:nvGrpSpPr>
            <p:cNvPr id="64" name="组合 63">
              <a:extLst>
                <a:ext uri="{FF2B5EF4-FFF2-40B4-BE49-F238E27FC236}">
                  <a16:creationId xmlns:a16="http://schemas.microsoft.com/office/drawing/2014/main" id="{AB40986A-2968-492B-9051-EBAB33D3C0A3}"/>
                </a:ext>
              </a:extLst>
            </p:cNvPr>
            <p:cNvGrpSpPr/>
            <p:nvPr/>
          </p:nvGrpSpPr>
          <p:grpSpPr>
            <a:xfrm>
              <a:off x="8981210" y="4152900"/>
              <a:ext cx="2560389" cy="1135591"/>
              <a:chOff x="8981210" y="4152900"/>
              <a:chExt cx="2560389" cy="1135591"/>
            </a:xfrm>
          </p:grpSpPr>
          <p:grpSp>
            <p:nvGrpSpPr>
              <p:cNvPr id="44" name="组合 43">
                <a:extLst>
                  <a:ext uri="{FF2B5EF4-FFF2-40B4-BE49-F238E27FC236}">
                    <a16:creationId xmlns:a16="http://schemas.microsoft.com/office/drawing/2014/main" id="{4241DE9A-1EA3-4337-A0B2-44250152B6F2}"/>
                  </a:ext>
                </a:extLst>
              </p:cNvPr>
              <p:cNvGrpSpPr/>
              <p:nvPr/>
            </p:nvGrpSpPr>
            <p:grpSpPr>
              <a:xfrm>
                <a:off x="8981210" y="4296017"/>
                <a:ext cx="2560389" cy="873540"/>
                <a:chOff x="7483988" y="3375179"/>
                <a:chExt cx="2560389" cy="873540"/>
              </a:xfrm>
            </p:grpSpPr>
            <p:sp>
              <p:nvSpPr>
                <p:cNvPr id="45" name="矩形 44">
                  <a:extLst>
                    <a:ext uri="{FF2B5EF4-FFF2-40B4-BE49-F238E27FC236}">
                      <a16:creationId xmlns:a16="http://schemas.microsoft.com/office/drawing/2014/main" id="{D4D9BFBD-EF91-4E8A-81B6-0BA9A9EC10B9}"/>
                    </a:ext>
                  </a:extLst>
                </p:cNvPr>
                <p:cNvSpPr/>
                <p:nvPr/>
              </p:nvSpPr>
              <p:spPr>
                <a:xfrm>
                  <a:off x="7483989" y="3761547"/>
                  <a:ext cx="2050552" cy="48717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bg1">
                          <a:lumMod val="50000"/>
                        </a:schemeClr>
                      </a:solidFill>
                      <a:latin typeface="Century Gothic" panose="020B0502020202020204" pitchFamily="34" charset="0"/>
                    </a:rPr>
                    <a:t>Far far away, behind the word mountain</a:t>
                  </a:r>
                </a:p>
              </p:txBody>
            </p:sp>
            <p:sp>
              <p:nvSpPr>
                <p:cNvPr id="46" name="矩形 45">
                  <a:extLst>
                    <a:ext uri="{FF2B5EF4-FFF2-40B4-BE49-F238E27FC236}">
                      <a16:creationId xmlns:a16="http://schemas.microsoft.com/office/drawing/2014/main" id="{C91A6051-9A00-4DDE-882D-E7AB8FD82983}"/>
                    </a:ext>
                  </a:extLst>
                </p:cNvPr>
                <p:cNvSpPr/>
                <p:nvPr/>
              </p:nvSpPr>
              <p:spPr>
                <a:xfrm>
                  <a:off x="7483988" y="3375179"/>
                  <a:ext cx="2560389"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Stage execution plan</a:t>
                  </a:r>
                  <a:endParaRPr lang="zh-CN" altLang="en-US" b="1" dirty="0">
                    <a:solidFill>
                      <a:schemeClr val="tx1">
                        <a:lumMod val="75000"/>
                        <a:lumOff val="25000"/>
                      </a:schemeClr>
                    </a:solidFill>
                    <a:latin typeface="Century Gothic" panose="020B0502020202020204" pitchFamily="34" charset="0"/>
                  </a:endParaRPr>
                </a:p>
              </p:txBody>
            </p:sp>
          </p:grpSp>
          <p:grpSp>
            <p:nvGrpSpPr>
              <p:cNvPr id="58" name="组合 57">
                <a:extLst>
                  <a:ext uri="{FF2B5EF4-FFF2-40B4-BE49-F238E27FC236}">
                    <a16:creationId xmlns:a16="http://schemas.microsoft.com/office/drawing/2014/main" id="{41248E12-1627-4210-A65B-42354471FAA2}"/>
                  </a:ext>
                </a:extLst>
              </p:cNvPr>
              <p:cNvGrpSpPr/>
              <p:nvPr/>
            </p:nvGrpSpPr>
            <p:grpSpPr>
              <a:xfrm>
                <a:off x="9131249" y="4152900"/>
                <a:ext cx="1775875" cy="1135591"/>
                <a:chOff x="1280299" y="4218230"/>
                <a:chExt cx="1775875" cy="994061"/>
              </a:xfrm>
            </p:grpSpPr>
            <p:cxnSp>
              <p:nvCxnSpPr>
                <p:cNvPr id="59" name="直接连接符 58">
                  <a:extLst>
                    <a:ext uri="{FF2B5EF4-FFF2-40B4-BE49-F238E27FC236}">
                      <a16:creationId xmlns:a16="http://schemas.microsoft.com/office/drawing/2014/main" id="{EF88035F-2264-4502-BC2A-579502D3A6DD}"/>
                    </a:ext>
                  </a:extLst>
                </p:cNvPr>
                <p:cNvCxnSpPr>
                  <a:cxnSpLocks/>
                </p:cNvCxnSpPr>
                <p:nvPr/>
              </p:nvCxnSpPr>
              <p:spPr>
                <a:xfrm>
                  <a:off x="1280299" y="4218230"/>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51986ACD-FB52-480B-AE02-FD2D31234402}"/>
                    </a:ext>
                  </a:extLst>
                </p:cNvPr>
                <p:cNvCxnSpPr>
                  <a:cxnSpLocks/>
                </p:cNvCxnSpPr>
                <p:nvPr/>
              </p:nvCxnSpPr>
              <p:spPr>
                <a:xfrm>
                  <a:off x="1280299" y="5212291"/>
                  <a:ext cx="1775875" cy="0"/>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28276901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p:cNvGrpSpPr/>
          <p:nvPr/>
        </p:nvGrpSpPr>
        <p:grpSpPr>
          <a:xfrm>
            <a:off x="1168400" y="2524832"/>
            <a:ext cx="8382000" cy="2690010"/>
            <a:chOff x="1805287" y="2283864"/>
            <a:chExt cx="9042400" cy="2901950"/>
          </a:xfrm>
        </p:grpSpPr>
        <p:grpSp>
          <p:nvGrpSpPr>
            <p:cNvPr id="2" name="组合 1"/>
            <p:cNvGrpSpPr/>
            <p:nvPr/>
          </p:nvGrpSpPr>
          <p:grpSpPr>
            <a:xfrm>
              <a:off x="1805287" y="2741064"/>
              <a:ext cx="1163638" cy="1747838"/>
              <a:chOff x="2052030" y="3002321"/>
              <a:chExt cx="1163638" cy="1747838"/>
            </a:xfrm>
          </p:grpSpPr>
          <p:sp>
            <p:nvSpPr>
              <p:cNvPr id="3" name="任意多边形 2"/>
              <p:cNvSpPr/>
              <p:nvPr/>
            </p:nvSpPr>
            <p:spPr>
              <a:xfrm rot="12966304">
                <a:off x="2052030" y="3718284"/>
                <a:ext cx="1163638" cy="1031875"/>
              </a:xfrm>
              <a:custGeom>
                <a:avLst/>
                <a:gdLst>
                  <a:gd name="connsiteX0" fmla="*/ 1052874 w 1164173"/>
                  <a:gd name="connsiteY0" fmla="*/ 962340 h 1031654"/>
                  <a:gd name="connsiteX1" fmla="*/ 1069057 w 1164173"/>
                  <a:gd name="connsiteY1" fmla="*/ 858943 h 1031654"/>
                  <a:gd name="connsiteX2" fmla="*/ 965659 w 1164173"/>
                  <a:gd name="connsiteY2" fmla="*/ 842761 h 1031654"/>
                  <a:gd name="connsiteX3" fmla="*/ 949477 w 1164173"/>
                  <a:gd name="connsiteY3" fmla="*/ 946158 h 1031654"/>
                  <a:gd name="connsiteX4" fmla="*/ 1052874 w 1164173"/>
                  <a:gd name="connsiteY4" fmla="*/ 962340 h 1031654"/>
                  <a:gd name="connsiteX5" fmla="*/ 1135899 w 1164173"/>
                  <a:gd name="connsiteY5" fmla="*/ 1003380 h 1031654"/>
                  <a:gd name="connsiteX6" fmla="*/ 1067640 w 1164173"/>
                  <a:gd name="connsiteY6" fmla="*/ 1031654 h 1031654"/>
                  <a:gd name="connsiteX7" fmla="*/ 102307 w 1164173"/>
                  <a:gd name="connsiteY7" fmla="*/ 1031654 h 1031654"/>
                  <a:gd name="connsiteX8" fmla="*/ 64732 w 1164173"/>
                  <a:gd name="connsiteY8" fmla="*/ 1024068 h 1031654"/>
                  <a:gd name="connsiteX9" fmla="*/ 59198 w 1164173"/>
                  <a:gd name="connsiteY9" fmla="*/ 1020337 h 1031654"/>
                  <a:gd name="connsiteX10" fmla="*/ 48283 w 1164173"/>
                  <a:gd name="connsiteY10" fmla="*/ 1015422 h 1031654"/>
                  <a:gd name="connsiteX11" fmla="*/ 36524 w 1164173"/>
                  <a:gd name="connsiteY11" fmla="*/ 1005050 h 1031654"/>
                  <a:gd name="connsiteX12" fmla="*/ 34048 w 1164173"/>
                  <a:gd name="connsiteY12" fmla="*/ 1003380 h 1031654"/>
                  <a:gd name="connsiteX13" fmla="*/ 33191 w 1164173"/>
                  <a:gd name="connsiteY13" fmla="*/ 1002110 h 1031654"/>
                  <a:gd name="connsiteX14" fmla="*/ 19535 w 1164173"/>
                  <a:gd name="connsiteY14" fmla="*/ 990064 h 1031654"/>
                  <a:gd name="connsiteX15" fmla="*/ 12949 w 1164173"/>
                  <a:gd name="connsiteY15" fmla="*/ 883555 h 1031654"/>
                  <a:gd name="connsiteX16" fmla="*/ 495615 w 1164173"/>
                  <a:gd name="connsiteY16" fmla="*/ 47552 h 1031654"/>
                  <a:gd name="connsiteX17" fmla="*/ 520972 w 1164173"/>
                  <a:gd name="connsiteY17" fmla="*/ 18805 h 1031654"/>
                  <a:gd name="connsiteX18" fmla="*/ 534039 w 1164173"/>
                  <a:gd name="connsiteY18" fmla="*/ 12428 h 1031654"/>
                  <a:gd name="connsiteX19" fmla="*/ 534278 w 1164173"/>
                  <a:gd name="connsiteY19" fmla="*/ 12218 h 1031654"/>
                  <a:gd name="connsiteX20" fmla="*/ 536772 w 1164173"/>
                  <a:gd name="connsiteY20" fmla="*/ 11095 h 1031654"/>
                  <a:gd name="connsiteX21" fmla="*/ 554231 w 1164173"/>
                  <a:gd name="connsiteY21" fmla="*/ 2574 h 1031654"/>
                  <a:gd name="connsiteX22" fmla="*/ 561466 w 1164173"/>
                  <a:gd name="connsiteY22" fmla="*/ 2070 h 1031654"/>
                  <a:gd name="connsiteX23" fmla="*/ 570612 w 1164173"/>
                  <a:gd name="connsiteY23" fmla="*/ 0 h 1031654"/>
                  <a:gd name="connsiteX24" fmla="*/ 580884 w 1164173"/>
                  <a:gd name="connsiteY24" fmla="*/ 716 h 1031654"/>
                  <a:gd name="connsiteX25" fmla="*/ 591149 w 1164173"/>
                  <a:gd name="connsiteY25" fmla="*/ 1 h 1031654"/>
                  <a:gd name="connsiteX26" fmla="*/ 600288 w 1164173"/>
                  <a:gd name="connsiteY26" fmla="*/ 2070 h 1031654"/>
                  <a:gd name="connsiteX27" fmla="*/ 607528 w 1164173"/>
                  <a:gd name="connsiteY27" fmla="*/ 2574 h 1031654"/>
                  <a:gd name="connsiteX28" fmla="*/ 625016 w 1164173"/>
                  <a:gd name="connsiteY28" fmla="*/ 11107 h 1031654"/>
                  <a:gd name="connsiteX29" fmla="*/ 627483 w 1164173"/>
                  <a:gd name="connsiteY29" fmla="*/ 12218 h 1031654"/>
                  <a:gd name="connsiteX30" fmla="*/ 627718 w 1164173"/>
                  <a:gd name="connsiteY30" fmla="*/ 12426 h 1031654"/>
                  <a:gd name="connsiteX31" fmla="*/ 640787 w 1164173"/>
                  <a:gd name="connsiteY31" fmla="*/ 18804 h 1031654"/>
                  <a:gd name="connsiteX32" fmla="*/ 666144 w 1164173"/>
                  <a:gd name="connsiteY32" fmla="*/ 47552 h 1031654"/>
                  <a:gd name="connsiteX33" fmla="*/ 1148811 w 1164173"/>
                  <a:gd name="connsiteY33" fmla="*/ 883554 h 1031654"/>
                  <a:gd name="connsiteX34" fmla="*/ 1150460 w 1164173"/>
                  <a:gd name="connsiteY34" fmla="*/ 888458 h 1031654"/>
                  <a:gd name="connsiteX35" fmla="*/ 1156587 w 1164173"/>
                  <a:gd name="connsiteY35" fmla="*/ 897546 h 1031654"/>
                  <a:gd name="connsiteX36" fmla="*/ 1164173 w 1164173"/>
                  <a:gd name="connsiteY36" fmla="*/ 935121 h 1031654"/>
                  <a:gd name="connsiteX37" fmla="*/ 1135899 w 1164173"/>
                  <a:gd name="connsiteY37" fmla="*/ 1003380 h 103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4173" h="1031654">
                    <a:moveTo>
                      <a:pt x="1052874" y="962340"/>
                    </a:moveTo>
                    <a:cubicBezTo>
                      <a:pt x="1085896" y="938256"/>
                      <a:pt x="1093141" y="891964"/>
                      <a:pt x="1069057" y="858943"/>
                    </a:cubicBezTo>
                    <a:cubicBezTo>
                      <a:pt x="1044973" y="825922"/>
                      <a:pt x="998680" y="818677"/>
                      <a:pt x="965659" y="842761"/>
                    </a:cubicBezTo>
                    <a:cubicBezTo>
                      <a:pt x="932638" y="866845"/>
                      <a:pt x="925393" y="913137"/>
                      <a:pt x="949477" y="946158"/>
                    </a:cubicBezTo>
                    <a:cubicBezTo>
                      <a:pt x="973561" y="979179"/>
                      <a:pt x="1019853" y="986424"/>
                      <a:pt x="1052874" y="962340"/>
                    </a:cubicBezTo>
                    <a:close/>
                    <a:moveTo>
                      <a:pt x="1135899" y="1003380"/>
                    </a:moveTo>
                    <a:cubicBezTo>
                      <a:pt x="1118430" y="1020849"/>
                      <a:pt x="1094297" y="1031654"/>
                      <a:pt x="1067640" y="1031654"/>
                    </a:cubicBezTo>
                    <a:lnTo>
                      <a:pt x="102307" y="1031654"/>
                    </a:lnTo>
                    <a:cubicBezTo>
                      <a:pt x="88978" y="1031654"/>
                      <a:pt x="76281" y="1028953"/>
                      <a:pt x="64732" y="1024068"/>
                    </a:cubicBezTo>
                    <a:lnTo>
                      <a:pt x="59198" y="1020337"/>
                    </a:lnTo>
                    <a:lnTo>
                      <a:pt x="48283" y="1015422"/>
                    </a:lnTo>
                    <a:lnTo>
                      <a:pt x="36524" y="1005050"/>
                    </a:lnTo>
                    <a:lnTo>
                      <a:pt x="34048" y="1003380"/>
                    </a:lnTo>
                    <a:lnTo>
                      <a:pt x="33191" y="1002110"/>
                    </a:lnTo>
                    <a:lnTo>
                      <a:pt x="19535" y="990064"/>
                    </a:lnTo>
                    <a:cubicBezTo>
                      <a:pt x="-3144" y="960050"/>
                      <a:pt x="-7044" y="918183"/>
                      <a:pt x="12949" y="883555"/>
                    </a:cubicBezTo>
                    <a:lnTo>
                      <a:pt x="495615" y="47552"/>
                    </a:lnTo>
                    <a:cubicBezTo>
                      <a:pt x="502280" y="36009"/>
                      <a:pt x="510968" y="26364"/>
                      <a:pt x="520972" y="18805"/>
                    </a:cubicBezTo>
                    <a:lnTo>
                      <a:pt x="534039" y="12428"/>
                    </a:lnTo>
                    <a:lnTo>
                      <a:pt x="534278" y="12218"/>
                    </a:lnTo>
                    <a:lnTo>
                      <a:pt x="536772" y="11095"/>
                    </a:lnTo>
                    <a:lnTo>
                      <a:pt x="554231" y="2574"/>
                    </a:lnTo>
                    <a:lnTo>
                      <a:pt x="561466" y="2070"/>
                    </a:lnTo>
                    <a:lnTo>
                      <a:pt x="570612" y="0"/>
                    </a:lnTo>
                    <a:lnTo>
                      <a:pt x="580884" y="716"/>
                    </a:lnTo>
                    <a:lnTo>
                      <a:pt x="591149" y="1"/>
                    </a:lnTo>
                    <a:lnTo>
                      <a:pt x="600288" y="2070"/>
                    </a:lnTo>
                    <a:lnTo>
                      <a:pt x="607528" y="2574"/>
                    </a:lnTo>
                    <a:lnTo>
                      <a:pt x="625016" y="11107"/>
                    </a:lnTo>
                    <a:lnTo>
                      <a:pt x="627483" y="12218"/>
                    </a:lnTo>
                    <a:lnTo>
                      <a:pt x="627718" y="12426"/>
                    </a:lnTo>
                    <a:lnTo>
                      <a:pt x="640787" y="18804"/>
                    </a:lnTo>
                    <a:cubicBezTo>
                      <a:pt x="650792" y="26363"/>
                      <a:pt x="659480" y="36009"/>
                      <a:pt x="666144" y="47552"/>
                    </a:cubicBezTo>
                    <a:lnTo>
                      <a:pt x="1148811" y="883554"/>
                    </a:lnTo>
                    <a:lnTo>
                      <a:pt x="1150460" y="888458"/>
                    </a:lnTo>
                    <a:lnTo>
                      <a:pt x="1156587" y="897546"/>
                    </a:lnTo>
                    <a:cubicBezTo>
                      <a:pt x="1161472" y="909095"/>
                      <a:pt x="1164173" y="921792"/>
                      <a:pt x="1164173" y="935121"/>
                    </a:cubicBezTo>
                    <a:cubicBezTo>
                      <a:pt x="1164173" y="961778"/>
                      <a:pt x="1153368" y="985911"/>
                      <a:pt x="1135899" y="1003380"/>
                    </a:cubicBezTo>
                    <a:close/>
                  </a:path>
                </a:pathLst>
              </a:custGeom>
              <a:ln/>
            </p:spPr>
            <p:style>
              <a:lnRef idx="1">
                <a:schemeClr val="accent2"/>
              </a:lnRef>
              <a:fillRef idx="3">
                <a:schemeClr val="accent2"/>
              </a:fillRef>
              <a:effectRef idx="2">
                <a:schemeClr val="accent2"/>
              </a:effectRef>
              <a:fontRef idx="minor">
                <a:schemeClr val="lt1"/>
              </a:fontRef>
            </p:style>
            <p:txBody>
              <a:bodyPr anchor="ctr">
                <a:scene3d>
                  <a:camera prst="orthographicFront"/>
                  <a:lightRig rig="threePt" dir="t"/>
                </a:scene3d>
                <a:sp3d contourW="12700"/>
              </a:bodyPr>
              <a:lstStyle/>
              <a:p>
                <a:pPr algn="ctr">
                  <a:defRPr/>
                </a:pPr>
                <a:endParaRPr lang="zh-CN" altLang="en-US" sz="1400">
                  <a:latin typeface="Century Gothic" panose="020B0502020202020204" pitchFamily="34" charset="0"/>
                </a:endParaRPr>
              </a:p>
            </p:txBody>
          </p:sp>
          <p:cxnSp>
            <p:nvCxnSpPr>
              <p:cNvPr id="4" name="直接箭头连接符 3"/>
              <p:cNvCxnSpPr/>
              <p:nvPr/>
            </p:nvCxnSpPr>
            <p:spPr>
              <a:xfrm flipV="1">
                <a:off x="2494943" y="3002321"/>
                <a:ext cx="0" cy="504825"/>
              </a:xfrm>
              <a:prstGeom prst="straightConnector1">
                <a:avLst/>
              </a:prstGeom>
              <a:ln>
                <a:solidFill>
                  <a:schemeClr val="bg1">
                    <a:lumMod val="7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5" name="文本框 5"/>
              <p:cNvSpPr txBox="1">
                <a:spLocks noChangeArrowheads="1"/>
              </p:cNvSpPr>
              <p:nvPr/>
            </p:nvSpPr>
            <p:spPr bwMode="auto">
              <a:xfrm>
                <a:off x="2531455" y="3975459"/>
                <a:ext cx="4122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lnSpc>
                    <a:spcPct val="90000"/>
                  </a:lnSpc>
                  <a:spcBef>
                    <a:spcPts val="1000"/>
                  </a:spcBef>
                  <a:buFont typeface="Arial" panose="020B0604020202020204" pitchFamily="34" charset="0"/>
                  <a:buChar char="•"/>
                  <a:defRPr sz="2800">
                    <a:solidFill>
                      <a:schemeClr val="tx1"/>
                    </a:solidFill>
                    <a:latin typeface="Calibri" panose="020B060402020202020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B060402020202020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B060402020202020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9pPr>
              </a:lstStyle>
              <a:p>
                <a:pPr>
                  <a:lnSpc>
                    <a:spcPct val="100000"/>
                  </a:lnSpc>
                  <a:spcBef>
                    <a:spcPct val="0"/>
                  </a:spcBef>
                  <a:buFontTx/>
                  <a:buNone/>
                </a:pPr>
                <a:r>
                  <a:rPr lang="en-US" altLang="zh-CN" sz="1400" dirty="0">
                    <a:solidFill>
                      <a:schemeClr val="bg1"/>
                    </a:solidFill>
                    <a:latin typeface="Century Gothic" panose="020B0502020202020204" pitchFamily="34" charset="0"/>
                    <a:ea typeface="+mj-ea"/>
                  </a:rPr>
                  <a:t>01</a:t>
                </a:r>
                <a:endParaRPr lang="zh-CN" altLang="en-US" sz="1400" dirty="0">
                  <a:solidFill>
                    <a:schemeClr val="bg1"/>
                  </a:solidFill>
                  <a:latin typeface="Century Gothic" panose="020B0502020202020204" pitchFamily="34" charset="0"/>
                  <a:ea typeface="+mj-ea"/>
                </a:endParaRPr>
              </a:p>
            </p:txBody>
          </p:sp>
        </p:grpSp>
        <p:grpSp>
          <p:nvGrpSpPr>
            <p:cNvPr id="6" name="组合 5"/>
            <p:cNvGrpSpPr/>
            <p:nvPr/>
          </p:nvGrpSpPr>
          <p:grpSpPr>
            <a:xfrm>
              <a:off x="3607100" y="3072852"/>
              <a:ext cx="1346200" cy="1973262"/>
              <a:chOff x="3853843" y="3334109"/>
              <a:chExt cx="1346200" cy="1973262"/>
            </a:xfrm>
          </p:grpSpPr>
          <p:sp>
            <p:nvSpPr>
              <p:cNvPr id="7" name="任意多边形 6"/>
              <p:cNvSpPr/>
              <p:nvPr/>
            </p:nvSpPr>
            <p:spPr>
              <a:xfrm>
                <a:off x="3853843" y="3334109"/>
                <a:ext cx="1346200" cy="1446212"/>
              </a:xfrm>
              <a:custGeom>
                <a:avLst/>
                <a:gdLst>
                  <a:gd name="connsiteX0" fmla="*/ 170487 w 1345719"/>
                  <a:gd name="connsiteY0" fmla="*/ 1152570 h 1446325"/>
                  <a:gd name="connsiteX1" fmla="*/ 75237 w 1345719"/>
                  <a:gd name="connsiteY1" fmla="*/ 1245439 h 1446325"/>
                  <a:gd name="connsiteX2" fmla="*/ 170487 w 1345719"/>
                  <a:gd name="connsiteY2" fmla="*/ 1338308 h 1446325"/>
                  <a:gd name="connsiteX3" fmla="*/ 265737 w 1345719"/>
                  <a:gd name="connsiteY3" fmla="*/ 1245439 h 1446325"/>
                  <a:gd name="connsiteX4" fmla="*/ 170487 w 1345719"/>
                  <a:gd name="connsiteY4" fmla="*/ 1152570 h 1446325"/>
                  <a:gd name="connsiteX5" fmla="*/ 229941 w 1345719"/>
                  <a:gd name="connsiteY5" fmla="*/ 1457 h 1446325"/>
                  <a:gd name="connsiteX6" fmla="*/ 319553 w 1345719"/>
                  <a:gd name="connsiteY6" fmla="*/ 23145 h 1446325"/>
                  <a:gd name="connsiteX7" fmla="*/ 1292832 w 1345719"/>
                  <a:gd name="connsiteY7" fmla="*/ 733005 h 1446325"/>
                  <a:gd name="connsiteX8" fmla="*/ 1325137 w 1345719"/>
                  <a:gd name="connsiteY8" fmla="*/ 768284 h 1446325"/>
                  <a:gd name="connsiteX9" fmla="*/ 1327973 w 1345719"/>
                  <a:gd name="connsiteY9" fmla="*/ 776116 h 1446325"/>
                  <a:gd name="connsiteX10" fmla="*/ 1335364 w 1345719"/>
                  <a:gd name="connsiteY10" fmla="*/ 789097 h 1446325"/>
                  <a:gd name="connsiteX11" fmla="*/ 1339593 w 1345719"/>
                  <a:gd name="connsiteY11" fmla="*/ 808201 h 1446325"/>
                  <a:gd name="connsiteX12" fmla="*/ 1340862 w 1345719"/>
                  <a:gd name="connsiteY12" fmla="*/ 811706 h 1446325"/>
                  <a:gd name="connsiteX13" fmla="*/ 1340792 w 1345719"/>
                  <a:gd name="connsiteY13" fmla="*/ 813617 h 1446325"/>
                  <a:gd name="connsiteX14" fmla="*/ 1345702 w 1345719"/>
                  <a:gd name="connsiteY14" fmla="*/ 835803 h 1446325"/>
                  <a:gd name="connsiteX15" fmla="*/ 1274021 w 1345719"/>
                  <a:gd name="connsiteY15" fmla="*/ 948033 h 1446325"/>
                  <a:gd name="connsiteX16" fmla="*/ 172626 w 1345719"/>
                  <a:gd name="connsiteY16" fmla="*/ 1435987 h 1446325"/>
                  <a:gd name="connsiteX17" fmla="*/ 125921 w 1345719"/>
                  <a:gd name="connsiteY17" fmla="*/ 1446325 h 1446325"/>
                  <a:gd name="connsiteX18" fmla="*/ 108057 w 1345719"/>
                  <a:gd name="connsiteY18" fmla="*/ 1443146 h 1446325"/>
                  <a:gd name="connsiteX19" fmla="*/ 107662 w 1345719"/>
                  <a:gd name="connsiteY19" fmla="*/ 1443182 h 1446325"/>
                  <a:gd name="connsiteX20" fmla="*/ 104321 w 1345719"/>
                  <a:gd name="connsiteY20" fmla="*/ 1442479 h 1446325"/>
                  <a:gd name="connsiteX21" fmla="*/ 80452 w 1345719"/>
                  <a:gd name="connsiteY21" fmla="*/ 1438232 h 1446325"/>
                  <a:gd name="connsiteX22" fmla="*/ 72788 w 1345719"/>
                  <a:gd name="connsiteY22" fmla="*/ 1433421 h 1446325"/>
                  <a:gd name="connsiteX23" fmla="*/ 62044 w 1345719"/>
                  <a:gd name="connsiteY23" fmla="*/ 1428782 h 1446325"/>
                  <a:gd name="connsiteX24" fmla="*/ 52214 w 1345719"/>
                  <a:gd name="connsiteY24" fmla="*/ 1420507 h 1446325"/>
                  <a:gd name="connsiteX25" fmla="*/ 41338 w 1345719"/>
                  <a:gd name="connsiteY25" fmla="*/ 1413679 h 1446325"/>
                  <a:gd name="connsiteX26" fmla="*/ 33645 w 1345719"/>
                  <a:gd name="connsiteY26" fmla="*/ 1404872 h 1446325"/>
                  <a:gd name="connsiteX27" fmla="*/ 26716 w 1345719"/>
                  <a:gd name="connsiteY27" fmla="*/ 1399040 h 1446325"/>
                  <a:gd name="connsiteX28" fmla="*/ 15359 w 1345719"/>
                  <a:gd name="connsiteY28" fmla="*/ 1377578 h 1446325"/>
                  <a:gd name="connsiteX29" fmla="*/ 13689 w 1345719"/>
                  <a:gd name="connsiteY29" fmla="*/ 1374643 h 1446325"/>
                  <a:gd name="connsiteX30" fmla="*/ 13605 w 1345719"/>
                  <a:gd name="connsiteY30" fmla="*/ 1374261 h 1446325"/>
                  <a:gd name="connsiteX31" fmla="*/ 5119 w 1345719"/>
                  <a:gd name="connsiteY31" fmla="*/ 1358219 h 1446325"/>
                  <a:gd name="connsiteX32" fmla="*/ 693 w 1345719"/>
                  <a:gd name="connsiteY32" fmla="*/ 1310588 h 1446325"/>
                  <a:gd name="connsiteX33" fmla="*/ 25982 w 1345719"/>
                  <a:gd name="connsiteY33" fmla="*/ 1074146 h 1446325"/>
                  <a:gd name="connsiteX34" fmla="*/ 332057 w 1345719"/>
                  <a:gd name="connsiteY34" fmla="*/ 938546 h 1446325"/>
                  <a:gd name="connsiteX35" fmla="*/ 389498 w 1345719"/>
                  <a:gd name="connsiteY35" fmla="*/ 848612 h 1446325"/>
                  <a:gd name="connsiteX36" fmla="*/ 385563 w 1345719"/>
                  <a:gd name="connsiteY36" fmla="*/ 830832 h 1446325"/>
                  <a:gd name="connsiteX37" fmla="*/ 385619 w 1345719"/>
                  <a:gd name="connsiteY37" fmla="*/ 829301 h 1446325"/>
                  <a:gd name="connsiteX38" fmla="*/ 384602 w 1345719"/>
                  <a:gd name="connsiteY38" fmla="*/ 826493 h 1446325"/>
                  <a:gd name="connsiteX39" fmla="*/ 381214 w 1345719"/>
                  <a:gd name="connsiteY39" fmla="*/ 811184 h 1446325"/>
                  <a:gd name="connsiteX40" fmla="*/ 375291 w 1345719"/>
                  <a:gd name="connsiteY40" fmla="*/ 800781 h 1446325"/>
                  <a:gd name="connsiteX41" fmla="*/ 373019 w 1345719"/>
                  <a:gd name="connsiteY41" fmla="*/ 794506 h 1446325"/>
                  <a:gd name="connsiteX42" fmla="*/ 347131 w 1345719"/>
                  <a:gd name="connsiteY42" fmla="*/ 766235 h 1446325"/>
                  <a:gd name="connsiteX43" fmla="*/ 79772 w 1345719"/>
                  <a:gd name="connsiteY43" fmla="*/ 571237 h 1446325"/>
                  <a:gd name="connsiteX44" fmla="*/ 128808 w 1345719"/>
                  <a:gd name="connsiteY44" fmla="*/ 112775 h 1446325"/>
                  <a:gd name="connsiteX45" fmla="*/ 130751 w 1345719"/>
                  <a:gd name="connsiteY45" fmla="*/ 106618 h 1446325"/>
                  <a:gd name="connsiteX46" fmla="*/ 131257 w 1345719"/>
                  <a:gd name="connsiteY46" fmla="*/ 92950 h 1446325"/>
                  <a:gd name="connsiteX47" fmla="*/ 151240 w 1345719"/>
                  <a:gd name="connsiteY47" fmla="*/ 49487 h 1446325"/>
                  <a:gd name="connsiteX48" fmla="*/ 229941 w 1345719"/>
                  <a:gd name="connsiteY48" fmla="*/ 1457 h 144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5719" h="1446325">
                    <a:moveTo>
                      <a:pt x="170487" y="1152570"/>
                    </a:moveTo>
                    <a:cubicBezTo>
                      <a:pt x="117882" y="1152570"/>
                      <a:pt x="75237" y="1194149"/>
                      <a:pt x="75237" y="1245439"/>
                    </a:cubicBezTo>
                    <a:cubicBezTo>
                      <a:pt x="75237" y="1296729"/>
                      <a:pt x="117882" y="1338308"/>
                      <a:pt x="170487" y="1338308"/>
                    </a:cubicBezTo>
                    <a:cubicBezTo>
                      <a:pt x="223092" y="1338308"/>
                      <a:pt x="265737" y="1296729"/>
                      <a:pt x="265737" y="1245439"/>
                    </a:cubicBezTo>
                    <a:cubicBezTo>
                      <a:pt x="265737" y="1194149"/>
                      <a:pt x="223092" y="1152570"/>
                      <a:pt x="170487" y="1152570"/>
                    </a:cubicBezTo>
                    <a:close/>
                    <a:moveTo>
                      <a:pt x="229941" y="1457"/>
                    </a:moveTo>
                    <a:cubicBezTo>
                      <a:pt x="260400" y="-3310"/>
                      <a:pt x="292677" y="3543"/>
                      <a:pt x="319553" y="23145"/>
                    </a:cubicBezTo>
                    <a:lnTo>
                      <a:pt x="1292832" y="733005"/>
                    </a:lnTo>
                    <a:cubicBezTo>
                      <a:pt x="1306271" y="742807"/>
                      <a:pt x="1317086" y="754866"/>
                      <a:pt x="1325137" y="768284"/>
                    </a:cubicBezTo>
                    <a:lnTo>
                      <a:pt x="1327973" y="776116"/>
                    </a:lnTo>
                    <a:lnTo>
                      <a:pt x="1335364" y="789097"/>
                    </a:lnTo>
                    <a:lnTo>
                      <a:pt x="1339593" y="808201"/>
                    </a:lnTo>
                    <a:lnTo>
                      <a:pt x="1340862" y="811706"/>
                    </a:lnTo>
                    <a:lnTo>
                      <a:pt x="1340792" y="813617"/>
                    </a:lnTo>
                    <a:lnTo>
                      <a:pt x="1345702" y="835803"/>
                    </a:lnTo>
                    <a:cubicBezTo>
                      <a:pt x="1346497" y="882742"/>
                      <a:pt x="1319642" y="927821"/>
                      <a:pt x="1274021" y="948033"/>
                    </a:cubicBezTo>
                    <a:lnTo>
                      <a:pt x="172626" y="1435987"/>
                    </a:lnTo>
                    <a:cubicBezTo>
                      <a:pt x="157418" y="1442724"/>
                      <a:pt x="141565" y="1446060"/>
                      <a:pt x="125921" y="1446325"/>
                    </a:cubicBezTo>
                    <a:lnTo>
                      <a:pt x="108057" y="1443146"/>
                    </a:lnTo>
                    <a:lnTo>
                      <a:pt x="107662" y="1443182"/>
                    </a:lnTo>
                    <a:lnTo>
                      <a:pt x="104321" y="1442479"/>
                    </a:lnTo>
                    <a:lnTo>
                      <a:pt x="80452" y="1438232"/>
                    </a:lnTo>
                    <a:lnTo>
                      <a:pt x="72788" y="1433421"/>
                    </a:lnTo>
                    <a:lnTo>
                      <a:pt x="62044" y="1428782"/>
                    </a:lnTo>
                    <a:lnTo>
                      <a:pt x="52214" y="1420507"/>
                    </a:lnTo>
                    <a:lnTo>
                      <a:pt x="41338" y="1413679"/>
                    </a:lnTo>
                    <a:lnTo>
                      <a:pt x="33645" y="1404872"/>
                    </a:lnTo>
                    <a:lnTo>
                      <a:pt x="26716" y="1399040"/>
                    </a:lnTo>
                    <a:lnTo>
                      <a:pt x="15359" y="1377578"/>
                    </a:lnTo>
                    <a:lnTo>
                      <a:pt x="13689" y="1374643"/>
                    </a:lnTo>
                    <a:lnTo>
                      <a:pt x="13605" y="1374261"/>
                    </a:lnTo>
                    <a:lnTo>
                      <a:pt x="5119" y="1358219"/>
                    </a:lnTo>
                    <a:cubicBezTo>
                      <a:pt x="590" y="1343241"/>
                      <a:pt x="-1076" y="1327127"/>
                      <a:pt x="693" y="1310588"/>
                    </a:cubicBezTo>
                    <a:lnTo>
                      <a:pt x="25982" y="1074146"/>
                    </a:lnTo>
                    <a:lnTo>
                      <a:pt x="332057" y="938546"/>
                    </a:lnTo>
                    <a:cubicBezTo>
                      <a:pt x="368615" y="922349"/>
                      <a:pt x="390135" y="886225"/>
                      <a:pt x="389498" y="848612"/>
                    </a:cubicBezTo>
                    <a:lnTo>
                      <a:pt x="385563" y="830832"/>
                    </a:lnTo>
                    <a:lnTo>
                      <a:pt x="385619" y="829301"/>
                    </a:lnTo>
                    <a:lnTo>
                      <a:pt x="384602" y="826493"/>
                    </a:lnTo>
                    <a:lnTo>
                      <a:pt x="381214" y="811184"/>
                    </a:lnTo>
                    <a:lnTo>
                      <a:pt x="375291" y="800781"/>
                    </a:lnTo>
                    <a:lnTo>
                      <a:pt x="373019" y="794506"/>
                    </a:lnTo>
                    <a:cubicBezTo>
                      <a:pt x="366567" y="783753"/>
                      <a:pt x="357900" y="774089"/>
                      <a:pt x="347131" y="766235"/>
                    </a:cubicBezTo>
                    <a:lnTo>
                      <a:pt x="79772" y="571237"/>
                    </a:lnTo>
                    <a:lnTo>
                      <a:pt x="128808" y="112775"/>
                    </a:lnTo>
                    <a:lnTo>
                      <a:pt x="130751" y="106618"/>
                    </a:lnTo>
                    <a:lnTo>
                      <a:pt x="131257" y="92950"/>
                    </a:lnTo>
                    <a:cubicBezTo>
                      <a:pt x="134825" y="77714"/>
                      <a:pt x="141438" y="62926"/>
                      <a:pt x="151240" y="49487"/>
                    </a:cubicBezTo>
                    <a:cubicBezTo>
                      <a:pt x="170842" y="22611"/>
                      <a:pt x="199482" y="6225"/>
                      <a:pt x="229941" y="1457"/>
                    </a:cubicBezTo>
                    <a:close/>
                  </a:path>
                </a:pathLst>
              </a:custGeom>
              <a:ln/>
            </p:spPr>
            <p:style>
              <a:lnRef idx="1">
                <a:schemeClr val="accent5"/>
              </a:lnRef>
              <a:fillRef idx="3">
                <a:schemeClr val="accent5"/>
              </a:fillRef>
              <a:effectRef idx="2">
                <a:schemeClr val="accent5"/>
              </a:effectRef>
              <a:fontRef idx="minor">
                <a:schemeClr val="lt1"/>
              </a:fontRef>
            </p:style>
            <p:txBody>
              <a:bodyPr anchor="ctr">
                <a:scene3d>
                  <a:camera prst="orthographicFront"/>
                  <a:lightRig rig="threePt" dir="t"/>
                </a:scene3d>
                <a:sp3d contourW="12700"/>
              </a:bodyPr>
              <a:lstStyle/>
              <a:p>
                <a:pPr algn="ctr">
                  <a:defRPr/>
                </a:pPr>
                <a:endParaRPr lang="zh-CN" altLang="en-US" sz="1400">
                  <a:latin typeface="Century Gothic" panose="020B0502020202020204" pitchFamily="34" charset="0"/>
                </a:endParaRPr>
              </a:p>
            </p:txBody>
          </p:sp>
          <p:cxnSp>
            <p:nvCxnSpPr>
              <p:cNvPr id="8" name="直接箭头连接符 7"/>
              <p:cNvCxnSpPr/>
              <p:nvPr/>
            </p:nvCxnSpPr>
            <p:spPr>
              <a:xfrm>
                <a:off x="3999893" y="4780321"/>
                <a:ext cx="0" cy="527050"/>
              </a:xfrm>
              <a:prstGeom prst="straightConnector1">
                <a:avLst/>
              </a:prstGeom>
              <a:ln>
                <a:solidFill>
                  <a:schemeClr val="bg1">
                    <a:lumMod val="7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 name="文本框 6"/>
              <p:cNvSpPr txBox="1">
                <a:spLocks noChangeArrowheads="1"/>
              </p:cNvSpPr>
              <p:nvPr/>
            </p:nvSpPr>
            <p:spPr bwMode="auto">
              <a:xfrm>
                <a:off x="4379305" y="3945296"/>
                <a:ext cx="44114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lnSpc>
                    <a:spcPct val="90000"/>
                  </a:lnSpc>
                  <a:spcBef>
                    <a:spcPts val="1000"/>
                  </a:spcBef>
                  <a:buFont typeface="Arial" panose="020B0604020202020204" pitchFamily="34" charset="0"/>
                  <a:buChar char="•"/>
                  <a:defRPr sz="2800">
                    <a:solidFill>
                      <a:schemeClr val="tx1"/>
                    </a:solidFill>
                    <a:latin typeface="Calibri" panose="020B060402020202020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B060402020202020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B060402020202020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9pPr>
              </a:lstStyle>
              <a:p>
                <a:pPr>
                  <a:lnSpc>
                    <a:spcPct val="100000"/>
                  </a:lnSpc>
                  <a:spcBef>
                    <a:spcPct val="0"/>
                  </a:spcBef>
                  <a:buFontTx/>
                  <a:buNone/>
                </a:pPr>
                <a:r>
                  <a:rPr lang="en-US" altLang="zh-CN" sz="1600" dirty="0">
                    <a:solidFill>
                      <a:schemeClr val="bg1"/>
                    </a:solidFill>
                    <a:latin typeface="Century Gothic" panose="020B0502020202020204" pitchFamily="34" charset="0"/>
                    <a:ea typeface="+mj-ea"/>
                  </a:rPr>
                  <a:t>02</a:t>
                </a:r>
                <a:endParaRPr lang="zh-CN" altLang="en-US" sz="1600" dirty="0">
                  <a:solidFill>
                    <a:schemeClr val="bg1"/>
                  </a:solidFill>
                  <a:latin typeface="Century Gothic" panose="020B0502020202020204" pitchFamily="34" charset="0"/>
                  <a:ea typeface="+mj-ea"/>
                </a:endParaRPr>
              </a:p>
            </p:txBody>
          </p:sp>
        </p:grpSp>
        <p:grpSp>
          <p:nvGrpSpPr>
            <p:cNvPr id="10" name="组合 9"/>
            <p:cNvGrpSpPr/>
            <p:nvPr/>
          </p:nvGrpSpPr>
          <p:grpSpPr>
            <a:xfrm>
              <a:off x="5105700" y="2560089"/>
              <a:ext cx="1452562" cy="2057400"/>
              <a:chOff x="5352443" y="2821346"/>
              <a:chExt cx="1452562" cy="2057400"/>
            </a:xfrm>
          </p:grpSpPr>
          <p:sp>
            <p:nvSpPr>
              <p:cNvPr id="11" name="任意多边形 10"/>
              <p:cNvSpPr/>
              <p:nvPr/>
            </p:nvSpPr>
            <p:spPr>
              <a:xfrm rot="12966304">
                <a:off x="5352443" y="3591284"/>
                <a:ext cx="1452562" cy="1287462"/>
              </a:xfrm>
              <a:custGeom>
                <a:avLst/>
                <a:gdLst>
                  <a:gd name="connsiteX0" fmla="*/ 1313889 w 1452780"/>
                  <a:gd name="connsiteY0" fmla="*/ 1200911 h 1287408"/>
                  <a:gd name="connsiteX1" fmla="*/ 1334084 w 1452780"/>
                  <a:gd name="connsiteY1" fmla="*/ 1071881 h 1287408"/>
                  <a:gd name="connsiteX2" fmla="*/ 1205053 w 1452780"/>
                  <a:gd name="connsiteY2" fmla="*/ 1051687 h 1287408"/>
                  <a:gd name="connsiteX3" fmla="*/ 1184859 w 1452780"/>
                  <a:gd name="connsiteY3" fmla="*/ 1180717 h 1287408"/>
                  <a:gd name="connsiteX4" fmla="*/ 1313889 w 1452780"/>
                  <a:gd name="connsiteY4" fmla="*/ 1200911 h 1287408"/>
                  <a:gd name="connsiteX5" fmla="*/ 1417497 w 1452780"/>
                  <a:gd name="connsiteY5" fmla="*/ 1252125 h 1287408"/>
                  <a:gd name="connsiteX6" fmla="*/ 1332316 w 1452780"/>
                  <a:gd name="connsiteY6" fmla="*/ 1287408 h 1287408"/>
                  <a:gd name="connsiteX7" fmla="*/ 127670 w 1452780"/>
                  <a:gd name="connsiteY7" fmla="*/ 1287408 h 1287408"/>
                  <a:gd name="connsiteX8" fmla="*/ 80780 w 1452780"/>
                  <a:gd name="connsiteY8" fmla="*/ 1277941 h 1287408"/>
                  <a:gd name="connsiteX9" fmla="*/ 73874 w 1452780"/>
                  <a:gd name="connsiteY9" fmla="*/ 1273285 h 1287408"/>
                  <a:gd name="connsiteX10" fmla="*/ 60253 w 1452780"/>
                  <a:gd name="connsiteY10" fmla="*/ 1267152 h 1287408"/>
                  <a:gd name="connsiteX11" fmla="*/ 45579 w 1452780"/>
                  <a:gd name="connsiteY11" fmla="*/ 1254209 h 1287408"/>
                  <a:gd name="connsiteX12" fmla="*/ 42489 w 1452780"/>
                  <a:gd name="connsiteY12" fmla="*/ 1252125 h 1287408"/>
                  <a:gd name="connsiteX13" fmla="*/ 41419 w 1452780"/>
                  <a:gd name="connsiteY13" fmla="*/ 1250540 h 1287408"/>
                  <a:gd name="connsiteX14" fmla="*/ 24378 w 1452780"/>
                  <a:gd name="connsiteY14" fmla="*/ 1235508 h 1287408"/>
                  <a:gd name="connsiteX15" fmla="*/ 16159 w 1452780"/>
                  <a:gd name="connsiteY15" fmla="*/ 1102594 h 1287408"/>
                  <a:gd name="connsiteX16" fmla="*/ 618482 w 1452780"/>
                  <a:gd name="connsiteY16" fmla="*/ 59341 h 1287408"/>
                  <a:gd name="connsiteX17" fmla="*/ 650125 w 1452780"/>
                  <a:gd name="connsiteY17" fmla="*/ 23467 h 1287408"/>
                  <a:gd name="connsiteX18" fmla="*/ 666431 w 1452780"/>
                  <a:gd name="connsiteY18" fmla="*/ 15509 h 1287408"/>
                  <a:gd name="connsiteX19" fmla="*/ 666729 w 1452780"/>
                  <a:gd name="connsiteY19" fmla="*/ 15247 h 1287408"/>
                  <a:gd name="connsiteX20" fmla="*/ 669842 w 1452780"/>
                  <a:gd name="connsiteY20" fmla="*/ 13846 h 1287408"/>
                  <a:gd name="connsiteX21" fmla="*/ 691629 w 1452780"/>
                  <a:gd name="connsiteY21" fmla="*/ 3212 h 1287408"/>
                  <a:gd name="connsiteX22" fmla="*/ 700657 w 1452780"/>
                  <a:gd name="connsiteY22" fmla="*/ 2583 h 1287408"/>
                  <a:gd name="connsiteX23" fmla="*/ 712071 w 1452780"/>
                  <a:gd name="connsiteY23" fmla="*/ 0 h 1287408"/>
                  <a:gd name="connsiteX24" fmla="*/ 724889 w 1452780"/>
                  <a:gd name="connsiteY24" fmla="*/ 893 h 1287408"/>
                  <a:gd name="connsiteX25" fmla="*/ 737699 w 1452780"/>
                  <a:gd name="connsiteY25" fmla="*/ 1 h 1287408"/>
                  <a:gd name="connsiteX26" fmla="*/ 749104 w 1452780"/>
                  <a:gd name="connsiteY26" fmla="*/ 2583 h 1287408"/>
                  <a:gd name="connsiteX27" fmla="*/ 758139 w 1452780"/>
                  <a:gd name="connsiteY27" fmla="*/ 3212 h 1287408"/>
                  <a:gd name="connsiteX28" fmla="*/ 779962 w 1452780"/>
                  <a:gd name="connsiteY28" fmla="*/ 13860 h 1287408"/>
                  <a:gd name="connsiteX29" fmla="*/ 783041 w 1452780"/>
                  <a:gd name="connsiteY29" fmla="*/ 15247 h 1287408"/>
                  <a:gd name="connsiteX30" fmla="*/ 783334 w 1452780"/>
                  <a:gd name="connsiteY30" fmla="*/ 15506 h 1287408"/>
                  <a:gd name="connsiteX31" fmla="*/ 799643 w 1452780"/>
                  <a:gd name="connsiteY31" fmla="*/ 23466 h 1287408"/>
                  <a:gd name="connsiteX32" fmla="*/ 831286 w 1452780"/>
                  <a:gd name="connsiteY32" fmla="*/ 59341 h 1287408"/>
                  <a:gd name="connsiteX33" fmla="*/ 950182 w 1452780"/>
                  <a:gd name="connsiteY33" fmla="*/ 265273 h 1287408"/>
                  <a:gd name="connsiteX34" fmla="*/ 782798 w 1452780"/>
                  <a:gd name="connsiteY34" fmla="*/ 555190 h 1287408"/>
                  <a:gd name="connsiteX35" fmla="*/ 789384 w 1452780"/>
                  <a:gd name="connsiteY35" fmla="*/ 661699 h 1287408"/>
                  <a:gd name="connsiteX36" fmla="*/ 803040 w 1452780"/>
                  <a:gd name="connsiteY36" fmla="*/ 673745 h 1287408"/>
                  <a:gd name="connsiteX37" fmla="*/ 803897 w 1452780"/>
                  <a:gd name="connsiteY37" fmla="*/ 675015 h 1287408"/>
                  <a:gd name="connsiteX38" fmla="*/ 806373 w 1452780"/>
                  <a:gd name="connsiteY38" fmla="*/ 676685 h 1287408"/>
                  <a:gd name="connsiteX39" fmla="*/ 818132 w 1452780"/>
                  <a:gd name="connsiteY39" fmla="*/ 687057 h 1287408"/>
                  <a:gd name="connsiteX40" fmla="*/ 829047 w 1452780"/>
                  <a:gd name="connsiteY40" fmla="*/ 691972 h 1287408"/>
                  <a:gd name="connsiteX41" fmla="*/ 834581 w 1452780"/>
                  <a:gd name="connsiteY41" fmla="*/ 695703 h 1287408"/>
                  <a:gd name="connsiteX42" fmla="*/ 872156 w 1452780"/>
                  <a:gd name="connsiteY42" fmla="*/ 703289 h 1287408"/>
                  <a:gd name="connsiteX43" fmla="*/ 1203071 w 1452780"/>
                  <a:gd name="connsiteY43" fmla="*/ 703289 h 1287408"/>
                  <a:gd name="connsiteX44" fmla="*/ 1433610 w 1452780"/>
                  <a:gd name="connsiteY44" fmla="*/ 1102593 h 1287408"/>
                  <a:gd name="connsiteX45" fmla="*/ 1435668 w 1452780"/>
                  <a:gd name="connsiteY45" fmla="*/ 1108713 h 1287408"/>
                  <a:gd name="connsiteX46" fmla="*/ 1443313 w 1452780"/>
                  <a:gd name="connsiteY46" fmla="*/ 1120054 h 1287408"/>
                  <a:gd name="connsiteX47" fmla="*/ 1452780 w 1452780"/>
                  <a:gd name="connsiteY47" fmla="*/ 1166944 h 1287408"/>
                  <a:gd name="connsiteX48" fmla="*/ 1417497 w 1452780"/>
                  <a:gd name="connsiteY48" fmla="*/ 1252125 h 128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52780" h="1287408">
                    <a:moveTo>
                      <a:pt x="1313889" y="1200911"/>
                    </a:moveTo>
                    <a:cubicBezTo>
                      <a:pt x="1355097" y="1170856"/>
                      <a:pt x="1364139" y="1113088"/>
                      <a:pt x="1334084" y="1071881"/>
                    </a:cubicBezTo>
                    <a:cubicBezTo>
                      <a:pt x="1304030" y="1030674"/>
                      <a:pt x="1246260" y="1021633"/>
                      <a:pt x="1205053" y="1051687"/>
                    </a:cubicBezTo>
                    <a:cubicBezTo>
                      <a:pt x="1163846" y="1081742"/>
                      <a:pt x="1154805" y="1139510"/>
                      <a:pt x="1184859" y="1180717"/>
                    </a:cubicBezTo>
                    <a:cubicBezTo>
                      <a:pt x="1214914" y="1221924"/>
                      <a:pt x="1272682" y="1230965"/>
                      <a:pt x="1313889" y="1200911"/>
                    </a:cubicBezTo>
                    <a:close/>
                    <a:moveTo>
                      <a:pt x="1417497" y="1252125"/>
                    </a:moveTo>
                    <a:cubicBezTo>
                      <a:pt x="1395697" y="1273925"/>
                      <a:pt x="1365581" y="1287408"/>
                      <a:pt x="1332316" y="1287408"/>
                    </a:cubicBezTo>
                    <a:lnTo>
                      <a:pt x="127670" y="1287408"/>
                    </a:lnTo>
                    <a:cubicBezTo>
                      <a:pt x="111036" y="1287408"/>
                      <a:pt x="95192" y="1284038"/>
                      <a:pt x="80780" y="1277941"/>
                    </a:cubicBezTo>
                    <a:lnTo>
                      <a:pt x="73874" y="1273285"/>
                    </a:lnTo>
                    <a:lnTo>
                      <a:pt x="60253" y="1267152"/>
                    </a:lnTo>
                    <a:lnTo>
                      <a:pt x="45579" y="1254209"/>
                    </a:lnTo>
                    <a:lnTo>
                      <a:pt x="42489" y="1252125"/>
                    </a:lnTo>
                    <a:lnTo>
                      <a:pt x="41419" y="1250540"/>
                    </a:lnTo>
                    <a:lnTo>
                      <a:pt x="24378" y="1235508"/>
                    </a:lnTo>
                    <a:cubicBezTo>
                      <a:pt x="-3923" y="1198053"/>
                      <a:pt x="-8790" y="1145807"/>
                      <a:pt x="16159" y="1102594"/>
                    </a:cubicBezTo>
                    <a:lnTo>
                      <a:pt x="618482" y="59341"/>
                    </a:lnTo>
                    <a:cubicBezTo>
                      <a:pt x="626799" y="44936"/>
                      <a:pt x="637641" y="32900"/>
                      <a:pt x="650125" y="23467"/>
                    </a:cubicBezTo>
                    <a:lnTo>
                      <a:pt x="666431" y="15509"/>
                    </a:lnTo>
                    <a:lnTo>
                      <a:pt x="666729" y="15247"/>
                    </a:lnTo>
                    <a:lnTo>
                      <a:pt x="669842" y="13846"/>
                    </a:lnTo>
                    <a:lnTo>
                      <a:pt x="691629" y="3212"/>
                    </a:lnTo>
                    <a:lnTo>
                      <a:pt x="700657" y="2583"/>
                    </a:lnTo>
                    <a:lnTo>
                      <a:pt x="712071" y="0"/>
                    </a:lnTo>
                    <a:lnTo>
                      <a:pt x="724889" y="893"/>
                    </a:lnTo>
                    <a:lnTo>
                      <a:pt x="737699" y="1"/>
                    </a:lnTo>
                    <a:lnTo>
                      <a:pt x="749104" y="2583"/>
                    </a:lnTo>
                    <a:lnTo>
                      <a:pt x="758139" y="3212"/>
                    </a:lnTo>
                    <a:lnTo>
                      <a:pt x="779962" y="13860"/>
                    </a:lnTo>
                    <a:lnTo>
                      <a:pt x="783041" y="15247"/>
                    </a:lnTo>
                    <a:lnTo>
                      <a:pt x="783334" y="15506"/>
                    </a:lnTo>
                    <a:lnTo>
                      <a:pt x="799643" y="23466"/>
                    </a:lnTo>
                    <a:cubicBezTo>
                      <a:pt x="812128" y="32899"/>
                      <a:pt x="822970" y="44936"/>
                      <a:pt x="831286" y="59341"/>
                    </a:cubicBezTo>
                    <a:lnTo>
                      <a:pt x="950182" y="265273"/>
                    </a:lnTo>
                    <a:lnTo>
                      <a:pt x="782798" y="555190"/>
                    </a:lnTo>
                    <a:cubicBezTo>
                      <a:pt x="762805" y="589818"/>
                      <a:pt x="766705" y="631685"/>
                      <a:pt x="789384" y="661699"/>
                    </a:cubicBezTo>
                    <a:lnTo>
                      <a:pt x="803040" y="673745"/>
                    </a:lnTo>
                    <a:lnTo>
                      <a:pt x="803897" y="675015"/>
                    </a:lnTo>
                    <a:lnTo>
                      <a:pt x="806373" y="676685"/>
                    </a:lnTo>
                    <a:lnTo>
                      <a:pt x="818132" y="687057"/>
                    </a:lnTo>
                    <a:lnTo>
                      <a:pt x="829047" y="691972"/>
                    </a:lnTo>
                    <a:lnTo>
                      <a:pt x="834581" y="695703"/>
                    </a:lnTo>
                    <a:cubicBezTo>
                      <a:pt x="846130" y="700588"/>
                      <a:pt x="858827" y="703289"/>
                      <a:pt x="872156" y="703289"/>
                    </a:cubicBezTo>
                    <a:lnTo>
                      <a:pt x="1203071" y="703289"/>
                    </a:lnTo>
                    <a:lnTo>
                      <a:pt x="1433610" y="1102593"/>
                    </a:lnTo>
                    <a:lnTo>
                      <a:pt x="1435668" y="1108713"/>
                    </a:lnTo>
                    <a:lnTo>
                      <a:pt x="1443313" y="1120054"/>
                    </a:lnTo>
                    <a:cubicBezTo>
                      <a:pt x="1449409" y="1134466"/>
                      <a:pt x="1452780" y="1150311"/>
                      <a:pt x="1452780" y="1166944"/>
                    </a:cubicBezTo>
                    <a:cubicBezTo>
                      <a:pt x="1452780" y="1200209"/>
                      <a:pt x="1439296" y="1230325"/>
                      <a:pt x="1417497" y="1252125"/>
                    </a:cubicBezTo>
                    <a:close/>
                  </a:path>
                </a:pathLst>
              </a:custGeom>
              <a:ln/>
            </p:spPr>
            <p:style>
              <a:lnRef idx="1">
                <a:schemeClr val="accent2"/>
              </a:lnRef>
              <a:fillRef idx="3">
                <a:schemeClr val="accent2"/>
              </a:fillRef>
              <a:effectRef idx="2">
                <a:schemeClr val="accent2"/>
              </a:effectRef>
              <a:fontRef idx="minor">
                <a:schemeClr val="lt1"/>
              </a:fontRef>
            </p:style>
            <p:txBody>
              <a:bodyPr anchor="ctr">
                <a:scene3d>
                  <a:camera prst="orthographicFront"/>
                  <a:lightRig rig="threePt" dir="t"/>
                </a:scene3d>
                <a:sp3d contourW="12700"/>
              </a:bodyPr>
              <a:lstStyle/>
              <a:p>
                <a:pPr algn="ctr">
                  <a:defRPr/>
                </a:pPr>
                <a:endParaRPr lang="zh-CN" altLang="en-US" sz="1400">
                  <a:latin typeface="Century Gothic" panose="020B0502020202020204" pitchFamily="34" charset="0"/>
                </a:endParaRPr>
              </a:p>
            </p:txBody>
          </p:sp>
          <p:cxnSp>
            <p:nvCxnSpPr>
              <p:cNvPr id="12" name="直接箭头连接符 11"/>
              <p:cNvCxnSpPr/>
              <p:nvPr/>
            </p:nvCxnSpPr>
            <p:spPr>
              <a:xfrm flipV="1">
                <a:off x="5914418" y="2821346"/>
                <a:ext cx="0" cy="504825"/>
              </a:xfrm>
              <a:prstGeom prst="straightConnector1">
                <a:avLst/>
              </a:prstGeom>
              <a:ln>
                <a:solidFill>
                  <a:schemeClr val="bg1">
                    <a:lumMod val="7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3" name="文本框 7"/>
              <p:cNvSpPr txBox="1">
                <a:spLocks noChangeArrowheads="1"/>
              </p:cNvSpPr>
              <p:nvPr/>
            </p:nvSpPr>
            <p:spPr bwMode="auto">
              <a:xfrm>
                <a:off x="6143018" y="3913546"/>
                <a:ext cx="475903" cy="398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lnSpc>
                    <a:spcPct val="90000"/>
                  </a:lnSpc>
                  <a:spcBef>
                    <a:spcPts val="1000"/>
                  </a:spcBef>
                  <a:buFont typeface="Arial" panose="020B0604020202020204" pitchFamily="34" charset="0"/>
                  <a:buChar char="•"/>
                  <a:defRPr sz="2800">
                    <a:solidFill>
                      <a:schemeClr val="tx1"/>
                    </a:solidFill>
                    <a:latin typeface="Calibri" panose="020B060402020202020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B060402020202020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B060402020202020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9pPr>
              </a:lstStyle>
              <a:p>
                <a:pPr>
                  <a:lnSpc>
                    <a:spcPct val="100000"/>
                  </a:lnSpc>
                  <a:spcBef>
                    <a:spcPct val="0"/>
                  </a:spcBef>
                  <a:buFontTx/>
                  <a:buNone/>
                </a:pPr>
                <a:r>
                  <a:rPr lang="en-US" altLang="zh-CN" sz="1800" dirty="0">
                    <a:solidFill>
                      <a:schemeClr val="bg1"/>
                    </a:solidFill>
                    <a:latin typeface="Century Gothic" panose="020B0502020202020204" pitchFamily="34" charset="0"/>
                    <a:ea typeface="+mj-ea"/>
                  </a:rPr>
                  <a:t>03</a:t>
                </a:r>
                <a:endParaRPr lang="zh-CN" altLang="en-US" sz="1800" dirty="0">
                  <a:solidFill>
                    <a:schemeClr val="bg1"/>
                  </a:solidFill>
                  <a:latin typeface="Century Gothic" panose="020B0502020202020204" pitchFamily="34" charset="0"/>
                  <a:ea typeface="+mj-ea"/>
                </a:endParaRPr>
              </a:p>
            </p:txBody>
          </p:sp>
        </p:grpSp>
        <p:grpSp>
          <p:nvGrpSpPr>
            <p:cNvPr id="14" name="组合 13"/>
            <p:cNvGrpSpPr/>
            <p:nvPr/>
          </p:nvGrpSpPr>
          <p:grpSpPr>
            <a:xfrm>
              <a:off x="7198025" y="3072852"/>
              <a:ext cx="1344612" cy="2112962"/>
              <a:chOff x="7444768" y="3334109"/>
              <a:chExt cx="1344612" cy="2112962"/>
            </a:xfrm>
          </p:grpSpPr>
          <p:sp>
            <p:nvSpPr>
              <p:cNvPr id="15" name="任意多边形 14"/>
              <p:cNvSpPr/>
              <p:nvPr/>
            </p:nvSpPr>
            <p:spPr>
              <a:xfrm>
                <a:off x="7444768" y="3334109"/>
                <a:ext cx="1344612" cy="1446212"/>
              </a:xfrm>
              <a:custGeom>
                <a:avLst/>
                <a:gdLst>
                  <a:gd name="connsiteX0" fmla="*/ 174959 w 1345719"/>
                  <a:gd name="connsiteY0" fmla="*/ 1164949 h 1446325"/>
                  <a:gd name="connsiteX1" fmla="*/ 77328 w 1345719"/>
                  <a:gd name="connsiteY1" fmla="*/ 1262580 h 1446325"/>
                  <a:gd name="connsiteX2" fmla="*/ 174959 w 1345719"/>
                  <a:gd name="connsiteY2" fmla="*/ 1360211 h 1446325"/>
                  <a:gd name="connsiteX3" fmla="*/ 272590 w 1345719"/>
                  <a:gd name="connsiteY3" fmla="*/ 1262580 h 1446325"/>
                  <a:gd name="connsiteX4" fmla="*/ 174959 w 1345719"/>
                  <a:gd name="connsiteY4" fmla="*/ 1164949 h 1446325"/>
                  <a:gd name="connsiteX5" fmla="*/ 229941 w 1345719"/>
                  <a:gd name="connsiteY5" fmla="*/ 1457 h 1446325"/>
                  <a:gd name="connsiteX6" fmla="*/ 319553 w 1345719"/>
                  <a:gd name="connsiteY6" fmla="*/ 23145 h 1446325"/>
                  <a:gd name="connsiteX7" fmla="*/ 1292832 w 1345719"/>
                  <a:gd name="connsiteY7" fmla="*/ 733005 h 1446325"/>
                  <a:gd name="connsiteX8" fmla="*/ 1325137 w 1345719"/>
                  <a:gd name="connsiteY8" fmla="*/ 768284 h 1446325"/>
                  <a:gd name="connsiteX9" fmla="*/ 1327973 w 1345719"/>
                  <a:gd name="connsiteY9" fmla="*/ 776116 h 1446325"/>
                  <a:gd name="connsiteX10" fmla="*/ 1335364 w 1345719"/>
                  <a:gd name="connsiteY10" fmla="*/ 789097 h 1446325"/>
                  <a:gd name="connsiteX11" fmla="*/ 1339593 w 1345719"/>
                  <a:gd name="connsiteY11" fmla="*/ 808201 h 1446325"/>
                  <a:gd name="connsiteX12" fmla="*/ 1340862 w 1345719"/>
                  <a:gd name="connsiteY12" fmla="*/ 811706 h 1446325"/>
                  <a:gd name="connsiteX13" fmla="*/ 1340792 w 1345719"/>
                  <a:gd name="connsiteY13" fmla="*/ 813617 h 1446325"/>
                  <a:gd name="connsiteX14" fmla="*/ 1345702 w 1345719"/>
                  <a:gd name="connsiteY14" fmla="*/ 835803 h 1446325"/>
                  <a:gd name="connsiteX15" fmla="*/ 1274021 w 1345719"/>
                  <a:gd name="connsiteY15" fmla="*/ 948033 h 1446325"/>
                  <a:gd name="connsiteX16" fmla="*/ 172626 w 1345719"/>
                  <a:gd name="connsiteY16" fmla="*/ 1435987 h 1446325"/>
                  <a:gd name="connsiteX17" fmla="*/ 125920 w 1345719"/>
                  <a:gd name="connsiteY17" fmla="*/ 1446325 h 1446325"/>
                  <a:gd name="connsiteX18" fmla="*/ 108057 w 1345719"/>
                  <a:gd name="connsiteY18" fmla="*/ 1443146 h 1446325"/>
                  <a:gd name="connsiteX19" fmla="*/ 107662 w 1345719"/>
                  <a:gd name="connsiteY19" fmla="*/ 1443182 h 1446325"/>
                  <a:gd name="connsiteX20" fmla="*/ 104321 w 1345719"/>
                  <a:gd name="connsiteY20" fmla="*/ 1442479 h 1446325"/>
                  <a:gd name="connsiteX21" fmla="*/ 80452 w 1345719"/>
                  <a:gd name="connsiteY21" fmla="*/ 1438232 h 1446325"/>
                  <a:gd name="connsiteX22" fmla="*/ 72787 w 1345719"/>
                  <a:gd name="connsiteY22" fmla="*/ 1433421 h 1446325"/>
                  <a:gd name="connsiteX23" fmla="*/ 62044 w 1345719"/>
                  <a:gd name="connsiteY23" fmla="*/ 1428782 h 1446325"/>
                  <a:gd name="connsiteX24" fmla="*/ 52214 w 1345719"/>
                  <a:gd name="connsiteY24" fmla="*/ 1420507 h 1446325"/>
                  <a:gd name="connsiteX25" fmla="*/ 41338 w 1345719"/>
                  <a:gd name="connsiteY25" fmla="*/ 1413679 h 1446325"/>
                  <a:gd name="connsiteX26" fmla="*/ 33645 w 1345719"/>
                  <a:gd name="connsiteY26" fmla="*/ 1404872 h 1446325"/>
                  <a:gd name="connsiteX27" fmla="*/ 26716 w 1345719"/>
                  <a:gd name="connsiteY27" fmla="*/ 1399040 h 1446325"/>
                  <a:gd name="connsiteX28" fmla="*/ 15359 w 1345719"/>
                  <a:gd name="connsiteY28" fmla="*/ 1377578 h 1446325"/>
                  <a:gd name="connsiteX29" fmla="*/ 13689 w 1345719"/>
                  <a:gd name="connsiteY29" fmla="*/ 1374643 h 1446325"/>
                  <a:gd name="connsiteX30" fmla="*/ 13605 w 1345719"/>
                  <a:gd name="connsiteY30" fmla="*/ 1374261 h 1446325"/>
                  <a:gd name="connsiteX31" fmla="*/ 5119 w 1345719"/>
                  <a:gd name="connsiteY31" fmla="*/ 1358219 h 1446325"/>
                  <a:gd name="connsiteX32" fmla="*/ 693 w 1345719"/>
                  <a:gd name="connsiteY32" fmla="*/ 1310588 h 1446325"/>
                  <a:gd name="connsiteX33" fmla="*/ 25982 w 1345719"/>
                  <a:gd name="connsiteY33" fmla="*/ 1074146 h 1446325"/>
                  <a:gd name="connsiteX34" fmla="*/ 332057 w 1345719"/>
                  <a:gd name="connsiteY34" fmla="*/ 938546 h 1446325"/>
                  <a:gd name="connsiteX35" fmla="*/ 389498 w 1345719"/>
                  <a:gd name="connsiteY35" fmla="*/ 848612 h 1446325"/>
                  <a:gd name="connsiteX36" fmla="*/ 385563 w 1345719"/>
                  <a:gd name="connsiteY36" fmla="*/ 830832 h 1446325"/>
                  <a:gd name="connsiteX37" fmla="*/ 385619 w 1345719"/>
                  <a:gd name="connsiteY37" fmla="*/ 829301 h 1446325"/>
                  <a:gd name="connsiteX38" fmla="*/ 384603 w 1345719"/>
                  <a:gd name="connsiteY38" fmla="*/ 826493 h 1446325"/>
                  <a:gd name="connsiteX39" fmla="*/ 381214 w 1345719"/>
                  <a:gd name="connsiteY39" fmla="*/ 811184 h 1446325"/>
                  <a:gd name="connsiteX40" fmla="*/ 375292 w 1345719"/>
                  <a:gd name="connsiteY40" fmla="*/ 800781 h 1446325"/>
                  <a:gd name="connsiteX41" fmla="*/ 373019 w 1345719"/>
                  <a:gd name="connsiteY41" fmla="*/ 794506 h 1446325"/>
                  <a:gd name="connsiteX42" fmla="*/ 347131 w 1345719"/>
                  <a:gd name="connsiteY42" fmla="*/ 766235 h 1446325"/>
                  <a:gd name="connsiteX43" fmla="*/ 79772 w 1345719"/>
                  <a:gd name="connsiteY43" fmla="*/ 571237 h 1446325"/>
                  <a:gd name="connsiteX44" fmla="*/ 128808 w 1345719"/>
                  <a:gd name="connsiteY44" fmla="*/ 112775 h 1446325"/>
                  <a:gd name="connsiteX45" fmla="*/ 130751 w 1345719"/>
                  <a:gd name="connsiteY45" fmla="*/ 106618 h 1446325"/>
                  <a:gd name="connsiteX46" fmla="*/ 131257 w 1345719"/>
                  <a:gd name="connsiteY46" fmla="*/ 92950 h 1446325"/>
                  <a:gd name="connsiteX47" fmla="*/ 151240 w 1345719"/>
                  <a:gd name="connsiteY47" fmla="*/ 49487 h 1446325"/>
                  <a:gd name="connsiteX48" fmla="*/ 229941 w 1345719"/>
                  <a:gd name="connsiteY48" fmla="*/ 1457 h 144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5719" h="1446325">
                    <a:moveTo>
                      <a:pt x="174959" y="1164949"/>
                    </a:moveTo>
                    <a:cubicBezTo>
                      <a:pt x="121039" y="1164949"/>
                      <a:pt x="77328" y="1208660"/>
                      <a:pt x="77328" y="1262580"/>
                    </a:cubicBezTo>
                    <a:cubicBezTo>
                      <a:pt x="77328" y="1316500"/>
                      <a:pt x="121039" y="1360211"/>
                      <a:pt x="174959" y="1360211"/>
                    </a:cubicBezTo>
                    <a:cubicBezTo>
                      <a:pt x="228879" y="1360211"/>
                      <a:pt x="272590" y="1316500"/>
                      <a:pt x="272590" y="1262580"/>
                    </a:cubicBezTo>
                    <a:cubicBezTo>
                      <a:pt x="272590" y="1208660"/>
                      <a:pt x="228879" y="1164949"/>
                      <a:pt x="174959" y="1164949"/>
                    </a:cubicBezTo>
                    <a:close/>
                    <a:moveTo>
                      <a:pt x="229941" y="1457"/>
                    </a:moveTo>
                    <a:cubicBezTo>
                      <a:pt x="260400" y="-3310"/>
                      <a:pt x="292677" y="3543"/>
                      <a:pt x="319553" y="23145"/>
                    </a:cubicBezTo>
                    <a:lnTo>
                      <a:pt x="1292832" y="733005"/>
                    </a:lnTo>
                    <a:cubicBezTo>
                      <a:pt x="1306271" y="742807"/>
                      <a:pt x="1317086" y="754866"/>
                      <a:pt x="1325137" y="768284"/>
                    </a:cubicBezTo>
                    <a:lnTo>
                      <a:pt x="1327973" y="776116"/>
                    </a:lnTo>
                    <a:lnTo>
                      <a:pt x="1335364" y="789097"/>
                    </a:lnTo>
                    <a:lnTo>
                      <a:pt x="1339593" y="808201"/>
                    </a:lnTo>
                    <a:lnTo>
                      <a:pt x="1340862" y="811706"/>
                    </a:lnTo>
                    <a:lnTo>
                      <a:pt x="1340792" y="813617"/>
                    </a:lnTo>
                    <a:lnTo>
                      <a:pt x="1345702" y="835803"/>
                    </a:lnTo>
                    <a:cubicBezTo>
                      <a:pt x="1346497" y="882742"/>
                      <a:pt x="1319642" y="927821"/>
                      <a:pt x="1274021" y="948033"/>
                    </a:cubicBezTo>
                    <a:lnTo>
                      <a:pt x="172626" y="1435987"/>
                    </a:lnTo>
                    <a:cubicBezTo>
                      <a:pt x="157418" y="1442724"/>
                      <a:pt x="141565" y="1446060"/>
                      <a:pt x="125920" y="1446325"/>
                    </a:cubicBezTo>
                    <a:lnTo>
                      <a:pt x="108057" y="1443146"/>
                    </a:lnTo>
                    <a:lnTo>
                      <a:pt x="107662" y="1443182"/>
                    </a:lnTo>
                    <a:lnTo>
                      <a:pt x="104321" y="1442479"/>
                    </a:lnTo>
                    <a:lnTo>
                      <a:pt x="80452" y="1438232"/>
                    </a:lnTo>
                    <a:lnTo>
                      <a:pt x="72787" y="1433421"/>
                    </a:lnTo>
                    <a:lnTo>
                      <a:pt x="62044" y="1428782"/>
                    </a:lnTo>
                    <a:lnTo>
                      <a:pt x="52214" y="1420507"/>
                    </a:lnTo>
                    <a:lnTo>
                      <a:pt x="41338" y="1413679"/>
                    </a:lnTo>
                    <a:lnTo>
                      <a:pt x="33645" y="1404872"/>
                    </a:lnTo>
                    <a:lnTo>
                      <a:pt x="26716" y="1399040"/>
                    </a:lnTo>
                    <a:lnTo>
                      <a:pt x="15359" y="1377578"/>
                    </a:lnTo>
                    <a:lnTo>
                      <a:pt x="13689" y="1374643"/>
                    </a:lnTo>
                    <a:lnTo>
                      <a:pt x="13605" y="1374261"/>
                    </a:lnTo>
                    <a:lnTo>
                      <a:pt x="5119" y="1358219"/>
                    </a:lnTo>
                    <a:cubicBezTo>
                      <a:pt x="590" y="1343241"/>
                      <a:pt x="-1077" y="1327127"/>
                      <a:pt x="693" y="1310588"/>
                    </a:cubicBezTo>
                    <a:lnTo>
                      <a:pt x="25982" y="1074146"/>
                    </a:lnTo>
                    <a:lnTo>
                      <a:pt x="332057" y="938546"/>
                    </a:lnTo>
                    <a:cubicBezTo>
                      <a:pt x="368615" y="922349"/>
                      <a:pt x="390135" y="886225"/>
                      <a:pt x="389498" y="848612"/>
                    </a:cubicBezTo>
                    <a:lnTo>
                      <a:pt x="385563" y="830832"/>
                    </a:lnTo>
                    <a:lnTo>
                      <a:pt x="385619" y="829301"/>
                    </a:lnTo>
                    <a:lnTo>
                      <a:pt x="384603" y="826493"/>
                    </a:lnTo>
                    <a:lnTo>
                      <a:pt x="381214" y="811184"/>
                    </a:lnTo>
                    <a:lnTo>
                      <a:pt x="375292" y="800781"/>
                    </a:lnTo>
                    <a:lnTo>
                      <a:pt x="373019" y="794506"/>
                    </a:lnTo>
                    <a:cubicBezTo>
                      <a:pt x="366567" y="783753"/>
                      <a:pt x="357900" y="774089"/>
                      <a:pt x="347131" y="766235"/>
                    </a:cubicBezTo>
                    <a:lnTo>
                      <a:pt x="79772" y="571237"/>
                    </a:lnTo>
                    <a:lnTo>
                      <a:pt x="128808" y="112775"/>
                    </a:lnTo>
                    <a:lnTo>
                      <a:pt x="130751" y="106618"/>
                    </a:lnTo>
                    <a:lnTo>
                      <a:pt x="131257" y="92950"/>
                    </a:lnTo>
                    <a:cubicBezTo>
                      <a:pt x="134825" y="77714"/>
                      <a:pt x="141438" y="62926"/>
                      <a:pt x="151240" y="49487"/>
                    </a:cubicBezTo>
                    <a:cubicBezTo>
                      <a:pt x="170842" y="22611"/>
                      <a:pt x="199482" y="6225"/>
                      <a:pt x="229941" y="1457"/>
                    </a:cubicBezTo>
                    <a:close/>
                  </a:path>
                </a:pathLst>
              </a:custGeom>
              <a:ln/>
            </p:spPr>
            <p:style>
              <a:lnRef idx="1">
                <a:schemeClr val="accent3"/>
              </a:lnRef>
              <a:fillRef idx="3">
                <a:schemeClr val="accent3"/>
              </a:fillRef>
              <a:effectRef idx="2">
                <a:schemeClr val="accent3"/>
              </a:effectRef>
              <a:fontRef idx="minor">
                <a:schemeClr val="lt1"/>
              </a:fontRef>
            </p:style>
            <p:txBody>
              <a:bodyPr anchor="ctr">
                <a:scene3d>
                  <a:camera prst="orthographicFront"/>
                  <a:lightRig rig="threePt" dir="t"/>
                </a:scene3d>
                <a:sp3d contourW="12700"/>
              </a:bodyPr>
              <a:lstStyle/>
              <a:p>
                <a:pPr algn="ctr">
                  <a:defRPr/>
                </a:pPr>
                <a:endParaRPr lang="zh-CN" altLang="en-US" sz="1400">
                  <a:latin typeface="Century Gothic" panose="020B0502020202020204" pitchFamily="34" charset="0"/>
                </a:endParaRPr>
              </a:p>
            </p:txBody>
          </p:sp>
          <p:cxnSp>
            <p:nvCxnSpPr>
              <p:cNvPr id="16" name="直接箭头连接符 15"/>
              <p:cNvCxnSpPr/>
              <p:nvPr/>
            </p:nvCxnSpPr>
            <p:spPr>
              <a:xfrm>
                <a:off x="7574943" y="4780321"/>
                <a:ext cx="4762" cy="666750"/>
              </a:xfrm>
              <a:prstGeom prst="straightConnector1">
                <a:avLst/>
              </a:prstGeom>
              <a:ln>
                <a:solidFill>
                  <a:schemeClr val="bg1">
                    <a:lumMod val="7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 name="文本框 8"/>
              <p:cNvSpPr txBox="1">
                <a:spLocks noChangeArrowheads="1"/>
              </p:cNvSpPr>
              <p:nvPr/>
            </p:nvSpPr>
            <p:spPr bwMode="auto">
              <a:xfrm>
                <a:off x="7886093" y="3883385"/>
                <a:ext cx="507030" cy="43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lnSpc>
                    <a:spcPct val="90000"/>
                  </a:lnSpc>
                  <a:spcBef>
                    <a:spcPts val="1000"/>
                  </a:spcBef>
                  <a:buFont typeface="Arial" panose="020B0604020202020204" pitchFamily="34" charset="0"/>
                  <a:buChar char="•"/>
                  <a:defRPr sz="2800">
                    <a:solidFill>
                      <a:schemeClr val="tx1"/>
                    </a:solidFill>
                    <a:latin typeface="Calibri" panose="020B060402020202020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B060402020202020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B060402020202020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9pPr>
              </a:lstStyle>
              <a:p>
                <a:pPr>
                  <a:lnSpc>
                    <a:spcPct val="100000"/>
                  </a:lnSpc>
                  <a:spcBef>
                    <a:spcPct val="0"/>
                  </a:spcBef>
                  <a:buFontTx/>
                  <a:buNone/>
                </a:pPr>
                <a:r>
                  <a:rPr lang="en-US" altLang="zh-CN" sz="2000" dirty="0">
                    <a:solidFill>
                      <a:schemeClr val="bg1"/>
                    </a:solidFill>
                    <a:latin typeface="Century Gothic" panose="020B0502020202020204" pitchFamily="34" charset="0"/>
                    <a:ea typeface="+mj-ea"/>
                  </a:rPr>
                  <a:t>04</a:t>
                </a:r>
                <a:endParaRPr lang="zh-CN" altLang="en-US" sz="2000">
                  <a:solidFill>
                    <a:schemeClr val="bg1"/>
                  </a:solidFill>
                  <a:latin typeface="Century Gothic" panose="020B0502020202020204" pitchFamily="34" charset="0"/>
                  <a:ea typeface="+mj-ea"/>
                </a:endParaRPr>
              </a:p>
            </p:txBody>
          </p:sp>
        </p:grpSp>
        <p:grpSp>
          <p:nvGrpSpPr>
            <p:cNvPr id="18" name="组合 17"/>
            <p:cNvGrpSpPr/>
            <p:nvPr/>
          </p:nvGrpSpPr>
          <p:grpSpPr>
            <a:xfrm>
              <a:off x="9083975" y="2283864"/>
              <a:ext cx="1763712" cy="2405063"/>
              <a:chOff x="9330718" y="2545121"/>
              <a:chExt cx="1763712" cy="2405063"/>
            </a:xfrm>
          </p:grpSpPr>
          <p:sp>
            <p:nvSpPr>
              <p:cNvPr id="19" name="任意多边形 18"/>
              <p:cNvSpPr/>
              <p:nvPr/>
            </p:nvSpPr>
            <p:spPr>
              <a:xfrm>
                <a:off x="9330718" y="3054709"/>
                <a:ext cx="1763712" cy="1895475"/>
              </a:xfrm>
              <a:custGeom>
                <a:avLst/>
                <a:gdLst>
                  <a:gd name="connsiteX0" fmla="*/ 362129 w 1763666"/>
                  <a:gd name="connsiteY0" fmla="*/ 111774 h 1895518"/>
                  <a:gd name="connsiteX1" fmla="*/ 235922 w 1763666"/>
                  <a:gd name="connsiteY1" fmla="*/ 237981 h 1895518"/>
                  <a:gd name="connsiteX2" fmla="*/ 362129 w 1763666"/>
                  <a:gd name="connsiteY2" fmla="*/ 364188 h 1895518"/>
                  <a:gd name="connsiteX3" fmla="*/ 488336 w 1763666"/>
                  <a:gd name="connsiteY3" fmla="*/ 237981 h 1895518"/>
                  <a:gd name="connsiteX4" fmla="*/ 362129 w 1763666"/>
                  <a:gd name="connsiteY4" fmla="*/ 111774 h 1895518"/>
                  <a:gd name="connsiteX5" fmla="*/ 301354 w 1763666"/>
                  <a:gd name="connsiteY5" fmla="*/ 1909 h 1895518"/>
                  <a:gd name="connsiteX6" fmla="*/ 418797 w 1763666"/>
                  <a:gd name="connsiteY6" fmla="*/ 30333 h 1895518"/>
                  <a:gd name="connsiteX7" fmla="*/ 1694353 w 1763666"/>
                  <a:gd name="connsiteY7" fmla="*/ 960658 h 1895518"/>
                  <a:gd name="connsiteX8" fmla="*/ 1736692 w 1763666"/>
                  <a:gd name="connsiteY8" fmla="*/ 1006894 h 1895518"/>
                  <a:gd name="connsiteX9" fmla="*/ 1740409 w 1763666"/>
                  <a:gd name="connsiteY9" fmla="*/ 1017158 h 1895518"/>
                  <a:gd name="connsiteX10" fmla="*/ 1750096 w 1763666"/>
                  <a:gd name="connsiteY10" fmla="*/ 1034171 h 1895518"/>
                  <a:gd name="connsiteX11" fmla="*/ 1755638 w 1763666"/>
                  <a:gd name="connsiteY11" fmla="*/ 1059208 h 1895518"/>
                  <a:gd name="connsiteX12" fmla="*/ 1757300 w 1763666"/>
                  <a:gd name="connsiteY12" fmla="*/ 1063801 h 1895518"/>
                  <a:gd name="connsiteX13" fmla="*/ 1757209 w 1763666"/>
                  <a:gd name="connsiteY13" fmla="*/ 1066306 h 1895518"/>
                  <a:gd name="connsiteX14" fmla="*/ 1763644 w 1763666"/>
                  <a:gd name="connsiteY14" fmla="*/ 1095383 h 1895518"/>
                  <a:gd name="connsiteX15" fmla="*/ 1669700 w 1763666"/>
                  <a:gd name="connsiteY15" fmla="*/ 1242469 h 1895518"/>
                  <a:gd name="connsiteX16" fmla="*/ 226238 w 1763666"/>
                  <a:gd name="connsiteY16" fmla="*/ 1881969 h 1895518"/>
                  <a:gd name="connsiteX17" fmla="*/ 165028 w 1763666"/>
                  <a:gd name="connsiteY17" fmla="*/ 1895518 h 1895518"/>
                  <a:gd name="connsiteX18" fmla="*/ 141616 w 1763666"/>
                  <a:gd name="connsiteY18" fmla="*/ 1891351 h 1895518"/>
                  <a:gd name="connsiteX19" fmla="*/ 141098 w 1763666"/>
                  <a:gd name="connsiteY19" fmla="*/ 1891399 h 1895518"/>
                  <a:gd name="connsiteX20" fmla="*/ 136720 w 1763666"/>
                  <a:gd name="connsiteY20" fmla="*/ 1890478 h 1895518"/>
                  <a:gd name="connsiteX21" fmla="*/ 105438 w 1763666"/>
                  <a:gd name="connsiteY21" fmla="*/ 1884912 h 1895518"/>
                  <a:gd name="connsiteX22" fmla="*/ 95393 w 1763666"/>
                  <a:gd name="connsiteY22" fmla="*/ 1878606 h 1895518"/>
                  <a:gd name="connsiteX23" fmla="*/ 81312 w 1763666"/>
                  <a:gd name="connsiteY23" fmla="*/ 1872526 h 1895518"/>
                  <a:gd name="connsiteX24" fmla="*/ 68430 w 1763666"/>
                  <a:gd name="connsiteY24" fmla="*/ 1861682 h 1895518"/>
                  <a:gd name="connsiteX25" fmla="*/ 54177 w 1763666"/>
                  <a:gd name="connsiteY25" fmla="*/ 1852733 h 1895518"/>
                  <a:gd name="connsiteX26" fmla="*/ 44094 w 1763666"/>
                  <a:gd name="connsiteY26" fmla="*/ 1841192 h 1895518"/>
                  <a:gd name="connsiteX27" fmla="*/ 35013 w 1763666"/>
                  <a:gd name="connsiteY27" fmla="*/ 1833548 h 1895518"/>
                  <a:gd name="connsiteX28" fmla="*/ 20129 w 1763666"/>
                  <a:gd name="connsiteY28" fmla="*/ 1805420 h 1895518"/>
                  <a:gd name="connsiteX29" fmla="*/ 17940 w 1763666"/>
                  <a:gd name="connsiteY29" fmla="*/ 1801573 h 1895518"/>
                  <a:gd name="connsiteX30" fmla="*/ 17830 w 1763666"/>
                  <a:gd name="connsiteY30" fmla="*/ 1801073 h 1895518"/>
                  <a:gd name="connsiteX31" fmla="*/ 6708 w 1763666"/>
                  <a:gd name="connsiteY31" fmla="*/ 1780049 h 1895518"/>
                  <a:gd name="connsiteX32" fmla="*/ 908 w 1763666"/>
                  <a:gd name="connsiteY32" fmla="*/ 1717625 h 1895518"/>
                  <a:gd name="connsiteX33" fmla="*/ 34050 w 1763666"/>
                  <a:gd name="connsiteY33" fmla="*/ 1407750 h 1895518"/>
                  <a:gd name="connsiteX34" fmla="*/ 435184 w 1763666"/>
                  <a:gd name="connsiteY34" fmla="*/ 1230035 h 1895518"/>
                  <a:gd name="connsiteX35" fmla="*/ 510466 w 1763666"/>
                  <a:gd name="connsiteY35" fmla="*/ 1112170 h 1895518"/>
                  <a:gd name="connsiteX36" fmla="*/ 505309 w 1763666"/>
                  <a:gd name="connsiteY36" fmla="*/ 1088869 h 1895518"/>
                  <a:gd name="connsiteX37" fmla="*/ 505382 w 1763666"/>
                  <a:gd name="connsiteY37" fmla="*/ 1086862 h 1895518"/>
                  <a:gd name="connsiteX38" fmla="*/ 504050 w 1763666"/>
                  <a:gd name="connsiteY38" fmla="*/ 1083181 h 1895518"/>
                  <a:gd name="connsiteX39" fmla="*/ 499609 w 1763666"/>
                  <a:gd name="connsiteY39" fmla="*/ 1063118 h 1895518"/>
                  <a:gd name="connsiteX40" fmla="*/ 491847 w 1763666"/>
                  <a:gd name="connsiteY40" fmla="*/ 1049484 h 1895518"/>
                  <a:gd name="connsiteX41" fmla="*/ 488869 w 1763666"/>
                  <a:gd name="connsiteY41" fmla="*/ 1041260 h 1895518"/>
                  <a:gd name="connsiteX42" fmla="*/ 454940 w 1763666"/>
                  <a:gd name="connsiteY42" fmla="*/ 1004208 h 1895518"/>
                  <a:gd name="connsiteX43" fmla="*/ 104546 w 1763666"/>
                  <a:gd name="connsiteY43" fmla="*/ 748649 h 1895518"/>
                  <a:gd name="connsiteX44" fmla="*/ 168812 w 1763666"/>
                  <a:gd name="connsiteY44" fmla="*/ 147800 h 1895518"/>
                  <a:gd name="connsiteX45" fmla="*/ 171359 w 1763666"/>
                  <a:gd name="connsiteY45" fmla="*/ 139730 h 1895518"/>
                  <a:gd name="connsiteX46" fmla="*/ 172022 w 1763666"/>
                  <a:gd name="connsiteY46" fmla="*/ 121818 h 1895518"/>
                  <a:gd name="connsiteX47" fmla="*/ 198210 w 1763666"/>
                  <a:gd name="connsiteY47" fmla="*/ 64856 h 1895518"/>
                  <a:gd name="connsiteX48" fmla="*/ 301354 w 1763666"/>
                  <a:gd name="connsiteY48" fmla="*/ 1909 h 189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63666" h="1895518">
                    <a:moveTo>
                      <a:pt x="362129" y="111774"/>
                    </a:moveTo>
                    <a:cubicBezTo>
                      <a:pt x="292427" y="111774"/>
                      <a:pt x="235922" y="168279"/>
                      <a:pt x="235922" y="237981"/>
                    </a:cubicBezTo>
                    <a:cubicBezTo>
                      <a:pt x="235922" y="307683"/>
                      <a:pt x="292427" y="364188"/>
                      <a:pt x="362129" y="364188"/>
                    </a:cubicBezTo>
                    <a:cubicBezTo>
                      <a:pt x="431831" y="364188"/>
                      <a:pt x="488336" y="307683"/>
                      <a:pt x="488336" y="237981"/>
                    </a:cubicBezTo>
                    <a:cubicBezTo>
                      <a:pt x="488336" y="168279"/>
                      <a:pt x="431831" y="111774"/>
                      <a:pt x="362129" y="111774"/>
                    </a:cubicBezTo>
                    <a:close/>
                    <a:moveTo>
                      <a:pt x="301354" y="1909"/>
                    </a:moveTo>
                    <a:cubicBezTo>
                      <a:pt x="341273" y="-4338"/>
                      <a:pt x="383574" y="4643"/>
                      <a:pt x="418797" y="30333"/>
                    </a:cubicBezTo>
                    <a:lnTo>
                      <a:pt x="1694353" y="960658"/>
                    </a:lnTo>
                    <a:cubicBezTo>
                      <a:pt x="1711967" y="973504"/>
                      <a:pt x="1726141" y="989308"/>
                      <a:pt x="1736692" y="1006894"/>
                    </a:cubicBezTo>
                    <a:lnTo>
                      <a:pt x="1740409" y="1017158"/>
                    </a:lnTo>
                    <a:lnTo>
                      <a:pt x="1750096" y="1034171"/>
                    </a:lnTo>
                    <a:lnTo>
                      <a:pt x="1755638" y="1059208"/>
                    </a:lnTo>
                    <a:lnTo>
                      <a:pt x="1757300" y="1063801"/>
                    </a:lnTo>
                    <a:lnTo>
                      <a:pt x="1757209" y="1066306"/>
                    </a:lnTo>
                    <a:lnTo>
                      <a:pt x="1763644" y="1095383"/>
                    </a:lnTo>
                    <a:cubicBezTo>
                      <a:pt x="1764685" y="1156899"/>
                      <a:pt x="1729490" y="1215980"/>
                      <a:pt x="1669700" y="1242469"/>
                    </a:cubicBezTo>
                    <a:lnTo>
                      <a:pt x="226238" y="1881969"/>
                    </a:lnTo>
                    <a:cubicBezTo>
                      <a:pt x="206307" y="1890799"/>
                      <a:pt x="185532" y="1895171"/>
                      <a:pt x="165028" y="1895518"/>
                    </a:cubicBezTo>
                    <a:lnTo>
                      <a:pt x="141616" y="1891351"/>
                    </a:lnTo>
                    <a:lnTo>
                      <a:pt x="141098" y="1891399"/>
                    </a:lnTo>
                    <a:lnTo>
                      <a:pt x="136720" y="1890478"/>
                    </a:lnTo>
                    <a:lnTo>
                      <a:pt x="105438" y="1884912"/>
                    </a:lnTo>
                    <a:lnTo>
                      <a:pt x="95393" y="1878606"/>
                    </a:lnTo>
                    <a:lnTo>
                      <a:pt x="81312" y="1872526"/>
                    </a:lnTo>
                    <a:lnTo>
                      <a:pt x="68430" y="1861682"/>
                    </a:lnTo>
                    <a:lnTo>
                      <a:pt x="54177" y="1852733"/>
                    </a:lnTo>
                    <a:lnTo>
                      <a:pt x="44094" y="1841192"/>
                    </a:lnTo>
                    <a:lnTo>
                      <a:pt x="35013" y="1833548"/>
                    </a:lnTo>
                    <a:lnTo>
                      <a:pt x="20129" y="1805420"/>
                    </a:lnTo>
                    <a:lnTo>
                      <a:pt x="17940" y="1801573"/>
                    </a:lnTo>
                    <a:lnTo>
                      <a:pt x="17830" y="1801073"/>
                    </a:lnTo>
                    <a:lnTo>
                      <a:pt x="6708" y="1780049"/>
                    </a:lnTo>
                    <a:cubicBezTo>
                      <a:pt x="773" y="1760419"/>
                      <a:pt x="-1411" y="1739300"/>
                      <a:pt x="908" y="1717625"/>
                    </a:cubicBezTo>
                    <a:lnTo>
                      <a:pt x="34050" y="1407750"/>
                    </a:lnTo>
                    <a:lnTo>
                      <a:pt x="435184" y="1230035"/>
                    </a:lnTo>
                    <a:cubicBezTo>
                      <a:pt x="483097" y="1208808"/>
                      <a:pt x="511300" y="1161465"/>
                      <a:pt x="510466" y="1112170"/>
                    </a:cubicBezTo>
                    <a:lnTo>
                      <a:pt x="505309" y="1088869"/>
                    </a:lnTo>
                    <a:lnTo>
                      <a:pt x="505382" y="1086862"/>
                    </a:lnTo>
                    <a:lnTo>
                      <a:pt x="504050" y="1083181"/>
                    </a:lnTo>
                    <a:lnTo>
                      <a:pt x="499609" y="1063118"/>
                    </a:lnTo>
                    <a:lnTo>
                      <a:pt x="491847" y="1049484"/>
                    </a:lnTo>
                    <a:lnTo>
                      <a:pt x="488869" y="1041260"/>
                    </a:lnTo>
                    <a:cubicBezTo>
                      <a:pt x="480413" y="1027168"/>
                      <a:pt x="469054" y="1014502"/>
                      <a:pt x="454940" y="1004208"/>
                    </a:cubicBezTo>
                    <a:lnTo>
                      <a:pt x="104546" y="748649"/>
                    </a:lnTo>
                    <a:lnTo>
                      <a:pt x="168812" y="147800"/>
                    </a:lnTo>
                    <a:lnTo>
                      <a:pt x="171359" y="139730"/>
                    </a:lnTo>
                    <a:lnTo>
                      <a:pt x="172022" y="121818"/>
                    </a:lnTo>
                    <a:cubicBezTo>
                      <a:pt x="176697" y="101849"/>
                      <a:pt x="185365" y="82468"/>
                      <a:pt x="198210" y="64856"/>
                    </a:cubicBezTo>
                    <a:cubicBezTo>
                      <a:pt x="223900" y="29633"/>
                      <a:pt x="261436" y="8158"/>
                      <a:pt x="301354" y="1909"/>
                    </a:cubicBezTo>
                    <a:close/>
                  </a:path>
                </a:pathLst>
              </a:custGeom>
              <a:ln/>
            </p:spPr>
            <p:style>
              <a:lnRef idx="1">
                <a:schemeClr val="accent2"/>
              </a:lnRef>
              <a:fillRef idx="3">
                <a:schemeClr val="accent2"/>
              </a:fillRef>
              <a:effectRef idx="2">
                <a:schemeClr val="accent2"/>
              </a:effectRef>
              <a:fontRef idx="minor">
                <a:schemeClr val="lt1"/>
              </a:fontRef>
            </p:style>
            <p:txBody>
              <a:bodyPr anchor="ctr">
                <a:scene3d>
                  <a:camera prst="orthographicFront"/>
                  <a:lightRig rig="threePt" dir="t"/>
                </a:scene3d>
                <a:sp3d contourW="12700"/>
              </a:bodyPr>
              <a:lstStyle/>
              <a:p>
                <a:pPr algn="ctr">
                  <a:defRPr/>
                </a:pPr>
                <a:endParaRPr lang="zh-CN" altLang="en-US" sz="1400">
                  <a:latin typeface="Century Gothic" panose="020B0502020202020204" pitchFamily="34" charset="0"/>
                </a:endParaRPr>
              </a:p>
            </p:txBody>
          </p:sp>
          <p:cxnSp>
            <p:nvCxnSpPr>
              <p:cNvPr id="20" name="直接箭头连接符 19"/>
              <p:cNvCxnSpPr/>
              <p:nvPr/>
            </p:nvCxnSpPr>
            <p:spPr>
              <a:xfrm flipV="1">
                <a:off x="9657743" y="2545121"/>
                <a:ext cx="0" cy="504825"/>
              </a:xfrm>
              <a:prstGeom prst="straightConnector1">
                <a:avLst/>
              </a:prstGeom>
              <a:ln>
                <a:solidFill>
                  <a:schemeClr val="bg1">
                    <a:lumMod val="7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1" name="文本框 9"/>
              <p:cNvSpPr txBox="1">
                <a:spLocks noChangeArrowheads="1"/>
              </p:cNvSpPr>
              <p:nvPr/>
            </p:nvSpPr>
            <p:spPr bwMode="auto">
              <a:xfrm>
                <a:off x="9968893" y="3851634"/>
                <a:ext cx="565827" cy="498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lnSpc>
                    <a:spcPct val="90000"/>
                  </a:lnSpc>
                  <a:spcBef>
                    <a:spcPts val="1000"/>
                  </a:spcBef>
                  <a:buFont typeface="Arial" panose="020B0604020202020204" pitchFamily="34" charset="0"/>
                  <a:buChar char="•"/>
                  <a:defRPr sz="2800">
                    <a:solidFill>
                      <a:schemeClr val="tx1"/>
                    </a:solidFill>
                    <a:latin typeface="Calibri" panose="020B060402020202020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B060402020202020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B060402020202020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B0604020202020204" charset="0"/>
                    <a:ea typeface="微软雅黑" panose="020B0503020204020204" pitchFamily="34" charset="-122"/>
                  </a:defRPr>
                </a:lvl9pPr>
              </a:lstStyle>
              <a:p>
                <a:pPr>
                  <a:lnSpc>
                    <a:spcPct val="100000"/>
                  </a:lnSpc>
                  <a:spcBef>
                    <a:spcPct val="0"/>
                  </a:spcBef>
                  <a:buFontTx/>
                  <a:buNone/>
                </a:pPr>
                <a:r>
                  <a:rPr lang="en-US" altLang="zh-CN" sz="2400" dirty="0">
                    <a:solidFill>
                      <a:schemeClr val="bg1"/>
                    </a:solidFill>
                    <a:latin typeface="Century Gothic" panose="020B0502020202020204" pitchFamily="34" charset="0"/>
                    <a:ea typeface="+mj-ea"/>
                  </a:rPr>
                  <a:t>05</a:t>
                </a:r>
                <a:endParaRPr lang="zh-CN" altLang="en-US" sz="2400">
                  <a:solidFill>
                    <a:schemeClr val="bg1"/>
                  </a:solidFill>
                  <a:latin typeface="Century Gothic" panose="020B0502020202020204" pitchFamily="34" charset="0"/>
                  <a:ea typeface="+mj-ea"/>
                </a:endParaRPr>
              </a:p>
            </p:txBody>
          </p:sp>
        </p:grpSp>
      </p:grpSp>
      <p:grpSp>
        <p:nvGrpSpPr>
          <p:cNvPr id="23" name="组合 22"/>
          <p:cNvGrpSpPr/>
          <p:nvPr/>
        </p:nvGrpSpPr>
        <p:grpSpPr>
          <a:xfrm>
            <a:off x="1430334" y="2052182"/>
            <a:ext cx="3168098" cy="865474"/>
            <a:chOff x="7483989" y="3375179"/>
            <a:chExt cx="2910662" cy="865474"/>
          </a:xfrm>
        </p:grpSpPr>
        <p:sp>
          <p:nvSpPr>
            <p:cNvPr id="24" name="矩形 23"/>
            <p:cNvSpPr/>
            <p:nvPr/>
          </p:nvSpPr>
          <p:spPr>
            <a:xfrm>
              <a:off x="7483989" y="3761547"/>
              <a:ext cx="291066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5" name="矩形 24"/>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6" name="组合 25"/>
          <p:cNvGrpSpPr/>
          <p:nvPr/>
        </p:nvGrpSpPr>
        <p:grpSpPr>
          <a:xfrm>
            <a:off x="4597127" y="1896433"/>
            <a:ext cx="3168098" cy="865474"/>
            <a:chOff x="7483989" y="3375179"/>
            <a:chExt cx="2910662" cy="865474"/>
          </a:xfrm>
        </p:grpSpPr>
        <p:sp>
          <p:nvSpPr>
            <p:cNvPr id="27" name="矩形 26"/>
            <p:cNvSpPr/>
            <p:nvPr/>
          </p:nvSpPr>
          <p:spPr>
            <a:xfrm>
              <a:off x="7483989" y="3761547"/>
              <a:ext cx="291066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8" name="矩形 27"/>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9" name="组合 28"/>
          <p:cNvGrpSpPr/>
          <p:nvPr/>
        </p:nvGrpSpPr>
        <p:grpSpPr>
          <a:xfrm>
            <a:off x="8077595" y="1641839"/>
            <a:ext cx="3168098" cy="884966"/>
            <a:chOff x="7483989" y="3375179"/>
            <a:chExt cx="2910662" cy="884966"/>
          </a:xfrm>
        </p:grpSpPr>
        <p:sp>
          <p:nvSpPr>
            <p:cNvPr id="30" name="矩形 29"/>
            <p:cNvSpPr/>
            <p:nvPr/>
          </p:nvSpPr>
          <p:spPr>
            <a:xfrm>
              <a:off x="7483989" y="3761547"/>
              <a:ext cx="2910662" cy="49859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a:t>
              </a:r>
              <a:r>
                <a:rPr lang="zh-CN" altLang="en-US" sz="1100" dirty="0">
                  <a:solidFill>
                    <a:schemeClr val="bg1">
                      <a:lumMod val="50000"/>
                    </a:schemeClr>
                  </a:solidFill>
                  <a:latin typeface="Century Gothic" panose="020B0502020202020204" pitchFamily="34" charset="0"/>
                </a:rPr>
                <a:t>‘</a:t>
              </a:r>
              <a:r>
                <a:rPr lang="en-US" altLang="zh-CN" sz="1100" dirty="0">
                  <a:solidFill>
                    <a:schemeClr val="bg1">
                      <a:lumMod val="50000"/>
                    </a:schemeClr>
                  </a:solidFill>
                  <a:latin typeface="Century Gothic" panose="020B0502020202020204" pitchFamily="34" charset="0"/>
                </a:rPr>
                <a:t>ountries Vokalia</a:t>
              </a:r>
            </a:p>
          </p:txBody>
        </p:sp>
        <p:sp>
          <p:nvSpPr>
            <p:cNvPr id="31" name="矩形 30"/>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2" name="组合 31"/>
          <p:cNvGrpSpPr/>
          <p:nvPr/>
        </p:nvGrpSpPr>
        <p:grpSpPr>
          <a:xfrm>
            <a:off x="2856637" y="5085344"/>
            <a:ext cx="3168098" cy="865474"/>
            <a:chOff x="7483989" y="3375179"/>
            <a:chExt cx="2910662" cy="865474"/>
          </a:xfrm>
        </p:grpSpPr>
        <p:sp>
          <p:nvSpPr>
            <p:cNvPr id="33" name="矩形 32"/>
            <p:cNvSpPr/>
            <p:nvPr/>
          </p:nvSpPr>
          <p:spPr>
            <a:xfrm>
              <a:off x="7483989" y="3761547"/>
              <a:ext cx="291066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4" name="矩形 33"/>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5" name="组合 34"/>
          <p:cNvGrpSpPr/>
          <p:nvPr/>
        </p:nvGrpSpPr>
        <p:grpSpPr>
          <a:xfrm>
            <a:off x="6164588" y="5210617"/>
            <a:ext cx="3168098" cy="865474"/>
            <a:chOff x="7483989" y="3375179"/>
            <a:chExt cx="2910662" cy="865474"/>
          </a:xfrm>
        </p:grpSpPr>
        <p:sp>
          <p:nvSpPr>
            <p:cNvPr id="36" name="矩形 35"/>
            <p:cNvSpPr/>
            <p:nvPr/>
          </p:nvSpPr>
          <p:spPr>
            <a:xfrm>
              <a:off x="7483989" y="3761547"/>
              <a:ext cx="291066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7" name="矩形 36"/>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44" name="矩形 43">
            <a:extLst>
              <a:ext uri="{FF2B5EF4-FFF2-40B4-BE49-F238E27FC236}">
                <a16:creationId xmlns:a16="http://schemas.microsoft.com/office/drawing/2014/main" id="{B4B21C19-99EF-44A1-89B2-0B5B185506CC}"/>
              </a:ext>
            </a:extLst>
          </p:cNvPr>
          <p:cNvSpPr/>
          <p:nvPr/>
        </p:nvSpPr>
        <p:spPr>
          <a:xfrm>
            <a:off x="1377422" y="205759"/>
            <a:ext cx="5190344"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marketing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72246518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445151" y="1917287"/>
            <a:ext cx="4365711" cy="1628435"/>
            <a:chOff x="1209178" y="2020529"/>
            <a:chExt cx="4365711" cy="1628435"/>
          </a:xfrm>
        </p:grpSpPr>
        <p:sp>
          <p:nvSpPr>
            <p:cNvPr id="2" name="Donut 133"/>
            <p:cNvSpPr/>
            <p:nvPr/>
          </p:nvSpPr>
          <p:spPr>
            <a:xfrm>
              <a:off x="1209179" y="2020529"/>
              <a:ext cx="1032279" cy="1032279"/>
            </a:xfrm>
            <a:prstGeom prst="donut">
              <a:avLst>
                <a:gd name="adj" fmla="val 6804"/>
              </a:avLst>
            </a:prstGeom>
            <a:solidFill>
              <a:schemeClr val="bg1">
                <a:lumMod val="85000"/>
              </a:schemeClr>
            </a:solidFill>
            <a:ln>
              <a:noFill/>
            </a:ln>
            <a:scene3d>
              <a:camera prst="orthographicFront"/>
              <a:lightRig rig="threePt" dir="t">
                <a:rot lat="0" lon="0" rev="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sp3d contourW="12700"/>
            </a:bodyPr>
            <a:lstStyle/>
            <a:p>
              <a:pPr algn="ctr"/>
              <a:endParaRPr lang="en-GB" sz="2800" dirty="0">
                <a:solidFill>
                  <a:schemeClr val="tx1"/>
                </a:solidFill>
                <a:latin typeface="Century Gothic" panose="020B0502020202020204" pitchFamily="34" charset="0"/>
                <a:cs typeface="Arial" panose="020B0604020202020204" pitchFamily="34" charset="0"/>
              </a:endParaRPr>
            </a:p>
          </p:txBody>
        </p:sp>
        <p:sp>
          <p:nvSpPr>
            <p:cNvPr id="3" name="Freeform 134"/>
            <p:cNvSpPr>
              <a:spLocks noEditPoints="1"/>
            </p:cNvSpPr>
            <p:nvPr/>
          </p:nvSpPr>
          <p:spPr bwMode="auto">
            <a:xfrm>
              <a:off x="1502348" y="2301847"/>
              <a:ext cx="445940" cy="469639"/>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1"/>
            </a:solidFill>
            <a:ln>
              <a:noFill/>
            </a:ln>
            <a:scene3d>
              <a:camera prst="orthographicFront"/>
              <a:lightRig rig="threePt" dir="t">
                <a:rot lat="0" lon="0" rev="0"/>
              </a:lightRig>
            </a:scene3d>
          </p:spPr>
          <p:txBody>
            <a:bodyPr vert="horz" wrap="square" lIns="91440" tIns="45720" rIns="91440" bIns="45720" numCol="1" anchor="t" anchorCtr="0" compatLnSpc="1">
              <a:prstTxWarp prst="textNoShape">
                <a:avLst/>
              </a:prstTxWarp>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800">
                <a:solidFill>
                  <a:prstClr val="black"/>
                </a:solidFill>
                <a:latin typeface="Century Gothic" panose="020B0502020202020204" pitchFamily="34" charset="0"/>
                <a:cs typeface="Arial" panose="020B0604020202020204" pitchFamily="34" charset="0"/>
              </a:endParaRPr>
            </a:p>
          </p:txBody>
        </p:sp>
        <p:sp>
          <p:nvSpPr>
            <p:cNvPr id="4" name="TextBox 141"/>
            <p:cNvSpPr txBox="1"/>
            <p:nvPr/>
          </p:nvSpPr>
          <p:spPr>
            <a:xfrm>
              <a:off x="2269928" y="2533119"/>
              <a:ext cx="2103461" cy="400110"/>
            </a:xfrm>
            <a:prstGeom prst="rect">
              <a:avLst/>
            </a:prstGeom>
            <a:noFill/>
            <a:scene3d>
              <a:camera prst="orthographicFront"/>
              <a:lightRig rig="threePt" dir="t">
                <a:rot lat="0" lon="0" rev="0"/>
              </a:lightRig>
            </a:scene3d>
          </p:spPr>
          <p:txBody>
            <a:bodyPr wrap="none" rtlCol="0">
              <a:spAutoFit/>
              <a:sp3d contourW="12700"/>
            </a:bodyPr>
            <a:lstStyle/>
            <a:p>
              <a:r>
                <a:rPr lang="en-US" altLang="zh-CN" sz="2000" b="1" dirty="0">
                  <a:solidFill>
                    <a:schemeClr val="tx1">
                      <a:lumMod val="75000"/>
                      <a:lumOff val="25000"/>
                    </a:schemeClr>
                  </a:solidFill>
                  <a:latin typeface="Century Gothic" panose="020B0502020202020204" pitchFamily="34" charset="0"/>
                  <a:cs typeface="Arial" panose="020B0604020202020204" pitchFamily="34" charset="0"/>
                </a:rPr>
                <a:t>Title text added</a:t>
              </a:r>
              <a:endParaRPr lang="zh-CN" altLang="en-US" sz="2000" b="1"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5" name="TextBox 142"/>
            <p:cNvSpPr txBox="1"/>
            <p:nvPr/>
          </p:nvSpPr>
          <p:spPr>
            <a:xfrm>
              <a:off x="2277287" y="2061034"/>
              <a:ext cx="1005404" cy="584775"/>
            </a:xfrm>
            <a:prstGeom prst="rect">
              <a:avLst/>
            </a:prstGeom>
            <a:noFill/>
            <a:scene3d>
              <a:camera prst="orthographicFront"/>
              <a:lightRig rig="threePt" dir="t">
                <a:rot lat="0" lon="0" rev="0"/>
              </a:lightRig>
            </a:scene3d>
          </p:spPr>
          <p:txBody>
            <a:bodyPr wrap="none" rtlCol="0">
              <a:spAutoFit/>
              <a:sp3d contourW="12700"/>
            </a:bodyPr>
            <a:lstStyle/>
            <a:p>
              <a:r>
                <a:rPr lang="en-US" sz="3200" b="1" dirty="0">
                  <a:solidFill>
                    <a:schemeClr val="accent1"/>
                  </a:solidFill>
                  <a:latin typeface="Century Gothic" panose="020B0502020202020204" pitchFamily="34" charset="0"/>
                  <a:cs typeface="Arial" panose="020B0604020202020204" pitchFamily="34" charset="0"/>
                </a:rPr>
                <a:t>80%</a:t>
              </a:r>
              <a:endParaRPr lang="en-GB" sz="3200" b="1" dirty="0">
                <a:solidFill>
                  <a:schemeClr val="accent1"/>
                </a:solidFill>
                <a:latin typeface="Century Gothic" panose="020B0502020202020204" pitchFamily="34" charset="0"/>
                <a:cs typeface="Arial" panose="020B0604020202020204" pitchFamily="34" charset="0"/>
              </a:endParaRPr>
            </a:p>
          </p:txBody>
        </p:sp>
        <p:sp>
          <p:nvSpPr>
            <p:cNvPr id="8" name="矩形 7"/>
            <p:cNvSpPr/>
            <p:nvPr/>
          </p:nvSpPr>
          <p:spPr>
            <a:xfrm>
              <a:off x="1209178" y="3169858"/>
              <a:ext cx="4365711"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grpSp>
      <p:grpSp>
        <p:nvGrpSpPr>
          <p:cNvPr id="11" name="组合 10"/>
          <p:cNvGrpSpPr/>
          <p:nvPr/>
        </p:nvGrpSpPr>
        <p:grpSpPr>
          <a:xfrm>
            <a:off x="1445151" y="4114797"/>
            <a:ext cx="4365711" cy="1628435"/>
            <a:chOff x="1209178" y="2020529"/>
            <a:chExt cx="4365711" cy="1628435"/>
          </a:xfrm>
        </p:grpSpPr>
        <p:sp>
          <p:nvSpPr>
            <p:cNvPr id="12" name="Donut 133"/>
            <p:cNvSpPr/>
            <p:nvPr/>
          </p:nvSpPr>
          <p:spPr>
            <a:xfrm>
              <a:off x="1209179" y="2020529"/>
              <a:ext cx="1032279" cy="1032279"/>
            </a:xfrm>
            <a:prstGeom prst="donut">
              <a:avLst>
                <a:gd name="adj" fmla="val 6804"/>
              </a:avLst>
            </a:prstGeom>
            <a:solidFill>
              <a:schemeClr val="bg1">
                <a:lumMod val="85000"/>
              </a:schemeClr>
            </a:solidFill>
            <a:ln>
              <a:noFill/>
            </a:ln>
            <a:scene3d>
              <a:camera prst="orthographicFront"/>
              <a:lightRig rig="threePt" dir="t">
                <a:rot lat="0" lon="0" rev="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sp3d contourW="12700"/>
            </a:bodyPr>
            <a:lstStyle/>
            <a:p>
              <a:pPr algn="ctr"/>
              <a:endParaRPr lang="en-GB" sz="2800" dirty="0">
                <a:solidFill>
                  <a:schemeClr val="tx1"/>
                </a:solidFill>
                <a:latin typeface="Century Gothic" panose="020B0502020202020204" pitchFamily="34" charset="0"/>
                <a:cs typeface="Arial" panose="020B0604020202020204" pitchFamily="34" charset="0"/>
              </a:endParaRPr>
            </a:p>
          </p:txBody>
        </p:sp>
        <p:sp>
          <p:nvSpPr>
            <p:cNvPr id="13" name="Freeform 134"/>
            <p:cNvSpPr>
              <a:spLocks noEditPoints="1"/>
            </p:cNvSpPr>
            <p:nvPr/>
          </p:nvSpPr>
          <p:spPr bwMode="auto">
            <a:xfrm>
              <a:off x="1502348" y="2301847"/>
              <a:ext cx="445940" cy="469639"/>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3"/>
            </a:solidFill>
            <a:ln>
              <a:noFill/>
            </a:ln>
            <a:scene3d>
              <a:camera prst="orthographicFront"/>
              <a:lightRig rig="threePt" dir="t">
                <a:rot lat="0" lon="0" rev="0"/>
              </a:lightRig>
            </a:scene3d>
          </p:spPr>
          <p:txBody>
            <a:bodyPr vert="horz" wrap="square" lIns="91440" tIns="45720" rIns="91440" bIns="45720" numCol="1" anchor="t" anchorCtr="0" compatLnSpc="1">
              <a:prstTxWarp prst="textNoShape">
                <a:avLst/>
              </a:prstTxWarp>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800">
                <a:solidFill>
                  <a:prstClr val="black"/>
                </a:solidFill>
                <a:latin typeface="Century Gothic" panose="020B0502020202020204" pitchFamily="34" charset="0"/>
                <a:cs typeface="Arial" panose="020B0604020202020204" pitchFamily="34" charset="0"/>
              </a:endParaRPr>
            </a:p>
          </p:txBody>
        </p:sp>
        <p:sp>
          <p:nvSpPr>
            <p:cNvPr id="14" name="TextBox 141"/>
            <p:cNvSpPr txBox="1"/>
            <p:nvPr/>
          </p:nvSpPr>
          <p:spPr>
            <a:xfrm>
              <a:off x="2269928" y="2533119"/>
              <a:ext cx="2103461" cy="400110"/>
            </a:xfrm>
            <a:prstGeom prst="rect">
              <a:avLst/>
            </a:prstGeom>
            <a:noFill/>
            <a:scene3d>
              <a:camera prst="orthographicFront"/>
              <a:lightRig rig="threePt" dir="t">
                <a:rot lat="0" lon="0" rev="0"/>
              </a:lightRig>
            </a:scene3d>
          </p:spPr>
          <p:txBody>
            <a:bodyPr wrap="none" rtlCol="0">
              <a:spAutoFit/>
              <a:sp3d contourW="12700"/>
            </a:bodyPr>
            <a:lstStyle/>
            <a:p>
              <a:r>
                <a:rPr lang="en-US" altLang="zh-CN" sz="2000" b="1" dirty="0">
                  <a:solidFill>
                    <a:schemeClr val="tx1">
                      <a:lumMod val="75000"/>
                      <a:lumOff val="25000"/>
                    </a:schemeClr>
                  </a:solidFill>
                  <a:latin typeface="Century Gothic" panose="020B0502020202020204" pitchFamily="34" charset="0"/>
                  <a:cs typeface="Arial" panose="020B0604020202020204" pitchFamily="34" charset="0"/>
                </a:rPr>
                <a:t>Title text added</a:t>
              </a:r>
              <a:endParaRPr lang="zh-CN" altLang="en-US" sz="2000" b="1"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15" name="TextBox 142"/>
            <p:cNvSpPr txBox="1"/>
            <p:nvPr/>
          </p:nvSpPr>
          <p:spPr>
            <a:xfrm>
              <a:off x="2277287" y="2061034"/>
              <a:ext cx="1005404" cy="584775"/>
            </a:xfrm>
            <a:prstGeom prst="rect">
              <a:avLst/>
            </a:prstGeom>
            <a:noFill/>
            <a:scene3d>
              <a:camera prst="orthographicFront"/>
              <a:lightRig rig="threePt" dir="t">
                <a:rot lat="0" lon="0" rev="0"/>
              </a:lightRig>
            </a:scene3d>
          </p:spPr>
          <p:txBody>
            <a:bodyPr wrap="none" rtlCol="0">
              <a:spAutoFit/>
              <a:sp3d contourW="12700"/>
            </a:bodyPr>
            <a:lstStyle/>
            <a:p>
              <a:r>
                <a:rPr lang="en-US" sz="3200" b="1" dirty="0">
                  <a:solidFill>
                    <a:schemeClr val="accent3"/>
                  </a:solidFill>
                  <a:latin typeface="Century Gothic" panose="020B0502020202020204" pitchFamily="34" charset="0"/>
                  <a:cs typeface="Arial" panose="020B0604020202020204" pitchFamily="34" charset="0"/>
                </a:rPr>
                <a:t>80%</a:t>
              </a:r>
              <a:endParaRPr lang="en-GB" sz="3200" b="1" dirty="0">
                <a:solidFill>
                  <a:schemeClr val="accent3"/>
                </a:solidFill>
                <a:latin typeface="Century Gothic" panose="020B0502020202020204" pitchFamily="34" charset="0"/>
                <a:cs typeface="Arial" panose="020B0604020202020204" pitchFamily="34" charset="0"/>
              </a:endParaRPr>
            </a:p>
          </p:txBody>
        </p:sp>
        <p:sp>
          <p:nvSpPr>
            <p:cNvPr id="16" name="矩形 15"/>
            <p:cNvSpPr/>
            <p:nvPr/>
          </p:nvSpPr>
          <p:spPr>
            <a:xfrm>
              <a:off x="1209178" y="3169858"/>
              <a:ext cx="4365711"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grpSp>
      <p:grpSp>
        <p:nvGrpSpPr>
          <p:cNvPr id="17" name="组合 16"/>
          <p:cNvGrpSpPr/>
          <p:nvPr/>
        </p:nvGrpSpPr>
        <p:grpSpPr>
          <a:xfrm>
            <a:off x="6562841" y="1917287"/>
            <a:ext cx="4365711" cy="1628435"/>
            <a:chOff x="1209178" y="2020529"/>
            <a:chExt cx="4365711" cy="1628435"/>
          </a:xfrm>
        </p:grpSpPr>
        <p:sp>
          <p:nvSpPr>
            <p:cNvPr id="18" name="Donut 133"/>
            <p:cNvSpPr/>
            <p:nvPr/>
          </p:nvSpPr>
          <p:spPr>
            <a:xfrm>
              <a:off x="1209179" y="2020529"/>
              <a:ext cx="1032279" cy="1032279"/>
            </a:xfrm>
            <a:prstGeom prst="donut">
              <a:avLst>
                <a:gd name="adj" fmla="val 6804"/>
              </a:avLst>
            </a:prstGeom>
            <a:solidFill>
              <a:schemeClr val="bg1">
                <a:lumMod val="85000"/>
              </a:schemeClr>
            </a:solidFill>
            <a:ln>
              <a:noFill/>
            </a:ln>
            <a:scene3d>
              <a:camera prst="orthographicFront"/>
              <a:lightRig rig="threePt" dir="t">
                <a:rot lat="0" lon="0" rev="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sp3d contourW="12700"/>
            </a:bodyPr>
            <a:lstStyle/>
            <a:p>
              <a:pPr algn="ctr"/>
              <a:endParaRPr lang="en-GB" sz="2800" dirty="0">
                <a:solidFill>
                  <a:schemeClr val="tx1"/>
                </a:solidFill>
                <a:latin typeface="Century Gothic" panose="020B0502020202020204" pitchFamily="34" charset="0"/>
                <a:cs typeface="Arial" panose="020B0604020202020204" pitchFamily="34" charset="0"/>
              </a:endParaRPr>
            </a:p>
          </p:txBody>
        </p:sp>
        <p:sp>
          <p:nvSpPr>
            <p:cNvPr id="19" name="Freeform 134"/>
            <p:cNvSpPr>
              <a:spLocks noEditPoints="1"/>
            </p:cNvSpPr>
            <p:nvPr/>
          </p:nvSpPr>
          <p:spPr bwMode="auto">
            <a:xfrm>
              <a:off x="1502348" y="2301847"/>
              <a:ext cx="445940" cy="469639"/>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2"/>
            </a:solidFill>
            <a:ln>
              <a:noFill/>
            </a:ln>
            <a:scene3d>
              <a:camera prst="orthographicFront"/>
              <a:lightRig rig="threePt" dir="t">
                <a:rot lat="0" lon="0" rev="0"/>
              </a:lightRig>
            </a:scene3d>
          </p:spPr>
          <p:txBody>
            <a:bodyPr vert="horz" wrap="square" lIns="91440" tIns="45720" rIns="91440" bIns="45720" numCol="1" anchor="t" anchorCtr="0" compatLnSpc="1">
              <a:prstTxWarp prst="textNoShape">
                <a:avLst/>
              </a:prstTxWarp>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800">
                <a:solidFill>
                  <a:prstClr val="black"/>
                </a:solidFill>
                <a:latin typeface="Century Gothic" panose="020B0502020202020204" pitchFamily="34" charset="0"/>
                <a:cs typeface="Arial" panose="020B0604020202020204" pitchFamily="34" charset="0"/>
              </a:endParaRPr>
            </a:p>
          </p:txBody>
        </p:sp>
        <p:sp>
          <p:nvSpPr>
            <p:cNvPr id="20" name="TextBox 141"/>
            <p:cNvSpPr txBox="1"/>
            <p:nvPr/>
          </p:nvSpPr>
          <p:spPr>
            <a:xfrm>
              <a:off x="2269928" y="2533119"/>
              <a:ext cx="2103461" cy="400110"/>
            </a:xfrm>
            <a:prstGeom prst="rect">
              <a:avLst/>
            </a:prstGeom>
            <a:noFill/>
            <a:scene3d>
              <a:camera prst="orthographicFront"/>
              <a:lightRig rig="threePt" dir="t">
                <a:rot lat="0" lon="0" rev="0"/>
              </a:lightRig>
            </a:scene3d>
          </p:spPr>
          <p:txBody>
            <a:bodyPr wrap="none" rtlCol="0">
              <a:spAutoFit/>
              <a:sp3d contourW="12700"/>
            </a:bodyPr>
            <a:lstStyle/>
            <a:p>
              <a:r>
                <a:rPr lang="en-US" altLang="zh-CN" sz="2000" b="1" dirty="0">
                  <a:solidFill>
                    <a:schemeClr val="tx1">
                      <a:lumMod val="75000"/>
                      <a:lumOff val="25000"/>
                    </a:schemeClr>
                  </a:solidFill>
                  <a:latin typeface="Century Gothic" panose="020B0502020202020204" pitchFamily="34" charset="0"/>
                  <a:cs typeface="Arial" panose="020B0604020202020204" pitchFamily="34" charset="0"/>
                </a:rPr>
                <a:t>Title text added</a:t>
              </a:r>
              <a:endParaRPr lang="zh-CN" altLang="en-US" sz="2000" b="1"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1" name="TextBox 142"/>
            <p:cNvSpPr txBox="1"/>
            <p:nvPr/>
          </p:nvSpPr>
          <p:spPr>
            <a:xfrm>
              <a:off x="2277287" y="2061034"/>
              <a:ext cx="1005404" cy="584775"/>
            </a:xfrm>
            <a:prstGeom prst="rect">
              <a:avLst/>
            </a:prstGeom>
            <a:noFill/>
            <a:scene3d>
              <a:camera prst="orthographicFront"/>
              <a:lightRig rig="threePt" dir="t">
                <a:rot lat="0" lon="0" rev="0"/>
              </a:lightRig>
            </a:scene3d>
          </p:spPr>
          <p:txBody>
            <a:bodyPr wrap="none" rtlCol="0">
              <a:spAutoFit/>
              <a:sp3d contourW="12700"/>
            </a:bodyPr>
            <a:lstStyle/>
            <a:p>
              <a:r>
                <a:rPr lang="en-US" sz="3200" b="1" dirty="0">
                  <a:solidFill>
                    <a:schemeClr val="accent2"/>
                  </a:solidFill>
                  <a:latin typeface="Century Gothic" panose="020B0502020202020204" pitchFamily="34" charset="0"/>
                  <a:cs typeface="Arial" panose="020B0604020202020204" pitchFamily="34" charset="0"/>
                </a:rPr>
                <a:t>80%</a:t>
              </a:r>
              <a:endParaRPr lang="en-GB" sz="3200" b="1" dirty="0">
                <a:solidFill>
                  <a:schemeClr val="accent2"/>
                </a:solidFill>
                <a:latin typeface="Century Gothic" panose="020B0502020202020204" pitchFamily="34" charset="0"/>
                <a:cs typeface="Arial" panose="020B0604020202020204" pitchFamily="34" charset="0"/>
              </a:endParaRPr>
            </a:p>
          </p:txBody>
        </p:sp>
        <p:sp>
          <p:nvSpPr>
            <p:cNvPr id="22" name="矩形 21"/>
            <p:cNvSpPr/>
            <p:nvPr/>
          </p:nvSpPr>
          <p:spPr>
            <a:xfrm>
              <a:off x="1209178" y="3169858"/>
              <a:ext cx="4365711"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grpSp>
      <p:grpSp>
        <p:nvGrpSpPr>
          <p:cNvPr id="23" name="组合 22"/>
          <p:cNvGrpSpPr/>
          <p:nvPr/>
        </p:nvGrpSpPr>
        <p:grpSpPr>
          <a:xfrm>
            <a:off x="6562841" y="4114797"/>
            <a:ext cx="4365711" cy="1628435"/>
            <a:chOff x="1209178" y="2020529"/>
            <a:chExt cx="4365711" cy="1628435"/>
          </a:xfrm>
        </p:grpSpPr>
        <p:sp>
          <p:nvSpPr>
            <p:cNvPr id="24" name="Donut 133"/>
            <p:cNvSpPr/>
            <p:nvPr/>
          </p:nvSpPr>
          <p:spPr>
            <a:xfrm>
              <a:off x="1209179" y="2020529"/>
              <a:ext cx="1032279" cy="1032279"/>
            </a:xfrm>
            <a:prstGeom prst="donut">
              <a:avLst>
                <a:gd name="adj" fmla="val 6804"/>
              </a:avLst>
            </a:prstGeom>
            <a:solidFill>
              <a:schemeClr val="bg1">
                <a:lumMod val="85000"/>
              </a:schemeClr>
            </a:solidFill>
            <a:ln>
              <a:noFill/>
            </a:ln>
            <a:scene3d>
              <a:camera prst="orthographicFront"/>
              <a:lightRig rig="threePt" dir="t">
                <a:rot lat="0" lon="0" rev="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sp3d contourW="12700"/>
            </a:bodyPr>
            <a:lstStyle/>
            <a:p>
              <a:pPr algn="ctr"/>
              <a:endParaRPr lang="en-GB" sz="2800" dirty="0">
                <a:solidFill>
                  <a:schemeClr val="tx1"/>
                </a:solidFill>
                <a:latin typeface="Century Gothic" panose="020B0502020202020204" pitchFamily="34" charset="0"/>
                <a:cs typeface="Arial" panose="020B0604020202020204" pitchFamily="34" charset="0"/>
              </a:endParaRPr>
            </a:p>
          </p:txBody>
        </p:sp>
        <p:sp>
          <p:nvSpPr>
            <p:cNvPr id="25" name="Freeform 134"/>
            <p:cNvSpPr>
              <a:spLocks noEditPoints="1"/>
            </p:cNvSpPr>
            <p:nvPr/>
          </p:nvSpPr>
          <p:spPr bwMode="auto">
            <a:xfrm>
              <a:off x="1502348" y="2301847"/>
              <a:ext cx="445940" cy="469639"/>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4"/>
            </a:solidFill>
            <a:ln>
              <a:noFill/>
            </a:ln>
            <a:scene3d>
              <a:camera prst="orthographicFront"/>
              <a:lightRig rig="threePt" dir="t">
                <a:rot lat="0" lon="0" rev="0"/>
              </a:lightRig>
            </a:scene3d>
          </p:spPr>
          <p:txBody>
            <a:bodyPr vert="horz" wrap="square" lIns="91440" tIns="45720" rIns="91440" bIns="45720" numCol="1" anchor="t" anchorCtr="0" compatLnSpc="1">
              <a:prstTxWarp prst="textNoShape">
                <a:avLst/>
              </a:prstTxWarp>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800">
                <a:solidFill>
                  <a:prstClr val="black"/>
                </a:solidFill>
                <a:latin typeface="Century Gothic" panose="020B0502020202020204" pitchFamily="34" charset="0"/>
                <a:cs typeface="Arial" panose="020B0604020202020204" pitchFamily="34" charset="0"/>
              </a:endParaRPr>
            </a:p>
          </p:txBody>
        </p:sp>
        <p:sp>
          <p:nvSpPr>
            <p:cNvPr id="26" name="TextBox 141"/>
            <p:cNvSpPr txBox="1"/>
            <p:nvPr/>
          </p:nvSpPr>
          <p:spPr>
            <a:xfrm>
              <a:off x="2269928" y="2533119"/>
              <a:ext cx="2103461" cy="400110"/>
            </a:xfrm>
            <a:prstGeom prst="rect">
              <a:avLst/>
            </a:prstGeom>
            <a:noFill/>
            <a:scene3d>
              <a:camera prst="orthographicFront"/>
              <a:lightRig rig="threePt" dir="t">
                <a:rot lat="0" lon="0" rev="0"/>
              </a:lightRig>
            </a:scene3d>
          </p:spPr>
          <p:txBody>
            <a:bodyPr wrap="none" rtlCol="0">
              <a:spAutoFit/>
              <a:sp3d contourW="12700"/>
            </a:bodyPr>
            <a:lstStyle/>
            <a:p>
              <a:r>
                <a:rPr lang="en-US" altLang="zh-CN" sz="2000" b="1" dirty="0">
                  <a:solidFill>
                    <a:schemeClr val="tx1">
                      <a:lumMod val="75000"/>
                      <a:lumOff val="25000"/>
                    </a:schemeClr>
                  </a:solidFill>
                  <a:latin typeface="Century Gothic" panose="020B0502020202020204" pitchFamily="34" charset="0"/>
                  <a:cs typeface="Arial" panose="020B0604020202020204" pitchFamily="34" charset="0"/>
                </a:rPr>
                <a:t>Title text added</a:t>
              </a:r>
              <a:endParaRPr lang="zh-CN" altLang="en-US" sz="2000" b="1" dirty="0">
                <a:solidFill>
                  <a:schemeClr val="tx1">
                    <a:lumMod val="75000"/>
                    <a:lumOff val="25000"/>
                  </a:schemeClr>
                </a:solidFill>
                <a:latin typeface="Century Gothic" panose="020B0502020202020204" pitchFamily="34" charset="0"/>
                <a:cs typeface="Arial" panose="020B0604020202020204" pitchFamily="34" charset="0"/>
              </a:endParaRPr>
            </a:p>
          </p:txBody>
        </p:sp>
        <p:sp>
          <p:nvSpPr>
            <p:cNvPr id="27" name="TextBox 142"/>
            <p:cNvSpPr txBox="1"/>
            <p:nvPr/>
          </p:nvSpPr>
          <p:spPr>
            <a:xfrm>
              <a:off x="2277287" y="2061034"/>
              <a:ext cx="1005404" cy="584775"/>
            </a:xfrm>
            <a:prstGeom prst="rect">
              <a:avLst/>
            </a:prstGeom>
            <a:noFill/>
            <a:scene3d>
              <a:camera prst="orthographicFront"/>
              <a:lightRig rig="threePt" dir="t">
                <a:rot lat="0" lon="0" rev="0"/>
              </a:lightRig>
            </a:scene3d>
          </p:spPr>
          <p:txBody>
            <a:bodyPr wrap="none" rtlCol="0">
              <a:spAutoFit/>
              <a:sp3d contourW="12700"/>
            </a:bodyPr>
            <a:lstStyle/>
            <a:p>
              <a:r>
                <a:rPr lang="en-US" sz="3200" b="1" dirty="0">
                  <a:solidFill>
                    <a:schemeClr val="accent4"/>
                  </a:solidFill>
                  <a:latin typeface="Century Gothic" panose="020B0502020202020204" pitchFamily="34" charset="0"/>
                  <a:cs typeface="Arial" panose="020B0604020202020204" pitchFamily="34" charset="0"/>
                </a:rPr>
                <a:t>80%</a:t>
              </a:r>
              <a:endParaRPr lang="en-GB" sz="3200" b="1" dirty="0">
                <a:solidFill>
                  <a:schemeClr val="accent4"/>
                </a:solidFill>
                <a:latin typeface="Century Gothic" panose="020B0502020202020204" pitchFamily="34" charset="0"/>
                <a:cs typeface="Arial" panose="020B0604020202020204" pitchFamily="34" charset="0"/>
              </a:endParaRPr>
            </a:p>
          </p:txBody>
        </p:sp>
        <p:sp>
          <p:nvSpPr>
            <p:cNvPr id="28" name="矩形 27"/>
            <p:cNvSpPr/>
            <p:nvPr/>
          </p:nvSpPr>
          <p:spPr>
            <a:xfrm>
              <a:off x="1209178" y="3169858"/>
              <a:ext cx="4365711"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grpSp>
      <p:sp>
        <p:nvSpPr>
          <p:cNvPr id="35" name="矩形 34">
            <a:extLst>
              <a:ext uri="{FF2B5EF4-FFF2-40B4-BE49-F238E27FC236}">
                <a16:creationId xmlns:a16="http://schemas.microsoft.com/office/drawing/2014/main" id="{889388E9-B7A8-4124-A1EF-CE98A47F657B}"/>
              </a:ext>
            </a:extLst>
          </p:cNvPr>
          <p:cNvSpPr/>
          <p:nvPr/>
        </p:nvSpPr>
        <p:spPr>
          <a:xfrm>
            <a:off x="1445151" y="187203"/>
            <a:ext cx="52949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marketing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33899330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38F5104B-6F22-497D-8EC5-0CBA9E022657}"/>
              </a:ext>
            </a:extLst>
          </p:cNvPr>
          <p:cNvGrpSpPr/>
          <p:nvPr/>
        </p:nvGrpSpPr>
        <p:grpSpPr>
          <a:xfrm>
            <a:off x="3677883" y="3454397"/>
            <a:ext cx="7294915" cy="2397797"/>
            <a:chOff x="3677883" y="3454397"/>
            <a:chExt cx="7294915" cy="2397797"/>
          </a:xfrm>
        </p:grpSpPr>
        <p:grpSp>
          <p:nvGrpSpPr>
            <p:cNvPr id="43" name="组合 42"/>
            <p:cNvGrpSpPr/>
            <p:nvPr/>
          </p:nvGrpSpPr>
          <p:grpSpPr>
            <a:xfrm>
              <a:off x="3701862" y="3469962"/>
              <a:ext cx="7270936" cy="2382232"/>
              <a:chOff x="3876035" y="3281280"/>
              <a:chExt cx="4933977" cy="2382232"/>
            </a:xfrm>
          </p:grpSpPr>
          <p:sp>
            <p:nvSpPr>
              <p:cNvPr id="7" name="Rectangle 107"/>
              <p:cNvSpPr/>
              <p:nvPr/>
            </p:nvSpPr>
            <p:spPr>
              <a:xfrm>
                <a:off x="3876035" y="3281280"/>
                <a:ext cx="4933977" cy="43207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9" name="Rectangle 109"/>
              <p:cNvSpPr/>
              <p:nvPr/>
            </p:nvSpPr>
            <p:spPr>
              <a:xfrm>
                <a:off x="3876035" y="3281280"/>
                <a:ext cx="2666297" cy="432071"/>
              </a:xfrm>
              <a:prstGeom prst="roundRect">
                <a:avLst>
                  <a:gd name="adj" fmla="val 50000"/>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11" name="Rectangle 111"/>
              <p:cNvSpPr/>
              <p:nvPr/>
            </p:nvSpPr>
            <p:spPr>
              <a:xfrm>
                <a:off x="3876035" y="5231441"/>
                <a:ext cx="4933977" cy="43207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13" name="Rectangle 113"/>
              <p:cNvSpPr/>
              <p:nvPr/>
            </p:nvSpPr>
            <p:spPr>
              <a:xfrm>
                <a:off x="3876035" y="5231441"/>
                <a:ext cx="2195774" cy="432071"/>
              </a:xfrm>
              <a:prstGeom prst="roundRect">
                <a:avLst>
                  <a:gd name="adj" fmla="val 50000"/>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15" name="Rectangle 115"/>
              <p:cNvSpPr/>
              <p:nvPr/>
            </p:nvSpPr>
            <p:spPr>
              <a:xfrm>
                <a:off x="3876035" y="4577544"/>
                <a:ext cx="4933977" cy="43207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17" name="Rectangle 117"/>
              <p:cNvSpPr/>
              <p:nvPr/>
            </p:nvSpPr>
            <p:spPr>
              <a:xfrm>
                <a:off x="3876035" y="4577542"/>
                <a:ext cx="3973307" cy="432071"/>
              </a:xfrm>
              <a:prstGeom prst="roundRect">
                <a:avLst>
                  <a:gd name="adj" fmla="val 50000"/>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19" name="Rectangle 119"/>
              <p:cNvSpPr/>
              <p:nvPr/>
            </p:nvSpPr>
            <p:spPr>
              <a:xfrm>
                <a:off x="3876035" y="3924286"/>
                <a:ext cx="4933977" cy="432071"/>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sp>
            <p:nvSpPr>
              <p:cNvPr id="21" name="Rectangle 121"/>
              <p:cNvSpPr/>
              <p:nvPr/>
            </p:nvSpPr>
            <p:spPr>
              <a:xfrm>
                <a:off x="3876035" y="3924286"/>
                <a:ext cx="3136823" cy="432071"/>
              </a:xfrm>
              <a:prstGeom prst="roundRect">
                <a:avLst>
                  <a:gd name="adj" fmla="val 50000"/>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2000" dirty="0">
                  <a:latin typeface="Century Gothic" panose="020B0502020202020204" pitchFamily="34" charset="0"/>
                  <a:cs typeface="Arial" panose="020B0604020202020204" pitchFamily="34" charset="0"/>
                </a:endParaRPr>
              </a:p>
            </p:txBody>
          </p:sp>
        </p:grpSp>
        <p:sp>
          <p:nvSpPr>
            <p:cNvPr id="10" name="Content Placeholder 2"/>
            <p:cNvSpPr txBox="1">
              <a:spLocks/>
            </p:cNvSpPr>
            <p:nvPr/>
          </p:nvSpPr>
          <p:spPr>
            <a:xfrm>
              <a:off x="3677883" y="3454397"/>
              <a:ext cx="944686" cy="430887"/>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bg1"/>
                  </a:solidFill>
                  <a:latin typeface="Century Gothic" panose="020B0502020202020204" pitchFamily="34" charset="0"/>
                  <a:cs typeface="Arial" panose="020B0604020202020204" pitchFamily="34" charset="0"/>
                </a:rPr>
                <a:t>50%</a:t>
              </a:r>
            </a:p>
          </p:txBody>
        </p:sp>
        <p:sp>
          <p:nvSpPr>
            <p:cNvPr id="14" name="Content Placeholder 2"/>
            <p:cNvSpPr txBox="1">
              <a:spLocks/>
            </p:cNvSpPr>
            <p:nvPr/>
          </p:nvSpPr>
          <p:spPr>
            <a:xfrm>
              <a:off x="3677883" y="5406331"/>
              <a:ext cx="944686" cy="430887"/>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bg1"/>
                  </a:solidFill>
                  <a:latin typeface="Century Gothic" panose="020B0502020202020204" pitchFamily="34" charset="0"/>
                  <a:cs typeface="Arial" panose="020B0604020202020204" pitchFamily="34" charset="0"/>
                </a:rPr>
                <a:t>45%</a:t>
              </a:r>
            </a:p>
          </p:txBody>
        </p:sp>
        <p:sp>
          <p:nvSpPr>
            <p:cNvPr id="18" name="Content Placeholder 2"/>
            <p:cNvSpPr txBox="1">
              <a:spLocks/>
            </p:cNvSpPr>
            <p:nvPr/>
          </p:nvSpPr>
          <p:spPr>
            <a:xfrm>
              <a:off x="3677883" y="4750659"/>
              <a:ext cx="944686" cy="430887"/>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bg1"/>
                  </a:solidFill>
                  <a:latin typeface="Century Gothic" panose="020B0502020202020204" pitchFamily="34" charset="0"/>
                  <a:cs typeface="Arial" panose="020B0604020202020204" pitchFamily="34" charset="0"/>
                </a:rPr>
                <a:t>75%</a:t>
              </a:r>
            </a:p>
          </p:txBody>
        </p:sp>
        <p:sp>
          <p:nvSpPr>
            <p:cNvPr id="22" name="Content Placeholder 2"/>
            <p:cNvSpPr txBox="1">
              <a:spLocks/>
            </p:cNvSpPr>
            <p:nvPr/>
          </p:nvSpPr>
          <p:spPr>
            <a:xfrm>
              <a:off x="3677883" y="4097403"/>
              <a:ext cx="944686" cy="430887"/>
            </a:xfrm>
            <a:prstGeom prst="rect">
              <a:avLst/>
            </a:prstGeom>
            <a:noFill/>
          </p:spPr>
          <p:txBody>
            <a:bodyPr vert="horz" wrap="square"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bg1"/>
                  </a:solidFill>
                  <a:latin typeface="Century Gothic" panose="020B0502020202020204" pitchFamily="34" charset="0"/>
                  <a:cs typeface="Arial" panose="020B0604020202020204" pitchFamily="34" charset="0"/>
                </a:rPr>
                <a:t>62%</a:t>
              </a:r>
            </a:p>
          </p:txBody>
        </p:sp>
      </p:grpSp>
      <p:sp>
        <p:nvSpPr>
          <p:cNvPr id="24" name="AutoShape 37"/>
          <p:cNvSpPr>
            <a:spLocks/>
          </p:cNvSpPr>
          <p:nvPr/>
        </p:nvSpPr>
        <p:spPr bwMode="auto">
          <a:xfrm>
            <a:off x="3043184" y="4132836"/>
            <a:ext cx="398156" cy="3966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25" name="AutoShape 38"/>
          <p:cNvSpPr>
            <a:spLocks/>
          </p:cNvSpPr>
          <p:nvPr/>
        </p:nvSpPr>
        <p:spPr bwMode="auto">
          <a:xfrm>
            <a:off x="3234419" y="4310625"/>
            <a:ext cx="67978" cy="68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26" name="AutoShape 39"/>
          <p:cNvSpPr>
            <a:spLocks/>
          </p:cNvSpPr>
          <p:nvPr/>
        </p:nvSpPr>
        <p:spPr bwMode="auto">
          <a:xfrm>
            <a:off x="3412207" y="4091751"/>
            <a:ext cx="67978" cy="68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27" name="AutoShape 40"/>
          <p:cNvSpPr>
            <a:spLocks/>
          </p:cNvSpPr>
          <p:nvPr/>
        </p:nvSpPr>
        <p:spPr bwMode="auto">
          <a:xfrm>
            <a:off x="3152247" y="4297178"/>
            <a:ext cx="54532" cy="545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28" name="AutoShape 41"/>
          <p:cNvSpPr>
            <a:spLocks/>
          </p:cNvSpPr>
          <p:nvPr/>
        </p:nvSpPr>
        <p:spPr bwMode="auto">
          <a:xfrm>
            <a:off x="3206778" y="4392795"/>
            <a:ext cx="27639" cy="268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29" name="AutoShape 42"/>
          <p:cNvSpPr>
            <a:spLocks/>
          </p:cNvSpPr>
          <p:nvPr/>
        </p:nvSpPr>
        <p:spPr bwMode="auto">
          <a:xfrm>
            <a:off x="3425653" y="4187368"/>
            <a:ext cx="26892" cy="27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1" name="AutoShape 48"/>
          <p:cNvSpPr>
            <a:spLocks/>
          </p:cNvSpPr>
          <p:nvPr/>
        </p:nvSpPr>
        <p:spPr bwMode="auto">
          <a:xfrm>
            <a:off x="3081201" y="5431554"/>
            <a:ext cx="371346" cy="424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2" name="AutoShape 49"/>
          <p:cNvSpPr>
            <a:spLocks/>
          </p:cNvSpPr>
          <p:nvPr/>
        </p:nvSpPr>
        <p:spPr bwMode="auto">
          <a:xfrm>
            <a:off x="3372765" y="5763009"/>
            <a:ext cx="26835" cy="2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3" name="AutoShape 50"/>
          <p:cNvSpPr>
            <a:spLocks/>
          </p:cNvSpPr>
          <p:nvPr/>
        </p:nvSpPr>
        <p:spPr bwMode="auto">
          <a:xfrm>
            <a:off x="3372765" y="5683227"/>
            <a:ext cx="26835" cy="26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4" name="AutoShape 51"/>
          <p:cNvSpPr>
            <a:spLocks/>
          </p:cNvSpPr>
          <p:nvPr/>
        </p:nvSpPr>
        <p:spPr bwMode="auto">
          <a:xfrm>
            <a:off x="3372765" y="5603446"/>
            <a:ext cx="26835" cy="26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6" name="AutoShape 113"/>
          <p:cNvSpPr>
            <a:spLocks/>
          </p:cNvSpPr>
          <p:nvPr/>
        </p:nvSpPr>
        <p:spPr bwMode="auto">
          <a:xfrm>
            <a:off x="3122286" y="3463128"/>
            <a:ext cx="300298" cy="4377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7" name="AutoShape 114"/>
          <p:cNvSpPr>
            <a:spLocks/>
          </p:cNvSpPr>
          <p:nvPr/>
        </p:nvSpPr>
        <p:spPr bwMode="auto">
          <a:xfrm>
            <a:off x="3190265" y="3531852"/>
            <a:ext cx="88893" cy="88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39" name="AutoShape 115"/>
          <p:cNvSpPr>
            <a:spLocks/>
          </p:cNvSpPr>
          <p:nvPr/>
        </p:nvSpPr>
        <p:spPr bwMode="auto">
          <a:xfrm>
            <a:off x="3098308" y="4761653"/>
            <a:ext cx="327936" cy="4377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40" name="AutoShape 116"/>
          <p:cNvSpPr>
            <a:spLocks/>
          </p:cNvSpPr>
          <p:nvPr/>
        </p:nvSpPr>
        <p:spPr bwMode="auto">
          <a:xfrm>
            <a:off x="3235011" y="5021613"/>
            <a:ext cx="54532" cy="8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tx1">
              <a:lumMod val="65000"/>
              <a:lumOff val="3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2000" dirty="0">
              <a:solidFill>
                <a:schemeClr val="tx2">
                  <a:lumMod val="60000"/>
                  <a:lumOff val="40000"/>
                </a:schemeClr>
              </a:solidFill>
              <a:effectLst>
                <a:outerShdw blurRad="38100" dist="38100" dir="2700000" algn="tl">
                  <a:srgbClr val="000000"/>
                </a:outerShdw>
              </a:effectLst>
              <a:latin typeface="Century Gothic" panose="020B0502020202020204" pitchFamily="34" charset="0"/>
              <a:cs typeface="Arial" panose="020B0604020202020204" pitchFamily="34" charset="0"/>
              <a:sym typeface="Gill Sans" charset="0"/>
            </a:endParaRPr>
          </a:p>
        </p:txBody>
      </p:sp>
      <p:sp>
        <p:nvSpPr>
          <p:cNvPr id="42" name="矩形 41"/>
          <p:cNvSpPr/>
          <p:nvPr/>
        </p:nvSpPr>
        <p:spPr>
          <a:xfrm>
            <a:off x="992632" y="3463128"/>
            <a:ext cx="2050552" cy="39587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dirty="0">
                <a:solidFill>
                  <a:schemeClr val="tx1">
                    <a:lumMod val="75000"/>
                    <a:lumOff val="25000"/>
                  </a:schemeClr>
                </a:solidFill>
                <a:latin typeface="Century Gothic" panose="020B0502020202020204" pitchFamily="34" charset="0"/>
              </a:rPr>
              <a:t>Title text added</a:t>
            </a:r>
            <a:endParaRPr lang="zh-CN" altLang="en-US" dirty="0">
              <a:solidFill>
                <a:schemeClr val="tx1">
                  <a:lumMod val="75000"/>
                  <a:lumOff val="25000"/>
                </a:schemeClr>
              </a:solidFill>
              <a:latin typeface="Century Gothic" panose="020B0502020202020204" pitchFamily="34" charset="0"/>
            </a:endParaRPr>
          </a:p>
        </p:txBody>
      </p:sp>
      <p:sp>
        <p:nvSpPr>
          <p:cNvPr id="44" name="矩形 43"/>
          <p:cNvSpPr/>
          <p:nvPr/>
        </p:nvSpPr>
        <p:spPr>
          <a:xfrm>
            <a:off x="992632" y="4115092"/>
            <a:ext cx="2050552" cy="39587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dirty="0">
                <a:solidFill>
                  <a:schemeClr val="tx1">
                    <a:lumMod val="75000"/>
                    <a:lumOff val="25000"/>
                  </a:schemeClr>
                </a:solidFill>
                <a:latin typeface="Century Gothic" panose="020B0502020202020204" pitchFamily="34" charset="0"/>
              </a:rPr>
              <a:t>Title text added</a:t>
            </a:r>
            <a:endParaRPr lang="zh-CN" altLang="en-US" dirty="0">
              <a:solidFill>
                <a:schemeClr val="tx1">
                  <a:lumMod val="75000"/>
                  <a:lumOff val="25000"/>
                </a:schemeClr>
              </a:solidFill>
              <a:latin typeface="Century Gothic" panose="020B0502020202020204" pitchFamily="34" charset="0"/>
            </a:endParaRPr>
          </a:p>
        </p:txBody>
      </p:sp>
      <p:sp>
        <p:nvSpPr>
          <p:cNvPr id="45" name="矩形 44"/>
          <p:cNvSpPr/>
          <p:nvPr/>
        </p:nvSpPr>
        <p:spPr>
          <a:xfrm>
            <a:off x="992632" y="4767056"/>
            <a:ext cx="2050552" cy="39587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dirty="0">
                <a:solidFill>
                  <a:schemeClr val="tx1">
                    <a:lumMod val="75000"/>
                    <a:lumOff val="25000"/>
                  </a:schemeClr>
                </a:solidFill>
                <a:latin typeface="Century Gothic" panose="020B0502020202020204" pitchFamily="34" charset="0"/>
              </a:rPr>
              <a:t>Title text added</a:t>
            </a:r>
            <a:endParaRPr lang="zh-CN" altLang="en-US" dirty="0">
              <a:solidFill>
                <a:schemeClr val="tx1">
                  <a:lumMod val="75000"/>
                  <a:lumOff val="25000"/>
                </a:schemeClr>
              </a:solidFill>
              <a:latin typeface="Century Gothic" panose="020B0502020202020204" pitchFamily="34" charset="0"/>
            </a:endParaRPr>
          </a:p>
        </p:txBody>
      </p:sp>
      <p:sp>
        <p:nvSpPr>
          <p:cNvPr id="46" name="矩形 45"/>
          <p:cNvSpPr/>
          <p:nvPr/>
        </p:nvSpPr>
        <p:spPr>
          <a:xfrm>
            <a:off x="992632" y="5419020"/>
            <a:ext cx="2050552" cy="39587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dirty="0">
                <a:solidFill>
                  <a:schemeClr val="tx1">
                    <a:lumMod val="75000"/>
                    <a:lumOff val="25000"/>
                  </a:schemeClr>
                </a:solidFill>
                <a:latin typeface="Century Gothic" panose="020B0502020202020204" pitchFamily="34" charset="0"/>
              </a:rPr>
              <a:t>Title text added</a:t>
            </a:r>
            <a:endParaRPr lang="zh-CN" altLang="en-US" dirty="0">
              <a:solidFill>
                <a:schemeClr val="tx1">
                  <a:lumMod val="75000"/>
                  <a:lumOff val="25000"/>
                </a:schemeClr>
              </a:solidFill>
              <a:latin typeface="Century Gothic" panose="020B0502020202020204" pitchFamily="34" charset="0"/>
            </a:endParaRPr>
          </a:p>
        </p:txBody>
      </p:sp>
      <p:grpSp>
        <p:nvGrpSpPr>
          <p:cNvPr id="47" name="Group 145"/>
          <p:cNvGrpSpPr/>
          <p:nvPr/>
        </p:nvGrpSpPr>
        <p:grpSpPr>
          <a:xfrm>
            <a:off x="1382837" y="1800792"/>
            <a:ext cx="608575" cy="608575"/>
            <a:chOff x="3510757" y="2582069"/>
            <a:chExt cx="464344" cy="464344"/>
          </a:xfrm>
          <a:solidFill>
            <a:schemeClr val="accent1"/>
          </a:solidFill>
        </p:grpSpPr>
        <p:sp>
          <p:nvSpPr>
            <p:cNvPr id="48"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49"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grpSp>
        <p:nvGrpSpPr>
          <p:cNvPr id="50" name="组合 49"/>
          <p:cNvGrpSpPr/>
          <p:nvPr/>
        </p:nvGrpSpPr>
        <p:grpSpPr>
          <a:xfrm>
            <a:off x="2071337" y="1824512"/>
            <a:ext cx="8320893" cy="1088099"/>
            <a:chOff x="7483989" y="3375179"/>
            <a:chExt cx="8320893" cy="1088099"/>
          </a:xfrm>
        </p:grpSpPr>
        <p:sp>
          <p:nvSpPr>
            <p:cNvPr id="51" name="矩形 50"/>
            <p:cNvSpPr/>
            <p:nvPr/>
          </p:nvSpPr>
          <p:spPr>
            <a:xfrm>
              <a:off x="7483990" y="3761547"/>
              <a:ext cx="832089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lumMod val="50000"/>
                    </a:schemeClr>
                  </a:solidFill>
                  <a:latin typeface="Century Gothic" panose="020B0502020202020204" pitchFamily="34" charset="0"/>
                </a:rPr>
                <a:t> Vokalia and Consonantia, there live the blind texts.</a:t>
              </a:r>
            </a:p>
          </p:txBody>
        </p:sp>
        <p:sp>
          <p:nvSpPr>
            <p:cNvPr id="52" name="矩形 51"/>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58" name="矩形 57">
            <a:extLst>
              <a:ext uri="{FF2B5EF4-FFF2-40B4-BE49-F238E27FC236}">
                <a16:creationId xmlns:a16="http://schemas.microsoft.com/office/drawing/2014/main" id="{5DADF174-00A8-4C24-8EF8-600712CE33D6}"/>
              </a:ext>
            </a:extLst>
          </p:cNvPr>
          <p:cNvSpPr/>
          <p:nvPr/>
        </p:nvSpPr>
        <p:spPr>
          <a:xfrm>
            <a:off x="1400593" y="215993"/>
            <a:ext cx="55109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marketing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43568611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a:extLst>
              <a:ext uri="{FF2B5EF4-FFF2-40B4-BE49-F238E27FC236}">
                <a16:creationId xmlns:a16="http://schemas.microsoft.com/office/drawing/2014/main" id="{1456BAFB-BD06-4C5D-A4F1-2342E6AFA7D0}"/>
              </a:ext>
            </a:extLst>
          </p:cNvPr>
          <p:cNvGrpSpPr/>
          <p:nvPr/>
        </p:nvGrpSpPr>
        <p:grpSpPr>
          <a:xfrm>
            <a:off x="4584315" y="2340859"/>
            <a:ext cx="2947718" cy="2986305"/>
            <a:chOff x="4584315" y="2340859"/>
            <a:chExt cx="2947718" cy="2986305"/>
          </a:xfrm>
        </p:grpSpPr>
        <p:grpSp>
          <p:nvGrpSpPr>
            <p:cNvPr id="2" name="组合 1"/>
            <p:cNvGrpSpPr>
              <a:grpSpLocks/>
            </p:cNvGrpSpPr>
            <p:nvPr/>
          </p:nvGrpSpPr>
          <p:grpSpPr bwMode="auto">
            <a:xfrm rot="2700000">
              <a:off x="4810485" y="2565617"/>
              <a:ext cx="2571030" cy="2563602"/>
              <a:chOff x="6324019" y="1008635"/>
              <a:chExt cx="2384892" cy="2376415"/>
            </a:xfrm>
          </p:grpSpPr>
          <p:sp>
            <p:nvSpPr>
              <p:cNvPr id="3" name="矩形 28"/>
              <p:cNvSpPr/>
              <p:nvPr/>
            </p:nvSpPr>
            <p:spPr>
              <a:xfrm>
                <a:off x="6328334" y="1009608"/>
                <a:ext cx="2376264" cy="909553"/>
              </a:xfrm>
              <a:custGeom>
                <a:avLst/>
                <a:gdLst/>
                <a:ahLst/>
                <a:cxnLst/>
                <a:rect l="l" t="t" r="r" b="b"/>
                <a:pathLst>
                  <a:path w="2376264" h="909519">
                    <a:moveTo>
                      <a:pt x="0" y="0"/>
                    </a:moveTo>
                    <a:lnTo>
                      <a:pt x="2376264" y="0"/>
                    </a:lnTo>
                    <a:lnTo>
                      <a:pt x="2376264" y="478604"/>
                    </a:lnTo>
                    <a:lnTo>
                      <a:pt x="0" y="909519"/>
                    </a:lnTo>
                    <a:close/>
                  </a:path>
                </a:pathLst>
              </a:custGeom>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zh-CN" altLang="en-US" sz="2400"/>
              </a:p>
            </p:txBody>
          </p:sp>
          <p:sp>
            <p:nvSpPr>
              <p:cNvPr id="4" name="矩形 28"/>
              <p:cNvSpPr/>
              <p:nvPr/>
            </p:nvSpPr>
            <p:spPr>
              <a:xfrm rot="5400000">
                <a:off x="7065698" y="1741688"/>
                <a:ext cx="2376266" cy="910160"/>
              </a:xfrm>
              <a:custGeom>
                <a:avLst/>
                <a:gdLst/>
                <a:ahLst/>
                <a:cxnLst/>
                <a:rect l="l" t="t" r="r" b="b"/>
                <a:pathLst>
                  <a:path w="2376264" h="909519">
                    <a:moveTo>
                      <a:pt x="0" y="0"/>
                    </a:moveTo>
                    <a:lnTo>
                      <a:pt x="2376264" y="0"/>
                    </a:lnTo>
                    <a:lnTo>
                      <a:pt x="2376264" y="478604"/>
                    </a:lnTo>
                    <a:lnTo>
                      <a:pt x="0" y="909519"/>
                    </a:lnTo>
                    <a:close/>
                  </a:path>
                </a:pathLst>
              </a:custGeom>
              <a:ln/>
            </p:spPr>
            <p:style>
              <a:lnRef idx="1">
                <a:schemeClr val="accent2"/>
              </a:lnRef>
              <a:fillRef idx="3">
                <a:schemeClr val="accent2"/>
              </a:fillRef>
              <a:effectRef idx="2">
                <a:schemeClr val="accent2"/>
              </a:effectRef>
              <a:fontRef idx="minor">
                <a:schemeClr val="lt1"/>
              </a:fontRef>
            </p:style>
            <p:txBody>
              <a:bodyPr anchor="ctr"/>
              <a:lstStyle/>
              <a:p>
                <a:pPr algn="ctr">
                  <a:defRPr/>
                </a:pPr>
                <a:endParaRPr lang="zh-CN" altLang="en-US" sz="2400"/>
              </a:p>
            </p:txBody>
          </p:sp>
          <p:sp>
            <p:nvSpPr>
              <p:cNvPr id="5" name="矩形 28"/>
              <p:cNvSpPr/>
              <p:nvPr/>
            </p:nvSpPr>
            <p:spPr>
              <a:xfrm rot="10800000">
                <a:off x="6328334" y="2475498"/>
                <a:ext cx="2376264" cy="909552"/>
              </a:xfrm>
              <a:custGeom>
                <a:avLst/>
                <a:gdLst/>
                <a:ahLst/>
                <a:cxnLst/>
                <a:rect l="l" t="t" r="r" b="b"/>
                <a:pathLst>
                  <a:path w="2376264" h="909519">
                    <a:moveTo>
                      <a:pt x="0" y="0"/>
                    </a:moveTo>
                    <a:lnTo>
                      <a:pt x="2376264" y="0"/>
                    </a:lnTo>
                    <a:lnTo>
                      <a:pt x="2376264" y="478604"/>
                    </a:lnTo>
                    <a:lnTo>
                      <a:pt x="0" y="909519"/>
                    </a:lnTo>
                    <a:close/>
                  </a:path>
                </a:pathLst>
              </a:custGeom>
              <a:ln/>
            </p:spPr>
            <p:style>
              <a:lnRef idx="1">
                <a:schemeClr val="accent3"/>
              </a:lnRef>
              <a:fillRef idx="3">
                <a:schemeClr val="accent3"/>
              </a:fillRef>
              <a:effectRef idx="2">
                <a:schemeClr val="accent3"/>
              </a:effectRef>
              <a:fontRef idx="minor">
                <a:schemeClr val="lt1"/>
              </a:fontRef>
            </p:style>
            <p:txBody>
              <a:bodyPr anchor="ctr"/>
              <a:lstStyle/>
              <a:p>
                <a:pPr algn="ctr">
                  <a:defRPr/>
                </a:pPr>
                <a:endParaRPr lang="zh-CN" altLang="en-US" sz="2400"/>
              </a:p>
            </p:txBody>
          </p:sp>
          <p:sp>
            <p:nvSpPr>
              <p:cNvPr id="6" name="矩形 28"/>
              <p:cNvSpPr/>
              <p:nvPr/>
            </p:nvSpPr>
            <p:spPr>
              <a:xfrm rot="16200000">
                <a:off x="5986217" y="2136782"/>
                <a:ext cx="1585764" cy="910160"/>
              </a:xfrm>
              <a:custGeom>
                <a:avLst/>
                <a:gdLst/>
                <a:ahLst/>
                <a:cxnLst/>
                <a:rect l="l" t="t" r="r" b="b"/>
                <a:pathLst>
                  <a:path w="1567916" h="909519">
                    <a:moveTo>
                      <a:pt x="1567916" y="625191"/>
                    </a:moveTo>
                    <a:lnTo>
                      <a:pt x="0" y="909519"/>
                    </a:lnTo>
                    <a:lnTo>
                      <a:pt x="0" y="0"/>
                    </a:lnTo>
                    <a:lnTo>
                      <a:pt x="1454543" y="0"/>
                    </a:lnTo>
                    <a:close/>
                  </a:path>
                </a:pathLst>
              </a:custGeom>
              <a:ln/>
            </p:spPr>
            <p:style>
              <a:lnRef idx="1">
                <a:schemeClr val="accent4"/>
              </a:lnRef>
              <a:fillRef idx="3">
                <a:schemeClr val="accent4"/>
              </a:fillRef>
              <a:effectRef idx="2">
                <a:schemeClr val="accent4"/>
              </a:effectRef>
              <a:fontRef idx="minor">
                <a:schemeClr val="lt1"/>
              </a:fontRef>
            </p:style>
            <p:txBody>
              <a:bodyPr anchor="ctr"/>
              <a:lstStyle/>
              <a:p>
                <a:pPr algn="ctr">
                  <a:defRPr/>
                </a:pPr>
                <a:endParaRPr lang="zh-CN" altLang="en-US" sz="2400"/>
              </a:p>
            </p:txBody>
          </p:sp>
        </p:grpSp>
        <p:sp>
          <p:nvSpPr>
            <p:cNvPr id="24" name="椭圆 6">
              <a:extLst>
                <a:ext uri="{FF2B5EF4-FFF2-40B4-BE49-F238E27FC236}">
                  <a16:creationId xmlns:a16="http://schemas.microsoft.com/office/drawing/2014/main" id="{31F95700-9731-490A-9FAF-5554EBB4B04A}"/>
                </a:ext>
              </a:extLst>
            </p:cNvPr>
            <p:cNvSpPr/>
            <p:nvPr/>
          </p:nvSpPr>
          <p:spPr>
            <a:xfrm>
              <a:off x="5838827" y="2340859"/>
              <a:ext cx="514346" cy="513629"/>
            </a:xfrm>
            <a:custGeom>
              <a:avLst/>
              <a:gdLst>
                <a:gd name="connsiteX0" fmla="*/ 145802 w 608415"/>
                <a:gd name="connsiteY0" fmla="*/ 316204 h 607568"/>
                <a:gd name="connsiteX1" fmla="*/ 335878 w 608415"/>
                <a:gd name="connsiteY1" fmla="*/ 316204 h 607568"/>
                <a:gd name="connsiteX2" fmla="*/ 355085 w 608415"/>
                <a:gd name="connsiteY2" fmla="*/ 335363 h 607568"/>
                <a:gd name="connsiteX3" fmla="*/ 335878 w 608415"/>
                <a:gd name="connsiteY3" fmla="*/ 354521 h 607568"/>
                <a:gd name="connsiteX4" fmla="*/ 145802 w 608415"/>
                <a:gd name="connsiteY4" fmla="*/ 354521 h 607568"/>
                <a:gd name="connsiteX5" fmla="*/ 126594 w 608415"/>
                <a:gd name="connsiteY5" fmla="*/ 335363 h 607568"/>
                <a:gd name="connsiteX6" fmla="*/ 145802 w 608415"/>
                <a:gd name="connsiteY6" fmla="*/ 316204 h 607568"/>
                <a:gd name="connsiteX7" fmla="*/ 145799 w 608415"/>
                <a:gd name="connsiteY7" fmla="*/ 252977 h 607568"/>
                <a:gd name="connsiteX8" fmla="*/ 430791 w 608415"/>
                <a:gd name="connsiteY8" fmla="*/ 252977 h 607568"/>
                <a:gd name="connsiteX9" fmla="*/ 449995 w 608415"/>
                <a:gd name="connsiteY9" fmla="*/ 272171 h 607568"/>
                <a:gd name="connsiteX10" fmla="*/ 430791 w 608415"/>
                <a:gd name="connsiteY10" fmla="*/ 291365 h 607568"/>
                <a:gd name="connsiteX11" fmla="*/ 145799 w 608415"/>
                <a:gd name="connsiteY11" fmla="*/ 291365 h 607568"/>
                <a:gd name="connsiteX12" fmla="*/ 126594 w 608415"/>
                <a:gd name="connsiteY12" fmla="*/ 272171 h 607568"/>
                <a:gd name="connsiteX13" fmla="*/ 145799 w 608415"/>
                <a:gd name="connsiteY13" fmla="*/ 252977 h 607568"/>
                <a:gd name="connsiteX14" fmla="*/ 145805 w 608415"/>
                <a:gd name="connsiteY14" fmla="*/ 189750 h 607568"/>
                <a:gd name="connsiteX15" fmla="*/ 209279 w 608415"/>
                <a:gd name="connsiteY15" fmla="*/ 189750 h 607568"/>
                <a:gd name="connsiteX16" fmla="*/ 228490 w 608415"/>
                <a:gd name="connsiteY16" fmla="*/ 208944 h 607568"/>
                <a:gd name="connsiteX17" fmla="*/ 209279 w 608415"/>
                <a:gd name="connsiteY17" fmla="*/ 228138 h 607568"/>
                <a:gd name="connsiteX18" fmla="*/ 145805 w 608415"/>
                <a:gd name="connsiteY18" fmla="*/ 228138 h 607568"/>
                <a:gd name="connsiteX19" fmla="*/ 126594 w 608415"/>
                <a:gd name="connsiteY19" fmla="*/ 208944 h 607568"/>
                <a:gd name="connsiteX20" fmla="*/ 145805 w 608415"/>
                <a:gd name="connsiteY20" fmla="*/ 189750 h 607568"/>
                <a:gd name="connsiteX21" fmla="*/ 70060 w 608415"/>
                <a:gd name="connsiteY21" fmla="*/ 133174 h 607568"/>
                <a:gd name="connsiteX22" fmla="*/ 70060 w 608415"/>
                <a:gd name="connsiteY22" fmla="*/ 442788 h 607568"/>
                <a:gd name="connsiteX23" fmla="*/ 538355 w 608415"/>
                <a:gd name="connsiteY23" fmla="*/ 442788 h 607568"/>
                <a:gd name="connsiteX24" fmla="*/ 538355 w 608415"/>
                <a:gd name="connsiteY24" fmla="*/ 133174 h 607568"/>
                <a:gd name="connsiteX25" fmla="*/ 38410 w 608415"/>
                <a:gd name="connsiteY25" fmla="*/ 69962 h 607568"/>
                <a:gd name="connsiteX26" fmla="*/ 38410 w 608415"/>
                <a:gd name="connsiteY26" fmla="*/ 94817 h 607568"/>
                <a:gd name="connsiteX27" fmla="*/ 570005 w 608415"/>
                <a:gd name="connsiteY27" fmla="*/ 94817 h 607568"/>
                <a:gd name="connsiteX28" fmla="*/ 570005 w 608415"/>
                <a:gd name="connsiteY28" fmla="*/ 69962 h 607568"/>
                <a:gd name="connsiteX29" fmla="*/ 304208 w 608415"/>
                <a:gd name="connsiteY29" fmla="*/ 0 h 607568"/>
                <a:gd name="connsiteX30" fmla="*/ 323413 w 608415"/>
                <a:gd name="connsiteY30" fmla="*/ 19178 h 607568"/>
                <a:gd name="connsiteX31" fmla="*/ 323413 w 608415"/>
                <a:gd name="connsiteY31" fmla="*/ 31606 h 607568"/>
                <a:gd name="connsiteX32" fmla="*/ 589210 w 608415"/>
                <a:gd name="connsiteY32" fmla="*/ 31606 h 607568"/>
                <a:gd name="connsiteX33" fmla="*/ 608415 w 608415"/>
                <a:gd name="connsiteY33" fmla="*/ 50784 h 607568"/>
                <a:gd name="connsiteX34" fmla="*/ 608415 w 608415"/>
                <a:gd name="connsiteY34" fmla="*/ 113995 h 607568"/>
                <a:gd name="connsiteX35" fmla="*/ 589210 w 608415"/>
                <a:gd name="connsiteY35" fmla="*/ 133174 h 607568"/>
                <a:gd name="connsiteX36" fmla="*/ 576765 w 608415"/>
                <a:gd name="connsiteY36" fmla="*/ 133174 h 607568"/>
                <a:gd name="connsiteX37" fmla="*/ 576765 w 608415"/>
                <a:gd name="connsiteY37" fmla="*/ 461967 h 607568"/>
                <a:gd name="connsiteX38" fmla="*/ 557560 w 608415"/>
                <a:gd name="connsiteY38" fmla="*/ 481145 h 607568"/>
                <a:gd name="connsiteX39" fmla="*/ 342618 w 608415"/>
                <a:gd name="connsiteY39" fmla="*/ 481145 h 607568"/>
                <a:gd name="connsiteX40" fmla="*/ 414521 w 608415"/>
                <a:gd name="connsiteY40" fmla="*/ 576883 h 607568"/>
                <a:gd name="connsiteX41" fmla="*/ 410680 w 608415"/>
                <a:gd name="connsiteY41" fmla="*/ 603733 h 607568"/>
                <a:gd name="connsiteX42" fmla="*/ 399157 w 608415"/>
                <a:gd name="connsiteY42" fmla="*/ 607568 h 607568"/>
                <a:gd name="connsiteX43" fmla="*/ 383793 w 608415"/>
                <a:gd name="connsiteY43" fmla="*/ 599897 h 607568"/>
                <a:gd name="connsiteX44" fmla="*/ 323413 w 608415"/>
                <a:gd name="connsiteY44" fmla="*/ 519348 h 607568"/>
                <a:gd name="connsiteX45" fmla="*/ 323413 w 608415"/>
                <a:gd name="connsiteY45" fmla="*/ 588390 h 607568"/>
                <a:gd name="connsiteX46" fmla="*/ 304208 w 608415"/>
                <a:gd name="connsiteY46" fmla="*/ 607568 h 607568"/>
                <a:gd name="connsiteX47" fmla="*/ 285003 w 608415"/>
                <a:gd name="connsiteY47" fmla="*/ 588390 h 607568"/>
                <a:gd name="connsiteX48" fmla="*/ 285003 w 608415"/>
                <a:gd name="connsiteY48" fmla="*/ 519348 h 607568"/>
                <a:gd name="connsiteX49" fmla="*/ 224622 w 608415"/>
                <a:gd name="connsiteY49" fmla="*/ 599897 h 607568"/>
                <a:gd name="connsiteX50" fmla="*/ 209258 w 608415"/>
                <a:gd name="connsiteY50" fmla="*/ 607568 h 607568"/>
                <a:gd name="connsiteX51" fmla="*/ 197735 w 608415"/>
                <a:gd name="connsiteY51" fmla="*/ 603733 h 607568"/>
                <a:gd name="connsiteX52" fmla="*/ 193894 w 608415"/>
                <a:gd name="connsiteY52" fmla="*/ 576883 h 607568"/>
                <a:gd name="connsiteX53" fmla="*/ 265798 w 608415"/>
                <a:gd name="connsiteY53" fmla="*/ 481145 h 607568"/>
                <a:gd name="connsiteX54" fmla="*/ 50855 w 608415"/>
                <a:gd name="connsiteY54" fmla="*/ 481145 h 607568"/>
                <a:gd name="connsiteX55" fmla="*/ 31650 w 608415"/>
                <a:gd name="connsiteY55" fmla="*/ 461967 h 607568"/>
                <a:gd name="connsiteX56" fmla="*/ 31650 w 608415"/>
                <a:gd name="connsiteY56" fmla="*/ 133174 h 607568"/>
                <a:gd name="connsiteX57" fmla="*/ 19205 w 608415"/>
                <a:gd name="connsiteY57" fmla="*/ 133174 h 607568"/>
                <a:gd name="connsiteX58" fmla="*/ 0 w 608415"/>
                <a:gd name="connsiteY58" fmla="*/ 113995 h 607568"/>
                <a:gd name="connsiteX59" fmla="*/ 0 w 608415"/>
                <a:gd name="connsiteY59" fmla="*/ 50784 h 607568"/>
                <a:gd name="connsiteX60" fmla="*/ 19205 w 608415"/>
                <a:gd name="connsiteY60" fmla="*/ 31606 h 607568"/>
                <a:gd name="connsiteX61" fmla="*/ 285003 w 608415"/>
                <a:gd name="connsiteY61" fmla="*/ 31606 h 607568"/>
                <a:gd name="connsiteX62" fmla="*/ 285003 w 608415"/>
                <a:gd name="connsiteY62" fmla="*/ 19178 h 607568"/>
                <a:gd name="connsiteX63" fmla="*/ 304208 w 608415"/>
                <a:gd name="connsiteY63" fmla="*/ 0 h 60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08415" h="607568">
                  <a:moveTo>
                    <a:pt x="145802" y="316204"/>
                  </a:moveTo>
                  <a:lnTo>
                    <a:pt x="335878" y="316204"/>
                  </a:lnTo>
                  <a:cubicBezTo>
                    <a:pt x="346480" y="316204"/>
                    <a:pt x="355085" y="324787"/>
                    <a:pt x="355085" y="335363"/>
                  </a:cubicBezTo>
                  <a:cubicBezTo>
                    <a:pt x="355085" y="345938"/>
                    <a:pt x="346480" y="354521"/>
                    <a:pt x="335878" y="354521"/>
                  </a:cubicBezTo>
                  <a:lnTo>
                    <a:pt x="145802" y="354521"/>
                  </a:lnTo>
                  <a:cubicBezTo>
                    <a:pt x="135199" y="354521"/>
                    <a:pt x="126594" y="345938"/>
                    <a:pt x="126594" y="335363"/>
                  </a:cubicBezTo>
                  <a:cubicBezTo>
                    <a:pt x="126594" y="324787"/>
                    <a:pt x="135199" y="316204"/>
                    <a:pt x="145802" y="316204"/>
                  </a:cubicBezTo>
                  <a:close/>
                  <a:moveTo>
                    <a:pt x="145799" y="252977"/>
                  </a:moveTo>
                  <a:lnTo>
                    <a:pt x="430791" y="252977"/>
                  </a:lnTo>
                  <a:cubicBezTo>
                    <a:pt x="441392" y="252977"/>
                    <a:pt x="449995" y="261576"/>
                    <a:pt x="449995" y="272171"/>
                  </a:cubicBezTo>
                  <a:cubicBezTo>
                    <a:pt x="449995" y="282766"/>
                    <a:pt x="441392" y="291365"/>
                    <a:pt x="430791" y="291365"/>
                  </a:cubicBezTo>
                  <a:lnTo>
                    <a:pt x="145799" y="291365"/>
                  </a:lnTo>
                  <a:cubicBezTo>
                    <a:pt x="135198" y="291365"/>
                    <a:pt x="126594" y="282766"/>
                    <a:pt x="126594" y="272171"/>
                  </a:cubicBezTo>
                  <a:cubicBezTo>
                    <a:pt x="126594" y="261576"/>
                    <a:pt x="135198" y="252977"/>
                    <a:pt x="145799" y="252977"/>
                  </a:cubicBezTo>
                  <a:close/>
                  <a:moveTo>
                    <a:pt x="145805" y="189750"/>
                  </a:moveTo>
                  <a:lnTo>
                    <a:pt x="209279" y="189750"/>
                  </a:lnTo>
                  <a:cubicBezTo>
                    <a:pt x="219884" y="189750"/>
                    <a:pt x="228490" y="198349"/>
                    <a:pt x="228490" y="208944"/>
                  </a:cubicBezTo>
                  <a:cubicBezTo>
                    <a:pt x="228490" y="219539"/>
                    <a:pt x="219884" y="228138"/>
                    <a:pt x="209279" y="228138"/>
                  </a:cubicBezTo>
                  <a:lnTo>
                    <a:pt x="145805" y="228138"/>
                  </a:lnTo>
                  <a:cubicBezTo>
                    <a:pt x="135201" y="228138"/>
                    <a:pt x="126594" y="219539"/>
                    <a:pt x="126594" y="208944"/>
                  </a:cubicBezTo>
                  <a:cubicBezTo>
                    <a:pt x="126594" y="198349"/>
                    <a:pt x="135201" y="189750"/>
                    <a:pt x="145805" y="189750"/>
                  </a:cubicBezTo>
                  <a:close/>
                  <a:moveTo>
                    <a:pt x="70060" y="133174"/>
                  </a:moveTo>
                  <a:lnTo>
                    <a:pt x="70060" y="442788"/>
                  </a:lnTo>
                  <a:lnTo>
                    <a:pt x="538355" y="442788"/>
                  </a:lnTo>
                  <a:lnTo>
                    <a:pt x="538355" y="133174"/>
                  </a:lnTo>
                  <a:close/>
                  <a:moveTo>
                    <a:pt x="38410" y="69962"/>
                  </a:moveTo>
                  <a:lnTo>
                    <a:pt x="38410" y="94817"/>
                  </a:lnTo>
                  <a:lnTo>
                    <a:pt x="570005" y="94817"/>
                  </a:lnTo>
                  <a:lnTo>
                    <a:pt x="570005" y="69962"/>
                  </a:lnTo>
                  <a:close/>
                  <a:moveTo>
                    <a:pt x="304208" y="0"/>
                  </a:moveTo>
                  <a:cubicBezTo>
                    <a:pt x="314809" y="0"/>
                    <a:pt x="323413" y="8592"/>
                    <a:pt x="323413" y="19178"/>
                  </a:cubicBezTo>
                  <a:lnTo>
                    <a:pt x="323413" y="31606"/>
                  </a:lnTo>
                  <a:lnTo>
                    <a:pt x="589210" y="31606"/>
                  </a:lnTo>
                  <a:cubicBezTo>
                    <a:pt x="599811" y="31606"/>
                    <a:pt x="608415" y="40197"/>
                    <a:pt x="608415" y="50784"/>
                  </a:cubicBezTo>
                  <a:lnTo>
                    <a:pt x="608415" y="113995"/>
                  </a:lnTo>
                  <a:cubicBezTo>
                    <a:pt x="608415" y="124582"/>
                    <a:pt x="599811" y="133174"/>
                    <a:pt x="589210" y="133174"/>
                  </a:cubicBezTo>
                  <a:lnTo>
                    <a:pt x="576765" y="133174"/>
                  </a:lnTo>
                  <a:lnTo>
                    <a:pt x="576765" y="461967"/>
                  </a:lnTo>
                  <a:cubicBezTo>
                    <a:pt x="576765" y="472553"/>
                    <a:pt x="568161" y="481145"/>
                    <a:pt x="557560" y="481145"/>
                  </a:cubicBezTo>
                  <a:lnTo>
                    <a:pt x="342618" y="481145"/>
                  </a:lnTo>
                  <a:lnTo>
                    <a:pt x="414521" y="576883"/>
                  </a:lnTo>
                  <a:cubicBezTo>
                    <a:pt x="420974" y="585321"/>
                    <a:pt x="419284" y="597442"/>
                    <a:pt x="410680" y="603733"/>
                  </a:cubicBezTo>
                  <a:cubicBezTo>
                    <a:pt x="407300" y="606341"/>
                    <a:pt x="403306" y="607568"/>
                    <a:pt x="399157" y="607568"/>
                  </a:cubicBezTo>
                  <a:cubicBezTo>
                    <a:pt x="393319" y="607568"/>
                    <a:pt x="387634" y="604960"/>
                    <a:pt x="383793" y="599897"/>
                  </a:cubicBezTo>
                  <a:lnTo>
                    <a:pt x="323413" y="519348"/>
                  </a:lnTo>
                  <a:lnTo>
                    <a:pt x="323413" y="588390"/>
                  </a:lnTo>
                  <a:cubicBezTo>
                    <a:pt x="323413" y="598976"/>
                    <a:pt x="314809" y="607568"/>
                    <a:pt x="304208" y="607568"/>
                  </a:cubicBezTo>
                  <a:cubicBezTo>
                    <a:pt x="293607" y="607568"/>
                    <a:pt x="285003" y="598976"/>
                    <a:pt x="285003" y="588390"/>
                  </a:cubicBezTo>
                  <a:lnTo>
                    <a:pt x="285003" y="519348"/>
                  </a:lnTo>
                  <a:lnTo>
                    <a:pt x="224622" y="599897"/>
                  </a:lnTo>
                  <a:cubicBezTo>
                    <a:pt x="220781" y="604960"/>
                    <a:pt x="215096" y="607568"/>
                    <a:pt x="209258" y="607568"/>
                  </a:cubicBezTo>
                  <a:cubicBezTo>
                    <a:pt x="205110" y="607568"/>
                    <a:pt x="201115" y="606341"/>
                    <a:pt x="197735" y="603733"/>
                  </a:cubicBezTo>
                  <a:cubicBezTo>
                    <a:pt x="189131" y="597442"/>
                    <a:pt x="187441" y="585321"/>
                    <a:pt x="193894" y="576883"/>
                  </a:cubicBezTo>
                  <a:lnTo>
                    <a:pt x="265798" y="481145"/>
                  </a:lnTo>
                  <a:lnTo>
                    <a:pt x="50855" y="481145"/>
                  </a:lnTo>
                  <a:cubicBezTo>
                    <a:pt x="40253" y="481145"/>
                    <a:pt x="31650" y="472553"/>
                    <a:pt x="31650" y="461967"/>
                  </a:cubicBezTo>
                  <a:lnTo>
                    <a:pt x="31650" y="133174"/>
                  </a:lnTo>
                  <a:lnTo>
                    <a:pt x="19205" y="133174"/>
                  </a:lnTo>
                  <a:cubicBezTo>
                    <a:pt x="8604" y="133174"/>
                    <a:pt x="0" y="124582"/>
                    <a:pt x="0" y="113995"/>
                  </a:cubicBezTo>
                  <a:lnTo>
                    <a:pt x="0" y="50784"/>
                  </a:lnTo>
                  <a:cubicBezTo>
                    <a:pt x="0" y="40197"/>
                    <a:pt x="8604" y="31606"/>
                    <a:pt x="19205" y="31606"/>
                  </a:cubicBezTo>
                  <a:lnTo>
                    <a:pt x="285003" y="31606"/>
                  </a:lnTo>
                  <a:lnTo>
                    <a:pt x="285003" y="19178"/>
                  </a:lnTo>
                  <a:cubicBezTo>
                    <a:pt x="285003" y="8592"/>
                    <a:pt x="293607" y="0"/>
                    <a:pt x="30420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26" name="椭圆 7">
              <a:extLst>
                <a:ext uri="{FF2B5EF4-FFF2-40B4-BE49-F238E27FC236}">
                  <a16:creationId xmlns:a16="http://schemas.microsoft.com/office/drawing/2014/main" id="{894A4A1D-7C9C-483B-A072-7CAAA4B2826C}"/>
                </a:ext>
              </a:extLst>
            </p:cNvPr>
            <p:cNvSpPr/>
            <p:nvPr/>
          </p:nvSpPr>
          <p:spPr>
            <a:xfrm>
              <a:off x="5838827" y="4852779"/>
              <a:ext cx="514345" cy="474385"/>
            </a:xfrm>
            <a:custGeom>
              <a:avLst/>
              <a:gdLst>
                <a:gd name="connsiteX0" fmla="*/ 176147 w 578111"/>
                <a:gd name="connsiteY0" fmla="*/ 221031 h 533197"/>
                <a:gd name="connsiteX1" fmla="*/ 212154 w 578111"/>
                <a:gd name="connsiteY1" fmla="*/ 256947 h 533197"/>
                <a:gd name="connsiteX2" fmla="*/ 212154 w 578111"/>
                <a:gd name="connsiteY2" fmla="*/ 348118 h 533197"/>
                <a:gd name="connsiteX3" fmla="*/ 176147 w 578111"/>
                <a:gd name="connsiteY3" fmla="*/ 384955 h 533197"/>
                <a:gd name="connsiteX4" fmla="*/ 139217 w 578111"/>
                <a:gd name="connsiteY4" fmla="*/ 348118 h 533197"/>
                <a:gd name="connsiteX5" fmla="*/ 139217 w 578111"/>
                <a:gd name="connsiteY5" fmla="*/ 256947 h 533197"/>
                <a:gd name="connsiteX6" fmla="*/ 176147 w 578111"/>
                <a:gd name="connsiteY6" fmla="*/ 221031 h 533197"/>
                <a:gd name="connsiteX7" fmla="*/ 267503 w 578111"/>
                <a:gd name="connsiteY7" fmla="*/ 184193 h 533197"/>
                <a:gd name="connsiteX8" fmla="*/ 303437 w 578111"/>
                <a:gd name="connsiteY8" fmla="*/ 221030 h 533197"/>
                <a:gd name="connsiteX9" fmla="*/ 303437 w 578111"/>
                <a:gd name="connsiteY9" fmla="*/ 348119 h 533197"/>
                <a:gd name="connsiteX10" fmla="*/ 267503 w 578111"/>
                <a:gd name="connsiteY10" fmla="*/ 384956 h 533197"/>
                <a:gd name="connsiteX11" fmla="*/ 230648 w 578111"/>
                <a:gd name="connsiteY11" fmla="*/ 348119 h 533197"/>
                <a:gd name="connsiteX12" fmla="*/ 230648 w 578111"/>
                <a:gd name="connsiteY12" fmla="*/ 221030 h 533197"/>
                <a:gd name="connsiteX13" fmla="*/ 267503 w 578111"/>
                <a:gd name="connsiteY13" fmla="*/ 184193 h 533197"/>
                <a:gd name="connsiteX14" fmla="*/ 357937 w 578111"/>
                <a:gd name="connsiteY14" fmla="*/ 148390 h 533197"/>
                <a:gd name="connsiteX15" fmla="*/ 394867 w 578111"/>
                <a:gd name="connsiteY15" fmla="*/ 184289 h 533197"/>
                <a:gd name="connsiteX16" fmla="*/ 394867 w 578111"/>
                <a:gd name="connsiteY16" fmla="*/ 348136 h 533197"/>
                <a:gd name="connsiteX17" fmla="*/ 357937 w 578111"/>
                <a:gd name="connsiteY17" fmla="*/ 384955 h 533197"/>
                <a:gd name="connsiteX18" fmla="*/ 321930 w 578111"/>
                <a:gd name="connsiteY18" fmla="*/ 348136 h 533197"/>
                <a:gd name="connsiteX19" fmla="*/ 321930 w 578111"/>
                <a:gd name="connsiteY19" fmla="*/ 184289 h 533197"/>
                <a:gd name="connsiteX20" fmla="*/ 357937 w 578111"/>
                <a:gd name="connsiteY20" fmla="*/ 148390 h 533197"/>
                <a:gd name="connsiteX21" fmla="*/ 267469 w 578111"/>
                <a:gd name="connsiteY21" fmla="*/ 0 h 533197"/>
                <a:gd name="connsiteX22" fmla="*/ 529404 w 578111"/>
                <a:gd name="connsiteY22" fmla="*/ 218252 h 533197"/>
                <a:gd name="connsiteX23" fmla="*/ 566296 w 578111"/>
                <a:gd name="connsiteY23" fmla="*/ 218252 h 533197"/>
                <a:gd name="connsiteX24" fmla="*/ 576441 w 578111"/>
                <a:gd name="connsiteY24" fmla="*/ 224698 h 533197"/>
                <a:gd name="connsiteX25" fmla="*/ 575519 w 578111"/>
                <a:gd name="connsiteY25" fmla="*/ 237590 h 533197"/>
                <a:gd name="connsiteX26" fmla="*/ 514647 w 578111"/>
                <a:gd name="connsiteY26" fmla="*/ 310341 h 533197"/>
                <a:gd name="connsiteX27" fmla="*/ 505424 w 578111"/>
                <a:gd name="connsiteY27" fmla="*/ 314945 h 533197"/>
                <a:gd name="connsiteX28" fmla="*/ 496201 w 578111"/>
                <a:gd name="connsiteY28" fmla="*/ 310341 h 533197"/>
                <a:gd name="connsiteX29" fmla="*/ 435328 w 578111"/>
                <a:gd name="connsiteY29" fmla="*/ 237590 h 533197"/>
                <a:gd name="connsiteX30" fmla="*/ 433484 w 578111"/>
                <a:gd name="connsiteY30" fmla="*/ 224698 h 533197"/>
                <a:gd name="connsiteX31" fmla="*/ 444551 w 578111"/>
                <a:gd name="connsiteY31" fmla="*/ 218252 h 533197"/>
                <a:gd name="connsiteX32" fmla="*/ 480521 w 578111"/>
                <a:gd name="connsiteY32" fmla="*/ 218252 h 533197"/>
                <a:gd name="connsiteX33" fmla="*/ 267469 w 578111"/>
                <a:gd name="connsiteY33" fmla="*/ 47886 h 533197"/>
                <a:gd name="connsiteX34" fmla="*/ 48882 w 578111"/>
                <a:gd name="connsiteY34" fmla="*/ 266138 h 533197"/>
                <a:gd name="connsiteX35" fmla="*/ 267469 w 578111"/>
                <a:gd name="connsiteY35" fmla="*/ 484390 h 533197"/>
                <a:gd name="connsiteX36" fmla="*/ 456541 w 578111"/>
                <a:gd name="connsiteY36" fmla="*/ 375724 h 533197"/>
                <a:gd name="connsiteX37" fmla="*/ 489744 w 578111"/>
                <a:gd name="connsiteY37" fmla="*/ 366515 h 533197"/>
                <a:gd name="connsiteX38" fmla="*/ 498967 w 578111"/>
                <a:gd name="connsiteY38" fmla="*/ 399668 h 533197"/>
                <a:gd name="connsiteX39" fmla="*/ 267469 w 578111"/>
                <a:gd name="connsiteY39" fmla="*/ 533197 h 533197"/>
                <a:gd name="connsiteX40" fmla="*/ 0 w 578111"/>
                <a:gd name="connsiteY40" fmla="*/ 266138 h 533197"/>
                <a:gd name="connsiteX41" fmla="*/ 267469 w 578111"/>
                <a:gd name="connsiteY41" fmla="*/ 0 h 5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78111" h="533197">
                  <a:moveTo>
                    <a:pt x="176147" y="221031"/>
                  </a:moveTo>
                  <a:cubicBezTo>
                    <a:pt x="196459" y="221031"/>
                    <a:pt x="212154" y="237608"/>
                    <a:pt x="212154" y="256947"/>
                  </a:cubicBezTo>
                  <a:lnTo>
                    <a:pt x="212154" y="348118"/>
                  </a:lnTo>
                  <a:cubicBezTo>
                    <a:pt x="212154" y="368378"/>
                    <a:pt x="196459" y="384955"/>
                    <a:pt x="176147" y="384955"/>
                  </a:cubicBezTo>
                  <a:cubicBezTo>
                    <a:pt x="155836" y="384955"/>
                    <a:pt x="139217" y="368378"/>
                    <a:pt x="139217" y="348118"/>
                  </a:cubicBezTo>
                  <a:lnTo>
                    <a:pt x="139217" y="256947"/>
                  </a:lnTo>
                  <a:cubicBezTo>
                    <a:pt x="139217" y="237608"/>
                    <a:pt x="155836" y="221031"/>
                    <a:pt x="176147" y="221031"/>
                  </a:cubicBezTo>
                  <a:close/>
                  <a:moveTo>
                    <a:pt x="267503" y="184193"/>
                  </a:moveTo>
                  <a:cubicBezTo>
                    <a:pt x="286852" y="184193"/>
                    <a:pt x="303437" y="200770"/>
                    <a:pt x="303437" y="221030"/>
                  </a:cubicBezTo>
                  <a:lnTo>
                    <a:pt x="303437" y="348119"/>
                  </a:lnTo>
                  <a:cubicBezTo>
                    <a:pt x="303437" y="368379"/>
                    <a:pt x="287774" y="384956"/>
                    <a:pt x="267503" y="384956"/>
                  </a:cubicBezTo>
                  <a:cubicBezTo>
                    <a:pt x="247233" y="384956"/>
                    <a:pt x="230648" y="368379"/>
                    <a:pt x="230648" y="348119"/>
                  </a:cubicBezTo>
                  <a:lnTo>
                    <a:pt x="230648" y="221030"/>
                  </a:lnTo>
                  <a:cubicBezTo>
                    <a:pt x="230648" y="200770"/>
                    <a:pt x="247233" y="184193"/>
                    <a:pt x="267503" y="184193"/>
                  </a:cubicBezTo>
                  <a:close/>
                  <a:moveTo>
                    <a:pt x="357937" y="148390"/>
                  </a:moveTo>
                  <a:cubicBezTo>
                    <a:pt x="378249" y="148390"/>
                    <a:pt x="394867" y="164959"/>
                    <a:pt x="394867" y="184289"/>
                  </a:cubicBezTo>
                  <a:lnTo>
                    <a:pt x="394867" y="348136"/>
                  </a:lnTo>
                  <a:cubicBezTo>
                    <a:pt x="394867" y="368386"/>
                    <a:pt x="378249" y="384955"/>
                    <a:pt x="357937" y="384955"/>
                  </a:cubicBezTo>
                  <a:cubicBezTo>
                    <a:pt x="338549" y="384955"/>
                    <a:pt x="321930" y="368386"/>
                    <a:pt x="321930" y="348136"/>
                  </a:cubicBezTo>
                  <a:lnTo>
                    <a:pt x="321930" y="184289"/>
                  </a:lnTo>
                  <a:cubicBezTo>
                    <a:pt x="321930" y="164959"/>
                    <a:pt x="338549" y="148390"/>
                    <a:pt x="357937" y="148390"/>
                  </a:cubicBezTo>
                  <a:close/>
                  <a:moveTo>
                    <a:pt x="267469" y="0"/>
                  </a:moveTo>
                  <a:cubicBezTo>
                    <a:pt x="397514" y="0"/>
                    <a:pt x="507268" y="93931"/>
                    <a:pt x="529404" y="218252"/>
                  </a:cubicBezTo>
                  <a:lnTo>
                    <a:pt x="566296" y="218252"/>
                  </a:lnTo>
                  <a:cubicBezTo>
                    <a:pt x="570907" y="218252"/>
                    <a:pt x="574597" y="221014"/>
                    <a:pt x="576441" y="224698"/>
                  </a:cubicBezTo>
                  <a:cubicBezTo>
                    <a:pt x="579208" y="229302"/>
                    <a:pt x="578286" y="233907"/>
                    <a:pt x="575519" y="237590"/>
                  </a:cubicBezTo>
                  <a:lnTo>
                    <a:pt x="514647" y="310341"/>
                  </a:lnTo>
                  <a:cubicBezTo>
                    <a:pt x="511880" y="313104"/>
                    <a:pt x="509113" y="314945"/>
                    <a:pt x="505424" y="314945"/>
                  </a:cubicBezTo>
                  <a:cubicBezTo>
                    <a:pt x="501734" y="314945"/>
                    <a:pt x="498045" y="313104"/>
                    <a:pt x="496201" y="310341"/>
                  </a:cubicBezTo>
                  <a:lnTo>
                    <a:pt x="435328" y="237590"/>
                  </a:lnTo>
                  <a:cubicBezTo>
                    <a:pt x="431639" y="233907"/>
                    <a:pt x="431639" y="229302"/>
                    <a:pt x="433484" y="224698"/>
                  </a:cubicBezTo>
                  <a:cubicBezTo>
                    <a:pt x="435328" y="221014"/>
                    <a:pt x="439940" y="218252"/>
                    <a:pt x="444551" y="218252"/>
                  </a:cubicBezTo>
                  <a:lnTo>
                    <a:pt x="480521" y="218252"/>
                  </a:lnTo>
                  <a:cubicBezTo>
                    <a:pt x="458386" y="120637"/>
                    <a:pt x="370767" y="47886"/>
                    <a:pt x="267469" y="47886"/>
                  </a:cubicBezTo>
                  <a:cubicBezTo>
                    <a:pt x="146647" y="47886"/>
                    <a:pt x="48882" y="146422"/>
                    <a:pt x="48882" y="266138"/>
                  </a:cubicBezTo>
                  <a:cubicBezTo>
                    <a:pt x="48882" y="386775"/>
                    <a:pt x="146647" y="484390"/>
                    <a:pt x="267469" y="484390"/>
                  </a:cubicBezTo>
                  <a:cubicBezTo>
                    <a:pt x="344942" y="484390"/>
                    <a:pt x="417805" y="442949"/>
                    <a:pt x="456541" y="375724"/>
                  </a:cubicBezTo>
                  <a:cubicBezTo>
                    <a:pt x="462998" y="363753"/>
                    <a:pt x="477754" y="360069"/>
                    <a:pt x="489744" y="366515"/>
                  </a:cubicBezTo>
                  <a:cubicBezTo>
                    <a:pt x="501734" y="373883"/>
                    <a:pt x="505424" y="388617"/>
                    <a:pt x="498967" y="399668"/>
                  </a:cubicBezTo>
                  <a:cubicBezTo>
                    <a:pt x="451008" y="482548"/>
                    <a:pt x="362466" y="533197"/>
                    <a:pt x="267469" y="533197"/>
                  </a:cubicBezTo>
                  <a:cubicBezTo>
                    <a:pt x="119900" y="533197"/>
                    <a:pt x="0" y="413481"/>
                    <a:pt x="0" y="266138"/>
                  </a:cubicBezTo>
                  <a:cubicBezTo>
                    <a:pt x="0" y="119716"/>
                    <a:pt x="119900" y="0"/>
                    <a:pt x="2674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23" name="椭圆 8">
              <a:extLst>
                <a:ext uri="{FF2B5EF4-FFF2-40B4-BE49-F238E27FC236}">
                  <a16:creationId xmlns:a16="http://schemas.microsoft.com/office/drawing/2014/main" id="{5B7F0A2F-7505-4AF9-8704-49285EC8E2FE}"/>
                </a:ext>
              </a:extLst>
            </p:cNvPr>
            <p:cNvSpPr/>
            <p:nvPr/>
          </p:nvSpPr>
          <p:spPr>
            <a:xfrm>
              <a:off x="4584315" y="3599042"/>
              <a:ext cx="514346" cy="489559"/>
            </a:xfrm>
            <a:custGeom>
              <a:avLst/>
              <a:gdLst>
                <a:gd name="T0" fmla="*/ 6829 w 6861"/>
                <a:gd name="T1" fmla="*/ 2470 h 6539"/>
                <a:gd name="T2" fmla="*/ 6615 w 6861"/>
                <a:gd name="T3" fmla="*/ 2270 h 6539"/>
                <a:gd name="T4" fmla="*/ 4720 w 6861"/>
                <a:gd name="T5" fmla="*/ 1799 h 6539"/>
                <a:gd name="T6" fmla="*/ 3686 w 6861"/>
                <a:gd name="T7" fmla="*/ 142 h 6539"/>
                <a:gd name="T8" fmla="*/ 3430 w 6861"/>
                <a:gd name="T9" fmla="*/ 0 h 6539"/>
                <a:gd name="T10" fmla="*/ 3175 w 6861"/>
                <a:gd name="T11" fmla="*/ 142 h 6539"/>
                <a:gd name="T12" fmla="*/ 2141 w 6861"/>
                <a:gd name="T13" fmla="*/ 1799 h 6539"/>
                <a:gd name="T14" fmla="*/ 246 w 6861"/>
                <a:gd name="T15" fmla="*/ 2270 h 6539"/>
                <a:gd name="T16" fmla="*/ 32 w 6861"/>
                <a:gd name="T17" fmla="*/ 2470 h 6539"/>
                <a:gd name="T18" fmla="*/ 88 w 6861"/>
                <a:gd name="T19" fmla="*/ 2757 h 6539"/>
                <a:gd name="T20" fmla="*/ 1344 w 6861"/>
                <a:gd name="T21" fmla="*/ 4252 h 6539"/>
                <a:gd name="T22" fmla="*/ 1206 w 6861"/>
                <a:gd name="T23" fmla="*/ 6200 h 6539"/>
                <a:gd name="T24" fmla="*/ 1330 w 6861"/>
                <a:gd name="T25" fmla="*/ 6465 h 6539"/>
                <a:gd name="T26" fmla="*/ 1620 w 6861"/>
                <a:gd name="T27" fmla="*/ 6500 h 6539"/>
                <a:gd name="T28" fmla="*/ 3430 w 6861"/>
                <a:gd name="T29" fmla="*/ 5768 h 6539"/>
                <a:gd name="T30" fmla="*/ 5241 w 6861"/>
                <a:gd name="T31" fmla="*/ 6500 h 6539"/>
                <a:gd name="T32" fmla="*/ 5531 w 6861"/>
                <a:gd name="T33" fmla="*/ 6465 h 6539"/>
                <a:gd name="T34" fmla="*/ 5654 w 6861"/>
                <a:gd name="T35" fmla="*/ 6200 h 6539"/>
                <a:gd name="T36" fmla="*/ 5517 w 6861"/>
                <a:gd name="T37" fmla="*/ 4252 h 6539"/>
                <a:gd name="T38" fmla="*/ 6773 w 6861"/>
                <a:gd name="T39" fmla="*/ 2757 h 6539"/>
                <a:gd name="T40" fmla="*/ 6829 w 6861"/>
                <a:gd name="T41" fmla="*/ 2470 h 6539"/>
                <a:gd name="T42" fmla="*/ 3618 w 6861"/>
                <a:gd name="T43" fmla="*/ 1362 h 6539"/>
                <a:gd name="T44" fmla="*/ 2881 w 6861"/>
                <a:gd name="T45" fmla="*/ 2543 h 6539"/>
                <a:gd name="T46" fmla="*/ 2747 w 6861"/>
                <a:gd name="T47" fmla="*/ 2640 h 6539"/>
                <a:gd name="T48" fmla="*/ 1397 w 6861"/>
                <a:gd name="T49" fmla="*/ 2976 h 6539"/>
                <a:gd name="T50" fmla="*/ 1343 w 6861"/>
                <a:gd name="T51" fmla="*/ 2983 h 6539"/>
                <a:gd name="T52" fmla="*/ 1129 w 6861"/>
                <a:gd name="T53" fmla="*/ 2815 h 6539"/>
                <a:gd name="T54" fmla="*/ 1290 w 6861"/>
                <a:gd name="T55" fmla="*/ 2547 h 6539"/>
                <a:gd name="T56" fmla="*/ 2554 w 6861"/>
                <a:gd name="T57" fmla="*/ 2233 h 6539"/>
                <a:gd name="T58" fmla="*/ 3243 w 6861"/>
                <a:gd name="T59" fmla="*/ 1129 h 6539"/>
                <a:gd name="T60" fmla="*/ 3547 w 6861"/>
                <a:gd name="T61" fmla="*/ 1058 h 6539"/>
                <a:gd name="T62" fmla="*/ 3618 w 6861"/>
                <a:gd name="T63" fmla="*/ 1362 h 6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61" h="6539">
                  <a:moveTo>
                    <a:pt x="6829" y="2470"/>
                  </a:moveTo>
                  <a:cubicBezTo>
                    <a:pt x="6797" y="2371"/>
                    <a:pt x="6716" y="2295"/>
                    <a:pt x="6615" y="2270"/>
                  </a:cubicBezTo>
                  <a:lnTo>
                    <a:pt x="4720" y="1799"/>
                  </a:lnTo>
                  <a:lnTo>
                    <a:pt x="3686" y="142"/>
                  </a:lnTo>
                  <a:cubicBezTo>
                    <a:pt x="3631" y="54"/>
                    <a:pt x="3534" y="0"/>
                    <a:pt x="3430" y="0"/>
                  </a:cubicBezTo>
                  <a:cubicBezTo>
                    <a:pt x="3326" y="0"/>
                    <a:pt x="3230" y="54"/>
                    <a:pt x="3175" y="142"/>
                  </a:cubicBezTo>
                  <a:lnTo>
                    <a:pt x="2141" y="1799"/>
                  </a:lnTo>
                  <a:lnTo>
                    <a:pt x="246" y="2270"/>
                  </a:lnTo>
                  <a:cubicBezTo>
                    <a:pt x="145" y="2295"/>
                    <a:pt x="64" y="2371"/>
                    <a:pt x="32" y="2470"/>
                  </a:cubicBezTo>
                  <a:cubicBezTo>
                    <a:pt x="0" y="2568"/>
                    <a:pt x="21" y="2677"/>
                    <a:pt x="88" y="2757"/>
                  </a:cubicBezTo>
                  <a:lnTo>
                    <a:pt x="1344" y="4252"/>
                  </a:lnTo>
                  <a:lnTo>
                    <a:pt x="1206" y="6200"/>
                  </a:lnTo>
                  <a:cubicBezTo>
                    <a:pt x="1199" y="6304"/>
                    <a:pt x="1246" y="6404"/>
                    <a:pt x="1330" y="6465"/>
                  </a:cubicBezTo>
                  <a:cubicBezTo>
                    <a:pt x="1414" y="6526"/>
                    <a:pt x="1524" y="6539"/>
                    <a:pt x="1620" y="6500"/>
                  </a:cubicBezTo>
                  <a:lnTo>
                    <a:pt x="3430" y="5768"/>
                  </a:lnTo>
                  <a:lnTo>
                    <a:pt x="5241" y="6500"/>
                  </a:lnTo>
                  <a:cubicBezTo>
                    <a:pt x="5337" y="6539"/>
                    <a:pt x="5447" y="6526"/>
                    <a:pt x="5531" y="6465"/>
                  </a:cubicBezTo>
                  <a:cubicBezTo>
                    <a:pt x="5615" y="6404"/>
                    <a:pt x="5662" y="6304"/>
                    <a:pt x="5654" y="6200"/>
                  </a:cubicBezTo>
                  <a:lnTo>
                    <a:pt x="5517" y="4252"/>
                  </a:lnTo>
                  <a:lnTo>
                    <a:pt x="6773" y="2757"/>
                  </a:lnTo>
                  <a:cubicBezTo>
                    <a:pt x="6840" y="2677"/>
                    <a:pt x="6861" y="2568"/>
                    <a:pt x="6829" y="2470"/>
                  </a:cubicBezTo>
                  <a:close/>
                  <a:moveTo>
                    <a:pt x="3618" y="1362"/>
                  </a:moveTo>
                  <a:lnTo>
                    <a:pt x="2881" y="2543"/>
                  </a:lnTo>
                  <a:cubicBezTo>
                    <a:pt x="2851" y="2591"/>
                    <a:pt x="2803" y="2626"/>
                    <a:pt x="2747" y="2640"/>
                  </a:cubicBezTo>
                  <a:lnTo>
                    <a:pt x="1397" y="2976"/>
                  </a:lnTo>
                  <a:cubicBezTo>
                    <a:pt x="1379" y="2980"/>
                    <a:pt x="1361" y="2983"/>
                    <a:pt x="1343" y="2983"/>
                  </a:cubicBezTo>
                  <a:cubicBezTo>
                    <a:pt x="1244" y="2983"/>
                    <a:pt x="1154" y="2915"/>
                    <a:pt x="1129" y="2815"/>
                  </a:cubicBezTo>
                  <a:cubicBezTo>
                    <a:pt x="1100" y="2697"/>
                    <a:pt x="1172" y="2577"/>
                    <a:pt x="1290" y="2547"/>
                  </a:cubicBezTo>
                  <a:lnTo>
                    <a:pt x="2554" y="2233"/>
                  </a:lnTo>
                  <a:lnTo>
                    <a:pt x="3243" y="1129"/>
                  </a:lnTo>
                  <a:cubicBezTo>
                    <a:pt x="3308" y="1025"/>
                    <a:pt x="3444" y="994"/>
                    <a:pt x="3547" y="1058"/>
                  </a:cubicBezTo>
                  <a:cubicBezTo>
                    <a:pt x="3651" y="1123"/>
                    <a:pt x="3682" y="1259"/>
                    <a:pt x="3618" y="136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25" name="椭圆 9">
              <a:extLst>
                <a:ext uri="{FF2B5EF4-FFF2-40B4-BE49-F238E27FC236}">
                  <a16:creationId xmlns:a16="http://schemas.microsoft.com/office/drawing/2014/main" id="{84824E42-0401-44C1-9670-F2DFF6A1354F}"/>
                </a:ext>
              </a:extLst>
            </p:cNvPr>
            <p:cNvSpPr/>
            <p:nvPr/>
          </p:nvSpPr>
          <p:spPr>
            <a:xfrm>
              <a:off x="7072953" y="3586649"/>
              <a:ext cx="459080" cy="514346"/>
            </a:xfrm>
            <a:custGeom>
              <a:avLst/>
              <a:gdLst>
                <a:gd name="T0" fmla="*/ 5474 w 5882"/>
                <a:gd name="T1" fmla="*/ 5074 h 6600"/>
                <a:gd name="T2" fmla="*/ 5882 w 5882"/>
                <a:gd name="T3" fmla="*/ 6600 h 6600"/>
                <a:gd name="T4" fmla="*/ 4357 w 5882"/>
                <a:gd name="T5" fmla="*/ 6191 h 6600"/>
                <a:gd name="T6" fmla="*/ 2831 w 5882"/>
                <a:gd name="T7" fmla="*/ 5782 h 6600"/>
                <a:gd name="T8" fmla="*/ 3595 w 5882"/>
                <a:gd name="T9" fmla="*/ 5018 h 6600"/>
                <a:gd name="T10" fmla="*/ 2960 w 5882"/>
                <a:gd name="T11" fmla="*/ 4382 h 6600"/>
                <a:gd name="T12" fmla="*/ 3665 w 5882"/>
                <a:gd name="T13" fmla="*/ 3677 h 6600"/>
                <a:gd name="T14" fmla="*/ 4300 w 5882"/>
                <a:gd name="T15" fmla="*/ 4313 h 6600"/>
                <a:gd name="T16" fmla="*/ 5065 w 5882"/>
                <a:gd name="T17" fmla="*/ 3548 h 6600"/>
                <a:gd name="T18" fmla="*/ 5474 w 5882"/>
                <a:gd name="T19" fmla="*/ 5074 h 6600"/>
                <a:gd name="T20" fmla="*/ 4300 w 5882"/>
                <a:gd name="T21" fmla="*/ 2287 h 6600"/>
                <a:gd name="T22" fmla="*/ 5065 w 5882"/>
                <a:gd name="T23" fmla="*/ 3052 h 6600"/>
                <a:gd name="T24" fmla="*/ 5474 w 5882"/>
                <a:gd name="T25" fmla="*/ 1526 h 6600"/>
                <a:gd name="T26" fmla="*/ 5882 w 5882"/>
                <a:gd name="T27" fmla="*/ 0 h 6600"/>
                <a:gd name="T28" fmla="*/ 4357 w 5882"/>
                <a:gd name="T29" fmla="*/ 409 h 6600"/>
                <a:gd name="T30" fmla="*/ 2831 w 5882"/>
                <a:gd name="T31" fmla="*/ 818 h 6600"/>
                <a:gd name="T32" fmla="*/ 3595 w 5882"/>
                <a:gd name="T33" fmla="*/ 1582 h 6600"/>
                <a:gd name="T34" fmla="*/ 0 w 5882"/>
                <a:gd name="T35" fmla="*/ 5178 h 6600"/>
                <a:gd name="T36" fmla="*/ 704 w 5882"/>
                <a:gd name="T37" fmla="*/ 5883 h 6600"/>
                <a:gd name="T38" fmla="*/ 2582 w 5882"/>
                <a:gd name="T39" fmla="*/ 4005 h 6600"/>
                <a:gd name="T40" fmla="*/ 2955 w 5882"/>
                <a:gd name="T41" fmla="*/ 3632 h 6600"/>
                <a:gd name="T42" fmla="*/ 4300 w 5882"/>
                <a:gd name="T43" fmla="*/ 2287 h 6600"/>
                <a:gd name="T44" fmla="*/ 2205 w 5882"/>
                <a:gd name="T45" fmla="*/ 2218 h 6600"/>
                <a:gd name="T46" fmla="*/ 704 w 5882"/>
                <a:gd name="T47" fmla="*/ 717 h 6600"/>
                <a:gd name="T48" fmla="*/ 0 w 5882"/>
                <a:gd name="T49" fmla="*/ 1422 h 6600"/>
                <a:gd name="T50" fmla="*/ 1500 w 5882"/>
                <a:gd name="T51" fmla="*/ 2923 h 6600"/>
                <a:gd name="T52" fmla="*/ 2205 w 5882"/>
                <a:gd name="T53" fmla="*/ 2218 h 6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82" h="6600">
                  <a:moveTo>
                    <a:pt x="5474" y="5074"/>
                  </a:moveTo>
                  <a:lnTo>
                    <a:pt x="5882" y="6600"/>
                  </a:lnTo>
                  <a:lnTo>
                    <a:pt x="4357" y="6191"/>
                  </a:lnTo>
                  <a:lnTo>
                    <a:pt x="2831" y="5782"/>
                  </a:lnTo>
                  <a:lnTo>
                    <a:pt x="3595" y="5018"/>
                  </a:lnTo>
                  <a:lnTo>
                    <a:pt x="2960" y="4382"/>
                  </a:lnTo>
                  <a:lnTo>
                    <a:pt x="3665" y="3677"/>
                  </a:lnTo>
                  <a:lnTo>
                    <a:pt x="4300" y="4313"/>
                  </a:lnTo>
                  <a:lnTo>
                    <a:pt x="5065" y="3548"/>
                  </a:lnTo>
                  <a:lnTo>
                    <a:pt x="5474" y="5074"/>
                  </a:lnTo>
                  <a:close/>
                  <a:moveTo>
                    <a:pt x="4300" y="2287"/>
                  </a:moveTo>
                  <a:lnTo>
                    <a:pt x="5065" y="3052"/>
                  </a:lnTo>
                  <a:lnTo>
                    <a:pt x="5474" y="1526"/>
                  </a:lnTo>
                  <a:lnTo>
                    <a:pt x="5882" y="0"/>
                  </a:lnTo>
                  <a:lnTo>
                    <a:pt x="4357" y="409"/>
                  </a:lnTo>
                  <a:lnTo>
                    <a:pt x="2831" y="818"/>
                  </a:lnTo>
                  <a:lnTo>
                    <a:pt x="3595" y="1582"/>
                  </a:lnTo>
                  <a:lnTo>
                    <a:pt x="0" y="5178"/>
                  </a:lnTo>
                  <a:lnTo>
                    <a:pt x="704" y="5883"/>
                  </a:lnTo>
                  <a:lnTo>
                    <a:pt x="2582" y="4005"/>
                  </a:lnTo>
                  <a:lnTo>
                    <a:pt x="2955" y="3632"/>
                  </a:lnTo>
                  <a:lnTo>
                    <a:pt x="4300" y="2287"/>
                  </a:lnTo>
                  <a:close/>
                  <a:moveTo>
                    <a:pt x="2205" y="2218"/>
                  </a:moveTo>
                  <a:lnTo>
                    <a:pt x="704" y="717"/>
                  </a:lnTo>
                  <a:lnTo>
                    <a:pt x="0" y="1422"/>
                  </a:lnTo>
                  <a:lnTo>
                    <a:pt x="1500" y="2923"/>
                  </a:lnTo>
                  <a:lnTo>
                    <a:pt x="2205" y="221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1" name="组合 10"/>
          <p:cNvGrpSpPr/>
          <p:nvPr/>
        </p:nvGrpSpPr>
        <p:grpSpPr>
          <a:xfrm>
            <a:off x="7818206" y="1978027"/>
            <a:ext cx="2910662" cy="1088099"/>
            <a:chOff x="7483989" y="3375179"/>
            <a:chExt cx="2910662" cy="1088099"/>
          </a:xfrm>
        </p:grpSpPr>
        <p:sp>
          <p:nvSpPr>
            <p:cNvPr id="12" name="矩形 11"/>
            <p:cNvSpPr/>
            <p:nvPr/>
          </p:nvSpPr>
          <p:spPr>
            <a:xfrm>
              <a:off x="7483989" y="3761547"/>
              <a:ext cx="291066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13" name="矩形 12"/>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4" name="组合 13"/>
          <p:cNvGrpSpPr/>
          <p:nvPr/>
        </p:nvGrpSpPr>
        <p:grpSpPr>
          <a:xfrm>
            <a:off x="7818206" y="4719945"/>
            <a:ext cx="2910662" cy="1088099"/>
            <a:chOff x="7483989" y="3375179"/>
            <a:chExt cx="2910662" cy="1088099"/>
          </a:xfrm>
        </p:grpSpPr>
        <p:sp>
          <p:nvSpPr>
            <p:cNvPr id="15" name="矩形 14"/>
            <p:cNvSpPr/>
            <p:nvPr/>
          </p:nvSpPr>
          <p:spPr>
            <a:xfrm>
              <a:off x="7483989" y="3761547"/>
              <a:ext cx="291066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16" name="矩形 15"/>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7" name="组合 16"/>
          <p:cNvGrpSpPr/>
          <p:nvPr/>
        </p:nvGrpSpPr>
        <p:grpSpPr>
          <a:xfrm>
            <a:off x="1490272" y="1978027"/>
            <a:ext cx="2910662" cy="1088099"/>
            <a:chOff x="7483989" y="3375179"/>
            <a:chExt cx="2910662" cy="1088099"/>
          </a:xfrm>
        </p:grpSpPr>
        <p:sp>
          <p:nvSpPr>
            <p:cNvPr id="18" name="矩形 17"/>
            <p:cNvSpPr/>
            <p:nvPr/>
          </p:nvSpPr>
          <p:spPr>
            <a:xfrm>
              <a:off x="7483989" y="3761547"/>
              <a:ext cx="291066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19" name="矩形 18"/>
            <p:cNvSpPr/>
            <p:nvPr/>
          </p:nvSpPr>
          <p:spPr>
            <a:xfrm>
              <a:off x="8344099" y="3375179"/>
              <a:ext cx="2050552"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0" name="组合 19"/>
          <p:cNvGrpSpPr/>
          <p:nvPr/>
        </p:nvGrpSpPr>
        <p:grpSpPr>
          <a:xfrm>
            <a:off x="1490272" y="4719945"/>
            <a:ext cx="2910662" cy="1088099"/>
            <a:chOff x="7483989" y="3375179"/>
            <a:chExt cx="2910662" cy="1088099"/>
          </a:xfrm>
        </p:grpSpPr>
        <p:sp>
          <p:nvSpPr>
            <p:cNvPr id="21" name="矩形 20"/>
            <p:cNvSpPr/>
            <p:nvPr/>
          </p:nvSpPr>
          <p:spPr>
            <a:xfrm>
              <a:off x="7483989" y="3761547"/>
              <a:ext cx="291066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a:t>
              </a:r>
            </a:p>
          </p:txBody>
        </p:sp>
        <p:sp>
          <p:nvSpPr>
            <p:cNvPr id="22" name="矩形 21"/>
            <p:cNvSpPr/>
            <p:nvPr/>
          </p:nvSpPr>
          <p:spPr>
            <a:xfrm>
              <a:off x="8344099" y="3375179"/>
              <a:ext cx="2050552"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33" name="矩形 32">
            <a:extLst>
              <a:ext uri="{FF2B5EF4-FFF2-40B4-BE49-F238E27FC236}">
                <a16:creationId xmlns:a16="http://schemas.microsoft.com/office/drawing/2014/main" id="{697599E0-3FD7-4C5F-8E2C-B4385F14B458}"/>
              </a:ext>
            </a:extLst>
          </p:cNvPr>
          <p:cNvSpPr/>
          <p:nvPr/>
        </p:nvSpPr>
        <p:spPr>
          <a:xfrm>
            <a:off x="1381243" y="193294"/>
            <a:ext cx="5434255"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promotion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3206111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C8C9BE3-2094-4124-BB50-8866BB76827E}"/>
              </a:ext>
            </a:extLst>
          </p:cNvPr>
          <p:cNvGrpSpPr/>
          <p:nvPr/>
        </p:nvGrpSpPr>
        <p:grpSpPr>
          <a:xfrm>
            <a:off x="1102784" y="2078642"/>
            <a:ext cx="2351527" cy="3421442"/>
            <a:chOff x="1102784" y="2078642"/>
            <a:chExt cx="2351527" cy="3421442"/>
          </a:xfrm>
        </p:grpSpPr>
        <p:sp>
          <p:nvSpPr>
            <p:cNvPr id="3" name="Rounded Rectangle 5"/>
            <p:cNvSpPr/>
            <p:nvPr/>
          </p:nvSpPr>
          <p:spPr>
            <a:xfrm>
              <a:off x="1106127" y="2078642"/>
              <a:ext cx="2348184" cy="34214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4" name="Straight Connector 6"/>
            <p:cNvCxnSpPr/>
            <p:nvPr/>
          </p:nvCxnSpPr>
          <p:spPr>
            <a:xfrm>
              <a:off x="1106127" y="2763574"/>
              <a:ext cx="2348184" cy="0"/>
            </a:xfrm>
            <a:prstGeom prst="line">
              <a:avLst/>
            </a:prstGeom>
            <a:ln w="222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7"/>
            <p:cNvCxnSpPr/>
            <p:nvPr/>
          </p:nvCxnSpPr>
          <p:spPr>
            <a:xfrm>
              <a:off x="1102784" y="2839036"/>
              <a:ext cx="2348184" cy="0"/>
            </a:xfrm>
            <a:prstGeom prst="line">
              <a:avLst/>
            </a:prstGeom>
            <a:ln w="22225">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Rounded Rectangle 8"/>
            <p:cNvSpPr/>
            <p:nvPr/>
          </p:nvSpPr>
          <p:spPr>
            <a:xfrm>
              <a:off x="1347556" y="4787927"/>
              <a:ext cx="1865327" cy="424465"/>
            </a:xfrm>
            <a:prstGeom prst="roundRect">
              <a:avLst>
                <a:gd name="adj" fmla="val 50000"/>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4" name="矩形 23"/>
            <p:cNvSpPr/>
            <p:nvPr/>
          </p:nvSpPr>
          <p:spPr>
            <a:xfrm>
              <a:off x="1102784"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sp>
          <p:nvSpPr>
            <p:cNvPr id="25" name="矩形 24"/>
            <p:cNvSpPr/>
            <p:nvPr/>
          </p:nvSpPr>
          <p:spPr>
            <a:xfrm>
              <a:off x="1225170" y="2244474"/>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32" name="矩形 31"/>
            <p:cNvSpPr/>
            <p:nvPr/>
          </p:nvSpPr>
          <p:spPr>
            <a:xfrm>
              <a:off x="1225170" y="4806953"/>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sp>
          <p:nvSpPr>
            <p:cNvPr id="36" name="Rounded Rectangle 5"/>
            <p:cNvSpPr/>
            <p:nvPr/>
          </p:nvSpPr>
          <p:spPr>
            <a:xfrm>
              <a:off x="1231855" y="3058063"/>
              <a:ext cx="2096728" cy="1032027"/>
            </a:xfrm>
            <a:prstGeom prst="roundRect">
              <a:avLst>
                <a:gd name="adj" fmla="val 0"/>
              </a:avLst>
            </a:prstGeom>
            <a:blipFill>
              <a:blip r:embed="rId3"/>
              <a:stretch>
                <a:fillRect t="-17673" b="-1724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grpSp>
        <p:nvGrpSpPr>
          <p:cNvPr id="7" name="组合 6">
            <a:extLst>
              <a:ext uri="{FF2B5EF4-FFF2-40B4-BE49-F238E27FC236}">
                <a16:creationId xmlns:a16="http://schemas.microsoft.com/office/drawing/2014/main" id="{07B7B5EF-D11A-4000-B348-0BB0FC41A4A7}"/>
              </a:ext>
            </a:extLst>
          </p:cNvPr>
          <p:cNvGrpSpPr/>
          <p:nvPr/>
        </p:nvGrpSpPr>
        <p:grpSpPr>
          <a:xfrm>
            <a:off x="3647753" y="2078642"/>
            <a:ext cx="2351527" cy="3421442"/>
            <a:chOff x="3647753" y="2078642"/>
            <a:chExt cx="2351527" cy="3421442"/>
          </a:xfrm>
        </p:grpSpPr>
        <p:sp>
          <p:nvSpPr>
            <p:cNvPr id="8" name="Rounded Rectangle 5"/>
            <p:cNvSpPr/>
            <p:nvPr/>
          </p:nvSpPr>
          <p:spPr>
            <a:xfrm>
              <a:off x="3651096" y="2078642"/>
              <a:ext cx="2348184" cy="34214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9" name="Straight Connector 6"/>
            <p:cNvCxnSpPr/>
            <p:nvPr/>
          </p:nvCxnSpPr>
          <p:spPr>
            <a:xfrm>
              <a:off x="3651096" y="2763574"/>
              <a:ext cx="234818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 name="Straight Connector 7"/>
            <p:cNvCxnSpPr/>
            <p:nvPr/>
          </p:nvCxnSpPr>
          <p:spPr>
            <a:xfrm>
              <a:off x="3647753" y="2839036"/>
              <a:ext cx="234818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ounded Rectangle 8"/>
            <p:cNvSpPr/>
            <p:nvPr/>
          </p:nvSpPr>
          <p:spPr>
            <a:xfrm>
              <a:off x="3892525" y="4787927"/>
              <a:ext cx="1865327" cy="424465"/>
            </a:xfrm>
            <a:prstGeom prst="roundRect">
              <a:avLst>
                <a:gd name="adj" fmla="val 50000"/>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6" name="矩形 25"/>
            <p:cNvSpPr/>
            <p:nvPr/>
          </p:nvSpPr>
          <p:spPr>
            <a:xfrm>
              <a:off x="3796569" y="2244474"/>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29" name="矩形 28"/>
            <p:cNvSpPr/>
            <p:nvPr/>
          </p:nvSpPr>
          <p:spPr>
            <a:xfrm>
              <a:off x="3677803"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sp>
          <p:nvSpPr>
            <p:cNvPr id="33" name="矩形 32"/>
            <p:cNvSpPr/>
            <p:nvPr/>
          </p:nvSpPr>
          <p:spPr>
            <a:xfrm>
              <a:off x="3796569" y="4806953"/>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sp>
          <p:nvSpPr>
            <p:cNvPr id="37" name="Rounded Rectangle 5"/>
            <p:cNvSpPr/>
            <p:nvPr/>
          </p:nvSpPr>
          <p:spPr>
            <a:xfrm>
              <a:off x="3776824" y="3058063"/>
              <a:ext cx="2096728" cy="1032027"/>
            </a:xfrm>
            <a:prstGeom prst="roundRect">
              <a:avLst>
                <a:gd name="adj" fmla="val 0"/>
              </a:avLst>
            </a:prstGeom>
            <a:blipFill>
              <a:blip r:embed="rId4"/>
              <a:stretch>
                <a:fillRect t="-17915" b="-1747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grpSp>
        <p:nvGrpSpPr>
          <p:cNvPr id="12" name="组合 11">
            <a:extLst>
              <a:ext uri="{FF2B5EF4-FFF2-40B4-BE49-F238E27FC236}">
                <a16:creationId xmlns:a16="http://schemas.microsoft.com/office/drawing/2014/main" id="{0967CD33-A8B1-4285-BDE7-646C05262725}"/>
              </a:ext>
            </a:extLst>
          </p:cNvPr>
          <p:cNvGrpSpPr/>
          <p:nvPr/>
        </p:nvGrpSpPr>
        <p:grpSpPr>
          <a:xfrm>
            <a:off x="6192721" y="2078642"/>
            <a:ext cx="2351527" cy="3421442"/>
            <a:chOff x="6192721" y="2078642"/>
            <a:chExt cx="2351527" cy="3421442"/>
          </a:xfrm>
        </p:grpSpPr>
        <p:sp>
          <p:nvSpPr>
            <p:cNvPr id="13" name="Rounded Rectangle 5"/>
            <p:cNvSpPr/>
            <p:nvPr/>
          </p:nvSpPr>
          <p:spPr>
            <a:xfrm>
              <a:off x="6196064" y="2078642"/>
              <a:ext cx="2348184" cy="34214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14" name="Straight Connector 6"/>
            <p:cNvCxnSpPr/>
            <p:nvPr/>
          </p:nvCxnSpPr>
          <p:spPr>
            <a:xfrm>
              <a:off x="6196064" y="2763574"/>
              <a:ext cx="234818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Straight Connector 7"/>
            <p:cNvCxnSpPr/>
            <p:nvPr/>
          </p:nvCxnSpPr>
          <p:spPr>
            <a:xfrm>
              <a:off x="6192721" y="2839036"/>
              <a:ext cx="234818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sp>
          <p:nvSpPr>
            <p:cNvPr id="16" name="Rounded Rectangle 8"/>
            <p:cNvSpPr/>
            <p:nvPr/>
          </p:nvSpPr>
          <p:spPr>
            <a:xfrm>
              <a:off x="6437493" y="4787927"/>
              <a:ext cx="1865327" cy="424465"/>
            </a:xfrm>
            <a:prstGeom prst="roundRect">
              <a:avLst>
                <a:gd name="adj" fmla="val 50000"/>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7" name="矩形 26"/>
            <p:cNvSpPr/>
            <p:nvPr/>
          </p:nvSpPr>
          <p:spPr>
            <a:xfrm>
              <a:off x="6367968" y="2244474"/>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30" name="矩形 29"/>
            <p:cNvSpPr/>
            <p:nvPr/>
          </p:nvSpPr>
          <p:spPr>
            <a:xfrm>
              <a:off x="6219151"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sp>
          <p:nvSpPr>
            <p:cNvPr id="34" name="矩形 33"/>
            <p:cNvSpPr/>
            <p:nvPr/>
          </p:nvSpPr>
          <p:spPr>
            <a:xfrm>
              <a:off x="6367968" y="4806953"/>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sp>
          <p:nvSpPr>
            <p:cNvPr id="38" name="Rounded Rectangle 5"/>
            <p:cNvSpPr/>
            <p:nvPr/>
          </p:nvSpPr>
          <p:spPr>
            <a:xfrm>
              <a:off x="6321792" y="3058063"/>
              <a:ext cx="2096728" cy="1032027"/>
            </a:xfrm>
            <a:prstGeom prst="roundRect">
              <a:avLst>
                <a:gd name="adj" fmla="val 0"/>
              </a:avLst>
            </a:prstGeom>
            <a:blipFill>
              <a:blip r:embed="rId5"/>
              <a:stretch>
                <a:fillRect t="-17915" b="-1747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grpSp>
        <p:nvGrpSpPr>
          <p:cNvPr id="17" name="组合 16">
            <a:extLst>
              <a:ext uri="{FF2B5EF4-FFF2-40B4-BE49-F238E27FC236}">
                <a16:creationId xmlns:a16="http://schemas.microsoft.com/office/drawing/2014/main" id="{58E633D4-78E8-4C95-AC87-6ED108A2F201}"/>
              </a:ext>
            </a:extLst>
          </p:cNvPr>
          <p:cNvGrpSpPr/>
          <p:nvPr/>
        </p:nvGrpSpPr>
        <p:grpSpPr>
          <a:xfrm>
            <a:off x="8737689" y="2078642"/>
            <a:ext cx="2374616" cy="3421442"/>
            <a:chOff x="8737689" y="2078642"/>
            <a:chExt cx="2374616" cy="3421442"/>
          </a:xfrm>
        </p:grpSpPr>
        <p:sp>
          <p:nvSpPr>
            <p:cNvPr id="18" name="Rounded Rectangle 5"/>
            <p:cNvSpPr/>
            <p:nvPr/>
          </p:nvSpPr>
          <p:spPr>
            <a:xfrm>
              <a:off x="8741032" y="2078642"/>
              <a:ext cx="2348184" cy="3421442"/>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cxnSp>
          <p:nvCxnSpPr>
            <p:cNvPr id="19" name="Straight Connector 6"/>
            <p:cNvCxnSpPr/>
            <p:nvPr/>
          </p:nvCxnSpPr>
          <p:spPr>
            <a:xfrm>
              <a:off x="8741032" y="2763574"/>
              <a:ext cx="2348184"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7"/>
            <p:cNvCxnSpPr/>
            <p:nvPr/>
          </p:nvCxnSpPr>
          <p:spPr>
            <a:xfrm>
              <a:off x="8737689" y="2839036"/>
              <a:ext cx="2348184"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ounded Rectangle 8"/>
            <p:cNvSpPr/>
            <p:nvPr/>
          </p:nvSpPr>
          <p:spPr>
            <a:xfrm>
              <a:off x="8982461" y="4787927"/>
              <a:ext cx="1865327" cy="424465"/>
            </a:xfrm>
            <a:prstGeom prst="roundRect">
              <a:avLst>
                <a:gd name="adj" fmla="val 50000"/>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8" name="矩形 27"/>
            <p:cNvSpPr/>
            <p:nvPr/>
          </p:nvSpPr>
          <p:spPr>
            <a:xfrm>
              <a:off x="8939367" y="2244474"/>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sp>
          <p:nvSpPr>
            <p:cNvPr id="31" name="矩形 30"/>
            <p:cNvSpPr/>
            <p:nvPr/>
          </p:nvSpPr>
          <p:spPr>
            <a:xfrm>
              <a:off x="8816981"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sp>
          <p:nvSpPr>
            <p:cNvPr id="35" name="矩形 34"/>
            <p:cNvSpPr/>
            <p:nvPr/>
          </p:nvSpPr>
          <p:spPr>
            <a:xfrm>
              <a:off x="8939367" y="4806953"/>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sp>
          <p:nvSpPr>
            <p:cNvPr id="39" name="Rounded Rectangle 5"/>
            <p:cNvSpPr/>
            <p:nvPr/>
          </p:nvSpPr>
          <p:spPr>
            <a:xfrm>
              <a:off x="8866760" y="3058063"/>
              <a:ext cx="2096728" cy="1032027"/>
            </a:xfrm>
            <a:prstGeom prst="roundRect">
              <a:avLst>
                <a:gd name="adj" fmla="val 0"/>
              </a:avLst>
            </a:prstGeom>
            <a:blipFill>
              <a:blip r:embed="rId6"/>
              <a:stretch>
                <a:fillRect t="-17673" b="-1724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grpSp>
      <p:sp>
        <p:nvSpPr>
          <p:cNvPr id="46" name="矩形 45">
            <a:extLst>
              <a:ext uri="{FF2B5EF4-FFF2-40B4-BE49-F238E27FC236}">
                <a16:creationId xmlns:a16="http://schemas.microsoft.com/office/drawing/2014/main" id="{D16FEF74-D3F6-4B7A-B025-B841447CC113}"/>
              </a:ext>
            </a:extLst>
          </p:cNvPr>
          <p:cNvSpPr/>
          <p:nvPr/>
        </p:nvSpPr>
        <p:spPr>
          <a:xfrm>
            <a:off x="1383068" y="186867"/>
            <a:ext cx="55397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promotion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65344463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p:cNvSpPr/>
          <p:nvPr/>
        </p:nvSpPr>
        <p:spPr>
          <a:xfrm>
            <a:off x="2236788" y="2144920"/>
            <a:ext cx="8280400" cy="342900"/>
          </a:xfrm>
          <a:prstGeom prst="roundRect">
            <a:avLst>
              <a:gd name="adj" fmla="val 50000"/>
            </a:avLst>
          </a:prstGeom>
          <a:noFill/>
          <a:ln>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 name="Freeform 803"/>
          <p:cNvSpPr>
            <a:spLocks/>
          </p:cNvSpPr>
          <p:nvPr/>
        </p:nvSpPr>
        <p:spPr bwMode="auto">
          <a:xfrm>
            <a:off x="1503363" y="1954420"/>
            <a:ext cx="561975" cy="533400"/>
          </a:xfrm>
          <a:custGeom>
            <a:avLst/>
            <a:gdLst>
              <a:gd name="T0" fmla="*/ 1814181260 w 174"/>
              <a:gd name="T1" fmla="*/ 1436047757 h 166"/>
              <a:gd name="T2" fmla="*/ 1595227403 w 174"/>
              <a:gd name="T3" fmla="*/ 1301743420 h 166"/>
              <a:gd name="T4" fmla="*/ 1313716684 w 174"/>
              <a:gd name="T5" fmla="*/ 1188097088 h 166"/>
              <a:gd name="T6" fmla="*/ 1230305384 w 174"/>
              <a:gd name="T7" fmla="*/ 1157105263 h 166"/>
              <a:gd name="T8" fmla="*/ 1157322918 w 174"/>
              <a:gd name="T9" fmla="*/ 1033128322 h 166"/>
              <a:gd name="T10" fmla="*/ 1105191662 w 174"/>
              <a:gd name="T11" fmla="*/ 1033128322 h 166"/>
              <a:gd name="T12" fmla="*/ 1157322918 w 174"/>
              <a:gd name="T13" fmla="*/ 929815811 h 166"/>
              <a:gd name="T14" fmla="*/ 1178174128 w 174"/>
              <a:gd name="T15" fmla="*/ 816172692 h 166"/>
              <a:gd name="T16" fmla="*/ 1230305384 w 174"/>
              <a:gd name="T17" fmla="*/ 764516436 h 166"/>
              <a:gd name="T18" fmla="*/ 1261585429 w 174"/>
              <a:gd name="T19" fmla="*/ 692195751 h 166"/>
              <a:gd name="T20" fmla="*/ 1251159824 w 174"/>
              <a:gd name="T21" fmla="*/ 557888201 h 166"/>
              <a:gd name="T22" fmla="*/ 1230305384 w 174"/>
              <a:gd name="T23" fmla="*/ 506231946 h 166"/>
              <a:gd name="T24" fmla="*/ 1240734219 w 174"/>
              <a:gd name="T25" fmla="*/ 330601963 h 166"/>
              <a:gd name="T26" fmla="*/ 1230305384 w 174"/>
              <a:gd name="T27" fmla="*/ 206625022 h 166"/>
              <a:gd name="T28" fmla="*/ 1178174128 w 174"/>
              <a:gd name="T29" fmla="*/ 134307549 h 166"/>
              <a:gd name="T30" fmla="*/ 1126042872 w 174"/>
              <a:gd name="T31" fmla="*/ 123976941 h 166"/>
              <a:gd name="T32" fmla="*/ 1084337222 w 174"/>
              <a:gd name="T33" fmla="*/ 92981902 h 166"/>
              <a:gd name="T34" fmla="*/ 698563993 w 174"/>
              <a:gd name="T35" fmla="*/ 92981902 h 166"/>
              <a:gd name="T36" fmla="*/ 563021436 w 174"/>
              <a:gd name="T37" fmla="*/ 495901337 h 166"/>
              <a:gd name="T38" fmla="*/ 542170226 w 174"/>
              <a:gd name="T39" fmla="*/ 588883240 h 166"/>
              <a:gd name="T40" fmla="*/ 594301481 w 174"/>
              <a:gd name="T41" fmla="*/ 785177653 h 166"/>
              <a:gd name="T42" fmla="*/ 625578297 w 174"/>
              <a:gd name="T43" fmla="*/ 795508261 h 166"/>
              <a:gd name="T44" fmla="*/ 646432737 w 174"/>
              <a:gd name="T45" fmla="*/ 940146419 h 166"/>
              <a:gd name="T46" fmla="*/ 698563993 w 174"/>
              <a:gd name="T47" fmla="*/ 1022797713 h 166"/>
              <a:gd name="T48" fmla="*/ 656858342 w 174"/>
              <a:gd name="T49" fmla="*/ 1033128322 h 166"/>
              <a:gd name="T50" fmla="*/ 583875876 w 174"/>
              <a:gd name="T51" fmla="*/ 1157105263 h 166"/>
              <a:gd name="T52" fmla="*/ 500464575 w 174"/>
              <a:gd name="T53" fmla="*/ 1188097088 h 166"/>
              <a:gd name="T54" fmla="*/ 218953857 w 174"/>
              <a:gd name="T55" fmla="*/ 1301743420 h 166"/>
              <a:gd name="T56" fmla="*/ 0 w 174"/>
              <a:gd name="T57" fmla="*/ 1436047757 h 166"/>
              <a:gd name="T58" fmla="*/ 0 w 174"/>
              <a:gd name="T59" fmla="*/ 1714993464 h 166"/>
              <a:gd name="T60" fmla="*/ 792400899 w 174"/>
              <a:gd name="T61" fmla="*/ 1714993464 h 166"/>
              <a:gd name="T62" fmla="*/ 854957759 w 174"/>
              <a:gd name="T63" fmla="*/ 1312074029 h 166"/>
              <a:gd name="T64" fmla="*/ 802826504 w 174"/>
              <a:gd name="T65" fmla="*/ 1208761518 h 166"/>
              <a:gd name="T66" fmla="*/ 917517850 w 174"/>
              <a:gd name="T67" fmla="*/ 1157105263 h 166"/>
              <a:gd name="T68" fmla="*/ 1011354756 w 174"/>
              <a:gd name="T69" fmla="*/ 1208761518 h 166"/>
              <a:gd name="T70" fmla="*/ 959223500 w 174"/>
              <a:gd name="T71" fmla="*/ 1322404637 h 166"/>
              <a:gd name="T72" fmla="*/ 1053060406 w 174"/>
              <a:gd name="T73" fmla="*/ 1714993464 h 166"/>
              <a:gd name="T74" fmla="*/ 1814181260 w 174"/>
              <a:gd name="T75" fmla="*/ 1714993464 h 166"/>
              <a:gd name="T76" fmla="*/ 1814181260 w 174"/>
              <a:gd name="T77" fmla="*/ 143604775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accent2"/>
          </a:solidFill>
          <a:ln>
            <a:noFill/>
          </a:ln>
        </p:spPr>
        <p:txBody>
          <a:bodyPr/>
          <a:lstStyle/>
          <a:p>
            <a:endParaRPr lang="zh-CN" altLang="en-US"/>
          </a:p>
        </p:txBody>
      </p:sp>
      <p:sp>
        <p:nvSpPr>
          <p:cNvPr id="4" name="圆角矩形 3"/>
          <p:cNvSpPr/>
          <p:nvPr/>
        </p:nvSpPr>
        <p:spPr>
          <a:xfrm>
            <a:off x="2336800" y="2246520"/>
            <a:ext cx="5445125" cy="15875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文本框 4"/>
          <p:cNvSpPr txBox="1"/>
          <p:nvPr/>
        </p:nvSpPr>
        <p:spPr bwMode="auto">
          <a:xfrm>
            <a:off x="7381875" y="1584533"/>
            <a:ext cx="620683" cy="369332"/>
          </a:xfrm>
          <a:prstGeom prst="rect">
            <a:avLst/>
          </a:prstGeom>
          <a:noFill/>
        </p:spPr>
        <p:txBody>
          <a:bodyPr wrap="none">
            <a:spAutoFit/>
            <a:scene3d>
              <a:camera prst="orthographicFront"/>
              <a:lightRig rig="threePt" dir="t"/>
            </a:scene3d>
            <a:sp3d contourW="12700"/>
          </a:bodyPr>
          <a:lstStyle/>
          <a:p>
            <a:pPr>
              <a:defRPr/>
            </a:pPr>
            <a:r>
              <a:rPr lang="en-US" altLang="zh-CN" dirty="0">
                <a:solidFill>
                  <a:schemeClr val="tx1">
                    <a:lumMod val="75000"/>
                    <a:lumOff val="25000"/>
                  </a:schemeClr>
                </a:solidFill>
                <a:latin typeface="Century Gothic" panose="020B0502020202020204" pitchFamily="34" charset="0"/>
                <a:ea typeface="+mj-ea"/>
              </a:rPr>
              <a:t>65%</a:t>
            </a:r>
            <a:endParaRPr lang="zh-CN" altLang="en-US" dirty="0">
              <a:solidFill>
                <a:schemeClr val="tx1">
                  <a:lumMod val="75000"/>
                  <a:lumOff val="25000"/>
                </a:schemeClr>
              </a:solidFill>
              <a:latin typeface="Century Gothic" panose="020B0502020202020204" pitchFamily="34" charset="0"/>
              <a:ea typeface="+mj-ea"/>
            </a:endParaRPr>
          </a:p>
        </p:txBody>
      </p:sp>
      <p:cxnSp>
        <p:nvCxnSpPr>
          <p:cNvPr id="6" name="直接连接符 5"/>
          <p:cNvCxnSpPr/>
          <p:nvPr/>
        </p:nvCxnSpPr>
        <p:spPr bwMode="auto">
          <a:xfrm>
            <a:off x="7712074" y="1954420"/>
            <a:ext cx="0" cy="306388"/>
          </a:xfrm>
          <a:prstGeom prst="line">
            <a:avLst/>
          </a:prstGeom>
          <a:ln w="25400">
            <a:solidFill>
              <a:schemeClr val="accent2"/>
            </a:solidFill>
            <a:headEnd type="oval"/>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2236788" y="3191083"/>
            <a:ext cx="8280400" cy="342900"/>
          </a:xfrm>
          <a:prstGeom prst="roundRect">
            <a:avLst>
              <a:gd name="adj" fmla="val 50000"/>
            </a:avLst>
          </a:prstGeom>
          <a:noFill/>
          <a:ln>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Freeform 803"/>
          <p:cNvSpPr>
            <a:spLocks/>
          </p:cNvSpPr>
          <p:nvPr/>
        </p:nvSpPr>
        <p:spPr bwMode="auto">
          <a:xfrm>
            <a:off x="1503363" y="3000583"/>
            <a:ext cx="561975" cy="533400"/>
          </a:xfrm>
          <a:custGeom>
            <a:avLst/>
            <a:gdLst>
              <a:gd name="T0" fmla="*/ 1814181260 w 174"/>
              <a:gd name="T1" fmla="*/ 1436047757 h 166"/>
              <a:gd name="T2" fmla="*/ 1595227403 w 174"/>
              <a:gd name="T3" fmla="*/ 1301743420 h 166"/>
              <a:gd name="T4" fmla="*/ 1313716684 w 174"/>
              <a:gd name="T5" fmla="*/ 1188097088 h 166"/>
              <a:gd name="T6" fmla="*/ 1230305384 w 174"/>
              <a:gd name="T7" fmla="*/ 1157105263 h 166"/>
              <a:gd name="T8" fmla="*/ 1157322918 w 174"/>
              <a:gd name="T9" fmla="*/ 1033128322 h 166"/>
              <a:gd name="T10" fmla="*/ 1105191662 w 174"/>
              <a:gd name="T11" fmla="*/ 1033128322 h 166"/>
              <a:gd name="T12" fmla="*/ 1157322918 w 174"/>
              <a:gd name="T13" fmla="*/ 929815811 h 166"/>
              <a:gd name="T14" fmla="*/ 1178174128 w 174"/>
              <a:gd name="T15" fmla="*/ 816172692 h 166"/>
              <a:gd name="T16" fmla="*/ 1230305384 w 174"/>
              <a:gd name="T17" fmla="*/ 764516436 h 166"/>
              <a:gd name="T18" fmla="*/ 1261585429 w 174"/>
              <a:gd name="T19" fmla="*/ 692195751 h 166"/>
              <a:gd name="T20" fmla="*/ 1251159824 w 174"/>
              <a:gd name="T21" fmla="*/ 557888201 h 166"/>
              <a:gd name="T22" fmla="*/ 1230305384 w 174"/>
              <a:gd name="T23" fmla="*/ 506231946 h 166"/>
              <a:gd name="T24" fmla="*/ 1240734219 w 174"/>
              <a:gd name="T25" fmla="*/ 330601963 h 166"/>
              <a:gd name="T26" fmla="*/ 1230305384 w 174"/>
              <a:gd name="T27" fmla="*/ 206625022 h 166"/>
              <a:gd name="T28" fmla="*/ 1178174128 w 174"/>
              <a:gd name="T29" fmla="*/ 134307549 h 166"/>
              <a:gd name="T30" fmla="*/ 1126042872 w 174"/>
              <a:gd name="T31" fmla="*/ 123976941 h 166"/>
              <a:gd name="T32" fmla="*/ 1084337222 w 174"/>
              <a:gd name="T33" fmla="*/ 92981902 h 166"/>
              <a:gd name="T34" fmla="*/ 698563993 w 174"/>
              <a:gd name="T35" fmla="*/ 92981902 h 166"/>
              <a:gd name="T36" fmla="*/ 563021436 w 174"/>
              <a:gd name="T37" fmla="*/ 495901337 h 166"/>
              <a:gd name="T38" fmla="*/ 542170226 w 174"/>
              <a:gd name="T39" fmla="*/ 588883240 h 166"/>
              <a:gd name="T40" fmla="*/ 594301481 w 174"/>
              <a:gd name="T41" fmla="*/ 785177653 h 166"/>
              <a:gd name="T42" fmla="*/ 625578297 w 174"/>
              <a:gd name="T43" fmla="*/ 795508261 h 166"/>
              <a:gd name="T44" fmla="*/ 646432737 w 174"/>
              <a:gd name="T45" fmla="*/ 940146419 h 166"/>
              <a:gd name="T46" fmla="*/ 698563993 w 174"/>
              <a:gd name="T47" fmla="*/ 1022797713 h 166"/>
              <a:gd name="T48" fmla="*/ 656858342 w 174"/>
              <a:gd name="T49" fmla="*/ 1033128322 h 166"/>
              <a:gd name="T50" fmla="*/ 583875876 w 174"/>
              <a:gd name="T51" fmla="*/ 1157105263 h 166"/>
              <a:gd name="T52" fmla="*/ 500464575 w 174"/>
              <a:gd name="T53" fmla="*/ 1188097088 h 166"/>
              <a:gd name="T54" fmla="*/ 218953857 w 174"/>
              <a:gd name="T55" fmla="*/ 1301743420 h 166"/>
              <a:gd name="T56" fmla="*/ 0 w 174"/>
              <a:gd name="T57" fmla="*/ 1436047757 h 166"/>
              <a:gd name="T58" fmla="*/ 0 w 174"/>
              <a:gd name="T59" fmla="*/ 1714993464 h 166"/>
              <a:gd name="T60" fmla="*/ 792400899 w 174"/>
              <a:gd name="T61" fmla="*/ 1714993464 h 166"/>
              <a:gd name="T62" fmla="*/ 854957759 w 174"/>
              <a:gd name="T63" fmla="*/ 1312074029 h 166"/>
              <a:gd name="T64" fmla="*/ 802826504 w 174"/>
              <a:gd name="T65" fmla="*/ 1208761518 h 166"/>
              <a:gd name="T66" fmla="*/ 917517850 w 174"/>
              <a:gd name="T67" fmla="*/ 1157105263 h 166"/>
              <a:gd name="T68" fmla="*/ 1011354756 w 174"/>
              <a:gd name="T69" fmla="*/ 1208761518 h 166"/>
              <a:gd name="T70" fmla="*/ 959223500 w 174"/>
              <a:gd name="T71" fmla="*/ 1322404637 h 166"/>
              <a:gd name="T72" fmla="*/ 1053060406 w 174"/>
              <a:gd name="T73" fmla="*/ 1714993464 h 166"/>
              <a:gd name="T74" fmla="*/ 1814181260 w 174"/>
              <a:gd name="T75" fmla="*/ 1714993464 h 166"/>
              <a:gd name="T76" fmla="*/ 1814181260 w 174"/>
              <a:gd name="T77" fmla="*/ 143604775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accent3"/>
          </a:solidFill>
          <a:ln>
            <a:noFill/>
          </a:ln>
        </p:spPr>
        <p:txBody>
          <a:bodyPr/>
          <a:lstStyle/>
          <a:p>
            <a:endParaRPr lang="zh-CN" altLang="en-US"/>
          </a:p>
        </p:txBody>
      </p:sp>
      <p:sp>
        <p:nvSpPr>
          <p:cNvPr id="9" name="圆角矩形 8"/>
          <p:cNvSpPr/>
          <p:nvPr/>
        </p:nvSpPr>
        <p:spPr>
          <a:xfrm>
            <a:off x="2336800" y="3295858"/>
            <a:ext cx="2981325" cy="15557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 name="文本框 9"/>
          <p:cNvSpPr txBox="1"/>
          <p:nvPr/>
        </p:nvSpPr>
        <p:spPr bwMode="auto">
          <a:xfrm>
            <a:off x="4943475" y="2632283"/>
            <a:ext cx="620683" cy="369332"/>
          </a:xfrm>
          <a:prstGeom prst="rect">
            <a:avLst/>
          </a:prstGeom>
          <a:noFill/>
        </p:spPr>
        <p:txBody>
          <a:bodyPr wrap="none">
            <a:spAutoFit/>
            <a:scene3d>
              <a:camera prst="orthographicFront"/>
              <a:lightRig rig="threePt" dir="t"/>
            </a:scene3d>
            <a:sp3d contourW="12700"/>
          </a:bodyPr>
          <a:lstStyle/>
          <a:p>
            <a:pPr>
              <a:defRPr/>
            </a:pPr>
            <a:r>
              <a:rPr lang="en-US" altLang="zh-CN" dirty="0">
                <a:solidFill>
                  <a:schemeClr val="tx1">
                    <a:lumMod val="75000"/>
                    <a:lumOff val="25000"/>
                  </a:schemeClr>
                </a:solidFill>
                <a:latin typeface="Century Gothic" panose="020B0502020202020204" pitchFamily="34" charset="0"/>
                <a:ea typeface="+mj-ea"/>
              </a:rPr>
              <a:t>35%</a:t>
            </a:r>
            <a:endParaRPr lang="zh-CN" altLang="en-US" dirty="0">
              <a:solidFill>
                <a:schemeClr val="tx1">
                  <a:lumMod val="75000"/>
                  <a:lumOff val="25000"/>
                </a:schemeClr>
              </a:solidFill>
              <a:latin typeface="Century Gothic" panose="020B0502020202020204" pitchFamily="34" charset="0"/>
              <a:ea typeface="+mj-ea"/>
            </a:endParaRPr>
          </a:p>
        </p:txBody>
      </p:sp>
      <p:cxnSp>
        <p:nvCxnSpPr>
          <p:cNvPr id="11" name="直接连接符 10"/>
          <p:cNvCxnSpPr/>
          <p:nvPr/>
        </p:nvCxnSpPr>
        <p:spPr bwMode="auto">
          <a:xfrm>
            <a:off x="5273676" y="3000583"/>
            <a:ext cx="0" cy="306387"/>
          </a:xfrm>
          <a:prstGeom prst="line">
            <a:avLst/>
          </a:prstGeom>
          <a:ln w="25400">
            <a:solidFill>
              <a:schemeClr val="accent3"/>
            </a:solidFill>
            <a:headEnd type="oval"/>
          </a:ln>
        </p:spPr>
        <p:style>
          <a:lnRef idx="1">
            <a:schemeClr val="accent1"/>
          </a:lnRef>
          <a:fillRef idx="0">
            <a:schemeClr val="accent1"/>
          </a:fillRef>
          <a:effectRef idx="0">
            <a:schemeClr val="accent1"/>
          </a:effectRef>
          <a:fontRef idx="minor">
            <a:schemeClr val="tx1"/>
          </a:fontRef>
        </p:style>
      </p:cxnSp>
      <p:sp>
        <p:nvSpPr>
          <p:cNvPr id="12" name="圆角矩形 11"/>
          <p:cNvSpPr/>
          <p:nvPr/>
        </p:nvSpPr>
        <p:spPr>
          <a:xfrm>
            <a:off x="2236788" y="4199145"/>
            <a:ext cx="8280400" cy="342900"/>
          </a:xfrm>
          <a:prstGeom prst="roundRect">
            <a:avLst>
              <a:gd name="adj" fmla="val 50000"/>
            </a:avLst>
          </a:prstGeom>
          <a:noFill/>
          <a:ln>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Freeform 803"/>
          <p:cNvSpPr>
            <a:spLocks/>
          </p:cNvSpPr>
          <p:nvPr/>
        </p:nvSpPr>
        <p:spPr bwMode="auto">
          <a:xfrm>
            <a:off x="1503363" y="4008645"/>
            <a:ext cx="561975" cy="533400"/>
          </a:xfrm>
          <a:custGeom>
            <a:avLst/>
            <a:gdLst>
              <a:gd name="T0" fmla="*/ 1814181260 w 174"/>
              <a:gd name="T1" fmla="*/ 1436047757 h 166"/>
              <a:gd name="T2" fmla="*/ 1595227403 w 174"/>
              <a:gd name="T3" fmla="*/ 1301743420 h 166"/>
              <a:gd name="T4" fmla="*/ 1313716684 w 174"/>
              <a:gd name="T5" fmla="*/ 1188097088 h 166"/>
              <a:gd name="T6" fmla="*/ 1230305384 w 174"/>
              <a:gd name="T7" fmla="*/ 1157105263 h 166"/>
              <a:gd name="T8" fmla="*/ 1157322918 w 174"/>
              <a:gd name="T9" fmla="*/ 1033128322 h 166"/>
              <a:gd name="T10" fmla="*/ 1105191662 w 174"/>
              <a:gd name="T11" fmla="*/ 1033128322 h 166"/>
              <a:gd name="T12" fmla="*/ 1157322918 w 174"/>
              <a:gd name="T13" fmla="*/ 929815811 h 166"/>
              <a:gd name="T14" fmla="*/ 1178174128 w 174"/>
              <a:gd name="T15" fmla="*/ 816172692 h 166"/>
              <a:gd name="T16" fmla="*/ 1230305384 w 174"/>
              <a:gd name="T17" fmla="*/ 764516436 h 166"/>
              <a:gd name="T18" fmla="*/ 1261585429 w 174"/>
              <a:gd name="T19" fmla="*/ 692195751 h 166"/>
              <a:gd name="T20" fmla="*/ 1251159824 w 174"/>
              <a:gd name="T21" fmla="*/ 557888201 h 166"/>
              <a:gd name="T22" fmla="*/ 1230305384 w 174"/>
              <a:gd name="T23" fmla="*/ 506231946 h 166"/>
              <a:gd name="T24" fmla="*/ 1240734219 w 174"/>
              <a:gd name="T25" fmla="*/ 330601963 h 166"/>
              <a:gd name="T26" fmla="*/ 1230305384 w 174"/>
              <a:gd name="T27" fmla="*/ 206625022 h 166"/>
              <a:gd name="T28" fmla="*/ 1178174128 w 174"/>
              <a:gd name="T29" fmla="*/ 134307549 h 166"/>
              <a:gd name="T30" fmla="*/ 1126042872 w 174"/>
              <a:gd name="T31" fmla="*/ 123976941 h 166"/>
              <a:gd name="T32" fmla="*/ 1084337222 w 174"/>
              <a:gd name="T33" fmla="*/ 92981902 h 166"/>
              <a:gd name="T34" fmla="*/ 698563993 w 174"/>
              <a:gd name="T35" fmla="*/ 92981902 h 166"/>
              <a:gd name="T36" fmla="*/ 563021436 w 174"/>
              <a:gd name="T37" fmla="*/ 495901337 h 166"/>
              <a:gd name="T38" fmla="*/ 542170226 w 174"/>
              <a:gd name="T39" fmla="*/ 588883240 h 166"/>
              <a:gd name="T40" fmla="*/ 594301481 w 174"/>
              <a:gd name="T41" fmla="*/ 785177653 h 166"/>
              <a:gd name="T42" fmla="*/ 625578297 w 174"/>
              <a:gd name="T43" fmla="*/ 795508261 h 166"/>
              <a:gd name="T44" fmla="*/ 646432737 w 174"/>
              <a:gd name="T45" fmla="*/ 940146419 h 166"/>
              <a:gd name="T46" fmla="*/ 698563993 w 174"/>
              <a:gd name="T47" fmla="*/ 1022797713 h 166"/>
              <a:gd name="T48" fmla="*/ 656858342 w 174"/>
              <a:gd name="T49" fmla="*/ 1033128322 h 166"/>
              <a:gd name="T50" fmla="*/ 583875876 w 174"/>
              <a:gd name="T51" fmla="*/ 1157105263 h 166"/>
              <a:gd name="T52" fmla="*/ 500464575 w 174"/>
              <a:gd name="T53" fmla="*/ 1188097088 h 166"/>
              <a:gd name="T54" fmla="*/ 218953857 w 174"/>
              <a:gd name="T55" fmla="*/ 1301743420 h 166"/>
              <a:gd name="T56" fmla="*/ 0 w 174"/>
              <a:gd name="T57" fmla="*/ 1436047757 h 166"/>
              <a:gd name="T58" fmla="*/ 0 w 174"/>
              <a:gd name="T59" fmla="*/ 1714993464 h 166"/>
              <a:gd name="T60" fmla="*/ 792400899 w 174"/>
              <a:gd name="T61" fmla="*/ 1714993464 h 166"/>
              <a:gd name="T62" fmla="*/ 854957759 w 174"/>
              <a:gd name="T63" fmla="*/ 1312074029 h 166"/>
              <a:gd name="T64" fmla="*/ 802826504 w 174"/>
              <a:gd name="T65" fmla="*/ 1208761518 h 166"/>
              <a:gd name="T66" fmla="*/ 917517850 w 174"/>
              <a:gd name="T67" fmla="*/ 1157105263 h 166"/>
              <a:gd name="T68" fmla="*/ 1011354756 w 174"/>
              <a:gd name="T69" fmla="*/ 1208761518 h 166"/>
              <a:gd name="T70" fmla="*/ 959223500 w 174"/>
              <a:gd name="T71" fmla="*/ 1322404637 h 166"/>
              <a:gd name="T72" fmla="*/ 1053060406 w 174"/>
              <a:gd name="T73" fmla="*/ 1714993464 h 166"/>
              <a:gd name="T74" fmla="*/ 1814181260 w 174"/>
              <a:gd name="T75" fmla="*/ 1714993464 h 166"/>
              <a:gd name="T76" fmla="*/ 1814181260 w 174"/>
              <a:gd name="T77" fmla="*/ 143604775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accent1"/>
          </a:solidFill>
          <a:ln>
            <a:noFill/>
          </a:ln>
        </p:spPr>
        <p:txBody>
          <a:bodyPr/>
          <a:lstStyle/>
          <a:p>
            <a:endParaRPr lang="zh-CN" altLang="en-US"/>
          </a:p>
        </p:txBody>
      </p:sp>
      <p:sp>
        <p:nvSpPr>
          <p:cNvPr id="14" name="圆角矩形 13"/>
          <p:cNvSpPr/>
          <p:nvPr/>
        </p:nvSpPr>
        <p:spPr>
          <a:xfrm>
            <a:off x="2336800" y="4297570"/>
            <a:ext cx="7285038" cy="16192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文本框 14"/>
          <p:cNvSpPr txBox="1"/>
          <p:nvPr/>
        </p:nvSpPr>
        <p:spPr>
          <a:xfrm>
            <a:off x="9226974" y="3652428"/>
            <a:ext cx="730093" cy="369332"/>
          </a:xfrm>
          <a:prstGeom prst="rect">
            <a:avLst/>
          </a:prstGeom>
          <a:noFill/>
        </p:spPr>
        <p:txBody>
          <a:bodyPr wrap="square">
            <a:spAutoFit/>
            <a:scene3d>
              <a:camera prst="orthographicFront"/>
              <a:lightRig rig="threePt" dir="t"/>
            </a:scene3d>
            <a:sp3d contourW="12700"/>
          </a:bodyPr>
          <a:lstStyle/>
          <a:p>
            <a:pPr>
              <a:defRPr/>
            </a:pPr>
            <a:r>
              <a:rPr lang="en-US" altLang="zh-CN" dirty="0">
                <a:solidFill>
                  <a:schemeClr val="tx1">
                    <a:lumMod val="75000"/>
                    <a:lumOff val="25000"/>
                  </a:schemeClr>
                </a:solidFill>
                <a:latin typeface="Century Gothic" panose="020B0502020202020204" pitchFamily="34" charset="0"/>
                <a:ea typeface="+mj-ea"/>
              </a:rPr>
              <a:t>89%</a:t>
            </a:r>
            <a:endParaRPr lang="zh-CN" altLang="en-US" dirty="0">
              <a:solidFill>
                <a:schemeClr val="tx1">
                  <a:lumMod val="75000"/>
                  <a:lumOff val="25000"/>
                </a:schemeClr>
              </a:solidFill>
              <a:latin typeface="Century Gothic" panose="020B0502020202020204" pitchFamily="34" charset="0"/>
              <a:ea typeface="+mj-ea"/>
            </a:endParaRPr>
          </a:p>
        </p:txBody>
      </p:sp>
      <p:cxnSp>
        <p:nvCxnSpPr>
          <p:cNvPr id="16" name="直接连接符 15"/>
          <p:cNvCxnSpPr/>
          <p:nvPr/>
        </p:nvCxnSpPr>
        <p:spPr>
          <a:xfrm>
            <a:off x="9574213" y="4048333"/>
            <a:ext cx="0" cy="304800"/>
          </a:xfrm>
          <a:prstGeom prst="line">
            <a:avLst/>
          </a:prstGeom>
          <a:ln w="25400">
            <a:solidFill>
              <a:schemeClr val="accent1"/>
            </a:solidFill>
            <a:headEnd type="oval"/>
          </a:ln>
        </p:spPr>
        <p:style>
          <a:lnRef idx="1">
            <a:schemeClr val="accent1"/>
          </a:lnRef>
          <a:fillRef idx="0">
            <a:schemeClr val="accent1"/>
          </a:fillRef>
          <a:effectRef idx="0">
            <a:schemeClr val="accent1"/>
          </a:effectRef>
          <a:fontRef idx="minor">
            <a:schemeClr val="tx1"/>
          </a:fontRef>
        </p:style>
      </p:cxnSp>
      <p:grpSp>
        <p:nvGrpSpPr>
          <p:cNvPr id="17" name="组合 16"/>
          <p:cNvGrpSpPr/>
          <p:nvPr/>
        </p:nvGrpSpPr>
        <p:grpSpPr>
          <a:xfrm>
            <a:off x="1278217" y="5051635"/>
            <a:ext cx="3000411" cy="865474"/>
            <a:chOff x="7483989" y="3375179"/>
            <a:chExt cx="4167550" cy="865474"/>
          </a:xfrm>
        </p:grpSpPr>
        <p:sp>
          <p:nvSpPr>
            <p:cNvPr id="18" name="矩形 17"/>
            <p:cNvSpPr/>
            <p:nvPr/>
          </p:nvSpPr>
          <p:spPr>
            <a:xfrm>
              <a:off x="7483989" y="3761547"/>
              <a:ext cx="4167550"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19" name="矩形 18"/>
            <p:cNvSpPr/>
            <p:nvPr/>
          </p:nvSpPr>
          <p:spPr>
            <a:xfrm>
              <a:off x="7483989" y="3375179"/>
              <a:ext cx="3594968"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0" name="组合 19"/>
          <p:cNvGrpSpPr/>
          <p:nvPr/>
        </p:nvGrpSpPr>
        <p:grpSpPr>
          <a:xfrm>
            <a:off x="4595794" y="5051635"/>
            <a:ext cx="3000411" cy="865474"/>
            <a:chOff x="7483989" y="3375179"/>
            <a:chExt cx="4167550" cy="865474"/>
          </a:xfrm>
        </p:grpSpPr>
        <p:sp>
          <p:nvSpPr>
            <p:cNvPr id="21" name="矩形 20"/>
            <p:cNvSpPr/>
            <p:nvPr/>
          </p:nvSpPr>
          <p:spPr>
            <a:xfrm>
              <a:off x="7483989" y="3761547"/>
              <a:ext cx="4167550"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2" name="矩形 21"/>
            <p:cNvSpPr/>
            <p:nvPr/>
          </p:nvSpPr>
          <p:spPr>
            <a:xfrm>
              <a:off x="7483989" y="3375179"/>
              <a:ext cx="4035510"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23" name="组合 22"/>
          <p:cNvGrpSpPr/>
          <p:nvPr/>
        </p:nvGrpSpPr>
        <p:grpSpPr>
          <a:xfrm>
            <a:off x="7913371" y="5051635"/>
            <a:ext cx="3000411" cy="865474"/>
            <a:chOff x="7483989" y="3375179"/>
            <a:chExt cx="4167550" cy="865474"/>
          </a:xfrm>
        </p:grpSpPr>
        <p:sp>
          <p:nvSpPr>
            <p:cNvPr id="24" name="矩形 23"/>
            <p:cNvSpPr/>
            <p:nvPr/>
          </p:nvSpPr>
          <p:spPr>
            <a:xfrm>
              <a:off x="7483989" y="3761547"/>
              <a:ext cx="4167550"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25" name="矩形 24"/>
            <p:cNvSpPr/>
            <p:nvPr/>
          </p:nvSpPr>
          <p:spPr>
            <a:xfrm>
              <a:off x="7483989" y="3375179"/>
              <a:ext cx="3369460"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32" name="矩形 31">
            <a:extLst>
              <a:ext uri="{FF2B5EF4-FFF2-40B4-BE49-F238E27FC236}">
                <a16:creationId xmlns:a16="http://schemas.microsoft.com/office/drawing/2014/main" id="{7CABF96E-FB7E-4381-B10F-3CDE88246249}"/>
              </a:ext>
            </a:extLst>
          </p:cNvPr>
          <p:cNvSpPr/>
          <p:nvPr/>
        </p:nvSpPr>
        <p:spPr>
          <a:xfrm>
            <a:off x="1372368" y="184765"/>
            <a:ext cx="56045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promotion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1734764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08D1E775-B297-477C-A34C-615E48B0039F}"/>
              </a:ext>
            </a:extLst>
          </p:cNvPr>
          <p:cNvGrpSpPr/>
          <p:nvPr/>
        </p:nvGrpSpPr>
        <p:grpSpPr>
          <a:xfrm>
            <a:off x="884205" y="1414067"/>
            <a:ext cx="10423589" cy="5163179"/>
            <a:chOff x="878950" y="1419616"/>
            <a:chExt cx="10423589" cy="5163179"/>
          </a:xfrm>
        </p:grpSpPr>
        <p:grpSp>
          <p:nvGrpSpPr>
            <p:cNvPr id="687" name="组合 686">
              <a:extLst>
                <a:ext uri="{FF2B5EF4-FFF2-40B4-BE49-F238E27FC236}">
                  <a16:creationId xmlns:a16="http://schemas.microsoft.com/office/drawing/2014/main" id="{B2D27CF5-256B-4B2E-83B0-3D0E579C5B90}"/>
                </a:ext>
              </a:extLst>
            </p:cNvPr>
            <p:cNvGrpSpPr/>
            <p:nvPr/>
          </p:nvGrpSpPr>
          <p:grpSpPr>
            <a:xfrm>
              <a:off x="4416770" y="2805880"/>
              <a:ext cx="3358460" cy="3776915"/>
              <a:chOff x="3918693" y="1960742"/>
              <a:chExt cx="4354614" cy="4897258"/>
            </a:xfrm>
          </p:grpSpPr>
          <p:sp>
            <p:nvSpPr>
              <p:cNvPr id="688" name="Freeform 11">
                <a:extLst>
                  <a:ext uri="{FF2B5EF4-FFF2-40B4-BE49-F238E27FC236}">
                    <a16:creationId xmlns:a16="http://schemas.microsoft.com/office/drawing/2014/main" id="{75E25FB0-2B09-426C-B20D-B18923A5C82B}"/>
                  </a:ext>
                </a:extLst>
              </p:cNvPr>
              <p:cNvSpPr>
                <a:spLocks/>
              </p:cNvSpPr>
              <p:nvPr/>
            </p:nvSpPr>
            <p:spPr bwMode="auto">
              <a:xfrm>
                <a:off x="4991862" y="5046944"/>
                <a:ext cx="300945" cy="490130"/>
              </a:xfrm>
              <a:custGeom>
                <a:avLst/>
                <a:gdLst>
                  <a:gd name="T0" fmla="*/ 447 w 447"/>
                  <a:gd name="T1" fmla="*/ 659 h 728"/>
                  <a:gd name="T2" fmla="*/ 241 w 447"/>
                  <a:gd name="T3" fmla="*/ 0 h 728"/>
                  <a:gd name="T4" fmla="*/ 196 w 447"/>
                  <a:gd name="T5" fmla="*/ 0 h 728"/>
                  <a:gd name="T6" fmla="*/ 0 w 447"/>
                  <a:gd name="T7" fmla="*/ 681 h 728"/>
                  <a:gd name="T8" fmla="*/ 12 w 447"/>
                  <a:gd name="T9" fmla="*/ 728 h 728"/>
                  <a:gd name="T10" fmla="*/ 423 w 447"/>
                  <a:gd name="T11" fmla="*/ 728 h 728"/>
                  <a:gd name="T12" fmla="*/ 447 w 447"/>
                  <a:gd name="T13" fmla="*/ 659 h 728"/>
                </a:gdLst>
                <a:ahLst/>
                <a:cxnLst>
                  <a:cxn ang="0">
                    <a:pos x="T0" y="T1"/>
                  </a:cxn>
                  <a:cxn ang="0">
                    <a:pos x="T2" y="T3"/>
                  </a:cxn>
                  <a:cxn ang="0">
                    <a:pos x="T4" y="T5"/>
                  </a:cxn>
                  <a:cxn ang="0">
                    <a:pos x="T6" y="T7"/>
                  </a:cxn>
                  <a:cxn ang="0">
                    <a:pos x="T8" y="T9"/>
                  </a:cxn>
                  <a:cxn ang="0">
                    <a:pos x="T10" y="T11"/>
                  </a:cxn>
                  <a:cxn ang="0">
                    <a:pos x="T12" y="T13"/>
                  </a:cxn>
                </a:cxnLst>
                <a:rect l="0" t="0" r="r" b="b"/>
                <a:pathLst>
                  <a:path w="447" h="728">
                    <a:moveTo>
                      <a:pt x="447" y="659"/>
                    </a:moveTo>
                    <a:lnTo>
                      <a:pt x="241" y="0"/>
                    </a:lnTo>
                    <a:lnTo>
                      <a:pt x="196" y="0"/>
                    </a:lnTo>
                    <a:lnTo>
                      <a:pt x="0" y="681"/>
                    </a:lnTo>
                    <a:lnTo>
                      <a:pt x="12" y="728"/>
                    </a:lnTo>
                    <a:lnTo>
                      <a:pt x="423" y="728"/>
                    </a:lnTo>
                    <a:lnTo>
                      <a:pt x="447" y="659"/>
                    </a:lnTo>
                    <a:close/>
                  </a:path>
                </a:pathLst>
              </a:custGeom>
              <a:solidFill>
                <a:srgbClr val="F8E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89" name="Freeform 12">
                <a:extLst>
                  <a:ext uri="{FF2B5EF4-FFF2-40B4-BE49-F238E27FC236}">
                    <a16:creationId xmlns:a16="http://schemas.microsoft.com/office/drawing/2014/main" id="{25668BAB-20DB-4E0F-A8FA-6B46078357EF}"/>
                  </a:ext>
                </a:extLst>
              </p:cNvPr>
              <p:cNvSpPr>
                <a:spLocks/>
              </p:cNvSpPr>
              <p:nvPr/>
            </p:nvSpPr>
            <p:spPr bwMode="auto">
              <a:xfrm>
                <a:off x="4991862" y="5046944"/>
                <a:ext cx="300945" cy="490130"/>
              </a:xfrm>
              <a:custGeom>
                <a:avLst/>
                <a:gdLst>
                  <a:gd name="T0" fmla="*/ 447 w 447"/>
                  <a:gd name="T1" fmla="*/ 659 h 728"/>
                  <a:gd name="T2" fmla="*/ 241 w 447"/>
                  <a:gd name="T3" fmla="*/ 0 h 728"/>
                  <a:gd name="T4" fmla="*/ 196 w 447"/>
                  <a:gd name="T5" fmla="*/ 0 h 728"/>
                  <a:gd name="T6" fmla="*/ 0 w 447"/>
                  <a:gd name="T7" fmla="*/ 681 h 728"/>
                  <a:gd name="T8" fmla="*/ 12 w 447"/>
                  <a:gd name="T9" fmla="*/ 728 h 728"/>
                  <a:gd name="T10" fmla="*/ 423 w 447"/>
                  <a:gd name="T11" fmla="*/ 728 h 728"/>
                  <a:gd name="T12" fmla="*/ 447 w 447"/>
                  <a:gd name="T13" fmla="*/ 659 h 728"/>
                </a:gdLst>
                <a:ahLst/>
                <a:cxnLst>
                  <a:cxn ang="0">
                    <a:pos x="T0" y="T1"/>
                  </a:cxn>
                  <a:cxn ang="0">
                    <a:pos x="T2" y="T3"/>
                  </a:cxn>
                  <a:cxn ang="0">
                    <a:pos x="T4" y="T5"/>
                  </a:cxn>
                  <a:cxn ang="0">
                    <a:pos x="T6" y="T7"/>
                  </a:cxn>
                  <a:cxn ang="0">
                    <a:pos x="T8" y="T9"/>
                  </a:cxn>
                  <a:cxn ang="0">
                    <a:pos x="T10" y="T11"/>
                  </a:cxn>
                  <a:cxn ang="0">
                    <a:pos x="T12" y="T13"/>
                  </a:cxn>
                </a:cxnLst>
                <a:rect l="0" t="0" r="r" b="b"/>
                <a:pathLst>
                  <a:path w="447" h="728">
                    <a:moveTo>
                      <a:pt x="447" y="659"/>
                    </a:moveTo>
                    <a:lnTo>
                      <a:pt x="241" y="0"/>
                    </a:lnTo>
                    <a:lnTo>
                      <a:pt x="196" y="0"/>
                    </a:lnTo>
                    <a:lnTo>
                      <a:pt x="0" y="681"/>
                    </a:lnTo>
                    <a:lnTo>
                      <a:pt x="12" y="728"/>
                    </a:lnTo>
                    <a:lnTo>
                      <a:pt x="423" y="728"/>
                    </a:lnTo>
                    <a:lnTo>
                      <a:pt x="447" y="6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0" name="Freeform 13">
                <a:extLst>
                  <a:ext uri="{FF2B5EF4-FFF2-40B4-BE49-F238E27FC236}">
                    <a16:creationId xmlns:a16="http://schemas.microsoft.com/office/drawing/2014/main" id="{11CF2B0D-5D15-4A16-8F34-31FB2319A11F}"/>
                  </a:ext>
                </a:extLst>
              </p:cNvPr>
              <p:cNvSpPr>
                <a:spLocks/>
              </p:cNvSpPr>
              <p:nvPr/>
            </p:nvSpPr>
            <p:spPr bwMode="auto">
              <a:xfrm>
                <a:off x="5078038" y="5468401"/>
                <a:ext cx="125899" cy="1386906"/>
              </a:xfrm>
              <a:custGeom>
                <a:avLst/>
                <a:gdLst>
                  <a:gd name="T0" fmla="*/ 79 w 79"/>
                  <a:gd name="T1" fmla="*/ 871 h 871"/>
                  <a:gd name="T2" fmla="*/ 0 w 79"/>
                  <a:gd name="T3" fmla="*/ 871 h 871"/>
                  <a:gd name="T4" fmla="*/ 0 w 79"/>
                  <a:gd name="T5" fmla="*/ 33 h 871"/>
                  <a:gd name="T6" fmla="*/ 39 w 79"/>
                  <a:gd name="T7" fmla="*/ 1 h 871"/>
                  <a:gd name="T8" fmla="*/ 79 w 79"/>
                  <a:gd name="T9" fmla="*/ 33 h 871"/>
                  <a:gd name="T10" fmla="*/ 79 w 79"/>
                  <a:gd name="T11" fmla="*/ 871 h 871"/>
                </a:gdLst>
                <a:ahLst/>
                <a:cxnLst>
                  <a:cxn ang="0">
                    <a:pos x="T0" y="T1"/>
                  </a:cxn>
                  <a:cxn ang="0">
                    <a:pos x="T2" y="T3"/>
                  </a:cxn>
                  <a:cxn ang="0">
                    <a:pos x="T4" y="T5"/>
                  </a:cxn>
                  <a:cxn ang="0">
                    <a:pos x="T6" y="T7"/>
                  </a:cxn>
                  <a:cxn ang="0">
                    <a:pos x="T8" y="T9"/>
                  </a:cxn>
                  <a:cxn ang="0">
                    <a:pos x="T10" y="T11"/>
                  </a:cxn>
                </a:cxnLst>
                <a:rect l="0" t="0" r="r" b="b"/>
                <a:pathLst>
                  <a:path w="79" h="871">
                    <a:moveTo>
                      <a:pt x="79" y="871"/>
                    </a:moveTo>
                    <a:cubicBezTo>
                      <a:pt x="0" y="871"/>
                      <a:pt x="0" y="871"/>
                      <a:pt x="0" y="871"/>
                    </a:cubicBezTo>
                    <a:cubicBezTo>
                      <a:pt x="0" y="33"/>
                      <a:pt x="0" y="33"/>
                      <a:pt x="0" y="33"/>
                    </a:cubicBezTo>
                    <a:cubicBezTo>
                      <a:pt x="0" y="33"/>
                      <a:pt x="5" y="2"/>
                      <a:pt x="39" y="1"/>
                    </a:cubicBezTo>
                    <a:cubicBezTo>
                      <a:pt x="73" y="0"/>
                      <a:pt x="79" y="33"/>
                      <a:pt x="79" y="33"/>
                    </a:cubicBezTo>
                    <a:cubicBezTo>
                      <a:pt x="79" y="871"/>
                      <a:pt x="79" y="871"/>
                      <a:pt x="79" y="871"/>
                    </a:cubicBezTo>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1" name="Freeform 14">
                <a:extLst>
                  <a:ext uri="{FF2B5EF4-FFF2-40B4-BE49-F238E27FC236}">
                    <a16:creationId xmlns:a16="http://schemas.microsoft.com/office/drawing/2014/main" id="{1492F117-910C-4904-961A-E6987C93ECC7}"/>
                  </a:ext>
                </a:extLst>
              </p:cNvPr>
              <p:cNvSpPr>
                <a:spLocks/>
              </p:cNvSpPr>
              <p:nvPr/>
            </p:nvSpPr>
            <p:spPr bwMode="auto">
              <a:xfrm>
                <a:off x="5200571" y="5465708"/>
                <a:ext cx="101662" cy="1387579"/>
              </a:xfrm>
              <a:custGeom>
                <a:avLst/>
                <a:gdLst>
                  <a:gd name="T0" fmla="*/ 64 w 64"/>
                  <a:gd name="T1" fmla="*/ 872 h 872"/>
                  <a:gd name="T2" fmla="*/ 0 w 64"/>
                  <a:gd name="T3" fmla="*/ 872 h 872"/>
                  <a:gd name="T4" fmla="*/ 0 w 64"/>
                  <a:gd name="T5" fmla="*/ 33 h 872"/>
                  <a:gd name="T6" fmla="*/ 31 w 64"/>
                  <a:gd name="T7" fmla="*/ 1 h 872"/>
                  <a:gd name="T8" fmla="*/ 64 w 64"/>
                  <a:gd name="T9" fmla="*/ 33 h 872"/>
                  <a:gd name="T10" fmla="*/ 64 w 64"/>
                  <a:gd name="T11" fmla="*/ 872 h 872"/>
                </a:gdLst>
                <a:ahLst/>
                <a:cxnLst>
                  <a:cxn ang="0">
                    <a:pos x="T0" y="T1"/>
                  </a:cxn>
                  <a:cxn ang="0">
                    <a:pos x="T2" y="T3"/>
                  </a:cxn>
                  <a:cxn ang="0">
                    <a:pos x="T4" y="T5"/>
                  </a:cxn>
                  <a:cxn ang="0">
                    <a:pos x="T6" y="T7"/>
                  </a:cxn>
                  <a:cxn ang="0">
                    <a:pos x="T8" y="T9"/>
                  </a:cxn>
                  <a:cxn ang="0">
                    <a:pos x="T10" y="T11"/>
                  </a:cxn>
                </a:cxnLst>
                <a:rect l="0" t="0" r="r" b="b"/>
                <a:pathLst>
                  <a:path w="64" h="872">
                    <a:moveTo>
                      <a:pt x="64" y="872"/>
                    </a:moveTo>
                    <a:cubicBezTo>
                      <a:pt x="0" y="872"/>
                      <a:pt x="0" y="872"/>
                      <a:pt x="0" y="872"/>
                    </a:cubicBezTo>
                    <a:cubicBezTo>
                      <a:pt x="0" y="33"/>
                      <a:pt x="0" y="33"/>
                      <a:pt x="0" y="33"/>
                    </a:cubicBezTo>
                    <a:cubicBezTo>
                      <a:pt x="0" y="33"/>
                      <a:pt x="4" y="2"/>
                      <a:pt x="31" y="1"/>
                    </a:cubicBezTo>
                    <a:cubicBezTo>
                      <a:pt x="58" y="0"/>
                      <a:pt x="64" y="33"/>
                      <a:pt x="64" y="33"/>
                    </a:cubicBezTo>
                    <a:cubicBezTo>
                      <a:pt x="64" y="872"/>
                      <a:pt x="64" y="872"/>
                      <a:pt x="64" y="872"/>
                    </a:cubicBezTo>
                  </a:path>
                </a:pathLst>
              </a:custGeom>
              <a:solidFill>
                <a:srgbClr val="ABA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2" name="Freeform 15">
                <a:extLst>
                  <a:ext uri="{FF2B5EF4-FFF2-40B4-BE49-F238E27FC236}">
                    <a16:creationId xmlns:a16="http://schemas.microsoft.com/office/drawing/2014/main" id="{4D9F074D-966E-4CA3-BD7A-D582AEE8529D}"/>
                  </a:ext>
                </a:extLst>
              </p:cNvPr>
              <p:cNvSpPr>
                <a:spLocks/>
              </p:cNvSpPr>
              <p:nvPr/>
            </p:nvSpPr>
            <p:spPr bwMode="auto">
              <a:xfrm>
                <a:off x="4980416" y="5465708"/>
                <a:ext cx="100315" cy="1387579"/>
              </a:xfrm>
              <a:custGeom>
                <a:avLst/>
                <a:gdLst>
                  <a:gd name="T0" fmla="*/ 63 w 63"/>
                  <a:gd name="T1" fmla="*/ 872 h 872"/>
                  <a:gd name="T2" fmla="*/ 0 w 63"/>
                  <a:gd name="T3" fmla="*/ 872 h 872"/>
                  <a:gd name="T4" fmla="*/ 0 w 63"/>
                  <a:gd name="T5" fmla="*/ 33 h 872"/>
                  <a:gd name="T6" fmla="*/ 31 w 63"/>
                  <a:gd name="T7" fmla="*/ 1 h 872"/>
                  <a:gd name="T8" fmla="*/ 63 w 63"/>
                  <a:gd name="T9" fmla="*/ 33 h 872"/>
                  <a:gd name="T10" fmla="*/ 63 w 63"/>
                  <a:gd name="T11" fmla="*/ 872 h 872"/>
                </a:gdLst>
                <a:ahLst/>
                <a:cxnLst>
                  <a:cxn ang="0">
                    <a:pos x="T0" y="T1"/>
                  </a:cxn>
                  <a:cxn ang="0">
                    <a:pos x="T2" y="T3"/>
                  </a:cxn>
                  <a:cxn ang="0">
                    <a:pos x="T4" y="T5"/>
                  </a:cxn>
                  <a:cxn ang="0">
                    <a:pos x="T6" y="T7"/>
                  </a:cxn>
                  <a:cxn ang="0">
                    <a:pos x="T8" y="T9"/>
                  </a:cxn>
                  <a:cxn ang="0">
                    <a:pos x="T10" y="T11"/>
                  </a:cxn>
                </a:cxnLst>
                <a:rect l="0" t="0" r="r" b="b"/>
                <a:pathLst>
                  <a:path w="63" h="872">
                    <a:moveTo>
                      <a:pt x="63" y="872"/>
                    </a:moveTo>
                    <a:cubicBezTo>
                      <a:pt x="0" y="872"/>
                      <a:pt x="0" y="872"/>
                      <a:pt x="0" y="872"/>
                    </a:cubicBezTo>
                    <a:cubicBezTo>
                      <a:pt x="0" y="33"/>
                      <a:pt x="0" y="33"/>
                      <a:pt x="0" y="33"/>
                    </a:cubicBezTo>
                    <a:cubicBezTo>
                      <a:pt x="0" y="33"/>
                      <a:pt x="4" y="2"/>
                      <a:pt x="31" y="1"/>
                    </a:cubicBezTo>
                    <a:cubicBezTo>
                      <a:pt x="57" y="0"/>
                      <a:pt x="63" y="33"/>
                      <a:pt x="63" y="33"/>
                    </a:cubicBezTo>
                    <a:lnTo>
                      <a:pt x="63" y="87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3" name="Freeform 16">
                <a:extLst>
                  <a:ext uri="{FF2B5EF4-FFF2-40B4-BE49-F238E27FC236}">
                    <a16:creationId xmlns:a16="http://schemas.microsoft.com/office/drawing/2014/main" id="{EE23CA0B-A5D7-4EC4-86F4-FBF37DEAE56A}"/>
                  </a:ext>
                </a:extLst>
              </p:cNvPr>
              <p:cNvSpPr>
                <a:spLocks/>
              </p:cNvSpPr>
              <p:nvPr/>
            </p:nvSpPr>
            <p:spPr bwMode="auto">
              <a:xfrm>
                <a:off x="5076019" y="5038865"/>
                <a:ext cx="132631" cy="192551"/>
              </a:xfrm>
              <a:custGeom>
                <a:avLst/>
                <a:gdLst>
                  <a:gd name="T0" fmla="*/ 0 w 83"/>
                  <a:gd name="T1" fmla="*/ 111 h 121"/>
                  <a:gd name="T2" fmla="*/ 83 w 83"/>
                  <a:gd name="T3" fmla="*/ 113 h 121"/>
                  <a:gd name="T4" fmla="*/ 49 w 83"/>
                  <a:gd name="T5" fmla="*/ 0 h 121"/>
                  <a:gd name="T6" fmla="*/ 29 w 83"/>
                  <a:gd name="T7" fmla="*/ 0 h 121"/>
                  <a:gd name="T8" fmla="*/ 0 w 83"/>
                  <a:gd name="T9" fmla="*/ 111 h 121"/>
                </a:gdLst>
                <a:ahLst/>
                <a:cxnLst>
                  <a:cxn ang="0">
                    <a:pos x="T0" y="T1"/>
                  </a:cxn>
                  <a:cxn ang="0">
                    <a:pos x="T2" y="T3"/>
                  </a:cxn>
                  <a:cxn ang="0">
                    <a:pos x="T4" y="T5"/>
                  </a:cxn>
                  <a:cxn ang="0">
                    <a:pos x="T6" y="T7"/>
                  </a:cxn>
                  <a:cxn ang="0">
                    <a:pos x="T8" y="T9"/>
                  </a:cxn>
                </a:cxnLst>
                <a:rect l="0" t="0" r="r" b="b"/>
                <a:pathLst>
                  <a:path w="83" h="121">
                    <a:moveTo>
                      <a:pt x="0" y="111"/>
                    </a:moveTo>
                    <a:cubicBezTo>
                      <a:pt x="0" y="111"/>
                      <a:pt x="40" y="121"/>
                      <a:pt x="83" y="113"/>
                    </a:cubicBezTo>
                    <a:cubicBezTo>
                      <a:pt x="49" y="0"/>
                      <a:pt x="49" y="0"/>
                      <a:pt x="49" y="0"/>
                    </a:cubicBezTo>
                    <a:cubicBezTo>
                      <a:pt x="29" y="0"/>
                      <a:pt x="29" y="0"/>
                      <a:pt x="29" y="0"/>
                    </a:cubicBezTo>
                    <a:cubicBezTo>
                      <a:pt x="0" y="111"/>
                      <a:pt x="0" y="111"/>
                      <a:pt x="0" y="111"/>
                    </a:cubicBezTo>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4" name="Freeform 35">
                <a:extLst>
                  <a:ext uri="{FF2B5EF4-FFF2-40B4-BE49-F238E27FC236}">
                    <a16:creationId xmlns:a16="http://schemas.microsoft.com/office/drawing/2014/main" id="{E34F7B1A-CE05-42EC-801F-892C281B6260}"/>
                  </a:ext>
                </a:extLst>
              </p:cNvPr>
              <p:cNvSpPr>
                <a:spLocks/>
              </p:cNvSpPr>
              <p:nvPr/>
            </p:nvSpPr>
            <p:spPr bwMode="auto">
              <a:xfrm>
                <a:off x="5143344" y="5037518"/>
                <a:ext cx="249778" cy="1820482"/>
              </a:xfrm>
              <a:custGeom>
                <a:avLst/>
                <a:gdLst>
                  <a:gd name="T0" fmla="*/ 34 w 157"/>
                  <a:gd name="T1" fmla="*/ 0 h 1144"/>
                  <a:gd name="T2" fmla="*/ 0 w 157"/>
                  <a:gd name="T3" fmla="*/ 1 h 1144"/>
                  <a:gd name="T4" fmla="*/ 7 w 157"/>
                  <a:gd name="T5" fmla="*/ 1 h 1144"/>
                  <a:gd name="T6" fmla="*/ 41 w 157"/>
                  <a:gd name="T7" fmla="*/ 114 h 1144"/>
                  <a:gd name="T8" fmla="*/ 41 w 157"/>
                  <a:gd name="T9" fmla="*/ 114 h 1144"/>
                  <a:gd name="T10" fmla="*/ 94 w 157"/>
                  <a:gd name="T11" fmla="*/ 285 h 1144"/>
                  <a:gd name="T12" fmla="*/ 94 w 157"/>
                  <a:gd name="T13" fmla="*/ 286 h 1144"/>
                  <a:gd name="T14" fmla="*/ 100 w 157"/>
                  <a:gd name="T15" fmla="*/ 302 h 1144"/>
                  <a:gd name="T16" fmla="*/ 100 w 157"/>
                  <a:gd name="T17" fmla="*/ 1141 h 1144"/>
                  <a:gd name="T18" fmla="*/ 38 w 157"/>
                  <a:gd name="T19" fmla="*/ 1141 h 1144"/>
                  <a:gd name="T20" fmla="*/ 38 w 157"/>
                  <a:gd name="T21" fmla="*/ 1142 h 1144"/>
                  <a:gd name="T22" fmla="*/ 0 w 157"/>
                  <a:gd name="T23" fmla="*/ 1142 h 1144"/>
                  <a:gd name="T24" fmla="*/ 0 w 157"/>
                  <a:gd name="T25" fmla="*/ 1144 h 1144"/>
                  <a:gd name="T26" fmla="*/ 157 w 157"/>
                  <a:gd name="T27" fmla="*/ 1142 h 1144"/>
                  <a:gd name="T28" fmla="*/ 142 w 157"/>
                  <a:gd name="T29" fmla="*/ 290 h 1144"/>
                  <a:gd name="T30" fmla="*/ 34 w 157"/>
                  <a:gd name="T31" fmla="*/ 0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144">
                    <a:moveTo>
                      <a:pt x="34" y="0"/>
                    </a:moveTo>
                    <a:cubicBezTo>
                      <a:pt x="0" y="1"/>
                      <a:pt x="0" y="1"/>
                      <a:pt x="0" y="1"/>
                    </a:cubicBezTo>
                    <a:cubicBezTo>
                      <a:pt x="7" y="1"/>
                      <a:pt x="7" y="1"/>
                      <a:pt x="7" y="1"/>
                    </a:cubicBezTo>
                    <a:cubicBezTo>
                      <a:pt x="41" y="114"/>
                      <a:pt x="41" y="114"/>
                      <a:pt x="41" y="114"/>
                    </a:cubicBezTo>
                    <a:cubicBezTo>
                      <a:pt x="41" y="114"/>
                      <a:pt x="41" y="114"/>
                      <a:pt x="41" y="114"/>
                    </a:cubicBezTo>
                    <a:cubicBezTo>
                      <a:pt x="94" y="285"/>
                      <a:pt x="94" y="285"/>
                      <a:pt x="94" y="285"/>
                    </a:cubicBezTo>
                    <a:cubicBezTo>
                      <a:pt x="94" y="286"/>
                      <a:pt x="94" y="286"/>
                      <a:pt x="94" y="286"/>
                    </a:cubicBezTo>
                    <a:cubicBezTo>
                      <a:pt x="98" y="294"/>
                      <a:pt x="100" y="302"/>
                      <a:pt x="100" y="302"/>
                    </a:cubicBezTo>
                    <a:cubicBezTo>
                      <a:pt x="100" y="1141"/>
                      <a:pt x="100" y="1141"/>
                      <a:pt x="100" y="1141"/>
                    </a:cubicBezTo>
                    <a:cubicBezTo>
                      <a:pt x="38" y="1141"/>
                      <a:pt x="38" y="1141"/>
                      <a:pt x="38" y="1141"/>
                    </a:cubicBezTo>
                    <a:cubicBezTo>
                      <a:pt x="38" y="1142"/>
                      <a:pt x="38" y="1142"/>
                      <a:pt x="38" y="1142"/>
                    </a:cubicBezTo>
                    <a:cubicBezTo>
                      <a:pt x="0" y="1142"/>
                      <a:pt x="0" y="1142"/>
                      <a:pt x="0" y="1142"/>
                    </a:cubicBezTo>
                    <a:cubicBezTo>
                      <a:pt x="0" y="1144"/>
                      <a:pt x="0" y="1144"/>
                      <a:pt x="0" y="1144"/>
                    </a:cubicBezTo>
                    <a:cubicBezTo>
                      <a:pt x="157" y="1142"/>
                      <a:pt x="157" y="1142"/>
                      <a:pt x="157" y="1142"/>
                    </a:cubicBezTo>
                    <a:cubicBezTo>
                      <a:pt x="142" y="290"/>
                      <a:pt x="142" y="290"/>
                      <a:pt x="142" y="290"/>
                    </a:cubicBezTo>
                    <a:cubicBezTo>
                      <a:pt x="34" y="0"/>
                      <a:pt x="34" y="0"/>
                      <a:pt x="34" y="0"/>
                    </a:cubicBezTo>
                  </a:path>
                </a:pathLst>
              </a:custGeom>
              <a:solidFill>
                <a:srgbClr val="9C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5" name="Freeform 36">
                <a:extLst>
                  <a:ext uri="{FF2B5EF4-FFF2-40B4-BE49-F238E27FC236}">
                    <a16:creationId xmlns:a16="http://schemas.microsoft.com/office/drawing/2014/main" id="{39786AE8-2344-41EA-8CBD-F20AC1C131B9}"/>
                  </a:ext>
                </a:extLst>
              </p:cNvPr>
              <p:cNvSpPr>
                <a:spLocks/>
              </p:cNvSpPr>
              <p:nvPr/>
            </p:nvSpPr>
            <p:spPr bwMode="auto">
              <a:xfrm>
                <a:off x="5143344" y="5218624"/>
                <a:ext cx="149463" cy="294886"/>
              </a:xfrm>
              <a:custGeom>
                <a:avLst/>
                <a:gdLst>
                  <a:gd name="T0" fmla="*/ 41 w 94"/>
                  <a:gd name="T1" fmla="*/ 0 h 185"/>
                  <a:gd name="T2" fmla="*/ 6 w 94"/>
                  <a:gd name="T3" fmla="*/ 3 h 185"/>
                  <a:gd name="T4" fmla="*/ 0 w 94"/>
                  <a:gd name="T5" fmla="*/ 3 h 185"/>
                  <a:gd name="T6" fmla="*/ 0 w 94"/>
                  <a:gd name="T7" fmla="*/ 158 h 185"/>
                  <a:gd name="T8" fmla="*/ 37 w 94"/>
                  <a:gd name="T9" fmla="*/ 185 h 185"/>
                  <a:gd name="T10" fmla="*/ 67 w 94"/>
                  <a:gd name="T11" fmla="*/ 156 h 185"/>
                  <a:gd name="T12" fmla="*/ 68 w 94"/>
                  <a:gd name="T13" fmla="*/ 156 h 185"/>
                  <a:gd name="T14" fmla="*/ 94 w 94"/>
                  <a:gd name="T15" fmla="*/ 172 h 185"/>
                  <a:gd name="T16" fmla="*/ 94 w 94"/>
                  <a:gd name="T17" fmla="*/ 171 h 185"/>
                  <a:gd name="T18" fmla="*/ 41 w 94"/>
                  <a:gd name="T1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85">
                    <a:moveTo>
                      <a:pt x="41" y="0"/>
                    </a:moveTo>
                    <a:cubicBezTo>
                      <a:pt x="28" y="2"/>
                      <a:pt x="16" y="3"/>
                      <a:pt x="6" y="3"/>
                    </a:cubicBezTo>
                    <a:cubicBezTo>
                      <a:pt x="4" y="3"/>
                      <a:pt x="2" y="3"/>
                      <a:pt x="0" y="3"/>
                    </a:cubicBezTo>
                    <a:cubicBezTo>
                      <a:pt x="0" y="158"/>
                      <a:pt x="0" y="158"/>
                      <a:pt x="0" y="158"/>
                    </a:cubicBezTo>
                    <a:cubicBezTo>
                      <a:pt x="24" y="159"/>
                      <a:pt x="34" y="177"/>
                      <a:pt x="37" y="185"/>
                    </a:cubicBezTo>
                    <a:cubicBezTo>
                      <a:pt x="38" y="178"/>
                      <a:pt x="45" y="157"/>
                      <a:pt x="67" y="156"/>
                    </a:cubicBezTo>
                    <a:cubicBezTo>
                      <a:pt x="68" y="156"/>
                      <a:pt x="68" y="156"/>
                      <a:pt x="68" y="156"/>
                    </a:cubicBezTo>
                    <a:cubicBezTo>
                      <a:pt x="81" y="156"/>
                      <a:pt x="89" y="164"/>
                      <a:pt x="94" y="172"/>
                    </a:cubicBezTo>
                    <a:cubicBezTo>
                      <a:pt x="94" y="171"/>
                      <a:pt x="94" y="171"/>
                      <a:pt x="94" y="171"/>
                    </a:cubicBezTo>
                    <a:cubicBezTo>
                      <a:pt x="41" y="0"/>
                      <a:pt x="41" y="0"/>
                      <a:pt x="41" y="0"/>
                    </a:cubicBezTo>
                  </a:path>
                </a:pathLst>
              </a:custGeom>
              <a:solidFill>
                <a:srgbClr val="C2B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6" name="Freeform 37">
                <a:extLst>
                  <a:ext uri="{FF2B5EF4-FFF2-40B4-BE49-F238E27FC236}">
                    <a16:creationId xmlns:a16="http://schemas.microsoft.com/office/drawing/2014/main" id="{0AC8EB25-16F1-4761-9B54-1D1A31DC395B}"/>
                  </a:ext>
                </a:extLst>
              </p:cNvPr>
              <p:cNvSpPr>
                <a:spLocks/>
              </p:cNvSpPr>
              <p:nvPr/>
            </p:nvSpPr>
            <p:spPr bwMode="auto">
              <a:xfrm>
                <a:off x="5143344" y="5470421"/>
                <a:ext cx="60593" cy="1384886"/>
              </a:xfrm>
              <a:custGeom>
                <a:avLst/>
                <a:gdLst>
                  <a:gd name="T0" fmla="*/ 0 w 38"/>
                  <a:gd name="T1" fmla="*/ 0 h 870"/>
                  <a:gd name="T2" fmla="*/ 0 w 38"/>
                  <a:gd name="T3" fmla="*/ 870 h 870"/>
                  <a:gd name="T4" fmla="*/ 38 w 38"/>
                  <a:gd name="T5" fmla="*/ 870 h 870"/>
                  <a:gd name="T6" fmla="*/ 38 w 38"/>
                  <a:gd name="T7" fmla="*/ 869 h 870"/>
                  <a:gd name="T8" fmla="*/ 36 w 38"/>
                  <a:gd name="T9" fmla="*/ 869 h 870"/>
                  <a:gd name="T10" fmla="*/ 36 w 38"/>
                  <a:gd name="T11" fmla="*/ 30 h 870"/>
                  <a:gd name="T12" fmla="*/ 37 w 38"/>
                  <a:gd name="T13" fmla="*/ 27 h 870"/>
                  <a:gd name="T14" fmla="*/ 0 w 38"/>
                  <a:gd name="T15" fmla="*/ 0 h 8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70">
                    <a:moveTo>
                      <a:pt x="0" y="0"/>
                    </a:moveTo>
                    <a:cubicBezTo>
                      <a:pt x="0" y="870"/>
                      <a:pt x="0" y="870"/>
                      <a:pt x="0" y="870"/>
                    </a:cubicBezTo>
                    <a:cubicBezTo>
                      <a:pt x="38" y="870"/>
                      <a:pt x="38" y="870"/>
                      <a:pt x="38" y="870"/>
                    </a:cubicBezTo>
                    <a:cubicBezTo>
                      <a:pt x="38" y="869"/>
                      <a:pt x="38" y="869"/>
                      <a:pt x="38" y="869"/>
                    </a:cubicBezTo>
                    <a:cubicBezTo>
                      <a:pt x="36" y="869"/>
                      <a:pt x="36" y="869"/>
                      <a:pt x="36" y="869"/>
                    </a:cubicBezTo>
                    <a:cubicBezTo>
                      <a:pt x="36" y="30"/>
                      <a:pt x="36" y="30"/>
                      <a:pt x="36" y="30"/>
                    </a:cubicBezTo>
                    <a:cubicBezTo>
                      <a:pt x="36" y="30"/>
                      <a:pt x="37" y="29"/>
                      <a:pt x="37" y="27"/>
                    </a:cubicBezTo>
                    <a:cubicBezTo>
                      <a:pt x="34" y="19"/>
                      <a:pt x="24" y="1"/>
                      <a:pt x="0"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7" name="Freeform 38">
                <a:extLst>
                  <a:ext uri="{FF2B5EF4-FFF2-40B4-BE49-F238E27FC236}">
                    <a16:creationId xmlns:a16="http://schemas.microsoft.com/office/drawing/2014/main" id="{7DF50156-B441-40A9-AE5E-656C347D066A}"/>
                  </a:ext>
                </a:extLst>
              </p:cNvPr>
              <p:cNvSpPr>
                <a:spLocks/>
              </p:cNvSpPr>
              <p:nvPr/>
            </p:nvSpPr>
            <p:spPr bwMode="auto">
              <a:xfrm>
                <a:off x="5200571" y="5467055"/>
                <a:ext cx="101662" cy="1386232"/>
              </a:xfrm>
              <a:custGeom>
                <a:avLst/>
                <a:gdLst>
                  <a:gd name="T0" fmla="*/ 32 w 64"/>
                  <a:gd name="T1" fmla="*/ 0 h 871"/>
                  <a:gd name="T2" fmla="*/ 31 w 64"/>
                  <a:gd name="T3" fmla="*/ 0 h 871"/>
                  <a:gd name="T4" fmla="*/ 1 w 64"/>
                  <a:gd name="T5" fmla="*/ 29 h 871"/>
                  <a:gd name="T6" fmla="*/ 0 w 64"/>
                  <a:gd name="T7" fmla="*/ 32 h 871"/>
                  <a:gd name="T8" fmla="*/ 0 w 64"/>
                  <a:gd name="T9" fmla="*/ 871 h 871"/>
                  <a:gd name="T10" fmla="*/ 2 w 64"/>
                  <a:gd name="T11" fmla="*/ 871 h 871"/>
                  <a:gd name="T12" fmla="*/ 64 w 64"/>
                  <a:gd name="T13" fmla="*/ 871 h 871"/>
                  <a:gd name="T14" fmla="*/ 64 w 64"/>
                  <a:gd name="T15" fmla="*/ 32 h 871"/>
                  <a:gd name="T16" fmla="*/ 58 w 64"/>
                  <a:gd name="T17" fmla="*/ 16 h 871"/>
                  <a:gd name="T18" fmla="*/ 32 w 64"/>
                  <a:gd name="T19"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871">
                    <a:moveTo>
                      <a:pt x="32" y="0"/>
                    </a:moveTo>
                    <a:cubicBezTo>
                      <a:pt x="32" y="0"/>
                      <a:pt x="32" y="0"/>
                      <a:pt x="31" y="0"/>
                    </a:cubicBezTo>
                    <a:cubicBezTo>
                      <a:pt x="9" y="1"/>
                      <a:pt x="2" y="22"/>
                      <a:pt x="1" y="29"/>
                    </a:cubicBezTo>
                    <a:cubicBezTo>
                      <a:pt x="1" y="31"/>
                      <a:pt x="0" y="32"/>
                      <a:pt x="0" y="32"/>
                    </a:cubicBezTo>
                    <a:cubicBezTo>
                      <a:pt x="0" y="871"/>
                      <a:pt x="0" y="871"/>
                      <a:pt x="0" y="871"/>
                    </a:cubicBezTo>
                    <a:cubicBezTo>
                      <a:pt x="2" y="871"/>
                      <a:pt x="2" y="871"/>
                      <a:pt x="2" y="871"/>
                    </a:cubicBezTo>
                    <a:cubicBezTo>
                      <a:pt x="64" y="871"/>
                      <a:pt x="64" y="871"/>
                      <a:pt x="64" y="871"/>
                    </a:cubicBezTo>
                    <a:cubicBezTo>
                      <a:pt x="64" y="32"/>
                      <a:pt x="64" y="32"/>
                      <a:pt x="64" y="32"/>
                    </a:cubicBezTo>
                    <a:cubicBezTo>
                      <a:pt x="64" y="32"/>
                      <a:pt x="62" y="24"/>
                      <a:pt x="58" y="16"/>
                    </a:cubicBezTo>
                    <a:cubicBezTo>
                      <a:pt x="53" y="8"/>
                      <a:pt x="45" y="0"/>
                      <a:pt x="32"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8" name="Freeform 39">
                <a:extLst>
                  <a:ext uri="{FF2B5EF4-FFF2-40B4-BE49-F238E27FC236}">
                    <a16:creationId xmlns:a16="http://schemas.microsoft.com/office/drawing/2014/main" id="{CF022001-6704-459A-A30A-058196F5E46E}"/>
                  </a:ext>
                </a:extLst>
              </p:cNvPr>
              <p:cNvSpPr>
                <a:spLocks/>
              </p:cNvSpPr>
              <p:nvPr/>
            </p:nvSpPr>
            <p:spPr bwMode="auto">
              <a:xfrm>
                <a:off x="5143344" y="5038865"/>
                <a:ext cx="65306" cy="184472"/>
              </a:xfrm>
              <a:custGeom>
                <a:avLst/>
                <a:gdLst>
                  <a:gd name="T0" fmla="*/ 7 w 41"/>
                  <a:gd name="T1" fmla="*/ 0 h 116"/>
                  <a:gd name="T2" fmla="*/ 0 w 41"/>
                  <a:gd name="T3" fmla="*/ 0 h 116"/>
                  <a:gd name="T4" fmla="*/ 0 w 41"/>
                  <a:gd name="T5" fmla="*/ 116 h 116"/>
                  <a:gd name="T6" fmla="*/ 6 w 41"/>
                  <a:gd name="T7" fmla="*/ 116 h 116"/>
                  <a:gd name="T8" fmla="*/ 41 w 41"/>
                  <a:gd name="T9" fmla="*/ 113 h 116"/>
                  <a:gd name="T10" fmla="*/ 41 w 41"/>
                  <a:gd name="T11" fmla="*/ 113 h 116"/>
                  <a:gd name="T12" fmla="*/ 7 w 4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41" h="116">
                    <a:moveTo>
                      <a:pt x="7" y="0"/>
                    </a:moveTo>
                    <a:cubicBezTo>
                      <a:pt x="0" y="0"/>
                      <a:pt x="0" y="0"/>
                      <a:pt x="0" y="0"/>
                    </a:cubicBezTo>
                    <a:cubicBezTo>
                      <a:pt x="0" y="116"/>
                      <a:pt x="0" y="116"/>
                      <a:pt x="0" y="116"/>
                    </a:cubicBezTo>
                    <a:cubicBezTo>
                      <a:pt x="2" y="116"/>
                      <a:pt x="4" y="116"/>
                      <a:pt x="6" y="116"/>
                    </a:cubicBezTo>
                    <a:cubicBezTo>
                      <a:pt x="16" y="116"/>
                      <a:pt x="28" y="115"/>
                      <a:pt x="41" y="113"/>
                    </a:cubicBezTo>
                    <a:cubicBezTo>
                      <a:pt x="41" y="113"/>
                      <a:pt x="41" y="113"/>
                      <a:pt x="41" y="113"/>
                    </a:cubicBezTo>
                    <a:cubicBezTo>
                      <a:pt x="7" y="0"/>
                      <a:pt x="7" y="0"/>
                      <a:pt x="7"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699" name="Freeform 23">
                <a:extLst>
                  <a:ext uri="{FF2B5EF4-FFF2-40B4-BE49-F238E27FC236}">
                    <a16:creationId xmlns:a16="http://schemas.microsoft.com/office/drawing/2014/main" id="{FE04709C-5DF7-4DD8-96AA-7AC412DC9C4C}"/>
                  </a:ext>
                </a:extLst>
              </p:cNvPr>
              <p:cNvSpPr>
                <a:spLocks/>
              </p:cNvSpPr>
              <p:nvPr/>
            </p:nvSpPr>
            <p:spPr bwMode="auto">
              <a:xfrm>
                <a:off x="5514308" y="5365393"/>
                <a:ext cx="302292" cy="490130"/>
              </a:xfrm>
              <a:custGeom>
                <a:avLst/>
                <a:gdLst>
                  <a:gd name="T0" fmla="*/ 449 w 449"/>
                  <a:gd name="T1" fmla="*/ 657 h 728"/>
                  <a:gd name="T2" fmla="*/ 241 w 449"/>
                  <a:gd name="T3" fmla="*/ 0 h 728"/>
                  <a:gd name="T4" fmla="*/ 196 w 449"/>
                  <a:gd name="T5" fmla="*/ 0 h 728"/>
                  <a:gd name="T6" fmla="*/ 0 w 449"/>
                  <a:gd name="T7" fmla="*/ 681 h 728"/>
                  <a:gd name="T8" fmla="*/ 12 w 449"/>
                  <a:gd name="T9" fmla="*/ 728 h 728"/>
                  <a:gd name="T10" fmla="*/ 423 w 449"/>
                  <a:gd name="T11" fmla="*/ 726 h 728"/>
                  <a:gd name="T12" fmla="*/ 449 w 449"/>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9" h="728">
                    <a:moveTo>
                      <a:pt x="449" y="657"/>
                    </a:moveTo>
                    <a:lnTo>
                      <a:pt x="241" y="0"/>
                    </a:lnTo>
                    <a:lnTo>
                      <a:pt x="196" y="0"/>
                    </a:lnTo>
                    <a:lnTo>
                      <a:pt x="0" y="681"/>
                    </a:lnTo>
                    <a:lnTo>
                      <a:pt x="12" y="728"/>
                    </a:lnTo>
                    <a:lnTo>
                      <a:pt x="423" y="726"/>
                    </a:lnTo>
                    <a:lnTo>
                      <a:pt x="449" y="657"/>
                    </a:lnTo>
                    <a:close/>
                  </a:path>
                </a:pathLst>
              </a:custGeom>
              <a:solidFill>
                <a:srgbClr val="F8E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0" name="Freeform 24">
                <a:extLst>
                  <a:ext uri="{FF2B5EF4-FFF2-40B4-BE49-F238E27FC236}">
                    <a16:creationId xmlns:a16="http://schemas.microsoft.com/office/drawing/2014/main" id="{D3851C59-471D-4567-86AB-50D934E9F6B9}"/>
                  </a:ext>
                </a:extLst>
              </p:cNvPr>
              <p:cNvSpPr>
                <a:spLocks/>
              </p:cNvSpPr>
              <p:nvPr/>
            </p:nvSpPr>
            <p:spPr bwMode="auto">
              <a:xfrm>
                <a:off x="5514308" y="5365393"/>
                <a:ext cx="302292" cy="490130"/>
              </a:xfrm>
              <a:custGeom>
                <a:avLst/>
                <a:gdLst>
                  <a:gd name="T0" fmla="*/ 449 w 449"/>
                  <a:gd name="T1" fmla="*/ 657 h 728"/>
                  <a:gd name="T2" fmla="*/ 241 w 449"/>
                  <a:gd name="T3" fmla="*/ 0 h 728"/>
                  <a:gd name="T4" fmla="*/ 196 w 449"/>
                  <a:gd name="T5" fmla="*/ 0 h 728"/>
                  <a:gd name="T6" fmla="*/ 0 w 449"/>
                  <a:gd name="T7" fmla="*/ 681 h 728"/>
                  <a:gd name="T8" fmla="*/ 12 w 449"/>
                  <a:gd name="T9" fmla="*/ 728 h 728"/>
                  <a:gd name="T10" fmla="*/ 423 w 449"/>
                  <a:gd name="T11" fmla="*/ 726 h 728"/>
                  <a:gd name="T12" fmla="*/ 449 w 449"/>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9" h="728">
                    <a:moveTo>
                      <a:pt x="449" y="657"/>
                    </a:moveTo>
                    <a:lnTo>
                      <a:pt x="241" y="0"/>
                    </a:lnTo>
                    <a:lnTo>
                      <a:pt x="196" y="0"/>
                    </a:lnTo>
                    <a:lnTo>
                      <a:pt x="0" y="681"/>
                    </a:lnTo>
                    <a:lnTo>
                      <a:pt x="12" y="728"/>
                    </a:lnTo>
                    <a:lnTo>
                      <a:pt x="423" y="726"/>
                    </a:lnTo>
                    <a:lnTo>
                      <a:pt x="449" y="6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1" name="Freeform 25">
                <a:extLst>
                  <a:ext uri="{FF2B5EF4-FFF2-40B4-BE49-F238E27FC236}">
                    <a16:creationId xmlns:a16="http://schemas.microsoft.com/office/drawing/2014/main" id="{205AE1E8-5378-4AAC-997C-6F55EC71FA7E}"/>
                  </a:ext>
                </a:extLst>
              </p:cNvPr>
              <p:cNvSpPr>
                <a:spLocks/>
              </p:cNvSpPr>
              <p:nvPr/>
            </p:nvSpPr>
            <p:spPr bwMode="auto">
              <a:xfrm>
                <a:off x="5601831" y="5786851"/>
                <a:ext cx="125899" cy="1068456"/>
              </a:xfrm>
              <a:custGeom>
                <a:avLst/>
                <a:gdLst>
                  <a:gd name="T0" fmla="*/ 79 w 79"/>
                  <a:gd name="T1" fmla="*/ 671 h 671"/>
                  <a:gd name="T2" fmla="*/ 0 w 79"/>
                  <a:gd name="T3" fmla="*/ 671 h 671"/>
                  <a:gd name="T4" fmla="*/ 0 w 79"/>
                  <a:gd name="T5" fmla="*/ 32 h 671"/>
                  <a:gd name="T6" fmla="*/ 38 w 79"/>
                  <a:gd name="T7" fmla="*/ 1 h 671"/>
                  <a:gd name="T8" fmla="*/ 79 w 79"/>
                  <a:gd name="T9" fmla="*/ 32 h 671"/>
                  <a:gd name="T10" fmla="*/ 79 w 79"/>
                  <a:gd name="T11" fmla="*/ 671 h 671"/>
                </a:gdLst>
                <a:ahLst/>
                <a:cxnLst>
                  <a:cxn ang="0">
                    <a:pos x="T0" y="T1"/>
                  </a:cxn>
                  <a:cxn ang="0">
                    <a:pos x="T2" y="T3"/>
                  </a:cxn>
                  <a:cxn ang="0">
                    <a:pos x="T4" y="T5"/>
                  </a:cxn>
                  <a:cxn ang="0">
                    <a:pos x="T6" y="T7"/>
                  </a:cxn>
                  <a:cxn ang="0">
                    <a:pos x="T8" y="T9"/>
                  </a:cxn>
                  <a:cxn ang="0">
                    <a:pos x="T10" y="T11"/>
                  </a:cxn>
                </a:cxnLst>
                <a:rect l="0" t="0" r="r" b="b"/>
                <a:pathLst>
                  <a:path w="79" h="671">
                    <a:moveTo>
                      <a:pt x="79" y="671"/>
                    </a:moveTo>
                    <a:cubicBezTo>
                      <a:pt x="0" y="671"/>
                      <a:pt x="0" y="671"/>
                      <a:pt x="0" y="671"/>
                    </a:cubicBezTo>
                    <a:cubicBezTo>
                      <a:pt x="0" y="32"/>
                      <a:pt x="0" y="32"/>
                      <a:pt x="0" y="32"/>
                    </a:cubicBezTo>
                    <a:cubicBezTo>
                      <a:pt x="0" y="32"/>
                      <a:pt x="5" y="1"/>
                      <a:pt x="38" y="1"/>
                    </a:cubicBezTo>
                    <a:cubicBezTo>
                      <a:pt x="72" y="0"/>
                      <a:pt x="79" y="32"/>
                      <a:pt x="79" y="32"/>
                    </a:cubicBezTo>
                    <a:cubicBezTo>
                      <a:pt x="79" y="671"/>
                      <a:pt x="79" y="671"/>
                      <a:pt x="79" y="671"/>
                    </a:cubicBezTo>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2" name="Freeform 26">
                <a:extLst>
                  <a:ext uri="{FF2B5EF4-FFF2-40B4-BE49-F238E27FC236}">
                    <a16:creationId xmlns:a16="http://schemas.microsoft.com/office/drawing/2014/main" id="{C6731B8A-878B-4957-A80B-8C240B1D3B1C}"/>
                  </a:ext>
                </a:extLst>
              </p:cNvPr>
              <p:cNvSpPr>
                <a:spLocks/>
              </p:cNvSpPr>
              <p:nvPr/>
            </p:nvSpPr>
            <p:spPr bwMode="auto">
              <a:xfrm>
                <a:off x="5724363" y="5783485"/>
                <a:ext cx="100315" cy="1069802"/>
              </a:xfrm>
              <a:custGeom>
                <a:avLst/>
                <a:gdLst>
                  <a:gd name="T0" fmla="*/ 63 w 63"/>
                  <a:gd name="T1" fmla="*/ 672 h 672"/>
                  <a:gd name="T2" fmla="*/ 0 w 63"/>
                  <a:gd name="T3" fmla="*/ 672 h 672"/>
                  <a:gd name="T4" fmla="*/ 0 w 63"/>
                  <a:gd name="T5" fmla="*/ 32 h 672"/>
                  <a:gd name="T6" fmla="*/ 31 w 63"/>
                  <a:gd name="T7" fmla="*/ 0 h 672"/>
                  <a:gd name="T8" fmla="*/ 63 w 63"/>
                  <a:gd name="T9" fmla="*/ 32 h 672"/>
                  <a:gd name="T10" fmla="*/ 63 w 63"/>
                  <a:gd name="T11" fmla="*/ 672 h 672"/>
                </a:gdLst>
                <a:ahLst/>
                <a:cxnLst>
                  <a:cxn ang="0">
                    <a:pos x="T0" y="T1"/>
                  </a:cxn>
                  <a:cxn ang="0">
                    <a:pos x="T2" y="T3"/>
                  </a:cxn>
                  <a:cxn ang="0">
                    <a:pos x="T4" y="T5"/>
                  </a:cxn>
                  <a:cxn ang="0">
                    <a:pos x="T6" y="T7"/>
                  </a:cxn>
                  <a:cxn ang="0">
                    <a:pos x="T8" y="T9"/>
                  </a:cxn>
                  <a:cxn ang="0">
                    <a:pos x="T10" y="T11"/>
                  </a:cxn>
                </a:cxnLst>
                <a:rect l="0" t="0" r="r" b="b"/>
                <a:pathLst>
                  <a:path w="63" h="672">
                    <a:moveTo>
                      <a:pt x="63" y="672"/>
                    </a:moveTo>
                    <a:cubicBezTo>
                      <a:pt x="0" y="672"/>
                      <a:pt x="0" y="672"/>
                      <a:pt x="0" y="672"/>
                    </a:cubicBezTo>
                    <a:cubicBezTo>
                      <a:pt x="0" y="32"/>
                      <a:pt x="0" y="32"/>
                      <a:pt x="0" y="32"/>
                    </a:cubicBezTo>
                    <a:cubicBezTo>
                      <a:pt x="0" y="32"/>
                      <a:pt x="4" y="1"/>
                      <a:pt x="31" y="0"/>
                    </a:cubicBezTo>
                    <a:cubicBezTo>
                      <a:pt x="57" y="0"/>
                      <a:pt x="63" y="32"/>
                      <a:pt x="63" y="32"/>
                    </a:cubicBezTo>
                    <a:cubicBezTo>
                      <a:pt x="63" y="672"/>
                      <a:pt x="63" y="672"/>
                      <a:pt x="63" y="672"/>
                    </a:cubicBezTo>
                  </a:path>
                </a:pathLst>
              </a:custGeom>
              <a:solidFill>
                <a:srgbClr val="B59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3" name="Freeform 27">
                <a:extLst>
                  <a:ext uri="{FF2B5EF4-FFF2-40B4-BE49-F238E27FC236}">
                    <a16:creationId xmlns:a16="http://schemas.microsoft.com/office/drawing/2014/main" id="{4F62CB2D-6C2A-4E5E-B487-BD4BE65CC727}"/>
                  </a:ext>
                </a:extLst>
              </p:cNvPr>
              <p:cNvSpPr>
                <a:spLocks/>
              </p:cNvSpPr>
              <p:nvPr/>
            </p:nvSpPr>
            <p:spPr bwMode="auto">
              <a:xfrm>
                <a:off x="5502862" y="5783485"/>
                <a:ext cx="100315" cy="1069802"/>
              </a:xfrm>
              <a:custGeom>
                <a:avLst/>
                <a:gdLst>
                  <a:gd name="T0" fmla="*/ 63 w 63"/>
                  <a:gd name="T1" fmla="*/ 672 h 672"/>
                  <a:gd name="T2" fmla="*/ 0 w 63"/>
                  <a:gd name="T3" fmla="*/ 672 h 672"/>
                  <a:gd name="T4" fmla="*/ 0 w 63"/>
                  <a:gd name="T5" fmla="*/ 32 h 672"/>
                  <a:gd name="T6" fmla="*/ 31 w 63"/>
                  <a:gd name="T7" fmla="*/ 0 h 672"/>
                  <a:gd name="T8" fmla="*/ 63 w 63"/>
                  <a:gd name="T9" fmla="*/ 32 h 672"/>
                  <a:gd name="T10" fmla="*/ 63 w 63"/>
                  <a:gd name="T11" fmla="*/ 672 h 672"/>
                </a:gdLst>
                <a:ahLst/>
                <a:cxnLst>
                  <a:cxn ang="0">
                    <a:pos x="T0" y="T1"/>
                  </a:cxn>
                  <a:cxn ang="0">
                    <a:pos x="T2" y="T3"/>
                  </a:cxn>
                  <a:cxn ang="0">
                    <a:pos x="T4" y="T5"/>
                  </a:cxn>
                  <a:cxn ang="0">
                    <a:pos x="T6" y="T7"/>
                  </a:cxn>
                  <a:cxn ang="0">
                    <a:pos x="T8" y="T9"/>
                  </a:cxn>
                  <a:cxn ang="0">
                    <a:pos x="T10" y="T11"/>
                  </a:cxn>
                </a:cxnLst>
                <a:rect l="0" t="0" r="r" b="b"/>
                <a:pathLst>
                  <a:path w="63" h="672">
                    <a:moveTo>
                      <a:pt x="63" y="672"/>
                    </a:moveTo>
                    <a:cubicBezTo>
                      <a:pt x="0" y="672"/>
                      <a:pt x="0" y="672"/>
                      <a:pt x="0" y="672"/>
                    </a:cubicBezTo>
                    <a:cubicBezTo>
                      <a:pt x="0" y="32"/>
                      <a:pt x="0" y="32"/>
                      <a:pt x="0" y="32"/>
                    </a:cubicBezTo>
                    <a:cubicBezTo>
                      <a:pt x="0" y="32"/>
                      <a:pt x="4" y="1"/>
                      <a:pt x="31" y="0"/>
                    </a:cubicBezTo>
                    <a:cubicBezTo>
                      <a:pt x="58" y="0"/>
                      <a:pt x="63" y="32"/>
                      <a:pt x="63" y="32"/>
                    </a:cubicBezTo>
                    <a:lnTo>
                      <a:pt x="63" y="67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4" name="Freeform 28">
                <a:extLst>
                  <a:ext uri="{FF2B5EF4-FFF2-40B4-BE49-F238E27FC236}">
                    <a16:creationId xmlns:a16="http://schemas.microsoft.com/office/drawing/2014/main" id="{B1F086C6-7D75-47CF-A56C-5716D6E4AD7C}"/>
                  </a:ext>
                </a:extLst>
              </p:cNvPr>
              <p:cNvSpPr>
                <a:spLocks/>
              </p:cNvSpPr>
              <p:nvPr/>
            </p:nvSpPr>
            <p:spPr bwMode="auto">
              <a:xfrm>
                <a:off x="5599811" y="5357314"/>
                <a:ext cx="130611" cy="189185"/>
              </a:xfrm>
              <a:custGeom>
                <a:avLst/>
                <a:gdLst>
                  <a:gd name="T0" fmla="*/ 0 w 82"/>
                  <a:gd name="T1" fmla="*/ 110 h 119"/>
                  <a:gd name="T2" fmla="*/ 82 w 82"/>
                  <a:gd name="T3" fmla="*/ 111 h 119"/>
                  <a:gd name="T4" fmla="*/ 48 w 82"/>
                  <a:gd name="T5" fmla="*/ 0 h 119"/>
                  <a:gd name="T6" fmla="*/ 28 w 82"/>
                  <a:gd name="T7" fmla="*/ 0 h 119"/>
                  <a:gd name="T8" fmla="*/ 0 w 82"/>
                  <a:gd name="T9" fmla="*/ 110 h 119"/>
                </a:gdLst>
                <a:ahLst/>
                <a:cxnLst>
                  <a:cxn ang="0">
                    <a:pos x="T0" y="T1"/>
                  </a:cxn>
                  <a:cxn ang="0">
                    <a:pos x="T2" y="T3"/>
                  </a:cxn>
                  <a:cxn ang="0">
                    <a:pos x="T4" y="T5"/>
                  </a:cxn>
                  <a:cxn ang="0">
                    <a:pos x="T6" y="T7"/>
                  </a:cxn>
                  <a:cxn ang="0">
                    <a:pos x="T8" y="T9"/>
                  </a:cxn>
                </a:cxnLst>
                <a:rect l="0" t="0" r="r" b="b"/>
                <a:pathLst>
                  <a:path w="82" h="119">
                    <a:moveTo>
                      <a:pt x="0" y="110"/>
                    </a:moveTo>
                    <a:cubicBezTo>
                      <a:pt x="0" y="110"/>
                      <a:pt x="39" y="119"/>
                      <a:pt x="82" y="111"/>
                    </a:cubicBezTo>
                    <a:cubicBezTo>
                      <a:pt x="48" y="0"/>
                      <a:pt x="48" y="0"/>
                      <a:pt x="48" y="0"/>
                    </a:cubicBezTo>
                    <a:cubicBezTo>
                      <a:pt x="28" y="0"/>
                      <a:pt x="28" y="0"/>
                      <a:pt x="28" y="0"/>
                    </a:cubicBezTo>
                    <a:cubicBezTo>
                      <a:pt x="0" y="110"/>
                      <a:pt x="0" y="110"/>
                      <a:pt x="0" y="110"/>
                    </a:cubicBezTo>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5" name="Freeform 40">
                <a:extLst>
                  <a:ext uri="{FF2B5EF4-FFF2-40B4-BE49-F238E27FC236}">
                    <a16:creationId xmlns:a16="http://schemas.microsoft.com/office/drawing/2014/main" id="{171788EB-9BD6-44EC-B4A1-561899B34C82}"/>
                  </a:ext>
                </a:extLst>
              </p:cNvPr>
              <p:cNvSpPr>
                <a:spLocks/>
              </p:cNvSpPr>
              <p:nvPr/>
            </p:nvSpPr>
            <p:spPr bwMode="auto">
              <a:xfrm>
                <a:off x="5665117" y="5355294"/>
                <a:ext cx="250451" cy="1502706"/>
              </a:xfrm>
              <a:custGeom>
                <a:avLst/>
                <a:gdLst>
                  <a:gd name="T0" fmla="*/ 34 w 157"/>
                  <a:gd name="T1" fmla="*/ 0 h 944"/>
                  <a:gd name="T2" fmla="*/ 0 w 157"/>
                  <a:gd name="T3" fmla="*/ 1 h 944"/>
                  <a:gd name="T4" fmla="*/ 0 w 157"/>
                  <a:gd name="T5" fmla="*/ 1 h 944"/>
                  <a:gd name="T6" fmla="*/ 7 w 157"/>
                  <a:gd name="T7" fmla="*/ 1 h 944"/>
                  <a:gd name="T8" fmla="*/ 41 w 157"/>
                  <a:gd name="T9" fmla="*/ 112 h 944"/>
                  <a:gd name="T10" fmla="*/ 40 w 157"/>
                  <a:gd name="T11" fmla="*/ 113 h 944"/>
                  <a:gd name="T12" fmla="*/ 95 w 157"/>
                  <a:gd name="T13" fmla="*/ 284 h 944"/>
                  <a:gd name="T14" fmla="*/ 94 w 157"/>
                  <a:gd name="T15" fmla="*/ 286 h 944"/>
                  <a:gd name="T16" fmla="*/ 100 w 157"/>
                  <a:gd name="T17" fmla="*/ 301 h 944"/>
                  <a:gd name="T18" fmla="*/ 100 w 157"/>
                  <a:gd name="T19" fmla="*/ 941 h 944"/>
                  <a:gd name="T20" fmla="*/ 39 w 157"/>
                  <a:gd name="T21" fmla="*/ 941 h 944"/>
                  <a:gd name="T22" fmla="*/ 39 w 157"/>
                  <a:gd name="T23" fmla="*/ 942 h 944"/>
                  <a:gd name="T24" fmla="*/ 0 w 157"/>
                  <a:gd name="T25" fmla="*/ 942 h 944"/>
                  <a:gd name="T26" fmla="*/ 0 w 157"/>
                  <a:gd name="T27" fmla="*/ 944 h 944"/>
                  <a:gd name="T28" fmla="*/ 157 w 157"/>
                  <a:gd name="T29" fmla="*/ 942 h 944"/>
                  <a:gd name="T30" fmla="*/ 142 w 157"/>
                  <a:gd name="T31" fmla="*/ 290 h 944"/>
                  <a:gd name="T32" fmla="*/ 34 w 157"/>
                  <a:gd name="T33"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944">
                    <a:moveTo>
                      <a:pt x="34" y="0"/>
                    </a:moveTo>
                    <a:cubicBezTo>
                      <a:pt x="0" y="1"/>
                      <a:pt x="0" y="1"/>
                      <a:pt x="0" y="1"/>
                    </a:cubicBezTo>
                    <a:cubicBezTo>
                      <a:pt x="0" y="1"/>
                      <a:pt x="0" y="1"/>
                      <a:pt x="0" y="1"/>
                    </a:cubicBezTo>
                    <a:cubicBezTo>
                      <a:pt x="7" y="1"/>
                      <a:pt x="7" y="1"/>
                      <a:pt x="7" y="1"/>
                    </a:cubicBezTo>
                    <a:cubicBezTo>
                      <a:pt x="41" y="112"/>
                      <a:pt x="41" y="112"/>
                      <a:pt x="41" y="112"/>
                    </a:cubicBezTo>
                    <a:cubicBezTo>
                      <a:pt x="41" y="112"/>
                      <a:pt x="41" y="113"/>
                      <a:pt x="40" y="113"/>
                    </a:cubicBezTo>
                    <a:cubicBezTo>
                      <a:pt x="95" y="284"/>
                      <a:pt x="95" y="284"/>
                      <a:pt x="95" y="284"/>
                    </a:cubicBezTo>
                    <a:cubicBezTo>
                      <a:pt x="94" y="286"/>
                      <a:pt x="94" y="286"/>
                      <a:pt x="94" y="286"/>
                    </a:cubicBezTo>
                    <a:cubicBezTo>
                      <a:pt x="98" y="293"/>
                      <a:pt x="100" y="301"/>
                      <a:pt x="100" y="301"/>
                    </a:cubicBezTo>
                    <a:cubicBezTo>
                      <a:pt x="100" y="941"/>
                      <a:pt x="100" y="941"/>
                      <a:pt x="100" y="941"/>
                    </a:cubicBezTo>
                    <a:cubicBezTo>
                      <a:pt x="39" y="941"/>
                      <a:pt x="39" y="941"/>
                      <a:pt x="39" y="941"/>
                    </a:cubicBezTo>
                    <a:cubicBezTo>
                      <a:pt x="39" y="942"/>
                      <a:pt x="39" y="942"/>
                      <a:pt x="39" y="942"/>
                    </a:cubicBezTo>
                    <a:cubicBezTo>
                      <a:pt x="0" y="942"/>
                      <a:pt x="0" y="942"/>
                      <a:pt x="0" y="942"/>
                    </a:cubicBezTo>
                    <a:cubicBezTo>
                      <a:pt x="0" y="944"/>
                      <a:pt x="0" y="944"/>
                      <a:pt x="0" y="944"/>
                    </a:cubicBezTo>
                    <a:cubicBezTo>
                      <a:pt x="157" y="942"/>
                      <a:pt x="157" y="942"/>
                      <a:pt x="157" y="942"/>
                    </a:cubicBezTo>
                    <a:cubicBezTo>
                      <a:pt x="142" y="290"/>
                      <a:pt x="142" y="290"/>
                      <a:pt x="142" y="290"/>
                    </a:cubicBezTo>
                    <a:cubicBezTo>
                      <a:pt x="34" y="0"/>
                      <a:pt x="34" y="0"/>
                      <a:pt x="34" y="0"/>
                    </a:cubicBezTo>
                  </a:path>
                </a:pathLst>
              </a:custGeom>
              <a:solidFill>
                <a:srgbClr val="9C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6" name="Freeform 41">
                <a:extLst>
                  <a:ext uri="{FF2B5EF4-FFF2-40B4-BE49-F238E27FC236}">
                    <a16:creationId xmlns:a16="http://schemas.microsoft.com/office/drawing/2014/main" id="{207E247E-C657-4AB1-AC7D-1D18E827D76F}"/>
                  </a:ext>
                </a:extLst>
              </p:cNvPr>
              <p:cNvSpPr>
                <a:spLocks/>
              </p:cNvSpPr>
              <p:nvPr/>
            </p:nvSpPr>
            <p:spPr bwMode="auto">
              <a:xfrm>
                <a:off x="5665117" y="5535727"/>
                <a:ext cx="151482" cy="295559"/>
              </a:xfrm>
              <a:custGeom>
                <a:avLst/>
                <a:gdLst>
                  <a:gd name="T0" fmla="*/ 40 w 95"/>
                  <a:gd name="T1" fmla="*/ 0 h 186"/>
                  <a:gd name="T2" fmla="*/ 6 w 95"/>
                  <a:gd name="T3" fmla="*/ 2 h 186"/>
                  <a:gd name="T4" fmla="*/ 0 w 95"/>
                  <a:gd name="T5" fmla="*/ 2 h 186"/>
                  <a:gd name="T6" fmla="*/ 0 w 95"/>
                  <a:gd name="T7" fmla="*/ 159 h 186"/>
                  <a:gd name="T8" fmla="*/ 37 w 95"/>
                  <a:gd name="T9" fmla="*/ 186 h 186"/>
                  <a:gd name="T10" fmla="*/ 68 w 95"/>
                  <a:gd name="T11" fmla="*/ 156 h 186"/>
                  <a:gd name="T12" fmla="*/ 68 w 95"/>
                  <a:gd name="T13" fmla="*/ 156 h 186"/>
                  <a:gd name="T14" fmla="*/ 94 w 95"/>
                  <a:gd name="T15" fmla="*/ 173 h 186"/>
                  <a:gd name="T16" fmla="*/ 95 w 95"/>
                  <a:gd name="T17" fmla="*/ 171 h 186"/>
                  <a:gd name="T18" fmla="*/ 40 w 95"/>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86">
                    <a:moveTo>
                      <a:pt x="40" y="0"/>
                    </a:moveTo>
                    <a:cubicBezTo>
                      <a:pt x="28" y="2"/>
                      <a:pt x="16" y="2"/>
                      <a:pt x="6" y="2"/>
                    </a:cubicBezTo>
                    <a:cubicBezTo>
                      <a:pt x="4" y="2"/>
                      <a:pt x="2" y="2"/>
                      <a:pt x="0" y="2"/>
                    </a:cubicBezTo>
                    <a:cubicBezTo>
                      <a:pt x="0" y="159"/>
                      <a:pt x="0" y="159"/>
                      <a:pt x="0" y="159"/>
                    </a:cubicBezTo>
                    <a:cubicBezTo>
                      <a:pt x="24" y="159"/>
                      <a:pt x="34" y="177"/>
                      <a:pt x="37" y="186"/>
                    </a:cubicBezTo>
                    <a:cubicBezTo>
                      <a:pt x="39" y="179"/>
                      <a:pt x="45" y="157"/>
                      <a:pt x="68" y="156"/>
                    </a:cubicBezTo>
                    <a:cubicBezTo>
                      <a:pt x="68" y="156"/>
                      <a:pt x="68" y="156"/>
                      <a:pt x="68" y="156"/>
                    </a:cubicBezTo>
                    <a:cubicBezTo>
                      <a:pt x="82" y="156"/>
                      <a:pt x="89" y="165"/>
                      <a:pt x="94" y="173"/>
                    </a:cubicBezTo>
                    <a:cubicBezTo>
                      <a:pt x="95" y="171"/>
                      <a:pt x="95" y="171"/>
                      <a:pt x="95" y="171"/>
                    </a:cubicBezTo>
                    <a:cubicBezTo>
                      <a:pt x="40" y="0"/>
                      <a:pt x="40" y="0"/>
                      <a:pt x="40" y="0"/>
                    </a:cubicBezTo>
                  </a:path>
                </a:pathLst>
              </a:custGeom>
              <a:solidFill>
                <a:srgbClr val="C2B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7" name="Freeform 42">
                <a:extLst>
                  <a:ext uri="{FF2B5EF4-FFF2-40B4-BE49-F238E27FC236}">
                    <a16:creationId xmlns:a16="http://schemas.microsoft.com/office/drawing/2014/main" id="{C27E2211-84F5-4D2F-8892-06F66D399FAD}"/>
                  </a:ext>
                </a:extLst>
              </p:cNvPr>
              <p:cNvSpPr>
                <a:spLocks/>
              </p:cNvSpPr>
              <p:nvPr/>
            </p:nvSpPr>
            <p:spPr bwMode="auto">
              <a:xfrm>
                <a:off x="5679185" y="5788871"/>
                <a:ext cx="62613" cy="1066436"/>
              </a:xfrm>
              <a:custGeom>
                <a:avLst/>
                <a:gdLst>
                  <a:gd name="T0" fmla="*/ 0 w 39"/>
                  <a:gd name="T1" fmla="*/ 0 h 670"/>
                  <a:gd name="T2" fmla="*/ 0 w 39"/>
                  <a:gd name="T3" fmla="*/ 670 h 670"/>
                  <a:gd name="T4" fmla="*/ 39 w 39"/>
                  <a:gd name="T5" fmla="*/ 670 h 670"/>
                  <a:gd name="T6" fmla="*/ 39 w 39"/>
                  <a:gd name="T7" fmla="*/ 669 h 670"/>
                  <a:gd name="T8" fmla="*/ 37 w 39"/>
                  <a:gd name="T9" fmla="*/ 669 h 670"/>
                  <a:gd name="T10" fmla="*/ 37 w 39"/>
                  <a:gd name="T11" fmla="*/ 29 h 670"/>
                  <a:gd name="T12" fmla="*/ 37 w 39"/>
                  <a:gd name="T13" fmla="*/ 27 h 670"/>
                  <a:gd name="T14" fmla="*/ 0 w 39"/>
                  <a:gd name="T15" fmla="*/ 0 h 6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70">
                    <a:moveTo>
                      <a:pt x="0" y="0"/>
                    </a:moveTo>
                    <a:cubicBezTo>
                      <a:pt x="0" y="670"/>
                      <a:pt x="0" y="670"/>
                      <a:pt x="0" y="670"/>
                    </a:cubicBezTo>
                    <a:cubicBezTo>
                      <a:pt x="39" y="670"/>
                      <a:pt x="39" y="670"/>
                      <a:pt x="39" y="670"/>
                    </a:cubicBezTo>
                    <a:cubicBezTo>
                      <a:pt x="39" y="669"/>
                      <a:pt x="39" y="669"/>
                      <a:pt x="39" y="669"/>
                    </a:cubicBezTo>
                    <a:cubicBezTo>
                      <a:pt x="37" y="669"/>
                      <a:pt x="37" y="669"/>
                      <a:pt x="37" y="669"/>
                    </a:cubicBezTo>
                    <a:cubicBezTo>
                      <a:pt x="37" y="29"/>
                      <a:pt x="37" y="29"/>
                      <a:pt x="37" y="29"/>
                    </a:cubicBezTo>
                    <a:cubicBezTo>
                      <a:pt x="37" y="29"/>
                      <a:pt x="37" y="28"/>
                      <a:pt x="37" y="27"/>
                    </a:cubicBezTo>
                    <a:cubicBezTo>
                      <a:pt x="34" y="18"/>
                      <a:pt x="24" y="0"/>
                      <a:pt x="0"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8" name="Freeform 43">
                <a:extLst>
                  <a:ext uri="{FF2B5EF4-FFF2-40B4-BE49-F238E27FC236}">
                    <a16:creationId xmlns:a16="http://schemas.microsoft.com/office/drawing/2014/main" id="{F29E28A1-1546-424E-A24F-BEC5543EDCE0}"/>
                  </a:ext>
                </a:extLst>
              </p:cNvPr>
              <p:cNvSpPr>
                <a:spLocks/>
              </p:cNvSpPr>
              <p:nvPr/>
            </p:nvSpPr>
            <p:spPr bwMode="auto">
              <a:xfrm>
                <a:off x="5724363" y="5783485"/>
                <a:ext cx="100315" cy="1069802"/>
              </a:xfrm>
              <a:custGeom>
                <a:avLst/>
                <a:gdLst>
                  <a:gd name="T0" fmla="*/ 31 w 63"/>
                  <a:gd name="T1" fmla="*/ 0 h 672"/>
                  <a:gd name="T2" fmla="*/ 31 w 63"/>
                  <a:gd name="T3" fmla="*/ 0 h 672"/>
                  <a:gd name="T4" fmla="*/ 0 w 63"/>
                  <a:gd name="T5" fmla="*/ 30 h 672"/>
                  <a:gd name="T6" fmla="*/ 0 w 63"/>
                  <a:gd name="T7" fmla="*/ 32 h 672"/>
                  <a:gd name="T8" fmla="*/ 0 w 63"/>
                  <a:gd name="T9" fmla="*/ 672 h 672"/>
                  <a:gd name="T10" fmla="*/ 2 w 63"/>
                  <a:gd name="T11" fmla="*/ 672 h 672"/>
                  <a:gd name="T12" fmla="*/ 63 w 63"/>
                  <a:gd name="T13" fmla="*/ 672 h 672"/>
                  <a:gd name="T14" fmla="*/ 63 w 63"/>
                  <a:gd name="T15" fmla="*/ 32 h 672"/>
                  <a:gd name="T16" fmla="*/ 57 w 63"/>
                  <a:gd name="T17" fmla="*/ 17 h 672"/>
                  <a:gd name="T18" fmla="*/ 31 w 63"/>
                  <a:gd name="T19"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72">
                    <a:moveTo>
                      <a:pt x="31" y="0"/>
                    </a:moveTo>
                    <a:cubicBezTo>
                      <a:pt x="31" y="0"/>
                      <a:pt x="31" y="0"/>
                      <a:pt x="31" y="0"/>
                    </a:cubicBezTo>
                    <a:cubicBezTo>
                      <a:pt x="8" y="1"/>
                      <a:pt x="2" y="23"/>
                      <a:pt x="0" y="30"/>
                    </a:cubicBezTo>
                    <a:cubicBezTo>
                      <a:pt x="0" y="31"/>
                      <a:pt x="0" y="32"/>
                      <a:pt x="0" y="32"/>
                    </a:cubicBezTo>
                    <a:cubicBezTo>
                      <a:pt x="0" y="672"/>
                      <a:pt x="0" y="672"/>
                      <a:pt x="0" y="672"/>
                    </a:cubicBezTo>
                    <a:cubicBezTo>
                      <a:pt x="2" y="672"/>
                      <a:pt x="2" y="672"/>
                      <a:pt x="2" y="672"/>
                    </a:cubicBezTo>
                    <a:cubicBezTo>
                      <a:pt x="63" y="672"/>
                      <a:pt x="63" y="672"/>
                      <a:pt x="63" y="672"/>
                    </a:cubicBezTo>
                    <a:cubicBezTo>
                      <a:pt x="63" y="32"/>
                      <a:pt x="63" y="32"/>
                      <a:pt x="63" y="32"/>
                    </a:cubicBezTo>
                    <a:cubicBezTo>
                      <a:pt x="63" y="32"/>
                      <a:pt x="61" y="24"/>
                      <a:pt x="57" y="17"/>
                    </a:cubicBezTo>
                    <a:cubicBezTo>
                      <a:pt x="52" y="9"/>
                      <a:pt x="45" y="0"/>
                      <a:pt x="31"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09" name="Freeform 44">
                <a:extLst>
                  <a:ext uri="{FF2B5EF4-FFF2-40B4-BE49-F238E27FC236}">
                    <a16:creationId xmlns:a16="http://schemas.microsoft.com/office/drawing/2014/main" id="{378EDC4A-DF91-4946-A769-407A1E42A4A6}"/>
                  </a:ext>
                </a:extLst>
              </p:cNvPr>
              <p:cNvSpPr>
                <a:spLocks/>
              </p:cNvSpPr>
              <p:nvPr/>
            </p:nvSpPr>
            <p:spPr bwMode="auto">
              <a:xfrm>
                <a:off x="5665117" y="5357314"/>
                <a:ext cx="65306" cy="181106"/>
              </a:xfrm>
              <a:custGeom>
                <a:avLst/>
                <a:gdLst>
                  <a:gd name="T0" fmla="*/ 7 w 41"/>
                  <a:gd name="T1" fmla="*/ 0 h 114"/>
                  <a:gd name="T2" fmla="*/ 0 w 41"/>
                  <a:gd name="T3" fmla="*/ 0 h 114"/>
                  <a:gd name="T4" fmla="*/ 0 w 41"/>
                  <a:gd name="T5" fmla="*/ 114 h 114"/>
                  <a:gd name="T6" fmla="*/ 6 w 41"/>
                  <a:gd name="T7" fmla="*/ 114 h 114"/>
                  <a:gd name="T8" fmla="*/ 40 w 41"/>
                  <a:gd name="T9" fmla="*/ 112 h 114"/>
                  <a:gd name="T10" fmla="*/ 41 w 41"/>
                  <a:gd name="T11" fmla="*/ 111 h 114"/>
                  <a:gd name="T12" fmla="*/ 7 w 4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1" h="114">
                    <a:moveTo>
                      <a:pt x="7" y="0"/>
                    </a:moveTo>
                    <a:cubicBezTo>
                      <a:pt x="0" y="0"/>
                      <a:pt x="0" y="0"/>
                      <a:pt x="0" y="0"/>
                    </a:cubicBezTo>
                    <a:cubicBezTo>
                      <a:pt x="0" y="114"/>
                      <a:pt x="0" y="114"/>
                      <a:pt x="0" y="114"/>
                    </a:cubicBezTo>
                    <a:cubicBezTo>
                      <a:pt x="2" y="114"/>
                      <a:pt x="4" y="114"/>
                      <a:pt x="6" y="114"/>
                    </a:cubicBezTo>
                    <a:cubicBezTo>
                      <a:pt x="16" y="114"/>
                      <a:pt x="28" y="114"/>
                      <a:pt x="40" y="112"/>
                    </a:cubicBezTo>
                    <a:cubicBezTo>
                      <a:pt x="41" y="112"/>
                      <a:pt x="41" y="111"/>
                      <a:pt x="41" y="111"/>
                    </a:cubicBezTo>
                    <a:cubicBezTo>
                      <a:pt x="7" y="0"/>
                      <a:pt x="7" y="0"/>
                      <a:pt x="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0" name="Freeform 17">
                <a:extLst>
                  <a:ext uri="{FF2B5EF4-FFF2-40B4-BE49-F238E27FC236}">
                    <a16:creationId xmlns:a16="http://schemas.microsoft.com/office/drawing/2014/main" id="{7E9A845F-6576-49FD-9924-DE5140230F56}"/>
                  </a:ext>
                </a:extLst>
              </p:cNvPr>
              <p:cNvSpPr>
                <a:spLocks/>
              </p:cNvSpPr>
              <p:nvPr/>
            </p:nvSpPr>
            <p:spPr bwMode="auto">
              <a:xfrm>
                <a:off x="6970558" y="5365393"/>
                <a:ext cx="302965" cy="490130"/>
              </a:xfrm>
              <a:custGeom>
                <a:avLst/>
                <a:gdLst>
                  <a:gd name="T0" fmla="*/ 450 w 450"/>
                  <a:gd name="T1" fmla="*/ 657 h 728"/>
                  <a:gd name="T2" fmla="*/ 242 w 450"/>
                  <a:gd name="T3" fmla="*/ 0 h 728"/>
                  <a:gd name="T4" fmla="*/ 197 w 450"/>
                  <a:gd name="T5" fmla="*/ 0 h 728"/>
                  <a:gd name="T6" fmla="*/ 0 w 450"/>
                  <a:gd name="T7" fmla="*/ 681 h 728"/>
                  <a:gd name="T8" fmla="*/ 12 w 450"/>
                  <a:gd name="T9" fmla="*/ 728 h 728"/>
                  <a:gd name="T10" fmla="*/ 424 w 450"/>
                  <a:gd name="T11" fmla="*/ 726 h 728"/>
                  <a:gd name="T12" fmla="*/ 450 w 450"/>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50" h="728">
                    <a:moveTo>
                      <a:pt x="450" y="657"/>
                    </a:moveTo>
                    <a:lnTo>
                      <a:pt x="242" y="0"/>
                    </a:lnTo>
                    <a:lnTo>
                      <a:pt x="197" y="0"/>
                    </a:lnTo>
                    <a:lnTo>
                      <a:pt x="0" y="681"/>
                    </a:lnTo>
                    <a:lnTo>
                      <a:pt x="12" y="728"/>
                    </a:lnTo>
                    <a:lnTo>
                      <a:pt x="424" y="726"/>
                    </a:lnTo>
                    <a:lnTo>
                      <a:pt x="450" y="657"/>
                    </a:lnTo>
                    <a:close/>
                  </a:path>
                </a:pathLst>
              </a:custGeom>
              <a:solidFill>
                <a:srgbClr val="F8E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1" name="Freeform 18">
                <a:extLst>
                  <a:ext uri="{FF2B5EF4-FFF2-40B4-BE49-F238E27FC236}">
                    <a16:creationId xmlns:a16="http://schemas.microsoft.com/office/drawing/2014/main" id="{B5F695FA-1A90-4615-8CAA-353A9C62198E}"/>
                  </a:ext>
                </a:extLst>
              </p:cNvPr>
              <p:cNvSpPr>
                <a:spLocks/>
              </p:cNvSpPr>
              <p:nvPr/>
            </p:nvSpPr>
            <p:spPr bwMode="auto">
              <a:xfrm>
                <a:off x="6970558" y="5365393"/>
                <a:ext cx="302965" cy="490130"/>
              </a:xfrm>
              <a:custGeom>
                <a:avLst/>
                <a:gdLst>
                  <a:gd name="T0" fmla="*/ 450 w 450"/>
                  <a:gd name="T1" fmla="*/ 657 h 728"/>
                  <a:gd name="T2" fmla="*/ 242 w 450"/>
                  <a:gd name="T3" fmla="*/ 0 h 728"/>
                  <a:gd name="T4" fmla="*/ 197 w 450"/>
                  <a:gd name="T5" fmla="*/ 0 h 728"/>
                  <a:gd name="T6" fmla="*/ 0 w 450"/>
                  <a:gd name="T7" fmla="*/ 681 h 728"/>
                  <a:gd name="T8" fmla="*/ 12 w 450"/>
                  <a:gd name="T9" fmla="*/ 728 h 728"/>
                  <a:gd name="T10" fmla="*/ 424 w 450"/>
                  <a:gd name="T11" fmla="*/ 726 h 728"/>
                  <a:gd name="T12" fmla="*/ 450 w 450"/>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50" h="728">
                    <a:moveTo>
                      <a:pt x="450" y="657"/>
                    </a:moveTo>
                    <a:lnTo>
                      <a:pt x="242" y="0"/>
                    </a:lnTo>
                    <a:lnTo>
                      <a:pt x="197" y="0"/>
                    </a:lnTo>
                    <a:lnTo>
                      <a:pt x="0" y="681"/>
                    </a:lnTo>
                    <a:lnTo>
                      <a:pt x="12" y="728"/>
                    </a:lnTo>
                    <a:lnTo>
                      <a:pt x="424" y="726"/>
                    </a:lnTo>
                    <a:lnTo>
                      <a:pt x="450" y="6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2" name="Freeform 19">
                <a:extLst>
                  <a:ext uri="{FF2B5EF4-FFF2-40B4-BE49-F238E27FC236}">
                    <a16:creationId xmlns:a16="http://schemas.microsoft.com/office/drawing/2014/main" id="{7923A552-504F-4CE9-9A72-2953E98D12F7}"/>
                  </a:ext>
                </a:extLst>
              </p:cNvPr>
              <p:cNvSpPr>
                <a:spLocks/>
              </p:cNvSpPr>
              <p:nvPr/>
            </p:nvSpPr>
            <p:spPr bwMode="auto">
              <a:xfrm>
                <a:off x="7058755" y="5786851"/>
                <a:ext cx="123879" cy="1068456"/>
              </a:xfrm>
              <a:custGeom>
                <a:avLst/>
                <a:gdLst>
                  <a:gd name="T0" fmla="*/ 78 w 78"/>
                  <a:gd name="T1" fmla="*/ 671 h 671"/>
                  <a:gd name="T2" fmla="*/ 0 w 78"/>
                  <a:gd name="T3" fmla="*/ 671 h 671"/>
                  <a:gd name="T4" fmla="*/ 0 w 78"/>
                  <a:gd name="T5" fmla="*/ 32 h 671"/>
                  <a:gd name="T6" fmla="*/ 38 w 78"/>
                  <a:gd name="T7" fmla="*/ 1 h 671"/>
                  <a:gd name="T8" fmla="*/ 78 w 78"/>
                  <a:gd name="T9" fmla="*/ 32 h 671"/>
                  <a:gd name="T10" fmla="*/ 78 w 78"/>
                  <a:gd name="T11" fmla="*/ 671 h 671"/>
                </a:gdLst>
                <a:ahLst/>
                <a:cxnLst>
                  <a:cxn ang="0">
                    <a:pos x="T0" y="T1"/>
                  </a:cxn>
                  <a:cxn ang="0">
                    <a:pos x="T2" y="T3"/>
                  </a:cxn>
                  <a:cxn ang="0">
                    <a:pos x="T4" y="T5"/>
                  </a:cxn>
                  <a:cxn ang="0">
                    <a:pos x="T6" y="T7"/>
                  </a:cxn>
                  <a:cxn ang="0">
                    <a:pos x="T8" y="T9"/>
                  </a:cxn>
                  <a:cxn ang="0">
                    <a:pos x="T10" y="T11"/>
                  </a:cxn>
                </a:cxnLst>
                <a:rect l="0" t="0" r="r" b="b"/>
                <a:pathLst>
                  <a:path w="78" h="671">
                    <a:moveTo>
                      <a:pt x="78" y="671"/>
                    </a:moveTo>
                    <a:cubicBezTo>
                      <a:pt x="0" y="671"/>
                      <a:pt x="0" y="671"/>
                      <a:pt x="0" y="671"/>
                    </a:cubicBezTo>
                    <a:cubicBezTo>
                      <a:pt x="0" y="32"/>
                      <a:pt x="0" y="32"/>
                      <a:pt x="0" y="32"/>
                    </a:cubicBezTo>
                    <a:cubicBezTo>
                      <a:pt x="0" y="32"/>
                      <a:pt x="4" y="1"/>
                      <a:pt x="38" y="1"/>
                    </a:cubicBezTo>
                    <a:cubicBezTo>
                      <a:pt x="72" y="0"/>
                      <a:pt x="78" y="32"/>
                      <a:pt x="78" y="32"/>
                    </a:cubicBezTo>
                    <a:cubicBezTo>
                      <a:pt x="78" y="671"/>
                      <a:pt x="78" y="671"/>
                      <a:pt x="78" y="671"/>
                    </a:cubicBezTo>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3" name="Freeform 20">
                <a:extLst>
                  <a:ext uri="{FF2B5EF4-FFF2-40B4-BE49-F238E27FC236}">
                    <a16:creationId xmlns:a16="http://schemas.microsoft.com/office/drawing/2014/main" id="{8C26ED1A-8FC8-4197-B49A-4366A09AD8D6}"/>
                  </a:ext>
                </a:extLst>
              </p:cNvPr>
              <p:cNvSpPr>
                <a:spLocks/>
              </p:cNvSpPr>
              <p:nvPr/>
            </p:nvSpPr>
            <p:spPr bwMode="auto">
              <a:xfrm>
                <a:off x="7181287" y="5783485"/>
                <a:ext cx="100315" cy="1069802"/>
              </a:xfrm>
              <a:custGeom>
                <a:avLst/>
                <a:gdLst>
                  <a:gd name="T0" fmla="*/ 63 w 63"/>
                  <a:gd name="T1" fmla="*/ 672 h 672"/>
                  <a:gd name="T2" fmla="*/ 0 w 63"/>
                  <a:gd name="T3" fmla="*/ 672 h 672"/>
                  <a:gd name="T4" fmla="*/ 0 w 63"/>
                  <a:gd name="T5" fmla="*/ 32 h 672"/>
                  <a:gd name="T6" fmla="*/ 31 w 63"/>
                  <a:gd name="T7" fmla="*/ 0 h 672"/>
                  <a:gd name="T8" fmla="*/ 63 w 63"/>
                  <a:gd name="T9" fmla="*/ 32 h 672"/>
                  <a:gd name="T10" fmla="*/ 63 w 63"/>
                  <a:gd name="T11" fmla="*/ 672 h 672"/>
                </a:gdLst>
                <a:ahLst/>
                <a:cxnLst>
                  <a:cxn ang="0">
                    <a:pos x="T0" y="T1"/>
                  </a:cxn>
                  <a:cxn ang="0">
                    <a:pos x="T2" y="T3"/>
                  </a:cxn>
                  <a:cxn ang="0">
                    <a:pos x="T4" y="T5"/>
                  </a:cxn>
                  <a:cxn ang="0">
                    <a:pos x="T6" y="T7"/>
                  </a:cxn>
                  <a:cxn ang="0">
                    <a:pos x="T8" y="T9"/>
                  </a:cxn>
                  <a:cxn ang="0">
                    <a:pos x="T10" y="T11"/>
                  </a:cxn>
                </a:cxnLst>
                <a:rect l="0" t="0" r="r" b="b"/>
                <a:pathLst>
                  <a:path w="63" h="672">
                    <a:moveTo>
                      <a:pt x="63" y="672"/>
                    </a:moveTo>
                    <a:cubicBezTo>
                      <a:pt x="0" y="672"/>
                      <a:pt x="0" y="672"/>
                      <a:pt x="0" y="672"/>
                    </a:cubicBezTo>
                    <a:cubicBezTo>
                      <a:pt x="0" y="32"/>
                      <a:pt x="0" y="32"/>
                      <a:pt x="0" y="32"/>
                    </a:cubicBezTo>
                    <a:cubicBezTo>
                      <a:pt x="0" y="32"/>
                      <a:pt x="4" y="1"/>
                      <a:pt x="31" y="0"/>
                    </a:cubicBezTo>
                    <a:cubicBezTo>
                      <a:pt x="57" y="0"/>
                      <a:pt x="63" y="32"/>
                      <a:pt x="63" y="32"/>
                    </a:cubicBezTo>
                    <a:cubicBezTo>
                      <a:pt x="63" y="672"/>
                      <a:pt x="63" y="672"/>
                      <a:pt x="63" y="672"/>
                    </a:cubicBezTo>
                  </a:path>
                </a:pathLst>
              </a:custGeom>
              <a:solidFill>
                <a:srgbClr val="F778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4" name="Freeform 21">
                <a:extLst>
                  <a:ext uri="{FF2B5EF4-FFF2-40B4-BE49-F238E27FC236}">
                    <a16:creationId xmlns:a16="http://schemas.microsoft.com/office/drawing/2014/main" id="{A7ECD867-0E03-42FC-B3FF-38E83C10F786}"/>
                  </a:ext>
                </a:extLst>
              </p:cNvPr>
              <p:cNvSpPr>
                <a:spLocks/>
              </p:cNvSpPr>
              <p:nvPr/>
            </p:nvSpPr>
            <p:spPr bwMode="auto">
              <a:xfrm>
                <a:off x="6959786" y="5783485"/>
                <a:ext cx="100315" cy="1069802"/>
              </a:xfrm>
              <a:custGeom>
                <a:avLst/>
                <a:gdLst>
                  <a:gd name="T0" fmla="*/ 63 w 63"/>
                  <a:gd name="T1" fmla="*/ 672 h 672"/>
                  <a:gd name="T2" fmla="*/ 0 w 63"/>
                  <a:gd name="T3" fmla="*/ 672 h 672"/>
                  <a:gd name="T4" fmla="*/ 0 w 63"/>
                  <a:gd name="T5" fmla="*/ 32 h 672"/>
                  <a:gd name="T6" fmla="*/ 31 w 63"/>
                  <a:gd name="T7" fmla="*/ 0 h 672"/>
                  <a:gd name="T8" fmla="*/ 63 w 63"/>
                  <a:gd name="T9" fmla="*/ 32 h 672"/>
                  <a:gd name="T10" fmla="*/ 63 w 63"/>
                  <a:gd name="T11" fmla="*/ 672 h 672"/>
                </a:gdLst>
                <a:ahLst/>
                <a:cxnLst>
                  <a:cxn ang="0">
                    <a:pos x="T0" y="T1"/>
                  </a:cxn>
                  <a:cxn ang="0">
                    <a:pos x="T2" y="T3"/>
                  </a:cxn>
                  <a:cxn ang="0">
                    <a:pos x="T4" y="T5"/>
                  </a:cxn>
                  <a:cxn ang="0">
                    <a:pos x="T6" y="T7"/>
                  </a:cxn>
                  <a:cxn ang="0">
                    <a:pos x="T8" y="T9"/>
                  </a:cxn>
                  <a:cxn ang="0">
                    <a:pos x="T10" y="T11"/>
                  </a:cxn>
                </a:cxnLst>
                <a:rect l="0" t="0" r="r" b="b"/>
                <a:pathLst>
                  <a:path w="63" h="672">
                    <a:moveTo>
                      <a:pt x="63" y="672"/>
                    </a:moveTo>
                    <a:cubicBezTo>
                      <a:pt x="0" y="672"/>
                      <a:pt x="0" y="672"/>
                      <a:pt x="0" y="672"/>
                    </a:cubicBezTo>
                    <a:cubicBezTo>
                      <a:pt x="0" y="32"/>
                      <a:pt x="0" y="32"/>
                      <a:pt x="0" y="32"/>
                    </a:cubicBezTo>
                    <a:cubicBezTo>
                      <a:pt x="0" y="32"/>
                      <a:pt x="4" y="1"/>
                      <a:pt x="31" y="0"/>
                    </a:cubicBezTo>
                    <a:cubicBezTo>
                      <a:pt x="58" y="0"/>
                      <a:pt x="63" y="32"/>
                      <a:pt x="63" y="32"/>
                    </a:cubicBezTo>
                    <a:lnTo>
                      <a:pt x="63" y="672"/>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5" name="Freeform 22">
                <a:extLst>
                  <a:ext uri="{FF2B5EF4-FFF2-40B4-BE49-F238E27FC236}">
                    <a16:creationId xmlns:a16="http://schemas.microsoft.com/office/drawing/2014/main" id="{2532E211-1D80-4874-B0BF-CD196423543C}"/>
                  </a:ext>
                </a:extLst>
              </p:cNvPr>
              <p:cNvSpPr>
                <a:spLocks/>
              </p:cNvSpPr>
              <p:nvPr/>
            </p:nvSpPr>
            <p:spPr bwMode="auto">
              <a:xfrm>
                <a:off x="7056735" y="5357314"/>
                <a:ext cx="130611" cy="191204"/>
              </a:xfrm>
              <a:custGeom>
                <a:avLst/>
                <a:gdLst>
                  <a:gd name="T0" fmla="*/ 0 w 82"/>
                  <a:gd name="T1" fmla="*/ 110 h 120"/>
                  <a:gd name="T2" fmla="*/ 82 w 82"/>
                  <a:gd name="T3" fmla="*/ 112 h 120"/>
                  <a:gd name="T4" fmla="*/ 48 w 82"/>
                  <a:gd name="T5" fmla="*/ 0 h 120"/>
                  <a:gd name="T6" fmla="*/ 28 w 82"/>
                  <a:gd name="T7" fmla="*/ 0 h 120"/>
                  <a:gd name="T8" fmla="*/ 0 w 82"/>
                  <a:gd name="T9" fmla="*/ 110 h 120"/>
                </a:gdLst>
                <a:ahLst/>
                <a:cxnLst>
                  <a:cxn ang="0">
                    <a:pos x="T0" y="T1"/>
                  </a:cxn>
                  <a:cxn ang="0">
                    <a:pos x="T2" y="T3"/>
                  </a:cxn>
                  <a:cxn ang="0">
                    <a:pos x="T4" y="T5"/>
                  </a:cxn>
                  <a:cxn ang="0">
                    <a:pos x="T6" y="T7"/>
                  </a:cxn>
                  <a:cxn ang="0">
                    <a:pos x="T8" y="T9"/>
                  </a:cxn>
                </a:cxnLst>
                <a:rect l="0" t="0" r="r" b="b"/>
                <a:pathLst>
                  <a:path w="82" h="120">
                    <a:moveTo>
                      <a:pt x="0" y="110"/>
                    </a:moveTo>
                    <a:cubicBezTo>
                      <a:pt x="0" y="110"/>
                      <a:pt x="39" y="120"/>
                      <a:pt x="82" y="112"/>
                    </a:cubicBezTo>
                    <a:cubicBezTo>
                      <a:pt x="48" y="0"/>
                      <a:pt x="48" y="0"/>
                      <a:pt x="48" y="0"/>
                    </a:cubicBezTo>
                    <a:cubicBezTo>
                      <a:pt x="28" y="0"/>
                      <a:pt x="28" y="0"/>
                      <a:pt x="28" y="0"/>
                    </a:cubicBezTo>
                    <a:cubicBezTo>
                      <a:pt x="0" y="110"/>
                      <a:pt x="0" y="110"/>
                      <a:pt x="0" y="110"/>
                    </a:cubicBezTo>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6" name="Freeform 45">
                <a:extLst>
                  <a:ext uri="{FF2B5EF4-FFF2-40B4-BE49-F238E27FC236}">
                    <a16:creationId xmlns:a16="http://schemas.microsoft.com/office/drawing/2014/main" id="{105022A7-66C9-4AC1-B969-C11ADFCA6433}"/>
                  </a:ext>
                </a:extLst>
              </p:cNvPr>
              <p:cNvSpPr>
                <a:spLocks/>
              </p:cNvSpPr>
              <p:nvPr/>
            </p:nvSpPr>
            <p:spPr bwMode="auto">
              <a:xfrm>
                <a:off x="7117328" y="5355294"/>
                <a:ext cx="249778" cy="1502706"/>
              </a:xfrm>
              <a:custGeom>
                <a:avLst/>
                <a:gdLst>
                  <a:gd name="T0" fmla="*/ 34 w 157"/>
                  <a:gd name="T1" fmla="*/ 0 h 944"/>
                  <a:gd name="T2" fmla="*/ 0 w 157"/>
                  <a:gd name="T3" fmla="*/ 1 h 944"/>
                  <a:gd name="T4" fmla="*/ 0 w 157"/>
                  <a:gd name="T5" fmla="*/ 1 h 944"/>
                  <a:gd name="T6" fmla="*/ 10 w 157"/>
                  <a:gd name="T7" fmla="*/ 1 h 944"/>
                  <a:gd name="T8" fmla="*/ 44 w 157"/>
                  <a:gd name="T9" fmla="*/ 113 h 944"/>
                  <a:gd name="T10" fmla="*/ 44 w 157"/>
                  <a:gd name="T11" fmla="*/ 113 h 944"/>
                  <a:gd name="T12" fmla="*/ 98 w 157"/>
                  <a:gd name="T13" fmla="*/ 284 h 944"/>
                  <a:gd name="T14" fmla="*/ 97 w 157"/>
                  <a:gd name="T15" fmla="*/ 286 h 944"/>
                  <a:gd name="T16" fmla="*/ 103 w 157"/>
                  <a:gd name="T17" fmla="*/ 301 h 944"/>
                  <a:gd name="T18" fmla="*/ 103 w 157"/>
                  <a:gd name="T19" fmla="*/ 941 h 944"/>
                  <a:gd name="T20" fmla="*/ 41 w 157"/>
                  <a:gd name="T21" fmla="*/ 941 h 944"/>
                  <a:gd name="T22" fmla="*/ 41 w 157"/>
                  <a:gd name="T23" fmla="*/ 942 h 944"/>
                  <a:gd name="T24" fmla="*/ 0 w 157"/>
                  <a:gd name="T25" fmla="*/ 942 h 944"/>
                  <a:gd name="T26" fmla="*/ 0 w 157"/>
                  <a:gd name="T27" fmla="*/ 944 h 944"/>
                  <a:gd name="T28" fmla="*/ 157 w 157"/>
                  <a:gd name="T29" fmla="*/ 942 h 944"/>
                  <a:gd name="T30" fmla="*/ 142 w 157"/>
                  <a:gd name="T31" fmla="*/ 290 h 944"/>
                  <a:gd name="T32" fmla="*/ 34 w 157"/>
                  <a:gd name="T33"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944">
                    <a:moveTo>
                      <a:pt x="34" y="0"/>
                    </a:moveTo>
                    <a:cubicBezTo>
                      <a:pt x="0" y="1"/>
                      <a:pt x="0" y="1"/>
                      <a:pt x="0" y="1"/>
                    </a:cubicBezTo>
                    <a:cubicBezTo>
                      <a:pt x="0" y="1"/>
                      <a:pt x="0" y="1"/>
                      <a:pt x="0" y="1"/>
                    </a:cubicBezTo>
                    <a:cubicBezTo>
                      <a:pt x="10" y="1"/>
                      <a:pt x="10" y="1"/>
                      <a:pt x="10" y="1"/>
                    </a:cubicBezTo>
                    <a:cubicBezTo>
                      <a:pt x="44" y="113"/>
                      <a:pt x="44" y="113"/>
                      <a:pt x="44" y="113"/>
                    </a:cubicBezTo>
                    <a:cubicBezTo>
                      <a:pt x="44" y="113"/>
                      <a:pt x="44" y="113"/>
                      <a:pt x="44" y="113"/>
                    </a:cubicBezTo>
                    <a:cubicBezTo>
                      <a:pt x="98" y="284"/>
                      <a:pt x="98" y="284"/>
                      <a:pt x="98" y="284"/>
                    </a:cubicBezTo>
                    <a:cubicBezTo>
                      <a:pt x="97" y="286"/>
                      <a:pt x="97" y="286"/>
                      <a:pt x="97" y="286"/>
                    </a:cubicBezTo>
                    <a:cubicBezTo>
                      <a:pt x="101" y="293"/>
                      <a:pt x="103" y="301"/>
                      <a:pt x="103" y="301"/>
                    </a:cubicBezTo>
                    <a:cubicBezTo>
                      <a:pt x="103" y="941"/>
                      <a:pt x="103" y="941"/>
                      <a:pt x="103" y="941"/>
                    </a:cubicBezTo>
                    <a:cubicBezTo>
                      <a:pt x="41" y="941"/>
                      <a:pt x="41" y="941"/>
                      <a:pt x="41" y="941"/>
                    </a:cubicBezTo>
                    <a:cubicBezTo>
                      <a:pt x="41" y="942"/>
                      <a:pt x="41" y="942"/>
                      <a:pt x="41" y="942"/>
                    </a:cubicBezTo>
                    <a:cubicBezTo>
                      <a:pt x="0" y="942"/>
                      <a:pt x="0" y="942"/>
                      <a:pt x="0" y="942"/>
                    </a:cubicBezTo>
                    <a:cubicBezTo>
                      <a:pt x="0" y="944"/>
                      <a:pt x="0" y="944"/>
                      <a:pt x="0" y="944"/>
                    </a:cubicBezTo>
                    <a:cubicBezTo>
                      <a:pt x="157" y="942"/>
                      <a:pt x="157" y="942"/>
                      <a:pt x="157" y="942"/>
                    </a:cubicBezTo>
                    <a:cubicBezTo>
                      <a:pt x="142" y="290"/>
                      <a:pt x="142" y="290"/>
                      <a:pt x="142" y="290"/>
                    </a:cubicBezTo>
                    <a:cubicBezTo>
                      <a:pt x="34" y="0"/>
                      <a:pt x="34" y="0"/>
                      <a:pt x="34" y="0"/>
                    </a:cubicBezTo>
                  </a:path>
                </a:pathLst>
              </a:custGeom>
              <a:solidFill>
                <a:srgbClr val="9C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7" name="Freeform 46">
                <a:extLst>
                  <a:ext uri="{FF2B5EF4-FFF2-40B4-BE49-F238E27FC236}">
                    <a16:creationId xmlns:a16="http://schemas.microsoft.com/office/drawing/2014/main" id="{32D3DD2E-8004-4529-9E6A-0824E9380B41}"/>
                  </a:ext>
                </a:extLst>
              </p:cNvPr>
              <p:cNvSpPr>
                <a:spLocks/>
              </p:cNvSpPr>
              <p:nvPr/>
            </p:nvSpPr>
            <p:spPr bwMode="auto">
              <a:xfrm>
                <a:off x="7117328" y="5535727"/>
                <a:ext cx="156195" cy="295559"/>
              </a:xfrm>
              <a:custGeom>
                <a:avLst/>
                <a:gdLst>
                  <a:gd name="T0" fmla="*/ 44 w 98"/>
                  <a:gd name="T1" fmla="*/ 0 h 186"/>
                  <a:gd name="T2" fmla="*/ 9 w 98"/>
                  <a:gd name="T3" fmla="*/ 3 h 186"/>
                  <a:gd name="T4" fmla="*/ 0 w 98"/>
                  <a:gd name="T5" fmla="*/ 3 h 186"/>
                  <a:gd name="T6" fmla="*/ 0 w 98"/>
                  <a:gd name="T7" fmla="*/ 159 h 186"/>
                  <a:gd name="T8" fmla="*/ 1 w 98"/>
                  <a:gd name="T9" fmla="*/ 159 h 186"/>
                  <a:gd name="T10" fmla="*/ 2 w 98"/>
                  <a:gd name="T11" fmla="*/ 159 h 186"/>
                  <a:gd name="T12" fmla="*/ 40 w 98"/>
                  <a:gd name="T13" fmla="*/ 186 h 186"/>
                  <a:gd name="T14" fmla="*/ 71 w 98"/>
                  <a:gd name="T15" fmla="*/ 156 h 186"/>
                  <a:gd name="T16" fmla="*/ 71 w 98"/>
                  <a:gd name="T17" fmla="*/ 156 h 186"/>
                  <a:gd name="T18" fmla="*/ 97 w 98"/>
                  <a:gd name="T19" fmla="*/ 173 h 186"/>
                  <a:gd name="T20" fmla="*/ 98 w 98"/>
                  <a:gd name="T21" fmla="*/ 171 h 186"/>
                  <a:gd name="T22" fmla="*/ 44 w 98"/>
                  <a:gd name="T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86">
                    <a:moveTo>
                      <a:pt x="44" y="0"/>
                    </a:moveTo>
                    <a:cubicBezTo>
                      <a:pt x="31" y="2"/>
                      <a:pt x="20" y="3"/>
                      <a:pt x="9" y="3"/>
                    </a:cubicBezTo>
                    <a:cubicBezTo>
                      <a:pt x="6" y="3"/>
                      <a:pt x="3" y="3"/>
                      <a:pt x="0" y="3"/>
                    </a:cubicBezTo>
                    <a:cubicBezTo>
                      <a:pt x="0" y="159"/>
                      <a:pt x="0" y="159"/>
                      <a:pt x="0" y="159"/>
                    </a:cubicBezTo>
                    <a:cubicBezTo>
                      <a:pt x="0" y="159"/>
                      <a:pt x="1" y="159"/>
                      <a:pt x="1" y="159"/>
                    </a:cubicBezTo>
                    <a:cubicBezTo>
                      <a:pt x="2" y="159"/>
                      <a:pt x="2" y="159"/>
                      <a:pt x="2" y="159"/>
                    </a:cubicBezTo>
                    <a:cubicBezTo>
                      <a:pt x="27" y="159"/>
                      <a:pt x="37" y="177"/>
                      <a:pt x="40" y="186"/>
                    </a:cubicBezTo>
                    <a:cubicBezTo>
                      <a:pt x="42" y="179"/>
                      <a:pt x="48" y="157"/>
                      <a:pt x="71" y="156"/>
                    </a:cubicBezTo>
                    <a:cubicBezTo>
                      <a:pt x="71" y="156"/>
                      <a:pt x="71" y="156"/>
                      <a:pt x="71" y="156"/>
                    </a:cubicBezTo>
                    <a:cubicBezTo>
                      <a:pt x="85" y="156"/>
                      <a:pt x="92" y="165"/>
                      <a:pt x="97" y="173"/>
                    </a:cubicBezTo>
                    <a:cubicBezTo>
                      <a:pt x="98" y="171"/>
                      <a:pt x="98" y="171"/>
                      <a:pt x="98" y="171"/>
                    </a:cubicBezTo>
                    <a:cubicBezTo>
                      <a:pt x="44" y="0"/>
                      <a:pt x="44" y="0"/>
                      <a:pt x="44" y="0"/>
                    </a:cubicBezTo>
                  </a:path>
                </a:pathLst>
              </a:custGeom>
              <a:solidFill>
                <a:srgbClr val="C2B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8" name="Freeform 47">
                <a:extLst>
                  <a:ext uri="{FF2B5EF4-FFF2-40B4-BE49-F238E27FC236}">
                    <a16:creationId xmlns:a16="http://schemas.microsoft.com/office/drawing/2014/main" id="{8C0A2490-47E3-40B2-9EDC-BF000451F8D3}"/>
                  </a:ext>
                </a:extLst>
              </p:cNvPr>
              <p:cNvSpPr>
                <a:spLocks/>
              </p:cNvSpPr>
              <p:nvPr/>
            </p:nvSpPr>
            <p:spPr bwMode="auto">
              <a:xfrm>
                <a:off x="7117328" y="5788871"/>
                <a:ext cx="65306" cy="1066436"/>
              </a:xfrm>
              <a:custGeom>
                <a:avLst/>
                <a:gdLst>
                  <a:gd name="T0" fmla="*/ 2 w 41"/>
                  <a:gd name="T1" fmla="*/ 0 h 670"/>
                  <a:gd name="T2" fmla="*/ 1 w 41"/>
                  <a:gd name="T3" fmla="*/ 0 h 670"/>
                  <a:gd name="T4" fmla="*/ 0 w 41"/>
                  <a:gd name="T5" fmla="*/ 0 h 670"/>
                  <a:gd name="T6" fmla="*/ 0 w 41"/>
                  <a:gd name="T7" fmla="*/ 670 h 670"/>
                  <a:gd name="T8" fmla="*/ 41 w 41"/>
                  <a:gd name="T9" fmla="*/ 670 h 670"/>
                  <a:gd name="T10" fmla="*/ 41 w 41"/>
                  <a:gd name="T11" fmla="*/ 669 h 670"/>
                  <a:gd name="T12" fmla="*/ 40 w 41"/>
                  <a:gd name="T13" fmla="*/ 669 h 670"/>
                  <a:gd name="T14" fmla="*/ 40 w 41"/>
                  <a:gd name="T15" fmla="*/ 29 h 670"/>
                  <a:gd name="T16" fmla="*/ 40 w 41"/>
                  <a:gd name="T17" fmla="*/ 27 h 670"/>
                  <a:gd name="T18" fmla="*/ 2 w 41"/>
                  <a:gd name="T1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70">
                    <a:moveTo>
                      <a:pt x="2" y="0"/>
                    </a:moveTo>
                    <a:cubicBezTo>
                      <a:pt x="2" y="0"/>
                      <a:pt x="2" y="0"/>
                      <a:pt x="1" y="0"/>
                    </a:cubicBezTo>
                    <a:cubicBezTo>
                      <a:pt x="1" y="0"/>
                      <a:pt x="0" y="0"/>
                      <a:pt x="0" y="0"/>
                    </a:cubicBezTo>
                    <a:cubicBezTo>
                      <a:pt x="0" y="670"/>
                      <a:pt x="0" y="670"/>
                      <a:pt x="0" y="670"/>
                    </a:cubicBezTo>
                    <a:cubicBezTo>
                      <a:pt x="41" y="670"/>
                      <a:pt x="41" y="670"/>
                      <a:pt x="41" y="670"/>
                    </a:cubicBezTo>
                    <a:cubicBezTo>
                      <a:pt x="41" y="669"/>
                      <a:pt x="41" y="669"/>
                      <a:pt x="41" y="669"/>
                    </a:cubicBezTo>
                    <a:cubicBezTo>
                      <a:pt x="40" y="669"/>
                      <a:pt x="40" y="669"/>
                      <a:pt x="40" y="669"/>
                    </a:cubicBezTo>
                    <a:cubicBezTo>
                      <a:pt x="40" y="29"/>
                      <a:pt x="40" y="29"/>
                      <a:pt x="40" y="29"/>
                    </a:cubicBezTo>
                    <a:cubicBezTo>
                      <a:pt x="40" y="29"/>
                      <a:pt x="40" y="28"/>
                      <a:pt x="40" y="27"/>
                    </a:cubicBezTo>
                    <a:cubicBezTo>
                      <a:pt x="37" y="18"/>
                      <a:pt x="27" y="0"/>
                      <a:pt x="2"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19" name="Freeform 48">
                <a:extLst>
                  <a:ext uri="{FF2B5EF4-FFF2-40B4-BE49-F238E27FC236}">
                    <a16:creationId xmlns:a16="http://schemas.microsoft.com/office/drawing/2014/main" id="{857C9A46-0DB3-4BD8-9BA9-9760DD02113A}"/>
                  </a:ext>
                </a:extLst>
              </p:cNvPr>
              <p:cNvSpPr>
                <a:spLocks/>
              </p:cNvSpPr>
              <p:nvPr/>
            </p:nvSpPr>
            <p:spPr bwMode="auto">
              <a:xfrm>
                <a:off x="7181287" y="5783485"/>
                <a:ext cx="100315" cy="1069802"/>
              </a:xfrm>
              <a:custGeom>
                <a:avLst/>
                <a:gdLst>
                  <a:gd name="T0" fmla="*/ 31 w 63"/>
                  <a:gd name="T1" fmla="*/ 0 h 672"/>
                  <a:gd name="T2" fmla="*/ 31 w 63"/>
                  <a:gd name="T3" fmla="*/ 0 h 672"/>
                  <a:gd name="T4" fmla="*/ 0 w 63"/>
                  <a:gd name="T5" fmla="*/ 30 h 672"/>
                  <a:gd name="T6" fmla="*/ 0 w 63"/>
                  <a:gd name="T7" fmla="*/ 32 h 672"/>
                  <a:gd name="T8" fmla="*/ 0 w 63"/>
                  <a:gd name="T9" fmla="*/ 672 h 672"/>
                  <a:gd name="T10" fmla="*/ 1 w 63"/>
                  <a:gd name="T11" fmla="*/ 672 h 672"/>
                  <a:gd name="T12" fmla="*/ 63 w 63"/>
                  <a:gd name="T13" fmla="*/ 672 h 672"/>
                  <a:gd name="T14" fmla="*/ 63 w 63"/>
                  <a:gd name="T15" fmla="*/ 32 h 672"/>
                  <a:gd name="T16" fmla="*/ 57 w 63"/>
                  <a:gd name="T17" fmla="*/ 17 h 672"/>
                  <a:gd name="T18" fmla="*/ 31 w 63"/>
                  <a:gd name="T19"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72">
                    <a:moveTo>
                      <a:pt x="31" y="0"/>
                    </a:moveTo>
                    <a:cubicBezTo>
                      <a:pt x="31" y="0"/>
                      <a:pt x="31" y="0"/>
                      <a:pt x="31" y="0"/>
                    </a:cubicBezTo>
                    <a:cubicBezTo>
                      <a:pt x="8" y="1"/>
                      <a:pt x="2" y="23"/>
                      <a:pt x="0" y="30"/>
                    </a:cubicBezTo>
                    <a:cubicBezTo>
                      <a:pt x="0" y="31"/>
                      <a:pt x="0" y="32"/>
                      <a:pt x="0" y="32"/>
                    </a:cubicBezTo>
                    <a:cubicBezTo>
                      <a:pt x="0" y="672"/>
                      <a:pt x="0" y="672"/>
                      <a:pt x="0" y="672"/>
                    </a:cubicBezTo>
                    <a:cubicBezTo>
                      <a:pt x="1" y="672"/>
                      <a:pt x="1" y="672"/>
                      <a:pt x="1" y="672"/>
                    </a:cubicBezTo>
                    <a:cubicBezTo>
                      <a:pt x="63" y="672"/>
                      <a:pt x="63" y="672"/>
                      <a:pt x="63" y="672"/>
                    </a:cubicBezTo>
                    <a:cubicBezTo>
                      <a:pt x="63" y="32"/>
                      <a:pt x="63" y="32"/>
                      <a:pt x="63" y="32"/>
                    </a:cubicBezTo>
                    <a:cubicBezTo>
                      <a:pt x="63" y="32"/>
                      <a:pt x="61" y="24"/>
                      <a:pt x="57" y="17"/>
                    </a:cubicBezTo>
                    <a:cubicBezTo>
                      <a:pt x="52" y="9"/>
                      <a:pt x="45" y="0"/>
                      <a:pt x="31"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0" name="Freeform 49">
                <a:extLst>
                  <a:ext uri="{FF2B5EF4-FFF2-40B4-BE49-F238E27FC236}">
                    <a16:creationId xmlns:a16="http://schemas.microsoft.com/office/drawing/2014/main" id="{D3BEE193-EAA9-44CC-BD65-CEB60BF06553}"/>
                  </a:ext>
                </a:extLst>
              </p:cNvPr>
              <p:cNvSpPr>
                <a:spLocks/>
              </p:cNvSpPr>
              <p:nvPr/>
            </p:nvSpPr>
            <p:spPr bwMode="auto">
              <a:xfrm>
                <a:off x="7117328" y="5357314"/>
                <a:ext cx="70019" cy="183125"/>
              </a:xfrm>
              <a:custGeom>
                <a:avLst/>
                <a:gdLst>
                  <a:gd name="T0" fmla="*/ 10 w 44"/>
                  <a:gd name="T1" fmla="*/ 0 h 115"/>
                  <a:gd name="T2" fmla="*/ 0 w 44"/>
                  <a:gd name="T3" fmla="*/ 0 h 115"/>
                  <a:gd name="T4" fmla="*/ 0 w 44"/>
                  <a:gd name="T5" fmla="*/ 115 h 115"/>
                  <a:gd name="T6" fmla="*/ 9 w 44"/>
                  <a:gd name="T7" fmla="*/ 115 h 115"/>
                  <a:gd name="T8" fmla="*/ 44 w 44"/>
                  <a:gd name="T9" fmla="*/ 112 h 115"/>
                  <a:gd name="T10" fmla="*/ 44 w 44"/>
                  <a:gd name="T11" fmla="*/ 112 h 115"/>
                  <a:gd name="T12" fmla="*/ 10 w 44"/>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44" h="115">
                    <a:moveTo>
                      <a:pt x="10" y="0"/>
                    </a:moveTo>
                    <a:cubicBezTo>
                      <a:pt x="0" y="0"/>
                      <a:pt x="0" y="0"/>
                      <a:pt x="0" y="0"/>
                    </a:cubicBezTo>
                    <a:cubicBezTo>
                      <a:pt x="0" y="115"/>
                      <a:pt x="0" y="115"/>
                      <a:pt x="0" y="115"/>
                    </a:cubicBezTo>
                    <a:cubicBezTo>
                      <a:pt x="3" y="115"/>
                      <a:pt x="6" y="115"/>
                      <a:pt x="9" y="115"/>
                    </a:cubicBezTo>
                    <a:cubicBezTo>
                      <a:pt x="20" y="115"/>
                      <a:pt x="31" y="114"/>
                      <a:pt x="44" y="112"/>
                    </a:cubicBezTo>
                    <a:cubicBezTo>
                      <a:pt x="44" y="112"/>
                      <a:pt x="44" y="112"/>
                      <a:pt x="44" y="112"/>
                    </a:cubicBezTo>
                    <a:cubicBezTo>
                      <a:pt x="10" y="0"/>
                      <a:pt x="10" y="0"/>
                      <a:pt x="10"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1" name="Freeform 29">
                <a:extLst>
                  <a:ext uri="{FF2B5EF4-FFF2-40B4-BE49-F238E27FC236}">
                    <a16:creationId xmlns:a16="http://schemas.microsoft.com/office/drawing/2014/main" id="{684F233A-029C-49D4-A67C-26E2C91B211D}"/>
                  </a:ext>
                </a:extLst>
              </p:cNvPr>
              <p:cNvSpPr>
                <a:spLocks/>
              </p:cNvSpPr>
              <p:nvPr/>
            </p:nvSpPr>
            <p:spPr bwMode="auto">
              <a:xfrm>
                <a:off x="6018576" y="4273373"/>
                <a:ext cx="300945" cy="490130"/>
              </a:xfrm>
              <a:custGeom>
                <a:avLst/>
                <a:gdLst>
                  <a:gd name="T0" fmla="*/ 447 w 447"/>
                  <a:gd name="T1" fmla="*/ 657 h 728"/>
                  <a:gd name="T2" fmla="*/ 242 w 447"/>
                  <a:gd name="T3" fmla="*/ 0 h 728"/>
                  <a:gd name="T4" fmla="*/ 197 w 447"/>
                  <a:gd name="T5" fmla="*/ 0 h 728"/>
                  <a:gd name="T6" fmla="*/ 0 w 447"/>
                  <a:gd name="T7" fmla="*/ 681 h 728"/>
                  <a:gd name="T8" fmla="*/ 12 w 447"/>
                  <a:gd name="T9" fmla="*/ 728 h 728"/>
                  <a:gd name="T10" fmla="*/ 424 w 447"/>
                  <a:gd name="T11" fmla="*/ 726 h 728"/>
                  <a:gd name="T12" fmla="*/ 447 w 447"/>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7" h="728">
                    <a:moveTo>
                      <a:pt x="447" y="657"/>
                    </a:moveTo>
                    <a:lnTo>
                      <a:pt x="242" y="0"/>
                    </a:lnTo>
                    <a:lnTo>
                      <a:pt x="197" y="0"/>
                    </a:lnTo>
                    <a:lnTo>
                      <a:pt x="0" y="681"/>
                    </a:lnTo>
                    <a:lnTo>
                      <a:pt x="12" y="728"/>
                    </a:lnTo>
                    <a:lnTo>
                      <a:pt x="424" y="726"/>
                    </a:lnTo>
                    <a:lnTo>
                      <a:pt x="447" y="657"/>
                    </a:lnTo>
                    <a:close/>
                  </a:path>
                </a:pathLst>
              </a:custGeom>
              <a:solidFill>
                <a:srgbClr val="F8E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2" name="Freeform 30">
                <a:extLst>
                  <a:ext uri="{FF2B5EF4-FFF2-40B4-BE49-F238E27FC236}">
                    <a16:creationId xmlns:a16="http://schemas.microsoft.com/office/drawing/2014/main" id="{ECD710AB-B046-4818-A6A2-35C1AD22F1AE}"/>
                  </a:ext>
                </a:extLst>
              </p:cNvPr>
              <p:cNvSpPr>
                <a:spLocks/>
              </p:cNvSpPr>
              <p:nvPr/>
            </p:nvSpPr>
            <p:spPr bwMode="auto">
              <a:xfrm>
                <a:off x="6018576" y="4273373"/>
                <a:ext cx="300945" cy="490130"/>
              </a:xfrm>
              <a:custGeom>
                <a:avLst/>
                <a:gdLst>
                  <a:gd name="T0" fmla="*/ 447 w 447"/>
                  <a:gd name="T1" fmla="*/ 657 h 728"/>
                  <a:gd name="T2" fmla="*/ 242 w 447"/>
                  <a:gd name="T3" fmla="*/ 0 h 728"/>
                  <a:gd name="T4" fmla="*/ 197 w 447"/>
                  <a:gd name="T5" fmla="*/ 0 h 728"/>
                  <a:gd name="T6" fmla="*/ 0 w 447"/>
                  <a:gd name="T7" fmla="*/ 681 h 728"/>
                  <a:gd name="T8" fmla="*/ 12 w 447"/>
                  <a:gd name="T9" fmla="*/ 728 h 728"/>
                  <a:gd name="T10" fmla="*/ 424 w 447"/>
                  <a:gd name="T11" fmla="*/ 726 h 728"/>
                  <a:gd name="T12" fmla="*/ 447 w 447"/>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7" h="728">
                    <a:moveTo>
                      <a:pt x="447" y="657"/>
                    </a:moveTo>
                    <a:lnTo>
                      <a:pt x="242" y="0"/>
                    </a:lnTo>
                    <a:lnTo>
                      <a:pt x="197" y="0"/>
                    </a:lnTo>
                    <a:lnTo>
                      <a:pt x="0" y="681"/>
                    </a:lnTo>
                    <a:lnTo>
                      <a:pt x="12" y="728"/>
                    </a:lnTo>
                    <a:lnTo>
                      <a:pt x="424" y="726"/>
                    </a:lnTo>
                    <a:lnTo>
                      <a:pt x="447" y="6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3" name="Freeform 31">
                <a:extLst>
                  <a:ext uri="{FF2B5EF4-FFF2-40B4-BE49-F238E27FC236}">
                    <a16:creationId xmlns:a16="http://schemas.microsoft.com/office/drawing/2014/main" id="{1E13DE16-1FBD-44C8-9774-ABD48FD00F3E}"/>
                  </a:ext>
                </a:extLst>
              </p:cNvPr>
              <p:cNvSpPr>
                <a:spLocks/>
              </p:cNvSpPr>
              <p:nvPr/>
            </p:nvSpPr>
            <p:spPr bwMode="auto">
              <a:xfrm>
                <a:off x="6104752" y="4694831"/>
                <a:ext cx="125899" cy="2160476"/>
              </a:xfrm>
              <a:custGeom>
                <a:avLst/>
                <a:gdLst>
                  <a:gd name="T0" fmla="*/ 79 w 79"/>
                  <a:gd name="T1" fmla="*/ 1357 h 1357"/>
                  <a:gd name="T2" fmla="*/ 0 w 79"/>
                  <a:gd name="T3" fmla="*/ 1357 h 1357"/>
                  <a:gd name="T4" fmla="*/ 0 w 79"/>
                  <a:gd name="T5" fmla="*/ 32 h 1357"/>
                  <a:gd name="T6" fmla="*/ 39 w 79"/>
                  <a:gd name="T7" fmla="*/ 1 h 1357"/>
                  <a:gd name="T8" fmla="*/ 79 w 79"/>
                  <a:gd name="T9" fmla="*/ 32 h 1357"/>
                  <a:gd name="T10" fmla="*/ 79 w 79"/>
                  <a:gd name="T11" fmla="*/ 1357 h 1357"/>
                </a:gdLst>
                <a:ahLst/>
                <a:cxnLst>
                  <a:cxn ang="0">
                    <a:pos x="T0" y="T1"/>
                  </a:cxn>
                  <a:cxn ang="0">
                    <a:pos x="T2" y="T3"/>
                  </a:cxn>
                  <a:cxn ang="0">
                    <a:pos x="T4" y="T5"/>
                  </a:cxn>
                  <a:cxn ang="0">
                    <a:pos x="T6" y="T7"/>
                  </a:cxn>
                  <a:cxn ang="0">
                    <a:pos x="T8" y="T9"/>
                  </a:cxn>
                  <a:cxn ang="0">
                    <a:pos x="T10" y="T11"/>
                  </a:cxn>
                </a:cxnLst>
                <a:rect l="0" t="0" r="r" b="b"/>
                <a:pathLst>
                  <a:path w="79" h="1357">
                    <a:moveTo>
                      <a:pt x="79" y="1357"/>
                    </a:moveTo>
                    <a:cubicBezTo>
                      <a:pt x="0" y="1357"/>
                      <a:pt x="0" y="1357"/>
                      <a:pt x="0" y="1357"/>
                    </a:cubicBezTo>
                    <a:cubicBezTo>
                      <a:pt x="0" y="32"/>
                      <a:pt x="0" y="32"/>
                      <a:pt x="0" y="32"/>
                    </a:cubicBezTo>
                    <a:cubicBezTo>
                      <a:pt x="0" y="32"/>
                      <a:pt x="5" y="1"/>
                      <a:pt x="39" y="1"/>
                    </a:cubicBezTo>
                    <a:cubicBezTo>
                      <a:pt x="73" y="0"/>
                      <a:pt x="79" y="32"/>
                      <a:pt x="79" y="32"/>
                    </a:cubicBezTo>
                    <a:cubicBezTo>
                      <a:pt x="79" y="1357"/>
                      <a:pt x="79" y="1357"/>
                      <a:pt x="79" y="1357"/>
                    </a:cubicBezTo>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4" name="Freeform 32">
                <a:extLst>
                  <a:ext uri="{FF2B5EF4-FFF2-40B4-BE49-F238E27FC236}">
                    <a16:creationId xmlns:a16="http://schemas.microsoft.com/office/drawing/2014/main" id="{8A8FE097-9697-48EF-9551-4700D65E72E6}"/>
                  </a:ext>
                </a:extLst>
              </p:cNvPr>
              <p:cNvSpPr>
                <a:spLocks/>
              </p:cNvSpPr>
              <p:nvPr/>
            </p:nvSpPr>
            <p:spPr bwMode="auto">
              <a:xfrm>
                <a:off x="6228631" y="4692138"/>
                <a:ext cx="100315" cy="2161149"/>
              </a:xfrm>
              <a:custGeom>
                <a:avLst/>
                <a:gdLst>
                  <a:gd name="T0" fmla="*/ 63 w 63"/>
                  <a:gd name="T1" fmla="*/ 1358 h 1358"/>
                  <a:gd name="T2" fmla="*/ 0 w 63"/>
                  <a:gd name="T3" fmla="*/ 1358 h 1358"/>
                  <a:gd name="T4" fmla="*/ 0 w 63"/>
                  <a:gd name="T5" fmla="*/ 32 h 1358"/>
                  <a:gd name="T6" fmla="*/ 30 w 63"/>
                  <a:gd name="T7" fmla="*/ 0 h 1358"/>
                  <a:gd name="T8" fmla="*/ 63 w 63"/>
                  <a:gd name="T9" fmla="*/ 32 h 1358"/>
                  <a:gd name="T10" fmla="*/ 63 w 63"/>
                  <a:gd name="T11" fmla="*/ 1358 h 1358"/>
                </a:gdLst>
                <a:ahLst/>
                <a:cxnLst>
                  <a:cxn ang="0">
                    <a:pos x="T0" y="T1"/>
                  </a:cxn>
                  <a:cxn ang="0">
                    <a:pos x="T2" y="T3"/>
                  </a:cxn>
                  <a:cxn ang="0">
                    <a:pos x="T4" y="T5"/>
                  </a:cxn>
                  <a:cxn ang="0">
                    <a:pos x="T6" y="T7"/>
                  </a:cxn>
                  <a:cxn ang="0">
                    <a:pos x="T8" y="T9"/>
                  </a:cxn>
                  <a:cxn ang="0">
                    <a:pos x="T10" y="T11"/>
                  </a:cxn>
                </a:cxnLst>
                <a:rect l="0" t="0" r="r" b="b"/>
                <a:pathLst>
                  <a:path w="63" h="1358">
                    <a:moveTo>
                      <a:pt x="63" y="1358"/>
                    </a:moveTo>
                    <a:cubicBezTo>
                      <a:pt x="0" y="1358"/>
                      <a:pt x="0" y="1358"/>
                      <a:pt x="0" y="1358"/>
                    </a:cubicBezTo>
                    <a:cubicBezTo>
                      <a:pt x="0" y="32"/>
                      <a:pt x="0" y="32"/>
                      <a:pt x="0" y="32"/>
                    </a:cubicBezTo>
                    <a:cubicBezTo>
                      <a:pt x="0" y="32"/>
                      <a:pt x="4" y="1"/>
                      <a:pt x="30" y="0"/>
                    </a:cubicBezTo>
                    <a:cubicBezTo>
                      <a:pt x="57" y="0"/>
                      <a:pt x="63" y="32"/>
                      <a:pt x="63" y="32"/>
                    </a:cubicBezTo>
                    <a:cubicBezTo>
                      <a:pt x="63" y="1358"/>
                      <a:pt x="63" y="1358"/>
                      <a:pt x="63" y="1358"/>
                    </a:cubicBezTo>
                  </a:path>
                </a:pathLst>
              </a:custGeom>
              <a:solidFill>
                <a:srgbClr val="FFB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5" name="Freeform 33">
                <a:extLst>
                  <a:ext uri="{FF2B5EF4-FFF2-40B4-BE49-F238E27FC236}">
                    <a16:creationId xmlns:a16="http://schemas.microsoft.com/office/drawing/2014/main" id="{DB62DDF1-B3CD-422F-A8EB-9C1477F6AEE5}"/>
                  </a:ext>
                </a:extLst>
              </p:cNvPr>
              <p:cNvSpPr>
                <a:spLocks/>
              </p:cNvSpPr>
              <p:nvPr/>
            </p:nvSpPr>
            <p:spPr bwMode="auto">
              <a:xfrm>
                <a:off x="6007804" y="4692138"/>
                <a:ext cx="100315" cy="2161149"/>
              </a:xfrm>
              <a:custGeom>
                <a:avLst/>
                <a:gdLst>
                  <a:gd name="T0" fmla="*/ 63 w 63"/>
                  <a:gd name="T1" fmla="*/ 1358 h 1358"/>
                  <a:gd name="T2" fmla="*/ 0 w 63"/>
                  <a:gd name="T3" fmla="*/ 1358 h 1358"/>
                  <a:gd name="T4" fmla="*/ 0 w 63"/>
                  <a:gd name="T5" fmla="*/ 32 h 1358"/>
                  <a:gd name="T6" fmla="*/ 31 w 63"/>
                  <a:gd name="T7" fmla="*/ 0 h 1358"/>
                  <a:gd name="T8" fmla="*/ 63 w 63"/>
                  <a:gd name="T9" fmla="*/ 32 h 1358"/>
                  <a:gd name="T10" fmla="*/ 63 w 63"/>
                  <a:gd name="T11" fmla="*/ 1358 h 1358"/>
                </a:gdLst>
                <a:ahLst/>
                <a:cxnLst>
                  <a:cxn ang="0">
                    <a:pos x="T0" y="T1"/>
                  </a:cxn>
                  <a:cxn ang="0">
                    <a:pos x="T2" y="T3"/>
                  </a:cxn>
                  <a:cxn ang="0">
                    <a:pos x="T4" y="T5"/>
                  </a:cxn>
                  <a:cxn ang="0">
                    <a:pos x="T6" y="T7"/>
                  </a:cxn>
                  <a:cxn ang="0">
                    <a:pos x="T8" y="T9"/>
                  </a:cxn>
                  <a:cxn ang="0">
                    <a:pos x="T10" y="T11"/>
                  </a:cxn>
                </a:cxnLst>
                <a:rect l="0" t="0" r="r" b="b"/>
                <a:pathLst>
                  <a:path w="63" h="1358">
                    <a:moveTo>
                      <a:pt x="63" y="1358"/>
                    </a:moveTo>
                    <a:cubicBezTo>
                      <a:pt x="0" y="1358"/>
                      <a:pt x="0" y="1358"/>
                      <a:pt x="0" y="1358"/>
                    </a:cubicBezTo>
                    <a:cubicBezTo>
                      <a:pt x="0" y="32"/>
                      <a:pt x="0" y="32"/>
                      <a:pt x="0" y="32"/>
                    </a:cubicBezTo>
                    <a:cubicBezTo>
                      <a:pt x="0" y="32"/>
                      <a:pt x="4" y="1"/>
                      <a:pt x="31" y="0"/>
                    </a:cubicBezTo>
                    <a:cubicBezTo>
                      <a:pt x="58" y="0"/>
                      <a:pt x="63" y="32"/>
                      <a:pt x="63" y="32"/>
                    </a:cubicBezTo>
                    <a:lnTo>
                      <a:pt x="63" y="1358"/>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6" name="Freeform 34">
                <a:extLst>
                  <a:ext uri="{FF2B5EF4-FFF2-40B4-BE49-F238E27FC236}">
                    <a16:creationId xmlns:a16="http://schemas.microsoft.com/office/drawing/2014/main" id="{0B491291-E8F3-44EB-803F-1D7E7F066D0B}"/>
                  </a:ext>
                </a:extLst>
              </p:cNvPr>
              <p:cNvSpPr>
                <a:spLocks/>
              </p:cNvSpPr>
              <p:nvPr/>
            </p:nvSpPr>
            <p:spPr bwMode="auto">
              <a:xfrm>
                <a:off x="6104752" y="4268661"/>
                <a:ext cx="129265" cy="185818"/>
              </a:xfrm>
              <a:custGeom>
                <a:avLst/>
                <a:gdLst>
                  <a:gd name="T0" fmla="*/ 0 w 81"/>
                  <a:gd name="T1" fmla="*/ 107 h 117"/>
                  <a:gd name="T2" fmla="*/ 81 w 81"/>
                  <a:gd name="T3" fmla="*/ 109 h 117"/>
                  <a:gd name="T4" fmla="*/ 48 w 81"/>
                  <a:gd name="T5" fmla="*/ 0 h 117"/>
                  <a:gd name="T6" fmla="*/ 28 w 81"/>
                  <a:gd name="T7" fmla="*/ 0 h 117"/>
                  <a:gd name="T8" fmla="*/ 0 w 81"/>
                  <a:gd name="T9" fmla="*/ 107 h 117"/>
                </a:gdLst>
                <a:ahLst/>
                <a:cxnLst>
                  <a:cxn ang="0">
                    <a:pos x="T0" y="T1"/>
                  </a:cxn>
                  <a:cxn ang="0">
                    <a:pos x="T2" y="T3"/>
                  </a:cxn>
                  <a:cxn ang="0">
                    <a:pos x="T4" y="T5"/>
                  </a:cxn>
                  <a:cxn ang="0">
                    <a:pos x="T6" y="T7"/>
                  </a:cxn>
                  <a:cxn ang="0">
                    <a:pos x="T8" y="T9"/>
                  </a:cxn>
                </a:cxnLst>
                <a:rect l="0" t="0" r="r" b="b"/>
                <a:pathLst>
                  <a:path w="81" h="117">
                    <a:moveTo>
                      <a:pt x="0" y="107"/>
                    </a:moveTo>
                    <a:cubicBezTo>
                      <a:pt x="0" y="107"/>
                      <a:pt x="39" y="117"/>
                      <a:pt x="81" y="109"/>
                    </a:cubicBezTo>
                    <a:cubicBezTo>
                      <a:pt x="48" y="0"/>
                      <a:pt x="48" y="0"/>
                      <a:pt x="48" y="0"/>
                    </a:cubicBezTo>
                    <a:cubicBezTo>
                      <a:pt x="28" y="0"/>
                      <a:pt x="28" y="0"/>
                      <a:pt x="28" y="0"/>
                    </a:cubicBezTo>
                    <a:cubicBezTo>
                      <a:pt x="0" y="107"/>
                      <a:pt x="0" y="107"/>
                      <a:pt x="0" y="107"/>
                    </a:cubicBezTo>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7" name="Freeform 50">
                <a:extLst>
                  <a:ext uri="{FF2B5EF4-FFF2-40B4-BE49-F238E27FC236}">
                    <a16:creationId xmlns:a16="http://schemas.microsoft.com/office/drawing/2014/main" id="{A4865AB5-DEC6-4E41-9E32-CC6950F3975D}"/>
                  </a:ext>
                </a:extLst>
              </p:cNvPr>
              <p:cNvSpPr>
                <a:spLocks/>
              </p:cNvSpPr>
              <p:nvPr/>
            </p:nvSpPr>
            <p:spPr bwMode="auto">
              <a:xfrm>
                <a:off x="6173424" y="4266641"/>
                <a:ext cx="238332" cy="2588666"/>
              </a:xfrm>
              <a:custGeom>
                <a:avLst/>
                <a:gdLst>
                  <a:gd name="T0" fmla="*/ 27 w 150"/>
                  <a:gd name="T1" fmla="*/ 0 h 1626"/>
                  <a:gd name="T2" fmla="*/ 0 w 150"/>
                  <a:gd name="T3" fmla="*/ 1 h 1626"/>
                  <a:gd name="T4" fmla="*/ 5 w 150"/>
                  <a:gd name="T5" fmla="*/ 1 h 1626"/>
                  <a:gd name="T6" fmla="*/ 38 w 150"/>
                  <a:gd name="T7" fmla="*/ 110 h 1626"/>
                  <a:gd name="T8" fmla="*/ 92 w 150"/>
                  <a:gd name="T9" fmla="*/ 282 h 1626"/>
                  <a:gd name="T10" fmla="*/ 92 w 150"/>
                  <a:gd name="T11" fmla="*/ 284 h 1626"/>
                  <a:gd name="T12" fmla="*/ 98 w 150"/>
                  <a:gd name="T13" fmla="*/ 299 h 1626"/>
                  <a:gd name="T14" fmla="*/ 98 w 150"/>
                  <a:gd name="T15" fmla="*/ 1625 h 1626"/>
                  <a:gd name="T16" fmla="*/ 36 w 150"/>
                  <a:gd name="T17" fmla="*/ 1625 h 1626"/>
                  <a:gd name="T18" fmla="*/ 36 w 150"/>
                  <a:gd name="T19" fmla="*/ 1626 h 1626"/>
                  <a:gd name="T20" fmla="*/ 150 w 150"/>
                  <a:gd name="T21" fmla="*/ 1626 h 1626"/>
                  <a:gd name="T22" fmla="*/ 135 w 150"/>
                  <a:gd name="T23" fmla="*/ 290 h 1626"/>
                  <a:gd name="T24" fmla="*/ 27 w 150"/>
                  <a:gd name="T25" fmla="*/ 0 h 1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626">
                    <a:moveTo>
                      <a:pt x="27" y="0"/>
                    </a:moveTo>
                    <a:cubicBezTo>
                      <a:pt x="0" y="1"/>
                      <a:pt x="0" y="1"/>
                      <a:pt x="0" y="1"/>
                    </a:cubicBezTo>
                    <a:cubicBezTo>
                      <a:pt x="5" y="1"/>
                      <a:pt x="5" y="1"/>
                      <a:pt x="5" y="1"/>
                    </a:cubicBezTo>
                    <a:cubicBezTo>
                      <a:pt x="38" y="110"/>
                      <a:pt x="38" y="110"/>
                      <a:pt x="38" y="110"/>
                    </a:cubicBezTo>
                    <a:cubicBezTo>
                      <a:pt x="92" y="282"/>
                      <a:pt x="92" y="282"/>
                      <a:pt x="92" y="282"/>
                    </a:cubicBezTo>
                    <a:cubicBezTo>
                      <a:pt x="92" y="284"/>
                      <a:pt x="92" y="284"/>
                      <a:pt x="92" y="284"/>
                    </a:cubicBezTo>
                    <a:cubicBezTo>
                      <a:pt x="96" y="291"/>
                      <a:pt x="98" y="299"/>
                      <a:pt x="98" y="299"/>
                    </a:cubicBezTo>
                    <a:cubicBezTo>
                      <a:pt x="98" y="1625"/>
                      <a:pt x="98" y="1625"/>
                      <a:pt x="98" y="1625"/>
                    </a:cubicBezTo>
                    <a:cubicBezTo>
                      <a:pt x="36" y="1625"/>
                      <a:pt x="36" y="1625"/>
                      <a:pt x="36" y="1625"/>
                    </a:cubicBezTo>
                    <a:cubicBezTo>
                      <a:pt x="36" y="1626"/>
                      <a:pt x="36" y="1626"/>
                      <a:pt x="36" y="1626"/>
                    </a:cubicBezTo>
                    <a:cubicBezTo>
                      <a:pt x="150" y="1626"/>
                      <a:pt x="150" y="1626"/>
                      <a:pt x="150" y="1626"/>
                    </a:cubicBezTo>
                    <a:cubicBezTo>
                      <a:pt x="135" y="290"/>
                      <a:pt x="135" y="290"/>
                      <a:pt x="135" y="290"/>
                    </a:cubicBezTo>
                    <a:cubicBezTo>
                      <a:pt x="27" y="0"/>
                      <a:pt x="27" y="0"/>
                      <a:pt x="27" y="0"/>
                    </a:cubicBezTo>
                  </a:path>
                </a:pathLst>
              </a:custGeom>
              <a:solidFill>
                <a:srgbClr val="9C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8" name="Freeform 51">
                <a:extLst>
                  <a:ext uri="{FF2B5EF4-FFF2-40B4-BE49-F238E27FC236}">
                    <a16:creationId xmlns:a16="http://schemas.microsoft.com/office/drawing/2014/main" id="{C9D77F17-E838-4D96-843E-F0108CE5745E}"/>
                  </a:ext>
                </a:extLst>
              </p:cNvPr>
              <p:cNvSpPr>
                <a:spLocks/>
              </p:cNvSpPr>
              <p:nvPr/>
            </p:nvSpPr>
            <p:spPr bwMode="auto">
              <a:xfrm>
                <a:off x="6161979" y="4441687"/>
                <a:ext cx="157542" cy="298252"/>
              </a:xfrm>
              <a:custGeom>
                <a:avLst/>
                <a:gdLst>
                  <a:gd name="T0" fmla="*/ 45 w 99"/>
                  <a:gd name="T1" fmla="*/ 0 h 187"/>
                  <a:gd name="T2" fmla="*/ 45 w 99"/>
                  <a:gd name="T3" fmla="*/ 0 h 187"/>
                  <a:gd name="T4" fmla="*/ 11 w 99"/>
                  <a:gd name="T5" fmla="*/ 3 h 187"/>
                  <a:gd name="T6" fmla="*/ 0 w 99"/>
                  <a:gd name="T7" fmla="*/ 3 h 187"/>
                  <a:gd name="T8" fmla="*/ 0 w 99"/>
                  <a:gd name="T9" fmla="*/ 160 h 187"/>
                  <a:gd name="T10" fmla="*/ 3 w 99"/>
                  <a:gd name="T11" fmla="*/ 160 h 187"/>
                  <a:gd name="T12" fmla="*/ 4 w 99"/>
                  <a:gd name="T13" fmla="*/ 160 h 187"/>
                  <a:gd name="T14" fmla="*/ 42 w 99"/>
                  <a:gd name="T15" fmla="*/ 187 h 187"/>
                  <a:gd name="T16" fmla="*/ 72 w 99"/>
                  <a:gd name="T17" fmla="*/ 157 h 187"/>
                  <a:gd name="T18" fmla="*/ 73 w 99"/>
                  <a:gd name="T19" fmla="*/ 157 h 187"/>
                  <a:gd name="T20" fmla="*/ 99 w 99"/>
                  <a:gd name="T21" fmla="*/ 174 h 187"/>
                  <a:gd name="T22" fmla="*/ 99 w 99"/>
                  <a:gd name="T23" fmla="*/ 172 h 187"/>
                  <a:gd name="T24" fmla="*/ 45 w 99"/>
                  <a:gd name="T25"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7">
                    <a:moveTo>
                      <a:pt x="45" y="0"/>
                    </a:moveTo>
                    <a:cubicBezTo>
                      <a:pt x="45" y="0"/>
                      <a:pt x="45" y="0"/>
                      <a:pt x="45" y="0"/>
                    </a:cubicBezTo>
                    <a:cubicBezTo>
                      <a:pt x="33" y="2"/>
                      <a:pt x="21" y="3"/>
                      <a:pt x="11" y="3"/>
                    </a:cubicBezTo>
                    <a:cubicBezTo>
                      <a:pt x="7" y="3"/>
                      <a:pt x="3" y="3"/>
                      <a:pt x="0" y="3"/>
                    </a:cubicBezTo>
                    <a:cubicBezTo>
                      <a:pt x="0" y="160"/>
                      <a:pt x="0" y="160"/>
                      <a:pt x="0" y="160"/>
                    </a:cubicBezTo>
                    <a:cubicBezTo>
                      <a:pt x="1" y="160"/>
                      <a:pt x="2" y="160"/>
                      <a:pt x="3" y="160"/>
                    </a:cubicBezTo>
                    <a:cubicBezTo>
                      <a:pt x="3" y="160"/>
                      <a:pt x="4" y="160"/>
                      <a:pt x="4" y="160"/>
                    </a:cubicBezTo>
                    <a:cubicBezTo>
                      <a:pt x="29" y="160"/>
                      <a:pt x="39" y="178"/>
                      <a:pt x="42" y="187"/>
                    </a:cubicBezTo>
                    <a:cubicBezTo>
                      <a:pt x="44" y="179"/>
                      <a:pt x="50" y="158"/>
                      <a:pt x="72" y="157"/>
                    </a:cubicBezTo>
                    <a:cubicBezTo>
                      <a:pt x="73" y="157"/>
                      <a:pt x="73" y="157"/>
                      <a:pt x="73" y="157"/>
                    </a:cubicBezTo>
                    <a:cubicBezTo>
                      <a:pt x="87" y="157"/>
                      <a:pt x="94" y="166"/>
                      <a:pt x="99" y="174"/>
                    </a:cubicBezTo>
                    <a:cubicBezTo>
                      <a:pt x="99" y="172"/>
                      <a:pt x="99" y="172"/>
                      <a:pt x="99" y="172"/>
                    </a:cubicBezTo>
                    <a:cubicBezTo>
                      <a:pt x="45" y="0"/>
                      <a:pt x="45" y="0"/>
                      <a:pt x="45" y="0"/>
                    </a:cubicBezTo>
                  </a:path>
                </a:pathLst>
              </a:custGeom>
              <a:solidFill>
                <a:srgbClr val="C2B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29" name="Freeform 52">
                <a:extLst>
                  <a:ext uri="{FF2B5EF4-FFF2-40B4-BE49-F238E27FC236}">
                    <a16:creationId xmlns:a16="http://schemas.microsoft.com/office/drawing/2014/main" id="{B6582E84-CFD2-4979-A51B-0407B0A2CBF7}"/>
                  </a:ext>
                </a:extLst>
              </p:cNvPr>
              <p:cNvSpPr>
                <a:spLocks/>
              </p:cNvSpPr>
              <p:nvPr/>
            </p:nvSpPr>
            <p:spPr bwMode="auto">
              <a:xfrm>
                <a:off x="6161979" y="4696851"/>
                <a:ext cx="68672" cy="2158456"/>
              </a:xfrm>
              <a:custGeom>
                <a:avLst/>
                <a:gdLst>
                  <a:gd name="T0" fmla="*/ 4 w 43"/>
                  <a:gd name="T1" fmla="*/ 0 h 1356"/>
                  <a:gd name="T2" fmla="*/ 3 w 43"/>
                  <a:gd name="T3" fmla="*/ 0 h 1356"/>
                  <a:gd name="T4" fmla="*/ 0 w 43"/>
                  <a:gd name="T5" fmla="*/ 0 h 1356"/>
                  <a:gd name="T6" fmla="*/ 0 w 43"/>
                  <a:gd name="T7" fmla="*/ 1356 h 1356"/>
                  <a:gd name="T8" fmla="*/ 43 w 43"/>
                  <a:gd name="T9" fmla="*/ 1356 h 1356"/>
                  <a:gd name="T10" fmla="*/ 43 w 43"/>
                  <a:gd name="T11" fmla="*/ 1355 h 1356"/>
                  <a:gd name="T12" fmla="*/ 42 w 43"/>
                  <a:gd name="T13" fmla="*/ 1355 h 1356"/>
                  <a:gd name="T14" fmla="*/ 42 w 43"/>
                  <a:gd name="T15" fmla="*/ 29 h 1356"/>
                  <a:gd name="T16" fmla="*/ 42 w 43"/>
                  <a:gd name="T17" fmla="*/ 27 h 1356"/>
                  <a:gd name="T18" fmla="*/ 4 w 43"/>
                  <a:gd name="T19" fmla="*/ 0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356">
                    <a:moveTo>
                      <a:pt x="4" y="0"/>
                    </a:moveTo>
                    <a:cubicBezTo>
                      <a:pt x="4" y="0"/>
                      <a:pt x="3" y="0"/>
                      <a:pt x="3" y="0"/>
                    </a:cubicBezTo>
                    <a:cubicBezTo>
                      <a:pt x="2" y="0"/>
                      <a:pt x="1" y="0"/>
                      <a:pt x="0" y="0"/>
                    </a:cubicBezTo>
                    <a:cubicBezTo>
                      <a:pt x="0" y="1356"/>
                      <a:pt x="0" y="1356"/>
                      <a:pt x="0" y="1356"/>
                    </a:cubicBezTo>
                    <a:cubicBezTo>
                      <a:pt x="43" y="1356"/>
                      <a:pt x="43" y="1356"/>
                      <a:pt x="43" y="1356"/>
                    </a:cubicBezTo>
                    <a:cubicBezTo>
                      <a:pt x="43" y="1355"/>
                      <a:pt x="43" y="1355"/>
                      <a:pt x="43" y="1355"/>
                    </a:cubicBezTo>
                    <a:cubicBezTo>
                      <a:pt x="42" y="1355"/>
                      <a:pt x="42" y="1355"/>
                      <a:pt x="42" y="1355"/>
                    </a:cubicBezTo>
                    <a:cubicBezTo>
                      <a:pt x="42" y="29"/>
                      <a:pt x="42" y="29"/>
                      <a:pt x="42" y="29"/>
                    </a:cubicBezTo>
                    <a:cubicBezTo>
                      <a:pt x="42" y="29"/>
                      <a:pt x="42" y="28"/>
                      <a:pt x="42" y="27"/>
                    </a:cubicBezTo>
                    <a:cubicBezTo>
                      <a:pt x="39" y="18"/>
                      <a:pt x="29" y="0"/>
                      <a:pt x="4"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0" name="Freeform 53">
                <a:extLst>
                  <a:ext uri="{FF2B5EF4-FFF2-40B4-BE49-F238E27FC236}">
                    <a16:creationId xmlns:a16="http://schemas.microsoft.com/office/drawing/2014/main" id="{C9A3E051-7125-401F-9979-D462B0800EE1}"/>
                  </a:ext>
                </a:extLst>
              </p:cNvPr>
              <p:cNvSpPr>
                <a:spLocks/>
              </p:cNvSpPr>
              <p:nvPr/>
            </p:nvSpPr>
            <p:spPr bwMode="auto">
              <a:xfrm>
                <a:off x="6228631" y="4692138"/>
                <a:ext cx="100315" cy="2161149"/>
              </a:xfrm>
              <a:custGeom>
                <a:avLst/>
                <a:gdLst>
                  <a:gd name="T0" fmla="*/ 31 w 63"/>
                  <a:gd name="T1" fmla="*/ 0 h 1358"/>
                  <a:gd name="T2" fmla="*/ 30 w 63"/>
                  <a:gd name="T3" fmla="*/ 0 h 1358"/>
                  <a:gd name="T4" fmla="*/ 0 w 63"/>
                  <a:gd name="T5" fmla="*/ 30 h 1358"/>
                  <a:gd name="T6" fmla="*/ 0 w 63"/>
                  <a:gd name="T7" fmla="*/ 32 h 1358"/>
                  <a:gd name="T8" fmla="*/ 0 w 63"/>
                  <a:gd name="T9" fmla="*/ 1358 h 1358"/>
                  <a:gd name="T10" fmla="*/ 1 w 63"/>
                  <a:gd name="T11" fmla="*/ 1358 h 1358"/>
                  <a:gd name="T12" fmla="*/ 63 w 63"/>
                  <a:gd name="T13" fmla="*/ 1358 h 1358"/>
                  <a:gd name="T14" fmla="*/ 63 w 63"/>
                  <a:gd name="T15" fmla="*/ 32 h 1358"/>
                  <a:gd name="T16" fmla="*/ 57 w 63"/>
                  <a:gd name="T17" fmla="*/ 17 h 1358"/>
                  <a:gd name="T18" fmla="*/ 31 w 63"/>
                  <a:gd name="T19" fmla="*/ 0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358">
                    <a:moveTo>
                      <a:pt x="31" y="0"/>
                    </a:moveTo>
                    <a:cubicBezTo>
                      <a:pt x="31" y="0"/>
                      <a:pt x="31" y="0"/>
                      <a:pt x="30" y="0"/>
                    </a:cubicBezTo>
                    <a:cubicBezTo>
                      <a:pt x="8" y="1"/>
                      <a:pt x="2" y="22"/>
                      <a:pt x="0" y="30"/>
                    </a:cubicBezTo>
                    <a:cubicBezTo>
                      <a:pt x="0" y="31"/>
                      <a:pt x="0" y="32"/>
                      <a:pt x="0" y="32"/>
                    </a:cubicBezTo>
                    <a:cubicBezTo>
                      <a:pt x="0" y="1358"/>
                      <a:pt x="0" y="1358"/>
                      <a:pt x="0" y="1358"/>
                    </a:cubicBezTo>
                    <a:cubicBezTo>
                      <a:pt x="1" y="1358"/>
                      <a:pt x="1" y="1358"/>
                      <a:pt x="1" y="1358"/>
                    </a:cubicBezTo>
                    <a:cubicBezTo>
                      <a:pt x="63" y="1358"/>
                      <a:pt x="63" y="1358"/>
                      <a:pt x="63" y="1358"/>
                    </a:cubicBezTo>
                    <a:cubicBezTo>
                      <a:pt x="63" y="32"/>
                      <a:pt x="63" y="32"/>
                      <a:pt x="63" y="32"/>
                    </a:cubicBezTo>
                    <a:cubicBezTo>
                      <a:pt x="63" y="32"/>
                      <a:pt x="61" y="24"/>
                      <a:pt x="57" y="17"/>
                    </a:cubicBezTo>
                    <a:cubicBezTo>
                      <a:pt x="52" y="9"/>
                      <a:pt x="45" y="0"/>
                      <a:pt x="31"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1" name="Freeform 54">
                <a:extLst>
                  <a:ext uri="{FF2B5EF4-FFF2-40B4-BE49-F238E27FC236}">
                    <a16:creationId xmlns:a16="http://schemas.microsoft.com/office/drawing/2014/main" id="{249C7F67-81F5-419A-960D-E2C94871E2E8}"/>
                  </a:ext>
                </a:extLst>
              </p:cNvPr>
              <p:cNvSpPr>
                <a:spLocks/>
              </p:cNvSpPr>
              <p:nvPr/>
            </p:nvSpPr>
            <p:spPr bwMode="auto">
              <a:xfrm>
                <a:off x="6161979" y="4268661"/>
                <a:ext cx="72038" cy="178413"/>
              </a:xfrm>
              <a:custGeom>
                <a:avLst/>
                <a:gdLst>
                  <a:gd name="T0" fmla="*/ 12 w 45"/>
                  <a:gd name="T1" fmla="*/ 0 h 112"/>
                  <a:gd name="T2" fmla="*/ 7 w 45"/>
                  <a:gd name="T3" fmla="*/ 0 h 112"/>
                  <a:gd name="T4" fmla="*/ 0 w 45"/>
                  <a:gd name="T5" fmla="*/ 0 h 112"/>
                  <a:gd name="T6" fmla="*/ 0 w 45"/>
                  <a:gd name="T7" fmla="*/ 112 h 112"/>
                  <a:gd name="T8" fmla="*/ 11 w 45"/>
                  <a:gd name="T9" fmla="*/ 112 h 112"/>
                  <a:gd name="T10" fmla="*/ 45 w 45"/>
                  <a:gd name="T11" fmla="*/ 109 h 112"/>
                  <a:gd name="T12" fmla="*/ 45 w 45"/>
                  <a:gd name="T13" fmla="*/ 109 h 112"/>
                  <a:gd name="T14" fmla="*/ 12 w 45"/>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2">
                    <a:moveTo>
                      <a:pt x="12" y="0"/>
                    </a:moveTo>
                    <a:cubicBezTo>
                      <a:pt x="7" y="0"/>
                      <a:pt x="7" y="0"/>
                      <a:pt x="7" y="0"/>
                    </a:cubicBezTo>
                    <a:cubicBezTo>
                      <a:pt x="0" y="0"/>
                      <a:pt x="0" y="0"/>
                      <a:pt x="0" y="0"/>
                    </a:cubicBezTo>
                    <a:cubicBezTo>
                      <a:pt x="0" y="112"/>
                      <a:pt x="0" y="112"/>
                      <a:pt x="0" y="112"/>
                    </a:cubicBezTo>
                    <a:cubicBezTo>
                      <a:pt x="3" y="112"/>
                      <a:pt x="7" y="112"/>
                      <a:pt x="11" y="112"/>
                    </a:cubicBezTo>
                    <a:cubicBezTo>
                      <a:pt x="21" y="112"/>
                      <a:pt x="33" y="111"/>
                      <a:pt x="45" y="109"/>
                    </a:cubicBezTo>
                    <a:cubicBezTo>
                      <a:pt x="45" y="109"/>
                      <a:pt x="45" y="109"/>
                      <a:pt x="45" y="109"/>
                    </a:cubicBezTo>
                    <a:cubicBezTo>
                      <a:pt x="12" y="0"/>
                      <a:pt x="12" y="0"/>
                      <a:pt x="12"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2" name="Freeform 5">
                <a:extLst>
                  <a:ext uri="{FF2B5EF4-FFF2-40B4-BE49-F238E27FC236}">
                    <a16:creationId xmlns:a16="http://schemas.microsoft.com/office/drawing/2014/main" id="{7EC70426-A222-491A-8A81-E877D31389CF}"/>
                  </a:ext>
                </a:extLst>
              </p:cNvPr>
              <p:cNvSpPr>
                <a:spLocks/>
              </p:cNvSpPr>
              <p:nvPr/>
            </p:nvSpPr>
            <p:spPr bwMode="auto">
              <a:xfrm>
                <a:off x="6491874" y="3722651"/>
                <a:ext cx="302292" cy="490130"/>
              </a:xfrm>
              <a:custGeom>
                <a:avLst/>
                <a:gdLst>
                  <a:gd name="T0" fmla="*/ 449 w 449"/>
                  <a:gd name="T1" fmla="*/ 657 h 728"/>
                  <a:gd name="T2" fmla="*/ 241 w 449"/>
                  <a:gd name="T3" fmla="*/ 0 h 728"/>
                  <a:gd name="T4" fmla="*/ 196 w 449"/>
                  <a:gd name="T5" fmla="*/ 0 h 728"/>
                  <a:gd name="T6" fmla="*/ 0 w 449"/>
                  <a:gd name="T7" fmla="*/ 681 h 728"/>
                  <a:gd name="T8" fmla="*/ 12 w 449"/>
                  <a:gd name="T9" fmla="*/ 728 h 728"/>
                  <a:gd name="T10" fmla="*/ 423 w 449"/>
                  <a:gd name="T11" fmla="*/ 726 h 728"/>
                  <a:gd name="T12" fmla="*/ 449 w 449"/>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9" h="728">
                    <a:moveTo>
                      <a:pt x="449" y="657"/>
                    </a:moveTo>
                    <a:lnTo>
                      <a:pt x="241" y="0"/>
                    </a:lnTo>
                    <a:lnTo>
                      <a:pt x="196" y="0"/>
                    </a:lnTo>
                    <a:lnTo>
                      <a:pt x="0" y="681"/>
                    </a:lnTo>
                    <a:lnTo>
                      <a:pt x="12" y="728"/>
                    </a:lnTo>
                    <a:lnTo>
                      <a:pt x="423" y="726"/>
                    </a:lnTo>
                    <a:lnTo>
                      <a:pt x="449" y="657"/>
                    </a:lnTo>
                    <a:close/>
                  </a:path>
                </a:pathLst>
              </a:custGeom>
              <a:solidFill>
                <a:srgbClr val="F8E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3" name="Freeform 6">
                <a:extLst>
                  <a:ext uri="{FF2B5EF4-FFF2-40B4-BE49-F238E27FC236}">
                    <a16:creationId xmlns:a16="http://schemas.microsoft.com/office/drawing/2014/main" id="{FC0D3255-3653-4FE0-9C8E-C82BD74F5A8E}"/>
                  </a:ext>
                </a:extLst>
              </p:cNvPr>
              <p:cNvSpPr>
                <a:spLocks/>
              </p:cNvSpPr>
              <p:nvPr/>
            </p:nvSpPr>
            <p:spPr bwMode="auto">
              <a:xfrm>
                <a:off x="6491874" y="3722651"/>
                <a:ext cx="302292" cy="490130"/>
              </a:xfrm>
              <a:custGeom>
                <a:avLst/>
                <a:gdLst>
                  <a:gd name="T0" fmla="*/ 449 w 449"/>
                  <a:gd name="T1" fmla="*/ 657 h 728"/>
                  <a:gd name="T2" fmla="*/ 241 w 449"/>
                  <a:gd name="T3" fmla="*/ 0 h 728"/>
                  <a:gd name="T4" fmla="*/ 196 w 449"/>
                  <a:gd name="T5" fmla="*/ 0 h 728"/>
                  <a:gd name="T6" fmla="*/ 0 w 449"/>
                  <a:gd name="T7" fmla="*/ 681 h 728"/>
                  <a:gd name="T8" fmla="*/ 12 w 449"/>
                  <a:gd name="T9" fmla="*/ 728 h 728"/>
                  <a:gd name="T10" fmla="*/ 423 w 449"/>
                  <a:gd name="T11" fmla="*/ 726 h 728"/>
                  <a:gd name="T12" fmla="*/ 449 w 449"/>
                  <a:gd name="T13" fmla="*/ 657 h 728"/>
                </a:gdLst>
                <a:ahLst/>
                <a:cxnLst>
                  <a:cxn ang="0">
                    <a:pos x="T0" y="T1"/>
                  </a:cxn>
                  <a:cxn ang="0">
                    <a:pos x="T2" y="T3"/>
                  </a:cxn>
                  <a:cxn ang="0">
                    <a:pos x="T4" y="T5"/>
                  </a:cxn>
                  <a:cxn ang="0">
                    <a:pos x="T6" y="T7"/>
                  </a:cxn>
                  <a:cxn ang="0">
                    <a:pos x="T8" y="T9"/>
                  </a:cxn>
                  <a:cxn ang="0">
                    <a:pos x="T10" y="T11"/>
                  </a:cxn>
                  <a:cxn ang="0">
                    <a:pos x="T12" y="T13"/>
                  </a:cxn>
                </a:cxnLst>
                <a:rect l="0" t="0" r="r" b="b"/>
                <a:pathLst>
                  <a:path w="449" h="728">
                    <a:moveTo>
                      <a:pt x="449" y="657"/>
                    </a:moveTo>
                    <a:lnTo>
                      <a:pt x="241" y="0"/>
                    </a:lnTo>
                    <a:lnTo>
                      <a:pt x="196" y="0"/>
                    </a:lnTo>
                    <a:lnTo>
                      <a:pt x="0" y="681"/>
                    </a:lnTo>
                    <a:lnTo>
                      <a:pt x="12" y="728"/>
                    </a:lnTo>
                    <a:lnTo>
                      <a:pt x="423" y="726"/>
                    </a:lnTo>
                    <a:lnTo>
                      <a:pt x="449" y="6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4" name="Freeform 7">
                <a:extLst>
                  <a:ext uri="{FF2B5EF4-FFF2-40B4-BE49-F238E27FC236}">
                    <a16:creationId xmlns:a16="http://schemas.microsoft.com/office/drawing/2014/main" id="{790790B0-7464-44E1-A740-1F3B3A1D64DF}"/>
                  </a:ext>
                </a:extLst>
              </p:cNvPr>
              <p:cNvSpPr>
                <a:spLocks/>
              </p:cNvSpPr>
              <p:nvPr/>
            </p:nvSpPr>
            <p:spPr bwMode="auto">
              <a:xfrm>
                <a:off x="6579397" y="4144108"/>
                <a:ext cx="125899" cy="2711199"/>
              </a:xfrm>
              <a:custGeom>
                <a:avLst/>
                <a:gdLst>
                  <a:gd name="T0" fmla="*/ 79 w 79"/>
                  <a:gd name="T1" fmla="*/ 1703 h 1703"/>
                  <a:gd name="T2" fmla="*/ 0 w 79"/>
                  <a:gd name="T3" fmla="*/ 1703 h 1703"/>
                  <a:gd name="T4" fmla="*/ 0 w 79"/>
                  <a:gd name="T5" fmla="*/ 33 h 1703"/>
                  <a:gd name="T6" fmla="*/ 38 w 79"/>
                  <a:gd name="T7" fmla="*/ 1 h 1703"/>
                  <a:gd name="T8" fmla="*/ 79 w 79"/>
                  <a:gd name="T9" fmla="*/ 33 h 1703"/>
                  <a:gd name="T10" fmla="*/ 79 w 79"/>
                  <a:gd name="T11" fmla="*/ 1703 h 1703"/>
                </a:gdLst>
                <a:ahLst/>
                <a:cxnLst>
                  <a:cxn ang="0">
                    <a:pos x="T0" y="T1"/>
                  </a:cxn>
                  <a:cxn ang="0">
                    <a:pos x="T2" y="T3"/>
                  </a:cxn>
                  <a:cxn ang="0">
                    <a:pos x="T4" y="T5"/>
                  </a:cxn>
                  <a:cxn ang="0">
                    <a:pos x="T6" y="T7"/>
                  </a:cxn>
                  <a:cxn ang="0">
                    <a:pos x="T8" y="T9"/>
                  </a:cxn>
                  <a:cxn ang="0">
                    <a:pos x="T10" y="T11"/>
                  </a:cxn>
                </a:cxnLst>
                <a:rect l="0" t="0" r="r" b="b"/>
                <a:pathLst>
                  <a:path w="79" h="1703">
                    <a:moveTo>
                      <a:pt x="79" y="1703"/>
                    </a:moveTo>
                    <a:cubicBezTo>
                      <a:pt x="0" y="1703"/>
                      <a:pt x="0" y="1703"/>
                      <a:pt x="0" y="1703"/>
                    </a:cubicBezTo>
                    <a:cubicBezTo>
                      <a:pt x="0" y="33"/>
                      <a:pt x="0" y="33"/>
                      <a:pt x="0" y="33"/>
                    </a:cubicBezTo>
                    <a:cubicBezTo>
                      <a:pt x="0" y="33"/>
                      <a:pt x="5" y="2"/>
                      <a:pt x="38" y="1"/>
                    </a:cubicBezTo>
                    <a:cubicBezTo>
                      <a:pt x="72" y="0"/>
                      <a:pt x="79" y="33"/>
                      <a:pt x="79" y="33"/>
                    </a:cubicBezTo>
                    <a:cubicBezTo>
                      <a:pt x="79" y="1703"/>
                      <a:pt x="79" y="1703"/>
                      <a:pt x="79" y="1703"/>
                    </a:cubicBezTo>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5" name="Freeform 8">
                <a:extLst>
                  <a:ext uri="{FF2B5EF4-FFF2-40B4-BE49-F238E27FC236}">
                    <a16:creationId xmlns:a16="http://schemas.microsoft.com/office/drawing/2014/main" id="{943C3295-0816-426A-AB7D-7FE093F646F9}"/>
                  </a:ext>
                </a:extLst>
              </p:cNvPr>
              <p:cNvSpPr>
                <a:spLocks/>
              </p:cNvSpPr>
              <p:nvPr/>
            </p:nvSpPr>
            <p:spPr bwMode="auto">
              <a:xfrm>
                <a:off x="6701930" y="4141415"/>
                <a:ext cx="100315" cy="2711872"/>
              </a:xfrm>
              <a:custGeom>
                <a:avLst/>
                <a:gdLst>
                  <a:gd name="T0" fmla="*/ 63 w 63"/>
                  <a:gd name="T1" fmla="*/ 1704 h 1704"/>
                  <a:gd name="T2" fmla="*/ 0 w 63"/>
                  <a:gd name="T3" fmla="*/ 1704 h 1704"/>
                  <a:gd name="T4" fmla="*/ 0 w 63"/>
                  <a:gd name="T5" fmla="*/ 33 h 1704"/>
                  <a:gd name="T6" fmla="*/ 31 w 63"/>
                  <a:gd name="T7" fmla="*/ 1 h 1704"/>
                  <a:gd name="T8" fmla="*/ 63 w 63"/>
                  <a:gd name="T9" fmla="*/ 33 h 1704"/>
                  <a:gd name="T10" fmla="*/ 63 w 63"/>
                  <a:gd name="T11" fmla="*/ 1704 h 1704"/>
                </a:gdLst>
                <a:ahLst/>
                <a:cxnLst>
                  <a:cxn ang="0">
                    <a:pos x="T0" y="T1"/>
                  </a:cxn>
                  <a:cxn ang="0">
                    <a:pos x="T2" y="T3"/>
                  </a:cxn>
                  <a:cxn ang="0">
                    <a:pos x="T4" y="T5"/>
                  </a:cxn>
                  <a:cxn ang="0">
                    <a:pos x="T6" y="T7"/>
                  </a:cxn>
                  <a:cxn ang="0">
                    <a:pos x="T8" y="T9"/>
                  </a:cxn>
                  <a:cxn ang="0">
                    <a:pos x="T10" y="T11"/>
                  </a:cxn>
                </a:cxnLst>
                <a:rect l="0" t="0" r="r" b="b"/>
                <a:pathLst>
                  <a:path w="63" h="1704">
                    <a:moveTo>
                      <a:pt x="63" y="1704"/>
                    </a:moveTo>
                    <a:cubicBezTo>
                      <a:pt x="0" y="1704"/>
                      <a:pt x="0" y="1704"/>
                      <a:pt x="0" y="1704"/>
                    </a:cubicBezTo>
                    <a:cubicBezTo>
                      <a:pt x="0" y="33"/>
                      <a:pt x="0" y="33"/>
                      <a:pt x="0" y="33"/>
                    </a:cubicBezTo>
                    <a:cubicBezTo>
                      <a:pt x="0" y="33"/>
                      <a:pt x="4" y="1"/>
                      <a:pt x="31" y="1"/>
                    </a:cubicBezTo>
                    <a:cubicBezTo>
                      <a:pt x="58" y="0"/>
                      <a:pt x="63" y="33"/>
                      <a:pt x="63" y="33"/>
                    </a:cubicBezTo>
                    <a:cubicBezTo>
                      <a:pt x="63" y="1704"/>
                      <a:pt x="63" y="1704"/>
                      <a:pt x="63" y="1704"/>
                    </a:cubicBezTo>
                  </a:path>
                </a:pathLst>
              </a:custGeom>
              <a:solidFill>
                <a:srgbClr val="3DC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6" name="Freeform 9">
                <a:extLst>
                  <a:ext uri="{FF2B5EF4-FFF2-40B4-BE49-F238E27FC236}">
                    <a16:creationId xmlns:a16="http://schemas.microsoft.com/office/drawing/2014/main" id="{89E812D8-BE3C-4250-A727-1052ECE45504}"/>
                  </a:ext>
                </a:extLst>
              </p:cNvPr>
              <p:cNvSpPr>
                <a:spLocks/>
              </p:cNvSpPr>
              <p:nvPr/>
            </p:nvSpPr>
            <p:spPr bwMode="auto">
              <a:xfrm>
                <a:off x="6480429" y="4141415"/>
                <a:ext cx="100315" cy="2711872"/>
              </a:xfrm>
              <a:custGeom>
                <a:avLst/>
                <a:gdLst>
                  <a:gd name="T0" fmla="*/ 63 w 63"/>
                  <a:gd name="T1" fmla="*/ 1704 h 1704"/>
                  <a:gd name="T2" fmla="*/ 0 w 63"/>
                  <a:gd name="T3" fmla="*/ 1704 h 1704"/>
                  <a:gd name="T4" fmla="*/ 0 w 63"/>
                  <a:gd name="T5" fmla="*/ 33 h 1704"/>
                  <a:gd name="T6" fmla="*/ 31 w 63"/>
                  <a:gd name="T7" fmla="*/ 1 h 1704"/>
                  <a:gd name="T8" fmla="*/ 63 w 63"/>
                  <a:gd name="T9" fmla="*/ 33 h 1704"/>
                  <a:gd name="T10" fmla="*/ 63 w 63"/>
                  <a:gd name="T11" fmla="*/ 1704 h 1704"/>
                </a:gdLst>
                <a:ahLst/>
                <a:cxnLst>
                  <a:cxn ang="0">
                    <a:pos x="T0" y="T1"/>
                  </a:cxn>
                  <a:cxn ang="0">
                    <a:pos x="T2" y="T3"/>
                  </a:cxn>
                  <a:cxn ang="0">
                    <a:pos x="T4" y="T5"/>
                  </a:cxn>
                  <a:cxn ang="0">
                    <a:pos x="T6" y="T7"/>
                  </a:cxn>
                  <a:cxn ang="0">
                    <a:pos x="T8" y="T9"/>
                  </a:cxn>
                  <a:cxn ang="0">
                    <a:pos x="T10" y="T11"/>
                  </a:cxn>
                </a:cxnLst>
                <a:rect l="0" t="0" r="r" b="b"/>
                <a:pathLst>
                  <a:path w="63" h="1704">
                    <a:moveTo>
                      <a:pt x="63" y="1704"/>
                    </a:moveTo>
                    <a:cubicBezTo>
                      <a:pt x="0" y="1704"/>
                      <a:pt x="0" y="1704"/>
                      <a:pt x="0" y="1704"/>
                    </a:cubicBezTo>
                    <a:cubicBezTo>
                      <a:pt x="0" y="33"/>
                      <a:pt x="0" y="33"/>
                      <a:pt x="0" y="33"/>
                    </a:cubicBezTo>
                    <a:cubicBezTo>
                      <a:pt x="0" y="33"/>
                      <a:pt x="4" y="1"/>
                      <a:pt x="31" y="1"/>
                    </a:cubicBezTo>
                    <a:cubicBezTo>
                      <a:pt x="58" y="0"/>
                      <a:pt x="63" y="33"/>
                      <a:pt x="63" y="33"/>
                    </a:cubicBezTo>
                    <a:lnTo>
                      <a:pt x="63" y="170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7" name="Freeform 10">
                <a:extLst>
                  <a:ext uri="{FF2B5EF4-FFF2-40B4-BE49-F238E27FC236}">
                    <a16:creationId xmlns:a16="http://schemas.microsoft.com/office/drawing/2014/main" id="{DA76D9FB-B48F-4A17-B980-60A9E6E2DED7}"/>
                  </a:ext>
                </a:extLst>
              </p:cNvPr>
              <p:cNvSpPr>
                <a:spLocks/>
              </p:cNvSpPr>
              <p:nvPr/>
            </p:nvSpPr>
            <p:spPr bwMode="auto">
              <a:xfrm>
                <a:off x="6576031" y="3714572"/>
                <a:ext cx="131958" cy="191204"/>
              </a:xfrm>
              <a:custGeom>
                <a:avLst/>
                <a:gdLst>
                  <a:gd name="T0" fmla="*/ 0 w 83"/>
                  <a:gd name="T1" fmla="*/ 111 h 120"/>
                  <a:gd name="T2" fmla="*/ 83 w 83"/>
                  <a:gd name="T3" fmla="*/ 113 h 120"/>
                  <a:gd name="T4" fmla="*/ 50 w 83"/>
                  <a:gd name="T5" fmla="*/ 0 h 120"/>
                  <a:gd name="T6" fmla="*/ 29 w 83"/>
                  <a:gd name="T7" fmla="*/ 0 h 120"/>
                  <a:gd name="T8" fmla="*/ 0 w 83"/>
                  <a:gd name="T9" fmla="*/ 111 h 120"/>
                </a:gdLst>
                <a:ahLst/>
                <a:cxnLst>
                  <a:cxn ang="0">
                    <a:pos x="T0" y="T1"/>
                  </a:cxn>
                  <a:cxn ang="0">
                    <a:pos x="T2" y="T3"/>
                  </a:cxn>
                  <a:cxn ang="0">
                    <a:pos x="T4" y="T5"/>
                  </a:cxn>
                  <a:cxn ang="0">
                    <a:pos x="T6" y="T7"/>
                  </a:cxn>
                  <a:cxn ang="0">
                    <a:pos x="T8" y="T9"/>
                  </a:cxn>
                </a:cxnLst>
                <a:rect l="0" t="0" r="r" b="b"/>
                <a:pathLst>
                  <a:path w="83" h="120">
                    <a:moveTo>
                      <a:pt x="0" y="111"/>
                    </a:moveTo>
                    <a:cubicBezTo>
                      <a:pt x="0" y="111"/>
                      <a:pt x="40" y="120"/>
                      <a:pt x="83" y="113"/>
                    </a:cubicBezTo>
                    <a:cubicBezTo>
                      <a:pt x="50" y="0"/>
                      <a:pt x="50" y="0"/>
                      <a:pt x="50" y="0"/>
                    </a:cubicBezTo>
                    <a:cubicBezTo>
                      <a:pt x="29" y="0"/>
                      <a:pt x="29" y="0"/>
                      <a:pt x="29" y="0"/>
                    </a:cubicBezTo>
                    <a:cubicBezTo>
                      <a:pt x="0" y="111"/>
                      <a:pt x="0" y="111"/>
                      <a:pt x="0" y="111"/>
                    </a:cubicBezTo>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8" name="Freeform 55">
                <a:extLst>
                  <a:ext uri="{FF2B5EF4-FFF2-40B4-BE49-F238E27FC236}">
                    <a16:creationId xmlns:a16="http://schemas.microsoft.com/office/drawing/2014/main" id="{00128DAA-696B-4F75-B661-244DBE691E25}"/>
                  </a:ext>
                </a:extLst>
              </p:cNvPr>
              <p:cNvSpPr>
                <a:spLocks/>
              </p:cNvSpPr>
              <p:nvPr/>
            </p:nvSpPr>
            <p:spPr bwMode="auto">
              <a:xfrm>
                <a:off x="6655475" y="3713225"/>
                <a:ext cx="234293" cy="3142082"/>
              </a:xfrm>
              <a:custGeom>
                <a:avLst/>
                <a:gdLst>
                  <a:gd name="T0" fmla="*/ 24 w 147"/>
                  <a:gd name="T1" fmla="*/ 0 h 1974"/>
                  <a:gd name="T2" fmla="*/ 0 w 147"/>
                  <a:gd name="T3" fmla="*/ 1 h 1974"/>
                  <a:gd name="T4" fmla="*/ 33 w 147"/>
                  <a:gd name="T5" fmla="*/ 114 h 1974"/>
                  <a:gd name="T6" fmla="*/ 33 w 147"/>
                  <a:gd name="T7" fmla="*/ 114 h 1974"/>
                  <a:gd name="T8" fmla="*/ 87 w 147"/>
                  <a:gd name="T9" fmla="*/ 284 h 1974"/>
                  <a:gd name="T10" fmla="*/ 86 w 147"/>
                  <a:gd name="T11" fmla="*/ 286 h 1974"/>
                  <a:gd name="T12" fmla="*/ 92 w 147"/>
                  <a:gd name="T13" fmla="*/ 302 h 1974"/>
                  <a:gd name="T14" fmla="*/ 92 w 147"/>
                  <a:gd name="T15" fmla="*/ 1973 h 1974"/>
                  <a:gd name="T16" fmla="*/ 31 w 147"/>
                  <a:gd name="T17" fmla="*/ 1973 h 1974"/>
                  <a:gd name="T18" fmla="*/ 31 w 147"/>
                  <a:gd name="T19" fmla="*/ 1974 h 1974"/>
                  <a:gd name="T20" fmla="*/ 147 w 147"/>
                  <a:gd name="T21" fmla="*/ 1974 h 1974"/>
                  <a:gd name="T22" fmla="*/ 132 w 147"/>
                  <a:gd name="T23" fmla="*/ 290 h 1974"/>
                  <a:gd name="T24" fmla="*/ 24 w 147"/>
                  <a:gd name="T25" fmla="*/ 0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974">
                    <a:moveTo>
                      <a:pt x="24" y="0"/>
                    </a:moveTo>
                    <a:cubicBezTo>
                      <a:pt x="0" y="1"/>
                      <a:pt x="0" y="1"/>
                      <a:pt x="0" y="1"/>
                    </a:cubicBezTo>
                    <a:cubicBezTo>
                      <a:pt x="33" y="114"/>
                      <a:pt x="33" y="114"/>
                      <a:pt x="33" y="114"/>
                    </a:cubicBezTo>
                    <a:cubicBezTo>
                      <a:pt x="33" y="114"/>
                      <a:pt x="33" y="114"/>
                      <a:pt x="33" y="114"/>
                    </a:cubicBezTo>
                    <a:cubicBezTo>
                      <a:pt x="87" y="284"/>
                      <a:pt x="87" y="284"/>
                      <a:pt x="87" y="284"/>
                    </a:cubicBezTo>
                    <a:cubicBezTo>
                      <a:pt x="86" y="286"/>
                      <a:pt x="86" y="286"/>
                      <a:pt x="86" y="286"/>
                    </a:cubicBezTo>
                    <a:cubicBezTo>
                      <a:pt x="91" y="294"/>
                      <a:pt x="92" y="302"/>
                      <a:pt x="92" y="302"/>
                    </a:cubicBezTo>
                    <a:cubicBezTo>
                      <a:pt x="92" y="1973"/>
                      <a:pt x="92" y="1973"/>
                      <a:pt x="92" y="1973"/>
                    </a:cubicBezTo>
                    <a:cubicBezTo>
                      <a:pt x="31" y="1973"/>
                      <a:pt x="31" y="1973"/>
                      <a:pt x="31" y="1973"/>
                    </a:cubicBezTo>
                    <a:cubicBezTo>
                      <a:pt x="31" y="1974"/>
                      <a:pt x="31" y="1974"/>
                      <a:pt x="31" y="1974"/>
                    </a:cubicBezTo>
                    <a:cubicBezTo>
                      <a:pt x="147" y="1974"/>
                      <a:pt x="147" y="1974"/>
                      <a:pt x="147" y="1974"/>
                    </a:cubicBezTo>
                    <a:cubicBezTo>
                      <a:pt x="132" y="290"/>
                      <a:pt x="132" y="290"/>
                      <a:pt x="132" y="290"/>
                    </a:cubicBezTo>
                    <a:cubicBezTo>
                      <a:pt x="24" y="0"/>
                      <a:pt x="24" y="0"/>
                      <a:pt x="24" y="0"/>
                    </a:cubicBezTo>
                  </a:path>
                </a:pathLst>
              </a:custGeom>
              <a:solidFill>
                <a:srgbClr val="9C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39" name="Freeform 56">
                <a:extLst>
                  <a:ext uri="{FF2B5EF4-FFF2-40B4-BE49-F238E27FC236}">
                    <a16:creationId xmlns:a16="http://schemas.microsoft.com/office/drawing/2014/main" id="{758C2DEB-150A-442D-9351-7E2F59DA9228}"/>
                  </a:ext>
                </a:extLst>
              </p:cNvPr>
              <p:cNvSpPr>
                <a:spLocks/>
              </p:cNvSpPr>
              <p:nvPr/>
            </p:nvSpPr>
            <p:spPr bwMode="auto">
              <a:xfrm>
                <a:off x="6639990" y="3894331"/>
                <a:ext cx="154175" cy="294886"/>
              </a:xfrm>
              <a:custGeom>
                <a:avLst/>
                <a:gdLst>
                  <a:gd name="T0" fmla="*/ 43 w 97"/>
                  <a:gd name="T1" fmla="*/ 0 h 185"/>
                  <a:gd name="T2" fmla="*/ 8 w 97"/>
                  <a:gd name="T3" fmla="*/ 3 h 185"/>
                  <a:gd name="T4" fmla="*/ 0 w 97"/>
                  <a:gd name="T5" fmla="*/ 3 h 185"/>
                  <a:gd name="T6" fmla="*/ 0 w 97"/>
                  <a:gd name="T7" fmla="*/ 158 h 185"/>
                  <a:gd name="T8" fmla="*/ 0 w 97"/>
                  <a:gd name="T9" fmla="*/ 158 h 185"/>
                  <a:gd name="T10" fmla="*/ 1 w 97"/>
                  <a:gd name="T11" fmla="*/ 158 h 185"/>
                  <a:gd name="T12" fmla="*/ 39 w 97"/>
                  <a:gd name="T13" fmla="*/ 185 h 185"/>
                  <a:gd name="T14" fmla="*/ 70 w 97"/>
                  <a:gd name="T15" fmla="*/ 156 h 185"/>
                  <a:gd name="T16" fmla="*/ 71 w 97"/>
                  <a:gd name="T17" fmla="*/ 156 h 185"/>
                  <a:gd name="T18" fmla="*/ 96 w 97"/>
                  <a:gd name="T19" fmla="*/ 172 h 185"/>
                  <a:gd name="T20" fmla="*/ 97 w 97"/>
                  <a:gd name="T21" fmla="*/ 170 h 185"/>
                  <a:gd name="T22" fmla="*/ 43 w 97"/>
                  <a:gd name="T2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85">
                    <a:moveTo>
                      <a:pt x="43" y="0"/>
                    </a:moveTo>
                    <a:cubicBezTo>
                      <a:pt x="31" y="2"/>
                      <a:pt x="19" y="3"/>
                      <a:pt x="8" y="3"/>
                    </a:cubicBezTo>
                    <a:cubicBezTo>
                      <a:pt x="5" y="3"/>
                      <a:pt x="3" y="3"/>
                      <a:pt x="0" y="3"/>
                    </a:cubicBezTo>
                    <a:cubicBezTo>
                      <a:pt x="0" y="158"/>
                      <a:pt x="0" y="158"/>
                      <a:pt x="0" y="158"/>
                    </a:cubicBezTo>
                    <a:cubicBezTo>
                      <a:pt x="0" y="158"/>
                      <a:pt x="0" y="158"/>
                      <a:pt x="0" y="158"/>
                    </a:cubicBezTo>
                    <a:cubicBezTo>
                      <a:pt x="1" y="158"/>
                      <a:pt x="1" y="158"/>
                      <a:pt x="1" y="158"/>
                    </a:cubicBezTo>
                    <a:cubicBezTo>
                      <a:pt x="26" y="158"/>
                      <a:pt x="36" y="176"/>
                      <a:pt x="39" y="185"/>
                    </a:cubicBezTo>
                    <a:cubicBezTo>
                      <a:pt x="41" y="178"/>
                      <a:pt x="47" y="156"/>
                      <a:pt x="70" y="156"/>
                    </a:cubicBezTo>
                    <a:cubicBezTo>
                      <a:pt x="70" y="156"/>
                      <a:pt x="70" y="156"/>
                      <a:pt x="71" y="156"/>
                    </a:cubicBezTo>
                    <a:cubicBezTo>
                      <a:pt x="84" y="156"/>
                      <a:pt x="92" y="164"/>
                      <a:pt x="96" y="172"/>
                    </a:cubicBezTo>
                    <a:cubicBezTo>
                      <a:pt x="97" y="170"/>
                      <a:pt x="97" y="170"/>
                      <a:pt x="97" y="170"/>
                    </a:cubicBezTo>
                    <a:cubicBezTo>
                      <a:pt x="43" y="0"/>
                      <a:pt x="43" y="0"/>
                      <a:pt x="43" y="0"/>
                    </a:cubicBezTo>
                  </a:path>
                </a:pathLst>
              </a:custGeom>
              <a:solidFill>
                <a:srgbClr val="C2B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0" name="Freeform 57">
                <a:extLst>
                  <a:ext uri="{FF2B5EF4-FFF2-40B4-BE49-F238E27FC236}">
                    <a16:creationId xmlns:a16="http://schemas.microsoft.com/office/drawing/2014/main" id="{D7F6A7E3-7259-4453-A74F-1FE2425641A6}"/>
                  </a:ext>
                </a:extLst>
              </p:cNvPr>
              <p:cNvSpPr>
                <a:spLocks/>
              </p:cNvSpPr>
              <p:nvPr/>
            </p:nvSpPr>
            <p:spPr bwMode="auto">
              <a:xfrm>
                <a:off x="6639990" y="4146128"/>
                <a:ext cx="65306" cy="2709179"/>
              </a:xfrm>
              <a:custGeom>
                <a:avLst/>
                <a:gdLst>
                  <a:gd name="T0" fmla="*/ 1 w 41"/>
                  <a:gd name="T1" fmla="*/ 0 h 1702"/>
                  <a:gd name="T2" fmla="*/ 0 w 41"/>
                  <a:gd name="T3" fmla="*/ 0 h 1702"/>
                  <a:gd name="T4" fmla="*/ 0 w 41"/>
                  <a:gd name="T5" fmla="*/ 0 h 1702"/>
                  <a:gd name="T6" fmla="*/ 0 w 41"/>
                  <a:gd name="T7" fmla="*/ 1702 h 1702"/>
                  <a:gd name="T8" fmla="*/ 41 w 41"/>
                  <a:gd name="T9" fmla="*/ 1702 h 1702"/>
                  <a:gd name="T10" fmla="*/ 41 w 41"/>
                  <a:gd name="T11" fmla="*/ 1701 h 1702"/>
                  <a:gd name="T12" fmla="*/ 39 w 41"/>
                  <a:gd name="T13" fmla="*/ 1701 h 1702"/>
                  <a:gd name="T14" fmla="*/ 39 w 41"/>
                  <a:gd name="T15" fmla="*/ 30 h 1702"/>
                  <a:gd name="T16" fmla="*/ 39 w 41"/>
                  <a:gd name="T17" fmla="*/ 27 h 1702"/>
                  <a:gd name="T18" fmla="*/ 1 w 41"/>
                  <a:gd name="T19" fmla="*/ 0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702">
                    <a:moveTo>
                      <a:pt x="1" y="0"/>
                    </a:moveTo>
                    <a:cubicBezTo>
                      <a:pt x="1" y="0"/>
                      <a:pt x="1" y="0"/>
                      <a:pt x="0" y="0"/>
                    </a:cubicBezTo>
                    <a:cubicBezTo>
                      <a:pt x="0" y="0"/>
                      <a:pt x="0" y="0"/>
                      <a:pt x="0" y="0"/>
                    </a:cubicBezTo>
                    <a:cubicBezTo>
                      <a:pt x="0" y="1702"/>
                      <a:pt x="0" y="1702"/>
                      <a:pt x="0" y="1702"/>
                    </a:cubicBezTo>
                    <a:cubicBezTo>
                      <a:pt x="41" y="1702"/>
                      <a:pt x="41" y="1702"/>
                      <a:pt x="41" y="1702"/>
                    </a:cubicBezTo>
                    <a:cubicBezTo>
                      <a:pt x="41" y="1701"/>
                      <a:pt x="41" y="1701"/>
                      <a:pt x="41" y="1701"/>
                    </a:cubicBezTo>
                    <a:cubicBezTo>
                      <a:pt x="39" y="1701"/>
                      <a:pt x="39" y="1701"/>
                      <a:pt x="39" y="1701"/>
                    </a:cubicBezTo>
                    <a:cubicBezTo>
                      <a:pt x="39" y="30"/>
                      <a:pt x="39" y="30"/>
                      <a:pt x="39" y="30"/>
                    </a:cubicBezTo>
                    <a:cubicBezTo>
                      <a:pt x="39" y="30"/>
                      <a:pt x="39" y="29"/>
                      <a:pt x="39" y="27"/>
                    </a:cubicBezTo>
                    <a:cubicBezTo>
                      <a:pt x="36" y="18"/>
                      <a:pt x="26" y="0"/>
                      <a:pt x="1"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1" name="Freeform 58">
                <a:extLst>
                  <a:ext uri="{FF2B5EF4-FFF2-40B4-BE49-F238E27FC236}">
                    <a16:creationId xmlns:a16="http://schemas.microsoft.com/office/drawing/2014/main" id="{8047B3AF-C63E-458E-9AB7-D65605A1BDA3}"/>
                  </a:ext>
                </a:extLst>
              </p:cNvPr>
              <p:cNvSpPr>
                <a:spLocks/>
              </p:cNvSpPr>
              <p:nvPr/>
            </p:nvSpPr>
            <p:spPr bwMode="auto">
              <a:xfrm>
                <a:off x="6701930" y="4142762"/>
                <a:ext cx="100315" cy="2710525"/>
              </a:xfrm>
              <a:custGeom>
                <a:avLst/>
                <a:gdLst>
                  <a:gd name="T0" fmla="*/ 32 w 63"/>
                  <a:gd name="T1" fmla="*/ 0 h 1703"/>
                  <a:gd name="T2" fmla="*/ 31 w 63"/>
                  <a:gd name="T3" fmla="*/ 0 h 1703"/>
                  <a:gd name="T4" fmla="*/ 0 w 63"/>
                  <a:gd name="T5" fmla="*/ 29 h 1703"/>
                  <a:gd name="T6" fmla="*/ 0 w 63"/>
                  <a:gd name="T7" fmla="*/ 32 h 1703"/>
                  <a:gd name="T8" fmla="*/ 0 w 63"/>
                  <a:gd name="T9" fmla="*/ 1703 h 1703"/>
                  <a:gd name="T10" fmla="*/ 2 w 63"/>
                  <a:gd name="T11" fmla="*/ 1703 h 1703"/>
                  <a:gd name="T12" fmla="*/ 63 w 63"/>
                  <a:gd name="T13" fmla="*/ 1703 h 1703"/>
                  <a:gd name="T14" fmla="*/ 63 w 63"/>
                  <a:gd name="T15" fmla="*/ 32 h 1703"/>
                  <a:gd name="T16" fmla="*/ 57 w 63"/>
                  <a:gd name="T17" fmla="*/ 16 h 1703"/>
                  <a:gd name="T18" fmla="*/ 32 w 63"/>
                  <a:gd name="T19" fmla="*/ 0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703">
                    <a:moveTo>
                      <a:pt x="32" y="0"/>
                    </a:moveTo>
                    <a:cubicBezTo>
                      <a:pt x="31" y="0"/>
                      <a:pt x="31" y="0"/>
                      <a:pt x="31" y="0"/>
                    </a:cubicBezTo>
                    <a:cubicBezTo>
                      <a:pt x="8" y="0"/>
                      <a:pt x="2" y="22"/>
                      <a:pt x="0" y="29"/>
                    </a:cubicBezTo>
                    <a:cubicBezTo>
                      <a:pt x="0" y="31"/>
                      <a:pt x="0" y="32"/>
                      <a:pt x="0" y="32"/>
                    </a:cubicBezTo>
                    <a:cubicBezTo>
                      <a:pt x="0" y="1703"/>
                      <a:pt x="0" y="1703"/>
                      <a:pt x="0" y="1703"/>
                    </a:cubicBezTo>
                    <a:cubicBezTo>
                      <a:pt x="2" y="1703"/>
                      <a:pt x="2" y="1703"/>
                      <a:pt x="2" y="1703"/>
                    </a:cubicBezTo>
                    <a:cubicBezTo>
                      <a:pt x="63" y="1703"/>
                      <a:pt x="63" y="1703"/>
                      <a:pt x="63" y="1703"/>
                    </a:cubicBezTo>
                    <a:cubicBezTo>
                      <a:pt x="63" y="32"/>
                      <a:pt x="63" y="32"/>
                      <a:pt x="63" y="32"/>
                    </a:cubicBezTo>
                    <a:cubicBezTo>
                      <a:pt x="63" y="32"/>
                      <a:pt x="62" y="24"/>
                      <a:pt x="57" y="16"/>
                    </a:cubicBezTo>
                    <a:cubicBezTo>
                      <a:pt x="53" y="8"/>
                      <a:pt x="45" y="0"/>
                      <a:pt x="3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2" name="Freeform 59">
                <a:extLst>
                  <a:ext uri="{FF2B5EF4-FFF2-40B4-BE49-F238E27FC236}">
                    <a16:creationId xmlns:a16="http://schemas.microsoft.com/office/drawing/2014/main" id="{1B23FCF5-3E8A-424C-A2D6-F7277BBB6574}"/>
                  </a:ext>
                </a:extLst>
              </p:cNvPr>
              <p:cNvSpPr>
                <a:spLocks/>
              </p:cNvSpPr>
              <p:nvPr/>
            </p:nvSpPr>
            <p:spPr bwMode="auto">
              <a:xfrm>
                <a:off x="6639990" y="3714572"/>
                <a:ext cx="67999" cy="184472"/>
              </a:xfrm>
              <a:custGeom>
                <a:avLst/>
                <a:gdLst>
                  <a:gd name="T0" fmla="*/ 10 w 43"/>
                  <a:gd name="T1" fmla="*/ 0 h 116"/>
                  <a:gd name="T2" fmla="*/ 0 w 43"/>
                  <a:gd name="T3" fmla="*/ 0 h 116"/>
                  <a:gd name="T4" fmla="*/ 0 w 43"/>
                  <a:gd name="T5" fmla="*/ 116 h 116"/>
                  <a:gd name="T6" fmla="*/ 8 w 43"/>
                  <a:gd name="T7" fmla="*/ 116 h 116"/>
                  <a:gd name="T8" fmla="*/ 43 w 43"/>
                  <a:gd name="T9" fmla="*/ 113 h 116"/>
                  <a:gd name="T10" fmla="*/ 43 w 43"/>
                  <a:gd name="T11" fmla="*/ 113 h 116"/>
                  <a:gd name="T12" fmla="*/ 10 w 43"/>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43" h="116">
                    <a:moveTo>
                      <a:pt x="10" y="0"/>
                    </a:moveTo>
                    <a:cubicBezTo>
                      <a:pt x="0" y="0"/>
                      <a:pt x="0" y="0"/>
                      <a:pt x="0" y="0"/>
                    </a:cubicBezTo>
                    <a:cubicBezTo>
                      <a:pt x="0" y="116"/>
                      <a:pt x="0" y="116"/>
                      <a:pt x="0" y="116"/>
                    </a:cubicBezTo>
                    <a:cubicBezTo>
                      <a:pt x="3" y="116"/>
                      <a:pt x="5" y="116"/>
                      <a:pt x="8" y="116"/>
                    </a:cubicBezTo>
                    <a:cubicBezTo>
                      <a:pt x="19" y="116"/>
                      <a:pt x="31" y="115"/>
                      <a:pt x="43" y="113"/>
                    </a:cubicBezTo>
                    <a:cubicBezTo>
                      <a:pt x="43" y="113"/>
                      <a:pt x="43" y="113"/>
                      <a:pt x="43" y="113"/>
                    </a:cubicBezTo>
                    <a:cubicBezTo>
                      <a:pt x="10" y="0"/>
                      <a:pt x="10" y="0"/>
                      <a:pt x="10"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3" name="Freeform 74">
                <a:extLst>
                  <a:ext uri="{FF2B5EF4-FFF2-40B4-BE49-F238E27FC236}">
                    <a16:creationId xmlns:a16="http://schemas.microsoft.com/office/drawing/2014/main" id="{6C87E950-5905-4802-87A6-DF99F5594B27}"/>
                  </a:ext>
                </a:extLst>
              </p:cNvPr>
              <p:cNvSpPr>
                <a:spLocks/>
              </p:cNvSpPr>
              <p:nvPr/>
            </p:nvSpPr>
            <p:spPr bwMode="auto">
              <a:xfrm>
                <a:off x="4964931" y="2888488"/>
                <a:ext cx="1130395" cy="1117604"/>
              </a:xfrm>
              <a:custGeom>
                <a:avLst/>
                <a:gdLst>
                  <a:gd name="T0" fmla="*/ 363 w 710"/>
                  <a:gd name="T1" fmla="*/ 0 h 702"/>
                  <a:gd name="T2" fmla="*/ 270 w 710"/>
                  <a:gd name="T3" fmla="*/ 13 h 702"/>
                  <a:gd name="T4" fmla="*/ 51 w 710"/>
                  <a:gd name="T5" fmla="*/ 418 h 702"/>
                  <a:gd name="T6" fmla="*/ 363 w 710"/>
                  <a:gd name="T7" fmla="*/ 651 h 702"/>
                  <a:gd name="T8" fmla="*/ 456 w 710"/>
                  <a:gd name="T9" fmla="*/ 637 h 702"/>
                  <a:gd name="T10" fmla="*/ 470 w 710"/>
                  <a:gd name="T11" fmla="*/ 633 h 702"/>
                  <a:gd name="T12" fmla="*/ 628 w 710"/>
                  <a:gd name="T13" fmla="*/ 702 h 702"/>
                  <a:gd name="T14" fmla="*/ 597 w 710"/>
                  <a:gd name="T15" fmla="*/ 551 h 702"/>
                  <a:gd name="T16" fmla="*/ 675 w 710"/>
                  <a:gd name="T17" fmla="*/ 232 h 702"/>
                  <a:gd name="T18" fmla="*/ 363 w 710"/>
                  <a:gd name="T19" fmla="*/ 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0" h="702">
                    <a:moveTo>
                      <a:pt x="363" y="0"/>
                    </a:moveTo>
                    <a:cubicBezTo>
                      <a:pt x="332" y="0"/>
                      <a:pt x="301" y="4"/>
                      <a:pt x="270" y="13"/>
                    </a:cubicBezTo>
                    <a:cubicBezTo>
                      <a:pt x="98" y="65"/>
                      <a:pt x="0" y="246"/>
                      <a:pt x="51" y="418"/>
                    </a:cubicBezTo>
                    <a:cubicBezTo>
                      <a:pt x="93" y="560"/>
                      <a:pt x="223" y="651"/>
                      <a:pt x="363" y="651"/>
                    </a:cubicBezTo>
                    <a:cubicBezTo>
                      <a:pt x="394" y="651"/>
                      <a:pt x="425" y="647"/>
                      <a:pt x="456" y="637"/>
                    </a:cubicBezTo>
                    <a:cubicBezTo>
                      <a:pt x="461" y="636"/>
                      <a:pt x="465" y="634"/>
                      <a:pt x="470" y="633"/>
                    </a:cubicBezTo>
                    <a:cubicBezTo>
                      <a:pt x="628" y="702"/>
                      <a:pt x="628" y="702"/>
                      <a:pt x="628" y="702"/>
                    </a:cubicBezTo>
                    <a:cubicBezTo>
                      <a:pt x="597" y="551"/>
                      <a:pt x="597" y="551"/>
                      <a:pt x="597" y="551"/>
                    </a:cubicBezTo>
                    <a:cubicBezTo>
                      <a:pt x="676" y="469"/>
                      <a:pt x="710" y="349"/>
                      <a:pt x="675" y="232"/>
                    </a:cubicBezTo>
                    <a:cubicBezTo>
                      <a:pt x="633" y="91"/>
                      <a:pt x="503" y="0"/>
                      <a:pt x="363"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4" name="Freeform 75">
                <a:extLst>
                  <a:ext uri="{FF2B5EF4-FFF2-40B4-BE49-F238E27FC236}">
                    <a16:creationId xmlns:a16="http://schemas.microsoft.com/office/drawing/2014/main" id="{C20B58BB-4CB1-4BDF-B401-89D5FDFA1397}"/>
                  </a:ext>
                </a:extLst>
              </p:cNvPr>
              <p:cNvSpPr>
                <a:spLocks/>
              </p:cNvSpPr>
              <p:nvPr/>
            </p:nvSpPr>
            <p:spPr bwMode="auto">
              <a:xfrm>
                <a:off x="4883468" y="2805677"/>
                <a:ext cx="1130395" cy="1178197"/>
              </a:xfrm>
              <a:custGeom>
                <a:avLst/>
                <a:gdLst>
                  <a:gd name="T0" fmla="*/ 675 w 710"/>
                  <a:gd name="T1" fmla="*/ 271 h 740"/>
                  <a:gd name="T2" fmla="*/ 270 w 710"/>
                  <a:gd name="T3" fmla="*/ 52 h 740"/>
                  <a:gd name="T4" fmla="*/ 52 w 710"/>
                  <a:gd name="T5" fmla="*/ 457 h 740"/>
                  <a:gd name="T6" fmla="*/ 456 w 710"/>
                  <a:gd name="T7" fmla="*/ 676 h 740"/>
                  <a:gd name="T8" fmla="*/ 471 w 710"/>
                  <a:gd name="T9" fmla="*/ 671 h 740"/>
                  <a:gd name="T10" fmla="*/ 628 w 710"/>
                  <a:gd name="T11" fmla="*/ 740 h 740"/>
                  <a:gd name="T12" fmla="*/ 598 w 710"/>
                  <a:gd name="T13" fmla="*/ 589 h 740"/>
                  <a:gd name="T14" fmla="*/ 675 w 710"/>
                  <a:gd name="T15" fmla="*/ 271 h 7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0" h="740">
                    <a:moveTo>
                      <a:pt x="675" y="271"/>
                    </a:moveTo>
                    <a:cubicBezTo>
                      <a:pt x="624" y="98"/>
                      <a:pt x="443" y="0"/>
                      <a:pt x="270" y="52"/>
                    </a:cubicBezTo>
                    <a:cubicBezTo>
                      <a:pt x="98" y="103"/>
                      <a:pt x="0" y="285"/>
                      <a:pt x="52" y="457"/>
                    </a:cubicBezTo>
                    <a:cubicBezTo>
                      <a:pt x="103" y="629"/>
                      <a:pt x="284" y="727"/>
                      <a:pt x="456" y="676"/>
                    </a:cubicBezTo>
                    <a:cubicBezTo>
                      <a:pt x="461" y="674"/>
                      <a:pt x="466" y="673"/>
                      <a:pt x="471" y="671"/>
                    </a:cubicBezTo>
                    <a:cubicBezTo>
                      <a:pt x="628" y="740"/>
                      <a:pt x="628" y="740"/>
                      <a:pt x="628" y="740"/>
                    </a:cubicBezTo>
                    <a:cubicBezTo>
                      <a:pt x="598" y="589"/>
                      <a:pt x="598" y="589"/>
                      <a:pt x="598" y="589"/>
                    </a:cubicBezTo>
                    <a:cubicBezTo>
                      <a:pt x="676" y="508"/>
                      <a:pt x="710" y="387"/>
                      <a:pt x="675" y="27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5" name="Freeform 61">
                <a:extLst>
                  <a:ext uri="{FF2B5EF4-FFF2-40B4-BE49-F238E27FC236}">
                    <a16:creationId xmlns:a16="http://schemas.microsoft.com/office/drawing/2014/main" id="{FBD59C36-B6A2-46E1-9759-ADABD6DD385E}"/>
                  </a:ext>
                </a:extLst>
              </p:cNvPr>
              <p:cNvSpPr>
                <a:spLocks/>
              </p:cNvSpPr>
              <p:nvPr/>
            </p:nvSpPr>
            <p:spPr bwMode="auto">
              <a:xfrm>
                <a:off x="5125839" y="4141415"/>
                <a:ext cx="712977" cy="833490"/>
              </a:xfrm>
              <a:custGeom>
                <a:avLst/>
                <a:gdLst>
                  <a:gd name="T0" fmla="*/ 224 w 448"/>
                  <a:gd name="T1" fmla="*/ 0 h 524"/>
                  <a:gd name="T2" fmla="*/ 0 w 448"/>
                  <a:gd name="T3" fmla="*/ 224 h 524"/>
                  <a:gd name="T4" fmla="*/ 224 w 448"/>
                  <a:gd name="T5" fmla="*/ 448 h 524"/>
                  <a:gd name="T6" fmla="*/ 234 w 448"/>
                  <a:gd name="T7" fmla="*/ 448 h 524"/>
                  <a:gd name="T8" fmla="*/ 324 w 448"/>
                  <a:gd name="T9" fmla="*/ 524 h 524"/>
                  <a:gd name="T10" fmla="*/ 334 w 448"/>
                  <a:gd name="T11" fmla="*/ 419 h 524"/>
                  <a:gd name="T12" fmla="*/ 448 w 448"/>
                  <a:gd name="T13" fmla="*/ 224 h 524"/>
                  <a:gd name="T14" fmla="*/ 224 w 448"/>
                  <a:gd name="T15" fmla="*/ 0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8" h="524">
                    <a:moveTo>
                      <a:pt x="224" y="0"/>
                    </a:moveTo>
                    <a:cubicBezTo>
                      <a:pt x="100" y="0"/>
                      <a:pt x="0" y="100"/>
                      <a:pt x="0" y="224"/>
                    </a:cubicBezTo>
                    <a:cubicBezTo>
                      <a:pt x="0" y="347"/>
                      <a:pt x="100" y="448"/>
                      <a:pt x="224" y="448"/>
                    </a:cubicBezTo>
                    <a:cubicBezTo>
                      <a:pt x="227" y="448"/>
                      <a:pt x="231" y="448"/>
                      <a:pt x="234" y="448"/>
                    </a:cubicBezTo>
                    <a:cubicBezTo>
                      <a:pt x="324" y="524"/>
                      <a:pt x="324" y="524"/>
                      <a:pt x="324" y="524"/>
                    </a:cubicBezTo>
                    <a:cubicBezTo>
                      <a:pt x="334" y="419"/>
                      <a:pt x="334" y="419"/>
                      <a:pt x="334" y="419"/>
                    </a:cubicBezTo>
                    <a:cubicBezTo>
                      <a:pt x="402" y="380"/>
                      <a:pt x="448" y="307"/>
                      <a:pt x="448" y="224"/>
                    </a:cubicBezTo>
                    <a:cubicBezTo>
                      <a:pt x="448" y="100"/>
                      <a:pt x="348" y="0"/>
                      <a:pt x="224"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6" name="Freeform 69">
                <a:extLst>
                  <a:ext uri="{FF2B5EF4-FFF2-40B4-BE49-F238E27FC236}">
                    <a16:creationId xmlns:a16="http://schemas.microsoft.com/office/drawing/2014/main" id="{AA6615A1-480A-4857-9428-01DECA432989}"/>
                  </a:ext>
                </a:extLst>
              </p:cNvPr>
              <p:cNvSpPr>
                <a:spLocks/>
              </p:cNvSpPr>
              <p:nvPr/>
            </p:nvSpPr>
            <p:spPr bwMode="auto">
              <a:xfrm>
                <a:off x="5100256" y="4103040"/>
                <a:ext cx="712977" cy="834163"/>
              </a:xfrm>
              <a:custGeom>
                <a:avLst/>
                <a:gdLst>
                  <a:gd name="T0" fmla="*/ 448 w 448"/>
                  <a:gd name="T1" fmla="*/ 224 h 524"/>
                  <a:gd name="T2" fmla="*/ 224 w 448"/>
                  <a:gd name="T3" fmla="*/ 0 h 524"/>
                  <a:gd name="T4" fmla="*/ 0 w 448"/>
                  <a:gd name="T5" fmla="*/ 224 h 524"/>
                  <a:gd name="T6" fmla="*/ 224 w 448"/>
                  <a:gd name="T7" fmla="*/ 448 h 524"/>
                  <a:gd name="T8" fmla="*/ 234 w 448"/>
                  <a:gd name="T9" fmla="*/ 448 h 524"/>
                  <a:gd name="T10" fmla="*/ 324 w 448"/>
                  <a:gd name="T11" fmla="*/ 524 h 524"/>
                  <a:gd name="T12" fmla="*/ 334 w 448"/>
                  <a:gd name="T13" fmla="*/ 419 h 524"/>
                  <a:gd name="T14" fmla="*/ 448 w 448"/>
                  <a:gd name="T15" fmla="*/ 224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8" h="524">
                    <a:moveTo>
                      <a:pt x="448" y="224"/>
                    </a:moveTo>
                    <a:cubicBezTo>
                      <a:pt x="448" y="100"/>
                      <a:pt x="348" y="0"/>
                      <a:pt x="224" y="0"/>
                    </a:cubicBezTo>
                    <a:cubicBezTo>
                      <a:pt x="100" y="0"/>
                      <a:pt x="0" y="100"/>
                      <a:pt x="0" y="224"/>
                    </a:cubicBezTo>
                    <a:cubicBezTo>
                      <a:pt x="0" y="347"/>
                      <a:pt x="100" y="448"/>
                      <a:pt x="224" y="448"/>
                    </a:cubicBezTo>
                    <a:cubicBezTo>
                      <a:pt x="227" y="448"/>
                      <a:pt x="231" y="448"/>
                      <a:pt x="234" y="448"/>
                    </a:cubicBezTo>
                    <a:cubicBezTo>
                      <a:pt x="324" y="524"/>
                      <a:pt x="324" y="524"/>
                      <a:pt x="324" y="524"/>
                    </a:cubicBezTo>
                    <a:cubicBezTo>
                      <a:pt x="334" y="419"/>
                      <a:pt x="334" y="419"/>
                      <a:pt x="334" y="419"/>
                    </a:cubicBezTo>
                    <a:cubicBezTo>
                      <a:pt x="402" y="380"/>
                      <a:pt x="448" y="307"/>
                      <a:pt x="448" y="22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7" name="Freeform 76">
                <a:extLst>
                  <a:ext uri="{FF2B5EF4-FFF2-40B4-BE49-F238E27FC236}">
                    <a16:creationId xmlns:a16="http://schemas.microsoft.com/office/drawing/2014/main" id="{E57CF74F-5D78-41B6-9FB7-6C0C40E91AC8}"/>
                  </a:ext>
                </a:extLst>
              </p:cNvPr>
              <p:cNvSpPr>
                <a:spLocks/>
              </p:cNvSpPr>
              <p:nvPr/>
            </p:nvSpPr>
            <p:spPr bwMode="auto">
              <a:xfrm>
                <a:off x="6908619" y="2555900"/>
                <a:ext cx="1320253" cy="1355936"/>
              </a:xfrm>
              <a:custGeom>
                <a:avLst/>
                <a:gdLst>
                  <a:gd name="T0" fmla="*/ 407 w 829"/>
                  <a:gd name="T1" fmla="*/ 0 h 852"/>
                  <a:gd name="T2" fmla="*/ 31 w 829"/>
                  <a:gd name="T3" fmla="*/ 301 h 852"/>
                  <a:gd name="T4" fmla="*/ 149 w 829"/>
                  <a:gd name="T5" fmla="*/ 671 h 852"/>
                  <a:gd name="T6" fmla="*/ 125 w 829"/>
                  <a:gd name="T7" fmla="*/ 852 h 852"/>
                  <a:gd name="T8" fmla="*/ 306 w 829"/>
                  <a:gd name="T9" fmla="*/ 757 h 852"/>
                  <a:gd name="T10" fmla="*/ 323 w 829"/>
                  <a:gd name="T11" fmla="*/ 761 h 852"/>
                  <a:gd name="T12" fmla="*/ 408 w 829"/>
                  <a:gd name="T13" fmla="*/ 771 h 852"/>
                  <a:gd name="T14" fmla="*/ 783 w 829"/>
                  <a:gd name="T15" fmla="*/ 470 h 852"/>
                  <a:gd name="T16" fmla="*/ 491 w 829"/>
                  <a:gd name="T17" fmla="*/ 10 h 852"/>
                  <a:gd name="T18" fmla="*/ 407 w 829"/>
                  <a:gd name="T19" fmla="*/ 0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852">
                    <a:moveTo>
                      <a:pt x="407" y="0"/>
                    </a:moveTo>
                    <a:cubicBezTo>
                      <a:pt x="231" y="0"/>
                      <a:pt x="72" y="122"/>
                      <a:pt x="31" y="301"/>
                    </a:cubicBezTo>
                    <a:cubicBezTo>
                      <a:pt x="0" y="442"/>
                      <a:pt x="49" y="581"/>
                      <a:pt x="149" y="671"/>
                    </a:cubicBezTo>
                    <a:cubicBezTo>
                      <a:pt x="125" y="852"/>
                      <a:pt x="125" y="852"/>
                      <a:pt x="125" y="852"/>
                    </a:cubicBezTo>
                    <a:cubicBezTo>
                      <a:pt x="306" y="757"/>
                      <a:pt x="306" y="757"/>
                      <a:pt x="306" y="757"/>
                    </a:cubicBezTo>
                    <a:cubicBezTo>
                      <a:pt x="312" y="759"/>
                      <a:pt x="317" y="760"/>
                      <a:pt x="323" y="761"/>
                    </a:cubicBezTo>
                    <a:cubicBezTo>
                      <a:pt x="351" y="768"/>
                      <a:pt x="380" y="771"/>
                      <a:pt x="408" y="771"/>
                    </a:cubicBezTo>
                    <a:cubicBezTo>
                      <a:pt x="584" y="771"/>
                      <a:pt x="743" y="649"/>
                      <a:pt x="783" y="470"/>
                    </a:cubicBezTo>
                    <a:cubicBezTo>
                      <a:pt x="829" y="262"/>
                      <a:pt x="699" y="56"/>
                      <a:pt x="491" y="10"/>
                    </a:cubicBezTo>
                    <a:cubicBezTo>
                      <a:pt x="463" y="4"/>
                      <a:pt x="435" y="0"/>
                      <a:pt x="407"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8" name="Freeform 77">
                <a:extLst>
                  <a:ext uri="{FF2B5EF4-FFF2-40B4-BE49-F238E27FC236}">
                    <a16:creationId xmlns:a16="http://schemas.microsoft.com/office/drawing/2014/main" id="{C3B37A15-5899-4DF6-84E1-80E485A266E4}"/>
                  </a:ext>
                </a:extLst>
              </p:cNvPr>
              <p:cNvSpPr>
                <a:spLocks/>
              </p:cNvSpPr>
              <p:nvPr/>
            </p:nvSpPr>
            <p:spPr bwMode="auto">
              <a:xfrm>
                <a:off x="6951707" y="2428654"/>
                <a:ext cx="1321600" cy="1413163"/>
              </a:xfrm>
              <a:custGeom>
                <a:avLst/>
                <a:gdLst>
                  <a:gd name="T0" fmla="*/ 492 w 830"/>
                  <a:gd name="T1" fmla="*/ 46 h 888"/>
                  <a:gd name="T2" fmla="*/ 32 w 830"/>
                  <a:gd name="T3" fmla="*/ 338 h 888"/>
                  <a:gd name="T4" fmla="*/ 149 w 830"/>
                  <a:gd name="T5" fmla="*/ 708 h 888"/>
                  <a:gd name="T6" fmla="*/ 126 w 830"/>
                  <a:gd name="T7" fmla="*/ 888 h 888"/>
                  <a:gd name="T8" fmla="*/ 306 w 830"/>
                  <a:gd name="T9" fmla="*/ 793 h 888"/>
                  <a:gd name="T10" fmla="*/ 323 w 830"/>
                  <a:gd name="T11" fmla="*/ 798 h 888"/>
                  <a:gd name="T12" fmla="*/ 783 w 830"/>
                  <a:gd name="T13" fmla="*/ 506 h 888"/>
                  <a:gd name="T14" fmla="*/ 492 w 830"/>
                  <a:gd name="T15" fmla="*/ 46 h 8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0" h="888">
                    <a:moveTo>
                      <a:pt x="492" y="46"/>
                    </a:moveTo>
                    <a:cubicBezTo>
                      <a:pt x="284" y="0"/>
                      <a:pt x="78" y="130"/>
                      <a:pt x="32" y="338"/>
                    </a:cubicBezTo>
                    <a:cubicBezTo>
                      <a:pt x="0" y="478"/>
                      <a:pt x="50" y="618"/>
                      <a:pt x="149" y="708"/>
                    </a:cubicBezTo>
                    <a:cubicBezTo>
                      <a:pt x="126" y="888"/>
                      <a:pt x="126" y="888"/>
                      <a:pt x="126" y="888"/>
                    </a:cubicBezTo>
                    <a:cubicBezTo>
                      <a:pt x="306" y="793"/>
                      <a:pt x="306" y="793"/>
                      <a:pt x="306" y="793"/>
                    </a:cubicBezTo>
                    <a:cubicBezTo>
                      <a:pt x="312" y="795"/>
                      <a:pt x="317" y="796"/>
                      <a:pt x="323" y="798"/>
                    </a:cubicBezTo>
                    <a:cubicBezTo>
                      <a:pt x="531" y="844"/>
                      <a:pt x="737" y="714"/>
                      <a:pt x="783" y="506"/>
                    </a:cubicBezTo>
                    <a:cubicBezTo>
                      <a:pt x="830" y="299"/>
                      <a:pt x="699" y="93"/>
                      <a:pt x="492" y="4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49" name="Freeform 67">
                <a:extLst>
                  <a:ext uri="{FF2B5EF4-FFF2-40B4-BE49-F238E27FC236}">
                    <a16:creationId xmlns:a16="http://schemas.microsoft.com/office/drawing/2014/main" id="{4E69A6A8-36A2-4512-8F78-378A0C2F8E36}"/>
                  </a:ext>
                </a:extLst>
              </p:cNvPr>
              <p:cNvSpPr>
                <a:spLocks/>
              </p:cNvSpPr>
              <p:nvPr/>
            </p:nvSpPr>
            <p:spPr bwMode="auto">
              <a:xfrm>
                <a:off x="7088378" y="4158920"/>
                <a:ext cx="820025" cy="958042"/>
              </a:xfrm>
              <a:custGeom>
                <a:avLst/>
                <a:gdLst>
                  <a:gd name="T0" fmla="*/ 258 w 515"/>
                  <a:gd name="T1" fmla="*/ 0 h 602"/>
                  <a:gd name="T2" fmla="*/ 0 w 515"/>
                  <a:gd name="T3" fmla="*/ 257 h 602"/>
                  <a:gd name="T4" fmla="*/ 131 w 515"/>
                  <a:gd name="T5" fmla="*/ 481 h 602"/>
                  <a:gd name="T6" fmla="*/ 142 w 515"/>
                  <a:gd name="T7" fmla="*/ 602 h 602"/>
                  <a:gd name="T8" fmla="*/ 246 w 515"/>
                  <a:gd name="T9" fmla="*/ 514 h 602"/>
                  <a:gd name="T10" fmla="*/ 258 w 515"/>
                  <a:gd name="T11" fmla="*/ 514 h 602"/>
                  <a:gd name="T12" fmla="*/ 515 w 515"/>
                  <a:gd name="T13" fmla="*/ 257 h 602"/>
                  <a:gd name="T14" fmla="*/ 258 w 515"/>
                  <a:gd name="T15" fmla="*/ 0 h 6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5" h="602">
                    <a:moveTo>
                      <a:pt x="258" y="0"/>
                    </a:moveTo>
                    <a:cubicBezTo>
                      <a:pt x="116" y="0"/>
                      <a:pt x="0" y="115"/>
                      <a:pt x="0" y="257"/>
                    </a:cubicBezTo>
                    <a:cubicBezTo>
                      <a:pt x="0" y="353"/>
                      <a:pt x="53" y="437"/>
                      <a:pt x="131" y="481"/>
                    </a:cubicBezTo>
                    <a:cubicBezTo>
                      <a:pt x="142" y="602"/>
                      <a:pt x="142" y="602"/>
                      <a:pt x="142" y="602"/>
                    </a:cubicBezTo>
                    <a:cubicBezTo>
                      <a:pt x="246" y="514"/>
                      <a:pt x="246" y="514"/>
                      <a:pt x="246" y="514"/>
                    </a:cubicBezTo>
                    <a:cubicBezTo>
                      <a:pt x="250" y="514"/>
                      <a:pt x="254" y="514"/>
                      <a:pt x="258" y="514"/>
                    </a:cubicBezTo>
                    <a:cubicBezTo>
                      <a:pt x="400" y="514"/>
                      <a:pt x="515" y="399"/>
                      <a:pt x="515" y="257"/>
                    </a:cubicBezTo>
                    <a:cubicBezTo>
                      <a:pt x="515" y="115"/>
                      <a:pt x="400" y="0"/>
                      <a:pt x="258"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0" name="Freeform 68">
                <a:extLst>
                  <a:ext uri="{FF2B5EF4-FFF2-40B4-BE49-F238E27FC236}">
                    <a16:creationId xmlns:a16="http://schemas.microsoft.com/office/drawing/2014/main" id="{F9598E52-0CF5-40DB-BE20-A93D3A3A61D7}"/>
                  </a:ext>
                </a:extLst>
              </p:cNvPr>
              <p:cNvSpPr>
                <a:spLocks/>
              </p:cNvSpPr>
              <p:nvPr/>
            </p:nvSpPr>
            <p:spPr bwMode="auto">
              <a:xfrm>
                <a:off x="7004221" y="4138049"/>
                <a:ext cx="818678" cy="958042"/>
              </a:xfrm>
              <a:custGeom>
                <a:avLst/>
                <a:gdLst>
                  <a:gd name="T0" fmla="*/ 257 w 514"/>
                  <a:gd name="T1" fmla="*/ 0 h 602"/>
                  <a:gd name="T2" fmla="*/ 0 w 514"/>
                  <a:gd name="T3" fmla="*/ 257 h 602"/>
                  <a:gd name="T4" fmla="*/ 131 w 514"/>
                  <a:gd name="T5" fmla="*/ 481 h 602"/>
                  <a:gd name="T6" fmla="*/ 142 w 514"/>
                  <a:gd name="T7" fmla="*/ 602 h 602"/>
                  <a:gd name="T8" fmla="*/ 246 w 514"/>
                  <a:gd name="T9" fmla="*/ 514 h 602"/>
                  <a:gd name="T10" fmla="*/ 257 w 514"/>
                  <a:gd name="T11" fmla="*/ 514 h 602"/>
                  <a:gd name="T12" fmla="*/ 514 w 514"/>
                  <a:gd name="T13" fmla="*/ 257 h 602"/>
                  <a:gd name="T14" fmla="*/ 257 w 514"/>
                  <a:gd name="T15" fmla="*/ 0 h 6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4" h="602">
                    <a:moveTo>
                      <a:pt x="257" y="0"/>
                    </a:moveTo>
                    <a:cubicBezTo>
                      <a:pt x="115" y="0"/>
                      <a:pt x="0" y="115"/>
                      <a:pt x="0" y="257"/>
                    </a:cubicBezTo>
                    <a:cubicBezTo>
                      <a:pt x="0" y="353"/>
                      <a:pt x="53" y="437"/>
                      <a:pt x="131" y="481"/>
                    </a:cubicBezTo>
                    <a:cubicBezTo>
                      <a:pt x="142" y="602"/>
                      <a:pt x="142" y="602"/>
                      <a:pt x="142" y="602"/>
                    </a:cubicBezTo>
                    <a:cubicBezTo>
                      <a:pt x="246" y="514"/>
                      <a:pt x="246" y="514"/>
                      <a:pt x="246" y="514"/>
                    </a:cubicBezTo>
                    <a:cubicBezTo>
                      <a:pt x="249" y="514"/>
                      <a:pt x="253" y="514"/>
                      <a:pt x="257" y="514"/>
                    </a:cubicBezTo>
                    <a:cubicBezTo>
                      <a:pt x="399" y="514"/>
                      <a:pt x="514" y="399"/>
                      <a:pt x="514" y="257"/>
                    </a:cubicBezTo>
                    <a:cubicBezTo>
                      <a:pt x="514" y="115"/>
                      <a:pt x="399" y="0"/>
                      <a:pt x="25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1" name="Freeform 62">
                <a:extLst>
                  <a:ext uri="{FF2B5EF4-FFF2-40B4-BE49-F238E27FC236}">
                    <a16:creationId xmlns:a16="http://schemas.microsoft.com/office/drawing/2014/main" id="{829D181C-161F-43C3-83E1-ED9A7D108B14}"/>
                  </a:ext>
                </a:extLst>
              </p:cNvPr>
              <p:cNvSpPr>
                <a:spLocks/>
              </p:cNvSpPr>
              <p:nvPr/>
            </p:nvSpPr>
            <p:spPr bwMode="auto">
              <a:xfrm>
                <a:off x="5966062" y="2094047"/>
                <a:ext cx="977566" cy="1144534"/>
              </a:xfrm>
              <a:custGeom>
                <a:avLst/>
                <a:gdLst>
                  <a:gd name="T0" fmla="*/ 307 w 614"/>
                  <a:gd name="T1" fmla="*/ 0 h 719"/>
                  <a:gd name="T2" fmla="*/ 0 w 614"/>
                  <a:gd name="T3" fmla="*/ 307 h 719"/>
                  <a:gd name="T4" fmla="*/ 307 w 614"/>
                  <a:gd name="T5" fmla="*/ 615 h 719"/>
                  <a:gd name="T6" fmla="*/ 321 w 614"/>
                  <a:gd name="T7" fmla="*/ 614 h 719"/>
                  <a:gd name="T8" fmla="*/ 445 w 614"/>
                  <a:gd name="T9" fmla="*/ 719 h 719"/>
                  <a:gd name="T10" fmla="*/ 458 w 614"/>
                  <a:gd name="T11" fmla="*/ 575 h 719"/>
                  <a:gd name="T12" fmla="*/ 614 w 614"/>
                  <a:gd name="T13" fmla="*/ 307 h 719"/>
                  <a:gd name="T14" fmla="*/ 307 w 614"/>
                  <a:gd name="T15" fmla="*/ 0 h 7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4" h="719">
                    <a:moveTo>
                      <a:pt x="307" y="0"/>
                    </a:moveTo>
                    <a:cubicBezTo>
                      <a:pt x="137" y="0"/>
                      <a:pt x="0" y="138"/>
                      <a:pt x="0" y="307"/>
                    </a:cubicBezTo>
                    <a:cubicBezTo>
                      <a:pt x="0" y="477"/>
                      <a:pt x="137" y="615"/>
                      <a:pt x="307" y="615"/>
                    </a:cubicBezTo>
                    <a:cubicBezTo>
                      <a:pt x="312" y="615"/>
                      <a:pt x="316" y="615"/>
                      <a:pt x="321" y="614"/>
                    </a:cubicBezTo>
                    <a:cubicBezTo>
                      <a:pt x="445" y="719"/>
                      <a:pt x="445" y="719"/>
                      <a:pt x="445" y="719"/>
                    </a:cubicBezTo>
                    <a:cubicBezTo>
                      <a:pt x="458" y="575"/>
                      <a:pt x="458" y="575"/>
                      <a:pt x="458" y="575"/>
                    </a:cubicBezTo>
                    <a:cubicBezTo>
                      <a:pt x="551" y="522"/>
                      <a:pt x="614" y="422"/>
                      <a:pt x="614" y="307"/>
                    </a:cubicBezTo>
                    <a:cubicBezTo>
                      <a:pt x="614" y="138"/>
                      <a:pt x="477" y="0"/>
                      <a:pt x="307"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2" name="Freeform 63">
                <a:extLst>
                  <a:ext uri="{FF2B5EF4-FFF2-40B4-BE49-F238E27FC236}">
                    <a16:creationId xmlns:a16="http://schemas.microsoft.com/office/drawing/2014/main" id="{13C6EBC3-802D-4C92-8CBD-28F3353D071F}"/>
                  </a:ext>
                </a:extLst>
              </p:cNvPr>
              <p:cNvSpPr>
                <a:spLocks/>
              </p:cNvSpPr>
              <p:nvPr/>
            </p:nvSpPr>
            <p:spPr bwMode="auto">
              <a:xfrm>
                <a:off x="5863054" y="2068463"/>
                <a:ext cx="977566" cy="1144534"/>
              </a:xfrm>
              <a:custGeom>
                <a:avLst/>
                <a:gdLst>
                  <a:gd name="T0" fmla="*/ 614 w 614"/>
                  <a:gd name="T1" fmla="*/ 307 h 719"/>
                  <a:gd name="T2" fmla="*/ 307 w 614"/>
                  <a:gd name="T3" fmla="*/ 0 h 719"/>
                  <a:gd name="T4" fmla="*/ 0 w 614"/>
                  <a:gd name="T5" fmla="*/ 307 h 719"/>
                  <a:gd name="T6" fmla="*/ 307 w 614"/>
                  <a:gd name="T7" fmla="*/ 614 h 719"/>
                  <a:gd name="T8" fmla="*/ 321 w 614"/>
                  <a:gd name="T9" fmla="*/ 614 h 719"/>
                  <a:gd name="T10" fmla="*/ 445 w 614"/>
                  <a:gd name="T11" fmla="*/ 719 h 719"/>
                  <a:gd name="T12" fmla="*/ 458 w 614"/>
                  <a:gd name="T13" fmla="*/ 575 h 719"/>
                  <a:gd name="T14" fmla="*/ 614 w 614"/>
                  <a:gd name="T15" fmla="*/ 307 h 7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4" h="719">
                    <a:moveTo>
                      <a:pt x="614" y="307"/>
                    </a:moveTo>
                    <a:cubicBezTo>
                      <a:pt x="614" y="138"/>
                      <a:pt x="477" y="0"/>
                      <a:pt x="307" y="0"/>
                    </a:cubicBezTo>
                    <a:cubicBezTo>
                      <a:pt x="137" y="0"/>
                      <a:pt x="0" y="138"/>
                      <a:pt x="0" y="307"/>
                    </a:cubicBezTo>
                    <a:cubicBezTo>
                      <a:pt x="0" y="477"/>
                      <a:pt x="137" y="614"/>
                      <a:pt x="307" y="614"/>
                    </a:cubicBezTo>
                    <a:cubicBezTo>
                      <a:pt x="312" y="614"/>
                      <a:pt x="316" y="614"/>
                      <a:pt x="321" y="614"/>
                    </a:cubicBezTo>
                    <a:cubicBezTo>
                      <a:pt x="445" y="719"/>
                      <a:pt x="445" y="719"/>
                      <a:pt x="445" y="719"/>
                    </a:cubicBezTo>
                    <a:cubicBezTo>
                      <a:pt x="458" y="575"/>
                      <a:pt x="458" y="575"/>
                      <a:pt x="458" y="575"/>
                    </a:cubicBezTo>
                    <a:cubicBezTo>
                      <a:pt x="551" y="522"/>
                      <a:pt x="614" y="422"/>
                      <a:pt x="614" y="30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3" name="Freeform 64">
                <a:extLst>
                  <a:ext uri="{FF2B5EF4-FFF2-40B4-BE49-F238E27FC236}">
                    <a16:creationId xmlns:a16="http://schemas.microsoft.com/office/drawing/2014/main" id="{8885D666-772C-4DF9-BD6E-07380144FA63}"/>
                  </a:ext>
                </a:extLst>
              </p:cNvPr>
              <p:cNvSpPr>
                <a:spLocks noEditPoints="1"/>
              </p:cNvSpPr>
              <p:nvPr/>
            </p:nvSpPr>
            <p:spPr bwMode="auto">
              <a:xfrm>
                <a:off x="4183282" y="4288858"/>
                <a:ext cx="888023" cy="1039506"/>
              </a:xfrm>
              <a:custGeom>
                <a:avLst/>
                <a:gdLst>
                  <a:gd name="T0" fmla="*/ 231 w 558"/>
                  <a:gd name="T1" fmla="*/ 391 h 653"/>
                  <a:gd name="T2" fmla="*/ 248 w 558"/>
                  <a:gd name="T3" fmla="*/ 386 h 653"/>
                  <a:gd name="T4" fmla="*/ 263 w 558"/>
                  <a:gd name="T5" fmla="*/ 344 h 653"/>
                  <a:gd name="T6" fmla="*/ 231 w 558"/>
                  <a:gd name="T7" fmla="*/ 305 h 653"/>
                  <a:gd name="T8" fmla="*/ 185 w 558"/>
                  <a:gd name="T9" fmla="*/ 154 h 653"/>
                  <a:gd name="T10" fmla="*/ 173 w 558"/>
                  <a:gd name="T11" fmla="*/ 185 h 653"/>
                  <a:gd name="T12" fmla="*/ 204 w 558"/>
                  <a:gd name="T13" fmla="*/ 223 h 653"/>
                  <a:gd name="T14" fmla="*/ 204 w 558"/>
                  <a:gd name="T15" fmla="*/ 393 h 653"/>
                  <a:gd name="T16" fmla="*/ 174 w 558"/>
                  <a:gd name="T17" fmla="*/ 281 h 653"/>
                  <a:gd name="T18" fmla="*/ 127 w 558"/>
                  <a:gd name="T19" fmla="*/ 235 h 653"/>
                  <a:gd name="T20" fmla="*/ 125 w 558"/>
                  <a:gd name="T21" fmla="*/ 169 h 653"/>
                  <a:gd name="T22" fmla="*/ 168 w 558"/>
                  <a:gd name="T23" fmla="*/ 123 h 653"/>
                  <a:gd name="T24" fmla="*/ 204 w 558"/>
                  <a:gd name="T25" fmla="*/ 75 h 653"/>
                  <a:gd name="T26" fmla="*/ 231 w 558"/>
                  <a:gd name="T27" fmla="*/ 107 h 653"/>
                  <a:gd name="T28" fmla="*/ 269 w 558"/>
                  <a:gd name="T29" fmla="*/ 109 h 653"/>
                  <a:gd name="T30" fmla="*/ 295 w 558"/>
                  <a:gd name="T31" fmla="*/ 162 h 653"/>
                  <a:gd name="T32" fmla="*/ 231 w 558"/>
                  <a:gd name="T33" fmla="*/ 147 h 653"/>
                  <a:gd name="T34" fmla="*/ 261 w 558"/>
                  <a:gd name="T35" fmla="*/ 247 h 653"/>
                  <a:gd name="T36" fmla="*/ 310 w 558"/>
                  <a:gd name="T37" fmla="*/ 294 h 653"/>
                  <a:gd name="T38" fmla="*/ 312 w 558"/>
                  <a:gd name="T39" fmla="*/ 365 h 653"/>
                  <a:gd name="T40" fmla="*/ 267 w 558"/>
                  <a:gd name="T41" fmla="*/ 416 h 653"/>
                  <a:gd name="T42" fmla="*/ 231 w 558"/>
                  <a:gd name="T43" fmla="*/ 467 h 653"/>
                  <a:gd name="T44" fmla="*/ 204 w 558"/>
                  <a:gd name="T45" fmla="*/ 433 h 653"/>
                  <a:gd name="T46" fmla="*/ 199 w 558"/>
                  <a:gd name="T47" fmla="*/ 433 h 653"/>
                  <a:gd name="T48" fmla="*/ 149 w 558"/>
                  <a:gd name="T49" fmla="*/ 427 h 653"/>
                  <a:gd name="T50" fmla="*/ 108 w 558"/>
                  <a:gd name="T51" fmla="*/ 410 h 653"/>
                  <a:gd name="T52" fmla="*/ 139 w 558"/>
                  <a:gd name="T53" fmla="*/ 372 h 653"/>
                  <a:gd name="T54" fmla="*/ 182 w 558"/>
                  <a:gd name="T55" fmla="*/ 389 h 653"/>
                  <a:gd name="T56" fmla="*/ 279 w 558"/>
                  <a:gd name="T57" fmla="*/ 0 h 653"/>
                  <a:gd name="T58" fmla="*/ 279 w 558"/>
                  <a:gd name="T59" fmla="*/ 558 h 653"/>
                  <a:gd name="T60" fmla="*/ 405 w 558"/>
                  <a:gd name="T61" fmla="*/ 653 h 653"/>
                  <a:gd name="T62" fmla="*/ 558 w 558"/>
                  <a:gd name="T63" fmla="*/ 279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8" h="653">
                    <a:moveTo>
                      <a:pt x="231" y="305"/>
                    </a:moveTo>
                    <a:cubicBezTo>
                      <a:pt x="231" y="391"/>
                      <a:pt x="231" y="391"/>
                      <a:pt x="231" y="391"/>
                    </a:cubicBezTo>
                    <a:cubicBezTo>
                      <a:pt x="234" y="391"/>
                      <a:pt x="237" y="390"/>
                      <a:pt x="240" y="389"/>
                    </a:cubicBezTo>
                    <a:cubicBezTo>
                      <a:pt x="242" y="388"/>
                      <a:pt x="245" y="387"/>
                      <a:pt x="248" y="386"/>
                    </a:cubicBezTo>
                    <a:cubicBezTo>
                      <a:pt x="252" y="384"/>
                      <a:pt x="256" y="380"/>
                      <a:pt x="259" y="373"/>
                    </a:cubicBezTo>
                    <a:cubicBezTo>
                      <a:pt x="262" y="365"/>
                      <a:pt x="263" y="356"/>
                      <a:pt x="263" y="344"/>
                    </a:cubicBezTo>
                    <a:cubicBezTo>
                      <a:pt x="263" y="335"/>
                      <a:pt x="260" y="327"/>
                      <a:pt x="254" y="321"/>
                    </a:cubicBezTo>
                    <a:cubicBezTo>
                      <a:pt x="248" y="315"/>
                      <a:pt x="240" y="310"/>
                      <a:pt x="231" y="305"/>
                    </a:cubicBezTo>
                    <a:moveTo>
                      <a:pt x="204" y="148"/>
                    </a:moveTo>
                    <a:cubicBezTo>
                      <a:pt x="196" y="149"/>
                      <a:pt x="190" y="151"/>
                      <a:pt x="185" y="154"/>
                    </a:cubicBezTo>
                    <a:cubicBezTo>
                      <a:pt x="181" y="156"/>
                      <a:pt x="178" y="160"/>
                      <a:pt x="176" y="165"/>
                    </a:cubicBezTo>
                    <a:cubicBezTo>
                      <a:pt x="174" y="170"/>
                      <a:pt x="173" y="177"/>
                      <a:pt x="173" y="185"/>
                    </a:cubicBezTo>
                    <a:cubicBezTo>
                      <a:pt x="173" y="194"/>
                      <a:pt x="176" y="202"/>
                      <a:pt x="182" y="208"/>
                    </a:cubicBezTo>
                    <a:cubicBezTo>
                      <a:pt x="188" y="214"/>
                      <a:pt x="195" y="219"/>
                      <a:pt x="204" y="223"/>
                    </a:cubicBezTo>
                    <a:cubicBezTo>
                      <a:pt x="204" y="148"/>
                      <a:pt x="204" y="148"/>
                      <a:pt x="204" y="148"/>
                    </a:cubicBezTo>
                    <a:moveTo>
                      <a:pt x="204" y="393"/>
                    </a:moveTo>
                    <a:cubicBezTo>
                      <a:pt x="204" y="294"/>
                      <a:pt x="204" y="294"/>
                      <a:pt x="204" y="294"/>
                    </a:cubicBezTo>
                    <a:cubicBezTo>
                      <a:pt x="194" y="290"/>
                      <a:pt x="184" y="286"/>
                      <a:pt x="174" y="281"/>
                    </a:cubicBezTo>
                    <a:cubicBezTo>
                      <a:pt x="164" y="276"/>
                      <a:pt x="155" y="270"/>
                      <a:pt x="147" y="263"/>
                    </a:cubicBezTo>
                    <a:cubicBezTo>
                      <a:pt x="138" y="255"/>
                      <a:pt x="132" y="246"/>
                      <a:pt x="127" y="235"/>
                    </a:cubicBezTo>
                    <a:cubicBezTo>
                      <a:pt x="121" y="224"/>
                      <a:pt x="119" y="211"/>
                      <a:pt x="119" y="194"/>
                    </a:cubicBezTo>
                    <a:cubicBezTo>
                      <a:pt x="119" y="186"/>
                      <a:pt x="121" y="178"/>
                      <a:pt x="125" y="169"/>
                    </a:cubicBezTo>
                    <a:cubicBezTo>
                      <a:pt x="129" y="160"/>
                      <a:pt x="134" y="152"/>
                      <a:pt x="141" y="144"/>
                    </a:cubicBezTo>
                    <a:cubicBezTo>
                      <a:pt x="149" y="136"/>
                      <a:pt x="158" y="129"/>
                      <a:pt x="168" y="123"/>
                    </a:cubicBezTo>
                    <a:cubicBezTo>
                      <a:pt x="179" y="117"/>
                      <a:pt x="191" y="112"/>
                      <a:pt x="204" y="110"/>
                    </a:cubicBezTo>
                    <a:cubicBezTo>
                      <a:pt x="204" y="75"/>
                      <a:pt x="204" y="75"/>
                      <a:pt x="204" y="75"/>
                    </a:cubicBezTo>
                    <a:cubicBezTo>
                      <a:pt x="231" y="75"/>
                      <a:pt x="231" y="75"/>
                      <a:pt x="231" y="75"/>
                    </a:cubicBezTo>
                    <a:cubicBezTo>
                      <a:pt x="231" y="107"/>
                      <a:pt x="231" y="107"/>
                      <a:pt x="231" y="107"/>
                    </a:cubicBezTo>
                    <a:cubicBezTo>
                      <a:pt x="231" y="107"/>
                      <a:pt x="231" y="107"/>
                      <a:pt x="231" y="107"/>
                    </a:cubicBezTo>
                    <a:cubicBezTo>
                      <a:pt x="245" y="107"/>
                      <a:pt x="257" y="108"/>
                      <a:pt x="269" y="109"/>
                    </a:cubicBezTo>
                    <a:cubicBezTo>
                      <a:pt x="280" y="111"/>
                      <a:pt x="292" y="113"/>
                      <a:pt x="304" y="115"/>
                    </a:cubicBezTo>
                    <a:cubicBezTo>
                      <a:pt x="295" y="162"/>
                      <a:pt x="295" y="162"/>
                      <a:pt x="295" y="162"/>
                    </a:cubicBezTo>
                    <a:cubicBezTo>
                      <a:pt x="284" y="158"/>
                      <a:pt x="274" y="155"/>
                      <a:pt x="263" y="152"/>
                    </a:cubicBezTo>
                    <a:cubicBezTo>
                      <a:pt x="251" y="149"/>
                      <a:pt x="241" y="148"/>
                      <a:pt x="231" y="147"/>
                    </a:cubicBezTo>
                    <a:cubicBezTo>
                      <a:pt x="231" y="234"/>
                      <a:pt x="231" y="234"/>
                      <a:pt x="231" y="234"/>
                    </a:cubicBezTo>
                    <a:cubicBezTo>
                      <a:pt x="240" y="238"/>
                      <a:pt x="251" y="243"/>
                      <a:pt x="261" y="247"/>
                    </a:cubicBezTo>
                    <a:cubicBezTo>
                      <a:pt x="271" y="252"/>
                      <a:pt x="281" y="258"/>
                      <a:pt x="289" y="266"/>
                    </a:cubicBezTo>
                    <a:cubicBezTo>
                      <a:pt x="298" y="273"/>
                      <a:pt x="305" y="283"/>
                      <a:pt x="310" y="294"/>
                    </a:cubicBezTo>
                    <a:cubicBezTo>
                      <a:pt x="315" y="305"/>
                      <a:pt x="318" y="319"/>
                      <a:pt x="318" y="336"/>
                    </a:cubicBezTo>
                    <a:cubicBezTo>
                      <a:pt x="318" y="346"/>
                      <a:pt x="316" y="356"/>
                      <a:pt x="312" y="365"/>
                    </a:cubicBezTo>
                    <a:cubicBezTo>
                      <a:pt x="308" y="375"/>
                      <a:pt x="302" y="385"/>
                      <a:pt x="295" y="393"/>
                    </a:cubicBezTo>
                    <a:cubicBezTo>
                      <a:pt x="287" y="402"/>
                      <a:pt x="278" y="409"/>
                      <a:pt x="267" y="416"/>
                    </a:cubicBezTo>
                    <a:cubicBezTo>
                      <a:pt x="256" y="422"/>
                      <a:pt x="244" y="427"/>
                      <a:pt x="231" y="430"/>
                    </a:cubicBezTo>
                    <a:cubicBezTo>
                      <a:pt x="231" y="467"/>
                      <a:pt x="231" y="467"/>
                      <a:pt x="231" y="467"/>
                    </a:cubicBezTo>
                    <a:cubicBezTo>
                      <a:pt x="204" y="467"/>
                      <a:pt x="204" y="467"/>
                      <a:pt x="204" y="467"/>
                    </a:cubicBezTo>
                    <a:cubicBezTo>
                      <a:pt x="204" y="433"/>
                      <a:pt x="204" y="433"/>
                      <a:pt x="204" y="433"/>
                    </a:cubicBezTo>
                    <a:cubicBezTo>
                      <a:pt x="203" y="433"/>
                      <a:pt x="202" y="433"/>
                      <a:pt x="202" y="433"/>
                    </a:cubicBezTo>
                    <a:cubicBezTo>
                      <a:pt x="201" y="433"/>
                      <a:pt x="200" y="433"/>
                      <a:pt x="199" y="433"/>
                    </a:cubicBezTo>
                    <a:cubicBezTo>
                      <a:pt x="190" y="433"/>
                      <a:pt x="181" y="433"/>
                      <a:pt x="172" y="432"/>
                    </a:cubicBezTo>
                    <a:cubicBezTo>
                      <a:pt x="164" y="431"/>
                      <a:pt x="156" y="429"/>
                      <a:pt x="149" y="427"/>
                    </a:cubicBezTo>
                    <a:cubicBezTo>
                      <a:pt x="142" y="425"/>
                      <a:pt x="135" y="423"/>
                      <a:pt x="128" y="420"/>
                    </a:cubicBezTo>
                    <a:cubicBezTo>
                      <a:pt x="121" y="417"/>
                      <a:pt x="115" y="414"/>
                      <a:pt x="108" y="410"/>
                    </a:cubicBezTo>
                    <a:cubicBezTo>
                      <a:pt x="123" y="363"/>
                      <a:pt x="123" y="363"/>
                      <a:pt x="123" y="363"/>
                    </a:cubicBezTo>
                    <a:cubicBezTo>
                      <a:pt x="127" y="366"/>
                      <a:pt x="133" y="369"/>
                      <a:pt x="139" y="372"/>
                    </a:cubicBezTo>
                    <a:cubicBezTo>
                      <a:pt x="145" y="376"/>
                      <a:pt x="152" y="379"/>
                      <a:pt x="159" y="381"/>
                    </a:cubicBezTo>
                    <a:cubicBezTo>
                      <a:pt x="167" y="384"/>
                      <a:pt x="174" y="387"/>
                      <a:pt x="182" y="389"/>
                    </a:cubicBezTo>
                    <a:cubicBezTo>
                      <a:pt x="190" y="391"/>
                      <a:pt x="197" y="392"/>
                      <a:pt x="204" y="393"/>
                    </a:cubicBezTo>
                    <a:moveTo>
                      <a:pt x="279" y="0"/>
                    </a:moveTo>
                    <a:cubicBezTo>
                      <a:pt x="125" y="0"/>
                      <a:pt x="0" y="125"/>
                      <a:pt x="0" y="279"/>
                    </a:cubicBezTo>
                    <a:cubicBezTo>
                      <a:pt x="0" y="433"/>
                      <a:pt x="125" y="558"/>
                      <a:pt x="279" y="558"/>
                    </a:cubicBezTo>
                    <a:cubicBezTo>
                      <a:pt x="284" y="558"/>
                      <a:pt x="288" y="558"/>
                      <a:pt x="292" y="558"/>
                    </a:cubicBezTo>
                    <a:cubicBezTo>
                      <a:pt x="405" y="653"/>
                      <a:pt x="405" y="653"/>
                      <a:pt x="405" y="653"/>
                    </a:cubicBezTo>
                    <a:cubicBezTo>
                      <a:pt x="417" y="522"/>
                      <a:pt x="417" y="522"/>
                      <a:pt x="417" y="522"/>
                    </a:cubicBezTo>
                    <a:cubicBezTo>
                      <a:pt x="501" y="474"/>
                      <a:pt x="558" y="383"/>
                      <a:pt x="558" y="279"/>
                    </a:cubicBezTo>
                    <a:cubicBezTo>
                      <a:pt x="558" y="125"/>
                      <a:pt x="433" y="0"/>
                      <a:pt x="279"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4" name="Freeform 66">
                <a:extLst>
                  <a:ext uri="{FF2B5EF4-FFF2-40B4-BE49-F238E27FC236}">
                    <a16:creationId xmlns:a16="http://schemas.microsoft.com/office/drawing/2014/main" id="{5803537A-87B7-4C39-A4A7-4A1F5294F3F0}"/>
                  </a:ext>
                </a:extLst>
              </p:cNvPr>
              <p:cNvSpPr>
                <a:spLocks/>
              </p:cNvSpPr>
              <p:nvPr/>
            </p:nvSpPr>
            <p:spPr bwMode="auto">
              <a:xfrm>
                <a:off x="4098452" y="4268661"/>
                <a:ext cx="888697" cy="1039506"/>
              </a:xfrm>
              <a:custGeom>
                <a:avLst/>
                <a:gdLst>
                  <a:gd name="T0" fmla="*/ 558 w 558"/>
                  <a:gd name="T1" fmla="*/ 279 h 653"/>
                  <a:gd name="T2" fmla="*/ 279 w 558"/>
                  <a:gd name="T3" fmla="*/ 0 h 653"/>
                  <a:gd name="T4" fmla="*/ 0 w 558"/>
                  <a:gd name="T5" fmla="*/ 279 h 653"/>
                  <a:gd name="T6" fmla="*/ 279 w 558"/>
                  <a:gd name="T7" fmla="*/ 558 h 653"/>
                  <a:gd name="T8" fmla="*/ 292 w 558"/>
                  <a:gd name="T9" fmla="*/ 558 h 653"/>
                  <a:gd name="T10" fmla="*/ 404 w 558"/>
                  <a:gd name="T11" fmla="*/ 653 h 653"/>
                  <a:gd name="T12" fmla="*/ 416 w 558"/>
                  <a:gd name="T13" fmla="*/ 522 h 653"/>
                  <a:gd name="T14" fmla="*/ 558 w 558"/>
                  <a:gd name="T15" fmla="*/ 279 h 6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653">
                    <a:moveTo>
                      <a:pt x="558" y="279"/>
                    </a:moveTo>
                    <a:cubicBezTo>
                      <a:pt x="558" y="125"/>
                      <a:pt x="433" y="0"/>
                      <a:pt x="279" y="0"/>
                    </a:cubicBezTo>
                    <a:cubicBezTo>
                      <a:pt x="125" y="0"/>
                      <a:pt x="0" y="125"/>
                      <a:pt x="0" y="279"/>
                    </a:cubicBezTo>
                    <a:cubicBezTo>
                      <a:pt x="0" y="433"/>
                      <a:pt x="125" y="558"/>
                      <a:pt x="279" y="558"/>
                    </a:cubicBezTo>
                    <a:cubicBezTo>
                      <a:pt x="283" y="558"/>
                      <a:pt x="287" y="558"/>
                      <a:pt x="292" y="558"/>
                    </a:cubicBezTo>
                    <a:cubicBezTo>
                      <a:pt x="404" y="653"/>
                      <a:pt x="404" y="653"/>
                      <a:pt x="404" y="653"/>
                    </a:cubicBezTo>
                    <a:cubicBezTo>
                      <a:pt x="416" y="522"/>
                      <a:pt x="416" y="522"/>
                      <a:pt x="416" y="522"/>
                    </a:cubicBezTo>
                    <a:cubicBezTo>
                      <a:pt x="501" y="474"/>
                      <a:pt x="558" y="383"/>
                      <a:pt x="558" y="27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5" name="Freeform 72">
                <a:extLst>
                  <a:ext uri="{FF2B5EF4-FFF2-40B4-BE49-F238E27FC236}">
                    <a16:creationId xmlns:a16="http://schemas.microsoft.com/office/drawing/2014/main" id="{ED86946D-E72E-4970-AEB7-58BE915D8BDF}"/>
                  </a:ext>
                </a:extLst>
              </p:cNvPr>
              <p:cNvSpPr>
                <a:spLocks/>
              </p:cNvSpPr>
              <p:nvPr/>
            </p:nvSpPr>
            <p:spPr bwMode="auto">
              <a:xfrm>
                <a:off x="3988712" y="2912052"/>
                <a:ext cx="786362" cy="921686"/>
              </a:xfrm>
              <a:custGeom>
                <a:avLst/>
                <a:gdLst>
                  <a:gd name="T0" fmla="*/ 247 w 494"/>
                  <a:gd name="T1" fmla="*/ 0 h 579"/>
                  <a:gd name="T2" fmla="*/ 0 w 494"/>
                  <a:gd name="T3" fmla="*/ 247 h 579"/>
                  <a:gd name="T4" fmla="*/ 247 w 494"/>
                  <a:gd name="T5" fmla="*/ 494 h 579"/>
                  <a:gd name="T6" fmla="*/ 258 w 494"/>
                  <a:gd name="T7" fmla="*/ 494 h 579"/>
                  <a:gd name="T8" fmla="*/ 358 w 494"/>
                  <a:gd name="T9" fmla="*/ 579 h 579"/>
                  <a:gd name="T10" fmla="*/ 368 w 494"/>
                  <a:gd name="T11" fmla="*/ 462 h 579"/>
                  <a:gd name="T12" fmla="*/ 494 w 494"/>
                  <a:gd name="T13" fmla="*/ 247 h 579"/>
                  <a:gd name="T14" fmla="*/ 247 w 494"/>
                  <a:gd name="T15" fmla="*/ 0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79">
                    <a:moveTo>
                      <a:pt x="247" y="0"/>
                    </a:moveTo>
                    <a:cubicBezTo>
                      <a:pt x="110" y="0"/>
                      <a:pt x="0" y="111"/>
                      <a:pt x="0" y="247"/>
                    </a:cubicBezTo>
                    <a:cubicBezTo>
                      <a:pt x="0" y="384"/>
                      <a:pt x="110" y="494"/>
                      <a:pt x="247" y="494"/>
                    </a:cubicBezTo>
                    <a:cubicBezTo>
                      <a:pt x="251" y="494"/>
                      <a:pt x="254" y="494"/>
                      <a:pt x="258" y="494"/>
                    </a:cubicBezTo>
                    <a:cubicBezTo>
                      <a:pt x="358" y="579"/>
                      <a:pt x="358" y="579"/>
                      <a:pt x="358" y="579"/>
                    </a:cubicBezTo>
                    <a:cubicBezTo>
                      <a:pt x="368" y="462"/>
                      <a:pt x="368" y="462"/>
                      <a:pt x="368" y="462"/>
                    </a:cubicBezTo>
                    <a:cubicBezTo>
                      <a:pt x="443" y="420"/>
                      <a:pt x="494" y="340"/>
                      <a:pt x="494" y="247"/>
                    </a:cubicBezTo>
                    <a:cubicBezTo>
                      <a:pt x="494" y="111"/>
                      <a:pt x="383" y="0"/>
                      <a:pt x="247"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6" name="Freeform 73">
                <a:extLst>
                  <a:ext uri="{FF2B5EF4-FFF2-40B4-BE49-F238E27FC236}">
                    <a16:creationId xmlns:a16="http://schemas.microsoft.com/office/drawing/2014/main" id="{7096C2E4-12FB-402E-8B1D-C16A0E7272DE}"/>
                  </a:ext>
                </a:extLst>
              </p:cNvPr>
              <p:cNvSpPr>
                <a:spLocks/>
              </p:cNvSpPr>
              <p:nvPr/>
            </p:nvSpPr>
            <p:spPr bwMode="auto">
              <a:xfrm>
                <a:off x="3918693" y="2872329"/>
                <a:ext cx="788382" cy="920340"/>
              </a:xfrm>
              <a:custGeom>
                <a:avLst/>
                <a:gdLst>
                  <a:gd name="T0" fmla="*/ 495 w 495"/>
                  <a:gd name="T1" fmla="*/ 247 h 578"/>
                  <a:gd name="T2" fmla="*/ 248 w 495"/>
                  <a:gd name="T3" fmla="*/ 0 h 578"/>
                  <a:gd name="T4" fmla="*/ 0 w 495"/>
                  <a:gd name="T5" fmla="*/ 247 h 578"/>
                  <a:gd name="T6" fmla="*/ 248 w 495"/>
                  <a:gd name="T7" fmla="*/ 494 h 578"/>
                  <a:gd name="T8" fmla="*/ 259 w 495"/>
                  <a:gd name="T9" fmla="*/ 494 h 578"/>
                  <a:gd name="T10" fmla="*/ 359 w 495"/>
                  <a:gd name="T11" fmla="*/ 578 h 578"/>
                  <a:gd name="T12" fmla="*/ 369 w 495"/>
                  <a:gd name="T13" fmla="*/ 462 h 578"/>
                  <a:gd name="T14" fmla="*/ 495 w 495"/>
                  <a:gd name="T15" fmla="*/ 247 h 5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578">
                    <a:moveTo>
                      <a:pt x="495" y="247"/>
                    </a:moveTo>
                    <a:cubicBezTo>
                      <a:pt x="495" y="110"/>
                      <a:pt x="384" y="0"/>
                      <a:pt x="248" y="0"/>
                    </a:cubicBezTo>
                    <a:cubicBezTo>
                      <a:pt x="111" y="0"/>
                      <a:pt x="0" y="110"/>
                      <a:pt x="0" y="247"/>
                    </a:cubicBezTo>
                    <a:cubicBezTo>
                      <a:pt x="0" y="383"/>
                      <a:pt x="111" y="494"/>
                      <a:pt x="248" y="494"/>
                    </a:cubicBezTo>
                    <a:cubicBezTo>
                      <a:pt x="251" y="494"/>
                      <a:pt x="255" y="494"/>
                      <a:pt x="259" y="494"/>
                    </a:cubicBezTo>
                    <a:cubicBezTo>
                      <a:pt x="359" y="578"/>
                      <a:pt x="359" y="578"/>
                      <a:pt x="359" y="578"/>
                    </a:cubicBezTo>
                    <a:cubicBezTo>
                      <a:pt x="369" y="462"/>
                      <a:pt x="369" y="462"/>
                      <a:pt x="369" y="462"/>
                    </a:cubicBezTo>
                    <a:cubicBezTo>
                      <a:pt x="444" y="419"/>
                      <a:pt x="495" y="339"/>
                      <a:pt x="495" y="2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7" name="Freeform 70">
                <a:extLst>
                  <a:ext uri="{FF2B5EF4-FFF2-40B4-BE49-F238E27FC236}">
                    <a16:creationId xmlns:a16="http://schemas.microsoft.com/office/drawing/2014/main" id="{FFE3F811-C955-4940-8102-0FF88805A74E}"/>
                  </a:ext>
                </a:extLst>
              </p:cNvPr>
              <p:cNvSpPr>
                <a:spLocks/>
              </p:cNvSpPr>
              <p:nvPr/>
            </p:nvSpPr>
            <p:spPr bwMode="auto">
              <a:xfrm>
                <a:off x="4562325" y="1998444"/>
                <a:ext cx="714324" cy="834163"/>
              </a:xfrm>
              <a:custGeom>
                <a:avLst/>
                <a:gdLst>
                  <a:gd name="T0" fmla="*/ 225 w 449"/>
                  <a:gd name="T1" fmla="*/ 0 h 524"/>
                  <a:gd name="T2" fmla="*/ 0 w 449"/>
                  <a:gd name="T3" fmla="*/ 224 h 524"/>
                  <a:gd name="T4" fmla="*/ 225 w 449"/>
                  <a:gd name="T5" fmla="*/ 448 h 524"/>
                  <a:gd name="T6" fmla="*/ 235 w 449"/>
                  <a:gd name="T7" fmla="*/ 448 h 524"/>
                  <a:gd name="T8" fmla="*/ 325 w 449"/>
                  <a:gd name="T9" fmla="*/ 524 h 524"/>
                  <a:gd name="T10" fmla="*/ 335 w 449"/>
                  <a:gd name="T11" fmla="*/ 419 h 524"/>
                  <a:gd name="T12" fmla="*/ 449 w 449"/>
                  <a:gd name="T13" fmla="*/ 224 h 524"/>
                  <a:gd name="T14" fmla="*/ 225 w 449"/>
                  <a:gd name="T15" fmla="*/ 0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9" h="524">
                    <a:moveTo>
                      <a:pt x="225" y="0"/>
                    </a:moveTo>
                    <a:cubicBezTo>
                      <a:pt x="101" y="0"/>
                      <a:pt x="0" y="100"/>
                      <a:pt x="0" y="224"/>
                    </a:cubicBezTo>
                    <a:cubicBezTo>
                      <a:pt x="0" y="348"/>
                      <a:pt x="101" y="448"/>
                      <a:pt x="225" y="448"/>
                    </a:cubicBezTo>
                    <a:cubicBezTo>
                      <a:pt x="228" y="448"/>
                      <a:pt x="231" y="448"/>
                      <a:pt x="235" y="448"/>
                    </a:cubicBezTo>
                    <a:cubicBezTo>
                      <a:pt x="325" y="524"/>
                      <a:pt x="325" y="524"/>
                      <a:pt x="325" y="524"/>
                    </a:cubicBezTo>
                    <a:cubicBezTo>
                      <a:pt x="335" y="419"/>
                      <a:pt x="335" y="419"/>
                      <a:pt x="335" y="419"/>
                    </a:cubicBezTo>
                    <a:cubicBezTo>
                      <a:pt x="403" y="380"/>
                      <a:pt x="449" y="307"/>
                      <a:pt x="449" y="224"/>
                    </a:cubicBezTo>
                    <a:cubicBezTo>
                      <a:pt x="449" y="100"/>
                      <a:pt x="348" y="0"/>
                      <a:pt x="225" y="0"/>
                    </a:cubicBezTo>
                  </a:path>
                </a:pathLst>
              </a:custGeom>
              <a:solidFill>
                <a:srgbClr val="C7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8" name="Freeform 71">
                <a:extLst>
                  <a:ext uri="{FF2B5EF4-FFF2-40B4-BE49-F238E27FC236}">
                    <a16:creationId xmlns:a16="http://schemas.microsoft.com/office/drawing/2014/main" id="{6441E34D-9D8D-4B87-91AC-5BA969E83ED5}"/>
                  </a:ext>
                </a:extLst>
              </p:cNvPr>
              <p:cNvSpPr>
                <a:spLocks/>
              </p:cNvSpPr>
              <p:nvPr/>
            </p:nvSpPr>
            <p:spPr bwMode="auto">
              <a:xfrm>
                <a:off x="4536741" y="1960742"/>
                <a:ext cx="714324" cy="833490"/>
              </a:xfrm>
              <a:custGeom>
                <a:avLst/>
                <a:gdLst>
                  <a:gd name="T0" fmla="*/ 449 w 449"/>
                  <a:gd name="T1" fmla="*/ 224 h 524"/>
                  <a:gd name="T2" fmla="*/ 225 w 449"/>
                  <a:gd name="T3" fmla="*/ 0 h 524"/>
                  <a:gd name="T4" fmla="*/ 0 w 449"/>
                  <a:gd name="T5" fmla="*/ 224 h 524"/>
                  <a:gd name="T6" fmla="*/ 225 w 449"/>
                  <a:gd name="T7" fmla="*/ 448 h 524"/>
                  <a:gd name="T8" fmla="*/ 235 w 449"/>
                  <a:gd name="T9" fmla="*/ 448 h 524"/>
                  <a:gd name="T10" fmla="*/ 325 w 449"/>
                  <a:gd name="T11" fmla="*/ 524 h 524"/>
                  <a:gd name="T12" fmla="*/ 335 w 449"/>
                  <a:gd name="T13" fmla="*/ 419 h 524"/>
                  <a:gd name="T14" fmla="*/ 449 w 449"/>
                  <a:gd name="T15" fmla="*/ 224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9" h="524">
                    <a:moveTo>
                      <a:pt x="449" y="224"/>
                    </a:moveTo>
                    <a:cubicBezTo>
                      <a:pt x="449" y="100"/>
                      <a:pt x="348" y="0"/>
                      <a:pt x="225" y="0"/>
                    </a:cubicBezTo>
                    <a:cubicBezTo>
                      <a:pt x="101" y="0"/>
                      <a:pt x="0" y="100"/>
                      <a:pt x="0" y="224"/>
                    </a:cubicBezTo>
                    <a:cubicBezTo>
                      <a:pt x="0" y="348"/>
                      <a:pt x="101" y="448"/>
                      <a:pt x="225" y="448"/>
                    </a:cubicBezTo>
                    <a:cubicBezTo>
                      <a:pt x="228" y="448"/>
                      <a:pt x="231" y="448"/>
                      <a:pt x="235" y="448"/>
                    </a:cubicBezTo>
                    <a:cubicBezTo>
                      <a:pt x="325" y="524"/>
                      <a:pt x="325" y="524"/>
                      <a:pt x="325" y="524"/>
                    </a:cubicBezTo>
                    <a:cubicBezTo>
                      <a:pt x="335" y="419"/>
                      <a:pt x="335" y="419"/>
                      <a:pt x="335" y="419"/>
                    </a:cubicBezTo>
                    <a:cubicBezTo>
                      <a:pt x="403" y="380"/>
                      <a:pt x="449" y="307"/>
                      <a:pt x="449" y="2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59" name="Freeform 75">
                <a:extLst>
                  <a:ext uri="{FF2B5EF4-FFF2-40B4-BE49-F238E27FC236}">
                    <a16:creationId xmlns:a16="http://schemas.microsoft.com/office/drawing/2014/main" id="{3D1CECA8-BBA0-43FC-B794-680FA211E4A9}"/>
                  </a:ext>
                </a:extLst>
              </p:cNvPr>
              <p:cNvSpPr>
                <a:spLocks/>
              </p:cNvSpPr>
              <p:nvPr/>
            </p:nvSpPr>
            <p:spPr bwMode="auto">
              <a:xfrm>
                <a:off x="5222886" y="3236440"/>
                <a:ext cx="451560" cy="281560"/>
              </a:xfrm>
              <a:custGeom>
                <a:avLst/>
                <a:gdLst>
                  <a:gd name="connsiteX0" fmla="*/ 5942 w 596753"/>
                  <a:gd name="connsiteY0" fmla="*/ 342878 h 372092"/>
                  <a:gd name="connsiteX1" fmla="*/ 591159 w 596753"/>
                  <a:gd name="connsiteY1" fmla="*/ 342878 h 372092"/>
                  <a:gd name="connsiteX2" fmla="*/ 596753 w 596753"/>
                  <a:gd name="connsiteY2" fmla="*/ 348034 h 372092"/>
                  <a:gd name="connsiteX3" fmla="*/ 594602 w 596753"/>
                  <a:gd name="connsiteY3" fmla="*/ 354048 h 372092"/>
                  <a:gd name="connsiteX4" fmla="*/ 295109 w 596753"/>
                  <a:gd name="connsiteY4" fmla="*/ 372092 h 372092"/>
                  <a:gd name="connsiteX5" fmla="*/ 99750 w 596753"/>
                  <a:gd name="connsiteY5" fmla="*/ 367796 h 372092"/>
                  <a:gd name="connsiteX6" fmla="*/ 1209 w 596753"/>
                  <a:gd name="connsiteY6" fmla="*/ 353189 h 372092"/>
                  <a:gd name="connsiteX7" fmla="*/ 779 w 596753"/>
                  <a:gd name="connsiteY7" fmla="*/ 346315 h 372092"/>
                  <a:gd name="connsiteX8" fmla="*/ 5942 w 596753"/>
                  <a:gd name="connsiteY8" fmla="*/ 342878 h 372092"/>
                  <a:gd name="connsiteX9" fmla="*/ 287321 w 596753"/>
                  <a:gd name="connsiteY9" fmla="*/ 199380 h 372092"/>
                  <a:gd name="connsiteX10" fmla="*/ 277855 w 596753"/>
                  <a:gd name="connsiteY10" fmla="*/ 208402 h 372092"/>
                  <a:gd name="connsiteX11" fmla="*/ 287321 w 596753"/>
                  <a:gd name="connsiteY11" fmla="*/ 217853 h 372092"/>
                  <a:gd name="connsiteX12" fmla="*/ 296358 w 596753"/>
                  <a:gd name="connsiteY12" fmla="*/ 208402 h 372092"/>
                  <a:gd name="connsiteX13" fmla="*/ 287321 w 596753"/>
                  <a:gd name="connsiteY13" fmla="*/ 199380 h 372092"/>
                  <a:gd name="connsiteX14" fmla="*/ 428891 w 596753"/>
                  <a:gd name="connsiteY14" fmla="*/ 174464 h 372092"/>
                  <a:gd name="connsiteX15" fmla="*/ 419855 w 596753"/>
                  <a:gd name="connsiteY15" fmla="*/ 183485 h 372092"/>
                  <a:gd name="connsiteX16" fmla="*/ 428891 w 596753"/>
                  <a:gd name="connsiteY16" fmla="*/ 192936 h 372092"/>
                  <a:gd name="connsiteX17" fmla="*/ 438358 w 596753"/>
                  <a:gd name="connsiteY17" fmla="*/ 183485 h 372092"/>
                  <a:gd name="connsiteX18" fmla="*/ 428891 w 596753"/>
                  <a:gd name="connsiteY18" fmla="*/ 174464 h 372092"/>
                  <a:gd name="connsiteX19" fmla="*/ 355309 w 596753"/>
                  <a:gd name="connsiteY19" fmla="*/ 140096 h 372092"/>
                  <a:gd name="connsiteX20" fmla="*/ 346273 w 596753"/>
                  <a:gd name="connsiteY20" fmla="*/ 149117 h 372092"/>
                  <a:gd name="connsiteX21" fmla="*/ 355309 w 596753"/>
                  <a:gd name="connsiteY21" fmla="*/ 158569 h 372092"/>
                  <a:gd name="connsiteX22" fmla="*/ 364776 w 596753"/>
                  <a:gd name="connsiteY22" fmla="*/ 149117 h 372092"/>
                  <a:gd name="connsiteX23" fmla="*/ 355309 w 596753"/>
                  <a:gd name="connsiteY23" fmla="*/ 140096 h 372092"/>
                  <a:gd name="connsiteX24" fmla="*/ 107455 w 596753"/>
                  <a:gd name="connsiteY24" fmla="*/ 137948 h 372092"/>
                  <a:gd name="connsiteX25" fmla="*/ 98418 w 596753"/>
                  <a:gd name="connsiteY25" fmla="*/ 146969 h 372092"/>
                  <a:gd name="connsiteX26" fmla="*/ 107455 w 596753"/>
                  <a:gd name="connsiteY26" fmla="*/ 156421 h 372092"/>
                  <a:gd name="connsiteX27" fmla="*/ 116921 w 596753"/>
                  <a:gd name="connsiteY27" fmla="*/ 146969 h 372092"/>
                  <a:gd name="connsiteX28" fmla="*/ 107455 w 596753"/>
                  <a:gd name="connsiteY28" fmla="*/ 137948 h 372092"/>
                  <a:gd name="connsiteX29" fmla="*/ 207715 w 596753"/>
                  <a:gd name="connsiteY29" fmla="*/ 130645 h 372092"/>
                  <a:gd name="connsiteX30" fmla="*/ 198679 w 596753"/>
                  <a:gd name="connsiteY30" fmla="*/ 140096 h 372092"/>
                  <a:gd name="connsiteX31" fmla="*/ 207715 w 596753"/>
                  <a:gd name="connsiteY31" fmla="*/ 149117 h 372092"/>
                  <a:gd name="connsiteX32" fmla="*/ 217182 w 596753"/>
                  <a:gd name="connsiteY32" fmla="*/ 140096 h 372092"/>
                  <a:gd name="connsiteX33" fmla="*/ 207715 w 596753"/>
                  <a:gd name="connsiteY33" fmla="*/ 130645 h 372092"/>
                  <a:gd name="connsiteX34" fmla="*/ 489134 w 596753"/>
                  <a:gd name="connsiteY34" fmla="*/ 103150 h 372092"/>
                  <a:gd name="connsiteX35" fmla="*/ 479667 w 596753"/>
                  <a:gd name="connsiteY35" fmla="*/ 112172 h 372092"/>
                  <a:gd name="connsiteX36" fmla="*/ 489134 w 596753"/>
                  <a:gd name="connsiteY36" fmla="*/ 121623 h 372092"/>
                  <a:gd name="connsiteX37" fmla="*/ 498600 w 596753"/>
                  <a:gd name="connsiteY37" fmla="*/ 112172 h 372092"/>
                  <a:gd name="connsiteX38" fmla="*/ 489134 w 596753"/>
                  <a:gd name="connsiteY38" fmla="*/ 103150 h 372092"/>
                  <a:gd name="connsiteX39" fmla="*/ 489134 w 596753"/>
                  <a:gd name="connsiteY39" fmla="*/ 94558 h 372092"/>
                  <a:gd name="connsiteX40" fmla="*/ 507206 w 596753"/>
                  <a:gd name="connsiteY40" fmla="*/ 112172 h 372092"/>
                  <a:gd name="connsiteX41" fmla="*/ 489134 w 596753"/>
                  <a:gd name="connsiteY41" fmla="*/ 130215 h 372092"/>
                  <a:gd name="connsiteX42" fmla="*/ 485261 w 596753"/>
                  <a:gd name="connsiteY42" fmla="*/ 129785 h 372092"/>
                  <a:gd name="connsiteX43" fmla="*/ 445673 w 596753"/>
                  <a:gd name="connsiteY43" fmla="*/ 177471 h 372092"/>
                  <a:gd name="connsiteX44" fmla="*/ 446964 w 596753"/>
                  <a:gd name="connsiteY44" fmla="*/ 183485 h 372092"/>
                  <a:gd name="connsiteX45" fmla="*/ 428891 w 596753"/>
                  <a:gd name="connsiteY45" fmla="*/ 201528 h 372092"/>
                  <a:gd name="connsiteX46" fmla="*/ 411249 w 596753"/>
                  <a:gd name="connsiteY46" fmla="*/ 185633 h 372092"/>
                  <a:gd name="connsiteX47" fmla="*/ 366497 w 596753"/>
                  <a:gd name="connsiteY47" fmla="*/ 163294 h 372092"/>
                  <a:gd name="connsiteX48" fmla="*/ 355309 w 596753"/>
                  <a:gd name="connsiteY48" fmla="*/ 167161 h 372092"/>
                  <a:gd name="connsiteX49" fmla="*/ 348855 w 596753"/>
                  <a:gd name="connsiteY49" fmla="*/ 165872 h 372092"/>
                  <a:gd name="connsiteX50" fmla="*/ 304964 w 596753"/>
                  <a:gd name="connsiteY50" fmla="*/ 205824 h 372092"/>
                  <a:gd name="connsiteX51" fmla="*/ 304964 w 596753"/>
                  <a:gd name="connsiteY51" fmla="*/ 208402 h 372092"/>
                  <a:gd name="connsiteX52" fmla="*/ 287321 w 596753"/>
                  <a:gd name="connsiteY52" fmla="*/ 226445 h 372092"/>
                  <a:gd name="connsiteX53" fmla="*/ 269249 w 596753"/>
                  <a:gd name="connsiteY53" fmla="*/ 208402 h 372092"/>
                  <a:gd name="connsiteX54" fmla="*/ 269679 w 596753"/>
                  <a:gd name="connsiteY54" fmla="*/ 206254 h 372092"/>
                  <a:gd name="connsiteX55" fmla="*/ 214600 w 596753"/>
                  <a:gd name="connsiteY55" fmla="*/ 156421 h 372092"/>
                  <a:gd name="connsiteX56" fmla="*/ 207715 w 596753"/>
                  <a:gd name="connsiteY56" fmla="*/ 157709 h 372092"/>
                  <a:gd name="connsiteX57" fmla="*/ 192655 w 596753"/>
                  <a:gd name="connsiteY57" fmla="*/ 149547 h 372092"/>
                  <a:gd name="connsiteX58" fmla="*/ 123376 w 596753"/>
                  <a:gd name="connsiteY58" fmla="*/ 154702 h 372092"/>
                  <a:gd name="connsiteX59" fmla="*/ 107455 w 596753"/>
                  <a:gd name="connsiteY59" fmla="*/ 165013 h 372092"/>
                  <a:gd name="connsiteX60" fmla="*/ 89812 w 596753"/>
                  <a:gd name="connsiteY60" fmla="*/ 146969 h 372092"/>
                  <a:gd name="connsiteX61" fmla="*/ 107455 w 596753"/>
                  <a:gd name="connsiteY61" fmla="*/ 129356 h 372092"/>
                  <a:gd name="connsiteX62" fmla="*/ 122515 w 596753"/>
                  <a:gd name="connsiteY62" fmla="*/ 137518 h 372092"/>
                  <a:gd name="connsiteX63" fmla="*/ 191794 w 596753"/>
                  <a:gd name="connsiteY63" fmla="*/ 132363 h 372092"/>
                  <a:gd name="connsiteX64" fmla="*/ 207715 w 596753"/>
                  <a:gd name="connsiteY64" fmla="*/ 122053 h 372092"/>
                  <a:gd name="connsiteX65" fmla="*/ 225788 w 596753"/>
                  <a:gd name="connsiteY65" fmla="*/ 140096 h 372092"/>
                  <a:gd name="connsiteX66" fmla="*/ 225358 w 596753"/>
                  <a:gd name="connsiteY66" fmla="*/ 143103 h 372092"/>
                  <a:gd name="connsiteX67" fmla="*/ 279576 w 596753"/>
                  <a:gd name="connsiteY67" fmla="*/ 192507 h 372092"/>
                  <a:gd name="connsiteX68" fmla="*/ 287321 w 596753"/>
                  <a:gd name="connsiteY68" fmla="*/ 190789 h 372092"/>
                  <a:gd name="connsiteX69" fmla="*/ 294206 w 596753"/>
                  <a:gd name="connsiteY69" fmla="*/ 192077 h 372092"/>
                  <a:gd name="connsiteX70" fmla="*/ 337667 w 596753"/>
                  <a:gd name="connsiteY70" fmla="*/ 152554 h 372092"/>
                  <a:gd name="connsiteX71" fmla="*/ 337667 w 596753"/>
                  <a:gd name="connsiteY71" fmla="*/ 149117 h 372092"/>
                  <a:gd name="connsiteX72" fmla="*/ 355309 w 596753"/>
                  <a:gd name="connsiteY72" fmla="*/ 131504 h 372092"/>
                  <a:gd name="connsiteX73" fmla="*/ 372952 w 596753"/>
                  <a:gd name="connsiteY73" fmla="*/ 146969 h 372092"/>
                  <a:gd name="connsiteX74" fmla="*/ 418133 w 596753"/>
                  <a:gd name="connsiteY74" fmla="*/ 169738 h 372092"/>
                  <a:gd name="connsiteX75" fmla="*/ 428891 w 596753"/>
                  <a:gd name="connsiteY75" fmla="*/ 165872 h 372092"/>
                  <a:gd name="connsiteX76" fmla="*/ 432764 w 596753"/>
                  <a:gd name="connsiteY76" fmla="*/ 166301 h 372092"/>
                  <a:gd name="connsiteX77" fmla="*/ 472352 w 596753"/>
                  <a:gd name="connsiteY77" fmla="*/ 118186 h 372092"/>
                  <a:gd name="connsiteX78" fmla="*/ 471061 w 596753"/>
                  <a:gd name="connsiteY78" fmla="*/ 112172 h 372092"/>
                  <a:gd name="connsiteX79" fmla="*/ 489134 w 596753"/>
                  <a:gd name="connsiteY79" fmla="*/ 94558 h 372092"/>
                  <a:gd name="connsiteX80" fmla="*/ 53702 w 596753"/>
                  <a:gd name="connsiteY80" fmla="*/ 22772 h 372092"/>
                  <a:gd name="connsiteX81" fmla="*/ 53702 w 596753"/>
                  <a:gd name="connsiteY81" fmla="*/ 305917 h 372092"/>
                  <a:gd name="connsiteX82" fmla="*/ 542962 w 596753"/>
                  <a:gd name="connsiteY82" fmla="*/ 305917 h 372092"/>
                  <a:gd name="connsiteX83" fmla="*/ 542962 w 596753"/>
                  <a:gd name="connsiteY83" fmla="*/ 22772 h 372092"/>
                  <a:gd name="connsiteX84" fmla="*/ 53702 w 596753"/>
                  <a:gd name="connsiteY84" fmla="*/ 0 h 372092"/>
                  <a:gd name="connsiteX85" fmla="*/ 542962 w 596753"/>
                  <a:gd name="connsiteY85" fmla="*/ 0 h 372092"/>
                  <a:gd name="connsiteX86" fmla="*/ 566198 w 596753"/>
                  <a:gd name="connsiteY86" fmla="*/ 22772 h 372092"/>
                  <a:gd name="connsiteX87" fmla="*/ 566198 w 596753"/>
                  <a:gd name="connsiteY87" fmla="*/ 305917 h 372092"/>
                  <a:gd name="connsiteX88" fmla="*/ 542962 w 596753"/>
                  <a:gd name="connsiteY88" fmla="*/ 329118 h 372092"/>
                  <a:gd name="connsiteX89" fmla="*/ 53702 w 596753"/>
                  <a:gd name="connsiteY89" fmla="*/ 329118 h 372092"/>
                  <a:gd name="connsiteX90" fmla="*/ 30466 w 596753"/>
                  <a:gd name="connsiteY90" fmla="*/ 305917 h 372092"/>
                  <a:gd name="connsiteX91" fmla="*/ 30466 w 596753"/>
                  <a:gd name="connsiteY91" fmla="*/ 22772 h 372092"/>
                  <a:gd name="connsiteX92" fmla="*/ 53702 w 596753"/>
                  <a:gd name="connsiteY92" fmla="*/ 0 h 37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753" h="372092">
                    <a:moveTo>
                      <a:pt x="5942" y="342878"/>
                    </a:moveTo>
                    <a:lnTo>
                      <a:pt x="591159" y="342878"/>
                    </a:lnTo>
                    <a:cubicBezTo>
                      <a:pt x="594171" y="342878"/>
                      <a:pt x="596323" y="345026"/>
                      <a:pt x="596753" y="348034"/>
                    </a:cubicBezTo>
                    <a:cubicBezTo>
                      <a:pt x="596753" y="350182"/>
                      <a:pt x="596323" y="352330"/>
                      <a:pt x="594602" y="354048"/>
                    </a:cubicBezTo>
                    <a:cubicBezTo>
                      <a:pt x="579541" y="370374"/>
                      <a:pt x="361376" y="372092"/>
                      <a:pt x="295109" y="372092"/>
                    </a:cubicBezTo>
                    <a:cubicBezTo>
                      <a:pt x="221096" y="372092"/>
                      <a:pt x="151817" y="370374"/>
                      <a:pt x="99750" y="367796"/>
                    </a:cubicBezTo>
                    <a:cubicBezTo>
                      <a:pt x="7664" y="363500"/>
                      <a:pt x="3361" y="357056"/>
                      <a:pt x="1209" y="353189"/>
                    </a:cubicBezTo>
                    <a:cubicBezTo>
                      <a:pt x="-82" y="351041"/>
                      <a:pt x="-512" y="348463"/>
                      <a:pt x="779" y="346315"/>
                    </a:cubicBezTo>
                    <a:cubicBezTo>
                      <a:pt x="1639" y="344167"/>
                      <a:pt x="3791" y="342878"/>
                      <a:pt x="5942" y="342878"/>
                    </a:cubicBezTo>
                    <a:close/>
                    <a:moveTo>
                      <a:pt x="287321" y="199380"/>
                    </a:moveTo>
                    <a:cubicBezTo>
                      <a:pt x="282158" y="199380"/>
                      <a:pt x="277855" y="203247"/>
                      <a:pt x="277855" y="208402"/>
                    </a:cubicBezTo>
                    <a:cubicBezTo>
                      <a:pt x="277855" y="213557"/>
                      <a:pt x="282158" y="217853"/>
                      <a:pt x="287321" y="217853"/>
                    </a:cubicBezTo>
                    <a:cubicBezTo>
                      <a:pt x="292485" y="217853"/>
                      <a:pt x="296358" y="213557"/>
                      <a:pt x="296358" y="208402"/>
                    </a:cubicBezTo>
                    <a:cubicBezTo>
                      <a:pt x="296358" y="203247"/>
                      <a:pt x="292485" y="199380"/>
                      <a:pt x="287321" y="199380"/>
                    </a:cubicBezTo>
                    <a:close/>
                    <a:moveTo>
                      <a:pt x="428891" y="174464"/>
                    </a:moveTo>
                    <a:cubicBezTo>
                      <a:pt x="423727" y="174464"/>
                      <a:pt x="419855" y="178330"/>
                      <a:pt x="419855" y="183485"/>
                    </a:cubicBezTo>
                    <a:cubicBezTo>
                      <a:pt x="419855" y="188641"/>
                      <a:pt x="423727" y="192936"/>
                      <a:pt x="428891" y="192936"/>
                    </a:cubicBezTo>
                    <a:cubicBezTo>
                      <a:pt x="434055" y="192936"/>
                      <a:pt x="438358" y="188641"/>
                      <a:pt x="438358" y="183485"/>
                    </a:cubicBezTo>
                    <a:cubicBezTo>
                      <a:pt x="438358" y="178330"/>
                      <a:pt x="434055" y="174464"/>
                      <a:pt x="428891" y="174464"/>
                    </a:cubicBezTo>
                    <a:close/>
                    <a:moveTo>
                      <a:pt x="355309" y="140096"/>
                    </a:moveTo>
                    <a:cubicBezTo>
                      <a:pt x="350146" y="140096"/>
                      <a:pt x="346273" y="143962"/>
                      <a:pt x="346273" y="149117"/>
                    </a:cubicBezTo>
                    <a:cubicBezTo>
                      <a:pt x="346273" y="154273"/>
                      <a:pt x="350146" y="158569"/>
                      <a:pt x="355309" y="158569"/>
                    </a:cubicBezTo>
                    <a:cubicBezTo>
                      <a:pt x="360473" y="158569"/>
                      <a:pt x="364776" y="154273"/>
                      <a:pt x="364776" y="149117"/>
                    </a:cubicBezTo>
                    <a:cubicBezTo>
                      <a:pt x="364776" y="143962"/>
                      <a:pt x="360473" y="140096"/>
                      <a:pt x="355309" y="140096"/>
                    </a:cubicBezTo>
                    <a:close/>
                    <a:moveTo>
                      <a:pt x="107455" y="137948"/>
                    </a:moveTo>
                    <a:cubicBezTo>
                      <a:pt x="102291" y="137948"/>
                      <a:pt x="98418" y="142244"/>
                      <a:pt x="98418" y="146969"/>
                    </a:cubicBezTo>
                    <a:cubicBezTo>
                      <a:pt x="98418" y="152125"/>
                      <a:pt x="102291" y="156421"/>
                      <a:pt x="107455" y="156421"/>
                    </a:cubicBezTo>
                    <a:cubicBezTo>
                      <a:pt x="112618" y="156421"/>
                      <a:pt x="116921" y="152125"/>
                      <a:pt x="116921" y="146969"/>
                    </a:cubicBezTo>
                    <a:cubicBezTo>
                      <a:pt x="116921" y="142244"/>
                      <a:pt x="112618" y="137948"/>
                      <a:pt x="107455" y="137948"/>
                    </a:cubicBezTo>
                    <a:close/>
                    <a:moveTo>
                      <a:pt x="207715" y="130645"/>
                    </a:moveTo>
                    <a:cubicBezTo>
                      <a:pt x="202982" y="130645"/>
                      <a:pt x="198679" y="134941"/>
                      <a:pt x="198679" y="140096"/>
                    </a:cubicBezTo>
                    <a:cubicBezTo>
                      <a:pt x="198679" y="145251"/>
                      <a:pt x="202982" y="149117"/>
                      <a:pt x="207715" y="149117"/>
                    </a:cubicBezTo>
                    <a:cubicBezTo>
                      <a:pt x="212879" y="149117"/>
                      <a:pt x="217182" y="145251"/>
                      <a:pt x="217182" y="140096"/>
                    </a:cubicBezTo>
                    <a:cubicBezTo>
                      <a:pt x="217182" y="134941"/>
                      <a:pt x="212879" y="130645"/>
                      <a:pt x="207715" y="130645"/>
                    </a:cubicBezTo>
                    <a:close/>
                    <a:moveTo>
                      <a:pt x="489134" y="103150"/>
                    </a:moveTo>
                    <a:cubicBezTo>
                      <a:pt x="483970" y="103150"/>
                      <a:pt x="479667" y="107017"/>
                      <a:pt x="479667" y="112172"/>
                    </a:cubicBezTo>
                    <a:cubicBezTo>
                      <a:pt x="479667" y="117327"/>
                      <a:pt x="483970" y="121623"/>
                      <a:pt x="489134" y="121623"/>
                    </a:cubicBezTo>
                    <a:cubicBezTo>
                      <a:pt x="494297" y="121623"/>
                      <a:pt x="498600" y="117327"/>
                      <a:pt x="498600" y="112172"/>
                    </a:cubicBezTo>
                    <a:cubicBezTo>
                      <a:pt x="498600" y="107017"/>
                      <a:pt x="494297" y="103150"/>
                      <a:pt x="489134" y="103150"/>
                    </a:cubicBezTo>
                    <a:close/>
                    <a:moveTo>
                      <a:pt x="489134" y="94558"/>
                    </a:moveTo>
                    <a:cubicBezTo>
                      <a:pt x="499030" y="94558"/>
                      <a:pt x="507206" y="102291"/>
                      <a:pt x="507206" y="112172"/>
                    </a:cubicBezTo>
                    <a:cubicBezTo>
                      <a:pt x="507206" y="122053"/>
                      <a:pt x="499030" y="130215"/>
                      <a:pt x="489134" y="130215"/>
                    </a:cubicBezTo>
                    <a:cubicBezTo>
                      <a:pt x="487843" y="130215"/>
                      <a:pt x="486552" y="129785"/>
                      <a:pt x="485261" y="129785"/>
                    </a:cubicBezTo>
                    <a:lnTo>
                      <a:pt x="445673" y="177471"/>
                    </a:lnTo>
                    <a:cubicBezTo>
                      <a:pt x="446533" y="179619"/>
                      <a:pt x="446964" y="181337"/>
                      <a:pt x="446964" y="183485"/>
                    </a:cubicBezTo>
                    <a:cubicBezTo>
                      <a:pt x="446964" y="193366"/>
                      <a:pt x="438788" y="201528"/>
                      <a:pt x="428891" y="201528"/>
                    </a:cubicBezTo>
                    <a:cubicBezTo>
                      <a:pt x="419855" y="201528"/>
                      <a:pt x="412109" y="194225"/>
                      <a:pt x="411249" y="185633"/>
                    </a:cubicBezTo>
                    <a:lnTo>
                      <a:pt x="366497" y="163294"/>
                    </a:lnTo>
                    <a:cubicBezTo>
                      <a:pt x="363485" y="165442"/>
                      <a:pt x="359612" y="167161"/>
                      <a:pt x="355309" y="167161"/>
                    </a:cubicBezTo>
                    <a:cubicBezTo>
                      <a:pt x="353158" y="167161"/>
                      <a:pt x="351006" y="166731"/>
                      <a:pt x="348855" y="165872"/>
                    </a:cubicBezTo>
                    <a:lnTo>
                      <a:pt x="304964" y="205824"/>
                    </a:lnTo>
                    <a:cubicBezTo>
                      <a:pt x="304964" y="206684"/>
                      <a:pt x="304964" y="207543"/>
                      <a:pt x="304964" y="208402"/>
                    </a:cubicBezTo>
                    <a:cubicBezTo>
                      <a:pt x="304964" y="218283"/>
                      <a:pt x="297218" y="226445"/>
                      <a:pt x="287321" y="226445"/>
                    </a:cubicBezTo>
                    <a:cubicBezTo>
                      <a:pt x="277424" y="226445"/>
                      <a:pt x="269249" y="218283"/>
                      <a:pt x="269249" y="208402"/>
                    </a:cubicBezTo>
                    <a:cubicBezTo>
                      <a:pt x="269249" y="207972"/>
                      <a:pt x="269679" y="207113"/>
                      <a:pt x="269679" y="206254"/>
                    </a:cubicBezTo>
                    <a:lnTo>
                      <a:pt x="214600" y="156421"/>
                    </a:lnTo>
                    <a:cubicBezTo>
                      <a:pt x="212449" y="157280"/>
                      <a:pt x="210297" y="157709"/>
                      <a:pt x="207715" y="157709"/>
                    </a:cubicBezTo>
                    <a:cubicBezTo>
                      <a:pt x="201691" y="157709"/>
                      <a:pt x="196097" y="154273"/>
                      <a:pt x="192655" y="149547"/>
                    </a:cubicBezTo>
                    <a:lnTo>
                      <a:pt x="123376" y="154702"/>
                    </a:lnTo>
                    <a:cubicBezTo>
                      <a:pt x="120794" y="160717"/>
                      <a:pt x="114770" y="165013"/>
                      <a:pt x="107455" y="165013"/>
                    </a:cubicBezTo>
                    <a:cubicBezTo>
                      <a:pt x="97558" y="165013"/>
                      <a:pt x="89812" y="156850"/>
                      <a:pt x="89812" y="146969"/>
                    </a:cubicBezTo>
                    <a:cubicBezTo>
                      <a:pt x="89812" y="137518"/>
                      <a:pt x="97558" y="129356"/>
                      <a:pt x="107455" y="129356"/>
                    </a:cubicBezTo>
                    <a:cubicBezTo>
                      <a:pt x="113909" y="129356"/>
                      <a:pt x="119503" y="132793"/>
                      <a:pt x="122515" y="137518"/>
                    </a:cubicBezTo>
                    <a:lnTo>
                      <a:pt x="191794" y="132363"/>
                    </a:lnTo>
                    <a:cubicBezTo>
                      <a:pt x="194806" y="126349"/>
                      <a:pt x="200830" y="122053"/>
                      <a:pt x="207715" y="122053"/>
                    </a:cubicBezTo>
                    <a:cubicBezTo>
                      <a:pt x="217612" y="122053"/>
                      <a:pt x="225788" y="130215"/>
                      <a:pt x="225788" y="140096"/>
                    </a:cubicBezTo>
                    <a:cubicBezTo>
                      <a:pt x="225788" y="140955"/>
                      <a:pt x="225788" y="142244"/>
                      <a:pt x="225358" y="143103"/>
                    </a:cubicBezTo>
                    <a:lnTo>
                      <a:pt x="279576" y="192507"/>
                    </a:lnTo>
                    <a:cubicBezTo>
                      <a:pt x="282158" y="191218"/>
                      <a:pt x="284740" y="190789"/>
                      <a:pt x="287321" y="190789"/>
                    </a:cubicBezTo>
                    <a:cubicBezTo>
                      <a:pt x="289903" y="190789"/>
                      <a:pt x="292055" y="191218"/>
                      <a:pt x="294206" y="192077"/>
                    </a:cubicBezTo>
                    <a:lnTo>
                      <a:pt x="337667" y="152554"/>
                    </a:lnTo>
                    <a:cubicBezTo>
                      <a:pt x="337667" y="151695"/>
                      <a:pt x="337667" y="150406"/>
                      <a:pt x="337667" y="149117"/>
                    </a:cubicBezTo>
                    <a:cubicBezTo>
                      <a:pt x="337667" y="139237"/>
                      <a:pt x="345412" y="131504"/>
                      <a:pt x="355309" y="131504"/>
                    </a:cubicBezTo>
                    <a:cubicBezTo>
                      <a:pt x="364346" y="131504"/>
                      <a:pt x="372091" y="138377"/>
                      <a:pt x="372952" y="146969"/>
                    </a:cubicBezTo>
                    <a:lnTo>
                      <a:pt x="418133" y="169738"/>
                    </a:lnTo>
                    <a:cubicBezTo>
                      <a:pt x="421146" y="167161"/>
                      <a:pt x="425018" y="165872"/>
                      <a:pt x="428891" y="165872"/>
                    </a:cubicBezTo>
                    <a:cubicBezTo>
                      <a:pt x="430182" y="165872"/>
                      <a:pt x="431473" y="165872"/>
                      <a:pt x="432764" y="166301"/>
                    </a:cubicBezTo>
                    <a:lnTo>
                      <a:pt x="472352" y="118186"/>
                    </a:lnTo>
                    <a:cubicBezTo>
                      <a:pt x="471921" y="116468"/>
                      <a:pt x="471061" y="114320"/>
                      <a:pt x="471061" y="112172"/>
                    </a:cubicBezTo>
                    <a:cubicBezTo>
                      <a:pt x="471061" y="102291"/>
                      <a:pt x="479237" y="94558"/>
                      <a:pt x="489134" y="94558"/>
                    </a:cubicBezTo>
                    <a:close/>
                    <a:moveTo>
                      <a:pt x="53702" y="22772"/>
                    </a:moveTo>
                    <a:lnTo>
                      <a:pt x="53702" y="305917"/>
                    </a:lnTo>
                    <a:lnTo>
                      <a:pt x="542962" y="305917"/>
                    </a:lnTo>
                    <a:lnTo>
                      <a:pt x="542962" y="22772"/>
                    </a:lnTo>
                    <a:close/>
                    <a:moveTo>
                      <a:pt x="53702" y="0"/>
                    </a:moveTo>
                    <a:lnTo>
                      <a:pt x="542962" y="0"/>
                    </a:lnTo>
                    <a:cubicBezTo>
                      <a:pt x="555871" y="0"/>
                      <a:pt x="566198" y="9882"/>
                      <a:pt x="566198" y="22772"/>
                    </a:cubicBezTo>
                    <a:lnTo>
                      <a:pt x="566198" y="305917"/>
                    </a:lnTo>
                    <a:cubicBezTo>
                      <a:pt x="566198" y="318806"/>
                      <a:pt x="555871" y="329118"/>
                      <a:pt x="542962" y="329118"/>
                    </a:cubicBezTo>
                    <a:lnTo>
                      <a:pt x="53702" y="329118"/>
                    </a:lnTo>
                    <a:cubicBezTo>
                      <a:pt x="40793" y="329118"/>
                      <a:pt x="30466" y="318806"/>
                      <a:pt x="30466" y="305917"/>
                    </a:cubicBezTo>
                    <a:lnTo>
                      <a:pt x="30466" y="22772"/>
                    </a:lnTo>
                    <a:cubicBezTo>
                      <a:pt x="30466" y="9882"/>
                      <a:pt x="40793" y="0"/>
                      <a:pt x="5370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0" name="Freeform 69">
                <a:extLst>
                  <a:ext uri="{FF2B5EF4-FFF2-40B4-BE49-F238E27FC236}">
                    <a16:creationId xmlns:a16="http://schemas.microsoft.com/office/drawing/2014/main" id="{8FEE1A37-2996-45C6-BB89-80ACAB7D7655}"/>
                  </a:ext>
                </a:extLst>
              </p:cNvPr>
              <p:cNvSpPr>
                <a:spLocks/>
              </p:cNvSpPr>
              <p:nvPr/>
            </p:nvSpPr>
            <p:spPr bwMode="auto">
              <a:xfrm>
                <a:off x="5320148" y="4299954"/>
                <a:ext cx="273192" cy="315332"/>
              </a:xfrm>
              <a:custGeom>
                <a:avLst/>
                <a:gdLst>
                  <a:gd name="connsiteX0" fmla="*/ 364492 w 525642"/>
                  <a:gd name="connsiteY0" fmla="*/ 201148 h 606722"/>
                  <a:gd name="connsiteX1" fmla="*/ 378547 w 525642"/>
                  <a:gd name="connsiteY1" fmla="*/ 215723 h 606722"/>
                  <a:gd name="connsiteX2" fmla="*/ 374010 w 525642"/>
                  <a:gd name="connsiteY2" fmla="*/ 448744 h 606722"/>
                  <a:gd name="connsiteX3" fmla="*/ 359777 w 525642"/>
                  <a:gd name="connsiteY3" fmla="*/ 462697 h 606722"/>
                  <a:gd name="connsiteX4" fmla="*/ 359510 w 525642"/>
                  <a:gd name="connsiteY4" fmla="*/ 462697 h 606722"/>
                  <a:gd name="connsiteX5" fmla="*/ 345455 w 525642"/>
                  <a:gd name="connsiteY5" fmla="*/ 448211 h 606722"/>
                  <a:gd name="connsiteX6" fmla="*/ 349992 w 525642"/>
                  <a:gd name="connsiteY6" fmla="*/ 215190 h 606722"/>
                  <a:gd name="connsiteX7" fmla="*/ 364492 w 525642"/>
                  <a:gd name="connsiteY7" fmla="*/ 201148 h 606722"/>
                  <a:gd name="connsiteX8" fmla="*/ 262847 w 525642"/>
                  <a:gd name="connsiteY8" fmla="*/ 201112 h 606722"/>
                  <a:gd name="connsiteX9" fmla="*/ 277181 w 525642"/>
                  <a:gd name="connsiteY9" fmla="*/ 215422 h 606722"/>
                  <a:gd name="connsiteX10" fmla="*/ 277181 w 525642"/>
                  <a:gd name="connsiteY10" fmla="*/ 448477 h 606722"/>
                  <a:gd name="connsiteX11" fmla="*/ 262847 w 525642"/>
                  <a:gd name="connsiteY11" fmla="*/ 462698 h 606722"/>
                  <a:gd name="connsiteX12" fmla="*/ 248602 w 525642"/>
                  <a:gd name="connsiteY12" fmla="*/ 448477 h 606722"/>
                  <a:gd name="connsiteX13" fmla="*/ 248602 w 525642"/>
                  <a:gd name="connsiteY13" fmla="*/ 215422 h 606722"/>
                  <a:gd name="connsiteX14" fmla="*/ 262847 w 525642"/>
                  <a:gd name="connsiteY14" fmla="*/ 201112 h 606722"/>
                  <a:gd name="connsiteX15" fmla="*/ 161210 w 525642"/>
                  <a:gd name="connsiteY15" fmla="*/ 201112 h 606722"/>
                  <a:gd name="connsiteX16" fmla="*/ 161566 w 525642"/>
                  <a:gd name="connsiteY16" fmla="*/ 201112 h 606722"/>
                  <a:gd name="connsiteX17" fmla="*/ 175807 w 525642"/>
                  <a:gd name="connsiteY17" fmla="*/ 215156 h 606722"/>
                  <a:gd name="connsiteX18" fmla="*/ 180257 w 525642"/>
                  <a:gd name="connsiteY18" fmla="*/ 448210 h 606722"/>
                  <a:gd name="connsiteX19" fmla="*/ 166283 w 525642"/>
                  <a:gd name="connsiteY19" fmla="*/ 462698 h 606722"/>
                  <a:gd name="connsiteX20" fmla="*/ 166016 w 525642"/>
                  <a:gd name="connsiteY20" fmla="*/ 462698 h 606722"/>
                  <a:gd name="connsiteX21" fmla="*/ 151686 w 525642"/>
                  <a:gd name="connsiteY21" fmla="*/ 448743 h 606722"/>
                  <a:gd name="connsiteX22" fmla="*/ 147236 w 525642"/>
                  <a:gd name="connsiteY22" fmla="*/ 215689 h 606722"/>
                  <a:gd name="connsiteX23" fmla="*/ 161210 w 525642"/>
                  <a:gd name="connsiteY23" fmla="*/ 201112 h 606722"/>
                  <a:gd name="connsiteX24" fmla="*/ 69421 w 525642"/>
                  <a:gd name="connsiteY24" fmla="*/ 85760 h 606722"/>
                  <a:gd name="connsiteX25" fmla="*/ 87488 w 525642"/>
                  <a:gd name="connsiteY25" fmla="*/ 554288 h 606722"/>
                  <a:gd name="connsiteX26" fmla="*/ 112231 w 525642"/>
                  <a:gd name="connsiteY26" fmla="*/ 578106 h 606722"/>
                  <a:gd name="connsiteX27" fmla="*/ 413411 w 525642"/>
                  <a:gd name="connsiteY27" fmla="*/ 578106 h 606722"/>
                  <a:gd name="connsiteX28" fmla="*/ 438243 w 525642"/>
                  <a:gd name="connsiteY28" fmla="*/ 554288 h 606722"/>
                  <a:gd name="connsiteX29" fmla="*/ 456221 w 525642"/>
                  <a:gd name="connsiteY29" fmla="*/ 85760 h 606722"/>
                  <a:gd name="connsiteX30" fmla="*/ 206216 w 525642"/>
                  <a:gd name="connsiteY30" fmla="*/ 28527 h 606722"/>
                  <a:gd name="connsiteX31" fmla="*/ 206216 w 525642"/>
                  <a:gd name="connsiteY31" fmla="*/ 57144 h 606722"/>
                  <a:gd name="connsiteX32" fmla="*/ 319515 w 525642"/>
                  <a:gd name="connsiteY32" fmla="*/ 57144 h 606722"/>
                  <a:gd name="connsiteX33" fmla="*/ 319515 w 525642"/>
                  <a:gd name="connsiteY33" fmla="*/ 28527 h 606722"/>
                  <a:gd name="connsiteX34" fmla="*/ 206038 w 525642"/>
                  <a:gd name="connsiteY34" fmla="*/ 0 h 606722"/>
                  <a:gd name="connsiteX35" fmla="*/ 319693 w 525642"/>
                  <a:gd name="connsiteY35" fmla="*/ 0 h 606722"/>
                  <a:gd name="connsiteX36" fmla="*/ 348084 w 525642"/>
                  <a:gd name="connsiteY36" fmla="*/ 28350 h 606722"/>
                  <a:gd name="connsiteX37" fmla="*/ 348084 w 525642"/>
                  <a:gd name="connsiteY37" fmla="*/ 57144 h 606722"/>
                  <a:gd name="connsiteX38" fmla="*/ 511402 w 525642"/>
                  <a:gd name="connsiteY38" fmla="*/ 57144 h 606722"/>
                  <a:gd name="connsiteX39" fmla="*/ 525642 w 525642"/>
                  <a:gd name="connsiteY39" fmla="*/ 71452 h 606722"/>
                  <a:gd name="connsiteX40" fmla="*/ 511402 w 525642"/>
                  <a:gd name="connsiteY40" fmla="*/ 85671 h 606722"/>
                  <a:gd name="connsiteX41" fmla="*/ 484879 w 525642"/>
                  <a:gd name="connsiteY41" fmla="*/ 85671 h 606722"/>
                  <a:gd name="connsiteX42" fmla="*/ 466812 w 525642"/>
                  <a:gd name="connsiteY42" fmla="*/ 555444 h 606722"/>
                  <a:gd name="connsiteX43" fmla="*/ 413411 w 525642"/>
                  <a:gd name="connsiteY43" fmla="*/ 606722 h 606722"/>
                  <a:gd name="connsiteX44" fmla="*/ 112231 w 525642"/>
                  <a:gd name="connsiteY44" fmla="*/ 606722 h 606722"/>
                  <a:gd name="connsiteX45" fmla="*/ 58919 w 525642"/>
                  <a:gd name="connsiteY45" fmla="*/ 555444 h 606722"/>
                  <a:gd name="connsiteX46" fmla="*/ 40852 w 525642"/>
                  <a:gd name="connsiteY46" fmla="*/ 85760 h 606722"/>
                  <a:gd name="connsiteX47" fmla="*/ 14329 w 525642"/>
                  <a:gd name="connsiteY47" fmla="*/ 85760 h 606722"/>
                  <a:gd name="connsiteX48" fmla="*/ 0 w 525642"/>
                  <a:gd name="connsiteY48" fmla="*/ 71452 h 606722"/>
                  <a:gd name="connsiteX49" fmla="*/ 14329 w 525642"/>
                  <a:gd name="connsiteY49" fmla="*/ 57144 h 606722"/>
                  <a:gd name="connsiteX50" fmla="*/ 177647 w 525642"/>
                  <a:gd name="connsiteY50" fmla="*/ 57144 h 606722"/>
                  <a:gd name="connsiteX51" fmla="*/ 177647 w 525642"/>
                  <a:gd name="connsiteY51" fmla="*/ 28350 h 606722"/>
                  <a:gd name="connsiteX52" fmla="*/ 206038 w 525642"/>
                  <a:gd name="connsiteY52"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25642" h="606722">
                    <a:moveTo>
                      <a:pt x="364492" y="201148"/>
                    </a:moveTo>
                    <a:cubicBezTo>
                      <a:pt x="372409" y="201326"/>
                      <a:pt x="378725" y="207813"/>
                      <a:pt x="378547" y="215723"/>
                    </a:cubicBezTo>
                    <a:lnTo>
                      <a:pt x="374010" y="448744"/>
                    </a:lnTo>
                    <a:cubicBezTo>
                      <a:pt x="373921" y="456565"/>
                      <a:pt x="367516" y="462697"/>
                      <a:pt x="359777" y="462697"/>
                    </a:cubicBezTo>
                    <a:cubicBezTo>
                      <a:pt x="359688" y="462697"/>
                      <a:pt x="359599" y="462697"/>
                      <a:pt x="359510" y="462697"/>
                    </a:cubicBezTo>
                    <a:cubicBezTo>
                      <a:pt x="351593" y="462608"/>
                      <a:pt x="345277" y="456032"/>
                      <a:pt x="345455" y="448211"/>
                    </a:cubicBezTo>
                    <a:lnTo>
                      <a:pt x="349992" y="215190"/>
                    </a:lnTo>
                    <a:cubicBezTo>
                      <a:pt x="350081" y="207280"/>
                      <a:pt x="356664" y="200970"/>
                      <a:pt x="364492" y="201148"/>
                    </a:cubicBezTo>
                    <a:close/>
                    <a:moveTo>
                      <a:pt x="262847" y="201112"/>
                    </a:moveTo>
                    <a:cubicBezTo>
                      <a:pt x="270771" y="201112"/>
                      <a:pt x="277181" y="207512"/>
                      <a:pt x="277181" y="215422"/>
                    </a:cubicBezTo>
                    <a:lnTo>
                      <a:pt x="277181" y="448477"/>
                    </a:lnTo>
                    <a:cubicBezTo>
                      <a:pt x="277181" y="456387"/>
                      <a:pt x="270771" y="462698"/>
                      <a:pt x="262847" y="462698"/>
                    </a:cubicBezTo>
                    <a:cubicBezTo>
                      <a:pt x="255012" y="462698"/>
                      <a:pt x="248602" y="456387"/>
                      <a:pt x="248602" y="448477"/>
                    </a:cubicBezTo>
                    <a:lnTo>
                      <a:pt x="248602" y="215422"/>
                    </a:lnTo>
                    <a:cubicBezTo>
                      <a:pt x="248602" y="207512"/>
                      <a:pt x="255012" y="201112"/>
                      <a:pt x="262847" y="201112"/>
                    </a:cubicBezTo>
                    <a:close/>
                    <a:moveTo>
                      <a:pt x="161210" y="201112"/>
                    </a:moveTo>
                    <a:cubicBezTo>
                      <a:pt x="161299" y="201112"/>
                      <a:pt x="161388" y="201112"/>
                      <a:pt x="161566" y="201112"/>
                    </a:cubicBezTo>
                    <a:cubicBezTo>
                      <a:pt x="169309" y="201112"/>
                      <a:pt x="175629" y="207334"/>
                      <a:pt x="175807" y="215156"/>
                    </a:cubicBezTo>
                    <a:lnTo>
                      <a:pt x="180257" y="448210"/>
                    </a:lnTo>
                    <a:cubicBezTo>
                      <a:pt x="180435" y="456032"/>
                      <a:pt x="174205" y="462609"/>
                      <a:pt x="166283" y="462698"/>
                    </a:cubicBezTo>
                    <a:cubicBezTo>
                      <a:pt x="166194" y="462698"/>
                      <a:pt x="166105" y="462698"/>
                      <a:pt x="166016" y="462698"/>
                    </a:cubicBezTo>
                    <a:cubicBezTo>
                      <a:pt x="158273" y="462698"/>
                      <a:pt x="151864" y="456565"/>
                      <a:pt x="151686" y="448743"/>
                    </a:cubicBezTo>
                    <a:lnTo>
                      <a:pt x="147236" y="215689"/>
                    </a:lnTo>
                    <a:cubicBezTo>
                      <a:pt x="147058" y="207778"/>
                      <a:pt x="153377" y="201290"/>
                      <a:pt x="161210" y="201112"/>
                    </a:cubicBezTo>
                    <a:close/>
                    <a:moveTo>
                      <a:pt x="69421" y="85760"/>
                    </a:moveTo>
                    <a:lnTo>
                      <a:pt x="87488" y="554288"/>
                    </a:lnTo>
                    <a:cubicBezTo>
                      <a:pt x="88022" y="567708"/>
                      <a:pt x="98881" y="578106"/>
                      <a:pt x="112231" y="578106"/>
                    </a:cubicBezTo>
                    <a:lnTo>
                      <a:pt x="413411" y="578106"/>
                    </a:lnTo>
                    <a:cubicBezTo>
                      <a:pt x="426850" y="578106"/>
                      <a:pt x="437709" y="567708"/>
                      <a:pt x="438243" y="554288"/>
                    </a:cubicBezTo>
                    <a:lnTo>
                      <a:pt x="456221" y="85760"/>
                    </a:lnTo>
                    <a:close/>
                    <a:moveTo>
                      <a:pt x="206216" y="28527"/>
                    </a:moveTo>
                    <a:lnTo>
                      <a:pt x="206216" y="57144"/>
                    </a:lnTo>
                    <a:lnTo>
                      <a:pt x="319515" y="57144"/>
                    </a:lnTo>
                    <a:lnTo>
                      <a:pt x="319515" y="28527"/>
                    </a:lnTo>
                    <a:close/>
                    <a:moveTo>
                      <a:pt x="206038" y="0"/>
                    </a:moveTo>
                    <a:lnTo>
                      <a:pt x="319693" y="0"/>
                    </a:lnTo>
                    <a:cubicBezTo>
                      <a:pt x="335357" y="0"/>
                      <a:pt x="348084" y="12708"/>
                      <a:pt x="348084" y="28350"/>
                    </a:cubicBezTo>
                    <a:lnTo>
                      <a:pt x="348084" y="57144"/>
                    </a:lnTo>
                    <a:lnTo>
                      <a:pt x="511402" y="57144"/>
                    </a:lnTo>
                    <a:cubicBezTo>
                      <a:pt x="519234" y="57144"/>
                      <a:pt x="525642" y="63543"/>
                      <a:pt x="525642" y="71452"/>
                    </a:cubicBezTo>
                    <a:cubicBezTo>
                      <a:pt x="525642" y="79362"/>
                      <a:pt x="519234" y="85671"/>
                      <a:pt x="511402" y="85671"/>
                    </a:cubicBezTo>
                    <a:lnTo>
                      <a:pt x="484879" y="85671"/>
                    </a:lnTo>
                    <a:lnTo>
                      <a:pt x="466812" y="555444"/>
                    </a:lnTo>
                    <a:cubicBezTo>
                      <a:pt x="465655" y="584149"/>
                      <a:pt x="442248" y="606722"/>
                      <a:pt x="413411" y="606722"/>
                    </a:cubicBezTo>
                    <a:lnTo>
                      <a:pt x="112231" y="606722"/>
                    </a:lnTo>
                    <a:cubicBezTo>
                      <a:pt x="83483" y="606722"/>
                      <a:pt x="59987" y="584149"/>
                      <a:pt x="58919" y="555444"/>
                    </a:cubicBezTo>
                    <a:lnTo>
                      <a:pt x="40852" y="85760"/>
                    </a:lnTo>
                    <a:lnTo>
                      <a:pt x="14329" y="85760"/>
                    </a:lnTo>
                    <a:cubicBezTo>
                      <a:pt x="6408" y="85760"/>
                      <a:pt x="0" y="79362"/>
                      <a:pt x="0" y="71452"/>
                    </a:cubicBezTo>
                    <a:cubicBezTo>
                      <a:pt x="0" y="63543"/>
                      <a:pt x="6408" y="57144"/>
                      <a:pt x="14329" y="57144"/>
                    </a:cubicBezTo>
                    <a:lnTo>
                      <a:pt x="177647" y="57144"/>
                    </a:lnTo>
                    <a:lnTo>
                      <a:pt x="177647" y="28350"/>
                    </a:lnTo>
                    <a:cubicBezTo>
                      <a:pt x="177647" y="12708"/>
                      <a:pt x="190374" y="0"/>
                      <a:pt x="20603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1" name="Freeform 77">
                <a:extLst>
                  <a:ext uri="{FF2B5EF4-FFF2-40B4-BE49-F238E27FC236}">
                    <a16:creationId xmlns:a16="http://schemas.microsoft.com/office/drawing/2014/main" id="{54136D30-53F4-4C2E-A7F1-7EDB88CB626E}"/>
                  </a:ext>
                </a:extLst>
              </p:cNvPr>
              <p:cNvSpPr>
                <a:spLocks/>
              </p:cNvSpPr>
              <p:nvPr/>
            </p:nvSpPr>
            <p:spPr bwMode="auto">
              <a:xfrm>
                <a:off x="7348538" y="2845449"/>
                <a:ext cx="527938" cy="507510"/>
              </a:xfrm>
              <a:custGeom>
                <a:avLst/>
                <a:gdLst>
                  <a:gd name="connsiteX0" fmla="*/ 241391 w 516922"/>
                  <a:gd name="connsiteY0" fmla="*/ 466920 h 496921"/>
                  <a:gd name="connsiteX1" fmla="*/ 374792 w 516922"/>
                  <a:gd name="connsiteY1" fmla="*/ 466920 h 496921"/>
                  <a:gd name="connsiteX2" fmla="*/ 394157 w 516922"/>
                  <a:gd name="connsiteY2" fmla="*/ 492438 h 496921"/>
                  <a:gd name="connsiteX3" fmla="*/ 241391 w 516922"/>
                  <a:gd name="connsiteY3" fmla="*/ 492438 h 496921"/>
                  <a:gd name="connsiteX4" fmla="*/ 45175 w 516922"/>
                  <a:gd name="connsiteY4" fmla="*/ 266910 h 496921"/>
                  <a:gd name="connsiteX5" fmla="*/ 178975 w 516922"/>
                  <a:gd name="connsiteY5" fmla="*/ 266910 h 496921"/>
                  <a:gd name="connsiteX6" fmla="*/ 178975 w 516922"/>
                  <a:gd name="connsiteY6" fmla="*/ 312085 h 496921"/>
                  <a:gd name="connsiteX7" fmla="*/ 45175 w 516922"/>
                  <a:gd name="connsiteY7" fmla="*/ 312085 h 496921"/>
                  <a:gd name="connsiteX8" fmla="*/ 45175 w 516922"/>
                  <a:gd name="connsiteY8" fmla="*/ 167939 h 496921"/>
                  <a:gd name="connsiteX9" fmla="*/ 178975 w 516922"/>
                  <a:gd name="connsiteY9" fmla="*/ 167939 h 496921"/>
                  <a:gd name="connsiteX10" fmla="*/ 178975 w 516922"/>
                  <a:gd name="connsiteY10" fmla="*/ 213114 h 496921"/>
                  <a:gd name="connsiteX11" fmla="*/ 45175 w 516922"/>
                  <a:gd name="connsiteY11" fmla="*/ 213114 h 496921"/>
                  <a:gd name="connsiteX12" fmla="*/ 254150 w 516922"/>
                  <a:gd name="connsiteY12" fmla="*/ 92418 h 496921"/>
                  <a:gd name="connsiteX13" fmla="*/ 497537 w 516922"/>
                  <a:gd name="connsiteY13" fmla="*/ 92418 h 496921"/>
                  <a:gd name="connsiteX14" fmla="*/ 516922 w 516922"/>
                  <a:gd name="connsiteY14" fmla="*/ 111788 h 496921"/>
                  <a:gd name="connsiteX15" fmla="*/ 516922 w 516922"/>
                  <a:gd name="connsiteY15" fmla="*/ 402340 h 496921"/>
                  <a:gd name="connsiteX16" fmla="*/ 497537 w 516922"/>
                  <a:gd name="connsiteY16" fmla="*/ 421710 h 496921"/>
                  <a:gd name="connsiteX17" fmla="*/ 359690 w 516922"/>
                  <a:gd name="connsiteY17" fmla="*/ 421710 h 496921"/>
                  <a:gd name="connsiteX18" fmla="*/ 359690 w 516922"/>
                  <a:gd name="connsiteY18" fmla="*/ 458298 h 496921"/>
                  <a:gd name="connsiteX19" fmla="*/ 254150 w 516922"/>
                  <a:gd name="connsiteY19" fmla="*/ 458298 h 496921"/>
                  <a:gd name="connsiteX20" fmla="*/ 254150 w 516922"/>
                  <a:gd name="connsiteY20" fmla="*/ 382970 h 496921"/>
                  <a:gd name="connsiteX21" fmla="*/ 478152 w 516922"/>
                  <a:gd name="connsiteY21" fmla="*/ 382970 h 496921"/>
                  <a:gd name="connsiteX22" fmla="*/ 478152 w 516922"/>
                  <a:gd name="connsiteY22" fmla="*/ 131158 h 496921"/>
                  <a:gd name="connsiteX23" fmla="*/ 254150 w 516922"/>
                  <a:gd name="connsiteY23" fmla="*/ 131158 h 496921"/>
                  <a:gd name="connsiteX24" fmla="*/ 45175 w 516922"/>
                  <a:gd name="connsiteY24" fmla="*/ 75176 h 496921"/>
                  <a:gd name="connsiteX25" fmla="*/ 178975 w 516922"/>
                  <a:gd name="connsiteY25" fmla="*/ 75176 h 496921"/>
                  <a:gd name="connsiteX26" fmla="*/ 178975 w 516922"/>
                  <a:gd name="connsiteY26" fmla="*/ 120351 h 496921"/>
                  <a:gd name="connsiteX27" fmla="*/ 45175 w 516922"/>
                  <a:gd name="connsiteY27" fmla="*/ 120351 h 496921"/>
                  <a:gd name="connsiteX28" fmla="*/ 28019 w 516922"/>
                  <a:gd name="connsiteY28" fmla="*/ 27965 h 496921"/>
                  <a:gd name="connsiteX29" fmla="*/ 28019 w 516922"/>
                  <a:gd name="connsiteY29" fmla="*/ 466805 h 496921"/>
                  <a:gd name="connsiteX30" fmla="*/ 196130 w 516922"/>
                  <a:gd name="connsiteY30" fmla="*/ 466805 h 496921"/>
                  <a:gd name="connsiteX31" fmla="*/ 196130 w 516922"/>
                  <a:gd name="connsiteY31" fmla="*/ 27965 h 496921"/>
                  <a:gd name="connsiteX32" fmla="*/ 28019 w 516922"/>
                  <a:gd name="connsiteY32" fmla="*/ 0 h 496921"/>
                  <a:gd name="connsiteX33" fmla="*/ 196130 w 516922"/>
                  <a:gd name="connsiteY33" fmla="*/ 0 h 496921"/>
                  <a:gd name="connsiteX34" fmla="*/ 224149 w 516922"/>
                  <a:gd name="connsiteY34" fmla="*/ 27965 h 496921"/>
                  <a:gd name="connsiteX35" fmla="*/ 224149 w 516922"/>
                  <a:gd name="connsiteY35" fmla="*/ 466805 h 496921"/>
                  <a:gd name="connsiteX36" fmla="*/ 196130 w 516922"/>
                  <a:gd name="connsiteY36" fmla="*/ 496921 h 496921"/>
                  <a:gd name="connsiteX37" fmla="*/ 28019 w 516922"/>
                  <a:gd name="connsiteY37" fmla="*/ 496921 h 496921"/>
                  <a:gd name="connsiteX38" fmla="*/ 0 w 516922"/>
                  <a:gd name="connsiteY38" fmla="*/ 466805 h 496921"/>
                  <a:gd name="connsiteX39" fmla="*/ 0 w 516922"/>
                  <a:gd name="connsiteY39" fmla="*/ 27965 h 496921"/>
                  <a:gd name="connsiteX40" fmla="*/ 28019 w 516922"/>
                  <a:gd name="connsiteY40" fmla="*/ 0 h 49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922" h="496921">
                    <a:moveTo>
                      <a:pt x="241391" y="466920"/>
                    </a:moveTo>
                    <a:lnTo>
                      <a:pt x="374792" y="466920"/>
                    </a:lnTo>
                    <a:lnTo>
                      <a:pt x="394157" y="492438"/>
                    </a:lnTo>
                    <a:lnTo>
                      <a:pt x="241391" y="492438"/>
                    </a:lnTo>
                    <a:close/>
                    <a:moveTo>
                      <a:pt x="45175" y="266910"/>
                    </a:moveTo>
                    <a:lnTo>
                      <a:pt x="178975" y="266910"/>
                    </a:lnTo>
                    <a:lnTo>
                      <a:pt x="178975" y="312085"/>
                    </a:lnTo>
                    <a:lnTo>
                      <a:pt x="45175" y="312085"/>
                    </a:lnTo>
                    <a:close/>
                    <a:moveTo>
                      <a:pt x="45175" y="167939"/>
                    </a:moveTo>
                    <a:lnTo>
                      <a:pt x="178975" y="167939"/>
                    </a:lnTo>
                    <a:lnTo>
                      <a:pt x="178975" y="213114"/>
                    </a:lnTo>
                    <a:lnTo>
                      <a:pt x="45175" y="213114"/>
                    </a:lnTo>
                    <a:close/>
                    <a:moveTo>
                      <a:pt x="254150" y="92418"/>
                    </a:moveTo>
                    <a:lnTo>
                      <a:pt x="497537" y="92418"/>
                    </a:lnTo>
                    <a:cubicBezTo>
                      <a:pt x="508307" y="92418"/>
                      <a:pt x="516922" y="101027"/>
                      <a:pt x="516922" y="111788"/>
                    </a:cubicBezTo>
                    <a:lnTo>
                      <a:pt x="516922" y="402340"/>
                    </a:lnTo>
                    <a:cubicBezTo>
                      <a:pt x="516922" y="413101"/>
                      <a:pt x="508307" y="421710"/>
                      <a:pt x="497537" y="421710"/>
                    </a:cubicBezTo>
                    <a:lnTo>
                      <a:pt x="359690" y="421710"/>
                    </a:lnTo>
                    <a:lnTo>
                      <a:pt x="359690" y="458298"/>
                    </a:lnTo>
                    <a:lnTo>
                      <a:pt x="254150" y="458298"/>
                    </a:lnTo>
                    <a:lnTo>
                      <a:pt x="254150" y="382970"/>
                    </a:lnTo>
                    <a:lnTo>
                      <a:pt x="478152" y="382970"/>
                    </a:lnTo>
                    <a:lnTo>
                      <a:pt x="478152" y="131158"/>
                    </a:lnTo>
                    <a:lnTo>
                      <a:pt x="254150" y="131158"/>
                    </a:lnTo>
                    <a:close/>
                    <a:moveTo>
                      <a:pt x="45175" y="75176"/>
                    </a:moveTo>
                    <a:lnTo>
                      <a:pt x="178975" y="75176"/>
                    </a:lnTo>
                    <a:lnTo>
                      <a:pt x="178975" y="120351"/>
                    </a:lnTo>
                    <a:lnTo>
                      <a:pt x="45175" y="120351"/>
                    </a:lnTo>
                    <a:close/>
                    <a:moveTo>
                      <a:pt x="28019" y="27965"/>
                    </a:moveTo>
                    <a:lnTo>
                      <a:pt x="28019" y="466805"/>
                    </a:lnTo>
                    <a:lnTo>
                      <a:pt x="196130" y="466805"/>
                    </a:lnTo>
                    <a:lnTo>
                      <a:pt x="196130" y="27965"/>
                    </a:lnTo>
                    <a:close/>
                    <a:moveTo>
                      <a:pt x="28019" y="0"/>
                    </a:moveTo>
                    <a:lnTo>
                      <a:pt x="196130" y="0"/>
                    </a:lnTo>
                    <a:cubicBezTo>
                      <a:pt x="211217" y="0"/>
                      <a:pt x="224149" y="12907"/>
                      <a:pt x="224149" y="27965"/>
                    </a:cubicBezTo>
                    <a:lnTo>
                      <a:pt x="224149" y="466805"/>
                    </a:lnTo>
                    <a:cubicBezTo>
                      <a:pt x="224149" y="484014"/>
                      <a:pt x="211217" y="496921"/>
                      <a:pt x="196130" y="496921"/>
                    </a:cubicBezTo>
                    <a:lnTo>
                      <a:pt x="28019" y="496921"/>
                    </a:lnTo>
                    <a:cubicBezTo>
                      <a:pt x="12932" y="496921"/>
                      <a:pt x="0" y="484014"/>
                      <a:pt x="0" y="466805"/>
                    </a:cubicBezTo>
                    <a:lnTo>
                      <a:pt x="0" y="27965"/>
                    </a:lnTo>
                    <a:cubicBezTo>
                      <a:pt x="0" y="12907"/>
                      <a:pt x="12932" y="0"/>
                      <a:pt x="28019"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2" name="Freeform 68">
                <a:extLst>
                  <a:ext uri="{FF2B5EF4-FFF2-40B4-BE49-F238E27FC236}">
                    <a16:creationId xmlns:a16="http://schemas.microsoft.com/office/drawing/2014/main" id="{624BD75F-A6B2-446E-B8D6-0A21C90805D8}"/>
                  </a:ext>
                </a:extLst>
              </p:cNvPr>
              <p:cNvSpPr>
                <a:spLocks/>
              </p:cNvSpPr>
              <p:nvPr/>
            </p:nvSpPr>
            <p:spPr bwMode="auto">
              <a:xfrm>
                <a:off x="7232520" y="4380459"/>
                <a:ext cx="362080" cy="312650"/>
              </a:xfrm>
              <a:custGeom>
                <a:avLst/>
                <a:gdLst>
                  <a:gd name="connsiteX0" fmla="*/ 389514 w 603899"/>
                  <a:gd name="connsiteY0" fmla="*/ 386484 h 521458"/>
                  <a:gd name="connsiteX1" fmla="*/ 374816 w 603899"/>
                  <a:gd name="connsiteY1" fmla="*/ 476168 h 521458"/>
                  <a:gd name="connsiteX2" fmla="*/ 421062 w 603899"/>
                  <a:gd name="connsiteY2" fmla="*/ 451823 h 521458"/>
                  <a:gd name="connsiteX3" fmla="*/ 463187 w 603899"/>
                  <a:gd name="connsiteY3" fmla="*/ 451823 h 521458"/>
                  <a:gd name="connsiteX4" fmla="*/ 509434 w 603899"/>
                  <a:gd name="connsiteY4" fmla="*/ 476168 h 521458"/>
                  <a:gd name="connsiteX5" fmla="*/ 500471 w 603899"/>
                  <a:gd name="connsiteY5" fmla="*/ 421570 h 521458"/>
                  <a:gd name="connsiteX6" fmla="*/ 500471 w 603899"/>
                  <a:gd name="connsiteY6" fmla="*/ 421391 h 521458"/>
                  <a:gd name="connsiteX7" fmla="*/ 494735 w 603899"/>
                  <a:gd name="connsiteY7" fmla="*/ 386484 h 521458"/>
                  <a:gd name="connsiteX8" fmla="*/ 442214 w 603899"/>
                  <a:gd name="connsiteY8" fmla="*/ 400089 h 521458"/>
                  <a:gd name="connsiteX9" fmla="*/ 389514 w 603899"/>
                  <a:gd name="connsiteY9" fmla="*/ 386484 h 521458"/>
                  <a:gd name="connsiteX10" fmla="*/ 442214 w 603899"/>
                  <a:gd name="connsiteY10" fmla="*/ 218751 h 521458"/>
                  <a:gd name="connsiteX11" fmla="*/ 369259 w 603899"/>
                  <a:gd name="connsiteY11" fmla="*/ 291608 h 521458"/>
                  <a:gd name="connsiteX12" fmla="*/ 442214 w 603899"/>
                  <a:gd name="connsiteY12" fmla="*/ 364287 h 521458"/>
                  <a:gd name="connsiteX13" fmla="*/ 514990 w 603899"/>
                  <a:gd name="connsiteY13" fmla="*/ 291608 h 521458"/>
                  <a:gd name="connsiteX14" fmla="*/ 442214 w 603899"/>
                  <a:gd name="connsiteY14" fmla="*/ 218751 h 521458"/>
                  <a:gd name="connsiteX15" fmla="*/ 92303 w 603899"/>
                  <a:gd name="connsiteY15" fmla="*/ 199982 h 521458"/>
                  <a:gd name="connsiteX16" fmla="*/ 264405 w 603899"/>
                  <a:gd name="connsiteY16" fmla="*/ 199982 h 521458"/>
                  <a:gd name="connsiteX17" fmla="*/ 282332 w 603899"/>
                  <a:gd name="connsiteY17" fmla="*/ 217871 h 521458"/>
                  <a:gd name="connsiteX18" fmla="*/ 264405 w 603899"/>
                  <a:gd name="connsiteY18" fmla="*/ 235759 h 521458"/>
                  <a:gd name="connsiteX19" fmla="*/ 92303 w 603899"/>
                  <a:gd name="connsiteY19" fmla="*/ 235759 h 521458"/>
                  <a:gd name="connsiteX20" fmla="*/ 74376 w 603899"/>
                  <a:gd name="connsiteY20" fmla="*/ 217871 h 521458"/>
                  <a:gd name="connsiteX21" fmla="*/ 92303 w 603899"/>
                  <a:gd name="connsiteY21" fmla="*/ 199982 h 521458"/>
                  <a:gd name="connsiteX22" fmla="*/ 92302 w 603899"/>
                  <a:gd name="connsiteY22" fmla="*/ 102955 h 521458"/>
                  <a:gd name="connsiteX23" fmla="*/ 498684 w 603899"/>
                  <a:gd name="connsiteY23" fmla="*/ 102955 h 521458"/>
                  <a:gd name="connsiteX24" fmla="*/ 516610 w 603899"/>
                  <a:gd name="connsiteY24" fmla="*/ 120843 h 521458"/>
                  <a:gd name="connsiteX25" fmla="*/ 498684 w 603899"/>
                  <a:gd name="connsiteY25" fmla="*/ 138732 h 521458"/>
                  <a:gd name="connsiteX26" fmla="*/ 92302 w 603899"/>
                  <a:gd name="connsiteY26" fmla="*/ 138732 h 521458"/>
                  <a:gd name="connsiteX27" fmla="*/ 74376 w 603899"/>
                  <a:gd name="connsiteY27" fmla="*/ 120843 h 521458"/>
                  <a:gd name="connsiteX28" fmla="*/ 92302 w 603899"/>
                  <a:gd name="connsiteY28" fmla="*/ 102955 h 521458"/>
                  <a:gd name="connsiteX29" fmla="*/ 41765 w 603899"/>
                  <a:gd name="connsiteY29" fmla="*/ 35802 h 521458"/>
                  <a:gd name="connsiteX30" fmla="*/ 35850 w 603899"/>
                  <a:gd name="connsiteY30" fmla="*/ 41709 h 521458"/>
                  <a:gd name="connsiteX31" fmla="*/ 35850 w 603899"/>
                  <a:gd name="connsiteY31" fmla="*/ 394181 h 521458"/>
                  <a:gd name="connsiteX32" fmla="*/ 41765 w 603899"/>
                  <a:gd name="connsiteY32" fmla="*/ 400089 h 521458"/>
                  <a:gd name="connsiteX33" fmla="*/ 350437 w 603899"/>
                  <a:gd name="connsiteY33" fmla="*/ 400089 h 521458"/>
                  <a:gd name="connsiteX34" fmla="*/ 350975 w 603899"/>
                  <a:gd name="connsiteY34" fmla="*/ 400089 h 521458"/>
                  <a:gd name="connsiteX35" fmla="*/ 357607 w 603899"/>
                  <a:gd name="connsiteY35" fmla="*/ 360169 h 521458"/>
                  <a:gd name="connsiteX36" fmla="*/ 357607 w 603899"/>
                  <a:gd name="connsiteY36" fmla="*/ 359811 h 521458"/>
                  <a:gd name="connsiteX37" fmla="*/ 333408 w 603899"/>
                  <a:gd name="connsiteY37" fmla="*/ 291608 h 521458"/>
                  <a:gd name="connsiteX38" fmla="*/ 442214 w 603899"/>
                  <a:gd name="connsiteY38" fmla="*/ 182949 h 521458"/>
                  <a:gd name="connsiteX39" fmla="*/ 550841 w 603899"/>
                  <a:gd name="connsiteY39" fmla="*/ 291608 h 521458"/>
                  <a:gd name="connsiteX40" fmla="*/ 526642 w 603899"/>
                  <a:gd name="connsiteY40" fmla="*/ 359811 h 521458"/>
                  <a:gd name="connsiteX41" fmla="*/ 526821 w 603899"/>
                  <a:gd name="connsiteY41" fmla="*/ 360169 h 521458"/>
                  <a:gd name="connsiteX42" fmla="*/ 533274 w 603899"/>
                  <a:gd name="connsiteY42" fmla="*/ 400089 h 521458"/>
                  <a:gd name="connsiteX43" fmla="*/ 561954 w 603899"/>
                  <a:gd name="connsiteY43" fmla="*/ 400089 h 521458"/>
                  <a:gd name="connsiteX44" fmla="*/ 568049 w 603899"/>
                  <a:gd name="connsiteY44" fmla="*/ 394181 h 521458"/>
                  <a:gd name="connsiteX45" fmla="*/ 568049 w 603899"/>
                  <a:gd name="connsiteY45" fmla="*/ 41709 h 521458"/>
                  <a:gd name="connsiteX46" fmla="*/ 561954 w 603899"/>
                  <a:gd name="connsiteY46" fmla="*/ 35802 h 521458"/>
                  <a:gd name="connsiteX47" fmla="*/ 41765 w 603899"/>
                  <a:gd name="connsiteY47" fmla="*/ 0 h 521458"/>
                  <a:gd name="connsiteX48" fmla="*/ 561954 w 603899"/>
                  <a:gd name="connsiteY48" fmla="*/ 0 h 521458"/>
                  <a:gd name="connsiteX49" fmla="*/ 603899 w 603899"/>
                  <a:gd name="connsiteY49" fmla="*/ 41709 h 521458"/>
                  <a:gd name="connsiteX50" fmla="*/ 603899 w 603899"/>
                  <a:gd name="connsiteY50" fmla="*/ 394181 h 521458"/>
                  <a:gd name="connsiteX51" fmla="*/ 561954 w 603899"/>
                  <a:gd name="connsiteY51" fmla="*/ 435891 h 521458"/>
                  <a:gd name="connsiteX52" fmla="*/ 539189 w 603899"/>
                  <a:gd name="connsiteY52" fmla="*/ 435891 h 521458"/>
                  <a:gd name="connsiteX53" fmla="*/ 548331 w 603899"/>
                  <a:gd name="connsiteY53" fmla="*/ 491742 h 521458"/>
                  <a:gd name="connsiteX54" fmla="*/ 539010 w 603899"/>
                  <a:gd name="connsiteY54" fmla="*/ 517162 h 521458"/>
                  <a:gd name="connsiteX55" fmla="*/ 525566 w 603899"/>
                  <a:gd name="connsiteY55" fmla="*/ 521458 h 521458"/>
                  <a:gd name="connsiteX56" fmla="*/ 511943 w 603899"/>
                  <a:gd name="connsiteY56" fmla="*/ 517878 h 521458"/>
                  <a:gd name="connsiteX57" fmla="*/ 446516 w 603899"/>
                  <a:gd name="connsiteY57" fmla="*/ 483508 h 521458"/>
                  <a:gd name="connsiteX58" fmla="*/ 437912 w 603899"/>
                  <a:gd name="connsiteY58" fmla="*/ 483508 h 521458"/>
                  <a:gd name="connsiteX59" fmla="*/ 372485 w 603899"/>
                  <a:gd name="connsiteY59" fmla="*/ 517878 h 521458"/>
                  <a:gd name="connsiteX60" fmla="*/ 345239 w 603899"/>
                  <a:gd name="connsiteY60" fmla="*/ 517162 h 521458"/>
                  <a:gd name="connsiteX61" fmla="*/ 335918 w 603899"/>
                  <a:gd name="connsiteY61" fmla="*/ 491742 h 521458"/>
                  <a:gd name="connsiteX62" fmla="*/ 345060 w 603899"/>
                  <a:gd name="connsiteY62" fmla="*/ 435891 h 521458"/>
                  <a:gd name="connsiteX63" fmla="*/ 41765 w 603899"/>
                  <a:gd name="connsiteY63" fmla="*/ 435891 h 521458"/>
                  <a:gd name="connsiteX64" fmla="*/ 0 w 603899"/>
                  <a:gd name="connsiteY64" fmla="*/ 394181 h 521458"/>
                  <a:gd name="connsiteX65" fmla="*/ 0 w 603899"/>
                  <a:gd name="connsiteY65" fmla="*/ 41709 h 521458"/>
                  <a:gd name="connsiteX66" fmla="*/ 41765 w 603899"/>
                  <a:gd name="connsiteY66" fmla="*/ 0 h 52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03899" h="521458">
                    <a:moveTo>
                      <a:pt x="389514" y="386484"/>
                    </a:moveTo>
                    <a:lnTo>
                      <a:pt x="374816" y="476168"/>
                    </a:lnTo>
                    <a:lnTo>
                      <a:pt x="421062" y="451823"/>
                    </a:lnTo>
                    <a:cubicBezTo>
                      <a:pt x="433252" y="445378"/>
                      <a:pt x="450998" y="445378"/>
                      <a:pt x="463187" y="451823"/>
                    </a:cubicBezTo>
                    <a:lnTo>
                      <a:pt x="509434" y="476168"/>
                    </a:lnTo>
                    <a:lnTo>
                      <a:pt x="500471" y="421570"/>
                    </a:lnTo>
                    <a:cubicBezTo>
                      <a:pt x="500471" y="421570"/>
                      <a:pt x="500471" y="421570"/>
                      <a:pt x="500471" y="421391"/>
                    </a:cubicBezTo>
                    <a:lnTo>
                      <a:pt x="494735" y="386484"/>
                    </a:lnTo>
                    <a:cubicBezTo>
                      <a:pt x="479140" y="395256"/>
                      <a:pt x="461215" y="400089"/>
                      <a:pt x="442214" y="400089"/>
                    </a:cubicBezTo>
                    <a:cubicBezTo>
                      <a:pt x="423034" y="400089"/>
                      <a:pt x="405109" y="395256"/>
                      <a:pt x="389514" y="386484"/>
                    </a:cubicBezTo>
                    <a:close/>
                    <a:moveTo>
                      <a:pt x="442214" y="218751"/>
                    </a:moveTo>
                    <a:cubicBezTo>
                      <a:pt x="402062" y="218751"/>
                      <a:pt x="369259" y="251331"/>
                      <a:pt x="369259" y="291608"/>
                    </a:cubicBezTo>
                    <a:cubicBezTo>
                      <a:pt x="369259" y="331707"/>
                      <a:pt x="402062" y="364287"/>
                      <a:pt x="442214" y="364287"/>
                    </a:cubicBezTo>
                    <a:cubicBezTo>
                      <a:pt x="482367" y="364287"/>
                      <a:pt x="514990" y="331707"/>
                      <a:pt x="514990" y="291608"/>
                    </a:cubicBezTo>
                    <a:cubicBezTo>
                      <a:pt x="514990" y="251331"/>
                      <a:pt x="482367" y="218751"/>
                      <a:pt x="442214" y="218751"/>
                    </a:cubicBezTo>
                    <a:close/>
                    <a:moveTo>
                      <a:pt x="92303" y="199982"/>
                    </a:moveTo>
                    <a:lnTo>
                      <a:pt x="264405" y="199982"/>
                    </a:lnTo>
                    <a:cubicBezTo>
                      <a:pt x="274265" y="199982"/>
                      <a:pt x="282332" y="208032"/>
                      <a:pt x="282332" y="217871"/>
                    </a:cubicBezTo>
                    <a:cubicBezTo>
                      <a:pt x="282332" y="227888"/>
                      <a:pt x="274265" y="235759"/>
                      <a:pt x="264405" y="235759"/>
                    </a:cubicBezTo>
                    <a:lnTo>
                      <a:pt x="92303" y="235759"/>
                    </a:lnTo>
                    <a:cubicBezTo>
                      <a:pt x="82444" y="235759"/>
                      <a:pt x="74376" y="227888"/>
                      <a:pt x="74376" y="217871"/>
                    </a:cubicBezTo>
                    <a:cubicBezTo>
                      <a:pt x="74376" y="208032"/>
                      <a:pt x="82444" y="199982"/>
                      <a:pt x="92303" y="199982"/>
                    </a:cubicBezTo>
                    <a:close/>
                    <a:moveTo>
                      <a:pt x="92302" y="102955"/>
                    </a:moveTo>
                    <a:lnTo>
                      <a:pt x="498684" y="102955"/>
                    </a:lnTo>
                    <a:cubicBezTo>
                      <a:pt x="508544" y="102955"/>
                      <a:pt x="516610" y="111005"/>
                      <a:pt x="516610" y="120843"/>
                    </a:cubicBezTo>
                    <a:cubicBezTo>
                      <a:pt x="516610" y="130682"/>
                      <a:pt x="508544" y="138732"/>
                      <a:pt x="498684" y="138732"/>
                    </a:cubicBezTo>
                    <a:lnTo>
                      <a:pt x="92302" y="138732"/>
                    </a:lnTo>
                    <a:cubicBezTo>
                      <a:pt x="82443" y="138732"/>
                      <a:pt x="74376" y="130682"/>
                      <a:pt x="74376" y="120843"/>
                    </a:cubicBezTo>
                    <a:cubicBezTo>
                      <a:pt x="74376" y="111005"/>
                      <a:pt x="82443" y="102955"/>
                      <a:pt x="92302" y="102955"/>
                    </a:cubicBezTo>
                    <a:close/>
                    <a:moveTo>
                      <a:pt x="41765" y="35802"/>
                    </a:moveTo>
                    <a:cubicBezTo>
                      <a:pt x="38539" y="35802"/>
                      <a:pt x="35850" y="38487"/>
                      <a:pt x="35850" y="41709"/>
                    </a:cubicBezTo>
                    <a:lnTo>
                      <a:pt x="35850" y="394181"/>
                    </a:lnTo>
                    <a:cubicBezTo>
                      <a:pt x="35850" y="397404"/>
                      <a:pt x="38539" y="400089"/>
                      <a:pt x="41765" y="400089"/>
                    </a:cubicBezTo>
                    <a:lnTo>
                      <a:pt x="350437" y="400089"/>
                    </a:lnTo>
                    <a:cubicBezTo>
                      <a:pt x="350617" y="400089"/>
                      <a:pt x="350796" y="400089"/>
                      <a:pt x="350975" y="400089"/>
                    </a:cubicBezTo>
                    <a:lnTo>
                      <a:pt x="357607" y="360169"/>
                    </a:lnTo>
                    <a:cubicBezTo>
                      <a:pt x="357607" y="360169"/>
                      <a:pt x="357607" y="359990"/>
                      <a:pt x="357607" y="359811"/>
                    </a:cubicBezTo>
                    <a:cubicBezTo>
                      <a:pt x="342550" y="341194"/>
                      <a:pt x="333408" y="317386"/>
                      <a:pt x="333408" y="291608"/>
                    </a:cubicBezTo>
                    <a:cubicBezTo>
                      <a:pt x="333408" y="231640"/>
                      <a:pt x="382165" y="182949"/>
                      <a:pt x="442214" y="182949"/>
                    </a:cubicBezTo>
                    <a:cubicBezTo>
                      <a:pt x="502084" y="182949"/>
                      <a:pt x="550841" y="231640"/>
                      <a:pt x="550841" y="291608"/>
                    </a:cubicBezTo>
                    <a:cubicBezTo>
                      <a:pt x="550841" y="317386"/>
                      <a:pt x="541878" y="341194"/>
                      <a:pt x="526642" y="359811"/>
                    </a:cubicBezTo>
                    <a:cubicBezTo>
                      <a:pt x="526642" y="359990"/>
                      <a:pt x="526821" y="360169"/>
                      <a:pt x="526821" y="360169"/>
                    </a:cubicBezTo>
                    <a:lnTo>
                      <a:pt x="533274" y="400089"/>
                    </a:lnTo>
                    <a:lnTo>
                      <a:pt x="561954" y="400089"/>
                    </a:lnTo>
                    <a:cubicBezTo>
                      <a:pt x="565181" y="400089"/>
                      <a:pt x="568049" y="397404"/>
                      <a:pt x="568049" y="394181"/>
                    </a:cubicBezTo>
                    <a:lnTo>
                      <a:pt x="568049" y="41709"/>
                    </a:lnTo>
                    <a:cubicBezTo>
                      <a:pt x="568049" y="38487"/>
                      <a:pt x="565181" y="35802"/>
                      <a:pt x="561954" y="35802"/>
                    </a:cubicBezTo>
                    <a:close/>
                    <a:moveTo>
                      <a:pt x="41765" y="0"/>
                    </a:moveTo>
                    <a:lnTo>
                      <a:pt x="561954" y="0"/>
                    </a:lnTo>
                    <a:cubicBezTo>
                      <a:pt x="585078" y="0"/>
                      <a:pt x="603899" y="18617"/>
                      <a:pt x="603899" y="41709"/>
                    </a:cubicBezTo>
                    <a:lnTo>
                      <a:pt x="603899" y="394181"/>
                    </a:lnTo>
                    <a:cubicBezTo>
                      <a:pt x="603899" y="417095"/>
                      <a:pt x="585078" y="435891"/>
                      <a:pt x="561954" y="435891"/>
                    </a:cubicBezTo>
                    <a:lnTo>
                      <a:pt x="539189" y="435891"/>
                    </a:lnTo>
                    <a:lnTo>
                      <a:pt x="548331" y="491742"/>
                    </a:lnTo>
                    <a:cubicBezTo>
                      <a:pt x="550124" y="502125"/>
                      <a:pt x="546539" y="511791"/>
                      <a:pt x="539010" y="517162"/>
                    </a:cubicBezTo>
                    <a:cubicBezTo>
                      <a:pt x="535067" y="520026"/>
                      <a:pt x="530406" y="521458"/>
                      <a:pt x="525566" y="521458"/>
                    </a:cubicBezTo>
                    <a:cubicBezTo>
                      <a:pt x="521085" y="521458"/>
                      <a:pt x="516424" y="520205"/>
                      <a:pt x="511943" y="517878"/>
                    </a:cubicBezTo>
                    <a:lnTo>
                      <a:pt x="446516" y="483508"/>
                    </a:lnTo>
                    <a:cubicBezTo>
                      <a:pt x="444724" y="482613"/>
                      <a:pt x="439705" y="482613"/>
                      <a:pt x="437912" y="483508"/>
                    </a:cubicBezTo>
                    <a:lnTo>
                      <a:pt x="372485" y="517878"/>
                    </a:lnTo>
                    <a:cubicBezTo>
                      <a:pt x="362985" y="522890"/>
                      <a:pt x="352768" y="522532"/>
                      <a:pt x="345239" y="517162"/>
                    </a:cubicBezTo>
                    <a:cubicBezTo>
                      <a:pt x="337710" y="511791"/>
                      <a:pt x="334305" y="502125"/>
                      <a:pt x="335918" y="491742"/>
                    </a:cubicBezTo>
                    <a:lnTo>
                      <a:pt x="345060" y="435891"/>
                    </a:lnTo>
                    <a:lnTo>
                      <a:pt x="41765" y="435891"/>
                    </a:lnTo>
                    <a:cubicBezTo>
                      <a:pt x="18821" y="435891"/>
                      <a:pt x="0" y="417274"/>
                      <a:pt x="0" y="394181"/>
                    </a:cubicBezTo>
                    <a:lnTo>
                      <a:pt x="0" y="41709"/>
                    </a:lnTo>
                    <a:cubicBezTo>
                      <a:pt x="0" y="18617"/>
                      <a:pt x="18821" y="0"/>
                      <a:pt x="41765"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3" name="Freeform 63">
                <a:extLst>
                  <a:ext uri="{FF2B5EF4-FFF2-40B4-BE49-F238E27FC236}">
                    <a16:creationId xmlns:a16="http://schemas.microsoft.com/office/drawing/2014/main" id="{20B6CF62-5DBA-4F35-90D2-A28307D971FB}"/>
                  </a:ext>
                </a:extLst>
              </p:cNvPr>
              <p:cNvSpPr>
                <a:spLocks/>
              </p:cNvSpPr>
              <p:nvPr/>
            </p:nvSpPr>
            <p:spPr bwMode="auto">
              <a:xfrm>
                <a:off x="6135661" y="2329320"/>
                <a:ext cx="432352" cy="431647"/>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4" name="Freeform 66">
                <a:extLst>
                  <a:ext uri="{FF2B5EF4-FFF2-40B4-BE49-F238E27FC236}">
                    <a16:creationId xmlns:a16="http://schemas.microsoft.com/office/drawing/2014/main" id="{FB2BC4DA-045D-48B9-95D3-1A9C7E1309C5}"/>
                  </a:ext>
                </a:extLst>
              </p:cNvPr>
              <p:cNvSpPr>
                <a:spLocks/>
              </p:cNvSpPr>
              <p:nvPr/>
            </p:nvSpPr>
            <p:spPr bwMode="auto">
              <a:xfrm>
                <a:off x="4367392" y="4512541"/>
                <a:ext cx="350816" cy="393047"/>
              </a:xfrm>
              <a:custGeom>
                <a:avLst/>
                <a:gdLst>
                  <a:gd name="T0" fmla="*/ 5474 w 5882"/>
                  <a:gd name="T1" fmla="*/ 5074 h 6600"/>
                  <a:gd name="T2" fmla="*/ 5882 w 5882"/>
                  <a:gd name="T3" fmla="*/ 6600 h 6600"/>
                  <a:gd name="T4" fmla="*/ 4357 w 5882"/>
                  <a:gd name="T5" fmla="*/ 6191 h 6600"/>
                  <a:gd name="T6" fmla="*/ 2831 w 5882"/>
                  <a:gd name="T7" fmla="*/ 5782 h 6600"/>
                  <a:gd name="T8" fmla="*/ 3595 w 5882"/>
                  <a:gd name="T9" fmla="*/ 5018 h 6600"/>
                  <a:gd name="T10" fmla="*/ 2960 w 5882"/>
                  <a:gd name="T11" fmla="*/ 4382 h 6600"/>
                  <a:gd name="T12" fmla="*/ 3665 w 5882"/>
                  <a:gd name="T13" fmla="*/ 3677 h 6600"/>
                  <a:gd name="T14" fmla="*/ 4300 w 5882"/>
                  <a:gd name="T15" fmla="*/ 4313 h 6600"/>
                  <a:gd name="T16" fmla="*/ 5065 w 5882"/>
                  <a:gd name="T17" fmla="*/ 3548 h 6600"/>
                  <a:gd name="T18" fmla="*/ 5474 w 5882"/>
                  <a:gd name="T19" fmla="*/ 5074 h 6600"/>
                  <a:gd name="T20" fmla="*/ 4300 w 5882"/>
                  <a:gd name="T21" fmla="*/ 2287 h 6600"/>
                  <a:gd name="T22" fmla="*/ 5065 w 5882"/>
                  <a:gd name="T23" fmla="*/ 3052 h 6600"/>
                  <a:gd name="T24" fmla="*/ 5474 w 5882"/>
                  <a:gd name="T25" fmla="*/ 1526 h 6600"/>
                  <a:gd name="T26" fmla="*/ 5882 w 5882"/>
                  <a:gd name="T27" fmla="*/ 0 h 6600"/>
                  <a:gd name="T28" fmla="*/ 4357 w 5882"/>
                  <a:gd name="T29" fmla="*/ 409 h 6600"/>
                  <a:gd name="T30" fmla="*/ 2831 w 5882"/>
                  <a:gd name="T31" fmla="*/ 818 h 6600"/>
                  <a:gd name="T32" fmla="*/ 3595 w 5882"/>
                  <a:gd name="T33" fmla="*/ 1582 h 6600"/>
                  <a:gd name="T34" fmla="*/ 0 w 5882"/>
                  <a:gd name="T35" fmla="*/ 5178 h 6600"/>
                  <a:gd name="T36" fmla="*/ 704 w 5882"/>
                  <a:gd name="T37" fmla="*/ 5883 h 6600"/>
                  <a:gd name="T38" fmla="*/ 2582 w 5882"/>
                  <a:gd name="T39" fmla="*/ 4005 h 6600"/>
                  <a:gd name="T40" fmla="*/ 2955 w 5882"/>
                  <a:gd name="T41" fmla="*/ 3632 h 6600"/>
                  <a:gd name="T42" fmla="*/ 4300 w 5882"/>
                  <a:gd name="T43" fmla="*/ 2287 h 6600"/>
                  <a:gd name="T44" fmla="*/ 2205 w 5882"/>
                  <a:gd name="T45" fmla="*/ 2218 h 6600"/>
                  <a:gd name="T46" fmla="*/ 704 w 5882"/>
                  <a:gd name="T47" fmla="*/ 717 h 6600"/>
                  <a:gd name="T48" fmla="*/ 0 w 5882"/>
                  <a:gd name="T49" fmla="*/ 1422 h 6600"/>
                  <a:gd name="T50" fmla="*/ 1500 w 5882"/>
                  <a:gd name="T51" fmla="*/ 2923 h 6600"/>
                  <a:gd name="T52" fmla="*/ 2205 w 5882"/>
                  <a:gd name="T53" fmla="*/ 2218 h 6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82" h="6600">
                    <a:moveTo>
                      <a:pt x="5474" y="5074"/>
                    </a:moveTo>
                    <a:lnTo>
                      <a:pt x="5882" y="6600"/>
                    </a:lnTo>
                    <a:lnTo>
                      <a:pt x="4357" y="6191"/>
                    </a:lnTo>
                    <a:lnTo>
                      <a:pt x="2831" y="5782"/>
                    </a:lnTo>
                    <a:lnTo>
                      <a:pt x="3595" y="5018"/>
                    </a:lnTo>
                    <a:lnTo>
                      <a:pt x="2960" y="4382"/>
                    </a:lnTo>
                    <a:lnTo>
                      <a:pt x="3665" y="3677"/>
                    </a:lnTo>
                    <a:lnTo>
                      <a:pt x="4300" y="4313"/>
                    </a:lnTo>
                    <a:lnTo>
                      <a:pt x="5065" y="3548"/>
                    </a:lnTo>
                    <a:lnTo>
                      <a:pt x="5474" y="5074"/>
                    </a:lnTo>
                    <a:close/>
                    <a:moveTo>
                      <a:pt x="4300" y="2287"/>
                    </a:moveTo>
                    <a:lnTo>
                      <a:pt x="5065" y="3052"/>
                    </a:lnTo>
                    <a:lnTo>
                      <a:pt x="5474" y="1526"/>
                    </a:lnTo>
                    <a:lnTo>
                      <a:pt x="5882" y="0"/>
                    </a:lnTo>
                    <a:lnTo>
                      <a:pt x="4357" y="409"/>
                    </a:lnTo>
                    <a:lnTo>
                      <a:pt x="2831" y="818"/>
                    </a:lnTo>
                    <a:lnTo>
                      <a:pt x="3595" y="1582"/>
                    </a:lnTo>
                    <a:lnTo>
                      <a:pt x="0" y="5178"/>
                    </a:lnTo>
                    <a:lnTo>
                      <a:pt x="704" y="5883"/>
                    </a:lnTo>
                    <a:lnTo>
                      <a:pt x="2582" y="4005"/>
                    </a:lnTo>
                    <a:lnTo>
                      <a:pt x="2955" y="3632"/>
                    </a:lnTo>
                    <a:lnTo>
                      <a:pt x="4300" y="2287"/>
                    </a:lnTo>
                    <a:close/>
                    <a:moveTo>
                      <a:pt x="2205" y="2218"/>
                    </a:moveTo>
                    <a:lnTo>
                      <a:pt x="704" y="717"/>
                    </a:lnTo>
                    <a:lnTo>
                      <a:pt x="0" y="1422"/>
                    </a:lnTo>
                    <a:lnTo>
                      <a:pt x="1500" y="2923"/>
                    </a:lnTo>
                    <a:lnTo>
                      <a:pt x="2205" y="22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5" name="Freeform 73">
                <a:extLst>
                  <a:ext uri="{FF2B5EF4-FFF2-40B4-BE49-F238E27FC236}">
                    <a16:creationId xmlns:a16="http://schemas.microsoft.com/office/drawing/2014/main" id="{9C24206D-2E0D-4543-BC17-D1F183D7B940}"/>
                  </a:ext>
                </a:extLst>
              </p:cNvPr>
              <p:cNvSpPr>
                <a:spLocks/>
              </p:cNvSpPr>
              <p:nvPr/>
            </p:nvSpPr>
            <p:spPr bwMode="auto">
              <a:xfrm>
                <a:off x="4138544" y="3082546"/>
                <a:ext cx="348680" cy="345521"/>
              </a:xfrm>
              <a:custGeom>
                <a:avLst/>
                <a:gdLst>
                  <a:gd name="T0" fmla="*/ 6848 w 6914"/>
                  <a:gd name="T1" fmla="*/ 2638 h 6861"/>
                  <a:gd name="T2" fmla="*/ 6360 w 6914"/>
                  <a:gd name="T3" fmla="*/ 2276 h 6861"/>
                  <a:gd name="T4" fmla="*/ 4507 w 6914"/>
                  <a:gd name="T5" fmla="*/ 2276 h 6861"/>
                  <a:gd name="T6" fmla="*/ 3944 w 6914"/>
                  <a:gd name="T7" fmla="*/ 360 h 6861"/>
                  <a:gd name="T8" fmla="*/ 3459 w 6914"/>
                  <a:gd name="T9" fmla="*/ 0 h 6861"/>
                  <a:gd name="T10" fmla="*/ 2970 w 6914"/>
                  <a:gd name="T11" fmla="*/ 357 h 6861"/>
                  <a:gd name="T12" fmla="*/ 2389 w 6914"/>
                  <a:gd name="T13" fmla="*/ 2276 h 6861"/>
                  <a:gd name="T14" fmla="*/ 554 w 6914"/>
                  <a:gd name="T15" fmla="*/ 2276 h 6861"/>
                  <a:gd name="T16" fmla="*/ 65 w 6914"/>
                  <a:gd name="T17" fmla="*/ 2639 h 6861"/>
                  <a:gd name="T18" fmla="*/ 266 w 6914"/>
                  <a:gd name="T19" fmla="*/ 3207 h 6861"/>
                  <a:gd name="T20" fmla="*/ 1767 w 6914"/>
                  <a:gd name="T21" fmla="*/ 4329 h 6861"/>
                  <a:gd name="T22" fmla="*/ 1186 w 6914"/>
                  <a:gd name="T23" fmla="*/ 6162 h 6861"/>
                  <a:gd name="T24" fmla="*/ 1382 w 6914"/>
                  <a:gd name="T25" fmla="*/ 6736 h 6861"/>
                  <a:gd name="T26" fmla="*/ 1983 w 6914"/>
                  <a:gd name="T27" fmla="*/ 6722 h 6861"/>
                  <a:gd name="T28" fmla="*/ 3119 w 6914"/>
                  <a:gd name="T29" fmla="*/ 5944 h 6861"/>
                  <a:gd name="T30" fmla="*/ 3149 w 6914"/>
                  <a:gd name="T31" fmla="*/ 5786 h 6861"/>
                  <a:gd name="T32" fmla="*/ 2991 w 6914"/>
                  <a:gd name="T33" fmla="*/ 5757 h 6861"/>
                  <a:gd name="T34" fmla="*/ 1848 w 6914"/>
                  <a:gd name="T35" fmla="*/ 6539 h 6861"/>
                  <a:gd name="T36" fmla="*/ 1512 w 6914"/>
                  <a:gd name="T37" fmla="*/ 6549 h 6861"/>
                  <a:gd name="T38" fmla="*/ 1403 w 6914"/>
                  <a:gd name="T39" fmla="*/ 6231 h 6861"/>
                  <a:gd name="T40" fmla="*/ 2008 w 6914"/>
                  <a:gd name="T41" fmla="*/ 4321 h 6861"/>
                  <a:gd name="T42" fmla="*/ 1968 w 6914"/>
                  <a:gd name="T43" fmla="*/ 4195 h 6861"/>
                  <a:gd name="T44" fmla="*/ 397 w 6914"/>
                  <a:gd name="T45" fmla="*/ 3021 h 6861"/>
                  <a:gd name="T46" fmla="*/ 283 w 6914"/>
                  <a:gd name="T47" fmla="*/ 2704 h 6861"/>
                  <a:gd name="T48" fmla="*/ 554 w 6914"/>
                  <a:gd name="T49" fmla="*/ 2504 h 6861"/>
                  <a:gd name="T50" fmla="*/ 2473 w 6914"/>
                  <a:gd name="T51" fmla="*/ 2504 h 6861"/>
                  <a:gd name="T52" fmla="*/ 2582 w 6914"/>
                  <a:gd name="T53" fmla="*/ 2423 h 6861"/>
                  <a:gd name="T54" fmla="*/ 3187 w 6914"/>
                  <a:gd name="T55" fmla="*/ 425 h 6861"/>
                  <a:gd name="T56" fmla="*/ 3458 w 6914"/>
                  <a:gd name="T57" fmla="*/ 228 h 6861"/>
                  <a:gd name="T58" fmla="*/ 3727 w 6914"/>
                  <a:gd name="T59" fmla="*/ 426 h 6861"/>
                  <a:gd name="T60" fmla="*/ 4313 w 6914"/>
                  <a:gd name="T61" fmla="*/ 2422 h 6861"/>
                  <a:gd name="T62" fmla="*/ 4422 w 6914"/>
                  <a:gd name="T63" fmla="*/ 2504 h 6861"/>
                  <a:gd name="T64" fmla="*/ 6360 w 6914"/>
                  <a:gd name="T65" fmla="*/ 2504 h 6861"/>
                  <a:gd name="T66" fmla="*/ 6631 w 6914"/>
                  <a:gd name="T67" fmla="*/ 2704 h 6861"/>
                  <a:gd name="T68" fmla="*/ 6512 w 6914"/>
                  <a:gd name="T69" fmla="*/ 3025 h 6861"/>
                  <a:gd name="T70" fmla="*/ 4946 w 6914"/>
                  <a:gd name="T71" fmla="*/ 4195 h 6861"/>
                  <a:gd name="T72" fmla="*/ 4906 w 6914"/>
                  <a:gd name="T73" fmla="*/ 4321 h 6861"/>
                  <a:gd name="T74" fmla="*/ 5510 w 6914"/>
                  <a:gd name="T75" fmla="*/ 6231 h 6861"/>
                  <a:gd name="T76" fmla="*/ 5402 w 6914"/>
                  <a:gd name="T77" fmla="*/ 6549 h 6861"/>
                  <a:gd name="T78" fmla="*/ 5059 w 6914"/>
                  <a:gd name="T79" fmla="*/ 6534 h 6861"/>
                  <a:gd name="T80" fmla="*/ 3182 w 6914"/>
                  <a:gd name="T81" fmla="*/ 5254 h 6861"/>
                  <a:gd name="T82" fmla="*/ 3024 w 6914"/>
                  <a:gd name="T83" fmla="*/ 5284 h 6861"/>
                  <a:gd name="T84" fmla="*/ 3054 w 6914"/>
                  <a:gd name="T85" fmla="*/ 5442 h 6861"/>
                  <a:gd name="T86" fmla="*/ 4925 w 6914"/>
                  <a:gd name="T87" fmla="*/ 6717 h 6861"/>
                  <a:gd name="T88" fmla="*/ 5241 w 6914"/>
                  <a:gd name="T89" fmla="*/ 6827 h 6861"/>
                  <a:gd name="T90" fmla="*/ 5531 w 6914"/>
                  <a:gd name="T91" fmla="*/ 6736 h 6861"/>
                  <a:gd name="T92" fmla="*/ 5727 w 6914"/>
                  <a:gd name="T93" fmla="*/ 6162 h 6861"/>
                  <a:gd name="T94" fmla="*/ 5147 w 6914"/>
                  <a:gd name="T95" fmla="*/ 4329 h 6861"/>
                  <a:gd name="T96" fmla="*/ 6643 w 6914"/>
                  <a:gd name="T97" fmla="*/ 3211 h 6861"/>
                  <a:gd name="T98" fmla="*/ 6848 w 6914"/>
                  <a:gd name="T99" fmla="*/ 2638 h 6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14" h="6861">
                    <a:moveTo>
                      <a:pt x="6848" y="2638"/>
                    </a:moveTo>
                    <a:cubicBezTo>
                      <a:pt x="6783" y="2422"/>
                      <a:pt x="6586" y="2276"/>
                      <a:pt x="6360" y="2276"/>
                    </a:cubicBezTo>
                    <a:lnTo>
                      <a:pt x="4507" y="2276"/>
                    </a:lnTo>
                    <a:lnTo>
                      <a:pt x="3944" y="360"/>
                    </a:lnTo>
                    <a:cubicBezTo>
                      <a:pt x="3878" y="146"/>
                      <a:pt x="3683" y="1"/>
                      <a:pt x="3459" y="0"/>
                    </a:cubicBezTo>
                    <a:cubicBezTo>
                      <a:pt x="3234" y="0"/>
                      <a:pt x="3038" y="143"/>
                      <a:pt x="2970" y="357"/>
                    </a:cubicBezTo>
                    <a:lnTo>
                      <a:pt x="2389" y="2276"/>
                    </a:lnTo>
                    <a:lnTo>
                      <a:pt x="554" y="2276"/>
                    </a:lnTo>
                    <a:cubicBezTo>
                      <a:pt x="327" y="2276"/>
                      <a:pt x="131" y="2422"/>
                      <a:pt x="65" y="2639"/>
                    </a:cubicBezTo>
                    <a:cubicBezTo>
                      <a:pt x="0" y="2855"/>
                      <a:pt x="82" y="3085"/>
                      <a:pt x="266" y="3207"/>
                    </a:cubicBezTo>
                    <a:lnTo>
                      <a:pt x="1767" y="4329"/>
                    </a:lnTo>
                    <a:lnTo>
                      <a:pt x="1186" y="6162"/>
                    </a:lnTo>
                    <a:cubicBezTo>
                      <a:pt x="1118" y="6377"/>
                      <a:pt x="1196" y="6608"/>
                      <a:pt x="1382" y="6736"/>
                    </a:cubicBezTo>
                    <a:cubicBezTo>
                      <a:pt x="1562" y="6861"/>
                      <a:pt x="1823" y="6849"/>
                      <a:pt x="1983" y="6722"/>
                    </a:cubicBezTo>
                    <a:lnTo>
                      <a:pt x="3119" y="5944"/>
                    </a:lnTo>
                    <a:cubicBezTo>
                      <a:pt x="3171" y="5909"/>
                      <a:pt x="3184" y="5838"/>
                      <a:pt x="3149" y="5786"/>
                    </a:cubicBezTo>
                    <a:cubicBezTo>
                      <a:pt x="3113" y="5735"/>
                      <a:pt x="3043" y="5721"/>
                      <a:pt x="2991" y="5757"/>
                    </a:cubicBezTo>
                    <a:lnTo>
                      <a:pt x="1848" y="6539"/>
                    </a:lnTo>
                    <a:cubicBezTo>
                      <a:pt x="1753" y="6614"/>
                      <a:pt x="1611" y="6618"/>
                      <a:pt x="1512" y="6549"/>
                    </a:cubicBezTo>
                    <a:cubicBezTo>
                      <a:pt x="1409" y="6478"/>
                      <a:pt x="1365" y="6350"/>
                      <a:pt x="1403" y="6231"/>
                    </a:cubicBezTo>
                    <a:lnTo>
                      <a:pt x="2008" y="4321"/>
                    </a:lnTo>
                    <a:cubicBezTo>
                      <a:pt x="2023" y="4275"/>
                      <a:pt x="2006" y="4224"/>
                      <a:pt x="1968" y="4195"/>
                    </a:cubicBezTo>
                    <a:lnTo>
                      <a:pt x="397" y="3021"/>
                    </a:lnTo>
                    <a:cubicBezTo>
                      <a:pt x="293" y="2952"/>
                      <a:pt x="247" y="2825"/>
                      <a:pt x="283" y="2704"/>
                    </a:cubicBezTo>
                    <a:cubicBezTo>
                      <a:pt x="319" y="2584"/>
                      <a:pt x="428" y="2504"/>
                      <a:pt x="554" y="2504"/>
                    </a:cubicBezTo>
                    <a:lnTo>
                      <a:pt x="2473" y="2504"/>
                    </a:lnTo>
                    <a:cubicBezTo>
                      <a:pt x="2523" y="2504"/>
                      <a:pt x="2567" y="2471"/>
                      <a:pt x="2582" y="2423"/>
                    </a:cubicBezTo>
                    <a:lnTo>
                      <a:pt x="3187" y="425"/>
                    </a:lnTo>
                    <a:cubicBezTo>
                      <a:pt x="3225" y="307"/>
                      <a:pt x="3334" y="228"/>
                      <a:pt x="3458" y="228"/>
                    </a:cubicBezTo>
                    <a:cubicBezTo>
                      <a:pt x="3582" y="229"/>
                      <a:pt x="3690" y="309"/>
                      <a:pt x="3727" y="426"/>
                    </a:cubicBezTo>
                    <a:lnTo>
                      <a:pt x="4313" y="2422"/>
                    </a:lnTo>
                    <a:cubicBezTo>
                      <a:pt x="4327" y="2470"/>
                      <a:pt x="4372" y="2504"/>
                      <a:pt x="4422" y="2504"/>
                    </a:cubicBezTo>
                    <a:lnTo>
                      <a:pt x="6360" y="2504"/>
                    </a:lnTo>
                    <a:cubicBezTo>
                      <a:pt x="6485" y="2504"/>
                      <a:pt x="6594" y="2584"/>
                      <a:pt x="6631" y="2704"/>
                    </a:cubicBezTo>
                    <a:cubicBezTo>
                      <a:pt x="6667" y="2825"/>
                      <a:pt x="6621" y="2952"/>
                      <a:pt x="6512" y="3025"/>
                    </a:cubicBezTo>
                    <a:lnTo>
                      <a:pt x="4946" y="4195"/>
                    </a:lnTo>
                    <a:cubicBezTo>
                      <a:pt x="4907" y="4224"/>
                      <a:pt x="4891" y="4275"/>
                      <a:pt x="4906" y="4321"/>
                    </a:cubicBezTo>
                    <a:lnTo>
                      <a:pt x="5510" y="6231"/>
                    </a:lnTo>
                    <a:cubicBezTo>
                      <a:pt x="5549" y="6350"/>
                      <a:pt x="5505" y="6478"/>
                      <a:pt x="5402" y="6549"/>
                    </a:cubicBezTo>
                    <a:cubicBezTo>
                      <a:pt x="5303" y="6618"/>
                      <a:pt x="5167" y="6618"/>
                      <a:pt x="5059" y="6534"/>
                    </a:cubicBezTo>
                    <a:lnTo>
                      <a:pt x="3182" y="5254"/>
                    </a:lnTo>
                    <a:cubicBezTo>
                      <a:pt x="3130" y="5219"/>
                      <a:pt x="3059" y="5232"/>
                      <a:pt x="3024" y="5284"/>
                    </a:cubicBezTo>
                    <a:cubicBezTo>
                      <a:pt x="2988" y="5336"/>
                      <a:pt x="3002" y="5407"/>
                      <a:pt x="3054" y="5442"/>
                    </a:cubicBezTo>
                    <a:lnTo>
                      <a:pt x="4925" y="6717"/>
                    </a:lnTo>
                    <a:cubicBezTo>
                      <a:pt x="5014" y="6788"/>
                      <a:pt x="5127" y="6827"/>
                      <a:pt x="5241" y="6827"/>
                    </a:cubicBezTo>
                    <a:cubicBezTo>
                      <a:pt x="5345" y="6827"/>
                      <a:pt x="5446" y="6796"/>
                      <a:pt x="5531" y="6736"/>
                    </a:cubicBezTo>
                    <a:cubicBezTo>
                      <a:pt x="5717" y="6608"/>
                      <a:pt x="5796" y="6377"/>
                      <a:pt x="5727" y="6162"/>
                    </a:cubicBezTo>
                    <a:lnTo>
                      <a:pt x="5147" y="4329"/>
                    </a:lnTo>
                    <a:lnTo>
                      <a:pt x="6643" y="3211"/>
                    </a:lnTo>
                    <a:cubicBezTo>
                      <a:pt x="6831" y="3085"/>
                      <a:pt x="6914" y="2855"/>
                      <a:pt x="6848" y="26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sp>
            <p:nvSpPr>
              <p:cNvPr id="766" name="Freeform 71">
                <a:extLst>
                  <a:ext uri="{FF2B5EF4-FFF2-40B4-BE49-F238E27FC236}">
                    <a16:creationId xmlns:a16="http://schemas.microsoft.com/office/drawing/2014/main" id="{97DEC0C4-2223-4ED8-8F59-DD32AB5F9D09}"/>
                  </a:ext>
                </a:extLst>
              </p:cNvPr>
              <p:cNvSpPr>
                <a:spLocks/>
              </p:cNvSpPr>
              <p:nvPr/>
            </p:nvSpPr>
            <p:spPr bwMode="auto">
              <a:xfrm>
                <a:off x="4749841" y="2149458"/>
                <a:ext cx="288123" cy="315926"/>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latin typeface="Arial" panose="020B0604020202020204" pitchFamily="34" charset="0"/>
                  <a:cs typeface="Arial" panose="020B0604020202020204" pitchFamily="34" charset="0"/>
                </a:endParaRPr>
              </a:p>
            </p:txBody>
          </p:sp>
        </p:grpSp>
        <p:grpSp>
          <p:nvGrpSpPr>
            <p:cNvPr id="142" name="组合 141"/>
            <p:cNvGrpSpPr/>
            <p:nvPr/>
          </p:nvGrpSpPr>
          <p:grpSpPr>
            <a:xfrm>
              <a:off x="3802497" y="1419616"/>
              <a:ext cx="4587005" cy="1122275"/>
              <a:chOff x="7483989" y="3375179"/>
              <a:chExt cx="4587005" cy="1122275"/>
            </a:xfrm>
          </p:grpSpPr>
          <p:sp>
            <p:nvSpPr>
              <p:cNvPr id="143" name="矩形 142"/>
              <p:cNvSpPr/>
              <p:nvPr/>
            </p:nvSpPr>
            <p:spPr>
              <a:xfrm>
                <a:off x="7483989" y="3761547"/>
                <a:ext cx="4587005" cy="73590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2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44" name="矩形 143"/>
              <p:cNvSpPr/>
              <p:nvPr/>
            </p:nvSpPr>
            <p:spPr>
              <a:xfrm>
                <a:off x="8752215" y="3375179"/>
                <a:ext cx="2050552" cy="35868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600" b="1" dirty="0">
                    <a:solidFill>
                      <a:schemeClr val="tx1">
                        <a:lumMod val="75000"/>
                        <a:lumOff val="25000"/>
                      </a:schemeClr>
                    </a:solidFill>
                    <a:latin typeface="Century Gothic" panose="020B0502020202020204" pitchFamily="34" charset="0"/>
                  </a:rPr>
                  <a:t>Title text added</a:t>
                </a:r>
                <a:endParaRPr lang="zh-CN" altLang="en-US" sz="1600" b="1" dirty="0">
                  <a:solidFill>
                    <a:schemeClr val="tx1">
                      <a:lumMod val="75000"/>
                      <a:lumOff val="25000"/>
                    </a:schemeClr>
                  </a:solidFill>
                  <a:latin typeface="Century Gothic" panose="020B0502020202020204" pitchFamily="34" charset="0"/>
                </a:endParaRPr>
              </a:p>
            </p:txBody>
          </p:sp>
        </p:grpSp>
        <p:grpSp>
          <p:nvGrpSpPr>
            <p:cNvPr id="145" name="组合 144"/>
            <p:cNvGrpSpPr/>
            <p:nvPr/>
          </p:nvGrpSpPr>
          <p:grpSpPr>
            <a:xfrm>
              <a:off x="8220490" y="2813467"/>
              <a:ext cx="3082049" cy="1343874"/>
              <a:chOff x="7483989" y="3375179"/>
              <a:chExt cx="3082049" cy="1343874"/>
            </a:xfrm>
          </p:grpSpPr>
          <p:sp>
            <p:nvSpPr>
              <p:cNvPr id="146" name="矩形 145"/>
              <p:cNvSpPr/>
              <p:nvPr/>
            </p:nvSpPr>
            <p:spPr>
              <a:xfrm>
                <a:off x="7483990" y="3761547"/>
                <a:ext cx="3082048" cy="9575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47" name="矩形 146"/>
              <p:cNvSpPr/>
              <p:nvPr/>
            </p:nvSpPr>
            <p:spPr>
              <a:xfrm>
                <a:off x="7483989" y="3375179"/>
                <a:ext cx="2050552" cy="35868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600" b="1" dirty="0">
                    <a:solidFill>
                      <a:schemeClr val="tx1">
                        <a:lumMod val="75000"/>
                        <a:lumOff val="25000"/>
                      </a:schemeClr>
                    </a:solidFill>
                    <a:latin typeface="Century Gothic" panose="020B0502020202020204" pitchFamily="34" charset="0"/>
                  </a:rPr>
                  <a:t>Title text added</a:t>
                </a:r>
                <a:endParaRPr lang="zh-CN" altLang="en-US" sz="1600" b="1" dirty="0">
                  <a:solidFill>
                    <a:schemeClr val="tx1">
                      <a:lumMod val="75000"/>
                      <a:lumOff val="25000"/>
                    </a:schemeClr>
                  </a:solidFill>
                  <a:latin typeface="Century Gothic" panose="020B0502020202020204" pitchFamily="34" charset="0"/>
                </a:endParaRPr>
              </a:p>
            </p:txBody>
          </p:sp>
        </p:grpSp>
        <p:grpSp>
          <p:nvGrpSpPr>
            <p:cNvPr id="148" name="组合 147"/>
            <p:cNvGrpSpPr/>
            <p:nvPr/>
          </p:nvGrpSpPr>
          <p:grpSpPr>
            <a:xfrm>
              <a:off x="8220490" y="4380748"/>
              <a:ext cx="3082049" cy="1343874"/>
              <a:chOff x="7483989" y="3375179"/>
              <a:chExt cx="3082049" cy="1343874"/>
            </a:xfrm>
          </p:grpSpPr>
          <p:sp>
            <p:nvSpPr>
              <p:cNvPr id="149" name="矩形 148"/>
              <p:cNvSpPr/>
              <p:nvPr/>
            </p:nvSpPr>
            <p:spPr>
              <a:xfrm>
                <a:off x="7483990" y="3761547"/>
                <a:ext cx="3082048" cy="9575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50" name="矩形 149"/>
              <p:cNvSpPr/>
              <p:nvPr/>
            </p:nvSpPr>
            <p:spPr>
              <a:xfrm>
                <a:off x="7483989" y="3375179"/>
                <a:ext cx="2050552" cy="35868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600" b="1" dirty="0">
                    <a:solidFill>
                      <a:schemeClr val="tx1">
                        <a:lumMod val="75000"/>
                        <a:lumOff val="25000"/>
                      </a:schemeClr>
                    </a:solidFill>
                    <a:latin typeface="Century Gothic" panose="020B0502020202020204" pitchFamily="34" charset="0"/>
                  </a:rPr>
                  <a:t>Title text added</a:t>
                </a:r>
                <a:endParaRPr lang="zh-CN" altLang="en-US" sz="1600" b="1" dirty="0">
                  <a:solidFill>
                    <a:schemeClr val="tx1">
                      <a:lumMod val="75000"/>
                      <a:lumOff val="25000"/>
                    </a:schemeClr>
                  </a:solidFill>
                  <a:latin typeface="Century Gothic" panose="020B0502020202020204" pitchFamily="34" charset="0"/>
                </a:endParaRPr>
              </a:p>
            </p:txBody>
          </p:sp>
        </p:grpSp>
        <p:grpSp>
          <p:nvGrpSpPr>
            <p:cNvPr id="151" name="组合 150"/>
            <p:cNvGrpSpPr/>
            <p:nvPr/>
          </p:nvGrpSpPr>
          <p:grpSpPr>
            <a:xfrm>
              <a:off x="878950" y="2813467"/>
              <a:ext cx="3082048" cy="1343874"/>
              <a:chOff x="7483990" y="3375179"/>
              <a:chExt cx="3082048" cy="1343874"/>
            </a:xfrm>
          </p:grpSpPr>
          <p:sp>
            <p:nvSpPr>
              <p:cNvPr id="152" name="矩形 151"/>
              <p:cNvSpPr/>
              <p:nvPr/>
            </p:nvSpPr>
            <p:spPr>
              <a:xfrm>
                <a:off x="7483990" y="3761547"/>
                <a:ext cx="3082048" cy="9575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2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53" name="矩形 152"/>
              <p:cNvSpPr/>
              <p:nvPr/>
            </p:nvSpPr>
            <p:spPr>
              <a:xfrm>
                <a:off x="8515486" y="3375179"/>
                <a:ext cx="2050552" cy="35868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600" b="1" dirty="0">
                    <a:solidFill>
                      <a:schemeClr val="tx1">
                        <a:lumMod val="75000"/>
                        <a:lumOff val="25000"/>
                      </a:schemeClr>
                    </a:solidFill>
                    <a:latin typeface="Century Gothic" panose="020B0502020202020204" pitchFamily="34" charset="0"/>
                  </a:rPr>
                  <a:t>Title text added</a:t>
                </a:r>
                <a:endParaRPr lang="zh-CN" altLang="en-US" sz="1600" b="1" dirty="0">
                  <a:solidFill>
                    <a:schemeClr val="tx1">
                      <a:lumMod val="75000"/>
                      <a:lumOff val="25000"/>
                    </a:schemeClr>
                  </a:solidFill>
                  <a:latin typeface="Century Gothic" panose="020B0502020202020204" pitchFamily="34" charset="0"/>
                </a:endParaRPr>
              </a:p>
            </p:txBody>
          </p:sp>
        </p:grpSp>
        <p:grpSp>
          <p:nvGrpSpPr>
            <p:cNvPr id="154" name="组合 153"/>
            <p:cNvGrpSpPr/>
            <p:nvPr/>
          </p:nvGrpSpPr>
          <p:grpSpPr>
            <a:xfrm>
              <a:off x="878950" y="4380748"/>
              <a:ext cx="3082048" cy="1343874"/>
              <a:chOff x="7483990" y="3375179"/>
              <a:chExt cx="3082048" cy="1343874"/>
            </a:xfrm>
          </p:grpSpPr>
          <p:sp>
            <p:nvSpPr>
              <p:cNvPr id="155" name="矩形 154"/>
              <p:cNvSpPr/>
              <p:nvPr/>
            </p:nvSpPr>
            <p:spPr>
              <a:xfrm>
                <a:off x="7483990" y="3761547"/>
                <a:ext cx="3082048" cy="9575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200" dirty="0">
                    <a:solidFill>
                      <a:schemeClr val="bg1">
                        <a:lumMod val="50000"/>
                      </a:schemeClr>
                    </a:solidFill>
                    <a:latin typeface="Century Gothic" panose="020B0502020202020204" pitchFamily="34" charset="0"/>
                  </a:rPr>
                  <a:t>Far far away, behind the word mountains, far from the countries Vokalia and Consonantia, there live the blind texts.</a:t>
                </a:r>
              </a:p>
            </p:txBody>
          </p:sp>
          <p:sp>
            <p:nvSpPr>
              <p:cNvPr id="156" name="矩形 155"/>
              <p:cNvSpPr/>
              <p:nvPr/>
            </p:nvSpPr>
            <p:spPr>
              <a:xfrm>
                <a:off x="8515486" y="3375179"/>
                <a:ext cx="2050552" cy="35868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20000"/>
                  </a:lnSpc>
                </a:pPr>
                <a:r>
                  <a:rPr lang="en-US" altLang="zh-CN" sz="1600" b="1" dirty="0">
                    <a:solidFill>
                      <a:schemeClr val="tx1">
                        <a:lumMod val="75000"/>
                        <a:lumOff val="25000"/>
                      </a:schemeClr>
                    </a:solidFill>
                    <a:latin typeface="Century Gothic" panose="020B0502020202020204" pitchFamily="34" charset="0"/>
                  </a:rPr>
                  <a:t>Title text added</a:t>
                </a:r>
                <a:endParaRPr lang="zh-CN" altLang="en-US" sz="1600" b="1" dirty="0">
                  <a:solidFill>
                    <a:schemeClr val="tx1">
                      <a:lumMod val="75000"/>
                      <a:lumOff val="25000"/>
                    </a:schemeClr>
                  </a:solidFill>
                  <a:latin typeface="Century Gothic" panose="020B0502020202020204" pitchFamily="34" charset="0"/>
                </a:endParaRPr>
              </a:p>
            </p:txBody>
          </p:sp>
        </p:grpSp>
      </p:grpSp>
      <p:sp>
        <p:nvSpPr>
          <p:cNvPr id="773" name="矩形 772">
            <a:extLst>
              <a:ext uri="{FF2B5EF4-FFF2-40B4-BE49-F238E27FC236}">
                <a16:creationId xmlns:a16="http://schemas.microsoft.com/office/drawing/2014/main" id="{B6E6ECAF-403C-467F-8B97-DFA4425B584B}"/>
              </a:ext>
            </a:extLst>
          </p:cNvPr>
          <p:cNvSpPr/>
          <p:nvPr/>
        </p:nvSpPr>
        <p:spPr>
          <a:xfrm>
            <a:off x="1638698" y="342900"/>
            <a:ext cx="5482578"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promotion strategy</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424239692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74712" y="1754085"/>
            <a:ext cx="10442575" cy="4070556"/>
            <a:chOff x="874713" y="1592825"/>
            <a:chExt cx="8141112" cy="4070556"/>
          </a:xfrm>
        </p:grpSpPr>
        <p:grpSp>
          <p:nvGrpSpPr>
            <p:cNvPr id="3" name="组合 2"/>
            <p:cNvGrpSpPr/>
            <p:nvPr/>
          </p:nvGrpSpPr>
          <p:grpSpPr>
            <a:xfrm>
              <a:off x="874713" y="1592825"/>
              <a:ext cx="8141112" cy="4070556"/>
              <a:chOff x="874713" y="1592825"/>
              <a:chExt cx="8141112" cy="4070556"/>
            </a:xfrm>
          </p:grpSpPr>
          <p:sp>
            <p:nvSpPr>
              <p:cNvPr id="9" name="矩形 8"/>
              <p:cNvSpPr/>
              <p:nvPr/>
            </p:nvSpPr>
            <p:spPr>
              <a:xfrm>
                <a:off x="874713" y="1592825"/>
                <a:ext cx="2035278" cy="4070556"/>
              </a:xfrm>
              <a:prstGeom prst="rect">
                <a:avLst/>
              </a:prstGeom>
              <a:blipFill>
                <a:blip r:embed="rId3"/>
                <a:stretch>
                  <a:fillRect l="-67313" r="-6666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909991" y="1592825"/>
                <a:ext cx="6105834" cy="2035278"/>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2909991" y="3628103"/>
              <a:ext cx="6105834" cy="2035278"/>
              <a:chOff x="2909991" y="3628103"/>
              <a:chExt cx="6105834" cy="2035278"/>
            </a:xfrm>
          </p:grpSpPr>
          <p:sp>
            <p:nvSpPr>
              <p:cNvPr id="6" name="矩形 5"/>
              <p:cNvSpPr/>
              <p:nvPr/>
            </p:nvSpPr>
            <p:spPr>
              <a:xfrm>
                <a:off x="2909991" y="3628103"/>
                <a:ext cx="2035278" cy="2035278"/>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zh-CN" altLang="en-US"/>
              </a:p>
            </p:txBody>
          </p:sp>
          <p:sp>
            <p:nvSpPr>
              <p:cNvPr id="7" name="矩形 6"/>
              <p:cNvSpPr/>
              <p:nvPr/>
            </p:nvSpPr>
            <p:spPr>
              <a:xfrm>
                <a:off x="4945269" y="3628103"/>
                <a:ext cx="2035278" cy="2035278"/>
              </a:xfrm>
              <a:prstGeom prst="rect">
                <a:avLst/>
              </a:prstGeom>
              <a:blipFill>
                <a:blip r:embed="rId4"/>
                <a:stretch>
                  <a:fillRect l="-4018" r="-39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6980547" y="3628103"/>
                <a:ext cx="2035278" cy="2035278"/>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a:p>
            </p:txBody>
          </p:sp>
        </p:grpSp>
      </p:grpSp>
      <p:grpSp>
        <p:nvGrpSpPr>
          <p:cNvPr id="13" name="Group 145"/>
          <p:cNvGrpSpPr/>
          <p:nvPr/>
        </p:nvGrpSpPr>
        <p:grpSpPr>
          <a:xfrm>
            <a:off x="3715878" y="2302228"/>
            <a:ext cx="608575" cy="608575"/>
            <a:chOff x="3510757" y="2582069"/>
            <a:chExt cx="464344" cy="464344"/>
          </a:xfrm>
          <a:solidFill>
            <a:schemeClr val="bg1"/>
          </a:solidFill>
        </p:grpSpPr>
        <p:sp>
          <p:nvSpPr>
            <p:cNvPr id="14"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15"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sp>
        <p:nvSpPr>
          <p:cNvPr id="16" name="矩形 15"/>
          <p:cNvSpPr/>
          <p:nvPr/>
        </p:nvSpPr>
        <p:spPr>
          <a:xfrm>
            <a:off x="4404379" y="2209072"/>
            <a:ext cx="6713564" cy="90486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solidFill>
                <a:latin typeface="Century Gothic" panose="020B0502020202020204" pitchFamily="34" charset="0"/>
              </a:rPr>
              <a:t>Vokalia and Consonantia, there live the blind texts.</a:t>
            </a:r>
          </a:p>
        </p:txBody>
      </p:sp>
      <p:grpSp>
        <p:nvGrpSpPr>
          <p:cNvPr id="17" name="组合 16"/>
          <p:cNvGrpSpPr/>
          <p:nvPr/>
        </p:nvGrpSpPr>
        <p:grpSpPr>
          <a:xfrm>
            <a:off x="3715878" y="4119170"/>
            <a:ext cx="2191436" cy="1291231"/>
            <a:chOff x="7483989" y="3375179"/>
            <a:chExt cx="2191436" cy="1291231"/>
          </a:xfrm>
        </p:grpSpPr>
        <p:sp>
          <p:nvSpPr>
            <p:cNvPr id="18" name="矩形 17"/>
            <p:cNvSpPr/>
            <p:nvPr/>
          </p:nvSpPr>
          <p:spPr>
            <a:xfrm>
              <a:off x="7483989" y="3761547"/>
              <a:ext cx="2191436" cy="90486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solidFill>
                  <a:latin typeface="Century Gothic" panose="020B0502020202020204" pitchFamily="34" charset="0"/>
                </a:rPr>
                <a:t>Far far away, behind the word mountains, far from the countries Vokalia and Consonantia</a:t>
              </a:r>
            </a:p>
          </p:txBody>
        </p:sp>
        <p:sp>
          <p:nvSpPr>
            <p:cNvPr id="19" name="矩形 18"/>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grpSp>
      <p:grpSp>
        <p:nvGrpSpPr>
          <p:cNvPr id="20" name="组合 19"/>
          <p:cNvGrpSpPr/>
          <p:nvPr/>
        </p:nvGrpSpPr>
        <p:grpSpPr>
          <a:xfrm>
            <a:off x="8916247" y="4119170"/>
            <a:ext cx="2191436" cy="1291231"/>
            <a:chOff x="7483989" y="3375179"/>
            <a:chExt cx="2191436" cy="1291231"/>
          </a:xfrm>
        </p:grpSpPr>
        <p:sp>
          <p:nvSpPr>
            <p:cNvPr id="21" name="矩形 20"/>
            <p:cNvSpPr/>
            <p:nvPr/>
          </p:nvSpPr>
          <p:spPr>
            <a:xfrm>
              <a:off x="7483989" y="3761547"/>
              <a:ext cx="2191436" cy="90486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solidFill>
                  <a:latin typeface="Century Gothic" panose="020B0502020202020204" pitchFamily="34" charset="0"/>
                </a:rPr>
                <a:t>Far far away, behind the word mountains, far from the countries Vokalia and Consonantia</a:t>
              </a:r>
            </a:p>
          </p:txBody>
        </p:sp>
        <p:sp>
          <p:nvSpPr>
            <p:cNvPr id="22" name="矩形 21"/>
            <p:cNvSpPr/>
            <p:nvPr/>
          </p:nvSpPr>
          <p:spPr>
            <a:xfrm>
              <a:off x="7483989" y="3375179"/>
              <a:ext cx="2050552" cy="39568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grpSp>
      <p:grpSp>
        <p:nvGrpSpPr>
          <p:cNvPr id="23" name="组合 22">
            <a:extLst>
              <a:ext uri="{FF2B5EF4-FFF2-40B4-BE49-F238E27FC236}">
                <a16:creationId xmlns:a16="http://schemas.microsoft.com/office/drawing/2014/main" id="{42DF993B-DBBC-4DCC-AB9B-64CAB9E220BE}"/>
              </a:ext>
            </a:extLst>
          </p:cNvPr>
          <p:cNvGrpSpPr/>
          <p:nvPr/>
        </p:nvGrpSpPr>
        <p:grpSpPr>
          <a:xfrm>
            <a:off x="549275" y="315036"/>
            <a:ext cx="6247525" cy="846520"/>
            <a:chOff x="549275" y="315036"/>
            <a:chExt cx="6247525" cy="846520"/>
          </a:xfrm>
        </p:grpSpPr>
        <p:sp>
          <p:nvSpPr>
            <p:cNvPr id="24" name="六边形 23">
              <a:extLst>
                <a:ext uri="{FF2B5EF4-FFF2-40B4-BE49-F238E27FC236}">
                  <a16:creationId xmlns:a16="http://schemas.microsoft.com/office/drawing/2014/main" id="{9EF949F9-2CBC-4C8A-8C2D-75D820EF1AED}"/>
                </a:ext>
              </a:extLst>
            </p:cNvPr>
            <p:cNvSpPr/>
            <p:nvPr/>
          </p:nvSpPr>
          <p:spPr>
            <a:xfrm>
              <a:off x="549275" y="315036"/>
              <a:ext cx="868363" cy="748589"/>
            </a:xfrm>
            <a:prstGeom prst="hexagon">
              <a:avLst/>
            </a:prstGeom>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a:latin typeface="Century Gothic" panose="020B0502020202020204" pitchFamily="34" charset="0"/>
                <a:cs typeface="Arial" panose="020B0604020202020204" pitchFamily="34" charset="0"/>
              </a:endParaRPr>
            </a:p>
          </p:txBody>
        </p:sp>
        <p:sp>
          <p:nvSpPr>
            <p:cNvPr id="25" name="六边形 24">
              <a:extLst>
                <a:ext uri="{FF2B5EF4-FFF2-40B4-BE49-F238E27FC236}">
                  <a16:creationId xmlns:a16="http://schemas.microsoft.com/office/drawing/2014/main" id="{66EC4A03-DC1F-4ED1-9D29-4070165539B2}"/>
                </a:ext>
              </a:extLst>
            </p:cNvPr>
            <p:cNvSpPr/>
            <p:nvPr/>
          </p:nvSpPr>
          <p:spPr>
            <a:xfrm>
              <a:off x="713582" y="431800"/>
              <a:ext cx="736600" cy="635000"/>
            </a:xfrm>
            <a:prstGeom prst="hexagon">
              <a:avLst/>
            </a:prstGeom>
            <a:ln>
              <a:noFill/>
            </a:ln>
          </p:spPr>
          <p:style>
            <a:lnRef idx="1">
              <a:schemeClr val="accent4"/>
            </a:lnRef>
            <a:fillRef idx="3">
              <a:schemeClr val="accent4"/>
            </a:fillRef>
            <a:effectRef idx="2">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a:latin typeface="Century Gothic" panose="020B0502020202020204" pitchFamily="34" charset="0"/>
                <a:cs typeface="Arial" panose="020B0604020202020204" pitchFamily="34" charset="0"/>
              </a:endParaRPr>
            </a:p>
          </p:txBody>
        </p:sp>
        <p:sp>
          <p:nvSpPr>
            <p:cNvPr id="26" name="椭圆 3">
              <a:extLst>
                <a:ext uri="{FF2B5EF4-FFF2-40B4-BE49-F238E27FC236}">
                  <a16:creationId xmlns:a16="http://schemas.microsoft.com/office/drawing/2014/main" id="{E445777D-DE75-4BEB-B439-6C59DD66DB6E}"/>
                </a:ext>
              </a:extLst>
            </p:cNvPr>
            <p:cNvSpPr/>
            <p:nvPr/>
          </p:nvSpPr>
          <p:spPr>
            <a:xfrm>
              <a:off x="940198" y="607848"/>
              <a:ext cx="283369" cy="282906"/>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nvGrpSpPr>
            <p:cNvPr id="27" name="组合 26">
              <a:extLst>
                <a:ext uri="{FF2B5EF4-FFF2-40B4-BE49-F238E27FC236}">
                  <a16:creationId xmlns:a16="http://schemas.microsoft.com/office/drawing/2014/main" id="{C9DA2840-0226-4EA2-B7C7-A3EE377EE253}"/>
                </a:ext>
              </a:extLst>
            </p:cNvPr>
            <p:cNvGrpSpPr/>
            <p:nvPr/>
          </p:nvGrpSpPr>
          <p:grpSpPr>
            <a:xfrm>
              <a:off x="1638698" y="342900"/>
              <a:ext cx="5158102" cy="818656"/>
              <a:chOff x="7483989" y="3129964"/>
              <a:chExt cx="5158102" cy="818656"/>
            </a:xfrm>
          </p:grpSpPr>
          <p:sp>
            <p:nvSpPr>
              <p:cNvPr id="28" name="矩形 27">
                <a:extLst>
                  <a:ext uri="{FF2B5EF4-FFF2-40B4-BE49-F238E27FC236}">
                    <a16:creationId xmlns:a16="http://schemas.microsoft.com/office/drawing/2014/main" id="{156FDBCB-3739-40BC-B2D2-137E83D42193}"/>
                  </a:ext>
                </a:extLst>
              </p:cNvPr>
              <p:cNvSpPr/>
              <p:nvPr/>
            </p:nvSpPr>
            <p:spPr>
              <a:xfrm>
                <a:off x="7483989" y="3672647"/>
                <a:ext cx="4587005" cy="27597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i="1" dirty="0">
                    <a:solidFill>
                      <a:schemeClr val="bg1">
                        <a:lumMod val="50000"/>
                      </a:schemeClr>
                    </a:solidFill>
                    <a:latin typeface="Century Gothic" panose="020B0502020202020204" pitchFamily="34" charset="0"/>
                  </a:rPr>
                  <a:t>Far far away, behind the word mountains</a:t>
                </a:r>
              </a:p>
            </p:txBody>
          </p:sp>
          <p:sp>
            <p:nvSpPr>
              <p:cNvPr id="29" name="矩形 28">
                <a:extLst>
                  <a:ext uri="{FF2B5EF4-FFF2-40B4-BE49-F238E27FC236}">
                    <a16:creationId xmlns:a16="http://schemas.microsoft.com/office/drawing/2014/main" id="{297A661B-831E-4973-A922-A2BDC2EAD092}"/>
                  </a:ext>
                </a:extLst>
              </p:cNvPr>
              <p:cNvSpPr/>
              <p:nvPr/>
            </p:nvSpPr>
            <p:spPr>
              <a:xfrm>
                <a:off x="7483989" y="3129964"/>
                <a:ext cx="51581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execution plan</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grpSp>
      </p:grpSp>
    </p:spTree>
    <p:extLst>
      <p:ext uri="{BB962C8B-B14F-4D97-AF65-F5344CB8AC3E}">
        <p14:creationId xmlns:p14="http://schemas.microsoft.com/office/powerpoint/2010/main" val="8937711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1"/>
          <p:cNvSpPr/>
          <p:nvPr/>
        </p:nvSpPr>
        <p:spPr>
          <a:xfrm>
            <a:off x="2060700" y="2071346"/>
            <a:ext cx="2263564" cy="1951350"/>
          </a:xfrm>
          <a:prstGeom prst="hexagon">
            <a:avLst>
              <a:gd name="adj" fmla="val 29478"/>
              <a:gd name="vf" fmla="val 115470"/>
            </a:avLst>
          </a:prstGeom>
          <a:blipFill>
            <a:blip r:embed="rId3"/>
            <a:stretch>
              <a:fillRect l="-14009" r="-13853"/>
            </a:stretch>
          </a:blip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六边形 2"/>
          <p:cNvSpPr/>
          <p:nvPr/>
        </p:nvSpPr>
        <p:spPr>
          <a:xfrm>
            <a:off x="4698840" y="1842572"/>
            <a:ext cx="2794324" cy="2408900"/>
          </a:xfrm>
          <a:prstGeom prst="hexagon">
            <a:avLst>
              <a:gd name="adj" fmla="val 29478"/>
              <a:gd name="vf" fmla="val 115470"/>
            </a:avLst>
          </a:prstGeom>
          <a:blipFill>
            <a:blip r:embed="rId4"/>
            <a:stretch>
              <a:fillRect l="-14977" r="-14841"/>
            </a:stretch>
          </a:blip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 name="六边形 3"/>
          <p:cNvSpPr/>
          <p:nvPr/>
        </p:nvSpPr>
        <p:spPr>
          <a:xfrm>
            <a:off x="7867738" y="2071348"/>
            <a:ext cx="2263566" cy="1951350"/>
          </a:xfrm>
          <a:prstGeom prst="hexagon">
            <a:avLst>
              <a:gd name="adj" fmla="val 29478"/>
              <a:gd name="vf" fmla="val 115470"/>
            </a:avLst>
          </a:prstGeom>
          <a:blipFill>
            <a:blip r:embed="rId5"/>
            <a:stretch>
              <a:fillRect l="-14992" r="-14825"/>
            </a:stretch>
          </a:blip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椭圆 4">
            <a:extLst>
              <a:ext uri="{FF2B5EF4-FFF2-40B4-BE49-F238E27FC236}">
                <a16:creationId xmlns:a16="http://schemas.microsoft.com/office/drawing/2014/main" id="{DB63DC29-0612-4C3A-8AB6-0E46AE7CF5FF}"/>
              </a:ext>
            </a:extLst>
          </p:cNvPr>
          <p:cNvSpPr/>
          <p:nvPr/>
        </p:nvSpPr>
        <p:spPr>
          <a:xfrm>
            <a:off x="2988581" y="4431484"/>
            <a:ext cx="407803" cy="442452"/>
          </a:xfrm>
          <a:custGeom>
            <a:avLst/>
            <a:gdLst>
              <a:gd name="connsiteX0" fmla="*/ 191479 w 561065"/>
              <a:gd name="connsiteY0" fmla="*/ 375902 h 608735"/>
              <a:gd name="connsiteX1" fmla="*/ 245437 w 561065"/>
              <a:gd name="connsiteY1" fmla="*/ 535655 h 608735"/>
              <a:gd name="connsiteX2" fmla="*/ 250809 w 561065"/>
              <a:gd name="connsiteY2" fmla="*/ 420563 h 608735"/>
              <a:gd name="connsiteX3" fmla="*/ 246371 w 561065"/>
              <a:gd name="connsiteY3" fmla="*/ 411817 h 608735"/>
              <a:gd name="connsiteX4" fmla="*/ 228911 w 561065"/>
              <a:gd name="connsiteY4" fmla="*/ 377418 h 608735"/>
              <a:gd name="connsiteX5" fmla="*/ 280299 w 561065"/>
              <a:gd name="connsiteY5" fmla="*/ 393743 h 608735"/>
              <a:gd name="connsiteX6" fmla="*/ 332563 w 561065"/>
              <a:gd name="connsiteY6" fmla="*/ 376718 h 608735"/>
              <a:gd name="connsiteX7" fmla="*/ 314811 w 561065"/>
              <a:gd name="connsiteY7" fmla="*/ 411817 h 608735"/>
              <a:gd name="connsiteX8" fmla="*/ 310373 w 561065"/>
              <a:gd name="connsiteY8" fmla="*/ 420563 h 608735"/>
              <a:gd name="connsiteX9" fmla="*/ 315745 w 561065"/>
              <a:gd name="connsiteY9" fmla="*/ 535655 h 608735"/>
              <a:gd name="connsiteX10" fmla="*/ 369644 w 561065"/>
              <a:gd name="connsiteY10" fmla="*/ 375960 h 608735"/>
              <a:gd name="connsiteX11" fmla="*/ 443223 w 561065"/>
              <a:gd name="connsiteY11" fmla="*/ 403946 h 608735"/>
              <a:gd name="connsiteX12" fmla="*/ 506290 w 561065"/>
              <a:gd name="connsiteY12" fmla="*/ 430241 h 608735"/>
              <a:gd name="connsiteX13" fmla="*/ 507925 w 561065"/>
              <a:gd name="connsiteY13" fmla="*/ 430999 h 608735"/>
              <a:gd name="connsiteX14" fmla="*/ 510728 w 561065"/>
              <a:gd name="connsiteY14" fmla="*/ 432573 h 608735"/>
              <a:gd name="connsiteX15" fmla="*/ 528831 w 561065"/>
              <a:gd name="connsiteY15" fmla="*/ 452630 h 608735"/>
              <a:gd name="connsiteX16" fmla="*/ 528831 w 561065"/>
              <a:gd name="connsiteY16" fmla="*/ 452688 h 608735"/>
              <a:gd name="connsiteX17" fmla="*/ 532042 w 561065"/>
              <a:gd name="connsiteY17" fmla="*/ 462308 h 608735"/>
              <a:gd name="connsiteX18" fmla="*/ 558671 w 561065"/>
              <a:gd name="connsiteY18" fmla="*/ 548307 h 608735"/>
              <a:gd name="connsiteX19" fmla="*/ 560539 w 561065"/>
              <a:gd name="connsiteY19" fmla="*/ 555828 h 608735"/>
              <a:gd name="connsiteX20" fmla="*/ 561065 w 561065"/>
              <a:gd name="connsiteY20" fmla="*/ 562824 h 608735"/>
              <a:gd name="connsiteX21" fmla="*/ 515166 w 561065"/>
              <a:gd name="connsiteY21" fmla="*/ 608710 h 608735"/>
              <a:gd name="connsiteX22" fmla="*/ 471311 w 561065"/>
              <a:gd name="connsiteY22" fmla="*/ 608710 h 608735"/>
              <a:gd name="connsiteX23" fmla="*/ 283044 w 561065"/>
              <a:gd name="connsiteY23" fmla="*/ 608710 h 608735"/>
              <a:gd name="connsiteX24" fmla="*/ 280532 w 561065"/>
              <a:gd name="connsiteY24" fmla="*/ 608710 h 608735"/>
              <a:gd name="connsiteX25" fmla="*/ 278080 w 561065"/>
              <a:gd name="connsiteY25" fmla="*/ 608710 h 608735"/>
              <a:gd name="connsiteX26" fmla="*/ 89812 w 561065"/>
              <a:gd name="connsiteY26" fmla="*/ 608710 h 608735"/>
              <a:gd name="connsiteX27" fmla="*/ 45957 w 561065"/>
              <a:gd name="connsiteY27" fmla="*/ 608710 h 608735"/>
              <a:gd name="connsiteX28" fmla="*/ 0 w 561065"/>
              <a:gd name="connsiteY28" fmla="*/ 562824 h 608735"/>
              <a:gd name="connsiteX29" fmla="*/ 584 w 561065"/>
              <a:gd name="connsiteY29" fmla="*/ 555828 h 608735"/>
              <a:gd name="connsiteX30" fmla="*/ 2453 w 561065"/>
              <a:gd name="connsiteY30" fmla="*/ 548307 h 608735"/>
              <a:gd name="connsiteX31" fmla="*/ 29081 w 561065"/>
              <a:gd name="connsiteY31" fmla="*/ 462308 h 608735"/>
              <a:gd name="connsiteX32" fmla="*/ 32234 w 561065"/>
              <a:gd name="connsiteY32" fmla="*/ 452688 h 608735"/>
              <a:gd name="connsiteX33" fmla="*/ 32234 w 561065"/>
              <a:gd name="connsiteY33" fmla="*/ 452630 h 608735"/>
              <a:gd name="connsiteX34" fmla="*/ 50395 w 561065"/>
              <a:gd name="connsiteY34" fmla="*/ 432457 h 608735"/>
              <a:gd name="connsiteX35" fmla="*/ 53198 w 561065"/>
              <a:gd name="connsiteY35" fmla="*/ 430941 h 608735"/>
              <a:gd name="connsiteX36" fmla="*/ 54833 w 561065"/>
              <a:gd name="connsiteY36" fmla="*/ 430125 h 608735"/>
              <a:gd name="connsiteX37" fmla="*/ 117901 w 561065"/>
              <a:gd name="connsiteY37" fmla="*/ 403888 h 608735"/>
              <a:gd name="connsiteX38" fmla="*/ 191479 w 561065"/>
              <a:gd name="connsiteY38" fmla="*/ 375902 h 608735"/>
              <a:gd name="connsiteX39" fmla="*/ 277747 w 561065"/>
              <a:gd name="connsiteY39" fmla="*/ 0 h 608735"/>
              <a:gd name="connsiteX40" fmla="*/ 277980 w 561065"/>
              <a:gd name="connsiteY40" fmla="*/ 0 h 608735"/>
              <a:gd name="connsiteX41" fmla="*/ 278214 w 561065"/>
              <a:gd name="connsiteY41" fmla="*/ 0 h 608735"/>
              <a:gd name="connsiteX42" fmla="*/ 280491 w 561065"/>
              <a:gd name="connsiteY42" fmla="*/ 0 h 608735"/>
              <a:gd name="connsiteX43" fmla="*/ 282768 w 561065"/>
              <a:gd name="connsiteY43" fmla="*/ 0 h 608735"/>
              <a:gd name="connsiteX44" fmla="*/ 283001 w 561065"/>
              <a:gd name="connsiteY44" fmla="*/ 0 h 608735"/>
              <a:gd name="connsiteX45" fmla="*/ 283235 w 561065"/>
              <a:gd name="connsiteY45" fmla="*/ 0 h 608735"/>
              <a:gd name="connsiteX46" fmla="*/ 401988 w 561065"/>
              <a:gd name="connsiteY46" fmla="*/ 118656 h 608735"/>
              <a:gd name="connsiteX47" fmla="*/ 400470 w 561065"/>
              <a:gd name="connsiteY47" fmla="*/ 162854 h 608735"/>
              <a:gd name="connsiteX48" fmla="*/ 427093 w 561065"/>
              <a:gd name="connsiteY48" fmla="*/ 188509 h 608735"/>
              <a:gd name="connsiteX49" fmla="*/ 394456 w 561065"/>
              <a:gd name="connsiteY49" fmla="*/ 242969 h 608735"/>
              <a:gd name="connsiteX50" fmla="*/ 342436 w 561065"/>
              <a:gd name="connsiteY50" fmla="*/ 326465 h 608735"/>
              <a:gd name="connsiteX51" fmla="*/ 283001 w 561065"/>
              <a:gd name="connsiteY51" fmla="*/ 354745 h 608735"/>
              <a:gd name="connsiteX52" fmla="*/ 280491 w 561065"/>
              <a:gd name="connsiteY52" fmla="*/ 354803 h 608735"/>
              <a:gd name="connsiteX53" fmla="*/ 277980 w 561065"/>
              <a:gd name="connsiteY53" fmla="*/ 354745 h 608735"/>
              <a:gd name="connsiteX54" fmla="*/ 218136 w 561065"/>
              <a:gd name="connsiteY54" fmla="*/ 326116 h 608735"/>
              <a:gd name="connsiteX55" fmla="*/ 166467 w 561065"/>
              <a:gd name="connsiteY55" fmla="*/ 242969 h 608735"/>
              <a:gd name="connsiteX56" fmla="*/ 133830 w 561065"/>
              <a:gd name="connsiteY56" fmla="*/ 188509 h 608735"/>
              <a:gd name="connsiteX57" fmla="*/ 160453 w 561065"/>
              <a:gd name="connsiteY57" fmla="*/ 162970 h 608735"/>
              <a:gd name="connsiteX58" fmla="*/ 158877 w 561065"/>
              <a:gd name="connsiteY58" fmla="*/ 118715 h 608735"/>
              <a:gd name="connsiteX59" fmla="*/ 277747 w 561065"/>
              <a:gd name="connsiteY59" fmla="*/ 0 h 60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61065" h="608735">
                <a:moveTo>
                  <a:pt x="191479" y="375902"/>
                </a:moveTo>
                <a:cubicBezTo>
                  <a:pt x="195917" y="394559"/>
                  <a:pt x="238604" y="518455"/>
                  <a:pt x="245437" y="535655"/>
                </a:cubicBezTo>
                <a:lnTo>
                  <a:pt x="250809" y="420563"/>
                </a:lnTo>
                <a:cubicBezTo>
                  <a:pt x="248999" y="417881"/>
                  <a:pt x="247773" y="414732"/>
                  <a:pt x="246371" y="411817"/>
                </a:cubicBezTo>
                <a:lnTo>
                  <a:pt x="228911" y="377418"/>
                </a:lnTo>
                <a:cubicBezTo>
                  <a:pt x="241466" y="387446"/>
                  <a:pt x="259860" y="393743"/>
                  <a:pt x="280299" y="393743"/>
                </a:cubicBezTo>
                <a:cubicBezTo>
                  <a:pt x="301263" y="393743"/>
                  <a:pt x="320008" y="387155"/>
                  <a:pt x="332563" y="376718"/>
                </a:cubicBezTo>
                <a:lnTo>
                  <a:pt x="314811" y="411817"/>
                </a:lnTo>
                <a:cubicBezTo>
                  <a:pt x="313409" y="414732"/>
                  <a:pt x="312183" y="417881"/>
                  <a:pt x="310373" y="420563"/>
                </a:cubicBezTo>
                <a:lnTo>
                  <a:pt x="315745" y="535655"/>
                </a:lnTo>
                <a:cubicBezTo>
                  <a:pt x="322519" y="518455"/>
                  <a:pt x="365089" y="394618"/>
                  <a:pt x="369644" y="375960"/>
                </a:cubicBezTo>
                <a:cubicBezTo>
                  <a:pt x="394754" y="384881"/>
                  <a:pt x="419397" y="393685"/>
                  <a:pt x="443223" y="403946"/>
                </a:cubicBezTo>
                <a:cubicBezTo>
                  <a:pt x="443223" y="403946"/>
                  <a:pt x="490757" y="422895"/>
                  <a:pt x="506290" y="430241"/>
                </a:cubicBezTo>
                <a:cubicBezTo>
                  <a:pt x="506815" y="430475"/>
                  <a:pt x="507341" y="430766"/>
                  <a:pt x="507925" y="430999"/>
                </a:cubicBezTo>
                <a:cubicBezTo>
                  <a:pt x="509210" y="431699"/>
                  <a:pt x="510261" y="432224"/>
                  <a:pt x="510728" y="432573"/>
                </a:cubicBezTo>
                <a:cubicBezTo>
                  <a:pt x="518553" y="437238"/>
                  <a:pt x="524976" y="444234"/>
                  <a:pt x="528831" y="452630"/>
                </a:cubicBezTo>
                <a:lnTo>
                  <a:pt x="528831" y="452688"/>
                </a:lnTo>
                <a:cubicBezTo>
                  <a:pt x="530232" y="455720"/>
                  <a:pt x="531342" y="458985"/>
                  <a:pt x="532042" y="462308"/>
                </a:cubicBezTo>
                <a:cubicBezTo>
                  <a:pt x="538408" y="481607"/>
                  <a:pt x="552539" y="524694"/>
                  <a:pt x="558671" y="548307"/>
                </a:cubicBezTo>
                <a:cubicBezTo>
                  <a:pt x="559547" y="550697"/>
                  <a:pt x="560131" y="553204"/>
                  <a:pt x="560539" y="555828"/>
                </a:cubicBezTo>
                <a:cubicBezTo>
                  <a:pt x="560831" y="558102"/>
                  <a:pt x="561065" y="560492"/>
                  <a:pt x="561065" y="562824"/>
                </a:cubicBezTo>
                <a:cubicBezTo>
                  <a:pt x="561065" y="588187"/>
                  <a:pt x="540510" y="608710"/>
                  <a:pt x="515166" y="608710"/>
                </a:cubicBezTo>
                <a:lnTo>
                  <a:pt x="471311" y="608710"/>
                </a:lnTo>
                <a:lnTo>
                  <a:pt x="283044" y="608710"/>
                </a:lnTo>
                <a:lnTo>
                  <a:pt x="280532" y="608710"/>
                </a:lnTo>
                <a:lnTo>
                  <a:pt x="278080" y="608710"/>
                </a:lnTo>
                <a:cubicBezTo>
                  <a:pt x="215305" y="608768"/>
                  <a:pt x="152529" y="608710"/>
                  <a:pt x="89812" y="608710"/>
                </a:cubicBezTo>
                <a:lnTo>
                  <a:pt x="45957" y="608710"/>
                </a:lnTo>
                <a:cubicBezTo>
                  <a:pt x="20555" y="608710"/>
                  <a:pt x="0" y="588187"/>
                  <a:pt x="0" y="562824"/>
                </a:cubicBezTo>
                <a:cubicBezTo>
                  <a:pt x="0" y="560492"/>
                  <a:pt x="175" y="558102"/>
                  <a:pt x="584" y="555828"/>
                </a:cubicBezTo>
                <a:cubicBezTo>
                  <a:pt x="934" y="553263"/>
                  <a:pt x="1577" y="550697"/>
                  <a:pt x="2453" y="548307"/>
                </a:cubicBezTo>
                <a:cubicBezTo>
                  <a:pt x="8584" y="524577"/>
                  <a:pt x="22657" y="481607"/>
                  <a:pt x="29081" y="462308"/>
                </a:cubicBezTo>
                <a:cubicBezTo>
                  <a:pt x="29782" y="458985"/>
                  <a:pt x="30833" y="455720"/>
                  <a:pt x="32234" y="452688"/>
                </a:cubicBezTo>
                <a:lnTo>
                  <a:pt x="32234" y="452630"/>
                </a:lnTo>
                <a:cubicBezTo>
                  <a:pt x="36147" y="444234"/>
                  <a:pt x="42512" y="437238"/>
                  <a:pt x="50395" y="432457"/>
                </a:cubicBezTo>
                <a:cubicBezTo>
                  <a:pt x="50863" y="432107"/>
                  <a:pt x="51855" y="431524"/>
                  <a:pt x="53198" y="430941"/>
                </a:cubicBezTo>
                <a:cubicBezTo>
                  <a:pt x="53724" y="430591"/>
                  <a:pt x="54308" y="430358"/>
                  <a:pt x="54833" y="430125"/>
                </a:cubicBezTo>
                <a:cubicBezTo>
                  <a:pt x="70308" y="422895"/>
                  <a:pt x="117901" y="403888"/>
                  <a:pt x="117901" y="403888"/>
                </a:cubicBezTo>
                <a:cubicBezTo>
                  <a:pt x="141726" y="393626"/>
                  <a:pt x="166311" y="384823"/>
                  <a:pt x="191479" y="375902"/>
                </a:cubicBezTo>
                <a:close/>
                <a:moveTo>
                  <a:pt x="277747" y="0"/>
                </a:moveTo>
                <a:lnTo>
                  <a:pt x="277980" y="0"/>
                </a:lnTo>
                <a:lnTo>
                  <a:pt x="278214" y="0"/>
                </a:lnTo>
                <a:lnTo>
                  <a:pt x="280491" y="0"/>
                </a:lnTo>
                <a:lnTo>
                  <a:pt x="282768" y="0"/>
                </a:lnTo>
                <a:lnTo>
                  <a:pt x="283001" y="0"/>
                </a:lnTo>
                <a:lnTo>
                  <a:pt x="283235" y="0"/>
                </a:lnTo>
                <a:cubicBezTo>
                  <a:pt x="348858" y="0"/>
                  <a:pt x="402105" y="53118"/>
                  <a:pt x="401988" y="118656"/>
                </a:cubicBezTo>
                <a:cubicBezTo>
                  <a:pt x="401988" y="125420"/>
                  <a:pt x="400470" y="154807"/>
                  <a:pt x="400470" y="162854"/>
                </a:cubicBezTo>
                <a:cubicBezTo>
                  <a:pt x="403331" y="163029"/>
                  <a:pt x="429954" y="156673"/>
                  <a:pt x="427093" y="188509"/>
                </a:cubicBezTo>
                <a:cubicBezTo>
                  <a:pt x="421021" y="256030"/>
                  <a:pt x="395215" y="242969"/>
                  <a:pt x="394456" y="242969"/>
                </a:cubicBezTo>
                <a:cubicBezTo>
                  <a:pt x="381670" y="283901"/>
                  <a:pt x="361820" y="309964"/>
                  <a:pt x="342436" y="326465"/>
                </a:cubicBezTo>
                <a:cubicBezTo>
                  <a:pt x="312485" y="351946"/>
                  <a:pt x="283468" y="354745"/>
                  <a:pt x="283001" y="354745"/>
                </a:cubicBezTo>
                <a:cubicBezTo>
                  <a:pt x="282125" y="354803"/>
                  <a:pt x="281250" y="354803"/>
                  <a:pt x="280491" y="354803"/>
                </a:cubicBezTo>
                <a:cubicBezTo>
                  <a:pt x="279615" y="354803"/>
                  <a:pt x="278856" y="354745"/>
                  <a:pt x="277980" y="354745"/>
                </a:cubicBezTo>
                <a:cubicBezTo>
                  <a:pt x="277455" y="354745"/>
                  <a:pt x="248263" y="351946"/>
                  <a:pt x="218136" y="326116"/>
                </a:cubicBezTo>
                <a:cubicBezTo>
                  <a:pt x="198811" y="309556"/>
                  <a:pt x="179136" y="283609"/>
                  <a:pt x="166467" y="242969"/>
                </a:cubicBezTo>
                <a:cubicBezTo>
                  <a:pt x="165649" y="242969"/>
                  <a:pt x="139902" y="256030"/>
                  <a:pt x="133830" y="188509"/>
                </a:cubicBezTo>
                <a:cubicBezTo>
                  <a:pt x="130969" y="156731"/>
                  <a:pt x="157592" y="163087"/>
                  <a:pt x="160453" y="162970"/>
                </a:cubicBezTo>
                <a:cubicBezTo>
                  <a:pt x="160453" y="154807"/>
                  <a:pt x="158877" y="125478"/>
                  <a:pt x="158877" y="118715"/>
                </a:cubicBezTo>
                <a:cubicBezTo>
                  <a:pt x="158877" y="53177"/>
                  <a:pt x="212123" y="0"/>
                  <a:pt x="27774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18" name="椭圆 5">
            <a:extLst>
              <a:ext uri="{FF2B5EF4-FFF2-40B4-BE49-F238E27FC236}">
                <a16:creationId xmlns:a16="http://schemas.microsoft.com/office/drawing/2014/main" id="{FF48A7A2-06AC-4D78-A8E7-D5E0D7D5868C}"/>
              </a:ext>
            </a:extLst>
          </p:cNvPr>
          <p:cNvSpPr/>
          <p:nvPr/>
        </p:nvSpPr>
        <p:spPr>
          <a:xfrm>
            <a:off x="5874776" y="4660018"/>
            <a:ext cx="442452" cy="441772"/>
          </a:xfrm>
          <a:custGeom>
            <a:avLst/>
            <a:gdLst>
              <a:gd name="connsiteX0" fmla="*/ 25829 w 578320"/>
              <a:gd name="connsiteY0" fmla="*/ 524911 h 577432"/>
              <a:gd name="connsiteX1" fmla="*/ 220466 w 578320"/>
              <a:gd name="connsiteY1" fmla="*/ 524911 h 577432"/>
              <a:gd name="connsiteX2" fmla="*/ 247217 w 578320"/>
              <a:gd name="connsiteY2" fmla="*/ 550711 h 577432"/>
              <a:gd name="connsiteX3" fmla="*/ 220466 w 578320"/>
              <a:gd name="connsiteY3" fmla="*/ 577432 h 577432"/>
              <a:gd name="connsiteX4" fmla="*/ 25829 w 578320"/>
              <a:gd name="connsiteY4" fmla="*/ 577432 h 577432"/>
              <a:gd name="connsiteX5" fmla="*/ 0 w 578320"/>
              <a:gd name="connsiteY5" fmla="*/ 550711 h 577432"/>
              <a:gd name="connsiteX6" fmla="*/ 25829 w 578320"/>
              <a:gd name="connsiteY6" fmla="*/ 524911 h 577432"/>
              <a:gd name="connsiteX7" fmla="*/ 25820 w 578320"/>
              <a:gd name="connsiteY7" fmla="*/ 458632 h 577432"/>
              <a:gd name="connsiteX8" fmla="*/ 165988 w 578320"/>
              <a:gd name="connsiteY8" fmla="*/ 458632 h 577432"/>
              <a:gd name="connsiteX9" fmla="*/ 245294 w 578320"/>
              <a:gd name="connsiteY9" fmla="*/ 493646 h 577432"/>
              <a:gd name="connsiteX10" fmla="*/ 220396 w 578320"/>
              <a:gd name="connsiteY10" fmla="*/ 511153 h 577432"/>
              <a:gd name="connsiteX11" fmla="*/ 25820 w 578320"/>
              <a:gd name="connsiteY11" fmla="*/ 511153 h 577432"/>
              <a:gd name="connsiteX12" fmla="*/ 0 w 578320"/>
              <a:gd name="connsiteY12" fmla="*/ 484432 h 577432"/>
              <a:gd name="connsiteX13" fmla="*/ 25820 w 578320"/>
              <a:gd name="connsiteY13" fmla="*/ 458632 h 577432"/>
              <a:gd name="connsiteX14" fmla="*/ 468575 w 578320"/>
              <a:gd name="connsiteY14" fmla="*/ 396938 h 577432"/>
              <a:gd name="connsiteX15" fmla="*/ 551576 w 578320"/>
              <a:gd name="connsiteY15" fmla="*/ 396938 h 577432"/>
              <a:gd name="connsiteX16" fmla="*/ 578320 w 578320"/>
              <a:gd name="connsiteY16" fmla="*/ 422738 h 577432"/>
              <a:gd name="connsiteX17" fmla="*/ 551576 w 578320"/>
              <a:gd name="connsiteY17" fmla="*/ 449459 h 577432"/>
              <a:gd name="connsiteX18" fmla="*/ 424308 w 578320"/>
              <a:gd name="connsiteY18" fmla="*/ 449459 h 577432"/>
              <a:gd name="connsiteX19" fmla="*/ 468575 w 578320"/>
              <a:gd name="connsiteY19" fmla="*/ 396938 h 577432"/>
              <a:gd name="connsiteX20" fmla="*/ 25826 w 578320"/>
              <a:gd name="connsiteY20" fmla="*/ 392352 h 577432"/>
              <a:gd name="connsiteX21" fmla="*/ 106996 w 578320"/>
              <a:gd name="connsiteY21" fmla="*/ 392352 h 577432"/>
              <a:gd name="connsiteX22" fmla="*/ 149425 w 578320"/>
              <a:gd name="connsiteY22" fmla="*/ 444725 h 577432"/>
              <a:gd name="connsiteX23" fmla="*/ 25826 w 578320"/>
              <a:gd name="connsiteY23" fmla="*/ 444725 h 577432"/>
              <a:gd name="connsiteX24" fmla="*/ 0 w 578320"/>
              <a:gd name="connsiteY24" fmla="*/ 418998 h 577432"/>
              <a:gd name="connsiteX25" fmla="*/ 25826 w 578320"/>
              <a:gd name="connsiteY25" fmla="*/ 392352 h 577432"/>
              <a:gd name="connsiteX26" fmla="*/ 495311 w 578320"/>
              <a:gd name="connsiteY26" fmla="*/ 330659 h 577432"/>
              <a:gd name="connsiteX27" fmla="*/ 551573 w 578320"/>
              <a:gd name="connsiteY27" fmla="*/ 330659 h 577432"/>
              <a:gd name="connsiteX28" fmla="*/ 578320 w 578320"/>
              <a:gd name="connsiteY28" fmla="*/ 357305 h 577432"/>
              <a:gd name="connsiteX29" fmla="*/ 551573 w 578320"/>
              <a:gd name="connsiteY29" fmla="*/ 383032 h 577432"/>
              <a:gd name="connsiteX30" fmla="*/ 475942 w 578320"/>
              <a:gd name="connsiteY30" fmla="*/ 383032 h 577432"/>
              <a:gd name="connsiteX31" fmla="*/ 495311 w 578320"/>
              <a:gd name="connsiteY31" fmla="*/ 330659 h 577432"/>
              <a:gd name="connsiteX32" fmla="*/ 25814 w 578320"/>
              <a:gd name="connsiteY32" fmla="*/ 325924 h 577432"/>
              <a:gd name="connsiteX33" fmla="*/ 82051 w 578320"/>
              <a:gd name="connsiteY33" fmla="*/ 325924 h 577432"/>
              <a:gd name="connsiteX34" fmla="*/ 99568 w 578320"/>
              <a:gd name="connsiteY34" fmla="*/ 378445 h 577432"/>
              <a:gd name="connsiteX35" fmla="*/ 25814 w 578320"/>
              <a:gd name="connsiteY35" fmla="*/ 378445 h 577432"/>
              <a:gd name="connsiteX36" fmla="*/ 0 w 578320"/>
              <a:gd name="connsiteY36" fmla="*/ 352645 h 577432"/>
              <a:gd name="connsiteX37" fmla="*/ 25814 w 578320"/>
              <a:gd name="connsiteY37" fmla="*/ 325924 h 577432"/>
              <a:gd name="connsiteX38" fmla="*/ 297074 w 578320"/>
              <a:gd name="connsiteY38" fmla="*/ 302072 h 577432"/>
              <a:gd name="connsiteX39" fmla="*/ 297074 w 578320"/>
              <a:gd name="connsiteY39" fmla="*/ 349966 h 577432"/>
              <a:gd name="connsiteX40" fmla="*/ 326589 w 578320"/>
              <a:gd name="connsiteY40" fmla="*/ 326019 h 577432"/>
              <a:gd name="connsiteX41" fmla="*/ 297074 w 578320"/>
              <a:gd name="connsiteY41" fmla="*/ 302072 h 577432"/>
              <a:gd name="connsiteX42" fmla="*/ 498167 w 578320"/>
              <a:gd name="connsiteY42" fmla="*/ 264231 h 577432"/>
              <a:gd name="connsiteX43" fmla="*/ 551603 w 578320"/>
              <a:gd name="connsiteY43" fmla="*/ 264231 h 577432"/>
              <a:gd name="connsiteX44" fmla="*/ 578320 w 578320"/>
              <a:gd name="connsiteY44" fmla="*/ 290952 h 577432"/>
              <a:gd name="connsiteX45" fmla="*/ 551603 w 578320"/>
              <a:gd name="connsiteY45" fmla="*/ 316752 h 577432"/>
              <a:gd name="connsiteX46" fmla="*/ 497246 w 578320"/>
              <a:gd name="connsiteY46" fmla="*/ 316752 h 577432"/>
              <a:gd name="connsiteX47" fmla="*/ 499089 w 578320"/>
              <a:gd name="connsiteY47" fmla="*/ 288188 h 577432"/>
              <a:gd name="connsiteX48" fmla="*/ 498167 w 578320"/>
              <a:gd name="connsiteY48" fmla="*/ 264231 h 577432"/>
              <a:gd name="connsiteX49" fmla="*/ 25843 w 578320"/>
              <a:gd name="connsiteY49" fmla="*/ 259645 h 577432"/>
              <a:gd name="connsiteX50" fmla="*/ 81222 w 578320"/>
              <a:gd name="connsiteY50" fmla="*/ 259645 h 577432"/>
              <a:gd name="connsiteX51" fmla="*/ 78453 w 578320"/>
              <a:gd name="connsiteY51" fmla="*/ 288209 h 577432"/>
              <a:gd name="connsiteX52" fmla="*/ 80299 w 578320"/>
              <a:gd name="connsiteY52" fmla="*/ 312166 h 577432"/>
              <a:gd name="connsiteX53" fmla="*/ 25843 w 578320"/>
              <a:gd name="connsiteY53" fmla="*/ 312166 h 577432"/>
              <a:gd name="connsiteX54" fmla="*/ 0 w 578320"/>
              <a:gd name="connsiteY54" fmla="*/ 286366 h 577432"/>
              <a:gd name="connsiteX55" fmla="*/ 25843 w 578320"/>
              <a:gd name="connsiteY55" fmla="*/ 259645 h 577432"/>
              <a:gd name="connsiteX56" fmla="*/ 282316 w 578320"/>
              <a:gd name="connsiteY56" fmla="*/ 225625 h 577432"/>
              <a:gd name="connsiteX57" fmla="*/ 255567 w 578320"/>
              <a:gd name="connsiteY57" fmla="*/ 245888 h 577432"/>
              <a:gd name="connsiteX58" fmla="*/ 282316 w 578320"/>
              <a:gd name="connsiteY58" fmla="*/ 267993 h 577432"/>
              <a:gd name="connsiteX59" fmla="*/ 478752 w 578320"/>
              <a:gd name="connsiteY59" fmla="*/ 197951 h 577432"/>
              <a:gd name="connsiteX60" fmla="*/ 551584 w 578320"/>
              <a:gd name="connsiteY60" fmla="*/ 197951 h 577432"/>
              <a:gd name="connsiteX61" fmla="*/ 578320 w 578320"/>
              <a:gd name="connsiteY61" fmla="*/ 224672 h 577432"/>
              <a:gd name="connsiteX62" fmla="*/ 551584 w 578320"/>
              <a:gd name="connsiteY62" fmla="*/ 250472 h 577432"/>
              <a:gd name="connsiteX63" fmla="*/ 495347 w 578320"/>
              <a:gd name="connsiteY63" fmla="*/ 250472 h 577432"/>
              <a:gd name="connsiteX64" fmla="*/ 478752 w 578320"/>
              <a:gd name="connsiteY64" fmla="*/ 197951 h 577432"/>
              <a:gd name="connsiteX65" fmla="*/ 25834 w 578320"/>
              <a:gd name="connsiteY65" fmla="*/ 194253 h 577432"/>
              <a:gd name="connsiteX66" fmla="*/ 101491 w 578320"/>
              <a:gd name="connsiteY66" fmla="*/ 194253 h 577432"/>
              <a:gd name="connsiteX67" fmla="*/ 83038 w 578320"/>
              <a:gd name="connsiteY67" fmla="*/ 246774 h 577432"/>
              <a:gd name="connsiteX68" fmla="*/ 25834 w 578320"/>
              <a:gd name="connsiteY68" fmla="*/ 246774 h 577432"/>
              <a:gd name="connsiteX69" fmla="*/ 0 w 578320"/>
              <a:gd name="connsiteY69" fmla="*/ 220053 h 577432"/>
              <a:gd name="connsiteX70" fmla="*/ 25834 w 578320"/>
              <a:gd name="connsiteY70" fmla="*/ 194253 h 577432"/>
              <a:gd name="connsiteX71" fmla="*/ 289695 w 578320"/>
              <a:gd name="connsiteY71" fmla="*/ 180494 h 577432"/>
              <a:gd name="connsiteX72" fmla="*/ 297074 w 578320"/>
              <a:gd name="connsiteY72" fmla="*/ 188784 h 577432"/>
              <a:gd name="connsiteX73" fmla="*/ 297074 w 578320"/>
              <a:gd name="connsiteY73" fmla="*/ 200757 h 577432"/>
              <a:gd name="connsiteX74" fmla="*/ 353338 w 578320"/>
              <a:gd name="connsiteY74" fmla="*/ 236678 h 577432"/>
              <a:gd name="connsiteX75" fmla="*/ 338580 w 578320"/>
              <a:gd name="connsiteY75" fmla="*/ 251415 h 577432"/>
              <a:gd name="connsiteX76" fmla="*/ 297074 w 578320"/>
              <a:gd name="connsiteY76" fmla="*/ 225625 h 577432"/>
              <a:gd name="connsiteX77" fmla="*/ 297074 w 578320"/>
              <a:gd name="connsiteY77" fmla="*/ 270756 h 577432"/>
              <a:gd name="connsiteX78" fmla="*/ 356105 w 578320"/>
              <a:gd name="connsiteY78" fmla="*/ 323256 h 577432"/>
              <a:gd name="connsiteX79" fmla="*/ 297074 w 578320"/>
              <a:gd name="connsiteY79" fmla="*/ 373913 h 577432"/>
              <a:gd name="connsiteX80" fmla="*/ 297074 w 578320"/>
              <a:gd name="connsiteY80" fmla="*/ 388650 h 577432"/>
              <a:gd name="connsiteX81" fmla="*/ 289695 w 578320"/>
              <a:gd name="connsiteY81" fmla="*/ 396939 h 577432"/>
              <a:gd name="connsiteX82" fmla="*/ 282316 w 578320"/>
              <a:gd name="connsiteY82" fmla="*/ 388650 h 577432"/>
              <a:gd name="connsiteX83" fmla="*/ 282316 w 578320"/>
              <a:gd name="connsiteY83" fmla="*/ 373913 h 577432"/>
              <a:gd name="connsiteX84" fmla="*/ 222362 w 578320"/>
              <a:gd name="connsiteY84" fmla="*/ 329703 h 577432"/>
              <a:gd name="connsiteX85" fmla="*/ 237120 w 578320"/>
              <a:gd name="connsiteY85" fmla="*/ 314966 h 577432"/>
              <a:gd name="connsiteX86" fmla="*/ 282316 w 578320"/>
              <a:gd name="connsiteY86" fmla="*/ 349966 h 577432"/>
              <a:gd name="connsiteX87" fmla="*/ 282316 w 578320"/>
              <a:gd name="connsiteY87" fmla="*/ 299309 h 577432"/>
              <a:gd name="connsiteX88" fmla="*/ 225129 w 578320"/>
              <a:gd name="connsiteY88" fmla="*/ 251415 h 577432"/>
              <a:gd name="connsiteX89" fmla="*/ 282316 w 578320"/>
              <a:gd name="connsiteY89" fmla="*/ 200757 h 577432"/>
              <a:gd name="connsiteX90" fmla="*/ 282316 w 578320"/>
              <a:gd name="connsiteY90" fmla="*/ 188784 h 577432"/>
              <a:gd name="connsiteX91" fmla="*/ 289695 w 578320"/>
              <a:gd name="connsiteY91" fmla="*/ 180494 h 577432"/>
              <a:gd name="connsiteX92" fmla="*/ 288699 w 578320"/>
              <a:gd name="connsiteY92" fmla="*/ 157519 h 577432"/>
              <a:gd name="connsiteX93" fmla="*/ 157752 w 578320"/>
              <a:gd name="connsiteY93" fmla="*/ 288255 h 577432"/>
              <a:gd name="connsiteX94" fmla="*/ 288699 w 578320"/>
              <a:gd name="connsiteY94" fmla="*/ 419912 h 577432"/>
              <a:gd name="connsiteX95" fmla="*/ 420567 w 578320"/>
              <a:gd name="connsiteY95" fmla="*/ 288255 h 577432"/>
              <a:gd name="connsiteX96" fmla="*/ 288699 w 578320"/>
              <a:gd name="connsiteY96" fmla="*/ 157519 h 577432"/>
              <a:gd name="connsiteX97" fmla="*/ 428895 w 578320"/>
              <a:gd name="connsiteY97" fmla="*/ 132559 h 577432"/>
              <a:gd name="connsiteX98" fmla="*/ 551571 w 578320"/>
              <a:gd name="connsiteY98" fmla="*/ 132559 h 577432"/>
              <a:gd name="connsiteX99" fmla="*/ 578320 w 578320"/>
              <a:gd name="connsiteY99" fmla="*/ 158359 h 577432"/>
              <a:gd name="connsiteX100" fmla="*/ 551571 w 578320"/>
              <a:gd name="connsiteY100" fmla="*/ 185080 h 577432"/>
              <a:gd name="connsiteX101" fmla="*/ 471324 w 578320"/>
              <a:gd name="connsiteY101" fmla="*/ 185080 h 577432"/>
              <a:gd name="connsiteX102" fmla="*/ 428895 w 578320"/>
              <a:gd name="connsiteY102" fmla="*/ 132559 h 577432"/>
              <a:gd name="connsiteX103" fmla="*/ 25822 w 578320"/>
              <a:gd name="connsiteY103" fmla="*/ 127973 h 577432"/>
              <a:gd name="connsiteX104" fmla="*/ 154012 w 578320"/>
              <a:gd name="connsiteY104" fmla="*/ 127973 h 577432"/>
              <a:gd name="connsiteX105" fmla="*/ 108823 w 578320"/>
              <a:gd name="connsiteY105" fmla="*/ 180494 h 577432"/>
              <a:gd name="connsiteX106" fmla="*/ 25822 w 578320"/>
              <a:gd name="connsiteY106" fmla="*/ 180494 h 577432"/>
              <a:gd name="connsiteX107" fmla="*/ 0 w 578320"/>
              <a:gd name="connsiteY107" fmla="*/ 153773 h 577432"/>
              <a:gd name="connsiteX108" fmla="*/ 25822 w 578320"/>
              <a:gd name="connsiteY108" fmla="*/ 127973 h 577432"/>
              <a:gd name="connsiteX109" fmla="*/ 288699 w 578320"/>
              <a:gd name="connsiteY109" fmla="*/ 105041 h 577432"/>
              <a:gd name="connsiteX110" fmla="*/ 473130 w 578320"/>
              <a:gd name="connsiteY110" fmla="*/ 288255 h 577432"/>
              <a:gd name="connsiteX111" fmla="*/ 288699 w 578320"/>
              <a:gd name="connsiteY111" fmla="*/ 472390 h 577432"/>
              <a:gd name="connsiteX112" fmla="*/ 105189 w 578320"/>
              <a:gd name="connsiteY112" fmla="*/ 288255 h 577432"/>
              <a:gd name="connsiteX113" fmla="*/ 288699 w 578320"/>
              <a:gd name="connsiteY113" fmla="*/ 105041 h 577432"/>
              <a:gd name="connsiteX114" fmla="*/ 357002 w 578320"/>
              <a:gd name="connsiteY114" fmla="*/ 66280 h 577432"/>
              <a:gd name="connsiteX115" fmla="*/ 551578 w 578320"/>
              <a:gd name="connsiteY115" fmla="*/ 66280 h 577432"/>
              <a:gd name="connsiteX116" fmla="*/ 578320 w 578320"/>
              <a:gd name="connsiteY116" fmla="*/ 92080 h 577432"/>
              <a:gd name="connsiteX117" fmla="*/ 551578 w 578320"/>
              <a:gd name="connsiteY117" fmla="*/ 118801 h 577432"/>
              <a:gd name="connsiteX118" fmla="*/ 411410 w 578320"/>
              <a:gd name="connsiteY118" fmla="*/ 118801 h 577432"/>
              <a:gd name="connsiteX119" fmla="*/ 333026 w 578320"/>
              <a:gd name="connsiteY119" fmla="*/ 82865 h 577432"/>
              <a:gd name="connsiteX120" fmla="*/ 357002 w 578320"/>
              <a:gd name="connsiteY120" fmla="*/ 66280 h 577432"/>
              <a:gd name="connsiteX121" fmla="*/ 356932 w 578320"/>
              <a:gd name="connsiteY121" fmla="*/ 0 h 577432"/>
              <a:gd name="connsiteX122" fmla="*/ 551569 w 578320"/>
              <a:gd name="connsiteY122" fmla="*/ 0 h 577432"/>
              <a:gd name="connsiteX123" fmla="*/ 578320 w 578320"/>
              <a:gd name="connsiteY123" fmla="*/ 25800 h 577432"/>
              <a:gd name="connsiteX124" fmla="*/ 551569 w 578320"/>
              <a:gd name="connsiteY124" fmla="*/ 52521 h 577432"/>
              <a:gd name="connsiteX125" fmla="*/ 356932 w 578320"/>
              <a:gd name="connsiteY125" fmla="*/ 52521 h 577432"/>
              <a:gd name="connsiteX126" fmla="*/ 331103 w 578320"/>
              <a:gd name="connsiteY126" fmla="*/ 25800 h 577432"/>
              <a:gd name="connsiteX127" fmla="*/ 356932 w 578320"/>
              <a:gd name="connsiteY127" fmla="*/ 0 h 5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78320" h="577432">
                <a:moveTo>
                  <a:pt x="25829" y="524911"/>
                </a:moveTo>
                <a:lnTo>
                  <a:pt x="220466" y="524911"/>
                </a:lnTo>
                <a:cubicBezTo>
                  <a:pt x="235225" y="524911"/>
                  <a:pt x="247217" y="535968"/>
                  <a:pt x="247217" y="550711"/>
                </a:cubicBezTo>
                <a:cubicBezTo>
                  <a:pt x="247217" y="565454"/>
                  <a:pt x="235225" y="577432"/>
                  <a:pt x="220466" y="577432"/>
                </a:cubicBezTo>
                <a:lnTo>
                  <a:pt x="25829" y="577432"/>
                </a:lnTo>
                <a:cubicBezTo>
                  <a:pt x="11992" y="577432"/>
                  <a:pt x="0" y="565454"/>
                  <a:pt x="0" y="550711"/>
                </a:cubicBezTo>
                <a:cubicBezTo>
                  <a:pt x="0" y="535968"/>
                  <a:pt x="11992" y="524911"/>
                  <a:pt x="25829" y="524911"/>
                </a:cubicBezTo>
                <a:close/>
                <a:moveTo>
                  <a:pt x="25820" y="458632"/>
                </a:moveTo>
                <a:lnTo>
                  <a:pt x="165988" y="458632"/>
                </a:lnTo>
                <a:cubicBezTo>
                  <a:pt x="189042" y="475218"/>
                  <a:pt x="215785" y="488118"/>
                  <a:pt x="245294" y="493646"/>
                </a:cubicBezTo>
                <a:cubicBezTo>
                  <a:pt x="241606" y="503782"/>
                  <a:pt x="232384" y="511153"/>
                  <a:pt x="220396" y="511153"/>
                </a:cubicBezTo>
                <a:lnTo>
                  <a:pt x="25820" y="511153"/>
                </a:lnTo>
                <a:cubicBezTo>
                  <a:pt x="11988" y="511153"/>
                  <a:pt x="0" y="499175"/>
                  <a:pt x="0" y="484432"/>
                </a:cubicBezTo>
                <a:cubicBezTo>
                  <a:pt x="0" y="470611"/>
                  <a:pt x="11988" y="458632"/>
                  <a:pt x="25820" y="458632"/>
                </a:cubicBezTo>
                <a:close/>
                <a:moveTo>
                  <a:pt x="468575" y="396938"/>
                </a:moveTo>
                <a:lnTo>
                  <a:pt x="551576" y="396938"/>
                </a:lnTo>
                <a:cubicBezTo>
                  <a:pt x="566331" y="396938"/>
                  <a:pt x="578320" y="408917"/>
                  <a:pt x="578320" y="422738"/>
                </a:cubicBezTo>
                <a:cubicBezTo>
                  <a:pt x="578320" y="437481"/>
                  <a:pt x="566331" y="449459"/>
                  <a:pt x="551576" y="449459"/>
                </a:cubicBezTo>
                <a:lnTo>
                  <a:pt x="424308" y="449459"/>
                </a:lnTo>
                <a:cubicBezTo>
                  <a:pt x="441830" y="434717"/>
                  <a:pt x="456586" y="416288"/>
                  <a:pt x="468575" y="396938"/>
                </a:cubicBezTo>
                <a:close/>
                <a:moveTo>
                  <a:pt x="25826" y="392352"/>
                </a:moveTo>
                <a:lnTo>
                  <a:pt x="106996" y="392352"/>
                </a:lnTo>
                <a:cubicBezTo>
                  <a:pt x="118064" y="412566"/>
                  <a:pt x="131900" y="430024"/>
                  <a:pt x="149425" y="444725"/>
                </a:cubicBezTo>
                <a:lnTo>
                  <a:pt x="25826" y="444725"/>
                </a:lnTo>
                <a:cubicBezTo>
                  <a:pt x="11991" y="444725"/>
                  <a:pt x="0" y="432781"/>
                  <a:pt x="0" y="418998"/>
                </a:cubicBezTo>
                <a:cubicBezTo>
                  <a:pt x="0" y="404297"/>
                  <a:pt x="11991" y="392352"/>
                  <a:pt x="25826" y="392352"/>
                </a:cubicBezTo>
                <a:close/>
                <a:moveTo>
                  <a:pt x="495311" y="330659"/>
                </a:moveTo>
                <a:lnTo>
                  <a:pt x="551573" y="330659"/>
                </a:lnTo>
                <a:cubicBezTo>
                  <a:pt x="566330" y="330659"/>
                  <a:pt x="578320" y="342604"/>
                  <a:pt x="578320" y="357305"/>
                </a:cubicBezTo>
                <a:cubicBezTo>
                  <a:pt x="578320" y="371088"/>
                  <a:pt x="566330" y="383032"/>
                  <a:pt x="551573" y="383032"/>
                </a:cubicBezTo>
                <a:lnTo>
                  <a:pt x="475942" y="383032"/>
                </a:lnTo>
                <a:cubicBezTo>
                  <a:pt x="485165" y="366493"/>
                  <a:pt x="490699" y="349036"/>
                  <a:pt x="495311" y="330659"/>
                </a:cubicBezTo>
                <a:close/>
                <a:moveTo>
                  <a:pt x="25814" y="325924"/>
                </a:moveTo>
                <a:lnTo>
                  <a:pt x="82051" y="325924"/>
                </a:lnTo>
                <a:cubicBezTo>
                  <a:pt x="85739" y="344353"/>
                  <a:pt x="91271" y="361860"/>
                  <a:pt x="99568" y="378445"/>
                </a:cubicBezTo>
                <a:lnTo>
                  <a:pt x="25814" y="378445"/>
                </a:lnTo>
                <a:cubicBezTo>
                  <a:pt x="11985" y="378445"/>
                  <a:pt x="0" y="367388"/>
                  <a:pt x="0" y="352645"/>
                </a:cubicBezTo>
                <a:cubicBezTo>
                  <a:pt x="0" y="337903"/>
                  <a:pt x="11985" y="325924"/>
                  <a:pt x="25814" y="325924"/>
                </a:cubicBezTo>
                <a:close/>
                <a:moveTo>
                  <a:pt x="297074" y="302072"/>
                </a:moveTo>
                <a:lnTo>
                  <a:pt x="297074" y="349966"/>
                </a:lnTo>
                <a:cubicBezTo>
                  <a:pt x="310909" y="349045"/>
                  <a:pt x="326589" y="341677"/>
                  <a:pt x="326589" y="326019"/>
                </a:cubicBezTo>
                <a:cubicBezTo>
                  <a:pt x="326589" y="310361"/>
                  <a:pt x="309987" y="304835"/>
                  <a:pt x="297074" y="302072"/>
                </a:cubicBezTo>
                <a:close/>
                <a:moveTo>
                  <a:pt x="498167" y="264231"/>
                </a:moveTo>
                <a:lnTo>
                  <a:pt x="551603" y="264231"/>
                </a:lnTo>
                <a:cubicBezTo>
                  <a:pt x="566343" y="264231"/>
                  <a:pt x="578320" y="276210"/>
                  <a:pt x="578320" y="290952"/>
                </a:cubicBezTo>
                <a:cubicBezTo>
                  <a:pt x="578320" y="304774"/>
                  <a:pt x="566343" y="316752"/>
                  <a:pt x="551603" y="316752"/>
                </a:cubicBezTo>
                <a:lnTo>
                  <a:pt x="497246" y="316752"/>
                </a:lnTo>
                <a:cubicBezTo>
                  <a:pt x="498167" y="307538"/>
                  <a:pt x="499089" y="298324"/>
                  <a:pt x="499089" y="288188"/>
                </a:cubicBezTo>
                <a:cubicBezTo>
                  <a:pt x="499089" y="279895"/>
                  <a:pt x="499089" y="272524"/>
                  <a:pt x="498167" y="264231"/>
                </a:cubicBezTo>
                <a:close/>
                <a:moveTo>
                  <a:pt x="25843" y="259645"/>
                </a:moveTo>
                <a:lnTo>
                  <a:pt x="81222" y="259645"/>
                </a:lnTo>
                <a:cubicBezTo>
                  <a:pt x="79376" y="269781"/>
                  <a:pt x="78453" y="278995"/>
                  <a:pt x="78453" y="288209"/>
                </a:cubicBezTo>
                <a:cubicBezTo>
                  <a:pt x="78453" y="296502"/>
                  <a:pt x="79376" y="304795"/>
                  <a:pt x="80299" y="312166"/>
                </a:cubicBezTo>
                <a:lnTo>
                  <a:pt x="25843" y="312166"/>
                </a:lnTo>
                <a:cubicBezTo>
                  <a:pt x="11999" y="312166"/>
                  <a:pt x="0" y="301109"/>
                  <a:pt x="0" y="286366"/>
                </a:cubicBezTo>
                <a:cubicBezTo>
                  <a:pt x="0" y="271624"/>
                  <a:pt x="11999" y="259645"/>
                  <a:pt x="25843" y="259645"/>
                </a:cubicBezTo>
                <a:close/>
                <a:moveTo>
                  <a:pt x="282316" y="225625"/>
                </a:moveTo>
                <a:cubicBezTo>
                  <a:pt x="265713" y="225625"/>
                  <a:pt x="255567" y="235757"/>
                  <a:pt x="255567" y="245888"/>
                </a:cubicBezTo>
                <a:cubicBezTo>
                  <a:pt x="255567" y="257862"/>
                  <a:pt x="264791" y="264309"/>
                  <a:pt x="282316" y="267993"/>
                </a:cubicBezTo>
                <a:close/>
                <a:moveTo>
                  <a:pt x="478752" y="197951"/>
                </a:moveTo>
                <a:lnTo>
                  <a:pt x="551584" y="197951"/>
                </a:lnTo>
                <a:cubicBezTo>
                  <a:pt x="566335" y="197951"/>
                  <a:pt x="578320" y="209930"/>
                  <a:pt x="578320" y="224672"/>
                </a:cubicBezTo>
                <a:cubicBezTo>
                  <a:pt x="578320" y="239415"/>
                  <a:pt x="566335" y="250472"/>
                  <a:pt x="551584" y="250472"/>
                </a:cubicBezTo>
                <a:lnTo>
                  <a:pt x="495347" y="250472"/>
                </a:lnTo>
                <a:cubicBezTo>
                  <a:pt x="492581" y="232044"/>
                  <a:pt x="486128" y="214537"/>
                  <a:pt x="478752" y="197951"/>
                </a:cubicBezTo>
                <a:close/>
                <a:moveTo>
                  <a:pt x="25834" y="194253"/>
                </a:moveTo>
                <a:lnTo>
                  <a:pt x="101491" y="194253"/>
                </a:lnTo>
                <a:cubicBezTo>
                  <a:pt x="93187" y="209917"/>
                  <a:pt x="86729" y="228346"/>
                  <a:pt x="83038" y="246774"/>
                </a:cubicBezTo>
                <a:lnTo>
                  <a:pt x="25834" y="246774"/>
                </a:lnTo>
                <a:cubicBezTo>
                  <a:pt x="11994" y="246774"/>
                  <a:pt x="0" y="234796"/>
                  <a:pt x="0" y="220053"/>
                </a:cubicBezTo>
                <a:cubicBezTo>
                  <a:pt x="0" y="205310"/>
                  <a:pt x="11994" y="194253"/>
                  <a:pt x="25834" y="194253"/>
                </a:cubicBezTo>
                <a:close/>
                <a:moveTo>
                  <a:pt x="289695" y="180494"/>
                </a:moveTo>
                <a:cubicBezTo>
                  <a:pt x="293384" y="180494"/>
                  <a:pt x="297074" y="184178"/>
                  <a:pt x="297074" y="188784"/>
                </a:cubicBezTo>
                <a:lnTo>
                  <a:pt x="297074" y="200757"/>
                </a:lnTo>
                <a:cubicBezTo>
                  <a:pt x="315521" y="201678"/>
                  <a:pt x="353338" y="213652"/>
                  <a:pt x="353338" y="236678"/>
                </a:cubicBezTo>
                <a:cubicBezTo>
                  <a:pt x="353338" y="245888"/>
                  <a:pt x="346881" y="251415"/>
                  <a:pt x="338580" y="251415"/>
                </a:cubicBezTo>
                <a:cubicBezTo>
                  <a:pt x="322900" y="251415"/>
                  <a:pt x="322900" y="225625"/>
                  <a:pt x="297074" y="225625"/>
                </a:cubicBezTo>
                <a:lnTo>
                  <a:pt x="297074" y="270756"/>
                </a:lnTo>
                <a:cubicBezTo>
                  <a:pt x="328434" y="277204"/>
                  <a:pt x="356105" y="286414"/>
                  <a:pt x="356105" y="323256"/>
                </a:cubicBezTo>
                <a:cubicBezTo>
                  <a:pt x="356105" y="355492"/>
                  <a:pt x="332124" y="372071"/>
                  <a:pt x="297074" y="373913"/>
                </a:cubicBezTo>
                <a:lnTo>
                  <a:pt x="297074" y="388650"/>
                </a:lnTo>
                <a:cubicBezTo>
                  <a:pt x="297074" y="392334"/>
                  <a:pt x="293384" y="396939"/>
                  <a:pt x="289695" y="396939"/>
                </a:cubicBezTo>
                <a:cubicBezTo>
                  <a:pt x="285083" y="396939"/>
                  <a:pt x="282316" y="392334"/>
                  <a:pt x="282316" y="388650"/>
                </a:cubicBezTo>
                <a:lnTo>
                  <a:pt x="282316" y="373913"/>
                </a:lnTo>
                <a:cubicBezTo>
                  <a:pt x="241732" y="372992"/>
                  <a:pt x="222362" y="349045"/>
                  <a:pt x="222362" y="329703"/>
                </a:cubicBezTo>
                <a:cubicBezTo>
                  <a:pt x="222362" y="320493"/>
                  <a:pt x="227896" y="314966"/>
                  <a:pt x="237120" y="314966"/>
                </a:cubicBezTo>
                <a:cubicBezTo>
                  <a:pt x="263869" y="314966"/>
                  <a:pt x="242654" y="348124"/>
                  <a:pt x="282316" y="349966"/>
                </a:cubicBezTo>
                <a:lnTo>
                  <a:pt x="282316" y="299309"/>
                </a:lnTo>
                <a:cubicBezTo>
                  <a:pt x="247266" y="292861"/>
                  <a:pt x="225129" y="278125"/>
                  <a:pt x="225129" y="251415"/>
                </a:cubicBezTo>
                <a:cubicBezTo>
                  <a:pt x="225129" y="219178"/>
                  <a:pt x="252800" y="201678"/>
                  <a:pt x="282316" y="200757"/>
                </a:cubicBezTo>
                <a:lnTo>
                  <a:pt x="282316" y="188784"/>
                </a:lnTo>
                <a:cubicBezTo>
                  <a:pt x="282316" y="184178"/>
                  <a:pt x="285083" y="180494"/>
                  <a:pt x="289695" y="180494"/>
                </a:cubicBezTo>
                <a:close/>
                <a:moveTo>
                  <a:pt x="288699" y="157519"/>
                </a:moveTo>
                <a:cubicBezTo>
                  <a:pt x="216770" y="157519"/>
                  <a:pt x="157752" y="216443"/>
                  <a:pt x="157752" y="288255"/>
                </a:cubicBezTo>
                <a:cubicBezTo>
                  <a:pt x="157752" y="360989"/>
                  <a:pt x="216770" y="419912"/>
                  <a:pt x="288699" y="419912"/>
                </a:cubicBezTo>
                <a:cubicBezTo>
                  <a:pt x="361549" y="419912"/>
                  <a:pt x="420567" y="360989"/>
                  <a:pt x="420567" y="288255"/>
                </a:cubicBezTo>
                <a:cubicBezTo>
                  <a:pt x="420567" y="216443"/>
                  <a:pt x="361549" y="157519"/>
                  <a:pt x="288699" y="157519"/>
                </a:cubicBezTo>
                <a:close/>
                <a:moveTo>
                  <a:pt x="428895" y="132559"/>
                </a:moveTo>
                <a:lnTo>
                  <a:pt x="551571" y="132559"/>
                </a:lnTo>
                <a:cubicBezTo>
                  <a:pt x="566329" y="132559"/>
                  <a:pt x="578320" y="143616"/>
                  <a:pt x="578320" y="158359"/>
                </a:cubicBezTo>
                <a:cubicBezTo>
                  <a:pt x="578320" y="173101"/>
                  <a:pt x="566329" y="185080"/>
                  <a:pt x="551571" y="185080"/>
                </a:cubicBezTo>
                <a:lnTo>
                  <a:pt x="471324" y="185080"/>
                </a:lnTo>
                <a:cubicBezTo>
                  <a:pt x="460256" y="164808"/>
                  <a:pt x="445498" y="147301"/>
                  <a:pt x="428895" y="132559"/>
                </a:cubicBezTo>
                <a:close/>
                <a:moveTo>
                  <a:pt x="25822" y="127973"/>
                </a:moveTo>
                <a:lnTo>
                  <a:pt x="154012" y="127973"/>
                </a:lnTo>
                <a:cubicBezTo>
                  <a:pt x="136490" y="142715"/>
                  <a:pt x="121734" y="160222"/>
                  <a:pt x="108823" y="180494"/>
                </a:cubicBezTo>
                <a:lnTo>
                  <a:pt x="25822" y="180494"/>
                </a:lnTo>
                <a:cubicBezTo>
                  <a:pt x="11989" y="180494"/>
                  <a:pt x="0" y="168515"/>
                  <a:pt x="0" y="153773"/>
                </a:cubicBezTo>
                <a:cubicBezTo>
                  <a:pt x="0" y="139951"/>
                  <a:pt x="11989" y="127973"/>
                  <a:pt x="25822" y="127973"/>
                </a:cubicBezTo>
                <a:close/>
                <a:moveTo>
                  <a:pt x="288699" y="105041"/>
                </a:moveTo>
                <a:cubicBezTo>
                  <a:pt x="390136" y="105041"/>
                  <a:pt x="473130" y="186981"/>
                  <a:pt x="473130" y="288255"/>
                </a:cubicBezTo>
                <a:cubicBezTo>
                  <a:pt x="473130" y="389530"/>
                  <a:pt x="390136" y="472390"/>
                  <a:pt x="288699" y="472390"/>
                </a:cubicBezTo>
                <a:cubicBezTo>
                  <a:pt x="187261" y="472390"/>
                  <a:pt x="105189" y="389530"/>
                  <a:pt x="105189" y="288255"/>
                </a:cubicBezTo>
                <a:cubicBezTo>
                  <a:pt x="105189" y="186981"/>
                  <a:pt x="187261" y="105041"/>
                  <a:pt x="288699" y="105041"/>
                </a:cubicBezTo>
                <a:close/>
                <a:moveTo>
                  <a:pt x="357002" y="66280"/>
                </a:moveTo>
                <a:lnTo>
                  <a:pt x="551578" y="66280"/>
                </a:lnTo>
                <a:cubicBezTo>
                  <a:pt x="566332" y="66280"/>
                  <a:pt x="578320" y="78258"/>
                  <a:pt x="578320" y="92080"/>
                </a:cubicBezTo>
                <a:cubicBezTo>
                  <a:pt x="578320" y="106822"/>
                  <a:pt x="566332" y="118801"/>
                  <a:pt x="551578" y="118801"/>
                </a:cubicBezTo>
                <a:lnTo>
                  <a:pt x="411410" y="118801"/>
                </a:lnTo>
                <a:cubicBezTo>
                  <a:pt x="388356" y="102215"/>
                  <a:pt x="361613" y="89315"/>
                  <a:pt x="333026" y="82865"/>
                </a:cubicBezTo>
                <a:cubicBezTo>
                  <a:pt x="336715" y="73651"/>
                  <a:pt x="345936" y="66280"/>
                  <a:pt x="357002" y="66280"/>
                </a:cubicBezTo>
                <a:close/>
                <a:moveTo>
                  <a:pt x="356932" y="0"/>
                </a:moveTo>
                <a:lnTo>
                  <a:pt x="551569" y="0"/>
                </a:lnTo>
                <a:cubicBezTo>
                  <a:pt x="566328" y="0"/>
                  <a:pt x="578320" y="11978"/>
                  <a:pt x="578320" y="25800"/>
                </a:cubicBezTo>
                <a:cubicBezTo>
                  <a:pt x="578320" y="40542"/>
                  <a:pt x="566328" y="52521"/>
                  <a:pt x="551569" y="52521"/>
                </a:cubicBezTo>
                <a:lnTo>
                  <a:pt x="356932" y="52521"/>
                </a:lnTo>
                <a:cubicBezTo>
                  <a:pt x="343095" y="52521"/>
                  <a:pt x="331103" y="40542"/>
                  <a:pt x="331103" y="25800"/>
                </a:cubicBezTo>
                <a:cubicBezTo>
                  <a:pt x="331103" y="11978"/>
                  <a:pt x="343095" y="0"/>
                  <a:pt x="35693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sp>
        <p:nvSpPr>
          <p:cNvPr id="19" name="椭圆 6">
            <a:extLst>
              <a:ext uri="{FF2B5EF4-FFF2-40B4-BE49-F238E27FC236}">
                <a16:creationId xmlns:a16="http://schemas.microsoft.com/office/drawing/2014/main" id="{A62F132A-5917-48AA-AFC1-01A83DC3F913}"/>
              </a:ext>
            </a:extLst>
          </p:cNvPr>
          <p:cNvSpPr/>
          <p:nvPr/>
        </p:nvSpPr>
        <p:spPr>
          <a:xfrm>
            <a:off x="8778296" y="4447696"/>
            <a:ext cx="442452" cy="410029"/>
          </a:xfrm>
          <a:custGeom>
            <a:avLst/>
            <a:gdLst>
              <a:gd name="T0" fmla="*/ 5404 w 6827"/>
              <a:gd name="T1" fmla="*/ 0 h 6336"/>
              <a:gd name="T2" fmla="*/ 1422 w 6827"/>
              <a:gd name="T3" fmla="*/ 0 h 6336"/>
              <a:gd name="T4" fmla="*/ 0 w 6827"/>
              <a:gd name="T5" fmla="*/ 1422 h 6336"/>
              <a:gd name="T6" fmla="*/ 0 w 6827"/>
              <a:gd name="T7" fmla="*/ 3698 h 6336"/>
              <a:gd name="T8" fmla="*/ 1422 w 6827"/>
              <a:gd name="T9" fmla="*/ 5120 h 6336"/>
              <a:gd name="T10" fmla="*/ 2276 w 6827"/>
              <a:gd name="T11" fmla="*/ 5120 h 6336"/>
              <a:gd name="T12" fmla="*/ 2560 w 6827"/>
              <a:gd name="T13" fmla="*/ 4836 h 6336"/>
              <a:gd name="T14" fmla="*/ 2276 w 6827"/>
              <a:gd name="T15" fmla="*/ 4551 h 6336"/>
              <a:gd name="T16" fmla="*/ 1422 w 6827"/>
              <a:gd name="T17" fmla="*/ 4551 h 6336"/>
              <a:gd name="T18" fmla="*/ 569 w 6827"/>
              <a:gd name="T19" fmla="*/ 3698 h 6336"/>
              <a:gd name="T20" fmla="*/ 569 w 6827"/>
              <a:gd name="T21" fmla="*/ 1422 h 6336"/>
              <a:gd name="T22" fmla="*/ 1422 w 6827"/>
              <a:gd name="T23" fmla="*/ 569 h 6336"/>
              <a:gd name="T24" fmla="*/ 5404 w 6827"/>
              <a:gd name="T25" fmla="*/ 569 h 6336"/>
              <a:gd name="T26" fmla="*/ 6258 w 6827"/>
              <a:gd name="T27" fmla="*/ 1422 h 6336"/>
              <a:gd name="T28" fmla="*/ 6258 w 6827"/>
              <a:gd name="T29" fmla="*/ 3698 h 6336"/>
              <a:gd name="T30" fmla="*/ 5404 w 6827"/>
              <a:gd name="T31" fmla="*/ 4551 h 6336"/>
              <a:gd name="T32" fmla="*/ 5404 w 6827"/>
              <a:gd name="T33" fmla="*/ 3698 h 6336"/>
              <a:gd name="T34" fmla="*/ 4962 w 6827"/>
              <a:gd name="T35" fmla="*/ 3461 h 6336"/>
              <a:gd name="T36" fmla="*/ 3256 w 6827"/>
              <a:gd name="T37" fmla="*/ 4599 h 6336"/>
              <a:gd name="T38" fmla="*/ 3256 w 6827"/>
              <a:gd name="T39" fmla="*/ 5072 h 6336"/>
              <a:gd name="T40" fmla="*/ 4962 w 6827"/>
              <a:gd name="T41" fmla="*/ 6210 h 6336"/>
              <a:gd name="T42" fmla="*/ 5404 w 6827"/>
              <a:gd name="T43" fmla="*/ 5974 h 6336"/>
              <a:gd name="T44" fmla="*/ 5404 w 6827"/>
              <a:gd name="T45" fmla="*/ 5120 h 6336"/>
              <a:gd name="T46" fmla="*/ 6827 w 6827"/>
              <a:gd name="T47" fmla="*/ 3698 h 6336"/>
              <a:gd name="T48" fmla="*/ 6827 w 6827"/>
              <a:gd name="T49" fmla="*/ 1422 h 6336"/>
              <a:gd name="T50" fmla="*/ 5404 w 6827"/>
              <a:gd name="T51" fmla="*/ 0 h 6336"/>
              <a:gd name="T52" fmla="*/ 4836 w 6827"/>
              <a:gd name="T53" fmla="*/ 5442 h 6336"/>
              <a:gd name="T54" fmla="*/ 3926 w 6827"/>
              <a:gd name="T55" fmla="*/ 4836 h 6336"/>
              <a:gd name="T56" fmla="*/ 4836 w 6827"/>
              <a:gd name="T57" fmla="*/ 4229 h 6336"/>
              <a:gd name="T58" fmla="*/ 4836 w 6827"/>
              <a:gd name="T59" fmla="*/ 5442 h 6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27" h="6336">
                <a:moveTo>
                  <a:pt x="5404" y="0"/>
                </a:moveTo>
                <a:lnTo>
                  <a:pt x="1422" y="0"/>
                </a:lnTo>
                <a:cubicBezTo>
                  <a:pt x="637" y="0"/>
                  <a:pt x="0" y="637"/>
                  <a:pt x="0" y="1422"/>
                </a:cubicBezTo>
                <a:lnTo>
                  <a:pt x="0" y="3698"/>
                </a:lnTo>
                <a:cubicBezTo>
                  <a:pt x="0" y="4483"/>
                  <a:pt x="637" y="5120"/>
                  <a:pt x="1422" y="5120"/>
                </a:cubicBezTo>
                <a:lnTo>
                  <a:pt x="2276" y="5120"/>
                </a:lnTo>
                <a:cubicBezTo>
                  <a:pt x="2433" y="5120"/>
                  <a:pt x="2560" y="4993"/>
                  <a:pt x="2560" y="4836"/>
                </a:cubicBezTo>
                <a:cubicBezTo>
                  <a:pt x="2560" y="4679"/>
                  <a:pt x="2433" y="4551"/>
                  <a:pt x="2276" y="4551"/>
                </a:cubicBezTo>
                <a:lnTo>
                  <a:pt x="1422" y="4551"/>
                </a:lnTo>
                <a:cubicBezTo>
                  <a:pt x="951" y="4551"/>
                  <a:pt x="569" y="4169"/>
                  <a:pt x="569" y="3698"/>
                </a:cubicBezTo>
                <a:lnTo>
                  <a:pt x="569" y="1422"/>
                </a:lnTo>
                <a:cubicBezTo>
                  <a:pt x="569" y="951"/>
                  <a:pt x="951" y="569"/>
                  <a:pt x="1422" y="569"/>
                </a:cubicBezTo>
                <a:lnTo>
                  <a:pt x="5404" y="569"/>
                </a:lnTo>
                <a:cubicBezTo>
                  <a:pt x="5876" y="569"/>
                  <a:pt x="6258" y="951"/>
                  <a:pt x="6258" y="1422"/>
                </a:cubicBezTo>
                <a:lnTo>
                  <a:pt x="6258" y="3698"/>
                </a:lnTo>
                <a:cubicBezTo>
                  <a:pt x="6258" y="4169"/>
                  <a:pt x="5876" y="4551"/>
                  <a:pt x="5404" y="4551"/>
                </a:cubicBezTo>
                <a:lnTo>
                  <a:pt x="5404" y="3698"/>
                </a:lnTo>
                <a:cubicBezTo>
                  <a:pt x="5404" y="3471"/>
                  <a:pt x="5151" y="3335"/>
                  <a:pt x="4962" y="3461"/>
                </a:cubicBezTo>
                <a:lnTo>
                  <a:pt x="3256" y="4599"/>
                </a:lnTo>
                <a:cubicBezTo>
                  <a:pt x="3087" y="4712"/>
                  <a:pt x="3087" y="4960"/>
                  <a:pt x="3256" y="5072"/>
                </a:cubicBezTo>
                <a:lnTo>
                  <a:pt x="4962" y="6210"/>
                </a:lnTo>
                <a:cubicBezTo>
                  <a:pt x="5151" y="6336"/>
                  <a:pt x="5404" y="6201"/>
                  <a:pt x="5404" y="5974"/>
                </a:cubicBezTo>
                <a:lnTo>
                  <a:pt x="5404" y="5120"/>
                </a:lnTo>
                <a:cubicBezTo>
                  <a:pt x="6190" y="5120"/>
                  <a:pt x="6827" y="4483"/>
                  <a:pt x="6827" y="3698"/>
                </a:cubicBezTo>
                <a:lnTo>
                  <a:pt x="6827" y="1422"/>
                </a:lnTo>
                <a:cubicBezTo>
                  <a:pt x="6827" y="637"/>
                  <a:pt x="6190" y="0"/>
                  <a:pt x="5404" y="0"/>
                </a:cubicBezTo>
                <a:close/>
                <a:moveTo>
                  <a:pt x="4836" y="5442"/>
                </a:moveTo>
                <a:lnTo>
                  <a:pt x="3926" y="4836"/>
                </a:lnTo>
                <a:lnTo>
                  <a:pt x="4836" y="4229"/>
                </a:lnTo>
                <a:lnTo>
                  <a:pt x="4836" y="544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nvGrpSpPr>
          <p:cNvPr id="8" name="组合 7"/>
          <p:cNvGrpSpPr/>
          <p:nvPr/>
        </p:nvGrpSpPr>
        <p:grpSpPr>
          <a:xfrm>
            <a:off x="1798216" y="5042324"/>
            <a:ext cx="2788532" cy="865474"/>
            <a:chOff x="7088388" y="3375179"/>
            <a:chExt cx="3873252" cy="865474"/>
          </a:xfrm>
        </p:grpSpPr>
        <p:sp>
          <p:nvSpPr>
            <p:cNvPr id="9" name="矩形 8"/>
            <p:cNvSpPr/>
            <p:nvPr/>
          </p:nvSpPr>
          <p:spPr>
            <a:xfrm>
              <a:off x="7088388" y="3761547"/>
              <a:ext cx="387325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10" name="矩形 9"/>
            <p:cNvSpPr/>
            <p:nvPr/>
          </p:nvSpPr>
          <p:spPr>
            <a:xfrm>
              <a:off x="7580904" y="3375179"/>
              <a:ext cx="2678273"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1" name="组合 10"/>
          <p:cNvGrpSpPr/>
          <p:nvPr/>
        </p:nvGrpSpPr>
        <p:grpSpPr>
          <a:xfrm>
            <a:off x="4701734" y="5274252"/>
            <a:ext cx="2788532" cy="865474"/>
            <a:chOff x="7088388" y="3375179"/>
            <a:chExt cx="3873252" cy="865474"/>
          </a:xfrm>
        </p:grpSpPr>
        <p:sp>
          <p:nvSpPr>
            <p:cNvPr id="12" name="矩形 11"/>
            <p:cNvSpPr/>
            <p:nvPr/>
          </p:nvSpPr>
          <p:spPr>
            <a:xfrm>
              <a:off x="7088388" y="3761547"/>
              <a:ext cx="387325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13" name="矩形 12"/>
            <p:cNvSpPr/>
            <p:nvPr/>
          </p:nvSpPr>
          <p:spPr>
            <a:xfrm>
              <a:off x="7421189" y="3375179"/>
              <a:ext cx="2837987"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14" name="组合 13"/>
          <p:cNvGrpSpPr/>
          <p:nvPr/>
        </p:nvGrpSpPr>
        <p:grpSpPr>
          <a:xfrm>
            <a:off x="7605255" y="5042324"/>
            <a:ext cx="2788532" cy="865474"/>
            <a:chOff x="7088388" y="3375179"/>
            <a:chExt cx="3873252" cy="865474"/>
          </a:xfrm>
        </p:grpSpPr>
        <p:sp>
          <p:nvSpPr>
            <p:cNvPr id="15" name="矩形 14"/>
            <p:cNvSpPr/>
            <p:nvPr/>
          </p:nvSpPr>
          <p:spPr>
            <a:xfrm>
              <a:off x="7088388" y="3761547"/>
              <a:ext cx="3873252"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a:t>
              </a:r>
            </a:p>
          </p:txBody>
        </p:sp>
        <p:sp>
          <p:nvSpPr>
            <p:cNvPr id="16" name="矩形 15"/>
            <p:cNvSpPr/>
            <p:nvPr/>
          </p:nvSpPr>
          <p:spPr>
            <a:xfrm>
              <a:off x="7421184" y="3375179"/>
              <a:ext cx="2837992"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sp>
        <p:nvSpPr>
          <p:cNvPr id="26" name="矩形 25">
            <a:extLst>
              <a:ext uri="{FF2B5EF4-FFF2-40B4-BE49-F238E27FC236}">
                <a16:creationId xmlns:a16="http://schemas.microsoft.com/office/drawing/2014/main" id="{80E9088D-7873-43B3-B9D2-0D84F13AEAB1}"/>
              </a:ext>
            </a:extLst>
          </p:cNvPr>
          <p:cNvSpPr/>
          <p:nvPr/>
        </p:nvSpPr>
        <p:spPr>
          <a:xfrm>
            <a:off x="1399001" y="194813"/>
            <a:ext cx="51293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execution plan</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65651412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3485356" y="1754085"/>
            <a:ext cx="2610644" cy="2035278"/>
          </a:xfrm>
          <a:prstGeom prst="rect">
            <a:avLst/>
          </a:prstGeom>
          <a:blipFill>
            <a:blip r:embed="rId3"/>
            <a:stretch>
              <a:fillRect l="-8531" r="-845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8706643" y="1754085"/>
            <a:ext cx="2610644" cy="2035278"/>
          </a:xfrm>
          <a:prstGeom prst="rect">
            <a:avLst/>
          </a:prstGeom>
          <a:blipFill>
            <a:blip r:embed="rId4"/>
            <a:stretch>
              <a:fillRect l="-4018" r="-39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874712" y="3789363"/>
            <a:ext cx="2610644" cy="2035278"/>
          </a:xfrm>
          <a:prstGeom prst="rect">
            <a:avLst/>
          </a:prstGeom>
          <a:blipFill>
            <a:blip r:embed="rId5"/>
            <a:stretch>
              <a:fillRect l="-8742" r="-865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6095999" y="3789363"/>
            <a:ext cx="2610644" cy="2035278"/>
          </a:xfrm>
          <a:prstGeom prst="rect">
            <a:avLst/>
          </a:prstGeom>
          <a:blipFill>
            <a:blip r:embed="rId6"/>
            <a:stretch>
              <a:fillRect l="-8531" r="-845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a:extLst>
              <a:ext uri="{FF2B5EF4-FFF2-40B4-BE49-F238E27FC236}">
                <a16:creationId xmlns:a16="http://schemas.microsoft.com/office/drawing/2014/main" id="{15F560AA-4896-458F-830B-21B304E89B00}"/>
              </a:ext>
            </a:extLst>
          </p:cNvPr>
          <p:cNvGrpSpPr/>
          <p:nvPr/>
        </p:nvGrpSpPr>
        <p:grpSpPr>
          <a:xfrm>
            <a:off x="3485356" y="3789363"/>
            <a:ext cx="2610644" cy="2035278"/>
            <a:chOff x="3485356" y="3789363"/>
            <a:chExt cx="2610644" cy="2035278"/>
          </a:xfrm>
        </p:grpSpPr>
        <p:sp>
          <p:nvSpPr>
            <p:cNvPr id="7" name="矩形 6"/>
            <p:cNvSpPr/>
            <p:nvPr/>
          </p:nvSpPr>
          <p:spPr>
            <a:xfrm>
              <a:off x="3485356" y="3789363"/>
              <a:ext cx="2610644" cy="2035278"/>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zh-CN" altLang="en-US"/>
            </a:p>
          </p:txBody>
        </p:sp>
        <p:grpSp>
          <p:nvGrpSpPr>
            <p:cNvPr id="17" name="组合 16"/>
            <p:cNvGrpSpPr/>
            <p:nvPr/>
          </p:nvGrpSpPr>
          <p:grpSpPr>
            <a:xfrm>
              <a:off x="3643015" y="4283582"/>
              <a:ext cx="2295324" cy="1046840"/>
              <a:chOff x="1102784" y="4165552"/>
              <a:chExt cx="2295324" cy="1046840"/>
            </a:xfrm>
          </p:grpSpPr>
          <p:sp>
            <p:nvSpPr>
              <p:cNvPr id="14" name="矩形 13"/>
              <p:cNvSpPr/>
              <p:nvPr/>
            </p:nvSpPr>
            <p:spPr>
              <a:xfrm>
                <a:off x="1102784"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solidFill>
                    <a:latin typeface="Century Gothic" panose="020B0502020202020204" pitchFamily="34" charset="0"/>
                  </a:rPr>
                  <a:t>Far far away, behind the word mountains, far from the</a:t>
                </a:r>
              </a:p>
            </p:txBody>
          </p:sp>
          <p:grpSp>
            <p:nvGrpSpPr>
              <p:cNvPr id="16" name="组合 15"/>
              <p:cNvGrpSpPr/>
              <p:nvPr/>
            </p:nvGrpSpPr>
            <p:grpSpPr>
              <a:xfrm>
                <a:off x="1225170" y="4787927"/>
                <a:ext cx="2050552" cy="424465"/>
                <a:chOff x="1225170" y="4787927"/>
                <a:chExt cx="2050552" cy="424465"/>
              </a:xfrm>
            </p:grpSpPr>
            <p:sp>
              <p:nvSpPr>
                <p:cNvPr id="13" name="Rounded Rectangle 8"/>
                <p:cNvSpPr/>
                <p:nvPr/>
              </p:nvSpPr>
              <p:spPr>
                <a:xfrm>
                  <a:off x="1347556" y="4787927"/>
                  <a:ext cx="1865327" cy="424465"/>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bg1"/>
                    </a:solidFill>
                    <a:latin typeface="Arial" panose="020B0604020202020204" pitchFamily="34" charset="0"/>
                    <a:cs typeface="Arial" panose="020B0604020202020204" pitchFamily="34" charset="0"/>
                  </a:endParaRPr>
                </a:p>
              </p:txBody>
            </p:sp>
            <p:sp>
              <p:nvSpPr>
                <p:cNvPr id="15" name="矩形 14"/>
                <p:cNvSpPr/>
                <p:nvPr/>
              </p:nvSpPr>
              <p:spPr>
                <a:xfrm>
                  <a:off x="1225170" y="4806953"/>
                  <a:ext cx="2050552" cy="3693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dirty="0">
                      <a:solidFill>
                        <a:schemeClr val="accent3"/>
                      </a:solidFill>
                      <a:latin typeface="Century Gothic" panose="020B0502020202020204" pitchFamily="34" charset="0"/>
                    </a:rPr>
                    <a:t>Title text added</a:t>
                  </a:r>
                  <a:endParaRPr lang="zh-CN" altLang="en-US" b="1" dirty="0">
                    <a:solidFill>
                      <a:schemeClr val="accent3"/>
                    </a:solidFill>
                    <a:latin typeface="Century Gothic" panose="020B0502020202020204" pitchFamily="34" charset="0"/>
                  </a:endParaRPr>
                </a:p>
              </p:txBody>
            </p:sp>
          </p:grpSp>
        </p:grpSp>
      </p:grpSp>
      <p:grpSp>
        <p:nvGrpSpPr>
          <p:cNvPr id="41" name="组合 40">
            <a:extLst>
              <a:ext uri="{FF2B5EF4-FFF2-40B4-BE49-F238E27FC236}">
                <a16:creationId xmlns:a16="http://schemas.microsoft.com/office/drawing/2014/main" id="{474697CC-F8EA-4D61-9635-4583176F041F}"/>
              </a:ext>
            </a:extLst>
          </p:cNvPr>
          <p:cNvGrpSpPr/>
          <p:nvPr/>
        </p:nvGrpSpPr>
        <p:grpSpPr>
          <a:xfrm>
            <a:off x="8706643" y="3789363"/>
            <a:ext cx="2610644" cy="2035278"/>
            <a:chOff x="8706643" y="3789363"/>
            <a:chExt cx="2610644" cy="2035278"/>
          </a:xfrm>
        </p:grpSpPr>
        <p:sp>
          <p:nvSpPr>
            <p:cNvPr id="9" name="矩形 8"/>
            <p:cNvSpPr/>
            <p:nvPr/>
          </p:nvSpPr>
          <p:spPr>
            <a:xfrm>
              <a:off x="8706643" y="3789363"/>
              <a:ext cx="2610644" cy="2035278"/>
            </a:xfrm>
            <a:prstGeom prst="rect">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zh-CN" altLang="en-US"/>
            </a:p>
          </p:txBody>
        </p:sp>
        <p:grpSp>
          <p:nvGrpSpPr>
            <p:cNvPr id="18" name="组合 17"/>
            <p:cNvGrpSpPr/>
            <p:nvPr/>
          </p:nvGrpSpPr>
          <p:grpSpPr>
            <a:xfrm>
              <a:off x="8864303" y="4283582"/>
              <a:ext cx="2295324" cy="1046840"/>
              <a:chOff x="1102784" y="4165552"/>
              <a:chExt cx="2295324" cy="1046840"/>
            </a:xfrm>
          </p:grpSpPr>
          <p:sp>
            <p:nvSpPr>
              <p:cNvPr id="19" name="矩形 18"/>
              <p:cNvSpPr/>
              <p:nvPr/>
            </p:nvSpPr>
            <p:spPr>
              <a:xfrm>
                <a:off x="1102784"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solidFill>
                    <a:latin typeface="Century Gothic" panose="020B0502020202020204" pitchFamily="34" charset="0"/>
                  </a:rPr>
                  <a:t>Far far away, behind the word mountains, far from the</a:t>
                </a:r>
              </a:p>
            </p:txBody>
          </p:sp>
          <p:grpSp>
            <p:nvGrpSpPr>
              <p:cNvPr id="20" name="组合 19"/>
              <p:cNvGrpSpPr/>
              <p:nvPr/>
            </p:nvGrpSpPr>
            <p:grpSpPr>
              <a:xfrm>
                <a:off x="1225170" y="4787927"/>
                <a:ext cx="2050552" cy="424465"/>
                <a:chOff x="1225170" y="4787927"/>
                <a:chExt cx="2050552" cy="424465"/>
              </a:xfrm>
            </p:grpSpPr>
            <p:sp>
              <p:nvSpPr>
                <p:cNvPr id="21" name="Rounded Rectangle 8"/>
                <p:cNvSpPr/>
                <p:nvPr/>
              </p:nvSpPr>
              <p:spPr>
                <a:xfrm>
                  <a:off x="1347556" y="4787927"/>
                  <a:ext cx="1865327" cy="424465"/>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bg1"/>
                    </a:solidFill>
                    <a:latin typeface="Arial" panose="020B0604020202020204" pitchFamily="34" charset="0"/>
                    <a:cs typeface="Arial" panose="020B0604020202020204" pitchFamily="34" charset="0"/>
                  </a:endParaRPr>
                </a:p>
              </p:txBody>
            </p:sp>
            <p:sp>
              <p:nvSpPr>
                <p:cNvPr id="22" name="矩形 21"/>
                <p:cNvSpPr/>
                <p:nvPr/>
              </p:nvSpPr>
              <p:spPr>
                <a:xfrm>
                  <a:off x="1225170" y="4806953"/>
                  <a:ext cx="2050552" cy="3693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dirty="0">
                      <a:solidFill>
                        <a:schemeClr val="accent4"/>
                      </a:solidFill>
                      <a:latin typeface="Century Gothic" panose="020B0502020202020204" pitchFamily="34" charset="0"/>
                    </a:rPr>
                    <a:t>Title text added</a:t>
                  </a:r>
                  <a:endParaRPr lang="zh-CN" altLang="en-US" b="1" dirty="0">
                    <a:solidFill>
                      <a:schemeClr val="accent4"/>
                    </a:solidFill>
                    <a:latin typeface="Century Gothic" panose="020B0502020202020204" pitchFamily="34" charset="0"/>
                  </a:endParaRPr>
                </a:p>
              </p:txBody>
            </p:sp>
          </p:grpSp>
        </p:grpSp>
      </p:grpSp>
      <p:grpSp>
        <p:nvGrpSpPr>
          <p:cNvPr id="40" name="组合 39">
            <a:extLst>
              <a:ext uri="{FF2B5EF4-FFF2-40B4-BE49-F238E27FC236}">
                <a16:creationId xmlns:a16="http://schemas.microsoft.com/office/drawing/2014/main" id="{32BCA7D6-BD60-4965-84C7-A03183D986E8}"/>
              </a:ext>
            </a:extLst>
          </p:cNvPr>
          <p:cNvGrpSpPr/>
          <p:nvPr/>
        </p:nvGrpSpPr>
        <p:grpSpPr>
          <a:xfrm>
            <a:off x="874712" y="1754085"/>
            <a:ext cx="2610644" cy="2035278"/>
            <a:chOff x="874712" y="1754085"/>
            <a:chExt cx="2610644" cy="2035278"/>
          </a:xfrm>
        </p:grpSpPr>
        <p:sp>
          <p:nvSpPr>
            <p:cNvPr id="2" name="矩形 1"/>
            <p:cNvSpPr/>
            <p:nvPr/>
          </p:nvSpPr>
          <p:spPr>
            <a:xfrm>
              <a:off x="874712" y="1754085"/>
              <a:ext cx="2610644" cy="203527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1032372" y="2248304"/>
              <a:ext cx="2295324" cy="1046840"/>
              <a:chOff x="1102784" y="4165552"/>
              <a:chExt cx="2295324" cy="1046840"/>
            </a:xfrm>
          </p:grpSpPr>
          <p:sp>
            <p:nvSpPr>
              <p:cNvPr id="24" name="矩形 23"/>
              <p:cNvSpPr/>
              <p:nvPr/>
            </p:nvSpPr>
            <p:spPr>
              <a:xfrm>
                <a:off x="1102784"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grpSp>
            <p:nvGrpSpPr>
              <p:cNvPr id="25" name="组合 24"/>
              <p:cNvGrpSpPr/>
              <p:nvPr/>
            </p:nvGrpSpPr>
            <p:grpSpPr>
              <a:xfrm>
                <a:off x="1225170" y="4787927"/>
                <a:ext cx="2050552" cy="424465"/>
                <a:chOff x="1225170" y="4787927"/>
                <a:chExt cx="2050552" cy="424465"/>
              </a:xfrm>
            </p:grpSpPr>
            <p:sp>
              <p:nvSpPr>
                <p:cNvPr id="26" name="Rounded Rectangle 8"/>
                <p:cNvSpPr/>
                <p:nvPr/>
              </p:nvSpPr>
              <p:spPr>
                <a:xfrm>
                  <a:off x="1347556" y="4787927"/>
                  <a:ext cx="1865327" cy="424465"/>
                </a:xfrm>
                <a:prstGeom prst="roundRect">
                  <a:avLst>
                    <a:gd name="adj" fmla="val 50000"/>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27" name="矩形 26"/>
                <p:cNvSpPr/>
                <p:nvPr/>
              </p:nvSpPr>
              <p:spPr>
                <a:xfrm>
                  <a:off x="1225170" y="4806953"/>
                  <a:ext cx="2050552" cy="3693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grpSp>
        </p:grpSp>
      </p:grpSp>
      <p:grpSp>
        <p:nvGrpSpPr>
          <p:cNvPr id="43" name="组合 42">
            <a:extLst>
              <a:ext uri="{FF2B5EF4-FFF2-40B4-BE49-F238E27FC236}">
                <a16:creationId xmlns:a16="http://schemas.microsoft.com/office/drawing/2014/main" id="{2DA52DDC-FA60-4DF8-B0D1-A54A3788474D}"/>
              </a:ext>
            </a:extLst>
          </p:cNvPr>
          <p:cNvGrpSpPr/>
          <p:nvPr/>
        </p:nvGrpSpPr>
        <p:grpSpPr>
          <a:xfrm>
            <a:off x="6095999" y="1754085"/>
            <a:ext cx="2610644" cy="2035278"/>
            <a:chOff x="6095999" y="1754085"/>
            <a:chExt cx="2610644" cy="2035278"/>
          </a:xfrm>
        </p:grpSpPr>
        <p:sp>
          <p:nvSpPr>
            <p:cNvPr id="4" name="矩形 3"/>
            <p:cNvSpPr/>
            <p:nvPr/>
          </p:nvSpPr>
          <p:spPr>
            <a:xfrm>
              <a:off x="6095999" y="1754085"/>
              <a:ext cx="2610644" cy="203527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p:cNvGrpSpPr/>
            <p:nvPr/>
          </p:nvGrpSpPr>
          <p:grpSpPr>
            <a:xfrm>
              <a:off x="6253660" y="2248304"/>
              <a:ext cx="2295324" cy="1046840"/>
              <a:chOff x="1102784" y="4165552"/>
              <a:chExt cx="2295324" cy="1046840"/>
            </a:xfrm>
          </p:grpSpPr>
          <p:sp>
            <p:nvSpPr>
              <p:cNvPr id="29" name="矩形 28"/>
              <p:cNvSpPr/>
              <p:nvPr/>
            </p:nvSpPr>
            <p:spPr>
              <a:xfrm>
                <a:off x="1102784" y="4165552"/>
                <a:ext cx="2295324" cy="4791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a:t>
                </a:r>
              </a:p>
            </p:txBody>
          </p:sp>
          <p:grpSp>
            <p:nvGrpSpPr>
              <p:cNvPr id="30" name="组合 29"/>
              <p:cNvGrpSpPr/>
              <p:nvPr/>
            </p:nvGrpSpPr>
            <p:grpSpPr>
              <a:xfrm>
                <a:off x="1225170" y="4787927"/>
                <a:ext cx="2050552" cy="424465"/>
                <a:chOff x="1225170" y="4787927"/>
                <a:chExt cx="2050552" cy="424465"/>
              </a:xfrm>
            </p:grpSpPr>
            <p:sp>
              <p:nvSpPr>
                <p:cNvPr id="31" name="Rounded Rectangle 8"/>
                <p:cNvSpPr/>
                <p:nvPr/>
              </p:nvSpPr>
              <p:spPr>
                <a:xfrm>
                  <a:off x="1347556" y="4787927"/>
                  <a:ext cx="1865327" cy="424465"/>
                </a:xfrm>
                <a:prstGeom prst="roundRect">
                  <a:avLst>
                    <a:gd name="adj" fmla="val 50000"/>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32" name="矩形 31"/>
                <p:cNvSpPr/>
                <p:nvPr/>
              </p:nvSpPr>
              <p:spPr>
                <a:xfrm>
                  <a:off x="1225170" y="4806953"/>
                  <a:ext cx="2050552" cy="3693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dirty="0">
                      <a:solidFill>
                        <a:schemeClr val="bg1"/>
                      </a:solidFill>
                      <a:latin typeface="Century Gothic" panose="020B0502020202020204" pitchFamily="34" charset="0"/>
                    </a:rPr>
                    <a:t>Title text added</a:t>
                  </a:r>
                  <a:endParaRPr lang="zh-CN" altLang="en-US" b="1" dirty="0">
                    <a:solidFill>
                      <a:schemeClr val="bg1"/>
                    </a:solidFill>
                    <a:latin typeface="Century Gothic" panose="020B0502020202020204" pitchFamily="34" charset="0"/>
                  </a:endParaRPr>
                </a:p>
              </p:txBody>
            </p:sp>
          </p:grpSp>
        </p:grpSp>
      </p:grpSp>
      <p:sp>
        <p:nvSpPr>
          <p:cNvPr id="39" name="矩形 38">
            <a:extLst>
              <a:ext uri="{FF2B5EF4-FFF2-40B4-BE49-F238E27FC236}">
                <a16:creationId xmlns:a16="http://schemas.microsoft.com/office/drawing/2014/main" id="{C242513E-B5A7-4289-8132-D0932444E7CA}"/>
              </a:ext>
            </a:extLst>
          </p:cNvPr>
          <p:cNvSpPr/>
          <p:nvPr/>
        </p:nvSpPr>
        <p:spPr>
          <a:xfrm>
            <a:off x="1393926" y="191979"/>
            <a:ext cx="4859734"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execution plan</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10279792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7">
            <a:extLst>
              <a:ext uri="{FF2B5EF4-FFF2-40B4-BE49-F238E27FC236}">
                <a16:creationId xmlns:a16="http://schemas.microsoft.com/office/drawing/2014/main" id="{01E3311B-F0FE-419B-84C6-AF551C04F79E}"/>
              </a:ext>
            </a:extLst>
          </p:cNvPr>
          <p:cNvSpPr>
            <a:spLocks/>
          </p:cNvSpPr>
          <p:nvPr/>
        </p:nvSpPr>
        <p:spPr bwMode="auto">
          <a:xfrm>
            <a:off x="2284300" y="2271503"/>
            <a:ext cx="1435368" cy="1433542"/>
          </a:xfrm>
          <a:custGeom>
            <a:avLst/>
            <a:gdLst>
              <a:gd name="T0" fmla="*/ 0 w 307"/>
              <a:gd name="T1" fmla="*/ 307 h 307"/>
              <a:gd name="T2" fmla="*/ 307 w 307"/>
              <a:gd name="T3" fmla="*/ 307 h 307"/>
              <a:gd name="T4" fmla="*/ 0 w 307"/>
              <a:gd name="T5" fmla="*/ 0 h 307"/>
              <a:gd name="T6" fmla="*/ 0 w 307"/>
              <a:gd name="T7" fmla="*/ 307 h 307"/>
            </a:gdLst>
            <a:ahLst/>
            <a:cxnLst>
              <a:cxn ang="0">
                <a:pos x="T0" y="T1"/>
              </a:cxn>
              <a:cxn ang="0">
                <a:pos x="T2" y="T3"/>
              </a:cxn>
              <a:cxn ang="0">
                <a:pos x="T4" y="T5"/>
              </a:cxn>
              <a:cxn ang="0">
                <a:pos x="T6" y="T7"/>
              </a:cxn>
            </a:cxnLst>
            <a:rect l="0" t="0" r="r" b="b"/>
            <a:pathLst>
              <a:path w="307" h="307">
                <a:moveTo>
                  <a:pt x="0" y="307"/>
                </a:moveTo>
                <a:cubicBezTo>
                  <a:pt x="307" y="307"/>
                  <a:pt x="307" y="307"/>
                  <a:pt x="307" y="307"/>
                </a:cubicBezTo>
                <a:cubicBezTo>
                  <a:pt x="301" y="140"/>
                  <a:pt x="167" y="6"/>
                  <a:pt x="0" y="0"/>
                </a:cubicBezTo>
                <a:lnTo>
                  <a:pt x="0" y="307"/>
                </a:lnTo>
                <a:close/>
              </a:path>
            </a:pathLst>
          </a:custGeom>
          <a:solidFill>
            <a:srgbClr val="FFFDEF"/>
          </a:solidFill>
          <a:ln w="9525" cmpd="sng">
            <a:solidFill>
              <a:schemeClr val="accent1"/>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6" name="Freeform 8">
            <a:extLst>
              <a:ext uri="{FF2B5EF4-FFF2-40B4-BE49-F238E27FC236}">
                <a16:creationId xmlns:a16="http://schemas.microsoft.com/office/drawing/2014/main" id="{F2A7C0B0-C475-4C1F-B1E2-A2FD78E3A13F}"/>
              </a:ext>
            </a:extLst>
          </p:cNvPr>
          <p:cNvSpPr>
            <a:spLocks/>
          </p:cNvSpPr>
          <p:nvPr/>
        </p:nvSpPr>
        <p:spPr bwMode="auto">
          <a:xfrm>
            <a:off x="757838" y="2281356"/>
            <a:ext cx="1432904" cy="1433542"/>
          </a:xfrm>
          <a:custGeom>
            <a:avLst/>
            <a:gdLst>
              <a:gd name="T0" fmla="*/ 307 w 307"/>
              <a:gd name="T1" fmla="*/ 307 h 307"/>
              <a:gd name="T2" fmla="*/ 307 w 307"/>
              <a:gd name="T3" fmla="*/ 0 h 307"/>
              <a:gd name="T4" fmla="*/ 0 w 307"/>
              <a:gd name="T5" fmla="*/ 307 h 307"/>
              <a:gd name="T6" fmla="*/ 307 w 307"/>
              <a:gd name="T7" fmla="*/ 307 h 307"/>
            </a:gdLst>
            <a:ahLst/>
            <a:cxnLst>
              <a:cxn ang="0">
                <a:pos x="T0" y="T1"/>
              </a:cxn>
              <a:cxn ang="0">
                <a:pos x="T2" y="T3"/>
              </a:cxn>
              <a:cxn ang="0">
                <a:pos x="T4" y="T5"/>
              </a:cxn>
              <a:cxn ang="0">
                <a:pos x="T6" y="T7"/>
              </a:cxn>
            </a:cxnLst>
            <a:rect l="0" t="0" r="r" b="b"/>
            <a:pathLst>
              <a:path w="307" h="307">
                <a:moveTo>
                  <a:pt x="307" y="307"/>
                </a:moveTo>
                <a:cubicBezTo>
                  <a:pt x="307" y="0"/>
                  <a:pt x="307" y="0"/>
                  <a:pt x="307" y="0"/>
                </a:cubicBezTo>
                <a:cubicBezTo>
                  <a:pt x="140" y="6"/>
                  <a:pt x="6" y="140"/>
                  <a:pt x="0" y="307"/>
                </a:cubicBezTo>
                <a:lnTo>
                  <a:pt x="307" y="307"/>
                </a:lnTo>
                <a:close/>
              </a:path>
            </a:pathLst>
          </a:custGeom>
          <a:solidFill>
            <a:schemeClr val="accent1"/>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7" name="Freeform 9">
            <a:extLst>
              <a:ext uri="{FF2B5EF4-FFF2-40B4-BE49-F238E27FC236}">
                <a16:creationId xmlns:a16="http://schemas.microsoft.com/office/drawing/2014/main" id="{CBB0617D-9C98-4269-BD56-2EEEDC4E8D1D}"/>
              </a:ext>
            </a:extLst>
          </p:cNvPr>
          <p:cNvSpPr>
            <a:spLocks/>
          </p:cNvSpPr>
          <p:nvPr/>
        </p:nvSpPr>
        <p:spPr bwMode="auto">
          <a:xfrm>
            <a:off x="3810763" y="3798643"/>
            <a:ext cx="1435368" cy="1433542"/>
          </a:xfrm>
          <a:custGeom>
            <a:avLst/>
            <a:gdLst>
              <a:gd name="T0" fmla="*/ 0 w 307"/>
              <a:gd name="T1" fmla="*/ 0 h 307"/>
              <a:gd name="T2" fmla="*/ 0 w 307"/>
              <a:gd name="T3" fmla="*/ 307 h 307"/>
              <a:gd name="T4" fmla="*/ 307 w 307"/>
              <a:gd name="T5" fmla="*/ 0 h 307"/>
              <a:gd name="T6" fmla="*/ 0 w 307"/>
              <a:gd name="T7" fmla="*/ 0 h 307"/>
            </a:gdLst>
            <a:ahLst/>
            <a:cxnLst>
              <a:cxn ang="0">
                <a:pos x="T0" y="T1"/>
              </a:cxn>
              <a:cxn ang="0">
                <a:pos x="T2" y="T3"/>
              </a:cxn>
              <a:cxn ang="0">
                <a:pos x="T4" y="T5"/>
              </a:cxn>
              <a:cxn ang="0">
                <a:pos x="T6" y="T7"/>
              </a:cxn>
            </a:cxnLst>
            <a:rect l="0" t="0" r="r" b="b"/>
            <a:pathLst>
              <a:path w="307" h="307">
                <a:moveTo>
                  <a:pt x="0" y="0"/>
                </a:moveTo>
                <a:cubicBezTo>
                  <a:pt x="0" y="307"/>
                  <a:pt x="0" y="307"/>
                  <a:pt x="0" y="307"/>
                </a:cubicBezTo>
                <a:cubicBezTo>
                  <a:pt x="167" y="301"/>
                  <a:pt x="301" y="167"/>
                  <a:pt x="307" y="0"/>
                </a:cubicBezTo>
                <a:lnTo>
                  <a:pt x="0" y="0"/>
                </a:lnTo>
                <a:close/>
              </a:path>
            </a:pathLst>
          </a:custGeom>
          <a:solidFill>
            <a:srgbClr val="FFFDEF"/>
          </a:solidFill>
          <a:ln w="9525" cmpd="sng">
            <a:solidFill>
              <a:schemeClr val="accent2"/>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 name="Freeform 10">
            <a:extLst>
              <a:ext uri="{FF2B5EF4-FFF2-40B4-BE49-F238E27FC236}">
                <a16:creationId xmlns:a16="http://schemas.microsoft.com/office/drawing/2014/main" id="{88F81E3E-27D4-47F6-B312-70C735F8B6C3}"/>
              </a:ext>
            </a:extLst>
          </p:cNvPr>
          <p:cNvSpPr>
            <a:spLocks/>
          </p:cNvSpPr>
          <p:nvPr/>
        </p:nvSpPr>
        <p:spPr bwMode="auto">
          <a:xfrm>
            <a:off x="2284300" y="3808496"/>
            <a:ext cx="1435368" cy="1433542"/>
          </a:xfrm>
          <a:custGeom>
            <a:avLst/>
            <a:gdLst>
              <a:gd name="T0" fmla="*/ 307 w 307"/>
              <a:gd name="T1" fmla="*/ 0 h 307"/>
              <a:gd name="T2" fmla="*/ 0 w 307"/>
              <a:gd name="T3" fmla="*/ 0 h 307"/>
              <a:gd name="T4" fmla="*/ 307 w 307"/>
              <a:gd name="T5" fmla="*/ 307 h 307"/>
              <a:gd name="T6" fmla="*/ 307 w 307"/>
              <a:gd name="T7" fmla="*/ 0 h 307"/>
            </a:gdLst>
            <a:ahLst/>
            <a:cxnLst>
              <a:cxn ang="0">
                <a:pos x="T0" y="T1"/>
              </a:cxn>
              <a:cxn ang="0">
                <a:pos x="T2" y="T3"/>
              </a:cxn>
              <a:cxn ang="0">
                <a:pos x="T4" y="T5"/>
              </a:cxn>
              <a:cxn ang="0">
                <a:pos x="T6" y="T7"/>
              </a:cxn>
            </a:cxnLst>
            <a:rect l="0" t="0" r="r" b="b"/>
            <a:pathLst>
              <a:path w="307" h="307">
                <a:moveTo>
                  <a:pt x="307" y="0"/>
                </a:moveTo>
                <a:cubicBezTo>
                  <a:pt x="0" y="0"/>
                  <a:pt x="0" y="0"/>
                  <a:pt x="0" y="0"/>
                </a:cubicBezTo>
                <a:cubicBezTo>
                  <a:pt x="6" y="167"/>
                  <a:pt x="140" y="301"/>
                  <a:pt x="307" y="307"/>
                </a:cubicBezTo>
                <a:lnTo>
                  <a:pt x="307" y="0"/>
                </a:lnTo>
                <a:close/>
              </a:path>
            </a:pathLst>
          </a:custGeom>
          <a:solidFill>
            <a:schemeClr val="accent2"/>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 name="Freeform 11">
            <a:extLst>
              <a:ext uri="{FF2B5EF4-FFF2-40B4-BE49-F238E27FC236}">
                <a16:creationId xmlns:a16="http://schemas.microsoft.com/office/drawing/2014/main" id="{23578578-40DF-43E8-A7E0-76FBCE8E048D}"/>
              </a:ext>
            </a:extLst>
          </p:cNvPr>
          <p:cNvSpPr>
            <a:spLocks/>
          </p:cNvSpPr>
          <p:nvPr/>
        </p:nvSpPr>
        <p:spPr bwMode="auto">
          <a:xfrm>
            <a:off x="5339689" y="2271503"/>
            <a:ext cx="1432904" cy="1433542"/>
          </a:xfrm>
          <a:custGeom>
            <a:avLst/>
            <a:gdLst>
              <a:gd name="T0" fmla="*/ 0 w 307"/>
              <a:gd name="T1" fmla="*/ 307 h 307"/>
              <a:gd name="T2" fmla="*/ 307 w 307"/>
              <a:gd name="T3" fmla="*/ 307 h 307"/>
              <a:gd name="T4" fmla="*/ 0 w 307"/>
              <a:gd name="T5" fmla="*/ 0 h 307"/>
              <a:gd name="T6" fmla="*/ 0 w 307"/>
              <a:gd name="T7" fmla="*/ 307 h 307"/>
            </a:gdLst>
            <a:ahLst/>
            <a:cxnLst>
              <a:cxn ang="0">
                <a:pos x="T0" y="T1"/>
              </a:cxn>
              <a:cxn ang="0">
                <a:pos x="T2" y="T3"/>
              </a:cxn>
              <a:cxn ang="0">
                <a:pos x="T4" y="T5"/>
              </a:cxn>
              <a:cxn ang="0">
                <a:pos x="T6" y="T7"/>
              </a:cxn>
            </a:cxnLst>
            <a:rect l="0" t="0" r="r" b="b"/>
            <a:pathLst>
              <a:path w="307" h="307">
                <a:moveTo>
                  <a:pt x="0" y="307"/>
                </a:moveTo>
                <a:cubicBezTo>
                  <a:pt x="307" y="307"/>
                  <a:pt x="307" y="307"/>
                  <a:pt x="307" y="307"/>
                </a:cubicBezTo>
                <a:cubicBezTo>
                  <a:pt x="302" y="140"/>
                  <a:pt x="167" y="6"/>
                  <a:pt x="0" y="0"/>
                </a:cubicBezTo>
                <a:lnTo>
                  <a:pt x="0" y="307"/>
                </a:lnTo>
                <a:close/>
              </a:path>
            </a:pathLst>
          </a:custGeom>
          <a:solidFill>
            <a:srgbClr val="FFFDEF"/>
          </a:solidFill>
          <a:ln w="9525" cmpd="sng">
            <a:solidFill>
              <a:schemeClr val="accent3"/>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0" name="Freeform 12">
            <a:extLst>
              <a:ext uri="{FF2B5EF4-FFF2-40B4-BE49-F238E27FC236}">
                <a16:creationId xmlns:a16="http://schemas.microsoft.com/office/drawing/2014/main" id="{A73F9DDC-F3BA-4E99-81D6-9EA33FA3A847}"/>
              </a:ext>
            </a:extLst>
          </p:cNvPr>
          <p:cNvSpPr>
            <a:spLocks/>
          </p:cNvSpPr>
          <p:nvPr/>
        </p:nvSpPr>
        <p:spPr bwMode="auto">
          <a:xfrm>
            <a:off x="3810763" y="2281356"/>
            <a:ext cx="1435368" cy="1433542"/>
          </a:xfrm>
          <a:custGeom>
            <a:avLst/>
            <a:gdLst>
              <a:gd name="T0" fmla="*/ 307 w 307"/>
              <a:gd name="T1" fmla="*/ 307 h 307"/>
              <a:gd name="T2" fmla="*/ 307 w 307"/>
              <a:gd name="T3" fmla="*/ 0 h 307"/>
              <a:gd name="T4" fmla="*/ 0 w 307"/>
              <a:gd name="T5" fmla="*/ 307 h 307"/>
              <a:gd name="T6" fmla="*/ 307 w 307"/>
              <a:gd name="T7" fmla="*/ 307 h 307"/>
            </a:gdLst>
            <a:ahLst/>
            <a:cxnLst>
              <a:cxn ang="0">
                <a:pos x="T0" y="T1"/>
              </a:cxn>
              <a:cxn ang="0">
                <a:pos x="T2" y="T3"/>
              </a:cxn>
              <a:cxn ang="0">
                <a:pos x="T4" y="T5"/>
              </a:cxn>
              <a:cxn ang="0">
                <a:pos x="T6" y="T7"/>
              </a:cxn>
            </a:cxnLst>
            <a:rect l="0" t="0" r="r" b="b"/>
            <a:pathLst>
              <a:path w="307" h="307">
                <a:moveTo>
                  <a:pt x="307" y="307"/>
                </a:moveTo>
                <a:cubicBezTo>
                  <a:pt x="307" y="0"/>
                  <a:pt x="307" y="0"/>
                  <a:pt x="307" y="0"/>
                </a:cubicBezTo>
                <a:cubicBezTo>
                  <a:pt x="140" y="6"/>
                  <a:pt x="6" y="140"/>
                  <a:pt x="0" y="307"/>
                </a:cubicBezTo>
                <a:lnTo>
                  <a:pt x="307" y="307"/>
                </a:lnTo>
                <a:close/>
              </a:path>
            </a:pathLst>
          </a:custGeom>
          <a:solidFill>
            <a:schemeClr val="accent3"/>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1" name="Freeform 13">
            <a:extLst>
              <a:ext uri="{FF2B5EF4-FFF2-40B4-BE49-F238E27FC236}">
                <a16:creationId xmlns:a16="http://schemas.microsoft.com/office/drawing/2014/main" id="{173B2DB5-B393-4331-897F-5A10C375109B}"/>
              </a:ext>
            </a:extLst>
          </p:cNvPr>
          <p:cNvSpPr>
            <a:spLocks/>
          </p:cNvSpPr>
          <p:nvPr/>
        </p:nvSpPr>
        <p:spPr bwMode="auto">
          <a:xfrm>
            <a:off x="6871073" y="3798643"/>
            <a:ext cx="1427981" cy="1433542"/>
          </a:xfrm>
          <a:custGeom>
            <a:avLst/>
            <a:gdLst>
              <a:gd name="T0" fmla="*/ 0 w 306"/>
              <a:gd name="T1" fmla="*/ 0 h 307"/>
              <a:gd name="T2" fmla="*/ 0 w 306"/>
              <a:gd name="T3" fmla="*/ 307 h 307"/>
              <a:gd name="T4" fmla="*/ 306 w 306"/>
              <a:gd name="T5" fmla="*/ 0 h 307"/>
              <a:gd name="T6" fmla="*/ 0 w 306"/>
              <a:gd name="T7" fmla="*/ 0 h 307"/>
            </a:gdLst>
            <a:ahLst/>
            <a:cxnLst>
              <a:cxn ang="0">
                <a:pos x="T0" y="T1"/>
              </a:cxn>
              <a:cxn ang="0">
                <a:pos x="T2" y="T3"/>
              </a:cxn>
              <a:cxn ang="0">
                <a:pos x="T4" y="T5"/>
              </a:cxn>
              <a:cxn ang="0">
                <a:pos x="T6" y="T7"/>
              </a:cxn>
            </a:cxnLst>
            <a:rect l="0" t="0" r="r" b="b"/>
            <a:pathLst>
              <a:path w="306" h="307">
                <a:moveTo>
                  <a:pt x="0" y="0"/>
                </a:moveTo>
                <a:cubicBezTo>
                  <a:pt x="0" y="307"/>
                  <a:pt x="0" y="307"/>
                  <a:pt x="0" y="307"/>
                </a:cubicBezTo>
                <a:cubicBezTo>
                  <a:pt x="166" y="301"/>
                  <a:pt x="301" y="167"/>
                  <a:pt x="306" y="0"/>
                </a:cubicBezTo>
                <a:lnTo>
                  <a:pt x="0" y="0"/>
                </a:lnTo>
                <a:close/>
              </a:path>
            </a:pathLst>
          </a:custGeom>
          <a:solidFill>
            <a:srgbClr val="FFFDEF"/>
          </a:solidFill>
          <a:ln w="9525" cmpd="sng">
            <a:solidFill>
              <a:schemeClr val="accent4"/>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2" name="Freeform 14">
            <a:extLst>
              <a:ext uri="{FF2B5EF4-FFF2-40B4-BE49-F238E27FC236}">
                <a16:creationId xmlns:a16="http://schemas.microsoft.com/office/drawing/2014/main" id="{C377F6A6-FA50-45BA-A2E3-6A1AEE443D4A}"/>
              </a:ext>
            </a:extLst>
          </p:cNvPr>
          <p:cNvSpPr>
            <a:spLocks/>
          </p:cNvSpPr>
          <p:nvPr/>
        </p:nvSpPr>
        <p:spPr bwMode="auto">
          <a:xfrm>
            <a:off x="5339689" y="3808496"/>
            <a:ext cx="1432904" cy="1433542"/>
          </a:xfrm>
          <a:custGeom>
            <a:avLst/>
            <a:gdLst>
              <a:gd name="T0" fmla="*/ 307 w 307"/>
              <a:gd name="T1" fmla="*/ 0 h 307"/>
              <a:gd name="T2" fmla="*/ 0 w 307"/>
              <a:gd name="T3" fmla="*/ 0 h 307"/>
              <a:gd name="T4" fmla="*/ 307 w 307"/>
              <a:gd name="T5" fmla="*/ 307 h 307"/>
              <a:gd name="T6" fmla="*/ 307 w 307"/>
              <a:gd name="T7" fmla="*/ 0 h 307"/>
            </a:gdLst>
            <a:ahLst/>
            <a:cxnLst>
              <a:cxn ang="0">
                <a:pos x="T0" y="T1"/>
              </a:cxn>
              <a:cxn ang="0">
                <a:pos x="T2" y="T3"/>
              </a:cxn>
              <a:cxn ang="0">
                <a:pos x="T4" y="T5"/>
              </a:cxn>
              <a:cxn ang="0">
                <a:pos x="T6" y="T7"/>
              </a:cxn>
            </a:cxnLst>
            <a:rect l="0" t="0" r="r" b="b"/>
            <a:pathLst>
              <a:path w="307" h="307">
                <a:moveTo>
                  <a:pt x="307" y="0"/>
                </a:moveTo>
                <a:cubicBezTo>
                  <a:pt x="0" y="0"/>
                  <a:pt x="0" y="0"/>
                  <a:pt x="0" y="0"/>
                </a:cubicBezTo>
                <a:cubicBezTo>
                  <a:pt x="6" y="167"/>
                  <a:pt x="140" y="301"/>
                  <a:pt x="307" y="307"/>
                </a:cubicBezTo>
                <a:lnTo>
                  <a:pt x="307" y="0"/>
                </a:lnTo>
                <a:close/>
              </a:path>
            </a:pathLst>
          </a:custGeom>
          <a:solidFill>
            <a:schemeClr val="accent4"/>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3" name="Freeform 15">
            <a:extLst>
              <a:ext uri="{FF2B5EF4-FFF2-40B4-BE49-F238E27FC236}">
                <a16:creationId xmlns:a16="http://schemas.microsoft.com/office/drawing/2014/main" id="{F922BBB8-1AC2-4468-BA7C-9809AC8AD383}"/>
              </a:ext>
            </a:extLst>
          </p:cNvPr>
          <p:cNvSpPr>
            <a:spLocks/>
          </p:cNvSpPr>
          <p:nvPr/>
        </p:nvSpPr>
        <p:spPr bwMode="auto">
          <a:xfrm>
            <a:off x="8402460" y="2281356"/>
            <a:ext cx="1430442" cy="1433542"/>
          </a:xfrm>
          <a:custGeom>
            <a:avLst/>
            <a:gdLst>
              <a:gd name="T0" fmla="*/ 0 w 306"/>
              <a:gd name="T1" fmla="*/ 307 h 307"/>
              <a:gd name="T2" fmla="*/ 306 w 306"/>
              <a:gd name="T3" fmla="*/ 307 h 307"/>
              <a:gd name="T4" fmla="*/ 0 w 306"/>
              <a:gd name="T5" fmla="*/ 0 h 307"/>
              <a:gd name="T6" fmla="*/ 0 w 306"/>
              <a:gd name="T7" fmla="*/ 307 h 307"/>
            </a:gdLst>
            <a:ahLst/>
            <a:cxnLst>
              <a:cxn ang="0">
                <a:pos x="T0" y="T1"/>
              </a:cxn>
              <a:cxn ang="0">
                <a:pos x="T2" y="T3"/>
              </a:cxn>
              <a:cxn ang="0">
                <a:pos x="T4" y="T5"/>
              </a:cxn>
              <a:cxn ang="0">
                <a:pos x="T6" y="T7"/>
              </a:cxn>
            </a:cxnLst>
            <a:rect l="0" t="0" r="r" b="b"/>
            <a:pathLst>
              <a:path w="306" h="307">
                <a:moveTo>
                  <a:pt x="0" y="307"/>
                </a:moveTo>
                <a:cubicBezTo>
                  <a:pt x="306" y="307"/>
                  <a:pt x="306" y="307"/>
                  <a:pt x="306" y="307"/>
                </a:cubicBezTo>
                <a:cubicBezTo>
                  <a:pt x="301" y="140"/>
                  <a:pt x="166" y="6"/>
                  <a:pt x="0" y="0"/>
                </a:cubicBezTo>
                <a:lnTo>
                  <a:pt x="0" y="307"/>
                </a:lnTo>
                <a:close/>
              </a:path>
            </a:pathLst>
          </a:custGeom>
          <a:solidFill>
            <a:srgbClr val="FFFDEF"/>
          </a:solidFill>
          <a:ln w="9525" cmpd="sng">
            <a:solidFill>
              <a:schemeClr val="accent1"/>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4" name="Freeform 16">
            <a:extLst>
              <a:ext uri="{FF2B5EF4-FFF2-40B4-BE49-F238E27FC236}">
                <a16:creationId xmlns:a16="http://schemas.microsoft.com/office/drawing/2014/main" id="{C7778C2D-0FB6-491D-A186-B2EA7ABD559E}"/>
              </a:ext>
            </a:extLst>
          </p:cNvPr>
          <p:cNvSpPr>
            <a:spLocks/>
          </p:cNvSpPr>
          <p:nvPr/>
        </p:nvSpPr>
        <p:spPr bwMode="auto">
          <a:xfrm>
            <a:off x="6871073" y="2281356"/>
            <a:ext cx="1427981" cy="1433542"/>
          </a:xfrm>
          <a:custGeom>
            <a:avLst/>
            <a:gdLst>
              <a:gd name="T0" fmla="*/ 306 w 306"/>
              <a:gd name="T1" fmla="*/ 307 h 307"/>
              <a:gd name="T2" fmla="*/ 306 w 306"/>
              <a:gd name="T3" fmla="*/ 0 h 307"/>
              <a:gd name="T4" fmla="*/ 0 w 306"/>
              <a:gd name="T5" fmla="*/ 307 h 307"/>
              <a:gd name="T6" fmla="*/ 306 w 306"/>
              <a:gd name="T7" fmla="*/ 307 h 307"/>
            </a:gdLst>
            <a:ahLst/>
            <a:cxnLst>
              <a:cxn ang="0">
                <a:pos x="T0" y="T1"/>
              </a:cxn>
              <a:cxn ang="0">
                <a:pos x="T2" y="T3"/>
              </a:cxn>
              <a:cxn ang="0">
                <a:pos x="T4" y="T5"/>
              </a:cxn>
              <a:cxn ang="0">
                <a:pos x="T6" y="T7"/>
              </a:cxn>
            </a:cxnLst>
            <a:rect l="0" t="0" r="r" b="b"/>
            <a:pathLst>
              <a:path w="306" h="307">
                <a:moveTo>
                  <a:pt x="306" y="307"/>
                </a:moveTo>
                <a:cubicBezTo>
                  <a:pt x="306" y="0"/>
                  <a:pt x="306" y="0"/>
                  <a:pt x="306" y="0"/>
                </a:cubicBezTo>
                <a:cubicBezTo>
                  <a:pt x="139" y="6"/>
                  <a:pt x="5" y="140"/>
                  <a:pt x="0" y="307"/>
                </a:cubicBezTo>
                <a:lnTo>
                  <a:pt x="306" y="307"/>
                </a:lnTo>
                <a:close/>
              </a:path>
            </a:pathLst>
          </a:custGeom>
          <a:solidFill>
            <a:schemeClr val="accent1"/>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5" name="Freeform 17">
            <a:extLst>
              <a:ext uri="{FF2B5EF4-FFF2-40B4-BE49-F238E27FC236}">
                <a16:creationId xmlns:a16="http://schemas.microsoft.com/office/drawing/2014/main" id="{EC2393E8-E106-4430-9D91-764EFE57C6F2}"/>
              </a:ext>
            </a:extLst>
          </p:cNvPr>
          <p:cNvSpPr>
            <a:spLocks/>
          </p:cNvSpPr>
          <p:nvPr/>
        </p:nvSpPr>
        <p:spPr bwMode="auto">
          <a:xfrm>
            <a:off x="9926459" y="3808496"/>
            <a:ext cx="1427981" cy="1433542"/>
          </a:xfrm>
          <a:custGeom>
            <a:avLst/>
            <a:gdLst>
              <a:gd name="T0" fmla="*/ 0 w 306"/>
              <a:gd name="T1" fmla="*/ 0 h 307"/>
              <a:gd name="T2" fmla="*/ 0 w 306"/>
              <a:gd name="T3" fmla="*/ 307 h 307"/>
              <a:gd name="T4" fmla="*/ 306 w 306"/>
              <a:gd name="T5" fmla="*/ 0 h 307"/>
              <a:gd name="T6" fmla="*/ 0 w 306"/>
              <a:gd name="T7" fmla="*/ 0 h 307"/>
            </a:gdLst>
            <a:ahLst/>
            <a:cxnLst>
              <a:cxn ang="0">
                <a:pos x="T0" y="T1"/>
              </a:cxn>
              <a:cxn ang="0">
                <a:pos x="T2" y="T3"/>
              </a:cxn>
              <a:cxn ang="0">
                <a:pos x="T4" y="T5"/>
              </a:cxn>
              <a:cxn ang="0">
                <a:pos x="T6" y="T7"/>
              </a:cxn>
            </a:cxnLst>
            <a:rect l="0" t="0" r="r" b="b"/>
            <a:pathLst>
              <a:path w="306" h="307">
                <a:moveTo>
                  <a:pt x="0" y="0"/>
                </a:moveTo>
                <a:cubicBezTo>
                  <a:pt x="0" y="307"/>
                  <a:pt x="0" y="307"/>
                  <a:pt x="0" y="307"/>
                </a:cubicBezTo>
                <a:cubicBezTo>
                  <a:pt x="167" y="301"/>
                  <a:pt x="301" y="167"/>
                  <a:pt x="306" y="0"/>
                </a:cubicBezTo>
                <a:lnTo>
                  <a:pt x="0" y="0"/>
                </a:lnTo>
                <a:close/>
              </a:path>
            </a:pathLst>
          </a:custGeom>
          <a:solidFill>
            <a:srgbClr val="FFFDEF"/>
          </a:solidFill>
          <a:ln w="9525" cmpd="sng">
            <a:solidFill>
              <a:schemeClr val="accent2"/>
            </a:solid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6" name="Freeform 18">
            <a:extLst>
              <a:ext uri="{FF2B5EF4-FFF2-40B4-BE49-F238E27FC236}">
                <a16:creationId xmlns:a16="http://schemas.microsoft.com/office/drawing/2014/main" id="{533FECCF-426E-4DA1-AAC6-B1B0A1BC2B6E}"/>
              </a:ext>
            </a:extLst>
          </p:cNvPr>
          <p:cNvSpPr>
            <a:spLocks/>
          </p:cNvSpPr>
          <p:nvPr/>
        </p:nvSpPr>
        <p:spPr bwMode="auto">
          <a:xfrm>
            <a:off x="8397537" y="3808496"/>
            <a:ext cx="1430442" cy="1433542"/>
          </a:xfrm>
          <a:custGeom>
            <a:avLst/>
            <a:gdLst>
              <a:gd name="T0" fmla="*/ 306 w 306"/>
              <a:gd name="T1" fmla="*/ 0 h 307"/>
              <a:gd name="T2" fmla="*/ 0 w 306"/>
              <a:gd name="T3" fmla="*/ 0 h 307"/>
              <a:gd name="T4" fmla="*/ 306 w 306"/>
              <a:gd name="T5" fmla="*/ 307 h 307"/>
              <a:gd name="T6" fmla="*/ 306 w 306"/>
              <a:gd name="T7" fmla="*/ 0 h 307"/>
            </a:gdLst>
            <a:ahLst/>
            <a:cxnLst>
              <a:cxn ang="0">
                <a:pos x="T0" y="T1"/>
              </a:cxn>
              <a:cxn ang="0">
                <a:pos x="T2" y="T3"/>
              </a:cxn>
              <a:cxn ang="0">
                <a:pos x="T4" y="T5"/>
              </a:cxn>
              <a:cxn ang="0">
                <a:pos x="T6" y="T7"/>
              </a:cxn>
            </a:cxnLst>
            <a:rect l="0" t="0" r="r" b="b"/>
            <a:pathLst>
              <a:path w="306" h="307">
                <a:moveTo>
                  <a:pt x="306" y="0"/>
                </a:moveTo>
                <a:cubicBezTo>
                  <a:pt x="0" y="0"/>
                  <a:pt x="0" y="0"/>
                  <a:pt x="0" y="0"/>
                </a:cubicBezTo>
                <a:cubicBezTo>
                  <a:pt x="5" y="167"/>
                  <a:pt x="139" y="301"/>
                  <a:pt x="306" y="307"/>
                </a:cubicBezTo>
                <a:lnTo>
                  <a:pt x="306" y="0"/>
                </a:lnTo>
                <a:close/>
              </a:path>
            </a:pathLst>
          </a:custGeom>
          <a:solidFill>
            <a:schemeClr val="accent2"/>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7" name="Freeform 19">
            <a:extLst>
              <a:ext uri="{FF2B5EF4-FFF2-40B4-BE49-F238E27FC236}">
                <a16:creationId xmlns:a16="http://schemas.microsoft.com/office/drawing/2014/main" id="{C4FC86FB-7DBC-47BA-AF3F-670F633515F0}"/>
              </a:ext>
            </a:extLst>
          </p:cNvPr>
          <p:cNvSpPr>
            <a:spLocks noEditPoints="1"/>
          </p:cNvSpPr>
          <p:nvPr/>
        </p:nvSpPr>
        <p:spPr bwMode="auto">
          <a:xfrm>
            <a:off x="10406559" y="4182891"/>
            <a:ext cx="329913" cy="310355"/>
          </a:xfrm>
          <a:custGeom>
            <a:avLst/>
            <a:gdLst>
              <a:gd name="T0" fmla="*/ 65 w 103"/>
              <a:gd name="T1" fmla="*/ 84 h 97"/>
              <a:gd name="T2" fmla="*/ 67 w 103"/>
              <a:gd name="T3" fmla="*/ 81 h 97"/>
              <a:gd name="T4" fmla="*/ 67 w 103"/>
              <a:gd name="T5" fmla="*/ 46 h 97"/>
              <a:gd name="T6" fmla="*/ 65 w 103"/>
              <a:gd name="T7" fmla="*/ 44 h 97"/>
              <a:gd name="T8" fmla="*/ 38 w 103"/>
              <a:gd name="T9" fmla="*/ 44 h 97"/>
              <a:gd name="T10" fmla="*/ 36 w 103"/>
              <a:gd name="T11" fmla="*/ 46 h 97"/>
              <a:gd name="T12" fmla="*/ 36 w 103"/>
              <a:gd name="T13" fmla="*/ 81 h 97"/>
              <a:gd name="T14" fmla="*/ 38 w 103"/>
              <a:gd name="T15" fmla="*/ 84 h 97"/>
              <a:gd name="T16" fmla="*/ 65 w 103"/>
              <a:gd name="T17" fmla="*/ 84 h 97"/>
              <a:gd name="T18" fmla="*/ 40 w 103"/>
              <a:gd name="T19" fmla="*/ 49 h 97"/>
              <a:gd name="T20" fmla="*/ 40 w 103"/>
              <a:gd name="T21" fmla="*/ 49 h 97"/>
              <a:gd name="T22" fmla="*/ 62 w 103"/>
              <a:gd name="T23" fmla="*/ 49 h 97"/>
              <a:gd name="T24" fmla="*/ 62 w 103"/>
              <a:gd name="T25" fmla="*/ 79 h 97"/>
              <a:gd name="T26" fmla="*/ 40 w 103"/>
              <a:gd name="T27" fmla="*/ 79 h 97"/>
              <a:gd name="T28" fmla="*/ 40 w 103"/>
              <a:gd name="T29" fmla="*/ 49 h 97"/>
              <a:gd name="T30" fmla="*/ 84 w 103"/>
              <a:gd name="T31" fmla="*/ 50 h 97"/>
              <a:gd name="T32" fmla="*/ 84 w 103"/>
              <a:gd name="T33" fmla="*/ 50 h 97"/>
              <a:gd name="T34" fmla="*/ 80 w 103"/>
              <a:gd name="T35" fmla="*/ 54 h 97"/>
              <a:gd name="T36" fmla="*/ 80 w 103"/>
              <a:gd name="T37" fmla="*/ 89 h 97"/>
              <a:gd name="T38" fmla="*/ 23 w 103"/>
              <a:gd name="T39" fmla="*/ 89 h 97"/>
              <a:gd name="T40" fmla="*/ 23 w 103"/>
              <a:gd name="T41" fmla="*/ 54 h 97"/>
              <a:gd name="T42" fmla="*/ 19 w 103"/>
              <a:gd name="T43" fmla="*/ 50 h 97"/>
              <a:gd name="T44" fmla="*/ 15 w 103"/>
              <a:gd name="T45" fmla="*/ 54 h 97"/>
              <a:gd name="T46" fmla="*/ 15 w 103"/>
              <a:gd name="T47" fmla="*/ 93 h 97"/>
              <a:gd name="T48" fmla="*/ 19 w 103"/>
              <a:gd name="T49" fmla="*/ 97 h 97"/>
              <a:gd name="T50" fmla="*/ 84 w 103"/>
              <a:gd name="T51" fmla="*/ 97 h 97"/>
              <a:gd name="T52" fmla="*/ 88 w 103"/>
              <a:gd name="T53" fmla="*/ 93 h 97"/>
              <a:gd name="T54" fmla="*/ 88 w 103"/>
              <a:gd name="T55" fmla="*/ 54 h 97"/>
              <a:gd name="T56" fmla="*/ 84 w 103"/>
              <a:gd name="T57" fmla="*/ 50 h 97"/>
              <a:gd name="T58" fmla="*/ 102 w 103"/>
              <a:gd name="T59" fmla="*/ 49 h 97"/>
              <a:gd name="T60" fmla="*/ 102 w 103"/>
              <a:gd name="T61" fmla="*/ 49 h 97"/>
              <a:gd name="T62" fmla="*/ 54 w 103"/>
              <a:gd name="T63" fmla="*/ 2 h 97"/>
              <a:gd name="T64" fmla="*/ 49 w 103"/>
              <a:gd name="T65" fmla="*/ 2 h 97"/>
              <a:gd name="T66" fmla="*/ 1 w 103"/>
              <a:gd name="T67" fmla="*/ 49 h 97"/>
              <a:gd name="T68" fmla="*/ 1 w 103"/>
              <a:gd name="T69" fmla="*/ 55 h 97"/>
              <a:gd name="T70" fmla="*/ 7 w 103"/>
              <a:gd name="T71" fmla="*/ 55 h 97"/>
              <a:gd name="T72" fmla="*/ 51 w 103"/>
              <a:gd name="T73" fmla="*/ 10 h 97"/>
              <a:gd name="T74" fmla="*/ 96 w 103"/>
              <a:gd name="T75" fmla="*/ 55 h 97"/>
              <a:gd name="T76" fmla="*/ 102 w 103"/>
              <a:gd name="T77" fmla="*/ 55 h 97"/>
              <a:gd name="T78" fmla="*/ 102 w 103"/>
              <a:gd name="T79"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97">
                <a:moveTo>
                  <a:pt x="65" y="84"/>
                </a:moveTo>
                <a:cubicBezTo>
                  <a:pt x="66" y="84"/>
                  <a:pt x="67" y="83"/>
                  <a:pt x="67" y="81"/>
                </a:cubicBezTo>
                <a:cubicBezTo>
                  <a:pt x="67" y="46"/>
                  <a:pt x="67" y="46"/>
                  <a:pt x="67" y="46"/>
                </a:cubicBezTo>
                <a:cubicBezTo>
                  <a:pt x="67" y="45"/>
                  <a:pt x="66" y="44"/>
                  <a:pt x="65" y="44"/>
                </a:cubicBezTo>
                <a:cubicBezTo>
                  <a:pt x="38" y="44"/>
                  <a:pt x="38" y="44"/>
                  <a:pt x="38" y="44"/>
                </a:cubicBezTo>
                <a:cubicBezTo>
                  <a:pt x="37" y="44"/>
                  <a:pt x="36" y="45"/>
                  <a:pt x="36" y="46"/>
                </a:cubicBezTo>
                <a:cubicBezTo>
                  <a:pt x="36" y="81"/>
                  <a:pt x="36" y="81"/>
                  <a:pt x="36" y="81"/>
                </a:cubicBezTo>
                <a:cubicBezTo>
                  <a:pt x="36" y="83"/>
                  <a:pt x="37" y="84"/>
                  <a:pt x="38" y="84"/>
                </a:cubicBezTo>
                <a:cubicBezTo>
                  <a:pt x="65" y="84"/>
                  <a:pt x="65" y="84"/>
                  <a:pt x="65" y="84"/>
                </a:cubicBezTo>
                <a:close/>
                <a:moveTo>
                  <a:pt x="40" y="49"/>
                </a:moveTo>
                <a:cubicBezTo>
                  <a:pt x="40" y="49"/>
                  <a:pt x="40" y="49"/>
                  <a:pt x="40" y="49"/>
                </a:cubicBezTo>
                <a:cubicBezTo>
                  <a:pt x="62" y="49"/>
                  <a:pt x="62" y="49"/>
                  <a:pt x="62" y="49"/>
                </a:cubicBezTo>
                <a:cubicBezTo>
                  <a:pt x="62" y="79"/>
                  <a:pt x="62" y="79"/>
                  <a:pt x="62" y="79"/>
                </a:cubicBezTo>
                <a:cubicBezTo>
                  <a:pt x="40" y="79"/>
                  <a:pt x="40" y="79"/>
                  <a:pt x="40" y="79"/>
                </a:cubicBezTo>
                <a:cubicBezTo>
                  <a:pt x="40" y="49"/>
                  <a:pt x="40" y="49"/>
                  <a:pt x="40" y="49"/>
                </a:cubicBezTo>
                <a:close/>
                <a:moveTo>
                  <a:pt x="84" y="50"/>
                </a:moveTo>
                <a:cubicBezTo>
                  <a:pt x="84" y="50"/>
                  <a:pt x="84" y="50"/>
                  <a:pt x="84" y="50"/>
                </a:cubicBezTo>
                <a:cubicBezTo>
                  <a:pt x="82" y="50"/>
                  <a:pt x="80" y="52"/>
                  <a:pt x="80" y="54"/>
                </a:cubicBezTo>
                <a:cubicBezTo>
                  <a:pt x="80" y="89"/>
                  <a:pt x="80" y="89"/>
                  <a:pt x="80" y="89"/>
                </a:cubicBezTo>
                <a:cubicBezTo>
                  <a:pt x="23" y="89"/>
                  <a:pt x="23" y="89"/>
                  <a:pt x="23" y="89"/>
                </a:cubicBezTo>
                <a:cubicBezTo>
                  <a:pt x="23" y="54"/>
                  <a:pt x="23" y="54"/>
                  <a:pt x="23" y="54"/>
                </a:cubicBezTo>
                <a:cubicBezTo>
                  <a:pt x="23" y="52"/>
                  <a:pt x="21" y="50"/>
                  <a:pt x="19" y="50"/>
                </a:cubicBezTo>
                <a:cubicBezTo>
                  <a:pt x="17" y="50"/>
                  <a:pt x="15" y="52"/>
                  <a:pt x="15" y="54"/>
                </a:cubicBezTo>
                <a:cubicBezTo>
                  <a:pt x="15" y="93"/>
                  <a:pt x="15" y="93"/>
                  <a:pt x="15" y="93"/>
                </a:cubicBezTo>
                <a:cubicBezTo>
                  <a:pt x="15" y="95"/>
                  <a:pt x="17" y="97"/>
                  <a:pt x="19" y="97"/>
                </a:cubicBezTo>
                <a:cubicBezTo>
                  <a:pt x="84" y="97"/>
                  <a:pt x="84" y="97"/>
                  <a:pt x="84" y="97"/>
                </a:cubicBezTo>
                <a:cubicBezTo>
                  <a:pt x="86" y="97"/>
                  <a:pt x="88" y="95"/>
                  <a:pt x="88" y="93"/>
                </a:cubicBezTo>
                <a:cubicBezTo>
                  <a:pt x="88" y="54"/>
                  <a:pt x="88" y="54"/>
                  <a:pt x="88" y="54"/>
                </a:cubicBezTo>
                <a:cubicBezTo>
                  <a:pt x="88" y="52"/>
                  <a:pt x="86" y="50"/>
                  <a:pt x="84" y="50"/>
                </a:cubicBezTo>
                <a:close/>
                <a:moveTo>
                  <a:pt x="102" y="49"/>
                </a:moveTo>
                <a:cubicBezTo>
                  <a:pt x="102" y="49"/>
                  <a:pt x="102" y="49"/>
                  <a:pt x="102" y="49"/>
                </a:cubicBezTo>
                <a:cubicBezTo>
                  <a:pt x="54" y="2"/>
                  <a:pt x="54" y="2"/>
                  <a:pt x="54" y="2"/>
                </a:cubicBezTo>
                <a:cubicBezTo>
                  <a:pt x="53" y="0"/>
                  <a:pt x="50" y="0"/>
                  <a:pt x="49" y="2"/>
                </a:cubicBezTo>
                <a:cubicBezTo>
                  <a:pt x="1" y="49"/>
                  <a:pt x="1" y="49"/>
                  <a:pt x="1" y="49"/>
                </a:cubicBezTo>
                <a:cubicBezTo>
                  <a:pt x="0" y="51"/>
                  <a:pt x="0" y="53"/>
                  <a:pt x="1" y="55"/>
                </a:cubicBezTo>
                <a:cubicBezTo>
                  <a:pt x="3" y="57"/>
                  <a:pt x="5" y="57"/>
                  <a:pt x="7" y="55"/>
                </a:cubicBezTo>
                <a:cubicBezTo>
                  <a:pt x="51" y="10"/>
                  <a:pt x="51" y="10"/>
                  <a:pt x="51" y="10"/>
                </a:cubicBezTo>
                <a:cubicBezTo>
                  <a:pt x="96" y="55"/>
                  <a:pt x="96" y="55"/>
                  <a:pt x="96" y="55"/>
                </a:cubicBezTo>
                <a:cubicBezTo>
                  <a:pt x="98" y="57"/>
                  <a:pt x="100" y="57"/>
                  <a:pt x="102" y="55"/>
                </a:cubicBezTo>
                <a:cubicBezTo>
                  <a:pt x="103" y="53"/>
                  <a:pt x="103" y="51"/>
                  <a:pt x="102" y="49"/>
                </a:cubicBezTo>
                <a:close/>
              </a:path>
            </a:pathLst>
          </a:custGeom>
          <a:solidFill>
            <a:schemeClr val="accent2"/>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8" name="Freeform 20">
            <a:extLst>
              <a:ext uri="{FF2B5EF4-FFF2-40B4-BE49-F238E27FC236}">
                <a16:creationId xmlns:a16="http://schemas.microsoft.com/office/drawing/2014/main" id="{AB059A2B-A967-4BCD-96FF-5EF50258B3CE}"/>
              </a:ext>
            </a:extLst>
          </p:cNvPr>
          <p:cNvSpPr>
            <a:spLocks noEditPoints="1"/>
          </p:cNvSpPr>
          <p:nvPr/>
        </p:nvSpPr>
        <p:spPr bwMode="auto">
          <a:xfrm>
            <a:off x="5809935" y="2914379"/>
            <a:ext cx="384078" cy="394101"/>
          </a:xfrm>
          <a:custGeom>
            <a:avLst/>
            <a:gdLst>
              <a:gd name="T0" fmla="*/ 3 w 120"/>
              <a:gd name="T1" fmla="*/ 63 h 124"/>
              <a:gd name="T2" fmla="*/ 60 w 120"/>
              <a:gd name="T3" fmla="*/ 20 h 124"/>
              <a:gd name="T4" fmla="*/ 20 w 120"/>
              <a:gd name="T5" fmla="*/ 60 h 124"/>
              <a:gd name="T6" fmla="*/ 30 w 120"/>
              <a:gd name="T7" fmla="*/ 60 h 124"/>
              <a:gd name="T8" fmla="*/ 44 w 120"/>
              <a:gd name="T9" fmla="*/ 108 h 124"/>
              <a:gd name="T10" fmla="*/ 76 w 120"/>
              <a:gd name="T11" fmla="*/ 102 h 124"/>
              <a:gd name="T12" fmla="*/ 53 w 120"/>
              <a:gd name="T13" fmla="*/ 124 h 124"/>
              <a:gd name="T14" fmla="*/ 67 w 120"/>
              <a:gd name="T15" fmla="*/ 118 h 124"/>
              <a:gd name="T16" fmla="*/ 44 w 120"/>
              <a:gd name="T17" fmla="*/ 116 h 124"/>
              <a:gd name="T18" fmla="*/ 76 w 120"/>
              <a:gd name="T19" fmla="*/ 110 h 124"/>
              <a:gd name="T20" fmla="*/ 84 w 120"/>
              <a:gd name="T21" fmla="*/ 60 h 124"/>
              <a:gd name="T22" fmla="*/ 75 w 120"/>
              <a:gd name="T23" fmla="*/ 56 h 124"/>
              <a:gd name="T24" fmla="*/ 60 w 120"/>
              <a:gd name="T25" fmla="*/ 56 h 124"/>
              <a:gd name="T26" fmla="*/ 50 w 120"/>
              <a:gd name="T27" fmla="*/ 57 h 124"/>
              <a:gd name="T28" fmla="*/ 35 w 120"/>
              <a:gd name="T29" fmla="*/ 60 h 124"/>
              <a:gd name="T30" fmla="*/ 47 w 120"/>
              <a:gd name="T31" fmla="*/ 62 h 124"/>
              <a:gd name="T32" fmla="*/ 50 w 120"/>
              <a:gd name="T33" fmla="*/ 64 h 124"/>
              <a:gd name="T34" fmla="*/ 50 w 120"/>
              <a:gd name="T35" fmla="*/ 64 h 124"/>
              <a:gd name="T36" fmla="*/ 51 w 120"/>
              <a:gd name="T37" fmla="*/ 64 h 124"/>
              <a:gd name="T38" fmla="*/ 51 w 120"/>
              <a:gd name="T39" fmla="*/ 64 h 124"/>
              <a:gd name="T40" fmla="*/ 51 w 120"/>
              <a:gd name="T41" fmla="*/ 65 h 124"/>
              <a:gd name="T42" fmla="*/ 51 w 120"/>
              <a:gd name="T43" fmla="*/ 65 h 124"/>
              <a:gd name="T44" fmla="*/ 51 w 120"/>
              <a:gd name="T45" fmla="*/ 65 h 124"/>
              <a:gd name="T46" fmla="*/ 52 w 120"/>
              <a:gd name="T47" fmla="*/ 65 h 124"/>
              <a:gd name="T48" fmla="*/ 52 w 120"/>
              <a:gd name="T49" fmla="*/ 65 h 124"/>
              <a:gd name="T50" fmla="*/ 52 w 120"/>
              <a:gd name="T51" fmla="*/ 65 h 124"/>
              <a:gd name="T52" fmla="*/ 52 w 120"/>
              <a:gd name="T53" fmla="*/ 65 h 124"/>
              <a:gd name="T54" fmla="*/ 53 w 120"/>
              <a:gd name="T55" fmla="*/ 65 h 124"/>
              <a:gd name="T56" fmla="*/ 53 w 120"/>
              <a:gd name="T57" fmla="*/ 65 h 124"/>
              <a:gd name="T58" fmla="*/ 53 w 120"/>
              <a:gd name="T59" fmla="*/ 65 h 124"/>
              <a:gd name="T60" fmla="*/ 53 w 120"/>
              <a:gd name="T61" fmla="*/ 65 h 124"/>
              <a:gd name="T62" fmla="*/ 53 w 120"/>
              <a:gd name="T63" fmla="*/ 65 h 124"/>
              <a:gd name="T64" fmla="*/ 54 w 120"/>
              <a:gd name="T65" fmla="*/ 65 h 124"/>
              <a:gd name="T66" fmla="*/ 54 w 120"/>
              <a:gd name="T67" fmla="*/ 65 h 124"/>
              <a:gd name="T68" fmla="*/ 54 w 120"/>
              <a:gd name="T69" fmla="*/ 64 h 124"/>
              <a:gd name="T70" fmla="*/ 54 w 120"/>
              <a:gd name="T71" fmla="*/ 64 h 124"/>
              <a:gd name="T72" fmla="*/ 55 w 120"/>
              <a:gd name="T73" fmla="*/ 64 h 124"/>
              <a:gd name="T74" fmla="*/ 58 w 120"/>
              <a:gd name="T75" fmla="*/ 62 h 124"/>
              <a:gd name="T76" fmla="*/ 64 w 120"/>
              <a:gd name="T77" fmla="*/ 63 h 124"/>
              <a:gd name="T78" fmla="*/ 69 w 120"/>
              <a:gd name="T79" fmla="*/ 64 h 124"/>
              <a:gd name="T80" fmla="*/ 80 w 120"/>
              <a:gd name="T81" fmla="*/ 64 h 124"/>
              <a:gd name="T82" fmla="*/ 29 w 120"/>
              <a:gd name="T83" fmla="*/ 26 h 124"/>
              <a:gd name="T84" fmla="*/ 25 w 120"/>
              <a:gd name="T85" fmla="*/ 30 h 124"/>
              <a:gd name="T86" fmla="*/ 106 w 120"/>
              <a:gd name="T87" fmla="*/ 63 h 124"/>
              <a:gd name="T88" fmla="*/ 120 w 120"/>
              <a:gd name="T89" fmla="*/ 60 h 124"/>
              <a:gd name="T90" fmla="*/ 95 w 120"/>
              <a:gd name="T91" fmla="*/ 30 h 124"/>
              <a:gd name="T92" fmla="*/ 91 w 120"/>
              <a:gd name="T93" fmla="*/ 26 h 124"/>
              <a:gd name="T94" fmla="*/ 63 w 120"/>
              <a:gd name="T95" fmla="*/ 14 h 124"/>
              <a:gd name="T96" fmla="*/ 60 w 120"/>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14" y="58"/>
                </a:moveTo>
                <a:cubicBezTo>
                  <a:pt x="15" y="58"/>
                  <a:pt x="16" y="59"/>
                  <a:pt x="16" y="60"/>
                </a:cubicBezTo>
                <a:cubicBezTo>
                  <a:pt x="16" y="62"/>
                  <a:pt x="15" y="63"/>
                  <a:pt x="14" y="63"/>
                </a:cubicBezTo>
                <a:cubicBezTo>
                  <a:pt x="3" y="63"/>
                  <a:pt x="3" y="63"/>
                  <a:pt x="3" y="63"/>
                </a:cubicBezTo>
                <a:cubicBezTo>
                  <a:pt x="1" y="63"/>
                  <a:pt x="0" y="62"/>
                  <a:pt x="0" y="60"/>
                </a:cubicBezTo>
                <a:cubicBezTo>
                  <a:pt x="0" y="59"/>
                  <a:pt x="1" y="58"/>
                  <a:pt x="3" y="58"/>
                </a:cubicBezTo>
                <a:cubicBezTo>
                  <a:pt x="14" y="58"/>
                  <a:pt x="14" y="58"/>
                  <a:pt x="14" y="58"/>
                </a:cubicBezTo>
                <a:close/>
                <a:moveTo>
                  <a:pt x="60" y="20"/>
                </a:moveTo>
                <a:cubicBezTo>
                  <a:pt x="60" y="20"/>
                  <a:pt x="60" y="20"/>
                  <a:pt x="60" y="20"/>
                </a:cubicBezTo>
                <a:cubicBezTo>
                  <a:pt x="82" y="20"/>
                  <a:pt x="100" y="38"/>
                  <a:pt x="100" y="60"/>
                </a:cubicBezTo>
                <a:cubicBezTo>
                  <a:pt x="100" y="83"/>
                  <a:pt x="82" y="101"/>
                  <a:pt x="60" y="101"/>
                </a:cubicBezTo>
                <a:cubicBezTo>
                  <a:pt x="38" y="101"/>
                  <a:pt x="20" y="83"/>
                  <a:pt x="20" y="60"/>
                </a:cubicBezTo>
                <a:cubicBezTo>
                  <a:pt x="20" y="38"/>
                  <a:pt x="38" y="20"/>
                  <a:pt x="60" y="20"/>
                </a:cubicBezTo>
                <a:close/>
                <a:moveTo>
                  <a:pt x="60" y="30"/>
                </a:moveTo>
                <a:cubicBezTo>
                  <a:pt x="60" y="30"/>
                  <a:pt x="60" y="30"/>
                  <a:pt x="60" y="30"/>
                </a:cubicBezTo>
                <a:cubicBezTo>
                  <a:pt x="43" y="30"/>
                  <a:pt x="30" y="44"/>
                  <a:pt x="30" y="60"/>
                </a:cubicBezTo>
                <a:cubicBezTo>
                  <a:pt x="30" y="77"/>
                  <a:pt x="43" y="91"/>
                  <a:pt x="60" y="91"/>
                </a:cubicBezTo>
                <a:cubicBezTo>
                  <a:pt x="77" y="91"/>
                  <a:pt x="90" y="77"/>
                  <a:pt x="90" y="60"/>
                </a:cubicBezTo>
                <a:cubicBezTo>
                  <a:pt x="90" y="44"/>
                  <a:pt x="77" y="30"/>
                  <a:pt x="60" y="30"/>
                </a:cubicBezTo>
                <a:close/>
                <a:moveTo>
                  <a:pt x="44" y="108"/>
                </a:moveTo>
                <a:cubicBezTo>
                  <a:pt x="44" y="108"/>
                  <a:pt x="44" y="108"/>
                  <a:pt x="44" y="108"/>
                </a:cubicBezTo>
                <a:cubicBezTo>
                  <a:pt x="42" y="108"/>
                  <a:pt x="41" y="107"/>
                  <a:pt x="41" y="105"/>
                </a:cubicBezTo>
                <a:cubicBezTo>
                  <a:pt x="41" y="104"/>
                  <a:pt x="42" y="102"/>
                  <a:pt x="44" y="102"/>
                </a:cubicBezTo>
                <a:cubicBezTo>
                  <a:pt x="76" y="102"/>
                  <a:pt x="76" y="102"/>
                  <a:pt x="76" y="102"/>
                </a:cubicBezTo>
                <a:cubicBezTo>
                  <a:pt x="78" y="102"/>
                  <a:pt x="79" y="104"/>
                  <a:pt x="79" y="105"/>
                </a:cubicBezTo>
                <a:cubicBezTo>
                  <a:pt x="79" y="107"/>
                  <a:pt x="78" y="108"/>
                  <a:pt x="76" y="108"/>
                </a:cubicBezTo>
                <a:cubicBezTo>
                  <a:pt x="44" y="108"/>
                  <a:pt x="44" y="108"/>
                  <a:pt x="44" y="108"/>
                </a:cubicBezTo>
                <a:close/>
                <a:moveTo>
                  <a:pt x="53" y="124"/>
                </a:moveTo>
                <a:cubicBezTo>
                  <a:pt x="53" y="124"/>
                  <a:pt x="53" y="124"/>
                  <a:pt x="53" y="124"/>
                </a:cubicBezTo>
                <a:cubicBezTo>
                  <a:pt x="51" y="124"/>
                  <a:pt x="50" y="123"/>
                  <a:pt x="50" y="121"/>
                </a:cubicBezTo>
                <a:cubicBezTo>
                  <a:pt x="50" y="119"/>
                  <a:pt x="51" y="118"/>
                  <a:pt x="53" y="118"/>
                </a:cubicBezTo>
                <a:cubicBezTo>
                  <a:pt x="67" y="118"/>
                  <a:pt x="67" y="118"/>
                  <a:pt x="67" y="118"/>
                </a:cubicBezTo>
                <a:cubicBezTo>
                  <a:pt x="69" y="118"/>
                  <a:pt x="70" y="119"/>
                  <a:pt x="70" y="121"/>
                </a:cubicBezTo>
                <a:cubicBezTo>
                  <a:pt x="70" y="123"/>
                  <a:pt x="69" y="124"/>
                  <a:pt x="67" y="124"/>
                </a:cubicBezTo>
                <a:cubicBezTo>
                  <a:pt x="53" y="124"/>
                  <a:pt x="53" y="124"/>
                  <a:pt x="53" y="124"/>
                </a:cubicBezTo>
                <a:close/>
                <a:moveTo>
                  <a:pt x="44" y="116"/>
                </a:moveTo>
                <a:cubicBezTo>
                  <a:pt x="44" y="116"/>
                  <a:pt x="44" y="116"/>
                  <a:pt x="44" y="116"/>
                </a:cubicBezTo>
                <a:cubicBezTo>
                  <a:pt x="42" y="116"/>
                  <a:pt x="41" y="115"/>
                  <a:pt x="41" y="113"/>
                </a:cubicBezTo>
                <a:cubicBezTo>
                  <a:pt x="41" y="112"/>
                  <a:pt x="42" y="110"/>
                  <a:pt x="44" y="110"/>
                </a:cubicBezTo>
                <a:cubicBezTo>
                  <a:pt x="76" y="110"/>
                  <a:pt x="76" y="110"/>
                  <a:pt x="76" y="110"/>
                </a:cubicBezTo>
                <a:cubicBezTo>
                  <a:pt x="78" y="110"/>
                  <a:pt x="79" y="112"/>
                  <a:pt x="79" y="113"/>
                </a:cubicBezTo>
                <a:cubicBezTo>
                  <a:pt x="79" y="115"/>
                  <a:pt x="78" y="116"/>
                  <a:pt x="76" y="116"/>
                </a:cubicBezTo>
                <a:cubicBezTo>
                  <a:pt x="44" y="116"/>
                  <a:pt x="44" y="116"/>
                  <a:pt x="44" y="116"/>
                </a:cubicBezTo>
                <a:close/>
                <a:moveTo>
                  <a:pt x="84" y="60"/>
                </a:moveTo>
                <a:cubicBezTo>
                  <a:pt x="84" y="60"/>
                  <a:pt x="84" y="60"/>
                  <a:pt x="84" y="60"/>
                </a:cubicBezTo>
                <a:cubicBezTo>
                  <a:pt x="83" y="59"/>
                  <a:pt x="82" y="58"/>
                  <a:pt x="80" y="57"/>
                </a:cubicBezTo>
                <a:cubicBezTo>
                  <a:pt x="79" y="57"/>
                  <a:pt x="78" y="56"/>
                  <a:pt x="78" y="56"/>
                </a:cubicBezTo>
                <a:cubicBezTo>
                  <a:pt x="77" y="56"/>
                  <a:pt x="76" y="56"/>
                  <a:pt x="75" y="56"/>
                </a:cubicBezTo>
                <a:cubicBezTo>
                  <a:pt x="72" y="56"/>
                  <a:pt x="70" y="57"/>
                  <a:pt x="67" y="58"/>
                </a:cubicBezTo>
                <a:cubicBezTo>
                  <a:pt x="67" y="58"/>
                  <a:pt x="66" y="57"/>
                  <a:pt x="65" y="57"/>
                </a:cubicBezTo>
                <a:cubicBezTo>
                  <a:pt x="64" y="57"/>
                  <a:pt x="64" y="56"/>
                  <a:pt x="63" y="56"/>
                </a:cubicBezTo>
                <a:cubicBezTo>
                  <a:pt x="62" y="56"/>
                  <a:pt x="61" y="56"/>
                  <a:pt x="60" y="56"/>
                </a:cubicBezTo>
                <a:cubicBezTo>
                  <a:pt x="59" y="56"/>
                  <a:pt x="58" y="56"/>
                  <a:pt x="57" y="56"/>
                </a:cubicBezTo>
                <a:cubicBezTo>
                  <a:pt x="56" y="56"/>
                  <a:pt x="56" y="57"/>
                  <a:pt x="55" y="57"/>
                </a:cubicBezTo>
                <a:cubicBezTo>
                  <a:pt x="54" y="57"/>
                  <a:pt x="53" y="58"/>
                  <a:pt x="52" y="58"/>
                </a:cubicBezTo>
                <a:cubicBezTo>
                  <a:pt x="52" y="58"/>
                  <a:pt x="51" y="57"/>
                  <a:pt x="50" y="57"/>
                </a:cubicBezTo>
                <a:cubicBezTo>
                  <a:pt x="49" y="57"/>
                  <a:pt x="49" y="56"/>
                  <a:pt x="48" y="56"/>
                </a:cubicBezTo>
                <a:cubicBezTo>
                  <a:pt x="47" y="56"/>
                  <a:pt x="46" y="56"/>
                  <a:pt x="45" y="56"/>
                </a:cubicBezTo>
                <a:cubicBezTo>
                  <a:pt x="42" y="56"/>
                  <a:pt x="40" y="57"/>
                  <a:pt x="37" y="58"/>
                </a:cubicBezTo>
                <a:cubicBezTo>
                  <a:pt x="37" y="59"/>
                  <a:pt x="36" y="59"/>
                  <a:pt x="35" y="60"/>
                </a:cubicBezTo>
                <a:cubicBezTo>
                  <a:pt x="34" y="61"/>
                  <a:pt x="34" y="63"/>
                  <a:pt x="35" y="64"/>
                </a:cubicBezTo>
                <a:cubicBezTo>
                  <a:pt x="37" y="65"/>
                  <a:pt x="38" y="65"/>
                  <a:pt x="40" y="64"/>
                </a:cubicBezTo>
                <a:cubicBezTo>
                  <a:pt x="41" y="63"/>
                  <a:pt x="43" y="62"/>
                  <a:pt x="45" y="62"/>
                </a:cubicBezTo>
                <a:cubicBezTo>
                  <a:pt x="46" y="62"/>
                  <a:pt x="46" y="62"/>
                  <a:pt x="47" y="62"/>
                </a:cubicBezTo>
                <a:cubicBezTo>
                  <a:pt x="47" y="62"/>
                  <a:pt x="47" y="62"/>
                  <a:pt x="48" y="62"/>
                </a:cubicBezTo>
                <a:cubicBezTo>
                  <a:pt x="49" y="63"/>
                  <a:pt x="50" y="63"/>
                  <a:pt x="50" y="64"/>
                </a:cubicBezTo>
                <a:cubicBezTo>
                  <a:pt x="50" y="64"/>
                  <a:pt x="50" y="64"/>
                  <a:pt x="50" y="64"/>
                </a:cubicBezTo>
                <a:cubicBezTo>
                  <a:pt x="50" y="64"/>
                  <a:pt x="50" y="64"/>
                  <a:pt x="50" y="64"/>
                </a:cubicBezTo>
                <a:cubicBezTo>
                  <a:pt x="50" y="64"/>
                  <a:pt x="50" y="64"/>
                  <a:pt x="50" y="64"/>
                </a:cubicBezTo>
                <a:cubicBezTo>
                  <a:pt x="50" y="64"/>
                  <a:pt x="50" y="64"/>
                  <a:pt x="50" y="64"/>
                </a:cubicBezTo>
                <a:cubicBezTo>
                  <a:pt x="50" y="64"/>
                  <a:pt x="50" y="64"/>
                  <a:pt x="50" y="64"/>
                </a:cubicBezTo>
                <a:cubicBezTo>
                  <a:pt x="50" y="64"/>
                  <a:pt x="50" y="64"/>
                  <a:pt x="50"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1" y="65"/>
                  <a:pt x="51" y="65"/>
                  <a:pt x="51"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2" y="65"/>
                  <a:pt x="52"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3" y="65"/>
                  <a:pt x="53" y="65"/>
                  <a:pt x="53"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4"/>
                  <a:pt x="54" y="64"/>
                  <a:pt x="54" y="64"/>
                </a:cubicBezTo>
                <a:cubicBezTo>
                  <a:pt x="54" y="64"/>
                  <a:pt x="54" y="64"/>
                  <a:pt x="54" y="64"/>
                </a:cubicBezTo>
                <a:cubicBezTo>
                  <a:pt x="54" y="64"/>
                  <a:pt x="54" y="64"/>
                  <a:pt x="54" y="64"/>
                </a:cubicBezTo>
                <a:cubicBezTo>
                  <a:pt x="54" y="64"/>
                  <a:pt x="54" y="64"/>
                  <a:pt x="54" y="64"/>
                </a:cubicBezTo>
                <a:cubicBezTo>
                  <a:pt x="54" y="64"/>
                  <a:pt x="54" y="64"/>
                  <a:pt x="54" y="64"/>
                </a:cubicBezTo>
                <a:cubicBezTo>
                  <a:pt x="54" y="64"/>
                  <a:pt x="54" y="64"/>
                  <a:pt x="54" y="64"/>
                </a:cubicBezTo>
                <a:cubicBezTo>
                  <a:pt x="54" y="64"/>
                  <a:pt x="54" y="64"/>
                  <a:pt x="54" y="64"/>
                </a:cubicBezTo>
                <a:cubicBezTo>
                  <a:pt x="54" y="64"/>
                  <a:pt x="54" y="64"/>
                  <a:pt x="54"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3"/>
                  <a:pt x="56" y="63"/>
                  <a:pt x="57" y="62"/>
                </a:cubicBezTo>
                <a:cubicBezTo>
                  <a:pt x="57" y="62"/>
                  <a:pt x="58" y="62"/>
                  <a:pt x="58" y="62"/>
                </a:cubicBezTo>
                <a:cubicBezTo>
                  <a:pt x="59" y="62"/>
                  <a:pt x="59" y="62"/>
                  <a:pt x="60" y="62"/>
                </a:cubicBezTo>
                <a:cubicBezTo>
                  <a:pt x="61" y="62"/>
                  <a:pt x="61" y="62"/>
                  <a:pt x="61" y="62"/>
                </a:cubicBezTo>
                <a:cubicBezTo>
                  <a:pt x="62" y="62"/>
                  <a:pt x="62" y="62"/>
                  <a:pt x="63" y="62"/>
                </a:cubicBezTo>
                <a:cubicBezTo>
                  <a:pt x="63" y="63"/>
                  <a:pt x="64" y="63"/>
                  <a:pt x="64" y="63"/>
                </a:cubicBezTo>
                <a:cubicBezTo>
                  <a:pt x="65" y="63"/>
                  <a:pt x="65" y="64"/>
                  <a:pt x="65" y="64"/>
                </a:cubicBezTo>
                <a:cubicBezTo>
                  <a:pt x="65" y="64"/>
                  <a:pt x="65" y="64"/>
                  <a:pt x="65" y="64"/>
                </a:cubicBezTo>
                <a:cubicBezTo>
                  <a:pt x="65" y="64"/>
                  <a:pt x="65" y="64"/>
                  <a:pt x="65" y="64"/>
                </a:cubicBezTo>
                <a:cubicBezTo>
                  <a:pt x="66" y="65"/>
                  <a:pt x="68" y="65"/>
                  <a:pt x="69" y="64"/>
                </a:cubicBezTo>
                <a:cubicBezTo>
                  <a:pt x="71" y="63"/>
                  <a:pt x="73" y="62"/>
                  <a:pt x="75" y="62"/>
                </a:cubicBezTo>
                <a:cubicBezTo>
                  <a:pt x="76" y="62"/>
                  <a:pt x="76" y="62"/>
                  <a:pt x="76" y="62"/>
                </a:cubicBezTo>
                <a:cubicBezTo>
                  <a:pt x="77" y="62"/>
                  <a:pt x="77" y="62"/>
                  <a:pt x="78" y="62"/>
                </a:cubicBezTo>
                <a:cubicBezTo>
                  <a:pt x="79" y="63"/>
                  <a:pt x="80" y="63"/>
                  <a:pt x="80" y="64"/>
                </a:cubicBezTo>
                <a:cubicBezTo>
                  <a:pt x="82" y="65"/>
                  <a:pt x="83" y="65"/>
                  <a:pt x="84" y="64"/>
                </a:cubicBezTo>
                <a:cubicBezTo>
                  <a:pt x="86" y="63"/>
                  <a:pt x="86" y="61"/>
                  <a:pt x="84" y="60"/>
                </a:cubicBezTo>
                <a:close/>
                <a:moveTo>
                  <a:pt x="29" y="26"/>
                </a:moveTo>
                <a:cubicBezTo>
                  <a:pt x="29" y="26"/>
                  <a:pt x="29" y="26"/>
                  <a:pt x="29" y="26"/>
                </a:cubicBezTo>
                <a:cubicBezTo>
                  <a:pt x="22" y="18"/>
                  <a:pt x="22" y="18"/>
                  <a:pt x="22" y="18"/>
                </a:cubicBezTo>
                <a:cubicBezTo>
                  <a:pt x="21" y="17"/>
                  <a:pt x="19" y="17"/>
                  <a:pt x="17" y="18"/>
                </a:cubicBezTo>
                <a:cubicBezTo>
                  <a:pt x="16" y="19"/>
                  <a:pt x="16" y="21"/>
                  <a:pt x="17" y="22"/>
                </a:cubicBezTo>
                <a:cubicBezTo>
                  <a:pt x="25" y="30"/>
                  <a:pt x="25" y="30"/>
                  <a:pt x="25" y="30"/>
                </a:cubicBezTo>
                <a:cubicBezTo>
                  <a:pt x="26" y="31"/>
                  <a:pt x="28" y="31"/>
                  <a:pt x="29" y="30"/>
                </a:cubicBezTo>
                <a:cubicBezTo>
                  <a:pt x="30" y="29"/>
                  <a:pt x="30" y="27"/>
                  <a:pt x="29" y="26"/>
                </a:cubicBezTo>
                <a:close/>
                <a:moveTo>
                  <a:pt x="106" y="63"/>
                </a:moveTo>
                <a:cubicBezTo>
                  <a:pt x="106" y="63"/>
                  <a:pt x="106" y="63"/>
                  <a:pt x="106" y="63"/>
                </a:cubicBezTo>
                <a:cubicBezTo>
                  <a:pt x="105" y="63"/>
                  <a:pt x="103" y="62"/>
                  <a:pt x="103" y="60"/>
                </a:cubicBezTo>
                <a:cubicBezTo>
                  <a:pt x="103" y="59"/>
                  <a:pt x="105" y="58"/>
                  <a:pt x="106" y="58"/>
                </a:cubicBezTo>
                <a:cubicBezTo>
                  <a:pt x="117" y="58"/>
                  <a:pt x="117" y="58"/>
                  <a:pt x="117" y="58"/>
                </a:cubicBezTo>
                <a:cubicBezTo>
                  <a:pt x="119" y="58"/>
                  <a:pt x="120" y="59"/>
                  <a:pt x="120" y="60"/>
                </a:cubicBezTo>
                <a:cubicBezTo>
                  <a:pt x="120" y="62"/>
                  <a:pt x="119" y="63"/>
                  <a:pt x="117" y="63"/>
                </a:cubicBezTo>
                <a:cubicBezTo>
                  <a:pt x="106" y="63"/>
                  <a:pt x="106" y="63"/>
                  <a:pt x="106" y="63"/>
                </a:cubicBezTo>
                <a:close/>
                <a:moveTo>
                  <a:pt x="95" y="30"/>
                </a:moveTo>
                <a:cubicBezTo>
                  <a:pt x="95" y="30"/>
                  <a:pt x="95" y="30"/>
                  <a:pt x="95" y="30"/>
                </a:cubicBezTo>
                <a:cubicBezTo>
                  <a:pt x="102" y="22"/>
                  <a:pt x="102" y="22"/>
                  <a:pt x="102" y="22"/>
                </a:cubicBezTo>
                <a:cubicBezTo>
                  <a:pt x="104" y="21"/>
                  <a:pt x="104" y="19"/>
                  <a:pt x="102" y="18"/>
                </a:cubicBezTo>
                <a:cubicBezTo>
                  <a:pt x="101" y="17"/>
                  <a:pt x="99" y="17"/>
                  <a:pt x="98" y="18"/>
                </a:cubicBezTo>
                <a:cubicBezTo>
                  <a:pt x="91" y="26"/>
                  <a:pt x="91" y="26"/>
                  <a:pt x="91" y="26"/>
                </a:cubicBezTo>
                <a:cubicBezTo>
                  <a:pt x="90" y="27"/>
                  <a:pt x="90" y="29"/>
                  <a:pt x="91" y="30"/>
                </a:cubicBezTo>
                <a:cubicBezTo>
                  <a:pt x="92" y="31"/>
                  <a:pt x="94" y="31"/>
                  <a:pt x="95" y="30"/>
                </a:cubicBezTo>
                <a:close/>
                <a:moveTo>
                  <a:pt x="63" y="14"/>
                </a:moveTo>
                <a:cubicBezTo>
                  <a:pt x="63" y="14"/>
                  <a:pt x="63" y="14"/>
                  <a:pt x="63" y="14"/>
                </a:cubicBezTo>
                <a:cubicBezTo>
                  <a:pt x="63" y="16"/>
                  <a:pt x="62" y="17"/>
                  <a:pt x="60" y="17"/>
                </a:cubicBezTo>
                <a:cubicBezTo>
                  <a:pt x="58" y="17"/>
                  <a:pt x="57" y="16"/>
                  <a:pt x="57" y="14"/>
                </a:cubicBezTo>
                <a:cubicBezTo>
                  <a:pt x="57" y="3"/>
                  <a:pt x="57" y="3"/>
                  <a:pt x="57" y="3"/>
                </a:cubicBezTo>
                <a:cubicBezTo>
                  <a:pt x="57" y="2"/>
                  <a:pt x="58" y="0"/>
                  <a:pt x="60" y="0"/>
                </a:cubicBezTo>
                <a:cubicBezTo>
                  <a:pt x="62" y="0"/>
                  <a:pt x="63" y="2"/>
                  <a:pt x="63" y="3"/>
                </a:cubicBezTo>
                <a:cubicBezTo>
                  <a:pt x="63" y="14"/>
                  <a:pt x="63" y="14"/>
                  <a:pt x="63" y="14"/>
                </a:cubicBezTo>
                <a:close/>
              </a:path>
            </a:pathLst>
          </a:custGeom>
          <a:solidFill>
            <a:schemeClr val="accent3"/>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9" name="Freeform 21">
            <a:extLst>
              <a:ext uri="{FF2B5EF4-FFF2-40B4-BE49-F238E27FC236}">
                <a16:creationId xmlns:a16="http://schemas.microsoft.com/office/drawing/2014/main" id="{B28C3D17-2814-45B8-95E5-AE6DDEFE0155}"/>
              </a:ext>
            </a:extLst>
          </p:cNvPr>
          <p:cNvSpPr>
            <a:spLocks noEditPoints="1"/>
          </p:cNvSpPr>
          <p:nvPr/>
        </p:nvSpPr>
        <p:spPr bwMode="auto">
          <a:xfrm>
            <a:off x="8941647" y="4173040"/>
            <a:ext cx="260975" cy="330059"/>
          </a:xfrm>
          <a:custGeom>
            <a:avLst/>
            <a:gdLst>
              <a:gd name="T0" fmla="*/ 4 w 81"/>
              <a:gd name="T1" fmla="*/ 0 h 103"/>
              <a:gd name="T2" fmla="*/ 77 w 81"/>
              <a:gd name="T3" fmla="*/ 8 h 103"/>
              <a:gd name="T4" fmla="*/ 66 w 81"/>
              <a:gd name="T5" fmla="*/ 38 h 103"/>
              <a:gd name="T6" fmla="*/ 67 w 81"/>
              <a:gd name="T7" fmla="*/ 67 h 103"/>
              <a:gd name="T8" fmla="*/ 81 w 81"/>
              <a:gd name="T9" fmla="*/ 99 h 103"/>
              <a:gd name="T10" fmla="*/ 0 w 81"/>
              <a:gd name="T11" fmla="*/ 99 h 103"/>
              <a:gd name="T12" fmla="*/ 15 w 81"/>
              <a:gd name="T13" fmla="*/ 67 h 103"/>
              <a:gd name="T14" fmla="*/ 15 w 81"/>
              <a:gd name="T15" fmla="*/ 38 h 103"/>
              <a:gd name="T16" fmla="*/ 4 w 81"/>
              <a:gd name="T17" fmla="*/ 8 h 103"/>
              <a:gd name="T18" fmla="*/ 55 w 81"/>
              <a:gd name="T19" fmla="*/ 77 h 103"/>
              <a:gd name="T20" fmla="*/ 13 w 81"/>
              <a:gd name="T21" fmla="*/ 95 h 103"/>
              <a:gd name="T22" fmla="*/ 14 w 81"/>
              <a:gd name="T23" fmla="*/ 82 h 103"/>
              <a:gd name="T24" fmla="*/ 58 w 81"/>
              <a:gd name="T25" fmla="*/ 73 h 103"/>
              <a:gd name="T26" fmla="*/ 62 w 81"/>
              <a:gd name="T27" fmla="*/ 69 h 103"/>
              <a:gd name="T28" fmla="*/ 44 w 81"/>
              <a:gd name="T29" fmla="*/ 55 h 103"/>
              <a:gd name="T30" fmla="*/ 43 w 81"/>
              <a:gd name="T31" fmla="*/ 54 h 103"/>
              <a:gd name="T32" fmla="*/ 43 w 81"/>
              <a:gd name="T33" fmla="*/ 54 h 103"/>
              <a:gd name="T34" fmla="*/ 42 w 81"/>
              <a:gd name="T35" fmla="*/ 53 h 103"/>
              <a:gd name="T36" fmla="*/ 42 w 81"/>
              <a:gd name="T37" fmla="*/ 52 h 103"/>
              <a:gd name="T38" fmla="*/ 42 w 81"/>
              <a:gd name="T39" fmla="*/ 52 h 103"/>
              <a:gd name="T40" fmla="*/ 43 w 81"/>
              <a:gd name="T41" fmla="*/ 51 h 103"/>
              <a:gd name="T42" fmla="*/ 43 w 81"/>
              <a:gd name="T43" fmla="*/ 51 h 103"/>
              <a:gd name="T44" fmla="*/ 43 w 81"/>
              <a:gd name="T45" fmla="*/ 51 h 103"/>
              <a:gd name="T46" fmla="*/ 44 w 81"/>
              <a:gd name="T47" fmla="*/ 50 h 103"/>
              <a:gd name="T48" fmla="*/ 69 w 81"/>
              <a:gd name="T49" fmla="*/ 8 h 103"/>
              <a:gd name="T50" fmla="*/ 19 w 81"/>
              <a:gd name="T51" fmla="*/ 35 h 103"/>
              <a:gd name="T52" fmla="*/ 38 w 81"/>
              <a:gd name="T53" fmla="*/ 50 h 103"/>
              <a:gd name="T54" fmla="*/ 39 w 81"/>
              <a:gd name="T55" fmla="*/ 51 h 103"/>
              <a:gd name="T56" fmla="*/ 39 w 81"/>
              <a:gd name="T57" fmla="*/ 51 h 103"/>
              <a:gd name="T58" fmla="*/ 39 w 81"/>
              <a:gd name="T59" fmla="*/ 52 h 103"/>
              <a:gd name="T60" fmla="*/ 39 w 81"/>
              <a:gd name="T61" fmla="*/ 52 h 103"/>
              <a:gd name="T62" fmla="*/ 39 w 81"/>
              <a:gd name="T63" fmla="*/ 53 h 103"/>
              <a:gd name="T64" fmla="*/ 39 w 81"/>
              <a:gd name="T65" fmla="*/ 53 h 103"/>
              <a:gd name="T66" fmla="*/ 39 w 81"/>
              <a:gd name="T67" fmla="*/ 54 h 103"/>
              <a:gd name="T68" fmla="*/ 38 w 81"/>
              <a:gd name="T69" fmla="*/ 54 h 103"/>
              <a:gd name="T70" fmla="*/ 38 w 81"/>
              <a:gd name="T71" fmla="*/ 55 h 103"/>
              <a:gd name="T72" fmla="*/ 14 w 81"/>
              <a:gd name="T73" fmla="*/ 82 h 103"/>
              <a:gd name="T74" fmla="*/ 28 w 81"/>
              <a:gd name="T75" fmla="*/ 40 h 103"/>
              <a:gd name="T76" fmla="*/ 39 w 81"/>
              <a:gd name="T77" fmla="*/ 46 h 103"/>
              <a:gd name="T78" fmla="*/ 40 w 81"/>
              <a:gd name="T79" fmla="*/ 47 h 103"/>
              <a:gd name="T80" fmla="*/ 42 w 81"/>
              <a:gd name="T81" fmla="*/ 47 h 103"/>
              <a:gd name="T82" fmla="*/ 43 w 81"/>
              <a:gd name="T83" fmla="*/ 46 h 103"/>
              <a:gd name="T84" fmla="*/ 61 w 81"/>
              <a:gd name="T85" fmla="*/ 28 h 103"/>
              <a:gd name="T86" fmla="*/ 51 w 81"/>
              <a:gd name="T87" fmla="*/ 36 h 103"/>
              <a:gd name="T88" fmla="*/ 41 w 81"/>
              <a:gd name="T89" fmla="*/ 42 h 103"/>
              <a:gd name="T90" fmla="*/ 40 w 81"/>
              <a:gd name="T91" fmla="*/ 42 h 103"/>
              <a:gd name="T92" fmla="*/ 24 w 81"/>
              <a:gd name="T93" fmla="*/ 26 h 103"/>
              <a:gd name="T94" fmla="*/ 41 w 81"/>
              <a:gd name="T95" fmla="*/ 42 h 103"/>
              <a:gd name="T96" fmla="*/ 41 w 81"/>
              <a:gd name="T97" fmla="*/ 4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03">
                <a:moveTo>
                  <a:pt x="4" y="8"/>
                </a:moveTo>
                <a:cubicBezTo>
                  <a:pt x="2" y="8"/>
                  <a:pt x="0" y="6"/>
                  <a:pt x="0" y="4"/>
                </a:cubicBezTo>
                <a:cubicBezTo>
                  <a:pt x="0" y="2"/>
                  <a:pt x="2" y="0"/>
                  <a:pt x="4" y="0"/>
                </a:cubicBezTo>
                <a:cubicBezTo>
                  <a:pt x="77" y="0"/>
                  <a:pt x="77" y="0"/>
                  <a:pt x="77" y="0"/>
                </a:cubicBezTo>
                <a:cubicBezTo>
                  <a:pt x="79" y="0"/>
                  <a:pt x="81" y="2"/>
                  <a:pt x="81" y="4"/>
                </a:cubicBezTo>
                <a:cubicBezTo>
                  <a:pt x="81" y="6"/>
                  <a:pt x="79" y="8"/>
                  <a:pt x="77" y="8"/>
                </a:cubicBezTo>
                <a:cubicBezTo>
                  <a:pt x="74" y="8"/>
                  <a:pt x="74" y="8"/>
                  <a:pt x="74" y="8"/>
                </a:cubicBezTo>
                <a:cubicBezTo>
                  <a:pt x="73" y="21"/>
                  <a:pt x="71" y="31"/>
                  <a:pt x="67" y="38"/>
                </a:cubicBezTo>
                <a:cubicBezTo>
                  <a:pt x="66" y="38"/>
                  <a:pt x="66" y="38"/>
                  <a:pt x="66" y="38"/>
                </a:cubicBezTo>
                <a:cubicBezTo>
                  <a:pt x="62" y="45"/>
                  <a:pt x="57" y="50"/>
                  <a:pt x="51" y="52"/>
                </a:cubicBezTo>
                <a:cubicBezTo>
                  <a:pt x="57" y="55"/>
                  <a:pt x="62" y="60"/>
                  <a:pt x="66" y="67"/>
                </a:cubicBezTo>
                <a:cubicBezTo>
                  <a:pt x="67" y="67"/>
                  <a:pt x="67" y="67"/>
                  <a:pt x="67" y="67"/>
                </a:cubicBezTo>
                <a:cubicBezTo>
                  <a:pt x="70" y="74"/>
                  <a:pt x="73" y="83"/>
                  <a:pt x="74" y="95"/>
                </a:cubicBezTo>
                <a:cubicBezTo>
                  <a:pt x="77" y="95"/>
                  <a:pt x="77" y="95"/>
                  <a:pt x="77" y="95"/>
                </a:cubicBezTo>
                <a:cubicBezTo>
                  <a:pt x="79" y="95"/>
                  <a:pt x="81" y="97"/>
                  <a:pt x="81" y="99"/>
                </a:cubicBezTo>
                <a:cubicBezTo>
                  <a:pt x="81" y="101"/>
                  <a:pt x="79" y="103"/>
                  <a:pt x="77" y="103"/>
                </a:cubicBezTo>
                <a:cubicBezTo>
                  <a:pt x="4" y="103"/>
                  <a:pt x="4" y="103"/>
                  <a:pt x="4" y="103"/>
                </a:cubicBezTo>
                <a:cubicBezTo>
                  <a:pt x="2" y="103"/>
                  <a:pt x="0" y="101"/>
                  <a:pt x="0" y="99"/>
                </a:cubicBezTo>
                <a:cubicBezTo>
                  <a:pt x="0" y="97"/>
                  <a:pt x="2" y="95"/>
                  <a:pt x="4" y="95"/>
                </a:cubicBezTo>
                <a:cubicBezTo>
                  <a:pt x="8" y="95"/>
                  <a:pt x="8" y="95"/>
                  <a:pt x="8" y="95"/>
                </a:cubicBezTo>
                <a:cubicBezTo>
                  <a:pt x="8" y="83"/>
                  <a:pt x="11" y="74"/>
                  <a:pt x="15" y="67"/>
                </a:cubicBezTo>
                <a:cubicBezTo>
                  <a:pt x="15" y="67"/>
                  <a:pt x="15" y="67"/>
                  <a:pt x="15" y="67"/>
                </a:cubicBezTo>
                <a:cubicBezTo>
                  <a:pt x="19" y="60"/>
                  <a:pt x="25" y="55"/>
                  <a:pt x="31" y="52"/>
                </a:cubicBezTo>
                <a:cubicBezTo>
                  <a:pt x="25" y="50"/>
                  <a:pt x="19" y="45"/>
                  <a:pt x="15" y="38"/>
                </a:cubicBezTo>
                <a:cubicBezTo>
                  <a:pt x="15" y="38"/>
                  <a:pt x="15" y="38"/>
                  <a:pt x="15" y="38"/>
                </a:cubicBezTo>
                <a:cubicBezTo>
                  <a:pt x="11" y="31"/>
                  <a:pt x="8" y="21"/>
                  <a:pt x="8" y="8"/>
                </a:cubicBezTo>
                <a:cubicBezTo>
                  <a:pt x="4" y="8"/>
                  <a:pt x="4" y="8"/>
                  <a:pt x="4" y="8"/>
                </a:cubicBezTo>
                <a:close/>
                <a:moveTo>
                  <a:pt x="69" y="95"/>
                </a:moveTo>
                <a:cubicBezTo>
                  <a:pt x="69" y="95"/>
                  <a:pt x="69" y="95"/>
                  <a:pt x="69" y="95"/>
                </a:cubicBezTo>
                <a:cubicBezTo>
                  <a:pt x="66" y="87"/>
                  <a:pt x="61" y="81"/>
                  <a:pt x="55" y="77"/>
                </a:cubicBezTo>
                <a:cubicBezTo>
                  <a:pt x="51" y="75"/>
                  <a:pt x="46" y="74"/>
                  <a:pt x="41" y="74"/>
                </a:cubicBezTo>
                <a:cubicBezTo>
                  <a:pt x="36" y="74"/>
                  <a:pt x="31" y="75"/>
                  <a:pt x="26" y="77"/>
                </a:cubicBezTo>
                <a:cubicBezTo>
                  <a:pt x="20" y="81"/>
                  <a:pt x="15" y="87"/>
                  <a:pt x="13" y="95"/>
                </a:cubicBezTo>
                <a:cubicBezTo>
                  <a:pt x="69" y="95"/>
                  <a:pt x="69" y="95"/>
                  <a:pt x="69" y="95"/>
                </a:cubicBezTo>
                <a:close/>
                <a:moveTo>
                  <a:pt x="14" y="82"/>
                </a:moveTo>
                <a:cubicBezTo>
                  <a:pt x="14" y="82"/>
                  <a:pt x="14" y="82"/>
                  <a:pt x="14" y="82"/>
                </a:cubicBezTo>
                <a:cubicBezTo>
                  <a:pt x="17" y="78"/>
                  <a:pt x="20" y="75"/>
                  <a:pt x="24" y="73"/>
                </a:cubicBezTo>
                <a:cubicBezTo>
                  <a:pt x="29" y="70"/>
                  <a:pt x="35" y="69"/>
                  <a:pt x="41" y="69"/>
                </a:cubicBezTo>
                <a:cubicBezTo>
                  <a:pt x="47" y="69"/>
                  <a:pt x="52" y="70"/>
                  <a:pt x="58" y="73"/>
                </a:cubicBezTo>
                <a:cubicBezTo>
                  <a:pt x="61" y="75"/>
                  <a:pt x="65" y="78"/>
                  <a:pt x="67" y="82"/>
                </a:cubicBezTo>
                <a:cubicBezTo>
                  <a:pt x="66" y="77"/>
                  <a:pt x="64" y="73"/>
                  <a:pt x="62" y="70"/>
                </a:cubicBezTo>
                <a:cubicBezTo>
                  <a:pt x="62" y="69"/>
                  <a:pt x="62" y="69"/>
                  <a:pt x="62" y="69"/>
                </a:cubicBezTo>
                <a:cubicBezTo>
                  <a:pt x="58" y="61"/>
                  <a:pt x="51" y="57"/>
                  <a:pt x="44" y="55"/>
                </a:cubicBezTo>
                <a:cubicBezTo>
                  <a:pt x="44" y="55"/>
                  <a:pt x="44" y="55"/>
                  <a:pt x="44" y="55"/>
                </a:cubicBezTo>
                <a:cubicBezTo>
                  <a:pt x="44" y="55"/>
                  <a:pt x="44" y="55"/>
                  <a:pt x="44"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0"/>
                  <a:pt x="43" y="50"/>
                  <a:pt x="44" y="50"/>
                </a:cubicBezTo>
                <a:cubicBezTo>
                  <a:pt x="44" y="50"/>
                  <a:pt x="44" y="50"/>
                  <a:pt x="44" y="50"/>
                </a:cubicBezTo>
                <a:cubicBezTo>
                  <a:pt x="44" y="50"/>
                  <a:pt x="44" y="50"/>
                  <a:pt x="44" y="50"/>
                </a:cubicBezTo>
                <a:cubicBezTo>
                  <a:pt x="51" y="48"/>
                  <a:pt x="58" y="44"/>
                  <a:pt x="62" y="35"/>
                </a:cubicBezTo>
                <a:cubicBezTo>
                  <a:pt x="62" y="35"/>
                  <a:pt x="62" y="35"/>
                  <a:pt x="62" y="35"/>
                </a:cubicBezTo>
                <a:cubicBezTo>
                  <a:pt x="66" y="29"/>
                  <a:pt x="69" y="20"/>
                  <a:pt x="69" y="8"/>
                </a:cubicBezTo>
                <a:cubicBezTo>
                  <a:pt x="12" y="8"/>
                  <a:pt x="12" y="8"/>
                  <a:pt x="12" y="8"/>
                </a:cubicBezTo>
                <a:cubicBezTo>
                  <a:pt x="13" y="20"/>
                  <a:pt x="15" y="29"/>
                  <a:pt x="19" y="35"/>
                </a:cubicBezTo>
                <a:cubicBezTo>
                  <a:pt x="19" y="35"/>
                  <a:pt x="19" y="35"/>
                  <a:pt x="19" y="35"/>
                </a:cubicBezTo>
                <a:cubicBezTo>
                  <a:pt x="24" y="44"/>
                  <a:pt x="31" y="48"/>
                  <a:pt x="38" y="50"/>
                </a:cubicBezTo>
                <a:cubicBezTo>
                  <a:pt x="38" y="50"/>
                  <a:pt x="38" y="50"/>
                  <a:pt x="38" y="50"/>
                </a:cubicBezTo>
                <a:cubicBezTo>
                  <a:pt x="38" y="50"/>
                  <a:pt x="38" y="50"/>
                  <a:pt x="38" y="50"/>
                </a:cubicBezTo>
                <a:cubicBezTo>
                  <a:pt x="38" y="50"/>
                  <a:pt x="38" y="50"/>
                  <a:pt x="38" y="51"/>
                </a:cubicBezTo>
                <a:cubicBezTo>
                  <a:pt x="38" y="51"/>
                  <a:pt x="38" y="51"/>
                  <a:pt x="38"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4"/>
                  <a:pt x="39" y="54"/>
                  <a:pt x="39" y="54"/>
                </a:cubicBezTo>
                <a:cubicBezTo>
                  <a:pt x="39" y="54"/>
                  <a:pt x="39" y="54"/>
                  <a:pt x="39" y="54"/>
                </a:cubicBezTo>
                <a:cubicBezTo>
                  <a:pt x="39" y="54"/>
                  <a:pt x="39" y="54"/>
                  <a:pt x="39" y="54"/>
                </a:cubicBezTo>
                <a:cubicBezTo>
                  <a:pt x="39" y="54"/>
                  <a:pt x="39" y="54"/>
                  <a:pt x="39" y="54"/>
                </a:cubicBezTo>
                <a:cubicBezTo>
                  <a:pt x="38" y="54"/>
                  <a:pt x="38" y="54"/>
                  <a:pt x="38" y="54"/>
                </a:cubicBezTo>
                <a:cubicBezTo>
                  <a:pt x="38" y="54"/>
                  <a:pt x="38" y="54"/>
                  <a:pt x="38" y="54"/>
                </a:cubicBezTo>
                <a:cubicBezTo>
                  <a:pt x="38" y="54"/>
                  <a:pt x="38" y="54"/>
                  <a:pt x="38" y="55"/>
                </a:cubicBezTo>
                <a:cubicBezTo>
                  <a:pt x="38" y="55"/>
                  <a:pt x="38" y="55"/>
                  <a:pt x="38" y="55"/>
                </a:cubicBezTo>
                <a:cubicBezTo>
                  <a:pt x="38" y="55"/>
                  <a:pt x="38" y="55"/>
                  <a:pt x="38" y="55"/>
                </a:cubicBezTo>
                <a:cubicBezTo>
                  <a:pt x="31" y="57"/>
                  <a:pt x="24" y="61"/>
                  <a:pt x="19" y="69"/>
                </a:cubicBezTo>
                <a:cubicBezTo>
                  <a:pt x="19" y="70"/>
                  <a:pt x="19" y="70"/>
                  <a:pt x="19" y="70"/>
                </a:cubicBezTo>
                <a:cubicBezTo>
                  <a:pt x="17" y="73"/>
                  <a:pt x="16" y="77"/>
                  <a:pt x="14" y="82"/>
                </a:cubicBezTo>
                <a:close/>
                <a:moveTo>
                  <a:pt x="20" y="28"/>
                </a:moveTo>
                <a:cubicBezTo>
                  <a:pt x="20" y="28"/>
                  <a:pt x="20" y="28"/>
                  <a:pt x="20" y="28"/>
                </a:cubicBezTo>
                <a:cubicBezTo>
                  <a:pt x="22" y="33"/>
                  <a:pt x="24" y="37"/>
                  <a:pt x="28" y="40"/>
                </a:cubicBezTo>
                <a:cubicBezTo>
                  <a:pt x="31" y="43"/>
                  <a:pt x="34" y="45"/>
                  <a:pt x="39" y="46"/>
                </a:cubicBezTo>
                <a:cubicBezTo>
                  <a:pt x="39" y="46"/>
                  <a:pt x="39" y="46"/>
                  <a:pt x="39" y="46"/>
                </a:cubicBezTo>
                <a:cubicBezTo>
                  <a:pt x="39" y="46"/>
                  <a:pt x="39" y="46"/>
                  <a:pt x="39" y="46"/>
                </a:cubicBezTo>
                <a:cubicBezTo>
                  <a:pt x="40" y="47"/>
                  <a:pt x="40" y="47"/>
                  <a:pt x="40" y="47"/>
                </a:cubicBezTo>
                <a:cubicBezTo>
                  <a:pt x="40" y="47"/>
                  <a:pt x="40" y="47"/>
                  <a:pt x="40" y="47"/>
                </a:cubicBezTo>
                <a:cubicBezTo>
                  <a:pt x="40" y="47"/>
                  <a:pt x="40" y="47"/>
                  <a:pt x="40" y="47"/>
                </a:cubicBezTo>
                <a:cubicBezTo>
                  <a:pt x="40" y="47"/>
                  <a:pt x="40" y="47"/>
                  <a:pt x="40" y="47"/>
                </a:cubicBezTo>
                <a:cubicBezTo>
                  <a:pt x="41" y="47"/>
                  <a:pt x="41" y="47"/>
                  <a:pt x="42" y="47"/>
                </a:cubicBezTo>
                <a:cubicBezTo>
                  <a:pt x="42" y="47"/>
                  <a:pt x="42" y="47"/>
                  <a:pt x="42" y="47"/>
                </a:cubicBezTo>
                <a:cubicBezTo>
                  <a:pt x="43" y="46"/>
                  <a:pt x="43" y="46"/>
                  <a:pt x="43" y="46"/>
                </a:cubicBezTo>
                <a:cubicBezTo>
                  <a:pt x="43" y="46"/>
                  <a:pt x="43" y="46"/>
                  <a:pt x="43" y="46"/>
                </a:cubicBezTo>
                <a:cubicBezTo>
                  <a:pt x="43" y="46"/>
                  <a:pt x="43" y="46"/>
                  <a:pt x="43" y="46"/>
                </a:cubicBezTo>
                <a:cubicBezTo>
                  <a:pt x="47" y="45"/>
                  <a:pt x="51" y="43"/>
                  <a:pt x="54" y="40"/>
                </a:cubicBezTo>
                <a:cubicBezTo>
                  <a:pt x="54" y="40"/>
                  <a:pt x="54" y="40"/>
                  <a:pt x="54" y="40"/>
                </a:cubicBezTo>
                <a:cubicBezTo>
                  <a:pt x="57" y="37"/>
                  <a:pt x="60" y="33"/>
                  <a:pt x="61" y="28"/>
                </a:cubicBezTo>
                <a:cubicBezTo>
                  <a:pt x="62" y="27"/>
                  <a:pt x="61" y="26"/>
                  <a:pt x="60" y="25"/>
                </a:cubicBezTo>
                <a:cubicBezTo>
                  <a:pt x="59" y="25"/>
                  <a:pt x="58" y="25"/>
                  <a:pt x="57" y="26"/>
                </a:cubicBezTo>
                <a:cubicBezTo>
                  <a:pt x="56" y="30"/>
                  <a:pt x="54" y="34"/>
                  <a:pt x="51" y="36"/>
                </a:cubicBezTo>
                <a:cubicBezTo>
                  <a:pt x="48" y="39"/>
                  <a:pt x="45" y="41"/>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36" y="41"/>
                  <a:pt x="33" y="39"/>
                  <a:pt x="31" y="36"/>
                </a:cubicBezTo>
                <a:cubicBezTo>
                  <a:pt x="28" y="34"/>
                  <a:pt x="26" y="30"/>
                  <a:pt x="24" y="26"/>
                </a:cubicBezTo>
                <a:cubicBezTo>
                  <a:pt x="24" y="25"/>
                  <a:pt x="23" y="25"/>
                  <a:pt x="21" y="25"/>
                </a:cubicBezTo>
                <a:cubicBezTo>
                  <a:pt x="20" y="26"/>
                  <a:pt x="20" y="27"/>
                  <a:pt x="20" y="28"/>
                </a:cubicBezTo>
                <a:close/>
                <a:moveTo>
                  <a:pt x="41" y="42"/>
                </a:moveTo>
                <a:cubicBezTo>
                  <a:pt x="41" y="42"/>
                  <a:pt x="41" y="42"/>
                  <a:pt x="41" y="42"/>
                </a:cubicBezTo>
                <a:cubicBezTo>
                  <a:pt x="41" y="42"/>
                  <a:pt x="41" y="42"/>
                  <a:pt x="41" y="42"/>
                </a:cubicBezTo>
                <a:cubicBezTo>
                  <a:pt x="41" y="42"/>
                  <a:pt x="41" y="42"/>
                  <a:pt x="4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0" name="Freeform 22">
            <a:extLst>
              <a:ext uri="{FF2B5EF4-FFF2-40B4-BE49-F238E27FC236}">
                <a16:creationId xmlns:a16="http://schemas.microsoft.com/office/drawing/2014/main" id="{5C42E90F-1C1A-42EA-855A-F91870EE82FB}"/>
              </a:ext>
            </a:extLst>
          </p:cNvPr>
          <p:cNvSpPr>
            <a:spLocks noEditPoints="1"/>
          </p:cNvSpPr>
          <p:nvPr/>
        </p:nvSpPr>
        <p:spPr bwMode="auto">
          <a:xfrm>
            <a:off x="4416422" y="2931623"/>
            <a:ext cx="354534" cy="359617"/>
          </a:xfrm>
          <a:custGeom>
            <a:avLst/>
            <a:gdLst>
              <a:gd name="T0" fmla="*/ 59 w 109"/>
              <a:gd name="T1" fmla="*/ 56 h 112"/>
              <a:gd name="T2" fmla="*/ 55 w 109"/>
              <a:gd name="T3" fmla="*/ 21 h 112"/>
              <a:gd name="T4" fmla="*/ 51 w 109"/>
              <a:gd name="T5" fmla="*/ 60 h 112"/>
              <a:gd name="T6" fmla="*/ 77 w 109"/>
              <a:gd name="T7" fmla="*/ 64 h 112"/>
              <a:gd name="T8" fmla="*/ 77 w 109"/>
              <a:gd name="T9" fmla="*/ 56 h 112"/>
              <a:gd name="T10" fmla="*/ 91 w 109"/>
              <a:gd name="T11" fmla="*/ 24 h 112"/>
              <a:gd name="T12" fmla="*/ 18 w 109"/>
              <a:gd name="T13" fmla="*/ 24 h 112"/>
              <a:gd name="T14" fmla="*/ 3 w 109"/>
              <a:gd name="T15" fmla="*/ 60 h 112"/>
              <a:gd name="T16" fmla="*/ 18 w 109"/>
              <a:gd name="T17" fmla="*/ 97 h 112"/>
              <a:gd name="T18" fmla="*/ 91 w 109"/>
              <a:gd name="T19" fmla="*/ 97 h 112"/>
              <a:gd name="T20" fmla="*/ 91 w 109"/>
              <a:gd name="T21" fmla="*/ 97 h 112"/>
              <a:gd name="T22" fmla="*/ 91 w 109"/>
              <a:gd name="T23" fmla="*/ 24 h 112"/>
              <a:gd name="T24" fmla="*/ 85 w 109"/>
              <a:gd name="T25" fmla="*/ 91 h 112"/>
              <a:gd name="T26" fmla="*/ 55 w 109"/>
              <a:gd name="T27" fmla="*/ 104 h 112"/>
              <a:gd name="T28" fmla="*/ 24 w 109"/>
              <a:gd name="T29" fmla="*/ 91 h 112"/>
              <a:gd name="T30" fmla="*/ 24 w 109"/>
              <a:gd name="T31" fmla="*/ 30 h 112"/>
              <a:gd name="T32" fmla="*/ 55 w 109"/>
              <a:gd name="T33" fmla="*/ 17 h 112"/>
              <a:gd name="T34" fmla="*/ 86 w 109"/>
              <a:gd name="T35" fmla="*/ 30 h 112"/>
              <a:gd name="T36" fmla="*/ 85 w 109"/>
              <a:gd name="T37" fmla="*/ 91 h 112"/>
              <a:gd name="T38" fmla="*/ 108 w 109"/>
              <a:gd name="T39" fmla="*/ 24 h 112"/>
              <a:gd name="T40" fmla="*/ 100 w 109"/>
              <a:gd name="T41" fmla="*/ 15 h 112"/>
              <a:gd name="T42" fmla="*/ 96 w 109"/>
              <a:gd name="T43" fmla="*/ 11 h 112"/>
              <a:gd name="T44" fmla="*/ 85 w 109"/>
              <a:gd name="T45" fmla="*/ 4 h 112"/>
              <a:gd name="T46" fmla="*/ 75 w 109"/>
              <a:gd name="T47" fmla="*/ 3 h 112"/>
              <a:gd name="T48" fmla="*/ 82 w 109"/>
              <a:gd name="T49" fmla="*/ 11 h 112"/>
              <a:gd name="T50" fmla="*/ 91 w 109"/>
              <a:gd name="T51" fmla="*/ 17 h 112"/>
              <a:gd name="T52" fmla="*/ 95 w 109"/>
              <a:gd name="T53" fmla="*/ 20 h 112"/>
              <a:gd name="T54" fmla="*/ 102 w 109"/>
              <a:gd name="T55" fmla="*/ 29 h 112"/>
              <a:gd name="T56" fmla="*/ 108 w 109"/>
              <a:gd name="T57" fmla="*/ 24 h 112"/>
              <a:gd name="T58" fmla="*/ 8 w 109"/>
              <a:gd name="T59" fmla="*/ 29 h 112"/>
              <a:gd name="T60" fmla="*/ 15 w 109"/>
              <a:gd name="T61" fmla="*/ 20 h 112"/>
              <a:gd name="T62" fmla="*/ 23 w 109"/>
              <a:gd name="T63" fmla="*/ 13 h 112"/>
              <a:gd name="T64" fmla="*/ 28 w 109"/>
              <a:gd name="T65" fmla="*/ 10 h 112"/>
              <a:gd name="T66" fmla="*/ 35 w 109"/>
              <a:gd name="T67" fmla="*/ 3 h 112"/>
              <a:gd name="T68" fmla="*/ 24 w 109"/>
              <a:gd name="T69" fmla="*/ 4 h 112"/>
              <a:gd name="T70" fmla="*/ 18 w 109"/>
              <a:gd name="T71" fmla="*/ 7 h 112"/>
              <a:gd name="T72" fmla="*/ 9 w 109"/>
              <a:gd name="T73" fmla="*/ 15 h 112"/>
              <a:gd name="T74" fmla="*/ 1 w 109"/>
              <a:gd name="T75" fmla="*/ 24 h 112"/>
              <a:gd name="T76" fmla="*/ 8 w 109"/>
              <a:gd name="T77" fmla="*/ 2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2">
                <a:moveTo>
                  <a:pt x="77" y="56"/>
                </a:moveTo>
                <a:cubicBezTo>
                  <a:pt x="59" y="56"/>
                  <a:pt x="59" y="56"/>
                  <a:pt x="59" y="56"/>
                </a:cubicBezTo>
                <a:cubicBezTo>
                  <a:pt x="59" y="25"/>
                  <a:pt x="59" y="25"/>
                  <a:pt x="59" y="25"/>
                </a:cubicBezTo>
                <a:cubicBezTo>
                  <a:pt x="59" y="23"/>
                  <a:pt x="57" y="21"/>
                  <a:pt x="55" y="21"/>
                </a:cubicBezTo>
                <a:cubicBezTo>
                  <a:pt x="52" y="21"/>
                  <a:pt x="51" y="23"/>
                  <a:pt x="51" y="25"/>
                </a:cubicBezTo>
                <a:cubicBezTo>
                  <a:pt x="51" y="60"/>
                  <a:pt x="51" y="60"/>
                  <a:pt x="51" y="60"/>
                </a:cubicBezTo>
                <a:cubicBezTo>
                  <a:pt x="51" y="63"/>
                  <a:pt x="52" y="64"/>
                  <a:pt x="55" y="64"/>
                </a:cubicBezTo>
                <a:cubicBezTo>
                  <a:pt x="77" y="64"/>
                  <a:pt x="77" y="64"/>
                  <a:pt x="77" y="64"/>
                </a:cubicBezTo>
                <a:cubicBezTo>
                  <a:pt x="79" y="64"/>
                  <a:pt x="81" y="63"/>
                  <a:pt x="81" y="60"/>
                </a:cubicBezTo>
                <a:cubicBezTo>
                  <a:pt x="81" y="58"/>
                  <a:pt x="79" y="56"/>
                  <a:pt x="77" y="56"/>
                </a:cubicBezTo>
                <a:close/>
                <a:moveTo>
                  <a:pt x="91" y="24"/>
                </a:moveTo>
                <a:cubicBezTo>
                  <a:pt x="91" y="24"/>
                  <a:pt x="91" y="24"/>
                  <a:pt x="91" y="24"/>
                </a:cubicBezTo>
                <a:cubicBezTo>
                  <a:pt x="82" y="15"/>
                  <a:pt x="69" y="9"/>
                  <a:pt x="55" y="9"/>
                </a:cubicBezTo>
                <a:cubicBezTo>
                  <a:pt x="40" y="9"/>
                  <a:pt x="28" y="15"/>
                  <a:pt x="18" y="24"/>
                </a:cubicBezTo>
                <a:cubicBezTo>
                  <a:pt x="18" y="24"/>
                  <a:pt x="18" y="24"/>
                  <a:pt x="18" y="24"/>
                </a:cubicBezTo>
                <a:cubicBezTo>
                  <a:pt x="9" y="33"/>
                  <a:pt x="3" y="46"/>
                  <a:pt x="3" y="60"/>
                </a:cubicBezTo>
                <a:cubicBezTo>
                  <a:pt x="3" y="75"/>
                  <a:pt x="9" y="87"/>
                  <a:pt x="18" y="97"/>
                </a:cubicBezTo>
                <a:cubicBezTo>
                  <a:pt x="18" y="97"/>
                  <a:pt x="18" y="97"/>
                  <a:pt x="18" y="97"/>
                </a:cubicBezTo>
                <a:cubicBezTo>
                  <a:pt x="28" y="106"/>
                  <a:pt x="40" y="112"/>
                  <a:pt x="55" y="112"/>
                </a:cubicBezTo>
                <a:cubicBezTo>
                  <a:pt x="69" y="112"/>
                  <a:pt x="82" y="106"/>
                  <a:pt x="91" y="97"/>
                </a:cubicBezTo>
                <a:cubicBezTo>
                  <a:pt x="91" y="97"/>
                  <a:pt x="91" y="97"/>
                  <a:pt x="91" y="97"/>
                </a:cubicBezTo>
                <a:cubicBezTo>
                  <a:pt x="91" y="97"/>
                  <a:pt x="91" y="97"/>
                  <a:pt x="91" y="97"/>
                </a:cubicBezTo>
                <a:cubicBezTo>
                  <a:pt x="100" y="87"/>
                  <a:pt x="106" y="75"/>
                  <a:pt x="106" y="60"/>
                </a:cubicBezTo>
                <a:cubicBezTo>
                  <a:pt x="106" y="46"/>
                  <a:pt x="100" y="34"/>
                  <a:pt x="91" y="24"/>
                </a:cubicBezTo>
                <a:cubicBezTo>
                  <a:pt x="91" y="24"/>
                  <a:pt x="91" y="24"/>
                  <a:pt x="91" y="24"/>
                </a:cubicBezTo>
                <a:close/>
                <a:moveTo>
                  <a:pt x="85" y="91"/>
                </a:moveTo>
                <a:cubicBezTo>
                  <a:pt x="85" y="91"/>
                  <a:pt x="85" y="91"/>
                  <a:pt x="85" y="91"/>
                </a:cubicBezTo>
                <a:cubicBezTo>
                  <a:pt x="77" y="99"/>
                  <a:pt x="67" y="104"/>
                  <a:pt x="55" y="104"/>
                </a:cubicBezTo>
                <a:cubicBezTo>
                  <a:pt x="43" y="104"/>
                  <a:pt x="32" y="99"/>
                  <a:pt x="24" y="91"/>
                </a:cubicBezTo>
                <a:cubicBezTo>
                  <a:pt x="24" y="91"/>
                  <a:pt x="24" y="91"/>
                  <a:pt x="24" y="91"/>
                </a:cubicBezTo>
                <a:cubicBezTo>
                  <a:pt x="16" y="83"/>
                  <a:pt x="11" y="72"/>
                  <a:pt x="11" y="60"/>
                </a:cubicBezTo>
                <a:cubicBezTo>
                  <a:pt x="11" y="48"/>
                  <a:pt x="16" y="38"/>
                  <a:pt x="24" y="30"/>
                </a:cubicBezTo>
                <a:cubicBezTo>
                  <a:pt x="24" y="30"/>
                  <a:pt x="24" y="30"/>
                  <a:pt x="24" y="30"/>
                </a:cubicBezTo>
                <a:cubicBezTo>
                  <a:pt x="32" y="22"/>
                  <a:pt x="43" y="17"/>
                  <a:pt x="55" y="17"/>
                </a:cubicBezTo>
                <a:cubicBezTo>
                  <a:pt x="67" y="17"/>
                  <a:pt x="77" y="22"/>
                  <a:pt x="85" y="30"/>
                </a:cubicBezTo>
                <a:cubicBezTo>
                  <a:pt x="86" y="30"/>
                  <a:pt x="86" y="30"/>
                  <a:pt x="86" y="30"/>
                </a:cubicBezTo>
                <a:cubicBezTo>
                  <a:pt x="93" y="38"/>
                  <a:pt x="98" y="49"/>
                  <a:pt x="98" y="60"/>
                </a:cubicBezTo>
                <a:cubicBezTo>
                  <a:pt x="98" y="72"/>
                  <a:pt x="93" y="83"/>
                  <a:pt x="85" y="91"/>
                </a:cubicBezTo>
                <a:close/>
                <a:moveTo>
                  <a:pt x="108" y="24"/>
                </a:moveTo>
                <a:cubicBezTo>
                  <a:pt x="108" y="24"/>
                  <a:pt x="108" y="24"/>
                  <a:pt x="108" y="24"/>
                </a:cubicBezTo>
                <a:cubicBezTo>
                  <a:pt x="107" y="23"/>
                  <a:pt x="106" y="21"/>
                  <a:pt x="104" y="19"/>
                </a:cubicBezTo>
                <a:cubicBezTo>
                  <a:pt x="103" y="18"/>
                  <a:pt x="102" y="16"/>
                  <a:pt x="100" y="15"/>
                </a:cubicBezTo>
                <a:cubicBezTo>
                  <a:pt x="99" y="13"/>
                  <a:pt x="97" y="12"/>
                  <a:pt x="96" y="11"/>
                </a:cubicBezTo>
                <a:cubicBezTo>
                  <a:pt x="96" y="11"/>
                  <a:pt x="96" y="11"/>
                  <a:pt x="96" y="11"/>
                </a:cubicBezTo>
                <a:cubicBezTo>
                  <a:pt x="94" y="9"/>
                  <a:pt x="92" y="8"/>
                  <a:pt x="91" y="7"/>
                </a:cubicBezTo>
                <a:cubicBezTo>
                  <a:pt x="89" y="6"/>
                  <a:pt x="87" y="5"/>
                  <a:pt x="85" y="4"/>
                </a:cubicBezTo>
                <a:cubicBezTo>
                  <a:pt x="84" y="3"/>
                  <a:pt x="82" y="2"/>
                  <a:pt x="80" y="1"/>
                </a:cubicBezTo>
                <a:cubicBezTo>
                  <a:pt x="78" y="0"/>
                  <a:pt x="75" y="1"/>
                  <a:pt x="75" y="3"/>
                </a:cubicBezTo>
                <a:cubicBezTo>
                  <a:pt x="74" y="5"/>
                  <a:pt x="75" y="7"/>
                  <a:pt x="77" y="8"/>
                </a:cubicBezTo>
                <a:cubicBezTo>
                  <a:pt x="78" y="9"/>
                  <a:pt x="80" y="10"/>
                  <a:pt x="82" y="11"/>
                </a:cubicBezTo>
                <a:cubicBezTo>
                  <a:pt x="83" y="11"/>
                  <a:pt x="85" y="12"/>
                  <a:pt x="86" y="13"/>
                </a:cubicBezTo>
                <a:cubicBezTo>
                  <a:pt x="88" y="14"/>
                  <a:pt x="89" y="16"/>
                  <a:pt x="91" y="17"/>
                </a:cubicBezTo>
                <a:cubicBezTo>
                  <a:pt x="91" y="17"/>
                  <a:pt x="91" y="17"/>
                  <a:pt x="91" y="17"/>
                </a:cubicBezTo>
                <a:cubicBezTo>
                  <a:pt x="92" y="18"/>
                  <a:pt x="93" y="19"/>
                  <a:pt x="95" y="20"/>
                </a:cubicBezTo>
                <a:cubicBezTo>
                  <a:pt x="96" y="22"/>
                  <a:pt x="97" y="23"/>
                  <a:pt x="98" y="24"/>
                </a:cubicBezTo>
                <a:cubicBezTo>
                  <a:pt x="99" y="26"/>
                  <a:pt x="101" y="27"/>
                  <a:pt x="102" y="29"/>
                </a:cubicBezTo>
                <a:cubicBezTo>
                  <a:pt x="103" y="31"/>
                  <a:pt x="105" y="31"/>
                  <a:pt x="107" y="30"/>
                </a:cubicBezTo>
                <a:cubicBezTo>
                  <a:pt x="109" y="29"/>
                  <a:pt x="109" y="26"/>
                  <a:pt x="108" y="24"/>
                </a:cubicBezTo>
                <a:close/>
                <a:moveTo>
                  <a:pt x="8" y="29"/>
                </a:moveTo>
                <a:cubicBezTo>
                  <a:pt x="8" y="29"/>
                  <a:pt x="8" y="29"/>
                  <a:pt x="8" y="29"/>
                </a:cubicBezTo>
                <a:cubicBezTo>
                  <a:pt x="9" y="27"/>
                  <a:pt x="10" y="26"/>
                  <a:pt x="11" y="24"/>
                </a:cubicBezTo>
                <a:cubicBezTo>
                  <a:pt x="12" y="23"/>
                  <a:pt x="13" y="22"/>
                  <a:pt x="15" y="20"/>
                </a:cubicBezTo>
                <a:cubicBezTo>
                  <a:pt x="16" y="19"/>
                  <a:pt x="17" y="18"/>
                  <a:pt x="19" y="17"/>
                </a:cubicBezTo>
                <a:cubicBezTo>
                  <a:pt x="20" y="16"/>
                  <a:pt x="21" y="14"/>
                  <a:pt x="23" y="13"/>
                </a:cubicBezTo>
                <a:cubicBezTo>
                  <a:pt x="24" y="12"/>
                  <a:pt x="26" y="11"/>
                  <a:pt x="28" y="11"/>
                </a:cubicBezTo>
                <a:cubicBezTo>
                  <a:pt x="28" y="10"/>
                  <a:pt x="28" y="10"/>
                  <a:pt x="28" y="10"/>
                </a:cubicBezTo>
                <a:cubicBezTo>
                  <a:pt x="29" y="10"/>
                  <a:pt x="31" y="9"/>
                  <a:pt x="33" y="8"/>
                </a:cubicBezTo>
                <a:cubicBezTo>
                  <a:pt x="35" y="7"/>
                  <a:pt x="35" y="5"/>
                  <a:pt x="35" y="3"/>
                </a:cubicBezTo>
                <a:cubicBezTo>
                  <a:pt x="34" y="1"/>
                  <a:pt x="31" y="0"/>
                  <a:pt x="29" y="1"/>
                </a:cubicBezTo>
                <a:cubicBezTo>
                  <a:pt x="28" y="2"/>
                  <a:pt x="26" y="3"/>
                  <a:pt x="24" y="4"/>
                </a:cubicBezTo>
                <a:cubicBezTo>
                  <a:pt x="24" y="4"/>
                  <a:pt x="24" y="4"/>
                  <a:pt x="24" y="4"/>
                </a:cubicBezTo>
                <a:cubicBezTo>
                  <a:pt x="22" y="5"/>
                  <a:pt x="20" y="6"/>
                  <a:pt x="18" y="7"/>
                </a:cubicBezTo>
                <a:cubicBezTo>
                  <a:pt x="17" y="8"/>
                  <a:pt x="15" y="9"/>
                  <a:pt x="14" y="11"/>
                </a:cubicBezTo>
                <a:cubicBezTo>
                  <a:pt x="12" y="12"/>
                  <a:pt x="10" y="13"/>
                  <a:pt x="9" y="15"/>
                </a:cubicBezTo>
                <a:cubicBezTo>
                  <a:pt x="8" y="16"/>
                  <a:pt x="6" y="18"/>
                  <a:pt x="5" y="19"/>
                </a:cubicBezTo>
                <a:cubicBezTo>
                  <a:pt x="3" y="21"/>
                  <a:pt x="2" y="23"/>
                  <a:pt x="1" y="24"/>
                </a:cubicBezTo>
                <a:cubicBezTo>
                  <a:pt x="0" y="26"/>
                  <a:pt x="0" y="29"/>
                  <a:pt x="2" y="30"/>
                </a:cubicBezTo>
                <a:cubicBezTo>
                  <a:pt x="4" y="31"/>
                  <a:pt x="6" y="31"/>
                  <a:pt x="8"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1" name="Freeform 23">
            <a:extLst>
              <a:ext uri="{FF2B5EF4-FFF2-40B4-BE49-F238E27FC236}">
                <a16:creationId xmlns:a16="http://schemas.microsoft.com/office/drawing/2014/main" id="{71702B82-B497-4CEA-AB9F-2CF2036EC406}"/>
              </a:ext>
            </a:extLst>
          </p:cNvPr>
          <p:cNvSpPr>
            <a:spLocks noEditPoints="1"/>
          </p:cNvSpPr>
          <p:nvPr/>
        </p:nvSpPr>
        <p:spPr bwMode="auto">
          <a:xfrm>
            <a:off x="5824709" y="4175501"/>
            <a:ext cx="339761" cy="334985"/>
          </a:xfrm>
          <a:custGeom>
            <a:avLst/>
            <a:gdLst>
              <a:gd name="T0" fmla="*/ 51 w 105"/>
              <a:gd name="T1" fmla="*/ 30 h 105"/>
              <a:gd name="T2" fmla="*/ 45 w 105"/>
              <a:gd name="T3" fmla="*/ 30 h 105"/>
              <a:gd name="T4" fmla="*/ 45 w 105"/>
              <a:gd name="T5" fmla="*/ 24 h 105"/>
              <a:gd name="T6" fmla="*/ 62 w 105"/>
              <a:gd name="T7" fmla="*/ 8 h 105"/>
              <a:gd name="T8" fmla="*/ 80 w 105"/>
              <a:gd name="T9" fmla="*/ 0 h 105"/>
              <a:gd name="T10" fmla="*/ 105 w 105"/>
              <a:gd name="T11" fmla="*/ 26 h 105"/>
              <a:gd name="T12" fmla="*/ 98 w 105"/>
              <a:gd name="T13" fmla="*/ 44 h 105"/>
              <a:gd name="T14" fmla="*/ 80 w 105"/>
              <a:gd name="T15" fmla="*/ 62 h 105"/>
              <a:gd name="T16" fmla="*/ 80 w 105"/>
              <a:gd name="T17" fmla="*/ 62 h 105"/>
              <a:gd name="T18" fmla="*/ 62 w 105"/>
              <a:gd name="T19" fmla="*/ 69 h 105"/>
              <a:gd name="T20" fmla="*/ 40 w 105"/>
              <a:gd name="T21" fmla="*/ 57 h 105"/>
              <a:gd name="T22" fmla="*/ 40 w 105"/>
              <a:gd name="T23" fmla="*/ 57 h 105"/>
              <a:gd name="T24" fmla="*/ 37 w 105"/>
              <a:gd name="T25" fmla="*/ 51 h 105"/>
              <a:gd name="T26" fmla="*/ 40 w 105"/>
              <a:gd name="T27" fmla="*/ 46 h 105"/>
              <a:gd name="T28" fmla="*/ 45 w 105"/>
              <a:gd name="T29" fmla="*/ 49 h 105"/>
              <a:gd name="T30" fmla="*/ 47 w 105"/>
              <a:gd name="T31" fmla="*/ 53 h 105"/>
              <a:gd name="T32" fmla="*/ 62 w 105"/>
              <a:gd name="T33" fmla="*/ 61 h 105"/>
              <a:gd name="T34" fmla="*/ 74 w 105"/>
              <a:gd name="T35" fmla="*/ 56 h 105"/>
              <a:gd name="T36" fmla="*/ 74 w 105"/>
              <a:gd name="T37" fmla="*/ 56 h 105"/>
              <a:gd name="T38" fmla="*/ 74 w 105"/>
              <a:gd name="T39" fmla="*/ 56 h 105"/>
              <a:gd name="T40" fmla="*/ 92 w 105"/>
              <a:gd name="T41" fmla="*/ 38 h 105"/>
              <a:gd name="T42" fmla="*/ 97 w 105"/>
              <a:gd name="T43" fmla="*/ 26 h 105"/>
              <a:gd name="T44" fmla="*/ 80 w 105"/>
              <a:gd name="T45" fmla="*/ 8 h 105"/>
              <a:gd name="T46" fmla="*/ 67 w 105"/>
              <a:gd name="T47" fmla="*/ 13 h 105"/>
              <a:gd name="T48" fmla="*/ 67 w 105"/>
              <a:gd name="T49" fmla="*/ 13 h 105"/>
              <a:gd name="T50" fmla="*/ 51 w 105"/>
              <a:gd name="T51" fmla="*/ 30 h 105"/>
              <a:gd name="T52" fmla="*/ 57 w 105"/>
              <a:gd name="T53" fmla="*/ 73 h 105"/>
              <a:gd name="T54" fmla="*/ 57 w 105"/>
              <a:gd name="T55" fmla="*/ 73 h 105"/>
              <a:gd name="T56" fmla="*/ 40 w 105"/>
              <a:gd name="T57" fmla="*/ 90 h 105"/>
              <a:gd name="T58" fmla="*/ 16 w 105"/>
              <a:gd name="T59" fmla="*/ 90 h 105"/>
              <a:gd name="T60" fmla="*/ 16 w 105"/>
              <a:gd name="T61" fmla="*/ 90 h 105"/>
              <a:gd name="T62" fmla="*/ 16 w 105"/>
              <a:gd name="T63" fmla="*/ 65 h 105"/>
              <a:gd name="T64" fmla="*/ 34 w 105"/>
              <a:gd name="T65" fmla="*/ 47 h 105"/>
              <a:gd name="T66" fmla="*/ 46 w 105"/>
              <a:gd name="T67" fmla="*/ 42 h 105"/>
              <a:gd name="T68" fmla="*/ 59 w 105"/>
              <a:gd name="T69" fmla="*/ 47 h 105"/>
              <a:gd name="T70" fmla="*/ 61 w 105"/>
              <a:gd name="T71" fmla="*/ 50 h 105"/>
              <a:gd name="T72" fmla="*/ 63 w 105"/>
              <a:gd name="T73" fmla="*/ 54 h 105"/>
              <a:gd name="T74" fmla="*/ 68 w 105"/>
              <a:gd name="T75" fmla="*/ 57 h 105"/>
              <a:gd name="T76" fmla="*/ 70 w 105"/>
              <a:gd name="T77" fmla="*/ 52 h 105"/>
              <a:gd name="T78" fmla="*/ 68 w 105"/>
              <a:gd name="T79" fmla="*/ 46 h 105"/>
              <a:gd name="T80" fmla="*/ 64 w 105"/>
              <a:gd name="T81" fmla="*/ 41 h 105"/>
              <a:gd name="T82" fmla="*/ 64 w 105"/>
              <a:gd name="T83" fmla="*/ 41 h 105"/>
              <a:gd name="T84" fmla="*/ 46 w 105"/>
              <a:gd name="T85" fmla="*/ 34 h 105"/>
              <a:gd name="T86" fmla="*/ 28 w 105"/>
              <a:gd name="T87" fmla="*/ 41 h 105"/>
              <a:gd name="T88" fmla="*/ 10 w 105"/>
              <a:gd name="T89" fmla="*/ 60 h 105"/>
              <a:gd name="T90" fmla="*/ 10 w 105"/>
              <a:gd name="T91" fmla="*/ 96 h 105"/>
              <a:gd name="T92" fmla="*/ 10 w 105"/>
              <a:gd name="T93" fmla="*/ 96 h 105"/>
              <a:gd name="T94" fmla="*/ 46 w 105"/>
              <a:gd name="T95" fmla="*/ 96 h 105"/>
              <a:gd name="T96" fmla="*/ 46 w 105"/>
              <a:gd name="T97" fmla="*/ 96 h 105"/>
              <a:gd name="T98" fmla="*/ 46 w 105"/>
              <a:gd name="T99" fmla="*/ 96 h 105"/>
              <a:gd name="T100" fmla="*/ 63 w 105"/>
              <a:gd name="T101" fmla="*/ 79 h 105"/>
              <a:gd name="T102" fmla="*/ 63 w 105"/>
              <a:gd name="T103" fmla="*/ 73 h 105"/>
              <a:gd name="T104" fmla="*/ 57 w 105"/>
              <a:gd name="T105" fmla="*/ 7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5">
                <a:moveTo>
                  <a:pt x="51" y="30"/>
                </a:moveTo>
                <a:cubicBezTo>
                  <a:pt x="49" y="32"/>
                  <a:pt x="47" y="32"/>
                  <a:pt x="45" y="30"/>
                </a:cubicBezTo>
                <a:cubicBezTo>
                  <a:pt x="44" y="29"/>
                  <a:pt x="44" y="26"/>
                  <a:pt x="45" y="24"/>
                </a:cubicBezTo>
                <a:cubicBezTo>
                  <a:pt x="62" y="8"/>
                  <a:pt x="62" y="8"/>
                  <a:pt x="62" y="8"/>
                </a:cubicBezTo>
                <a:cubicBezTo>
                  <a:pt x="67" y="3"/>
                  <a:pt x="73" y="0"/>
                  <a:pt x="80" y="0"/>
                </a:cubicBezTo>
                <a:cubicBezTo>
                  <a:pt x="94" y="0"/>
                  <a:pt x="105" y="12"/>
                  <a:pt x="105" y="26"/>
                </a:cubicBezTo>
                <a:cubicBezTo>
                  <a:pt x="105" y="32"/>
                  <a:pt x="103" y="39"/>
                  <a:pt x="98" y="44"/>
                </a:cubicBezTo>
                <a:cubicBezTo>
                  <a:pt x="80" y="62"/>
                  <a:pt x="80" y="62"/>
                  <a:pt x="80" y="62"/>
                </a:cubicBezTo>
                <a:cubicBezTo>
                  <a:pt x="80" y="62"/>
                  <a:pt x="80" y="62"/>
                  <a:pt x="80" y="62"/>
                </a:cubicBezTo>
                <a:cubicBezTo>
                  <a:pt x="75" y="67"/>
                  <a:pt x="68" y="69"/>
                  <a:pt x="62" y="69"/>
                </a:cubicBezTo>
                <a:cubicBezTo>
                  <a:pt x="53" y="69"/>
                  <a:pt x="44" y="65"/>
                  <a:pt x="40" y="57"/>
                </a:cubicBezTo>
                <a:cubicBezTo>
                  <a:pt x="40" y="57"/>
                  <a:pt x="40" y="57"/>
                  <a:pt x="40" y="57"/>
                </a:cubicBezTo>
                <a:cubicBezTo>
                  <a:pt x="39" y="55"/>
                  <a:pt x="38" y="53"/>
                  <a:pt x="37" y="51"/>
                </a:cubicBezTo>
                <a:cubicBezTo>
                  <a:pt x="37" y="49"/>
                  <a:pt x="38" y="47"/>
                  <a:pt x="40" y="46"/>
                </a:cubicBezTo>
                <a:cubicBezTo>
                  <a:pt x="42" y="46"/>
                  <a:pt x="44" y="47"/>
                  <a:pt x="45" y="49"/>
                </a:cubicBezTo>
                <a:cubicBezTo>
                  <a:pt x="45" y="50"/>
                  <a:pt x="46" y="52"/>
                  <a:pt x="47" y="53"/>
                </a:cubicBezTo>
                <a:cubicBezTo>
                  <a:pt x="50" y="58"/>
                  <a:pt x="56" y="61"/>
                  <a:pt x="62" y="61"/>
                </a:cubicBezTo>
                <a:cubicBezTo>
                  <a:pt x="66" y="61"/>
                  <a:pt x="71" y="60"/>
                  <a:pt x="74" y="56"/>
                </a:cubicBezTo>
                <a:cubicBezTo>
                  <a:pt x="74" y="56"/>
                  <a:pt x="74" y="56"/>
                  <a:pt x="74" y="56"/>
                </a:cubicBezTo>
                <a:cubicBezTo>
                  <a:pt x="74" y="56"/>
                  <a:pt x="74" y="56"/>
                  <a:pt x="74" y="56"/>
                </a:cubicBezTo>
                <a:cubicBezTo>
                  <a:pt x="92" y="38"/>
                  <a:pt x="92" y="38"/>
                  <a:pt x="92" y="38"/>
                </a:cubicBezTo>
                <a:cubicBezTo>
                  <a:pt x="96" y="35"/>
                  <a:pt x="97" y="30"/>
                  <a:pt x="97" y="26"/>
                </a:cubicBezTo>
                <a:cubicBezTo>
                  <a:pt x="97" y="16"/>
                  <a:pt x="90" y="8"/>
                  <a:pt x="80" y="8"/>
                </a:cubicBezTo>
                <a:cubicBezTo>
                  <a:pt x="75" y="8"/>
                  <a:pt x="71" y="10"/>
                  <a:pt x="67" y="13"/>
                </a:cubicBezTo>
                <a:cubicBezTo>
                  <a:pt x="67" y="13"/>
                  <a:pt x="67" y="13"/>
                  <a:pt x="67" y="13"/>
                </a:cubicBezTo>
                <a:cubicBezTo>
                  <a:pt x="51" y="30"/>
                  <a:pt x="51" y="30"/>
                  <a:pt x="51" y="30"/>
                </a:cubicBezTo>
                <a:close/>
                <a:moveTo>
                  <a:pt x="57" y="73"/>
                </a:moveTo>
                <a:cubicBezTo>
                  <a:pt x="57" y="73"/>
                  <a:pt x="57" y="73"/>
                  <a:pt x="57" y="73"/>
                </a:cubicBezTo>
                <a:cubicBezTo>
                  <a:pt x="40" y="90"/>
                  <a:pt x="40" y="90"/>
                  <a:pt x="40" y="90"/>
                </a:cubicBezTo>
                <a:cubicBezTo>
                  <a:pt x="34" y="97"/>
                  <a:pt x="22" y="97"/>
                  <a:pt x="16" y="90"/>
                </a:cubicBezTo>
                <a:cubicBezTo>
                  <a:pt x="16" y="90"/>
                  <a:pt x="16" y="90"/>
                  <a:pt x="16" y="90"/>
                </a:cubicBezTo>
                <a:cubicBezTo>
                  <a:pt x="9" y="83"/>
                  <a:pt x="9" y="72"/>
                  <a:pt x="16" y="65"/>
                </a:cubicBezTo>
                <a:cubicBezTo>
                  <a:pt x="34" y="47"/>
                  <a:pt x="34" y="47"/>
                  <a:pt x="34" y="47"/>
                </a:cubicBezTo>
                <a:cubicBezTo>
                  <a:pt x="37" y="44"/>
                  <a:pt x="42" y="42"/>
                  <a:pt x="46" y="42"/>
                </a:cubicBezTo>
                <a:cubicBezTo>
                  <a:pt x="51" y="42"/>
                  <a:pt x="55" y="44"/>
                  <a:pt x="59" y="47"/>
                </a:cubicBezTo>
                <a:cubicBezTo>
                  <a:pt x="60" y="48"/>
                  <a:pt x="60" y="49"/>
                  <a:pt x="61" y="50"/>
                </a:cubicBezTo>
                <a:cubicBezTo>
                  <a:pt x="62" y="52"/>
                  <a:pt x="62" y="53"/>
                  <a:pt x="63" y="54"/>
                </a:cubicBezTo>
                <a:cubicBezTo>
                  <a:pt x="64" y="57"/>
                  <a:pt x="66" y="58"/>
                  <a:pt x="68" y="57"/>
                </a:cubicBezTo>
                <a:cubicBezTo>
                  <a:pt x="70" y="57"/>
                  <a:pt x="71" y="54"/>
                  <a:pt x="70" y="52"/>
                </a:cubicBezTo>
                <a:cubicBezTo>
                  <a:pt x="70" y="50"/>
                  <a:pt x="69" y="48"/>
                  <a:pt x="68" y="46"/>
                </a:cubicBezTo>
                <a:cubicBezTo>
                  <a:pt x="67" y="45"/>
                  <a:pt x="66" y="43"/>
                  <a:pt x="64" y="41"/>
                </a:cubicBezTo>
                <a:cubicBezTo>
                  <a:pt x="64" y="41"/>
                  <a:pt x="64" y="41"/>
                  <a:pt x="64" y="41"/>
                </a:cubicBezTo>
                <a:cubicBezTo>
                  <a:pt x="59" y="37"/>
                  <a:pt x="53" y="34"/>
                  <a:pt x="46" y="34"/>
                </a:cubicBezTo>
                <a:cubicBezTo>
                  <a:pt x="40" y="34"/>
                  <a:pt x="33" y="37"/>
                  <a:pt x="28" y="41"/>
                </a:cubicBezTo>
                <a:cubicBezTo>
                  <a:pt x="10" y="60"/>
                  <a:pt x="10" y="60"/>
                  <a:pt x="10" y="60"/>
                </a:cubicBezTo>
                <a:cubicBezTo>
                  <a:pt x="0" y="69"/>
                  <a:pt x="0" y="86"/>
                  <a:pt x="10" y="96"/>
                </a:cubicBezTo>
                <a:cubicBezTo>
                  <a:pt x="10" y="96"/>
                  <a:pt x="10" y="96"/>
                  <a:pt x="10" y="96"/>
                </a:cubicBezTo>
                <a:cubicBezTo>
                  <a:pt x="20" y="105"/>
                  <a:pt x="36" y="105"/>
                  <a:pt x="46" y="96"/>
                </a:cubicBezTo>
                <a:cubicBezTo>
                  <a:pt x="46" y="96"/>
                  <a:pt x="46" y="96"/>
                  <a:pt x="46" y="96"/>
                </a:cubicBezTo>
                <a:cubicBezTo>
                  <a:pt x="46" y="96"/>
                  <a:pt x="46" y="96"/>
                  <a:pt x="46" y="96"/>
                </a:cubicBezTo>
                <a:cubicBezTo>
                  <a:pt x="63" y="79"/>
                  <a:pt x="63" y="79"/>
                  <a:pt x="63" y="79"/>
                </a:cubicBezTo>
                <a:cubicBezTo>
                  <a:pt x="64" y="77"/>
                  <a:pt x="64" y="75"/>
                  <a:pt x="63" y="73"/>
                </a:cubicBezTo>
                <a:cubicBezTo>
                  <a:pt x="61" y="72"/>
                  <a:pt x="59" y="72"/>
                  <a:pt x="57"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2" name="Freeform 24">
            <a:extLst>
              <a:ext uri="{FF2B5EF4-FFF2-40B4-BE49-F238E27FC236}">
                <a16:creationId xmlns:a16="http://schemas.microsoft.com/office/drawing/2014/main" id="{07747F05-B9CD-4598-B28A-E97F5727DFE6}"/>
              </a:ext>
            </a:extLst>
          </p:cNvPr>
          <p:cNvSpPr>
            <a:spLocks noEditPoints="1"/>
          </p:cNvSpPr>
          <p:nvPr/>
        </p:nvSpPr>
        <p:spPr bwMode="auto">
          <a:xfrm>
            <a:off x="2774247" y="2948863"/>
            <a:ext cx="334836" cy="330059"/>
          </a:xfrm>
          <a:custGeom>
            <a:avLst/>
            <a:gdLst>
              <a:gd name="T0" fmla="*/ 29 w 104"/>
              <a:gd name="T1" fmla="*/ 32 h 103"/>
              <a:gd name="T2" fmla="*/ 29 w 104"/>
              <a:gd name="T3" fmla="*/ 70 h 103"/>
              <a:gd name="T4" fmla="*/ 29 w 104"/>
              <a:gd name="T5" fmla="*/ 70 h 103"/>
              <a:gd name="T6" fmla="*/ 56 w 104"/>
              <a:gd name="T7" fmla="*/ 91 h 103"/>
              <a:gd name="T8" fmla="*/ 56 w 104"/>
              <a:gd name="T9" fmla="*/ 73 h 103"/>
              <a:gd name="T10" fmla="*/ 56 w 104"/>
              <a:gd name="T11" fmla="*/ 29 h 103"/>
              <a:gd name="T12" fmla="*/ 56 w 104"/>
              <a:gd name="T13" fmla="*/ 12 h 103"/>
              <a:gd name="T14" fmla="*/ 29 w 104"/>
              <a:gd name="T15" fmla="*/ 32 h 103"/>
              <a:gd name="T16" fmla="*/ 29 w 104"/>
              <a:gd name="T17" fmla="*/ 32 h 103"/>
              <a:gd name="T18" fmla="*/ 77 w 104"/>
              <a:gd name="T19" fmla="*/ 17 h 103"/>
              <a:gd name="T20" fmla="*/ 77 w 104"/>
              <a:gd name="T21" fmla="*/ 17 h 103"/>
              <a:gd name="T22" fmla="*/ 75 w 104"/>
              <a:gd name="T23" fmla="*/ 12 h 103"/>
              <a:gd name="T24" fmla="*/ 81 w 104"/>
              <a:gd name="T25" fmla="*/ 10 h 103"/>
              <a:gd name="T26" fmla="*/ 98 w 104"/>
              <a:gd name="T27" fmla="*/ 28 h 103"/>
              <a:gd name="T28" fmla="*/ 104 w 104"/>
              <a:gd name="T29" fmla="*/ 51 h 103"/>
              <a:gd name="T30" fmla="*/ 98 w 104"/>
              <a:gd name="T31" fmla="*/ 75 h 103"/>
              <a:gd name="T32" fmla="*/ 81 w 104"/>
              <a:gd name="T33" fmla="*/ 92 h 103"/>
              <a:gd name="T34" fmla="*/ 75 w 104"/>
              <a:gd name="T35" fmla="*/ 91 h 103"/>
              <a:gd name="T36" fmla="*/ 77 w 104"/>
              <a:gd name="T37" fmla="*/ 85 h 103"/>
              <a:gd name="T38" fmla="*/ 91 w 104"/>
              <a:gd name="T39" fmla="*/ 71 h 103"/>
              <a:gd name="T40" fmla="*/ 96 w 104"/>
              <a:gd name="T41" fmla="*/ 51 h 103"/>
              <a:gd name="T42" fmla="*/ 91 w 104"/>
              <a:gd name="T43" fmla="*/ 32 h 103"/>
              <a:gd name="T44" fmla="*/ 77 w 104"/>
              <a:gd name="T45" fmla="*/ 17 h 103"/>
              <a:gd name="T46" fmla="*/ 24 w 104"/>
              <a:gd name="T47" fmla="*/ 33 h 103"/>
              <a:gd name="T48" fmla="*/ 24 w 104"/>
              <a:gd name="T49" fmla="*/ 33 h 103"/>
              <a:gd name="T50" fmla="*/ 8 w 104"/>
              <a:gd name="T51" fmla="*/ 33 h 103"/>
              <a:gd name="T52" fmla="*/ 8 w 104"/>
              <a:gd name="T53" fmla="*/ 69 h 103"/>
              <a:gd name="T54" fmla="*/ 24 w 104"/>
              <a:gd name="T55" fmla="*/ 69 h 103"/>
              <a:gd name="T56" fmla="*/ 24 w 104"/>
              <a:gd name="T57" fmla="*/ 33 h 103"/>
              <a:gd name="T58" fmla="*/ 25 w 104"/>
              <a:gd name="T59" fmla="*/ 25 h 103"/>
              <a:gd name="T60" fmla="*/ 25 w 104"/>
              <a:gd name="T61" fmla="*/ 25 h 103"/>
              <a:gd name="T62" fmla="*/ 57 w 104"/>
              <a:gd name="T63" fmla="*/ 1 h 103"/>
              <a:gd name="T64" fmla="*/ 60 w 104"/>
              <a:gd name="T65" fmla="*/ 0 h 103"/>
              <a:gd name="T66" fmla="*/ 63 w 104"/>
              <a:gd name="T67" fmla="*/ 4 h 103"/>
              <a:gd name="T68" fmla="*/ 63 w 104"/>
              <a:gd name="T69" fmla="*/ 29 h 103"/>
              <a:gd name="T70" fmla="*/ 63 w 104"/>
              <a:gd name="T71" fmla="*/ 30 h 103"/>
              <a:gd name="T72" fmla="*/ 73 w 104"/>
              <a:gd name="T73" fmla="*/ 37 h 103"/>
              <a:gd name="T74" fmla="*/ 78 w 104"/>
              <a:gd name="T75" fmla="*/ 51 h 103"/>
              <a:gd name="T76" fmla="*/ 73 w 104"/>
              <a:gd name="T77" fmla="*/ 65 h 103"/>
              <a:gd name="T78" fmla="*/ 63 w 104"/>
              <a:gd name="T79" fmla="*/ 72 h 103"/>
              <a:gd name="T80" fmla="*/ 63 w 104"/>
              <a:gd name="T81" fmla="*/ 73 h 103"/>
              <a:gd name="T82" fmla="*/ 63 w 104"/>
              <a:gd name="T83" fmla="*/ 99 h 103"/>
              <a:gd name="T84" fmla="*/ 63 w 104"/>
              <a:gd name="T85" fmla="*/ 101 h 103"/>
              <a:gd name="T86" fmla="*/ 57 w 104"/>
              <a:gd name="T87" fmla="*/ 102 h 103"/>
              <a:gd name="T88" fmla="*/ 25 w 104"/>
              <a:gd name="T89" fmla="*/ 77 h 103"/>
              <a:gd name="T90" fmla="*/ 4 w 104"/>
              <a:gd name="T91" fmla="*/ 77 h 103"/>
              <a:gd name="T92" fmla="*/ 4 w 104"/>
              <a:gd name="T93" fmla="*/ 77 h 103"/>
              <a:gd name="T94" fmla="*/ 0 w 104"/>
              <a:gd name="T95" fmla="*/ 73 h 103"/>
              <a:gd name="T96" fmla="*/ 0 w 104"/>
              <a:gd name="T97" fmla="*/ 29 h 103"/>
              <a:gd name="T98" fmla="*/ 0 w 104"/>
              <a:gd name="T99" fmla="*/ 29 h 103"/>
              <a:gd name="T100" fmla="*/ 4 w 104"/>
              <a:gd name="T101" fmla="*/ 25 h 103"/>
              <a:gd name="T102" fmla="*/ 25 w 104"/>
              <a:gd name="T103" fmla="*/ 25 h 103"/>
              <a:gd name="T104" fmla="*/ 63 w 104"/>
              <a:gd name="T105" fmla="*/ 35 h 103"/>
              <a:gd name="T106" fmla="*/ 63 w 104"/>
              <a:gd name="T107" fmla="*/ 35 h 103"/>
              <a:gd name="T108" fmla="*/ 63 w 104"/>
              <a:gd name="T109" fmla="*/ 67 h 103"/>
              <a:gd name="T110" fmla="*/ 69 w 104"/>
              <a:gd name="T111" fmla="*/ 62 h 103"/>
              <a:gd name="T112" fmla="*/ 73 w 104"/>
              <a:gd name="T113" fmla="*/ 51 h 103"/>
              <a:gd name="T114" fmla="*/ 69 w 104"/>
              <a:gd name="T115" fmla="*/ 40 h 103"/>
              <a:gd name="T116" fmla="*/ 63 w 104"/>
              <a:gd name="T117" fmla="*/ 3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 h="103">
                <a:moveTo>
                  <a:pt x="29" y="32"/>
                </a:moveTo>
                <a:cubicBezTo>
                  <a:pt x="29" y="70"/>
                  <a:pt x="29" y="70"/>
                  <a:pt x="29" y="70"/>
                </a:cubicBezTo>
                <a:cubicBezTo>
                  <a:pt x="29" y="70"/>
                  <a:pt x="29" y="70"/>
                  <a:pt x="29" y="70"/>
                </a:cubicBezTo>
                <a:cubicBezTo>
                  <a:pt x="56" y="91"/>
                  <a:pt x="56" y="91"/>
                  <a:pt x="56" y="91"/>
                </a:cubicBezTo>
                <a:cubicBezTo>
                  <a:pt x="56" y="73"/>
                  <a:pt x="56" y="73"/>
                  <a:pt x="56" y="73"/>
                </a:cubicBezTo>
                <a:cubicBezTo>
                  <a:pt x="56" y="29"/>
                  <a:pt x="56" y="29"/>
                  <a:pt x="56" y="29"/>
                </a:cubicBezTo>
                <a:cubicBezTo>
                  <a:pt x="56" y="12"/>
                  <a:pt x="56" y="12"/>
                  <a:pt x="56" y="12"/>
                </a:cubicBezTo>
                <a:cubicBezTo>
                  <a:pt x="29" y="32"/>
                  <a:pt x="29" y="32"/>
                  <a:pt x="29" y="32"/>
                </a:cubicBezTo>
                <a:cubicBezTo>
                  <a:pt x="29" y="32"/>
                  <a:pt x="29" y="32"/>
                  <a:pt x="29" y="32"/>
                </a:cubicBezTo>
                <a:close/>
                <a:moveTo>
                  <a:pt x="77" y="17"/>
                </a:moveTo>
                <a:cubicBezTo>
                  <a:pt x="77" y="17"/>
                  <a:pt x="77" y="17"/>
                  <a:pt x="77" y="17"/>
                </a:cubicBezTo>
                <a:cubicBezTo>
                  <a:pt x="75" y="16"/>
                  <a:pt x="74" y="13"/>
                  <a:pt x="75" y="12"/>
                </a:cubicBezTo>
                <a:cubicBezTo>
                  <a:pt x="77" y="10"/>
                  <a:pt x="79" y="9"/>
                  <a:pt x="81" y="10"/>
                </a:cubicBezTo>
                <a:cubicBezTo>
                  <a:pt x="88" y="14"/>
                  <a:pt x="94" y="21"/>
                  <a:pt x="98" y="28"/>
                </a:cubicBezTo>
                <a:cubicBezTo>
                  <a:pt x="102" y="35"/>
                  <a:pt x="104" y="43"/>
                  <a:pt x="104" y="51"/>
                </a:cubicBezTo>
                <a:cubicBezTo>
                  <a:pt x="104" y="60"/>
                  <a:pt x="102" y="68"/>
                  <a:pt x="98" y="75"/>
                </a:cubicBezTo>
                <a:cubicBezTo>
                  <a:pt x="94" y="82"/>
                  <a:pt x="88" y="88"/>
                  <a:pt x="81" y="92"/>
                </a:cubicBezTo>
                <a:cubicBezTo>
                  <a:pt x="79" y="93"/>
                  <a:pt x="77" y="93"/>
                  <a:pt x="75" y="91"/>
                </a:cubicBezTo>
                <a:cubicBezTo>
                  <a:pt x="74" y="89"/>
                  <a:pt x="75" y="86"/>
                  <a:pt x="77" y="85"/>
                </a:cubicBezTo>
                <a:cubicBezTo>
                  <a:pt x="83" y="82"/>
                  <a:pt x="88" y="77"/>
                  <a:pt x="91" y="71"/>
                </a:cubicBezTo>
                <a:cubicBezTo>
                  <a:pt x="94" y="65"/>
                  <a:pt x="96" y="58"/>
                  <a:pt x="96" y="51"/>
                </a:cubicBezTo>
                <a:cubicBezTo>
                  <a:pt x="96" y="44"/>
                  <a:pt x="94" y="37"/>
                  <a:pt x="91" y="32"/>
                </a:cubicBezTo>
                <a:cubicBezTo>
                  <a:pt x="88" y="26"/>
                  <a:pt x="83" y="21"/>
                  <a:pt x="77" y="17"/>
                </a:cubicBezTo>
                <a:close/>
                <a:moveTo>
                  <a:pt x="24" y="33"/>
                </a:moveTo>
                <a:cubicBezTo>
                  <a:pt x="24" y="33"/>
                  <a:pt x="24" y="33"/>
                  <a:pt x="24" y="33"/>
                </a:cubicBezTo>
                <a:cubicBezTo>
                  <a:pt x="8" y="33"/>
                  <a:pt x="8" y="33"/>
                  <a:pt x="8" y="33"/>
                </a:cubicBezTo>
                <a:cubicBezTo>
                  <a:pt x="8" y="69"/>
                  <a:pt x="8" y="69"/>
                  <a:pt x="8" y="69"/>
                </a:cubicBezTo>
                <a:cubicBezTo>
                  <a:pt x="24" y="69"/>
                  <a:pt x="24" y="69"/>
                  <a:pt x="24" y="69"/>
                </a:cubicBezTo>
                <a:cubicBezTo>
                  <a:pt x="24" y="33"/>
                  <a:pt x="24" y="33"/>
                  <a:pt x="24" y="33"/>
                </a:cubicBezTo>
                <a:close/>
                <a:moveTo>
                  <a:pt x="25" y="25"/>
                </a:moveTo>
                <a:cubicBezTo>
                  <a:pt x="25" y="25"/>
                  <a:pt x="25" y="25"/>
                  <a:pt x="25" y="25"/>
                </a:cubicBezTo>
                <a:cubicBezTo>
                  <a:pt x="57" y="1"/>
                  <a:pt x="57" y="1"/>
                  <a:pt x="57" y="1"/>
                </a:cubicBezTo>
                <a:cubicBezTo>
                  <a:pt x="58" y="0"/>
                  <a:pt x="59" y="0"/>
                  <a:pt x="60" y="0"/>
                </a:cubicBezTo>
                <a:cubicBezTo>
                  <a:pt x="62" y="0"/>
                  <a:pt x="63" y="2"/>
                  <a:pt x="63" y="4"/>
                </a:cubicBezTo>
                <a:cubicBezTo>
                  <a:pt x="63" y="29"/>
                  <a:pt x="63" y="29"/>
                  <a:pt x="63" y="29"/>
                </a:cubicBezTo>
                <a:cubicBezTo>
                  <a:pt x="63" y="30"/>
                  <a:pt x="63" y="30"/>
                  <a:pt x="63" y="30"/>
                </a:cubicBezTo>
                <a:cubicBezTo>
                  <a:pt x="67" y="31"/>
                  <a:pt x="70" y="34"/>
                  <a:pt x="73" y="37"/>
                </a:cubicBezTo>
                <a:cubicBezTo>
                  <a:pt x="76" y="41"/>
                  <a:pt x="78" y="46"/>
                  <a:pt x="78" y="51"/>
                </a:cubicBezTo>
                <a:cubicBezTo>
                  <a:pt x="78" y="57"/>
                  <a:pt x="76" y="61"/>
                  <a:pt x="73" y="65"/>
                </a:cubicBezTo>
                <a:cubicBezTo>
                  <a:pt x="70" y="68"/>
                  <a:pt x="67" y="71"/>
                  <a:pt x="63" y="72"/>
                </a:cubicBezTo>
                <a:cubicBezTo>
                  <a:pt x="63" y="73"/>
                  <a:pt x="63" y="73"/>
                  <a:pt x="63" y="73"/>
                </a:cubicBezTo>
                <a:cubicBezTo>
                  <a:pt x="63" y="99"/>
                  <a:pt x="63" y="99"/>
                  <a:pt x="63" y="99"/>
                </a:cubicBezTo>
                <a:cubicBezTo>
                  <a:pt x="63" y="100"/>
                  <a:pt x="63" y="100"/>
                  <a:pt x="63" y="101"/>
                </a:cubicBezTo>
                <a:cubicBezTo>
                  <a:pt x="61" y="103"/>
                  <a:pt x="59" y="103"/>
                  <a:pt x="57" y="102"/>
                </a:cubicBezTo>
                <a:cubicBezTo>
                  <a:pt x="25" y="77"/>
                  <a:pt x="25" y="77"/>
                  <a:pt x="25" y="77"/>
                </a:cubicBezTo>
                <a:cubicBezTo>
                  <a:pt x="4" y="77"/>
                  <a:pt x="4" y="77"/>
                  <a:pt x="4" y="77"/>
                </a:cubicBezTo>
                <a:cubicBezTo>
                  <a:pt x="4" y="77"/>
                  <a:pt x="4" y="77"/>
                  <a:pt x="4" y="77"/>
                </a:cubicBezTo>
                <a:cubicBezTo>
                  <a:pt x="2" y="77"/>
                  <a:pt x="0" y="75"/>
                  <a:pt x="0" y="73"/>
                </a:cubicBezTo>
                <a:cubicBezTo>
                  <a:pt x="0" y="29"/>
                  <a:pt x="0" y="29"/>
                  <a:pt x="0" y="29"/>
                </a:cubicBezTo>
                <a:cubicBezTo>
                  <a:pt x="0" y="29"/>
                  <a:pt x="0" y="29"/>
                  <a:pt x="0" y="29"/>
                </a:cubicBezTo>
                <a:cubicBezTo>
                  <a:pt x="0" y="27"/>
                  <a:pt x="2" y="25"/>
                  <a:pt x="4" y="25"/>
                </a:cubicBezTo>
                <a:cubicBezTo>
                  <a:pt x="25" y="25"/>
                  <a:pt x="25" y="25"/>
                  <a:pt x="25" y="25"/>
                </a:cubicBezTo>
                <a:close/>
                <a:moveTo>
                  <a:pt x="63" y="35"/>
                </a:moveTo>
                <a:cubicBezTo>
                  <a:pt x="63" y="35"/>
                  <a:pt x="63" y="35"/>
                  <a:pt x="63" y="35"/>
                </a:cubicBezTo>
                <a:cubicBezTo>
                  <a:pt x="63" y="67"/>
                  <a:pt x="63" y="67"/>
                  <a:pt x="63" y="67"/>
                </a:cubicBezTo>
                <a:cubicBezTo>
                  <a:pt x="66" y="66"/>
                  <a:pt x="68" y="64"/>
                  <a:pt x="69" y="62"/>
                </a:cubicBezTo>
                <a:cubicBezTo>
                  <a:pt x="71" y="59"/>
                  <a:pt x="73" y="55"/>
                  <a:pt x="73" y="51"/>
                </a:cubicBezTo>
                <a:cubicBezTo>
                  <a:pt x="73" y="47"/>
                  <a:pt x="71" y="43"/>
                  <a:pt x="69" y="40"/>
                </a:cubicBezTo>
                <a:cubicBezTo>
                  <a:pt x="68" y="38"/>
                  <a:pt x="66" y="36"/>
                  <a:pt x="63" y="35"/>
                </a:cubicBezTo>
                <a:close/>
              </a:path>
            </a:pathLst>
          </a:custGeom>
          <a:solidFill>
            <a:schemeClr val="accent1"/>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3" name="Freeform 25">
            <a:extLst>
              <a:ext uri="{FF2B5EF4-FFF2-40B4-BE49-F238E27FC236}">
                <a16:creationId xmlns:a16="http://schemas.microsoft.com/office/drawing/2014/main" id="{5355F6BE-BFA7-4B2B-B5F2-084B334A72A7}"/>
              </a:ext>
            </a:extLst>
          </p:cNvPr>
          <p:cNvSpPr>
            <a:spLocks noEditPoints="1"/>
          </p:cNvSpPr>
          <p:nvPr/>
        </p:nvSpPr>
        <p:spPr bwMode="auto">
          <a:xfrm>
            <a:off x="8951493" y="2948863"/>
            <a:ext cx="246204" cy="330059"/>
          </a:xfrm>
          <a:custGeom>
            <a:avLst/>
            <a:gdLst>
              <a:gd name="T0" fmla="*/ 55 w 76"/>
              <a:gd name="T1" fmla="*/ 7 h 103"/>
              <a:gd name="T2" fmla="*/ 63 w 76"/>
              <a:gd name="T3" fmla="*/ 47 h 103"/>
              <a:gd name="T4" fmla="*/ 55 w 76"/>
              <a:gd name="T5" fmla="*/ 65 h 103"/>
              <a:gd name="T6" fmla="*/ 20 w 76"/>
              <a:gd name="T7" fmla="*/ 65 h 103"/>
              <a:gd name="T8" fmla="*/ 13 w 76"/>
              <a:gd name="T9" fmla="*/ 47 h 103"/>
              <a:gd name="T10" fmla="*/ 20 w 76"/>
              <a:gd name="T11" fmla="*/ 7 h 103"/>
              <a:gd name="T12" fmla="*/ 21 w 76"/>
              <a:gd name="T13" fmla="*/ 34 h 103"/>
              <a:gd name="T14" fmla="*/ 55 w 76"/>
              <a:gd name="T15" fmla="*/ 34 h 103"/>
              <a:gd name="T16" fmla="*/ 50 w 76"/>
              <a:gd name="T17" fmla="*/ 13 h 103"/>
              <a:gd name="T18" fmla="*/ 26 w 76"/>
              <a:gd name="T19" fmla="*/ 13 h 103"/>
              <a:gd name="T20" fmla="*/ 21 w 76"/>
              <a:gd name="T21" fmla="*/ 34 h 103"/>
              <a:gd name="T22" fmla="*/ 55 w 76"/>
              <a:gd name="T23" fmla="*/ 38 h 103"/>
              <a:gd name="T24" fmla="*/ 21 w 76"/>
              <a:gd name="T25" fmla="*/ 47 h 103"/>
              <a:gd name="T26" fmla="*/ 26 w 76"/>
              <a:gd name="T27" fmla="*/ 59 h 103"/>
              <a:gd name="T28" fmla="*/ 50 w 76"/>
              <a:gd name="T29" fmla="*/ 59 h 103"/>
              <a:gd name="T30" fmla="*/ 50 w 76"/>
              <a:gd name="T31" fmla="*/ 59 h 103"/>
              <a:gd name="T32" fmla="*/ 55 w 76"/>
              <a:gd name="T33" fmla="*/ 38 h 103"/>
              <a:gd name="T34" fmla="*/ 14 w 76"/>
              <a:gd name="T35" fmla="*/ 103 h 103"/>
              <a:gd name="T36" fmla="*/ 38 w 76"/>
              <a:gd name="T37" fmla="*/ 103 h 103"/>
              <a:gd name="T38" fmla="*/ 61 w 76"/>
              <a:gd name="T39" fmla="*/ 103 h 103"/>
              <a:gd name="T40" fmla="*/ 61 w 76"/>
              <a:gd name="T41" fmla="*/ 95 h 103"/>
              <a:gd name="T42" fmla="*/ 42 w 76"/>
              <a:gd name="T43" fmla="*/ 85 h 103"/>
              <a:gd name="T44" fmla="*/ 73 w 76"/>
              <a:gd name="T45" fmla="*/ 62 h 103"/>
              <a:gd name="T46" fmla="*/ 76 w 76"/>
              <a:gd name="T47" fmla="*/ 36 h 103"/>
              <a:gd name="T48" fmla="*/ 68 w 76"/>
              <a:gd name="T49" fmla="*/ 36 h 103"/>
              <a:gd name="T50" fmla="*/ 66 w 76"/>
              <a:gd name="T51" fmla="*/ 59 h 103"/>
              <a:gd name="T52" fmla="*/ 38 w 76"/>
              <a:gd name="T53" fmla="*/ 77 h 103"/>
              <a:gd name="T54" fmla="*/ 16 w 76"/>
              <a:gd name="T55" fmla="*/ 69 h 103"/>
              <a:gd name="T56" fmla="*/ 8 w 76"/>
              <a:gd name="T57" fmla="*/ 47 h 103"/>
              <a:gd name="T58" fmla="*/ 4 w 76"/>
              <a:gd name="T59" fmla="*/ 32 h 103"/>
              <a:gd name="T60" fmla="*/ 0 w 76"/>
              <a:gd name="T61" fmla="*/ 47 h 103"/>
              <a:gd name="T62" fmla="*/ 11 w 76"/>
              <a:gd name="T63" fmla="*/ 74 h 103"/>
              <a:gd name="T64" fmla="*/ 34 w 76"/>
              <a:gd name="T65" fmla="*/ 85 h 103"/>
              <a:gd name="T66" fmla="*/ 14 w 76"/>
              <a:gd name="T67" fmla="*/ 95 h 103"/>
              <a:gd name="T68" fmla="*/ 14 w 76"/>
              <a:gd name="T6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03">
                <a:moveTo>
                  <a:pt x="38" y="0"/>
                </a:moveTo>
                <a:cubicBezTo>
                  <a:pt x="45" y="0"/>
                  <a:pt x="51" y="3"/>
                  <a:pt x="55" y="7"/>
                </a:cubicBezTo>
                <a:cubicBezTo>
                  <a:pt x="60" y="12"/>
                  <a:pt x="63" y="18"/>
                  <a:pt x="63" y="25"/>
                </a:cubicBezTo>
                <a:cubicBezTo>
                  <a:pt x="63" y="47"/>
                  <a:pt x="63" y="47"/>
                  <a:pt x="63" y="47"/>
                </a:cubicBezTo>
                <a:cubicBezTo>
                  <a:pt x="63" y="54"/>
                  <a:pt x="60" y="60"/>
                  <a:pt x="55" y="65"/>
                </a:cubicBezTo>
                <a:cubicBezTo>
                  <a:pt x="55" y="65"/>
                  <a:pt x="55" y="65"/>
                  <a:pt x="55" y="65"/>
                </a:cubicBezTo>
                <a:cubicBezTo>
                  <a:pt x="51" y="69"/>
                  <a:pt x="45" y="72"/>
                  <a:pt x="38" y="72"/>
                </a:cubicBezTo>
                <a:cubicBezTo>
                  <a:pt x="31" y="72"/>
                  <a:pt x="25" y="69"/>
                  <a:pt x="20" y="65"/>
                </a:cubicBezTo>
                <a:cubicBezTo>
                  <a:pt x="20" y="65"/>
                  <a:pt x="20" y="65"/>
                  <a:pt x="20" y="65"/>
                </a:cubicBezTo>
                <a:cubicBezTo>
                  <a:pt x="16" y="60"/>
                  <a:pt x="13" y="54"/>
                  <a:pt x="13" y="47"/>
                </a:cubicBezTo>
                <a:cubicBezTo>
                  <a:pt x="13" y="25"/>
                  <a:pt x="13" y="25"/>
                  <a:pt x="13" y="25"/>
                </a:cubicBezTo>
                <a:cubicBezTo>
                  <a:pt x="13" y="18"/>
                  <a:pt x="16" y="12"/>
                  <a:pt x="20" y="7"/>
                </a:cubicBezTo>
                <a:cubicBezTo>
                  <a:pt x="25" y="3"/>
                  <a:pt x="31" y="0"/>
                  <a:pt x="38" y="0"/>
                </a:cubicBezTo>
                <a:close/>
                <a:moveTo>
                  <a:pt x="21" y="34"/>
                </a:moveTo>
                <a:cubicBezTo>
                  <a:pt x="21" y="34"/>
                  <a:pt x="21" y="34"/>
                  <a:pt x="21" y="34"/>
                </a:cubicBezTo>
                <a:cubicBezTo>
                  <a:pt x="55" y="34"/>
                  <a:pt x="55" y="34"/>
                  <a:pt x="55" y="34"/>
                </a:cubicBezTo>
                <a:cubicBezTo>
                  <a:pt x="55" y="25"/>
                  <a:pt x="55" y="25"/>
                  <a:pt x="55" y="25"/>
                </a:cubicBezTo>
                <a:cubicBezTo>
                  <a:pt x="55" y="20"/>
                  <a:pt x="53" y="16"/>
                  <a:pt x="50" y="13"/>
                </a:cubicBezTo>
                <a:cubicBezTo>
                  <a:pt x="47" y="10"/>
                  <a:pt x="42" y="8"/>
                  <a:pt x="38" y="8"/>
                </a:cubicBezTo>
                <a:cubicBezTo>
                  <a:pt x="33" y="8"/>
                  <a:pt x="29" y="10"/>
                  <a:pt x="26" y="13"/>
                </a:cubicBezTo>
                <a:cubicBezTo>
                  <a:pt x="23" y="16"/>
                  <a:pt x="21" y="20"/>
                  <a:pt x="21" y="25"/>
                </a:cubicBezTo>
                <a:cubicBezTo>
                  <a:pt x="21" y="34"/>
                  <a:pt x="21" y="34"/>
                  <a:pt x="21" y="34"/>
                </a:cubicBezTo>
                <a:close/>
                <a:moveTo>
                  <a:pt x="55" y="38"/>
                </a:moveTo>
                <a:cubicBezTo>
                  <a:pt x="55" y="38"/>
                  <a:pt x="55" y="38"/>
                  <a:pt x="55" y="38"/>
                </a:cubicBezTo>
                <a:cubicBezTo>
                  <a:pt x="21" y="38"/>
                  <a:pt x="21" y="38"/>
                  <a:pt x="21" y="38"/>
                </a:cubicBezTo>
                <a:cubicBezTo>
                  <a:pt x="21" y="47"/>
                  <a:pt x="21" y="47"/>
                  <a:pt x="21" y="47"/>
                </a:cubicBezTo>
                <a:cubicBezTo>
                  <a:pt x="21" y="52"/>
                  <a:pt x="23" y="56"/>
                  <a:pt x="26" y="59"/>
                </a:cubicBezTo>
                <a:cubicBezTo>
                  <a:pt x="26" y="59"/>
                  <a:pt x="26" y="59"/>
                  <a:pt x="26" y="59"/>
                </a:cubicBezTo>
                <a:cubicBezTo>
                  <a:pt x="29" y="62"/>
                  <a:pt x="33" y="64"/>
                  <a:pt x="38" y="64"/>
                </a:cubicBezTo>
                <a:cubicBezTo>
                  <a:pt x="42" y="64"/>
                  <a:pt x="47" y="62"/>
                  <a:pt x="50" y="59"/>
                </a:cubicBezTo>
                <a:cubicBezTo>
                  <a:pt x="50" y="59"/>
                  <a:pt x="50" y="59"/>
                  <a:pt x="50" y="59"/>
                </a:cubicBezTo>
                <a:cubicBezTo>
                  <a:pt x="50" y="59"/>
                  <a:pt x="50" y="59"/>
                  <a:pt x="50" y="59"/>
                </a:cubicBezTo>
                <a:cubicBezTo>
                  <a:pt x="53" y="56"/>
                  <a:pt x="55" y="52"/>
                  <a:pt x="55" y="47"/>
                </a:cubicBezTo>
                <a:cubicBezTo>
                  <a:pt x="55" y="38"/>
                  <a:pt x="55" y="38"/>
                  <a:pt x="55" y="38"/>
                </a:cubicBezTo>
                <a:close/>
                <a:moveTo>
                  <a:pt x="14" y="103"/>
                </a:moveTo>
                <a:cubicBezTo>
                  <a:pt x="14" y="103"/>
                  <a:pt x="14" y="103"/>
                  <a:pt x="14" y="103"/>
                </a:cubicBezTo>
                <a:cubicBezTo>
                  <a:pt x="38" y="103"/>
                  <a:pt x="38" y="103"/>
                  <a:pt x="38" y="103"/>
                </a:cubicBezTo>
                <a:cubicBezTo>
                  <a:pt x="38" y="103"/>
                  <a:pt x="38" y="103"/>
                  <a:pt x="38" y="103"/>
                </a:cubicBezTo>
                <a:cubicBezTo>
                  <a:pt x="38" y="103"/>
                  <a:pt x="38" y="103"/>
                  <a:pt x="38" y="103"/>
                </a:cubicBezTo>
                <a:cubicBezTo>
                  <a:pt x="61" y="103"/>
                  <a:pt x="61" y="103"/>
                  <a:pt x="61" y="103"/>
                </a:cubicBezTo>
                <a:cubicBezTo>
                  <a:pt x="63" y="103"/>
                  <a:pt x="65" y="101"/>
                  <a:pt x="65" y="99"/>
                </a:cubicBezTo>
                <a:cubicBezTo>
                  <a:pt x="65" y="96"/>
                  <a:pt x="63" y="95"/>
                  <a:pt x="61" y="95"/>
                </a:cubicBezTo>
                <a:cubicBezTo>
                  <a:pt x="42" y="95"/>
                  <a:pt x="42" y="95"/>
                  <a:pt x="42" y="95"/>
                </a:cubicBezTo>
                <a:cubicBezTo>
                  <a:pt x="42" y="85"/>
                  <a:pt x="42" y="85"/>
                  <a:pt x="42" y="85"/>
                </a:cubicBezTo>
                <a:cubicBezTo>
                  <a:pt x="51" y="84"/>
                  <a:pt x="59" y="80"/>
                  <a:pt x="65" y="74"/>
                </a:cubicBezTo>
                <a:cubicBezTo>
                  <a:pt x="68" y="71"/>
                  <a:pt x="71" y="67"/>
                  <a:pt x="73" y="62"/>
                </a:cubicBezTo>
                <a:cubicBezTo>
                  <a:pt x="75" y="57"/>
                  <a:pt x="76" y="52"/>
                  <a:pt x="76" y="47"/>
                </a:cubicBezTo>
                <a:cubicBezTo>
                  <a:pt x="76" y="36"/>
                  <a:pt x="76" y="36"/>
                  <a:pt x="76" y="36"/>
                </a:cubicBezTo>
                <a:cubicBezTo>
                  <a:pt x="76" y="34"/>
                  <a:pt x="74" y="32"/>
                  <a:pt x="72" y="32"/>
                </a:cubicBezTo>
                <a:cubicBezTo>
                  <a:pt x="70" y="32"/>
                  <a:pt x="68" y="34"/>
                  <a:pt x="68" y="36"/>
                </a:cubicBezTo>
                <a:cubicBezTo>
                  <a:pt x="68" y="47"/>
                  <a:pt x="68" y="47"/>
                  <a:pt x="68" y="47"/>
                </a:cubicBezTo>
                <a:cubicBezTo>
                  <a:pt x="68" y="51"/>
                  <a:pt x="67" y="55"/>
                  <a:pt x="66" y="59"/>
                </a:cubicBezTo>
                <a:cubicBezTo>
                  <a:pt x="64" y="63"/>
                  <a:pt x="62" y="66"/>
                  <a:pt x="59" y="69"/>
                </a:cubicBezTo>
                <a:cubicBezTo>
                  <a:pt x="54" y="74"/>
                  <a:pt x="46" y="77"/>
                  <a:pt x="38" y="77"/>
                </a:cubicBezTo>
                <a:cubicBezTo>
                  <a:pt x="34" y="77"/>
                  <a:pt x="30" y="77"/>
                  <a:pt x="26" y="75"/>
                </a:cubicBezTo>
                <a:cubicBezTo>
                  <a:pt x="23" y="74"/>
                  <a:pt x="19" y="71"/>
                  <a:pt x="16" y="69"/>
                </a:cubicBezTo>
                <a:cubicBezTo>
                  <a:pt x="14" y="66"/>
                  <a:pt x="11" y="63"/>
                  <a:pt x="10" y="59"/>
                </a:cubicBezTo>
                <a:cubicBezTo>
                  <a:pt x="8" y="55"/>
                  <a:pt x="8" y="51"/>
                  <a:pt x="8" y="47"/>
                </a:cubicBezTo>
                <a:cubicBezTo>
                  <a:pt x="8" y="36"/>
                  <a:pt x="8" y="36"/>
                  <a:pt x="8" y="36"/>
                </a:cubicBezTo>
                <a:cubicBezTo>
                  <a:pt x="8" y="34"/>
                  <a:pt x="6" y="32"/>
                  <a:pt x="4" y="32"/>
                </a:cubicBezTo>
                <a:cubicBezTo>
                  <a:pt x="1" y="32"/>
                  <a:pt x="0" y="34"/>
                  <a:pt x="0" y="36"/>
                </a:cubicBezTo>
                <a:cubicBezTo>
                  <a:pt x="0" y="47"/>
                  <a:pt x="0" y="47"/>
                  <a:pt x="0" y="47"/>
                </a:cubicBezTo>
                <a:cubicBezTo>
                  <a:pt x="0" y="52"/>
                  <a:pt x="1" y="57"/>
                  <a:pt x="3" y="62"/>
                </a:cubicBezTo>
                <a:cubicBezTo>
                  <a:pt x="5" y="67"/>
                  <a:pt x="7" y="71"/>
                  <a:pt x="11" y="74"/>
                </a:cubicBezTo>
                <a:cubicBezTo>
                  <a:pt x="14" y="78"/>
                  <a:pt x="19" y="81"/>
                  <a:pt x="23" y="82"/>
                </a:cubicBezTo>
                <a:cubicBezTo>
                  <a:pt x="27" y="84"/>
                  <a:pt x="30" y="85"/>
                  <a:pt x="34" y="85"/>
                </a:cubicBezTo>
                <a:cubicBezTo>
                  <a:pt x="34" y="95"/>
                  <a:pt x="34" y="95"/>
                  <a:pt x="34" y="95"/>
                </a:cubicBezTo>
                <a:cubicBezTo>
                  <a:pt x="14" y="95"/>
                  <a:pt x="14" y="95"/>
                  <a:pt x="14" y="95"/>
                </a:cubicBezTo>
                <a:cubicBezTo>
                  <a:pt x="12" y="95"/>
                  <a:pt x="10" y="96"/>
                  <a:pt x="10" y="99"/>
                </a:cubicBezTo>
                <a:cubicBezTo>
                  <a:pt x="10" y="101"/>
                  <a:pt x="12" y="103"/>
                  <a:pt x="14" y="103"/>
                </a:cubicBezTo>
                <a:close/>
              </a:path>
            </a:pathLst>
          </a:custGeom>
          <a:solidFill>
            <a:schemeClr val="accent1"/>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4" name="Freeform 26">
            <a:extLst>
              <a:ext uri="{FF2B5EF4-FFF2-40B4-BE49-F238E27FC236}">
                <a16:creationId xmlns:a16="http://schemas.microsoft.com/office/drawing/2014/main" id="{54672EEE-9D2A-4E4B-9DAC-E7FB26305F0A}"/>
              </a:ext>
            </a:extLst>
          </p:cNvPr>
          <p:cNvSpPr>
            <a:spLocks noEditPoints="1"/>
          </p:cNvSpPr>
          <p:nvPr/>
        </p:nvSpPr>
        <p:spPr bwMode="auto">
          <a:xfrm>
            <a:off x="1402891" y="2971032"/>
            <a:ext cx="329913" cy="280797"/>
          </a:xfrm>
          <a:custGeom>
            <a:avLst/>
            <a:gdLst>
              <a:gd name="T0" fmla="*/ 99 w 103"/>
              <a:gd name="T1" fmla="*/ 0 h 88"/>
              <a:gd name="T2" fmla="*/ 4 w 103"/>
              <a:gd name="T3" fmla="*/ 0 h 88"/>
              <a:gd name="T4" fmla="*/ 0 w 103"/>
              <a:gd name="T5" fmla="*/ 4 h 88"/>
              <a:gd name="T6" fmla="*/ 0 w 103"/>
              <a:gd name="T7" fmla="*/ 84 h 88"/>
              <a:gd name="T8" fmla="*/ 4 w 103"/>
              <a:gd name="T9" fmla="*/ 88 h 88"/>
              <a:gd name="T10" fmla="*/ 99 w 103"/>
              <a:gd name="T11" fmla="*/ 88 h 88"/>
              <a:gd name="T12" fmla="*/ 103 w 103"/>
              <a:gd name="T13" fmla="*/ 84 h 88"/>
              <a:gd name="T14" fmla="*/ 103 w 103"/>
              <a:gd name="T15" fmla="*/ 4 h 88"/>
              <a:gd name="T16" fmla="*/ 99 w 103"/>
              <a:gd name="T17" fmla="*/ 0 h 88"/>
              <a:gd name="T18" fmla="*/ 95 w 103"/>
              <a:gd name="T19" fmla="*/ 80 h 88"/>
              <a:gd name="T20" fmla="*/ 95 w 103"/>
              <a:gd name="T21" fmla="*/ 80 h 88"/>
              <a:gd name="T22" fmla="*/ 8 w 103"/>
              <a:gd name="T23" fmla="*/ 80 h 88"/>
              <a:gd name="T24" fmla="*/ 8 w 103"/>
              <a:gd name="T25" fmla="*/ 71 h 88"/>
              <a:gd name="T26" fmla="*/ 28 w 103"/>
              <a:gd name="T27" fmla="*/ 51 h 88"/>
              <a:gd name="T28" fmla="*/ 42 w 103"/>
              <a:gd name="T29" fmla="*/ 65 h 88"/>
              <a:gd name="T30" fmla="*/ 42 w 103"/>
              <a:gd name="T31" fmla="*/ 65 h 88"/>
              <a:gd name="T32" fmla="*/ 42 w 103"/>
              <a:gd name="T33" fmla="*/ 65 h 88"/>
              <a:gd name="T34" fmla="*/ 51 w 103"/>
              <a:gd name="T35" fmla="*/ 74 h 88"/>
              <a:gd name="T36" fmla="*/ 54 w 103"/>
              <a:gd name="T37" fmla="*/ 74 h 88"/>
              <a:gd name="T38" fmla="*/ 54 w 103"/>
              <a:gd name="T39" fmla="*/ 70 h 88"/>
              <a:gd name="T40" fmla="*/ 47 w 103"/>
              <a:gd name="T41" fmla="*/ 64 h 88"/>
              <a:gd name="T42" fmla="*/ 67 w 103"/>
              <a:gd name="T43" fmla="*/ 44 h 88"/>
              <a:gd name="T44" fmla="*/ 95 w 103"/>
              <a:gd name="T45" fmla="*/ 73 h 88"/>
              <a:gd name="T46" fmla="*/ 95 w 103"/>
              <a:gd name="T47" fmla="*/ 80 h 88"/>
              <a:gd name="T48" fmla="*/ 95 w 103"/>
              <a:gd name="T49" fmla="*/ 66 h 88"/>
              <a:gd name="T50" fmla="*/ 95 w 103"/>
              <a:gd name="T51" fmla="*/ 66 h 88"/>
              <a:gd name="T52" fmla="*/ 68 w 103"/>
              <a:gd name="T53" fmla="*/ 39 h 88"/>
              <a:gd name="T54" fmla="*/ 65 w 103"/>
              <a:gd name="T55" fmla="*/ 39 h 88"/>
              <a:gd name="T56" fmla="*/ 44 w 103"/>
              <a:gd name="T57" fmla="*/ 60 h 88"/>
              <a:gd name="T58" fmla="*/ 30 w 103"/>
              <a:gd name="T59" fmla="*/ 46 h 88"/>
              <a:gd name="T60" fmla="*/ 26 w 103"/>
              <a:gd name="T61" fmla="*/ 46 h 88"/>
              <a:gd name="T62" fmla="*/ 8 w 103"/>
              <a:gd name="T63" fmla="*/ 65 h 88"/>
              <a:gd name="T64" fmla="*/ 8 w 103"/>
              <a:gd name="T65" fmla="*/ 8 h 88"/>
              <a:gd name="T66" fmla="*/ 95 w 103"/>
              <a:gd name="T67" fmla="*/ 8 h 88"/>
              <a:gd name="T68" fmla="*/ 95 w 103"/>
              <a:gd name="T69" fmla="*/ 66 h 88"/>
              <a:gd name="T70" fmla="*/ 30 w 103"/>
              <a:gd name="T71" fmla="*/ 40 h 88"/>
              <a:gd name="T72" fmla="*/ 30 w 103"/>
              <a:gd name="T73" fmla="*/ 40 h 88"/>
              <a:gd name="T74" fmla="*/ 43 w 103"/>
              <a:gd name="T75" fmla="*/ 26 h 88"/>
              <a:gd name="T76" fmla="*/ 30 w 103"/>
              <a:gd name="T77" fmla="*/ 12 h 88"/>
              <a:gd name="T78" fmla="*/ 16 w 103"/>
              <a:gd name="T79" fmla="*/ 26 h 88"/>
              <a:gd name="T80" fmla="*/ 30 w 103"/>
              <a:gd name="T81" fmla="*/ 40 h 88"/>
              <a:gd name="T82" fmla="*/ 30 w 103"/>
              <a:gd name="T83" fmla="*/ 17 h 88"/>
              <a:gd name="T84" fmla="*/ 30 w 103"/>
              <a:gd name="T85" fmla="*/ 17 h 88"/>
              <a:gd name="T86" fmla="*/ 39 w 103"/>
              <a:gd name="T87" fmla="*/ 26 h 88"/>
              <a:gd name="T88" fmla="*/ 30 w 103"/>
              <a:gd name="T89" fmla="*/ 35 h 88"/>
              <a:gd name="T90" fmla="*/ 21 w 103"/>
              <a:gd name="T91" fmla="*/ 26 h 88"/>
              <a:gd name="T92" fmla="*/ 30 w 103"/>
              <a:gd name="T93"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 h="88">
                <a:moveTo>
                  <a:pt x="99" y="0"/>
                </a:moveTo>
                <a:cubicBezTo>
                  <a:pt x="4" y="0"/>
                  <a:pt x="4" y="0"/>
                  <a:pt x="4" y="0"/>
                </a:cubicBezTo>
                <a:cubicBezTo>
                  <a:pt x="2" y="0"/>
                  <a:pt x="0" y="2"/>
                  <a:pt x="0" y="4"/>
                </a:cubicBezTo>
                <a:cubicBezTo>
                  <a:pt x="0" y="84"/>
                  <a:pt x="0" y="84"/>
                  <a:pt x="0" y="84"/>
                </a:cubicBezTo>
                <a:cubicBezTo>
                  <a:pt x="0" y="86"/>
                  <a:pt x="2" y="88"/>
                  <a:pt x="4" y="88"/>
                </a:cubicBezTo>
                <a:cubicBezTo>
                  <a:pt x="99" y="88"/>
                  <a:pt x="99" y="88"/>
                  <a:pt x="99" y="88"/>
                </a:cubicBezTo>
                <a:cubicBezTo>
                  <a:pt x="101" y="88"/>
                  <a:pt x="103" y="86"/>
                  <a:pt x="103" y="84"/>
                </a:cubicBezTo>
                <a:cubicBezTo>
                  <a:pt x="103" y="4"/>
                  <a:pt x="103" y="4"/>
                  <a:pt x="103" y="4"/>
                </a:cubicBezTo>
                <a:cubicBezTo>
                  <a:pt x="103" y="2"/>
                  <a:pt x="101" y="0"/>
                  <a:pt x="99" y="0"/>
                </a:cubicBezTo>
                <a:close/>
                <a:moveTo>
                  <a:pt x="95" y="80"/>
                </a:moveTo>
                <a:cubicBezTo>
                  <a:pt x="95" y="80"/>
                  <a:pt x="95" y="80"/>
                  <a:pt x="95" y="80"/>
                </a:cubicBezTo>
                <a:cubicBezTo>
                  <a:pt x="8" y="80"/>
                  <a:pt x="8" y="80"/>
                  <a:pt x="8" y="80"/>
                </a:cubicBezTo>
                <a:cubicBezTo>
                  <a:pt x="8" y="71"/>
                  <a:pt x="8" y="71"/>
                  <a:pt x="8" y="71"/>
                </a:cubicBezTo>
                <a:cubicBezTo>
                  <a:pt x="28" y="51"/>
                  <a:pt x="28" y="51"/>
                  <a:pt x="28" y="51"/>
                </a:cubicBezTo>
                <a:cubicBezTo>
                  <a:pt x="42" y="65"/>
                  <a:pt x="42" y="65"/>
                  <a:pt x="42" y="65"/>
                </a:cubicBezTo>
                <a:cubicBezTo>
                  <a:pt x="42" y="65"/>
                  <a:pt x="42" y="65"/>
                  <a:pt x="42" y="65"/>
                </a:cubicBezTo>
                <a:cubicBezTo>
                  <a:pt x="42" y="65"/>
                  <a:pt x="42" y="65"/>
                  <a:pt x="42" y="65"/>
                </a:cubicBezTo>
                <a:cubicBezTo>
                  <a:pt x="51" y="74"/>
                  <a:pt x="51" y="74"/>
                  <a:pt x="51" y="74"/>
                </a:cubicBezTo>
                <a:cubicBezTo>
                  <a:pt x="52" y="75"/>
                  <a:pt x="53" y="75"/>
                  <a:pt x="54" y="74"/>
                </a:cubicBezTo>
                <a:cubicBezTo>
                  <a:pt x="55" y="73"/>
                  <a:pt x="55" y="71"/>
                  <a:pt x="54" y="70"/>
                </a:cubicBezTo>
                <a:cubicBezTo>
                  <a:pt x="47" y="64"/>
                  <a:pt x="47" y="64"/>
                  <a:pt x="47" y="64"/>
                </a:cubicBezTo>
                <a:cubicBezTo>
                  <a:pt x="67" y="44"/>
                  <a:pt x="67" y="44"/>
                  <a:pt x="67" y="44"/>
                </a:cubicBezTo>
                <a:cubicBezTo>
                  <a:pt x="95" y="73"/>
                  <a:pt x="95" y="73"/>
                  <a:pt x="95" y="73"/>
                </a:cubicBezTo>
                <a:cubicBezTo>
                  <a:pt x="95" y="80"/>
                  <a:pt x="95" y="80"/>
                  <a:pt x="95" y="80"/>
                </a:cubicBezTo>
                <a:close/>
                <a:moveTo>
                  <a:pt x="95" y="66"/>
                </a:moveTo>
                <a:cubicBezTo>
                  <a:pt x="95" y="66"/>
                  <a:pt x="95" y="66"/>
                  <a:pt x="95" y="66"/>
                </a:cubicBezTo>
                <a:cubicBezTo>
                  <a:pt x="68" y="39"/>
                  <a:pt x="68" y="39"/>
                  <a:pt x="68" y="39"/>
                </a:cubicBezTo>
                <a:cubicBezTo>
                  <a:pt x="67" y="38"/>
                  <a:pt x="66" y="38"/>
                  <a:pt x="65" y="39"/>
                </a:cubicBezTo>
                <a:cubicBezTo>
                  <a:pt x="44" y="60"/>
                  <a:pt x="44" y="60"/>
                  <a:pt x="44" y="60"/>
                </a:cubicBezTo>
                <a:cubicBezTo>
                  <a:pt x="30" y="46"/>
                  <a:pt x="30" y="46"/>
                  <a:pt x="30" y="46"/>
                </a:cubicBezTo>
                <a:cubicBezTo>
                  <a:pt x="29" y="45"/>
                  <a:pt x="27" y="45"/>
                  <a:pt x="26" y="46"/>
                </a:cubicBezTo>
                <a:cubicBezTo>
                  <a:pt x="8" y="65"/>
                  <a:pt x="8" y="65"/>
                  <a:pt x="8" y="65"/>
                </a:cubicBezTo>
                <a:cubicBezTo>
                  <a:pt x="8" y="8"/>
                  <a:pt x="8" y="8"/>
                  <a:pt x="8" y="8"/>
                </a:cubicBezTo>
                <a:cubicBezTo>
                  <a:pt x="95" y="8"/>
                  <a:pt x="95" y="8"/>
                  <a:pt x="95" y="8"/>
                </a:cubicBezTo>
                <a:cubicBezTo>
                  <a:pt x="95" y="66"/>
                  <a:pt x="95" y="66"/>
                  <a:pt x="95" y="66"/>
                </a:cubicBezTo>
                <a:close/>
                <a:moveTo>
                  <a:pt x="30" y="40"/>
                </a:moveTo>
                <a:cubicBezTo>
                  <a:pt x="30" y="40"/>
                  <a:pt x="30" y="40"/>
                  <a:pt x="30" y="40"/>
                </a:cubicBezTo>
                <a:cubicBezTo>
                  <a:pt x="37" y="40"/>
                  <a:pt x="43" y="34"/>
                  <a:pt x="43" y="26"/>
                </a:cubicBezTo>
                <a:cubicBezTo>
                  <a:pt x="43" y="19"/>
                  <a:pt x="37" y="12"/>
                  <a:pt x="30" y="12"/>
                </a:cubicBezTo>
                <a:cubicBezTo>
                  <a:pt x="22" y="12"/>
                  <a:pt x="16" y="19"/>
                  <a:pt x="16" y="26"/>
                </a:cubicBezTo>
                <a:cubicBezTo>
                  <a:pt x="16" y="34"/>
                  <a:pt x="22" y="40"/>
                  <a:pt x="30" y="40"/>
                </a:cubicBezTo>
                <a:close/>
                <a:moveTo>
                  <a:pt x="30" y="17"/>
                </a:moveTo>
                <a:cubicBezTo>
                  <a:pt x="30" y="17"/>
                  <a:pt x="30" y="17"/>
                  <a:pt x="30" y="17"/>
                </a:cubicBezTo>
                <a:cubicBezTo>
                  <a:pt x="35" y="17"/>
                  <a:pt x="39" y="21"/>
                  <a:pt x="39" y="26"/>
                </a:cubicBezTo>
                <a:cubicBezTo>
                  <a:pt x="39" y="31"/>
                  <a:pt x="35" y="35"/>
                  <a:pt x="30" y="35"/>
                </a:cubicBezTo>
                <a:cubicBezTo>
                  <a:pt x="25" y="35"/>
                  <a:pt x="21" y="31"/>
                  <a:pt x="21" y="26"/>
                </a:cubicBezTo>
                <a:cubicBezTo>
                  <a:pt x="21" y="21"/>
                  <a:pt x="25" y="17"/>
                  <a:pt x="3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5" name="Freeform 27">
            <a:extLst>
              <a:ext uri="{FF2B5EF4-FFF2-40B4-BE49-F238E27FC236}">
                <a16:creationId xmlns:a16="http://schemas.microsoft.com/office/drawing/2014/main" id="{4CC4CA6B-5B20-454B-AAF2-40AEBF1BD388}"/>
              </a:ext>
            </a:extLst>
          </p:cNvPr>
          <p:cNvSpPr>
            <a:spLocks noEditPoints="1"/>
          </p:cNvSpPr>
          <p:nvPr/>
        </p:nvSpPr>
        <p:spPr bwMode="auto">
          <a:xfrm>
            <a:off x="7471811" y="2980883"/>
            <a:ext cx="334836" cy="266018"/>
          </a:xfrm>
          <a:custGeom>
            <a:avLst/>
            <a:gdLst>
              <a:gd name="T0" fmla="*/ 89 w 103"/>
              <a:gd name="T1" fmla="*/ 31 h 83"/>
              <a:gd name="T2" fmla="*/ 81 w 103"/>
              <a:gd name="T3" fmla="*/ 31 h 83"/>
              <a:gd name="T4" fmla="*/ 25 w 103"/>
              <a:gd name="T5" fmla="*/ 12 h 83"/>
              <a:gd name="T6" fmla="*/ 12 w 103"/>
              <a:gd name="T7" fmla="*/ 12 h 83"/>
              <a:gd name="T8" fmla="*/ 24 w 103"/>
              <a:gd name="T9" fmla="*/ 14 h 83"/>
              <a:gd name="T10" fmla="*/ 7 w 103"/>
              <a:gd name="T11" fmla="*/ 14 h 83"/>
              <a:gd name="T12" fmla="*/ 4 w 103"/>
              <a:gd name="T13" fmla="*/ 14 h 83"/>
              <a:gd name="T14" fmla="*/ 0 w 103"/>
              <a:gd name="T15" fmla="*/ 18 h 83"/>
              <a:gd name="T16" fmla="*/ 0 w 103"/>
              <a:gd name="T17" fmla="*/ 79 h 83"/>
              <a:gd name="T18" fmla="*/ 99 w 103"/>
              <a:gd name="T19" fmla="*/ 83 h 83"/>
              <a:gd name="T20" fmla="*/ 103 w 103"/>
              <a:gd name="T21" fmla="*/ 79 h 83"/>
              <a:gd name="T22" fmla="*/ 103 w 103"/>
              <a:gd name="T23" fmla="*/ 18 h 83"/>
              <a:gd name="T24" fmla="*/ 79 w 103"/>
              <a:gd name="T25" fmla="*/ 14 h 83"/>
              <a:gd name="T26" fmla="*/ 71 w 103"/>
              <a:gd name="T27" fmla="*/ 0 h 83"/>
              <a:gd name="T28" fmla="*/ 28 w 103"/>
              <a:gd name="T29" fmla="*/ 2 h 83"/>
              <a:gd name="T30" fmla="*/ 9 w 103"/>
              <a:gd name="T31" fmla="*/ 7 h 83"/>
              <a:gd name="T32" fmla="*/ 7 w 103"/>
              <a:gd name="T33" fmla="*/ 10 h 83"/>
              <a:gd name="T34" fmla="*/ 51 w 103"/>
              <a:gd name="T35" fmla="*/ 30 h 83"/>
              <a:gd name="T36" fmla="*/ 61 w 103"/>
              <a:gd name="T37" fmla="*/ 34 h 83"/>
              <a:gd name="T38" fmla="*/ 51 w 103"/>
              <a:gd name="T39" fmla="*/ 56 h 83"/>
              <a:gd name="T40" fmla="*/ 51 w 103"/>
              <a:gd name="T41" fmla="*/ 30 h 83"/>
              <a:gd name="T42" fmla="*/ 57 w 103"/>
              <a:gd name="T43" fmla="*/ 37 h 83"/>
              <a:gd name="T44" fmla="*/ 60 w 103"/>
              <a:gd name="T45" fmla="*/ 43 h 83"/>
              <a:gd name="T46" fmla="*/ 43 w 103"/>
              <a:gd name="T47" fmla="*/ 43 h 83"/>
              <a:gd name="T48" fmla="*/ 57 w 103"/>
              <a:gd name="T49" fmla="*/ 37 h 83"/>
              <a:gd name="T50" fmla="*/ 27 w 103"/>
              <a:gd name="T51" fmla="*/ 22 h 83"/>
              <a:gd name="T52" fmla="*/ 8 w 103"/>
              <a:gd name="T53" fmla="*/ 75 h 83"/>
              <a:gd name="T54" fmla="*/ 95 w 103"/>
              <a:gd name="T55" fmla="*/ 22 h 83"/>
              <a:gd name="T56" fmla="*/ 76 w 103"/>
              <a:gd name="T57" fmla="*/ 22 h 83"/>
              <a:gd name="T58" fmla="*/ 68 w 103"/>
              <a:gd name="T59" fmla="*/ 8 h 83"/>
              <a:gd name="T60" fmla="*/ 30 w 103"/>
              <a:gd name="T61" fmla="*/ 19 h 83"/>
              <a:gd name="T62" fmla="*/ 51 w 103"/>
              <a:gd name="T63" fmla="*/ 16 h 83"/>
              <a:gd name="T64" fmla="*/ 79 w 103"/>
              <a:gd name="T65" fmla="*/ 43 h 83"/>
              <a:gd name="T66" fmla="*/ 24 w 103"/>
              <a:gd name="T67" fmla="*/ 43 h 83"/>
              <a:gd name="T68" fmla="*/ 51 w 103"/>
              <a:gd name="T69" fmla="*/ 24 h 83"/>
              <a:gd name="T70" fmla="*/ 71 w 103"/>
              <a:gd name="T71" fmla="*/ 43 h 83"/>
              <a:gd name="T72" fmla="*/ 32 w 103"/>
              <a:gd name="T73"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83">
                <a:moveTo>
                  <a:pt x="85" y="27"/>
                </a:moveTo>
                <a:cubicBezTo>
                  <a:pt x="87" y="27"/>
                  <a:pt x="89" y="29"/>
                  <a:pt x="89" y="31"/>
                </a:cubicBezTo>
                <a:cubicBezTo>
                  <a:pt x="89" y="33"/>
                  <a:pt x="87" y="35"/>
                  <a:pt x="85" y="35"/>
                </a:cubicBezTo>
                <a:cubicBezTo>
                  <a:pt x="83" y="35"/>
                  <a:pt x="81" y="33"/>
                  <a:pt x="81" y="31"/>
                </a:cubicBezTo>
                <a:cubicBezTo>
                  <a:pt x="81" y="29"/>
                  <a:pt x="83" y="27"/>
                  <a:pt x="85" y="27"/>
                </a:cubicBezTo>
                <a:close/>
                <a:moveTo>
                  <a:pt x="25" y="12"/>
                </a:moveTo>
                <a:cubicBezTo>
                  <a:pt x="25" y="12"/>
                  <a:pt x="25" y="12"/>
                  <a:pt x="25" y="12"/>
                </a:cubicBezTo>
                <a:cubicBezTo>
                  <a:pt x="12" y="12"/>
                  <a:pt x="12" y="12"/>
                  <a:pt x="12" y="12"/>
                </a:cubicBezTo>
                <a:cubicBezTo>
                  <a:pt x="12" y="14"/>
                  <a:pt x="12" y="14"/>
                  <a:pt x="12" y="14"/>
                </a:cubicBezTo>
                <a:cubicBezTo>
                  <a:pt x="24" y="14"/>
                  <a:pt x="24" y="14"/>
                  <a:pt x="24" y="14"/>
                </a:cubicBezTo>
                <a:cubicBezTo>
                  <a:pt x="25" y="12"/>
                  <a:pt x="25" y="12"/>
                  <a:pt x="25" y="12"/>
                </a:cubicBezTo>
                <a:close/>
                <a:moveTo>
                  <a:pt x="7" y="14"/>
                </a:moveTo>
                <a:cubicBezTo>
                  <a:pt x="7" y="14"/>
                  <a:pt x="7" y="14"/>
                  <a:pt x="7" y="14"/>
                </a:cubicBezTo>
                <a:cubicBezTo>
                  <a:pt x="4" y="14"/>
                  <a:pt x="4" y="14"/>
                  <a:pt x="4" y="14"/>
                </a:cubicBezTo>
                <a:cubicBezTo>
                  <a:pt x="4" y="14"/>
                  <a:pt x="4" y="14"/>
                  <a:pt x="4" y="14"/>
                </a:cubicBezTo>
                <a:cubicBezTo>
                  <a:pt x="2" y="14"/>
                  <a:pt x="0" y="16"/>
                  <a:pt x="0" y="18"/>
                </a:cubicBezTo>
                <a:cubicBezTo>
                  <a:pt x="0" y="79"/>
                  <a:pt x="0" y="79"/>
                  <a:pt x="0" y="79"/>
                </a:cubicBezTo>
                <a:cubicBezTo>
                  <a:pt x="0" y="79"/>
                  <a:pt x="0" y="79"/>
                  <a:pt x="0" y="79"/>
                </a:cubicBezTo>
                <a:cubicBezTo>
                  <a:pt x="0" y="81"/>
                  <a:pt x="2" y="83"/>
                  <a:pt x="4" y="83"/>
                </a:cubicBezTo>
                <a:cubicBezTo>
                  <a:pt x="99" y="83"/>
                  <a:pt x="99" y="83"/>
                  <a:pt x="99" y="83"/>
                </a:cubicBezTo>
                <a:cubicBezTo>
                  <a:pt x="99" y="83"/>
                  <a:pt x="99" y="83"/>
                  <a:pt x="99" y="83"/>
                </a:cubicBezTo>
                <a:cubicBezTo>
                  <a:pt x="101" y="83"/>
                  <a:pt x="103" y="81"/>
                  <a:pt x="103" y="79"/>
                </a:cubicBezTo>
                <a:cubicBezTo>
                  <a:pt x="103" y="18"/>
                  <a:pt x="103" y="18"/>
                  <a:pt x="103" y="18"/>
                </a:cubicBezTo>
                <a:cubicBezTo>
                  <a:pt x="103" y="18"/>
                  <a:pt x="103" y="18"/>
                  <a:pt x="103" y="18"/>
                </a:cubicBezTo>
                <a:cubicBezTo>
                  <a:pt x="103" y="16"/>
                  <a:pt x="101" y="14"/>
                  <a:pt x="99" y="14"/>
                </a:cubicBezTo>
                <a:cubicBezTo>
                  <a:pt x="79" y="14"/>
                  <a:pt x="79" y="14"/>
                  <a:pt x="79" y="14"/>
                </a:cubicBezTo>
                <a:cubicBezTo>
                  <a:pt x="74" y="3"/>
                  <a:pt x="74" y="3"/>
                  <a:pt x="74" y="3"/>
                </a:cubicBezTo>
                <a:cubicBezTo>
                  <a:pt x="74" y="1"/>
                  <a:pt x="72" y="0"/>
                  <a:pt x="71" y="0"/>
                </a:cubicBezTo>
                <a:cubicBezTo>
                  <a:pt x="32" y="0"/>
                  <a:pt x="32" y="0"/>
                  <a:pt x="32" y="0"/>
                </a:cubicBezTo>
                <a:cubicBezTo>
                  <a:pt x="30" y="0"/>
                  <a:pt x="29" y="1"/>
                  <a:pt x="28" y="2"/>
                </a:cubicBezTo>
                <a:cubicBezTo>
                  <a:pt x="26" y="7"/>
                  <a:pt x="26" y="7"/>
                  <a:pt x="26" y="7"/>
                </a:cubicBezTo>
                <a:cubicBezTo>
                  <a:pt x="9" y="7"/>
                  <a:pt x="9" y="7"/>
                  <a:pt x="9" y="7"/>
                </a:cubicBezTo>
                <a:cubicBezTo>
                  <a:pt x="8" y="7"/>
                  <a:pt x="7" y="8"/>
                  <a:pt x="7" y="10"/>
                </a:cubicBezTo>
                <a:cubicBezTo>
                  <a:pt x="7" y="10"/>
                  <a:pt x="7" y="10"/>
                  <a:pt x="7" y="10"/>
                </a:cubicBezTo>
                <a:cubicBezTo>
                  <a:pt x="7" y="14"/>
                  <a:pt x="7" y="14"/>
                  <a:pt x="7" y="14"/>
                </a:cubicBezTo>
                <a:close/>
                <a:moveTo>
                  <a:pt x="51" y="30"/>
                </a:moveTo>
                <a:cubicBezTo>
                  <a:pt x="51" y="30"/>
                  <a:pt x="51" y="30"/>
                  <a:pt x="51" y="30"/>
                </a:cubicBezTo>
                <a:cubicBezTo>
                  <a:pt x="55" y="30"/>
                  <a:pt x="58" y="31"/>
                  <a:pt x="61" y="34"/>
                </a:cubicBezTo>
                <a:cubicBezTo>
                  <a:pt x="63" y="36"/>
                  <a:pt x="65" y="39"/>
                  <a:pt x="65" y="43"/>
                </a:cubicBezTo>
                <a:cubicBezTo>
                  <a:pt x="65" y="50"/>
                  <a:pt x="58" y="56"/>
                  <a:pt x="51" y="56"/>
                </a:cubicBezTo>
                <a:cubicBezTo>
                  <a:pt x="44" y="56"/>
                  <a:pt x="38" y="50"/>
                  <a:pt x="38" y="43"/>
                </a:cubicBezTo>
                <a:cubicBezTo>
                  <a:pt x="38" y="36"/>
                  <a:pt x="44" y="30"/>
                  <a:pt x="51" y="30"/>
                </a:cubicBezTo>
                <a:close/>
                <a:moveTo>
                  <a:pt x="57" y="37"/>
                </a:moveTo>
                <a:cubicBezTo>
                  <a:pt x="57" y="37"/>
                  <a:pt x="57" y="37"/>
                  <a:pt x="57" y="37"/>
                </a:cubicBezTo>
                <a:cubicBezTo>
                  <a:pt x="57" y="37"/>
                  <a:pt x="57" y="37"/>
                  <a:pt x="57" y="37"/>
                </a:cubicBezTo>
                <a:cubicBezTo>
                  <a:pt x="59" y="39"/>
                  <a:pt x="60" y="41"/>
                  <a:pt x="60" y="43"/>
                </a:cubicBezTo>
                <a:cubicBezTo>
                  <a:pt x="60" y="48"/>
                  <a:pt x="56" y="52"/>
                  <a:pt x="51" y="52"/>
                </a:cubicBezTo>
                <a:cubicBezTo>
                  <a:pt x="46" y="52"/>
                  <a:pt x="43" y="48"/>
                  <a:pt x="43" y="43"/>
                </a:cubicBezTo>
                <a:cubicBezTo>
                  <a:pt x="43" y="38"/>
                  <a:pt x="47" y="34"/>
                  <a:pt x="51" y="34"/>
                </a:cubicBezTo>
                <a:cubicBezTo>
                  <a:pt x="54" y="34"/>
                  <a:pt x="56" y="35"/>
                  <a:pt x="57" y="37"/>
                </a:cubicBezTo>
                <a:close/>
                <a:moveTo>
                  <a:pt x="27" y="22"/>
                </a:moveTo>
                <a:cubicBezTo>
                  <a:pt x="27" y="22"/>
                  <a:pt x="27" y="22"/>
                  <a:pt x="27" y="22"/>
                </a:cubicBezTo>
                <a:cubicBezTo>
                  <a:pt x="8" y="22"/>
                  <a:pt x="8" y="22"/>
                  <a:pt x="8" y="22"/>
                </a:cubicBezTo>
                <a:cubicBezTo>
                  <a:pt x="8" y="75"/>
                  <a:pt x="8" y="75"/>
                  <a:pt x="8" y="75"/>
                </a:cubicBezTo>
                <a:cubicBezTo>
                  <a:pt x="95" y="75"/>
                  <a:pt x="95" y="75"/>
                  <a:pt x="95" y="75"/>
                </a:cubicBezTo>
                <a:cubicBezTo>
                  <a:pt x="95" y="22"/>
                  <a:pt x="95" y="22"/>
                  <a:pt x="95" y="22"/>
                </a:cubicBezTo>
                <a:cubicBezTo>
                  <a:pt x="76" y="22"/>
                  <a:pt x="76" y="22"/>
                  <a:pt x="76" y="22"/>
                </a:cubicBezTo>
                <a:cubicBezTo>
                  <a:pt x="76" y="22"/>
                  <a:pt x="76" y="22"/>
                  <a:pt x="76" y="22"/>
                </a:cubicBezTo>
                <a:cubicBezTo>
                  <a:pt x="74" y="22"/>
                  <a:pt x="73" y="21"/>
                  <a:pt x="72" y="19"/>
                </a:cubicBezTo>
                <a:cubicBezTo>
                  <a:pt x="68" y="8"/>
                  <a:pt x="68" y="8"/>
                  <a:pt x="68" y="8"/>
                </a:cubicBezTo>
                <a:cubicBezTo>
                  <a:pt x="35" y="8"/>
                  <a:pt x="35" y="8"/>
                  <a:pt x="35" y="8"/>
                </a:cubicBezTo>
                <a:cubicBezTo>
                  <a:pt x="30" y="19"/>
                  <a:pt x="30" y="19"/>
                  <a:pt x="30" y="19"/>
                </a:cubicBezTo>
                <a:cubicBezTo>
                  <a:pt x="30" y="21"/>
                  <a:pt x="28" y="22"/>
                  <a:pt x="27" y="22"/>
                </a:cubicBezTo>
                <a:close/>
                <a:moveTo>
                  <a:pt x="51" y="16"/>
                </a:moveTo>
                <a:cubicBezTo>
                  <a:pt x="51" y="16"/>
                  <a:pt x="51" y="16"/>
                  <a:pt x="51" y="16"/>
                </a:cubicBezTo>
                <a:cubicBezTo>
                  <a:pt x="66" y="16"/>
                  <a:pt x="79" y="28"/>
                  <a:pt x="79" y="43"/>
                </a:cubicBezTo>
                <a:cubicBezTo>
                  <a:pt x="79" y="58"/>
                  <a:pt x="66" y="70"/>
                  <a:pt x="51" y="70"/>
                </a:cubicBezTo>
                <a:cubicBezTo>
                  <a:pt x="36" y="70"/>
                  <a:pt x="24" y="58"/>
                  <a:pt x="24" y="43"/>
                </a:cubicBezTo>
                <a:cubicBezTo>
                  <a:pt x="24" y="28"/>
                  <a:pt x="36" y="16"/>
                  <a:pt x="51" y="16"/>
                </a:cubicBezTo>
                <a:close/>
                <a:moveTo>
                  <a:pt x="51" y="24"/>
                </a:moveTo>
                <a:cubicBezTo>
                  <a:pt x="51" y="24"/>
                  <a:pt x="51" y="24"/>
                  <a:pt x="51" y="24"/>
                </a:cubicBezTo>
                <a:cubicBezTo>
                  <a:pt x="62" y="24"/>
                  <a:pt x="71" y="32"/>
                  <a:pt x="71" y="43"/>
                </a:cubicBezTo>
                <a:cubicBezTo>
                  <a:pt x="71" y="54"/>
                  <a:pt x="62" y="62"/>
                  <a:pt x="51" y="62"/>
                </a:cubicBezTo>
                <a:cubicBezTo>
                  <a:pt x="41" y="62"/>
                  <a:pt x="32" y="54"/>
                  <a:pt x="32" y="43"/>
                </a:cubicBezTo>
                <a:cubicBezTo>
                  <a:pt x="32" y="32"/>
                  <a:pt x="41" y="24"/>
                  <a:pt x="5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6" name="Freeform 28">
            <a:extLst>
              <a:ext uri="{FF2B5EF4-FFF2-40B4-BE49-F238E27FC236}">
                <a16:creationId xmlns:a16="http://schemas.microsoft.com/office/drawing/2014/main" id="{1B6A58DE-C952-4E08-83B5-984426DF97F1}"/>
              </a:ext>
            </a:extLst>
          </p:cNvPr>
          <p:cNvSpPr>
            <a:spLocks noEditPoints="1"/>
          </p:cNvSpPr>
          <p:nvPr/>
        </p:nvSpPr>
        <p:spPr bwMode="auto">
          <a:xfrm>
            <a:off x="2786555" y="4182891"/>
            <a:ext cx="315140" cy="310355"/>
          </a:xfrm>
          <a:custGeom>
            <a:avLst/>
            <a:gdLst>
              <a:gd name="T0" fmla="*/ 84 w 98"/>
              <a:gd name="T1" fmla="*/ 35 h 97"/>
              <a:gd name="T2" fmla="*/ 89 w 98"/>
              <a:gd name="T3" fmla="*/ 25 h 97"/>
              <a:gd name="T4" fmla="*/ 78 w 98"/>
              <a:gd name="T5" fmla="*/ 9 h 97"/>
              <a:gd name="T6" fmla="*/ 66 w 98"/>
              <a:gd name="T7" fmla="*/ 16 h 97"/>
              <a:gd name="T8" fmla="*/ 61 w 98"/>
              <a:gd name="T9" fmla="*/ 4 h 97"/>
              <a:gd name="T10" fmla="*/ 38 w 98"/>
              <a:gd name="T11" fmla="*/ 4 h 97"/>
              <a:gd name="T12" fmla="*/ 32 w 98"/>
              <a:gd name="T13" fmla="*/ 16 h 97"/>
              <a:gd name="T14" fmla="*/ 20 w 98"/>
              <a:gd name="T15" fmla="*/ 9 h 97"/>
              <a:gd name="T16" fmla="*/ 16 w 98"/>
              <a:gd name="T17" fmla="*/ 32 h 97"/>
              <a:gd name="T18" fmla="*/ 14 w 98"/>
              <a:gd name="T19" fmla="*/ 37 h 97"/>
              <a:gd name="T20" fmla="*/ 0 w 98"/>
              <a:gd name="T21" fmla="*/ 56 h 97"/>
              <a:gd name="T22" fmla="*/ 15 w 98"/>
              <a:gd name="T23" fmla="*/ 63 h 97"/>
              <a:gd name="T24" fmla="*/ 10 w 98"/>
              <a:gd name="T25" fmla="*/ 72 h 97"/>
              <a:gd name="T26" fmla="*/ 20 w 98"/>
              <a:gd name="T27" fmla="*/ 88 h 97"/>
              <a:gd name="T28" fmla="*/ 35 w 98"/>
              <a:gd name="T29" fmla="*/ 83 h 97"/>
              <a:gd name="T30" fmla="*/ 38 w 98"/>
              <a:gd name="T31" fmla="*/ 93 h 97"/>
              <a:gd name="T32" fmla="*/ 61 w 98"/>
              <a:gd name="T33" fmla="*/ 93 h 97"/>
              <a:gd name="T34" fmla="*/ 66 w 98"/>
              <a:gd name="T35" fmla="*/ 82 h 97"/>
              <a:gd name="T36" fmla="*/ 78 w 98"/>
              <a:gd name="T37" fmla="*/ 88 h 97"/>
              <a:gd name="T38" fmla="*/ 89 w 98"/>
              <a:gd name="T39" fmla="*/ 72 h 97"/>
              <a:gd name="T40" fmla="*/ 84 w 98"/>
              <a:gd name="T41" fmla="*/ 60 h 97"/>
              <a:gd name="T42" fmla="*/ 98 w 98"/>
              <a:gd name="T43" fmla="*/ 56 h 97"/>
              <a:gd name="T44" fmla="*/ 94 w 98"/>
              <a:gd name="T45" fmla="*/ 37 h 97"/>
              <a:gd name="T46" fmla="*/ 81 w 98"/>
              <a:gd name="T47" fmla="*/ 52 h 97"/>
              <a:gd name="T48" fmla="*/ 74 w 98"/>
              <a:gd name="T49" fmla="*/ 64 h 97"/>
              <a:gd name="T50" fmla="*/ 80 w 98"/>
              <a:gd name="T51" fmla="*/ 75 h 97"/>
              <a:gd name="T52" fmla="*/ 64 w 98"/>
              <a:gd name="T53" fmla="*/ 74 h 97"/>
              <a:gd name="T54" fmla="*/ 53 w 98"/>
              <a:gd name="T55" fmla="*/ 81 h 97"/>
              <a:gd name="T56" fmla="*/ 46 w 98"/>
              <a:gd name="T57" fmla="*/ 89 h 97"/>
              <a:gd name="T58" fmla="*/ 38 w 98"/>
              <a:gd name="T59" fmla="*/ 76 h 97"/>
              <a:gd name="T60" fmla="*/ 29 w 98"/>
              <a:gd name="T61" fmla="*/ 74 h 97"/>
              <a:gd name="T62" fmla="*/ 24 w 98"/>
              <a:gd name="T63" fmla="*/ 69 h 97"/>
              <a:gd name="T64" fmla="*/ 22 w 98"/>
              <a:gd name="T65" fmla="*/ 60 h 97"/>
              <a:gd name="T66" fmla="*/ 17 w 98"/>
              <a:gd name="T67" fmla="*/ 52 h 97"/>
              <a:gd name="T68" fmla="*/ 17 w 98"/>
              <a:gd name="T69" fmla="*/ 45 h 97"/>
              <a:gd name="T70" fmla="*/ 22 w 98"/>
              <a:gd name="T71" fmla="*/ 37 h 97"/>
              <a:gd name="T72" fmla="*/ 24 w 98"/>
              <a:gd name="T73" fmla="*/ 28 h 97"/>
              <a:gd name="T74" fmla="*/ 29 w 98"/>
              <a:gd name="T75" fmla="*/ 23 h 97"/>
              <a:gd name="T76" fmla="*/ 43 w 98"/>
              <a:gd name="T77" fmla="*/ 20 h 97"/>
              <a:gd name="T78" fmla="*/ 46 w 98"/>
              <a:gd name="T79" fmla="*/ 8 h 97"/>
              <a:gd name="T80" fmla="*/ 56 w 98"/>
              <a:gd name="T81" fmla="*/ 20 h 97"/>
              <a:gd name="T82" fmla="*/ 70 w 98"/>
              <a:gd name="T83" fmla="*/ 23 h 97"/>
              <a:gd name="T84" fmla="*/ 74 w 98"/>
              <a:gd name="T85" fmla="*/ 28 h 97"/>
              <a:gd name="T86" fmla="*/ 76 w 98"/>
              <a:gd name="T87" fmla="*/ 38 h 97"/>
              <a:gd name="T88" fmla="*/ 90 w 98"/>
              <a:gd name="T89" fmla="*/ 45 h 97"/>
              <a:gd name="T90" fmla="*/ 49 w 98"/>
              <a:gd name="T91" fmla="*/ 32 h 97"/>
              <a:gd name="T92" fmla="*/ 37 w 98"/>
              <a:gd name="T93" fmla="*/ 60 h 97"/>
              <a:gd name="T94" fmla="*/ 66 w 98"/>
              <a:gd name="T95" fmla="*/ 49 h 97"/>
              <a:gd name="T96" fmla="*/ 58 w 98"/>
              <a:gd name="T97" fmla="*/ 57 h 97"/>
              <a:gd name="T98" fmla="*/ 41 w 98"/>
              <a:gd name="T99" fmla="*/ 57 h 97"/>
              <a:gd name="T100" fmla="*/ 49 w 98"/>
              <a:gd name="T101" fmla="*/ 37 h 97"/>
              <a:gd name="T102" fmla="*/ 58 w 98"/>
              <a:gd name="T10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7">
                <a:moveTo>
                  <a:pt x="94" y="37"/>
                </a:moveTo>
                <a:cubicBezTo>
                  <a:pt x="84" y="37"/>
                  <a:pt x="84" y="37"/>
                  <a:pt x="84" y="37"/>
                </a:cubicBezTo>
                <a:cubicBezTo>
                  <a:pt x="84" y="36"/>
                  <a:pt x="84" y="35"/>
                  <a:pt x="84" y="35"/>
                </a:cubicBezTo>
                <a:cubicBezTo>
                  <a:pt x="83" y="34"/>
                  <a:pt x="83" y="34"/>
                  <a:pt x="83" y="34"/>
                </a:cubicBezTo>
                <a:cubicBezTo>
                  <a:pt x="83" y="33"/>
                  <a:pt x="83" y="33"/>
                  <a:pt x="82" y="32"/>
                </a:cubicBezTo>
                <a:cubicBezTo>
                  <a:pt x="89" y="25"/>
                  <a:pt x="89" y="25"/>
                  <a:pt x="89" y="25"/>
                </a:cubicBezTo>
                <a:cubicBezTo>
                  <a:pt x="89" y="25"/>
                  <a:pt x="89" y="25"/>
                  <a:pt x="89" y="25"/>
                </a:cubicBezTo>
                <a:cubicBezTo>
                  <a:pt x="90" y="24"/>
                  <a:pt x="90" y="21"/>
                  <a:pt x="89" y="20"/>
                </a:cubicBezTo>
                <a:cubicBezTo>
                  <a:pt x="78" y="9"/>
                  <a:pt x="78" y="9"/>
                  <a:pt x="78" y="9"/>
                </a:cubicBezTo>
                <a:cubicBezTo>
                  <a:pt x="78" y="9"/>
                  <a:pt x="78" y="9"/>
                  <a:pt x="78" y="9"/>
                </a:cubicBezTo>
                <a:cubicBezTo>
                  <a:pt x="77" y="7"/>
                  <a:pt x="74" y="7"/>
                  <a:pt x="73" y="9"/>
                </a:cubicBezTo>
                <a:cubicBezTo>
                  <a:pt x="66" y="16"/>
                  <a:pt x="66" y="16"/>
                  <a:pt x="66" y="16"/>
                </a:cubicBezTo>
                <a:cubicBezTo>
                  <a:pt x="65" y="15"/>
                  <a:pt x="64" y="15"/>
                  <a:pt x="63" y="14"/>
                </a:cubicBezTo>
                <a:cubicBezTo>
                  <a:pt x="62" y="14"/>
                  <a:pt x="61" y="14"/>
                  <a:pt x="61" y="13"/>
                </a:cubicBezTo>
                <a:cubicBezTo>
                  <a:pt x="61" y="4"/>
                  <a:pt x="61" y="4"/>
                  <a:pt x="61" y="4"/>
                </a:cubicBezTo>
                <a:cubicBezTo>
                  <a:pt x="61" y="2"/>
                  <a:pt x="59" y="0"/>
                  <a:pt x="57" y="0"/>
                </a:cubicBezTo>
                <a:cubicBezTo>
                  <a:pt x="42" y="0"/>
                  <a:pt x="42" y="0"/>
                  <a:pt x="42" y="0"/>
                </a:cubicBezTo>
                <a:cubicBezTo>
                  <a:pt x="39" y="0"/>
                  <a:pt x="38" y="2"/>
                  <a:pt x="38" y="4"/>
                </a:cubicBezTo>
                <a:cubicBezTo>
                  <a:pt x="38" y="13"/>
                  <a:pt x="38" y="13"/>
                  <a:pt x="38" y="13"/>
                </a:cubicBezTo>
                <a:cubicBezTo>
                  <a:pt x="37" y="14"/>
                  <a:pt x="36" y="14"/>
                  <a:pt x="35" y="14"/>
                </a:cubicBezTo>
                <a:cubicBezTo>
                  <a:pt x="34" y="15"/>
                  <a:pt x="33" y="15"/>
                  <a:pt x="32" y="16"/>
                </a:cubicBezTo>
                <a:cubicBezTo>
                  <a:pt x="26" y="9"/>
                  <a:pt x="26" y="9"/>
                  <a:pt x="26" y="9"/>
                </a:cubicBezTo>
                <a:cubicBezTo>
                  <a:pt x="26" y="9"/>
                  <a:pt x="26" y="9"/>
                  <a:pt x="26" y="9"/>
                </a:cubicBezTo>
                <a:cubicBezTo>
                  <a:pt x="24" y="7"/>
                  <a:pt x="22" y="7"/>
                  <a:pt x="20" y="9"/>
                </a:cubicBezTo>
                <a:cubicBezTo>
                  <a:pt x="9" y="20"/>
                  <a:pt x="9" y="20"/>
                  <a:pt x="9" y="20"/>
                </a:cubicBezTo>
                <a:cubicBezTo>
                  <a:pt x="8" y="21"/>
                  <a:pt x="8" y="24"/>
                  <a:pt x="9" y="25"/>
                </a:cubicBezTo>
                <a:cubicBezTo>
                  <a:pt x="16" y="32"/>
                  <a:pt x="16" y="32"/>
                  <a:pt x="16" y="32"/>
                </a:cubicBezTo>
                <a:cubicBezTo>
                  <a:pt x="16" y="33"/>
                  <a:pt x="15" y="33"/>
                  <a:pt x="15" y="34"/>
                </a:cubicBezTo>
                <a:cubicBezTo>
                  <a:pt x="15" y="34"/>
                  <a:pt x="15" y="34"/>
                  <a:pt x="15" y="34"/>
                </a:cubicBezTo>
                <a:cubicBezTo>
                  <a:pt x="14" y="35"/>
                  <a:pt x="14" y="36"/>
                  <a:pt x="14" y="37"/>
                </a:cubicBezTo>
                <a:cubicBezTo>
                  <a:pt x="4" y="37"/>
                  <a:pt x="4" y="37"/>
                  <a:pt x="4" y="37"/>
                </a:cubicBezTo>
                <a:cubicBezTo>
                  <a:pt x="2" y="37"/>
                  <a:pt x="0" y="39"/>
                  <a:pt x="0" y="41"/>
                </a:cubicBezTo>
                <a:cubicBezTo>
                  <a:pt x="0" y="56"/>
                  <a:pt x="0" y="56"/>
                  <a:pt x="0" y="56"/>
                </a:cubicBezTo>
                <a:cubicBezTo>
                  <a:pt x="0" y="58"/>
                  <a:pt x="2" y="60"/>
                  <a:pt x="4" y="60"/>
                </a:cubicBezTo>
                <a:cubicBezTo>
                  <a:pt x="14" y="60"/>
                  <a:pt x="14" y="60"/>
                  <a:pt x="14" y="60"/>
                </a:cubicBezTo>
                <a:cubicBezTo>
                  <a:pt x="14" y="61"/>
                  <a:pt x="14" y="62"/>
                  <a:pt x="15" y="63"/>
                </a:cubicBezTo>
                <a:cubicBezTo>
                  <a:pt x="15" y="63"/>
                  <a:pt x="15" y="63"/>
                  <a:pt x="15" y="63"/>
                </a:cubicBezTo>
                <a:cubicBezTo>
                  <a:pt x="15" y="64"/>
                  <a:pt x="16" y="65"/>
                  <a:pt x="16" y="66"/>
                </a:cubicBezTo>
                <a:cubicBezTo>
                  <a:pt x="10" y="72"/>
                  <a:pt x="10" y="72"/>
                  <a:pt x="10" y="72"/>
                </a:cubicBezTo>
                <a:cubicBezTo>
                  <a:pt x="9" y="72"/>
                  <a:pt x="9" y="72"/>
                  <a:pt x="9" y="72"/>
                </a:cubicBezTo>
                <a:cubicBezTo>
                  <a:pt x="8" y="74"/>
                  <a:pt x="8" y="76"/>
                  <a:pt x="9" y="78"/>
                </a:cubicBezTo>
                <a:cubicBezTo>
                  <a:pt x="20" y="88"/>
                  <a:pt x="20" y="88"/>
                  <a:pt x="20" y="88"/>
                </a:cubicBezTo>
                <a:cubicBezTo>
                  <a:pt x="22" y="90"/>
                  <a:pt x="24" y="90"/>
                  <a:pt x="26" y="88"/>
                </a:cubicBezTo>
                <a:cubicBezTo>
                  <a:pt x="32" y="82"/>
                  <a:pt x="32" y="82"/>
                  <a:pt x="32" y="82"/>
                </a:cubicBezTo>
                <a:cubicBezTo>
                  <a:pt x="33" y="82"/>
                  <a:pt x="34" y="83"/>
                  <a:pt x="35" y="83"/>
                </a:cubicBezTo>
                <a:cubicBezTo>
                  <a:pt x="35" y="83"/>
                  <a:pt x="35" y="83"/>
                  <a:pt x="35" y="83"/>
                </a:cubicBezTo>
                <a:cubicBezTo>
                  <a:pt x="36" y="83"/>
                  <a:pt x="37" y="84"/>
                  <a:pt x="38" y="84"/>
                </a:cubicBezTo>
                <a:cubicBezTo>
                  <a:pt x="38" y="93"/>
                  <a:pt x="38" y="93"/>
                  <a:pt x="38" y="93"/>
                </a:cubicBezTo>
                <a:cubicBezTo>
                  <a:pt x="38" y="95"/>
                  <a:pt x="39" y="97"/>
                  <a:pt x="42" y="97"/>
                </a:cubicBezTo>
                <a:cubicBezTo>
                  <a:pt x="57" y="97"/>
                  <a:pt x="57" y="97"/>
                  <a:pt x="57" y="97"/>
                </a:cubicBezTo>
                <a:cubicBezTo>
                  <a:pt x="59" y="97"/>
                  <a:pt x="61" y="95"/>
                  <a:pt x="61" y="93"/>
                </a:cubicBezTo>
                <a:cubicBezTo>
                  <a:pt x="61" y="84"/>
                  <a:pt x="61" y="84"/>
                  <a:pt x="61" y="84"/>
                </a:cubicBezTo>
                <a:cubicBezTo>
                  <a:pt x="61" y="84"/>
                  <a:pt x="62" y="83"/>
                  <a:pt x="63" y="83"/>
                </a:cubicBezTo>
                <a:cubicBezTo>
                  <a:pt x="64" y="83"/>
                  <a:pt x="65" y="82"/>
                  <a:pt x="66" y="82"/>
                </a:cubicBezTo>
                <a:cubicBezTo>
                  <a:pt x="73" y="88"/>
                  <a:pt x="73" y="88"/>
                  <a:pt x="73" y="88"/>
                </a:cubicBezTo>
                <a:cubicBezTo>
                  <a:pt x="73" y="88"/>
                  <a:pt x="73" y="88"/>
                  <a:pt x="73" y="88"/>
                </a:cubicBezTo>
                <a:cubicBezTo>
                  <a:pt x="74" y="90"/>
                  <a:pt x="77" y="90"/>
                  <a:pt x="78" y="88"/>
                </a:cubicBezTo>
                <a:cubicBezTo>
                  <a:pt x="89" y="78"/>
                  <a:pt x="89" y="78"/>
                  <a:pt x="89" y="78"/>
                </a:cubicBezTo>
                <a:cubicBezTo>
                  <a:pt x="89" y="78"/>
                  <a:pt x="89" y="78"/>
                  <a:pt x="89" y="78"/>
                </a:cubicBezTo>
                <a:cubicBezTo>
                  <a:pt x="90" y="76"/>
                  <a:pt x="90" y="74"/>
                  <a:pt x="89" y="72"/>
                </a:cubicBezTo>
                <a:cubicBezTo>
                  <a:pt x="82" y="66"/>
                  <a:pt x="82" y="66"/>
                  <a:pt x="82" y="66"/>
                </a:cubicBezTo>
                <a:cubicBezTo>
                  <a:pt x="83" y="65"/>
                  <a:pt x="83" y="64"/>
                  <a:pt x="83" y="63"/>
                </a:cubicBezTo>
                <a:cubicBezTo>
                  <a:pt x="84" y="62"/>
                  <a:pt x="84" y="61"/>
                  <a:pt x="84" y="60"/>
                </a:cubicBezTo>
                <a:cubicBezTo>
                  <a:pt x="94" y="60"/>
                  <a:pt x="94" y="60"/>
                  <a:pt x="94" y="60"/>
                </a:cubicBezTo>
                <a:cubicBezTo>
                  <a:pt x="94" y="60"/>
                  <a:pt x="94" y="60"/>
                  <a:pt x="94" y="60"/>
                </a:cubicBezTo>
                <a:cubicBezTo>
                  <a:pt x="96" y="60"/>
                  <a:pt x="98" y="58"/>
                  <a:pt x="98" y="56"/>
                </a:cubicBezTo>
                <a:cubicBezTo>
                  <a:pt x="98" y="41"/>
                  <a:pt x="98" y="41"/>
                  <a:pt x="98" y="41"/>
                </a:cubicBezTo>
                <a:cubicBezTo>
                  <a:pt x="98" y="41"/>
                  <a:pt x="98" y="41"/>
                  <a:pt x="98" y="41"/>
                </a:cubicBezTo>
                <a:cubicBezTo>
                  <a:pt x="98" y="39"/>
                  <a:pt x="96" y="37"/>
                  <a:pt x="94" y="37"/>
                </a:cubicBezTo>
                <a:close/>
                <a:moveTo>
                  <a:pt x="90" y="52"/>
                </a:moveTo>
                <a:cubicBezTo>
                  <a:pt x="90" y="52"/>
                  <a:pt x="90" y="52"/>
                  <a:pt x="90" y="52"/>
                </a:cubicBezTo>
                <a:cubicBezTo>
                  <a:pt x="81" y="52"/>
                  <a:pt x="81" y="52"/>
                  <a:pt x="81" y="52"/>
                </a:cubicBezTo>
                <a:cubicBezTo>
                  <a:pt x="79" y="52"/>
                  <a:pt x="78" y="54"/>
                  <a:pt x="78" y="55"/>
                </a:cubicBezTo>
                <a:cubicBezTo>
                  <a:pt x="77" y="57"/>
                  <a:pt x="77" y="58"/>
                  <a:pt x="76" y="60"/>
                </a:cubicBezTo>
                <a:cubicBezTo>
                  <a:pt x="76" y="61"/>
                  <a:pt x="75" y="63"/>
                  <a:pt x="74" y="64"/>
                </a:cubicBezTo>
                <a:cubicBezTo>
                  <a:pt x="73" y="66"/>
                  <a:pt x="73" y="68"/>
                  <a:pt x="74" y="69"/>
                </a:cubicBezTo>
                <a:cubicBezTo>
                  <a:pt x="74" y="69"/>
                  <a:pt x="74" y="69"/>
                  <a:pt x="74" y="69"/>
                </a:cubicBezTo>
                <a:cubicBezTo>
                  <a:pt x="80" y="75"/>
                  <a:pt x="80" y="75"/>
                  <a:pt x="80" y="75"/>
                </a:cubicBezTo>
                <a:cubicBezTo>
                  <a:pt x="75" y="80"/>
                  <a:pt x="75" y="80"/>
                  <a:pt x="75" y="80"/>
                </a:cubicBezTo>
                <a:cubicBezTo>
                  <a:pt x="69" y="74"/>
                  <a:pt x="69" y="74"/>
                  <a:pt x="69" y="74"/>
                </a:cubicBezTo>
                <a:cubicBezTo>
                  <a:pt x="68" y="73"/>
                  <a:pt x="66" y="72"/>
                  <a:pt x="64" y="74"/>
                </a:cubicBezTo>
                <a:cubicBezTo>
                  <a:pt x="63" y="74"/>
                  <a:pt x="62" y="75"/>
                  <a:pt x="60" y="76"/>
                </a:cubicBezTo>
                <a:cubicBezTo>
                  <a:pt x="59" y="76"/>
                  <a:pt x="57" y="77"/>
                  <a:pt x="56" y="77"/>
                </a:cubicBezTo>
                <a:cubicBezTo>
                  <a:pt x="54" y="78"/>
                  <a:pt x="53" y="79"/>
                  <a:pt x="53" y="81"/>
                </a:cubicBezTo>
                <a:cubicBezTo>
                  <a:pt x="53" y="81"/>
                  <a:pt x="53" y="81"/>
                  <a:pt x="53" y="81"/>
                </a:cubicBezTo>
                <a:cubicBezTo>
                  <a:pt x="53" y="89"/>
                  <a:pt x="53" y="89"/>
                  <a:pt x="53" y="89"/>
                </a:cubicBezTo>
                <a:cubicBezTo>
                  <a:pt x="46" y="89"/>
                  <a:pt x="46" y="89"/>
                  <a:pt x="46" y="89"/>
                </a:cubicBezTo>
                <a:cubicBezTo>
                  <a:pt x="46" y="81"/>
                  <a:pt x="46" y="81"/>
                  <a:pt x="46" y="81"/>
                </a:cubicBezTo>
                <a:cubicBezTo>
                  <a:pt x="46" y="79"/>
                  <a:pt x="44" y="77"/>
                  <a:pt x="42" y="77"/>
                </a:cubicBezTo>
                <a:cubicBezTo>
                  <a:pt x="41" y="77"/>
                  <a:pt x="39" y="76"/>
                  <a:pt x="38" y="76"/>
                </a:cubicBezTo>
                <a:cubicBezTo>
                  <a:pt x="38" y="76"/>
                  <a:pt x="38" y="76"/>
                  <a:pt x="38" y="76"/>
                </a:cubicBezTo>
                <a:cubicBezTo>
                  <a:pt x="36" y="75"/>
                  <a:pt x="35" y="74"/>
                  <a:pt x="34" y="73"/>
                </a:cubicBezTo>
                <a:cubicBezTo>
                  <a:pt x="32" y="72"/>
                  <a:pt x="30" y="73"/>
                  <a:pt x="29" y="74"/>
                </a:cubicBezTo>
                <a:cubicBezTo>
                  <a:pt x="23" y="80"/>
                  <a:pt x="23" y="80"/>
                  <a:pt x="23" y="80"/>
                </a:cubicBezTo>
                <a:cubicBezTo>
                  <a:pt x="18" y="75"/>
                  <a:pt x="18" y="75"/>
                  <a:pt x="18" y="75"/>
                </a:cubicBezTo>
                <a:cubicBezTo>
                  <a:pt x="24" y="69"/>
                  <a:pt x="24" y="69"/>
                  <a:pt x="24" y="69"/>
                </a:cubicBezTo>
                <a:cubicBezTo>
                  <a:pt x="25" y="68"/>
                  <a:pt x="25" y="66"/>
                  <a:pt x="24" y="64"/>
                </a:cubicBezTo>
                <a:cubicBezTo>
                  <a:pt x="23" y="63"/>
                  <a:pt x="23" y="61"/>
                  <a:pt x="22" y="60"/>
                </a:cubicBezTo>
                <a:cubicBezTo>
                  <a:pt x="22" y="60"/>
                  <a:pt x="22" y="60"/>
                  <a:pt x="22" y="60"/>
                </a:cubicBezTo>
                <a:cubicBezTo>
                  <a:pt x="21" y="58"/>
                  <a:pt x="21" y="57"/>
                  <a:pt x="21" y="55"/>
                </a:cubicBezTo>
                <a:cubicBezTo>
                  <a:pt x="20" y="53"/>
                  <a:pt x="19" y="52"/>
                  <a:pt x="17" y="52"/>
                </a:cubicBezTo>
                <a:cubicBezTo>
                  <a:pt x="17" y="52"/>
                  <a:pt x="17" y="52"/>
                  <a:pt x="17" y="52"/>
                </a:cubicBezTo>
                <a:cubicBezTo>
                  <a:pt x="8" y="52"/>
                  <a:pt x="8" y="52"/>
                  <a:pt x="8" y="52"/>
                </a:cubicBezTo>
                <a:cubicBezTo>
                  <a:pt x="8" y="45"/>
                  <a:pt x="8" y="45"/>
                  <a:pt x="8" y="45"/>
                </a:cubicBezTo>
                <a:cubicBezTo>
                  <a:pt x="17" y="45"/>
                  <a:pt x="17" y="45"/>
                  <a:pt x="17" y="45"/>
                </a:cubicBezTo>
                <a:cubicBezTo>
                  <a:pt x="19" y="45"/>
                  <a:pt x="20" y="44"/>
                  <a:pt x="21" y="42"/>
                </a:cubicBezTo>
                <a:cubicBezTo>
                  <a:pt x="21" y="40"/>
                  <a:pt x="22" y="39"/>
                  <a:pt x="22" y="37"/>
                </a:cubicBezTo>
                <a:cubicBezTo>
                  <a:pt x="22" y="37"/>
                  <a:pt x="22" y="37"/>
                  <a:pt x="22" y="37"/>
                </a:cubicBezTo>
                <a:cubicBezTo>
                  <a:pt x="23" y="36"/>
                  <a:pt x="23" y="34"/>
                  <a:pt x="24" y="33"/>
                </a:cubicBezTo>
                <a:cubicBezTo>
                  <a:pt x="25" y="32"/>
                  <a:pt x="25" y="30"/>
                  <a:pt x="24" y="28"/>
                </a:cubicBezTo>
                <a:cubicBezTo>
                  <a:pt x="24" y="28"/>
                  <a:pt x="24" y="28"/>
                  <a:pt x="24" y="28"/>
                </a:cubicBezTo>
                <a:cubicBezTo>
                  <a:pt x="18" y="22"/>
                  <a:pt x="18" y="22"/>
                  <a:pt x="18" y="22"/>
                </a:cubicBezTo>
                <a:cubicBezTo>
                  <a:pt x="23" y="17"/>
                  <a:pt x="23" y="17"/>
                  <a:pt x="23" y="17"/>
                </a:cubicBezTo>
                <a:cubicBezTo>
                  <a:pt x="29" y="23"/>
                  <a:pt x="29" y="23"/>
                  <a:pt x="29" y="23"/>
                </a:cubicBezTo>
                <a:cubicBezTo>
                  <a:pt x="30" y="25"/>
                  <a:pt x="32" y="25"/>
                  <a:pt x="34" y="24"/>
                </a:cubicBezTo>
                <a:cubicBezTo>
                  <a:pt x="35" y="23"/>
                  <a:pt x="36" y="22"/>
                  <a:pt x="38" y="22"/>
                </a:cubicBezTo>
                <a:cubicBezTo>
                  <a:pt x="39" y="21"/>
                  <a:pt x="41" y="20"/>
                  <a:pt x="43" y="20"/>
                </a:cubicBezTo>
                <a:cubicBezTo>
                  <a:pt x="44" y="20"/>
                  <a:pt x="46" y="18"/>
                  <a:pt x="46" y="16"/>
                </a:cubicBezTo>
                <a:cubicBezTo>
                  <a:pt x="46" y="16"/>
                  <a:pt x="46" y="16"/>
                  <a:pt x="46" y="16"/>
                </a:cubicBezTo>
                <a:cubicBezTo>
                  <a:pt x="46" y="8"/>
                  <a:pt x="46" y="8"/>
                  <a:pt x="46" y="8"/>
                </a:cubicBezTo>
                <a:cubicBezTo>
                  <a:pt x="53" y="8"/>
                  <a:pt x="53" y="8"/>
                  <a:pt x="53" y="8"/>
                </a:cubicBezTo>
                <a:cubicBezTo>
                  <a:pt x="53" y="16"/>
                  <a:pt x="53" y="16"/>
                  <a:pt x="53" y="16"/>
                </a:cubicBezTo>
                <a:cubicBezTo>
                  <a:pt x="53" y="18"/>
                  <a:pt x="54" y="20"/>
                  <a:pt x="56" y="20"/>
                </a:cubicBezTo>
                <a:cubicBezTo>
                  <a:pt x="57" y="21"/>
                  <a:pt x="59" y="21"/>
                  <a:pt x="60" y="22"/>
                </a:cubicBezTo>
                <a:cubicBezTo>
                  <a:pt x="62" y="22"/>
                  <a:pt x="63" y="23"/>
                  <a:pt x="65" y="24"/>
                </a:cubicBezTo>
                <a:cubicBezTo>
                  <a:pt x="66" y="25"/>
                  <a:pt x="68" y="24"/>
                  <a:pt x="70" y="23"/>
                </a:cubicBezTo>
                <a:cubicBezTo>
                  <a:pt x="75" y="17"/>
                  <a:pt x="75" y="17"/>
                  <a:pt x="75" y="17"/>
                </a:cubicBezTo>
                <a:cubicBezTo>
                  <a:pt x="80" y="22"/>
                  <a:pt x="80" y="22"/>
                  <a:pt x="80" y="22"/>
                </a:cubicBezTo>
                <a:cubicBezTo>
                  <a:pt x="74" y="28"/>
                  <a:pt x="74" y="28"/>
                  <a:pt x="74" y="28"/>
                </a:cubicBezTo>
                <a:cubicBezTo>
                  <a:pt x="73" y="30"/>
                  <a:pt x="73" y="32"/>
                  <a:pt x="74" y="33"/>
                </a:cubicBezTo>
                <a:cubicBezTo>
                  <a:pt x="75" y="35"/>
                  <a:pt x="76" y="36"/>
                  <a:pt x="76" y="37"/>
                </a:cubicBezTo>
                <a:cubicBezTo>
                  <a:pt x="76" y="38"/>
                  <a:pt x="76" y="38"/>
                  <a:pt x="76" y="38"/>
                </a:cubicBezTo>
                <a:cubicBezTo>
                  <a:pt x="77" y="39"/>
                  <a:pt x="77" y="41"/>
                  <a:pt x="78" y="42"/>
                </a:cubicBezTo>
                <a:cubicBezTo>
                  <a:pt x="78" y="44"/>
                  <a:pt x="80" y="45"/>
                  <a:pt x="81" y="45"/>
                </a:cubicBezTo>
                <a:cubicBezTo>
                  <a:pt x="90" y="45"/>
                  <a:pt x="90" y="45"/>
                  <a:pt x="90" y="45"/>
                </a:cubicBezTo>
                <a:cubicBezTo>
                  <a:pt x="90" y="52"/>
                  <a:pt x="90" y="52"/>
                  <a:pt x="90" y="52"/>
                </a:cubicBezTo>
                <a:close/>
                <a:moveTo>
                  <a:pt x="49" y="32"/>
                </a:moveTo>
                <a:cubicBezTo>
                  <a:pt x="49" y="32"/>
                  <a:pt x="49" y="32"/>
                  <a:pt x="49" y="32"/>
                </a:cubicBezTo>
                <a:cubicBezTo>
                  <a:pt x="45" y="32"/>
                  <a:pt x="40" y="34"/>
                  <a:pt x="37" y="37"/>
                </a:cubicBezTo>
                <a:cubicBezTo>
                  <a:pt x="34" y="40"/>
                  <a:pt x="32" y="44"/>
                  <a:pt x="32" y="49"/>
                </a:cubicBezTo>
                <a:cubicBezTo>
                  <a:pt x="32" y="53"/>
                  <a:pt x="34" y="57"/>
                  <a:pt x="37" y="60"/>
                </a:cubicBezTo>
                <a:cubicBezTo>
                  <a:pt x="40" y="63"/>
                  <a:pt x="45" y="65"/>
                  <a:pt x="49" y="65"/>
                </a:cubicBezTo>
                <a:cubicBezTo>
                  <a:pt x="54" y="65"/>
                  <a:pt x="58" y="63"/>
                  <a:pt x="61" y="60"/>
                </a:cubicBezTo>
                <a:cubicBezTo>
                  <a:pt x="64" y="57"/>
                  <a:pt x="66" y="53"/>
                  <a:pt x="66" y="49"/>
                </a:cubicBezTo>
                <a:cubicBezTo>
                  <a:pt x="66" y="44"/>
                  <a:pt x="64" y="40"/>
                  <a:pt x="61" y="37"/>
                </a:cubicBezTo>
                <a:cubicBezTo>
                  <a:pt x="58" y="34"/>
                  <a:pt x="54" y="32"/>
                  <a:pt x="49" y="32"/>
                </a:cubicBezTo>
                <a:close/>
                <a:moveTo>
                  <a:pt x="58" y="57"/>
                </a:moveTo>
                <a:cubicBezTo>
                  <a:pt x="58" y="57"/>
                  <a:pt x="58" y="57"/>
                  <a:pt x="58" y="57"/>
                </a:cubicBezTo>
                <a:cubicBezTo>
                  <a:pt x="55" y="59"/>
                  <a:pt x="52" y="61"/>
                  <a:pt x="49" y="61"/>
                </a:cubicBezTo>
                <a:cubicBezTo>
                  <a:pt x="46" y="61"/>
                  <a:pt x="43" y="59"/>
                  <a:pt x="41" y="57"/>
                </a:cubicBezTo>
                <a:cubicBezTo>
                  <a:pt x="39" y="55"/>
                  <a:pt x="37" y="52"/>
                  <a:pt x="37" y="49"/>
                </a:cubicBezTo>
                <a:cubicBezTo>
                  <a:pt x="37" y="45"/>
                  <a:pt x="39" y="42"/>
                  <a:pt x="41" y="40"/>
                </a:cubicBezTo>
                <a:cubicBezTo>
                  <a:pt x="43" y="38"/>
                  <a:pt x="46" y="37"/>
                  <a:pt x="49" y="37"/>
                </a:cubicBezTo>
                <a:cubicBezTo>
                  <a:pt x="52" y="37"/>
                  <a:pt x="55" y="38"/>
                  <a:pt x="58" y="40"/>
                </a:cubicBezTo>
                <a:cubicBezTo>
                  <a:pt x="60" y="42"/>
                  <a:pt x="61" y="45"/>
                  <a:pt x="61" y="49"/>
                </a:cubicBezTo>
                <a:cubicBezTo>
                  <a:pt x="61" y="52"/>
                  <a:pt x="60" y="55"/>
                  <a:pt x="58"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8" name="Freeform 29">
            <a:extLst>
              <a:ext uri="{FF2B5EF4-FFF2-40B4-BE49-F238E27FC236}">
                <a16:creationId xmlns:a16="http://schemas.microsoft.com/office/drawing/2014/main" id="{BBA9B035-1FFC-4BAA-B181-F13035309C6E}"/>
              </a:ext>
            </a:extLst>
          </p:cNvPr>
          <p:cNvSpPr>
            <a:spLocks noEditPoints="1"/>
          </p:cNvSpPr>
          <p:nvPr/>
        </p:nvSpPr>
        <p:spPr bwMode="auto">
          <a:xfrm>
            <a:off x="4445968" y="4173040"/>
            <a:ext cx="295444" cy="330059"/>
          </a:xfrm>
          <a:custGeom>
            <a:avLst/>
            <a:gdLst>
              <a:gd name="T0" fmla="*/ 14 w 91"/>
              <a:gd name="T1" fmla="*/ 32 h 103"/>
              <a:gd name="T2" fmla="*/ 78 w 91"/>
              <a:gd name="T3" fmla="*/ 32 h 103"/>
              <a:gd name="T4" fmla="*/ 83 w 91"/>
              <a:gd name="T5" fmla="*/ 22 h 103"/>
              <a:gd name="T6" fmla="*/ 8 w 91"/>
              <a:gd name="T7" fmla="*/ 32 h 103"/>
              <a:gd name="T8" fmla="*/ 14 w 91"/>
              <a:gd name="T9" fmla="*/ 32 h 103"/>
              <a:gd name="T10" fmla="*/ 27 w 91"/>
              <a:gd name="T11" fmla="*/ 0 h 103"/>
              <a:gd name="T12" fmla="*/ 64 w 91"/>
              <a:gd name="T13" fmla="*/ 0 h 103"/>
              <a:gd name="T14" fmla="*/ 68 w 91"/>
              <a:gd name="T15" fmla="*/ 4 h 103"/>
              <a:gd name="T16" fmla="*/ 87 w 91"/>
              <a:gd name="T17" fmla="*/ 14 h 103"/>
              <a:gd name="T18" fmla="*/ 91 w 91"/>
              <a:gd name="T19" fmla="*/ 18 h 103"/>
              <a:gd name="T20" fmla="*/ 87 w 91"/>
              <a:gd name="T21" fmla="*/ 40 h 103"/>
              <a:gd name="T22" fmla="*/ 82 w 91"/>
              <a:gd name="T23" fmla="*/ 40 h 103"/>
              <a:gd name="T24" fmla="*/ 78 w 91"/>
              <a:gd name="T25" fmla="*/ 103 h 103"/>
              <a:gd name="T26" fmla="*/ 14 w 91"/>
              <a:gd name="T27" fmla="*/ 103 h 103"/>
              <a:gd name="T28" fmla="*/ 10 w 91"/>
              <a:gd name="T29" fmla="*/ 99 h 103"/>
              <a:gd name="T30" fmla="*/ 4 w 91"/>
              <a:gd name="T31" fmla="*/ 40 h 103"/>
              <a:gd name="T32" fmla="*/ 0 w 91"/>
              <a:gd name="T33" fmla="*/ 36 h 103"/>
              <a:gd name="T34" fmla="*/ 4 w 91"/>
              <a:gd name="T35" fmla="*/ 14 h 103"/>
              <a:gd name="T36" fmla="*/ 23 w 91"/>
              <a:gd name="T37" fmla="*/ 14 h 103"/>
              <a:gd name="T38" fmla="*/ 27 w 91"/>
              <a:gd name="T39" fmla="*/ 0 h 103"/>
              <a:gd name="T40" fmla="*/ 60 w 91"/>
              <a:gd name="T41" fmla="*/ 8 h 103"/>
              <a:gd name="T42" fmla="*/ 31 w 91"/>
              <a:gd name="T43" fmla="*/ 13 h 103"/>
              <a:gd name="T44" fmla="*/ 60 w 91"/>
              <a:gd name="T45" fmla="*/ 8 h 103"/>
              <a:gd name="T46" fmla="*/ 31 w 91"/>
              <a:gd name="T47" fmla="*/ 40 h 103"/>
              <a:gd name="T48" fmla="*/ 29 w 91"/>
              <a:gd name="T49" fmla="*/ 88 h 103"/>
              <a:gd name="T50" fmla="*/ 27 w 91"/>
              <a:gd name="T51" fmla="*/ 40 h 103"/>
              <a:gd name="T52" fmla="*/ 18 w 91"/>
              <a:gd name="T53" fmla="*/ 95 h 103"/>
              <a:gd name="T54" fmla="*/ 74 w 91"/>
              <a:gd name="T55" fmla="*/ 40 h 103"/>
              <a:gd name="T56" fmla="*/ 64 w 91"/>
              <a:gd name="T57" fmla="*/ 86 h 103"/>
              <a:gd name="T58" fmla="*/ 60 w 91"/>
              <a:gd name="T59" fmla="*/ 86 h 103"/>
              <a:gd name="T60" fmla="*/ 48 w 91"/>
              <a:gd name="T61" fmla="*/ 40 h 103"/>
              <a:gd name="T62" fmla="*/ 46 w 91"/>
              <a:gd name="T63" fmla="*/ 88 h 103"/>
              <a:gd name="T64" fmla="*/ 43 w 91"/>
              <a:gd name="T65" fmla="*/ 4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03">
                <a:moveTo>
                  <a:pt x="14" y="32"/>
                </a:moveTo>
                <a:cubicBezTo>
                  <a:pt x="14" y="32"/>
                  <a:pt x="14" y="32"/>
                  <a:pt x="14" y="32"/>
                </a:cubicBezTo>
                <a:cubicBezTo>
                  <a:pt x="78" y="32"/>
                  <a:pt x="78" y="32"/>
                  <a:pt x="78" y="32"/>
                </a:cubicBezTo>
                <a:cubicBezTo>
                  <a:pt x="78" y="32"/>
                  <a:pt x="78" y="32"/>
                  <a:pt x="78" y="32"/>
                </a:cubicBezTo>
                <a:cubicBezTo>
                  <a:pt x="83" y="32"/>
                  <a:pt x="83" y="32"/>
                  <a:pt x="83" y="32"/>
                </a:cubicBezTo>
                <a:cubicBezTo>
                  <a:pt x="83" y="22"/>
                  <a:pt x="83" y="22"/>
                  <a:pt x="83" y="22"/>
                </a:cubicBezTo>
                <a:cubicBezTo>
                  <a:pt x="8" y="22"/>
                  <a:pt x="8" y="22"/>
                  <a:pt x="8" y="22"/>
                </a:cubicBezTo>
                <a:cubicBezTo>
                  <a:pt x="8" y="32"/>
                  <a:pt x="8" y="32"/>
                  <a:pt x="8" y="32"/>
                </a:cubicBezTo>
                <a:cubicBezTo>
                  <a:pt x="13" y="32"/>
                  <a:pt x="13" y="32"/>
                  <a:pt x="13" y="32"/>
                </a:cubicBezTo>
                <a:cubicBezTo>
                  <a:pt x="14" y="32"/>
                  <a:pt x="14" y="32"/>
                  <a:pt x="14" y="32"/>
                </a:cubicBezTo>
                <a:close/>
                <a:moveTo>
                  <a:pt x="27" y="0"/>
                </a:moveTo>
                <a:cubicBezTo>
                  <a:pt x="27" y="0"/>
                  <a:pt x="27" y="0"/>
                  <a:pt x="27" y="0"/>
                </a:cubicBezTo>
                <a:cubicBezTo>
                  <a:pt x="27" y="0"/>
                  <a:pt x="27" y="0"/>
                  <a:pt x="27" y="0"/>
                </a:cubicBezTo>
                <a:cubicBezTo>
                  <a:pt x="64" y="0"/>
                  <a:pt x="64" y="0"/>
                  <a:pt x="64" y="0"/>
                </a:cubicBezTo>
                <a:cubicBezTo>
                  <a:pt x="66" y="0"/>
                  <a:pt x="68" y="2"/>
                  <a:pt x="68" y="4"/>
                </a:cubicBezTo>
                <a:cubicBezTo>
                  <a:pt x="68" y="4"/>
                  <a:pt x="68" y="4"/>
                  <a:pt x="68" y="4"/>
                </a:cubicBezTo>
                <a:cubicBezTo>
                  <a:pt x="68" y="14"/>
                  <a:pt x="68" y="14"/>
                  <a:pt x="68" y="14"/>
                </a:cubicBezTo>
                <a:cubicBezTo>
                  <a:pt x="87" y="14"/>
                  <a:pt x="87" y="14"/>
                  <a:pt x="87" y="14"/>
                </a:cubicBezTo>
                <a:cubicBezTo>
                  <a:pt x="90" y="14"/>
                  <a:pt x="91" y="16"/>
                  <a:pt x="91" y="18"/>
                </a:cubicBezTo>
                <a:cubicBezTo>
                  <a:pt x="91" y="18"/>
                  <a:pt x="91" y="18"/>
                  <a:pt x="91" y="18"/>
                </a:cubicBezTo>
                <a:cubicBezTo>
                  <a:pt x="91" y="36"/>
                  <a:pt x="91" y="36"/>
                  <a:pt x="91" y="36"/>
                </a:cubicBezTo>
                <a:cubicBezTo>
                  <a:pt x="91" y="39"/>
                  <a:pt x="90" y="40"/>
                  <a:pt x="87" y="40"/>
                </a:cubicBezTo>
                <a:cubicBezTo>
                  <a:pt x="87" y="40"/>
                  <a:pt x="87" y="40"/>
                  <a:pt x="87" y="40"/>
                </a:cubicBezTo>
                <a:cubicBezTo>
                  <a:pt x="82" y="40"/>
                  <a:pt x="82" y="40"/>
                  <a:pt x="82" y="40"/>
                </a:cubicBezTo>
                <a:cubicBezTo>
                  <a:pt x="82" y="99"/>
                  <a:pt x="82" y="99"/>
                  <a:pt x="82" y="99"/>
                </a:cubicBezTo>
                <a:cubicBezTo>
                  <a:pt x="82" y="101"/>
                  <a:pt x="80" y="103"/>
                  <a:pt x="78" y="103"/>
                </a:cubicBezTo>
                <a:cubicBezTo>
                  <a:pt x="77" y="103"/>
                  <a:pt x="77" y="103"/>
                  <a:pt x="77" y="103"/>
                </a:cubicBezTo>
                <a:cubicBezTo>
                  <a:pt x="14" y="103"/>
                  <a:pt x="14" y="103"/>
                  <a:pt x="14" y="103"/>
                </a:cubicBezTo>
                <a:cubicBezTo>
                  <a:pt x="11" y="103"/>
                  <a:pt x="10" y="101"/>
                  <a:pt x="10" y="99"/>
                </a:cubicBezTo>
                <a:cubicBezTo>
                  <a:pt x="10" y="99"/>
                  <a:pt x="10" y="99"/>
                  <a:pt x="10" y="99"/>
                </a:cubicBezTo>
                <a:cubicBezTo>
                  <a:pt x="10" y="40"/>
                  <a:pt x="10" y="40"/>
                  <a:pt x="10" y="40"/>
                </a:cubicBezTo>
                <a:cubicBezTo>
                  <a:pt x="4" y="40"/>
                  <a:pt x="4" y="40"/>
                  <a:pt x="4" y="40"/>
                </a:cubicBezTo>
                <a:cubicBezTo>
                  <a:pt x="2" y="40"/>
                  <a:pt x="0" y="39"/>
                  <a:pt x="0" y="36"/>
                </a:cubicBezTo>
                <a:cubicBezTo>
                  <a:pt x="0" y="36"/>
                  <a:pt x="0" y="36"/>
                  <a:pt x="0" y="36"/>
                </a:cubicBezTo>
                <a:cubicBezTo>
                  <a:pt x="0" y="18"/>
                  <a:pt x="0" y="18"/>
                  <a:pt x="0" y="18"/>
                </a:cubicBezTo>
                <a:cubicBezTo>
                  <a:pt x="0" y="16"/>
                  <a:pt x="2" y="14"/>
                  <a:pt x="4" y="14"/>
                </a:cubicBezTo>
                <a:cubicBezTo>
                  <a:pt x="4" y="14"/>
                  <a:pt x="4" y="14"/>
                  <a:pt x="4" y="14"/>
                </a:cubicBezTo>
                <a:cubicBezTo>
                  <a:pt x="23" y="14"/>
                  <a:pt x="23" y="14"/>
                  <a:pt x="23" y="14"/>
                </a:cubicBezTo>
                <a:cubicBezTo>
                  <a:pt x="23" y="4"/>
                  <a:pt x="23" y="4"/>
                  <a:pt x="23" y="4"/>
                </a:cubicBezTo>
                <a:cubicBezTo>
                  <a:pt x="23" y="2"/>
                  <a:pt x="25" y="0"/>
                  <a:pt x="27" y="0"/>
                </a:cubicBezTo>
                <a:close/>
                <a:moveTo>
                  <a:pt x="60" y="8"/>
                </a:moveTo>
                <a:cubicBezTo>
                  <a:pt x="60" y="8"/>
                  <a:pt x="60" y="8"/>
                  <a:pt x="60" y="8"/>
                </a:cubicBezTo>
                <a:cubicBezTo>
                  <a:pt x="31" y="8"/>
                  <a:pt x="31" y="8"/>
                  <a:pt x="31" y="8"/>
                </a:cubicBezTo>
                <a:cubicBezTo>
                  <a:pt x="31" y="13"/>
                  <a:pt x="31" y="13"/>
                  <a:pt x="31" y="13"/>
                </a:cubicBezTo>
                <a:cubicBezTo>
                  <a:pt x="60" y="13"/>
                  <a:pt x="60" y="13"/>
                  <a:pt x="60" y="13"/>
                </a:cubicBezTo>
                <a:cubicBezTo>
                  <a:pt x="60" y="8"/>
                  <a:pt x="60" y="8"/>
                  <a:pt x="60" y="8"/>
                </a:cubicBezTo>
                <a:close/>
                <a:moveTo>
                  <a:pt x="31" y="40"/>
                </a:moveTo>
                <a:cubicBezTo>
                  <a:pt x="31" y="40"/>
                  <a:pt x="31" y="40"/>
                  <a:pt x="31" y="40"/>
                </a:cubicBezTo>
                <a:cubicBezTo>
                  <a:pt x="31" y="86"/>
                  <a:pt x="31" y="86"/>
                  <a:pt x="31" y="86"/>
                </a:cubicBezTo>
                <a:cubicBezTo>
                  <a:pt x="31" y="87"/>
                  <a:pt x="30" y="88"/>
                  <a:pt x="29" y="88"/>
                </a:cubicBezTo>
                <a:cubicBezTo>
                  <a:pt x="28" y="88"/>
                  <a:pt x="27" y="87"/>
                  <a:pt x="27" y="86"/>
                </a:cubicBezTo>
                <a:cubicBezTo>
                  <a:pt x="27" y="40"/>
                  <a:pt x="27" y="40"/>
                  <a:pt x="27" y="40"/>
                </a:cubicBezTo>
                <a:cubicBezTo>
                  <a:pt x="18" y="40"/>
                  <a:pt x="18" y="40"/>
                  <a:pt x="18" y="40"/>
                </a:cubicBezTo>
                <a:cubicBezTo>
                  <a:pt x="18" y="95"/>
                  <a:pt x="18" y="95"/>
                  <a:pt x="18" y="95"/>
                </a:cubicBezTo>
                <a:cubicBezTo>
                  <a:pt x="74" y="95"/>
                  <a:pt x="74" y="95"/>
                  <a:pt x="74" y="95"/>
                </a:cubicBezTo>
                <a:cubicBezTo>
                  <a:pt x="74" y="40"/>
                  <a:pt x="74" y="40"/>
                  <a:pt x="74" y="40"/>
                </a:cubicBezTo>
                <a:cubicBezTo>
                  <a:pt x="64" y="40"/>
                  <a:pt x="64" y="40"/>
                  <a:pt x="64" y="40"/>
                </a:cubicBezTo>
                <a:cubicBezTo>
                  <a:pt x="64" y="86"/>
                  <a:pt x="64" y="86"/>
                  <a:pt x="64" y="86"/>
                </a:cubicBezTo>
                <a:cubicBezTo>
                  <a:pt x="64" y="87"/>
                  <a:pt x="63" y="88"/>
                  <a:pt x="62" y="88"/>
                </a:cubicBezTo>
                <a:cubicBezTo>
                  <a:pt x="61" y="88"/>
                  <a:pt x="60" y="87"/>
                  <a:pt x="60" y="86"/>
                </a:cubicBezTo>
                <a:cubicBezTo>
                  <a:pt x="60" y="40"/>
                  <a:pt x="60" y="40"/>
                  <a:pt x="60" y="40"/>
                </a:cubicBezTo>
                <a:cubicBezTo>
                  <a:pt x="48" y="40"/>
                  <a:pt x="48" y="40"/>
                  <a:pt x="48" y="40"/>
                </a:cubicBezTo>
                <a:cubicBezTo>
                  <a:pt x="48" y="86"/>
                  <a:pt x="48" y="86"/>
                  <a:pt x="48" y="86"/>
                </a:cubicBezTo>
                <a:cubicBezTo>
                  <a:pt x="48" y="87"/>
                  <a:pt x="47" y="88"/>
                  <a:pt x="46" y="88"/>
                </a:cubicBezTo>
                <a:cubicBezTo>
                  <a:pt x="44" y="88"/>
                  <a:pt x="43" y="87"/>
                  <a:pt x="43" y="86"/>
                </a:cubicBezTo>
                <a:cubicBezTo>
                  <a:pt x="43" y="40"/>
                  <a:pt x="43" y="40"/>
                  <a:pt x="43" y="40"/>
                </a:cubicBezTo>
                <a:cubicBezTo>
                  <a:pt x="31" y="40"/>
                  <a:pt x="31" y="40"/>
                  <a:pt x="31" y="40"/>
                </a:cubicBezTo>
                <a:close/>
              </a:path>
            </a:pathLst>
          </a:custGeom>
          <a:solidFill>
            <a:schemeClr val="accent2"/>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0" name="Freeform 30">
            <a:extLst>
              <a:ext uri="{FF2B5EF4-FFF2-40B4-BE49-F238E27FC236}">
                <a16:creationId xmlns:a16="http://schemas.microsoft.com/office/drawing/2014/main" id="{CD2C2BC5-D2CB-4B65-B720-D80F7A43D89C}"/>
              </a:ext>
            </a:extLst>
          </p:cNvPr>
          <p:cNvSpPr>
            <a:spLocks noEditPoints="1"/>
          </p:cNvSpPr>
          <p:nvPr/>
        </p:nvSpPr>
        <p:spPr bwMode="auto">
          <a:xfrm>
            <a:off x="7508741" y="4175501"/>
            <a:ext cx="260975" cy="325132"/>
          </a:xfrm>
          <a:custGeom>
            <a:avLst/>
            <a:gdLst>
              <a:gd name="T0" fmla="*/ 61 w 81"/>
              <a:gd name="T1" fmla="*/ 25 h 101"/>
              <a:gd name="T2" fmla="*/ 55 w 81"/>
              <a:gd name="T3" fmla="*/ 6 h 101"/>
              <a:gd name="T4" fmla="*/ 40 w 81"/>
              <a:gd name="T5" fmla="*/ 0 h 101"/>
              <a:gd name="T6" fmla="*/ 19 w 81"/>
              <a:gd name="T7" fmla="*/ 21 h 101"/>
              <a:gd name="T8" fmla="*/ 4 w 81"/>
              <a:gd name="T9" fmla="*/ 25 h 101"/>
              <a:gd name="T10" fmla="*/ 0 w 81"/>
              <a:gd name="T11" fmla="*/ 97 h 101"/>
              <a:gd name="T12" fmla="*/ 77 w 81"/>
              <a:gd name="T13" fmla="*/ 101 h 101"/>
              <a:gd name="T14" fmla="*/ 81 w 81"/>
              <a:gd name="T15" fmla="*/ 29 h 101"/>
              <a:gd name="T16" fmla="*/ 57 w 81"/>
              <a:gd name="T17" fmla="*/ 46 h 101"/>
              <a:gd name="T18" fmla="*/ 59 w 81"/>
              <a:gd name="T19" fmla="*/ 45 h 101"/>
              <a:gd name="T20" fmla="*/ 59 w 81"/>
              <a:gd name="T21" fmla="*/ 45 h 101"/>
              <a:gd name="T22" fmla="*/ 61 w 81"/>
              <a:gd name="T23" fmla="*/ 46 h 101"/>
              <a:gd name="T24" fmla="*/ 62 w 81"/>
              <a:gd name="T25" fmla="*/ 48 h 101"/>
              <a:gd name="T26" fmla="*/ 61 w 81"/>
              <a:gd name="T27" fmla="*/ 50 h 101"/>
              <a:gd name="T28" fmla="*/ 57 w 81"/>
              <a:gd name="T29" fmla="*/ 50 h 101"/>
              <a:gd name="T30" fmla="*/ 56 w 81"/>
              <a:gd name="T31" fmla="*/ 48 h 101"/>
              <a:gd name="T32" fmla="*/ 57 w 81"/>
              <a:gd name="T33" fmla="*/ 46 h 101"/>
              <a:gd name="T34" fmla="*/ 24 w 81"/>
              <a:gd name="T35" fmla="*/ 21 h 101"/>
              <a:gd name="T36" fmla="*/ 40 w 81"/>
              <a:gd name="T37" fmla="*/ 5 h 101"/>
              <a:gd name="T38" fmla="*/ 52 w 81"/>
              <a:gd name="T39" fmla="*/ 10 h 101"/>
              <a:gd name="T40" fmla="*/ 57 w 81"/>
              <a:gd name="T41" fmla="*/ 25 h 101"/>
              <a:gd name="T42" fmla="*/ 24 w 81"/>
              <a:gd name="T43" fmla="*/ 21 h 101"/>
              <a:gd name="T44" fmla="*/ 19 w 81"/>
              <a:gd name="T45" fmla="*/ 46 h 101"/>
              <a:gd name="T46" fmla="*/ 21 w 81"/>
              <a:gd name="T47" fmla="*/ 45 h 101"/>
              <a:gd name="T48" fmla="*/ 22 w 81"/>
              <a:gd name="T49" fmla="*/ 45 h 101"/>
              <a:gd name="T50" fmla="*/ 24 w 81"/>
              <a:gd name="T51" fmla="*/ 46 h 101"/>
              <a:gd name="T52" fmla="*/ 24 w 81"/>
              <a:gd name="T53" fmla="*/ 50 h 101"/>
              <a:gd name="T54" fmla="*/ 21 w 81"/>
              <a:gd name="T55" fmla="*/ 51 h 101"/>
              <a:gd name="T56" fmla="*/ 19 w 81"/>
              <a:gd name="T57" fmla="*/ 50 h 101"/>
              <a:gd name="T58" fmla="*/ 19 w 81"/>
              <a:gd name="T59" fmla="*/ 46 h 101"/>
              <a:gd name="T60" fmla="*/ 73 w 81"/>
              <a:gd name="T61" fmla="*/ 93 h 101"/>
              <a:gd name="T62" fmla="*/ 8 w 81"/>
              <a:gd name="T63" fmla="*/ 33 h 101"/>
              <a:gd name="T64" fmla="*/ 19 w 81"/>
              <a:gd name="T65" fmla="*/ 41 h 101"/>
              <a:gd name="T66" fmla="*/ 16 w 81"/>
              <a:gd name="T67" fmla="*/ 42 h 101"/>
              <a:gd name="T68" fmla="*/ 16 w 81"/>
              <a:gd name="T69" fmla="*/ 53 h 101"/>
              <a:gd name="T70" fmla="*/ 21 w 81"/>
              <a:gd name="T71" fmla="*/ 56 h 101"/>
              <a:gd name="T72" fmla="*/ 27 w 81"/>
              <a:gd name="T73" fmla="*/ 53 h 101"/>
              <a:gd name="T74" fmla="*/ 27 w 81"/>
              <a:gd name="T75" fmla="*/ 42 h 101"/>
              <a:gd name="T76" fmla="*/ 24 w 81"/>
              <a:gd name="T77" fmla="*/ 41 h 101"/>
              <a:gd name="T78" fmla="*/ 57 w 81"/>
              <a:gd name="T79" fmla="*/ 33 h 101"/>
              <a:gd name="T80" fmla="*/ 54 w 81"/>
              <a:gd name="T81" fmla="*/ 42 h 101"/>
              <a:gd name="T82" fmla="*/ 51 w 81"/>
              <a:gd name="T83" fmla="*/ 48 h 101"/>
              <a:gd name="T84" fmla="*/ 54 w 81"/>
              <a:gd name="T85" fmla="*/ 53 h 101"/>
              <a:gd name="T86" fmla="*/ 64 w 81"/>
              <a:gd name="T87" fmla="*/ 53 h 101"/>
              <a:gd name="T88" fmla="*/ 67 w 81"/>
              <a:gd name="T89" fmla="*/ 48 h 101"/>
              <a:gd name="T90" fmla="*/ 61 w 81"/>
              <a:gd name="T91" fmla="*/ 41 h 101"/>
              <a:gd name="T92" fmla="*/ 73 w 81"/>
              <a:gd name="T93" fmla="*/ 3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101">
                <a:moveTo>
                  <a:pt x="77" y="25"/>
                </a:moveTo>
                <a:cubicBezTo>
                  <a:pt x="61" y="25"/>
                  <a:pt x="61" y="25"/>
                  <a:pt x="61" y="25"/>
                </a:cubicBezTo>
                <a:cubicBezTo>
                  <a:pt x="61" y="21"/>
                  <a:pt x="61" y="21"/>
                  <a:pt x="61" y="21"/>
                </a:cubicBezTo>
                <a:cubicBezTo>
                  <a:pt x="61" y="15"/>
                  <a:pt x="59" y="10"/>
                  <a:pt x="55" y="6"/>
                </a:cubicBezTo>
                <a:cubicBezTo>
                  <a:pt x="55" y="6"/>
                  <a:pt x="55" y="6"/>
                  <a:pt x="55" y="6"/>
                </a:cubicBezTo>
                <a:cubicBezTo>
                  <a:pt x="51" y="2"/>
                  <a:pt x="46" y="0"/>
                  <a:pt x="40" y="0"/>
                </a:cubicBezTo>
                <a:cubicBezTo>
                  <a:pt x="34" y="0"/>
                  <a:pt x="29" y="2"/>
                  <a:pt x="25" y="6"/>
                </a:cubicBezTo>
                <a:cubicBezTo>
                  <a:pt x="21" y="10"/>
                  <a:pt x="19" y="15"/>
                  <a:pt x="19" y="21"/>
                </a:cubicBezTo>
                <a:cubicBezTo>
                  <a:pt x="19" y="25"/>
                  <a:pt x="19" y="25"/>
                  <a:pt x="19" y="25"/>
                </a:cubicBezTo>
                <a:cubicBezTo>
                  <a:pt x="4" y="25"/>
                  <a:pt x="4" y="25"/>
                  <a:pt x="4" y="25"/>
                </a:cubicBezTo>
                <a:cubicBezTo>
                  <a:pt x="2" y="25"/>
                  <a:pt x="0" y="27"/>
                  <a:pt x="0" y="29"/>
                </a:cubicBezTo>
                <a:cubicBezTo>
                  <a:pt x="0" y="97"/>
                  <a:pt x="0" y="97"/>
                  <a:pt x="0" y="97"/>
                </a:cubicBezTo>
                <a:cubicBezTo>
                  <a:pt x="0" y="99"/>
                  <a:pt x="2" y="101"/>
                  <a:pt x="4" y="101"/>
                </a:cubicBezTo>
                <a:cubicBezTo>
                  <a:pt x="77" y="101"/>
                  <a:pt x="77" y="101"/>
                  <a:pt x="77" y="101"/>
                </a:cubicBezTo>
                <a:cubicBezTo>
                  <a:pt x="79" y="101"/>
                  <a:pt x="81" y="99"/>
                  <a:pt x="81" y="97"/>
                </a:cubicBezTo>
                <a:cubicBezTo>
                  <a:pt x="81" y="29"/>
                  <a:pt x="81" y="29"/>
                  <a:pt x="81" y="29"/>
                </a:cubicBezTo>
                <a:cubicBezTo>
                  <a:pt x="81" y="27"/>
                  <a:pt x="79" y="25"/>
                  <a:pt x="77" y="25"/>
                </a:cubicBezTo>
                <a:close/>
                <a:moveTo>
                  <a:pt x="57" y="46"/>
                </a:moveTo>
                <a:cubicBezTo>
                  <a:pt x="57" y="46"/>
                  <a:pt x="57" y="46"/>
                  <a:pt x="57" y="46"/>
                </a:cubicBezTo>
                <a:cubicBezTo>
                  <a:pt x="57" y="45"/>
                  <a:pt x="58" y="45"/>
                  <a:pt x="59" y="45"/>
                </a:cubicBezTo>
                <a:cubicBezTo>
                  <a:pt x="59" y="45"/>
                  <a:pt x="59" y="45"/>
                  <a:pt x="59" y="45"/>
                </a:cubicBezTo>
                <a:cubicBezTo>
                  <a:pt x="59" y="45"/>
                  <a:pt x="59" y="45"/>
                  <a:pt x="59" y="45"/>
                </a:cubicBezTo>
                <a:cubicBezTo>
                  <a:pt x="60" y="45"/>
                  <a:pt x="61" y="45"/>
                  <a:pt x="61" y="46"/>
                </a:cubicBezTo>
                <a:cubicBezTo>
                  <a:pt x="61" y="46"/>
                  <a:pt x="61" y="46"/>
                  <a:pt x="61" y="46"/>
                </a:cubicBezTo>
                <a:cubicBezTo>
                  <a:pt x="61" y="46"/>
                  <a:pt x="61" y="46"/>
                  <a:pt x="61" y="46"/>
                </a:cubicBezTo>
                <a:cubicBezTo>
                  <a:pt x="62" y="46"/>
                  <a:pt x="62" y="47"/>
                  <a:pt x="62" y="48"/>
                </a:cubicBezTo>
                <a:cubicBezTo>
                  <a:pt x="62" y="49"/>
                  <a:pt x="62" y="49"/>
                  <a:pt x="61" y="50"/>
                </a:cubicBezTo>
                <a:cubicBezTo>
                  <a:pt x="61" y="50"/>
                  <a:pt x="61" y="50"/>
                  <a:pt x="61" y="50"/>
                </a:cubicBezTo>
                <a:cubicBezTo>
                  <a:pt x="61" y="50"/>
                  <a:pt x="60" y="51"/>
                  <a:pt x="59" y="51"/>
                </a:cubicBezTo>
                <a:cubicBezTo>
                  <a:pt x="58" y="51"/>
                  <a:pt x="57" y="50"/>
                  <a:pt x="57" y="50"/>
                </a:cubicBezTo>
                <a:cubicBezTo>
                  <a:pt x="57" y="50"/>
                  <a:pt x="57" y="50"/>
                  <a:pt x="57" y="50"/>
                </a:cubicBezTo>
                <a:cubicBezTo>
                  <a:pt x="56" y="49"/>
                  <a:pt x="56" y="49"/>
                  <a:pt x="56" y="48"/>
                </a:cubicBezTo>
                <a:cubicBezTo>
                  <a:pt x="56" y="47"/>
                  <a:pt x="56" y="46"/>
                  <a:pt x="57" y="46"/>
                </a:cubicBezTo>
                <a:cubicBezTo>
                  <a:pt x="57" y="46"/>
                  <a:pt x="57" y="46"/>
                  <a:pt x="57" y="46"/>
                </a:cubicBezTo>
                <a:close/>
                <a:moveTo>
                  <a:pt x="24" y="21"/>
                </a:moveTo>
                <a:cubicBezTo>
                  <a:pt x="24" y="21"/>
                  <a:pt x="24" y="21"/>
                  <a:pt x="24" y="21"/>
                </a:cubicBezTo>
                <a:cubicBezTo>
                  <a:pt x="24" y="17"/>
                  <a:pt x="26" y="13"/>
                  <a:pt x="29" y="10"/>
                </a:cubicBezTo>
                <a:cubicBezTo>
                  <a:pt x="32" y="7"/>
                  <a:pt x="36" y="5"/>
                  <a:pt x="40" y="5"/>
                </a:cubicBezTo>
                <a:cubicBezTo>
                  <a:pt x="45" y="5"/>
                  <a:pt x="49" y="7"/>
                  <a:pt x="52" y="10"/>
                </a:cubicBezTo>
                <a:cubicBezTo>
                  <a:pt x="52" y="10"/>
                  <a:pt x="52" y="10"/>
                  <a:pt x="52" y="10"/>
                </a:cubicBezTo>
                <a:cubicBezTo>
                  <a:pt x="55" y="13"/>
                  <a:pt x="57" y="17"/>
                  <a:pt x="57" y="21"/>
                </a:cubicBezTo>
                <a:cubicBezTo>
                  <a:pt x="57" y="25"/>
                  <a:pt x="57" y="25"/>
                  <a:pt x="57" y="25"/>
                </a:cubicBezTo>
                <a:cubicBezTo>
                  <a:pt x="24" y="25"/>
                  <a:pt x="24" y="25"/>
                  <a:pt x="24" y="25"/>
                </a:cubicBezTo>
                <a:cubicBezTo>
                  <a:pt x="24" y="21"/>
                  <a:pt x="24" y="21"/>
                  <a:pt x="24" y="21"/>
                </a:cubicBezTo>
                <a:close/>
                <a:moveTo>
                  <a:pt x="19" y="46"/>
                </a:moveTo>
                <a:cubicBezTo>
                  <a:pt x="19" y="46"/>
                  <a:pt x="19" y="46"/>
                  <a:pt x="19" y="46"/>
                </a:cubicBezTo>
                <a:cubicBezTo>
                  <a:pt x="19" y="46"/>
                  <a:pt x="19" y="46"/>
                  <a:pt x="19" y="46"/>
                </a:cubicBezTo>
                <a:cubicBezTo>
                  <a:pt x="20" y="45"/>
                  <a:pt x="21" y="45"/>
                  <a:pt x="21" y="45"/>
                </a:cubicBezTo>
                <a:cubicBezTo>
                  <a:pt x="21" y="45"/>
                  <a:pt x="21" y="45"/>
                  <a:pt x="21" y="45"/>
                </a:cubicBezTo>
                <a:cubicBezTo>
                  <a:pt x="22" y="45"/>
                  <a:pt x="22" y="45"/>
                  <a:pt x="22" y="45"/>
                </a:cubicBezTo>
                <a:cubicBezTo>
                  <a:pt x="22" y="45"/>
                  <a:pt x="23" y="45"/>
                  <a:pt x="24" y="46"/>
                </a:cubicBezTo>
                <a:cubicBezTo>
                  <a:pt x="24" y="46"/>
                  <a:pt x="24" y="46"/>
                  <a:pt x="24" y="46"/>
                </a:cubicBezTo>
                <a:cubicBezTo>
                  <a:pt x="24" y="46"/>
                  <a:pt x="24" y="47"/>
                  <a:pt x="24" y="48"/>
                </a:cubicBezTo>
                <a:cubicBezTo>
                  <a:pt x="24" y="49"/>
                  <a:pt x="24" y="49"/>
                  <a:pt x="24" y="50"/>
                </a:cubicBezTo>
                <a:cubicBezTo>
                  <a:pt x="24" y="50"/>
                  <a:pt x="24" y="50"/>
                  <a:pt x="24" y="50"/>
                </a:cubicBezTo>
                <a:cubicBezTo>
                  <a:pt x="23" y="50"/>
                  <a:pt x="22" y="51"/>
                  <a:pt x="21" y="51"/>
                </a:cubicBezTo>
                <a:cubicBezTo>
                  <a:pt x="21" y="51"/>
                  <a:pt x="20" y="50"/>
                  <a:pt x="19" y="50"/>
                </a:cubicBezTo>
                <a:cubicBezTo>
                  <a:pt x="19" y="50"/>
                  <a:pt x="19" y="50"/>
                  <a:pt x="19" y="50"/>
                </a:cubicBezTo>
                <a:cubicBezTo>
                  <a:pt x="19" y="49"/>
                  <a:pt x="19" y="49"/>
                  <a:pt x="19" y="48"/>
                </a:cubicBezTo>
                <a:cubicBezTo>
                  <a:pt x="19" y="47"/>
                  <a:pt x="19" y="46"/>
                  <a:pt x="19" y="46"/>
                </a:cubicBezTo>
                <a:close/>
                <a:moveTo>
                  <a:pt x="73" y="93"/>
                </a:moveTo>
                <a:cubicBezTo>
                  <a:pt x="73" y="93"/>
                  <a:pt x="73" y="93"/>
                  <a:pt x="73" y="93"/>
                </a:cubicBezTo>
                <a:cubicBezTo>
                  <a:pt x="8" y="93"/>
                  <a:pt x="8" y="93"/>
                  <a:pt x="8" y="93"/>
                </a:cubicBezTo>
                <a:cubicBezTo>
                  <a:pt x="8" y="33"/>
                  <a:pt x="8" y="33"/>
                  <a:pt x="8" y="33"/>
                </a:cubicBezTo>
                <a:cubicBezTo>
                  <a:pt x="19" y="33"/>
                  <a:pt x="19" y="33"/>
                  <a:pt x="19" y="33"/>
                </a:cubicBezTo>
                <a:cubicBezTo>
                  <a:pt x="19" y="41"/>
                  <a:pt x="19" y="41"/>
                  <a:pt x="19" y="41"/>
                </a:cubicBezTo>
                <a:cubicBezTo>
                  <a:pt x="18" y="41"/>
                  <a:pt x="17" y="42"/>
                  <a:pt x="16" y="42"/>
                </a:cubicBezTo>
                <a:cubicBezTo>
                  <a:pt x="16" y="42"/>
                  <a:pt x="16" y="42"/>
                  <a:pt x="16" y="42"/>
                </a:cubicBezTo>
                <a:cubicBezTo>
                  <a:pt x="15" y="44"/>
                  <a:pt x="14" y="46"/>
                  <a:pt x="14" y="48"/>
                </a:cubicBezTo>
                <a:cubicBezTo>
                  <a:pt x="14" y="50"/>
                  <a:pt x="15" y="52"/>
                  <a:pt x="16" y="53"/>
                </a:cubicBezTo>
                <a:cubicBezTo>
                  <a:pt x="16" y="53"/>
                  <a:pt x="16" y="53"/>
                  <a:pt x="16" y="53"/>
                </a:cubicBezTo>
                <a:cubicBezTo>
                  <a:pt x="17" y="55"/>
                  <a:pt x="19" y="56"/>
                  <a:pt x="21" y="56"/>
                </a:cubicBezTo>
                <a:cubicBezTo>
                  <a:pt x="24" y="56"/>
                  <a:pt x="25" y="55"/>
                  <a:pt x="27" y="53"/>
                </a:cubicBezTo>
                <a:cubicBezTo>
                  <a:pt x="27" y="53"/>
                  <a:pt x="27" y="53"/>
                  <a:pt x="27" y="53"/>
                </a:cubicBezTo>
                <a:cubicBezTo>
                  <a:pt x="28" y="52"/>
                  <a:pt x="29" y="50"/>
                  <a:pt x="29" y="48"/>
                </a:cubicBezTo>
                <a:cubicBezTo>
                  <a:pt x="29" y="46"/>
                  <a:pt x="28" y="44"/>
                  <a:pt x="27" y="42"/>
                </a:cubicBezTo>
                <a:cubicBezTo>
                  <a:pt x="27" y="42"/>
                  <a:pt x="27" y="42"/>
                  <a:pt x="27" y="42"/>
                </a:cubicBezTo>
                <a:cubicBezTo>
                  <a:pt x="26" y="42"/>
                  <a:pt x="25" y="41"/>
                  <a:pt x="24" y="41"/>
                </a:cubicBezTo>
                <a:cubicBezTo>
                  <a:pt x="24" y="33"/>
                  <a:pt x="24" y="33"/>
                  <a:pt x="24" y="33"/>
                </a:cubicBezTo>
                <a:cubicBezTo>
                  <a:pt x="57" y="33"/>
                  <a:pt x="57" y="33"/>
                  <a:pt x="57" y="33"/>
                </a:cubicBezTo>
                <a:cubicBezTo>
                  <a:pt x="57" y="41"/>
                  <a:pt x="57" y="41"/>
                  <a:pt x="57" y="41"/>
                </a:cubicBezTo>
                <a:cubicBezTo>
                  <a:pt x="56" y="41"/>
                  <a:pt x="55" y="42"/>
                  <a:pt x="54" y="42"/>
                </a:cubicBezTo>
                <a:cubicBezTo>
                  <a:pt x="54" y="42"/>
                  <a:pt x="54" y="42"/>
                  <a:pt x="54" y="42"/>
                </a:cubicBezTo>
                <a:cubicBezTo>
                  <a:pt x="52" y="44"/>
                  <a:pt x="51" y="46"/>
                  <a:pt x="51" y="48"/>
                </a:cubicBezTo>
                <a:cubicBezTo>
                  <a:pt x="51" y="50"/>
                  <a:pt x="52" y="52"/>
                  <a:pt x="53" y="53"/>
                </a:cubicBezTo>
                <a:cubicBezTo>
                  <a:pt x="54" y="53"/>
                  <a:pt x="54" y="53"/>
                  <a:pt x="54" y="53"/>
                </a:cubicBezTo>
                <a:cubicBezTo>
                  <a:pt x="55" y="55"/>
                  <a:pt x="57" y="56"/>
                  <a:pt x="59" y="56"/>
                </a:cubicBezTo>
                <a:cubicBezTo>
                  <a:pt x="61" y="56"/>
                  <a:pt x="63" y="55"/>
                  <a:pt x="64" y="53"/>
                </a:cubicBezTo>
                <a:cubicBezTo>
                  <a:pt x="64" y="53"/>
                  <a:pt x="64" y="53"/>
                  <a:pt x="64" y="53"/>
                </a:cubicBezTo>
                <a:cubicBezTo>
                  <a:pt x="66" y="52"/>
                  <a:pt x="67" y="50"/>
                  <a:pt x="67" y="48"/>
                </a:cubicBezTo>
                <a:cubicBezTo>
                  <a:pt x="67" y="46"/>
                  <a:pt x="66" y="44"/>
                  <a:pt x="64" y="42"/>
                </a:cubicBezTo>
                <a:cubicBezTo>
                  <a:pt x="64" y="42"/>
                  <a:pt x="63" y="41"/>
                  <a:pt x="61" y="41"/>
                </a:cubicBezTo>
                <a:cubicBezTo>
                  <a:pt x="61" y="33"/>
                  <a:pt x="61" y="33"/>
                  <a:pt x="61" y="33"/>
                </a:cubicBezTo>
                <a:cubicBezTo>
                  <a:pt x="73" y="33"/>
                  <a:pt x="73" y="33"/>
                  <a:pt x="73" y="33"/>
                </a:cubicBezTo>
                <a:cubicBezTo>
                  <a:pt x="73" y="93"/>
                  <a:pt x="73" y="93"/>
                  <a:pt x="73" y="93"/>
                </a:cubicBezTo>
                <a:close/>
              </a:path>
            </a:pathLst>
          </a:custGeom>
          <a:solidFill>
            <a:schemeClr val="accent4"/>
          </a:solidFill>
          <a:ln>
            <a:noFill/>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1" name="Rectangle 31">
            <a:extLst>
              <a:ext uri="{FF2B5EF4-FFF2-40B4-BE49-F238E27FC236}">
                <a16:creationId xmlns:a16="http://schemas.microsoft.com/office/drawing/2014/main" id="{D790E6AD-7748-458E-A528-B6AA9A48FE41}"/>
              </a:ext>
            </a:extLst>
          </p:cNvPr>
          <p:cNvSpPr>
            <a:spLocks noChangeArrowheads="1"/>
          </p:cNvSpPr>
          <p:nvPr/>
        </p:nvSpPr>
        <p:spPr bwMode="auto">
          <a:xfrm>
            <a:off x="1144380" y="1276399"/>
            <a:ext cx="2119812" cy="62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52" name="Rectangle 32">
            <a:extLst>
              <a:ext uri="{FF2B5EF4-FFF2-40B4-BE49-F238E27FC236}">
                <a16:creationId xmlns:a16="http://schemas.microsoft.com/office/drawing/2014/main" id="{49BF654E-F922-46DC-B0FF-1D7EBF637284}"/>
              </a:ext>
            </a:extLst>
          </p:cNvPr>
          <p:cNvSpPr>
            <a:spLocks noChangeArrowheads="1"/>
          </p:cNvSpPr>
          <p:nvPr/>
        </p:nvSpPr>
        <p:spPr bwMode="auto">
          <a:xfrm>
            <a:off x="4231772" y="1276399"/>
            <a:ext cx="2119812" cy="812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zh-CN" altLang="en-US" sz="1200" dirty="0">
                <a:solidFill>
                  <a:schemeClr val="bg1">
                    <a:lumMod val="50000"/>
                  </a:schemeClr>
                </a:solidFill>
                <a:latin typeface="印品黑体" panose="00000500000000000000" pitchFamily="2" charset="-122"/>
                <a:ea typeface="印品黑体" panose="00000500000000000000" pitchFamily="2" charset="-122"/>
              </a:rPr>
              <a:t>.</a:t>
            </a:r>
          </a:p>
        </p:txBody>
      </p:sp>
      <p:sp>
        <p:nvSpPr>
          <p:cNvPr id="53" name="Rectangle 33">
            <a:extLst>
              <a:ext uri="{FF2B5EF4-FFF2-40B4-BE49-F238E27FC236}">
                <a16:creationId xmlns:a16="http://schemas.microsoft.com/office/drawing/2014/main" id="{52684D4B-8377-4999-A6F1-405ACCA14B94}"/>
              </a:ext>
            </a:extLst>
          </p:cNvPr>
          <p:cNvSpPr>
            <a:spLocks noChangeArrowheads="1"/>
          </p:cNvSpPr>
          <p:nvPr/>
        </p:nvSpPr>
        <p:spPr bwMode="auto">
          <a:xfrm>
            <a:off x="7277309" y="1276399"/>
            <a:ext cx="2119813" cy="62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54" name="Rectangle 34">
            <a:extLst>
              <a:ext uri="{FF2B5EF4-FFF2-40B4-BE49-F238E27FC236}">
                <a16:creationId xmlns:a16="http://schemas.microsoft.com/office/drawing/2014/main" id="{D2BD59CE-0983-4600-B5D7-077FA8408312}"/>
              </a:ext>
            </a:extLst>
          </p:cNvPr>
          <p:cNvSpPr>
            <a:spLocks noChangeArrowheads="1"/>
          </p:cNvSpPr>
          <p:nvPr/>
        </p:nvSpPr>
        <p:spPr bwMode="auto">
          <a:xfrm>
            <a:off x="2707770" y="5471107"/>
            <a:ext cx="2119813" cy="62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55" name="Rectangle 35">
            <a:extLst>
              <a:ext uri="{FF2B5EF4-FFF2-40B4-BE49-F238E27FC236}">
                <a16:creationId xmlns:a16="http://schemas.microsoft.com/office/drawing/2014/main" id="{1BD0E303-E7AF-4EF4-808D-911E92627509}"/>
              </a:ext>
            </a:extLst>
          </p:cNvPr>
          <p:cNvSpPr>
            <a:spLocks noChangeArrowheads="1"/>
          </p:cNvSpPr>
          <p:nvPr/>
        </p:nvSpPr>
        <p:spPr bwMode="auto">
          <a:xfrm>
            <a:off x="5765620" y="5471107"/>
            <a:ext cx="2119813" cy="62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56" name="Rectangle 36">
            <a:extLst>
              <a:ext uri="{FF2B5EF4-FFF2-40B4-BE49-F238E27FC236}">
                <a16:creationId xmlns:a16="http://schemas.microsoft.com/office/drawing/2014/main" id="{47062B4F-FE23-4FCC-9881-B0194FB0BA55}"/>
              </a:ext>
            </a:extLst>
          </p:cNvPr>
          <p:cNvSpPr>
            <a:spLocks noChangeArrowheads="1"/>
          </p:cNvSpPr>
          <p:nvPr/>
        </p:nvSpPr>
        <p:spPr bwMode="auto">
          <a:xfrm>
            <a:off x="8811159" y="5471107"/>
            <a:ext cx="2119812" cy="62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spcBef>
                <a:spcPts val="300"/>
              </a:spcBef>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47" name="矩形 8">
            <a:extLst>
              <a:ext uri="{FF2B5EF4-FFF2-40B4-BE49-F238E27FC236}">
                <a16:creationId xmlns:a16="http://schemas.microsoft.com/office/drawing/2014/main" id="{F3038C5F-E599-4826-B54E-142274E8BE04}"/>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24215198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B65EAB5C-3EDB-46DE-A742-C6F51E85FB56}"/>
              </a:ext>
            </a:extLst>
          </p:cNvPr>
          <p:cNvGrpSpPr/>
          <p:nvPr/>
        </p:nvGrpSpPr>
        <p:grpSpPr>
          <a:xfrm>
            <a:off x="1434001" y="1903221"/>
            <a:ext cx="9323994" cy="1497301"/>
            <a:chOff x="1434001" y="1903221"/>
            <a:chExt cx="9323994" cy="1497301"/>
          </a:xfrm>
        </p:grpSpPr>
        <p:grpSp>
          <p:nvGrpSpPr>
            <p:cNvPr id="3" name="Group 4"/>
            <p:cNvGrpSpPr/>
            <p:nvPr/>
          </p:nvGrpSpPr>
          <p:grpSpPr>
            <a:xfrm>
              <a:off x="1434001" y="1903221"/>
              <a:ext cx="9323994" cy="1497301"/>
              <a:chOff x="-1123401" y="2523132"/>
              <a:chExt cx="11282033" cy="1811734"/>
            </a:xfrm>
          </p:grpSpPr>
          <p:sp>
            <p:nvSpPr>
              <p:cNvPr id="22" name="Freeform 23"/>
              <p:cNvSpPr/>
              <p:nvPr/>
            </p:nvSpPr>
            <p:spPr>
              <a:xfrm>
                <a:off x="2033366"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blipFill>
                <a:blip r:embed="rId3"/>
                <a:stretch>
                  <a:fillRect l="-25241" r="-24818"/>
                </a:stretch>
              </a:bli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dirty="0">
                  <a:latin typeface="Arial" panose="020B0604020202020204" pitchFamily="34" charset="0"/>
                  <a:cs typeface="Arial" panose="020B0604020202020204" pitchFamily="34" charset="0"/>
                </a:endParaRPr>
              </a:p>
            </p:txBody>
          </p:sp>
          <p:sp>
            <p:nvSpPr>
              <p:cNvPr id="23" name="Freeform 24"/>
              <p:cNvSpPr/>
              <p:nvPr/>
            </p:nvSpPr>
            <p:spPr>
              <a:xfrm>
                <a:off x="3992214"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dirty="0">
                  <a:latin typeface="Arial" panose="020B0604020202020204" pitchFamily="34" charset="0"/>
                  <a:cs typeface="Arial" panose="020B0604020202020204" pitchFamily="34" charset="0"/>
                </a:endParaRPr>
              </a:p>
            </p:txBody>
          </p:sp>
          <p:sp>
            <p:nvSpPr>
              <p:cNvPr id="24" name="Freeform 25"/>
              <p:cNvSpPr/>
              <p:nvPr/>
            </p:nvSpPr>
            <p:spPr>
              <a:xfrm>
                <a:off x="5190132"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blipFill>
                <a:blip r:embed="rId4"/>
                <a:stretch>
                  <a:fillRect l="-25241" r="-24818"/>
                </a:stretch>
              </a:bli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dirty="0">
                  <a:latin typeface="Arial" panose="020B0604020202020204" pitchFamily="34" charset="0"/>
                  <a:cs typeface="Arial" panose="020B0604020202020204" pitchFamily="34" charset="0"/>
                </a:endParaRPr>
              </a:p>
            </p:txBody>
          </p:sp>
          <p:sp>
            <p:nvSpPr>
              <p:cNvPr id="25" name="Freeform 26"/>
              <p:cNvSpPr/>
              <p:nvPr/>
            </p:nvSpPr>
            <p:spPr>
              <a:xfrm>
                <a:off x="7148980" y="2903596"/>
                <a:ext cx="1050805" cy="1050805"/>
              </a:xfrm>
              <a:custGeom>
                <a:avLst/>
                <a:gdLst>
                  <a:gd name="connsiteX0" fmla="*/ 139284 w 1050805"/>
                  <a:gd name="connsiteY0" fmla="*/ 216466 h 1050805"/>
                  <a:gd name="connsiteX1" fmla="*/ 911521 w 1050805"/>
                  <a:gd name="connsiteY1" fmla="*/ 216466 h 1050805"/>
                  <a:gd name="connsiteX2" fmla="*/ 911521 w 1050805"/>
                  <a:gd name="connsiteY2" fmla="*/ 463615 h 1050805"/>
                  <a:gd name="connsiteX3" fmla="*/ 139284 w 1050805"/>
                  <a:gd name="connsiteY3" fmla="*/ 463615 h 1050805"/>
                  <a:gd name="connsiteX4" fmla="*/ 139284 w 1050805"/>
                  <a:gd name="connsiteY4" fmla="*/ 216466 h 1050805"/>
                  <a:gd name="connsiteX5" fmla="*/ 139284 w 1050805"/>
                  <a:gd name="connsiteY5" fmla="*/ 587190 h 1050805"/>
                  <a:gd name="connsiteX6" fmla="*/ 911521 w 1050805"/>
                  <a:gd name="connsiteY6" fmla="*/ 587190 h 1050805"/>
                  <a:gd name="connsiteX7" fmla="*/ 911521 w 1050805"/>
                  <a:gd name="connsiteY7" fmla="*/ 834339 h 1050805"/>
                  <a:gd name="connsiteX8" fmla="*/ 139284 w 1050805"/>
                  <a:gd name="connsiteY8" fmla="*/ 834339 h 1050805"/>
                  <a:gd name="connsiteX9" fmla="*/ 139284 w 1050805"/>
                  <a:gd name="connsiteY9" fmla="*/ 587190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805" h="1050805">
                    <a:moveTo>
                      <a:pt x="139284" y="216466"/>
                    </a:moveTo>
                    <a:lnTo>
                      <a:pt x="911521" y="216466"/>
                    </a:lnTo>
                    <a:lnTo>
                      <a:pt x="911521" y="463615"/>
                    </a:lnTo>
                    <a:lnTo>
                      <a:pt x="139284" y="463615"/>
                    </a:lnTo>
                    <a:lnTo>
                      <a:pt x="139284" y="216466"/>
                    </a:lnTo>
                    <a:close/>
                    <a:moveTo>
                      <a:pt x="139284" y="587190"/>
                    </a:moveTo>
                    <a:lnTo>
                      <a:pt x="911521" y="587190"/>
                    </a:lnTo>
                    <a:lnTo>
                      <a:pt x="911521" y="834339"/>
                    </a:lnTo>
                    <a:lnTo>
                      <a:pt x="139284" y="834339"/>
                    </a:lnTo>
                    <a:lnTo>
                      <a:pt x="139284" y="587190"/>
                    </a:lnTo>
                    <a:close/>
                  </a:path>
                </a:pathLst>
              </a:cu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216466" rIns="139284" bIns="216466" numCol="1" spcCol="1270" anchor="ctr" anchorCtr="0">
                <a:noAutofit/>
              </a:bodyPr>
              <a:lstStyle/>
              <a:p>
                <a:pPr lvl="0" algn="ctr" defTabSz="1955800">
                  <a:lnSpc>
                    <a:spcPct val="90000"/>
                  </a:lnSpc>
                  <a:spcBef>
                    <a:spcPct val="0"/>
                  </a:spcBef>
                  <a:spcAft>
                    <a:spcPct val="35000"/>
                  </a:spcAft>
                </a:pPr>
                <a:endParaRPr lang="en-GB" sz="4400" kern="1200" dirty="0">
                  <a:latin typeface="Arial" panose="020B0604020202020204" pitchFamily="34" charset="0"/>
                  <a:cs typeface="Arial" panose="020B0604020202020204" pitchFamily="34" charset="0"/>
                </a:endParaRPr>
              </a:p>
            </p:txBody>
          </p:sp>
          <p:sp>
            <p:nvSpPr>
              <p:cNvPr id="26" name="Freeform 27"/>
              <p:cNvSpPr/>
              <p:nvPr/>
            </p:nvSpPr>
            <p:spPr>
              <a:xfrm>
                <a:off x="8346898"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dirty="0">
                  <a:latin typeface="Arial" panose="020B0604020202020204" pitchFamily="34" charset="0"/>
                  <a:cs typeface="Arial" panose="020B0604020202020204" pitchFamily="34" charset="0"/>
                </a:endParaRPr>
              </a:p>
            </p:txBody>
          </p:sp>
          <p:sp>
            <p:nvSpPr>
              <p:cNvPr id="27" name="Freeform 28"/>
              <p:cNvSpPr/>
              <p:nvPr/>
            </p:nvSpPr>
            <p:spPr>
              <a:xfrm>
                <a:off x="-1123401"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blipFill>
                <a:blip r:embed="rId5"/>
                <a:stretch>
                  <a:fillRect l="-25509" r="-25079"/>
                </a:stretch>
              </a:bli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dirty="0">
                  <a:latin typeface="Arial" panose="020B0604020202020204" pitchFamily="34" charset="0"/>
                  <a:cs typeface="Arial" panose="020B0604020202020204" pitchFamily="34" charset="0"/>
                </a:endParaRPr>
              </a:p>
            </p:txBody>
          </p:sp>
          <p:sp>
            <p:nvSpPr>
              <p:cNvPr id="28" name="Freeform 29"/>
              <p:cNvSpPr/>
              <p:nvPr/>
            </p:nvSpPr>
            <p:spPr>
              <a:xfrm>
                <a:off x="835447"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dirty="0">
                  <a:latin typeface="Arial" panose="020B0604020202020204" pitchFamily="34" charset="0"/>
                  <a:cs typeface="Arial" panose="020B0604020202020204" pitchFamily="34" charset="0"/>
                </a:endParaRPr>
              </a:p>
            </p:txBody>
          </p:sp>
        </p:grpSp>
        <p:grpSp>
          <p:nvGrpSpPr>
            <p:cNvPr id="5" name="Group 6"/>
            <p:cNvGrpSpPr/>
            <p:nvPr/>
          </p:nvGrpSpPr>
          <p:grpSpPr>
            <a:xfrm>
              <a:off x="9728416" y="2370942"/>
              <a:ext cx="561856" cy="561856"/>
              <a:chOff x="8216107" y="1647825"/>
              <a:chExt cx="464344" cy="464344"/>
            </a:xfrm>
            <a:solidFill>
              <a:schemeClr val="bg2"/>
            </a:solidFill>
          </p:grpSpPr>
          <p:sp>
            <p:nvSpPr>
              <p:cNvPr id="17" name="AutoShape 81"/>
              <p:cNvSpPr>
                <a:spLocks/>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18" name="AutoShape 82"/>
              <p:cNvSpPr>
                <a:spLocks/>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grpSp>
      <p:grpSp>
        <p:nvGrpSpPr>
          <p:cNvPr id="29" name="组合 28"/>
          <p:cNvGrpSpPr/>
          <p:nvPr/>
        </p:nvGrpSpPr>
        <p:grpSpPr>
          <a:xfrm>
            <a:off x="1073197" y="3652751"/>
            <a:ext cx="2218908" cy="1068606"/>
            <a:chOff x="7483990" y="3375179"/>
            <a:chExt cx="3082048" cy="1068606"/>
          </a:xfrm>
        </p:grpSpPr>
        <p:sp>
          <p:nvSpPr>
            <p:cNvPr id="30" name="矩形 29"/>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1" name="矩形 30"/>
            <p:cNvSpPr/>
            <p:nvPr/>
          </p:nvSpPr>
          <p:spPr>
            <a:xfrm>
              <a:off x="7563445" y="3375179"/>
              <a:ext cx="2695732"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2" name="组合 31"/>
          <p:cNvGrpSpPr/>
          <p:nvPr/>
        </p:nvGrpSpPr>
        <p:grpSpPr>
          <a:xfrm>
            <a:off x="3564000" y="3652751"/>
            <a:ext cx="2337003" cy="1068606"/>
            <a:chOff x="7319957" y="3375179"/>
            <a:chExt cx="3246081" cy="1068606"/>
          </a:xfrm>
        </p:grpSpPr>
        <p:sp>
          <p:nvSpPr>
            <p:cNvPr id="33" name="矩形 32"/>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4" name="矩形 33"/>
            <p:cNvSpPr/>
            <p:nvPr/>
          </p:nvSpPr>
          <p:spPr>
            <a:xfrm>
              <a:off x="7319957" y="3375179"/>
              <a:ext cx="2939219"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5" name="组合 34"/>
          <p:cNvGrpSpPr/>
          <p:nvPr/>
        </p:nvGrpSpPr>
        <p:grpSpPr>
          <a:xfrm>
            <a:off x="6290993" y="3652751"/>
            <a:ext cx="2218909" cy="1068606"/>
            <a:chOff x="7483989" y="3375179"/>
            <a:chExt cx="3082049" cy="1068606"/>
          </a:xfrm>
        </p:grpSpPr>
        <p:sp>
          <p:nvSpPr>
            <p:cNvPr id="36" name="矩形 35"/>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37" name="矩形 36"/>
            <p:cNvSpPr/>
            <p:nvPr/>
          </p:nvSpPr>
          <p:spPr>
            <a:xfrm>
              <a:off x="7483989" y="3375179"/>
              <a:ext cx="2775187"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grpSp>
        <p:nvGrpSpPr>
          <p:cNvPr id="38" name="组合 37"/>
          <p:cNvGrpSpPr/>
          <p:nvPr/>
        </p:nvGrpSpPr>
        <p:grpSpPr>
          <a:xfrm>
            <a:off x="8798400" y="3652751"/>
            <a:ext cx="2320397" cy="1068606"/>
            <a:chOff x="7343022" y="3375179"/>
            <a:chExt cx="3223016" cy="1068606"/>
          </a:xfrm>
        </p:grpSpPr>
        <p:sp>
          <p:nvSpPr>
            <p:cNvPr id="39" name="矩形 38"/>
            <p:cNvSpPr/>
            <p:nvPr/>
          </p:nvSpPr>
          <p:spPr>
            <a:xfrm>
              <a:off x="7483990" y="3761547"/>
              <a:ext cx="3082048" cy="68223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a:t>
              </a:r>
            </a:p>
          </p:txBody>
        </p:sp>
        <p:sp>
          <p:nvSpPr>
            <p:cNvPr id="40" name="矩形 39"/>
            <p:cNvSpPr/>
            <p:nvPr/>
          </p:nvSpPr>
          <p:spPr>
            <a:xfrm>
              <a:off x="7343022" y="3375179"/>
              <a:ext cx="2916155" cy="391967"/>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en-US" altLang="zh-CN" b="1" dirty="0">
                  <a:solidFill>
                    <a:schemeClr val="tx1">
                      <a:lumMod val="75000"/>
                      <a:lumOff val="25000"/>
                    </a:schemeClr>
                  </a:solidFill>
                  <a:latin typeface="Century Gothic" panose="020B0502020202020204" pitchFamily="34" charset="0"/>
                </a:rPr>
                <a:t>Title text added</a:t>
              </a:r>
              <a:endParaRPr lang="zh-CN" altLang="en-US" b="1" dirty="0">
                <a:solidFill>
                  <a:schemeClr val="tx1">
                    <a:lumMod val="75000"/>
                    <a:lumOff val="25000"/>
                  </a:schemeClr>
                </a:solidFill>
                <a:latin typeface="Century Gothic" panose="020B0502020202020204" pitchFamily="34" charset="0"/>
              </a:endParaRPr>
            </a:p>
          </p:txBody>
        </p:sp>
      </p:grpSp>
      <p:cxnSp>
        <p:nvCxnSpPr>
          <p:cNvPr id="41" name="Straight Connector 43"/>
          <p:cNvCxnSpPr/>
          <p:nvPr/>
        </p:nvCxnSpPr>
        <p:spPr>
          <a:xfrm>
            <a:off x="1294122" y="4980644"/>
            <a:ext cx="9603752"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4" name="Group 145"/>
          <p:cNvGrpSpPr/>
          <p:nvPr/>
        </p:nvGrpSpPr>
        <p:grpSpPr>
          <a:xfrm>
            <a:off x="1582278" y="5306686"/>
            <a:ext cx="608575" cy="608575"/>
            <a:chOff x="3510757" y="2582069"/>
            <a:chExt cx="464344" cy="464344"/>
          </a:xfrm>
          <a:solidFill>
            <a:schemeClr val="accent1"/>
          </a:solidFill>
        </p:grpSpPr>
        <p:sp>
          <p:nvSpPr>
            <p:cNvPr id="45"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sp>
          <p:nvSpPr>
            <p:cNvPr id="46"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sym typeface="Gill Sans" charset="0"/>
              </a:endParaRPr>
            </a:p>
          </p:txBody>
        </p:sp>
      </p:grpSp>
      <p:sp>
        <p:nvSpPr>
          <p:cNvPr id="47" name="矩形 46"/>
          <p:cNvSpPr/>
          <p:nvPr/>
        </p:nvSpPr>
        <p:spPr>
          <a:xfrm>
            <a:off x="2270779" y="5213530"/>
            <a:ext cx="8320892" cy="7017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100" dirty="0">
                <a:solidFill>
                  <a:schemeClr val="bg1">
                    <a:lumMod val="50000"/>
                  </a:schemeClr>
                </a:solidFill>
                <a:latin typeface="Century Gothic" panose="020B0502020202020204" pitchFamily="34" charset="0"/>
              </a:rPr>
              <a:t>Far far away, behind the word mountains, far from the countries Vokalia and Consonantia, there live the blind texts. Far far away, behind the word mountains, far from the countriesand Consonantia, there live the blind texts.</a:t>
            </a:r>
          </a:p>
          <a:p>
            <a:pPr>
              <a:lnSpc>
                <a:spcPct val="120000"/>
              </a:lnSpc>
            </a:pPr>
            <a:r>
              <a:rPr lang="en-US" altLang="zh-CN" sz="1100" dirty="0">
                <a:solidFill>
                  <a:schemeClr val="bg1">
                    <a:lumMod val="50000"/>
                  </a:schemeClr>
                </a:solidFill>
                <a:latin typeface="Century Gothic" panose="020B0502020202020204" pitchFamily="34" charset="0"/>
              </a:rPr>
              <a:t> Vokalia and Consonantia, there live the blind texts.</a:t>
            </a:r>
          </a:p>
        </p:txBody>
      </p:sp>
      <p:sp>
        <p:nvSpPr>
          <p:cNvPr id="52" name="矩形 51">
            <a:extLst>
              <a:ext uri="{FF2B5EF4-FFF2-40B4-BE49-F238E27FC236}">
                <a16:creationId xmlns:a16="http://schemas.microsoft.com/office/drawing/2014/main" id="{1AA29C1B-93DE-4D67-ABD9-2E06994C5D00}"/>
              </a:ext>
            </a:extLst>
          </p:cNvPr>
          <p:cNvSpPr/>
          <p:nvPr/>
        </p:nvSpPr>
        <p:spPr>
          <a:xfrm>
            <a:off x="1335349" y="200857"/>
            <a:ext cx="4457302" cy="62497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execution plan</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389109359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8">
            <a:extLst>
              <a:ext uri="{FF2B5EF4-FFF2-40B4-BE49-F238E27FC236}">
                <a16:creationId xmlns:a16="http://schemas.microsoft.com/office/drawing/2014/main" id="{3A022330-B237-45C7-B000-FC0281C21339}"/>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Social Media</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
        <p:nvSpPr>
          <p:cNvPr id="150" name="Freeform 424">
            <a:extLst>
              <a:ext uri="{FF2B5EF4-FFF2-40B4-BE49-F238E27FC236}">
                <a16:creationId xmlns:a16="http://schemas.microsoft.com/office/drawing/2014/main" id="{CEBD3C02-CD45-441A-838E-14ECE70153AF}"/>
              </a:ext>
            </a:extLst>
          </p:cNvPr>
          <p:cNvSpPr>
            <a:spLocks/>
          </p:cNvSpPr>
          <p:nvPr/>
        </p:nvSpPr>
        <p:spPr bwMode="auto">
          <a:xfrm>
            <a:off x="1651107" y="4661832"/>
            <a:ext cx="1395343" cy="1629731"/>
          </a:xfrm>
          <a:custGeom>
            <a:avLst/>
            <a:gdLst>
              <a:gd name="T0" fmla="*/ 0 w 504"/>
              <a:gd name="T1" fmla="*/ 0 h 588"/>
              <a:gd name="T2" fmla="*/ 0 w 504"/>
              <a:gd name="T3" fmla="*/ 547 h 588"/>
              <a:gd name="T4" fmla="*/ 1 w 504"/>
              <a:gd name="T5" fmla="*/ 547 h 588"/>
              <a:gd name="T6" fmla="*/ 43 w 504"/>
              <a:gd name="T7" fmla="*/ 588 h 588"/>
              <a:gd name="T8" fmla="*/ 461 w 504"/>
              <a:gd name="T9" fmla="*/ 588 h 588"/>
              <a:gd name="T10" fmla="*/ 504 w 504"/>
              <a:gd name="T11" fmla="*/ 547 h 588"/>
              <a:gd name="T12" fmla="*/ 504 w 504"/>
              <a:gd name="T13" fmla="*/ 547 h 588"/>
              <a:gd name="T14" fmla="*/ 504 w 504"/>
              <a:gd name="T15" fmla="*/ 0 h 588"/>
              <a:gd name="T16" fmla="*/ 0 w 504"/>
              <a:gd name="T17"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588">
                <a:moveTo>
                  <a:pt x="0" y="0"/>
                </a:moveTo>
                <a:cubicBezTo>
                  <a:pt x="0" y="547"/>
                  <a:pt x="0" y="547"/>
                  <a:pt x="0" y="547"/>
                </a:cubicBezTo>
                <a:cubicBezTo>
                  <a:pt x="1" y="547"/>
                  <a:pt x="1" y="547"/>
                  <a:pt x="1" y="547"/>
                </a:cubicBezTo>
                <a:cubicBezTo>
                  <a:pt x="2" y="570"/>
                  <a:pt x="20" y="588"/>
                  <a:pt x="43" y="588"/>
                </a:cubicBezTo>
                <a:cubicBezTo>
                  <a:pt x="461" y="588"/>
                  <a:pt x="461" y="588"/>
                  <a:pt x="461" y="588"/>
                </a:cubicBezTo>
                <a:cubicBezTo>
                  <a:pt x="484" y="588"/>
                  <a:pt x="503" y="570"/>
                  <a:pt x="504" y="547"/>
                </a:cubicBezTo>
                <a:cubicBezTo>
                  <a:pt x="504" y="547"/>
                  <a:pt x="504" y="547"/>
                  <a:pt x="504" y="547"/>
                </a:cubicBezTo>
                <a:cubicBezTo>
                  <a:pt x="504" y="0"/>
                  <a:pt x="504" y="0"/>
                  <a:pt x="504" y="0"/>
                </a:cubicBezTo>
                <a:lnTo>
                  <a:pt x="0" y="0"/>
                </a:lnTo>
                <a:close/>
              </a:path>
            </a:pathLst>
          </a:custGeom>
          <a:solidFill>
            <a:srgbClr val="85CBC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51" name="Freeform 425">
            <a:extLst>
              <a:ext uri="{FF2B5EF4-FFF2-40B4-BE49-F238E27FC236}">
                <a16:creationId xmlns:a16="http://schemas.microsoft.com/office/drawing/2014/main" id="{A7A482A8-D16B-46E5-AC6B-ED6212F47AEB}"/>
              </a:ext>
            </a:extLst>
          </p:cNvPr>
          <p:cNvSpPr>
            <a:spLocks/>
          </p:cNvSpPr>
          <p:nvPr/>
        </p:nvSpPr>
        <p:spPr bwMode="auto">
          <a:xfrm>
            <a:off x="1651107" y="4566612"/>
            <a:ext cx="1395343" cy="186779"/>
          </a:xfrm>
          <a:custGeom>
            <a:avLst/>
            <a:gdLst>
              <a:gd name="T0" fmla="*/ 504 w 504"/>
              <a:gd name="T1" fmla="*/ 68 h 68"/>
              <a:gd name="T2" fmla="*/ 504 w 504"/>
              <a:gd name="T3" fmla="*/ 14 h 68"/>
              <a:gd name="T4" fmla="*/ 490 w 504"/>
              <a:gd name="T5" fmla="*/ 0 h 68"/>
              <a:gd name="T6" fmla="*/ 15 w 504"/>
              <a:gd name="T7" fmla="*/ 0 h 68"/>
              <a:gd name="T8" fmla="*/ 0 w 504"/>
              <a:gd name="T9" fmla="*/ 14 h 68"/>
              <a:gd name="T10" fmla="*/ 0 w 504"/>
              <a:gd name="T11" fmla="*/ 68 h 68"/>
              <a:gd name="T12" fmla="*/ 504 w 50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504" h="68">
                <a:moveTo>
                  <a:pt x="504" y="68"/>
                </a:moveTo>
                <a:cubicBezTo>
                  <a:pt x="504" y="14"/>
                  <a:pt x="504" y="14"/>
                  <a:pt x="504" y="14"/>
                </a:cubicBezTo>
                <a:cubicBezTo>
                  <a:pt x="504" y="7"/>
                  <a:pt x="498" y="0"/>
                  <a:pt x="490" y="0"/>
                </a:cubicBezTo>
                <a:cubicBezTo>
                  <a:pt x="15" y="0"/>
                  <a:pt x="15" y="0"/>
                  <a:pt x="15" y="0"/>
                </a:cubicBezTo>
                <a:cubicBezTo>
                  <a:pt x="7" y="0"/>
                  <a:pt x="0" y="7"/>
                  <a:pt x="0" y="14"/>
                </a:cubicBezTo>
                <a:cubicBezTo>
                  <a:pt x="0" y="68"/>
                  <a:pt x="0" y="68"/>
                  <a:pt x="0" y="68"/>
                </a:cubicBezTo>
                <a:lnTo>
                  <a:pt x="504" y="68"/>
                </a:ln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52" name="Oval 426">
            <a:extLst>
              <a:ext uri="{FF2B5EF4-FFF2-40B4-BE49-F238E27FC236}">
                <a16:creationId xmlns:a16="http://schemas.microsoft.com/office/drawing/2014/main" id="{9BD924A5-1424-46C3-BC80-7B18C20584F6}"/>
              </a:ext>
            </a:extLst>
          </p:cNvPr>
          <p:cNvSpPr>
            <a:spLocks noChangeArrowheads="1"/>
          </p:cNvSpPr>
          <p:nvPr/>
        </p:nvSpPr>
        <p:spPr bwMode="auto">
          <a:xfrm>
            <a:off x="1728017" y="4625209"/>
            <a:ext cx="69585" cy="65922"/>
          </a:xfrm>
          <a:prstGeom prst="ellipse">
            <a:avLst/>
          </a:pr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3" name="Oval 427">
            <a:extLst>
              <a:ext uri="{FF2B5EF4-FFF2-40B4-BE49-F238E27FC236}">
                <a16:creationId xmlns:a16="http://schemas.microsoft.com/office/drawing/2014/main" id="{63E1EAD5-6026-493F-954D-02B62739202C}"/>
              </a:ext>
            </a:extLst>
          </p:cNvPr>
          <p:cNvSpPr>
            <a:spLocks noChangeArrowheads="1"/>
          </p:cNvSpPr>
          <p:nvPr/>
        </p:nvSpPr>
        <p:spPr bwMode="auto">
          <a:xfrm>
            <a:off x="1867185" y="4625209"/>
            <a:ext cx="69585" cy="65922"/>
          </a:xfrm>
          <a:prstGeom prst="ellipse">
            <a:avLst/>
          </a:pr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4" name="Oval 428">
            <a:extLst>
              <a:ext uri="{FF2B5EF4-FFF2-40B4-BE49-F238E27FC236}">
                <a16:creationId xmlns:a16="http://schemas.microsoft.com/office/drawing/2014/main" id="{0C5CE8E3-E2ED-405D-9891-3811B0947160}"/>
              </a:ext>
            </a:extLst>
          </p:cNvPr>
          <p:cNvSpPr>
            <a:spLocks noChangeArrowheads="1"/>
          </p:cNvSpPr>
          <p:nvPr/>
        </p:nvSpPr>
        <p:spPr bwMode="auto">
          <a:xfrm>
            <a:off x="2010014" y="4625209"/>
            <a:ext cx="69585" cy="65922"/>
          </a:xfrm>
          <a:prstGeom prst="ellipse">
            <a:avLst/>
          </a:pr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199" name="Grupo 198">
            <a:extLst>
              <a:ext uri="{FF2B5EF4-FFF2-40B4-BE49-F238E27FC236}">
                <a16:creationId xmlns:a16="http://schemas.microsoft.com/office/drawing/2014/main" id="{237B52AB-3534-4979-B5AD-9A2D05283D67}"/>
              </a:ext>
            </a:extLst>
          </p:cNvPr>
          <p:cNvGrpSpPr/>
          <p:nvPr/>
        </p:nvGrpSpPr>
        <p:grpSpPr>
          <a:xfrm>
            <a:off x="3830494" y="1970766"/>
            <a:ext cx="4782629" cy="2870521"/>
            <a:chOff x="3830494" y="2614600"/>
            <a:chExt cx="3709925" cy="2226687"/>
          </a:xfrm>
        </p:grpSpPr>
        <p:sp>
          <p:nvSpPr>
            <p:cNvPr id="146" name="Freeform 420">
              <a:extLst>
                <a:ext uri="{FF2B5EF4-FFF2-40B4-BE49-F238E27FC236}">
                  <a16:creationId xmlns:a16="http://schemas.microsoft.com/office/drawing/2014/main" id="{2432CA63-7A3E-4FF1-ABA3-6B7AFF0D5623}"/>
                </a:ext>
              </a:extLst>
            </p:cNvPr>
            <p:cNvSpPr>
              <a:spLocks/>
            </p:cNvSpPr>
            <p:nvPr/>
          </p:nvSpPr>
          <p:spPr bwMode="auto">
            <a:xfrm>
              <a:off x="4288284" y="2614600"/>
              <a:ext cx="2790683" cy="2028922"/>
            </a:xfrm>
            <a:custGeom>
              <a:avLst/>
              <a:gdLst>
                <a:gd name="T0" fmla="*/ 1008 w 1008"/>
                <a:gd name="T1" fmla="*/ 700 h 732"/>
                <a:gd name="T2" fmla="*/ 976 w 1008"/>
                <a:gd name="T3" fmla="*/ 732 h 732"/>
                <a:gd name="T4" fmla="*/ 32 w 1008"/>
                <a:gd name="T5" fmla="*/ 732 h 732"/>
                <a:gd name="T6" fmla="*/ 0 w 1008"/>
                <a:gd name="T7" fmla="*/ 700 h 732"/>
                <a:gd name="T8" fmla="*/ 0 w 1008"/>
                <a:gd name="T9" fmla="*/ 33 h 732"/>
                <a:gd name="T10" fmla="*/ 32 w 1008"/>
                <a:gd name="T11" fmla="*/ 0 h 732"/>
                <a:gd name="T12" fmla="*/ 976 w 1008"/>
                <a:gd name="T13" fmla="*/ 0 h 732"/>
                <a:gd name="T14" fmla="*/ 1008 w 1008"/>
                <a:gd name="T15" fmla="*/ 33 h 732"/>
                <a:gd name="T16" fmla="*/ 1008 w 1008"/>
                <a:gd name="T17" fmla="*/ 70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8" h="732">
                  <a:moveTo>
                    <a:pt x="1008" y="700"/>
                  </a:moveTo>
                  <a:cubicBezTo>
                    <a:pt x="1008" y="718"/>
                    <a:pt x="994" y="732"/>
                    <a:pt x="976" y="732"/>
                  </a:cubicBezTo>
                  <a:cubicBezTo>
                    <a:pt x="32" y="732"/>
                    <a:pt x="32" y="732"/>
                    <a:pt x="32" y="732"/>
                  </a:cubicBezTo>
                  <a:cubicBezTo>
                    <a:pt x="14" y="732"/>
                    <a:pt x="0" y="718"/>
                    <a:pt x="0" y="700"/>
                  </a:cubicBezTo>
                  <a:cubicBezTo>
                    <a:pt x="0" y="33"/>
                    <a:pt x="0" y="33"/>
                    <a:pt x="0" y="33"/>
                  </a:cubicBezTo>
                  <a:cubicBezTo>
                    <a:pt x="0" y="15"/>
                    <a:pt x="14" y="0"/>
                    <a:pt x="32" y="0"/>
                  </a:cubicBezTo>
                  <a:cubicBezTo>
                    <a:pt x="976" y="0"/>
                    <a:pt x="976" y="0"/>
                    <a:pt x="976" y="0"/>
                  </a:cubicBezTo>
                  <a:cubicBezTo>
                    <a:pt x="994" y="0"/>
                    <a:pt x="1008" y="15"/>
                    <a:pt x="1008" y="33"/>
                  </a:cubicBezTo>
                  <a:lnTo>
                    <a:pt x="1008" y="700"/>
                  </a:lnTo>
                  <a:close/>
                </a:path>
              </a:pathLst>
            </a:cu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7" name="Freeform 421">
              <a:extLst>
                <a:ext uri="{FF2B5EF4-FFF2-40B4-BE49-F238E27FC236}">
                  <a16:creationId xmlns:a16="http://schemas.microsoft.com/office/drawing/2014/main" id="{24E44A5E-DF8B-43BF-B2D5-DA6C8A44B3B4}"/>
                </a:ext>
              </a:extLst>
            </p:cNvPr>
            <p:cNvSpPr>
              <a:spLocks/>
            </p:cNvSpPr>
            <p:nvPr/>
          </p:nvSpPr>
          <p:spPr bwMode="auto">
            <a:xfrm>
              <a:off x="3830494" y="4566612"/>
              <a:ext cx="3709925" cy="274675"/>
            </a:xfrm>
            <a:custGeom>
              <a:avLst/>
              <a:gdLst>
                <a:gd name="T0" fmla="*/ 1340 w 1340"/>
                <a:gd name="T1" fmla="*/ 67 h 98"/>
                <a:gd name="T2" fmla="*/ 1307 w 1340"/>
                <a:gd name="T3" fmla="*/ 98 h 98"/>
                <a:gd name="T4" fmla="*/ 33 w 1340"/>
                <a:gd name="T5" fmla="*/ 98 h 98"/>
                <a:gd name="T6" fmla="*/ 0 w 1340"/>
                <a:gd name="T7" fmla="*/ 67 h 98"/>
                <a:gd name="T8" fmla="*/ 0 w 1340"/>
                <a:gd name="T9" fmla="*/ 31 h 98"/>
                <a:gd name="T10" fmla="*/ 33 w 1340"/>
                <a:gd name="T11" fmla="*/ 0 h 98"/>
                <a:gd name="T12" fmla="*/ 1307 w 1340"/>
                <a:gd name="T13" fmla="*/ 0 h 98"/>
                <a:gd name="T14" fmla="*/ 1340 w 1340"/>
                <a:gd name="T15" fmla="*/ 31 h 98"/>
                <a:gd name="T16" fmla="*/ 1340 w 1340"/>
                <a:gd name="T17"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0" h="98">
                  <a:moveTo>
                    <a:pt x="1340" y="67"/>
                  </a:moveTo>
                  <a:cubicBezTo>
                    <a:pt x="1340" y="84"/>
                    <a:pt x="1325" y="98"/>
                    <a:pt x="1307" y="98"/>
                  </a:cubicBezTo>
                  <a:cubicBezTo>
                    <a:pt x="33" y="98"/>
                    <a:pt x="33" y="98"/>
                    <a:pt x="33" y="98"/>
                  </a:cubicBezTo>
                  <a:cubicBezTo>
                    <a:pt x="15" y="98"/>
                    <a:pt x="0" y="84"/>
                    <a:pt x="0" y="67"/>
                  </a:cubicBezTo>
                  <a:cubicBezTo>
                    <a:pt x="0" y="31"/>
                    <a:pt x="0" y="31"/>
                    <a:pt x="0" y="31"/>
                  </a:cubicBezTo>
                  <a:cubicBezTo>
                    <a:pt x="0" y="14"/>
                    <a:pt x="15" y="0"/>
                    <a:pt x="33" y="0"/>
                  </a:cubicBezTo>
                  <a:cubicBezTo>
                    <a:pt x="1307" y="0"/>
                    <a:pt x="1307" y="0"/>
                    <a:pt x="1307" y="0"/>
                  </a:cubicBezTo>
                  <a:cubicBezTo>
                    <a:pt x="1325" y="0"/>
                    <a:pt x="1340" y="14"/>
                    <a:pt x="1340" y="31"/>
                  </a:cubicBezTo>
                  <a:lnTo>
                    <a:pt x="1340" y="67"/>
                  </a:lnTo>
                  <a:close/>
                </a:path>
              </a:pathLst>
            </a:custGeom>
            <a:solidFill>
              <a:srgbClr val="85CBC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48" name="Rectangle 422">
              <a:extLst>
                <a:ext uri="{FF2B5EF4-FFF2-40B4-BE49-F238E27FC236}">
                  <a16:creationId xmlns:a16="http://schemas.microsoft.com/office/drawing/2014/main" id="{DFA3CD80-2265-490B-97CD-BF33C1FA0FBE}"/>
                </a:ext>
              </a:extLst>
            </p:cNvPr>
            <p:cNvSpPr>
              <a:spLocks noChangeArrowheads="1"/>
            </p:cNvSpPr>
            <p:nvPr/>
          </p:nvSpPr>
          <p:spPr bwMode="auto">
            <a:xfrm>
              <a:off x="4456751" y="2805040"/>
              <a:ext cx="2457414" cy="1556484"/>
            </a:xfrm>
            <a:prstGeom prst="rect">
              <a:avLst/>
            </a:prstGeom>
            <a:solidFill>
              <a:srgbClr val="FBBF5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49" name="Oval 423">
              <a:extLst>
                <a:ext uri="{FF2B5EF4-FFF2-40B4-BE49-F238E27FC236}">
                  <a16:creationId xmlns:a16="http://schemas.microsoft.com/office/drawing/2014/main" id="{3447DA0E-0DAD-4D40-AB27-9484819D90A0}"/>
                </a:ext>
              </a:extLst>
            </p:cNvPr>
            <p:cNvSpPr>
              <a:spLocks noChangeArrowheads="1"/>
            </p:cNvSpPr>
            <p:nvPr/>
          </p:nvSpPr>
          <p:spPr bwMode="auto">
            <a:xfrm>
              <a:off x="5606718" y="4383496"/>
              <a:ext cx="168466" cy="168466"/>
            </a:xfrm>
            <a:prstGeom prst="ellipse">
              <a:avLst/>
            </a:pr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55" name="Freeform 429">
              <a:extLst>
                <a:ext uri="{FF2B5EF4-FFF2-40B4-BE49-F238E27FC236}">
                  <a16:creationId xmlns:a16="http://schemas.microsoft.com/office/drawing/2014/main" id="{F0774A3D-66A4-4D77-8ED8-B17CD56CA90B}"/>
                </a:ext>
              </a:extLst>
            </p:cNvPr>
            <p:cNvSpPr>
              <a:spLocks/>
            </p:cNvSpPr>
            <p:nvPr/>
          </p:nvSpPr>
          <p:spPr bwMode="auto">
            <a:xfrm>
              <a:off x="5244147" y="3010130"/>
              <a:ext cx="893605" cy="1146305"/>
            </a:xfrm>
            <a:custGeom>
              <a:avLst/>
              <a:gdLst>
                <a:gd name="T0" fmla="*/ 323 w 323"/>
                <a:gd name="T1" fmla="*/ 161 h 413"/>
                <a:gd name="T2" fmla="*/ 162 w 323"/>
                <a:gd name="T3" fmla="*/ 413 h 413"/>
                <a:gd name="T4" fmla="*/ 0 w 323"/>
                <a:gd name="T5" fmla="*/ 161 h 413"/>
                <a:gd name="T6" fmla="*/ 162 w 323"/>
                <a:gd name="T7" fmla="*/ 0 h 413"/>
                <a:gd name="T8" fmla="*/ 323 w 323"/>
                <a:gd name="T9" fmla="*/ 161 h 413"/>
              </a:gdLst>
              <a:ahLst/>
              <a:cxnLst>
                <a:cxn ang="0">
                  <a:pos x="T0" y="T1"/>
                </a:cxn>
                <a:cxn ang="0">
                  <a:pos x="T2" y="T3"/>
                </a:cxn>
                <a:cxn ang="0">
                  <a:pos x="T4" y="T5"/>
                </a:cxn>
                <a:cxn ang="0">
                  <a:pos x="T6" y="T7"/>
                </a:cxn>
                <a:cxn ang="0">
                  <a:pos x="T8" y="T9"/>
                </a:cxn>
              </a:cxnLst>
              <a:rect l="0" t="0" r="r" b="b"/>
              <a:pathLst>
                <a:path w="323" h="413">
                  <a:moveTo>
                    <a:pt x="323" y="161"/>
                  </a:moveTo>
                  <a:cubicBezTo>
                    <a:pt x="323" y="250"/>
                    <a:pt x="162" y="413"/>
                    <a:pt x="162" y="413"/>
                  </a:cubicBezTo>
                  <a:cubicBezTo>
                    <a:pt x="162" y="413"/>
                    <a:pt x="0" y="250"/>
                    <a:pt x="0" y="161"/>
                  </a:cubicBezTo>
                  <a:cubicBezTo>
                    <a:pt x="0" y="72"/>
                    <a:pt x="72" y="0"/>
                    <a:pt x="162" y="0"/>
                  </a:cubicBezTo>
                  <a:cubicBezTo>
                    <a:pt x="251" y="0"/>
                    <a:pt x="323" y="72"/>
                    <a:pt x="323" y="161"/>
                  </a:cubicBezTo>
                  <a:close/>
                </a:path>
              </a:pathLst>
            </a:custGeom>
            <a:solidFill>
              <a:srgbClr val="4F97CD"/>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56" name="Oval 430">
              <a:extLst>
                <a:ext uri="{FF2B5EF4-FFF2-40B4-BE49-F238E27FC236}">
                  <a16:creationId xmlns:a16="http://schemas.microsoft.com/office/drawing/2014/main" id="{56C772D7-D47A-49F9-BD3C-B8819C3E1DBB}"/>
                </a:ext>
              </a:extLst>
            </p:cNvPr>
            <p:cNvSpPr>
              <a:spLocks noChangeArrowheads="1"/>
            </p:cNvSpPr>
            <p:nvPr/>
          </p:nvSpPr>
          <p:spPr bwMode="auto">
            <a:xfrm>
              <a:off x="5386979" y="3152959"/>
              <a:ext cx="607944" cy="60794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7" name="Freeform 431">
              <a:extLst>
                <a:ext uri="{FF2B5EF4-FFF2-40B4-BE49-F238E27FC236}">
                  <a16:creationId xmlns:a16="http://schemas.microsoft.com/office/drawing/2014/main" id="{11B21D86-3BDE-4696-8382-8D21412A8FCA}"/>
                </a:ext>
              </a:extLst>
            </p:cNvPr>
            <p:cNvSpPr>
              <a:spLocks noEditPoints="1"/>
            </p:cNvSpPr>
            <p:nvPr/>
          </p:nvSpPr>
          <p:spPr bwMode="auto">
            <a:xfrm>
              <a:off x="5467550" y="3281141"/>
              <a:ext cx="450466" cy="479764"/>
            </a:xfrm>
            <a:custGeom>
              <a:avLst/>
              <a:gdLst>
                <a:gd name="T0" fmla="*/ 125 w 163"/>
                <a:gd name="T1" fmla="*/ 43 h 172"/>
                <a:gd name="T2" fmla="*/ 82 w 163"/>
                <a:gd name="T3" fmla="*/ 87 h 172"/>
                <a:gd name="T4" fmla="*/ 38 w 163"/>
                <a:gd name="T5" fmla="*/ 43 h 172"/>
                <a:gd name="T6" fmla="*/ 82 w 163"/>
                <a:gd name="T7" fmla="*/ 0 h 172"/>
                <a:gd name="T8" fmla="*/ 125 w 163"/>
                <a:gd name="T9" fmla="*/ 43 h 172"/>
                <a:gd name="T10" fmla="*/ 82 w 163"/>
                <a:gd name="T11" fmla="*/ 172 h 172"/>
                <a:gd name="T12" fmla="*/ 163 w 163"/>
                <a:gd name="T13" fmla="*/ 135 h 172"/>
                <a:gd name="T14" fmla="*/ 82 w 163"/>
                <a:gd name="T15" fmla="*/ 94 h 172"/>
                <a:gd name="T16" fmla="*/ 0 w 163"/>
                <a:gd name="T17" fmla="*/ 135 h 172"/>
                <a:gd name="T18" fmla="*/ 82 w 163"/>
                <a:gd name="T1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72">
                  <a:moveTo>
                    <a:pt x="125" y="43"/>
                  </a:moveTo>
                  <a:cubicBezTo>
                    <a:pt x="125" y="67"/>
                    <a:pt x="106" y="87"/>
                    <a:pt x="82" y="87"/>
                  </a:cubicBezTo>
                  <a:cubicBezTo>
                    <a:pt x="57" y="87"/>
                    <a:pt x="38" y="67"/>
                    <a:pt x="38" y="43"/>
                  </a:cubicBezTo>
                  <a:cubicBezTo>
                    <a:pt x="38" y="19"/>
                    <a:pt x="57" y="0"/>
                    <a:pt x="82" y="0"/>
                  </a:cubicBezTo>
                  <a:cubicBezTo>
                    <a:pt x="106" y="0"/>
                    <a:pt x="125" y="19"/>
                    <a:pt x="125" y="43"/>
                  </a:cubicBezTo>
                  <a:close/>
                  <a:moveTo>
                    <a:pt x="82" y="172"/>
                  </a:moveTo>
                  <a:cubicBezTo>
                    <a:pt x="114" y="172"/>
                    <a:pt x="143" y="158"/>
                    <a:pt x="163" y="135"/>
                  </a:cubicBezTo>
                  <a:cubicBezTo>
                    <a:pt x="147" y="111"/>
                    <a:pt x="117" y="94"/>
                    <a:pt x="82" y="94"/>
                  </a:cubicBezTo>
                  <a:cubicBezTo>
                    <a:pt x="46" y="94"/>
                    <a:pt x="16" y="111"/>
                    <a:pt x="0" y="135"/>
                  </a:cubicBezTo>
                  <a:cubicBezTo>
                    <a:pt x="20" y="158"/>
                    <a:pt x="49" y="172"/>
                    <a:pt x="82" y="172"/>
                  </a:cubicBezTo>
                  <a:close/>
                </a:path>
              </a:pathLst>
            </a:custGeom>
            <a:solidFill>
              <a:srgbClr val="85CBC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grpSp>
      <p:sp>
        <p:nvSpPr>
          <p:cNvPr id="163" name="Freeform 437">
            <a:extLst>
              <a:ext uri="{FF2B5EF4-FFF2-40B4-BE49-F238E27FC236}">
                <a16:creationId xmlns:a16="http://schemas.microsoft.com/office/drawing/2014/main" id="{7F4474C0-68FE-4FF5-A3F3-4475D7C27D32}"/>
              </a:ext>
            </a:extLst>
          </p:cNvPr>
          <p:cNvSpPr>
            <a:spLocks/>
          </p:cNvSpPr>
          <p:nvPr/>
        </p:nvSpPr>
        <p:spPr bwMode="auto">
          <a:xfrm>
            <a:off x="5656765" y="5225829"/>
            <a:ext cx="1193914" cy="1069396"/>
          </a:xfrm>
          <a:custGeom>
            <a:avLst/>
            <a:gdLst>
              <a:gd name="T0" fmla="*/ 37 w 432"/>
              <a:gd name="T1" fmla="*/ 385 h 385"/>
              <a:gd name="T2" fmla="*/ 396 w 432"/>
              <a:gd name="T3" fmla="*/ 385 h 385"/>
              <a:gd name="T4" fmla="*/ 432 w 432"/>
              <a:gd name="T5" fmla="*/ 348 h 385"/>
              <a:gd name="T6" fmla="*/ 432 w 432"/>
              <a:gd name="T7" fmla="*/ 117 h 385"/>
              <a:gd name="T8" fmla="*/ 396 w 432"/>
              <a:gd name="T9" fmla="*/ 80 h 385"/>
              <a:gd name="T10" fmla="*/ 372 w 432"/>
              <a:gd name="T11" fmla="*/ 80 h 385"/>
              <a:gd name="T12" fmla="*/ 372 w 432"/>
              <a:gd name="T13" fmla="*/ 0 h 385"/>
              <a:gd name="T14" fmla="*/ 270 w 432"/>
              <a:gd name="T15" fmla="*/ 80 h 385"/>
              <a:gd name="T16" fmla="*/ 37 w 432"/>
              <a:gd name="T17" fmla="*/ 80 h 385"/>
              <a:gd name="T18" fmla="*/ 0 w 432"/>
              <a:gd name="T19" fmla="*/ 117 h 385"/>
              <a:gd name="T20" fmla="*/ 0 w 432"/>
              <a:gd name="T21" fmla="*/ 348 h 385"/>
              <a:gd name="T22" fmla="*/ 37 w 432"/>
              <a:gd name="T23"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385">
                <a:moveTo>
                  <a:pt x="37" y="385"/>
                </a:moveTo>
                <a:cubicBezTo>
                  <a:pt x="396" y="385"/>
                  <a:pt x="396" y="385"/>
                  <a:pt x="396" y="385"/>
                </a:cubicBezTo>
                <a:cubicBezTo>
                  <a:pt x="416" y="385"/>
                  <a:pt x="432" y="368"/>
                  <a:pt x="432" y="348"/>
                </a:cubicBezTo>
                <a:cubicBezTo>
                  <a:pt x="432" y="117"/>
                  <a:pt x="432" y="117"/>
                  <a:pt x="432" y="117"/>
                </a:cubicBezTo>
                <a:cubicBezTo>
                  <a:pt x="432" y="97"/>
                  <a:pt x="416" y="80"/>
                  <a:pt x="396" y="80"/>
                </a:cubicBezTo>
                <a:cubicBezTo>
                  <a:pt x="372" y="80"/>
                  <a:pt x="372" y="80"/>
                  <a:pt x="372" y="80"/>
                </a:cubicBezTo>
                <a:cubicBezTo>
                  <a:pt x="372" y="0"/>
                  <a:pt x="372" y="0"/>
                  <a:pt x="372" y="0"/>
                </a:cubicBezTo>
                <a:cubicBezTo>
                  <a:pt x="270" y="80"/>
                  <a:pt x="270" y="80"/>
                  <a:pt x="270" y="80"/>
                </a:cubicBezTo>
                <a:cubicBezTo>
                  <a:pt x="37" y="80"/>
                  <a:pt x="37" y="80"/>
                  <a:pt x="37" y="80"/>
                </a:cubicBezTo>
                <a:cubicBezTo>
                  <a:pt x="17" y="80"/>
                  <a:pt x="0" y="97"/>
                  <a:pt x="0" y="117"/>
                </a:cubicBezTo>
                <a:cubicBezTo>
                  <a:pt x="0" y="348"/>
                  <a:pt x="0" y="348"/>
                  <a:pt x="0" y="348"/>
                </a:cubicBezTo>
                <a:cubicBezTo>
                  <a:pt x="0" y="368"/>
                  <a:pt x="17" y="385"/>
                  <a:pt x="37" y="385"/>
                </a:cubicBezTo>
                <a:close/>
              </a:path>
            </a:pathLst>
          </a:custGeom>
          <a:solidFill>
            <a:srgbClr val="4F97CD"/>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64" name="Freeform 438">
            <a:extLst>
              <a:ext uri="{FF2B5EF4-FFF2-40B4-BE49-F238E27FC236}">
                <a16:creationId xmlns:a16="http://schemas.microsoft.com/office/drawing/2014/main" id="{488AEED7-0D49-4F6D-A325-26EAA445716F}"/>
              </a:ext>
            </a:extLst>
          </p:cNvPr>
          <p:cNvSpPr>
            <a:spLocks/>
          </p:cNvSpPr>
          <p:nvPr/>
        </p:nvSpPr>
        <p:spPr bwMode="auto">
          <a:xfrm>
            <a:off x="6403877" y="5225829"/>
            <a:ext cx="281999" cy="223402"/>
          </a:xfrm>
          <a:custGeom>
            <a:avLst/>
            <a:gdLst>
              <a:gd name="T0" fmla="*/ 77 w 77"/>
              <a:gd name="T1" fmla="*/ 61 h 61"/>
              <a:gd name="T2" fmla="*/ 77 w 77"/>
              <a:gd name="T3" fmla="*/ 0 h 61"/>
              <a:gd name="T4" fmla="*/ 0 w 77"/>
              <a:gd name="T5" fmla="*/ 61 h 61"/>
              <a:gd name="T6" fmla="*/ 77 w 77"/>
              <a:gd name="T7" fmla="*/ 61 h 61"/>
            </a:gdLst>
            <a:ahLst/>
            <a:cxnLst>
              <a:cxn ang="0">
                <a:pos x="T0" y="T1"/>
              </a:cxn>
              <a:cxn ang="0">
                <a:pos x="T2" y="T3"/>
              </a:cxn>
              <a:cxn ang="0">
                <a:pos x="T4" y="T5"/>
              </a:cxn>
              <a:cxn ang="0">
                <a:pos x="T6" y="T7"/>
              </a:cxn>
            </a:cxnLst>
            <a:rect l="0" t="0" r="r" b="b"/>
            <a:pathLst>
              <a:path w="77" h="61">
                <a:moveTo>
                  <a:pt x="77" y="61"/>
                </a:moveTo>
                <a:lnTo>
                  <a:pt x="77" y="0"/>
                </a:lnTo>
                <a:lnTo>
                  <a:pt x="0" y="61"/>
                </a:lnTo>
                <a:lnTo>
                  <a:pt x="77" y="61"/>
                </a:lnTo>
                <a:close/>
              </a:path>
            </a:pathLst>
          </a:custGeom>
          <a:solidFill>
            <a:srgbClr val="4F97CD"/>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65" name="Freeform 439">
            <a:extLst>
              <a:ext uri="{FF2B5EF4-FFF2-40B4-BE49-F238E27FC236}">
                <a16:creationId xmlns:a16="http://schemas.microsoft.com/office/drawing/2014/main" id="{BC9948E4-0946-4C6B-A72C-3F534FEBEDC1}"/>
              </a:ext>
            </a:extLst>
          </p:cNvPr>
          <p:cNvSpPr>
            <a:spLocks noEditPoints="1"/>
          </p:cNvSpPr>
          <p:nvPr/>
        </p:nvSpPr>
        <p:spPr bwMode="auto">
          <a:xfrm>
            <a:off x="5872843" y="5793486"/>
            <a:ext cx="765425" cy="157481"/>
          </a:xfrm>
          <a:custGeom>
            <a:avLst/>
            <a:gdLst>
              <a:gd name="T0" fmla="*/ 56 w 277"/>
              <a:gd name="T1" fmla="*/ 29 h 57"/>
              <a:gd name="T2" fmla="*/ 28 w 277"/>
              <a:gd name="T3" fmla="*/ 57 h 57"/>
              <a:gd name="T4" fmla="*/ 0 w 277"/>
              <a:gd name="T5" fmla="*/ 29 h 57"/>
              <a:gd name="T6" fmla="*/ 28 w 277"/>
              <a:gd name="T7" fmla="*/ 0 h 57"/>
              <a:gd name="T8" fmla="*/ 56 w 277"/>
              <a:gd name="T9" fmla="*/ 29 h 57"/>
              <a:gd name="T10" fmla="*/ 138 w 277"/>
              <a:gd name="T11" fmla="*/ 0 h 57"/>
              <a:gd name="T12" fmla="*/ 110 w 277"/>
              <a:gd name="T13" fmla="*/ 29 h 57"/>
              <a:gd name="T14" fmla="*/ 138 w 277"/>
              <a:gd name="T15" fmla="*/ 57 h 57"/>
              <a:gd name="T16" fmla="*/ 167 w 277"/>
              <a:gd name="T17" fmla="*/ 29 h 57"/>
              <a:gd name="T18" fmla="*/ 138 w 277"/>
              <a:gd name="T19" fmla="*/ 0 h 57"/>
              <a:gd name="T20" fmla="*/ 249 w 277"/>
              <a:gd name="T21" fmla="*/ 0 h 57"/>
              <a:gd name="T22" fmla="*/ 220 w 277"/>
              <a:gd name="T23" fmla="*/ 29 h 57"/>
              <a:gd name="T24" fmla="*/ 249 w 277"/>
              <a:gd name="T25" fmla="*/ 57 h 57"/>
              <a:gd name="T26" fmla="*/ 277 w 277"/>
              <a:gd name="T27" fmla="*/ 29 h 57"/>
              <a:gd name="T28" fmla="*/ 249 w 277"/>
              <a:gd name="T2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57">
                <a:moveTo>
                  <a:pt x="56" y="29"/>
                </a:moveTo>
                <a:cubicBezTo>
                  <a:pt x="56" y="44"/>
                  <a:pt x="44" y="57"/>
                  <a:pt x="28" y="57"/>
                </a:cubicBezTo>
                <a:cubicBezTo>
                  <a:pt x="12" y="57"/>
                  <a:pt x="0" y="44"/>
                  <a:pt x="0" y="29"/>
                </a:cubicBezTo>
                <a:cubicBezTo>
                  <a:pt x="0" y="13"/>
                  <a:pt x="12" y="0"/>
                  <a:pt x="28" y="0"/>
                </a:cubicBezTo>
                <a:cubicBezTo>
                  <a:pt x="44" y="0"/>
                  <a:pt x="56" y="13"/>
                  <a:pt x="56" y="29"/>
                </a:cubicBezTo>
                <a:close/>
                <a:moveTo>
                  <a:pt x="138" y="0"/>
                </a:moveTo>
                <a:cubicBezTo>
                  <a:pt x="123" y="0"/>
                  <a:pt x="110" y="13"/>
                  <a:pt x="110" y="29"/>
                </a:cubicBezTo>
                <a:cubicBezTo>
                  <a:pt x="110" y="44"/>
                  <a:pt x="123" y="57"/>
                  <a:pt x="138" y="57"/>
                </a:cubicBezTo>
                <a:cubicBezTo>
                  <a:pt x="154" y="57"/>
                  <a:pt x="167" y="44"/>
                  <a:pt x="167" y="29"/>
                </a:cubicBezTo>
                <a:cubicBezTo>
                  <a:pt x="167" y="13"/>
                  <a:pt x="154" y="0"/>
                  <a:pt x="138" y="0"/>
                </a:cubicBezTo>
                <a:close/>
                <a:moveTo>
                  <a:pt x="249" y="0"/>
                </a:moveTo>
                <a:cubicBezTo>
                  <a:pt x="233" y="0"/>
                  <a:pt x="220" y="13"/>
                  <a:pt x="220" y="29"/>
                </a:cubicBezTo>
                <a:cubicBezTo>
                  <a:pt x="220" y="44"/>
                  <a:pt x="233" y="57"/>
                  <a:pt x="249" y="57"/>
                </a:cubicBezTo>
                <a:cubicBezTo>
                  <a:pt x="264" y="57"/>
                  <a:pt x="277" y="44"/>
                  <a:pt x="277" y="29"/>
                </a:cubicBezTo>
                <a:cubicBezTo>
                  <a:pt x="277" y="13"/>
                  <a:pt x="264" y="0"/>
                  <a:pt x="2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6" name="Freeform 440">
            <a:extLst>
              <a:ext uri="{FF2B5EF4-FFF2-40B4-BE49-F238E27FC236}">
                <a16:creationId xmlns:a16="http://schemas.microsoft.com/office/drawing/2014/main" id="{5216DFCA-A8DE-456B-8D82-02CA11E9CBFB}"/>
              </a:ext>
            </a:extLst>
          </p:cNvPr>
          <p:cNvSpPr>
            <a:spLocks noEditPoints="1"/>
          </p:cNvSpPr>
          <p:nvPr/>
        </p:nvSpPr>
        <p:spPr bwMode="auto">
          <a:xfrm>
            <a:off x="5872843" y="5793486"/>
            <a:ext cx="765425" cy="80571"/>
          </a:xfrm>
          <a:custGeom>
            <a:avLst/>
            <a:gdLst>
              <a:gd name="T0" fmla="*/ 277 w 277"/>
              <a:gd name="T1" fmla="*/ 29 h 29"/>
              <a:gd name="T2" fmla="*/ 220 w 277"/>
              <a:gd name="T3" fmla="*/ 29 h 29"/>
              <a:gd name="T4" fmla="*/ 249 w 277"/>
              <a:gd name="T5" fmla="*/ 0 h 29"/>
              <a:gd name="T6" fmla="*/ 277 w 277"/>
              <a:gd name="T7" fmla="*/ 29 h 29"/>
              <a:gd name="T8" fmla="*/ 138 w 277"/>
              <a:gd name="T9" fmla="*/ 0 h 29"/>
              <a:gd name="T10" fmla="*/ 110 w 277"/>
              <a:gd name="T11" fmla="*/ 29 h 29"/>
              <a:gd name="T12" fmla="*/ 167 w 277"/>
              <a:gd name="T13" fmla="*/ 29 h 29"/>
              <a:gd name="T14" fmla="*/ 138 w 277"/>
              <a:gd name="T15" fmla="*/ 0 h 29"/>
              <a:gd name="T16" fmla="*/ 28 w 277"/>
              <a:gd name="T17" fmla="*/ 0 h 29"/>
              <a:gd name="T18" fmla="*/ 0 w 277"/>
              <a:gd name="T19" fmla="*/ 29 h 29"/>
              <a:gd name="T20" fmla="*/ 56 w 277"/>
              <a:gd name="T21" fmla="*/ 29 h 29"/>
              <a:gd name="T22" fmla="*/ 28 w 27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9">
                <a:moveTo>
                  <a:pt x="277" y="29"/>
                </a:moveTo>
                <a:cubicBezTo>
                  <a:pt x="220" y="29"/>
                  <a:pt x="220" y="29"/>
                  <a:pt x="220" y="29"/>
                </a:cubicBezTo>
                <a:cubicBezTo>
                  <a:pt x="220" y="13"/>
                  <a:pt x="233" y="0"/>
                  <a:pt x="249" y="0"/>
                </a:cubicBezTo>
                <a:cubicBezTo>
                  <a:pt x="264" y="0"/>
                  <a:pt x="277" y="13"/>
                  <a:pt x="277" y="29"/>
                </a:cubicBezTo>
                <a:close/>
                <a:moveTo>
                  <a:pt x="138" y="0"/>
                </a:moveTo>
                <a:cubicBezTo>
                  <a:pt x="123" y="0"/>
                  <a:pt x="110" y="13"/>
                  <a:pt x="110" y="29"/>
                </a:cubicBezTo>
                <a:cubicBezTo>
                  <a:pt x="167" y="29"/>
                  <a:pt x="167" y="29"/>
                  <a:pt x="167" y="29"/>
                </a:cubicBezTo>
                <a:cubicBezTo>
                  <a:pt x="167" y="13"/>
                  <a:pt x="154" y="0"/>
                  <a:pt x="138" y="0"/>
                </a:cubicBezTo>
                <a:close/>
                <a:moveTo>
                  <a:pt x="28" y="0"/>
                </a:moveTo>
                <a:cubicBezTo>
                  <a:pt x="12" y="0"/>
                  <a:pt x="0" y="13"/>
                  <a:pt x="0" y="29"/>
                </a:cubicBezTo>
                <a:cubicBezTo>
                  <a:pt x="56" y="29"/>
                  <a:pt x="56" y="29"/>
                  <a:pt x="56" y="29"/>
                </a:cubicBezTo>
                <a:cubicBezTo>
                  <a:pt x="56" y="13"/>
                  <a:pt x="44" y="0"/>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0" name="Freeform 444">
            <a:extLst>
              <a:ext uri="{FF2B5EF4-FFF2-40B4-BE49-F238E27FC236}">
                <a16:creationId xmlns:a16="http://schemas.microsoft.com/office/drawing/2014/main" id="{D61E2B05-77F5-4553-9AE1-4583BCB89597}"/>
              </a:ext>
            </a:extLst>
          </p:cNvPr>
          <p:cNvSpPr>
            <a:spLocks/>
          </p:cNvSpPr>
          <p:nvPr/>
        </p:nvSpPr>
        <p:spPr bwMode="auto">
          <a:xfrm>
            <a:off x="1632797" y="1332790"/>
            <a:ext cx="1300123" cy="1366044"/>
          </a:xfrm>
          <a:custGeom>
            <a:avLst/>
            <a:gdLst>
              <a:gd name="T0" fmla="*/ 154 w 470"/>
              <a:gd name="T1" fmla="*/ 0 h 493"/>
              <a:gd name="T2" fmla="*/ 316 w 470"/>
              <a:gd name="T3" fmla="*/ 0 h 493"/>
              <a:gd name="T4" fmla="*/ 470 w 470"/>
              <a:gd name="T5" fmla="*/ 162 h 493"/>
              <a:gd name="T6" fmla="*/ 470 w 470"/>
              <a:gd name="T7" fmla="*/ 331 h 493"/>
              <a:gd name="T8" fmla="*/ 316 w 470"/>
              <a:gd name="T9" fmla="*/ 493 h 493"/>
              <a:gd name="T10" fmla="*/ 154 w 470"/>
              <a:gd name="T11" fmla="*/ 493 h 493"/>
              <a:gd name="T12" fmla="*/ 0 w 470"/>
              <a:gd name="T13" fmla="*/ 331 h 493"/>
              <a:gd name="T14" fmla="*/ 0 w 470"/>
              <a:gd name="T15" fmla="*/ 162 h 493"/>
              <a:gd name="T16" fmla="*/ 154 w 470"/>
              <a:gd name="T1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0" h="493">
                <a:moveTo>
                  <a:pt x="154" y="0"/>
                </a:moveTo>
                <a:cubicBezTo>
                  <a:pt x="316" y="0"/>
                  <a:pt x="316" y="0"/>
                  <a:pt x="316" y="0"/>
                </a:cubicBezTo>
                <a:cubicBezTo>
                  <a:pt x="401" y="0"/>
                  <a:pt x="470" y="73"/>
                  <a:pt x="470" y="162"/>
                </a:cubicBezTo>
                <a:cubicBezTo>
                  <a:pt x="470" y="331"/>
                  <a:pt x="470" y="331"/>
                  <a:pt x="470" y="331"/>
                </a:cubicBezTo>
                <a:cubicBezTo>
                  <a:pt x="470" y="420"/>
                  <a:pt x="401" y="493"/>
                  <a:pt x="316" y="493"/>
                </a:cubicBezTo>
                <a:cubicBezTo>
                  <a:pt x="154" y="493"/>
                  <a:pt x="154" y="493"/>
                  <a:pt x="154" y="493"/>
                </a:cubicBezTo>
                <a:cubicBezTo>
                  <a:pt x="69" y="493"/>
                  <a:pt x="0" y="420"/>
                  <a:pt x="0" y="331"/>
                </a:cubicBezTo>
                <a:cubicBezTo>
                  <a:pt x="0" y="162"/>
                  <a:pt x="0" y="162"/>
                  <a:pt x="0" y="162"/>
                </a:cubicBezTo>
                <a:cubicBezTo>
                  <a:pt x="0" y="73"/>
                  <a:pt x="69" y="0"/>
                  <a:pt x="154" y="0"/>
                </a:cubicBez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71" name="Freeform 445">
            <a:extLst>
              <a:ext uri="{FF2B5EF4-FFF2-40B4-BE49-F238E27FC236}">
                <a16:creationId xmlns:a16="http://schemas.microsoft.com/office/drawing/2014/main" id="{A35BA4B8-5257-47E6-A0E3-C3A37B4DC4BF}"/>
              </a:ext>
            </a:extLst>
          </p:cNvPr>
          <p:cNvSpPr>
            <a:spLocks/>
          </p:cNvSpPr>
          <p:nvPr/>
        </p:nvSpPr>
        <p:spPr bwMode="auto">
          <a:xfrm>
            <a:off x="2467805" y="1669723"/>
            <a:ext cx="201428" cy="692178"/>
          </a:xfrm>
          <a:custGeom>
            <a:avLst/>
            <a:gdLst>
              <a:gd name="T0" fmla="*/ 10 w 73"/>
              <a:gd name="T1" fmla="*/ 0 h 251"/>
              <a:gd name="T2" fmla="*/ 63 w 73"/>
              <a:gd name="T3" fmla="*/ 0 h 251"/>
              <a:gd name="T4" fmla="*/ 73 w 73"/>
              <a:gd name="T5" fmla="*/ 10 h 251"/>
              <a:gd name="T6" fmla="*/ 73 w 73"/>
              <a:gd name="T7" fmla="*/ 241 h 251"/>
              <a:gd name="T8" fmla="*/ 63 w 73"/>
              <a:gd name="T9" fmla="*/ 251 h 251"/>
              <a:gd name="T10" fmla="*/ 10 w 73"/>
              <a:gd name="T11" fmla="*/ 251 h 251"/>
              <a:gd name="T12" fmla="*/ 0 w 73"/>
              <a:gd name="T13" fmla="*/ 241 h 251"/>
              <a:gd name="T14" fmla="*/ 0 w 73"/>
              <a:gd name="T15" fmla="*/ 10 h 251"/>
              <a:gd name="T16" fmla="*/ 10 w 73"/>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251">
                <a:moveTo>
                  <a:pt x="10" y="0"/>
                </a:moveTo>
                <a:cubicBezTo>
                  <a:pt x="63" y="0"/>
                  <a:pt x="63" y="0"/>
                  <a:pt x="63" y="0"/>
                </a:cubicBezTo>
                <a:cubicBezTo>
                  <a:pt x="69" y="0"/>
                  <a:pt x="73" y="4"/>
                  <a:pt x="73" y="10"/>
                </a:cubicBezTo>
                <a:cubicBezTo>
                  <a:pt x="73" y="241"/>
                  <a:pt x="73" y="241"/>
                  <a:pt x="73" y="241"/>
                </a:cubicBezTo>
                <a:cubicBezTo>
                  <a:pt x="73" y="247"/>
                  <a:pt x="69" y="251"/>
                  <a:pt x="63" y="251"/>
                </a:cubicBezTo>
                <a:cubicBezTo>
                  <a:pt x="10" y="251"/>
                  <a:pt x="10" y="251"/>
                  <a:pt x="10" y="251"/>
                </a:cubicBezTo>
                <a:cubicBezTo>
                  <a:pt x="5" y="251"/>
                  <a:pt x="0" y="247"/>
                  <a:pt x="0" y="241"/>
                </a:cubicBezTo>
                <a:cubicBezTo>
                  <a:pt x="0" y="10"/>
                  <a:pt x="0" y="10"/>
                  <a:pt x="0" y="10"/>
                </a:cubicBezTo>
                <a:cubicBezTo>
                  <a:pt x="0" y="4"/>
                  <a:pt x="5" y="0"/>
                  <a:pt x="10" y="0"/>
                </a:cubicBezTo>
                <a:close/>
              </a:path>
            </a:pathLst>
          </a:custGeom>
          <a:solidFill>
            <a:srgbClr val="4F9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2" name="Freeform 446">
            <a:extLst>
              <a:ext uri="{FF2B5EF4-FFF2-40B4-BE49-F238E27FC236}">
                <a16:creationId xmlns:a16="http://schemas.microsoft.com/office/drawing/2014/main" id="{551135AC-E218-4F9C-84B4-D971BDF7982F}"/>
              </a:ext>
            </a:extLst>
          </p:cNvPr>
          <p:cNvSpPr>
            <a:spLocks/>
          </p:cNvSpPr>
          <p:nvPr/>
        </p:nvSpPr>
        <p:spPr bwMode="auto">
          <a:xfrm>
            <a:off x="1900145" y="1794242"/>
            <a:ext cx="197765" cy="567660"/>
          </a:xfrm>
          <a:custGeom>
            <a:avLst/>
            <a:gdLst>
              <a:gd name="T0" fmla="*/ 63 w 72"/>
              <a:gd name="T1" fmla="*/ 0 h 206"/>
              <a:gd name="T2" fmla="*/ 9 w 72"/>
              <a:gd name="T3" fmla="*/ 0 h 206"/>
              <a:gd name="T4" fmla="*/ 0 w 72"/>
              <a:gd name="T5" fmla="*/ 20 h 206"/>
              <a:gd name="T6" fmla="*/ 0 w 72"/>
              <a:gd name="T7" fmla="*/ 186 h 206"/>
              <a:gd name="T8" fmla="*/ 9 w 72"/>
              <a:gd name="T9" fmla="*/ 206 h 206"/>
              <a:gd name="T10" fmla="*/ 63 w 72"/>
              <a:gd name="T11" fmla="*/ 206 h 206"/>
              <a:gd name="T12" fmla="*/ 72 w 72"/>
              <a:gd name="T13" fmla="*/ 186 h 206"/>
              <a:gd name="T14" fmla="*/ 72 w 72"/>
              <a:gd name="T15" fmla="*/ 20 h 206"/>
              <a:gd name="T16" fmla="*/ 63 w 72"/>
              <a:gd name="T1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06">
                <a:moveTo>
                  <a:pt x="63" y="0"/>
                </a:moveTo>
                <a:cubicBezTo>
                  <a:pt x="9" y="0"/>
                  <a:pt x="9" y="0"/>
                  <a:pt x="9" y="0"/>
                </a:cubicBezTo>
                <a:cubicBezTo>
                  <a:pt x="4" y="0"/>
                  <a:pt x="0" y="9"/>
                  <a:pt x="0" y="20"/>
                </a:cubicBezTo>
                <a:cubicBezTo>
                  <a:pt x="0" y="186"/>
                  <a:pt x="0" y="186"/>
                  <a:pt x="0" y="186"/>
                </a:cubicBezTo>
                <a:cubicBezTo>
                  <a:pt x="0" y="197"/>
                  <a:pt x="4" y="206"/>
                  <a:pt x="9" y="206"/>
                </a:cubicBezTo>
                <a:cubicBezTo>
                  <a:pt x="63" y="206"/>
                  <a:pt x="63" y="206"/>
                  <a:pt x="63" y="206"/>
                </a:cubicBezTo>
                <a:cubicBezTo>
                  <a:pt x="68" y="206"/>
                  <a:pt x="72" y="197"/>
                  <a:pt x="72" y="186"/>
                </a:cubicBezTo>
                <a:cubicBezTo>
                  <a:pt x="72" y="20"/>
                  <a:pt x="72" y="20"/>
                  <a:pt x="72" y="20"/>
                </a:cubicBezTo>
                <a:cubicBezTo>
                  <a:pt x="72" y="9"/>
                  <a:pt x="68" y="0"/>
                  <a:pt x="63" y="0"/>
                </a:cubicBezTo>
                <a:close/>
              </a:path>
            </a:pathLst>
          </a:custGeom>
          <a:solidFill>
            <a:srgbClr val="85C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3" name="Freeform 447">
            <a:extLst>
              <a:ext uri="{FF2B5EF4-FFF2-40B4-BE49-F238E27FC236}">
                <a16:creationId xmlns:a16="http://schemas.microsoft.com/office/drawing/2014/main" id="{5FA71442-B6BC-4661-A2DF-214297D5DC94}"/>
              </a:ext>
            </a:extLst>
          </p:cNvPr>
          <p:cNvSpPr>
            <a:spLocks/>
          </p:cNvSpPr>
          <p:nvPr/>
        </p:nvSpPr>
        <p:spPr bwMode="auto">
          <a:xfrm>
            <a:off x="2182144" y="1915097"/>
            <a:ext cx="201428" cy="446802"/>
          </a:xfrm>
          <a:custGeom>
            <a:avLst/>
            <a:gdLst>
              <a:gd name="T0" fmla="*/ 63 w 73"/>
              <a:gd name="T1" fmla="*/ 0 h 162"/>
              <a:gd name="T2" fmla="*/ 10 w 73"/>
              <a:gd name="T3" fmla="*/ 0 h 162"/>
              <a:gd name="T4" fmla="*/ 0 w 73"/>
              <a:gd name="T5" fmla="*/ 10 h 162"/>
              <a:gd name="T6" fmla="*/ 0 w 73"/>
              <a:gd name="T7" fmla="*/ 152 h 162"/>
              <a:gd name="T8" fmla="*/ 10 w 73"/>
              <a:gd name="T9" fmla="*/ 162 h 162"/>
              <a:gd name="T10" fmla="*/ 63 w 73"/>
              <a:gd name="T11" fmla="*/ 162 h 162"/>
              <a:gd name="T12" fmla="*/ 73 w 73"/>
              <a:gd name="T13" fmla="*/ 152 h 162"/>
              <a:gd name="T14" fmla="*/ 73 w 73"/>
              <a:gd name="T15" fmla="*/ 10 h 162"/>
              <a:gd name="T16" fmla="*/ 63 w 73"/>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2">
                <a:moveTo>
                  <a:pt x="63" y="0"/>
                </a:moveTo>
                <a:cubicBezTo>
                  <a:pt x="46" y="0"/>
                  <a:pt x="28" y="0"/>
                  <a:pt x="10" y="0"/>
                </a:cubicBezTo>
                <a:cubicBezTo>
                  <a:pt x="5" y="0"/>
                  <a:pt x="0" y="5"/>
                  <a:pt x="0" y="10"/>
                </a:cubicBezTo>
                <a:cubicBezTo>
                  <a:pt x="0" y="58"/>
                  <a:pt x="0" y="105"/>
                  <a:pt x="0" y="152"/>
                </a:cubicBezTo>
                <a:cubicBezTo>
                  <a:pt x="0" y="158"/>
                  <a:pt x="5" y="162"/>
                  <a:pt x="10" y="162"/>
                </a:cubicBezTo>
                <a:cubicBezTo>
                  <a:pt x="28" y="162"/>
                  <a:pt x="46" y="162"/>
                  <a:pt x="63" y="162"/>
                </a:cubicBezTo>
                <a:cubicBezTo>
                  <a:pt x="69" y="162"/>
                  <a:pt x="73" y="158"/>
                  <a:pt x="73" y="152"/>
                </a:cubicBezTo>
                <a:cubicBezTo>
                  <a:pt x="73" y="105"/>
                  <a:pt x="73" y="58"/>
                  <a:pt x="73" y="10"/>
                </a:cubicBezTo>
                <a:cubicBezTo>
                  <a:pt x="73" y="5"/>
                  <a:pt x="69" y="0"/>
                  <a:pt x="63" y="0"/>
                </a:cubicBezTo>
                <a:close/>
              </a:path>
            </a:pathLst>
          </a:custGeom>
          <a:solidFill>
            <a:srgbClr val="FCC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6" name="Freeform 450">
            <a:extLst>
              <a:ext uri="{FF2B5EF4-FFF2-40B4-BE49-F238E27FC236}">
                <a16:creationId xmlns:a16="http://schemas.microsoft.com/office/drawing/2014/main" id="{C1E6D453-AF56-4600-8BDA-0ED76AB7BEEE}"/>
              </a:ext>
            </a:extLst>
          </p:cNvPr>
          <p:cNvSpPr>
            <a:spLocks/>
          </p:cNvSpPr>
          <p:nvPr/>
        </p:nvSpPr>
        <p:spPr bwMode="auto">
          <a:xfrm>
            <a:off x="2028327" y="3039428"/>
            <a:ext cx="1472250" cy="1153630"/>
          </a:xfrm>
          <a:custGeom>
            <a:avLst/>
            <a:gdLst>
              <a:gd name="T0" fmla="*/ 39 w 532"/>
              <a:gd name="T1" fmla="*/ 0 h 417"/>
              <a:gd name="T2" fmla="*/ 493 w 532"/>
              <a:gd name="T3" fmla="*/ 0 h 417"/>
              <a:gd name="T4" fmla="*/ 532 w 532"/>
              <a:gd name="T5" fmla="*/ 39 h 417"/>
              <a:gd name="T6" fmla="*/ 532 w 532"/>
              <a:gd name="T7" fmla="*/ 378 h 417"/>
              <a:gd name="T8" fmla="*/ 493 w 532"/>
              <a:gd name="T9" fmla="*/ 417 h 417"/>
              <a:gd name="T10" fmla="*/ 39 w 532"/>
              <a:gd name="T11" fmla="*/ 417 h 417"/>
              <a:gd name="T12" fmla="*/ 0 w 532"/>
              <a:gd name="T13" fmla="*/ 378 h 417"/>
              <a:gd name="T14" fmla="*/ 0 w 532"/>
              <a:gd name="T15" fmla="*/ 39 h 417"/>
              <a:gd name="T16" fmla="*/ 39 w 532"/>
              <a:gd name="T1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2" h="417">
                <a:moveTo>
                  <a:pt x="39" y="0"/>
                </a:moveTo>
                <a:cubicBezTo>
                  <a:pt x="493" y="0"/>
                  <a:pt x="493" y="0"/>
                  <a:pt x="493" y="0"/>
                </a:cubicBezTo>
                <a:cubicBezTo>
                  <a:pt x="514" y="0"/>
                  <a:pt x="532" y="17"/>
                  <a:pt x="532" y="39"/>
                </a:cubicBezTo>
                <a:cubicBezTo>
                  <a:pt x="532" y="378"/>
                  <a:pt x="532" y="378"/>
                  <a:pt x="532" y="378"/>
                </a:cubicBezTo>
                <a:cubicBezTo>
                  <a:pt x="532" y="399"/>
                  <a:pt x="514" y="417"/>
                  <a:pt x="493" y="417"/>
                </a:cubicBezTo>
                <a:cubicBezTo>
                  <a:pt x="39" y="417"/>
                  <a:pt x="39" y="417"/>
                  <a:pt x="39" y="417"/>
                </a:cubicBezTo>
                <a:cubicBezTo>
                  <a:pt x="17" y="417"/>
                  <a:pt x="0" y="399"/>
                  <a:pt x="0" y="378"/>
                </a:cubicBezTo>
                <a:cubicBezTo>
                  <a:pt x="0" y="39"/>
                  <a:pt x="0" y="39"/>
                  <a:pt x="0" y="39"/>
                </a:cubicBezTo>
                <a:cubicBezTo>
                  <a:pt x="0" y="17"/>
                  <a:pt x="17" y="0"/>
                  <a:pt x="39" y="0"/>
                </a:cubicBezTo>
                <a:close/>
              </a:path>
            </a:pathLst>
          </a:custGeom>
          <a:solidFill>
            <a:srgbClr val="4F97CD"/>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77" name="Oval 451">
            <a:extLst>
              <a:ext uri="{FF2B5EF4-FFF2-40B4-BE49-F238E27FC236}">
                <a16:creationId xmlns:a16="http://schemas.microsoft.com/office/drawing/2014/main" id="{1B87F765-7E1B-410C-BEAD-C8739C74E9C2}"/>
              </a:ext>
            </a:extLst>
          </p:cNvPr>
          <p:cNvSpPr>
            <a:spLocks noChangeArrowheads="1"/>
          </p:cNvSpPr>
          <p:nvPr/>
        </p:nvSpPr>
        <p:spPr bwMode="auto">
          <a:xfrm>
            <a:off x="2094249" y="3123660"/>
            <a:ext cx="135507" cy="131843"/>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8" name="Freeform 452">
            <a:extLst>
              <a:ext uri="{FF2B5EF4-FFF2-40B4-BE49-F238E27FC236}">
                <a16:creationId xmlns:a16="http://schemas.microsoft.com/office/drawing/2014/main" id="{385BE80A-57EF-45E9-BCCA-42AE8C7DC3A7}"/>
              </a:ext>
            </a:extLst>
          </p:cNvPr>
          <p:cNvSpPr>
            <a:spLocks/>
          </p:cNvSpPr>
          <p:nvPr/>
        </p:nvSpPr>
        <p:spPr bwMode="auto">
          <a:xfrm>
            <a:off x="4360306" y="5463878"/>
            <a:ext cx="849657" cy="853320"/>
          </a:xfrm>
          <a:custGeom>
            <a:avLst/>
            <a:gdLst>
              <a:gd name="T0" fmla="*/ 101 w 307"/>
              <a:gd name="T1" fmla="*/ 0 h 307"/>
              <a:gd name="T2" fmla="*/ 207 w 307"/>
              <a:gd name="T3" fmla="*/ 0 h 307"/>
              <a:gd name="T4" fmla="*/ 307 w 307"/>
              <a:gd name="T5" fmla="*/ 101 h 307"/>
              <a:gd name="T6" fmla="*/ 307 w 307"/>
              <a:gd name="T7" fmla="*/ 206 h 307"/>
              <a:gd name="T8" fmla="*/ 207 w 307"/>
              <a:gd name="T9" fmla="*/ 307 h 307"/>
              <a:gd name="T10" fmla="*/ 101 w 307"/>
              <a:gd name="T11" fmla="*/ 307 h 307"/>
              <a:gd name="T12" fmla="*/ 0 w 307"/>
              <a:gd name="T13" fmla="*/ 206 h 307"/>
              <a:gd name="T14" fmla="*/ 0 w 307"/>
              <a:gd name="T15" fmla="*/ 101 h 307"/>
              <a:gd name="T16" fmla="*/ 101 w 307"/>
              <a:gd name="T1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307">
                <a:moveTo>
                  <a:pt x="101" y="0"/>
                </a:moveTo>
                <a:cubicBezTo>
                  <a:pt x="207" y="0"/>
                  <a:pt x="207" y="0"/>
                  <a:pt x="207" y="0"/>
                </a:cubicBezTo>
                <a:cubicBezTo>
                  <a:pt x="262" y="0"/>
                  <a:pt x="307" y="45"/>
                  <a:pt x="307" y="101"/>
                </a:cubicBezTo>
                <a:cubicBezTo>
                  <a:pt x="307" y="206"/>
                  <a:pt x="307" y="206"/>
                  <a:pt x="307" y="206"/>
                </a:cubicBezTo>
                <a:cubicBezTo>
                  <a:pt x="307" y="262"/>
                  <a:pt x="262" y="307"/>
                  <a:pt x="207" y="307"/>
                </a:cubicBezTo>
                <a:cubicBezTo>
                  <a:pt x="101" y="307"/>
                  <a:pt x="101" y="307"/>
                  <a:pt x="101" y="307"/>
                </a:cubicBezTo>
                <a:cubicBezTo>
                  <a:pt x="45" y="307"/>
                  <a:pt x="0" y="262"/>
                  <a:pt x="0" y="206"/>
                </a:cubicBezTo>
                <a:cubicBezTo>
                  <a:pt x="0" y="101"/>
                  <a:pt x="0" y="101"/>
                  <a:pt x="0" y="101"/>
                </a:cubicBezTo>
                <a:cubicBezTo>
                  <a:pt x="0" y="45"/>
                  <a:pt x="45" y="0"/>
                  <a:pt x="101" y="0"/>
                </a:cubicBez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79" name="Freeform 453">
            <a:extLst>
              <a:ext uri="{FF2B5EF4-FFF2-40B4-BE49-F238E27FC236}">
                <a16:creationId xmlns:a16="http://schemas.microsoft.com/office/drawing/2014/main" id="{D29BDF45-59D1-44D8-BCE1-D47E65F40C68}"/>
              </a:ext>
            </a:extLst>
          </p:cNvPr>
          <p:cNvSpPr>
            <a:spLocks noEditPoints="1"/>
          </p:cNvSpPr>
          <p:nvPr/>
        </p:nvSpPr>
        <p:spPr bwMode="auto">
          <a:xfrm>
            <a:off x="4506798" y="5679956"/>
            <a:ext cx="556672" cy="421167"/>
          </a:xfrm>
          <a:custGeom>
            <a:avLst/>
            <a:gdLst>
              <a:gd name="T0" fmla="*/ 101 w 201"/>
              <a:gd name="T1" fmla="*/ 113 h 153"/>
              <a:gd name="T2" fmla="*/ 121 w 201"/>
              <a:gd name="T3" fmla="*/ 133 h 153"/>
              <a:gd name="T4" fmla="*/ 101 w 201"/>
              <a:gd name="T5" fmla="*/ 153 h 153"/>
              <a:gd name="T6" fmla="*/ 80 w 201"/>
              <a:gd name="T7" fmla="*/ 133 h 153"/>
              <a:gd name="T8" fmla="*/ 101 w 201"/>
              <a:gd name="T9" fmla="*/ 113 h 153"/>
              <a:gd name="T10" fmla="*/ 43 w 201"/>
              <a:gd name="T11" fmla="*/ 78 h 153"/>
              <a:gd name="T12" fmla="*/ 67 w 201"/>
              <a:gd name="T13" fmla="*/ 61 h 153"/>
              <a:gd name="T14" fmla="*/ 101 w 201"/>
              <a:gd name="T15" fmla="*/ 53 h 153"/>
              <a:gd name="T16" fmla="*/ 135 w 201"/>
              <a:gd name="T17" fmla="*/ 61 h 153"/>
              <a:gd name="T18" fmla="*/ 159 w 201"/>
              <a:gd name="T19" fmla="*/ 78 h 153"/>
              <a:gd name="T20" fmla="*/ 160 w 201"/>
              <a:gd name="T21" fmla="*/ 82 h 153"/>
              <a:gd name="T22" fmla="*/ 158 w 201"/>
              <a:gd name="T23" fmla="*/ 85 h 153"/>
              <a:gd name="T24" fmla="*/ 144 w 201"/>
              <a:gd name="T25" fmla="*/ 98 h 153"/>
              <a:gd name="T26" fmla="*/ 136 w 201"/>
              <a:gd name="T27" fmla="*/ 97 h 153"/>
              <a:gd name="T28" fmla="*/ 122 w 201"/>
              <a:gd name="T29" fmla="*/ 87 h 153"/>
              <a:gd name="T30" fmla="*/ 101 w 201"/>
              <a:gd name="T31" fmla="*/ 82 h 153"/>
              <a:gd name="T32" fmla="*/ 79 w 201"/>
              <a:gd name="T33" fmla="*/ 87 h 153"/>
              <a:gd name="T34" fmla="*/ 65 w 201"/>
              <a:gd name="T35" fmla="*/ 97 h 153"/>
              <a:gd name="T36" fmla="*/ 58 w 201"/>
              <a:gd name="T37" fmla="*/ 98 h 153"/>
              <a:gd name="T38" fmla="*/ 43 w 201"/>
              <a:gd name="T39" fmla="*/ 85 h 153"/>
              <a:gd name="T40" fmla="*/ 41 w 201"/>
              <a:gd name="T41" fmla="*/ 82 h 153"/>
              <a:gd name="T42" fmla="*/ 43 w 201"/>
              <a:gd name="T43" fmla="*/ 78 h 153"/>
              <a:gd name="T44" fmla="*/ 2 w 201"/>
              <a:gd name="T45" fmla="*/ 44 h 153"/>
              <a:gd name="T46" fmla="*/ 0 w 201"/>
              <a:gd name="T47" fmla="*/ 48 h 153"/>
              <a:gd name="T48" fmla="*/ 2 w 201"/>
              <a:gd name="T49" fmla="*/ 52 h 153"/>
              <a:gd name="T50" fmla="*/ 17 w 201"/>
              <a:gd name="T51" fmla="*/ 64 h 153"/>
              <a:gd name="T52" fmla="*/ 24 w 201"/>
              <a:gd name="T53" fmla="*/ 63 h 153"/>
              <a:gd name="T54" fmla="*/ 56 w 201"/>
              <a:gd name="T55" fmla="*/ 39 h 153"/>
              <a:gd name="T56" fmla="*/ 101 w 201"/>
              <a:gd name="T57" fmla="*/ 29 h 153"/>
              <a:gd name="T58" fmla="*/ 145 w 201"/>
              <a:gd name="T59" fmla="*/ 39 h 153"/>
              <a:gd name="T60" fmla="*/ 177 w 201"/>
              <a:gd name="T61" fmla="*/ 63 h 153"/>
              <a:gd name="T62" fmla="*/ 184 w 201"/>
              <a:gd name="T63" fmla="*/ 64 h 153"/>
              <a:gd name="T64" fmla="*/ 199 w 201"/>
              <a:gd name="T65" fmla="*/ 52 h 153"/>
              <a:gd name="T66" fmla="*/ 201 w 201"/>
              <a:gd name="T67" fmla="*/ 48 h 153"/>
              <a:gd name="T68" fmla="*/ 200 w 201"/>
              <a:gd name="T69" fmla="*/ 44 h 153"/>
              <a:gd name="T70" fmla="*/ 157 w 201"/>
              <a:gd name="T71" fmla="*/ 13 h 153"/>
              <a:gd name="T72" fmla="*/ 101 w 201"/>
              <a:gd name="T73" fmla="*/ 0 h 153"/>
              <a:gd name="T74" fmla="*/ 44 w 201"/>
              <a:gd name="T75" fmla="*/ 13 h 153"/>
              <a:gd name="T76" fmla="*/ 2 w 201"/>
              <a:gd name="T77" fmla="*/ 4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153">
                <a:moveTo>
                  <a:pt x="101" y="113"/>
                </a:moveTo>
                <a:cubicBezTo>
                  <a:pt x="112" y="113"/>
                  <a:pt x="121" y="122"/>
                  <a:pt x="121" y="133"/>
                </a:cubicBezTo>
                <a:cubicBezTo>
                  <a:pt x="121" y="144"/>
                  <a:pt x="112" y="153"/>
                  <a:pt x="101" y="153"/>
                </a:cubicBezTo>
                <a:cubicBezTo>
                  <a:pt x="89" y="153"/>
                  <a:pt x="80" y="144"/>
                  <a:pt x="80" y="133"/>
                </a:cubicBezTo>
                <a:cubicBezTo>
                  <a:pt x="80" y="122"/>
                  <a:pt x="89" y="113"/>
                  <a:pt x="101" y="113"/>
                </a:cubicBezTo>
                <a:close/>
                <a:moveTo>
                  <a:pt x="43" y="78"/>
                </a:moveTo>
                <a:cubicBezTo>
                  <a:pt x="49" y="71"/>
                  <a:pt x="58" y="65"/>
                  <a:pt x="67" y="61"/>
                </a:cubicBezTo>
                <a:cubicBezTo>
                  <a:pt x="77" y="56"/>
                  <a:pt x="89" y="53"/>
                  <a:pt x="101" y="53"/>
                </a:cubicBezTo>
                <a:cubicBezTo>
                  <a:pt x="112" y="53"/>
                  <a:pt x="124" y="56"/>
                  <a:pt x="135" y="61"/>
                </a:cubicBezTo>
                <a:cubicBezTo>
                  <a:pt x="144" y="65"/>
                  <a:pt x="152" y="71"/>
                  <a:pt x="159" y="78"/>
                </a:cubicBezTo>
                <a:cubicBezTo>
                  <a:pt x="160" y="79"/>
                  <a:pt x="160" y="80"/>
                  <a:pt x="160" y="82"/>
                </a:cubicBezTo>
                <a:cubicBezTo>
                  <a:pt x="160" y="83"/>
                  <a:pt x="159" y="84"/>
                  <a:pt x="158" y="85"/>
                </a:cubicBezTo>
                <a:cubicBezTo>
                  <a:pt x="144" y="98"/>
                  <a:pt x="144" y="98"/>
                  <a:pt x="144" y="98"/>
                </a:cubicBezTo>
                <a:cubicBezTo>
                  <a:pt x="141" y="99"/>
                  <a:pt x="138" y="99"/>
                  <a:pt x="136" y="97"/>
                </a:cubicBezTo>
                <a:cubicBezTo>
                  <a:pt x="132" y="93"/>
                  <a:pt x="127" y="90"/>
                  <a:pt x="122" y="87"/>
                </a:cubicBezTo>
                <a:cubicBezTo>
                  <a:pt x="116" y="84"/>
                  <a:pt x="108" y="82"/>
                  <a:pt x="101" y="82"/>
                </a:cubicBezTo>
                <a:cubicBezTo>
                  <a:pt x="93" y="82"/>
                  <a:pt x="86" y="84"/>
                  <a:pt x="79" y="87"/>
                </a:cubicBezTo>
                <a:cubicBezTo>
                  <a:pt x="74" y="90"/>
                  <a:pt x="69" y="93"/>
                  <a:pt x="65" y="97"/>
                </a:cubicBezTo>
                <a:cubicBezTo>
                  <a:pt x="63" y="99"/>
                  <a:pt x="60" y="99"/>
                  <a:pt x="58" y="98"/>
                </a:cubicBezTo>
                <a:cubicBezTo>
                  <a:pt x="43" y="85"/>
                  <a:pt x="43" y="85"/>
                  <a:pt x="43" y="85"/>
                </a:cubicBezTo>
                <a:cubicBezTo>
                  <a:pt x="42" y="84"/>
                  <a:pt x="41" y="83"/>
                  <a:pt x="41" y="82"/>
                </a:cubicBezTo>
                <a:cubicBezTo>
                  <a:pt x="41" y="80"/>
                  <a:pt x="42" y="79"/>
                  <a:pt x="43" y="78"/>
                </a:cubicBezTo>
                <a:close/>
                <a:moveTo>
                  <a:pt x="2" y="44"/>
                </a:moveTo>
                <a:cubicBezTo>
                  <a:pt x="1" y="45"/>
                  <a:pt x="0" y="47"/>
                  <a:pt x="0" y="48"/>
                </a:cubicBezTo>
                <a:cubicBezTo>
                  <a:pt x="0" y="50"/>
                  <a:pt x="1" y="51"/>
                  <a:pt x="2" y="52"/>
                </a:cubicBezTo>
                <a:cubicBezTo>
                  <a:pt x="17" y="64"/>
                  <a:pt x="17" y="64"/>
                  <a:pt x="17" y="64"/>
                </a:cubicBezTo>
                <a:cubicBezTo>
                  <a:pt x="19" y="66"/>
                  <a:pt x="22" y="65"/>
                  <a:pt x="24" y="63"/>
                </a:cubicBezTo>
                <a:cubicBezTo>
                  <a:pt x="33" y="53"/>
                  <a:pt x="44" y="45"/>
                  <a:pt x="56" y="39"/>
                </a:cubicBezTo>
                <a:cubicBezTo>
                  <a:pt x="70" y="33"/>
                  <a:pt x="85" y="29"/>
                  <a:pt x="101" y="29"/>
                </a:cubicBezTo>
                <a:cubicBezTo>
                  <a:pt x="116" y="29"/>
                  <a:pt x="131" y="33"/>
                  <a:pt x="145" y="39"/>
                </a:cubicBezTo>
                <a:cubicBezTo>
                  <a:pt x="157" y="45"/>
                  <a:pt x="168" y="53"/>
                  <a:pt x="177" y="63"/>
                </a:cubicBezTo>
                <a:cubicBezTo>
                  <a:pt x="179" y="65"/>
                  <a:pt x="182" y="66"/>
                  <a:pt x="184" y="64"/>
                </a:cubicBezTo>
                <a:cubicBezTo>
                  <a:pt x="199" y="52"/>
                  <a:pt x="199" y="52"/>
                  <a:pt x="199" y="52"/>
                </a:cubicBezTo>
                <a:cubicBezTo>
                  <a:pt x="200" y="51"/>
                  <a:pt x="201" y="50"/>
                  <a:pt x="201" y="48"/>
                </a:cubicBezTo>
                <a:cubicBezTo>
                  <a:pt x="201" y="47"/>
                  <a:pt x="201" y="45"/>
                  <a:pt x="200" y="44"/>
                </a:cubicBezTo>
                <a:cubicBezTo>
                  <a:pt x="188" y="31"/>
                  <a:pt x="173" y="20"/>
                  <a:pt x="157" y="13"/>
                </a:cubicBezTo>
                <a:cubicBezTo>
                  <a:pt x="140" y="4"/>
                  <a:pt x="120" y="0"/>
                  <a:pt x="101" y="0"/>
                </a:cubicBezTo>
                <a:cubicBezTo>
                  <a:pt x="81" y="0"/>
                  <a:pt x="61" y="4"/>
                  <a:pt x="44" y="13"/>
                </a:cubicBezTo>
                <a:cubicBezTo>
                  <a:pt x="28" y="20"/>
                  <a:pt x="13" y="31"/>
                  <a:pt x="2" y="44"/>
                </a:cubicBezTo>
                <a:close/>
              </a:path>
            </a:pathLst>
          </a:custGeom>
          <a:solidFill>
            <a:srgbClr val="FBB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5" name="Rectangle 459">
            <a:extLst>
              <a:ext uri="{FF2B5EF4-FFF2-40B4-BE49-F238E27FC236}">
                <a16:creationId xmlns:a16="http://schemas.microsoft.com/office/drawing/2014/main" id="{A2859872-53DD-4E82-8622-DB2144D4DC46}"/>
              </a:ext>
            </a:extLst>
          </p:cNvPr>
          <p:cNvSpPr>
            <a:spLocks noChangeArrowheads="1"/>
          </p:cNvSpPr>
          <p:nvPr/>
        </p:nvSpPr>
        <p:spPr bwMode="auto">
          <a:xfrm>
            <a:off x="3306473" y="2226395"/>
            <a:ext cx="355246" cy="303973"/>
          </a:xfrm>
          <a:prstGeom prst="rect">
            <a:avLst/>
          </a:prstGeom>
          <a:solidFill>
            <a:srgbClr val="FECB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6" name="Rectangle 460">
            <a:extLst>
              <a:ext uri="{FF2B5EF4-FFF2-40B4-BE49-F238E27FC236}">
                <a16:creationId xmlns:a16="http://schemas.microsoft.com/office/drawing/2014/main" id="{8A18D5EE-0671-4ACE-829D-4932C0CAA378}"/>
              </a:ext>
            </a:extLst>
          </p:cNvPr>
          <p:cNvSpPr>
            <a:spLocks noChangeArrowheads="1"/>
          </p:cNvSpPr>
          <p:nvPr/>
        </p:nvSpPr>
        <p:spPr bwMode="auto">
          <a:xfrm>
            <a:off x="2328637" y="3350724"/>
            <a:ext cx="1333082" cy="684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PE" altLang="es-PE" sz="1700" b="0" i="0" u="none" strike="noStrike" cap="none" normalizeH="0" baseline="0" dirty="0">
                <a:ln>
                  <a:noFill/>
                </a:ln>
                <a:solidFill>
                  <a:srgbClr val="FFFFFF"/>
                </a:solidFill>
                <a:effectLst/>
                <a:latin typeface="Times New Roman" panose="02020603050405020304" pitchFamily="18" charset="0"/>
              </a:rPr>
              <a:t>LIVE</a:t>
            </a:r>
            <a:endParaRPr kumimoji="0" lang="es-PE" altLang="es-PE" sz="1800" b="0" i="0" u="none" strike="noStrike" cap="none" normalizeH="0" baseline="0" dirty="0">
              <a:ln>
                <a:noFill/>
              </a:ln>
              <a:solidFill>
                <a:schemeClr val="tx1"/>
              </a:solidFill>
              <a:effectLst/>
              <a:latin typeface="Arial" panose="020B0604020202020204" pitchFamily="34" charset="0"/>
            </a:endParaRPr>
          </a:p>
        </p:txBody>
      </p:sp>
      <p:sp>
        <p:nvSpPr>
          <p:cNvPr id="188" name="Freeform 462">
            <a:extLst>
              <a:ext uri="{FF2B5EF4-FFF2-40B4-BE49-F238E27FC236}">
                <a16:creationId xmlns:a16="http://schemas.microsoft.com/office/drawing/2014/main" id="{4F74CEB8-7515-4383-94A0-79951F2F5734}"/>
              </a:ext>
            </a:extLst>
          </p:cNvPr>
          <p:cNvSpPr>
            <a:spLocks/>
          </p:cNvSpPr>
          <p:nvPr/>
        </p:nvSpPr>
        <p:spPr bwMode="auto">
          <a:xfrm>
            <a:off x="7418339" y="5339359"/>
            <a:ext cx="582309" cy="421167"/>
          </a:xfrm>
          <a:custGeom>
            <a:avLst/>
            <a:gdLst>
              <a:gd name="T0" fmla="*/ 105 w 210"/>
              <a:gd name="T1" fmla="*/ 0 h 152"/>
              <a:gd name="T2" fmla="*/ 179 w 210"/>
              <a:gd name="T3" fmla="*/ 31 h 152"/>
              <a:gd name="T4" fmla="*/ 179 w 210"/>
              <a:gd name="T5" fmla="*/ 31 h 152"/>
              <a:gd name="T6" fmla="*/ 179 w 210"/>
              <a:gd name="T7" fmla="*/ 31 h 152"/>
              <a:gd name="T8" fmla="*/ 210 w 210"/>
              <a:gd name="T9" fmla="*/ 105 h 152"/>
              <a:gd name="T10" fmla="*/ 210 w 210"/>
              <a:gd name="T11" fmla="*/ 152 h 152"/>
              <a:gd name="T12" fmla="*/ 161 w 210"/>
              <a:gd name="T13" fmla="*/ 152 h 152"/>
              <a:gd name="T14" fmla="*/ 161 w 210"/>
              <a:gd name="T15" fmla="*/ 105 h 152"/>
              <a:gd name="T16" fmla="*/ 144 w 210"/>
              <a:gd name="T17" fmla="*/ 66 h 152"/>
              <a:gd name="T18" fmla="*/ 144 w 210"/>
              <a:gd name="T19" fmla="*/ 66 h 152"/>
              <a:gd name="T20" fmla="*/ 105 w 210"/>
              <a:gd name="T21" fmla="*/ 49 h 152"/>
              <a:gd name="T22" fmla="*/ 67 w 210"/>
              <a:gd name="T23" fmla="*/ 65 h 152"/>
              <a:gd name="T24" fmla="*/ 66 w 210"/>
              <a:gd name="T25" fmla="*/ 66 h 152"/>
              <a:gd name="T26" fmla="*/ 49 w 210"/>
              <a:gd name="T27" fmla="*/ 105 h 152"/>
              <a:gd name="T28" fmla="*/ 49 w 210"/>
              <a:gd name="T29" fmla="*/ 152 h 152"/>
              <a:gd name="T30" fmla="*/ 0 w 210"/>
              <a:gd name="T31" fmla="*/ 152 h 152"/>
              <a:gd name="T32" fmla="*/ 0 w 210"/>
              <a:gd name="T33" fmla="*/ 105 h 152"/>
              <a:gd name="T34" fmla="*/ 31 w 210"/>
              <a:gd name="T35" fmla="*/ 31 h 152"/>
              <a:gd name="T36" fmla="*/ 33 w 210"/>
              <a:gd name="T37" fmla="*/ 30 h 152"/>
              <a:gd name="T38" fmla="*/ 105 w 210"/>
              <a:gd name="T3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52">
                <a:moveTo>
                  <a:pt x="105" y="0"/>
                </a:moveTo>
                <a:cubicBezTo>
                  <a:pt x="134" y="0"/>
                  <a:pt x="160" y="12"/>
                  <a:pt x="179" y="31"/>
                </a:cubicBezTo>
                <a:cubicBezTo>
                  <a:pt x="179" y="31"/>
                  <a:pt x="179" y="31"/>
                  <a:pt x="179" y="31"/>
                </a:cubicBezTo>
                <a:cubicBezTo>
                  <a:pt x="179" y="31"/>
                  <a:pt x="179" y="31"/>
                  <a:pt x="179" y="31"/>
                </a:cubicBezTo>
                <a:cubicBezTo>
                  <a:pt x="198" y="50"/>
                  <a:pt x="210" y="76"/>
                  <a:pt x="210" y="105"/>
                </a:cubicBezTo>
                <a:cubicBezTo>
                  <a:pt x="210" y="152"/>
                  <a:pt x="210" y="152"/>
                  <a:pt x="210" y="152"/>
                </a:cubicBezTo>
                <a:cubicBezTo>
                  <a:pt x="161" y="152"/>
                  <a:pt x="161" y="152"/>
                  <a:pt x="161" y="152"/>
                </a:cubicBezTo>
                <a:cubicBezTo>
                  <a:pt x="161" y="105"/>
                  <a:pt x="161" y="105"/>
                  <a:pt x="161" y="105"/>
                </a:cubicBezTo>
                <a:cubicBezTo>
                  <a:pt x="161" y="90"/>
                  <a:pt x="154" y="76"/>
                  <a:pt x="144" y="66"/>
                </a:cubicBezTo>
                <a:cubicBezTo>
                  <a:pt x="144" y="66"/>
                  <a:pt x="144" y="66"/>
                  <a:pt x="144" y="66"/>
                </a:cubicBezTo>
                <a:cubicBezTo>
                  <a:pt x="134" y="56"/>
                  <a:pt x="120" y="49"/>
                  <a:pt x="105" y="49"/>
                </a:cubicBezTo>
                <a:cubicBezTo>
                  <a:pt x="90" y="49"/>
                  <a:pt x="77" y="55"/>
                  <a:pt x="67" y="65"/>
                </a:cubicBezTo>
                <a:cubicBezTo>
                  <a:pt x="66" y="66"/>
                  <a:pt x="66" y="66"/>
                  <a:pt x="66" y="66"/>
                </a:cubicBezTo>
                <a:cubicBezTo>
                  <a:pt x="56" y="76"/>
                  <a:pt x="49" y="90"/>
                  <a:pt x="49" y="105"/>
                </a:cubicBezTo>
                <a:cubicBezTo>
                  <a:pt x="49" y="152"/>
                  <a:pt x="49" y="152"/>
                  <a:pt x="49" y="152"/>
                </a:cubicBezTo>
                <a:cubicBezTo>
                  <a:pt x="0" y="152"/>
                  <a:pt x="0" y="152"/>
                  <a:pt x="0" y="152"/>
                </a:cubicBezTo>
                <a:cubicBezTo>
                  <a:pt x="0" y="105"/>
                  <a:pt x="0" y="105"/>
                  <a:pt x="0" y="105"/>
                </a:cubicBezTo>
                <a:cubicBezTo>
                  <a:pt x="0" y="76"/>
                  <a:pt x="12" y="50"/>
                  <a:pt x="31" y="31"/>
                </a:cubicBezTo>
                <a:cubicBezTo>
                  <a:pt x="32" y="31"/>
                  <a:pt x="32" y="30"/>
                  <a:pt x="33" y="30"/>
                </a:cubicBezTo>
                <a:cubicBezTo>
                  <a:pt x="51" y="12"/>
                  <a:pt x="77" y="0"/>
                  <a:pt x="105" y="0"/>
                </a:cubicBez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89" name="Freeform 463">
            <a:extLst>
              <a:ext uri="{FF2B5EF4-FFF2-40B4-BE49-F238E27FC236}">
                <a16:creationId xmlns:a16="http://schemas.microsoft.com/office/drawing/2014/main" id="{DA91D9B7-44D5-41A0-994E-8F1A1A514189}"/>
              </a:ext>
            </a:extLst>
          </p:cNvPr>
          <p:cNvSpPr>
            <a:spLocks/>
          </p:cNvSpPr>
          <p:nvPr/>
        </p:nvSpPr>
        <p:spPr bwMode="auto">
          <a:xfrm>
            <a:off x="7334105" y="5745877"/>
            <a:ext cx="750776" cy="545686"/>
          </a:xfrm>
          <a:custGeom>
            <a:avLst/>
            <a:gdLst>
              <a:gd name="T0" fmla="*/ 28 w 272"/>
              <a:gd name="T1" fmla="*/ 0 h 197"/>
              <a:gd name="T2" fmla="*/ 244 w 272"/>
              <a:gd name="T3" fmla="*/ 0 h 197"/>
              <a:gd name="T4" fmla="*/ 272 w 272"/>
              <a:gd name="T5" fmla="*/ 28 h 197"/>
              <a:gd name="T6" fmla="*/ 272 w 272"/>
              <a:gd name="T7" fmla="*/ 169 h 197"/>
              <a:gd name="T8" fmla="*/ 244 w 272"/>
              <a:gd name="T9" fmla="*/ 197 h 197"/>
              <a:gd name="T10" fmla="*/ 28 w 272"/>
              <a:gd name="T11" fmla="*/ 197 h 197"/>
              <a:gd name="T12" fmla="*/ 0 w 272"/>
              <a:gd name="T13" fmla="*/ 169 h 197"/>
              <a:gd name="T14" fmla="*/ 0 w 272"/>
              <a:gd name="T15" fmla="*/ 28 h 197"/>
              <a:gd name="T16" fmla="*/ 28 w 272"/>
              <a:gd name="T1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197">
                <a:moveTo>
                  <a:pt x="28" y="0"/>
                </a:moveTo>
                <a:cubicBezTo>
                  <a:pt x="244" y="0"/>
                  <a:pt x="244" y="0"/>
                  <a:pt x="244" y="0"/>
                </a:cubicBezTo>
                <a:cubicBezTo>
                  <a:pt x="259" y="0"/>
                  <a:pt x="272" y="12"/>
                  <a:pt x="272" y="28"/>
                </a:cubicBezTo>
                <a:cubicBezTo>
                  <a:pt x="272" y="169"/>
                  <a:pt x="272" y="169"/>
                  <a:pt x="272" y="169"/>
                </a:cubicBezTo>
                <a:cubicBezTo>
                  <a:pt x="272" y="184"/>
                  <a:pt x="259" y="197"/>
                  <a:pt x="244" y="197"/>
                </a:cubicBezTo>
                <a:cubicBezTo>
                  <a:pt x="28" y="197"/>
                  <a:pt x="28" y="197"/>
                  <a:pt x="28" y="197"/>
                </a:cubicBezTo>
                <a:cubicBezTo>
                  <a:pt x="13" y="197"/>
                  <a:pt x="0" y="184"/>
                  <a:pt x="0" y="169"/>
                </a:cubicBezTo>
                <a:cubicBezTo>
                  <a:pt x="0" y="28"/>
                  <a:pt x="0" y="28"/>
                  <a:pt x="0" y="28"/>
                </a:cubicBezTo>
                <a:cubicBezTo>
                  <a:pt x="0" y="12"/>
                  <a:pt x="13" y="0"/>
                  <a:pt x="28" y="0"/>
                </a:cubicBezTo>
                <a:close/>
              </a:path>
            </a:pathLst>
          </a:custGeom>
          <a:solidFill>
            <a:srgbClr val="85CBC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90" name="Freeform 464">
            <a:extLst>
              <a:ext uri="{FF2B5EF4-FFF2-40B4-BE49-F238E27FC236}">
                <a16:creationId xmlns:a16="http://schemas.microsoft.com/office/drawing/2014/main" id="{F6CD2BC7-627D-4665-BC12-0C878C5C7F6A}"/>
              </a:ext>
            </a:extLst>
          </p:cNvPr>
          <p:cNvSpPr>
            <a:spLocks/>
          </p:cNvSpPr>
          <p:nvPr/>
        </p:nvSpPr>
        <p:spPr bwMode="auto">
          <a:xfrm>
            <a:off x="7605116" y="5863071"/>
            <a:ext cx="208753" cy="340596"/>
          </a:xfrm>
          <a:custGeom>
            <a:avLst/>
            <a:gdLst>
              <a:gd name="T0" fmla="*/ 60 w 76"/>
              <a:gd name="T1" fmla="*/ 70 h 123"/>
              <a:gd name="T2" fmla="*/ 60 w 76"/>
              <a:gd name="T3" fmla="*/ 101 h 123"/>
              <a:gd name="T4" fmla="*/ 38 w 76"/>
              <a:gd name="T5" fmla="*/ 123 h 123"/>
              <a:gd name="T6" fmla="*/ 38 w 76"/>
              <a:gd name="T7" fmla="*/ 123 h 123"/>
              <a:gd name="T8" fmla="*/ 17 w 76"/>
              <a:gd name="T9" fmla="*/ 101 h 123"/>
              <a:gd name="T10" fmla="*/ 17 w 76"/>
              <a:gd name="T11" fmla="*/ 70 h 123"/>
              <a:gd name="T12" fmla="*/ 0 w 76"/>
              <a:gd name="T13" fmla="*/ 38 h 123"/>
              <a:gd name="T14" fmla="*/ 38 w 76"/>
              <a:gd name="T15" fmla="*/ 0 h 123"/>
              <a:gd name="T16" fmla="*/ 76 w 76"/>
              <a:gd name="T17" fmla="*/ 38 h 123"/>
              <a:gd name="T18" fmla="*/ 60 w 76"/>
              <a:gd name="T19" fmla="*/ 7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3">
                <a:moveTo>
                  <a:pt x="60" y="70"/>
                </a:moveTo>
                <a:cubicBezTo>
                  <a:pt x="60" y="101"/>
                  <a:pt x="60" y="101"/>
                  <a:pt x="60" y="101"/>
                </a:cubicBezTo>
                <a:cubicBezTo>
                  <a:pt x="60" y="113"/>
                  <a:pt x="50" y="123"/>
                  <a:pt x="38" y="123"/>
                </a:cubicBezTo>
                <a:cubicBezTo>
                  <a:pt x="38" y="123"/>
                  <a:pt x="38" y="123"/>
                  <a:pt x="38" y="123"/>
                </a:cubicBezTo>
                <a:cubicBezTo>
                  <a:pt x="26" y="123"/>
                  <a:pt x="17" y="113"/>
                  <a:pt x="17" y="101"/>
                </a:cubicBezTo>
                <a:cubicBezTo>
                  <a:pt x="17" y="70"/>
                  <a:pt x="17" y="70"/>
                  <a:pt x="17" y="70"/>
                </a:cubicBezTo>
                <a:cubicBezTo>
                  <a:pt x="6" y="63"/>
                  <a:pt x="0" y="51"/>
                  <a:pt x="0" y="38"/>
                </a:cubicBezTo>
                <a:cubicBezTo>
                  <a:pt x="0" y="17"/>
                  <a:pt x="17" y="0"/>
                  <a:pt x="38" y="0"/>
                </a:cubicBezTo>
                <a:cubicBezTo>
                  <a:pt x="59" y="0"/>
                  <a:pt x="76" y="17"/>
                  <a:pt x="76" y="38"/>
                </a:cubicBezTo>
                <a:cubicBezTo>
                  <a:pt x="76" y="51"/>
                  <a:pt x="70" y="63"/>
                  <a:pt x="60" y="70"/>
                </a:cubicBezTo>
                <a:close/>
              </a:path>
            </a:pathLst>
          </a:custGeom>
          <a:solidFill>
            <a:srgbClr val="1B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1" name="Freeform 465">
            <a:extLst>
              <a:ext uri="{FF2B5EF4-FFF2-40B4-BE49-F238E27FC236}">
                <a16:creationId xmlns:a16="http://schemas.microsoft.com/office/drawing/2014/main" id="{EEF15D87-0B61-4ED4-B45E-076E73A1BE73}"/>
              </a:ext>
            </a:extLst>
          </p:cNvPr>
          <p:cNvSpPr>
            <a:spLocks/>
          </p:cNvSpPr>
          <p:nvPr/>
        </p:nvSpPr>
        <p:spPr bwMode="auto">
          <a:xfrm>
            <a:off x="1885496" y="5053701"/>
            <a:ext cx="926567" cy="926567"/>
          </a:xfrm>
          <a:custGeom>
            <a:avLst/>
            <a:gdLst>
              <a:gd name="T0" fmla="*/ 110 w 335"/>
              <a:gd name="T1" fmla="*/ 0 h 335"/>
              <a:gd name="T2" fmla="*/ 225 w 335"/>
              <a:gd name="T3" fmla="*/ 0 h 335"/>
              <a:gd name="T4" fmla="*/ 335 w 335"/>
              <a:gd name="T5" fmla="*/ 110 h 335"/>
              <a:gd name="T6" fmla="*/ 335 w 335"/>
              <a:gd name="T7" fmla="*/ 225 h 335"/>
              <a:gd name="T8" fmla="*/ 225 w 335"/>
              <a:gd name="T9" fmla="*/ 335 h 335"/>
              <a:gd name="T10" fmla="*/ 110 w 335"/>
              <a:gd name="T11" fmla="*/ 335 h 335"/>
              <a:gd name="T12" fmla="*/ 0 w 335"/>
              <a:gd name="T13" fmla="*/ 225 h 335"/>
              <a:gd name="T14" fmla="*/ 0 w 335"/>
              <a:gd name="T15" fmla="*/ 110 h 335"/>
              <a:gd name="T16" fmla="*/ 110 w 335"/>
              <a:gd name="T17"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335">
                <a:moveTo>
                  <a:pt x="110" y="0"/>
                </a:moveTo>
                <a:cubicBezTo>
                  <a:pt x="225" y="0"/>
                  <a:pt x="225" y="0"/>
                  <a:pt x="225" y="0"/>
                </a:cubicBezTo>
                <a:cubicBezTo>
                  <a:pt x="285" y="0"/>
                  <a:pt x="335" y="49"/>
                  <a:pt x="335" y="110"/>
                </a:cubicBezTo>
                <a:cubicBezTo>
                  <a:pt x="335" y="225"/>
                  <a:pt x="335" y="225"/>
                  <a:pt x="335" y="225"/>
                </a:cubicBezTo>
                <a:cubicBezTo>
                  <a:pt x="335" y="285"/>
                  <a:pt x="285" y="335"/>
                  <a:pt x="225" y="335"/>
                </a:cubicBezTo>
                <a:cubicBezTo>
                  <a:pt x="110" y="335"/>
                  <a:pt x="110" y="335"/>
                  <a:pt x="110" y="335"/>
                </a:cubicBezTo>
                <a:cubicBezTo>
                  <a:pt x="49" y="335"/>
                  <a:pt x="0" y="285"/>
                  <a:pt x="0" y="225"/>
                </a:cubicBezTo>
                <a:cubicBezTo>
                  <a:pt x="0" y="110"/>
                  <a:pt x="0" y="110"/>
                  <a:pt x="0" y="110"/>
                </a:cubicBezTo>
                <a:cubicBezTo>
                  <a:pt x="0" y="49"/>
                  <a:pt x="49" y="0"/>
                  <a:pt x="110" y="0"/>
                </a:cubicBezTo>
                <a:close/>
              </a:path>
            </a:pathLst>
          </a:cu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2" name="Freeform 466">
            <a:extLst>
              <a:ext uri="{FF2B5EF4-FFF2-40B4-BE49-F238E27FC236}">
                <a16:creationId xmlns:a16="http://schemas.microsoft.com/office/drawing/2014/main" id="{E6F56A18-420E-4E79-9C6A-CB25F945E025}"/>
              </a:ext>
            </a:extLst>
          </p:cNvPr>
          <p:cNvSpPr>
            <a:spLocks/>
          </p:cNvSpPr>
          <p:nvPr/>
        </p:nvSpPr>
        <p:spPr bwMode="auto">
          <a:xfrm>
            <a:off x="2105234" y="5291750"/>
            <a:ext cx="446802" cy="450466"/>
          </a:xfrm>
          <a:custGeom>
            <a:avLst/>
            <a:gdLst>
              <a:gd name="T0" fmla="*/ 162 w 162"/>
              <a:gd name="T1" fmla="*/ 8 h 163"/>
              <a:gd name="T2" fmla="*/ 109 w 162"/>
              <a:gd name="T3" fmla="*/ 159 h 163"/>
              <a:gd name="T4" fmla="*/ 104 w 162"/>
              <a:gd name="T5" fmla="*/ 162 h 163"/>
              <a:gd name="T6" fmla="*/ 99 w 162"/>
              <a:gd name="T7" fmla="*/ 159 h 163"/>
              <a:gd name="T8" fmla="*/ 70 w 162"/>
              <a:gd name="T9" fmla="*/ 95 h 163"/>
              <a:gd name="T10" fmla="*/ 67 w 162"/>
              <a:gd name="T11" fmla="*/ 92 h 163"/>
              <a:gd name="T12" fmla="*/ 3 w 162"/>
              <a:gd name="T13" fmla="*/ 64 h 163"/>
              <a:gd name="T14" fmla="*/ 0 w 162"/>
              <a:gd name="T15" fmla="*/ 58 h 163"/>
              <a:gd name="T16" fmla="*/ 4 w 162"/>
              <a:gd name="T17" fmla="*/ 53 h 163"/>
              <a:gd name="T18" fmla="*/ 154 w 162"/>
              <a:gd name="T19" fmla="*/ 1 h 163"/>
              <a:gd name="T20" fmla="*/ 160 w 162"/>
              <a:gd name="T21" fmla="*/ 2 h 163"/>
              <a:gd name="T22" fmla="*/ 162 w 162"/>
              <a:gd name="T23" fmla="*/ 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163">
                <a:moveTo>
                  <a:pt x="162" y="8"/>
                </a:moveTo>
                <a:cubicBezTo>
                  <a:pt x="109" y="159"/>
                  <a:pt x="109" y="159"/>
                  <a:pt x="109" y="159"/>
                </a:cubicBezTo>
                <a:cubicBezTo>
                  <a:pt x="108" y="161"/>
                  <a:pt x="106" y="162"/>
                  <a:pt x="104" y="162"/>
                </a:cubicBezTo>
                <a:cubicBezTo>
                  <a:pt x="102" y="163"/>
                  <a:pt x="100" y="161"/>
                  <a:pt x="99" y="159"/>
                </a:cubicBezTo>
                <a:cubicBezTo>
                  <a:pt x="70" y="95"/>
                  <a:pt x="70" y="95"/>
                  <a:pt x="70" y="95"/>
                </a:cubicBezTo>
                <a:cubicBezTo>
                  <a:pt x="70" y="94"/>
                  <a:pt x="69" y="93"/>
                  <a:pt x="67" y="92"/>
                </a:cubicBezTo>
                <a:cubicBezTo>
                  <a:pt x="3" y="64"/>
                  <a:pt x="3" y="64"/>
                  <a:pt x="3" y="64"/>
                </a:cubicBezTo>
                <a:cubicBezTo>
                  <a:pt x="1" y="63"/>
                  <a:pt x="0" y="61"/>
                  <a:pt x="0" y="58"/>
                </a:cubicBezTo>
                <a:cubicBezTo>
                  <a:pt x="0" y="56"/>
                  <a:pt x="1" y="54"/>
                  <a:pt x="4" y="53"/>
                </a:cubicBezTo>
                <a:cubicBezTo>
                  <a:pt x="154" y="1"/>
                  <a:pt x="154" y="1"/>
                  <a:pt x="154" y="1"/>
                </a:cubicBezTo>
                <a:cubicBezTo>
                  <a:pt x="156" y="0"/>
                  <a:pt x="159" y="0"/>
                  <a:pt x="160" y="2"/>
                </a:cubicBezTo>
                <a:cubicBezTo>
                  <a:pt x="162" y="4"/>
                  <a:pt x="162" y="6"/>
                  <a:pt x="16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5" name="Rectangle 469">
            <a:extLst>
              <a:ext uri="{FF2B5EF4-FFF2-40B4-BE49-F238E27FC236}">
                <a16:creationId xmlns:a16="http://schemas.microsoft.com/office/drawing/2014/main" id="{EA0E00BD-85DD-4F78-B612-35D71CCF556F}"/>
              </a:ext>
            </a:extLst>
          </p:cNvPr>
          <p:cNvSpPr>
            <a:spLocks noChangeArrowheads="1"/>
          </p:cNvSpPr>
          <p:nvPr/>
        </p:nvSpPr>
        <p:spPr bwMode="auto">
          <a:xfrm>
            <a:off x="3203929" y="2350913"/>
            <a:ext cx="351582" cy="303973"/>
          </a:xfrm>
          <a:prstGeom prst="rect">
            <a:avLst/>
          </a:prstGeom>
          <a:noFill/>
          <a:ln w="9525" cap="flat">
            <a:solidFill>
              <a:srgbClr val="231F2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
        <p:nvSpPr>
          <p:cNvPr id="158" name="Freeform 432">
            <a:extLst>
              <a:ext uri="{FF2B5EF4-FFF2-40B4-BE49-F238E27FC236}">
                <a16:creationId xmlns:a16="http://schemas.microsoft.com/office/drawing/2014/main" id="{A5C37690-06BC-470B-B0FC-E36C267E93A1}"/>
              </a:ext>
            </a:extLst>
          </p:cNvPr>
          <p:cNvSpPr>
            <a:spLocks/>
          </p:cNvSpPr>
          <p:nvPr/>
        </p:nvSpPr>
        <p:spPr bwMode="auto">
          <a:xfrm>
            <a:off x="9104833" y="2391198"/>
            <a:ext cx="424828" cy="791060"/>
          </a:xfrm>
          <a:custGeom>
            <a:avLst/>
            <a:gdLst>
              <a:gd name="T0" fmla="*/ 150 w 154"/>
              <a:gd name="T1" fmla="*/ 30 h 285"/>
              <a:gd name="T2" fmla="*/ 154 w 154"/>
              <a:gd name="T3" fmla="*/ 39 h 285"/>
              <a:gd name="T4" fmla="*/ 47 w 154"/>
              <a:gd name="T5" fmla="*/ 274 h 285"/>
              <a:gd name="T6" fmla="*/ 27 w 154"/>
              <a:gd name="T7" fmla="*/ 281 h 285"/>
              <a:gd name="T8" fmla="*/ 11 w 154"/>
              <a:gd name="T9" fmla="*/ 274 h 285"/>
              <a:gd name="T10" fmla="*/ 4 w 154"/>
              <a:gd name="T11" fmla="*/ 254 h 285"/>
              <a:gd name="T12" fmla="*/ 115 w 154"/>
              <a:gd name="T13" fmla="*/ 11 h 285"/>
              <a:gd name="T14" fmla="*/ 135 w 154"/>
              <a:gd name="T15" fmla="*/ 4 h 285"/>
              <a:gd name="T16" fmla="*/ 151 w 154"/>
              <a:gd name="T17" fmla="*/ 11 h 285"/>
              <a:gd name="T18" fmla="*/ 154 w 154"/>
              <a:gd name="T19" fmla="*/ 13 h 285"/>
              <a:gd name="T20" fmla="*/ 150 w 154"/>
              <a:gd name="T21" fmla="*/ 3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85">
                <a:moveTo>
                  <a:pt x="150" y="30"/>
                </a:moveTo>
                <a:cubicBezTo>
                  <a:pt x="154" y="39"/>
                  <a:pt x="154" y="39"/>
                  <a:pt x="154" y="39"/>
                </a:cubicBezTo>
                <a:cubicBezTo>
                  <a:pt x="47" y="274"/>
                  <a:pt x="47" y="274"/>
                  <a:pt x="47" y="274"/>
                </a:cubicBezTo>
                <a:cubicBezTo>
                  <a:pt x="43" y="281"/>
                  <a:pt x="34" y="285"/>
                  <a:pt x="27" y="281"/>
                </a:cubicBezTo>
                <a:cubicBezTo>
                  <a:pt x="11" y="274"/>
                  <a:pt x="11" y="274"/>
                  <a:pt x="11" y="274"/>
                </a:cubicBezTo>
                <a:cubicBezTo>
                  <a:pt x="4" y="271"/>
                  <a:pt x="0" y="262"/>
                  <a:pt x="4" y="254"/>
                </a:cubicBezTo>
                <a:cubicBezTo>
                  <a:pt x="115" y="11"/>
                  <a:pt x="115" y="11"/>
                  <a:pt x="115" y="11"/>
                </a:cubicBezTo>
                <a:cubicBezTo>
                  <a:pt x="118" y="3"/>
                  <a:pt x="127" y="0"/>
                  <a:pt x="135" y="4"/>
                </a:cubicBezTo>
                <a:cubicBezTo>
                  <a:pt x="151" y="11"/>
                  <a:pt x="151" y="11"/>
                  <a:pt x="151" y="11"/>
                </a:cubicBezTo>
                <a:cubicBezTo>
                  <a:pt x="152" y="11"/>
                  <a:pt x="153" y="12"/>
                  <a:pt x="154" y="13"/>
                </a:cubicBezTo>
                <a:cubicBezTo>
                  <a:pt x="149" y="17"/>
                  <a:pt x="147" y="24"/>
                  <a:pt x="150" y="30"/>
                </a:cubicBezTo>
                <a:close/>
              </a:path>
            </a:pathLst>
          </a:custGeom>
          <a:solidFill>
            <a:srgbClr val="546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9" name="Freeform 433">
            <a:extLst>
              <a:ext uri="{FF2B5EF4-FFF2-40B4-BE49-F238E27FC236}">
                <a16:creationId xmlns:a16="http://schemas.microsoft.com/office/drawing/2014/main" id="{00902822-F287-4E8D-926A-05F044FC79E6}"/>
              </a:ext>
            </a:extLst>
          </p:cNvPr>
          <p:cNvSpPr>
            <a:spLocks noEditPoints="1"/>
          </p:cNvSpPr>
          <p:nvPr/>
        </p:nvSpPr>
        <p:spPr bwMode="auto">
          <a:xfrm>
            <a:off x="9463740" y="1373075"/>
            <a:ext cx="490750" cy="1809183"/>
          </a:xfrm>
          <a:custGeom>
            <a:avLst/>
            <a:gdLst>
              <a:gd name="T0" fmla="*/ 15 w 177"/>
              <a:gd name="T1" fmla="*/ 149 h 653"/>
              <a:gd name="T2" fmla="*/ 33 w 177"/>
              <a:gd name="T3" fmla="*/ 149 h 653"/>
              <a:gd name="T4" fmla="*/ 48 w 177"/>
              <a:gd name="T5" fmla="*/ 134 h 653"/>
              <a:gd name="T6" fmla="*/ 48 w 177"/>
              <a:gd name="T7" fmla="*/ 15 h 653"/>
              <a:gd name="T8" fmla="*/ 33 w 177"/>
              <a:gd name="T9" fmla="*/ 0 h 653"/>
              <a:gd name="T10" fmla="*/ 15 w 177"/>
              <a:gd name="T11" fmla="*/ 0 h 653"/>
              <a:gd name="T12" fmla="*/ 0 w 177"/>
              <a:gd name="T13" fmla="*/ 15 h 653"/>
              <a:gd name="T14" fmla="*/ 0 w 177"/>
              <a:gd name="T15" fmla="*/ 134 h 653"/>
              <a:gd name="T16" fmla="*/ 15 w 177"/>
              <a:gd name="T17" fmla="*/ 149 h 653"/>
              <a:gd name="T18" fmla="*/ 174 w 177"/>
              <a:gd name="T19" fmla="*/ 622 h 653"/>
              <a:gd name="T20" fmla="*/ 63 w 177"/>
              <a:gd name="T21" fmla="*/ 379 h 653"/>
              <a:gd name="T22" fmla="*/ 43 w 177"/>
              <a:gd name="T23" fmla="*/ 372 h 653"/>
              <a:gd name="T24" fmla="*/ 27 w 177"/>
              <a:gd name="T25" fmla="*/ 379 h 653"/>
              <a:gd name="T26" fmla="*/ 24 w 177"/>
              <a:gd name="T27" fmla="*/ 381 h 653"/>
              <a:gd name="T28" fmla="*/ 28 w 177"/>
              <a:gd name="T29" fmla="*/ 398 h 653"/>
              <a:gd name="T30" fmla="*/ 24 w 177"/>
              <a:gd name="T31" fmla="*/ 407 h 653"/>
              <a:gd name="T32" fmla="*/ 131 w 177"/>
              <a:gd name="T33" fmla="*/ 642 h 653"/>
              <a:gd name="T34" fmla="*/ 151 w 177"/>
              <a:gd name="T35" fmla="*/ 649 h 653"/>
              <a:gd name="T36" fmla="*/ 167 w 177"/>
              <a:gd name="T37" fmla="*/ 642 h 653"/>
              <a:gd name="T38" fmla="*/ 174 w 177"/>
              <a:gd name="T39" fmla="*/ 62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653">
                <a:moveTo>
                  <a:pt x="15" y="149"/>
                </a:moveTo>
                <a:cubicBezTo>
                  <a:pt x="33" y="149"/>
                  <a:pt x="33" y="149"/>
                  <a:pt x="33" y="149"/>
                </a:cubicBezTo>
                <a:cubicBezTo>
                  <a:pt x="41" y="149"/>
                  <a:pt x="48" y="142"/>
                  <a:pt x="48" y="134"/>
                </a:cubicBezTo>
                <a:cubicBezTo>
                  <a:pt x="48" y="15"/>
                  <a:pt x="48" y="15"/>
                  <a:pt x="48" y="15"/>
                </a:cubicBezTo>
                <a:cubicBezTo>
                  <a:pt x="48" y="6"/>
                  <a:pt x="41" y="0"/>
                  <a:pt x="33" y="0"/>
                </a:cubicBezTo>
                <a:cubicBezTo>
                  <a:pt x="15" y="0"/>
                  <a:pt x="15" y="0"/>
                  <a:pt x="15" y="0"/>
                </a:cubicBezTo>
                <a:cubicBezTo>
                  <a:pt x="7" y="0"/>
                  <a:pt x="0" y="6"/>
                  <a:pt x="0" y="15"/>
                </a:cubicBezTo>
                <a:cubicBezTo>
                  <a:pt x="0" y="134"/>
                  <a:pt x="0" y="134"/>
                  <a:pt x="0" y="134"/>
                </a:cubicBezTo>
                <a:cubicBezTo>
                  <a:pt x="0" y="142"/>
                  <a:pt x="7" y="149"/>
                  <a:pt x="15" y="149"/>
                </a:cubicBezTo>
                <a:close/>
                <a:moveTo>
                  <a:pt x="174" y="622"/>
                </a:moveTo>
                <a:cubicBezTo>
                  <a:pt x="63" y="379"/>
                  <a:pt x="63" y="379"/>
                  <a:pt x="63" y="379"/>
                </a:cubicBezTo>
                <a:cubicBezTo>
                  <a:pt x="60" y="371"/>
                  <a:pt x="51" y="368"/>
                  <a:pt x="43" y="372"/>
                </a:cubicBezTo>
                <a:cubicBezTo>
                  <a:pt x="27" y="379"/>
                  <a:pt x="27" y="379"/>
                  <a:pt x="27" y="379"/>
                </a:cubicBezTo>
                <a:cubicBezTo>
                  <a:pt x="26" y="379"/>
                  <a:pt x="25" y="380"/>
                  <a:pt x="24" y="381"/>
                </a:cubicBezTo>
                <a:cubicBezTo>
                  <a:pt x="29" y="385"/>
                  <a:pt x="31" y="392"/>
                  <a:pt x="28" y="398"/>
                </a:cubicBezTo>
                <a:cubicBezTo>
                  <a:pt x="24" y="407"/>
                  <a:pt x="24" y="407"/>
                  <a:pt x="24" y="407"/>
                </a:cubicBezTo>
                <a:cubicBezTo>
                  <a:pt x="131" y="642"/>
                  <a:pt x="131" y="642"/>
                  <a:pt x="131" y="642"/>
                </a:cubicBezTo>
                <a:cubicBezTo>
                  <a:pt x="135" y="649"/>
                  <a:pt x="143" y="653"/>
                  <a:pt x="151" y="649"/>
                </a:cubicBezTo>
                <a:cubicBezTo>
                  <a:pt x="167" y="642"/>
                  <a:pt x="167" y="642"/>
                  <a:pt x="167" y="642"/>
                </a:cubicBezTo>
                <a:cubicBezTo>
                  <a:pt x="174" y="639"/>
                  <a:pt x="177" y="630"/>
                  <a:pt x="174" y="622"/>
                </a:cubicBezTo>
                <a:close/>
              </a:path>
            </a:pathLst>
          </a:custGeom>
          <a:solidFill>
            <a:srgbClr val="425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0" name="Freeform 434">
            <a:extLst>
              <a:ext uri="{FF2B5EF4-FFF2-40B4-BE49-F238E27FC236}">
                <a16:creationId xmlns:a16="http://schemas.microsoft.com/office/drawing/2014/main" id="{5388691B-76E4-4EA2-9F45-CA5339A6A1B7}"/>
              </a:ext>
            </a:extLst>
          </p:cNvPr>
          <p:cNvSpPr>
            <a:spLocks/>
          </p:cNvSpPr>
          <p:nvPr/>
        </p:nvSpPr>
        <p:spPr bwMode="auto">
          <a:xfrm>
            <a:off x="8775225" y="1677048"/>
            <a:ext cx="1508873" cy="1157291"/>
          </a:xfrm>
          <a:custGeom>
            <a:avLst/>
            <a:gdLst>
              <a:gd name="T0" fmla="*/ 546 w 546"/>
              <a:gd name="T1" fmla="*/ 404 h 419"/>
              <a:gd name="T2" fmla="*/ 531 w 546"/>
              <a:gd name="T3" fmla="*/ 419 h 419"/>
              <a:gd name="T4" fmla="*/ 15 w 546"/>
              <a:gd name="T5" fmla="*/ 419 h 419"/>
              <a:gd name="T6" fmla="*/ 0 w 546"/>
              <a:gd name="T7" fmla="*/ 404 h 419"/>
              <a:gd name="T8" fmla="*/ 0 w 546"/>
              <a:gd name="T9" fmla="*/ 15 h 419"/>
              <a:gd name="T10" fmla="*/ 15 w 546"/>
              <a:gd name="T11" fmla="*/ 0 h 419"/>
              <a:gd name="T12" fmla="*/ 531 w 546"/>
              <a:gd name="T13" fmla="*/ 0 h 419"/>
              <a:gd name="T14" fmla="*/ 546 w 546"/>
              <a:gd name="T15" fmla="*/ 15 h 419"/>
              <a:gd name="T16" fmla="*/ 546 w 546"/>
              <a:gd name="T17" fmla="*/ 40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419">
                <a:moveTo>
                  <a:pt x="546" y="404"/>
                </a:moveTo>
                <a:cubicBezTo>
                  <a:pt x="546" y="413"/>
                  <a:pt x="539" y="419"/>
                  <a:pt x="531" y="419"/>
                </a:cubicBezTo>
                <a:cubicBezTo>
                  <a:pt x="15" y="419"/>
                  <a:pt x="15" y="419"/>
                  <a:pt x="15" y="419"/>
                </a:cubicBezTo>
                <a:cubicBezTo>
                  <a:pt x="7" y="419"/>
                  <a:pt x="0" y="413"/>
                  <a:pt x="0" y="404"/>
                </a:cubicBezTo>
                <a:cubicBezTo>
                  <a:pt x="0" y="15"/>
                  <a:pt x="0" y="15"/>
                  <a:pt x="0" y="15"/>
                </a:cubicBezTo>
                <a:cubicBezTo>
                  <a:pt x="0" y="7"/>
                  <a:pt x="7" y="0"/>
                  <a:pt x="15" y="0"/>
                </a:cubicBezTo>
                <a:cubicBezTo>
                  <a:pt x="531" y="0"/>
                  <a:pt x="531" y="0"/>
                  <a:pt x="531" y="0"/>
                </a:cubicBezTo>
                <a:cubicBezTo>
                  <a:pt x="539" y="0"/>
                  <a:pt x="546" y="7"/>
                  <a:pt x="546" y="15"/>
                </a:cubicBezTo>
                <a:lnTo>
                  <a:pt x="546" y="404"/>
                </a:lnTo>
                <a:close/>
              </a:path>
            </a:pathLst>
          </a:custGeom>
          <a:solidFill>
            <a:srgbClr val="85CBC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61" name="Freeform 435">
            <a:extLst>
              <a:ext uri="{FF2B5EF4-FFF2-40B4-BE49-F238E27FC236}">
                <a16:creationId xmlns:a16="http://schemas.microsoft.com/office/drawing/2014/main" id="{67A91A33-1C5D-4A56-870D-3BEA8E98DE7E}"/>
              </a:ext>
            </a:extLst>
          </p:cNvPr>
          <p:cNvSpPr>
            <a:spLocks/>
          </p:cNvSpPr>
          <p:nvPr/>
        </p:nvSpPr>
        <p:spPr bwMode="auto">
          <a:xfrm>
            <a:off x="8712967" y="1640425"/>
            <a:ext cx="1633392" cy="117194"/>
          </a:xfrm>
          <a:custGeom>
            <a:avLst/>
            <a:gdLst>
              <a:gd name="T0" fmla="*/ 590 w 590"/>
              <a:gd name="T1" fmla="*/ 22 h 43"/>
              <a:gd name="T2" fmla="*/ 569 w 590"/>
              <a:gd name="T3" fmla="*/ 43 h 43"/>
              <a:gd name="T4" fmla="*/ 21 w 590"/>
              <a:gd name="T5" fmla="*/ 43 h 43"/>
              <a:gd name="T6" fmla="*/ 0 w 590"/>
              <a:gd name="T7" fmla="*/ 22 h 43"/>
              <a:gd name="T8" fmla="*/ 0 w 590"/>
              <a:gd name="T9" fmla="*/ 22 h 43"/>
              <a:gd name="T10" fmla="*/ 21 w 590"/>
              <a:gd name="T11" fmla="*/ 0 h 43"/>
              <a:gd name="T12" fmla="*/ 569 w 590"/>
              <a:gd name="T13" fmla="*/ 0 h 43"/>
              <a:gd name="T14" fmla="*/ 590 w 590"/>
              <a:gd name="T15" fmla="*/ 2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0" h="43">
                <a:moveTo>
                  <a:pt x="590" y="22"/>
                </a:moveTo>
                <a:cubicBezTo>
                  <a:pt x="590" y="33"/>
                  <a:pt x="580" y="43"/>
                  <a:pt x="569" y="43"/>
                </a:cubicBezTo>
                <a:cubicBezTo>
                  <a:pt x="21" y="43"/>
                  <a:pt x="21" y="43"/>
                  <a:pt x="21" y="43"/>
                </a:cubicBezTo>
                <a:cubicBezTo>
                  <a:pt x="9" y="43"/>
                  <a:pt x="0" y="33"/>
                  <a:pt x="0" y="22"/>
                </a:cubicBezTo>
                <a:cubicBezTo>
                  <a:pt x="0" y="22"/>
                  <a:pt x="0" y="22"/>
                  <a:pt x="0" y="22"/>
                </a:cubicBezTo>
                <a:cubicBezTo>
                  <a:pt x="0" y="10"/>
                  <a:pt x="9" y="0"/>
                  <a:pt x="21" y="0"/>
                </a:cubicBezTo>
                <a:cubicBezTo>
                  <a:pt x="569" y="0"/>
                  <a:pt x="569" y="0"/>
                  <a:pt x="569" y="0"/>
                </a:cubicBezTo>
                <a:cubicBezTo>
                  <a:pt x="580" y="0"/>
                  <a:pt x="590" y="10"/>
                  <a:pt x="590" y="22"/>
                </a:cubicBezTo>
                <a:close/>
              </a:path>
            </a:pathLst>
          </a:custGeom>
          <a:solidFill>
            <a:srgbClr val="425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2" name="Freeform 436">
            <a:extLst>
              <a:ext uri="{FF2B5EF4-FFF2-40B4-BE49-F238E27FC236}">
                <a16:creationId xmlns:a16="http://schemas.microsoft.com/office/drawing/2014/main" id="{8672C359-743B-4FA5-A76E-FFA4F6C7EE59}"/>
              </a:ext>
            </a:extLst>
          </p:cNvPr>
          <p:cNvSpPr>
            <a:spLocks/>
          </p:cNvSpPr>
          <p:nvPr/>
        </p:nvSpPr>
        <p:spPr bwMode="auto">
          <a:xfrm>
            <a:off x="8712967" y="1640425"/>
            <a:ext cx="1633392" cy="58597"/>
          </a:xfrm>
          <a:custGeom>
            <a:avLst/>
            <a:gdLst>
              <a:gd name="T0" fmla="*/ 590 w 590"/>
              <a:gd name="T1" fmla="*/ 21 h 21"/>
              <a:gd name="T2" fmla="*/ 569 w 590"/>
              <a:gd name="T3" fmla="*/ 0 h 21"/>
              <a:gd name="T4" fmla="*/ 21 w 590"/>
              <a:gd name="T5" fmla="*/ 0 h 21"/>
              <a:gd name="T6" fmla="*/ 0 w 590"/>
              <a:gd name="T7" fmla="*/ 21 h 21"/>
              <a:gd name="T8" fmla="*/ 590 w 590"/>
              <a:gd name="T9" fmla="*/ 21 h 21"/>
            </a:gdLst>
            <a:ahLst/>
            <a:cxnLst>
              <a:cxn ang="0">
                <a:pos x="T0" y="T1"/>
              </a:cxn>
              <a:cxn ang="0">
                <a:pos x="T2" y="T3"/>
              </a:cxn>
              <a:cxn ang="0">
                <a:pos x="T4" y="T5"/>
              </a:cxn>
              <a:cxn ang="0">
                <a:pos x="T6" y="T7"/>
              </a:cxn>
              <a:cxn ang="0">
                <a:pos x="T8" y="T9"/>
              </a:cxn>
            </a:cxnLst>
            <a:rect l="0" t="0" r="r" b="b"/>
            <a:pathLst>
              <a:path w="590" h="21">
                <a:moveTo>
                  <a:pt x="590" y="21"/>
                </a:moveTo>
                <a:cubicBezTo>
                  <a:pt x="590" y="10"/>
                  <a:pt x="580" y="0"/>
                  <a:pt x="569" y="0"/>
                </a:cubicBezTo>
                <a:cubicBezTo>
                  <a:pt x="21" y="0"/>
                  <a:pt x="21" y="0"/>
                  <a:pt x="21" y="0"/>
                </a:cubicBezTo>
                <a:cubicBezTo>
                  <a:pt x="10" y="0"/>
                  <a:pt x="0" y="10"/>
                  <a:pt x="0" y="21"/>
                </a:cubicBezTo>
                <a:lnTo>
                  <a:pt x="590" y="21"/>
                </a:lnTo>
                <a:close/>
              </a:path>
            </a:pathLst>
          </a:custGeom>
          <a:solidFill>
            <a:srgbClr val="546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4" name="Freeform 448">
            <a:extLst>
              <a:ext uri="{FF2B5EF4-FFF2-40B4-BE49-F238E27FC236}">
                <a16:creationId xmlns:a16="http://schemas.microsoft.com/office/drawing/2014/main" id="{20713A93-4AAD-48EC-B540-FE8D97547D34}"/>
              </a:ext>
            </a:extLst>
          </p:cNvPr>
          <p:cNvSpPr>
            <a:spLocks/>
          </p:cNvSpPr>
          <p:nvPr/>
        </p:nvSpPr>
        <p:spPr bwMode="auto">
          <a:xfrm>
            <a:off x="9167094" y="5031727"/>
            <a:ext cx="1259836" cy="1259836"/>
          </a:xfrm>
          <a:custGeom>
            <a:avLst/>
            <a:gdLst>
              <a:gd name="T0" fmla="*/ 149 w 455"/>
              <a:gd name="T1" fmla="*/ 0 h 455"/>
              <a:gd name="T2" fmla="*/ 306 w 455"/>
              <a:gd name="T3" fmla="*/ 0 h 455"/>
              <a:gd name="T4" fmla="*/ 455 w 455"/>
              <a:gd name="T5" fmla="*/ 149 h 455"/>
              <a:gd name="T6" fmla="*/ 455 w 455"/>
              <a:gd name="T7" fmla="*/ 306 h 455"/>
              <a:gd name="T8" fmla="*/ 306 w 455"/>
              <a:gd name="T9" fmla="*/ 455 h 455"/>
              <a:gd name="T10" fmla="*/ 149 w 455"/>
              <a:gd name="T11" fmla="*/ 455 h 455"/>
              <a:gd name="T12" fmla="*/ 0 w 455"/>
              <a:gd name="T13" fmla="*/ 306 h 455"/>
              <a:gd name="T14" fmla="*/ 0 w 455"/>
              <a:gd name="T15" fmla="*/ 149 h 455"/>
              <a:gd name="T16" fmla="*/ 149 w 455"/>
              <a:gd name="T1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5" h="455">
                <a:moveTo>
                  <a:pt x="149" y="0"/>
                </a:moveTo>
                <a:cubicBezTo>
                  <a:pt x="306" y="0"/>
                  <a:pt x="306" y="0"/>
                  <a:pt x="306" y="0"/>
                </a:cubicBezTo>
                <a:cubicBezTo>
                  <a:pt x="388" y="0"/>
                  <a:pt x="455" y="67"/>
                  <a:pt x="455" y="149"/>
                </a:cubicBezTo>
                <a:cubicBezTo>
                  <a:pt x="455" y="306"/>
                  <a:pt x="455" y="306"/>
                  <a:pt x="455" y="306"/>
                </a:cubicBezTo>
                <a:cubicBezTo>
                  <a:pt x="455" y="388"/>
                  <a:pt x="388" y="455"/>
                  <a:pt x="306" y="455"/>
                </a:cubicBezTo>
                <a:cubicBezTo>
                  <a:pt x="149" y="455"/>
                  <a:pt x="149" y="455"/>
                  <a:pt x="149" y="455"/>
                </a:cubicBezTo>
                <a:cubicBezTo>
                  <a:pt x="67" y="455"/>
                  <a:pt x="0" y="388"/>
                  <a:pt x="0" y="306"/>
                </a:cubicBezTo>
                <a:cubicBezTo>
                  <a:pt x="0" y="149"/>
                  <a:pt x="0" y="149"/>
                  <a:pt x="0" y="149"/>
                </a:cubicBezTo>
                <a:cubicBezTo>
                  <a:pt x="0" y="67"/>
                  <a:pt x="67" y="0"/>
                  <a:pt x="149" y="0"/>
                </a:cubicBezTo>
                <a:close/>
              </a:path>
            </a:pathLst>
          </a:custGeom>
          <a:solidFill>
            <a:srgbClr val="4F9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5" name="Freeform 449">
            <a:extLst>
              <a:ext uri="{FF2B5EF4-FFF2-40B4-BE49-F238E27FC236}">
                <a16:creationId xmlns:a16="http://schemas.microsoft.com/office/drawing/2014/main" id="{47141492-0F60-4E9E-A906-EE67185ADABE}"/>
              </a:ext>
            </a:extLst>
          </p:cNvPr>
          <p:cNvSpPr>
            <a:spLocks noEditPoints="1"/>
          </p:cNvSpPr>
          <p:nvPr/>
        </p:nvSpPr>
        <p:spPr bwMode="auto">
          <a:xfrm>
            <a:off x="9397819" y="5383309"/>
            <a:ext cx="794723" cy="556672"/>
          </a:xfrm>
          <a:custGeom>
            <a:avLst/>
            <a:gdLst>
              <a:gd name="T0" fmla="*/ 8 w 286"/>
              <a:gd name="T1" fmla="*/ 0 h 201"/>
              <a:gd name="T2" fmla="*/ 279 w 286"/>
              <a:gd name="T3" fmla="*/ 0 h 201"/>
              <a:gd name="T4" fmla="*/ 286 w 286"/>
              <a:gd name="T5" fmla="*/ 8 h 201"/>
              <a:gd name="T6" fmla="*/ 286 w 286"/>
              <a:gd name="T7" fmla="*/ 194 h 201"/>
              <a:gd name="T8" fmla="*/ 279 w 286"/>
              <a:gd name="T9" fmla="*/ 201 h 201"/>
              <a:gd name="T10" fmla="*/ 8 w 286"/>
              <a:gd name="T11" fmla="*/ 201 h 201"/>
              <a:gd name="T12" fmla="*/ 0 w 286"/>
              <a:gd name="T13" fmla="*/ 194 h 201"/>
              <a:gd name="T14" fmla="*/ 0 w 286"/>
              <a:gd name="T15" fmla="*/ 8 h 201"/>
              <a:gd name="T16" fmla="*/ 8 w 286"/>
              <a:gd name="T17" fmla="*/ 0 h 201"/>
              <a:gd name="T18" fmla="*/ 100 w 286"/>
              <a:gd name="T19" fmla="*/ 42 h 201"/>
              <a:gd name="T20" fmla="*/ 100 w 286"/>
              <a:gd name="T21" fmla="*/ 101 h 201"/>
              <a:gd name="T22" fmla="*/ 100 w 286"/>
              <a:gd name="T23" fmla="*/ 159 h 201"/>
              <a:gd name="T24" fmla="*/ 151 w 286"/>
              <a:gd name="T25" fmla="*/ 130 h 201"/>
              <a:gd name="T26" fmla="*/ 202 w 286"/>
              <a:gd name="T27" fmla="*/ 101 h 201"/>
              <a:gd name="T28" fmla="*/ 151 w 286"/>
              <a:gd name="T29" fmla="*/ 72 h 201"/>
              <a:gd name="T30" fmla="*/ 100 w 286"/>
              <a:gd name="T31" fmla="*/ 4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01">
                <a:moveTo>
                  <a:pt x="8" y="0"/>
                </a:moveTo>
                <a:cubicBezTo>
                  <a:pt x="279" y="0"/>
                  <a:pt x="279" y="0"/>
                  <a:pt x="279" y="0"/>
                </a:cubicBezTo>
                <a:cubicBezTo>
                  <a:pt x="283" y="0"/>
                  <a:pt x="286" y="4"/>
                  <a:pt x="286" y="8"/>
                </a:cubicBezTo>
                <a:cubicBezTo>
                  <a:pt x="286" y="194"/>
                  <a:pt x="286" y="194"/>
                  <a:pt x="286" y="194"/>
                </a:cubicBezTo>
                <a:cubicBezTo>
                  <a:pt x="286" y="198"/>
                  <a:pt x="283" y="201"/>
                  <a:pt x="279" y="201"/>
                </a:cubicBezTo>
                <a:cubicBezTo>
                  <a:pt x="8" y="201"/>
                  <a:pt x="8" y="201"/>
                  <a:pt x="8" y="201"/>
                </a:cubicBezTo>
                <a:cubicBezTo>
                  <a:pt x="4" y="201"/>
                  <a:pt x="0" y="198"/>
                  <a:pt x="0" y="194"/>
                </a:cubicBezTo>
                <a:cubicBezTo>
                  <a:pt x="0" y="8"/>
                  <a:pt x="0" y="8"/>
                  <a:pt x="0" y="8"/>
                </a:cubicBezTo>
                <a:cubicBezTo>
                  <a:pt x="0" y="4"/>
                  <a:pt x="4" y="0"/>
                  <a:pt x="8" y="0"/>
                </a:cubicBezTo>
                <a:close/>
                <a:moveTo>
                  <a:pt x="100" y="42"/>
                </a:moveTo>
                <a:cubicBezTo>
                  <a:pt x="100" y="101"/>
                  <a:pt x="100" y="101"/>
                  <a:pt x="100" y="101"/>
                </a:cubicBezTo>
                <a:cubicBezTo>
                  <a:pt x="100" y="159"/>
                  <a:pt x="100" y="159"/>
                  <a:pt x="100" y="159"/>
                </a:cubicBezTo>
                <a:cubicBezTo>
                  <a:pt x="151" y="130"/>
                  <a:pt x="151" y="130"/>
                  <a:pt x="151" y="130"/>
                </a:cubicBezTo>
                <a:cubicBezTo>
                  <a:pt x="202" y="101"/>
                  <a:pt x="202" y="101"/>
                  <a:pt x="202" y="101"/>
                </a:cubicBezTo>
                <a:cubicBezTo>
                  <a:pt x="151" y="72"/>
                  <a:pt x="151" y="72"/>
                  <a:pt x="151" y="72"/>
                </a:cubicBezTo>
                <a:lnTo>
                  <a:pt x="100" y="42"/>
                </a:ln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80" name="Rectangle 454">
            <a:extLst>
              <a:ext uri="{FF2B5EF4-FFF2-40B4-BE49-F238E27FC236}">
                <a16:creationId xmlns:a16="http://schemas.microsoft.com/office/drawing/2014/main" id="{F5DBC5B2-A3CF-4832-A7A4-8B9B2A1E19DB}"/>
              </a:ext>
            </a:extLst>
          </p:cNvPr>
          <p:cNvSpPr>
            <a:spLocks noChangeArrowheads="1"/>
          </p:cNvSpPr>
          <p:nvPr/>
        </p:nvSpPr>
        <p:spPr bwMode="auto">
          <a:xfrm>
            <a:off x="9002289" y="2325276"/>
            <a:ext cx="190440" cy="201428"/>
          </a:xfrm>
          <a:prstGeom prst="rect">
            <a:avLst/>
          </a:prstGeom>
          <a:solidFill>
            <a:srgbClr val="4F97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1" name="Rectangle 455">
            <a:extLst>
              <a:ext uri="{FF2B5EF4-FFF2-40B4-BE49-F238E27FC236}">
                <a16:creationId xmlns:a16="http://schemas.microsoft.com/office/drawing/2014/main" id="{57C2592E-3CFD-4DB4-B892-888B87457E9B}"/>
              </a:ext>
            </a:extLst>
          </p:cNvPr>
          <p:cNvSpPr>
            <a:spLocks noChangeArrowheads="1"/>
          </p:cNvSpPr>
          <p:nvPr/>
        </p:nvSpPr>
        <p:spPr bwMode="auto">
          <a:xfrm>
            <a:off x="9284288" y="2076239"/>
            <a:ext cx="186779" cy="446802"/>
          </a:xfrm>
          <a:prstGeom prst="rect">
            <a:avLst/>
          </a:prstGeom>
          <a:solidFill>
            <a:srgbClr val="0E3C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2" name="Rectangle 456">
            <a:extLst>
              <a:ext uri="{FF2B5EF4-FFF2-40B4-BE49-F238E27FC236}">
                <a16:creationId xmlns:a16="http://schemas.microsoft.com/office/drawing/2014/main" id="{BEE65580-09E0-4684-A989-5FD499576A73}"/>
              </a:ext>
            </a:extLst>
          </p:cNvPr>
          <p:cNvSpPr>
            <a:spLocks noChangeArrowheads="1"/>
          </p:cNvSpPr>
          <p:nvPr/>
        </p:nvSpPr>
        <p:spPr bwMode="auto">
          <a:xfrm>
            <a:off x="9558960" y="2153149"/>
            <a:ext cx="190440" cy="373556"/>
          </a:xfrm>
          <a:prstGeom prst="rect">
            <a:avLst/>
          </a:prstGeom>
          <a:solidFill>
            <a:srgbClr val="FBBF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3" name="Rectangle 457">
            <a:extLst>
              <a:ext uri="{FF2B5EF4-FFF2-40B4-BE49-F238E27FC236}">
                <a16:creationId xmlns:a16="http://schemas.microsoft.com/office/drawing/2014/main" id="{9AFF0137-54DD-4139-B0B1-DD9CB2891AC3}"/>
              </a:ext>
            </a:extLst>
          </p:cNvPr>
          <p:cNvSpPr>
            <a:spLocks noChangeArrowheads="1"/>
          </p:cNvSpPr>
          <p:nvPr/>
        </p:nvSpPr>
        <p:spPr bwMode="auto">
          <a:xfrm>
            <a:off x="9840960" y="1948059"/>
            <a:ext cx="190440" cy="5749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4" name="Rectangle 458">
            <a:extLst>
              <a:ext uri="{FF2B5EF4-FFF2-40B4-BE49-F238E27FC236}">
                <a16:creationId xmlns:a16="http://schemas.microsoft.com/office/drawing/2014/main" id="{8046BE4F-00A4-4A75-AA79-D4D9248DBFFC}"/>
              </a:ext>
            </a:extLst>
          </p:cNvPr>
          <p:cNvSpPr>
            <a:spLocks noChangeArrowheads="1"/>
          </p:cNvSpPr>
          <p:nvPr/>
        </p:nvSpPr>
        <p:spPr bwMode="auto">
          <a:xfrm>
            <a:off x="8936367" y="2493743"/>
            <a:ext cx="1160955" cy="329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nvGrpSpPr>
          <p:cNvPr id="200" name="Grupo 199">
            <a:extLst>
              <a:ext uri="{FF2B5EF4-FFF2-40B4-BE49-F238E27FC236}">
                <a16:creationId xmlns:a16="http://schemas.microsoft.com/office/drawing/2014/main" id="{AA85E5B9-CDB7-4DAF-89CB-CD8A5025202E}"/>
              </a:ext>
            </a:extLst>
          </p:cNvPr>
          <p:cNvGrpSpPr/>
          <p:nvPr/>
        </p:nvGrpSpPr>
        <p:grpSpPr>
          <a:xfrm>
            <a:off x="7238625" y="2881948"/>
            <a:ext cx="1904405" cy="1908066"/>
            <a:chOff x="7522714" y="2881948"/>
            <a:chExt cx="1904405" cy="1908066"/>
          </a:xfrm>
        </p:grpSpPr>
        <p:sp>
          <p:nvSpPr>
            <p:cNvPr id="167" name="Freeform 441">
              <a:extLst>
                <a:ext uri="{FF2B5EF4-FFF2-40B4-BE49-F238E27FC236}">
                  <a16:creationId xmlns:a16="http://schemas.microsoft.com/office/drawing/2014/main" id="{6B17C025-CFCC-42DC-9DA3-AC4A462D1D77}"/>
                </a:ext>
              </a:extLst>
            </p:cNvPr>
            <p:cNvSpPr>
              <a:spLocks/>
            </p:cNvSpPr>
            <p:nvPr/>
          </p:nvSpPr>
          <p:spPr bwMode="auto">
            <a:xfrm>
              <a:off x="8478579" y="3837813"/>
              <a:ext cx="527373" cy="531037"/>
            </a:xfrm>
            <a:custGeom>
              <a:avLst/>
              <a:gdLst>
                <a:gd name="T0" fmla="*/ 0 w 144"/>
                <a:gd name="T1" fmla="*/ 36 h 145"/>
                <a:gd name="T2" fmla="*/ 109 w 144"/>
                <a:gd name="T3" fmla="*/ 145 h 145"/>
                <a:gd name="T4" fmla="*/ 144 w 144"/>
                <a:gd name="T5" fmla="*/ 109 h 145"/>
                <a:gd name="T6" fmla="*/ 36 w 144"/>
                <a:gd name="T7" fmla="*/ 0 h 145"/>
                <a:gd name="T8" fmla="*/ 0 w 144"/>
                <a:gd name="T9" fmla="*/ 36 h 145"/>
              </a:gdLst>
              <a:ahLst/>
              <a:cxnLst>
                <a:cxn ang="0">
                  <a:pos x="T0" y="T1"/>
                </a:cxn>
                <a:cxn ang="0">
                  <a:pos x="T2" y="T3"/>
                </a:cxn>
                <a:cxn ang="0">
                  <a:pos x="T4" y="T5"/>
                </a:cxn>
                <a:cxn ang="0">
                  <a:pos x="T6" y="T7"/>
                </a:cxn>
                <a:cxn ang="0">
                  <a:pos x="T8" y="T9"/>
                </a:cxn>
              </a:cxnLst>
              <a:rect l="0" t="0" r="r" b="b"/>
              <a:pathLst>
                <a:path w="144" h="145">
                  <a:moveTo>
                    <a:pt x="0" y="36"/>
                  </a:moveTo>
                  <a:lnTo>
                    <a:pt x="109" y="145"/>
                  </a:lnTo>
                  <a:lnTo>
                    <a:pt x="144" y="109"/>
                  </a:lnTo>
                  <a:lnTo>
                    <a:pt x="36" y="0"/>
                  </a:lnTo>
                  <a:lnTo>
                    <a:pt x="0" y="36"/>
                  </a:lnTo>
                  <a:close/>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8" name="Freeform 442">
              <a:extLst>
                <a:ext uri="{FF2B5EF4-FFF2-40B4-BE49-F238E27FC236}">
                  <a16:creationId xmlns:a16="http://schemas.microsoft.com/office/drawing/2014/main" id="{FD64BA03-3EE7-4F0F-B975-69B92AB8E4C8}"/>
                </a:ext>
              </a:extLst>
            </p:cNvPr>
            <p:cNvSpPr>
              <a:spLocks/>
            </p:cNvSpPr>
            <p:nvPr/>
          </p:nvSpPr>
          <p:spPr bwMode="auto">
            <a:xfrm>
              <a:off x="8705642" y="4068537"/>
              <a:ext cx="721477" cy="721477"/>
            </a:xfrm>
            <a:custGeom>
              <a:avLst/>
              <a:gdLst>
                <a:gd name="T0" fmla="*/ 88 w 260"/>
                <a:gd name="T1" fmla="*/ 5 h 260"/>
                <a:gd name="T2" fmla="*/ 67 w 260"/>
                <a:gd name="T3" fmla="*/ 5 h 260"/>
                <a:gd name="T4" fmla="*/ 6 w 260"/>
                <a:gd name="T5" fmla="*/ 67 h 260"/>
                <a:gd name="T6" fmla="*/ 6 w 260"/>
                <a:gd name="T7" fmla="*/ 88 h 260"/>
                <a:gd name="T8" fmla="*/ 161 w 260"/>
                <a:gd name="T9" fmla="*/ 243 h 260"/>
                <a:gd name="T10" fmla="*/ 223 w 260"/>
                <a:gd name="T11" fmla="*/ 243 h 260"/>
                <a:gd name="T12" fmla="*/ 243 w 260"/>
                <a:gd name="T13" fmla="*/ 222 h 260"/>
                <a:gd name="T14" fmla="*/ 243 w 260"/>
                <a:gd name="T15" fmla="*/ 161 h 260"/>
                <a:gd name="T16" fmla="*/ 88 w 260"/>
                <a:gd name="T17" fmla="*/ 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60">
                  <a:moveTo>
                    <a:pt x="88" y="5"/>
                  </a:moveTo>
                  <a:cubicBezTo>
                    <a:pt x="82" y="0"/>
                    <a:pt x="73" y="0"/>
                    <a:pt x="67" y="5"/>
                  </a:cubicBezTo>
                  <a:cubicBezTo>
                    <a:pt x="6" y="67"/>
                    <a:pt x="6" y="67"/>
                    <a:pt x="6" y="67"/>
                  </a:cubicBezTo>
                  <a:cubicBezTo>
                    <a:pt x="0" y="73"/>
                    <a:pt x="0" y="82"/>
                    <a:pt x="6" y="88"/>
                  </a:cubicBezTo>
                  <a:cubicBezTo>
                    <a:pt x="161" y="243"/>
                    <a:pt x="161" y="243"/>
                    <a:pt x="161" y="243"/>
                  </a:cubicBezTo>
                  <a:cubicBezTo>
                    <a:pt x="178" y="260"/>
                    <a:pt x="206" y="260"/>
                    <a:pt x="223" y="243"/>
                  </a:cubicBezTo>
                  <a:cubicBezTo>
                    <a:pt x="243" y="222"/>
                    <a:pt x="243" y="222"/>
                    <a:pt x="243" y="222"/>
                  </a:cubicBezTo>
                  <a:cubicBezTo>
                    <a:pt x="260" y="205"/>
                    <a:pt x="260" y="178"/>
                    <a:pt x="243" y="161"/>
                  </a:cubicBezTo>
                  <a:lnTo>
                    <a:pt x="88" y="5"/>
                  </a:lnTo>
                  <a:close/>
                </a:path>
              </a:pathLst>
            </a:custGeom>
            <a:solidFill>
              <a:srgbClr val="FBBF5C"/>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69" name="Freeform 443">
              <a:extLst>
                <a:ext uri="{FF2B5EF4-FFF2-40B4-BE49-F238E27FC236}">
                  <a16:creationId xmlns:a16="http://schemas.microsoft.com/office/drawing/2014/main" id="{C38E75C5-9665-4361-80D3-43EC50EAD6B3}"/>
                </a:ext>
              </a:extLst>
            </p:cNvPr>
            <p:cNvSpPr>
              <a:spLocks noEditPoints="1"/>
            </p:cNvSpPr>
            <p:nvPr/>
          </p:nvSpPr>
          <p:spPr bwMode="auto">
            <a:xfrm>
              <a:off x="7522714" y="2881948"/>
              <a:ext cx="1300123" cy="1300123"/>
            </a:xfrm>
            <a:custGeom>
              <a:avLst/>
              <a:gdLst>
                <a:gd name="T0" fmla="*/ 84 w 470"/>
                <a:gd name="T1" fmla="*/ 83 h 469"/>
                <a:gd name="T2" fmla="*/ 84 w 470"/>
                <a:gd name="T3" fmla="*/ 385 h 469"/>
                <a:gd name="T4" fmla="*/ 386 w 470"/>
                <a:gd name="T5" fmla="*/ 386 h 469"/>
                <a:gd name="T6" fmla="*/ 386 w 470"/>
                <a:gd name="T7" fmla="*/ 83 h 469"/>
                <a:gd name="T8" fmla="*/ 84 w 470"/>
                <a:gd name="T9" fmla="*/ 83 h 469"/>
                <a:gd name="T10" fmla="*/ 346 w 470"/>
                <a:gd name="T11" fmla="*/ 346 h 469"/>
                <a:gd name="T12" fmla="*/ 123 w 470"/>
                <a:gd name="T13" fmla="*/ 346 h 469"/>
                <a:gd name="T14" fmla="*/ 123 w 470"/>
                <a:gd name="T15" fmla="*/ 123 h 469"/>
                <a:gd name="T16" fmla="*/ 346 w 470"/>
                <a:gd name="T17" fmla="*/ 123 h 469"/>
                <a:gd name="T18" fmla="*/ 346 w 470"/>
                <a:gd name="T19" fmla="*/ 34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69">
                  <a:moveTo>
                    <a:pt x="84" y="83"/>
                  </a:moveTo>
                  <a:cubicBezTo>
                    <a:pt x="0" y="167"/>
                    <a:pt x="0" y="302"/>
                    <a:pt x="84" y="385"/>
                  </a:cubicBezTo>
                  <a:cubicBezTo>
                    <a:pt x="167" y="469"/>
                    <a:pt x="303" y="469"/>
                    <a:pt x="386" y="386"/>
                  </a:cubicBezTo>
                  <a:cubicBezTo>
                    <a:pt x="469" y="302"/>
                    <a:pt x="470" y="167"/>
                    <a:pt x="386" y="83"/>
                  </a:cubicBezTo>
                  <a:cubicBezTo>
                    <a:pt x="303" y="0"/>
                    <a:pt x="167" y="0"/>
                    <a:pt x="84" y="83"/>
                  </a:cubicBezTo>
                  <a:close/>
                  <a:moveTo>
                    <a:pt x="346" y="346"/>
                  </a:moveTo>
                  <a:cubicBezTo>
                    <a:pt x="285" y="408"/>
                    <a:pt x="185" y="407"/>
                    <a:pt x="123" y="346"/>
                  </a:cubicBezTo>
                  <a:cubicBezTo>
                    <a:pt x="62" y="284"/>
                    <a:pt x="62" y="184"/>
                    <a:pt x="123" y="123"/>
                  </a:cubicBezTo>
                  <a:cubicBezTo>
                    <a:pt x="185" y="61"/>
                    <a:pt x="285" y="61"/>
                    <a:pt x="346" y="123"/>
                  </a:cubicBezTo>
                  <a:cubicBezTo>
                    <a:pt x="408" y="184"/>
                    <a:pt x="408" y="284"/>
                    <a:pt x="346" y="346"/>
                  </a:cubicBezTo>
                  <a:close/>
                </a:path>
              </a:pathLst>
            </a:custGeom>
            <a:solidFill>
              <a:srgbClr val="425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7" name="Oval 461">
              <a:extLst>
                <a:ext uri="{FF2B5EF4-FFF2-40B4-BE49-F238E27FC236}">
                  <a16:creationId xmlns:a16="http://schemas.microsoft.com/office/drawing/2014/main" id="{2A4CC554-535F-4F65-9022-D97A6B3012FF}"/>
                </a:ext>
              </a:extLst>
            </p:cNvPr>
            <p:cNvSpPr>
              <a:spLocks noChangeArrowheads="1"/>
            </p:cNvSpPr>
            <p:nvPr/>
          </p:nvSpPr>
          <p:spPr bwMode="auto">
            <a:xfrm>
              <a:off x="7709493" y="3065063"/>
              <a:ext cx="926567" cy="92656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93" name="Freeform 467">
            <a:extLst>
              <a:ext uri="{FF2B5EF4-FFF2-40B4-BE49-F238E27FC236}">
                <a16:creationId xmlns:a16="http://schemas.microsoft.com/office/drawing/2014/main" id="{380E5E5E-2386-4ED6-AE64-B4A41F8238E9}"/>
              </a:ext>
            </a:extLst>
          </p:cNvPr>
          <p:cNvSpPr>
            <a:spLocks/>
          </p:cNvSpPr>
          <p:nvPr/>
        </p:nvSpPr>
        <p:spPr bwMode="auto">
          <a:xfrm>
            <a:off x="9562624" y="3632723"/>
            <a:ext cx="860645" cy="864306"/>
          </a:xfrm>
          <a:custGeom>
            <a:avLst/>
            <a:gdLst>
              <a:gd name="T0" fmla="*/ 102 w 311"/>
              <a:gd name="T1" fmla="*/ 0 h 312"/>
              <a:gd name="T2" fmla="*/ 209 w 311"/>
              <a:gd name="T3" fmla="*/ 0 h 312"/>
              <a:gd name="T4" fmla="*/ 311 w 311"/>
              <a:gd name="T5" fmla="*/ 103 h 312"/>
              <a:gd name="T6" fmla="*/ 311 w 311"/>
              <a:gd name="T7" fmla="*/ 210 h 312"/>
              <a:gd name="T8" fmla="*/ 209 w 311"/>
              <a:gd name="T9" fmla="*/ 312 h 312"/>
              <a:gd name="T10" fmla="*/ 102 w 311"/>
              <a:gd name="T11" fmla="*/ 312 h 312"/>
              <a:gd name="T12" fmla="*/ 0 w 311"/>
              <a:gd name="T13" fmla="*/ 210 h 312"/>
              <a:gd name="T14" fmla="*/ 0 w 311"/>
              <a:gd name="T15" fmla="*/ 103 h 312"/>
              <a:gd name="T16" fmla="*/ 102 w 311"/>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312">
                <a:moveTo>
                  <a:pt x="102" y="0"/>
                </a:moveTo>
                <a:cubicBezTo>
                  <a:pt x="209" y="0"/>
                  <a:pt x="209" y="0"/>
                  <a:pt x="209" y="0"/>
                </a:cubicBezTo>
                <a:cubicBezTo>
                  <a:pt x="265" y="0"/>
                  <a:pt x="311" y="46"/>
                  <a:pt x="311" y="103"/>
                </a:cubicBezTo>
                <a:cubicBezTo>
                  <a:pt x="311" y="210"/>
                  <a:pt x="311" y="210"/>
                  <a:pt x="311" y="210"/>
                </a:cubicBezTo>
                <a:cubicBezTo>
                  <a:pt x="311" y="266"/>
                  <a:pt x="265" y="312"/>
                  <a:pt x="209" y="312"/>
                </a:cubicBezTo>
                <a:cubicBezTo>
                  <a:pt x="102" y="312"/>
                  <a:pt x="102" y="312"/>
                  <a:pt x="102" y="312"/>
                </a:cubicBezTo>
                <a:cubicBezTo>
                  <a:pt x="46" y="312"/>
                  <a:pt x="0" y="266"/>
                  <a:pt x="0" y="210"/>
                </a:cubicBezTo>
                <a:cubicBezTo>
                  <a:pt x="0" y="103"/>
                  <a:pt x="0" y="103"/>
                  <a:pt x="0" y="103"/>
                </a:cubicBezTo>
                <a:cubicBezTo>
                  <a:pt x="0" y="46"/>
                  <a:pt x="46" y="0"/>
                  <a:pt x="102" y="0"/>
                </a:cubicBezTo>
                <a:close/>
              </a:path>
            </a:pathLst>
          </a:custGeom>
          <a:solidFill>
            <a:srgbClr val="FFFFFF"/>
          </a:solidFill>
          <a:ln w="9525" cap="flat">
            <a:solidFill>
              <a:srgbClr val="1E1E1C"/>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dirty="0"/>
          </a:p>
        </p:txBody>
      </p:sp>
      <p:sp>
        <p:nvSpPr>
          <p:cNvPr id="194" name="Freeform 468">
            <a:extLst>
              <a:ext uri="{FF2B5EF4-FFF2-40B4-BE49-F238E27FC236}">
                <a16:creationId xmlns:a16="http://schemas.microsoft.com/office/drawing/2014/main" id="{AA337257-5F34-4B48-8C61-FECDE3B03440}"/>
              </a:ext>
            </a:extLst>
          </p:cNvPr>
          <p:cNvSpPr>
            <a:spLocks/>
          </p:cNvSpPr>
          <p:nvPr/>
        </p:nvSpPr>
        <p:spPr bwMode="auto">
          <a:xfrm>
            <a:off x="9720102" y="3786540"/>
            <a:ext cx="468776" cy="553011"/>
          </a:xfrm>
          <a:custGeom>
            <a:avLst/>
            <a:gdLst>
              <a:gd name="T0" fmla="*/ 61 w 169"/>
              <a:gd name="T1" fmla="*/ 143 h 200"/>
              <a:gd name="T2" fmla="*/ 61 w 169"/>
              <a:gd name="T3" fmla="*/ 30 h 200"/>
              <a:gd name="T4" fmla="*/ 61 w 169"/>
              <a:gd name="T5" fmla="*/ 30 h 200"/>
              <a:gd name="T6" fmla="*/ 61 w 169"/>
              <a:gd name="T7" fmla="*/ 30 h 200"/>
              <a:gd name="T8" fmla="*/ 61 w 169"/>
              <a:gd name="T9" fmla="*/ 29 h 200"/>
              <a:gd name="T10" fmla="*/ 61 w 169"/>
              <a:gd name="T11" fmla="*/ 29 h 200"/>
              <a:gd name="T12" fmla="*/ 61 w 169"/>
              <a:gd name="T13" fmla="*/ 29 h 200"/>
              <a:gd name="T14" fmla="*/ 61 w 169"/>
              <a:gd name="T15" fmla="*/ 29 h 200"/>
              <a:gd name="T16" fmla="*/ 61 w 169"/>
              <a:gd name="T17" fmla="*/ 29 h 200"/>
              <a:gd name="T18" fmla="*/ 61 w 169"/>
              <a:gd name="T19" fmla="*/ 28 h 200"/>
              <a:gd name="T20" fmla="*/ 61 w 169"/>
              <a:gd name="T21" fmla="*/ 28 h 200"/>
              <a:gd name="T22" fmla="*/ 62 w 169"/>
              <a:gd name="T23" fmla="*/ 28 h 200"/>
              <a:gd name="T24" fmla="*/ 62 w 169"/>
              <a:gd name="T25" fmla="*/ 27 h 200"/>
              <a:gd name="T26" fmla="*/ 62 w 169"/>
              <a:gd name="T27" fmla="*/ 26 h 200"/>
              <a:gd name="T28" fmla="*/ 62 w 169"/>
              <a:gd name="T29" fmla="*/ 26 h 200"/>
              <a:gd name="T30" fmla="*/ 63 w 169"/>
              <a:gd name="T31" fmla="*/ 26 h 200"/>
              <a:gd name="T32" fmla="*/ 63 w 169"/>
              <a:gd name="T33" fmla="*/ 26 h 200"/>
              <a:gd name="T34" fmla="*/ 63 w 169"/>
              <a:gd name="T35" fmla="*/ 25 h 200"/>
              <a:gd name="T36" fmla="*/ 63 w 169"/>
              <a:gd name="T37" fmla="*/ 25 h 200"/>
              <a:gd name="T38" fmla="*/ 63 w 169"/>
              <a:gd name="T39" fmla="*/ 25 h 200"/>
              <a:gd name="T40" fmla="*/ 63 w 169"/>
              <a:gd name="T41" fmla="*/ 25 h 200"/>
              <a:gd name="T42" fmla="*/ 64 w 169"/>
              <a:gd name="T43" fmla="*/ 25 h 200"/>
              <a:gd name="T44" fmla="*/ 64 w 169"/>
              <a:gd name="T45" fmla="*/ 24 h 200"/>
              <a:gd name="T46" fmla="*/ 64 w 169"/>
              <a:gd name="T47" fmla="*/ 24 h 200"/>
              <a:gd name="T48" fmla="*/ 64 w 169"/>
              <a:gd name="T49" fmla="*/ 24 h 200"/>
              <a:gd name="T50" fmla="*/ 65 w 169"/>
              <a:gd name="T51" fmla="*/ 24 h 200"/>
              <a:gd name="T52" fmla="*/ 65 w 169"/>
              <a:gd name="T53" fmla="*/ 24 h 200"/>
              <a:gd name="T54" fmla="*/ 65 w 169"/>
              <a:gd name="T55" fmla="*/ 23 h 200"/>
              <a:gd name="T56" fmla="*/ 66 w 169"/>
              <a:gd name="T57" fmla="*/ 23 h 200"/>
              <a:gd name="T58" fmla="*/ 68 w 169"/>
              <a:gd name="T59" fmla="*/ 23 h 200"/>
              <a:gd name="T60" fmla="*/ 169 w 169"/>
              <a:gd name="T61" fmla="*/ 6 h 200"/>
              <a:gd name="T62" fmla="*/ 169 w 169"/>
              <a:gd name="T63" fmla="*/ 9 h 200"/>
              <a:gd name="T64" fmla="*/ 169 w 169"/>
              <a:gd name="T65" fmla="*/ 147 h 200"/>
              <a:gd name="T66" fmla="*/ 131 w 169"/>
              <a:gd name="T67" fmla="*/ 178 h 200"/>
              <a:gd name="T68" fmla="*/ 105 w 169"/>
              <a:gd name="T69" fmla="*/ 170 h 200"/>
              <a:gd name="T70" fmla="*/ 105 w 169"/>
              <a:gd name="T71" fmla="*/ 124 h 200"/>
              <a:gd name="T72" fmla="*/ 154 w 169"/>
              <a:gd name="T73" fmla="*/ 122 h 200"/>
              <a:gd name="T74" fmla="*/ 77 w 169"/>
              <a:gd name="T75" fmla="*/ 59 h 200"/>
              <a:gd name="T76" fmla="*/ 77 w 169"/>
              <a:gd name="T77" fmla="*/ 169 h 200"/>
              <a:gd name="T78" fmla="*/ 77 w 169"/>
              <a:gd name="T79" fmla="*/ 169 h 200"/>
              <a:gd name="T80" fmla="*/ 39 w 169"/>
              <a:gd name="T81" fmla="*/ 200 h 200"/>
              <a:gd name="T82" fmla="*/ 0 w 169"/>
              <a:gd name="T83" fmla="*/ 168 h 200"/>
              <a:gd name="T84" fmla="*/ 39 w 169"/>
              <a:gd name="T85" fmla="*/ 13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200">
                <a:moveTo>
                  <a:pt x="39" y="137"/>
                </a:moveTo>
                <a:cubicBezTo>
                  <a:pt x="47" y="137"/>
                  <a:pt x="55" y="139"/>
                  <a:pt x="61" y="143"/>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8"/>
                  <a:pt x="61" y="28"/>
                  <a:pt x="61" y="28"/>
                </a:cubicBezTo>
                <a:cubicBezTo>
                  <a:pt x="61" y="28"/>
                  <a:pt x="61" y="28"/>
                  <a:pt x="61" y="28"/>
                </a:cubicBezTo>
                <a:cubicBezTo>
                  <a:pt x="61" y="28"/>
                  <a:pt x="61" y="28"/>
                  <a:pt x="61" y="28"/>
                </a:cubicBezTo>
                <a:cubicBezTo>
                  <a:pt x="61" y="28"/>
                  <a:pt x="61" y="28"/>
                  <a:pt x="61" y="28"/>
                </a:cubicBezTo>
                <a:cubicBezTo>
                  <a:pt x="62" y="28"/>
                  <a:pt x="62" y="28"/>
                  <a:pt x="62" y="28"/>
                </a:cubicBezTo>
                <a:cubicBezTo>
                  <a:pt x="62" y="28"/>
                  <a:pt x="62" y="28"/>
                  <a:pt x="62" y="28"/>
                </a:cubicBezTo>
                <a:cubicBezTo>
                  <a:pt x="62" y="28"/>
                  <a:pt x="62" y="28"/>
                  <a:pt x="62" y="28"/>
                </a:cubicBezTo>
                <a:cubicBezTo>
                  <a:pt x="62" y="27"/>
                  <a:pt x="62" y="27"/>
                  <a:pt x="62" y="27"/>
                </a:cubicBezTo>
                <a:cubicBezTo>
                  <a:pt x="62" y="26"/>
                  <a:pt x="62" y="26"/>
                  <a:pt x="62" y="26"/>
                </a:cubicBezTo>
                <a:cubicBezTo>
                  <a:pt x="62" y="26"/>
                  <a:pt x="62" y="26"/>
                  <a:pt x="62" y="26"/>
                </a:cubicBezTo>
                <a:cubicBezTo>
                  <a:pt x="62" y="26"/>
                  <a:pt x="62" y="26"/>
                  <a:pt x="62" y="26"/>
                </a:cubicBezTo>
                <a:cubicBezTo>
                  <a:pt x="62" y="26"/>
                  <a:pt x="62" y="26"/>
                  <a:pt x="62" y="26"/>
                </a:cubicBezTo>
                <a:cubicBezTo>
                  <a:pt x="63" y="26"/>
                  <a:pt x="63" y="26"/>
                  <a:pt x="63" y="26"/>
                </a:cubicBezTo>
                <a:cubicBezTo>
                  <a:pt x="63" y="26"/>
                  <a:pt x="63" y="26"/>
                  <a:pt x="63" y="26"/>
                </a:cubicBezTo>
                <a:cubicBezTo>
                  <a:pt x="63" y="26"/>
                  <a:pt x="63" y="26"/>
                  <a:pt x="63" y="26"/>
                </a:cubicBezTo>
                <a:cubicBezTo>
                  <a:pt x="63" y="26"/>
                  <a:pt x="63" y="26"/>
                  <a:pt x="63" y="26"/>
                </a:cubicBezTo>
                <a:cubicBezTo>
                  <a:pt x="63" y="25"/>
                  <a:pt x="63" y="25"/>
                  <a:pt x="63" y="25"/>
                </a:cubicBezTo>
                <a:cubicBezTo>
                  <a:pt x="63" y="25"/>
                  <a:pt x="63" y="25"/>
                  <a:pt x="63" y="25"/>
                </a:cubicBezTo>
                <a:cubicBezTo>
                  <a:pt x="63" y="25"/>
                  <a:pt x="63" y="25"/>
                  <a:pt x="63" y="25"/>
                </a:cubicBezTo>
                <a:cubicBezTo>
                  <a:pt x="63" y="25"/>
                  <a:pt x="63" y="25"/>
                  <a:pt x="63" y="25"/>
                </a:cubicBezTo>
                <a:cubicBezTo>
                  <a:pt x="63" y="25"/>
                  <a:pt x="63" y="25"/>
                  <a:pt x="63" y="25"/>
                </a:cubicBezTo>
                <a:cubicBezTo>
                  <a:pt x="63" y="25"/>
                  <a:pt x="63" y="25"/>
                  <a:pt x="63" y="25"/>
                </a:cubicBezTo>
                <a:cubicBezTo>
                  <a:pt x="63" y="25"/>
                  <a:pt x="63" y="25"/>
                  <a:pt x="63" y="25"/>
                </a:cubicBezTo>
                <a:cubicBezTo>
                  <a:pt x="63" y="25"/>
                  <a:pt x="63" y="25"/>
                  <a:pt x="63"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5" y="24"/>
                  <a:pt x="65" y="24"/>
                  <a:pt x="65" y="24"/>
                </a:cubicBezTo>
                <a:cubicBezTo>
                  <a:pt x="65" y="24"/>
                  <a:pt x="65" y="24"/>
                  <a:pt x="65" y="24"/>
                </a:cubicBezTo>
                <a:cubicBezTo>
                  <a:pt x="65" y="24"/>
                  <a:pt x="65" y="24"/>
                  <a:pt x="65" y="24"/>
                </a:cubicBezTo>
                <a:cubicBezTo>
                  <a:pt x="65" y="24"/>
                  <a:pt x="65" y="24"/>
                  <a:pt x="65" y="24"/>
                </a:cubicBezTo>
                <a:cubicBezTo>
                  <a:pt x="65" y="24"/>
                  <a:pt x="65" y="24"/>
                  <a:pt x="65" y="24"/>
                </a:cubicBezTo>
                <a:cubicBezTo>
                  <a:pt x="65" y="23"/>
                  <a:pt x="65" y="23"/>
                  <a:pt x="65" y="23"/>
                </a:cubicBezTo>
                <a:cubicBezTo>
                  <a:pt x="65" y="23"/>
                  <a:pt x="65" y="23"/>
                  <a:pt x="65" y="23"/>
                </a:cubicBezTo>
                <a:cubicBezTo>
                  <a:pt x="66" y="23"/>
                  <a:pt x="66" y="23"/>
                  <a:pt x="66" y="23"/>
                </a:cubicBezTo>
                <a:cubicBezTo>
                  <a:pt x="66" y="23"/>
                  <a:pt x="66" y="23"/>
                  <a:pt x="66" y="23"/>
                </a:cubicBezTo>
                <a:cubicBezTo>
                  <a:pt x="67" y="23"/>
                  <a:pt x="67" y="23"/>
                  <a:pt x="68" y="23"/>
                </a:cubicBezTo>
                <a:cubicBezTo>
                  <a:pt x="160" y="1"/>
                  <a:pt x="160" y="1"/>
                  <a:pt x="160" y="1"/>
                </a:cubicBezTo>
                <a:cubicBezTo>
                  <a:pt x="164" y="0"/>
                  <a:pt x="168" y="2"/>
                  <a:pt x="169" y="6"/>
                </a:cubicBezTo>
                <a:cubicBezTo>
                  <a:pt x="169" y="6"/>
                  <a:pt x="169" y="6"/>
                  <a:pt x="169" y="6"/>
                </a:cubicBezTo>
                <a:cubicBezTo>
                  <a:pt x="169" y="7"/>
                  <a:pt x="169" y="8"/>
                  <a:pt x="169" y="9"/>
                </a:cubicBezTo>
                <a:cubicBezTo>
                  <a:pt x="169" y="147"/>
                  <a:pt x="169" y="147"/>
                  <a:pt x="169" y="147"/>
                </a:cubicBezTo>
                <a:cubicBezTo>
                  <a:pt x="169" y="147"/>
                  <a:pt x="169" y="147"/>
                  <a:pt x="169" y="147"/>
                </a:cubicBezTo>
                <a:cubicBezTo>
                  <a:pt x="169" y="156"/>
                  <a:pt x="165" y="164"/>
                  <a:pt x="157" y="170"/>
                </a:cubicBezTo>
                <a:cubicBezTo>
                  <a:pt x="151" y="175"/>
                  <a:pt x="141" y="178"/>
                  <a:pt x="131" y="178"/>
                </a:cubicBezTo>
                <a:cubicBezTo>
                  <a:pt x="121" y="178"/>
                  <a:pt x="112" y="175"/>
                  <a:pt x="105" y="170"/>
                </a:cubicBezTo>
                <a:cubicBezTo>
                  <a:pt x="105" y="170"/>
                  <a:pt x="105" y="170"/>
                  <a:pt x="105" y="170"/>
                </a:cubicBezTo>
                <a:cubicBezTo>
                  <a:pt x="98" y="164"/>
                  <a:pt x="93" y="156"/>
                  <a:pt x="93" y="147"/>
                </a:cubicBezTo>
                <a:cubicBezTo>
                  <a:pt x="93" y="138"/>
                  <a:pt x="98" y="130"/>
                  <a:pt x="105" y="124"/>
                </a:cubicBezTo>
                <a:cubicBezTo>
                  <a:pt x="112" y="119"/>
                  <a:pt x="121" y="116"/>
                  <a:pt x="131" y="116"/>
                </a:cubicBezTo>
                <a:cubicBezTo>
                  <a:pt x="140" y="116"/>
                  <a:pt x="147" y="118"/>
                  <a:pt x="154" y="122"/>
                </a:cubicBezTo>
                <a:cubicBezTo>
                  <a:pt x="154" y="41"/>
                  <a:pt x="154" y="41"/>
                  <a:pt x="154" y="41"/>
                </a:cubicBezTo>
                <a:cubicBezTo>
                  <a:pt x="77" y="59"/>
                  <a:pt x="77" y="59"/>
                  <a:pt x="77" y="59"/>
                </a:cubicBezTo>
                <a:cubicBezTo>
                  <a:pt x="77" y="168"/>
                  <a:pt x="77" y="168"/>
                  <a:pt x="77" y="168"/>
                </a:cubicBezTo>
                <a:cubicBezTo>
                  <a:pt x="77" y="169"/>
                  <a:pt x="77" y="169"/>
                  <a:pt x="77" y="169"/>
                </a:cubicBezTo>
                <a:cubicBezTo>
                  <a:pt x="77" y="169"/>
                  <a:pt x="77" y="169"/>
                  <a:pt x="77" y="169"/>
                </a:cubicBezTo>
                <a:cubicBezTo>
                  <a:pt x="77" y="169"/>
                  <a:pt x="77" y="169"/>
                  <a:pt x="77" y="169"/>
                </a:cubicBezTo>
                <a:cubicBezTo>
                  <a:pt x="77" y="178"/>
                  <a:pt x="72" y="185"/>
                  <a:pt x="65" y="191"/>
                </a:cubicBezTo>
                <a:cubicBezTo>
                  <a:pt x="58" y="196"/>
                  <a:pt x="49" y="200"/>
                  <a:pt x="39" y="200"/>
                </a:cubicBezTo>
                <a:cubicBezTo>
                  <a:pt x="28" y="200"/>
                  <a:pt x="19" y="196"/>
                  <a:pt x="12" y="191"/>
                </a:cubicBezTo>
                <a:cubicBezTo>
                  <a:pt x="5" y="185"/>
                  <a:pt x="0" y="177"/>
                  <a:pt x="0" y="168"/>
                </a:cubicBezTo>
                <a:cubicBezTo>
                  <a:pt x="0" y="159"/>
                  <a:pt x="5" y="151"/>
                  <a:pt x="12" y="145"/>
                </a:cubicBezTo>
                <a:cubicBezTo>
                  <a:pt x="19" y="140"/>
                  <a:pt x="28" y="137"/>
                  <a:pt x="39" y="137"/>
                </a:cubicBezTo>
                <a:close/>
              </a:path>
            </a:pathLst>
          </a:cu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6" name="Rectangle 470">
            <a:extLst>
              <a:ext uri="{FF2B5EF4-FFF2-40B4-BE49-F238E27FC236}">
                <a16:creationId xmlns:a16="http://schemas.microsoft.com/office/drawing/2014/main" id="{C76CD8F2-AB40-424B-BE3C-5A640CA76DD7}"/>
              </a:ext>
            </a:extLst>
          </p:cNvPr>
          <p:cNvSpPr>
            <a:spLocks noChangeArrowheads="1"/>
          </p:cNvSpPr>
          <p:nvPr/>
        </p:nvSpPr>
        <p:spPr bwMode="auto">
          <a:xfrm>
            <a:off x="8991303" y="3460593"/>
            <a:ext cx="351582" cy="303973"/>
          </a:xfrm>
          <a:prstGeom prst="rect">
            <a:avLst/>
          </a:prstGeom>
          <a:solidFill>
            <a:srgbClr val="4F97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7" name="Rectangle 471">
            <a:extLst>
              <a:ext uri="{FF2B5EF4-FFF2-40B4-BE49-F238E27FC236}">
                <a16:creationId xmlns:a16="http://schemas.microsoft.com/office/drawing/2014/main" id="{49B34D83-069C-428C-8747-E156695AC686}"/>
              </a:ext>
            </a:extLst>
          </p:cNvPr>
          <p:cNvSpPr>
            <a:spLocks noChangeArrowheads="1"/>
          </p:cNvSpPr>
          <p:nvPr/>
        </p:nvSpPr>
        <p:spPr bwMode="auto">
          <a:xfrm>
            <a:off x="9093848" y="3336075"/>
            <a:ext cx="351582" cy="303973"/>
          </a:xfrm>
          <a:prstGeom prst="rect">
            <a:avLst/>
          </a:prstGeom>
          <a:noFill/>
          <a:ln w="9525" cap="flat">
            <a:solidFill>
              <a:srgbClr val="231F2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252410408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32CDA96-9305-4541-9AF9-999F3B1CC15A}"/>
              </a:ext>
            </a:extLst>
          </p:cNvPr>
          <p:cNvSpPr>
            <a:spLocks noGrp="1"/>
          </p:cNvSpPr>
          <p:nvPr>
            <p:ph type="title"/>
          </p:nvPr>
        </p:nvSpPr>
        <p:spPr/>
        <p:txBody>
          <a:bodyPr/>
          <a:lstStyle/>
          <a:p>
            <a:endParaRPr lang="es-PE" dirty="0"/>
          </a:p>
        </p:txBody>
      </p:sp>
      <p:sp>
        <p:nvSpPr>
          <p:cNvPr id="4" name="Rectangle 473">
            <a:extLst>
              <a:ext uri="{FF2B5EF4-FFF2-40B4-BE49-F238E27FC236}">
                <a16:creationId xmlns:a16="http://schemas.microsoft.com/office/drawing/2014/main" id="{9D08E463-7CB6-4AC9-9C51-58D87613F1CB}"/>
              </a:ext>
            </a:extLst>
          </p:cNvPr>
          <p:cNvSpPr>
            <a:spLocks noChangeArrowheads="1"/>
          </p:cNvSpPr>
          <p:nvPr/>
        </p:nvSpPr>
        <p:spPr bwMode="auto">
          <a:xfrm>
            <a:off x="6068866" y="3180675"/>
            <a:ext cx="886682" cy="2105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 name="Rectangle 474">
            <a:extLst>
              <a:ext uri="{FF2B5EF4-FFF2-40B4-BE49-F238E27FC236}">
                <a16:creationId xmlns:a16="http://schemas.microsoft.com/office/drawing/2014/main" id="{8EE76BF3-D277-436C-AFEE-6D75039874AD}"/>
              </a:ext>
            </a:extLst>
          </p:cNvPr>
          <p:cNvSpPr>
            <a:spLocks noChangeArrowheads="1"/>
          </p:cNvSpPr>
          <p:nvPr/>
        </p:nvSpPr>
        <p:spPr bwMode="auto">
          <a:xfrm>
            <a:off x="5215436" y="3516876"/>
            <a:ext cx="1740114" cy="2105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 name="Rectangle 475">
            <a:extLst>
              <a:ext uri="{FF2B5EF4-FFF2-40B4-BE49-F238E27FC236}">
                <a16:creationId xmlns:a16="http://schemas.microsoft.com/office/drawing/2014/main" id="{3BB38969-98A4-4DC4-BA28-9B465E922B2C}"/>
              </a:ext>
            </a:extLst>
          </p:cNvPr>
          <p:cNvSpPr>
            <a:spLocks noChangeArrowheads="1"/>
          </p:cNvSpPr>
          <p:nvPr/>
        </p:nvSpPr>
        <p:spPr bwMode="auto">
          <a:xfrm>
            <a:off x="5215436" y="3849382"/>
            <a:ext cx="1740114" cy="214281"/>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 name="Rectangle 476">
            <a:extLst>
              <a:ext uri="{FF2B5EF4-FFF2-40B4-BE49-F238E27FC236}">
                <a16:creationId xmlns:a16="http://schemas.microsoft.com/office/drawing/2014/main" id="{D556B787-5823-41A1-A9DF-688DCB9E304C}"/>
              </a:ext>
            </a:extLst>
          </p:cNvPr>
          <p:cNvSpPr>
            <a:spLocks noChangeArrowheads="1"/>
          </p:cNvSpPr>
          <p:nvPr/>
        </p:nvSpPr>
        <p:spPr bwMode="auto">
          <a:xfrm>
            <a:off x="5215436" y="4185581"/>
            <a:ext cx="1740114" cy="214281"/>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 name="Rectangle 477">
            <a:extLst>
              <a:ext uri="{FF2B5EF4-FFF2-40B4-BE49-F238E27FC236}">
                <a16:creationId xmlns:a16="http://schemas.microsoft.com/office/drawing/2014/main" id="{3BCFD0D4-B51A-4400-A528-4B9E2868B189}"/>
              </a:ext>
            </a:extLst>
          </p:cNvPr>
          <p:cNvSpPr>
            <a:spLocks noChangeArrowheads="1"/>
          </p:cNvSpPr>
          <p:nvPr/>
        </p:nvSpPr>
        <p:spPr bwMode="auto">
          <a:xfrm>
            <a:off x="5215436" y="4521782"/>
            <a:ext cx="1740114" cy="2105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 name="Rectangle 478">
            <a:extLst>
              <a:ext uri="{FF2B5EF4-FFF2-40B4-BE49-F238E27FC236}">
                <a16:creationId xmlns:a16="http://schemas.microsoft.com/office/drawing/2014/main" id="{4349677F-E694-4000-9C77-D4D2DF7C417F}"/>
              </a:ext>
            </a:extLst>
          </p:cNvPr>
          <p:cNvSpPr>
            <a:spLocks noChangeArrowheads="1"/>
          </p:cNvSpPr>
          <p:nvPr/>
        </p:nvSpPr>
        <p:spPr bwMode="auto">
          <a:xfrm>
            <a:off x="5215436" y="4857981"/>
            <a:ext cx="1740114" cy="2105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 name="Freeform 479">
            <a:extLst>
              <a:ext uri="{FF2B5EF4-FFF2-40B4-BE49-F238E27FC236}">
                <a16:creationId xmlns:a16="http://schemas.microsoft.com/office/drawing/2014/main" id="{EB9FD399-0F49-45AE-A691-3D17EF590BC1}"/>
              </a:ext>
            </a:extLst>
          </p:cNvPr>
          <p:cNvSpPr>
            <a:spLocks/>
          </p:cNvSpPr>
          <p:nvPr/>
        </p:nvSpPr>
        <p:spPr bwMode="auto">
          <a:xfrm>
            <a:off x="5980197" y="3380178"/>
            <a:ext cx="1064018" cy="25863"/>
          </a:xfrm>
          <a:custGeom>
            <a:avLst/>
            <a:gdLst>
              <a:gd name="T0" fmla="*/ 376 w 381"/>
              <a:gd name="T1" fmla="*/ 9 h 9"/>
              <a:gd name="T2" fmla="*/ 4 w 381"/>
              <a:gd name="T3" fmla="*/ 9 h 9"/>
              <a:gd name="T4" fmla="*/ 0 w 381"/>
              <a:gd name="T5" fmla="*/ 4 h 9"/>
              <a:gd name="T6" fmla="*/ 4 w 381"/>
              <a:gd name="T7" fmla="*/ 0 h 9"/>
              <a:gd name="T8" fmla="*/ 376 w 381"/>
              <a:gd name="T9" fmla="*/ 0 h 9"/>
              <a:gd name="T10" fmla="*/ 381 w 381"/>
              <a:gd name="T11" fmla="*/ 4 h 9"/>
              <a:gd name="T12" fmla="*/ 376 w 38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381" h="9">
                <a:moveTo>
                  <a:pt x="376" y="9"/>
                </a:moveTo>
                <a:cubicBezTo>
                  <a:pt x="4" y="9"/>
                  <a:pt x="4" y="9"/>
                  <a:pt x="4" y="9"/>
                </a:cubicBezTo>
                <a:cubicBezTo>
                  <a:pt x="2" y="9"/>
                  <a:pt x="0" y="7"/>
                  <a:pt x="0" y="4"/>
                </a:cubicBezTo>
                <a:cubicBezTo>
                  <a:pt x="0" y="2"/>
                  <a:pt x="2" y="0"/>
                  <a:pt x="4" y="0"/>
                </a:cubicBezTo>
                <a:cubicBezTo>
                  <a:pt x="376" y="0"/>
                  <a:pt x="376" y="0"/>
                  <a:pt x="376" y="0"/>
                </a:cubicBezTo>
                <a:cubicBezTo>
                  <a:pt x="379" y="0"/>
                  <a:pt x="381" y="2"/>
                  <a:pt x="381" y="4"/>
                </a:cubicBezTo>
                <a:cubicBezTo>
                  <a:pt x="381" y="7"/>
                  <a:pt x="379" y="9"/>
                  <a:pt x="376"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1" name="Freeform 480">
            <a:extLst>
              <a:ext uri="{FF2B5EF4-FFF2-40B4-BE49-F238E27FC236}">
                <a16:creationId xmlns:a16="http://schemas.microsoft.com/office/drawing/2014/main" id="{EE141A4D-5ACC-4AE5-ACE2-1B7B685147EC}"/>
              </a:ext>
            </a:extLst>
          </p:cNvPr>
          <p:cNvSpPr>
            <a:spLocks/>
          </p:cNvSpPr>
          <p:nvPr/>
        </p:nvSpPr>
        <p:spPr bwMode="auto">
          <a:xfrm>
            <a:off x="5093516" y="3716380"/>
            <a:ext cx="1950700" cy="25863"/>
          </a:xfrm>
          <a:custGeom>
            <a:avLst/>
            <a:gdLst>
              <a:gd name="T0" fmla="*/ 693 w 698"/>
              <a:gd name="T1" fmla="*/ 9 h 9"/>
              <a:gd name="T2" fmla="*/ 5 w 698"/>
              <a:gd name="T3" fmla="*/ 9 h 9"/>
              <a:gd name="T4" fmla="*/ 0 w 698"/>
              <a:gd name="T5" fmla="*/ 4 h 9"/>
              <a:gd name="T6" fmla="*/ 5 w 698"/>
              <a:gd name="T7" fmla="*/ 0 h 9"/>
              <a:gd name="T8" fmla="*/ 693 w 698"/>
              <a:gd name="T9" fmla="*/ 0 h 9"/>
              <a:gd name="T10" fmla="*/ 698 w 698"/>
              <a:gd name="T11" fmla="*/ 4 h 9"/>
              <a:gd name="T12" fmla="*/ 693 w 69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98" h="9">
                <a:moveTo>
                  <a:pt x="693" y="9"/>
                </a:moveTo>
                <a:cubicBezTo>
                  <a:pt x="5" y="9"/>
                  <a:pt x="5" y="9"/>
                  <a:pt x="5" y="9"/>
                </a:cubicBezTo>
                <a:cubicBezTo>
                  <a:pt x="2" y="9"/>
                  <a:pt x="0" y="7"/>
                  <a:pt x="0" y="4"/>
                </a:cubicBezTo>
                <a:cubicBezTo>
                  <a:pt x="0" y="2"/>
                  <a:pt x="2" y="0"/>
                  <a:pt x="5" y="0"/>
                </a:cubicBezTo>
                <a:cubicBezTo>
                  <a:pt x="693" y="0"/>
                  <a:pt x="693" y="0"/>
                  <a:pt x="693" y="0"/>
                </a:cubicBezTo>
                <a:cubicBezTo>
                  <a:pt x="696" y="0"/>
                  <a:pt x="698" y="2"/>
                  <a:pt x="698" y="4"/>
                </a:cubicBezTo>
                <a:cubicBezTo>
                  <a:pt x="698" y="7"/>
                  <a:pt x="696" y="9"/>
                  <a:pt x="69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2" name="Freeform 481">
            <a:extLst>
              <a:ext uri="{FF2B5EF4-FFF2-40B4-BE49-F238E27FC236}">
                <a16:creationId xmlns:a16="http://schemas.microsoft.com/office/drawing/2014/main" id="{104E2B79-1829-46F0-9EF0-14FDC7ACD169}"/>
              </a:ext>
            </a:extLst>
          </p:cNvPr>
          <p:cNvSpPr>
            <a:spLocks/>
          </p:cNvSpPr>
          <p:nvPr/>
        </p:nvSpPr>
        <p:spPr bwMode="auto">
          <a:xfrm>
            <a:off x="5093516" y="4052579"/>
            <a:ext cx="1950700" cy="25863"/>
          </a:xfrm>
          <a:custGeom>
            <a:avLst/>
            <a:gdLst>
              <a:gd name="T0" fmla="*/ 693 w 698"/>
              <a:gd name="T1" fmla="*/ 9 h 9"/>
              <a:gd name="T2" fmla="*/ 5 w 698"/>
              <a:gd name="T3" fmla="*/ 9 h 9"/>
              <a:gd name="T4" fmla="*/ 0 w 698"/>
              <a:gd name="T5" fmla="*/ 4 h 9"/>
              <a:gd name="T6" fmla="*/ 5 w 698"/>
              <a:gd name="T7" fmla="*/ 0 h 9"/>
              <a:gd name="T8" fmla="*/ 693 w 698"/>
              <a:gd name="T9" fmla="*/ 0 h 9"/>
              <a:gd name="T10" fmla="*/ 698 w 698"/>
              <a:gd name="T11" fmla="*/ 4 h 9"/>
              <a:gd name="T12" fmla="*/ 693 w 69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98" h="9">
                <a:moveTo>
                  <a:pt x="693" y="9"/>
                </a:moveTo>
                <a:cubicBezTo>
                  <a:pt x="5" y="9"/>
                  <a:pt x="5" y="9"/>
                  <a:pt x="5" y="9"/>
                </a:cubicBezTo>
                <a:cubicBezTo>
                  <a:pt x="2" y="9"/>
                  <a:pt x="0" y="7"/>
                  <a:pt x="0" y="4"/>
                </a:cubicBezTo>
                <a:cubicBezTo>
                  <a:pt x="0" y="2"/>
                  <a:pt x="2" y="0"/>
                  <a:pt x="5" y="0"/>
                </a:cubicBezTo>
                <a:cubicBezTo>
                  <a:pt x="693" y="0"/>
                  <a:pt x="693" y="0"/>
                  <a:pt x="693" y="0"/>
                </a:cubicBezTo>
                <a:cubicBezTo>
                  <a:pt x="696" y="0"/>
                  <a:pt x="698" y="2"/>
                  <a:pt x="698" y="4"/>
                </a:cubicBezTo>
                <a:cubicBezTo>
                  <a:pt x="698" y="7"/>
                  <a:pt x="696" y="9"/>
                  <a:pt x="69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3" name="Freeform 482">
            <a:extLst>
              <a:ext uri="{FF2B5EF4-FFF2-40B4-BE49-F238E27FC236}">
                <a16:creationId xmlns:a16="http://schemas.microsoft.com/office/drawing/2014/main" id="{67BA72BA-5054-4313-BAA9-97781CCD76B9}"/>
              </a:ext>
            </a:extLst>
          </p:cNvPr>
          <p:cNvSpPr>
            <a:spLocks/>
          </p:cNvSpPr>
          <p:nvPr/>
        </p:nvSpPr>
        <p:spPr bwMode="auto">
          <a:xfrm>
            <a:off x="5093516" y="4388780"/>
            <a:ext cx="1950700" cy="22167"/>
          </a:xfrm>
          <a:custGeom>
            <a:avLst/>
            <a:gdLst>
              <a:gd name="T0" fmla="*/ 693 w 698"/>
              <a:gd name="T1" fmla="*/ 9 h 9"/>
              <a:gd name="T2" fmla="*/ 5 w 698"/>
              <a:gd name="T3" fmla="*/ 9 h 9"/>
              <a:gd name="T4" fmla="*/ 0 w 698"/>
              <a:gd name="T5" fmla="*/ 4 h 9"/>
              <a:gd name="T6" fmla="*/ 5 w 698"/>
              <a:gd name="T7" fmla="*/ 0 h 9"/>
              <a:gd name="T8" fmla="*/ 693 w 698"/>
              <a:gd name="T9" fmla="*/ 0 h 9"/>
              <a:gd name="T10" fmla="*/ 698 w 698"/>
              <a:gd name="T11" fmla="*/ 4 h 9"/>
              <a:gd name="T12" fmla="*/ 693 w 69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98" h="9">
                <a:moveTo>
                  <a:pt x="693" y="9"/>
                </a:moveTo>
                <a:cubicBezTo>
                  <a:pt x="5" y="9"/>
                  <a:pt x="5" y="9"/>
                  <a:pt x="5" y="9"/>
                </a:cubicBezTo>
                <a:cubicBezTo>
                  <a:pt x="2" y="9"/>
                  <a:pt x="0" y="7"/>
                  <a:pt x="0" y="4"/>
                </a:cubicBezTo>
                <a:cubicBezTo>
                  <a:pt x="0" y="2"/>
                  <a:pt x="2" y="0"/>
                  <a:pt x="5" y="0"/>
                </a:cubicBezTo>
                <a:cubicBezTo>
                  <a:pt x="693" y="0"/>
                  <a:pt x="693" y="0"/>
                  <a:pt x="693" y="0"/>
                </a:cubicBezTo>
                <a:cubicBezTo>
                  <a:pt x="696" y="0"/>
                  <a:pt x="698" y="2"/>
                  <a:pt x="698" y="4"/>
                </a:cubicBezTo>
                <a:cubicBezTo>
                  <a:pt x="698" y="7"/>
                  <a:pt x="696" y="9"/>
                  <a:pt x="69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4" name="Freeform 483">
            <a:extLst>
              <a:ext uri="{FF2B5EF4-FFF2-40B4-BE49-F238E27FC236}">
                <a16:creationId xmlns:a16="http://schemas.microsoft.com/office/drawing/2014/main" id="{E223CE96-D04F-4821-AB30-0852A3C8AD40}"/>
              </a:ext>
            </a:extLst>
          </p:cNvPr>
          <p:cNvSpPr>
            <a:spLocks/>
          </p:cNvSpPr>
          <p:nvPr/>
        </p:nvSpPr>
        <p:spPr bwMode="auto">
          <a:xfrm>
            <a:off x="5093516" y="4721286"/>
            <a:ext cx="1950700" cy="25863"/>
          </a:xfrm>
          <a:custGeom>
            <a:avLst/>
            <a:gdLst>
              <a:gd name="T0" fmla="*/ 693 w 698"/>
              <a:gd name="T1" fmla="*/ 9 h 9"/>
              <a:gd name="T2" fmla="*/ 5 w 698"/>
              <a:gd name="T3" fmla="*/ 9 h 9"/>
              <a:gd name="T4" fmla="*/ 0 w 698"/>
              <a:gd name="T5" fmla="*/ 4 h 9"/>
              <a:gd name="T6" fmla="*/ 5 w 698"/>
              <a:gd name="T7" fmla="*/ 0 h 9"/>
              <a:gd name="T8" fmla="*/ 693 w 698"/>
              <a:gd name="T9" fmla="*/ 0 h 9"/>
              <a:gd name="T10" fmla="*/ 698 w 698"/>
              <a:gd name="T11" fmla="*/ 4 h 9"/>
              <a:gd name="T12" fmla="*/ 693 w 69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98" h="9">
                <a:moveTo>
                  <a:pt x="693" y="9"/>
                </a:moveTo>
                <a:cubicBezTo>
                  <a:pt x="5" y="9"/>
                  <a:pt x="5" y="9"/>
                  <a:pt x="5" y="9"/>
                </a:cubicBezTo>
                <a:cubicBezTo>
                  <a:pt x="2" y="9"/>
                  <a:pt x="0" y="7"/>
                  <a:pt x="0" y="4"/>
                </a:cubicBezTo>
                <a:cubicBezTo>
                  <a:pt x="0" y="2"/>
                  <a:pt x="2" y="0"/>
                  <a:pt x="5" y="0"/>
                </a:cubicBezTo>
                <a:cubicBezTo>
                  <a:pt x="693" y="0"/>
                  <a:pt x="693" y="0"/>
                  <a:pt x="693" y="0"/>
                </a:cubicBezTo>
                <a:cubicBezTo>
                  <a:pt x="696" y="0"/>
                  <a:pt x="698" y="2"/>
                  <a:pt x="698" y="4"/>
                </a:cubicBezTo>
                <a:cubicBezTo>
                  <a:pt x="698" y="7"/>
                  <a:pt x="696" y="9"/>
                  <a:pt x="69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5" name="Freeform 484">
            <a:extLst>
              <a:ext uri="{FF2B5EF4-FFF2-40B4-BE49-F238E27FC236}">
                <a16:creationId xmlns:a16="http://schemas.microsoft.com/office/drawing/2014/main" id="{7367D75E-C61D-45D4-8667-F6D868537C61}"/>
              </a:ext>
            </a:extLst>
          </p:cNvPr>
          <p:cNvSpPr>
            <a:spLocks/>
          </p:cNvSpPr>
          <p:nvPr/>
        </p:nvSpPr>
        <p:spPr bwMode="auto">
          <a:xfrm>
            <a:off x="5093516" y="5053791"/>
            <a:ext cx="1950700" cy="29556"/>
          </a:xfrm>
          <a:custGeom>
            <a:avLst/>
            <a:gdLst>
              <a:gd name="T0" fmla="*/ 693 w 698"/>
              <a:gd name="T1" fmla="*/ 10 h 10"/>
              <a:gd name="T2" fmla="*/ 5 w 698"/>
              <a:gd name="T3" fmla="*/ 10 h 10"/>
              <a:gd name="T4" fmla="*/ 0 w 698"/>
              <a:gd name="T5" fmla="*/ 5 h 10"/>
              <a:gd name="T6" fmla="*/ 5 w 698"/>
              <a:gd name="T7" fmla="*/ 0 h 10"/>
              <a:gd name="T8" fmla="*/ 693 w 698"/>
              <a:gd name="T9" fmla="*/ 0 h 10"/>
              <a:gd name="T10" fmla="*/ 698 w 698"/>
              <a:gd name="T11" fmla="*/ 5 h 10"/>
              <a:gd name="T12" fmla="*/ 693 w 69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98" h="10">
                <a:moveTo>
                  <a:pt x="693" y="10"/>
                </a:moveTo>
                <a:cubicBezTo>
                  <a:pt x="5" y="10"/>
                  <a:pt x="5" y="10"/>
                  <a:pt x="5" y="10"/>
                </a:cubicBezTo>
                <a:cubicBezTo>
                  <a:pt x="2" y="10"/>
                  <a:pt x="0" y="8"/>
                  <a:pt x="0" y="5"/>
                </a:cubicBezTo>
                <a:cubicBezTo>
                  <a:pt x="0" y="2"/>
                  <a:pt x="2" y="0"/>
                  <a:pt x="5" y="0"/>
                </a:cubicBezTo>
                <a:cubicBezTo>
                  <a:pt x="693" y="0"/>
                  <a:pt x="693" y="0"/>
                  <a:pt x="693" y="0"/>
                </a:cubicBezTo>
                <a:cubicBezTo>
                  <a:pt x="696" y="0"/>
                  <a:pt x="698" y="2"/>
                  <a:pt x="698" y="5"/>
                </a:cubicBezTo>
                <a:cubicBezTo>
                  <a:pt x="698" y="8"/>
                  <a:pt x="696" y="10"/>
                  <a:pt x="693" y="1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6" name="Freeform 485">
            <a:extLst>
              <a:ext uri="{FF2B5EF4-FFF2-40B4-BE49-F238E27FC236}">
                <a16:creationId xmlns:a16="http://schemas.microsoft.com/office/drawing/2014/main" id="{4E2EABCE-C760-42F3-A1CA-2396E1FD7EC1}"/>
              </a:ext>
            </a:extLst>
          </p:cNvPr>
          <p:cNvSpPr>
            <a:spLocks noEditPoints="1"/>
          </p:cNvSpPr>
          <p:nvPr/>
        </p:nvSpPr>
        <p:spPr bwMode="auto">
          <a:xfrm>
            <a:off x="4886623" y="1632677"/>
            <a:ext cx="1200716" cy="1758586"/>
          </a:xfrm>
          <a:custGeom>
            <a:avLst/>
            <a:gdLst>
              <a:gd name="T0" fmla="*/ 214 w 429"/>
              <a:gd name="T1" fmla="*/ 0 h 630"/>
              <a:gd name="T2" fmla="*/ 0 w 429"/>
              <a:gd name="T3" fmla="*/ 214 h 630"/>
              <a:gd name="T4" fmla="*/ 38 w 429"/>
              <a:gd name="T5" fmla="*/ 337 h 630"/>
              <a:gd name="T6" fmla="*/ 214 w 429"/>
              <a:gd name="T7" fmla="*/ 630 h 630"/>
              <a:gd name="T8" fmla="*/ 390 w 429"/>
              <a:gd name="T9" fmla="*/ 337 h 630"/>
              <a:gd name="T10" fmla="*/ 429 w 429"/>
              <a:gd name="T11" fmla="*/ 214 h 630"/>
              <a:gd name="T12" fmla="*/ 214 w 429"/>
              <a:gd name="T13" fmla="*/ 0 h 630"/>
              <a:gd name="T14" fmla="*/ 214 w 429"/>
              <a:gd name="T15" fmla="*/ 351 h 630"/>
              <a:gd name="T16" fmla="*/ 77 w 429"/>
              <a:gd name="T17" fmla="*/ 214 h 630"/>
              <a:gd name="T18" fmla="*/ 214 w 429"/>
              <a:gd name="T19" fmla="*/ 76 h 630"/>
              <a:gd name="T20" fmla="*/ 352 w 429"/>
              <a:gd name="T21" fmla="*/ 214 h 630"/>
              <a:gd name="T22" fmla="*/ 214 w 429"/>
              <a:gd name="T23" fmla="*/ 35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9" h="630">
                <a:moveTo>
                  <a:pt x="214" y="0"/>
                </a:moveTo>
                <a:cubicBezTo>
                  <a:pt x="96" y="0"/>
                  <a:pt x="0" y="96"/>
                  <a:pt x="0" y="214"/>
                </a:cubicBezTo>
                <a:cubicBezTo>
                  <a:pt x="0" y="260"/>
                  <a:pt x="14" y="302"/>
                  <a:pt x="38" y="337"/>
                </a:cubicBezTo>
                <a:cubicBezTo>
                  <a:pt x="214" y="630"/>
                  <a:pt x="214" y="630"/>
                  <a:pt x="214" y="630"/>
                </a:cubicBezTo>
                <a:cubicBezTo>
                  <a:pt x="390" y="337"/>
                  <a:pt x="390" y="337"/>
                  <a:pt x="390" y="337"/>
                </a:cubicBezTo>
                <a:cubicBezTo>
                  <a:pt x="415" y="302"/>
                  <a:pt x="429" y="260"/>
                  <a:pt x="429" y="214"/>
                </a:cubicBezTo>
                <a:cubicBezTo>
                  <a:pt x="429" y="96"/>
                  <a:pt x="333" y="0"/>
                  <a:pt x="214" y="0"/>
                </a:cubicBezTo>
                <a:close/>
                <a:moveTo>
                  <a:pt x="214" y="351"/>
                </a:moveTo>
                <a:cubicBezTo>
                  <a:pt x="139" y="351"/>
                  <a:pt x="77" y="289"/>
                  <a:pt x="77" y="214"/>
                </a:cubicBezTo>
                <a:cubicBezTo>
                  <a:pt x="77" y="138"/>
                  <a:pt x="139" y="76"/>
                  <a:pt x="214" y="76"/>
                </a:cubicBezTo>
                <a:cubicBezTo>
                  <a:pt x="290" y="76"/>
                  <a:pt x="352" y="138"/>
                  <a:pt x="352" y="214"/>
                </a:cubicBezTo>
                <a:cubicBezTo>
                  <a:pt x="352" y="289"/>
                  <a:pt x="290" y="351"/>
                  <a:pt x="214" y="351"/>
                </a:cubicBez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7" name="Freeform 486">
            <a:extLst>
              <a:ext uri="{FF2B5EF4-FFF2-40B4-BE49-F238E27FC236}">
                <a16:creationId xmlns:a16="http://schemas.microsoft.com/office/drawing/2014/main" id="{BAF5E8CF-6620-4D43-9A41-5A1BEEDF602B}"/>
              </a:ext>
            </a:extLst>
          </p:cNvPr>
          <p:cNvSpPr>
            <a:spLocks noEditPoints="1"/>
          </p:cNvSpPr>
          <p:nvPr/>
        </p:nvSpPr>
        <p:spPr bwMode="auto">
          <a:xfrm>
            <a:off x="4875541" y="1617899"/>
            <a:ext cx="1222883" cy="1788142"/>
          </a:xfrm>
          <a:custGeom>
            <a:avLst/>
            <a:gdLst>
              <a:gd name="T0" fmla="*/ 219 w 438"/>
              <a:gd name="T1" fmla="*/ 640 h 640"/>
              <a:gd name="T2" fmla="*/ 219 w 438"/>
              <a:gd name="T3" fmla="*/ 640 h 640"/>
              <a:gd name="T4" fmla="*/ 215 w 438"/>
              <a:gd name="T5" fmla="*/ 638 h 640"/>
              <a:gd name="T6" fmla="*/ 39 w 438"/>
              <a:gd name="T7" fmla="*/ 344 h 640"/>
              <a:gd name="T8" fmla="*/ 0 w 438"/>
              <a:gd name="T9" fmla="*/ 219 h 640"/>
              <a:gd name="T10" fmla="*/ 219 w 438"/>
              <a:gd name="T11" fmla="*/ 0 h 640"/>
              <a:gd name="T12" fmla="*/ 438 w 438"/>
              <a:gd name="T13" fmla="*/ 219 h 640"/>
              <a:gd name="T14" fmla="*/ 399 w 438"/>
              <a:gd name="T15" fmla="*/ 344 h 640"/>
              <a:gd name="T16" fmla="*/ 223 w 438"/>
              <a:gd name="T17" fmla="*/ 638 h 640"/>
              <a:gd name="T18" fmla="*/ 219 w 438"/>
              <a:gd name="T19" fmla="*/ 640 h 640"/>
              <a:gd name="T20" fmla="*/ 219 w 438"/>
              <a:gd name="T21" fmla="*/ 10 h 640"/>
              <a:gd name="T22" fmla="*/ 10 w 438"/>
              <a:gd name="T23" fmla="*/ 219 h 640"/>
              <a:gd name="T24" fmla="*/ 47 w 438"/>
              <a:gd name="T25" fmla="*/ 339 h 640"/>
              <a:gd name="T26" fmla="*/ 219 w 438"/>
              <a:gd name="T27" fmla="*/ 626 h 640"/>
              <a:gd name="T28" fmla="*/ 392 w 438"/>
              <a:gd name="T29" fmla="*/ 339 h 640"/>
              <a:gd name="T30" fmla="*/ 429 w 438"/>
              <a:gd name="T31" fmla="*/ 219 h 640"/>
              <a:gd name="T32" fmla="*/ 219 w 438"/>
              <a:gd name="T33" fmla="*/ 10 h 640"/>
              <a:gd name="T34" fmla="*/ 219 w 438"/>
              <a:gd name="T35" fmla="*/ 361 h 640"/>
              <a:gd name="T36" fmla="*/ 78 w 438"/>
              <a:gd name="T37" fmla="*/ 219 h 640"/>
              <a:gd name="T38" fmla="*/ 219 w 438"/>
              <a:gd name="T39" fmla="*/ 77 h 640"/>
              <a:gd name="T40" fmla="*/ 361 w 438"/>
              <a:gd name="T41" fmla="*/ 219 h 640"/>
              <a:gd name="T42" fmla="*/ 219 w 438"/>
              <a:gd name="T43" fmla="*/ 361 h 640"/>
              <a:gd name="T44" fmla="*/ 219 w 438"/>
              <a:gd name="T45" fmla="*/ 86 h 640"/>
              <a:gd name="T46" fmla="*/ 87 w 438"/>
              <a:gd name="T47" fmla="*/ 219 h 640"/>
              <a:gd name="T48" fmla="*/ 219 w 438"/>
              <a:gd name="T49" fmla="*/ 351 h 640"/>
              <a:gd name="T50" fmla="*/ 352 w 438"/>
              <a:gd name="T51" fmla="*/ 219 h 640"/>
              <a:gd name="T52" fmla="*/ 219 w 438"/>
              <a:gd name="T53" fmla="*/ 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8" h="640">
                <a:moveTo>
                  <a:pt x="219" y="640"/>
                </a:moveTo>
                <a:cubicBezTo>
                  <a:pt x="219" y="640"/>
                  <a:pt x="219" y="640"/>
                  <a:pt x="219" y="640"/>
                </a:cubicBezTo>
                <a:cubicBezTo>
                  <a:pt x="218" y="640"/>
                  <a:pt x="216" y="639"/>
                  <a:pt x="215" y="638"/>
                </a:cubicBezTo>
                <a:cubicBezTo>
                  <a:pt x="39" y="344"/>
                  <a:pt x="39" y="344"/>
                  <a:pt x="39" y="344"/>
                </a:cubicBezTo>
                <a:cubicBezTo>
                  <a:pt x="14" y="307"/>
                  <a:pt x="0" y="264"/>
                  <a:pt x="0" y="219"/>
                </a:cubicBezTo>
                <a:cubicBezTo>
                  <a:pt x="0" y="99"/>
                  <a:pt x="99" y="0"/>
                  <a:pt x="219" y="0"/>
                </a:cubicBezTo>
                <a:cubicBezTo>
                  <a:pt x="340" y="0"/>
                  <a:pt x="438" y="99"/>
                  <a:pt x="438" y="219"/>
                </a:cubicBezTo>
                <a:cubicBezTo>
                  <a:pt x="438" y="264"/>
                  <a:pt x="425" y="307"/>
                  <a:pt x="399" y="344"/>
                </a:cubicBezTo>
                <a:cubicBezTo>
                  <a:pt x="223" y="638"/>
                  <a:pt x="223" y="638"/>
                  <a:pt x="223" y="638"/>
                </a:cubicBezTo>
                <a:cubicBezTo>
                  <a:pt x="222" y="639"/>
                  <a:pt x="221" y="640"/>
                  <a:pt x="219" y="640"/>
                </a:cubicBezTo>
                <a:close/>
                <a:moveTo>
                  <a:pt x="219" y="10"/>
                </a:moveTo>
                <a:cubicBezTo>
                  <a:pt x="104" y="10"/>
                  <a:pt x="10" y="104"/>
                  <a:pt x="10" y="219"/>
                </a:cubicBezTo>
                <a:cubicBezTo>
                  <a:pt x="10" y="262"/>
                  <a:pt x="23" y="304"/>
                  <a:pt x="47" y="339"/>
                </a:cubicBezTo>
                <a:cubicBezTo>
                  <a:pt x="219" y="626"/>
                  <a:pt x="219" y="626"/>
                  <a:pt x="219" y="626"/>
                </a:cubicBezTo>
                <a:cubicBezTo>
                  <a:pt x="392" y="339"/>
                  <a:pt x="392" y="339"/>
                  <a:pt x="392" y="339"/>
                </a:cubicBezTo>
                <a:cubicBezTo>
                  <a:pt x="416" y="304"/>
                  <a:pt x="429" y="262"/>
                  <a:pt x="429" y="219"/>
                </a:cubicBezTo>
                <a:cubicBezTo>
                  <a:pt x="429" y="104"/>
                  <a:pt x="335" y="10"/>
                  <a:pt x="219" y="10"/>
                </a:cubicBezTo>
                <a:close/>
                <a:moveTo>
                  <a:pt x="219" y="361"/>
                </a:moveTo>
                <a:cubicBezTo>
                  <a:pt x="141" y="361"/>
                  <a:pt x="78" y="297"/>
                  <a:pt x="78" y="219"/>
                </a:cubicBezTo>
                <a:cubicBezTo>
                  <a:pt x="78" y="140"/>
                  <a:pt x="141" y="77"/>
                  <a:pt x="219" y="77"/>
                </a:cubicBezTo>
                <a:cubicBezTo>
                  <a:pt x="298" y="77"/>
                  <a:pt x="361" y="140"/>
                  <a:pt x="361" y="219"/>
                </a:cubicBezTo>
                <a:cubicBezTo>
                  <a:pt x="361" y="297"/>
                  <a:pt x="298" y="361"/>
                  <a:pt x="219" y="361"/>
                </a:cubicBezTo>
                <a:close/>
                <a:moveTo>
                  <a:pt x="219" y="86"/>
                </a:moveTo>
                <a:cubicBezTo>
                  <a:pt x="146" y="86"/>
                  <a:pt x="87" y="146"/>
                  <a:pt x="87" y="219"/>
                </a:cubicBezTo>
                <a:cubicBezTo>
                  <a:pt x="87" y="292"/>
                  <a:pt x="146" y="351"/>
                  <a:pt x="219" y="351"/>
                </a:cubicBezTo>
                <a:cubicBezTo>
                  <a:pt x="292" y="351"/>
                  <a:pt x="352" y="292"/>
                  <a:pt x="352" y="219"/>
                </a:cubicBezTo>
                <a:cubicBezTo>
                  <a:pt x="352" y="146"/>
                  <a:pt x="292" y="86"/>
                  <a:pt x="219" y="86"/>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8" name="Freeform 487">
            <a:extLst>
              <a:ext uri="{FF2B5EF4-FFF2-40B4-BE49-F238E27FC236}">
                <a16:creationId xmlns:a16="http://schemas.microsoft.com/office/drawing/2014/main" id="{1F7794BE-5D92-4FE9-82CA-795748EA6987}"/>
              </a:ext>
            </a:extLst>
          </p:cNvPr>
          <p:cNvSpPr>
            <a:spLocks/>
          </p:cNvSpPr>
          <p:nvPr/>
        </p:nvSpPr>
        <p:spPr bwMode="auto">
          <a:xfrm>
            <a:off x="5023321" y="1761984"/>
            <a:ext cx="931016" cy="809098"/>
          </a:xfrm>
          <a:custGeom>
            <a:avLst/>
            <a:gdLst>
              <a:gd name="T0" fmla="*/ 273 w 333"/>
              <a:gd name="T1" fmla="*/ 59 h 289"/>
              <a:gd name="T2" fmla="*/ 59 w 333"/>
              <a:gd name="T3" fmla="*/ 59 h 289"/>
              <a:gd name="T4" fmla="*/ 59 w 333"/>
              <a:gd name="T5" fmla="*/ 274 h 289"/>
              <a:gd name="T6" fmla="*/ 75 w 333"/>
              <a:gd name="T7" fmla="*/ 288 h 289"/>
              <a:gd name="T8" fmla="*/ 75 w 333"/>
              <a:gd name="T9" fmla="*/ 229 h 289"/>
              <a:gd name="T10" fmla="*/ 128 w 333"/>
              <a:gd name="T11" fmla="*/ 191 h 289"/>
              <a:gd name="T12" fmla="*/ 166 w 333"/>
              <a:gd name="T13" fmla="*/ 191 h 289"/>
              <a:gd name="T14" fmla="*/ 203 w 333"/>
              <a:gd name="T15" fmla="*/ 191 h 289"/>
              <a:gd name="T16" fmla="*/ 256 w 333"/>
              <a:gd name="T17" fmla="*/ 229 h 289"/>
              <a:gd name="T18" fmla="*/ 256 w 333"/>
              <a:gd name="T19" fmla="*/ 289 h 289"/>
              <a:gd name="T20" fmla="*/ 273 w 333"/>
              <a:gd name="T21" fmla="*/ 274 h 289"/>
              <a:gd name="T22" fmla="*/ 273 w 333"/>
              <a:gd name="T23" fmla="*/ 5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289">
                <a:moveTo>
                  <a:pt x="273" y="59"/>
                </a:moveTo>
                <a:cubicBezTo>
                  <a:pt x="214" y="0"/>
                  <a:pt x="118" y="0"/>
                  <a:pt x="59" y="59"/>
                </a:cubicBezTo>
                <a:cubicBezTo>
                  <a:pt x="0" y="119"/>
                  <a:pt x="0" y="215"/>
                  <a:pt x="59" y="274"/>
                </a:cubicBezTo>
                <a:cubicBezTo>
                  <a:pt x="64" y="279"/>
                  <a:pt x="69" y="284"/>
                  <a:pt x="75" y="288"/>
                </a:cubicBezTo>
                <a:cubicBezTo>
                  <a:pt x="75" y="229"/>
                  <a:pt x="75" y="229"/>
                  <a:pt x="75" y="229"/>
                </a:cubicBezTo>
                <a:cubicBezTo>
                  <a:pt x="82" y="190"/>
                  <a:pt x="128" y="191"/>
                  <a:pt x="128" y="191"/>
                </a:cubicBezTo>
                <a:cubicBezTo>
                  <a:pt x="166" y="191"/>
                  <a:pt x="166" y="191"/>
                  <a:pt x="166" y="191"/>
                </a:cubicBezTo>
                <a:cubicBezTo>
                  <a:pt x="203" y="191"/>
                  <a:pt x="203" y="191"/>
                  <a:pt x="203" y="191"/>
                </a:cubicBezTo>
                <a:cubicBezTo>
                  <a:pt x="203" y="191"/>
                  <a:pt x="249" y="190"/>
                  <a:pt x="256" y="229"/>
                </a:cubicBezTo>
                <a:cubicBezTo>
                  <a:pt x="256" y="289"/>
                  <a:pt x="256" y="289"/>
                  <a:pt x="256" y="289"/>
                </a:cubicBezTo>
                <a:cubicBezTo>
                  <a:pt x="262" y="284"/>
                  <a:pt x="268" y="279"/>
                  <a:pt x="273" y="274"/>
                </a:cubicBezTo>
                <a:cubicBezTo>
                  <a:pt x="333" y="215"/>
                  <a:pt x="333" y="119"/>
                  <a:pt x="273"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488">
            <a:extLst>
              <a:ext uri="{FF2B5EF4-FFF2-40B4-BE49-F238E27FC236}">
                <a16:creationId xmlns:a16="http://schemas.microsoft.com/office/drawing/2014/main" id="{F6707DA0-1782-420B-858A-A2A813899443}"/>
              </a:ext>
            </a:extLst>
          </p:cNvPr>
          <p:cNvSpPr>
            <a:spLocks noEditPoints="1"/>
          </p:cNvSpPr>
          <p:nvPr/>
        </p:nvSpPr>
        <p:spPr bwMode="auto">
          <a:xfrm>
            <a:off x="5012236" y="1791540"/>
            <a:ext cx="956879" cy="790625"/>
          </a:xfrm>
          <a:custGeom>
            <a:avLst/>
            <a:gdLst>
              <a:gd name="T0" fmla="*/ 261 w 343"/>
              <a:gd name="T1" fmla="*/ 283 h 283"/>
              <a:gd name="T2" fmla="*/ 259 w 343"/>
              <a:gd name="T3" fmla="*/ 283 h 283"/>
              <a:gd name="T4" fmla="*/ 257 w 343"/>
              <a:gd name="T5" fmla="*/ 279 h 283"/>
              <a:gd name="T6" fmla="*/ 257 w 343"/>
              <a:gd name="T7" fmla="*/ 219 h 283"/>
              <a:gd name="T8" fmla="*/ 209 w 343"/>
              <a:gd name="T9" fmla="*/ 186 h 283"/>
              <a:gd name="T10" fmla="*/ 133 w 343"/>
              <a:gd name="T11" fmla="*/ 186 h 283"/>
              <a:gd name="T12" fmla="*/ 133 w 343"/>
              <a:gd name="T13" fmla="*/ 186 h 283"/>
              <a:gd name="T14" fmla="*/ 85 w 343"/>
              <a:gd name="T15" fmla="*/ 220 h 283"/>
              <a:gd name="T16" fmla="*/ 85 w 343"/>
              <a:gd name="T17" fmla="*/ 278 h 283"/>
              <a:gd name="T18" fmla="*/ 82 w 343"/>
              <a:gd name="T19" fmla="*/ 282 h 283"/>
              <a:gd name="T20" fmla="*/ 77 w 343"/>
              <a:gd name="T21" fmla="*/ 282 h 283"/>
              <a:gd name="T22" fmla="*/ 61 w 343"/>
              <a:gd name="T23" fmla="*/ 267 h 283"/>
              <a:gd name="T24" fmla="*/ 61 w 343"/>
              <a:gd name="T25" fmla="*/ 46 h 283"/>
              <a:gd name="T26" fmla="*/ 171 w 343"/>
              <a:gd name="T27" fmla="*/ 0 h 283"/>
              <a:gd name="T28" fmla="*/ 282 w 343"/>
              <a:gd name="T29" fmla="*/ 46 h 283"/>
              <a:gd name="T30" fmla="*/ 282 w 343"/>
              <a:gd name="T31" fmla="*/ 267 h 283"/>
              <a:gd name="T32" fmla="*/ 264 w 343"/>
              <a:gd name="T33" fmla="*/ 282 h 283"/>
              <a:gd name="T34" fmla="*/ 261 w 343"/>
              <a:gd name="T35" fmla="*/ 283 h 283"/>
              <a:gd name="T36" fmla="*/ 208 w 343"/>
              <a:gd name="T37" fmla="*/ 176 h 283"/>
              <a:gd name="T38" fmla="*/ 266 w 343"/>
              <a:gd name="T39" fmla="*/ 218 h 283"/>
              <a:gd name="T40" fmla="*/ 266 w 343"/>
              <a:gd name="T41" fmla="*/ 269 h 283"/>
              <a:gd name="T42" fmla="*/ 275 w 343"/>
              <a:gd name="T43" fmla="*/ 261 h 283"/>
              <a:gd name="T44" fmla="*/ 275 w 343"/>
              <a:gd name="T45" fmla="*/ 53 h 283"/>
              <a:gd name="T46" fmla="*/ 171 w 343"/>
              <a:gd name="T47" fmla="*/ 10 h 283"/>
              <a:gd name="T48" fmla="*/ 67 w 343"/>
              <a:gd name="T49" fmla="*/ 53 h 283"/>
              <a:gd name="T50" fmla="*/ 67 w 343"/>
              <a:gd name="T51" fmla="*/ 261 h 283"/>
              <a:gd name="T52" fmla="*/ 75 w 343"/>
              <a:gd name="T53" fmla="*/ 268 h 283"/>
              <a:gd name="T54" fmla="*/ 75 w 343"/>
              <a:gd name="T55" fmla="*/ 219 h 283"/>
              <a:gd name="T56" fmla="*/ 132 w 343"/>
              <a:gd name="T57" fmla="*/ 176 h 283"/>
              <a:gd name="T58" fmla="*/ 208 w 343"/>
              <a:gd name="T59" fmla="*/ 176 h 283"/>
              <a:gd name="T60" fmla="*/ 208 w 343"/>
              <a:gd name="T61" fmla="*/ 17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3" h="283">
                <a:moveTo>
                  <a:pt x="261" y="283"/>
                </a:moveTo>
                <a:cubicBezTo>
                  <a:pt x="261" y="283"/>
                  <a:pt x="260" y="283"/>
                  <a:pt x="259" y="283"/>
                </a:cubicBezTo>
                <a:cubicBezTo>
                  <a:pt x="258" y="282"/>
                  <a:pt x="257" y="280"/>
                  <a:pt x="257" y="279"/>
                </a:cubicBezTo>
                <a:cubicBezTo>
                  <a:pt x="257" y="219"/>
                  <a:pt x="257" y="219"/>
                  <a:pt x="257" y="219"/>
                </a:cubicBezTo>
                <a:cubicBezTo>
                  <a:pt x="251" y="187"/>
                  <a:pt x="216" y="186"/>
                  <a:pt x="209" y="186"/>
                </a:cubicBezTo>
                <a:cubicBezTo>
                  <a:pt x="133" y="186"/>
                  <a:pt x="133" y="186"/>
                  <a:pt x="133" y="186"/>
                </a:cubicBezTo>
                <a:cubicBezTo>
                  <a:pt x="133" y="186"/>
                  <a:pt x="133" y="186"/>
                  <a:pt x="133" y="186"/>
                </a:cubicBezTo>
                <a:cubicBezTo>
                  <a:pt x="125" y="186"/>
                  <a:pt x="90" y="187"/>
                  <a:pt x="85" y="220"/>
                </a:cubicBezTo>
                <a:cubicBezTo>
                  <a:pt x="85" y="278"/>
                  <a:pt x="85" y="278"/>
                  <a:pt x="85" y="278"/>
                </a:cubicBezTo>
                <a:cubicBezTo>
                  <a:pt x="85" y="280"/>
                  <a:pt x="84" y="281"/>
                  <a:pt x="82" y="282"/>
                </a:cubicBezTo>
                <a:cubicBezTo>
                  <a:pt x="80" y="283"/>
                  <a:pt x="79" y="283"/>
                  <a:pt x="77" y="282"/>
                </a:cubicBezTo>
                <a:cubicBezTo>
                  <a:pt x="71" y="277"/>
                  <a:pt x="65" y="272"/>
                  <a:pt x="61" y="267"/>
                </a:cubicBezTo>
                <a:cubicBezTo>
                  <a:pt x="0" y="206"/>
                  <a:pt x="0" y="107"/>
                  <a:pt x="61" y="46"/>
                </a:cubicBezTo>
                <a:cubicBezTo>
                  <a:pt x="90" y="17"/>
                  <a:pt x="129" y="0"/>
                  <a:pt x="171" y="0"/>
                </a:cubicBezTo>
                <a:cubicBezTo>
                  <a:pt x="213" y="0"/>
                  <a:pt x="252" y="17"/>
                  <a:pt x="282" y="46"/>
                </a:cubicBezTo>
                <a:cubicBezTo>
                  <a:pt x="343" y="107"/>
                  <a:pt x="343" y="206"/>
                  <a:pt x="282" y="267"/>
                </a:cubicBezTo>
                <a:cubicBezTo>
                  <a:pt x="277" y="272"/>
                  <a:pt x="271" y="277"/>
                  <a:pt x="264" y="282"/>
                </a:cubicBezTo>
                <a:cubicBezTo>
                  <a:pt x="263" y="283"/>
                  <a:pt x="262" y="283"/>
                  <a:pt x="261" y="283"/>
                </a:cubicBezTo>
                <a:close/>
                <a:moveTo>
                  <a:pt x="208" y="176"/>
                </a:moveTo>
                <a:cubicBezTo>
                  <a:pt x="214" y="176"/>
                  <a:pt x="259" y="178"/>
                  <a:pt x="266" y="218"/>
                </a:cubicBezTo>
                <a:cubicBezTo>
                  <a:pt x="266" y="269"/>
                  <a:pt x="266" y="269"/>
                  <a:pt x="266" y="269"/>
                </a:cubicBezTo>
                <a:cubicBezTo>
                  <a:pt x="269" y="266"/>
                  <a:pt x="272" y="264"/>
                  <a:pt x="275" y="261"/>
                </a:cubicBezTo>
                <a:cubicBezTo>
                  <a:pt x="333" y="203"/>
                  <a:pt x="333" y="110"/>
                  <a:pt x="275" y="53"/>
                </a:cubicBezTo>
                <a:cubicBezTo>
                  <a:pt x="247" y="25"/>
                  <a:pt x="210" y="10"/>
                  <a:pt x="171" y="10"/>
                </a:cubicBezTo>
                <a:cubicBezTo>
                  <a:pt x="132" y="10"/>
                  <a:pt x="95" y="25"/>
                  <a:pt x="67" y="53"/>
                </a:cubicBezTo>
                <a:cubicBezTo>
                  <a:pt x="10" y="110"/>
                  <a:pt x="10" y="203"/>
                  <a:pt x="67" y="261"/>
                </a:cubicBezTo>
                <a:cubicBezTo>
                  <a:pt x="70" y="263"/>
                  <a:pt x="72" y="266"/>
                  <a:pt x="75" y="268"/>
                </a:cubicBezTo>
                <a:cubicBezTo>
                  <a:pt x="75" y="219"/>
                  <a:pt x="75" y="219"/>
                  <a:pt x="75" y="219"/>
                </a:cubicBezTo>
                <a:cubicBezTo>
                  <a:pt x="83" y="178"/>
                  <a:pt x="127" y="176"/>
                  <a:pt x="132" y="176"/>
                </a:cubicBezTo>
                <a:cubicBezTo>
                  <a:pt x="208" y="176"/>
                  <a:pt x="208" y="176"/>
                  <a:pt x="208" y="176"/>
                </a:cubicBezTo>
                <a:cubicBezTo>
                  <a:pt x="208" y="176"/>
                  <a:pt x="208" y="176"/>
                  <a:pt x="208" y="176"/>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0" name="Freeform 489">
            <a:extLst>
              <a:ext uri="{FF2B5EF4-FFF2-40B4-BE49-F238E27FC236}">
                <a16:creationId xmlns:a16="http://schemas.microsoft.com/office/drawing/2014/main" id="{C55ADEEB-257F-4B37-BCDB-926A820DEFDE}"/>
              </a:ext>
            </a:extLst>
          </p:cNvPr>
          <p:cNvSpPr>
            <a:spLocks/>
          </p:cNvSpPr>
          <p:nvPr/>
        </p:nvSpPr>
        <p:spPr bwMode="auto">
          <a:xfrm>
            <a:off x="5233907" y="2293993"/>
            <a:ext cx="506149" cy="384229"/>
          </a:xfrm>
          <a:custGeom>
            <a:avLst/>
            <a:gdLst>
              <a:gd name="T0" fmla="*/ 128 w 181"/>
              <a:gd name="T1" fmla="*/ 1 h 138"/>
              <a:gd name="T2" fmla="*/ 91 w 181"/>
              <a:gd name="T3" fmla="*/ 1 h 138"/>
              <a:gd name="T4" fmla="*/ 53 w 181"/>
              <a:gd name="T5" fmla="*/ 1 h 138"/>
              <a:gd name="T6" fmla="*/ 0 w 181"/>
              <a:gd name="T7" fmla="*/ 39 h 138"/>
              <a:gd name="T8" fmla="*/ 0 w 181"/>
              <a:gd name="T9" fmla="*/ 98 h 138"/>
              <a:gd name="T10" fmla="*/ 181 w 181"/>
              <a:gd name="T11" fmla="*/ 99 h 138"/>
              <a:gd name="T12" fmla="*/ 181 w 181"/>
              <a:gd name="T13" fmla="*/ 39 h 138"/>
              <a:gd name="T14" fmla="*/ 128 w 181"/>
              <a:gd name="T15" fmla="*/ 1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138">
                <a:moveTo>
                  <a:pt x="128" y="1"/>
                </a:moveTo>
                <a:cubicBezTo>
                  <a:pt x="91" y="1"/>
                  <a:pt x="91" y="1"/>
                  <a:pt x="91" y="1"/>
                </a:cubicBezTo>
                <a:cubicBezTo>
                  <a:pt x="53" y="1"/>
                  <a:pt x="53" y="1"/>
                  <a:pt x="53" y="1"/>
                </a:cubicBezTo>
                <a:cubicBezTo>
                  <a:pt x="53" y="1"/>
                  <a:pt x="7" y="0"/>
                  <a:pt x="0" y="39"/>
                </a:cubicBezTo>
                <a:cubicBezTo>
                  <a:pt x="0" y="98"/>
                  <a:pt x="0" y="98"/>
                  <a:pt x="0" y="98"/>
                </a:cubicBezTo>
                <a:cubicBezTo>
                  <a:pt x="54" y="138"/>
                  <a:pt x="128" y="138"/>
                  <a:pt x="181" y="99"/>
                </a:cubicBezTo>
                <a:cubicBezTo>
                  <a:pt x="181" y="39"/>
                  <a:pt x="181" y="39"/>
                  <a:pt x="181" y="39"/>
                </a:cubicBezTo>
                <a:cubicBezTo>
                  <a:pt x="174" y="0"/>
                  <a:pt x="128" y="1"/>
                  <a:pt x="128" y="1"/>
                </a:cubicBezTo>
                <a:close/>
              </a:path>
            </a:pathLst>
          </a:custGeom>
          <a:solidFill>
            <a:srgbClr val="78B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1" name="Freeform 490">
            <a:extLst>
              <a:ext uri="{FF2B5EF4-FFF2-40B4-BE49-F238E27FC236}">
                <a16:creationId xmlns:a16="http://schemas.microsoft.com/office/drawing/2014/main" id="{6EC8E01F-CC33-4BF7-9F50-B451249F98ED}"/>
              </a:ext>
            </a:extLst>
          </p:cNvPr>
          <p:cNvSpPr>
            <a:spLocks noEditPoints="1"/>
          </p:cNvSpPr>
          <p:nvPr/>
        </p:nvSpPr>
        <p:spPr bwMode="auto">
          <a:xfrm>
            <a:off x="5219129" y="2282911"/>
            <a:ext cx="535705" cy="384229"/>
          </a:xfrm>
          <a:custGeom>
            <a:avLst/>
            <a:gdLst>
              <a:gd name="T0" fmla="*/ 96 w 191"/>
              <a:gd name="T1" fmla="*/ 137 h 137"/>
              <a:gd name="T2" fmla="*/ 96 w 191"/>
              <a:gd name="T3" fmla="*/ 137 h 137"/>
              <a:gd name="T4" fmla="*/ 2 w 191"/>
              <a:gd name="T5" fmla="*/ 106 h 137"/>
              <a:gd name="T6" fmla="*/ 0 w 191"/>
              <a:gd name="T7" fmla="*/ 102 h 137"/>
              <a:gd name="T8" fmla="*/ 0 w 191"/>
              <a:gd name="T9" fmla="*/ 43 h 137"/>
              <a:gd name="T10" fmla="*/ 57 w 191"/>
              <a:gd name="T11" fmla="*/ 0 h 137"/>
              <a:gd name="T12" fmla="*/ 133 w 191"/>
              <a:gd name="T13" fmla="*/ 0 h 137"/>
              <a:gd name="T14" fmla="*/ 191 w 191"/>
              <a:gd name="T15" fmla="*/ 42 h 137"/>
              <a:gd name="T16" fmla="*/ 191 w 191"/>
              <a:gd name="T17" fmla="*/ 103 h 137"/>
              <a:gd name="T18" fmla="*/ 189 w 191"/>
              <a:gd name="T19" fmla="*/ 106 h 137"/>
              <a:gd name="T20" fmla="*/ 96 w 191"/>
              <a:gd name="T21" fmla="*/ 137 h 137"/>
              <a:gd name="T22" fmla="*/ 10 w 191"/>
              <a:gd name="T23" fmla="*/ 100 h 137"/>
              <a:gd name="T24" fmla="*/ 96 w 191"/>
              <a:gd name="T25" fmla="*/ 128 h 137"/>
              <a:gd name="T26" fmla="*/ 96 w 191"/>
              <a:gd name="T27" fmla="*/ 128 h 137"/>
              <a:gd name="T28" fmla="*/ 182 w 191"/>
              <a:gd name="T29" fmla="*/ 100 h 137"/>
              <a:gd name="T30" fmla="*/ 182 w 191"/>
              <a:gd name="T31" fmla="*/ 43 h 137"/>
              <a:gd name="T32" fmla="*/ 134 w 191"/>
              <a:gd name="T33" fmla="*/ 10 h 137"/>
              <a:gd name="T34" fmla="*/ 58 w 191"/>
              <a:gd name="T35" fmla="*/ 10 h 137"/>
              <a:gd name="T36" fmla="*/ 58 w 191"/>
              <a:gd name="T37" fmla="*/ 10 h 137"/>
              <a:gd name="T38" fmla="*/ 10 w 191"/>
              <a:gd name="T39" fmla="*/ 44 h 137"/>
              <a:gd name="T40" fmla="*/ 10 w 191"/>
              <a:gd name="T41"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1" h="137">
                <a:moveTo>
                  <a:pt x="96" y="137"/>
                </a:moveTo>
                <a:cubicBezTo>
                  <a:pt x="96" y="137"/>
                  <a:pt x="96" y="137"/>
                  <a:pt x="96" y="137"/>
                </a:cubicBezTo>
                <a:cubicBezTo>
                  <a:pt x="62" y="137"/>
                  <a:pt x="29" y="126"/>
                  <a:pt x="2" y="106"/>
                </a:cubicBezTo>
                <a:cubicBezTo>
                  <a:pt x="1" y="105"/>
                  <a:pt x="0" y="103"/>
                  <a:pt x="0" y="102"/>
                </a:cubicBezTo>
                <a:cubicBezTo>
                  <a:pt x="0" y="43"/>
                  <a:pt x="0" y="43"/>
                  <a:pt x="0" y="43"/>
                </a:cubicBezTo>
                <a:cubicBezTo>
                  <a:pt x="8" y="2"/>
                  <a:pt x="52" y="0"/>
                  <a:pt x="57" y="0"/>
                </a:cubicBezTo>
                <a:cubicBezTo>
                  <a:pt x="133" y="0"/>
                  <a:pt x="133" y="0"/>
                  <a:pt x="133" y="0"/>
                </a:cubicBezTo>
                <a:cubicBezTo>
                  <a:pt x="139" y="0"/>
                  <a:pt x="184" y="2"/>
                  <a:pt x="191" y="42"/>
                </a:cubicBezTo>
                <a:cubicBezTo>
                  <a:pt x="191" y="103"/>
                  <a:pt x="191" y="103"/>
                  <a:pt x="191" y="103"/>
                </a:cubicBezTo>
                <a:cubicBezTo>
                  <a:pt x="191" y="104"/>
                  <a:pt x="190" y="105"/>
                  <a:pt x="189" y="106"/>
                </a:cubicBezTo>
                <a:cubicBezTo>
                  <a:pt x="162" y="126"/>
                  <a:pt x="130" y="137"/>
                  <a:pt x="96" y="137"/>
                </a:cubicBezTo>
                <a:close/>
                <a:moveTo>
                  <a:pt x="10" y="100"/>
                </a:moveTo>
                <a:cubicBezTo>
                  <a:pt x="35" y="118"/>
                  <a:pt x="65" y="128"/>
                  <a:pt x="96" y="128"/>
                </a:cubicBezTo>
                <a:cubicBezTo>
                  <a:pt x="96" y="128"/>
                  <a:pt x="96" y="128"/>
                  <a:pt x="96" y="128"/>
                </a:cubicBezTo>
                <a:cubicBezTo>
                  <a:pt x="127" y="128"/>
                  <a:pt x="157" y="118"/>
                  <a:pt x="182" y="100"/>
                </a:cubicBezTo>
                <a:cubicBezTo>
                  <a:pt x="182" y="43"/>
                  <a:pt x="182" y="43"/>
                  <a:pt x="182" y="43"/>
                </a:cubicBezTo>
                <a:cubicBezTo>
                  <a:pt x="176" y="11"/>
                  <a:pt x="141" y="10"/>
                  <a:pt x="134" y="10"/>
                </a:cubicBezTo>
                <a:cubicBezTo>
                  <a:pt x="58" y="10"/>
                  <a:pt x="58" y="10"/>
                  <a:pt x="58" y="10"/>
                </a:cubicBezTo>
                <a:cubicBezTo>
                  <a:pt x="58" y="10"/>
                  <a:pt x="58" y="10"/>
                  <a:pt x="58" y="10"/>
                </a:cubicBezTo>
                <a:cubicBezTo>
                  <a:pt x="50" y="10"/>
                  <a:pt x="15" y="11"/>
                  <a:pt x="10" y="44"/>
                </a:cubicBezTo>
                <a:lnTo>
                  <a:pt x="10" y="10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2" name="Freeform 491">
            <a:extLst>
              <a:ext uri="{FF2B5EF4-FFF2-40B4-BE49-F238E27FC236}">
                <a16:creationId xmlns:a16="http://schemas.microsoft.com/office/drawing/2014/main" id="{156D450C-60C9-4C15-BF13-EDFD703D6DCE}"/>
              </a:ext>
            </a:extLst>
          </p:cNvPr>
          <p:cNvSpPr>
            <a:spLocks/>
          </p:cNvSpPr>
          <p:nvPr/>
        </p:nvSpPr>
        <p:spPr bwMode="auto">
          <a:xfrm>
            <a:off x="5381687" y="1924542"/>
            <a:ext cx="210588" cy="306645"/>
          </a:xfrm>
          <a:custGeom>
            <a:avLst/>
            <a:gdLst>
              <a:gd name="T0" fmla="*/ 75 w 75"/>
              <a:gd name="T1" fmla="*/ 71 h 109"/>
              <a:gd name="T2" fmla="*/ 38 w 75"/>
              <a:gd name="T3" fmla="*/ 109 h 109"/>
              <a:gd name="T4" fmla="*/ 38 w 75"/>
              <a:gd name="T5" fmla="*/ 109 h 109"/>
              <a:gd name="T6" fmla="*/ 0 w 75"/>
              <a:gd name="T7" fmla="*/ 71 h 109"/>
              <a:gd name="T8" fmla="*/ 0 w 75"/>
              <a:gd name="T9" fmla="*/ 38 h 109"/>
              <a:gd name="T10" fmla="*/ 38 w 75"/>
              <a:gd name="T11" fmla="*/ 0 h 109"/>
              <a:gd name="T12" fmla="*/ 38 w 75"/>
              <a:gd name="T13" fmla="*/ 0 h 109"/>
              <a:gd name="T14" fmla="*/ 75 w 75"/>
              <a:gd name="T15" fmla="*/ 38 h 109"/>
              <a:gd name="T16" fmla="*/ 75 w 75"/>
              <a:gd name="T17"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09">
                <a:moveTo>
                  <a:pt x="75" y="71"/>
                </a:moveTo>
                <a:cubicBezTo>
                  <a:pt x="75" y="92"/>
                  <a:pt x="58" y="109"/>
                  <a:pt x="38" y="109"/>
                </a:cubicBezTo>
                <a:cubicBezTo>
                  <a:pt x="38" y="109"/>
                  <a:pt x="38" y="109"/>
                  <a:pt x="38" y="109"/>
                </a:cubicBezTo>
                <a:cubicBezTo>
                  <a:pt x="17" y="109"/>
                  <a:pt x="0" y="92"/>
                  <a:pt x="0" y="71"/>
                </a:cubicBezTo>
                <a:cubicBezTo>
                  <a:pt x="0" y="38"/>
                  <a:pt x="0" y="38"/>
                  <a:pt x="0" y="38"/>
                </a:cubicBezTo>
                <a:cubicBezTo>
                  <a:pt x="0" y="17"/>
                  <a:pt x="17" y="0"/>
                  <a:pt x="38" y="0"/>
                </a:cubicBezTo>
                <a:cubicBezTo>
                  <a:pt x="38" y="0"/>
                  <a:pt x="38" y="0"/>
                  <a:pt x="38" y="0"/>
                </a:cubicBezTo>
                <a:cubicBezTo>
                  <a:pt x="58" y="0"/>
                  <a:pt x="75" y="17"/>
                  <a:pt x="75" y="38"/>
                </a:cubicBezTo>
                <a:lnTo>
                  <a:pt x="75" y="71"/>
                </a:lnTo>
                <a:close/>
              </a:path>
            </a:pathLst>
          </a:custGeom>
          <a:solidFill>
            <a:srgbClr val="FFF1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3" name="Freeform 492">
            <a:extLst>
              <a:ext uri="{FF2B5EF4-FFF2-40B4-BE49-F238E27FC236}">
                <a16:creationId xmlns:a16="http://schemas.microsoft.com/office/drawing/2014/main" id="{FD12296B-AF1F-4148-A442-484C21F27F2A}"/>
              </a:ext>
            </a:extLst>
          </p:cNvPr>
          <p:cNvSpPr>
            <a:spLocks noEditPoints="1"/>
          </p:cNvSpPr>
          <p:nvPr/>
        </p:nvSpPr>
        <p:spPr bwMode="auto">
          <a:xfrm>
            <a:off x="5366909" y="1913460"/>
            <a:ext cx="240144" cy="328812"/>
          </a:xfrm>
          <a:custGeom>
            <a:avLst/>
            <a:gdLst>
              <a:gd name="T0" fmla="*/ 43 w 85"/>
              <a:gd name="T1" fmla="*/ 117 h 117"/>
              <a:gd name="T2" fmla="*/ 0 w 85"/>
              <a:gd name="T3" fmla="*/ 75 h 117"/>
              <a:gd name="T4" fmla="*/ 0 w 85"/>
              <a:gd name="T5" fmla="*/ 42 h 117"/>
              <a:gd name="T6" fmla="*/ 43 w 85"/>
              <a:gd name="T7" fmla="*/ 0 h 117"/>
              <a:gd name="T8" fmla="*/ 85 w 85"/>
              <a:gd name="T9" fmla="*/ 42 h 117"/>
              <a:gd name="T10" fmla="*/ 85 w 85"/>
              <a:gd name="T11" fmla="*/ 75 h 117"/>
              <a:gd name="T12" fmla="*/ 43 w 85"/>
              <a:gd name="T13" fmla="*/ 117 h 117"/>
              <a:gd name="T14" fmla="*/ 43 w 85"/>
              <a:gd name="T15" fmla="*/ 9 h 117"/>
              <a:gd name="T16" fmla="*/ 10 w 85"/>
              <a:gd name="T17" fmla="*/ 42 h 117"/>
              <a:gd name="T18" fmla="*/ 10 w 85"/>
              <a:gd name="T19" fmla="*/ 75 h 117"/>
              <a:gd name="T20" fmla="*/ 43 w 85"/>
              <a:gd name="T21" fmla="*/ 108 h 117"/>
              <a:gd name="T22" fmla="*/ 76 w 85"/>
              <a:gd name="T23" fmla="*/ 75 h 117"/>
              <a:gd name="T24" fmla="*/ 76 w 85"/>
              <a:gd name="T25" fmla="*/ 42 h 117"/>
              <a:gd name="T26" fmla="*/ 43 w 85"/>
              <a:gd name="T27"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17">
                <a:moveTo>
                  <a:pt x="43" y="117"/>
                </a:moveTo>
                <a:cubicBezTo>
                  <a:pt x="19" y="117"/>
                  <a:pt x="0" y="98"/>
                  <a:pt x="0" y="75"/>
                </a:cubicBezTo>
                <a:cubicBezTo>
                  <a:pt x="0" y="42"/>
                  <a:pt x="0" y="42"/>
                  <a:pt x="0" y="42"/>
                </a:cubicBezTo>
                <a:cubicBezTo>
                  <a:pt x="0" y="19"/>
                  <a:pt x="19" y="0"/>
                  <a:pt x="43" y="0"/>
                </a:cubicBezTo>
                <a:cubicBezTo>
                  <a:pt x="66" y="0"/>
                  <a:pt x="85" y="19"/>
                  <a:pt x="85" y="42"/>
                </a:cubicBezTo>
                <a:cubicBezTo>
                  <a:pt x="85" y="75"/>
                  <a:pt x="85" y="75"/>
                  <a:pt x="85" y="75"/>
                </a:cubicBezTo>
                <a:cubicBezTo>
                  <a:pt x="85" y="98"/>
                  <a:pt x="66" y="117"/>
                  <a:pt x="43" y="117"/>
                </a:cubicBezTo>
                <a:close/>
                <a:moveTo>
                  <a:pt x="43" y="9"/>
                </a:moveTo>
                <a:cubicBezTo>
                  <a:pt x="24" y="9"/>
                  <a:pt x="10" y="24"/>
                  <a:pt x="10" y="42"/>
                </a:cubicBezTo>
                <a:cubicBezTo>
                  <a:pt x="10" y="75"/>
                  <a:pt x="10" y="75"/>
                  <a:pt x="10" y="75"/>
                </a:cubicBezTo>
                <a:cubicBezTo>
                  <a:pt x="10" y="93"/>
                  <a:pt x="24" y="108"/>
                  <a:pt x="43" y="108"/>
                </a:cubicBezTo>
                <a:cubicBezTo>
                  <a:pt x="61" y="108"/>
                  <a:pt x="76" y="93"/>
                  <a:pt x="76" y="75"/>
                </a:cubicBezTo>
                <a:cubicBezTo>
                  <a:pt x="76" y="42"/>
                  <a:pt x="76" y="42"/>
                  <a:pt x="76" y="42"/>
                </a:cubicBezTo>
                <a:cubicBezTo>
                  <a:pt x="76" y="24"/>
                  <a:pt x="61" y="9"/>
                  <a:pt x="4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4" name="Freeform 493">
            <a:extLst>
              <a:ext uri="{FF2B5EF4-FFF2-40B4-BE49-F238E27FC236}">
                <a16:creationId xmlns:a16="http://schemas.microsoft.com/office/drawing/2014/main" id="{8E6FC69D-50BC-4A2B-AC6E-77EC73E3D479}"/>
              </a:ext>
            </a:extLst>
          </p:cNvPr>
          <p:cNvSpPr>
            <a:spLocks/>
          </p:cNvSpPr>
          <p:nvPr/>
        </p:nvSpPr>
        <p:spPr bwMode="auto">
          <a:xfrm>
            <a:off x="5477744" y="2415913"/>
            <a:ext cx="25863" cy="251227"/>
          </a:xfrm>
          <a:custGeom>
            <a:avLst/>
            <a:gdLst>
              <a:gd name="T0" fmla="*/ 4 w 9"/>
              <a:gd name="T1" fmla="*/ 90 h 90"/>
              <a:gd name="T2" fmla="*/ 0 w 9"/>
              <a:gd name="T3" fmla="*/ 85 h 90"/>
              <a:gd name="T4" fmla="*/ 0 w 9"/>
              <a:gd name="T5" fmla="*/ 5 h 90"/>
              <a:gd name="T6" fmla="*/ 4 w 9"/>
              <a:gd name="T7" fmla="*/ 0 h 90"/>
              <a:gd name="T8" fmla="*/ 9 w 9"/>
              <a:gd name="T9" fmla="*/ 5 h 90"/>
              <a:gd name="T10" fmla="*/ 9 w 9"/>
              <a:gd name="T11" fmla="*/ 85 h 90"/>
              <a:gd name="T12" fmla="*/ 4 w 9"/>
              <a:gd name="T13" fmla="*/ 90 h 90"/>
            </a:gdLst>
            <a:ahLst/>
            <a:cxnLst>
              <a:cxn ang="0">
                <a:pos x="T0" y="T1"/>
              </a:cxn>
              <a:cxn ang="0">
                <a:pos x="T2" y="T3"/>
              </a:cxn>
              <a:cxn ang="0">
                <a:pos x="T4" y="T5"/>
              </a:cxn>
              <a:cxn ang="0">
                <a:pos x="T6" y="T7"/>
              </a:cxn>
              <a:cxn ang="0">
                <a:pos x="T8" y="T9"/>
              </a:cxn>
              <a:cxn ang="0">
                <a:pos x="T10" y="T11"/>
              </a:cxn>
              <a:cxn ang="0">
                <a:pos x="T12" y="T13"/>
              </a:cxn>
            </a:cxnLst>
            <a:rect l="0" t="0" r="r" b="b"/>
            <a:pathLst>
              <a:path w="9" h="90">
                <a:moveTo>
                  <a:pt x="4" y="90"/>
                </a:moveTo>
                <a:cubicBezTo>
                  <a:pt x="2" y="90"/>
                  <a:pt x="0" y="88"/>
                  <a:pt x="0" y="85"/>
                </a:cubicBezTo>
                <a:cubicBezTo>
                  <a:pt x="0" y="5"/>
                  <a:pt x="0" y="5"/>
                  <a:pt x="0" y="5"/>
                </a:cubicBezTo>
                <a:cubicBezTo>
                  <a:pt x="0" y="2"/>
                  <a:pt x="2" y="0"/>
                  <a:pt x="4" y="0"/>
                </a:cubicBezTo>
                <a:cubicBezTo>
                  <a:pt x="7" y="0"/>
                  <a:pt x="9" y="2"/>
                  <a:pt x="9" y="5"/>
                </a:cubicBezTo>
                <a:cubicBezTo>
                  <a:pt x="9" y="85"/>
                  <a:pt x="9" y="85"/>
                  <a:pt x="9" y="85"/>
                </a:cubicBezTo>
                <a:cubicBezTo>
                  <a:pt x="9" y="88"/>
                  <a:pt x="7" y="90"/>
                  <a:pt x="4" y="9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494">
            <a:extLst>
              <a:ext uri="{FF2B5EF4-FFF2-40B4-BE49-F238E27FC236}">
                <a16:creationId xmlns:a16="http://schemas.microsoft.com/office/drawing/2014/main" id="{43D2364C-21AE-4FD9-826E-10BF33DB8E21}"/>
              </a:ext>
            </a:extLst>
          </p:cNvPr>
          <p:cNvSpPr>
            <a:spLocks/>
          </p:cNvSpPr>
          <p:nvPr/>
        </p:nvSpPr>
        <p:spPr bwMode="auto">
          <a:xfrm>
            <a:off x="5555330" y="2460247"/>
            <a:ext cx="110835" cy="84975"/>
          </a:xfrm>
          <a:custGeom>
            <a:avLst/>
            <a:gdLst>
              <a:gd name="T0" fmla="*/ 0 w 39"/>
              <a:gd name="T1" fmla="*/ 0 h 30"/>
              <a:gd name="T2" fmla="*/ 0 w 39"/>
              <a:gd name="T3" fmla="*/ 17 h 30"/>
              <a:gd name="T4" fmla="*/ 12 w 39"/>
              <a:gd name="T5" fmla="*/ 30 h 30"/>
              <a:gd name="T6" fmla="*/ 27 w 39"/>
              <a:gd name="T7" fmla="*/ 30 h 30"/>
              <a:gd name="T8" fmla="*/ 39 w 39"/>
              <a:gd name="T9" fmla="*/ 17 h 30"/>
              <a:gd name="T10" fmla="*/ 39 w 39"/>
              <a:gd name="T11" fmla="*/ 0 h 30"/>
              <a:gd name="T12" fmla="*/ 0 w 3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9" h="30">
                <a:moveTo>
                  <a:pt x="0" y="0"/>
                </a:moveTo>
                <a:cubicBezTo>
                  <a:pt x="0" y="17"/>
                  <a:pt x="0" y="17"/>
                  <a:pt x="0" y="17"/>
                </a:cubicBezTo>
                <a:cubicBezTo>
                  <a:pt x="0" y="24"/>
                  <a:pt x="5" y="30"/>
                  <a:pt x="12" y="30"/>
                </a:cubicBezTo>
                <a:cubicBezTo>
                  <a:pt x="27" y="30"/>
                  <a:pt x="27" y="30"/>
                  <a:pt x="27" y="30"/>
                </a:cubicBezTo>
                <a:cubicBezTo>
                  <a:pt x="33" y="30"/>
                  <a:pt x="39" y="24"/>
                  <a:pt x="39" y="17"/>
                </a:cubicBezTo>
                <a:cubicBezTo>
                  <a:pt x="39" y="0"/>
                  <a:pt x="39" y="0"/>
                  <a:pt x="39" y="0"/>
                </a:cubicBezTo>
                <a:lnTo>
                  <a:pt x="0" y="0"/>
                </a:lnTo>
                <a:close/>
              </a:path>
            </a:pathLst>
          </a:custGeom>
          <a:solidFill>
            <a:srgbClr val="5FA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6" name="Freeform 495">
            <a:extLst>
              <a:ext uri="{FF2B5EF4-FFF2-40B4-BE49-F238E27FC236}">
                <a16:creationId xmlns:a16="http://schemas.microsoft.com/office/drawing/2014/main" id="{C977D1CC-A54B-4EA1-9B2C-156491A20633}"/>
              </a:ext>
            </a:extLst>
          </p:cNvPr>
          <p:cNvSpPr>
            <a:spLocks noEditPoints="1"/>
          </p:cNvSpPr>
          <p:nvPr/>
        </p:nvSpPr>
        <p:spPr bwMode="auto">
          <a:xfrm>
            <a:off x="5540552" y="2449162"/>
            <a:ext cx="136698" cy="107142"/>
          </a:xfrm>
          <a:custGeom>
            <a:avLst/>
            <a:gdLst>
              <a:gd name="T0" fmla="*/ 32 w 49"/>
              <a:gd name="T1" fmla="*/ 39 h 39"/>
              <a:gd name="T2" fmla="*/ 17 w 49"/>
              <a:gd name="T3" fmla="*/ 39 h 39"/>
              <a:gd name="T4" fmla="*/ 0 w 49"/>
              <a:gd name="T5" fmla="*/ 22 h 39"/>
              <a:gd name="T6" fmla="*/ 0 w 49"/>
              <a:gd name="T7" fmla="*/ 5 h 39"/>
              <a:gd name="T8" fmla="*/ 5 w 49"/>
              <a:gd name="T9" fmla="*/ 0 h 39"/>
              <a:gd name="T10" fmla="*/ 44 w 49"/>
              <a:gd name="T11" fmla="*/ 0 h 39"/>
              <a:gd name="T12" fmla="*/ 49 w 49"/>
              <a:gd name="T13" fmla="*/ 5 h 39"/>
              <a:gd name="T14" fmla="*/ 49 w 49"/>
              <a:gd name="T15" fmla="*/ 22 h 39"/>
              <a:gd name="T16" fmla="*/ 32 w 49"/>
              <a:gd name="T17" fmla="*/ 39 h 39"/>
              <a:gd name="T18" fmla="*/ 9 w 49"/>
              <a:gd name="T19" fmla="*/ 9 h 39"/>
              <a:gd name="T20" fmla="*/ 9 w 49"/>
              <a:gd name="T21" fmla="*/ 22 h 39"/>
              <a:gd name="T22" fmla="*/ 17 w 49"/>
              <a:gd name="T23" fmla="*/ 30 h 39"/>
              <a:gd name="T24" fmla="*/ 32 w 49"/>
              <a:gd name="T25" fmla="*/ 30 h 39"/>
              <a:gd name="T26" fmla="*/ 39 w 49"/>
              <a:gd name="T27" fmla="*/ 22 h 39"/>
              <a:gd name="T28" fmla="*/ 39 w 49"/>
              <a:gd name="T29" fmla="*/ 9 h 39"/>
              <a:gd name="T30" fmla="*/ 9 w 49"/>
              <a:gd name="T3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9">
                <a:moveTo>
                  <a:pt x="32" y="39"/>
                </a:moveTo>
                <a:cubicBezTo>
                  <a:pt x="17" y="39"/>
                  <a:pt x="17" y="39"/>
                  <a:pt x="17" y="39"/>
                </a:cubicBezTo>
                <a:cubicBezTo>
                  <a:pt x="8" y="39"/>
                  <a:pt x="0" y="32"/>
                  <a:pt x="0" y="22"/>
                </a:cubicBezTo>
                <a:cubicBezTo>
                  <a:pt x="0" y="5"/>
                  <a:pt x="0" y="5"/>
                  <a:pt x="0" y="5"/>
                </a:cubicBezTo>
                <a:cubicBezTo>
                  <a:pt x="0" y="2"/>
                  <a:pt x="2" y="0"/>
                  <a:pt x="5" y="0"/>
                </a:cubicBezTo>
                <a:cubicBezTo>
                  <a:pt x="44" y="0"/>
                  <a:pt x="44" y="0"/>
                  <a:pt x="44" y="0"/>
                </a:cubicBezTo>
                <a:cubicBezTo>
                  <a:pt x="46" y="0"/>
                  <a:pt x="49" y="2"/>
                  <a:pt x="49" y="5"/>
                </a:cubicBezTo>
                <a:cubicBezTo>
                  <a:pt x="49" y="22"/>
                  <a:pt x="49" y="22"/>
                  <a:pt x="49" y="22"/>
                </a:cubicBezTo>
                <a:cubicBezTo>
                  <a:pt x="49" y="32"/>
                  <a:pt x="41" y="39"/>
                  <a:pt x="32" y="39"/>
                </a:cubicBezTo>
                <a:close/>
                <a:moveTo>
                  <a:pt x="9" y="9"/>
                </a:moveTo>
                <a:cubicBezTo>
                  <a:pt x="9" y="22"/>
                  <a:pt x="9" y="22"/>
                  <a:pt x="9" y="22"/>
                </a:cubicBezTo>
                <a:cubicBezTo>
                  <a:pt x="9" y="27"/>
                  <a:pt x="13" y="30"/>
                  <a:pt x="17" y="30"/>
                </a:cubicBezTo>
                <a:cubicBezTo>
                  <a:pt x="32" y="30"/>
                  <a:pt x="32" y="30"/>
                  <a:pt x="32" y="30"/>
                </a:cubicBezTo>
                <a:cubicBezTo>
                  <a:pt x="36" y="30"/>
                  <a:pt x="39" y="27"/>
                  <a:pt x="39" y="22"/>
                </a:cubicBezTo>
                <a:cubicBezTo>
                  <a:pt x="39" y="9"/>
                  <a:pt x="39" y="9"/>
                  <a:pt x="39" y="9"/>
                </a:cubicBezTo>
                <a:lnTo>
                  <a:pt x="9"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7" name="Freeform 496">
            <a:extLst>
              <a:ext uri="{FF2B5EF4-FFF2-40B4-BE49-F238E27FC236}">
                <a16:creationId xmlns:a16="http://schemas.microsoft.com/office/drawing/2014/main" id="{DA1AE228-CA8A-44D8-A2FD-F271ADB3F57F}"/>
              </a:ext>
            </a:extLst>
          </p:cNvPr>
          <p:cNvSpPr>
            <a:spLocks/>
          </p:cNvSpPr>
          <p:nvPr/>
        </p:nvSpPr>
        <p:spPr bwMode="auto">
          <a:xfrm>
            <a:off x="4831207" y="2859254"/>
            <a:ext cx="2434682" cy="2549210"/>
          </a:xfrm>
          <a:custGeom>
            <a:avLst/>
            <a:gdLst>
              <a:gd name="T0" fmla="*/ 867 w 871"/>
              <a:gd name="T1" fmla="*/ 913 h 913"/>
              <a:gd name="T2" fmla="*/ 4 w 871"/>
              <a:gd name="T3" fmla="*/ 913 h 913"/>
              <a:gd name="T4" fmla="*/ 0 w 871"/>
              <a:gd name="T5" fmla="*/ 908 h 913"/>
              <a:gd name="T6" fmla="*/ 0 w 871"/>
              <a:gd name="T7" fmla="*/ 4 h 913"/>
              <a:gd name="T8" fmla="*/ 4 w 871"/>
              <a:gd name="T9" fmla="*/ 0 h 913"/>
              <a:gd name="T10" fmla="*/ 73 w 871"/>
              <a:gd name="T11" fmla="*/ 0 h 913"/>
              <a:gd name="T12" fmla="*/ 78 w 871"/>
              <a:gd name="T13" fmla="*/ 4 h 913"/>
              <a:gd name="T14" fmla="*/ 73 w 871"/>
              <a:gd name="T15" fmla="*/ 9 h 913"/>
              <a:gd name="T16" fmla="*/ 9 w 871"/>
              <a:gd name="T17" fmla="*/ 9 h 913"/>
              <a:gd name="T18" fmla="*/ 9 w 871"/>
              <a:gd name="T19" fmla="*/ 904 h 913"/>
              <a:gd name="T20" fmla="*/ 862 w 871"/>
              <a:gd name="T21" fmla="*/ 904 h 913"/>
              <a:gd name="T22" fmla="*/ 862 w 871"/>
              <a:gd name="T23" fmla="*/ 9 h 913"/>
              <a:gd name="T24" fmla="*/ 396 w 871"/>
              <a:gd name="T25" fmla="*/ 9 h 913"/>
              <a:gd name="T26" fmla="*/ 392 w 871"/>
              <a:gd name="T27" fmla="*/ 4 h 913"/>
              <a:gd name="T28" fmla="*/ 396 w 871"/>
              <a:gd name="T29" fmla="*/ 0 h 913"/>
              <a:gd name="T30" fmla="*/ 867 w 871"/>
              <a:gd name="T31" fmla="*/ 0 h 913"/>
              <a:gd name="T32" fmla="*/ 871 w 871"/>
              <a:gd name="T33" fmla="*/ 4 h 913"/>
              <a:gd name="T34" fmla="*/ 871 w 871"/>
              <a:gd name="T35" fmla="*/ 908 h 913"/>
              <a:gd name="T36" fmla="*/ 867 w 871"/>
              <a:gd name="T37"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1" h="913">
                <a:moveTo>
                  <a:pt x="867" y="913"/>
                </a:moveTo>
                <a:cubicBezTo>
                  <a:pt x="4" y="913"/>
                  <a:pt x="4" y="913"/>
                  <a:pt x="4" y="913"/>
                </a:cubicBezTo>
                <a:cubicBezTo>
                  <a:pt x="2" y="913"/>
                  <a:pt x="0" y="911"/>
                  <a:pt x="0" y="908"/>
                </a:cubicBezTo>
                <a:cubicBezTo>
                  <a:pt x="0" y="4"/>
                  <a:pt x="0" y="4"/>
                  <a:pt x="0" y="4"/>
                </a:cubicBezTo>
                <a:cubicBezTo>
                  <a:pt x="0" y="2"/>
                  <a:pt x="2" y="0"/>
                  <a:pt x="4" y="0"/>
                </a:cubicBezTo>
                <a:cubicBezTo>
                  <a:pt x="73" y="0"/>
                  <a:pt x="73" y="0"/>
                  <a:pt x="73" y="0"/>
                </a:cubicBezTo>
                <a:cubicBezTo>
                  <a:pt x="76" y="0"/>
                  <a:pt x="78" y="2"/>
                  <a:pt x="78" y="4"/>
                </a:cubicBezTo>
                <a:cubicBezTo>
                  <a:pt x="78" y="7"/>
                  <a:pt x="76" y="9"/>
                  <a:pt x="73" y="9"/>
                </a:cubicBezTo>
                <a:cubicBezTo>
                  <a:pt x="9" y="9"/>
                  <a:pt x="9" y="9"/>
                  <a:pt x="9" y="9"/>
                </a:cubicBezTo>
                <a:cubicBezTo>
                  <a:pt x="9" y="904"/>
                  <a:pt x="9" y="904"/>
                  <a:pt x="9" y="904"/>
                </a:cubicBezTo>
                <a:cubicBezTo>
                  <a:pt x="862" y="904"/>
                  <a:pt x="862" y="904"/>
                  <a:pt x="862" y="904"/>
                </a:cubicBezTo>
                <a:cubicBezTo>
                  <a:pt x="862" y="9"/>
                  <a:pt x="862" y="9"/>
                  <a:pt x="862" y="9"/>
                </a:cubicBezTo>
                <a:cubicBezTo>
                  <a:pt x="396" y="9"/>
                  <a:pt x="396" y="9"/>
                  <a:pt x="396" y="9"/>
                </a:cubicBezTo>
                <a:cubicBezTo>
                  <a:pt x="394" y="9"/>
                  <a:pt x="392" y="7"/>
                  <a:pt x="392" y="4"/>
                </a:cubicBezTo>
                <a:cubicBezTo>
                  <a:pt x="392" y="2"/>
                  <a:pt x="394" y="0"/>
                  <a:pt x="396" y="0"/>
                </a:cubicBezTo>
                <a:cubicBezTo>
                  <a:pt x="867" y="0"/>
                  <a:pt x="867" y="0"/>
                  <a:pt x="867" y="0"/>
                </a:cubicBezTo>
                <a:cubicBezTo>
                  <a:pt x="869" y="0"/>
                  <a:pt x="871" y="2"/>
                  <a:pt x="871" y="4"/>
                </a:cubicBezTo>
                <a:cubicBezTo>
                  <a:pt x="871" y="908"/>
                  <a:pt x="871" y="908"/>
                  <a:pt x="871" y="908"/>
                </a:cubicBezTo>
                <a:cubicBezTo>
                  <a:pt x="871" y="911"/>
                  <a:pt x="869" y="913"/>
                  <a:pt x="867" y="913"/>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8" name="Freeform 497">
            <a:extLst>
              <a:ext uri="{FF2B5EF4-FFF2-40B4-BE49-F238E27FC236}">
                <a16:creationId xmlns:a16="http://schemas.microsoft.com/office/drawing/2014/main" id="{8DE03B9E-A370-4F23-AD55-CACA63ABEEA5}"/>
              </a:ext>
            </a:extLst>
          </p:cNvPr>
          <p:cNvSpPr>
            <a:spLocks noEditPoints="1"/>
          </p:cNvSpPr>
          <p:nvPr/>
        </p:nvSpPr>
        <p:spPr bwMode="auto">
          <a:xfrm>
            <a:off x="6338566" y="1495979"/>
            <a:ext cx="1237661" cy="764764"/>
          </a:xfrm>
          <a:custGeom>
            <a:avLst/>
            <a:gdLst>
              <a:gd name="T0" fmla="*/ 127 w 443"/>
              <a:gd name="T1" fmla="*/ 274 h 274"/>
              <a:gd name="T2" fmla="*/ 125 w 443"/>
              <a:gd name="T3" fmla="*/ 274 h 274"/>
              <a:gd name="T4" fmla="*/ 2 w 443"/>
              <a:gd name="T5" fmla="*/ 203 h 274"/>
              <a:gd name="T6" fmla="*/ 0 w 443"/>
              <a:gd name="T7" fmla="*/ 199 h 274"/>
              <a:gd name="T8" fmla="*/ 3 w 443"/>
              <a:gd name="T9" fmla="*/ 195 h 274"/>
              <a:gd name="T10" fmla="*/ 436 w 443"/>
              <a:gd name="T11" fmla="*/ 1 h 274"/>
              <a:gd name="T12" fmla="*/ 442 w 443"/>
              <a:gd name="T13" fmla="*/ 3 h 274"/>
              <a:gd name="T14" fmla="*/ 441 w 443"/>
              <a:gd name="T15" fmla="*/ 9 h 274"/>
              <a:gd name="T16" fmla="*/ 132 w 443"/>
              <a:gd name="T17" fmla="*/ 270 h 274"/>
              <a:gd name="T18" fmla="*/ 130 w 443"/>
              <a:gd name="T19" fmla="*/ 273 h 274"/>
              <a:gd name="T20" fmla="*/ 127 w 443"/>
              <a:gd name="T21" fmla="*/ 274 h 274"/>
              <a:gd name="T22" fmla="*/ 15 w 443"/>
              <a:gd name="T23" fmla="*/ 200 h 274"/>
              <a:gd name="T24" fmla="*/ 125 w 443"/>
              <a:gd name="T25" fmla="*/ 263 h 274"/>
              <a:gd name="T26" fmla="*/ 410 w 443"/>
              <a:gd name="T27" fmla="*/ 23 h 274"/>
              <a:gd name="T28" fmla="*/ 15 w 443"/>
              <a:gd name="T29" fmla="*/ 20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3" h="274">
                <a:moveTo>
                  <a:pt x="127" y="274"/>
                </a:moveTo>
                <a:cubicBezTo>
                  <a:pt x="126" y="274"/>
                  <a:pt x="125" y="274"/>
                  <a:pt x="125" y="274"/>
                </a:cubicBezTo>
                <a:cubicBezTo>
                  <a:pt x="2" y="203"/>
                  <a:pt x="2" y="203"/>
                  <a:pt x="2" y="203"/>
                </a:cubicBezTo>
                <a:cubicBezTo>
                  <a:pt x="1" y="202"/>
                  <a:pt x="0" y="201"/>
                  <a:pt x="0" y="199"/>
                </a:cubicBezTo>
                <a:cubicBezTo>
                  <a:pt x="0" y="197"/>
                  <a:pt x="1" y="196"/>
                  <a:pt x="3" y="195"/>
                </a:cubicBezTo>
                <a:cubicBezTo>
                  <a:pt x="436" y="1"/>
                  <a:pt x="436" y="1"/>
                  <a:pt x="436" y="1"/>
                </a:cubicBezTo>
                <a:cubicBezTo>
                  <a:pt x="438" y="0"/>
                  <a:pt x="441" y="1"/>
                  <a:pt x="442" y="3"/>
                </a:cubicBezTo>
                <a:cubicBezTo>
                  <a:pt x="443" y="5"/>
                  <a:pt x="443" y="8"/>
                  <a:pt x="441" y="9"/>
                </a:cubicBezTo>
                <a:cubicBezTo>
                  <a:pt x="132" y="270"/>
                  <a:pt x="132" y="270"/>
                  <a:pt x="132" y="270"/>
                </a:cubicBezTo>
                <a:cubicBezTo>
                  <a:pt x="132" y="271"/>
                  <a:pt x="131" y="272"/>
                  <a:pt x="130" y="273"/>
                </a:cubicBezTo>
                <a:cubicBezTo>
                  <a:pt x="129" y="274"/>
                  <a:pt x="128" y="274"/>
                  <a:pt x="127" y="274"/>
                </a:cubicBezTo>
                <a:close/>
                <a:moveTo>
                  <a:pt x="15" y="200"/>
                </a:moveTo>
                <a:cubicBezTo>
                  <a:pt x="125" y="263"/>
                  <a:pt x="125" y="263"/>
                  <a:pt x="125" y="263"/>
                </a:cubicBezTo>
                <a:cubicBezTo>
                  <a:pt x="410" y="23"/>
                  <a:pt x="410" y="23"/>
                  <a:pt x="410" y="23"/>
                </a:cubicBezTo>
                <a:lnTo>
                  <a:pt x="15" y="20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9" name="Freeform 498">
            <a:extLst>
              <a:ext uri="{FF2B5EF4-FFF2-40B4-BE49-F238E27FC236}">
                <a16:creationId xmlns:a16="http://schemas.microsoft.com/office/drawing/2014/main" id="{D5FB8581-B95E-4C41-AB9C-9F2DA631725F}"/>
              </a:ext>
            </a:extLst>
          </p:cNvPr>
          <p:cNvSpPr>
            <a:spLocks/>
          </p:cNvSpPr>
          <p:nvPr/>
        </p:nvSpPr>
        <p:spPr bwMode="auto">
          <a:xfrm>
            <a:off x="6693239" y="1510757"/>
            <a:ext cx="868210" cy="993824"/>
          </a:xfrm>
          <a:custGeom>
            <a:avLst/>
            <a:gdLst>
              <a:gd name="T0" fmla="*/ 0 w 235"/>
              <a:gd name="T1" fmla="*/ 198 h 269"/>
              <a:gd name="T2" fmla="*/ 0 w 235"/>
              <a:gd name="T3" fmla="*/ 200 h 269"/>
              <a:gd name="T4" fmla="*/ 17 w 235"/>
              <a:gd name="T5" fmla="*/ 269 h 269"/>
              <a:gd name="T6" fmla="*/ 46 w 235"/>
              <a:gd name="T7" fmla="*/ 226 h 269"/>
              <a:gd name="T8" fmla="*/ 47 w 235"/>
              <a:gd name="T9" fmla="*/ 226 h 269"/>
              <a:gd name="T10" fmla="*/ 235 w 235"/>
              <a:gd name="T11" fmla="*/ 0 h 269"/>
              <a:gd name="T12" fmla="*/ 0 w 235"/>
              <a:gd name="T13" fmla="*/ 198 h 269"/>
            </a:gdLst>
            <a:ahLst/>
            <a:cxnLst>
              <a:cxn ang="0">
                <a:pos x="T0" y="T1"/>
              </a:cxn>
              <a:cxn ang="0">
                <a:pos x="T2" y="T3"/>
              </a:cxn>
              <a:cxn ang="0">
                <a:pos x="T4" y="T5"/>
              </a:cxn>
              <a:cxn ang="0">
                <a:pos x="T6" y="T7"/>
              </a:cxn>
              <a:cxn ang="0">
                <a:pos x="T8" y="T9"/>
              </a:cxn>
              <a:cxn ang="0">
                <a:pos x="T10" y="T11"/>
              </a:cxn>
              <a:cxn ang="0">
                <a:pos x="T12" y="T13"/>
              </a:cxn>
            </a:cxnLst>
            <a:rect l="0" t="0" r="r" b="b"/>
            <a:pathLst>
              <a:path w="235" h="269">
                <a:moveTo>
                  <a:pt x="0" y="198"/>
                </a:moveTo>
                <a:lnTo>
                  <a:pt x="0" y="200"/>
                </a:lnTo>
                <a:lnTo>
                  <a:pt x="17" y="269"/>
                </a:lnTo>
                <a:lnTo>
                  <a:pt x="46" y="226"/>
                </a:lnTo>
                <a:lnTo>
                  <a:pt x="47" y="226"/>
                </a:lnTo>
                <a:lnTo>
                  <a:pt x="235" y="0"/>
                </a:lnTo>
                <a:lnTo>
                  <a:pt x="0" y="198"/>
                </a:lnTo>
                <a:close/>
              </a:path>
            </a:pathLst>
          </a:custGeom>
          <a:solidFill>
            <a:srgbClr val="D1D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0" name="Freeform 499">
            <a:extLst>
              <a:ext uri="{FF2B5EF4-FFF2-40B4-BE49-F238E27FC236}">
                <a16:creationId xmlns:a16="http://schemas.microsoft.com/office/drawing/2014/main" id="{8D06CFEE-6F6E-434E-B304-ADC3D341A5EA}"/>
              </a:ext>
            </a:extLst>
          </p:cNvPr>
          <p:cNvSpPr>
            <a:spLocks noEditPoints="1"/>
          </p:cNvSpPr>
          <p:nvPr/>
        </p:nvSpPr>
        <p:spPr bwMode="auto">
          <a:xfrm>
            <a:off x="6678461" y="1499675"/>
            <a:ext cx="897767" cy="1015991"/>
          </a:xfrm>
          <a:custGeom>
            <a:avLst/>
            <a:gdLst>
              <a:gd name="T0" fmla="*/ 28 w 321"/>
              <a:gd name="T1" fmla="*/ 364 h 364"/>
              <a:gd name="T2" fmla="*/ 27 w 321"/>
              <a:gd name="T3" fmla="*/ 364 h 364"/>
              <a:gd name="T4" fmla="*/ 24 w 321"/>
              <a:gd name="T5" fmla="*/ 361 h 364"/>
              <a:gd name="T6" fmla="*/ 0 w 321"/>
              <a:gd name="T7" fmla="*/ 268 h 364"/>
              <a:gd name="T8" fmla="*/ 2 w 321"/>
              <a:gd name="T9" fmla="*/ 263 h 364"/>
              <a:gd name="T10" fmla="*/ 313 w 321"/>
              <a:gd name="T11" fmla="*/ 1 h 364"/>
              <a:gd name="T12" fmla="*/ 319 w 321"/>
              <a:gd name="T13" fmla="*/ 1 h 364"/>
              <a:gd name="T14" fmla="*/ 320 w 321"/>
              <a:gd name="T15" fmla="*/ 8 h 364"/>
              <a:gd name="T16" fmla="*/ 70 w 321"/>
              <a:gd name="T17" fmla="*/ 306 h 364"/>
              <a:gd name="T18" fmla="*/ 32 w 321"/>
              <a:gd name="T19" fmla="*/ 362 h 364"/>
              <a:gd name="T20" fmla="*/ 28 w 321"/>
              <a:gd name="T21" fmla="*/ 364 h 364"/>
              <a:gd name="T22" fmla="*/ 10 w 321"/>
              <a:gd name="T23" fmla="*/ 268 h 364"/>
              <a:gd name="T24" fmla="*/ 30 w 321"/>
              <a:gd name="T25" fmla="*/ 348 h 364"/>
              <a:gd name="T26" fmla="*/ 63 w 321"/>
              <a:gd name="T27" fmla="*/ 300 h 364"/>
              <a:gd name="T28" fmla="*/ 279 w 321"/>
              <a:gd name="T29" fmla="*/ 42 h 364"/>
              <a:gd name="T30" fmla="*/ 10 w 321"/>
              <a:gd name="T31" fmla="*/ 26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1" h="364">
                <a:moveTo>
                  <a:pt x="28" y="364"/>
                </a:moveTo>
                <a:cubicBezTo>
                  <a:pt x="28" y="364"/>
                  <a:pt x="28" y="364"/>
                  <a:pt x="27" y="364"/>
                </a:cubicBezTo>
                <a:cubicBezTo>
                  <a:pt x="26" y="364"/>
                  <a:pt x="24" y="362"/>
                  <a:pt x="24" y="361"/>
                </a:cubicBezTo>
                <a:cubicBezTo>
                  <a:pt x="0" y="268"/>
                  <a:pt x="0" y="268"/>
                  <a:pt x="0" y="268"/>
                </a:cubicBezTo>
                <a:cubicBezTo>
                  <a:pt x="0" y="266"/>
                  <a:pt x="0" y="264"/>
                  <a:pt x="2" y="263"/>
                </a:cubicBezTo>
                <a:cubicBezTo>
                  <a:pt x="313" y="1"/>
                  <a:pt x="313" y="1"/>
                  <a:pt x="313" y="1"/>
                </a:cubicBezTo>
                <a:cubicBezTo>
                  <a:pt x="315" y="0"/>
                  <a:pt x="318" y="0"/>
                  <a:pt x="319" y="1"/>
                </a:cubicBezTo>
                <a:cubicBezTo>
                  <a:pt x="321" y="3"/>
                  <a:pt x="321" y="6"/>
                  <a:pt x="320" y="8"/>
                </a:cubicBezTo>
                <a:cubicBezTo>
                  <a:pt x="70" y="306"/>
                  <a:pt x="70" y="306"/>
                  <a:pt x="70" y="306"/>
                </a:cubicBezTo>
                <a:cubicBezTo>
                  <a:pt x="32" y="362"/>
                  <a:pt x="32" y="362"/>
                  <a:pt x="32" y="362"/>
                </a:cubicBezTo>
                <a:cubicBezTo>
                  <a:pt x="31" y="363"/>
                  <a:pt x="30" y="364"/>
                  <a:pt x="28" y="364"/>
                </a:cubicBezTo>
                <a:close/>
                <a:moveTo>
                  <a:pt x="10" y="268"/>
                </a:moveTo>
                <a:cubicBezTo>
                  <a:pt x="30" y="348"/>
                  <a:pt x="30" y="348"/>
                  <a:pt x="30" y="348"/>
                </a:cubicBezTo>
                <a:cubicBezTo>
                  <a:pt x="63" y="300"/>
                  <a:pt x="63" y="300"/>
                  <a:pt x="63" y="300"/>
                </a:cubicBezTo>
                <a:cubicBezTo>
                  <a:pt x="279" y="42"/>
                  <a:pt x="279" y="42"/>
                  <a:pt x="279" y="42"/>
                </a:cubicBezTo>
                <a:lnTo>
                  <a:pt x="10" y="268"/>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1" name="Freeform 500">
            <a:extLst>
              <a:ext uri="{FF2B5EF4-FFF2-40B4-BE49-F238E27FC236}">
                <a16:creationId xmlns:a16="http://schemas.microsoft.com/office/drawing/2014/main" id="{58AC7202-9CBF-4B73-97F6-254A2D2A0831}"/>
              </a:ext>
            </a:extLst>
          </p:cNvPr>
          <p:cNvSpPr>
            <a:spLocks/>
          </p:cNvSpPr>
          <p:nvPr/>
        </p:nvSpPr>
        <p:spPr bwMode="auto">
          <a:xfrm>
            <a:off x="6863186" y="1510757"/>
            <a:ext cx="698263" cy="1089881"/>
          </a:xfrm>
          <a:custGeom>
            <a:avLst/>
            <a:gdLst>
              <a:gd name="T0" fmla="*/ 189 w 189"/>
              <a:gd name="T1" fmla="*/ 0 h 295"/>
              <a:gd name="T2" fmla="*/ 1 w 189"/>
              <a:gd name="T3" fmla="*/ 226 h 295"/>
              <a:gd name="T4" fmla="*/ 0 w 189"/>
              <a:gd name="T5" fmla="*/ 226 h 295"/>
              <a:gd name="T6" fmla="*/ 119 w 189"/>
              <a:gd name="T7" fmla="*/ 295 h 295"/>
              <a:gd name="T8" fmla="*/ 189 w 189"/>
              <a:gd name="T9" fmla="*/ 0 h 295"/>
            </a:gdLst>
            <a:ahLst/>
            <a:cxnLst>
              <a:cxn ang="0">
                <a:pos x="T0" y="T1"/>
              </a:cxn>
              <a:cxn ang="0">
                <a:pos x="T2" y="T3"/>
              </a:cxn>
              <a:cxn ang="0">
                <a:pos x="T4" y="T5"/>
              </a:cxn>
              <a:cxn ang="0">
                <a:pos x="T6" y="T7"/>
              </a:cxn>
              <a:cxn ang="0">
                <a:pos x="T8" y="T9"/>
              </a:cxn>
            </a:cxnLst>
            <a:rect l="0" t="0" r="r" b="b"/>
            <a:pathLst>
              <a:path w="189" h="295">
                <a:moveTo>
                  <a:pt x="189" y="0"/>
                </a:moveTo>
                <a:lnTo>
                  <a:pt x="1" y="226"/>
                </a:lnTo>
                <a:lnTo>
                  <a:pt x="0" y="226"/>
                </a:lnTo>
                <a:lnTo>
                  <a:pt x="119" y="295"/>
                </a:lnTo>
                <a:lnTo>
                  <a:pt x="189"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2" name="Freeform 501">
            <a:extLst>
              <a:ext uri="{FF2B5EF4-FFF2-40B4-BE49-F238E27FC236}">
                <a16:creationId xmlns:a16="http://schemas.microsoft.com/office/drawing/2014/main" id="{EB7D8ABB-67EA-4B1E-90AF-E1178AE42733}"/>
              </a:ext>
            </a:extLst>
          </p:cNvPr>
          <p:cNvSpPr>
            <a:spLocks noEditPoints="1"/>
          </p:cNvSpPr>
          <p:nvPr/>
        </p:nvSpPr>
        <p:spPr bwMode="auto">
          <a:xfrm>
            <a:off x="6848408" y="1495979"/>
            <a:ext cx="727819" cy="1115741"/>
          </a:xfrm>
          <a:custGeom>
            <a:avLst/>
            <a:gdLst>
              <a:gd name="T0" fmla="*/ 163 w 260"/>
              <a:gd name="T1" fmla="*/ 400 h 400"/>
              <a:gd name="T2" fmla="*/ 161 w 260"/>
              <a:gd name="T3" fmla="*/ 399 h 400"/>
              <a:gd name="T4" fmla="*/ 3 w 260"/>
              <a:gd name="T5" fmla="*/ 309 h 400"/>
              <a:gd name="T6" fmla="*/ 1 w 260"/>
              <a:gd name="T7" fmla="*/ 306 h 400"/>
              <a:gd name="T8" fmla="*/ 1 w 260"/>
              <a:gd name="T9" fmla="*/ 302 h 400"/>
              <a:gd name="T10" fmla="*/ 2 w 260"/>
              <a:gd name="T11" fmla="*/ 301 h 400"/>
              <a:gd name="T12" fmla="*/ 252 w 260"/>
              <a:gd name="T13" fmla="*/ 3 h 400"/>
              <a:gd name="T14" fmla="*/ 257 w 260"/>
              <a:gd name="T15" fmla="*/ 1 h 400"/>
              <a:gd name="T16" fmla="*/ 260 w 260"/>
              <a:gd name="T17" fmla="*/ 7 h 400"/>
              <a:gd name="T18" fmla="*/ 167 w 260"/>
              <a:gd name="T19" fmla="*/ 396 h 400"/>
              <a:gd name="T20" fmla="*/ 165 w 260"/>
              <a:gd name="T21" fmla="*/ 400 h 400"/>
              <a:gd name="T22" fmla="*/ 163 w 260"/>
              <a:gd name="T23" fmla="*/ 400 h 400"/>
              <a:gd name="T24" fmla="*/ 12 w 260"/>
              <a:gd name="T25" fmla="*/ 303 h 400"/>
              <a:gd name="T26" fmla="*/ 160 w 260"/>
              <a:gd name="T27" fmla="*/ 388 h 400"/>
              <a:gd name="T28" fmla="*/ 246 w 260"/>
              <a:gd name="T29" fmla="*/ 24 h 400"/>
              <a:gd name="T30" fmla="*/ 12 w 260"/>
              <a:gd name="T31" fmla="*/ 30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400">
                <a:moveTo>
                  <a:pt x="163" y="400"/>
                </a:moveTo>
                <a:cubicBezTo>
                  <a:pt x="162" y="400"/>
                  <a:pt x="161" y="400"/>
                  <a:pt x="161" y="399"/>
                </a:cubicBezTo>
                <a:cubicBezTo>
                  <a:pt x="3" y="309"/>
                  <a:pt x="3" y="309"/>
                  <a:pt x="3" y="309"/>
                </a:cubicBezTo>
                <a:cubicBezTo>
                  <a:pt x="2" y="308"/>
                  <a:pt x="1" y="307"/>
                  <a:pt x="1" y="306"/>
                </a:cubicBezTo>
                <a:cubicBezTo>
                  <a:pt x="0" y="305"/>
                  <a:pt x="1" y="303"/>
                  <a:pt x="1" y="302"/>
                </a:cubicBezTo>
                <a:cubicBezTo>
                  <a:pt x="2" y="301"/>
                  <a:pt x="2" y="301"/>
                  <a:pt x="2" y="301"/>
                </a:cubicBezTo>
                <a:cubicBezTo>
                  <a:pt x="252" y="3"/>
                  <a:pt x="252" y="3"/>
                  <a:pt x="252" y="3"/>
                </a:cubicBezTo>
                <a:cubicBezTo>
                  <a:pt x="253" y="1"/>
                  <a:pt x="255" y="0"/>
                  <a:pt x="257" y="1"/>
                </a:cubicBezTo>
                <a:cubicBezTo>
                  <a:pt x="259" y="2"/>
                  <a:pt x="260" y="5"/>
                  <a:pt x="260" y="7"/>
                </a:cubicBezTo>
                <a:cubicBezTo>
                  <a:pt x="167" y="396"/>
                  <a:pt x="167" y="396"/>
                  <a:pt x="167" y="396"/>
                </a:cubicBezTo>
                <a:cubicBezTo>
                  <a:pt x="167" y="398"/>
                  <a:pt x="166" y="399"/>
                  <a:pt x="165" y="400"/>
                </a:cubicBezTo>
                <a:cubicBezTo>
                  <a:pt x="164" y="400"/>
                  <a:pt x="164" y="400"/>
                  <a:pt x="163" y="400"/>
                </a:cubicBezTo>
                <a:close/>
                <a:moveTo>
                  <a:pt x="12" y="303"/>
                </a:moveTo>
                <a:cubicBezTo>
                  <a:pt x="160" y="388"/>
                  <a:pt x="160" y="388"/>
                  <a:pt x="160" y="388"/>
                </a:cubicBezTo>
                <a:cubicBezTo>
                  <a:pt x="246" y="24"/>
                  <a:pt x="246" y="24"/>
                  <a:pt x="246" y="24"/>
                </a:cubicBezTo>
                <a:lnTo>
                  <a:pt x="12" y="303"/>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3" name="Oval 502">
            <a:extLst>
              <a:ext uri="{FF2B5EF4-FFF2-40B4-BE49-F238E27FC236}">
                <a16:creationId xmlns:a16="http://schemas.microsoft.com/office/drawing/2014/main" id="{9C738BA2-A8F6-467B-8DFC-F8E5E68D55DF}"/>
              </a:ext>
            </a:extLst>
          </p:cNvPr>
          <p:cNvSpPr>
            <a:spLocks noChangeArrowheads="1"/>
          </p:cNvSpPr>
          <p:nvPr/>
        </p:nvSpPr>
        <p:spPr bwMode="auto">
          <a:xfrm>
            <a:off x="4868152" y="5696636"/>
            <a:ext cx="395313" cy="395313"/>
          </a:xfrm>
          <a:prstGeom prst="ellipse">
            <a:avLst/>
          </a:prstGeom>
          <a:solidFill>
            <a:srgbClr val="78B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4" name="Freeform 503">
            <a:extLst>
              <a:ext uri="{FF2B5EF4-FFF2-40B4-BE49-F238E27FC236}">
                <a16:creationId xmlns:a16="http://schemas.microsoft.com/office/drawing/2014/main" id="{66D1C75E-76E2-487C-AC34-D728276186F0}"/>
              </a:ext>
            </a:extLst>
          </p:cNvPr>
          <p:cNvSpPr>
            <a:spLocks noEditPoints="1"/>
          </p:cNvSpPr>
          <p:nvPr/>
        </p:nvSpPr>
        <p:spPr bwMode="auto">
          <a:xfrm>
            <a:off x="4853374" y="5685551"/>
            <a:ext cx="424870" cy="421174"/>
          </a:xfrm>
          <a:custGeom>
            <a:avLst/>
            <a:gdLst>
              <a:gd name="T0" fmla="*/ 75 w 151"/>
              <a:gd name="T1" fmla="*/ 151 h 151"/>
              <a:gd name="T2" fmla="*/ 0 w 151"/>
              <a:gd name="T3" fmla="*/ 76 h 151"/>
              <a:gd name="T4" fmla="*/ 75 w 151"/>
              <a:gd name="T5" fmla="*/ 0 h 151"/>
              <a:gd name="T6" fmla="*/ 151 w 151"/>
              <a:gd name="T7" fmla="*/ 76 h 151"/>
              <a:gd name="T8" fmla="*/ 75 w 151"/>
              <a:gd name="T9" fmla="*/ 151 h 151"/>
              <a:gd name="T10" fmla="*/ 75 w 151"/>
              <a:gd name="T11" fmla="*/ 9 h 151"/>
              <a:gd name="T12" fmla="*/ 9 w 151"/>
              <a:gd name="T13" fmla="*/ 76 h 151"/>
              <a:gd name="T14" fmla="*/ 75 w 151"/>
              <a:gd name="T15" fmla="*/ 142 h 151"/>
              <a:gd name="T16" fmla="*/ 142 w 151"/>
              <a:gd name="T17" fmla="*/ 76 h 151"/>
              <a:gd name="T18" fmla="*/ 75 w 151"/>
              <a:gd name="T19"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51">
                <a:moveTo>
                  <a:pt x="75" y="151"/>
                </a:moveTo>
                <a:cubicBezTo>
                  <a:pt x="34" y="151"/>
                  <a:pt x="0" y="117"/>
                  <a:pt x="0" y="76"/>
                </a:cubicBezTo>
                <a:cubicBezTo>
                  <a:pt x="0" y="34"/>
                  <a:pt x="34" y="0"/>
                  <a:pt x="75" y="0"/>
                </a:cubicBezTo>
                <a:cubicBezTo>
                  <a:pt x="117" y="0"/>
                  <a:pt x="151" y="34"/>
                  <a:pt x="151" y="76"/>
                </a:cubicBezTo>
                <a:cubicBezTo>
                  <a:pt x="151" y="117"/>
                  <a:pt x="117" y="151"/>
                  <a:pt x="75" y="151"/>
                </a:cubicBezTo>
                <a:close/>
                <a:moveTo>
                  <a:pt x="75" y="9"/>
                </a:moveTo>
                <a:cubicBezTo>
                  <a:pt x="39" y="9"/>
                  <a:pt x="9" y="39"/>
                  <a:pt x="9" y="76"/>
                </a:cubicBezTo>
                <a:cubicBezTo>
                  <a:pt x="9" y="112"/>
                  <a:pt x="39" y="142"/>
                  <a:pt x="75" y="142"/>
                </a:cubicBezTo>
                <a:cubicBezTo>
                  <a:pt x="112" y="142"/>
                  <a:pt x="142" y="112"/>
                  <a:pt x="142" y="76"/>
                </a:cubicBezTo>
                <a:cubicBezTo>
                  <a:pt x="142" y="39"/>
                  <a:pt x="112" y="9"/>
                  <a:pt x="75"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5" name="Freeform 504">
            <a:extLst>
              <a:ext uri="{FF2B5EF4-FFF2-40B4-BE49-F238E27FC236}">
                <a16:creationId xmlns:a16="http://schemas.microsoft.com/office/drawing/2014/main" id="{1F7D5217-FA81-4E94-B751-343644194CFE}"/>
              </a:ext>
            </a:extLst>
          </p:cNvPr>
          <p:cNvSpPr>
            <a:spLocks/>
          </p:cNvSpPr>
          <p:nvPr/>
        </p:nvSpPr>
        <p:spPr bwMode="auto">
          <a:xfrm>
            <a:off x="5366909" y="5759441"/>
            <a:ext cx="1337412" cy="25863"/>
          </a:xfrm>
          <a:custGeom>
            <a:avLst/>
            <a:gdLst>
              <a:gd name="T0" fmla="*/ 474 w 478"/>
              <a:gd name="T1" fmla="*/ 9 h 9"/>
              <a:gd name="T2" fmla="*/ 5 w 478"/>
              <a:gd name="T3" fmla="*/ 9 h 9"/>
              <a:gd name="T4" fmla="*/ 0 w 478"/>
              <a:gd name="T5" fmla="*/ 5 h 9"/>
              <a:gd name="T6" fmla="*/ 5 w 478"/>
              <a:gd name="T7" fmla="*/ 0 h 9"/>
              <a:gd name="T8" fmla="*/ 474 w 478"/>
              <a:gd name="T9" fmla="*/ 0 h 9"/>
              <a:gd name="T10" fmla="*/ 478 w 478"/>
              <a:gd name="T11" fmla="*/ 5 h 9"/>
              <a:gd name="T12" fmla="*/ 474 w 47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78" h="9">
                <a:moveTo>
                  <a:pt x="474" y="9"/>
                </a:moveTo>
                <a:cubicBezTo>
                  <a:pt x="5" y="9"/>
                  <a:pt x="5" y="9"/>
                  <a:pt x="5" y="9"/>
                </a:cubicBezTo>
                <a:cubicBezTo>
                  <a:pt x="2" y="9"/>
                  <a:pt x="0" y="7"/>
                  <a:pt x="0" y="5"/>
                </a:cubicBezTo>
                <a:cubicBezTo>
                  <a:pt x="0" y="2"/>
                  <a:pt x="2" y="0"/>
                  <a:pt x="5" y="0"/>
                </a:cubicBezTo>
                <a:cubicBezTo>
                  <a:pt x="474" y="0"/>
                  <a:pt x="474" y="0"/>
                  <a:pt x="474" y="0"/>
                </a:cubicBezTo>
                <a:cubicBezTo>
                  <a:pt x="476" y="0"/>
                  <a:pt x="478" y="2"/>
                  <a:pt x="478" y="5"/>
                </a:cubicBezTo>
                <a:cubicBezTo>
                  <a:pt x="478" y="7"/>
                  <a:pt x="476" y="9"/>
                  <a:pt x="474"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6" name="Freeform 505">
            <a:extLst>
              <a:ext uri="{FF2B5EF4-FFF2-40B4-BE49-F238E27FC236}">
                <a16:creationId xmlns:a16="http://schemas.microsoft.com/office/drawing/2014/main" id="{5D93D8B7-0A34-4F27-8B70-D06E4823AC2E}"/>
              </a:ext>
            </a:extLst>
          </p:cNvPr>
          <p:cNvSpPr>
            <a:spLocks/>
          </p:cNvSpPr>
          <p:nvPr/>
        </p:nvSpPr>
        <p:spPr bwMode="auto">
          <a:xfrm>
            <a:off x="6900131" y="5759441"/>
            <a:ext cx="325117" cy="25863"/>
          </a:xfrm>
          <a:custGeom>
            <a:avLst/>
            <a:gdLst>
              <a:gd name="T0" fmla="*/ 112 w 117"/>
              <a:gd name="T1" fmla="*/ 9 h 9"/>
              <a:gd name="T2" fmla="*/ 4 w 117"/>
              <a:gd name="T3" fmla="*/ 9 h 9"/>
              <a:gd name="T4" fmla="*/ 0 w 117"/>
              <a:gd name="T5" fmla="*/ 5 h 9"/>
              <a:gd name="T6" fmla="*/ 4 w 117"/>
              <a:gd name="T7" fmla="*/ 0 h 9"/>
              <a:gd name="T8" fmla="*/ 112 w 117"/>
              <a:gd name="T9" fmla="*/ 0 h 9"/>
              <a:gd name="T10" fmla="*/ 117 w 117"/>
              <a:gd name="T11" fmla="*/ 5 h 9"/>
              <a:gd name="T12" fmla="*/ 112 w 11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17" h="9">
                <a:moveTo>
                  <a:pt x="112" y="9"/>
                </a:moveTo>
                <a:cubicBezTo>
                  <a:pt x="4" y="9"/>
                  <a:pt x="4" y="9"/>
                  <a:pt x="4" y="9"/>
                </a:cubicBezTo>
                <a:cubicBezTo>
                  <a:pt x="2" y="9"/>
                  <a:pt x="0" y="7"/>
                  <a:pt x="0" y="5"/>
                </a:cubicBezTo>
                <a:cubicBezTo>
                  <a:pt x="0" y="2"/>
                  <a:pt x="2" y="0"/>
                  <a:pt x="4" y="0"/>
                </a:cubicBezTo>
                <a:cubicBezTo>
                  <a:pt x="112" y="0"/>
                  <a:pt x="112" y="0"/>
                  <a:pt x="112" y="0"/>
                </a:cubicBezTo>
                <a:cubicBezTo>
                  <a:pt x="115" y="0"/>
                  <a:pt x="117" y="2"/>
                  <a:pt x="117" y="5"/>
                </a:cubicBezTo>
                <a:cubicBezTo>
                  <a:pt x="117" y="7"/>
                  <a:pt x="115" y="9"/>
                  <a:pt x="112"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506">
            <a:extLst>
              <a:ext uri="{FF2B5EF4-FFF2-40B4-BE49-F238E27FC236}">
                <a16:creationId xmlns:a16="http://schemas.microsoft.com/office/drawing/2014/main" id="{06C41A3A-FD09-4348-A5FF-9D1A50D46E39}"/>
              </a:ext>
            </a:extLst>
          </p:cNvPr>
          <p:cNvSpPr>
            <a:spLocks/>
          </p:cNvSpPr>
          <p:nvPr/>
        </p:nvSpPr>
        <p:spPr bwMode="auto">
          <a:xfrm>
            <a:off x="5366909" y="6003279"/>
            <a:ext cx="1337412" cy="25863"/>
          </a:xfrm>
          <a:custGeom>
            <a:avLst/>
            <a:gdLst>
              <a:gd name="T0" fmla="*/ 474 w 478"/>
              <a:gd name="T1" fmla="*/ 9 h 9"/>
              <a:gd name="T2" fmla="*/ 5 w 478"/>
              <a:gd name="T3" fmla="*/ 9 h 9"/>
              <a:gd name="T4" fmla="*/ 0 w 478"/>
              <a:gd name="T5" fmla="*/ 4 h 9"/>
              <a:gd name="T6" fmla="*/ 5 w 478"/>
              <a:gd name="T7" fmla="*/ 0 h 9"/>
              <a:gd name="T8" fmla="*/ 474 w 478"/>
              <a:gd name="T9" fmla="*/ 0 h 9"/>
              <a:gd name="T10" fmla="*/ 478 w 478"/>
              <a:gd name="T11" fmla="*/ 4 h 9"/>
              <a:gd name="T12" fmla="*/ 474 w 47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78" h="9">
                <a:moveTo>
                  <a:pt x="474" y="9"/>
                </a:moveTo>
                <a:cubicBezTo>
                  <a:pt x="5" y="9"/>
                  <a:pt x="5" y="9"/>
                  <a:pt x="5" y="9"/>
                </a:cubicBezTo>
                <a:cubicBezTo>
                  <a:pt x="2" y="9"/>
                  <a:pt x="0" y="7"/>
                  <a:pt x="0" y="4"/>
                </a:cubicBezTo>
                <a:cubicBezTo>
                  <a:pt x="0" y="2"/>
                  <a:pt x="2" y="0"/>
                  <a:pt x="5" y="0"/>
                </a:cubicBezTo>
                <a:cubicBezTo>
                  <a:pt x="474" y="0"/>
                  <a:pt x="474" y="0"/>
                  <a:pt x="474" y="0"/>
                </a:cubicBezTo>
                <a:cubicBezTo>
                  <a:pt x="476" y="0"/>
                  <a:pt x="478" y="2"/>
                  <a:pt x="478" y="4"/>
                </a:cubicBezTo>
                <a:cubicBezTo>
                  <a:pt x="478" y="7"/>
                  <a:pt x="476" y="9"/>
                  <a:pt x="474"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 name="Freeform 507">
            <a:extLst>
              <a:ext uri="{FF2B5EF4-FFF2-40B4-BE49-F238E27FC236}">
                <a16:creationId xmlns:a16="http://schemas.microsoft.com/office/drawing/2014/main" id="{6687BF39-1019-4FDD-B2CB-C068F9303039}"/>
              </a:ext>
            </a:extLst>
          </p:cNvPr>
          <p:cNvSpPr>
            <a:spLocks/>
          </p:cNvSpPr>
          <p:nvPr/>
        </p:nvSpPr>
        <p:spPr bwMode="auto">
          <a:xfrm>
            <a:off x="9502862" y="2061240"/>
            <a:ext cx="1082492" cy="868210"/>
          </a:xfrm>
          <a:custGeom>
            <a:avLst/>
            <a:gdLst>
              <a:gd name="T0" fmla="*/ 194 w 387"/>
              <a:gd name="T1" fmla="*/ 0 h 311"/>
              <a:gd name="T2" fmla="*/ 387 w 387"/>
              <a:gd name="T3" fmla="*/ 147 h 311"/>
              <a:gd name="T4" fmla="*/ 337 w 387"/>
              <a:gd name="T5" fmla="*/ 247 h 311"/>
              <a:gd name="T6" fmla="*/ 365 w 387"/>
              <a:gd name="T7" fmla="*/ 311 h 311"/>
              <a:gd name="T8" fmla="*/ 278 w 387"/>
              <a:gd name="T9" fmla="*/ 280 h 311"/>
              <a:gd name="T10" fmla="*/ 194 w 387"/>
              <a:gd name="T11" fmla="*/ 295 h 311"/>
              <a:gd name="T12" fmla="*/ 0 w 387"/>
              <a:gd name="T13" fmla="*/ 147 h 311"/>
              <a:gd name="T14" fmla="*/ 194 w 387"/>
              <a:gd name="T15" fmla="*/ 0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7" h="311">
                <a:moveTo>
                  <a:pt x="194" y="0"/>
                </a:moveTo>
                <a:cubicBezTo>
                  <a:pt x="301" y="0"/>
                  <a:pt x="387" y="66"/>
                  <a:pt x="387" y="147"/>
                </a:cubicBezTo>
                <a:cubicBezTo>
                  <a:pt x="387" y="185"/>
                  <a:pt x="368" y="220"/>
                  <a:pt x="337" y="247"/>
                </a:cubicBezTo>
                <a:cubicBezTo>
                  <a:pt x="340" y="263"/>
                  <a:pt x="347" y="291"/>
                  <a:pt x="365" y="311"/>
                </a:cubicBezTo>
                <a:cubicBezTo>
                  <a:pt x="365" y="311"/>
                  <a:pt x="300" y="310"/>
                  <a:pt x="278" y="280"/>
                </a:cubicBezTo>
                <a:cubicBezTo>
                  <a:pt x="252" y="290"/>
                  <a:pt x="224" y="295"/>
                  <a:pt x="194" y="295"/>
                </a:cubicBezTo>
                <a:cubicBezTo>
                  <a:pt x="87" y="295"/>
                  <a:pt x="0" y="229"/>
                  <a:pt x="0" y="147"/>
                </a:cubicBezTo>
                <a:cubicBezTo>
                  <a:pt x="0" y="66"/>
                  <a:pt x="87" y="0"/>
                  <a:pt x="194"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 name="Freeform 508">
            <a:extLst>
              <a:ext uri="{FF2B5EF4-FFF2-40B4-BE49-F238E27FC236}">
                <a16:creationId xmlns:a16="http://schemas.microsoft.com/office/drawing/2014/main" id="{AD4FC008-FF5A-45F7-A540-25839443F959}"/>
              </a:ext>
            </a:extLst>
          </p:cNvPr>
          <p:cNvSpPr>
            <a:spLocks noEditPoints="1"/>
          </p:cNvSpPr>
          <p:nvPr/>
        </p:nvSpPr>
        <p:spPr bwMode="auto">
          <a:xfrm>
            <a:off x="9488084" y="2046462"/>
            <a:ext cx="1112048" cy="894071"/>
          </a:xfrm>
          <a:custGeom>
            <a:avLst/>
            <a:gdLst>
              <a:gd name="T0" fmla="*/ 370 w 397"/>
              <a:gd name="T1" fmla="*/ 320 h 320"/>
              <a:gd name="T2" fmla="*/ 370 w 397"/>
              <a:gd name="T3" fmla="*/ 320 h 320"/>
              <a:gd name="T4" fmla="*/ 281 w 397"/>
              <a:gd name="T5" fmla="*/ 291 h 320"/>
              <a:gd name="T6" fmla="*/ 199 w 397"/>
              <a:gd name="T7" fmla="*/ 304 h 320"/>
              <a:gd name="T8" fmla="*/ 0 w 397"/>
              <a:gd name="T9" fmla="*/ 152 h 320"/>
              <a:gd name="T10" fmla="*/ 199 w 397"/>
              <a:gd name="T11" fmla="*/ 0 h 320"/>
              <a:gd name="T12" fmla="*/ 397 w 397"/>
              <a:gd name="T13" fmla="*/ 152 h 320"/>
              <a:gd name="T14" fmla="*/ 347 w 397"/>
              <a:gd name="T15" fmla="*/ 253 h 320"/>
              <a:gd name="T16" fmla="*/ 373 w 397"/>
              <a:gd name="T17" fmla="*/ 313 h 320"/>
              <a:gd name="T18" fmla="*/ 374 w 397"/>
              <a:gd name="T19" fmla="*/ 317 h 320"/>
              <a:gd name="T20" fmla="*/ 370 w 397"/>
              <a:gd name="T21" fmla="*/ 320 h 320"/>
              <a:gd name="T22" fmla="*/ 283 w 397"/>
              <a:gd name="T23" fmla="*/ 281 h 320"/>
              <a:gd name="T24" fmla="*/ 286 w 397"/>
              <a:gd name="T25" fmla="*/ 282 h 320"/>
              <a:gd name="T26" fmla="*/ 360 w 397"/>
              <a:gd name="T27" fmla="*/ 310 h 320"/>
              <a:gd name="T28" fmla="*/ 337 w 397"/>
              <a:gd name="T29" fmla="*/ 253 h 320"/>
              <a:gd name="T30" fmla="*/ 339 w 397"/>
              <a:gd name="T31" fmla="*/ 248 h 320"/>
              <a:gd name="T32" fmla="*/ 388 w 397"/>
              <a:gd name="T33" fmla="*/ 152 h 320"/>
              <a:gd name="T34" fmla="*/ 199 w 397"/>
              <a:gd name="T35" fmla="*/ 9 h 320"/>
              <a:gd name="T36" fmla="*/ 9 w 397"/>
              <a:gd name="T37" fmla="*/ 152 h 320"/>
              <a:gd name="T38" fmla="*/ 199 w 397"/>
              <a:gd name="T39" fmla="*/ 295 h 320"/>
              <a:gd name="T40" fmla="*/ 281 w 397"/>
              <a:gd name="T41" fmla="*/ 281 h 320"/>
              <a:gd name="T42" fmla="*/ 283 w 397"/>
              <a:gd name="T43" fmla="*/ 28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320">
                <a:moveTo>
                  <a:pt x="370" y="320"/>
                </a:moveTo>
                <a:cubicBezTo>
                  <a:pt x="370" y="320"/>
                  <a:pt x="370" y="320"/>
                  <a:pt x="370" y="320"/>
                </a:cubicBezTo>
                <a:cubicBezTo>
                  <a:pt x="367" y="320"/>
                  <a:pt x="306" y="319"/>
                  <a:pt x="281" y="291"/>
                </a:cubicBezTo>
                <a:cubicBezTo>
                  <a:pt x="255" y="300"/>
                  <a:pt x="227" y="304"/>
                  <a:pt x="199" y="304"/>
                </a:cubicBezTo>
                <a:cubicBezTo>
                  <a:pt x="89" y="304"/>
                  <a:pt x="0" y="236"/>
                  <a:pt x="0" y="152"/>
                </a:cubicBezTo>
                <a:cubicBezTo>
                  <a:pt x="0" y="68"/>
                  <a:pt x="89" y="0"/>
                  <a:pt x="199" y="0"/>
                </a:cubicBezTo>
                <a:cubicBezTo>
                  <a:pt x="308" y="0"/>
                  <a:pt x="397" y="68"/>
                  <a:pt x="397" y="152"/>
                </a:cubicBezTo>
                <a:cubicBezTo>
                  <a:pt x="397" y="190"/>
                  <a:pt x="379" y="226"/>
                  <a:pt x="347" y="253"/>
                </a:cubicBezTo>
                <a:cubicBezTo>
                  <a:pt x="350" y="269"/>
                  <a:pt x="357" y="294"/>
                  <a:pt x="373" y="313"/>
                </a:cubicBezTo>
                <a:cubicBezTo>
                  <a:pt x="375" y="314"/>
                  <a:pt x="375" y="316"/>
                  <a:pt x="374" y="317"/>
                </a:cubicBezTo>
                <a:cubicBezTo>
                  <a:pt x="373" y="319"/>
                  <a:pt x="372" y="320"/>
                  <a:pt x="370" y="320"/>
                </a:cubicBezTo>
                <a:close/>
                <a:moveTo>
                  <a:pt x="283" y="281"/>
                </a:moveTo>
                <a:cubicBezTo>
                  <a:pt x="284" y="281"/>
                  <a:pt x="285" y="281"/>
                  <a:pt x="286" y="282"/>
                </a:cubicBezTo>
                <a:cubicBezTo>
                  <a:pt x="302" y="303"/>
                  <a:pt x="341" y="309"/>
                  <a:pt x="360" y="310"/>
                </a:cubicBezTo>
                <a:cubicBezTo>
                  <a:pt x="347" y="292"/>
                  <a:pt x="340" y="269"/>
                  <a:pt x="337" y="253"/>
                </a:cubicBezTo>
                <a:cubicBezTo>
                  <a:pt x="337" y="251"/>
                  <a:pt x="337" y="249"/>
                  <a:pt x="339" y="248"/>
                </a:cubicBezTo>
                <a:cubicBezTo>
                  <a:pt x="370" y="222"/>
                  <a:pt x="388" y="188"/>
                  <a:pt x="388" y="152"/>
                </a:cubicBezTo>
                <a:cubicBezTo>
                  <a:pt x="388" y="73"/>
                  <a:pt x="303" y="9"/>
                  <a:pt x="199" y="9"/>
                </a:cubicBezTo>
                <a:cubicBezTo>
                  <a:pt x="94" y="9"/>
                  <a:pt x="9" y="73"/>
                  <a:pt x="9" y="152"/>
                </a:cubicBezTo>
                <a:cubicBezTo>
                  <a:pt x="9" y="231"/>
                  <a:pt x="94" y="295"/>
                  <a:pt x="199" y="295"/>
                </a:cubicBezTo>
                <a:cubicBezTo>
                  <a:pt x="227" y="295"/>
                  <a:pt x="255" y="290"/>
                  <a:pt x="281" y="281"/>
                </a:cubicBezTo>
                <a:cubicBezTo>
                  <a:pt x="282" y="281"/>
                  <a:pt x="282" y="281"/>
                  <a:pt x="283" y="281"/>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 name="Freeform 509">
            <a:extLst>
              <a:ext uri="{FF2B5EF4-FFF2-40B4-BE49-F238E27FC236}">
                <a16:creationId xmlns:a16="http://schemas.microsoft.com/office/drawing/2014/main" id="{B084BCC1-8FBE-4F17-B1F6-A760CE4F3936}"/>
              </a:ext>
            </a:extLst>
          </p:cNvPr>
          <p:cNvSpPr>
            <a:spLocks/>
          </p:cNvSpPr>
          <p:nvPr/>
        </p:nvSpPr>
        <p:spPr bwMode="auto">
          <a:xfrm>
            <a:off x="8623569" y="1529231"/>
            <a:ext cx="1551693" cy="1245050"/>
          </a:xfrm>
          <a:custGeom>
            <a:avLst/>
            <a:gdLst>
              <a:gd name="T0" fmla="*/ 277 w 555"/>
              <a:gd name="T1" fmla="*/ 0 h 446"/>
              <a:gd name="T2" fmla="*/ 0 w 555"/>
              <a:gd name="T3" fmla="*/ 212 h 446"/>
              <a:gd name="T4" fmla="*/ 72 w 555"/>
              <a:gd name="T5" fmla="*/ 354 h 446"/>
              <a:gd name="T6" fmla="*/ 32 w 555"/>
              <a:gd name="T7" fmla="*/ 446 h 446"/>
              <a:gd name="T8" fmla="*/ 157 w 555"/>
              <a:gd name="T9" fmla="*/ 402 h 446"/>
              <a:gd name="T10" fmla="*/ 277 w 555"/>
              <a:gd name="T11" fmla="*/ 423 h 446"/>
              <a:gd name="T12" fmla="*/ 555 w 555"/>
              <a:gd name="T13" fmla="*/ 212 h 446"/>
              <a:gd name="T14" fmla="*/ 277 w 555"/>
              <a:gd name="T15" fmla="*/ 0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5" h="446">
                <a:moveTo>
                  <a:pt x="277" y="0"/>
                </a:moveTo>
                <a:cubicBezTo>
                  <a:pt x="124" y="0"/>
                  <a:pt x="0" y="95"/>
                  <a:pt x="0" y="212"/>
                </a:cubicBezTo>
                <a:cubicBezTo>
                  <a:pt x="0" y="267"/>
                  <a:pt x="27" y="317"/>
                  <a:pt x="72" y="354"/>
                </a:cubicBezTo>
                <a:cubicBezTo>
                  <a:pt x="68" y="378"/>
                  <a:pt x="57" y="417"/>
                  <a:pt x="32" y="446"/>
                </a:cubicBezTo>
                <a:cubicBezTo>
                  <a:pt x="32" y="446"/>
                  <a:pt x="125" y="444"/>
                  <a:pt x="157" y="402"/>
                </a:cubicBezTo>
                <a:cubicBezTo>
                  <a:pt x="193" y="416"/>
                  <a:pt x="234" y="423"/>
                  <a:pt x="277" y="423"/>
                </a:cubicBezTo>
                <a:cubicBezTo>
                  <a:pt x="431" y="423"/>
                  <a:pt x="555" y="328"/>
                  <a:pt x="555" y="212"/>
                </a:cubicBezTo>
                <a:cubicBezTo>
                  <a:pt x="555" y="95"/>
                  <a:pt x="431" y="0"/>
                  <a:pt x="2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510">
            <a:extLst>
              <a:ext uri="{FF2B5EF4-FFF2-40B4-BE49-F238E27FC236}">
                <a16:creationId xmlns:a16="http://schemas.microsoft.com/office/drawing/2014/main" id="{A6E5375B-A043-4DC7-86BE-FE7757386C4A}"/>
              </a:ext>
            </a:extLst>
          </p:cNvPr>
          <p:cNvSpPr>
            <a:spLocks noEditPoints="1"/>
          </p:cNvSpPr>
          <p:nvPr/>
        </p:nvSpPr>
        <p:spPr bwMode="auto">
          <a:xfrm>
            <a:off x="8608791" y="1518146"/>
            <a:ext cx="1577556" cy="1267217"/>
          </a:xfrm>
          <a:custGeom>
            <a:avLst/>
            <a:gdLst>
              <a:gd name="T0" fmla="*/ 37 w 564"/>
              <a:gd name="T1" fmla="*/ 454 h 454"/>
              <a:gd name="T2" fmla="*/ 33 w 564"/>
              <a:gd name="T3" fmla="*/ 452 h 454"/>
              <a:gd name="T4" fmla="*/ 33 w 564"/>
              <a:gd name="T5" fmla="*/ 447 h 454"/>
              <a:gd name="T6" fmla="*/ 72 w 564"/>
              <a:gd name="T7" fmla="*/ 360 h 454"/>
              <a:gd name="T8" fmla="*/ 0 w 564"/>
              <a:gd name="T9" fmla="*/ 216 h 454"/>
              <a:gd name="T10" fmla="*/ 282 w 564"/>
              <a:gd name="T11" fmla="*/ 0 h 454"/>
              <a:gd name="T12" fmla="*/ 564 w 564"/>
              <a:gd name="T13" fmla="*/ 216 h 454"/>
              <a:gd name="T14" fmla="*/ 282 w 564"/>
              <a:gd name="T15" fmla="*/ 432 h 454"/>
              <a:gd name="T16" fmla="*/ 163 w 564"/>
              <a:gd name="T17" fmla="*/ 412 h 454"/>
              <a:gd name="T18" fmla="*/ 37 w 564"/>
              <a:gd name="T19" fmla="*/ 454 h 454"/>
              <a:gd name="T20" fmla="*/ 37 w 564"/>
              <a:gd name="T21" fmla="*/ 454 h 454"/>
              <a:gd name="T22" fmla="*/ 282 w 564"/>
              <a:gd name="T23" fmla="*/ 9 h 454"/>
              <a:gd name="T24" fmla="*/ 9 w 564"/>
              <a:gd name="T25" fmla="*/ 216 h 454"/>
              <a:gd name="T26" fmla="*/ 80 w 564"/>
              <a:gd name="T27" fmla="*/ 355 h 454"/>
              <a:gd name="T28" fmla="*/ 82 w 564"/>
              <a:gd name="T29" fmla="*/ 359 h 454"/>
              <a:gd name="T30" fmla="*/ 47 w 564"/>
              <a:gd name="T31" fmla="*/ 445 h 454"/>
              <a:gd name="T32" fmla="*/ 158 w 564"/>
              <a:gd name="T33" fmla="*/ 403 h 454"/>
              <a:gd name="T34" fmla="*/ 164 w 564"/>
              <a:gd name="T35" fmla="*/ 402 h 454"/>
              <a:gd name="T36" fmla="*/ 282 w 564"/>
              <a:gd name="T37" fmla="*/ 422 h 454"/>
              <a:gd name="T38" fmla="*/ 555 w 564"/>
              <a:gd name="T39" fmla="*/ 216 h 454"/>
              <a:gd name="T40" fmla="*/ 282 w 564"/>
              <a:gd name="T41" fmla="*/ 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4" h="454">
                <a:moveTo>
                  <a:pt x="37" y="454"/>
                </a:moveTo>
                <a:cubicBezTo>
                  <a:pt x="35" y="454"/>
                  <a:pt x="33" y="453"/>
                  <a:pt x="33" y="452"/>
                </a:cubicBezTo>
                <a:cubicBezTo>
                  <a:pt x="32" y="450"/>
                  <a:pt x="32" y="448"/>
                  <a:pt x="33" y="447"/>
                </a:cubicBezTo>
                <a:cubicBezTo>
                  <a:pt x="57" y="419"/>
                  <a:pt x="68" y="382"/>
                  <a:pt x="72" y="360"/>
                </a:cubicBezTo>
                <a:cubicBezTo>
                  <a:pt x="26" y="320"/>
                  <a:pt x="0" y="269"/>
                  <a:pt x="0" y="216"/>
                </a:cubicBezTo>
                <a:cubicBezTo>
                  <a:pt x="0" y="96"/>
                  <a:pt x="127" y="0"/>
                  <a:pt x="282" y="0"/>
                </a:cubicBezTo>
                <a:cubicBezTo>
                  <a:pt x="438" y="0"/>
                  <a:pt x="564" y="96"/>
                  <a:pt x="564" y="216"/>
                </a:cubicBezTo>
                <a:cubicBezTo>
                  <a:pt x="564" y="335"/>
                  <a:pt x="438" y="432"/>
                  <a:pt x="282" y="432"/>
                </a:cubicBezTo>
                <a:cubicBezTo>
                  <a:pt x="241" y="432"/>
                  <a:pt x="201" y="425"/>
                  <a:pt x="163" y="412"/>
                </a:cubicBezTo>
                <a:cubicBezTo>
                  <a:pt x="129" y="453"/>
                  <a:pt x="41" y="454"/>
                  <a:pt x="37" y="454"/>
                </a:cubicBezTo>
                <a:cubicBezTo>
                  <a:pt x="37" y="454"/>
                  <a:pt x="37" y="454"/>
                  <a:pt x="37" y="454"/>
                </a:cubicBezTo>
                <a:close/>
                <a:moveTo>
                  <a:pt x="282" y="9"/>
                </a:moveTo>
                <a:cubicBezTo>
                  <a:pt x="132" y="9"/>
                  <a:pt x="9" y="102"/>
                  <a:pt x="9" y="216"/>
                </a:cubicBezTo>
                <a:cubicBezTo>
                  <a:pt x="9" y="267"/>
                  <a:pt x="35" y="316"/>
                  <a:pt x="80" y="355"/>
                </a:cubicBezTo>
                <a:cubicBezTo>
                  <a:pt x="82" y="356"/>
                  <a:pt x="82" y="357"/>
                  <a:pt x="82" y="359"/>
                </a:cubicBezTo>
                <a:cubicBezTo>
                  <a:pt x="78" y="379"/>
                  <a:pt x="68" y="416"/>
                  <a:pt x="47" y="445"/>
                </a:cubicBezTo>
                <a:cubicBezTo>
                  <a:pt x="71" y="443"/>
                  <a:pt x="134" y="435"/>
                  <a:pt x="158" y="403"/>
                </a:cubicBezTo>
                <a:cubicBezTo>
                  <a:pt x="159" y="402"/>
                  <a:pt x="162" y="401"/>
                  <a:pt x="164" y="402"/>
                </a:cubicBezTo>
                <a:cubicBezTo>
                  <a:pt x="201" y="416"/>
                  <a:pt x="241" y="422"/>
                  <a:pt x="282" y="422"/>
                </a:cubicBezTo>
                <a:cubicBezTo>
                  <a:pt x="433" y="422"/>
                  <a:pt x="555" y="330"/>
                  <a:pt x="555" y="216"/>
                </a:cubicBezTo>
                <a:cubicBezTo>
                  <a:pt x="555" y="102"/>
                  <a:pt x="433" y="9"/>
                  <a:pt x="282"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 name="Oval 511">
            <a:extLst>
              <a:ext uri="{FF2B5EF4-FFF2-40B4-BE49-F238E27FC236}">
                <a16:creationId xmlns:a16="http://schemas.microsoft.com/office/drawing/2014/main" id="{4D2FBD1D-67EC-4587-B864-6FF61D2FAA98}"/>
              </a:ext>
            </a:extLst>
          </p:cNvPr>
          <p:cNvSpPr>
            <a:spLocks noChangeArrowheads="1"/>
          </p:cNvSpPr>
          <p:nvPr/>
        </p:nvSpPr>
        <p:spPr bwMode="auto">
          <a:xfrm>
            <a:off x="8867407" y="2031684"/>
            <a:ext cx="210588" cy="210588"/>
          </a:xfrm>
          <a:prstGeom prst="ellipse">
            <a:avLst/>
          </a:pr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512">
            <a:extLst>
              <a:ext uri="{FF2B5EF4-FFF2-40B4-BE49-F238E27FC236}">
                <a16:creationId xmlns:a16="http://schemas.microsoft.com/office/drawing/2014/main" id="{03085C56-370E-4CD3-93D6-1E20C8DB6BC8}"/>
              </a:ext>
            </a:extLst>
          </p:cNvPr>
          <p:cNvSpPr>
            <a:spLocks noEditPoints="1"/>
          </p:cNvSpPr>
          <p:nvPr/>
        </p:nvSpPr>
        <p:spPr bwMode="auto">
          <a:xfrm>
            <a:off x="8856324" y="2016906"/>
            <a:ext cx="232755" cy="236448"/>
          </a:xfrm>
          <a:custGeom>
            <a:avLst/>
            <a:gdLst>
              <a:gd name="T0" fmla="*/ 42 w 84"/>
              <a:gd name="T1" fmla="*/ 85 h 85"/>
              <a:gd name="T2" fmla="*/ 0 w 84"/>
              <a:gd name="T3" fmla="*/ 43 h 85"/>
              <a:gd name="T4" fmla="*/ 42 w 84"/>
              <a:gd name="T5" fmla="*/ 0 h 85"/>
              <a:gd name="T6" fmla="*/ 84 w 84"/>
              <a:gd name="T7" fmla="*/ 43 h 85"/>
              <a:gd name="T8" fmla="*/ 42 w 84"/>
              <a:gd name="T9" fmla="*/ 85 h 85"/>
              <a:gd name="T10" fmla="*/ 42 w 84"/>
              <a:gd name="T11" fmla="*/ 10 h 85"/>
              <a:gd name="T12" fmla="*/ 9 w 84"/>
              <a:gd name="T13" fmla="*/ 43 h 85"/>
              <a:gd name="T14" fmla="*/ 42 w 84"/>
              <a:gd name="T15" fmla="*/ 76 h 85"/>
              <a:gd name="T16" fmla="*/ 75 w 84"/>
              <a:gd name="T17" fmla="*/ 43 h 85"/>
              <a:gd name="T18" fmla="*/ 42 w 84"/>
              <a:gd name="T19"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5">
                <a:moveTo>
                  <a:pt x="42" y="85"/>
                </a:moveTo>
                <a:cubicBezTo>
                  <a:pt x="18" y="85"/>
                  <a:pt x="0" y="66"/>
                  <a:pt x="0" y="43"/>
                </a:cubicBezTo>
                <a:cubicBezTo>
                  <a:pt x="0" y="19"/>
                  <a:pt x="18" y="0"/>
                  <a:pt x="42" y="0"/>
                </a:cubicBezTo>
                <a:cubicBezTo>
                  <a:pt x="65" y="0"/>
                  <a:pt x="84" y="19"/>
                  <a:pt x="84" y="43"/>
                </a:cubicBezTo>
                <a:cubicBezTo>
                  <a:pt x="84" y="66"/>
                  <a:pt x="65" y="85"/>
                  <a:pt x="42" y="85"/>
                </a:cubicBezTo>
                <a:close/>
                <a:moveTo>
                  <a:pt x="42" y="10"/>
                </a:moveTo>
                <a:cubicBezTo>
                  <a:pt x="24" y="10"/>
                  <a:pt x="9" y="24"/>
                  <a:pt x="9" y="43"/>
                </a:cubicBezTo>
                <a:cubicBezTo>
                  <a:pt x="9" y="61"/>
                  <a:pt x="24" y="76"/>
                  <a:pt x="42" y="76"/>
                </a:cubicBezTo>
                <a:cubicBezTo>
                  <a:pt x="60" y="76"/>
                  <a:pt x="75" y="61"/>
                  <a:pt x="75" y="43"/>
                </a:cubicBezTo>
                <a:cubicBezTo>
                  <a:pt x="75" y="24"/>
                  <a:pt x="60" y="10"/>
                  <a:pt x="42" y="1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 name="Oval 513">
            <a:extLst>
              <a:ext uri="{FF2B5EF4-FFF2-40B4-BE49-F238E27FC236}">
                <a16:creationId xmlns:a16="http://schemas.microsoft.com/office/drawing/2014/main" id="{26E9DA38-19D0-46E8-8BC2-4F13F085FB57}"/>
              </a:ext>
            </a:extLst>
          </p:cNvPr>
          <p:cNvSpPr>
            <a:spLocks noChangeArrowheads="1"/>
          </p:cNvSpPr>
          <p:nvPr/>
        </p:nvSpPr>
        <p:spPr bwMode="auto">
          <a:xfrm>
            <a:off x="9295970" y="2031684"/>
            <a:ext cx="206892" cy="210588"/>
          </a:xfrm>
          <a:prstGeom prst="ellipse">
            <a:avLst/>
          </a:pr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 name="Freeform 514">
            <a:extLst>
              <a:ext uri="{FF2B5EF4-FFF2-40B4-BE49-F238E27FC236}">
                <a16:creationId xmlns:a16="http://schemas.microsoft.com/office/drawing/2014/main" id="{D5240A9B-DDC7-4453-8730-5ADAFB964820}"/>
              </a:ext>
            </a:extLst>
          </p:cNvPr>
          <p:cNvSpPr>
            <a:spLocks noEditPoints="1"/>
          </p:cNvSpPr>
          <p:nvPr/>
        </p:nvSpPr>
        <p:spPr bwMode="auto">
          <a:xfrm>
            <a:off x="9281192" y="2016906"/>
            <a:ext cx="232755" cy="236448"/>
          </a:xfrm>
          <a:custGeom>
            <a:avLst/>
            <a:gdLst>
              <a:gd name="T0" fmla="*/ 42 w 84"/>
              <a:gd name="T1" fmla="*/ 85 h 85"/>
              <a:gd name="T2" fmla="*/ 0 w 84"/>
              <a:gd name="T3" fmla="*/ 43 h 85"/>
              <a:gd name="T4" fmla="*/ 42 w 84"/>
              <a:gd name="T5" fmla="*/ 0 h 85"/>
              <a:gd name="T6" fmla="*/ 84 w 84"/>
              <a:gd name="T7" fmla="*/ 43 h 85"/>
              <a:gd name="T8" fmla="*/ 42 w 84"/>
              <a:gd name="T9" fmla="*/ 85 h 85"/>
              <a:gd name="T10" fmla="*/ 42 w 84"/>
              <a:gd name="T11" fmla="*/ 10 h 85"/>
              <a:gd name="T12" fmla="*/ 9 w 84"/>
              <a:gd name="T13" fmla="*/ 43 h 85"/>
              <a:gd name="T14" fmla="*/ 42 w 84"/>
              <a:gd name="T15" fmla="*/ 76 h 85"/>
              <a:gd name="T16" fmla="*/ 75 w 84"/>
              <a:gd name="T17" fmla="*/ 43 h 85"/>
              <a:gd name="T18" fmla="*/ 42 w 84"/>
              <a:gd name="T19"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5">
                <a:moveTo>
                  <a:pt x="42" y="85"/>
                </a:moveTo>
                <a:cubicBezTo>
                  <a:pt x="19" y="85"/>
                  <a:pt x="0" y="66"/>
                  <a:pt x="0" y="43"/>
                </a:cubicBezTo>
                <a:cubicBezTo>
                  <a:pt x="0" y="19"/>
                  <a:pt x="19" y="0"/>
                  <a:pt x="42" y="0"/>
                </a:cubicBezTo>
                <a:cubicBezTo>
                  <a:pt x="66" y="0"/>
                  <a:pt x="84" y="19"/>
                  <a:pt x="84" y="43"/>
                </a:cubicBezTo>
                <a:cubicBezTo>
                  <a:pt x="84" y="66"/>
                  <a:pt x="66" y="85"/>
                  <a:pt x="42" y="85"/>
                </a:cubicBezTo>
                <a:close/>
                <a:moveTo>
                  <a:pt x="42" y="10"/>
                </a:moveTo>
                <a:cubicBezTo>
                  <a:pt x="24" y="10"/>
                  <a:pt x="9" y="24"/>
                  <a:pt x="9" y="43"/>
                </a:cubicBezTo>
                <a:cubicBezTo>
                  <a:pt x="9" y="61"/>
                  <a:pt x="24" y="76"/>
                  <a:pt x="42" y="76"/>
                </a:cubicBezTo>
                <a:cubicBezTo>
                  <a:pt x="60" y="76"/>
                  <a:pt x="75" y="61"/>
                  <a:pt x="75" y="43"/>
                </a:cubicBezTo>
                <a:cubicBezTo>
                  <a:pt x="75" y="24"/>
                  <a:pt x="60" y="10"/>
                  <a:pt x="42" y="1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 name="Oval 515">
            <a:extLst>
              <a:ext uri="{FF2B5EF4-FFF2-40B4-BE49-F238E27FC236}">
                <a16:creationId xmlns:a16="http://schemas.microsoft.com/office/drawing/2014/main" id="{ED46583B-D1A9-48DB-97EE-5D3A042EDAB7}"/>
              </a:ext>
            </a:extLst>
          </p:cNvPr>
          <p:cNvSpPr>
            <a:spLocks noChangeArrowheads="1"/>
          </p:cNvSpPr>
          <p:nvPr/>
        </p:nvSpPr>
        <p:spPr bwMode="auto">
          <a:xfrm>
            <a:off x="9717143" y="2031684"/>
            <a:ext cx="214281" cy="210588"/>
          </a:xfrm>
          <a:prstGeom prst="ellipse">
            <a:avLst/>
          </a:pr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 name="Freeform 516">
            <a:extLst>
              <a:ext uri="{FF2B5EF4-FFF2-40B4-BE49-F238E27FC236}">
                <a16:creationId xmlns:a16="http://schemas.microsoft.com/office/drawing/2014/main" id="{3D5AFB2C-7113-41FC-B4D7-D80CB5486B1A}"/>
              </a:ext>
            </a:extLst>
          </p:cNvPr>
          <p:cNvSpPr>
            <a:spLocks noEditPoints="1"/>
          </p:cNvSpPr>
          <p:nvPr/>
        </p:nvSpPr>
        <p:spPr bwMode="auto">
          <a:xfrm>
            <a:off x="9706061" y="2016906"/>
            <a:ext cx="236448" cy="236448"/>
          </a:xfrm>
          <a:custGeom>
            <a:avLst/>
            <a:gdLst>
              <a:gd name="T0" fmla="*/ 42 w 84"/>
              <a:gd name="T1" fmla="*/ 85 h 85"/>
              <a:gd name="T2" fmla="*/ 0 w 84"/>
              <a:gd name="T3" fmla="*/ 43 h 85"/>
              <a:gd name="T4" fmla="*/ 42 w 84"/>
              <a:gd name="T5" fmla="*/ 0 h 85"/>
              <a:gd name="T6" fmla="*/ 84 w 84"/>
              <a:gd name="T7" fmla="*/ 43 h 85"/>
              <a:gd name="T8" fmla="*/ 42 w 84"/>
              <a:gd name="T9" fmla="*/ 85 h 85"/>
              <a:gd name="T10" fmla="*/ 42 w 84"/>
              <a:gd name="T11" fmla="*/ 10 h 85"/>
              <a:gd name="T12" fmla="*/ 9 w 84"/>
              <a:gd name="T13" fmla="*/ 43 h 85"/>
              <a:gd name="T14" fmla="*/ 42 w 84"/>
              <a:gd name="T15" fmla="*/ 76 h 85"/>
              <a:gd name="T16" fmla="*/ 75 w 84"/>
              <a:gd name="T17" fmla="*/ 43 h 85"/>
              <a:gd name="T18" fmla="*/ 42 w 84"/>
              <a:gd name="T19"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5">
                <a:moveTo>
                  <a:pt x="42" y="85"/>
                </a:moveTo>
                <a:cubicBezTo>
                  <a:pt x="19" y="85"/>
                  <a:pt x="0" y="66"/>
                  <a:pt x="0" y="43"/>
                </a:cubicBezTo>
                <a:cubicBezTo>
                  <a:pt x="0" y="19"/>
                  <a:pt x="19" y="0"/>
                  <a:pt x="42" y="0"/>
                </a:cubicBezTo>
                <a:cubicBezTo>
                  <a:pt x="65" y="0"/>
                  <a:pt x="84" y="19"/>
                  <a:pt x="84" y="43"/>
                </a:cubicBezTo>
                <a:cubicBezTo>
                  <a:pt x="84" y="66"/>
                  <a:pt x="65" y="85"/>
                  <a:pt x="42" y="85"/>
                </a:cubicBezTo>
                <a:close/>
                <a:moveTo>
                  <a:pt x="42" y="10"/>
                </a:moveTo>
                <a:cubicBezTo>
                  <a:pt x="24" y="10"/>
                  <a:pt x="9" y="24"/>
                  <a:pt x="9" y="43"/>
                </a:cubicBezTo>
                <a:cubicBezTo>
                  <a:pt x="9" y="61"/>
                  <a:pt x="24" y="76"/>
                  <a:pt x="42" y="76"/>
                </a:cubicBezTo>
                <a:cubicBezTo>
                  <a:pt x="60" y="76"/>
                  <a:pt x="75" y="61"/>
                  <a:pt x="75" y="43"/>
                </a:cubicBezTo>
                <a:cubicBezTo>
                  <a:pt x="75" y="24"/>
                  <a:pt x="60" y="10"/>
                  <a:pt x="42" y="1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 name="Freeform 517">
            <a:extLst>
              <a:ext uri="{FF2B5EF4-FFF2-40B4-BE49-F238E27FC236}">
                <a16:creationId xmlns:a16="http://schemas.microsoft.com/office/drawing/2014/main" id="{692EE2AE-C3D9-402A-A4AF-D3AB52E6B923}"/>
              </a:ext>
            </a:extLst>
          </p:cNvPr>
          <p:cNvSpPr>
            <a:spLocks noEditPoints="1"/>
          </p:cNvSpPr>
          <p:nvPr/>
        </p:nvSpPr>
        <p:spPr bwMode="auto">
          <a:xfrm>
            <a:off x="8608791" y="3239787"/>
            <a:ext cx="1895284" cy="1895284"/>
          </a:xfrm>
          <a:custGeom>
            <a:avLst/>
            <a:gdLst>
              <a:gd name="T0" fmla="*/ 589 w 678"/>
              <a:gd name="T1" fmla="*/ 678 h 678"/>
              <a:gd name="T2" fmla="*/ 90 w 678"/>
              <a:gd name="T3" fmla="*/ 678 h 678"/>
              <a:gd name="T4" fmla="*/ 0 w 678"/>
              <a:gd name="T5" fmla="*/ 589 h 678"/>
              <a:gd name="T6" fmla="*/ 0 w 678"/>
              <a:gd name="T7" fmla="*/ 89 h 678"/>
              <a:gd name="T8" fmla="*/ 90 w 678"/>
              <a:gd name="T9" fmla="*/ 0 h 678"/>
              <a:gd name="T10" fmla="*/ 589 w 678"/>
              <a:gd name="T11" fmla="*/ 0 h 678"/>
              <a:gd name="T12" fmla="*/ 678 w 678"/>
              <a:gd name="T13" fmla="*/ 89 h 678"/>
              <a:gd name="T14" fmla="*/ 678 w 678"/>
              <a:gd name="T15" fmla="*/ 589 h 678"/>
              <a:gd name="T16" fmla="*/ 589 w 678"/>
              <a:gd name="T17" fmla="*/ 678 h 678"/>
              <a:gd name="T18" fmla="*/ 90 w 678"/>
              <a:gd name="T19" fmla="*/ 9 h 678"/>
              <a:gd name="T20" fmla="*/ 9 w 678"/>
              <a:gd name="T21" fmla="*/ 89 h 678"/>
              <a:gd name="T22" fmla="*/ 9 w 678"/>
              <a:gd name="T23" fmla="*/ 589 h 678"/>
              <a:gd name="T24" fmla="*/ 90 w 678"/>
              <a:gd name="T25" fmla="*/ 669 h 678"/>
              <a:gd name="T26" fmla="*/ 589 w 678"/>
              <a:gd name="T27" fmla="*/ 669 h 678"/>
              <a:gd name="T28" fmla="*/ 669 w 678"/>
              <a:gd name="T29" fmla="*/ 589 h 678"/>
              <a:gd name="T30" fmla="*/ 669 w 678"/>
              <a:gd name="T31" fmla="*/ 89 h 678"/>
              <a:gd name="T32" fmla="*/ 589 w 678"/>
              <a:gd name="T33" fmla="*/ 9 h 678"/>
              <a:gd name="T34" fmla="*/ 90 w 678"/>
              <a:gd name="T35" fmla="*/ 9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8" h="678">
                <a:moveTo>
                  <a:pt x="589" y="678"/>
                </a:moveTo>
                <a:cubicBezTo>
                  <a:pt x="90" y="678"/>
                  <a:pt x="90" y="678"/>
                  <a:pt x="90" y="678"/>
                </a:cubicBezTo>
                <a:cubicBezTo>
                  <a:pt x="40" y="678"/>
                  <a:pt x="0" y="638"/>
                  <a:pt x="0" y="589"/>
                </a:cubicBezTo>
                <a:cubicBezTo>
                  <a:pt x="0" y="89"/>
                  <a:pt x="0" y="89"/>
                  <a:pt x="0" y="89"/>
                </a:cubicBezTo>
                <a:cubicBezTo>
                  <a:pt x="0" y="40"/>
                  <a:pt x="40" y="0"/>
                  <a:pt x="90" y="0"/>
                </a:cubicBezTo>
                <a:cubicBezTo>
                  <a:pt x="589" y="0"/>
                  <a:pt x="589" y="0"/>
                  <a:pt x="589" y="0"/>
                </a:cubicBezTo>
                <a:cubicBezTo>
                  <a:pt x="638" y="0"/>
                  <a:pt x="678" y="40"/>
                  <a:pt x="678" y="89"/>
                </a:cubicBezTo>
                <a:cubicBezTo>
                  <a:pt x="678" y="589"/>
                  <a:pt x="678" y="589"/>
                  <a:pt x="678" y="589"/>
                </a:cubicBezTo>
                <a:cubicBezTo>
                  <a:pt x="678" y="638"/>
                  <a:pt x="638" y="678"/>
                  <a:pt x="589" y="678"/>
                </a:cubicBezTo>
                <a:close/>
                <a:moveTo>
                  <a:pt x="90" y="9"/>
                </a:moveTo>
                <a:cubicBezTo>
                  <a:pt x="45" y="9"/>
                  <a:pt x="9" y="45"/>
                  <a:pt x="9" y="89"/>
                </a:cubicBezTo>
                <a:cubicBezTo>
                  <a:pt x="9" y="589"/>
                  <a:pt x="9" y="589"/>
                  <a:pt x="9" y="589"/>
                </a:cubicBezTo>
                <a:cubicBezTo>
                  <a:pt x="9" y="633"/>
                  <a:pt x="45" y="669"/>
                  <a:pt x="90" y="669"/>
                </a:cubicBezTo>
                <a:cubicBezTo>
                  <a:pt x="589" y="669"/>
                  <a:pt x="589" y="669"/>
                  <a:pt x="589" y="669"/>
                </a:cubicBezTo>
                <a:cubicBezTo>
                  <a:pt x="633" y="669"/>
                  <a:pt x="669" y="633"/>
                  <a:pt x="669" y="589"/>
                </a:cubicBezTo>
                <a:cubicBezTo>
                  <a:pt x="669" y="89"/>
                  <a:pt x="669" y="89"/>
                  <a:pt x="669" y="89"/>
                </a:cubicBezTo>
                <a:cubicBezTo>
                  <a:pt x="669" y="45"/>
                  <a:pt x="633" y="9"/>
                  <a:pt x="589" y="9"/>
                </a:cubicBezTo>
                <a:lnTo>
                  <a:pt x="90"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 name="Freeform 518">
            <a:extLst>
              <a:ext uri="{FF2B5EF4-FFF2-40B4-BE49-F238E27FC236}">
                <a16:creationId xmlns:a16="http://schemas.microsoft.com/office/drawing/2014/main" id="{7A6426EA-62C0-4CF2-A702-354320CDF551}"/>
              </a:ext>
            </a:extLst>
          </p:cNvPr>
          <p:cNvSpPr>
            <a:spLocks/>
          </p:cNvSpPr>
          <p:nvPr/>
        </p:nvSpPr>
        <p:spPr bwMode="auto">
          <a:xfrm>
            <a:off x="8623569" y="3539043"/>
            <a:ext cx="1100963" cy="720430"/>
          </a:xfrm>
          <a:custGeom>
            <a:avLst/>
            <a:gdLst>
              <a:gd name="T0" fmla="*/ 298 w 298"/>
              <a:gd name="T1" fmla="*/ 97 h 195"/>
              <a:gd name="T2" fmla="*/ 169 w 298"/>
              <a:gd name="T3" fmla="*/ 0 h 195"/>
              <a:gd name="T4" fmla="*/ 169 w 298"/>
              <a:gd name="T5" fmla="*/ 38 h 195"/>
              <a:gd name="T6" fmla="*/ 0 w 298"/>
              <a:gd name="T7" fmla="*/ 38 h 195"/>
              <a:gd name="T8" fmla="*/ 0 w 298"/>
              <a:gd name="T9" fmla="*/ 156 h 195"/>
              <a:gd name="T10" fmla="*/ 169 w 298"/>
              <a:gd name="T11" fmla="*/ 156 h 195"/>
              <a:gd name="T12" fmla="*/ 169 w 298"/>
              <a:gd name="T13" fmla="*/ 195 h 195"/>
              <a:gd name="T14" fmla="*/ 298 w 298"/>
              <a:gd name="T15" fmla="*/ 97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8" h="195">
                <a:moveTo>
                  <a:pt x="298" y="97"/>
                </a:moveTo>
                <a:lnTo>
                  <a:pt x="169" y="0"/>
                </a:lnTo>
                <a:lnTo>
                  <a:pt x="169" y="38"/>
                </a:lnTo>
                <a:lnTo>
                  <a:pt x="0" y="38"/>
                </a:lnTo>
                <a:lnTo>
                  <a:pt x="0" y="156"/>
                </a:lnTo>
                <a:lnTo>
                  <a:pt x="169" y="156"/>
                </a:lnTo>
                <a:lnTo>
                  <a:pt x="169" y="195"/>
                </a:lnTo>
                <a:lnTo>
                  <a:pt x="298" y="97"/>
                </a:ln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 name="Freeform 519">
            <a:extLst>
              <a:ext uri="{FF2B5EF4-FFF2-40B4-BE49-F238E27FC236}">
                <a16:creationId xmlns:a16="http://schemas.microsoft.com/office/drawing/2014/main" id="{3A81C0C5-27D1-4050-A694-4DD21490AE44}"/>
              </a:ext>
            </a:extLst>
          </p:cNvPr>
          <p:cNvSpPr>
            <a:spLocks noEditPoints="1"/>
          </p:cNvSpPr>
          <p:nvPr/>
        </p:nvSpPr>
        <p:spPr bwMode="auto">
          <a:xfrm>
            <a:off x="8608791" y="3524265"/>
            <a:ext cx="1126826" cy="746291"/>
          </a:xfrm>
          <a:custGeom>
            <a:avLst/>
            <a:gdLst>
              <a:gd name="T0" fmla="*/ 229 w 403"/>
              <a:gd name="T1" fmla="*/ 267 h 267"/>
              <a:gd name="T2" fmla="*/ 227 w 403"/>
              <a:gd name="T3" fmla="*/ 267 h 267"/>
              <a:gd name="T4" fmla="*/ 225 w 403"/>
              <a:gd name="T5" fmla="*/ 263 h 267"/>
              <a:gd name="T6" fmla="*/ 225 w 403"/>
              <a:gd name="T7" fmla="*/ 216 h 267"/>
              <a:gd name="T8" fmla="*/ 5 w 403"/>
              <a:gd name="T9" fmla="*/ 216 h 267"/>
              <a:gd name="T10" fmla="*/ 0 w 403"/>
              <a:gd name="T11" fmla="*/ 212 h 267"/>
              <a:gd name="T12" fmla="*/ 0 w 403"/>
              <a:gd name="T13" fmla="*/ 56 h 267"/>
              <a:gd name="T14" fmla="*/ 5 w 403"/>
              <a:gd name="T15" fmla="*/ 52 h 267"/>
              <a:gd name="T16" fmla="*/ 225 w 403"/>
              <a:gd name="T17" fmla="*/ 52 h 267"/>
              <a:gd name="T18" fmla="*/ 225 w 403"/>
              <a:gd name="T19" fmla="*/ 5 h 267"/>
              <a:gd name="T20" fmla="*/ 227 w 403"/>
              <a:gd name="T21" fmla="*/ 1 h 267"/>
              <a:gd name="T22" fmla="*/ 232 w 403"/>
              <a:gd name="T23" fmla="*/ 1 h 267"/>
              <a:gd name="T24" fmla="*/ 402 w 403"/>
              <a:gd name="T25" fmla="*/ 130 h 267"/>
              <a:gd name="T26" fmla="*/ 403 w 403"/>
              <a:gd name="T27" fmla="*/ 134 h 267"/>
              <a:gd name="T28" fmla="*/ 402 w 403"/>
              <a:gd name="T29" fmla="*/ 138 h 267"/>
              <a:gd name="T30" fmla="*/ 232 w 403"/>
              <a:gd name="T31" fmla="*/ 266 h 267"/>
              <a:gd name="T32" fmla="*/ 229 w 403"/>
              <a:gd name="T33" fmla="*/ 267 h 267"/>
              <a:gd name="T34" fmla="*/ 9 w 403"/>
              <a:gd name="T35" fmla="*/ 207 h 267"/>
              <a:gd name="T36" fmla="*/ 229 w 403"/>
              <a:gd name="T37" fmla="*/ 207 h 267"/>
              <a:gd name="T38" fmla="*/ 234 w 403"/>
              <a:gd name="T39" fmla="*/ 212 h 267"/>
              <a:gd name="T40" fmla="*/ 234 w 403"/>
              <a:gd name="T41" fmla="*/ 253 h 267"/>
              <a:gd name="T42" fmla="*/ 391 w 403"/>
              <a:gd name="T43" fmla="*/ 134 h 267"/>
              <a:gd name="T44" fmla="*/ 234 w 403"/>
              <a:gd name="T45" fmla="*/ 14 h 267"/>
              <a:gd name="T46" fmla="*/ 234 w 403"/>
              <a:gd name="T47" fmla="*/ 56 h 267"/>
              <a:gd name="T48" fmla="*/ 229 w 403"/>
              <a:gd name="T49" fmla="*/ 61 h 267"/>
              <a:gd name="T50" fmla="*/ 9 w 403"/>
              <a:gd name="T51" fmla="*/ 61 h 267"/>
              <a:gd name="T52" fmla="*/ 9 w 403"/>
              <a:gd name="T53"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3" h="267">
                <a:moveTo>
                  <a:pt x="229" y="267"/>
                </a:moveTo>
                <a:cubicBezTo>
                  <a:pt x="229" y="267"/>
                  <a:pt x="228" y="267"/>
                  <a:pt x="227" y="267"/>
                </a:cubicBezTo>
                <a:cubicBezTo>
                  <a:pt x="226" y="266"/>
                  <a:pt x="225" y="264"/>
                  <a:pt x="225" y="263"/>
                </a:cubicBezTo>
                <a:cubicBezTo>
                  <a:pt x="225" y="216"/>
                  <a:pt x="225" y="216"/>
                  <a:pt x="225" y="216"/>
                </a:cubicBezTo>
                <a:cubicBezTo>
                  <a:pt x="5" y="216"/>
                  <a:pt x="5" y="216"/>
                  <a:pt x="5" y="216"/>
                </a:cubicBezTo>
                <a:cubicBezTo>
                  <a:pt x="2" y="216"/>
                  <a:pt x="0" y="214"/>
                  <a:pt x="0" y="212"/>
                </a:cubicBezTo>
                <a:cubicBezTo>
                  <a:pt x="0" y="56"/>
                  <a:pt x="0" y="56"/>
                  <a:pt x="0" y="56"/>
                </a:cubicBezTo>
                <a:cubicBezTo>
                  <a:pt x="0" y="54"/>
                  <a:pt x="2" y="52"/>
                  <a:pt x="5" y="52"/>
                </a:cubicBezTo>
                <a:cubicBezTo>
                  <a:pt x="225" y="52"/>
                  <a:pt x="225" y="52"/>
                  <a:pt x="225" y="52"/>
                </a:cubicBezTo>
                <a:cubicBezTo>
                  <a:pt x="225" y="5"/>
                  <a:pt x="225" y="5"/>
                  <a:pt x="225" y="5"/>
                </a:cubicBezTo>
                <a:cubicBezTo>
                  <a:pt x="225" y="3"/>
                  <a:pt x="226" y="2"/>
                  <a:pt x="227" y="1"/>
                </a:cubicBezTo>
                <a:cubicBezTo>
                  <a:pt x="229" y="0"/>
                  <a:pt x="231" y="0"/>
                  <a:pt x="232" y="1"/>
                </a:cubicBezTo>
                <a:cubicBezTo>
                  <a:pt x="402" y="130"/>
                  <a:pt x="402" y="130"/>
                  <a:pt x="402" y="130"/>
                </a:cubicBezTo>
                <a:cubicBezTo>
                  <a:pt x="403" y="131"/>
                  <a:pt x="403" y="132"/>
                  <a:pt x="403" y="134"/>
                </a:cubicBezTo>
                <a:cubicBezTo>
                  <a:pt x="403" y="135"/>
                  <a:pt x="403" y="137"/>
                  <a:pt x="402" y="138"/>
                </a:cubicBezTo>
                <a:cubicBezTo>
                  <a:pt x="232" y="266"/>
                  <a:pt x="232" y="266"/>
                  <a:pt x="232" y="266"/>
                </a:cubicBezTo>
                <a:cubicBezTo>
                  <a:pt x="231" y="267"/>
                  <a:pt x="230" y="267"/>
                  <a:pt x="229" y="267"/>
                </a:cubicBezTo>
                <a:close/>
                <a:moveTo>
                  <a:pt x="9" y="207"/>
                </a:moveTo>
                <a:cubicBezTo>
                  <a:pt x="229" y="207"/>
                  <a:pt x="229" y="207"/>
                  <a:pt x="229" y="207"/>
                </a:cubicBezTo>
                <a:cubicBezTo>
                  <a:pt x="232" y="207"/>
                  <a:pt x="234" y="209"/>
                  <a:pt x="234" y="212"/>
                </a:cubicBezTo>
                <a:cubicBezTo>
                  <a:pt x="234" y="253"/>
                  <a:pt x="234" y="253"/>
                  <a:pt x="234" y="253"/>
                </a:cubicBezTo>
                <a:cubicBezTo>
                  <a:pt x="391" y="134"/>
                  <a:pt x="391" y="134"/>
                  <a:pt x="391" y="134"/>
                </a:cubicBezTo>
                <a:cubicBezTo>
                  <a:pt x="234" y="14"/>
                  <a:pt x="234" y="14"/>
                  <a:pt x="234" y="14"/>
                </a:cubicBezTo>
                <a:cubicBezTo>
                  <a:pt x="234" y="56"/>
                  <a:pt x="234" y="56"/>
                  <a:pt x="234" y="56"/>
                </a:cubicBezTo>
                <a:cubicBezTo>
                  <a:pt x="234" y="59"/>
                  <a:pt x="232" y="61"/>
                  <a:pt x="229" y="61"/>
                </a:cubicBezTo>
                <a:cubicBezTo>
                  <a:pt x="9" y="61"/>
                  <a:pt x="9" y="61"/>
                  <a:pt x="9" y="61"/>
                </a:cubicBezTo>
                <a:lnTo>
                  <a:pt x="9" y="207"/>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 name="Freeform 520">
            <a:extLst>
              <a:ext uri="{FF2B5EF4-FFF2-40B4-BE49-F238E27FC236}">
                <a16:creationId xmlns:a16="http://schemas.microsoft.com/office/drawing/2014/main" id="{135E9494-6021-47DB-9C10-8207023FCF46}"/>
              </a:ext>
            </a:extLst>
          </p:cNvPr>
          <p:cNvSpPr>
            <a:spLocks/>
          </p:cNvSpPr>
          <p:nvPr/>
        </p:nvSpPr>
        <p:spPr bwMode="auto">
          <a:xfrm>
            <a:off x="9392027" y="4119080"/>
            <a:ext cx="1100963" cy="720430"/>
          </a:xfrm>
          <a:custGeom>
            <a:avLst/>
            <a:gdLst>
              <a:gd name="T0" fmla="*/ 0 w 298"/>
              <a:gd name="T1" fmla="*/ 98 h 195"/>
              <a:gd name="T2" fmla="*/ 128 w 298"/>
              <a:gd name="T3" fmla="*/ 195 h 195"/>
              <a:gd name="T4" fmla="*/ 128 w 298"/>
              <a:gd name="T5" fmla="*/ 157 h 195"/>
              <a:gd name="T6" fmla="*/ 298 w 298"/>
              <a:gd name="T7" fmla="*/ 157 h 195"/>
              <a:gd name="T8" fmla="*/ 298 w 298"/>
              <a:gd name="T9" fmla="*/ 39 h 195"/>
              <a:gd name="T10" fmla="*/ 128 w 298"/>
              <a:gd name="T11" fmla="*/ 39 h 195"/>
              <a:gd name="T12" fmla="*/ 128 w 298"/>
              <a:gd name="T13" fmla="*/ 0 h 195"/>
              <a:gd name="T14" fmla="*/ 0 w 298"/>
              <a:gd name="T15" fmla="*/ 98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8" h="195">
                <a:moveTo>
                  <a:pt x="0" y="98"/>
                </a:moveTo>
                <a:lnTo>
                  <a:pt x="128" y="195"/>
                </a:lnTo>
                <a:lnTo>
                  <a:pt x="128" y="157"/>
                </a:lnTo>
                <a:lnTo>
                  <a:pt x="298" y="157"/>
                </a:lnTo>
                <a:lnTo>
                  <a:pt x="298" y="39"/>
                </a:lnTo>
                <a:lnTo>
                  <a:pt x="128" y="39"/>
                </a:lnTo>
                <a:lnTo>
                  <a:pt x="128" y="0"/>
                </a:lnTo>
                <a:lnTo>
                  <a:pt x="0" y="98"/>
                </a:lnTo>
                <a:close/>
              </a:path>
            </a:pathLst>
          </a:custGeom>
          <a:solidFill>
            <a:srgbClr val="78B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 name="Freeform 521">
            <a:extLst>
              <a:ext uri="{FF2B5EF4-FFF2-40B4-BE49-F238E27FC236}">
                <a16:creationId xmlns:a16="http://schemas.microsoft.com/office/drawing/2014/main" id="{506A73B1-53C4-4772-89B9-3DCBF361C5F3}"/>
              </a:ext>
            </a:extLst>
          </p:cNvPr>
          <p:cNvSpPr>
            <a:spLocks noEditPoints="1"/>
          </p:cNvSpPr>
          <p:nvPr/>
        </p:nvSpPr>
        <p:spPr bwMode="auto">
          <a:xfrm>
            <a:off x="9377249" y="4104302"/>
            <a:ext cx="1126826" cy="749986"/>
          </a:xfrm>
          <a:custGeom>
            <a:avLst/>
            <a:gdLst>
              <a:gd name="T0" fmla="*/ 174 w 403"/>
              <a:gd name="T1" fmla="*/ 268 h 268"/>
              <a:gd name="T2" fmla="*/ 171 w 403"/>
              <a:gd name="T3" fmla="*/ 267 h 268"/>
              <a:gd name="T4" fmla="*/ 2 w 403"/>
              <a:gd name="T5" fmla="*/ 138 h 268"/>
              <a:gd name="T6" fmla="*/ 0 w 403"/>
              <a:gd name="T7" fmla="*/ 134 h 268"/>
              <a:gd name="T8" fmla="*/ 2 w 403"/>
              <a:gd name="T9" fmla="*/ 131 h 268"/>
              <a:gd name="T10" fmla="*/ 171 w 403"/>
              <a:gd name="T11" fmla="*/ 2 h 268"/>
              <a:gd name="T12" fmla="*/ 176 w 403"/>
              <a:gd name="T13" fmla="*/ 1 h 268"/>
              <a:gd name="T14" fmla="*/ 179 w 403"/>
              <a:gd name="T15" fmla="*/ 5 h 268"/>
              <a:gd name="T16" fmla="*/ 179 w 403"/>
              <a:gd name="T17" fmla="*/ 52 h 268"/>
              <a:gd name="T18" fmla="*/ 399 w 403"/>
              <a:gd name="T19" fmla="*/ 52 h 268"/>
              <a:gd name="T20" fmla="*/ 403 w 403"/>
              <a:gd name="T21" fmla="*/ 56 h 268"/>
              <a:gd name="T22" fmla="*/ 403 w 403"/>
              <a:gd name="T23" fmla="*/ 212 h 268"/>
              <a:gd name="T24" fmla="*/ 399 w 403"/>
              <a:gd name="T25" fmla="*/ 217 h 268"/>
              <a:gd name="T26" fmla="*/ 179 w 403"/>
              <a:gd name="T27" fmla="*/ 217 h 268"/>
              <a:gd name="T28" fmla="*/ 179 w 403"/>
              <a:gd name="T29" fmla="*/ 263 h 268"/>
              <a:gd name="T30" fmla="*/ 176 w 403"/>
              <a:gd name="T31" fmla="*/ 267 h 268"/>
              <a:gd name="T32" fmla="*/ 174 w 403"/>
              <a:gd name="T33" fmla="*/ 268 h 268"/>
              <a:gd name="T34" fmla="*/ 12 w 403"/>
              <a:gd name="T35" fmla="*/ 134 h 268"/>
              <a:gd name="T36" fmla="*/ 170 w 403"/>
              <a:gd name="T37" fmla="*/ 254 h 268"/>
              <a:gd name="T38" fmla="*/ 170 w 403"/>
              <a:gd name="T39" fmla="*/ 212 h 268"/>
              <a:gd name="T40" fmla="*/ 174 w 403"/>
              <a:gd name="T41" fmla="*/ 207 h 268"/>
              <a:gd name="T42" fmla="*/ 394 w 403"/>
              <a:gd name="T43" fmla="*/ 207 h 268"/>
              <a:gd name="T44" fmla="*/ 394 w 403"/>
              <a:gd name="T45" fmla="*/ 61 h 268"/>
              <a:gd name="T46" fmla="*/ 174 w 403"/>
              <a:gd name="T47" fmla="*/ 61 h 268"/>
              <a:gd name="T48" fmla="*/ 170 w 403"/>
              <a:gd name="T49" fmla="*/ 56 h 268"/>
              <a:gd name="T50" fmla="*/ 170 w 403"/>
              <a:gd name="T51" fmla="*/ 15 h 268"/>
              <a:gd name="T52" fmla="*/ 12 w 403"/>
              <a:gd name="T53"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3" h="268">
                <a:moveTo>
                  <a:pt x="174" y="268"/>
                </a:moveTo>
                <a:cubicBezTo>
                  <a:pt x="173" y="268"/>
                  <a:pt x="172" y="267"/>
                  <a:pt x="171" y="267"/>
                </a:cubicBezTo>
                <a:cubicBezTo>
                  <a:pt x="2" y="138"/>
                  <a:pt x="2" y="138"/>
                  <a:pt x="2" y="138"/>
                </a:cubicBezTo>
                <a:cubicBezTo>
                  <a:pt x="1" y="137"/>
                  <a:pt x="0" y="136"/>
                  <a:pt x="0" y="134"/>
                </a:cubicBezTo>
                <a:cubicBezTo>
                  <a:pt x="0" y="133"/>
                  <a:pt x="1" y="131"/>
                  <a:pt x="2" y="131"/>
                </a:cubicBezTo>
                <a:cubicBezTo>
                  <a:pt x="171" y="2"/>
                  <a:pt x="171" y="2"/>
                  <a:pt x="171" y="2"/>
                </a:cubicBezTo>
                <a:cubicBezTo>
                  <a:pt x="173" y="1"/>
                  <a:pt x="175" y="0"/>
                  <a:pt x="176" y="1"/>
                </a:cubicBezTo>
                <a:cubicBezTo>
                  <a:pt x="178" y="2"/>
                  <a:pt x="179" y="4"/>
                  <a:pt x="179" y="5"/>
                </a:cubicBezTo>
                <a:cubicBezTo>
                  <a:pt x="179" y="52"/>
                  <a:pt x="179" y="52"/>
                  <a:pt x="179" y="52"/>
                </a:cubicBezTo>
                <a:cubicBezTo>
                  <a:pt x="399" y="52"/>
                  <a:pt x="399" y="52"/>
                  <a:pt x="399" y="52"/>
                </a:cubicBezTo>
                <a:cubicBezTo>
                  <a:pt x="401" y="52"/>
                  <a:pt x="403" y="54"/>
                  <a:pt x="403" y="56"/>
                </a:cubicBezTo>
                <a:cubicBezTo>
                  <a:pt x="403" y="212"/>
                  <a:pt x="403" y="212"/>
                  <a:pt x="403" y="212"/>
                </a:cubicBezTo>
                <a:cubicBezTo>
                  <a:pt x="403" y="214"/>
                  <a:pt x="401" y="217"/>
                  <a:pt x="399" y="217"/>
                </a:cubicBezTo>
                <a:cubicBezTo>
                  <a:pt x="179" y="217"/>
                  <a:pt x="179" y="217"/>
                  <a:pt x="179" y="217"/>
                </a:cubicBezTo>
                <a:cubicBezTo>
                  <a:pt x="179" y="263"/>
                  <a:pt x="179" y="263"/>
                  <a:pt x="179" y="263"/>
                </a:cubicBezTo>
                <a:cubicBezTo>
                  <a:pt x="179" y="265"/>
                  <a:pt x="178" y="266"/>
                  <a:pt x="176" y="267"/>
                </a:cubicBezTo>
                <a:cubicBezTo>
                  <a:pt x="176" y="267"/>
                  <a:pt x="175" y="268"/>
                  <a:pt x="174" y="268"/>
                </a:cubicBezTo>
                <a:close/>
                <a:moveTo>
                  <a:pt x="12" y="134"/>
                </a:moveTo>
                <a:cubicBezTo>
                  <a:pt x="170" y="254"/>
                  <a:pt x="170" y="254"/>
                  <a:pt x="170" y="254"/>
                </a:cubicBezTo>
                <a:cubicBezTo>
                  <a:pt x="170" y="212"/>
                  <a:pt x="170" y="212"/>
                  <a:pt x="170" y="212"/>
                </a:cubicBezTo>
                <a:cubicBezTo>
                  <a:pt x="170" y="209"/>
                  <a:pt x="172" y="207"/>
                  <a:pt x="174" y="207"/>
                </a:cubicBezTo>
                <a:cubicBezTo>
                  <a:pt x="394" y="207"/>
                  <a:pt x="394" y="207"/>
                  <a:pt x="394" y="207"/>
                </a:cubicBezTo>
                <a:cubicBezTo>
                  <a:pt x="394" y="61"/>
                  <a:pt x="394" y="61"/>
                  <a:pt x="394" y="61"/>
                </a:cubicBezTo>
                <a:cubicBezTo>
                  <a:pt x="174" y="61"/>
                  <a:pt x="174" y="61"/>
                  <a:pt x="174" y="61"/>
                </a:cubicBezTo>
                <a:cubicBezTo>
                  <a:pt x="172" y="61"/>
                  <a:pt x="170" y="59"/>
                  <a:pt x="170" y="56"/>
                </a:cubicBezTo>
                <a:cubicBezTo>
                  <a:pt x="170" y="15"/>
                  <a:pt x="170" y="15"/>
                  <a:pt x="170" y="15"/>
                </a:cubicBezTo>
                <a:lnTo>
                  <a:pt x="12" y="13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3" name="Rectangle 522">
            <a:extLst>
              <a:ext uri="{FF2B5EF4-FFF2-40B4-BE49-F238E27FC236}">
                <a16:creationId xmlns:a16="http://schemas.microsoft.com/office/drawing/2014/main" id="{776046A6-5D22-4CF6-8106-7112C6A9B45A}"/>
              </a:ext>
            </a:extLst>
          </p:cNvPr>
          <p:cNvSpPr>
            <a:spLocks noChangeArrowheads="1"/>
          </p:cNvSpPr>
          <p:nvPr/>
        </p:nvSpPr>
        <p:spPr bwMode="auto">
          <a:xfrm>
            <a:off x="8542290" y="5652302"/>
            <a:ext cx="232755" cy="483982"/>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4" name="Freeform 523">
            <a:extLst>
              <a:ext uri="{FF2B5EF4-FFF2-40B4-BE49-F238E27FC236}">
                <a16:creationId xmlns:a16="http://schemas.microsoft.com/office/drawing/2014/main" id="{BE83B39E-2E73-4201-971A-5FD0A22A1F27}"/>
              </a:ext>
            </a:extLst>
          </p:cNvPr>
          <p:cNvSpPr>
            <a:spLocks noEditPoints="1"/>
          </p:cNvSpPr>
          <p:nvPr/>
        </p:nvSpPr>
        <p:spPr bwMode="auto">
          <a:xfrm>
            <a:off x="8527512" y="5637524"/>
            <a:ext cx="258616" cy="513538"/>
          </a:xfrm>
          <a:custGeom>
            <a:avLst/>
            <a:gdLst>
              <a:gd name="T0" fmla="*/ 88 w 92"/>
              <a:gd name="T1" fmla="*/ 183 h 183"/>
              <a:gd name="T2" fmla="*/ 5 w 92"/>
              <a:gd name="T3" fmla="*/ 183 h 183"/>
              <a:gd name="T4" fmla="*/ 0 w 92"/>
              <a:gd name="T5" fmla="*/ 178 h 183"/>
              <a:gd name="T6" fmla="*/ 0 w 92"/>
              <a:gd name="T7" fmla="*/ 5 h 183"/>
              <a:gd name="T8" fmla="*/ 5 w 92"/>
              <a:gd name="T9" fmla="*/ 0 h 183"/>
              <a:gd name="T10" fmla="*/ 88 w 92"/>
              <a:gd name="T11" fmla="*/ 0 h 183"/>
              <a:gd name="T12" fmla="*/ 92 w 92"/>
              <a:gd name="T13" fmla="*/ 5 h 183"/>
              <a:gd name="T14" fmla="*/ 92 w 92"/>
              <a:gd name="T15" fmla="*/ 178 h 183"/>
              <a:gd name="T16" fmla="*/ 88 w 92"/>
              <a:gd name="T17" fmla="*/ 183 h 183"/>
              <a:gd name="T18" fmla="*/ 9 w 92"/>
              <a:gd name="T19" fmla="*/ 174 h 183"/>
              <a:gd name="T20" fmla="*/ 83 w 92"/>
              <a:gd name="T21" fmla="*/ 174 h 183"/>
              <a:gd name="T22" fmla="*/ 83 w 92"/>
              <a:gd name="T23" fmla="*/ 9 h 183"/>
              <a:gd name="T24" fmla="*/ 9 w 92"/>
              <a:gd name="T25" fmla="*/ 9 h 183"/>
              <a:gd name="T26" fmla="*/ 9 w 92"/>
              <a:gd name="T27" fmla="*/ 17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83">
                <a:moveTo>
                  <a:pt x="88" y="183"/>
                </a:moveTo>
                <a:cubicBezTo>
                  <a:pt x="5" y="183"/>
                  <a:pt x="5" y="183"/>
                  <a:pt x="5" y="183"/>
                </a:cubicBezTo>
                <a:cubicBezTo>
                  <a:pt x="2" y="183"/>
                  <a:pt x="0" y="181"/>
                  <a:pt x="0" y="178"/>
                </a:cubicBezTo>
                <a:cubicBezTo>
                  <a:pt x="0" y="5"/>
                  <a:pt x="0" y="5"/>
                  <a:pt x="0" y="5"/>
                </a:cubicBezTo>
                <a:cubicBezTo>
                  <a:pt x="0" y="2"/>
                  <a:pt x="2" y="0"/>
                  <a:pt x="5" y="0"/>
                </a:cubicBezTo>
                <a:cubicBezTo>
                  <a:pt x="88" y="0"/>
                  <a:pt x="88" y="0"/>
                  <a:pt x="88" y="0"/>
                </a:cubicBezTo>
                <a:cubicBezTo>
                  <a:pt x="90" y="0"/>
                  <a:pt x="92" y="2"/>
                  <a:pt x="92" y="5"/>
                </a:cubicBezTo>
                <a:cubicBezTo>
                  <a:pt x="92" y="178"/>
                  <a:pt x="92" y="178"/>
                  <a:pt x="92" y="178"/>
                </a:cubicBezTo>
                <a:cubicBezTo>
                  <a:pt x="92" y="181"/>
                  <a:pt x="90" y="183"/>
                  <a:pt x="88" y="183"/>
                </a:cubicBezTo>
                <a:close/>
                <a:moveTo>
                  <a:pt x="9" y="174"/>
                </a:moveTo>
                <a:cubicBezTo>
                  <a:pt x="83" y="174"/>
                  <a:pt x="83" y="174"/>
                  <a:pt x="83" y="174"/>
                </a:cubicBezTo>
                <a:cubicBezTo>
                  <a:pt x="83" y="9"/>
                  <a:pt x="83" y="9"/>
                  <a:pt x="83" y="9"/>
                </a:cubicBezTo>
                <a:cubicBezTo>
                  <a:pt x="9" y="9"/>
                  <a:pt x="9" y="9"/>
                  <a:pt x="9" y="9"/>
                </a:cubicBezTo>
                <a:lnTo>
                  <a:pt x="9" y="17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5" name="Freeform 524">
            <a:extLst>
              <a:ext uri="{FF2B5EF4-FFF2-40B4-BE49-F238E27FC236}">
                <a16:creationId xmlns:a16="http://schemas.microsoft.com/office/drawing/2014/main" id="{9E7C02D3-16C5-4F1B-B8AE-4F7CBDCEB87E}"/>
              </a:ext>
            </a:extLst>
          </p:cNvPr>
          <p:cNvSpPr>
            <a:spLocks noEditPoints="1"/>
          </p:cNvSpPr>
          <p:nvPr/>
        </p:nvSpPr>
        <p:spPr bwMode="auto">
          <a:xfrm>
            <a:off x="8760267" y="5508215"/>
            <a:ext cx="295561" cy="772153"/>
          </a:xfrm>
          <a:custGeom>
            <a:avLst/>
            <a:gdLst>
              <a:gd name="T0" fmla="*/ 101 w 106"/>
              <a:gd name="T1" fmla="*/ 277 h 277"/>
              <a:gd name="T2" fmla="*/ 99 w 106"/>
              <a:gd name="T3" fmla="*/ 277 h 277"/>
              <a:gd name="T4" fmla="*/ 3 w 106"/>
              <a:gd name="T5" fmla="*/ 230 h 277"/>
              <a:gd name="T6" fmla="*/ 0 w 106"/>
              <a:gd name="T7" fmla="*/ 225 h 277"/>
              <a:gd name="T8" fmla="*/ 0 w 106"/>
              <a:gd name="T9" fmla="*/ 52 h 277"/>
              <a:gd name="T10" fmla="*/ 3 w 106"/>
              <a:gd name="T11" fmla="*/ 48 h 277"/>
              <a:gd name="T12" fmla="*/ 99 w 106"/>
              <a:gd name="T13" fmla="*/ 1 h 277"/>
              <a:gd name="T14" fmla="*/ 103 w 106"/>
              <a:gd name="T15" fmla="*/ 1 h 277"/>
              <a:gd name="T16" fmla="*/ 106 w 106"/>
              <a:gd name="T17" fmla="*/ 5 h 277"/>
              <a:gd name="T18" fmla="*/ 106 w 106"/>
              <a:gd name="T19" fmla="*/ 273 h 277"/>
              <a:gd name="T20" fmla="*/ 103 w 106"/>
              <a:gd name="T21" fmla="*/ 276 h 277"/>
              <a:gd name="T22" fmla="*/ 101 w 106"/>
              <a:gd name="T23" fmla="*/ 277 h 277"/>
              <a:gd name="T24" fmla="*/ 9 w 106"/>
              <a:gd name="T25" fmla="*/ 223 h 277"/>
              <a:gd name="T26" fmla="*/ 96 w 106"/>
              <a:gd name="T27" fmla="*/ 265 h 277"/>
              <a:gd name="T28" fmla="*/ 96 w 106"/>
              <a:gd name="T29" fmla="*/ 12 h 277"/>
              <a:gd name="T30" fmla="*/ 9 w 106"/>
              <a:gd name="T31" fmla="*/ 55 h 277"/>
              <a:gd name="T32" fmla="*/ 9 w 106"/>
              <a:gd name="T33" fmla="*/ 22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277">
                <a:moveTo>
                  <a:pt x="101" y="277"/>
                </a:moveTo>
                <a:cubicBezTo>
                  <a:pt x="100" y="277"/>
                  <a:pt x="100" y="277"/>
                  <a:pt x="99" y="277"/>
                </a:cubicBezTo>
                <a:cubicBezTo>
                  <a:pt x="3" y="230"/>
                  <a:pt x="3" y="230"/>
                  <a:pt x="3" y="230"/>
                </a:cubicBezTo>
                <a:cubicBezTo>
                  <a:pt x="1" y="229"/>
                  <a:pt x="0" y="227"/>
                  <a:pt x="0" y="225"/>
                </a:cubicBezTo>
                <a:cubicBezTo>
                  <a:pt x="0" y="52"/>
                  <a:pt x="0" y="52"/>
                  <a:pt x="0" y="52"/>
                </a:cubicBezTo>
                <a:cubicBezTo>
                  <a:pt x="0" y="50"/>
                  <a:pt x="1" y="48"/>
                  <a:pt x="3" y="48"/>
                </a:cubicBezTo>
                <a:cubicBezTo>
                  <a:pt x="99" y="1"/>
                  <a:pt x="99" y="1"/>
                  <a:pt x="99" y="1"/>
                </a:cubicBezTo>
                <a:cubicBezTo>
                  <a:pt x="100" y="0"/>
                  <a:pt x="102" y="0"/>
                  <a:pt x="103" y="1"/>
                </a:cubicBezTo>
                <a:cubicBezTo>
                  <a:pt x="105" y="2"/>
                  <a:pt x="106" y="3"/>
                  <a:pt x="106" y="5"/>
                </a:cubicBezTo>
                <a:cubicBezTo>
                  <a:pt x="106" y="273"/>
                  <a:pt x="106" y="273"/>
                  <a:pt x="106" y="273"/>
                </a:cubicBezTo>
                <a:cubicBezTo>
                  <a:pt x="106" y="274"/>
                  <a:pt x="105" y="276"/>
                  <a:pt x="103" y="276"/>
                </a:cubicBezTo>
                <a:cubicBezTo>
                  <a:pt x="103" y="277"/>
                  <a:pt x="102" y="277"/>
                  <a:pt x="101" y="277"/>
                </a:cubicBezTo>
                <a:close/>
                <a:moveTo>
                  <a:pt x="9" y="223"/>
                </a:moveTo>
                <a:cubicBezTo>
                  <a:pt x="96" y="265"/>
                  <a:pt x="96" y="265"/>
                  <a:pt x="96" y="265"/>
                </a:cubicBezTo>
                <a:cubicBezTo>
                  <a:pt x="96" y="12"/>
                  <a:pt x="96" y="12"/>
                  <a:pt x="96" y="12"/>
                </a:cubicBezTo>
                <a:cubicBezTo>
                  <a:pt x="9" y="55"/>
                  <a:pt x="9" y="55"/>
                  <a:pt x="9" y="55"/>
                </a:cubicBezTo>
                <a:lnTo>
                  <a:pt x="9" y="223"/>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6" name="Freeform 525">
            <a:extLst>
              <a:ext uri="{FF2B5EF4-FFF2-40B4-BE49-F238E27FC236}">
                <a16:creationId xmlns:a16="http://schemas.microsoft.com/office/drawing/2014/main" id="{27A86B4F-242C-4615-8D42-69ABE458440A}"/>
              </a:ext>
            </a:extLst>
          </p:cNvPr>
          <p:cNvSpPr>
            <a:spLocks/>
          </p:cNvSpPr>
          <p:nvPr/>
        </p:nvSpPr>
        <p:spPr bwMode="auto">
          <a:xfrm>
            <a:off x="9092773" y="5881361"/>
            <a:ext cx="273394" cy="25863"/>
          </a:xfrm>
          <a:custGeom>
            <a:avLst/>
            <a:gdLst>
              <a:gd name="T0" fmla="*/ 94 w 98"/>
              <a:gd name="T1" fmla="*/ 9 h 9"/>
              <a:gd name="T2" fmla="*/ 5 w 98"/>
              <a:gd name="T3" fmla="*/ 9 h 9"/>
              <a:gd name="T4" fmla="*/ 0 w 98"/>
              <a:gd name="T5" fmla="*/ 5 h 9"/>
              <a:gd name="T6" fmla="*/ 5 w 98"/>
              <a:gd name="T7" fmla="*/ 0 h 9"/>
              <a:gd name="T8" fmla="*/ 94 w 98"/>
              <a:gd name="T9" fmla="*/ 0 h 9"/>
              <a:gd name="T10" fmla="*/ 98 w 98"/>
              <a:gd name="T11" fmla="*/ 5 h 9"/>
              <a:gd name="T12" fmla="*/ 94 w 9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8" h="9">
                <a:moveTo>
                  <a:pt x="94" y="9"/>
                </a:moveTo>
                <a:cubicBezTo>
                  <a:pt x="5" y="9"/>
                  <a:pt x="5" y="9"/>
                  <a:pt x="5" y="9"/>
                </a:cubicBezTo>
                <a:cubicBezTo>
                  <a:pt x="2" y="9"/>
                  <a:pt x="0" y="7"/>
                  <a:pt x="0" y="5"/>
                </a:cubicBezTo>
                <a:cubicBezTo>
                  <a:pt x="0" y="2"/>
                  <a:pt x="2" y="0"/>
                  <a:pt x="5" y="0"/>
                </a:cubicBezTo>
                <a:cubicBezTo>
                  <a:pt x="94" y="0"/>
                  <a:pt x="94" y="0"/>
                  <a:pt x="94" y="0"/>
                </a:cubicBezTo>
                <a:cubicBezTo>
                  <a:pt x="96" y="0"/>
                  <a:pt x="98" y="2"/>
                  <a:pt x="98" y="5"/>
                </a:cubicBezTo>
                <a:cubicBezTo>
                  <a:pt x="98" y="7"/>
                  <a:pt x="96" y="9"/>
                  <a:pt x="94"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7" name="Freeform 526">
            <a:extLst>
              <a:ext uri="{FF2B5EF4-FFF2-40B4-BE49-F238E27FC236}">
                <a16:creationId xmlns:a16="http://schemas.microsoft.com/office/drawing/2014/main" id="{ED7F7E45-012E-4630-90F2-9F86A1319659}"/>
              </a:ext>
            </a:extLst>
          </p:cNvPr>
          <p:cNvSpPr>
            <a:spLocks/>
          </p:cNvSpPr>
          <p:nvPr/>
        </p:nvSpPr>
        <p:spPr bwMode="auto">
          <a:xfrm>
            <a:off x="9092773" y="5530382"/>
            <a:ext cx="277089" cy="133002"/>
          </a:xfrm>
          <a:custGeom>
            <a:avLst/>
            <a:gdLst>
              <a:gd name="T0" fmla="*/ 5 w 99"/>
              <a:gd name="T1" fmla="*/ 48 h 48"/>
              <a:gd name="T2" fmla="*/ 1 w 99"/>
              <a:gd name="T3" fmla="*/ 46 h 48"/>
              <a:gd name="T4" fmla="*/ 3 w 99"/>
              <a:gd name="T5" fmla="*/ 40 h 48"/>
              <a:gd name="T6" fmla="*/ 92 w 99"/>
              <a:gd name="T7" fmla="*/ 1 h 48"/>
              <a:gd name="T8" fmla="*/ 98 w 99"/>
              <a:gd name="T9" fmla="*/ 4 h 48"/>
              <a:gd name="T10" fmla="*/ 95 w 99"/>
              <a:gd name="T11" fmla="*/ 10 h 48"/>
              <a:gd name="T12" fmla="*/ 7 w 99"/>
              <a:gd name="T13" fmla="*/ 48 h 48"/>
              <a:gd name="T14" fmla="*/ 5 w 99"/>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8">
                <a:moveTo>
                  <a:pt x="5" y="48"/>
                </a:moveTo>
                <a:cubicBezTo>
                  <a:pt x="3" y="48"/>
                  <a:pt x="2" y="47"/>
                  <a:pt x="1" y="46"/>
                </a:cubicBezTo>
                <a:cubicBezTo>
                  <a:pt x="0" y="43"/>
                  <a:pt x="1" y="41"/>
                  <a:pt x="3" y="40"/>
                </a:cubicBezTo>
                <a:cubicBezTo>
                  <a:pt x="92" y="1"/>
                  <a:pt x="92" y="1"/>
                  <a:pt x="92" y="1"/>
                </a:cubicBezTo>
                <a:cubicBezTo>
                  <a:pt x="94" y="0"/>
                  <a:pt x="97" y="1"/>
                  <a:pt x="98" y="4"/>
                </a:cubicBezTo>
                <a:cubicBezTo>
                  <a:pt x="99" y="6"/>
                  <a:pt x="98" y="9"/>
                  <a:pt x="95" y="10"/>
                </a:cubicBezTo>
                <a:cubicBezTo>
                  <a:pt x="7" y="48"/>
                  <a:pt x="7" y="48"/>
                  <a:pt x="7" y="48"/>
                </a:cubicBezTo>
                <a:cubicBezTo>
                  <a:pt x="6" y="48"/>
                  <a:pt x="6" y="48"/>
                  <a:pt x="5" y="4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8" name="Freeform 527">
            <a:extLst>
              <a:ext uri="{FF2B5EF4-FFF2-40B4-BE49-F238E27FC236}">
                <a16:creationId xmlns:a16="http://schemas.microsoft.com/office/drawing/2014/main" id="{AE0BF139-9DF5-40EA-AA6C-9D6615C127BB}"/>
              </a:ext>
            </a:extLst>
          </p:cNvPr>
          <p:cNvSpPr>
            <a:spLocks/>
          </p:cNvSpPr>
          <p:nvPr/>
        </p:nvSpPr>
        <p:spPr bwMode="auto">
          <a:xfrm>
            <a:off x="9092773" y="6121503"/>
            <a:ext cx="277089" cy="136698"/>
          </a:xfrm>
          <a:custGeom>
            <a:avLst/>
            <a:gdLst>
              <a:gd name="T0" fmla="*/ 94 w 99"/>
              <a:gd name="T1" fmla="*/ 48 h 48"/>
              <a:gd name="T2" fmla="*/ 92 w 99"/>
              <a:gd name="T3" fmla="*/ 48 h 48"/>
              <a:gd name="T4" fmla="*/ 3 w 99"/>
              <a:gd name="T5" fmla="*/ 10 h 48"/>
              <a:gd name="T6" fmla="*/ 1 w 99"/>
              <a:gd name="T7" fmla="*/ 4 h 48"/>
              <a:gd name="T8" fmla="*/ 7 w 99"/>
              <a:gd name="T9" fmla="*/ 1 h 48"/>
              <a:gd name="T10" fmla="*/ 95 w 99"/>
              <a:gd name="T11" fmla="*/ 40 h 48"/>
              <a:gd name="T12" fmla="*/ 98 w 99"/>
              <a:gd name="T13" fmla="*/ 46 h 48"/>
              <a:gd name="T14" fmla="*/ 94 w 99"/>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8">
                <a:moveTo>
                  <a:pt x="94" y="48"/>
                </a:moveTo>
                <a:cubicBezTo>
                  <a:pt x="93" y="48"/>
                  <a:pt x="92" y="48"/>
                  <a:pt x="92" y="48"/>
                </a:cubicBezTo>
                <a:cubicBezTo>
                  <a:pt x="3" y="10"/>
                  <a:pt x="3" y="10"/>
                  <a:pt x="3" y="10"/>
                </a:cubicBezTo>
                <a:cubicBezTo>
                  <a:pt x="1" y="9"/>
                  <a:pt x="0" y="6"/>
                  <a:pt x="1" y="4"/>
                </a:cubicBezTo>
                <a:cubicBezTo>
                  <a:pt x="2" y="1"/>
                  <a:pt x="4" y="0"/>
                  <a:pt x="7" y="1"/>
                </a:cubicBezTo>
                <a:cubicBezTo>
                  <a:pt x="95" y="40"/>
                  <a:pt x="95" y="40"/>
                  <a:pt x="95" y="40"/>
                </a:cubicBezTo>
                <a:cubicBezTo>
                  <a:pt x="98" y="41"/>
                  <a:pt x="99" y="43"/>
                  <a:pt x="98" y="46"/>
                </a:cubicBezTo>
                <a:cubicBezTo>
                  <a:pt x="97" y="47"/>
                  <a:pt x="95" y="48"/>
                  <a:pt x="94" y="4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9" name="Freeform 528">
            <a:extLst>
              <a:ext uri="{FF2B5EF4-FFF2-40B4-BE49-F238E27FC236}">
                <a16:creationId xmlns:a16="http://schemas.microsoft.com/office/drawing/2014/main" id="{559990E8-E195-46C5-9482-89DDBAC7607F}"/>
              </a:ext>
            </a:extLst>
          </p:cNvPr>
          <p:cNvSpPr>
            <a:spLocks/>
          </p:cNvSpPr>
          <p:nvPr/>
        </p:nvSpPr>
        <p:spPr bwMode="auto">
          <a:xfrm>
            <a:off x="1693584" y="1566176"/>
            <a:ext cx="1869421" cy="1869421"/>
          </a:xfrm>
          <a:custGeom>
            <a:avLst/>
            <a:gdLst>
              <a:gd name="T0" fmla="*/ 669 w 669"/>
              <a:gd name="T1" fmla="*/ 585 h 669"/>
              <a:gd name="T2" fmla="*/ 584 w 669"/>
              <a:gd name="T3" fmla="*/ 669 h 669"/>
              <a:gd name="T4" fmla="*/ 85 w 669"/>
              <a:gd name="T5" fmla="*/ 669 h 669"/>
              <a:gd name="T6" fmla="*/ 0 w 669"/>
              <a:gd name="T7" fmla="*/ 585 h 669"/>
              <a:gd name="T8" fmla="*/ 0 w 669"/>
              <a:gd name="T9" fmla="*/ 85 h 669"/>
              <a:gd name="T10" fmla="*/ 85 w 669"/>
              <a:gd name="T11" fmla="*/ 0 h 669"/>
              <a:gd name="T12" fmla="*/ 584 w 669"/>
              <a:gd name="T13" fmla="*/ 0 h 669"/>
              <a:gd name="T14" fmla="*/ 669 w 669"/>
              <a:gd name="T15" fmla="*/ 85 h 669"/>
              <a:gd name="T16" fmla="*/ 669 w 669"/>
              <a:gd name="T17" fmla="*/ 585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9" h="669">
                <a:moveTo>
                  <a:pt x="669" y="585"/>
                </a:moveTo>
                <a:cubicBezTo>
                  <a:pt x="669" y="631"/>
                  <a:pt x="631" y="669"/>
                  <a:pt x="584" y="669"/>
                </a:cubicBezTo>
                <a:cubicBezTo>
                  <a:pt x="85" y="669"/>
                  <a:pt x="85" y="669"/>
                  <a:pt x="85" y="669"/>
                </a:cubicBezTo>
                <a:cubicBezTo>
                  <a:pt x="38" y="669"/>
                  <a:pt x="0" y="631"/>
                  <a:pt x="0" y="585"/>
                </a:cubicBezTo>
                <a:cubicBezTo>
                  <a:pt x="0" y="85"/>
                  <a:pt x="0" y="85"/>
                  <a:pt x="0" y="85"/>
                </a:cubicBezTo>
                <a:cubicBezTo>
                  <a:pt x="0" y="38"/>
                  <a:pt x="38" y="0"/>
                  <a:pt x="85" y="0"/>
                </a:cubicBezTo>
                <a:cubicBezTo>
                  <a:pt x="584" y="0"/>
                  <a:pt x="584" y="0"/>
                  <a:pt x="584" y="0"/>
                </a:cubicBezTo>
                <a:cubicBezTo>
                  <a:pt x="631" y="0"/>
                  <a:pt x="669" y="38"/>
                  <a:pt x="669" y="85"/>
                </a:cubicBezTo>
                <a:lnTo>
                  <a:pt x="669" y="58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0" name="Freeform 529">
            <a:extLst>
              <a:ext uri="{FF2B5EF4-FFF2-40B4-BE49-F238E27FC236}">
                <a16:creationId xmlns:a16="http://schemas.microsoft.com/office/drawing/2014/main" id="{2CD00959-E06C-41E0-B8DA-95D79FCF0187}"/>
              </a:ext>
            </a:extLst>
          </p:cNvPr>
          <p:cNvSpPr>
            <a:spLocks noEditPoints="1"/>
          </p:cNvSpPr>
          <p:nvPr/>
        </p:nvSpPr>
        <p:spPr bwMode="auto">
          <a:xfrm>
            <a:off x="1682502" y="1555092"/>
            <a:ext cx="1891588" cy="1895284"/>
          </a:xfrm>
          <a:custGeom>
            <a:avLst/>
            <a:gdLst>
              <a:gd name="T0" fmla="*/ 588 w 678"/>
              <a:gd name="T1" fmla="*/ 678 h 678"/>
              <a:gd name="T2" fmla="*/ 89 w 678"/>
              <a:gd name="T3" fmla="*/ 678 h 678"/>
              <a:gd name="T4" fmla="*/ 0 w 678"/>
              <a:gd name="T5" fmla="*/ 589 h 678"/>
              <a:gd name="T6" fmla="*/ 0 w 678"/>
              <a:gd name="T7" fmla="*/ 89 h 678"/>
              <a:gd name="T8" fmla="*/ 89 w 678"/>
              <a:gd name="T9" fmla="*/ 0 h 678"/>
              <a:gd name="T10" fmla="*/ 588 w 678"/>
              <a:gd name="T11" fmla="*/ 0 h 678"/>
              <a:gd name="T12" fmla="*/ 678 w 678"/>
              <a:gd name="T13" fmla="*/ 89 h 678"/>
              <a:gd name="T14" fmla="*/ 678 w 678"/>
              <a:gd name="T15" fmla="*/ 589 h 678"/>
              <a:gd name="T16" fmla="*/ 588 w 678"/>
              <a:gd name="T17" fmla="*/ 678 h 678"/>
              <a:gd name="T18" fmla="*/ 89 w 678"/>
              <a:gd name="T19" fmla="*/ 9 h 678"/>
              <a:gd name="T20" fmla="*/ 9 w 678"/>
              <a:gd name="T21" fmla="*/ 89 h 678"/>
              <a:gd name="T22" fmla="*/ 9 w 678"/>
              <a:gd name="T23" fmla="*/ 589 h 678"/>
              <a:gd name="T24" fmla="*/ 89 w 678"/>
              <a:gd name="T25" fmla="*/ 669 h 678"/>
              <a:gd name="T26" fmla="*/ 588 w 678"/>
              <a:gd name="T27" fmla="*/ 669 h 678"/>
              <a:gd name="T28" fmla="*/ 669 w 678"/>
              <a:gd name="T29" fmla="*/ 589 h 678"/>
              <a:gd name="T30" fmla="*/ 669 w 678"/>
              <a:gd name="T31" fmla="*/ 89 h 678"/>
              <a:gd name="T32" fmla="*/ 588 w 678"/>
              <a:gd name="T33" fmla="*/ 9 h 678"/>
              <a:gd name="T34" fmla="*/ 89 w 678"/>
              <a:gd name="T35" fmla="*/ 9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8" h="678">
                <a:moveTo>
                  <a:pt x="588" y="678"/>
                </a:moveTo>
                <a:cubicBezTo>
                  <a:pt x="89" y="678"/>
                  <a:pt x="89" y="678"/>
                  <a:pt x="89" y="678"/>
                </a:cubicBezTo>
                <a:cubicBezTo>
                  <a:pt x="40" y="678"/>
                  <a:pt x="0" y="638"/>
                  <a:pt x="0" y="589"/>
                </a:cubicBezTo>
                <a:cubicBezTo>
                  <a:pt x="0" y="89"/>
                  <a:pt x="0" y="89"/>
                  <a:pt x="0" y="89"/>
                </a:cubicBezTo>
                <a:cubicBezTo>
                  <a:pt x="0" y="40"/>
                  <a:pt x="40" y="0"/>
                  <a:pt x="89" y="0"/>
                </a:cubicBezTo>
                <a:cubicBezTo>
                  <a:pt x="588" y="0"/>
                  <a:pt x="588" y="0"/>
                  <a:pt x="588" y="0"/>
                </a:cubicBezTo>
                <a:cubicBezTo>
                  <a:pt x="638" y="0"/>
                  <a:pt x="678" y="40"/>
                  <a:pt x="678" y="89"/>
                </a:cubicBezTo>
                <a:cubicBezTo>
                  <a:pt x="678" y="589"/>
                  <a:pt x="678" y="589"/>
                  <a:pt x="678" y="589"/>
                </a:cubicBezTo>
                <a:cubicBezTo>
                  <a:pt x="678" y="638"/>
                  <a:pt x="638" y="678"/>
                  <a:pt x="588" y="678"/>
                </a:cubicBezTo>
                <a:close/>
                <a:moveTo>
                  <a:pt x="89" y="9"/>
                </a:moveTo>
                <a:cubicBezTo>
                  <a:pt x="45" y="9"/>
                  <a:pt x="9" y="45"/>
                  <a:pt x="9" y="89"/>
                </a:cubicBezTo>
                <a:cubicBezTo>
                  <a:pt x="9" y="589"/>
                  <a:pt x="9" y="589"/>
                  <a:pt x="9" y="589"/>
                </a:cubicBezTo>
                <a:cubicBezTo>
                  <a:pt x="9" y="633"/>
                  <a:pt x="45" y="669"/>
                  <a:pt x="89" y="669"/>
                </a:cubicBezTo>
                <a:cubicBezTo>
                  <a:pt x="588" y="669"/>
                  <a:pt x="588" y="669"/>
                  <a:pt x="588" y="669"/>
                </a:cubicBezTo>
                <a:cubicBezTo>
                  <a:pt x="633" y="669"/>
                  <a:pt x="669" y="633"/>
                  <a:pt x="669" y="589"/>
                </a:cubicBezTo>
                <a:cubicBezTo>
                  <a:pt x="669" y="89"/>
                  <a:pt x="669" y="89"/>
                  <a:pt x="669" y="89"/>
                </a:cubicBezTo>
                <a:cubicBezTo>
                  <a:pt x="669" y="45"/>
                  <a:pt x="633" y="9"/>
                  <a:pt x="588" y="9"/>
                </a:cubicBezTo>
                <a:lnTo>
                  <a:pt x="89"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1" name="Freeform 530">
            <a:extLst>
              <a:ext uri="{FF2B5EF4-FFF2-40B4-BE49-F238E27FC236}">
                <a16:creationId xmlns:a16="http://schemas.microsoft.com/office/drawing/2014/main" id="{50088DA1-6BB8-41C8-8192-768716AC85D7}"/>
              </a:ext>
            </a:extLst>
          </p:cNvPr>
          <p:cNvSpPr>
            <a:spLocks/>
          </p:cNvSpPr>
          <p:nvPr/>
        </p:nvSpPr>
        <p:spPr bwMode="auto">
          <a:xfrm>
            <a:off x="2232982" y="1865430"/>
            <a:ext cx="1012295" cy="1278300"/>
          </a:xfrm>
          <a:custGeom>
            <a:avLst/>
            <a:gdLst>
              <a:gd name="T0" fmla="*/ 104 w 363"/>
              <a:gd name="T1" fmla="*/ 97 h 458"/>
              <a:gd name="T2" fmla="*/ 104 w 363"/>
              <a:gd name="T3" fmla="*/ 5 h 458"/>
              <a:gd name="T4" fmla="*/ 107 w 363"/>
              <a:gd name="T5" fmla="*/ 2 h 458"/>
              <a:gd name="T6" fmla="*/ 133 w 363"/>
              <a:gd name="T7" fmla="*/ 0 h 458"/>
              <a:gd name="T8" fmla="*/ 191 w 363"/>
              <a:gd name="T9" fmla="*/ 42 h 458"/>
              <a:gd name="T10" fmla="*/ 191 w 363"/>
              <a:gd name="T11" fmla="*/ 190 h 458"/>
              <a:gd name="T12" fmla="*/ 315 w 363"/>
              <a:gd name="T13" fmla="*/ 190 h 458"/>
              <a:gd name="T14" fmla="*/ 363 w 363"/>
              <a:gd name="T15" fmla="*/ 238 h 458"/>
              <a:gd name="T16" fmla="*/ 363 w 363"/>
              <a:gd name="T17" fmla="*/ 410 h 458"/>
              <a:gd name="T18" fmla="*/ 315 w 363"/>
              <a:gd name="T19" fmla="*/ 458 h 458"/>
              <a:gd name="T20" fmla="*/ 0 w 363"/>
              <a:gd name="T21" fmla="*/ 458 h 458"/>
              <a:gd name="T22" fmla="*/ 0 w 363"/>
              <a:gd name="T23" fmla="*/ 190 h 458"/>
              <a:gd name="T24" fmla="*/ 104 w 363"/>
              <a:gd name="T25" fmla="*/ 9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458">
                <a:moveTo>
                  <a:pt x="104" y="97"/>
                </a:moveTo>
                <a:cubicBezTo>
                  <a:pt x="104" y="5"/>
                  <a:pt x="104" y="5"/>
                  <a:pt x="104" y="5"/>
                </a:cubicBezTo>
                <a:cubicBezTo>
                  <a:pt x="104" y="4"/>
                  <a:pt x="105" y="2"/>
                  <a:pt x="107" y="2"/>
                </a:cubicBezTo>
                <a:cubicBezTo>
                  <a:pt x="107" y="2"/>
                  <a:pt x="118" y="0"/>
                  <a:pt x="133" y="0"/>
                </a:cubicBezTo>
                <a:cubicBezTo>
                  <a:pt x="170" y="0"/>
                  <a:pt x="191" y="15"/>
                  <a:pt x="191" y="42"/>
                </a:cubicBezTo>
                <a:cubicBezTo>
                  <a:pt x="191" y="190"/>
                  <a:pt x="191" y="190"/>
                  <a:pt x="191" y="190"/>
                </a:cubicBezTo>
                <a:cubicBezTo>
                  <a:pt x="315" y="190"/>
                  <a:pt x="315" y="190"/>
                  <a:pt x="315" y="190"/>
                </a:cubicBezTo>
                <a:cubicBezTo>
                  <a:pt x="342" y="190"/>
                  <a:pt x="363" y="212"/>
                  <a:pt x="363" y="238"/>
                </a:cubicBezTo>
                <a:cubicBezTo>
                  <a:pt x="363" y="410"/>
                  <a:pt x="363" y="410"/>
                  <a:pt x="363" y="410"/>
                </a:cubicBezTo>
                <a:cubicBezTo>
                  <a:pt x="363" y="436"/>
                  <a:pt x="342" y="458"/>
                  <a:pt x="315" y="458"/>
                </a:cubicBezTo>
                <a:cubicBezTo>
                  <a:pt x="0" y="458"/>
                  <a:pt x="0" y="458"/>
                  <a:pt x="0" y="458"/>
                </a:cubicBezTo>
                <a:cubicBezTo>
                  <a:pt x="0" y="190"/>
                  <a:pt x="0" y="190"/>
                  <a:pt x="0" y="190"/>
                </a:cubicBezTo>
                <a:lnTo>
                  <a:pt x="104"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2" name="Freeform 531">
            <a:extLst>
              <a:ext uri="{FF2B5EF4-FFF2-40B4-BE49-F238E27FC236}">
                <a16:creationId xmlns:a16="http://schemas.microsoft.com/office/drawing/2014/main" id="{A60B4850-DDB3-4139-ACED-4BCBA4332CD7}"/>
              </a:ext>
            </a:extLst>
          </p:cNvPr>
          <p:cNvSpPr>
            <a:spLocks noEditPoints="1"/>
          </p:cNvSpPr>
          <p:nvPr/>
        </p:nvSpPr>
        <p:spPr bwMode="auto">
          <a:xfrm>
            <a:off x="2218204" y="1850652"/>
            <a:ext cx="1041851" cy="1307856"/>
          </a:xfrm>
          <a:custGeom>
            <a:avLst/>
            <a:gdLst>
              <a:gd name="T0" fmla="*/ 320 w 373"/>
              <a:gd name="T1" fmla="*/ 468 h 468"/>
              <a:gd name="T2" fmla="*/ 5 w 373"/>
              <a:gd name="T3" fmla="*/ 468 h 468"/>
              <a:gd name="T4" fmla="*/ 0 w 373"/>
              <a:gd name="T5" fmla="*/ 463 h 468"/>
              <a:gd name="T6" fmla="*/ 0 w 373"/>
              <a:gd name="T7" fmla="*/ 195 h 468"/>
              <a:gd name="T8" fmla="*/ 2 w 373"/>
              <a:gd name="T9" fmla="*/ 191 h 468"/>
              <a:gd name="T10" fmla="*/ 105 w 373"/>
              <a:gd name="T11" fmla="*/ 100 h 468"/>
              <a:gd name="T12" fmla="*/ 105 w 373"/>
              <a:gd name="T13" fmla="*/ 10 h 468"/>
              <a:gd name="T14" fmla="*/ 111 w 373"/>
              <a:gd name="T15" fmla="*/ 2 h 468"/>
              <a:gd name="T16" fmla="*/ 138 w 373"/>
              <a:gd name="T17" fmla="*/ 0 h 468"/>
              <a:gd name="T18" fmla="*/ 201 w 373"/>
              <a:gd name="T19" fmla="*/ 47 h 468"/>
              <a:gd name="T20" fmla="*/ 201 w 373"/>
              <a:gd name="T21" fmla="*/ 190 h 468"/>
              <a:gd name="T22" fmla="*/ 320 w 373"/>
              <a:gd name="T23" fmla="*/ 190 h 468"/>
              <a:gd name="T24" fmla="*/ 373 w 373"/>
              <a:gd name="T25" fmla="*/ 243 h 468"/>
              <a:gd name="T26" fmla="*/ 373 w 373"/>
              <a:gd name="T27" fmla="*/ 415 h 468"/>
              <a:gd name="T28" fmla="*/ 320 w 373"/>
              <a:gd name="T29" fmla="*/ 468 h 468"/>
              <a:gd name="T30" fmla="*/ 10 w 373"/>
              <a:gd name="T31" fmla="*/ 459 h 468"/>
              <a:gd name="T32" fmla="*/ 320 w 373"/>
              <a:gd name="T33" fmla="*/ 459 h 468"/>
              <a:gd name="T34" fmla="*/ 364 w 373"/>
              <a:gd name="T35" fmla="*/ 415 h 468"/>
              <a:gd name="T36" fmla="*/ 364 w 373"/>
              <a:gd name="T37" fmla="*/ 243 h 468"/>
              <a:gd name="T38" fmla="*/ 320 w 373"/>
              <a:gd name="T39" fmla="*/ 199 h 468"/>
              <a:gd name="T40" fmla="*/ 196 w 373"/>
              <a:gd name="T41" fmla="*/ 199 h 468"/>
              <a:gd name="T42" fmla="*/ 191 w 373"/>
              <a:gd name="T43" fmla="*/ 195 h 468"/>
              <a:gd name="T44" fmla="*/ 191 w 373"/>
              <a:gd name="T45" fmla="*/ 47 h 468"/>
              <a:gd name="T46" fmla="*/ 138 w 373"/>
              <a:gd name="T47" fmla="*/ 9 h 468"/>
              <a:gd name="T48" fmla="*/ 114 w 373"/>
              <a:gd name="T49" fmla="*/ 11 h 468"/>
              <a:gd name="T50" fmla="*/ 114 w 373"/>
              <a:gd name="T51" fmla="*/ 102 h 468"/>
              <a:gd name="T52" fmla="*/ 112 w 373"/>
              <a:gd name="T53" fmla="*/ 105 h 468"/>
              <a:gd name="T54" fmla="*/ 10 w 373"/>
              <a:gd name="T55" fmla="*/ 197 h 468"/>
              <a:gd name="T56" fmla="*/ 10 w 373"/>
              <a:gd name="T57"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3" h="468">
                <a:moveTo>
                  <a:pt x="320" y="468"/>
                </a:moveTo>
                <a:cubicBezTo>
                  <a:pt x="5" y="468"/>
                  <a:pt x="5" y="468"/>
                  <a:pt x="5" y="468"/>
                </a:cubicBezTo>
                <a:cubicBezTo>
                  <a:pt x="3" y="468"/>
                  <a:pt x="0" y="466"/>
                  <a:pt x="0" y="463"/>
                </a:cubicBezTo>
                <a:cubicBezTo>
                  <a:pt x="0" y="195"/>
                  <a:pt x="0" y="195"/>
                  <a:pt x="0" y="195"/>
                </a:cubicBezTo>
                <a:cubicBezTo>
                  <a:pt x="0" y="193"/>
                  <a:pt x="1" y="192"/>
                  <a:pt x="2" y="191"/>
                </a:cubicBezTo>
                <a:cubicBezTo>
                  <a:pt x="105" y="100"/>
                  <a:pt x="105" y="100"/>
                  <a:pt x="105" y="100"/>
                </a:cubicBezTo>
                <a:cubicBezTo>
                  <a:pt x="105" y="10"/>
                  <a:pt x="105" y="10"/>
                  <a:pt x="105" y="10"/>
                </a:cubicBezTo>
                <a:cubicBezTo>
                  <a:pt x="105" y="6"/>
                  <a:pt x="107" y="3"/>
                  <a:pt x="111" y="2"/>
                </a:cubicBezTo>
                <a:cubicBezTo>
                  <a:pt x="113" y="2"/>
                  <a:pt x="124" y="0"/>
                  <a:pt x="138" y="0"/>
                </a:cubicBezTo>
                <a:cubicBezTo>
                  <a:pt x="178" y="0"/>
                  <a:pt x="201" y="17"/>
                  <a:pt x="201" y="47"/>
                </a:cubicBezTo>
                <a:cubicBezTo>
                  <a:pt x="201" y="190"/>
                  <a:pt x="201" y="190"/>
                  <a:pt x="201" y="190"/>
                </a:cubicBezTo>
                <a:cubicBezTo>
                  <a:pt x="320" y="190"/>
                  <a:pt x="320" y="190"/>
                  <a:pt x="320" y="190"/>
                </a:cubicBezTo>
                <a:cubicBezTo>
                  <a:pt x="349" y="190"/>
                  <a:pt x="373" y="214"/>
                  <a:pt x="373" y="243"/>
                </a:cubicBezTo>
                <a:cubicBezTo>
                  <a:pt x="373" y="415"/>
                  <a:pt x="373" y="415"/>
                  <a:pt x="373" y="415"/>
                </a:cubicBezTo>
                <a:cubicBezTo>
                  <a:pt x="373" y="444"/>
                  <a:pt x="349" y="468"/>
                  <a:pt x="320" y="468"/>
                </a:cubicBezTo>
                <a:close/>
                <a:moveTo>
                  <a:pt x="10" y="459"/>
                </a:moveTo>
                <a:cubicBezTo>
                  <a:pt x="320" y="459"/>
                  <a:pt x="320" y="459"/>
                  <a:pt x="320" y="459"/>
                </a:cubicBezTo>
                <a:cubicBezTo>
                  <a:pt x="344" y="459"/>
                  <a:pt x="364" y="439"/>
                  <a:pt x="364" y="415"/>
                </a:cubicBezTo>
                <a:cubicBezTo>
                  <a:pt x="364" y="243"/>
                  <a:pt x="364" y="243"/>
                  <a:pt x="364" y="243"/>
                </a:cubicBezTo>
                <a:cubicBezTo>
                  <a:pt x="364" y="219"/>
                  <a:pt x="344" y="199"/>
                  <a:pt x="320" y="199"/>
                </a:cubicBezTo>
                <a:cubicBezTo>
                  <a:pt x="196" y="199"/>
                  <a:pt x="196" y="199"/>
                  <a:pt x="196" y="199"/>
                </a:cubicBezTo>
                <a:cubicBezTo>
                  <a:pt x="194" y="199"/>
                  <a:pt x="191" y="197"/>
                  <a:pt x="191" y="195"/>
                </a:cubicBezTo>
                <a:cubicBezTo>
                  <a:pt x="191" y="47"/>
                  <a:pt x="191" y="47"/>
                  <a:pt x="191" y="47"/>
                </a:cubicBezTo>
                <a:cubicBezTo>
                  <a:pt x="191" y="16"/>
                  <a:pt x="162" y="9"/>
                  <a:pt x="138" y="9"/>
                </a:cubicBezTo>
                <a:cubicBezTo>
                  <a:pt x="126" y="9"/>
                  <a:pt x="117" y="11"/>
                  <a:pt x="114" y="11"/>
                </a:cubicBezTo>
                <a:cubicBezTo>
                  <a:pt x="114" y="102"/>
                  <a:pt x="114" y="102"/>
                  <a:pt x="114" y="102"/>
                </a:cubicBezTo>
                <a:cubicBezTo>
                  <a:pt x="114" y="103"/>
                  <a:pt x="113" y="104"/>
                  <a:pt x="112" y="105"/>
                </a:cubicBezTo>
                <a:cubicBezTo>
                  <a:pt x="10" y="197"/>
                  <a:pt x="10" y="197"/>
                  <a:pt x="10" y="197"/>
                </a:cubicBezTo>
                <a:lnTo>
                  <a:pt x="10" y="45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3" name="Freeform 532">
            <a:extLst>
              <a:ext uri="{FF2B5EF4-FFF2-40B4-BE49-F238E27FC236}">
                <a16:creationId xmlns:a16="http://schemas.microsoft.com/office/drawing/2014/main" id="{9FC65F56-303F-40CB-848F-DB31D34B2193}"/>
              </a:ext>
            </a:extLst>
          </p:cNvPr>
          <p:cNvSpPr>
            <a:spLocks/>
          </p:cNvSpPr>
          <p:nvPr/>
        </p:nvSpPr>
        <p:spPr bwMode="auto">
          <a:xfrm>
            <a:off x="1686195" y="2393746"/>
            <a:ext cx="546787" cy="749986"/>
          </a:xfrm>
          <a:custGeom>
            <a:avLst/>
            <a:gdLst>
              <a:gd name="T0" fmla="*/ 4 w 195"/>
              <a:gd name="T1" fmla="*/ 0 h 268"/>
              <a:gd name="T2" fmla="*/ 195 w 195"/>
              <a:gd name="T3" fmla="*/ 0 h 268"/>
              <a:gd name="T4" fmla="*/ 195 w 195"/>
              <a:gd name="T5" fmla="*/ 268 h 268"/>
              <a:gd name="T6" fmla="*/ 4 w 195"/>
              <a:gd name="T7" fmla="*/ 268 h 268"/>
              <a:gd name="T8" fmla="*/ 0 w 195"/>
              <a:gd name="T9" fmla="*/ 265 h 268"/>
              <a:gd name="T10" fmla="*/ 0 w 195"/>
              <a:gd name="T11" fmla="*/ 3 h 268"/>
              <a:gd name="T12" fmla="*/ 4 w 195"/>
              <a:gd name="T13" fmla="*/ 0 h 268"/>
            </a:gdLst>
            <a:ahLst/>
            <a:cxnLst>
              <a:cxn ang="0">
                <a:pos x="T0" y="T1"/>
              </a:cxn>
              <a:cxn ang="0">
                <a:pos x="T2" y="T3"/>
              </a:cxn>
              <a:cxn ang="0">
                <a:pos x="T4" y="T5"/>
              </a:cxn>
              <a:cxn ang="0">
                <a:pos x="T6" y="T7"/>
              </a:cxn>
              <a:cxn ang="0">
                <a:pos x="T8" y="T9"/>
              </a:cxn>
              <a:cxn ang="0">
                <a:pos x="T10" y="T11"/>
              </a:cxn>
              <a:cxn ang="0">
                <a:pos x="T12" y="T13"/>
              </a:cxn>
            </a:cxnLst>
            <a:rect l="0" t="0" r="r" b="b"/>
            <a:pathLst>
              <a:path w="195" h="268">
                <a:moveTo>
                  <a:pt x="4" y="0"/>
                </a:moveTo>
                <a:cubicBezTo>
                  <a:pt x="195" y="0"/>
                  <a:pt x="195" y="0"/>
                  <a:pt x="195" y="0"/>
                </a:cubicBezTo>
                <a:cubicBezTo>
                  <a:pt x="195" y="268"/>
                  <a:pt x="195" y="268"/>
                  <a:pt x="195" y="268"/>
                </a:cubicBezTo>
                <a:cubicBezTo>
                  <a:pt x="4" y="268"/>
                  <a:pt x="4" y="268"/>
                  <a:pt x="4" y="268"/>
                </a:cubicBezTo>
                <a:cubicBezTo>
                  <a:pt x="2" y="268"/>
                  <a:pt x="0" y="267"/>
                  <a:pt x="0" y="265"/>
                </a:cubicBezTo>
                <a:cubicBezTo>
                  <a:pt x="0" y="3"/>
                  <a:pt x="0" y="3"/>
                  <a:pt x="0" y="3"/>
                </a:cubicBezTo>
                <a:cubicBezTo>
                  <a:pt x="0" y="1"/>
                  <a:pt x="2" y="0"/>
                  <a:pt x="4" y="0"/>
                </a:cubicBezTo>
                <a:close/>
              </a:path>
            </a:pathLst>
          </a:custGeom>
          <a:solidFill>
            <a:srgbClr val="78B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4" name="Freeform 533">
            <a:extLst>
              <a:ext uri="{FF2B5EF4-FFF2-40B4-BE49-F238E27FC236}">
                <a16:creationId xmlns:a16="http://schemas.microsoft.com/office/drawing/2014/main" id="{58777861-F5A9-4220-9382-195FA2BF9BBF}"/>
              </a:ext>
            </a:extLst>
          </p:cNvPr>
          <p:cNvSpPr>
            <a:spLocks noEditPoints="1"/>
          </p:cNvSpPr>
          <p:nvPr/>
        </p:nvSpPr>
        <p:spPr bwMode="auto">
          <a:xfrm>
            <a:off x="1675113" y="2382661"/>
            <a:ext cx="568954" cy="775847"/>
          </a:xfrm>
          <a:custGeom>
            <a:avLst/>
            <a:gdLst>
              <a:gd name="T0" fmla="*/ 199 w 204"/>
              <a:gd name="T1" fmla="*/ 278 h 278"/>
              <a:gd name="T2" fmla="*/ 8 w 204"/>
              <a:gd name="T3" fmla="*/ 278 h 278"/>
              <a:gd name="T4" fmla="*/ 0 w 204"/>
              <a:gd name="T5" fmla="*/ 270 h 278"/>
              <a:gd name="T6" fmla="*/ 0 w 204"/>
              <a:gd name="T7" fmla="*/ 8 h 278"/>
              <a:gd name="T8" fmla="*/ 8 w 204"/>
              <a:gd name="T9" fmla="*/ 0 h 278"/>
              <a:gd name="T10" fmla="*/ 199 w 204"/>
              <a:gd name="T11" fmla="*/ 0 h 278"/>
              <a:gd name="T12" fmla="*/ 204 w 204"/>
              <a:gd name="T13" fmla="*/ 5 h 278"/>
              <a:gd name="T14" fmla="*/ 204 w 204"/>
              <a:gd name="T15" fmla="*/ 273 h 278"/>
              <a:gd name="T16" fmla="*/ 199 w 204"/>
              <a:gd name="T17" fmla="*/ 278 h 278"/>
              <a:gd name="T18" fmla="*/ 9 w 204"/>
              <a:gd name="T19" fmla="*/ 269 h 278"/>
              <a:gd name="T20" fmla="*/ 194 w 204"/>
              <a:gd name="T21" fmla="*/ 269 h 278"/>
              <a:gd name="T22" fmla="*/ 194 w 204"/>
              <a:gd name="T23" fmla="*/ 9 h 278"/>
              <a:gd name="T24" fmla="*/ 9 w 204"/>
              <a:gd name="T25" fmla="*/ 9 h 278"/>
              <a:gd name="T26" fmla="*/ 9 w 204"/>
              <a:gd name="T27" fmla="*/ 26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278">
                <a:moveTo>
                  <a:pt x="199" y="278"/>
                </a:moveTo>
                <a:cubicBezTo>
                  <a:pt x="8" y="278"/>
                  <a:pt x="8" y="278"/>
                  <a:pt x="8" y="278"/>
                </a:cubicBezTo>
                <a:cubicBezTo>
                  <a:pt x="3" y="278"/>
                  <a:pt x="0" y="274"/>
                  <a:pt x="0" y="270"/>
                </a:cubicBezTo>
                <a:cubicBezTo>
                  <a:pt x="0" y="8"/>
                  <a:pt x="0" y="8"/>
                  <a:pt x="0" y="8"/>
                </a:cubicBezTo>
                <a:cubicBezTo>
                  <a:pt x="0" y="4"/>
                  <a:pt x="3" y="0"/>
                  <a:pt x="8" y="0"/>
                </a:cubicBezTo>
                <a:cubicBezTo>
                  <a:pt x="199" y="0"/>
                  <a:pt x="199" y="0"/>
                  <a:pt x="199" y="0"/>
                </a:cubicBezTo>
                <a:cubicBezTo>
                  <a:pt x="202" y="0"/>
                  <a:pt x="204" y="2"/>
                  <a:pt x="204" y="5"/>
                </a:cubicBezTo>
                <a:cubicBezTo>
                  <a:pt x="204" y="273"/>
                  <a:pt x="204" y="273"/>
                  <a:pt x="204" y="273"/>
                </a:cubicBezTo>
                <a:cubicBezTo>
                  <a:pt x="204" y="276"/>
                  <a:pt x="202" y="278"/>
                  <a:pt x="199" y="278"/>
                </a:cubicBezTo>
                <a:close/>
                <a:moveTo>
                  <a:pt x="9" y="269"/>
                </a:moveTo>
                <a:cubicBezTo>
                  <a:pt x="194" y="269"/>
                  <a:pt x="194" y="269"/>
                  <a:pt x="194" y="269"/>
                </a:cubicBezTo>
                <a:cubicBezTo>
                  <a:pt x="194" y="9"/>
                  <a:pt x="194" y="9"/>
                  <a:pt x="194" y="9"/>
                </a:cubicBezTo>
                <a:cubicBezTo>
                  <a:pt x="9" y="9"/>
                  <a:pt x="9" y="9"/>
                  <a:pt x="9" y="9"/>
                </a:cubicBezTo>
                <a:lnTo>
                  <a:pt x="9" y="26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5" name="Freeform 534">
            <a:extLst>
              <a:ext uri="{FF2B5EF4-FFF2-40B4-BE49-F238E27FC236}">
                <a16:creationId xmlns:a16="http://schemas.microsoft.com/office/drawing/2014/main" id="{69033CA8-AAFC-46CD-B1C0-548505577343}"/>
              </a:ext>
            </a:extLst>
          </p:cNvPr>
          <p:cNvSpPr>
            <a:spLocks/>
          </p:cNvSpPr>
          <p:nvPr/>
        </p:nvSpPr>
        <p:spPr bwMode="auto">
          <a:xfrm>
            <a:off x="2022397" y="2209021"/>
            <a:ext cx="25863" cy="480286"/>
          </a:xfrm>
          <a:custGeom>
            <a:avLst/>
            <a:gdLst>
              <a:gd name="T0" fmla="*/ 5 w 9"/>
              <a:gd name="T1" fmla="*/ 171 h 171"/>
              <a:gd name="T2" fmla="*/ 0 w 9"/>
              <a:gd name="T3" fmla="*/ 166 h 171"/>
              <a:gd name="T4" fmla="*/ 0 w 9"/>
              <a:gd name="T5" fmla="*/ 5 h 171"/>
              <a:gd name="T6" fmla="*/ 5 w 9"/>
              <a:gd name="T7" fmla="*/ 0 h 171"/>
              <a:gd name="T8" fmla="*/ 9 w 9"/>
              <a:gd name="T9" fmla="*/ 5 h 171"/>
              <a:gd name="T10" fmla="*/ 9 w 9"/>
              <a:gd name="T11" fmla="*/ 166 h 171"/>
              <a:gd name="T12" fmla="*/ 5 w 9"/>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9" h="171">
                <a:moveTo>
                  <a:pt x="5" y="171"/>
                </a:moveTo>
                <a:cubicBezTo>
                  <a:pt x="2" y="171"/>
                  <a:pt x="0" y="169"/>
                  <a:pt x="0" y="166"/>
                </a:cubicBezTo>
                <a:cubicBezTo>
                  <a:pt x="0" y="5"/>
                  <a:pt x="0" y="5"/>
                  <a:pt x="0" y="5"/>
                </a:cubicBezTo>
                <a:cubicBezTo>
                  <a:pt x="0" y="2"/>
                  <a:pt x="2" y="0"/>
                  <a:pt x="5" y="0"/>
                </a:cubicBezTo>
                <a:cubicBezTo>
                  <a:pt x="7" y="0"/>
                  <a:pt x="9" y="2"/>
                  <a:pt x="9" y="5"/>
                </a:cubicBezTo>
                <a:cubicBezTo>
                  <a:pt x="9" y="166"/>
                  <a:pt x="9" y="166"/>
                  <a:pt x="9" y="166"/>
                </a:cubicBezTo>
                <a:cubicBezTo>
                  <a:pt x="9" y="169"/>
                  <a:pt x="7" y="171"/>
                  <a:pt x="5" y="17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6" name="Freeform 535">
            <a:extLst>
              <a:ext uri="{FF2B5EF4-FFF2-40B4-BE49-F238E27FC236}">
                <a16:creationId xmlns:a16="http://schemas.microsoft.com/office/drawing/2014/main" id="{60805F70-1AB2-44FA-B6EE-52379245034E}"/>
              </a:ext>
            </a:extLst>
          </p:cNvPr>
          <p:cNvSpPr>
            <a:spLocks/>
          </p:cNvSpPr>
          <p:nvPr/>
        </p:nvSpPr>
        <p:spPr bwMode="auto">
          <a:xfrm>
            <a:off x="1863532" y="2209021"/>
            <a:ext cx="25863" cy="480286"/>
          </a:xfrm>
          <a:custGeom>
            <a:avLst/>
            <a:gdLst>
              <a:gd name="T0" fmla="*/ 5 w 10"/>
              <a:gd name="T1" fmla="*/ 171 h 171"/>
              <a:gd name="T2" fmla="*/ 0 w 10"/>
              <a:gd name="T3" fmla="*/ 166 h 171"/>
              <a:gd name="T4" fmla="*/ 0 w 10"/>
              <a:gd name="T5" fmla="*/ 5 h 171"/>
              <a:gd name="T6" fmla="*/ 5 w 10"/>
              <a:gd name="T7" fmla="*/ 0 h 171"/>
              <a:gd name="T8" fmla="*/ 10 w 10"/>
              <a:gd name="T9" fmla="*/ 5 h 171"/>
              <a:gd name="T10" fmla="*/ 10 w 10"/>
              <a:gd name="T11" fmla="*/ 166 h 171"/>
              <a:gd name="T12" fmla="*/ 5 w 10"/>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10" h="171">
                <a:moveTo>
                  <a:pt x="5" y="171"/>
                </a:moveTo>
                <a:cubicBezTo>
                  <a:pt x="3" y="171"/>
                  <a:pt x="0" y="169"/>
                  <a:pt x="0" y="166"/>
                </a:cubicBezTo>
                <a:cubicBezTo>
                  <a:pt x="0" y="5"/>
                  <a:pt x="0" y="5"/>
                  <a:pt x="0" y="5"/>
                </a:cubicBezTo>
                <a:cubicBezTo>
                  <a:pt x="0" y="2"/>
                  <a:pt x="3" y="0"/>
                  <a:pt x="5" y="0"/>
                </a:cubicBezTo>
                <a:cubicBezTo>
                  <a:pt x="8" y="0"/>
                  <a:pt x="10" y="2"/>
                  <a:pt x="10" y="5"/>
                </a:cubicBezTo>
                <a:cubicBezTo>
                  <a:pt x="10" y="166"/>
                  <a:pt x="10" y="166"/>
                  <a:pt x="10" y="166"/>
                </a:cubicBezTo>
                <a:cubicBezTo>
                  <a:pt x="10" y="169"/>
                  <a:pt x="8" y="171"/>
                  <a:pt x="5" y="17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7" name="Freeform 536">
            <a:extLst>
              <a:ext uri="{FF2B5EF4-FFF2-40B4-BE49-F238E27FC236}">
                <a16:creationId xmlns:a16="http://schemas.microsoft.com/office/drawing/2014/main" id="{CA3A3E06-0D57-4646-9980-EC43205345F7}"/>
              </a:ext>
            </a:extLst>
          </p:cNvPr>
          <p:cNvSpPr>
            <a:spLocks/>
          </p:cNvSpPr>
          <p:nvPr/>
        </p:nvSpPr>
        <p:spPr bwMode="auto">
          <a:xfrm>
            <a:off x="2510072" y="1784151"/>
            <a:ext cx="129309" cy="343590"/>
          </a:xfrm>
          <a:custGeom>
            <a:avLst/>
            <a:gdLst>
              <a:gd name="T0" fmla="*/ 42 w 46"/>
              <a:gd name="T1" fmla="*/ 124 h 124"/>
              <a:gd name="T2" fmla="*/ 4 w 46"/>
              <a:gd name="T3" fmla="*/ 124 h 124"/>
              <a:gd name="T4" fmla="*/ 0 w 46"/>
              <a:gd name="T5" fmla="*/ 120 h 124"/>
              <a:gd name="T6" fmla="*/ 4 w 46"/>
              <a:gd name="T7" fmla="*/ 115 h 124"/>
              <a:gd name="T8" fmla="*/ 37 w 46"/>
              <a:gd name="T9" fmla="*/ 115 h 124"/>
              <a:gd name="T10" fmla="*/ 37 w 46"/>
              <a:gd name="T11" fmla="*/ 4 h 124"/>
              <a:gd name="T12" fmla="*/ 42 w 46"/>
              <a:gd name="T13" fmla="*/ 0 h 124"/>
              <a:gd name="T14" fmla="*/ 46 w 46"/>
              <a:gd name="T15" fmla="*/ 4 h 124"/>
              <a:gd name="T16" fmla="*/ 46 w 46"/>
              <a:gd name="T17" fmla="*/ 120 h 124"/>
              <a:gd name="T18" fmla="*/ 42 w 46"/>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24">
                <a:moveTo>
                  <a:pt x="42" y="124"/>
                </a:moveTo>
                <a:cubicBezTo>
                  <a:pt x="4" y="124"/>
                  <a:pt x="4" y="124"/>
                  <a:pt x="4" y="124"/>
                </a:cubicBezTo>
                <a:cubicBezTo>
                  <a:pt x="2" y="124"/>
                  <a:pt x="0" y="122"/>
                  <a:pt x="0" y="120"/>
                </a:cubicBezTo>
                <a:cubicBezTo>
                  <a:pt x="0" y="117"/>
                  <a:pt x="2" y="115"/>
                  <a:pt x="4" y="115"/>
                </a:cubicBezTo>
                <a:cubicBezTo>
                  <a:pt x="37" y="115"/>
                  <a:pt x="37" y="115"/>
                  <a:pt x="37" y="115"/>
                </a:cubicBezTo>
                <a:cubicBezTo>
                  <a:pt x="37" y="4"/>
                  <a:pt x="37" y="4"/>
                  <a:pt x="37" y="4"/>
                </a:cubicBezTo>
                <a:cubicBezTo>
                  <a:pt x="37" y="2"/>
                  <a:pt x="39" y="0"/>
                  <a:pt x="42" y="0"/>
                </a:cubicBezTo>
                <a:cubicBezTo>
                  <a:pt x="44" y="0"/>
                  <a:pt x="46" y="2"/>
                  <a:pt x="46" y="4"/>
                </a:cubicBezTo>
                <a:cubicBezTo>
                  <a:pt x="46" y="120"/>
                  <a:pt x="46" y="120"/>
                  <a:pt x="46" y="120"/>
                </a:cubicBezTo>
                <a:cubicBezTo>
                  <a:pt x="46" y="122"/>
                  <a:pt x="44" y="124"/>
                  <a:pt x="42" y="1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8" name="Rectangle 537">
            <a:extLst>
              <a:ext uri="{FF2B5EF4-FFF2-40B4-BE49-F238E27FC236}">
                <a16:creationId xmlns:a16="http://schemas.microsoft.com/office/drawing/2014/main" id="{314D1829-2DD4-47E8-AA1B-FD3DEB35B22D}"/>
              </a:ext>
            </a:extLst>
          </p:cNvPr>
          <p:cNvSpPr>
            <a:spLocks noChangeArrowheads="1"/>
          </p:cNvSpPr>
          <p:nvPr/>
        </p:nvSpPr>
        <p:spPr bwMode="auto">
          <a:xfrm>
            <a:off x="9558281" y="5933084"/>
            <a:ext cx="158865" cy="336201"/>
          </a:xfrm>
          <a:prstGeom prst="rect">
            <a:avLst/>
          </a:prstGeom>
          <a:solidFill>
            <a:srgbClr val="F291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69" name="Freeform 538">
            <a:extLst>
              <a:ext uri="{FF2B5EF4-FFF2-40B4-BE49-F238E27FC236}">
                <a16:creationId xmlns:a16="http://schemas.microsoft.com/office/drawing/2014/main" id="{EF0B3007-96EF-492F-9232-17093E79DE42}"/>
              </a:ext>
            </a:extLst>
          </p:cNvPr>
          <p:cNvSpPr>
            <a:spLocks noEditPoints="1"/>
          </p:cNvSpPr>
          <p:nvPr/>
        </p:nvSpPr>
        <p:spPr bwMode="auto">
          <a:xfrm>
            <a:off x="9547196" y="5922000"/>
            <a:ext cx="184725" cy="358368"/>
          </a:xfrm>
          <a:custGeom>
            <a:avLst/>
            <a:gdLst>
              <a:gd name="T0" fmla="*/ 62 w 67"/>
              <a:gd name="T1" fmla="*/ 129 h 129"/>
              <a:gd name="T2" fmla="*/ 4 w 67"/>
              <a:gd name="T3" fmla="*/ 129 h 129"/>
              <a:gd name="T4" fmla="*/ 0 w 67"/>
              <a:gd name="T5" fmla="*/ 125 h 129"/>
              <a:gd name="T6" fmla="*/ 0 w 67"/>
              <a:gd name="T7" fmla="*/ 4 h 129"/>
              <a:gd name="T8" fmla="*/ 4 w 67"/>
              <a:gd name="T9" fmla="*/ 0 h 129"/>
              <a:gd name="T10" fmla="*/ 62 w 67"/>
              <a:gd name="T11" fmla="*/ 0 h 129"/>
              <a:gd name="T12" fmla="*/ 67 w 67"/>
              <a:gd name="T13" fmla="*/ 4 h 129"/>
              <a:gd name="T14" fmla="*/ 67 w 67"/>
              <a:gd name="T15" fmla="*/ 125 h 129"/>
              <a:gd name="T16" fmla="*/ 62 w 67"/>
              <a:gd name="T17" fmla="*/ 129 h 129"/>
              <a:gd name="T18" fmla="*/ 9 w 67"/>
              <a:gd name="T19" fmla="*/ 120 h 129"/>
              <a:gd name="T20" fmla="*/ 58 w 67"/>
              <a:gd name="T21" fmla="*/ 120 h 129"/>
              <a:gd name="T22" fmla="*/ 58 w 67"/>
              <a:gd name="T23" fmla="*/ 9 h 129"/>
              <a:gd name="T24" fmla="*/ 9 w 67"/>
              <a:gd name="T25" fmla="*/ 9 h 129"/>
              <a:gd name="T26" fmla="*/ 9 w 67"/>
              <a:gd name="T27" fmla="*/ 1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129">
                <a:moveTo>
                  <a:pt x="62" y="129"/>
                </a:moveTo>
                <a:cubicBezTo>
                  <a:pt x="4" y="129"/>
                  <a:pt x="4" y="129"/>
                  <a:pt x="4" y="129"/>
                </a:cubicBezTo>
                <a:cubicBezTo>
                  <a:pt x="2" y="129"/>
                  <a:pt x="0" y="127"/>
                  <a:pt x="0" y="125"/>
                </a:cubicBezTo>
                <a:cubicBezTo>
                  <a:pt x="0" y="4"/>
                  <a:pt x="0" y="4"/>
                  <a:pt x="0" y="4"/>
                </a:cubicBezTo>
                <a:cubicBezTo>
                  <a:pt x="0" y="2"/>
                  <a:pt x="2" y="0"/>
                  <a:pt x="4" y="0"/>
                </a:cubicBezTo>
                <a:cubicBezTo>
                  <a:pt x="62" y="0"/>
                  <a:pt x="62" y="0"/>
                  <a:pt x="62" y="0"/>
                </a:cubicBezTo>
                <a:cubicBezTo>
                  <a:pt x="65" y="0"/>
                  <a:pt x="67" y="2"/>
                  <a:pt x="67" y="4"/>
                </a:cubicBezTo>
                <a:cubicBezTo>
                  <a:pt x="67" y="125"/>
                  <a:pt x="67" y="125"/>
                  <a:pt x="67" y="125"/>
                </a:cubicBezTo>
                <a:cubicBezTo>
                  <a:pt x="67" y="127"/>
                  <a:pt x="65" y="129"/>
                  <a:pt x="62" y="129"/>
                </a:cubicBezTo>
                <a:close/>
                <a:moveTo>
                  <a:pt x="9" y="120"/>
                </a:moveTo>
                <a:cubicBezTo>
                  <a:pt x="58" y="120"/>
                  <a:pt x="58" y="120"/>
                  <a:pt x="58" y="120"/>
                </a:cubicBezTo>
                <a:cubicBezTo>
                  <a:pt x="58" y="9"/>
                  <a:pt x="58" y="9"/>
                  <a:pt x="58" y="9"/>
                </a:cubicBezTo>
                <a:cubicBezTo>
                  <a:pt x="9" y="9"/>
                  <a:pt x="9" y="9"/>
                  <a:pt x="9" y="9"/>
                </a:cubicBezTo>
                <a:lnTo>
                  <a:pt x="9" y="12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0" name="Rectangle 539">
            <a:extLst>
              <a:ext uri="{FF2B5EF4-FFF2-40B4-BE49-F238E27FC236}">
                <a16:creationId xmlns:a16="http://schemas.microsoft.com/office/drawing/2014/main" id="{76FB761C-BF53-4DCF-9CF7-E5B40BB090AA}"/>
              </a:ext>
            </a:extLst>
          </p:cNvPr>
          <p:cNvSpPr>
            <a:spLocks noChangeArrowheads="1"/>
          </p:cNvSpPr>
          <p:nvPr/>
        </p:nvSpPr>
        <p:spPr bwMode="auto">
          <a:xfrm>
            <a:off x="9861230" y="5722496"/>
            <a:ext cx="162558" cy="546787"/>
          </a:xfrm>
          <a:prstGeom prst="rect">
            <a:avLst/>
          </a:prstGeom>
          <a:solidFill>
            <a:srgbClr val="F291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1" name="Freeform 540">
            <a:extLst>
              <a:ext uri="{FF2B5EF4-FFF2-40B4-BE49-F238E27FC236}">
                <a16:creationId xmlns:a16="http://schemas.microsoft.com/office/drawing/2014/main" id="{BF1ED06B-B121-4B5A-B45E-C572E671636E}"/>
              </a:ext>
            </a:extLst>
          </p:cNvPr>
          <p:cNvSpPr>
            <a:spLocks noEditPoints="1"/>
          </p:cNvSpPr>
          <p:nvPr/>
        </p:nvSpPr>
        <p:spPr bwMode="auto">
          <a:xfrm>
            <a:off x="9846452" y="5707718"/>
            <a:ext cx="188421" cy="572650"/>
          </a:xfrm>
          <a:custGeom>
            <a:avLst/>
            <a:gdLst>
              <a:gd name="T0" fmla="*/ 63 w 67"/>
              <a:gd name="T1" fmla="*/ 205 h 205"/>
              <a:gd name="T2" fmla="*/ 5 w 67"/>
              <a:gd name="T3" fmla="*/ 205 h 205"/>
              <a:gd name="T4" fmla="*/ 0 w 67"/>
              <a:gd name="T5" fmla="*/ 201 h 205"/>
              <a:gd name="T6" fmla="*/ 0 w 67"/>
              <a:gd name="T7" fmla="*/ 5 h 205"/>
              <a:gd name="T8" fmla="*/ 5 w 67"/>
              <a:gd name="T9" fmla="*/ 0 h 205"/>
              <a:gd name="T10" fmla="*/ 63 w 67"/>
              <a:gd name="T11" fmla="*/ 0 h 205"/>
              <a:gd name="T12" fmla="*/ 67 w 67"/>
              <a:gd name="T13" fmla="*/ 5 h 205"/>
              <a:gd name="T14" fmla="*/ 67 w 67"/>
              <a:gd name="T15" fmla="*/ 201 h 205"/>
              <a:gd name="T16" fmla="*/ 63 w 67"/>
              <a:gd name="T17" fmla="*/ 205 h 205"/>
              <a:gd name="T18" fmla="*/ 9 w 67"/>
              <a:gd name="T19" fmla="*/ 196 h 205"/>
              <a:gd name="T20" fmla="*/ 58 w 67"/>
              <a:gd name="T21" fmla="*/ 196 h 205"/>
              <a:gd name="T22" fmla="*/ 58 w 67"/>
              <a:gd name="T23" fmla="*/ 10 h 205"/>
              <a:gd name="T24" fmla="*/ 9 w 67"/>
              <a:gd name="T25" fmla="*/ 10 h 205"/>
              <a:gd name="T26" fmla="*/ 9 w 67"/>
              <a:gd name="T27" fmla="*/ 19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05">
                <a:moveTo>
                  <a:pt x="63" y="205"/>
                </a:moveTo>
                <a:cubicBezTo>
                  <a:pt x="5" y="205"/>
                  <a:pt x="5" y="205"/>
                  <a:pt x="5" y="205"/>
                </a:cubicBezTo>
                <a:cubicBezTo>
                  <a:pt x="2" y="205"/>
                  <a:pt x="0" y="203"/>
                  <a:pt x="0" y="201"/>
                </a:cubicBezTo>
                <a:cubicBezTo>
                  <a:pt x="0" y="5"/>
                  <a:pt x="0" y="5"/>
                  <a:pt x="0" y="5"/>
                </a:cubicBezTo>
                <a:cubicBezTo>
                  <a:pt x="0" y="3"/>
                  <a:pt x="2" y="0"/>
                  <a:pt x="5" y="0"/>
                </a:cubicBezTo>
                <a:cubicBezTo>
                  <a:pt x="63" y="0"/>
                  <a:pt x="63" y="0"/>
                  <a:pt x="63" y="0"/>
                </a:cubicBezTo>
                <a:cubicBezTo>
                  <a:pt x="65" y="0"/>
                  <a:pt x="67" y="3"/>
                  <a:pt x="67" y="5"/>
                </a:cubicBezTo>
                <a:cubicBezTo>
                  <a:pt x="67" y="201"/>
                  <a:pt x="67" y="201"/>
                  <a:pt x="67" y="201"/>
                </a:cubicBezTo>
                <a:cubicBezTo>
                  <a:pt x="67" y="203"/>
                  <a:pt x="65" y="205"/>
                  <a:pt x="63" y="205"/>
                </a:cubicBezTo>
                <a:close/>
                <a:moveTo>
                  <a:pt x="9" y="196"/>
                </a:moveTo>
                <a:cubicBezTo>
                  <a:pt x="58" y="196"/>
                  <a:pt x="58" y="196"/>
                  <a:pt x="58" y="196"/>
                </a:cubicBezTo>
                <a:cubicBezTo>
                  <a:pt x="58" y="10"/>
                  <a:pt x="58" y="10"/>
                  <a:pt x="58" y="10"/>
                </a:cubicBezTo>
                <a:cubicBezTo>
                  <a:pt x="9" y="10"/>
                  <a:pt x="9" y="10"/>
                  <a:pt x="9" y="10"/>
                </a:cubicBezTo>
                <a:lnTo>
                  <a:pt x="9" y="196"/>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2" name="Rectangle 541">
            <a:extLst>
              <a:ext uri="{FF2B5EF4-FFF2-40B4-BE49-F238E27FC236}">
                <a16:creationId xmlns:a16="http://schemas.microsoft.com/office/drawing/2014/main" id="{A2078A94-D029-4B56-9D13-1C46BA961A50}"/>
              </a:ext>
            </a:extLst>
          </p:cNvPr>
          <p:cNvSpPr>
            <a:spLocks noChangeArrowheads="1"/>
          </p:cNvSpPr>
          <p:nvPr/>
        </p:nvSpPr>
        <p:spPr bwMode="auto">
          <a:xfrm>
            <a:off x="10164180" y="5441714"/>
            <a:ext cx="162558" cy="827570"/>
          </a:xfrm>
          <a:prstGeom prst="rect">
            <a:avLst/>
          </a:prstGeom>
          <a:solidFill>
            <a:srgbClr val="F291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3" name="Freeform 542">
            <a:extLst>
              <a:ext uri="{FF2B5EF4-FFF2-40B4-BE49-F238E27FC236}">
                <a16:creationId xmlns:a16="http://schemas.microsoft.com/office/drawing/2014/main" id="{8C58577E-B230-4A4D-ADAE-4433CD027537}"/>
              </a:ext>
            </a:extLst>
          </p:cNvPr>
          <p:cNvSpPr>
            <a:spLocks noEditPoints="1"/>
          </p:cNvSpPr>
          <p:nvPr/>
        </p:nvSpPr>
        <p:spPr bwMode="auto">
          <a:xfrm>
            <a:off x="10153095" y="5426936"/>
            <a:ext cx="184725" cy="853432"/>
          </a:xfrm>
          <a:custGeom>
            <a:avLst/>
            <a:gdLst>
              <a:gd name="T0" fmla="*/ 62 w 67"/>
              <a:gd name="T1" fmla="*/ 306 h 306"/>
              <a:gd name="T2" fmla="*/ 4 w 67"/>
              <a:gd name="T3" fmla="*/ 306 h 306"/>
              <a:gd name="T4" fmla="*/ 0 w 67"/>
              <a:gd name="T5" fmla="*/ 302 h 306"/>
              <a:gd name="T6" fmla="*/ 0 w 67"/>
              <a:gd name="T7" fmla="*/ 5 h 306"/>
              <a:gd name="T8" fmla="*/ 4 w 67"/>
              <a:gd name="T9" fmla="*/ 0 h 306"/>
              <a:gd name="T10" fmla="*/ 62 w 67"/>
              <a:gd name="T11" fmla="*/ 0 h 306"/>
              <a:gd name="T12" fmla="*/ 67 w 67"/>
              <a:gd name="T13" fmla="*/ 5 h 306"/>
              <a:gd name="T14" fmla="*/ 67 w 67"/>
              <a:gd name="T15" fmla="*/ 302 h 306"/>
              <a:gd name="T16" fmla="*/ 62 w 67"/>
              <a:gd name="T17" fmla="*/ 306 h 306"/>
              <a:gd name="T18" fmla="*/ 9 w 67"/>
              <a:gd name="T19" fmla="*/ 297 h 306"/>
              <a:gd name="T20" fmla="*/ 58 w 67"/>
              <a:gd name="T21" fmla="*/ 297 h 306"/>
              <a:gd name="T22" fmla="*/ 58 w 67"/>
              <a:gd name="T23" fmla="*/ 9 h 306"/>
              <a:gd name="T24" fmla="*/ 9 w 67"/>
              <a:gd name="T25" fmla="*/ 9 h 306"/>
              <a:gd name="T26" fmla="*/ 9 w 67"/>
              <a:gd name="T27" fmla="*/ 29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306">
                <a:moveTo>
                  <a:pt x="62" y="306"/>
                </a:moveTo>
                <a:cubicBezTo>
                  <a:pt x="4" y="306"/>
                  <a:pt x="4" y="306"/>
                  <a:pt x="4" y="306"/>
                </a:cubicBezTo>
                <a:cubicBezTo>
                  <a:pt x="2" y="306"/>
                  <a:pt x="0" y="304"/>
                  <a:pt x="0" y="302"/>
                </a:cubicBezTo>
                <a:cubicBezTo>
                  <a:pt x="0" y="5"/>
                  <a:pt x="0" y="5"/>
                  <a:pt x="0" y="5"/>
                </a:cubicBezTo>
                <a:cubicBezTo>
                  <a:pt x="0" y="2"/>
                  <a:pt x="2" y="0"/>
                  <a:pt x="4" y="0"/>
                </a:cubicBezTo>
                <a:cubicBezTo>
                  <a:pt x="62" y="0"/>
                  <a:pt x="62" y="0"/>
                  <a:pt x="62" y="0"/>
                </a:cubicBezTo>
                <a:cubicBezTo>
                  <a:pt x="65" y="0"/>
                  <a:pt x="67" y="2"/>
                  <a:pt x="67" y="5"/>
                </a:cubicBezTo>
                <a:cubicBezTo>
                  <a:pt x="67" y="302"/>
                  <a:pt x="67" y="302"/>
                  <a:pt x="67" y="302"/>
                </a:cubicBezTo>
                <a:cubicBezTo>
                  <a:pt x="67" y="304"/>
                  <a:pt x="65" y="306"/>
                  <a:pt x="62" y="306"/>
                </a:cubicBezTo>
                <a:close/>
                <a:moveTo>
                  <a:pt x="9" y="297"/>
                </a:moveTo>
                <a:cubicBezTo>
                  <a:pt x="58" y="297"/>
                  <a:pt x="58" y="297"/>
                  <a:pt x="58" y="297"/>
                </a:cubicBezTo>
                <a:cubicBezTo>
                  <a:pt x="58" y="9"/>
                  <a:pt x="58" y="9"/>
                  <a:pt x="58" y="9"/>
                </a:cubicBezTo>
                <a:cubicBezTo>
                  <a:pt x="9" y="9"/>
                  <a:pt x="9" y="9"/>
                  <a:pt x="9" y="9"/>
                </a:cubicBezTo>
                <a:lnTo>
                  <a:pt x="9" y="297"/>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4" name="Freeform 543">
            <a:extLst>
              <a:ext uri="{FF2B5EF4-FFF2-40B4-BE49-F238E27FC236}">
                <a16:creationId xmlns:a16="http://schemas.microsoft.com/office/drawing/2014/main" id="{1FF2C156-D630-422A-B123-86AC7D75C51C}"/>
              </a:ext>
            </a:extLst>
          </p:cNvPr>
          <p:cNvSpPr>
            <a:spLocks/>
          </p:cNvSpPr>
          <p:nvPr/>
        </p:nvSpPr>
        <p:spPr bwMode="auto">
          <a:xfrm>
            <a:off x="5052877" y="6258201"/>
            <a:ext cx="1163771" cy="22167"/>
          </a:xfrm>
          <a:custGeom>
            <a:avLst/>
            <a:gdLst>
              <a:gd name="T0" fmla="*/ 412 w 416"/>
              <a:gd name="T1" fmla="*/ 9 h 9"/>
              <a:gd name="T2" fmla="*/ 4 w 416"/>
              <a:gd name="T3" fmla="*/ 9 h 9"/>
              <a:gd name="T4" fmla="*/ 0 w 416"/>
              <a:gd name="T5" fmla="*/ 5 h 9"/>
              <a:gd name="T6" fmla="*/ 4 w 416"/>
              <a:gd name="T7" fmla="*/ 0 h 9"/>
              <a:gd name="T8" fmla="*/ 412 w 416"/>
              <a:gd name="T9" fmla="*/ 0 h 9"/>
              <a:gd name="T10" fmla="*/ 416 w 416"/>
              <a:gd name="T11" fmla="*/ 5 h 9"/>
              <a:gd name="T12" fmla="*/ 412 w 4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16" h="9">
                <a:moveTo>
                  <a:pt x="412" y="9"/>
                </a:moveTo>
                <a:cubicBezTo>
                  <a:pt x="4" y="9"/>
                  <a:pt x="4" y="9"/>
                  <a:pt x="4" y="9"/>
                </a:cubicBezTo>
                <a:cubicBezTo>
                  <a:pt x="2" y="9"/>
                  <a:pt x="0" y="7"/>
                  <a:pt x="0" y="5"/>
                </a:cubicBezTo>
                <a:cubicBezTo>
                  <a:pt x="0" y="2"/>
                  <a:pt x="2" y="0"/>
                  <a:pt x="4" y="0"/>
                </a:cubicBezTo>
                <a:cubicBezTo>
                  <a:pt x="412" y="0"/>
                  <a:pt x="412" y="0"/>
                  <a:pt x="412" y="0"/>
                </a:cubicBezTo>
                <a:cubicBezTo>
                  <a:pt x="414" y="0"/>
                  <a:pt x="416" y="2"/>
                  <a:pt x="416" y="5"/>
                </a:cubicBezTo>
                <a:cubicBezTo>
                  <a:pt x="416" y="7"/>
                  <a:pt x="414" y="9"/>
                  <a:pt x="412"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5" name="Freeform 544">
            <a:extLst>
              <a:ext uri="{FF2B5EF4-FFF2-40B4-BE49-F238E27FC236}">
                <a16:creationId xmlns:a16="http://schemas.microsoft.com/office/drawing/2014/main" id="{84960F29-F2F4-4E43-ACE0-B42D21B64918}"/>
              </a:ext>
            </a:extLst>
          </p:cNvPr>
          <p:cNvSpPr>
            <a:spLocks/>
          </p:cNvSpPr>
          <p:nvPr/>
        </p:nvSpPr>
        <p:spPr bwMode="auto">
          <a:xfrm>
            <a:off x="6456790" y="6258201"/>
            <a:ext cx="247533" cy="22167"/>
          </a:xfrm>
          <a:custGeom>
            <a:avLst/>
            <a:gdLst>
              <a:gd name="T0" fmla="*/ 85 w 89"/>
              <a:gd name="T1" fmla="*/ 9 h 9"/>
              <a:gd name="T2" fmla="*/ 4 w 89"/>
              <a:gd name="T3" fmla="*/ 9 h 9"/>
              <a:gd name="T4" fmla="*/ 0 w 89"/>
              <a:gd name="T5" fmla="*/ 5 h 9"/>
              <a:gd name="T6" fmla="*/ 4 w 89"/>
              <a:gd name="T7" fmla="*/ 0 h 9"/>
              <a:gd name="T8" fmla="*/ 85 w 89"/>
              <a:gd name="T9" fmla="*/ 0 h 9"/>
              <a:gd name="T10" fmla="*/ 89 w 89"/>
              <a:gd name="T11" fmla="*/ 5 h 9"/>
              <a:gd name="T12" fmla="*/ 85 w 8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9" h="9">
                <a:moveTo>
                  <a:pt x="85" y="9"/>
                </a:moveTo>
                <a:cubicBezTo>
                  <a:pt x="4" y="9"/>
                  <a:pt x="4" y="9"/>
                  <a:pt x="4" y="9"/>
                </a:cubicBezTo>
                <a:cubicBezTo>
                  <a:pt x="2" y="9"/>
                  <a:pt x="0" y="7"/>
                  <a:pt x="0" y="5"/>
                </a:cubicBezTo>
                <a:cubicBezTo>
                  <a:pt x="0" y="2"/>
                  <a:pt x="2" y="0"/>
                  <a:pt x="4" y="0"/>
                </a:cubicBezTo>
                <a:cubicBezTo>
                  <a:pt x="85" y="0"/>
                  <a:pt x="85" y="0"/>
                  <a:pt x="85" y="0"/>
                </a:cubicBezTo>
                <a:cubicBezTo>
                  <a:pt x="87" y="0"/>
                  <a:pt x="89" y="2"/>
                  <a:pt x="89" y="5"/>
                </a:cubicBezTo>
                <a:cubicBezTo>
                  <a:pt x="89" y="7"/>
                  <a:pt x="87" y="9"/>
                  <a:pt x="85"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6" name="Freeform 545">
            <a:extLst>
              <a:ext uri="{FF2B5EF4-FFF2-40B4-BE49-F238E27FC236}">
                <a16:creationId xmlns:a16="http://schemas.microsoft.com/office/drawing/2014/main" id="{B0FC8880-234A-442F-A4D0-AED56C822A81}"/>
              </a:ext>
            </a:extLst>
          </p:cNvPr>
          <p:cNvSpPr>
            <a:spLocks/>
          </p:cNvSpPr>
          <p:nvPr/>
        </p:nvSpPr>
        <p:spPr bwMode="auto">
          <a:xfrm>
            <a:off x="2310568" y="5973723"/>
            <a:ext cx="1252439" cy="325117"/>
          </a:xfrm>
          <a:custGeom>
            <a:avLst/>
            <a:gdLst>
              <a:gd name="T0" fmla="*/ 0 w 448"/>
              <a:gd name="T1" fmla="*/ 54 h 116"/>
              <a:gd name="T2" fmla="*/ 0 w 448"/>
              <a:gd name="T3" fmla="*/ 63 h 116"/>
              <a:gd name="T4" fmla="*/ 54 w 448"/>
              <a:gd name="T5" fmla="*/ 116 h 116"/>
              <a:gd name="T6" fmla="*/ 394 w 448"/>
              <a:gd name="T7" fmla="*/ 116 h 116"/>
              <a:gd name="T8" fmla="*/ 448 w 448"/>
              <a:gd name="T9" fmla="*/ 63 h 116"/>
              <a:gd name="T10" fmla="*/ 448 w 448"/>
              <a:gd name="T11" fmla="*/ 54 h 116"/>
              <a:gd name="T12" fmla="*/ 448 w 448"/>
              <a:gd name="T13" fmla="*/ 0 h 116"/>
              <a:gd name="T14" fmla="*/ 0 w 448"/>
              <a:gd name="T15" fmla="*/ 0 h 116"/>
              <a:gd name="T16" fmla="*/ 0 w 448"/>
              <a:gd name="T17" fmla="*/ 5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116">
                <a:moveTo>
                  <a:pt x="0" y="54"/>
                </a:moveTo>
                <a:cubicBezTo>
                  <a:pt x="0" y="63"/>
                  <a:pt x="0" y="63"/>
                  <a:pt x="0" y="63"/>
                </a:cubicBezTo>
                <a:cubicBezTo>
                  <a:pt x="0" y="92"/>
                  <a:pt x="24" y="116"/>
                  <a:pt x="54" y="116"/>
                </a:cubicBezTo>
                <a:cubicBezTo>
                  <a:pt x="394" y="116"/>
                  <a:pt x="394" y="116"/>
                  <a:pt x="394" y="116"/>
                </a:cubicBezTo>
                <a:cubicBezTo>
                  <a:pt x="424" y="116"/>
                  <a:pt x="448" y="92"/>
                  <a:pt x="448" y="63"/>
                </a:cubicBezTo>
                <a:cubicBezTo>
                  <a:pt x="448" y="54"/>
                  <a:pt x="448" y="54"/>
                  <a:pt x="448" y="54"/>
                </a:cubicBezTo>
                <a:cubicBezTo>
                  <a:pt x="448" y="39"/>
                  <a:pt x="448" y="20"/>
                  <a:pt x="448" y="0"/>
                </a:cubicBezTo>
                <a:cubicBezTo>
                  <a:pt x="0" y="0"/>
                  <a:pt x="0" y="0"/>
                  <a:pt x="0" y="0"/>
                </a:cubicBezTo>
                <a:cubicBezTo>
                  <a:pt x="0" y="20"/>
                  <a:pt x="0" y="39"/>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7" name="Freeform 546">
            <a:extLst>
              <a:ext uri="{FF2B5EF4-FFF2-40B4-BE49-F238E27FC236}">
                <a16:creationId xmlns:a16="http://schemas.microsoft.com/office/drawing/2014/main" id="{3220EB95-13EE-46AE-8554-F63DEF4E41C4}"/>
              </a:ext>
            </a:extLst>
          </p:cNvPr>
          <p:cNvSpPr>
            <a:spLocks noEditPoints="1"/>
          </p:cNvSpPr>
          <p:nvPr/>
        </p:nvSpPr>
        <p:spPr bwMode="auto">
          <a:xfrm>
            <a:off x="2295790" y="5962640"/>
            <a:ext cx="1278300" cy="350979"/>
          </a:xfrm>
          <a:custGeom>
            <a:avLst/>
            <a:gdLst>
              <a:gd name="T0" fmla="*/ 399 w 458"/>
              <a:gd name="T1" fmla="*/ 125 h 125"/>
              <a:gd name="T2" fmla="*/ 59 w 458"/>
              <a:gd name="T3" fmla="*/ 125 h 125"/>
              <a:gd name="T4" fmla="*/ 0 w 458"/>
              <a:gd name="T5" fmla="*/ 67 h 125"/>
              <a:gd name="T6" fmla="*/ 0 w 458"/>
              <a:gd name="T7" fmla="*/ 4 h 125"/>
              <a:gd name="T8" fmla="*/ 5 w 458"/>
              <a:gd name="T9" fmla="*/ 0 h 125"/>
              <a:gd name="T10" fmla="*/ 453 w 458"/>
              <a:gd name="T11" fmla="*/ 0 h 125"/>
              <a:gd name="T12" fmla="*/ 458 w 458"/>
              <a:gd name="T13" fmla="*/ 4 h 125"/>
              <a:gd name="T14" fmla="*/ 458 w 458"/>
              <a:gd name="T15" fmla="*/ 67 h 125"/>
              <a:gd name="T16" fmla="*/ 399 w 458"/>
              <a:gd name="T17" fmla="*/ 125 h 125"/>
              <a:gd name="T18" fmla="*/ 10 w 458"/>
              <a:gd name="T19" fmla="*/ 9 h 125"/>
              <a:gd name="T20" fmla="*/ 10 w 458"/>
              <a:gd name="T21" fmla="*/ 67 h 125"/>
              <a:gd name="T22" fmla="*/ 59 w 458"/>
              <a:gd name="T23" fmla="*/ 116 h 125"/>
              <a:gd name="T24" fmla="*/ 399 w 458"/>
              <a:gd name="T25" fmla="*/ 116 h 125"/>
              <a:gd name="T26" fmla="*/ 449 w 458"/>
              <a:gd name="T27" fmla="*/ 67 h 125"/>
              <a:gd name="T28" fmla="*/ 449 w 458"/>
              <a:gd name="T29" fmla="*/ 9 h 125"/>
              <a:gd name="T30" fmla="*/ 10 w 458"/>
              <a:gd name="T31"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8" h="125">
                <a:moveTo>
                  <a:pt x="399" y="125"/>
                </a:moveTo>
                <a:cubicBezTo>
                  <a:pt x="59" y="125"/>
                  <a:pt x="59" y="125"/>
                  <a:pt x="59" y="125"/>
                </a:cubicBezTo>
                <a:cubicBezTo>
                  <a:pt x="27" y="125"/>
                  <a:pt x="0" y="99"/>
                  <a:pt x="0" y="67"/>
                </a:cubicBezTo>
                <a:cubicBezTo>
                  <a:pt x="0" y="4"/>
                  <a:pt x="0" y="4"/>
                  <a:pt x="0" y="4"/>
                </a:cubicBezTo>
                <a:cubicBezTo>
                  <a:pt x="0" y="2"/>
                  <a:pt x="2" y="0"/>
                  <a:pt x="5" y="0"/>
                </a:cubicBezTo>
                <a:cubicBezTo>
                  <a:pt x="453" y="0"/>
                  <a:pt x="453" y="0"/>
                  <a:pt x="453" y="0"/>
                </a:cubicBezTo>
                <a:cubicBezTo>
                  <a:pt x="456" y="0"/>
                  <a:pt x="458" y="2"/>
                  <a:pt x="458" y="4"/>
                </a:cubicBezTo>
                <a:cubicBezTo>
                  <a:pt x="458" y="67"/>
                  <a:pt x="458" y="67"/>
                  <a:pt x="458" y="67"/>
                </a:cubicBezTo>
                <a:cubicBezTo>
                  <a:pt x="458" y="99"/>
                  <a:pt x="432" y="125"/>
                  <a:pt x="399" y="125"/>
                </a:cubicBezTo>
                <a:close/>
                <a:moveTo>
                  <a:pt x="10" y="9"/>
                </a:moveTo>
                <a:cubicBezTo>
                  <a:pt x="10" y="67"/>
                  <a:pt x="10" y="67"/>
                  <a:pt x="10" y="67"/>
                </a:cubicBezTo>
                <a:cubicBezTo>
                  <a:pt x="10" y="94"/>
                  <a:pt x="32" y="116"/>
                  <a:pt x="59" y="116"/>
                </a:cubicBezTo>
                <a:cubicBezTo>
                  <a:pt x="399" y="116"/>
                  <a:pt x="399" y="116"/>
                  <a:pt x="399" y="116"/>
                </a:cubicBezTo>
                <a:cubicBezTo>
                  <a:pt x="427" y="116"/>
                  <a:pt x="449" y="94"/>
                  <a:pt x="449" y="67"/>
                </a:cubicBezTo>
                <a:cubicBezTo>
                  <a:pt x="449" y="9"/>
                  <a:pt x="449" y="9"/>
                  <a:pt x="449" y="9"/>
                </a:cubicBezTo>
                <a:lnTo>
                  <a:pt x="10"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8" name="Freeform 547">
            <a:extLst>
              <a:ext uri="{FF2B5EF4-FFF2-40B4-BE49-F238E27FC236}">
                <a16:creationId xmlns:a16="http://schemas.microsoft.com/office/drawing/2014/main" id="{D1C169FE-1469-4B7F-B221-503D056410C2}"/>
              </a:ext>
            </a:extLst>
          </p:cNvPr>
          <p:cNvSpPr>
            <a:spLocks/>
          </p:cNvSpPr>
          <p:nvPr/>
        </p:nvSpPr>
        <p:spPr bwMode="auto">
          <a:xfrm>
            <a:off x="2310568" y="4119080"/>
            <a:ext cx="1252439" cy="317728"/>
          </a:xfrm>
          <a:custGeom>
            <a:avLst/>
            <a:gdLst>
              <a:gd name="T0" fmla="*/ 448 w 448"/>
              <a:gd name="T1" fmla="*/ 48 h 114"/>
              <a:gd name="T2" fmla="*/ 394 w 448"/>
              <a:gd name="T3" fmla="*/ 0 h 114"/>
              <a:gd name="T4" fmla="*/ 54 w 448"/>
              <a:gd name="T5" fmla="*/ 0 h 114"/>
              <a:gd name="T6" fmla="*/ 0 w 448"/>
              <a:gd name="T7" fmla="*/ 48 h 114"/>
              <a:gd name="T8" fmla="*/ 0 w 448"/>
              <a:gd name="T9" fmla="*/ 114 h 114"/>
              <a:gd name="T10" fmla="*/ 448 w 448"/>
              <a:gd name="T11" fmla="*/ 114 h 114"/>
              <a:gd name="T12" fmla="*/ 448 w 448"/>
              <a:gd name="T13" fmla="*/ 48 h 114"/>
            </a:gdLst>
            <a:ahLst/>
            <a:cxnLst>
              <a:cxn ang="0">
                <a:pos x="T0" y="T1"/>
              </a:cxn>
              <a:cxn ang="0">
                <a:pos x="T2" y="T3"/>
              </a:cxn>
              <a:cxn ang="0">
                <a:pos x="T4" y="T5"/>
              </a:cxn>
              <a:cxn ang="0">
                <a:pos x="T6" y="T7"/>
              </a:cxn>
              <a:cxn ang="0">
                <a:pos x="T8" y="T9"/>
              </a:cxn>
              <a:cxn ang="0">
                <a:pos x="T10" y="T11"/>
              </a:cxn>
              <a:cxn ang="0">
                <a:pos x="T12" y="T13"/>
              </a:cxn>
            </a:cxnLst>
            <a:rect l="0" t="0" r="r" b="b"/>
            <a:pathLst>
              <a:path w="448" h="114">
                <a:moveTo>
                  <a:pt x="448" y="48"/>
                </a:moveTo>
                <a:cubicBezTo>
                  <a:pt x="448" y="22"/>
                  <a:pt x="424" y="0"/>
                  <a:pt x="394" y="0"/>
                </a:cubicBezTo>
                <a:cubicBezTo>
                  <a:pt x="54" y="0"/>
                  <a:pt x="54" y="0"/>
                  <a:pt x="54" y="0"/>
                </a:cubicBezTo>
                <a:cubicBezTo>
                  <a:pt x="24" y="0"/>
                  <a:pt x="0" y="22"/>
                  <a:pt x="0" y="48"/>
                </a:cubicBezTo>
                <a:cubicBezTo>
                  <a:pt x="0" y="65"/>
                  <a:pt x="0" y="90"/>
                  <a:pt x="0" y="114"/>
                </a:cubicBezTo>
                <a:cubicBezTo>
                  <a:pt x="448" y="114"/>
                  <a:pt x="448" y="114"/>
                  <a:pt x="448" y="114"/>
                </a:cubicBezTo>
                <a:cubicBezTo>
                  <a:pt x="448" y="90"/>
                  <a:pt x="448" y="65"/>
                  <a:pt x="448"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79" name="Freeform 548">
            <a:extLst>
              <a:ext uri="{FF2B5EF4-FFF2-40B4-BE49-F238E27FC236}">
                <a16:creationId xmlns:a16="http://schemas.microsoft.com/office/drawing/2014/main" id="{2E4308E7-B770-44F0-A250-33B4C85A5FDF}"/>
              </a:ext>
            </a:extLst>
          </p:cNvPr>
          <p:cNvSpPr>
            <a:spLocks noEditPoints="1"/>
          </p:cNvSpPr>
          <p:nvPr/>
        </p:nvSpPr>
        <p:spPr bwMode="auto">
          <a:xfrm>
            <a:off x="2295790" y="4107997"/>
            <a:ext cx="1278300" cy="343590"/>
          </a:xfrm>
          <a:custGeom>
            <a:avLst/>
            <a:gdLst>
              <a:gd name="T0" fmla="*/ 453 w 458"/>
              <a:gd name="T1" fmla="*/ 123 h 123"/>
              <a:gd name="T2" fmla="*/ 5 w 458"/>
              <a:gd name="T3" fmla="*/ 123 h 123"/>
              <a:gd name="T4" fmla="*/ 0 w 458"/>
              <a:gd name="T5" fmla="*/ 118 h 123"/>
              <a:gd name="T6" fmla="*/ 0 w 458"/>
              <a:gd name="T7" fmla="*/ 52 h 123"/>
              <a:gd name="T8" fmla="*/ 59 w 458"/>
              <a:gd name="T9" fmla="*/ 0 h 123"/>
              <a:gd name="T10" fmla="*/ 399 w 458"/>
              <a:gd name="T11" fmla="*/ 0 h 123"/>
              <a:gd name="T12" fmla="*/ 458 w 458"/>
              <a:gd name="T13" fmla="*/ 52 h 123"/>
              <a:gd name="T14" fmla="*/ 458 w 458"/>
              <a:gd name="T15" fmla="*/ 118 h 123"/>
              <a:gd name="T16" fmla="*/ 453 w 458"/>
              <a:gd name="T17" fmla="*/ 123 h 123"/>
              <a:gd name="T18" fmla="*/ 10 w 458"/>
              <a:gd name="T19" fmla="*/ 114 h 123"/>
              <a:gd name="T20" fmla="*/ 449 w 458"/>
              <a:gd name="T21" fmla="*/ 114 h 123"/>
              <a:gd name="T22" fmla="*/ 449 w 458"/>
              <a:gd name="T23" fmla="*/ 52 h 123"/>
              <a:gd name="T24" fmla="*/ 399 w 458"/>
              <a:gd name="T25" fmla="*/ 9 h 123"/>
              <a:gd name="T26" fmla="*/ 59 w 458"/>
              <a:gd name="T27" fmla="*/ 9 h 123"/>
              <a:gd name="T28" fmla="*/ 10 w 458"/>
              <a:gd name="T29" fmla="*/ 52 h 123"/>
              <a:gd name="T30" fmla="*/ 10 w 458"/>
              <a:gd name="T3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8" h="123">
                <a:moveTo>
                  <a:pt x="453" y="123"/>
                </a:moveTo>
                <a:cubicBezTo>
                  <a:pt x="5" y="123"/>
                  <a:pt x="5" y="123"/>
                  <a:pt x="5" y="123"/>
                </a:cubicBezTo>
                <a:cubicBezTo>
                  <a:pt x="2" y="123"/>
                  <a:pt x="0" y="121"/>
                  <a:pt x="0" y="118"/>
                </a:cubicBezTo>
                <a:cubicBezTo>
                  <a:pt x="0" y="52"/>
                  <a:pt x="0" y="52"/>
                  <a:pt x="0" y="52"/>
                </a:cubicBezTo>
                <a:cubicBezTo>
                  <a:pt x="0" y="23"/>
                  <a:pt x="27" y="0"/>
                  <a:pt x="59" y="0"/>
                </a:cubicBezTo>
                <a:cubicBezTo>
                  <a:pt x="399" y="0"/>
                  <a:pt x="399" y="0"/>
                  <a:pt x="399" y="0"/>
                </a:cubicBezTo>
                <a:cubicBezTo>
                  <a:pt x="432" y="0"/>
                  <a:pt x="458" y="23"/>
                  <a:pt x="458" y="52"/>
                </a:cubicBezTo>
                <a:cubicBezTo>
                  <a:pt x="458" y="118"/>
                  <a:pt x="458" y="118"/>
                  <a:pt x="458" y="118"/>
                </a:cubicBezTo>
                <a:cubicBezTo>
                  <a:pt x="458" y="121"/>
                  <a:pt x="456" y="123"/>
                  <a:pt x="453" y="123"/>
                </a:cubicBezTo>
                <a:close/>
                <a:moveTo>
                  <a:pt x="10" y="114"/>
                </a:moveTo>
                <a:cubicBezTo>
                  <a:pt x="449" y="114"/>
                  <a:pt x="449" y="114"/>
                  <a:pt x="449" y="114"/>
                </a:cubicBezTo>
                <a:cubicBezTo>
                  <a:pt x="449" y="52"/>
                  <a:pt x="449" y="52"/>
                  <a:pt x="449" y="52"/>
                </a:cubicBezTo>
                <a:cubicBezTo>
                  <a:pt x="449" y="28"/>
                  <a:pt x="427" y="9"/>
                  <a:pt x="399" y="9"/>
                </a:cubicBezTo>
                <a:cubicBezTo>
                  <a:pt x="59" y="9"/>
                  <a:pt x="59" y="9"/>
                  <a:pt x="59" y="9"/>
                </a:cubicBezTo>
                <a:cubicBezTo>
                  <a:pt x="32" y="9"/>
                  <a:pt x="10" y="28"/>
                  <a:pt x="10" y="52"/>
                </a:cubicBezTo>
                <a:lnTo>
                  <a:pt x="10" y="11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0" name="Freeform 549">
            <a:extLst>
              <a:ext uri="{FF2B5EF4-FFF2-40B4-BE49-F238E27FC236}">
                <a16:creationId xmlns:a16="http://schemas.microsoft.com/office/drawing/2014/main" id="{BE27D498-D6A5-4674-85EF-7183F68F6568}"/>
              </a:ext>
            </a:extLst>
          </p:cNvPr>
          <p:cNvSpPr>
            <a:spLocks/>
          </p:cNvSpPr>
          <p:nvPr/>
        </p:nvSpPr>
        <p:spPr bwMode="auto">
          <a:xfrm>
            <a:off x="2310568" y="4436807"/>
            <a:ext cx="1252439" cy="1536915"/>
          </a:xfrm>
          <a:custGeom>
            <a:avLst/>
            <a:gdLst>
              <a:gd name="T0" fmla="*/ 448 w 448"/>
              <a:gd name="T1" fmla="*/ 36 h 550"/>
              <a:gd name="T2" fmla="*/ 448 w 448"/>
              <a:gd name="T3" fmla="*/ 0 h 550"/>
              <a:gd name="T4" fmla="*/ 0 w 448"/>
              <a:gd name="T5" fmla="*/ 0 h 550"/>
              <a:gd name="T6" fmla="*/ 0 w 448"/>
              <a:gd name="T7" fmla="*/ 36 h 550"/>
              <a:gd name="T8" fmla="*/ 0 w 448"/>
              <a:gd name="T9" fmla="*/ 496 h 550"/>
              <a:gd name="T10" fmla="*/ 0 w 448"/>
              <a:gd name="T11" fmla="*/ 550 h 550"/>
              <a:gd name="T12" fmla="*/ 448 w 448"/>
              <a:gd name="T13" fmla="*/ 550 h 550"/>
              <a:gd name="T14" fmla="*/ 448 w 448"/>
              <a:gd name="T15" fmla="*/ 496 h 550"/>
              <a:gd name="T16" fmla="*/ 448 w 448"/>
              <a:gd name="T17" fmla="*/ 36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8" h="550">
                <a:moveTo>
                  <a:pt x="448" y="36"/>
                </a:moveTo>
                <a:cubicBezTo>
                  <a:pt x="448" y="25"/>
                  <a:pt x="448" y="13"/>
                  <a:pt x="448" y="0"/>
                </a:cubicBezTo>
                <a:cubicBezTo>
                  <a:pt x="0" y="0"/>
                  <a:pt x="0" y="0"/>
                  <a:pt x="0" y="0"/>
                </a:cubicBezTo>
                <a:cubicBezTo>
                  <a:pt x="0" y="13"/>
                  <a:pt x="0" y="25"/>
                  <a:pt x="0" y="36"/>
                </a:cubicBezTo>
                <a:cubicBezTo>
                  <a:pt x="0" y="496"/>
                  <a:pt x="0" y="496"/>
                  <a:pt x="0" y="496"/>
                </a:cubicBezTo>
                <a:cubicBezTo>
                  <a:pt x="0" y="511"/>
                  <a:pt x="0" y="531"/>
                  <a:pt x="0" y="550"/>
                </a:cubicBezTo>
                <a:cubicBezTo>
                  <a:pt x="448" y="550"/>
                  <a:pt x="448" y="550"/>
                  <a:pt x="448" y="550"/>
                </a:cubicBezTo>
                <a:cubicBezTo>
                  <a:pt x="448" y="531"/>
                  <a:pt x="448" y="511"/>
                  <a:pt x="448" y="496"/>
                </a:cubicBezTo>
                <a:lnTo>
                  <a:pt x="448" y="36"/>
                </a:lnTo>
                <a:close/>
              </a:path>
            </a:pathLst>
          </a:custGeom>
          <a:solidFill>
            <a:srgbClr val="78B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1" name="Freeform 550">
            <a:extLst>
              <a:ext uri="{FF2B5EF4-FFF2-40B4-BE49-F238E27FC236}">
                <a16:creationId xmlns:a16="http://schemas.microsoft.com/office/drawing/2014/main" id="{E45B5E40-0386-4700-A206-AF9F1EB4746D}"/>
              </a:ext>
            </a:extLst>
          </p:cNvPr>
          <p:cNvSpPr>
            <a:spLocks noEditPoints="1"/>
          </p:cNvSpPr>
          <p:nvPr/>
        </p:nvSpPr>
        <p:spPr bwMode="auto">
          <a:xfrm>
            <a:off x="2295790" y="4425725"/>
            <a:ext cx="1278300" cy="1562778"/>
          </a:xfrm>
          <a:custGeom>
            <a:avLst/>
            <a:gdLst>
              <a:gd name="T0" fmla="*/ 453 w 458"/>
              <a:gd name="T1" fmla="*/ 559 h 559"/>
              <a:gd name="T2" fmla="*/ 5 w 458"/>
              <a:gd name="T3" fmla="*/ 559 h 559"/>
              <a:gd name="T4" fmla="*/ 0 w 458"/>
              <a:gd name="T5" fmla="*/ 554 h 559"/>
              <a:gd name="T6" fmla="*/ 0 w 458"/>
              <a:gd name="T7" fmla="*/ 4 h 559"/>
              <a:gd name="T8" fmla="*/ 5 w 458"/>
              <a:gd name="T9" fmla="*/ 0 h 559"/>
              <a:gd name="T10" fmla="*/ 453 w 458"/>
              <a:gd name="T11" fmla="*/ 0 h 559"/>
              <a:gd name="T12" fmla="*/ 458 w 458"/>
              <a:gd name="T13" fmla="*/ 4 h 559"/>
              <a:gd name="T14" fmla="*/ 458 w 458"/>
              <a:gd name="T15" fmla="*/ 554 h 559"/>
              <a:gd name="T16" fmla="*/ 453 w 458"/>
              <a:gd name="T17" fmla="*/ 559 h 559"/>
              <a:gd name="T18" fmla="*/ 10 w 458"/>
              <a:gd name="T19" fmla="*/ 550 h 559"/>
              <a:gd name="T20" fmla="*/ 449 w 458"/>
              <a:gd name="T21" fmla="*/ 550 h 559"/>
              <a:gd name="T22" fmla="*/ 449 w 458"/>
              <a:gd name="T23" fmla="*/ 9 h 559"/>
              <a:gd name="T24" fmla="*/ 10 w 458"/>
              <a:gd name="T25" fmla="*/ 9 h 559"/>
              <a:gd name="T26" fmla="*/ 10 w 458"/>
              <a:gd name="T27" fmla="*/ 55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8" h="559">
                <a:moveTo>
                  <a:pt x="453" y="559"/>
                </a:moveTo>
                <a:cubicBezTo>
                  <a:pt x="5" y="559"/>
                  <a:pt x="5" y="559"/>
                  <a:pt x="5" y="559"/>
                </a:cubicBezTo>
                <a:cubicBezTo>
                  <a:pt x="2" y="559"/>
                  <a:pt x="0" y="557"/>
                  <a:pt x="0" y="554"/>
                </a:cubicBezTo>
                <a:cubicBezTo>
                  <a:pt x="0" y="4"/>
                  <a:pt x="0" y="4"/>
                  <a:pt x="0" y="4"/>
                </a:cubicBezTo>
                <a:cubicBezTo>
                  <a:pt x="0" y="2"/>
                  <a:pt x="2" y="0"/>
                  <a:pt x="5" y="0"/>
                </a:cubicBezTo>
                <a:cubicBezTo>
                  <a:pt x="453" y="0"/>
                  <a:pt x="453" y="0"/>
                  <a:pt x="453" y="0"/>
                </a:cubicBezTo>
                <a:cubicBezTo>
                  <a:pt x="456" y="0"/>
                  <a:pt x="458" y="2"/>
                  <a:pt x="458" y="4"/>
                </a:cubicBezTo>
                <a:cubicBezTo>
                  <a:pt x="458" y="554"/>
                  <a:pt x="458" y="554"/>
                  <a:pt x="458" y="554"/>
                </a:cubicBezTo>
                <a:cubicBezTo>
                  <a:pt x="458" y="557"/>
                  <a:pt x="456" y="559"/>
                  <a:pt x="453" y="559"/>
                </a:cubicBezTo>
                <a:close/>
                <a:moveTo>
                  <a:pt x="10" y="550"/>
                </a:moveTo>
                <a:cubicBezTo>
                  <a:pt x="449" y="550"/>
                  <a:pt x="449" y="550"/>
                  <a:pt x="449" y="550"/>
                </a:cubicBezTo>
                <a:cubicBezTo>
                  <a:pt x="449" y="9"/>
                  <a:pt x="449" y="9"/>
                  <a:pt x="449" y="9"/>
                </a:cubicBezTo>
                <a:cubicBezTo>
                  <a:pt x="10" y="9"/>
                  <a:pt x="10" y="9"/>
                  <a:pt x="10" y="9"/>
                </a:cubicBezTo>
                <a:lnTo>
                  <a:pt x="10" y="55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2" name="Freeform 551">
            <a:extLst>
              <a:ext uri="{FF2B5EF4-FFF2-40B4-BE49-F238E27FC236}">
                <a16:creationId xmlns:a16="http://schemas.microsoft.com/office/drawing/2014/main" id="{1826BBB8-02E7-4E54-9450-67399A67BC38}"/>
              </a:ext>
            </a:extLst>
          </p:cNvPr>
          <p:cNvSpPr>
            <a:spLocks/>
          </p:cNvSpPr>
          <p:nvPr/>
        </p:nvSpPr>
        <p:spPr bwMode="auto">
          <a:xfrm>
            <a:off x="2772380" y="5973723"/>
            <a:ext cx="325117" cy="162558"/>
          </a:xfrm>
          <a:custGeom>
            <a:avLst/>
            <a:gdLst>
              <a:gd name="T0" fmla="*/ 58 w 116"/>
              <a:gd name="T1" fmla="*/ 58 h 58"/>
              <a:gd name="T2" fmla="*/ 116 w 116"/>
              <a:gd name="T3" fmla="*/ 0 h 58"/>
              <a:gd name="T4" fmla="*/ 0 w 116"/>
              <a:gd name="T5" fmla="*/ 0 h 58"/>
              <a:gd name="T6" fmla="*/ 58 w 116"/>
              <a:gd name="T7" fmla="*/ 58 h 58"/>
            </a:gdLst>
            <a:ahLst/>
            <a:cxnLst>
              <a:cxn ang="0">
                <a:pos x="T0" y="T1"/>
              </a:cxn>
              <a:cxn ang="0">
                <a:pos x="T2" y="T3"/>
              </a:cxn>
              <a:cxn ang="0">
                <a:pos x="T4" y="T5"/>
              </a:cxn>
              <a:cxn ang="0">
                <a:pos x="T6" y="T7"/>
              </a:cxn>
            </a:cxnLst>
            <a:rect l="0" t="0" r="r" b="b"/>
            <a:pathLst>
              <a:path w="116" h="58">
                <a:moveTo>
                  <a:pt x="58" y="58"/>
                </a:moveTo>
                <a:cubicBezTo>
                  <a:pt x="90" y="58"/>
                  <a:pt x="116" y="32"/>
                  <a:pt x="116" y="0"/>
                </a:cubicBezTo>
                <a:cubicBezTo>
                  <a:pt x="0" y="0"/>
                  <a:pt x="0" y="0"/>
                  <a:pt x="0" y="0"/>
                </a:cubicBezTo>
                <a:cubicBezTo>
                  <a:pt x="0" y="32"/>
                  <a:pt x="26" y="58"/>
                  <a:pt x="58" y="58"/>
                </a:cubicBezTo>
                <a:close/>
              </a:path>
            </a:pathLst>
          </a:custGeom>
          <a:solidFill>
            <a:srgbClr val="D1D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3" name="Freeform 552">
            <a:extLst>
              <a:ext uri="{FF2B5EF4-FFF2-40B4-BE49-F238E27FC236}">
                <a16:creationId xmlns:a16="http://schemas.microsoft.com/office/drawing/2014/main" id="{A1E333FB-FEA0-46C1-9D39-E06A474D8FAD}"/>
              </a:ext>
            </a:extLst>
          </p:cNvPr>
          <p:cNvSpPr>
            <a:spLocks noEditPoints="1"/>
          </p:cNvSpPr>
          <p:nvPr/>
        </p:nvSpPr>
        <p:spPr bwMode="auto">
          <a:xfrm>
            <a:off x="2761298" y="5962640"/>
            <a:ext cx="350979" cy="188421"/>
          </a:xfrm>
          <a:custGeom>
            <a:avLst/>
            <a:gdLst>
              <a:gd name="T0" fmla="*/ 63 w 126"/>
              <a:gd name="T1" fmla="*/ 67 h 67"/>
              <a:gd name="T2" fmla="*/ 0 w 126"/>
              <a:gd name="T3" fmla="*/ 4 h 67"/>
              <a:gd name="T4" fmla="*/ 5 w 126"/>
              <a:gd name="T5" fmla="*/ 0 h 67"/>
              <a:gd name="T6" fmla="*/ 121 w 126"/>
              <a:gd name="T7" fmla="*/ 0 h 67"/>
              <a:gd name="T8" fmla="*/ 126 w 126"/>
              <a:gd name="T9" fmla="*/ 4 h 67"/>
              <a:gd name="T10" fmla="*/ 63 w 126"/>
              <a:gd name="T11" fmla="*/ 67 h 67"/>
              <a:gd name="T12" fmla="*/ 10 w 126"/>
              <a:gd name="T13" fmla="*/ 9 h 67"/>
              <a:gd name="T14" fmla="*/ 63 w 126"/>
              <a:gd name="T15" fmla="*/ 58 h 67"/>
              <a:gd name="T16" fmla="*/ 116 w 126"/>
              <a:gd name="T17" fmla="*/ 9 h 67"/>
              <a:gd name="T18" fmla="*/ 10 w 126"/>
              <a:gd name="T19"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67">
                <a:moveTo>
                  <a:pt x="63" y="67"/>
                </a:moveTo>
                <a:cubicBezTo>
                  <a:pt x="28" y="67"/>
                  <a:pt x="0" y="39"/>
                  <a:pt x="0" y="4"/>
                </a:cubicBezTo>
                <a:cubicBezTo>
                  <a:pt x="0" y="2"/>
                  <a:pt x="2" y="0"/>
                  <a:pt x="5" y="0"/>
                </a:cubicBezTo>
                <a:cubicBezTo>
                  <a:pt x="121" y="0"/>
                  <a:pt x="121" y="0"/>
                  <a:pt x="121" y="0"/>
                </a:cubicBezTo>
                <a:cubicBezTo>
                  <a:pt x="124" y="0"/>
                  <a:pt x="126" y="2"/>
                  <a:pt x="126" y="4"/>
                </a:cubicBezTo>
                <a:cubicBezTo>
                  <a:pt x="126" y="39"/>
                  <a:pt x="98" y="67"/>
                  <a:pt x="63" y="67"/>
                </a:cubicBezTo>
                <a:close/>
                <a:moveTo>
                  <a:pt x="10" y="9"/>
                </a:moveTo>
                <a:cubicBezTo>
                  <a:pt x="12" y="36"/>
                  <a:pt x="35" y="58"/>
                  <a:pt x="63" y="58"/>
                </a:cubicBezTo>
                <a:cubicBezTo>
                  <a:pt x="91" y="58"/>
                  <a:pt x="114" y="36"/>
                  <a:pt x="116" y="9"/>
                </a:cubicBezTo>
                <a:lnTo>
                  <a:pt x="10"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4" name="Oval 553">
            <a:extLst>
              <a:ext uri="{FF2B5EF4-FFF2-40B4-BE49-F238E27FC236}">
                <a16:creationId xmlns:a16="http://schemas.microsoft.com/office/drawing/2014/main" id="{13488B9B-EDAB-4691-9E8B-CB53749BFEF4}"/>
              </a:ext>
            </a:extLst>
          </p:cNvPr>
          <p:cNvSpPr>
            <a:spLocks noChangeArrowheads="1"/>
          </p:cNvSpPr>
          <p:nvPr/>
        </p:nvSpPr>
        <p:spPr bwMode="auto">
          <a:xfrm>
            <a:off x="2524850" y="4769313"/>
            <a:ext cx="820181" cy="82387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5" name="Freeform 554">
            <a:extLst>
              <a:ext uri="{FF2B5EF4-FFF2-40B4-BE49-F238E27FC236}">
                <a16:creationId xmlns:a16="http://schemas.microsoft.com/office/drawing/2014/main" id="{34CF00C2-24C4-4E73-AC1C-A52C904C0348}"/>
              </a:ext>
            </a:extLst>
          </p:cNvPr>
          <p:cNvSpPr>
            <a:spLocks noEditPoints="1"/>
          </p:cNvSpPr>
          <p:nvPr/>
        </p:nvSpPr>
        <p:spPr bwMode="auto">
          <a:xfrm>
            <a:off x="2510072" y="4754535"/>
            <a:ext cx="849737" cy="849737"/>
          </a:xfrm>
          <a:custGeom>
            <a:avLst/>
            <a:gdLst>
              <a:gd name="T0" fmla="*/ 152 w 304"/>
              <a:gd name="T1" fmla="*/ 304 h 304"/>
              <a:gd name="T2" fmla="*/ 0 w 304"/>
              <a:gd name="T3" fmla="*/ 152 h 304"/>
              <a:gd name="T4" fmla="*/ 152 w 304"/>
              <a:gd name="T5" fmla="*/ 0 h 304"/>
              <a:gd name="T6" fmla="*/ 304 w 304"/>
              <a:gd name="T7" fmla="*/ 152 h 304"/>
              <a:gd name="T8" fmla="*/ 152 w 304"/>
              <a:gd name="T9" fmla="*/ 304 h 304"/>
              <a:gd name="T10" fmla="*/ 152 w 304"/>
              <a:gd name="T11" fmla="*/ 10 h 304"/>
              <a:gd name="T12" fmla="*/ 10 w 304"/>
              <a:gd name="T13" fmla="*/ 152 h 304"/>
              <a:gd name="T14" fmla="*/ 152 w 304"/>
              <a:gd name="T15" fmla="*/ 295 h 304"/>
              <a:gd name="T16" fmla="*/ 295 w 304"/>
              <a:gd name="T17" fmla="*/ 152 h 304"/>
              <a:gd name="T18" fmla="*/ 152 w 304"/>
              <a:gd name="T19" fmla="*/ 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68" y="304"/>
                  <a:pt x="0" y="236"/>
                  <a:pt x="0" y="152"/>
                </a:cubicBezTo>
                <a:cubicBezTo>
                  <a:pt x="0" y="69"/>
                  <a:pt x="68" y="0"/>
                  <a:pt x="152" y="0"/>
                </a:cubicBezTo>
                <a:cubicBezTo>
                  <a:pt x="236" y="0"/>
                  <a:pt x="304" y="69"/>
                  <a:pt x="304" y="152"/>
                </a:cubicBezTo>
                <a:cubicBezTo>
                  <a:pt x="304" y="236"/>
                  <a:pt x="236" y="304"/>
                  <a:pt x="152" y="304"/>
                </a:cubicBezTo>
                <a:close/>
                <a:moveTo>
                  <a:pt x="152" y="10"/>
                </a:moveTo>
                <a:cubicBezTo>
                  <a:pt x="74" y="10"/>
                  <a:pt x="10" y="74"/>
                  <a:pt x="10" y="152"/>
                </a:cubicBezTo>
                <a:cubicBezTo>
                  <a:pt x="10" y="231"/>
                  <a:pt x="74" y="295"/>
                  <a:pt x="152" y="295"/>
                </a:cubicBezTo>
                <a:cubicBezTo>
                  <a:pt x="231" y="295"/>
                  <a:pt x="295" y="231"/>
                  <a:pt x="295" y="152"/>
                </a:cubicBezTo>
                <a:cubicBezTo>
                  <a:pt x="295" y="74"/>
                  <a:pt x="231" y="10"/>
                  <a:pt x="152" y="1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6" name="Freeform 555">
            <a:extLst>
              <a:ext uri="{FF2B5EF4-FFF2-40B4-BE49-F238E27FC236}">
                <a16:creationId xmlns:a16="http://schemas.microsoft.com/office/drawing/2014/main" id="{F5961636-152D-4232-8414-ABE5E04ABF75}"/>
              </a:ext>
            </a:extLst>
          </p:cNvPr>
          <p:cNvSpPr>
            <a:spLocks/>
          </p:cNvSpPr>
          <p:nvPr/>
        </p:nvSpPr>
        <p:spPr bwMode="auto">
          <a:xfrm>
            <a:off x="2724353" y="4252082"/>
            <a:ext cx="424870" cy="0"/>
          </a:xfrm>
          <a:custGeom>
            <a:avLst/>
            <a:gdLst>
              <a:gd name="T0" fmla="*/ 0 w 115"/>
              <a:gd name="T1" fmla="*/ 115 w 115"/>
              <a:gd name="T2" fmla="*/ 0 w 115"/>
            </a:gdLst>
            <a:ahLst/>
            <a:cxnLst>
              <a:cxn ang="0">
                <a:pos x="T0" y="0"/>
              </a:cxn>
              <a:cxn ang="0">
                <a:pos x="T1" y="0"/>
              </a:cxn>
              <a:cxn ang="0">
                <a:pos x="T2" y="0"/>
              </a:cxn>
            </a:cxnLst>
            <a:rect l="0" t="0" r="r" b="b"/>
            <a:pathLst>
              <a:path w="115">
                <a:moveTo>
                  <a:pt x="0" y="0"/>
                </a:moveTo>
                <a:lnTo>
                  <a:pt x="11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7" name="Line 556">
            <a:extLst>
              <a:ext uri="{FF2B5EF4-FFF2-40B4-BE49-F238E27FC236}">
                <a16:creationId xmlns:a16="http://schemas.microsoft.com/office/drawing/2014/main" id="{195956D1-6D77-48DB-A1A7-FFDA61A11234}"/>
              </a:ext>
            </a:extLst>
          </p:cNvPr>
          <p:cNvSpPr>
            <a:spLocks noChangeShapeType="1"/>
          </p:cNvSpPr>
          <p:nvPr/>
        </p:nvSpPr>
        <p:spPr bwMode="auto">
          <a:xfrm>
            <a:off x="2724353" y="4252082"/>
            <a:ext cx="42487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8" name="Freeform 557">
            <a:extLst>
              <a:ext uri="{FF2B5EF4-FFF2-40B4-BE49-F238E27FC236}">
                <a16:creationId xmlns:a16="http://schemas.microsoft.com/office/drawing/2014/main" id="{63BC0CA8-5CF8-4E19-8E80-72F5FB637B9B}"/>
              </a:ext>
            </a:extLst>
          </p:cNvPr>
          <p:cNvSpPr>
            <a:spLocks/>
          </p:cNvSpPr>
          <p:nvPr/>
        </p:nvSpPr>
        <p:spPr bwMode="auto">
          <a:xfrm>
            <a:off x="2709575" y="4241000"/>
            <a:ext cx="450730" cy="25863"/>
          </a:xfrm>
          <a:custGeom>
            <a:avLst/>
            <a:gdLst>
              <a:gd name="T0" fmla="*/ 157 w 162"/>
              <a:gd name="T1" fmla="*/ 9 h 9"/>
              <a:gd name="T2" fmla="*/ 5 w 162"/>
              <a:gd name="T3" fmla="*/ 9 h 9"/>
              <a:gd name="T4" fmla="*/ 0 w 162"/>
              <a:gd name="T5" fmla="*/ 4 h 9"/>
              <a:gd name="T6" fmla="*/ 5 w 162"/>
              <a:gd name="T7" fmla="*/ 0 h 9"/>
              <a:gd name="T8" fmla="*/ 157 w 162"/>
              <a:gd name="T9" fmla="*/ 0 h 9"/>
              <a:gd name="T10" fmla="*/ 162 w 162"/>
              <a:gd name="T11" fmla="*/ 4 h 9"/>
              <a:gd name="T12" fmla="*/ 157 w 16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2" h="9">
                <a:moveTo>
                  <a:pt x="157" y="9"/>
                </a:moveTo>
                <a:cubicBezTo>
                  <a:pt x="5" y="9"/>
                  <a:pt x="5" y="9"/>
                  <a:pt x="5" y="9"/>
                </a:cubicBezTo>
                <a:cubicBezTo>
                  <a:pt x="2" y="9"/>
                  <a:pt x="0" y="7"/>
                  <a:pt x="0" y="4"/>
                </a:cubicBezTo>
                <a:cubicBezTo>
                  <a:pt x="0" y="2"/>
                  <a:pt x="2" y="0"/>
                  <a:pt x="5" y="0"/>
                </a:cubicBezTo>
                <a:cubicBezTo>
                  <a:pt x="157" y="0"/>
                  <a:pt x="157" y="0"/>
                  <a:pt x="157" y="0"/>
                </a:cubicBezTo>
                <a:cubicBezTo>
                  <a:pt x="160" y="0"/>
                  <a:pt x="162" y="2"/>
                  <a:pt x="162" y="4"/>
                </a:cubicBezTo>
                <a:cubicBezTo>
                  <a:pt x="162" y="7"/>
                  <a:pt x="160" y="9"/>
                  <a:pt x="157"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 name="Freeform 558">
            <a:extLst>
              <a:ext uri="{FF2B5EF4-FFF2-40B4-BE49-F238E27FC236}">
                <a16:creationId xmlns:a16="http://schemas.microsoft.com/office/drawing/2014/main" id="{8803F6A2-72AB-4252-9518-FA327D476C0B}"/>
              </a:ext>
            </a:extLst>
          </p:cNvPr>
          <p:cNvSpPr>
            <a:spLocks/>
          </p:cNvSpPr>
          <p:nvPr/>
        </p:nvSpPr>
        <p:spPr bwMode="auto">
          <a:xfrm>
            <a:off x="1579056" y="5811164"/>
            <a:ext cx="731513" cy="314034"/>
          </a:xfrm>
          <a:custGeom>
            <a:avLst/>
            <a:gdLst>
              <a:gd name="T0" fmla="*/ 62 w 198"/>
              <a:gd name="T1" fmla="*/ 0 h 85"/>
              <a:gd name="T2" fmla="*/ 198 w 198"/>
              <a:gd name="T3" fmla="*/ 0 h 85"/>
              <a:gd name="T4" fmla="*/ 198 w 198"/>
              <a:gd name="T5" fmla="*/ 85 h 85"/>
              <a:gd name="T6" fmla="*/ 62 w 198"/>
              <a:gd name="T7" fmla="*/ 85 h 85"/>
              <a:gd name="T8" fmla="*/ 0 w 198"/>
              <a:gd name="T9" fmla="*/ 44 h 85"/>
              <a:gd name="T10" fmla="*/ 62 w 198"/>
              <a:gd name="T11" fmla="*/ 0 h 85"/>
            </a:gdLst>
            <a:ahLst/>
            <a:cxnLst>
              <a:cxn ang="0">
                <a:pos x="T0" y="T1"/>
              </a:cxn>
              <a:cxn ang="0">
                <a:pos x="T2" y="T3"/>
              </a:cxn>
              <a:cxn ang="0">
                <a:pos x="T4" y="T5"/>
              </a:cxn>
              <a:cxn ang="0">
                <a:pos x="T6" y="T7"/>
              </a:cxn>
              <a:cxn ang="0">
                <a:pos x="T8" y="T9"/>
              </a:cxn>
              <a:cxn ang="0">
                <a:pos x="T10" y="T11"/>
              </a:cxn>
            </a:cxnLst>
            <a:rect l="0" t="0" r="r" b="b"/>
            <a:pathLst>
              <a:path w="198" h="85">
                <a:moveTo>
                  <a:pt x="62" y="0"/>
                </a:moveTo>
                <a:lnTo>
                  <a:pt x="198" y="0"/>
                </a:lnTo>
                <a:lnTo>
                  <a:pt x="198" y="85"/>
                </a:lnTo>
                <a:lnTo>
                  <a:pt x="62" y="85"/>
                </a:lnTo>
                <a:lnTo>
                  <a:pt x="0" y="44"/>
                </a:lnTo>
                <a:lnTo>
                  <a:pt x="62" y="0"/>
                </a:ln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0" name="Freeform 559">
            <a:extLst>
              <a:ext uri="{FF2B5EF4-FFF2-40B4-BE49-F238E27FC236}">
                <a16:creationId xmlns:a16="http://schemas.microsoft.com/office/drawing/2014/main" id="{1A2FF7ED-2F8F-4AFD-B30D-E9B5D6DCBEA2}"/>
              </a:ext>
            </a:extLst>
          </p:cNvPr>
          <p:cNvSpPr>
            <a:spLocks noEditPoints="1"/>
          </p:cNvSpPr>
          <p:nvPr/>
        </p:nvSpPr>
        <p:spPr bwMode="auto">
          <a:xfrm>
            <a:off x="1564278" y="5796386"/>
            <a:ext cx="761069" cy="339895"/>
          </a:xfrm>
          <a:custGeom>
            <a:avLst/>
            <a:gdLst>
              <a:gd name="T0" fmla="*/ 267 w 272"/>
              <a:gd name="T1" fmla="*/ 122 h 122"/>
              <a:gd name="T2" fmla="*/ 88 w 272"/>
              <a:gd name="T3" fmla="*/ 122 h 122"/>
              <a:gd name="T4" fmla="*/ 85 w 272"/>
              <a:gd name="T5" fmla="*/ 122 h 122"/>
              <a:gd name="T6" fmla="*/ 2 w 272"/>
              <a:gd name="T7" fmla="*/ 68 h 122"/>
              <a:gd name="T8" fmla="*/ 0 w 272"/>
              <a:gd name="T9" fmla="*/ 64 h 122"/>
              <a:gd name="T10" fmla="*/ 2 w 272"/>
              <a:gd name="T11" fmla="*/ 60 h 122"/>
              <a:gd name="T12" fmla="*/ 85 w 272"/>
              <a:gd name="T13" fmla="*/ 1 h 122"/>
              <a:gd name="T14" fmla="*/ 88 w 272"/>
              <a:gd name="T15" fmla="*/ 0 h 122"/>
              <a:gd name="T16" fmla="*/ 267 w 272"/>
              <a:gd name="T17" fmla="*/ 0 h 122"/>
              <a:gd name="T18" fmla="*/ 272 w 272"/>
              <a:gd name="T19" fmla="*/ 5 h 122"/>
              <a:gd name="T20" fmla="*/ 272 w 272"/>
              <a:gd name="T21" fmla="*/ 118 h 122"/>
              <a:gd name="T22" fmla="*/ 267 w 272"/>
              <a:gd name="T23" fmla="*/ 122 h 122"/>
              <a:gd name="T24" fmla="*/ 89 w 272"/>
              <a:gd name="T25" fmla="*/ 113 h 122"/>
              <a:gd name="T26" fmla="*/ 262 w 272"/>
              <a:gd name="T27" fmla="*/ 113 h 122"/>
              <a:gd name="T28" fmla="*/ 262 w 272"/>
              <a:gd name="T29" fmla="*/ 9 h 122"/>
              <a:gd name="T30" fmla="*/ 89 w 272"/>
              <a:gd name="T31" fmla="*/ 9 h 122"/>
              <a:gd name="T32" fmla="*/ 13 w 272"/>
              <a:gd name="T33" fmla="*/ 64 h 122"/>
              <a:gd name="T34" fmla="*/ 89 w 272"/>
              <a:gd name="T35" fmla="*/ 11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2" h="122">
                <a:moveTo>
                  <a:pt x="267" y="122"/>
                </a:moveTo>
                <a:cubicBezTo>
                  <a:pt x="88" y="122"/>
                  <a:pt x="88" y="122"/>
                  <a:pt x="88" y="122"/>
                </a:cubicBezTo>
                <a:cubicBezTo>
                  <a:pt x="87" y="122"/>
                  <a:pt x="86" y="122"/>
                  <a:pt x="85" y="122"/>
                </a:cubicBezTo>
                <a:cubicBezTo>
                  <a:pt x="2" y="68"/>
                  <a:pt x="2" y="68"/>
                  <a:pt x="2" y="68"/>
                </a:cubicBezTo>
                <a:cubicBezTo>
                  <a:pt x="1" y="67"/>
                  <a:pt x="0" y="66"/>
                  <a:pt x="0" y="64"/>
                </a:cubicBezTo>
                <a:cubicBezTo>
                  <a:pt x="0" y="63"/>
                  <a:pt x="1" y="61"/>
                  <a:pt x="2" y="60"/>
                </a:cubicBezTo>
                <a:cubicBezTo>
                  <a:pt x="85" y="1"/>
                  <a:pt x="85" y="1"/>
                  <a:pt x="85" y="1"/>
                </a:cubicBezTo>
                <a:cubicBezTo>
                  <a:pt x="86" y="1"/>
                  <a:pt x="87" y="0"/>
                  <a:pt x="88" y="0"/>
                </a:cubicBezTo>
                <a:cubicBezTo>
                  <a:pt x="267" y="0"/>
                  <a:pt x="267" y="0"/>
                  <a:pt x="267" y="0"/>
                </a:cubicBezTo>
                <a:cubicBezTo>
                  <a:pt x="270" y="0"/>
                  <a:pt x="272" y="2"/>
                  <a:pt x="272" y="5"/>
                </a:cubicBezTo>
                <a:cubicBezTo>
                  <a:pt x="272" y="118"/>
                  <a:pt x="272" y="118"/>
                  <a:pt x="272" y="118"/>
                </a:cubicBezTo>
                <a:cubicBezTo>
                  <a:pt x="272" y="120"/>
                  <a:pt x="270" y="122"/>
                  <a:pt x="267" y="122"/>
                </a:cubicBezTo>
                <a:close/>
                <a:moveTo>
                  <a:pt x="89" y="113"/>
                </a:moveTo>
                <a:cubicBezTo>
                  <a:pt x="262" y="113"/>
                  <a:pt x="262" y="113"/>
                  <a:pt x="262" y="113"/>
                </a:cubicBezTo>
                <a:cubicBezTo>
                  <a:pt x="262" y="9"/>
                  <a:pt x="262" y="9"/>
                  <a:pt x="262" y="9"/>
                </a:cubicBezTo>
                <a:cubicBezTo>
                  <a:pt x="89" y="9"/>
                  <a:pt x="89" y="9"/>
                  <a:pt x="89" y="9"/>
                </a:cubicBezTo>
                <a:cubicBezTo>
                  <a:pt x="13" y="64"/>
                  <a:pt x="13" y="64"/>
                  <a:pt x="13" y="64"/>
                </a:cubicBezTo>
                <a:lnTo>
                  <a:pt x="89" y="113"/>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1" name="Freeform 560">
            <a:extLst>
              <a:ext uri="{FF2B5EF4-FFF2-40B4-BE49-F238E27FC236}">
                <a16:creationId xmlns:a16="http://schemas.microsoft.com/office/drawing/2014/main" id="{222A7C5F-4AE7-4C83-8A56-60235639BB9C}"/>
              </a:ext>
            </a:extLst>
          </p:cNvPr>
          <p:cNvSpPr>
            <a:spLocks/>
          </p:cNvSpPr>
          <p:nvPr/>
        </p:nvSpPr>
        <p:spPr bwMode="auto">
          <a:xfrm>
            <a:off x="1863532" y="5205265"/>
            <a:ext cx="447037" cy="317728"/>
          </a:xfrm>
          <a:custGeom>
            <a:avLst/>
            <a:gdLst>
              <a:gd name="T0" fmla="*/ 63 w 121"/>
              <a:gd name="T1" fmla="*/ 0 h 86"/>
              <a:gd name="T2" fmla="*/ 121 w 121"/>
              <a:gd name="T3" fmla="*/ 0 h 86"/>
              <a:gd name="T4" fmla="*/ 121 w 121"/>
              <a:gd name="T5" fmla="*/ 86 h 86"/>
              <a:gd name="T6" fmla="*/ 63 w 121"/>
              <a:gd name="T7" fmla="*/ 86 h 86"/>
              <a:gd name="T8" fmla="*/ 0 w 121"/>
              <a:gd name="T9" fmla="*/ 45 h 86"/>
              <a:gd name="T10" fmla="*/ 63 w 121"/>
              <a:gd name="T11" fmla="*/ 0 h 86"/>
            </a:gdLst>
            <a:ahLst/>
            <a:cxnLst>
              <a:cxn ang="0">
                <a:pos x="T0" y="T1"/>
              </a:cxn>
              <a:cxn ang="0">
                <a:pos x="T2" y="T3"/>
              </a:cxn>
              <a:cxn ang="0">
                <a:pos x="T4" y="T5"/>
              </a:cxn>
              <a:cxn ang="0">
                <a:pos x="T6" y="T7"/>
              </a:cxn>
              <a:cxn ang="0">
                <a:pos x="T8" y="T9"/>
              </a:cxn>
              <a:cxn ang="0">
                <a:pos x="T10" y="T11"/>
              </a:cxn>
            </a:cxnLst>
            <a:rect l="0" t="0" r="r" b="b"/>
            <a:pathLst>
              <a:path w="121" h="86">
                <a:moveTo>
                  <a:pt x="63" y="0"/>
                </a:moveTo>
                <a:lnTo>
                  <a:pt x="121" y="0"/>
                </a:lnTo>
                <a:lnTo>
                  <a:pt x="121" y="86"/>
                </a:lnTo>
                <a:lnTo>
                  <a:pt x="63" y="86"/>
                </a:lnTo>
                <a:lnTo>
                  <a:pt x="0" y="45"/>
                </a:lnTo>
                <a:lnTo>
                  <a:pt x="63" y="0"/>
                </a:ln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2" name="Freeform 561">
            <a:extLst>
              <a:ext uri="{FF2B5EF4-FFF2-40B4-BE49-F238E27FC236}">
                <a16:creationId xmlns:a16="http://schemas.microsoft.com/office/drawing/2014/main" id="{04F6AE16-E89E-4364-8431-38C4291823FB}"/>
              </a:ext>
            </a:extLst>
          </p:cNvPr>
          <p:cNvSpPr>
            <a:spLocks noEditPoints="1"/>
          </p:cNvSpPr>
          <p:nvPr/>
        </p:nvSpPr>
        <p:spPr bwMode="auto">
          <a:xfrm>
            <a:off x="1848754" y="5194183"/>
            <a:ext cx="476593" cy="339895"/>
          </a:xfrm>
          <a:custGeom>
            <a:avLst/>
            <a:gdLst>
              <a:gd name="T0" fmla="*/ 165 w 170"/>
              <a:gd name="T1" fmla="*/ 122 h 122"/>
              <a:gd name="T2" fmla="*/ 88 w 170"/>
              <a:gd name="T3" fmla="*/ 122 h 122"/>
              <a:gd name="T4" fmla="*/ 85 w 170"/>
              <a:gd name="T5" fmla="*/ 121 h 122"/>
              <a:gd name="T6" fmla="*/ 2 w 170"/>
              <a:gd name="T7" fmla="*/ 67 h 122"/>
              <a:gd name="T8" fmla="*/ 0 w 170"/>
              <a:gd name="T9" fmla="*/ 64 h 122"/>
              <a:gd name="T10" fmla="*/ 2 w 170"/>
              <a:gd name="T11" fmla="*/ 60 h 122"/>
              <a:gd name="T12" fmla="*/ 85 w 170"/>
              <a:gd name="T13" fmla="*/ 0 h 122"/>
              <a:gd name="T14" fmla="*/ 88 w 170"/>
              <a:gd name="T15" fmla="*/ 0 h 122"/>
              <a:gd name="T16" fmla="*/ 165 w 170"/>
              <a:gd name="T17" fmla="*/ 0 h 122"/>
              <a:gd name="T18" fmla="*/ 170 w 170"/>
              <a:gd name="T19" fmla="*/ 4 h 122"/>
              <a:gd name="T20" fmla="*/ 170 w 170"/>
              <a:gd name="T21" fmla="*/ 117 h 122"/>
              <a:gd name="T22" fmla="*/ 165 w 170"/>
              <a:gd name="T23" fmla="*/ 122 h 122"/>
              <a:gd name="T24" fmla="*/ 89 w 170"/>
              <a:gd name="T25" fmla="*/ 112 h 122"/>
              <a:gd name="T26" fmla="*/ 160 w 170"/>
              <a:gd name="T27" fmla="*/ 112 h 122"/>
              <a:gd name="T28" fmla="*/ 160 w 170"/>
              <a:gd name="T29" fmla="*/ 9 h 122"/>
              <a:gd name="T30" fmla="*/ 89 w 170"/>
              <a:gd name="T31" fmla="*/ 9 h 122"/>
              <a:gd name="T32" fmla="*/ 13 w 170"/>
              <a:gd name="T33" fmla="*/ 63 h 122"/>
              <a:gd name="T34" fmla="*/ 89 w 170"/>
              <a:gd name="T35" fmla="*/ 1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122">
                <a:moveTo>
                  <a:pt x="165" y="122"/>
                </a:moveTo>
                <a:cubicBezTo>
                  <a:pt x="88" y="122"/>
                  <a:pt x="88" y="122"/>
                  <a:pt x="88" y="122"/>
                </a:cubicBezTo>
                <a:cubicBezTo>
                  <a:pt x="87" y="122"/>
                  <a:pt x="86" y="121"/>
                  <a:pt x="85" y="121"/>
                </a:cubicBezTo>
                <a:cubicBezTo>
                  <a:pt x="2" y="67"/>
                  <a:pt x="2" y="67"/>
                  <a:pt x="2" y="67"/>
                </a:cubicBezTo>
                <a:cubicBezTo>
                  <a:pt x="1" y="66"/>
                  <a:pt x="0" y="65"/>
                  <a:pt x="0" y="64"/>
                </a:cubicBezTo>
                <a:cubicBezTo>
                  <a:pt x="0" y="62"/>
                  <a:pt x="1" y="61"/>
                  <a:pt x="2" y="60"/>
                </a:cubicBezTo>
                <a:cubicBezTo>
                  <a:pt x="85" y="0"/>
                  <a:pt x="85" y="0"/>
                  <a:pt x="85" y="0"/>
                </a:cubicBezTo>
                <a:cubicBezTo>
                  <a:pt x="86" y="0"/>
                  <a:pt x="87" y="0"/>
                  <a:pt x="88" y="0"/>
                </a:cubicBezTo>
                <a:cubicBezTo>
                  <a:pt x="165" y="0"/>
                  <a:pt x="165" y="0"/>
                  <a:pt x="165" y="0"/>
                </a:cubicBezTo>
                <a:cubicBezTo>
                  <a:pt x="168" y="0"/>
                  <a:pt x="170" y="2"/>
                  <a:pt x="170" y="4"/>
                </a:cubicBezTo>
                <a:cubicBezTo>
                  <a:pt x="170" y="117"/>
                  <a:pt x="170" y="117"/>
                  <a:pt x="170" y="117"/>
                </a:cubicBezTo>
                <a:cubicBezTo>
                  <a:pt x="170" y="120"/>
                  <a:pt x="168" y="122"/>
                  <a:pt x="165" y="122"/>
                </a:cubicBezTo>
                <a:close/>
                <a:moveTo>
                  <a:pt x="89" y="112"/>
                </a:moveTo>
                <a:cubicBezTo>
                  <a:pt x="160" y="112"/>
                  <a:pt x="160" y="112"/>
                  <a:pt x="160" y="112"/>
                </a:cubicBezTo>
                <a:cubicBezTo>
                  <a:pt x="160" y="9"/>
                  <a:pt x="160" y="9"/>
                  <a:pt x="160" y="9"/>
                </a:cubicBezTo>
                <a:cubicBezTo>
                  <a:pt x="89" y="9"/>
                  <a:pt x="89" y="9"/>
                  <a:pt x="89" y="9"/>
                </a:cubicBezTo>
                <a:cubicBezTo>
                  <a:pt x="13" y="63"/>
                  <a:pt x="13" y="63"/>
                  <a:pt x="13" y="63"/>
                </a:cubicBezTo>
                <a:lnTo>
                  <a:pt x="89" y="112"/>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3" name="Freeform 562">
            <a:extLst>
              <a:ext uri="{FF2B5EF4-FFF2-40B4-BE49-F238E27FC236}">
                <a16:creationId xmlns:a16="http://schemas.microsoft.com/office/drawing/2014/main" id="{752DB1FC-6E61-4710-97C6-60328595314A}"/>
              </a:ext>
            </a:extLst>
          </p:cNvPr>
          <p:cNvSpPr>
            <a:spLocks/>
          </p:cNvSpPr>
          <p:nvPr/>
        </p:nvSpPr>
        <p:spPr bwMode="auto">
          <a:xfrm>
            <a:off x="1878310" y="4603061"/>
            <a:ext cx="432259" cy="314034"/>
          </a:xfrm>
          <a:custGeom>
            <a:avLst/>
            <a:gdLst>
              <a:gd name="T0" fmla="*/ 62 w 117"/>
              <a:gd name="T1" fmla="*/ 0 h 85"/>
              <a:gd name="T2" fmla="*/ 117 w 117"/>
              <a:gd name="T3" fmla="*/ 0 h 85"/>
              <a:gd name="T4" fmla="*/ 117 w 117"/>
              <a:gd name="T5" fmla="*/ 85 h 85"/>
              <a:gd name="T6" fmla="*/ 62 w 117"/>
              <a:gd name="T7" fmla="*/ 85 h 85"/>
              <a:gd name="T8" fmla="*/ 0 w 117"/>
              <a:gd name="T9" fmla="*/ 45 h 85"/>
              <a:gd name="T10" fmla="*/ 62 w 117"/>
              <a:gd name="T11" fmla="*/ 0 h 85"/>
            </a:gdLst>
            <a:ahLst/>
            <a:cxnLst>
              <a:cxn ang="0">
                <a:pos x="T0" y="T1"/>
              </a:cxn>
              <a:cxn ang="0">
                <a:pos x="T2" y="T3"/>
              </a:cxn>
              <a:cxn ang="0">
                <a:pos x="T4" y="T5"/>
              </a:cxn>
              <a:cxn ang="0">
                <a:pos x="T6" y="T7"/>
              </a:cxn>
              <a:cxn ang="0">
                <a:pos x="T8" y="T9"/>
              </a:cxn>
              <a:cxn ang="0">
                <a:pos x="T10" y="T11"/>
              </a:cxn>
            </a:cxnLst>
            <a:rect l="0" t="0" r="r" b="b"/>
            <a:pathLst>
              <a:path w="117" h="85">
                <a:moveTo>
                  <a:pt x="62" y="0"/>
                </a:moveTo>
                <a:lnTo>
                  <a:pt x="117" y="0"/>
                </a:lnTo>
                <a:lnTo>
                  <a:pt x="117" y="85"/>
                </a:lnTo>
                <a:lnTo>
                  <a:pt x="62" y="85"/>
                </a:lnTo>
                <a:lnTo>
                  <a:pt x="0" y="45"/>
                </a:lnTo>
                <a:lnTo>
                  <a:pt x="62" y="0"/>
                </a:ln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4" name="Freeform 563">
            <a:extLst>
              <a:ext uri="{FF2B5EF4-FFF2-40B4-BE49-F238E27FC236}">
                <a16:creationId xmlns:a16="http://schemas.microsoft.com/office/drawing/2014/main" id="{5110E714-46C8-4393-B7CC-91E53F5E1DBD}"/>
              </a:ext>
            </a:extLst>
          </p:cNvPr>
          <p:cNvSpPr>
            <a:spLocks noEditPoints="1"/>
          </p:cNvSpPr>
          <p:nvPr/>
        </p:nvSpPr>
        <p:spPr bwMode="auto">
          <a:xfrm>
            <a:off x="1863532" y="4591977"/>
            <a:ext cx="461815" cy="339895"/>
          </a:xfrm>
          <a:custGeom>
            <a:avLst/>
            <a:gdLst>
              <a:gd name="T0" fmla="*/ 160 w 165"/>
              <a:gd name="T1" fmla="*/ 122 h 122"/>
              <a:gd name="T2" fmla="*/ 88 w 165"/>
              <a:gd name="T3" fmla="*/ 122 h 122"/>
              <a:gd name="T4" fmla="*/ 86 w 165"/>
              <a:gd name="T5" fmla="*/ 121 h 122"/>
              <a:gd name="T6" fmla="*/ 3 w 165"/>
              <a:gd name="T7" fmla="*/ 68 h 122"/>
              <a:gd name="T8" fmla="*/ 0 w 165"/>
              <a:gd name="T9" fmla="*/ 64 h 122"/>
              <a:gd name="T10" fmla="*/ 2 w 165"/>
              <a:gd name="T11" fmla="*/ 60 h 122"/>
              <a:gd name="T12" fmla="*/ 85 w 165"/>
              <a:gd name="T13" fmla="*/ 1 h 122"/>
              <a:gd name="T14" fmla="*/ 88 w 165"/>
              <a:gd name="T15" fmla="*/ 0 h 122"/>
              <a:gd name="T16" fmla="*/ 160 w 165"/>
              <a:gd name="T17" fmla="*/ 0 h 122"/>
              <a:gd name="T18" fmla="*/ 165 w 165"/>
              <a:gd name="T19" fmla="*/ 4 h 122"/>
              <a:gd name="T20" fmla="*/ 165 w 165"/>
              <a:gd name="T21" fmla="*/ 117 h 122"/>
              <a:gd name="T22" fmla="*/ 160 w 165"/>
              <a:gd name="T23" fmla="*/ 122 h 122"/>
              <a:gd name="T24" fmla="*/ 89 w 165"/>
              <a:gd name="T25" fmla="*/ 113 h 122"/>
              <a:gd name="T26" fmla="*/ 155 w 165"/>
              <a:gd name="T27" fmla="*/ 113 h 122"/>
              <a:gd name="T28" fmla="*/ 155 w 165"/>
              <a:gd name="T29" fmla="*/ 9 h 122"/>
              <a:gd name="T30" fmla="*/ 90 w 165"/>
              <a:gd name="T31" fmla="*/ 9 h 122"/>
              <a:gd name="T32" fmla="*/ 13 w 165"/>
              <a:gd name="T33" fmla="*/ 63 h 122"/>
              <a:gd name="T34" fmla="*/ 89 w 165"/>
              <a:gd name="T35" fmla="*/ 11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22">
                <a:moveTo>
                  <a:pt x="160" y="122"/>
                </a:moveTo>
                <a:cubicBezTo>
                  <a:pt x="88" y="122"/>
                  <a:pt x="88" y="122"/>
                  <a:pt x="88" y="122"/>
                </a:cubicBezTo>
                <a:cubicBezTo>
                  <a:pt x="87" y="122"/>
                  <a:pt x="86" y="122"/>
                  <a:pt x="86" y="121"/>
                </a:cubicBezTo>
                <a:cubicBezTo>
                  <a:pt x="3" y="68"/>
                  <a:pt x="3" y="68"/>
                  <a:pt x="3" y="68"/>
                </a:cubicBezTo>
                <a:cubicBezTo>
                  <a:pt x="1" y="67"/>
                  <a:pt x="1" y="65"/>
                  <a:pt x="0" y="64"/>
                </a:cubicBezTo>
                <a:cubicBezTo>
                  <a:pt x="0" y="62"/>
                  <a:pt x="1" y="61"/>
                  <a:pt x="2" y="60"/>
                </a:cubicBezTo>
                <a:cubicBezTo>
                  <a:pt x="85" y="1"/>
                  <a:pt x="85" y="1"/>
                  <a:pt x="85" y="1"/>
                </a:cubicBezTo>
                <a:cubicBezTo>
                  <a:pt x="86" y="0"/>
                  <a:pt x="87" y="0"/>
                  <a:pt x="88" y="0"/>
                </a:cubicBezTo>
                <a:cubicBezTo>
                  <a:pt x="160" y="0"/>
                  <a:pt x="160" y="0"/>
                  <a:pt x="160" y="0"/>
                </a:cubicBezTo>
                <a:cubicBezTo>
                  <a:pt x="163" y="0"/>
                  <a:pt x="165" y="2"/>
                  <a:pt x="165" y="4"/>
                </a:cubicBezTo>
                <a:cubicBezTo>
                  <a:pt x="165" y="117"/>
                  <a:pt x="165" y="117"/>
                  <a:pt x="165" y="117"/>
                </a:cubicBezTo>
                <a:cubicBezTo>
                  <a:pt x="165" y="120"/>
                  <a:pt x="163" y="122"/>
                  <a:pt x="160" y="122"/>
                </a:cubicBezTo>
                <a:close/>
                <a:moveTo>
                  <a:pt x="89" y="113"/>
                </a:moveTo>
                <a:cubicBezTo>
                  <a:pt x="155" y="113"/>
                  <a:pt x="155" y="113"/>
                  <a:pt x="155" y="113"/>
                </a:cubicBezTo>
                <a:cubicBezTo>
                  <a:pt x="155" y="9"/>
                  <a:pt x="155" y="9"/>
                  <a:pt x="155" y="9"/>
                </a:cubicBezTo>
                <a:cubicBezTo>
                  <a:pt x="90" y="9"/>
                  <a:pt x="90" y="9"/>
                  <a:pt x="90" y="9"/>
                </a:cubicBezTo>
                <a:cubicBezTo>
                  <a:pt x="13" y="63"/>
                  <a:pt x="13" y="63"/>
                  <a:pt x="13" y="63"/>
                </a:cubicBezTo>
                <a:lnTo>
                  <a:pt x="89" y="113"/>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5" name="Freeform 564">
            <a:extLst>
              <a:ext uri="{FF2B5EF4-FFF2-40B4-BE49-F238E27FC236}">
                <a16:creationId xmlns:a16="http://schemas.microsoft.com/office/drawing/2014/main" id="{D2F44A9F-E66B-473A-936D-EBEE02822BBD}"/>
              </a:ext>
            </a:extLst>
          </p:cNvPr>
          <p:cNvSpPr>
            <a:spLocks/>
          </p:cNvSpPr>
          <p:nvPr/>
        </p:nvSpPr>
        <p:spPr bwMode="auto">
          <a:xfrm>
            <a:off x="2439875" y="4684341"/>
            <a:ext cx="993824" cy="860821"/>
          </a:xfrm>
          <a:custGeom>
            <a:avLst/>
            <a:gdLst>
              <a:gd name="T0" fmla="*/ 293 w 356"/>
              <a:gd name="T1" fmla="*/ 63 h 309"/>
              <a:gd name="T2" fmla="*/ 63 w 356"/>
              <a:gd name="T3" fmla="*/ 63 h 309"/>
              <a:gd name="T4" fmla="*/ 63 w 356"/>
              <a:gd name="T5" fmla="*/ 293 h 309"/>
              <a:gd name="T6" fmla="*/ 80 w 356"/>
              <a:gd name="T7" fmla="*/ 308 h 309"/>
              <a:gd name="T8" fmla="*/ 80 w 356"/>
              <a:gd name="T9" fmla="*/ 245 h 309"/>
              <a:gd name="T10" fmla="*/ 137 w 356"/>
              <a:gd name="T11" fmla="*/ 204 h 309"/>
              <a:gd name="T12" fmla="*/ 178 w 356"/>
              <a:gd name="T13" fmla="*/ 204 h 309"/>
              <a:gd name="T14" fmla="*/ 218 w 356"/>
              <a:gd name="T15" fmla="*/ 204 h 309"/>
              <a:gd name="T16" fmla="*/ 275 w 356"/>
              <a:gd name="T17" fmla="*/ 245 h 309"/>
              <a:gd name="T18" fmla="*/ 275 w 356"/>
              <a:gd name="T19" fmla="*/ 309 h 309"/>
              <a:gd name="T20" fmla="*/ 293 w 356"/>
              <a:gd name="T21" fmla="*/ 293 h 309"/>
              <a:gd name="T22" fmla="*/ 293 w 356"/>
              <a:gd name="T23" fmla="*/ 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09">
                <a:moveTo>
                  <a:pt x="293" y="63"/>
                </a:moveTo>
                <a:cubicBezTo>
                  <a:pt x="230" y="0"/>
                  <a:pt x="127" y="0"/>
                  <a:pt x="63" y="63"/>
                </a:cubicBezTo>
                <a:cubicBezTo>
                  <a:pt x="0" y="127"/>
                  <a:pt x="0" y="230"/>
                  <a:pt x="63" y="293"/>
                </a:cubicBezTo>
                <a:cubicBezTo>
                  <a:pt x="69" y="299"/>
                  <a:pt x="74" y="303"/>
                  <a:pt x="80" y="308"/>
                </a:cubicBezTo>
                <a:cubicBezTo>
                  <a:pt x="80" y="245"/>
                  <a:pt x="80" y="245"/>
                  <a:pt x="80" y="245"/>
                </a:cubicBezTo>
                <a:cubicBezTo>
                  <a:pt x="88" y="203"/>
                  <a:pt x="137" y="204"/>
                  <a:pt x="137" y="204"/>
                </a:cubicBezTo>
                <a:cubicBezTo>
                  <a:pt x="178" y="204"/>
                  <a:pt x="178" y="204"/>
                  <a:pt x="178" y="204"/>
                </a:cubicBezTo>
                <a:cubicBezTo>
                  <a:pt x="218" y="204"/>
                  <a:pt x="218" y="204"/>
                  <a:pt x="218" y="204"/>
                </a:cubicBezTo>
                <a:cubicBezTo>
                  <a:pt x="218" y="204"/>
                  <a:pt x="267" y="203"/>
                  <a:pt x="275" y="245"/>
                </a:cubicBezTo>
                <a:cubicBezTo>
                  <a:pt x="275" y="309"/>
                  <a:pt x="275" y="309"/>
                  <a:pt x="275" y="309"/>
                </a:cubicBezTo>
                <a:cubicBezTo>
                  <a:pt x="281" y="304"/>
                  <a:pt x="287" y="299"/>
                  <a:pt x="293" y="293"/>
                </a:cubicBezTo>
                <a:cubicBezTo>
                  <a:pt x="356" y="230"/>
                  <a:pt x="356" y="127"/>
                  <a:pt x="293" y="63"/>
                </a:cubicBezTo>
                <a:close/>
              </a:path>
            </a:pathLst>
          </a:custGeom>
          <a:solidFill>
            <a:srgbClr val="F29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6" name="Freeform 565">
            <a:extLst>
              <a:ext uri="{FF2B5EF4-FFF2-40B4-BE49-F238E27FC236}">
                <a16:creationId xmlns:a16="http://schemas.microsoft.com/office/drawing/2014/main" id="{898A6C65-B91C-443B-8302-580A6F02B891}"/>
              </a:ext>
            </a:extLst>
          </p:cNvPr>
          <p:cNvSpPr>
            <a:spLocks noEditPoints="1"/>
          </p:cNvSpPr>
          <p:nvPr/>
        </p:nvSpPr>
        <p:spPr bwMode="auto">
          <a:xfrm>
            <a:off x="2425097" y="4713897"/>
            <a:ext cx="1023380" cy="842348"/>
          </a:xfrm>
          <a:custGeom>
            <a:avLst/>
            <a:gdLst>
              <a:gd name="T0" fmla="*/ 280 w 366"/>
              <a:gd name="T1" fmla="*/ 302 h 302"/>
              <a:gd name="T2" fmla="*/ 278 w 366"/>
              <a:gd name="T3" fmla="*/ 302 h 302"/>
              <a:gd name="T4" fmla="*/ 275 w 366"/>
              <a:gd name="T5" fmla="*/ 298 h 302"/>
              <a:gd name="T6" fmla="*/ 275 w 366"/>
              <a:gd name="T7" fmla="*/ 234 h 302"/>
              <a:gd name="T8" fmla="*/ 224 w 366"/>
              <a:gd name="T9" fmla="*/ 198 h 302"/>
              <a:gd name="T10" fmla="*/ 142 w 366"/>
              <a:gd name="T11" fmla="*/ 198 h 302"/>
              <a:gd name="T12" fmla="*/ 142 w 366"/>
              <a:gd name="T13" fmla="*/ 198 h 302"/>
              <a:gd name="T14" fmla="*/ 90 w 366"/>
              <a:gd name="T15" fmla="*/ 235 h 302"/>
              <a:gd name="T16" fmla="*/ 90 w 366"/>
              <a:gd name="T17" fmla="*/ 297 h 302"/>
              <a:gd name="T18" fmla="*/ 88 w 366"/>
              <a:gd name="T19" fmla="*/ 301 h 302"/>
              <a:gd name="T20" fmla="*/ 83 w 366"/>
              <a:gd name="T21" fmla="*/ 301 h 302"/>
              <a:gd name="T22" fmla="*/ 65 w 366"/>
              <a:gd name="T23" fmla="*/ 285 h 302"/>
              <a:gd name="T24" fmla="*/ 65 w 366"/>
              <a:gd name="T25" fmla="*/ 49 h 302"/>
              <a:gd name="T26" fmla="*/ 183 w 366"/>
              <a:gd name="T27" fmla="*/ 0 h 302"/>
              <a:gd name="T28" fmla="*/ 301 w 366"/>
              <a:gd name="T29" fmla="*/ 49 h 302"/>
              <a:gd name="T30" fmla="*/ 301 w 366"/>
              <a:gd name="T31" fmla="*/ 285 h 302"/>
              <a:gd name="T32" fmla="*/ 282 w 366"/>
              <a:gd name="T33" fmla="*/ 301 h 302"/>
              <a:gd name="T34" fmla="*/ 280 w 366"/>
              <a:gd name="T35" fmla="*/ 302 h 302"/>
              <a:gd name="T36" fmla="*/ 223 w 366"/>
              <a:gd name="T37" fmla="*/ 189 h 302"/>
              <a:gd name="T38" fmla="*/ 284 w 366"/>
              <a:gd name="T39" fmla="*/ 233 h 302"/>
              <a:gd name="T40" fmla="*/ 284 w 366"/>
              <a:gd name="T41" fmla="*/ 288 h 302"/>
              <a:gd name="T42" fmla="*/ 295 w 366"/>
              <a:gd name="T43" fmla="*/ 279 h 302"/>
              <a:gd name="T44" fmla="*/ 295 w 366"/>
              <a:gd name="T45" fmla="*/ 56 h 302"/>
              <a:gd name="T46" fmla="*/ 183 w 366"/>
              <a:gd name="T47" fmla="*/ 9 h 302"/>
              <a:gd name="T48" fmla="*/ 71 w 366"/>
              <a:gd name="T49" fmla="*/ 56 h 302"/>
              <a:gd name="T50" fmla="*/ 71 w 366"/>
              <a:gd name="T51" fmla="*/ 279 h 302"/>
              <a:gd name="T52" fmla="*/ 81 w 366"/>
              <a:gd name="T53" fmla="*/ 287 h 302"/>
              <a:gd name="T54" fmla="*/ 81 w 366"/>
              <a:gd name="T55" fmla="*/ 234 h 302"/>
              <a:gd name="T56" fmla="*/ 141 w 366"/>
              <a:gd name="T57" fmla="*/ 189 h 302"/>
              <a:gd name="T58" fmla="*/ 223 w 366"/>
              <a:gd name="T59" fmla="*/ 189 h 302"/>
              <a:gd name="T60" fmla="*/ 223 w 366"/>
              <a:gd name="T61"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6" h="302">
                <a:moveTo>
                  <a:pt x="280" y="302"/>
                </a:moveTo>
                <a:cubicBezTo>
                  <a:pt x="279" y="302"/>
                  <a:pt x="278" y="302"/>
                  <a:pt x="278" y="302"/>
                </a:cubicBezTo>
                <a:cubicBezTo>
                  <a:pt x="276" y="301"/>
                  <a:pt x="275" y="299"/>
                  <a:pt x="275" y="298"/>
                </a:cubicBezTo>
                <a:cubicBezTo>
                  <a:pt x="275" y="234"/>
                  <a:pt x="275" y="234"/>
                  <a:pt x="275" y="234"/>
                </a:cubicBezTo>
                <a:cubicBezTo>
                  <a:pt x="269" y="200"/>
                  <a:pt x="231" y="198"/>
                  <a:pt x="224" y="198"/>
                </a:cubicBezTo>
                <a:cubicBezTo>
                  <a:pt x="142" y="198"/>
                  <a:pt x="142" y="198"/>
                  <a:pt x="142" y="198"/>
                </a:cubicBezTo>
                <a:cubicBezTo>
                  <a:pt x="142" y="198"/>
                  <a:pt x="142" y="198"/>
                  <a:pt x="142" y="198"/>
                </a:cubicBezTo>
                <a:cubicBezTo>
                  <a:pt x="134" y="198"/>
                  <a:pt x="96" y="200"/>
                  <a:pt x="90" y="235"/>
                </a:cubicBezTo>
                <a:cubicBezTo>
                  <a:pt x="90" y="297"/>
                  <a:pt x="90" y="297"/>
                  <a:pt x="90" y="297"/>
                </a:cubicBezTo>
                <a:cubicBezTo>
                  <a:pt x="90" y="299"/>
                  <a:pt x="89" y="300"/>
                  <a:pt x="88" y="301"/>
                </a:cubicBezTo>
                <a:cubicBezTo>
                  <a:pt x="86" y="302"/>
                  <a:pt x="84" y="302"/>
                  <a:pt x="83" y="301"/>
                </a:cubicBezTo>
                <a:cubicBezTo>
                  <a:pt x="76" y="295"/>
                  <a:pt x="70" y="290"/>
                  <a:pt x="65" y="285"/>
                </a:cubicBezTo>
                <a:cubicBezTo>
                  <a:pt x="0" y="220"/>
                  <a:pt x="0" y="114"/>
                  <a:pt x="65" y="49"/>
                </a:cubicBezTo>
                <a:cubicBezTo>
                  <a:pt x="96" y="18"/>
                  <a:pt x="138" y="0"/>
                  <a:pt x="183" y="0"/>
                </a:cubicBezTo>
                <a:cubicBezTo>
                  <a:pt x="228" y="0"/>
                  <a:pt x="270" y="18"/>
                  <a:pt x="301" y="49"/>
                </a:cubicBezTo>
                <a:cubicBezTo>
                  <a:pt x="366" y="114"/>
                  <a:pt x="366" y="220"/>
                  <a:pt x="301" y="285"/>
                </a:cubicBezTo>
                <a:cubicBezTo>
                  <a:pt x="296" y="291"/>
                  <a:pt x="290" y="296"/>
                  <a:pt x="282" y="301"/>
                </a:cubicBezTo>
                <a:cubicBezTo>
                  <a:pt x="282" y="302"/>
                  <a:pt x="281" y="302"/>
                  <a:pt x="280" y="302"/>
                </a:cubicBezTo>
                <a:close/>
                <a:moveTo>
                  <a:pt x="223" y="189"/>
                </a:moveTo>
                <a:cubicBezTo>
                  <a:pt x="229" y="189"/>
                  <a:pt x="276" y="190"/>
                  <a:pt x="284" y="233"/>
                </a:cubicBezTo>
                <a:cubicBezTo>
                  <a:pt x="284" y="288"/>
                  <a:pt x="284" y="288"/>
                  <a:pt x="284" y="288"/>
                </a:cubicBezTo>
                <a:cubicBezTo>
                  <a:pt x="288" y="285"/>
                  <a:pt x="292" y="282"/>
                  <a:pt x="295" y="279"/>
                </a:cubicBezTo>
                <a:cubicBezTo>
                  <a:pt x="356" y="217"/>
                  <a:pt x="356" y="117"/>
                  <a:pt x="295" y="56"/>
                </a:cubicBezTo>
                <a:cubicBezTo>
                  <a:pt x="265" y="26"/>
                  <a:pt x="225" y="9"/>
                  <a:pt x="183" y="9"/>
                </a:cubicBezTo>
                <a:cubicBezTo>
                  <a:pt x="141" y="9"/>
                  <a:pt x="101" y="26"/>
                  <a:pt x="71" y="56"/>
                </a:cubicBezTo>
                <a:cubicBezTo>
                  <a:pt x="10" y="117"/>
                  <a:pt x="10" y="217"/>
                  <a:pt x="71" y="279"/>
                </a:cubicBezTo>
                <a:cubicBezTo>
                  <a:pt x="74" y="282"/>
                  <a:pt x="77" y="285"/>
                  <a:pt x="81" y="287"/>
                </a:cubicBezTo>
                <a:cubicBezTo>
                  <a:pt x="81" y="234"/>
                  <a:pt x="81" y="234"/>
                  <a:pt x="81" y="234"/>
                </a:cubicBezTo>
                <a:cubicBezTo>
                  <a:pt x="89" y="190"/>
                  <a:pt x="136" y="189"/>
                  <a:pt x="141" y="189"/>
                </a:cubicBezTo>
                <a:cubicBezTo>
                  <a:pt x="223" y="189"/>
                  <a:pt x="223" y="189"/>
                  <a:pt x="223" y="189"/>
                </a:cubicBezTo>
                <a:cubicBezTo>
                  <a:pt x="223" y="189"/>
                  <a:pt x="223" y="189"/>
                  <a:pt x="223" y="18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7" name="Freeform 566">
            <a:extLst>
              <a:ext uri="{FF2B5EF4-FFF2-40B4-BE49-F238E27FC236}">
                <a16:creationId xmlns:a16="http://schemas.microsoft.com/office/drawing/2014/main" id="{A95F20C3-4BF1-46A0-B8F8-9A91937E9699}"/>
              </a:ext>
            </a:extLst>
          </p:cNvPr>
          <p:cNvSpPr>
            <a:spLocks/>
          </p:cNvSpPr>
          <p:nvPr/>
        </p:nvSpPr>
        <p:spPr bwMode="auto">
          <a:xfrm>
            <a:off x="2661545" y="5249599"/>
            <a:ext cx="543094" cy="413785"/>
          </a:xfrm>
          <a:custGeom>
            <a:avLst/>
            <a:gdLst>
              <a:gd name="T0" fmla="*/ 138 w 195"/>
              <a:gd name="T1" fmla="*/ 1 h 148"/>
              <a:gd name="T2" fmla="*/ 98 w 195"/>
              <a:gd name="T3" fmla="*/ 1 h 148"/>
              <a:gd name="T4" fmla="*/ 57 w 195"/>
              <a:gd name="T5" fmla="*/ 1 h 148"/>
              <a:gd name="T6" fmla="*/ 0 w 195"/>
              <a:gd name="T7" fmla="*/ 42 h 148"/>
              <a:gd name="T8" fmla="*/ 0 w 195"/>
              <a:gd name="T9" fmla="*/ 105 h 148"/>
              <a:gd name="T10" fmla="*/ 195 w 195"/>
              <a:gd name="T11" fmla="*/ 106 h 148"/>
              <a:gd name="T12" fmla="*/ 195 w 195"/>
              <a:gd name="T13" fmla="*/ 42 h 148"/>
              <a:gd name="T14" fmla="*/ 138 w 195"/>
              <a:gd name="T15" fmla="*/ 1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48">
                <a:moveTo>
                  <a:pt x="138" y="1"/>
                </a:moveTo>
                <a:cubicBezTo>
                  <a:pt x="98" y="1"/>
                  <a:pt x="98" y="1"/>
                  <a:pt x="98" y="1"/>
                </a:cubicBezTo>
                <a:cubicBezTo>
                  <a:pt x="57" y="1"/>
                  <a:pt x="57" y="1"/>
                  <a:pt x="57" y="1"/>
                </a:cubicBezTo>
                <a:cubicBezTo>
                  <a:pt x="57" y="1"/>
                  <a:pt x="8" y="0"/>
                  <a:pt x="0" y="42"/>
                </a:cubicBezTo>
                <a:cubicBezTo>
                  <a:pt x="0" y="105"/>
                  <a:pt x="0" y="105"/>
                  <a:pt x="0" y="105"/>
                </a:cubicBezTo>
                <a:cubicBezTo>
                  <a:pt x="58" y="148"/>
                  <a:pt x="137" y="148"/>
                  <a:pt x="195" y="106"/>
                </a:cubicBezTo>
                <a:cubicBezTo>
                  <a:pt x="195" y="42"/>
                  <a:pt x="195" y="42"/>
                  <a:pt x="195" y="42"/>
                </a:cubicBezTo>
                <a:cubicBezTo>
                  <a:pt x="187" y="0"/>
                  <a:pt x="138" y="1"/>
                  <a:pt x="13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8" name="Freeform 567">
            <a:extLst>
              <a:ext uri="{FF2B5EF4-FFF2-40B4-BE49-F238E27FC236}">
                <a16:creationId xmlns:a16="http://schemas.microsoft.com/office/drawing/2014/main" id="{F3822CC9-F483-4361-BA25-E440B940DB02}"/>
              </a:ext>
            </a:extLst>
          </p:cNvPr>
          <p:cNvSpPr>
            <a:spLocks noEditPoints="1"/>
          </p:cNvSpPr>
          <p:nvPr/>
        </p:nvSpPr>
        <p:spPr bwMode="auto">
          <a:xfrm>
            <a:off x="2650463" y="5242210"/>
            <a:ext cx="568954" cy="406396"/>
          </a:xfrm>
          <a:custGeom>
            <a:avLst/>
            <a:gdLst>
              <a:gd name="T0" fmla="*/ 102 w 203"/>
              <a:gd name="T1" fmla="*/ 145 h 145"/>
              <a:gd name="T2" fmla="*/ 102 w 203"/>
              <a:gd name="T3" fmla="*/ 145 h 145"/>
              <a:gd name="T4" fmla="*/ 2 w 203"/>
              <a:gd name="T5" fmla="*/ 112 h 145"/>
              <a:gd name="T6" fmla="*/ 0 w 203"/>
              <a:gd name="T7" fmla="*/ 108 h 145"/>
              <a:gd name="T8" fmla="*/ 0 w 203"/>
              <a:gd name="T9" fmla="*/ 45 h 145"/>
              <a:gd name="T10" fmla="*/ 60 w 203"/>
              <a:gd name="T11" fmla="*/ 0 h 145"/>
              <a:gd name="T12" fmla="*/ 142 w 203"/>
              <a:gd name="T13" fmla="*/ 0 h 145"/>
              <a:gd name="T14" fmla="*/ 142 w 203"/>
              <a:gd name="T15" fmla="*/ 0 h 145"/>
              <a:gd name="T16" fmla="*/ 203 w 203"/>
              <a:gd name="T17" fmla="*/ 44 h 145"/>
              <a:gd name="T18" fmla="*/ 203 w 203"/>
              <a:gd name="T19" fmla="*/ 109 h 145"/>
              <a:gd name="T20" fmla="*/ 201 w 203"/>
              <a:gd name="T21" fmla="*/ 112 h 145"/>
              <a:gd name="T22" fmla="*/ 102 w 203"/>
              <a:gd name="T23" fmla="*/ 145 h 145"/>
              <a:gd name="T24" fmla="*/ 9 w 203"/>
              <a:gd name="T25" fmla="*/ 106 h 145"/>
              <a:gd name="T26" fmla="*/ 102 w 203"/>
              <a:gd name="T27" fmla="*/ 136 h 145"/>
              <a:gd name="T28" fmla="*/ 102 w 203"/>
              <a:gd name="T29" fmla="*/ 136 h 145"/>
              <a:gd name="T30" fmla="*/ 194 w 203"/>
              <a:gd name="T31" fmla="*/ 106 h 145"/>
              <a:gd name="T32" fmla="*/ 194 w 203"/>
              <a:gd name="T33" fmla="*/ 45 h 145"/>
              <a:gd name="T34" fmla="*/ 143 w 203"/>
              <a:gd name="T35" fmla="*/ 9 h 145"/>
              <a:gd name="T36" fmla="*/ 61 w 203"/>
              <a:gd name="T37" fmla="*/ 9 h 145"/>
              <a:gd name="T38" fmla="*/ 61 w 203"/>
              <a:gd name="T39" fmla="*/ 9 h 145"/>
              <a:gd name="T40" fmla="*/ 9 w 203"/>
              <a:gd name="T41" fmla="*/ 46 h 145"/>
              <a:gd name="T42" fmla="*/ 9 w 203"/>
              <a:gd name="T43" fmla="*/ 10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3" h="145">
                <a:moveTo>
                  <a:pt x="102" y="145"/>
                </a:moveTo>
                <a:cubicBezTo>
                  <a:pt x="102" y="145"/>
                  <a:pt x="102" y="145"/>
                  <a:pt x="102" y="145"/>
                </a:cubicBezTo>
                <a:cubicBezTo>
                  <a:pt x="66" y="145"/>
                  <a:pt x="31" y="134"/>
                  <a:pt x="2" y="112"/>
                </a:cubicBezTo>
                <a:cubicBezTo>
                  <a:pt x="1" y="111"/>
                  <a:pt x="0" y="109"/>
                  <a:pt x="0" y="108"/>
                </a:cubicBezTo>
                <a:cubicBezTo>
                  <a:pt x="0" y="45"/>
                  <a:pt x="0" y="45"/>
                  <a:pt x="0" y="45"/>
                </a:cubicBezTo>
                <a:cubicBezTo>
                  <a:pt x="8" y="1"/>
                  <a:pt x="55" y="0"/>
                  <a:pt x="60" y="0"/>
                </a:cubicBezTo>
                <a:cubicBezTo>
                  <a:pt x="142" y="0"/>
                  <a:pt x="142" y="0"/>
                  <a:pt x="142" y="0"/>
                </a:cubicBezTo>
                <a:cubicBezTo>
                  <a:pt x="142" y="0"/>
                  <a:pt x="142" y="0"/>
                  <a:pt x="142" y="0"/>
                </a:cubicBezTo>
                <a:cubicBezTo>
                  <a:pt x="148" y="0"/>
                  <a:pt x="195" y="1"/>
                  <a:pt x="203" y="44"/>
                </a:cubicBezTo>
                <a:cubicBezTo>
                  <a:pt x="203" y="109"/>
                  <a:pt x="203" y="109"/>
                  <a:pt x="203" y="109"/>
                </a:cubicBezTo>
                <a:cubicBezTo>
                  <a:pt x="203" y="110"/>
                  <a:pt x="203" y="112"/>
                  <a:pt x="201" y="112"/>
                </a:cubicBezTo>
                <a:cubicBezTo>
                  <a:pt x="173" y="134"/>
                  <a:pt x="138" y="145"/>
                  <a:pt x="102" y="145"/>
                </a:cubicBezTo>
                <a:close/>
                <a:moveTo>
                  <a:pt x="9" y="106"/>
                </a:moveTo>
                <a:cubicBezTo>
                  <a:pt x="36" y="125"/>
                  <a:pt x="68" y="136"/>
                  <a:pt x="102" y="136"/>
                </a:cubicBezTo>
                <a:cubicBezTo>
                  <a:pt x="102" y="136"/>
                  <a:pt x="102" y="136"/>
                  <a:pt x="102" y="136"/>
                </a:cubicBezTo>
                <a:cubicBezTo>
                  <a:pt x="135" y="136"/>
                  <a:pt x="167" y="126"/>
                  <a:pt x="194" y="106"/>
                </a:cubicBezTo>
                <a:cubicBezTo>
                  <a:pt x="194" y="45"/>
                  <a:pt x="194" y="45"/>
                  <a:pt x="194" y="45"/>
                </a:cubicBezTo>
                <a:cubicBezTo>
                  <a:pt x="188" y="11"/>
                  <a:pt x="150" y="9"/>
                  <a:pt x="143" y="9"/>
                </a:cubicBezTo>
                <a:cubicBezTo>
                  <a:pt x="61" y="9"/>
                  <a:pt x="61" y="9"/>
                  <a:pt x="61" y="9"/>
                </a:cubicBezTo>
                <a:cubicBezTo>
                  <a:pt x="61" y="9"/>
                  <a:pt x="61" y="9"/>
                  <a:pt x="61" y="9"/>
                </a:cubicBezTo>
                <a:cubicBezTo>
                  <a:pt x="53" y="9"/>
                  <a:pt x="15" y="11"/>
                  <a:pt x="9" y="46"/>
                </a:cubicBezTo>
                <a:lnTo>
                  <a:pt x="9" y="106"/>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99" name="Freeform 568">
            <a:extLst>
              <a:ext uri="{FF2B5EF4-FFF2-40B4-BE49-F238E27FC236}">
                <a16:creationId xmlns:a16="http://schemas.microsoft.com/office/drawing/2014/main" id="{167649D5-3F90-49B1-B745-2598DC95B714}"/>
              </a:ext>
            </a:extLst>
          </p:cNvPr>
          <p:cNvSpPr>
            <a:spLocks/>
          </p:cNvSpPr>
          <p:nvPr/>
        </p:nvSpPr>
        <p:spPr bwMode="auto">
          <a:xfrm>
            <a:off x="2820410" y="4857981"/>
            <a:ext cx="225366" cy="321423"/>
          </a:xfrm>
          <a:custGeom>
            <a:avLst/>
            <a:gdLst>
              <a:gd name="T0" fmla="*/ 81 w 81"/>
              <a:gd name="T1" fmla="*/ 76 h 116"/>
              <a:gd name="T2" fmla="*/ 41 w 81"/>
              <a:gd name="T3" fmla="*/ 116 h 116"/>
              <a:gd name="T4" fmla="*/ 41 w 81"/>
              <a:gd name="T5" fmla="*/ 116 h 116"/>
              <a:gd name="T6" fmla="*/ 0 w 81"/>
              <a:gd name="T7" fmla="*/ 76 h 116"/>
              <a:gd name="T8" fmla="*/ 0 w 81"/>
              <a:gd name="T9" fmla="*/ 41 h 116"/>
              <a:gd name="T10" fmla="*/ 41 w 81"/>
              <a:gd name="T11" fmla="*/ 0 h 116"/>
              <a:gd name="T12" fmla="*/ 41 w 81"/>
              <a:gd name="T13" fmla="*/ 0 h 116"/>
              <a:gd name="T14" fmla="*/ 81 w 81"/>
              <a:gd name="T15" fmla="*/ 41 h 116"/>
              <a:gd name="T16" fmla="*/ 81 w 81"/>
              <a:gd name="T17" fmla="*/ 7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16">
                <a:moveTo>
                  <a:pt x="81" y="76"/>
                </a:moveTo>
                <a:cubicBezTo>
                  <a:pt x="81" y="98"/>
                  <a:pt x="63" y="116"/>
                  <a:pt x="41" y="116"/>
                </a:cubicBezTo>
                <a:cubicBezTo>
                  <a:pt x="41" y="116"/>
                  <a:pt x="41" y="116"/>
                  <a:pt x="41" y="116"/>
                </a:cubicBezTo>
                <a:cubicBezTo>
                  <a:pt x="18" y="116"/>
                  <a:pt x="0" y="98"/>
                  <a:pt x="0" y="76"/>
                </a:cubicBezTo>
                <a:cubicBezTo>
                  <a:pt x="0" y="41"/>
                  <a:pt x="0" y="41"/>
                  <a:pt x="0" y="41"/>
                </a:cubicBezTo>
                <a:cubicBezTo>
                  <a:pt x="0" y="18"/>
                  <a:pt x="18" y="0"/>
                  <a:pt x="41" y="0"/>
                </a:cubicBezTo>
                <a:cubicBezTo>
                  <a:pt x="41" y="0"/>
                  <a:pt x="41" y="0"/>
                  <a:pt x="41" y="0"/>
                </a:cubicBezTo>
                <a:cubicBezTo>
                  <a:pt x="63" y="0"/>
                  <a:pt x="81" y="18"/>
                  <a:pt x="81" y="41"/>
                </a:cubicBezTo>
                <a:lnTo>
                  <a:pt x="81"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0" name="Freeform 569">
            <a:extLst>
              <a:ext uri="{FF2B5EF4-FFF2-40B4-BE49-F238E27FC236}">
                <a16:creationId xmlns:a16="http://schemas.microsoft.com/office/drawing/2014/main" id="{0D4A9F55-40AC-46F5-BE94-1F11B9B23E43}"/>
              </a:ext>
            </a:extLst>
          </p:cNvPr>
          <p:cNvSpPr>
            <a:spLocks noEditPoints="1"/>
          </p:cNvSpPr>
          <p:nvPr/>
        </p:nvSpPr>
        <p:spPr bwMode="auto">
          <a:xfrm>
            <a:off x="2809326" y="4846899"/>
            <a:ext cx="251227" cy="347284"/>
          </a:xfrm>
          <a:custGeom>
            <a:avLst/>
            <a:gdLst>
              <a:gd name="T0" fmla="*/ 45 w 90"/>
              <a:gd name="T1" fmla="*/ 125 h 125"/>
              <a:gd name="T2" fmla="*/ 0 w 90"/>
              <a:gd name="T3" fmla="*/ 80 h 125"/>
              <a:gd name="T4" fmla="*/ 0 w 90"/>
              <a:gd name="T5" fmla="*/ 45 h 125"/>
              <a:gd name="T6" fmla="*/ 45 w 90"/>
              <a:gd name="T7" fmla="*/ 0 h 125"/>
              <a:gd name="T8" fmla="*/ 90 w 90"/>
              <a:gd name="T9" fmla="*/ 45 h 125"/>
              <a:gd name="T10" fmla="*/ 90 w 90"/>
              <a:gd name="T11" fmla="*/ 80 h 125"/>
              <a:gd name="T12" fmla="*/ 45 w 90"/>
              <a:gd name="T13" fmla="*/ 125 h 125"/>
              <a:gd name="T14" fmla="*/ 45 w 90"/>
              <a:gd name="T15" fmla="*/ 9 h 125"/>
              <a:gd name="T16" fmla="*/ 9 w 90"/>
              <a:gd name="T17" fmla="*/ 45 h 125"/>
              <a:gd name="T18" fmla="*/ 9 w 90"/>
              <a:gd name="T19" fmla="*/ 80 h 125"/>
              <a:gd name="T20" fmla="*/ 45 w 90"/>
              <a:gd name="T21" fmla="*/ 116 h 125"/>
              <a:gd name="T22" fmla="*/ 80 w 90"/>
              <a:gd name="T23" fmla="*/ 80 h 125"/>
              <a:gd name="T24" fmla="*/ 80 w 90"/>
              <a:gd name="T25" fmla="*/ 45 h 125"/>
              <a:gd name="T26" fmla="*/ 45 w 90"/>
              <a:gd name="T27"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25">
                <a:moveTo>
                  <a:pt x="45" y="125"/>
                </a:moveTo>
                <a:cubicBezTo>
                  <a:pt x="20" y="125"/>
                  <a:pt x="0" y="105"/>
                  <a:pt x="0" y="80"/>
                </a:cubicBezTo>
                <a:cubicBezTo>
                  <a:pt x="0" y="45"/>
                  <a:pt x="0" y="45"/>
                  <a:pt x="0" y="45"/>
                </a:cubicBezTo>
                <a:cubicBezTo>
                  <a:pt x="0" y="20"/>
                  <a:pt x="20" y="0"/>
                  <a:pt x="45" y="0"/>
                </a:cubicBezTo>
                <a:cubicBezTo>
                  <a:pt x="69" y="0"/>
                  <a:pt x="90" y="20"/>
                  <a:pt x="90" y="45"/>
                </a:cubicBezTo>
                <a:cubicBezTo>
                  <a:pt x="90" y="80"/>
                  <a:pt x="90" y="80"/>
                  <a:pt x="90" y="80"/>
                </a:cubicBezTo>
                <a:cubicBezTo>
                  <a:pt x="90" y="105"/>
                  <a:pt x="69" y="125"/>
                  <a:pt x="45" y="125"/>
                </a:cubicBezTo>
                <a:close/>
                <a:moveTo>
                  <a:pt x="45" y="9"/>
                </a:moveTo>
                <a:cubicBezTo>
                  <a:pt x="25" y="9"/>
                  <a:pt x="9" y="25"/>
                  <a:pt x="9" y="45"/>
                </a:cubicBezTo>
                <a:cubicBezTo>
                  <a:pt x="9" y="80"/>
                  <a:pt x="9" y="80"/>
                  <a:pt x="9" y="80"/>
                </a:cubicBezTo>
                <a:cubicBezTo>
                  <a:pt x="9" y="100"/>
                  <a:pt x="25" y="116"/>
                  <a:pt x="45" y="116"/>
                </a:cubicBezTo>
                <a:cubicBezTo>
                  <a:pt x="64" y="116"/>
                  <a:pt x="80" y="100"/>
                  <a:pt x="80" y="80"/>
                </a:cubicBezTo>
                <a:cubicBezTo>
                  <a:pt x="80" y="45"/>
                  <a:pt x="80" y="45"/>
                  <a:pt x="80" y="45"/>
                </a:cubicBezTo>
                <a:cubicBezTo>
                  <a:pt x="80" y="25"/>
                  <a:pt x="64" y="9"/>
                  <a:pt x="45"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1" name="Freeform 570">
            <a:extLst>
              <a:ext uri="{FF2B5EF4-FFF2-40B4-BE49-F238E27FC236}">
                <a16:creationId xmlns:a16="http://schemas.microsoft.com/office/drawing/2014/main" id="{4A6B644A-8B13-4B9E-9ADA-84A629068A66}"/>
              </a:ext>
            </a:extLst>
          </p:cNvPr>
          <p:cNvSpPr>
            <a:spLocks/>
          </p:cNvSpPr>
          <p:nvPr/>
        </p:nvSpPr>
        <p:spPr bwMode="auto">
          <a:xfrm>
            <a:off x="2934939" y="5393686"/>
            <a:ext cx="0" cy="243838"/>
          </a:xfrm>
          <a:custGeom>
            <a:avLst/>
            <a:gdLst>
              <a:gd name="T0" fmla="*/ 66 h 66"/>
              <a:gd name="T1" fmla="*/ 0 h 66"/>
              <a:gd name="T2" fmla="*/ 66 h 66"/>
            </a:gdLst>
            <a:ahLst/>
            <a:cxnLst>
              <a:cxn ang="0">
                <a:pos x="0" y="T0"/>
              </a:cxn>
              <a:cxn ang="0">
                <a:pos x="0" y="T1"/>
              </a:cxn>
              <a:cxn ang="0">
                <a:pos x="0" y="T2"/>
              </a:cxn>
            </a:cxnLst>
            <a:rect l="0" t="0" r="r" b="b"/>
            <a:pathLst>
              <a:path h="66">
                <a:moveTo>
                  <a:pt x="0" y="66"/>
                </a:moveTo>
                <a:lnTo>
                  <a:pt x="0"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2" name="Line 571">
            <a:extLst>
              <a:ext uri="{FF2B5EF4-FFF2-40B4-BE49-F238E27FC236}">
                <a16:creationId xmlns:a16="http://schemas.microsoft.com/office/drawing/2014/main" id="{353DF757-6F39-4726-B465-BFF6F31173F5}"/>
              </a:ext>
            </a:extLst>
          </p:cNvPr>
          <p:cNvSpPr>
            <a:spLocks noChangeShapeType="1"/>
          </p:cNvSpPr>
          <p:nvPr/>
        </p:nvSpPr>
        <p:spPr bwMode="auto">
          <a:xfrm flipV="1">
            <a:off x="2934939" y="5393686"/>
            <a:ext cx="0" cy="2438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3" name="Freeform 572">
            <a:extLst>
              <a:ext uri="{FF2B5EF4-FFF2-40B4-BE49-F238E27FC236}">
                <a16:creationId xmlns:a16="http://schemas.microsoft.com/office/drawing/2014/main" id="{001B54AD-6BDF-4493-9615-26FD3DF53298}"/>
              </a:ext>
            </a:extLst>
          </p:cNvPr>
          <p:cNvSpPr>
            <a:spLocks/>
          </p:cNvSpPr>
          <p:nvPr/>
        </p:nvSpPr>
        <p:spPr bwMode="auto">
          <a:xfrm>
            <a:off x="2920161" y="5382601"/>
            <a:ext cx="29556" cy="266005"/>
          </a:xfrm>
          <a:custGeom>
            <a:avLst/>
            <a:gdLst>
              <a:gd name="T0" fmla="*/ 5 w 10"/>
              <a:gd name="T1" fmla="*/ 95 h 95"/>
              <a:gd name="T2" fmla="*/ 0 w 10"/>
              <a:gd name="T3" fmla="*/ 91 h 95"/>
              <a:gd name="T4" fmla="*/ 0 w 10"/>
              <a:gd name="T5" fmla="*/ 4 h 95"/>
              <a:gd name="T6" fmla="*/ 5 w 10"/>
              <a:gd name="T7" fmla="*/ 0 h 95"/>
              <a:gd name="T8" fmla="*/ 10 w 10"/>
              <a:gd name="T9" fmla="*/ 4 h 95"/>
              <a:gd name="T10" fmla="*/ 10 w 10"/>
              <a:gd name="T11" fmla="*/ 91 h 95"/>
              <a:gd name="T12" fmla="*/ 5 w 10"/>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10" h="95">
                <a:moveTo>
                  <a:pt x="5" y="95"/>
                </a:moveTo>
                <a:cubicBezTo>
                  <a:pt x="3" y="95"/>
                  <a:pt x="0" y="93"/>
                  <a:pt x="0" y="91"/>
                </a:cubicBezTo>
                <a:cubicBezTo>
                  <a:pt x="0" y="4"/>
                  <a:pt x="0" y="4"/>
                  <a:pt x="0" y="4"/>
                </a:cubicBezTo>
                <a:cubicBezTo>
                  <a:pt x="0" y="2"/>
                  <a:pt x="3" y="0"/>
                  <a:pt x="5" y="0"/>
                </a:cubicBezTo>
                <a:cubicBezTo>
                  <a:pt x="8" y="0"/>
                  <a:pt x="10" y="2"/>
                  <a:pt x="10" y="4"/>
                </a:cubicBezTo>
                <a:cubicBezTo>
                  <a:pt x="10" y="91"/>
                  <a:pt x="10" y="91"/>
                  <a:pt x="10" y="91"/>
                </a:cubicBezTo>
                <a:cubicBezTo>
                  <a:pt x="10" y="93"/>
                  <a:pt x="8" y="95"/>
                  <a:pt x="5" y="95"/>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4" name="Freeform 573">
            <a:extLst>
              <a:ext uri="{FF2B5EF4-FFF2-40B4-BE49-F238E27FC236}">
                <a16:creationId xmlns:a16="http://schemas.microsoft.com/office/drawing/2014/main" id="{C95D85D1-255B-4F57-B2F3-1802FC44BCFB}"/>
              </a:ext>
            </a:extLst>
          </p:cNvPr>
          <p:cNvSpPr>
            <a:spLocks/>
          </p:cNvSpPr>
          <p:nvPr/>
        </p:nvSpPr>
        <p:spPr bwMode="auto">
          <a:xfrm>
            <a:off x="3005136" y="5430631"/>
            <a:ext cx="118224" cy="88668"/>
          </a:xfrm>
          <a:custGeom>
            <a:avLst/>
            <a:gdLst>
              <a:gd name="T0" fmla="*/ 0 w 42"/>
              <a:gd name="T1" fmla="*/ 0 h 32"/>
              <a:gd name="T2" fmla="*/ 0 w 42"/>
              <a:gd name="T3" fmla="*/ 19 h 32"/>
              <a:gd name="T4" fmla="*/ 14 w 42"/>
              <a:gd name="T5" fmla="*/ 32 h 32"/>
              <a:gd name="T6" fmla="*/ 29 w 42"/>
              <a:gd name="T7" fmla="*/ 32 h 32"/>
              <a:gd name="T8" fmla="*/ 42 w 42"/>
              <a:gd name="T9" fmla="*/ 19 h 32"/>
              <a:gd name="T10" fmla="*/ 42 w 42"/>
              <a:gd name="T11" fmla="*/ 0 h 32"/>
              <a:gd name="T12" fmla="*/ 0 w 4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42" h="32">
                <a:moveTo>
                  <a:pt x="0" y="0"/>
                </a:moveTo>
                <a:cubicBezTo>
                  <a:pt x="0" y="19"/>
                  <a:pt x="0" y="19"/>
                  <a:pt x="0" y="19"/>
                </a:cubicBezTo>
                <a:cubicBezTo>
                  <a:pt x="0" y="26"/>
                  <a:pt x="6" y="32"/>
                  <a:pt x="14" y="32"/>
                </a:cubicBezTo>
                <a:cubicBezTo>
                  <a:pt x="29" y="32"/>
                  <a:pt x="29" y="32"/>
                  <a:pt x="29" y="32"/>
                </a:cubicBezTo>
                <a:cubicBezTo>
                  <a:pt x="36" y="32"/>
                  <a:pt x="42" y="26"/>
                  <a:pt x="42" y="19"/>
                </a:cubicBezTo>
                <a:cubicBezTo>
                  <a:pt x="42" y="0"/>
                  <a:pt x="42" y="0"/>
                  <a:pt x="4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5" name="Freeform 574">
            <a:extLst>
              <a:ext uri="{FF2B5EF4-FFF2-40B4-BE49-F238E27FC236}">
                <a16:creationId xmlns:a16="http://schemas.microsoft.com/office/drawing/2014/main" id="{59937E91-6D5C-4477-9878-06B64D841BAA}"/>
              </a:ext>
            </a:extLst>
          </p:cNvPr>
          <p:cNvSpPr>
            <a:spLocks noEditPoints="1"/>
          </p:cNvSpPr>
          <p:nvPr/>
        </p:nvSpPr>
        <p:spPr bwMode="auto">
          <a:xfrm>
            <a:off x="2994051" y="5419547"/>
            <a:ext cx="144087" cy="114531"/>
          </a:xfrm>
          <a:custGeom>
            <a:avLst/>
            <a:gdLst>
              <a:gd name="T0" fmla="*/ 33 w 51"/>
              <a:gd name="T1" fmla="*/ 41 h 41"/>
              <a:gd name="T2" fmla="*/ 18 w 51"/>
              <a:gd name="T3" fmla="*/ 41 h 41"/>
              <a:gd name="T4" fmla="*/ 0 w 51"/>
              <a:gd name="T5" fmla="*/ 23 h 41"/>
              <a:gd name="T6" fmla="*/ 0 w 51"/>
              <a:gd name="T7" fmla="*/ 4 h 41"/>
              <a:gd name="T8" fmla="*/ 4 w 51"/>
              <a:gd name="T9" fmla="*/ 0 h 41"/>
              <a:gd name="T10" fmla="*/ 46 w 51"/>
              <a:gd name="T11" fmla="*/ 0 h 41"/>
              <a:gd name="T12" fmla="*/ 51 w 51"/>
              <a:gd name="T13" fmla="*/ 4 h 41"/>
              <a:gd name="T14" fmla="*/ 51 w 51"/>
              <a:gd name="T15" fmla="*/ 23 h 41"/>
              <a:gd name="T16" fmla="*/ 33 w 51"/>
              <a:gd name="T17" fmla="*/ 41 h 41"/>
              <a:gd name="T18" fmla="*/ 9 w 51"/>
              <a:gd name="T19" fmla="*/ 9 h 41"/>
              <a:gd name="T20" fmla="*/ 9 w 51"/>
              <a:gd name="T21" fmla="*/ 23 h 41"/>
              <a:gd name="T22" fmla="*/ 18 w 51"/>
              <a:gd name="T23" fmla="*/ 32 h 41"/>
              <a:gd name="T24" fmla="*/ 33 w 51"/>
              <a:gd name="T25" fmla="*/ 32 h 41"/>
              <a:gd name="T26" fmla="*/ 42 w 51"/>
              <a:gd name="T27" fmla="*/ 23 h 41"/>
              <a:gd name="T28" fmla="*/ 42 w 51"/>
              <a:gd name="T29" fmla="*/ 9 h 41"/>
              <a:gd name="T30" fmla="*/ 9 w 51"/>
              <a:gd name="T31"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41">
                <a:moveTo>
                  <a:pt x="33" y="41"/>
                </a:moveTo>
                <a:cubicBezTo>
                  <a:pt x="18" y="41"/>
                  <a:pt x="18" y="41"/>
                  <a:pt x="18" y="41"/>
                </a:cubicBezTo>
                <a:cubicBezTo>
                  <a:pt x="8" y="41"/>
                  <a:pt x="0" y="33"/>
                  <a:pt x="0" y="23"/>
                </a:cubicBezTo>
                <a:cubicBezTo>
                  <a:pt x="0" y="4"/>
                  <a:pt x="0" y="4"/>
                  <a:pt x="0" y="4"/>
                </a:cubicBezTo>
                <a:cubicBezTo>
                  <a:pt x="0" y="2"/>
                  <a:pt x="2" y="0"/>
                  <a:pt x="4" y="0"/>
                </a:cubicBezTo>
                <a:cubicBezTo>
                  <a:pt x="46" y="0"/>
                  <a:pt x="46" y="0"/>
                  <a:pt x="46" y="0"/>
                </a:cubicBezTo>
                <a:cubicBezTo>
                  <a:pt x="49" y="0"/>
                  <a:pt x="51" y="2"/>
                  <a:pt x="51" y="4"/>
                </a:cubicBezTo>
                <a:cubicBezTo>
                  <a:pt x="51" y="23"/>
                  <a:pt x="51" y="23"/>
                  <a:pt x="51" y="23"/>
                </a:cubicBezTo>
                <a:cubicBezTo>
                  <a:pt x="51" y="33"/>
                  <a:pt x="43" y="41"/>
                  <a:pt x="33" y="41"/>
                </a:cubicBezTo>
                <a:close/>
                <a:moveTo>
                  <a:pt x="9" y="9"/>
                </a:moveTo>
                <a:cubicBezTo>
                  <a:pt x="9" y="23"/>
                  <a:pt x="9" y="23"/>
                  <a:pt x="9" y="23"/>
                </a:cubicBezTo>
                <a:cubicBezTo>
                  <a:pt x="9" y="28"/>
                  <a:pt x="13" y="32"/>
                  <a:pt x="18" y="32"/>
                </a:cubicBezTo>
                <a:cubicBezTo>
                  <a:pt x="33" y="32"/>
                  <a:pt x="33" y="32"/>
                  <a:pt x="33" y="32"/>
                </a:cubicBezTo>
                <a:cubicBezTo>
                  <a:pt x="38" y="32"/>
                  <a:pt x="42" y="28"/>
                  <a:pt x="42" y="23"/>
                </a:cubicBezTo>
                <a:cubicBezTo>
                  <a:pt x="42" y="9"/>
                  <a:pt x="42" y="9"/>
                  <a:pt x="42" y="9"/>
                </a:cubicBezTo>
                <a:lnTo>
                  <a:pt x="9"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6" name="Freeform 575">
            <a:extLst>
              <a:ext uri="{FF2B5EF4-FFF2-40B4-BE49-F238E27FC236}">
                <a16:creationId xmlns:a16="http://schemas.microsoft.com/office/drawing/2014/main" id="{DFE3F9CF-2D14-45D5-8096-5786CC19A803}"/>
              </a:ext>
            </a:extLst>
          </p:cNvPr>
          <p:cNvSpPr>
            <a:spLocks/>
          </p:cNvSpPr>
          <p:nvPr/>
        </p:nvSpPr>
        <p:spPr bwMode="auto">
          <a:xfrm>
            <a:off x="2037175" y="3435597"/>
            <a:ext cx="897767" cy="683485"/>
          </a:xfrm>
          <a:custGeom>
            <a:avLst/>
            <a:gdLst>
              <a:gd name="T0" fmla="*/ 0 w 243"/>
              <a:gd name="T1" fmla="*/ 0 h 185"/>
              <a:gd name="T2" fmla="*/ 0 w 243"/>
              <a:gd name="T3" fmla="*/ 97 h 185"/>
              <a:gd name="T4" fmla="*/ 243 w 243"/>
              <a:gd name="T5" fmla="*/ 97 h 185"/>
              <a:gd name="T6" fmla="*/ 243 w 243"/>
              <a:gd name="T7" fmla="*/ 185 h 185"/>
              <a:gd name="T8" fmla="*/ 0 w 243"/>
              <a:gd name="T9" fmla="*/ 0 h 185"/>
            </a:gdLst>
            <a:ahLst/>
            <a:cxnLst>
              <a:cxn ang="0">
                <a:pos x="T0" y="T1"/>
              </a:cxn>
              <a:cxn ang="0">
                <a:pos x="T2" y="T3"/>
              </a:cxn>
              <a:cxn ang="0">
                <a:pos x="T4" y="T5"/>
              </a:cxn>
              <a:cxn ang="0">
                <a:pos x="T6" y="T7"/>
              </a:cxn>
              <a:cxn ang="0">
                <a:pos x="T8" y="T9"/>
              </a:cxn>
            </a:cxnLst>
            <a:rect l="0" t="0" r="r" b="b"/>
            <a:pathLst>
              <a:path w="243" h="185">
                <a:moveTo>
                  <a:pt x="0" y="0"/>
                </a:moveTo>
                <a:lnTo>
                  <a:pt x="0" y="97"/>
                </a:lnTo>
                <a:lnTo>
                  <a:pt x="243" y="97"/>
                </a:lnTo>
                <a:lnTo>
                  <a:pt x="243" y="18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7" name="Freeform 576">
            <a:extLst>
              <a:ext uri="{FF2B5EF4-FFF2-40B4-BE49-F238E27FC236}">
                <a16:creationId xmlns:a16="http://schemas.microsoft.com/office/drawing/2014/main" id="{85644296-8E5A-4DB3-A6E3-A59F36CAF539}"/>
              </a:ext>
            </a:extLst>
          </p:cNvPr>
          <p:cNvSpPr>
            <a:spLocks/>
          </p:cNvSpPr>
          <p:nvPr/>
        </p:nvSpPr>
        <p:spPr bwMode="auto">
          <a:xfrm>
            <a:off x="2037175" y="3435597"/>
            <a:ext cx="897767" cy="683485"/>
          </a:xfrm>
          <a:custGeom>
            <a:avLst/>
            <a:gdLst>
              <a:gd name="T0" fmla="*/ 0 w 243"/>
              <a:gd name="T1" fmla="*/ 0 h 185"/>
              <a:gd name="T2" fmla="*/ 0 w 243"/>
              <a:gd name="T3" fmla="*/ 97 h 185"/>
              <a:gd name="T4" fmla="*/ 243 w 243"/>
              <a:gd name="T5" fmla="*/ 97 h 185"/>
              <a:gd name="T6" fmla="*/ 243 w 243"/>
              <a:gd name="T7" fmla="*/ 185 h 185"/>
            </a:gdLst>
            <a:ahLst/>
            <a:cxnLst>
              <a:cxn ang="0">
                <a:pos x="T0" y="T1"/>
              </a:cxn>
              <a:cxn ang="0">
                <a:pos x="T2" y="T3"/>
              </a:cxn>
              <a:cxn ang="0">
                <a:pos x="T4" y="T5"/>
              </a:cxn>
              <a:cxn ang="0">
                <a:pos x="T6" y="T7"/>
              </a:cxn>
            </a:cxnLst>
            <a:rect l="0" t="0" r="r" b="b"/>
            <a:pathLst>
              <a:path w="243" h="185">
                <a:moveTo>
                  <a:pt x="0" y="0"/>
                </a:moveTo>
                <a:lnTo>
                  <a:pt x="0" y="97"/>
                </a:lnTo>
                <a:lnTo>
                  <a:pt x="243" y="97"/>
                </a:lnTo>
                <a:lnTo>
                  <a:pt x="243" y="1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08" name="Freeform 577">
            <a:extLst>
              <a:ext uri="{FF2B5EF4-FFF2-40B4-BE49-F238E27FC236}">
                <a16:creationId xmlns:a16="http://schemas.microsoft.com/office/drawing/2014/main" id="{996CBF65-9A37-4DC0-8242-A18816057922}"/>
              </a:ext>
            </a:extLst>
          </p:cNvPr>
          <p:cNvSpPr>
            <a:spLocks/>
          </p:cNvSpPr>
          <p:nvPr/>
        </p:nvSpPr>
        <p:spPr bwMode="auto">
          <a:xfrm>
            <a:off x="2022397" y="3424512"/>
            <a:ext cx="927323" cy="709345"/>
          </a:xfrm>
          <a:custGeom>
            <a:avLst/>
            <a:gdLst>
              <a:gd name="T0" fmla="*/ 327 w 332"/>
              <a:gd name="T1" fmla="*/ 253 h 253"/>
              <a:gd name="T2" fmla="*/ 322 w 332"/>
              <a:gd name="T3" fmla="*/ 248 h 253"/>
              <a:gd name="T4" fmla="*/ 322 w 332"/>
              <a:gd name="T5" fmla="*/ 136 h 253"/>
              <a:gd name="T6" fmla="*/ 5 w 332"/>
              <a:gd name="T7" fmla="*/ 136 h 253"/>
              <a:gd name="T8" fmla="*/ 0 w 332"/>
              <a:gd name="T9" fmla="*/ 132 h 253"/>
              <a:gd name="T10" fmla="*/ 0 w 332"/>
              <a:gd name="T11" fmla="*/ 4 h 253"/>
              <a:gd name="T12" fmla="*/ 5 w 332"/>
              <a:gd name="T13" fmla="*/ 0 h 253"/>
              <a:gd name="T14" fmla="*/ 9 w 332"/>
              <a:gd name="T15" fmla="*/ 4 h 253"/>
              <a:gd name="T16" fmla="*/ 9 w 332"/>
              <a:gd name="T17" fmla="*/ 127 h 253"/>
              <a:gd name="T18" fmla="*/ 327 w 332"/>
              <a:gd name="T19" fmla="*/ 127 h 253"/>
              <a:gd name="T20" fmla="*/ 332 w 332"/>
              <a:gd name="T21" fmla="*/ 132 h 253"/>
              <a:gd name="T22" fmla="*/ 332 w 332"/>
              <a:gd name="T23" fmla="*/ 248 h 253"/>
              <a:gd name="T24" fmla="*/ 327 w 332"/>
              <a:gd name="T25"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2" h="253">
                <a:moveTo>
                  <a:pt x="327" y="253"/>
                </a:moveTo>
                <a:cubicBezTo>
                  <a:pt x="325" y="253"/>
                  <a:pt x="322" y="251"/>
                  <a:pt x="322" y="248"/>
                </a:cubicBezTo>
                <a:cubicBezTo>
                  <a:pt x="322" y="136"/>
                  <a:pt x="322" y="136"/>
                  <a:pt x="322" y="136"/>
                </a:cubicBezTo>
                <a:cubicBezTo>
                  <a:pt x="5" y="136"/>
                  <a:pt x="5" y="136"/>
                  <a:pt x="5" y="136"/>
                </a:cubicBezTo>
                <a:cubicBezTo>
                  <a:pt x="2" y="136"/>
                  <a:pt x="0" y="134"/>
                  <a:pt x="0" y="132"/>
                </a:cubicBezTo>
                <a:cubicBezTo>
                  <a:pt x="0" y="4"/>
                  <a:pt x="0" y="4"/>
                  <a:pt x="0" y="4"/>
                </a:cubicBezTo>
                <a:cubicBezTo>
                  <a:pt x="0" y="2"/>
                  <a:pt x="2" y="0"/>
                  <a:pt x="5" y="0"/>
                </a:cubicBezTo>
                <a:cubicBezTo>
                  <a:pt x="7" y="0"/>
                  <a:pt x="9" y="2"/>
                  <a:pt x="9" y="4"/>
                </a:cubicBezTo>
                <a:cubicBezTo>
                  <a:pt x="9" y="127"/>
                  <a:pt x="9" y="127"/>
                  <a:pt x="9" y="127"/>
                </a:cubicBezTo>
                <a:cubicBezTo>
                  <a:pt x="327" y="127"/>
                  <a:pt x="327" y="127"/>
                  <a:pt x="327" y="127"/>
                </a:cubicBezTo>
                <a:cubicBezTo>
                  <a:pt x="330" y="127"/>
                  <a:pt x="332" y="129"/>
                  <a:pt x="332" y="132"/>
                </a:cubicBezTo>
                <a:cubicBezTo>
                  <a:pt x="332" y="248"/>
                  <a:pt x="332" y="248"/>
                  <a:pt x="332" y="248"/>
                </a:cubicBezTo>
                <a:cubicBezTo>
                  <a:pt x="332" y="251"/>
                  <a:pt x="330" y="253"/>
                  <a:pt x="327" y="253"/>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Tree>
    <p:extLst>
      <p:ext uri="{BB962C8B-B14F-4D97-AF65-F5344CB8AC3E}">
        <p14:creationId xmlns:p14="http://schemas.microsoft.com/office/powerpoint/2010/main" val="216055512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o 5">
            <a:extLst>
              <a:ext uri="{FF2B5EF4-FFF2-40B4-BE49-F238E27FC236}">
                <a16:creationId xmlns:a16="http://schemas.microsoft.com/office/drawing/2014/main" id="{4B2DBF7C-A309-4D0B-B8CA-DC239A75D23C}"/>
              </a:ext>
            </a:extLst>
          </p:cNvPr>
          <p:cNvGrpSpPr/>
          <p:nvPr/>
        </p:nvGrpSpPr>
        <p:grpSpPr>
          <a:xfrm>
            <a:off x="2310092" y="1201214"/>
            <a:ext cx="7571816" cy="5181830"/>
            <a:chOff x="92075" y="1281113"/>
            <a:chExt cx="3409951" cy="2333626"/>
          </a:xfrm>
        </p:grpSpPr>
        <p:sp>
          <p:nvSpPr>
            <p:cNvPr id="384" name="Rectangle 5">
              <a:extLst>
                <a:ext uri="{FF2B5EF4-FFF2-40B4-BE49-F238E27FC236}">
                  <a16:creationId xmlns:a16="http://schemas.microsoft.com/office/drawing/2014/main" id="{0ADB9D5A-1451-4504-BEAB-C10CCCB707B9}"/>
                </a:ext>
              </a:extLst>
            </p:cNvPr>
            <p:cNvSpPr>
              <a:spLocks noChangeArrowheads="1"/>
            </p:cNvSpPr>
            <p:nvPr/>
          </p:nvSpPr>
          <p:spPr bwMode="auto">
            <a:xfrm>
              <a:off x="233363" y="2844801"/>
              <a:ext cx="9525" cy="57150"/>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5" name="Freeform 6">
              <a:extLst>
                <a:ext uri="{FF2B5EF4-FFF2-40B4-BE49-F238E27FC236}">
                  <a16:creationId xmlns:a16="http://schemas.microsoft.com/office/drawing/2014/main" id="{59AE8E38-14F1-4108-8AD1-06A9F803864C}"/>
                </a:ext>
              </a:extLst>
            </p:cNvPr>
            <p:cNvSpPr>
              <a:spLocks/>
            </p:cNvSpPr>
            <p:nvPr/>
          </p:nvSpPr>
          <p:spPr bwMode="auto">
            <a:xfrm>
              <a:off x="130175" y="2884488"/>
              <a:ext cx="50800" cy="47625"/>
            </a:xfrm>
            <a:custGeom>
              <a:avLst/>
              <a:gdLst>
                <a:gd name="T0" fmla="*/ 27 w 32"/>
                <a:gd name="T1" fmla="*/ 30 h 30"/>
                <a:gd name="T2" fmla="*/ 0 w 32"/>
                <a:gd name="T3" fmla="*/ 4 h 30"/>
                <a:gd name="T4" fmla="*/ 5 w 32"/>
                <a:gd name="T5" fmla="*/ 0 h 30"/>
                <a:gd name="T6" fmla="*/ 32 w 32"/>
                <a:gd name="T7" fmla="*/ 25 h 30"/>
                <a:gd name="T8" fmla="*/ 27 w 32"/>
                <a:gd name="T9" fmla="*/ 30 h 30"/>
              </a:gdLst>
              <a:ahLst/>
              <a:cxnLst>
                <a:cxn ang="0">
                  <a:pos x="T0" y="T1"/>
                </a:cxn>
                <a:cxn ang="0">
                  <a:pos x="T2" y="T3"/>
                </a:cxn>
                <a:cxn ang="0">
                  <a:pos x="T4" y="T5"/>
                </a:cxn>
                <a:cxn ang="0">
                  <a:pos x="T6" y="T7"/>
                </a:cxn>
                <a:cxn ang="0">
                  <a:pos x="T8" y="T9"/>
                </a:cxn>
              </a:cxnLst>
              <a:rect l="0" t="0" r="r" b="b"/>
              <a:pathLst>
                <a:path w="32" h="30">
                  <a:moveTo>
                    <a:pt x="27" y="30"/>
                  </a:moveTo>
                  <a:lnTo>
                    <a:pt x="0" y="4"/>
                  </a:lnTo>
                  <a:lnTo>
                    <a:pt x="5" y="0"/>
                  </a:lnTo>
                  <a:lnTo>
                    <a:pt x="32" y="25"/>
                  </a:lnTo>
                  <a:lnTo>
                    <a:pt x="27" y="3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6" name="Rectangle 7">
              <a:extLst>
                <a:ext uri="{FF2B5EF4-FFF2-40B4-BE49-F238E27FC236}">
                  <a16:creationId xmlns:a16="http://schemas.microsoft.com/office/drawing/2014/main" id="{F884E232-E298-4C4D-BEAD-F91EF0C10996}"/>
                </a:ext>
              </a:extLst>
            </p:cNvPr>
            <p:cNvSpPr>
              <a:spLocks noChangeArrowheads="1"/>
            </p:cNvSpPr>
            <p:nvPr/>
          </p:nvSpPr>
          <p:spPr bwMode="auto">
            <a:xfrm>
              <a:off x="92075" y="2982913"/>
              <a:ext cx="60325" cy="9525"/>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7" name="Freeform 8">
              <a:extLst>
                <a:ext uri="{FF2B5EF4-FFF2-40B4-BE49-F238E27FC236}">
                  <a16:creationId xmlns:a16="http://schemas.microsoft.com/office/drawing/2014/main" id="{9AC30274-2A69-4B66-9391-946A2BC3459C}"/>
                </a:ext>
              </a:extLst>
            </p:cNvPr>
            <p:cNvSpPr>
              <a:spLocks/>
            </p:cNvSpPr>
            <p:nvPr/>
          </p:nvSpPr>
          <p:spPr bwMode="auto">
            <a:xfrm>
              <a:off x="133350" y="3041651"/>
              <a:ext cx="50800" cy="47625"/>
            </a:xfrm>
            <a:custGeom>
              <a:avLst/>
              <a:gdLst>
                <a:gd name="T0" fmla="*/ 5 w 32"/>
                <a:gd name="T1" fmla="*/ 30 h 30"/>
                <a:gd name="T2" fmla="*/ 0 w 32"/>
                <a:gd name="T3" fmla="*/ 25 h 30"/>
                <a:gd name="T4" fmla="*/ 27 w 32"/>
                <a:gd name="T5" fmla="*/ 0 h 30"/>
                <a:gd name="T6" fmla="*/ 32 w 32"/>
                <a:gd name="T7" fmla="*/ 5 h 30"/>
                <a:gd name="T8" fmla="*/ 5 w 32"/>
                <a:gd name="T9" fmla="*/ 30 h 30"/>
              </a:gdLst>
              <a:ahLst/>
              <a:cxnLst>
                <a:cxn ang="0">
                  <a:pos x="T0" y="T1"/>
                </a:cxn>
                <a:cxn ang="0">
                  <a:pos x="T2" y="T3"/>
                </a:cxn>
                <a:cxn ang="0">
                  <a:pos x="T4" y="T5"/>
                </a:cxn>
                <a:cxn ang="0">
                  <a:pos x="T6" y="T7"/>
                </a:cxn>
                <a:cxn ang="0">
                  <a:pos x="T8" y="T9"/>
                </a:cxn>
              </a:cxnLst>
              <a:rect l="0" t="0" r="r" b="b"/>
              <a:pathLst>
                <a:path w="32" h="30">
                  <a:moveTo>
                    <a:pt x="5" y="30"/>
                  </a:moveTo>
                  <a:lnTo>
                    <a:pt x="0" y="25"/>
                  </a:lnTo>
                  <a:lnTo>
                    <a:pt x="27" y="0"/>
                  </a:lnTo>
                  <a:lnTo>
                    <a:pt x="32" y="5"/>
                  </a:lnTo>
                  <a:lnTo>
                    <a:pt x="5" y="3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8" name="Rectangle 9">
              <a:extLst>
                <a:ext uri="{FF2B5EF4-FFF2-40B4-BE49-F238E27FC236}">
                  <a16:creationId xmlns:a16="http://schemas.microsoft.com/office/drawing/2014/main" id="{4BD8C89F-A163-4F95-B4EC-7928EA4AB5D1}"/>
                </a:ext>
              </a:extLst>
            </p:cNvPr>
            <p:cNvSpPr>
              <a:spLocks noChangeArrowheads="1"/>
            </p:cNvSpPr>
            <p:nvPr/>
          </p:nvSpPr>
          <p:spPr bwMode="auto">
            <a:xfrm>
              <a:off x="238125" y="3067051"/>
              <a:ext cx="9525" cy="58738"/>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89" name="Freeform 10">
              <a:extLst>
                <a:ext uri="{FF2B5EF4-FFF2-40B4-BE49-F238E27FC236}">
                  <a16:creationId xmlns:a16="http://schemas.microsoft.com/office/drawing/2014/main" id="{0F461DB0-540B-4EA1-82B2-2B150132E51A}"/>
                </a:ext>
              </a:extLst>
            </p:cNvPr>
            <p:cNvSpPr>
              <a:spLocks/>
            </p:cNvSpPr>
            <p:nvPr/>
          </p:nvSpPr>
          <p:spPr bwMode="auto">
            <a:xfrm>
              <a:off x="300038" y="3038476"/>
              <a:ext cx="50800" cy="47625"/>
            </a:xfrm>
            <a:custGeom>
              <a:avLst/>
              <a:gdLst>
                <a:gd name="T0" fmla="*/ 27 w 32"/>
                <a:gd name="T1" fmla="*/ 30 h 30"/>
                <a:gd name="T2" fmla="*/ 0 w 32"/>
                <a:gd name="T3" fmla="*/ 5 h 30"/>
                <a:gd name="T4" fmla="*/ 5 w 32"/>
                <a:gd name="T5" fmla="*/ 0 h 30"/>
                <a:gd name="T6" fmla="*/ 32 w 32"/>
                <a:gd name="T7" fmla="*/ 26 h 30"/>
                <a:gd name="T8" fmla="*/ 27 w 32"/>
                <a:gd name="T9" fmla="*/ 30 h 30"/>
              </a:gdLst>
              <a:ahLst/>
              <a:cxnLst>
                <a:cxn ang="0">
                  <a:pos x="T0" y="T1"/>
                </a:cxn>
                <a:cxn ang="0">
                  <a:pos x="T2" y="T3"/>
                </a:cxn>
                <a:cxn ang="0">
                  <a:pos x="T4" y="T5"/>
                </a:cxn>
                <a:cxn ang="0">
                  <a:pos x="T6" y="T7"/>
                </a:cxn>
                <a:cxn ang="0">
                  <a:pos x="T8" y="T9"/>
                </a:cxn>
              </a:cxnLst>
              <a:rect l="0" t="0" r="r" b="b"/>
              <a:pathLst>
                <a:path w="32" h="30">
                  <a:moveTo>
                    <a:pt x="27" y="30"/>
                  </a:moveTo>
                  <a:lnTo>
                    <a:pt x="0" y="5"/>
                  </a:lnTo>
                  <a:lnTo>
                    <a:pt x="5" y="0"/>
                  </a:lnTo>
                  <a:lnTo>
                    <a:pt x="32" y="26"/>
                  </a:lnTo>
                  <a:lnTo>
                    <a:pt x="27" y="30"/>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0" name="Rectangle 11">
              <a:extLst>
                <a:ext uri="{FF2B5EF4-FFF2-40B4-BE49-F238E27FC236}">
                  <a16:creationId xmlns:a16="http://schemas.microsoft.com/office/drawing/2014/main" id="{A9406D2F-3C21-452B-A9B9-32429271AA07}"/>
                </a:ext>
              </a:extLst>
            </p:cNvPr>
            <p:cNvSpPr>
              <a:spLocks noChangeArrowheads="1"/>
            </p:cNvSpPr>
            <p:nvPr/>
          </p:nvSpPr>
          <p:spPr bwMode="auto">
            <a:xfrm>
              <a:off x="328613" y="2978151"/>
              <a:ext cx="60325" cy="9525"/>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1" name="Freeform 12">
              <a:extLst>
                <a:ext uri="{FF2B5EF4-FFF2-40B4-BE49-F238E27FC236}">
                  <a16:creationId xmlns:a16="http://schemas.microsoft.com/office/drawing/2014/main" id="{AFA22094-CC12-49EC-BA78-5BAF34F970A3}"/>
                </a:ext>
              </a:extLst>
            </p:cNvPr>
            <p:cNvSpPr>
              <a:spLocks/>
            </p:cNvSpPr>
            <p:nvPr/>
          </p:nvSpPr>
          <p:spPr bwMode="auto">
            <a:xfrm>
              <a:off x="296863" y="2879726"/>
              <a:ext cx="50800" cy="49213"/>
            </a:xfrm>
            <a:custGeom>
              <a:avLst/>
              <a:gdLst>
                <a:gd name="T0" fmla="*/ 5 w 32"/>
                <a:gd name="T1" fmla="*/ 31 h 31"/>
                <a:gd name="T2" fmla="*/ 0 w 32"/>
                <a:gd name="T3" fmla="*/ 26 h 31"/>
                <a:gd name="T4" fmla="*/ 28 w 32"/>
                <a:gd name="T5" fmla="*/ 0 h 31"/>
                <a:gd name="T6" fmla="*/ 32 w 32"/>
                <a:gd name="T7" fmla="*/ 6 h 31"/>
                <a:gd name="T8" fmla="*/ 5 w 32"/>
                <a:gd name="T9" fmla="*/ 31 h 31"/>
              </a:gdLst>
              <a:ahLst/>
              <a:cxnLst>
                <a:cxn ang="0">
                  <a:pos x="T0" y="T1"/>
                </a:cxn>
                <a:cxn ang="0">
                  <a:pos x="T2" y="T3"/>
                </a:cxn>
                <a:cxn ang="0">
                  <a:pos x="T4" y="T5"/>
                </a:cxn>
                <a:cxn ang="0">
                  <a:pos x="T6" y="T7"/>
                </a:cxn>
                <a:cxn ang="0">
                  <a:pos x="T8" y="T9"/>
                </a:cxn>
              </a:cxnLst>
              <a:rect l="0" t="0" r="r" b="b"/>
              <a:pathLst>
                <a:path w="32" h="31">
                  <a:moveTo>
                    <a:pt x="5" y="31"/>
                  </a:moveTo>
                  <a:lnTo>
                    <a:pt x="0" y="26"/>
                  </a:lnTo>
                  <a:lnTo>
                    <a:pt x="28" y="0"/>
                  </a:lnTo>
                  <a:lnTo>
                    <a:pt x="32" y="6"/>
                  </a:lnTo>
                  <a:lnTo>
                    <a:pt x="5" y="31"/>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2" name="Freeform 13">
              <a:extLst>
                <a:ext uri="{FF2B5EF4-FFF2-40B4-BE49-F238E27FC236}">
                  <a16:creationId xmlns:a16="http://schemas.microsoft.com/office/drawing/2014/main" id="{DCD2FA29-34B9-4B21-8309-129A25723278}"/>
                </a:ext>
              </a:extLst>
            </p:cNvPr>
            <p:cNvSpPr>
              <a:spLocks noEditPoints="1"/>
            </p:cNvSpPr>
            <p:nvPr/>
          </p:nvSpPr>
          <p:spPr bwMode="auto">
            <a:xfrm>
              <a:off x="784225" y="2579688"/>
              <a:ext cx="501650" cy="247650"/>
            </a:xfrm>
            <a:custGeom>
              <a:avLst/>
              <a:gdLst>
                <a:gd name="T0" fmla="*/ 414 w 418"/>
                <a:gd name="T1" fmla="*/ 206 h 206"/>
                <a:gd name="T2" fmla="*/ 5 w 418"/>
                <a:gd name="T3" fmla="*/ 206 h 206"/>
                <a:gd name="T4" fmla="*/ 0 w 418"/>
                <a:gd name="T5" fmla="*/ 202 h 206"/>
                <a:gd name="T6" fmla="*/ 0 w 418"/>
                <a:gd name="T7" fmla="*/ 4 h 206"/>
                <a:gd name="T8" fmla="*/ 5 w 418"/>
                <a:gd name="T9" fmla="*/ 0 h 206"/>
                <a:gd name="T10" fmla="*/ 414 w 418"/>
                <a:gd name="T11" fmla="*/ 0 h 206"/>
                <a:gd name="T12" fmla="*/ 418 w 418"/>
                <a:gd name="T13" fmla="*/ 4 h 206"/>
                <a:gd name="T14" fmla="*/ 418 w 418"/>
                <a:gd name="T15" fmla="*/ 202 h 206"/>
                <a:gd name="T16" fmla="*/ 414 w 418"/>
                <a:gd name="T17" fmla="*/ 206 h 206"/>
                <a:gd name="T18" fmla="*/ 10 w 418"/>
                <a:gd name="T19" fmla="*/ 198 h 206"/>
                <a:gd name="T20" fmla="*/ 409 w 418"/>
                <a:gd name="T21" fmla="*/ 198 h 206"/>
                <a:gd name="T22" fmla="*/ 409 w 418"/>
                <a:gd name="T23" fmla="*/ 9 h 206"/>
                <a:gd name="T24" fmla="*/ 10 w 418"/>
                <a:gd name="T25" fmla="*/ 9 h 206"/>
                <a:gd name="T26" fmla="*/ 10 w 418"/>
                <a:gd name="T27" fmla="*/ 19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8" h="206">
                  <a:moveTo>
                    <a:pt x="414" y="206"/>
                  </a:moveTo>
                  <a:cubicBezTo>
                    <a:pt x="5" y="206"/>
                    <a:pt x="5" y="206"/>
                    <a:pt x="5" y="206"/>
                  </a:cubicBezTo>
                  <a:cubicBezTo>
                    <a:pt x="2" y="206"/>
                    <a:pt x="0" y="204"/>
                    <a:pt x="0" y="202"/>
                  </a:cubicBezTo>
                  <a:cubicBezTo>
                    <a:pt x="0" y="4"/>
                    <a:pt x="0" y="4"/>
                    <a:pt x="0" y="4"/>
                  </a:cubicBezTo>
                  <a:cubicBezTo>
                    <a:pt x="0" y="2"/>
                    <a:pt x="2" y="0"/>
                    <a:pt x="5" y="0"/>
                  </a:cubicBezTo>
                  <a:cubicBezTo>
                    <a:pt x="414" y="0"/>
                    <a:pt x="414" y="0"/>
                    <a:pt x="414" y="0"/>
                  </a:cubicBezTo>
                  <a:cubicBezTo>
                    <a:pt x="416" y="0"/>
                    <a:pt x="418" y="2"/>
                    <a:pt x="418" y="4"/>
                  </a:cubicBezTo>
                  <a:cubicBezTo>
                    <a:pt x="418" y="202"/>
                    <a:pt x="418" y="202"/>
                    <a:pt x="418" y="202"/>
                  </a:cubicBezTo>
                  <a:cubicBezTo>
                    <a:pt x="418" y="204"/>
                    <a:pt x="416" y="206"/>
                    <a:pt x="414" y="206"/>
                  </a:cubicBezTo>
                  <a:close/>
                  <a:moveTo>
                    <a:pt x="10" y="198"/>
                  </a:moveTo>
                  <a:cubicBezTo>
                    <a:pt x="409" y="198"/>
                    <a:pt x="409" y="198"/>
                    <a:pt x="409" y="198"/>
                  </a:cubicBezTo>
                  <a:cubicBezTo>
                    <a:pt x="409" y="9"/>
                    <a:pt x="409" y="9"/>
                    <a:pt x="409" y="9"/>
                  </a:cubicBezTo>
                  <a:cubicBezTo>
                    <a:pt x="10" y="9"/>
                    <a:pt x="10" y="9"/>
                    <a:pt x="10" y="9"/>
                  </a:cubicBezTo>
                  <a:lnTo>
                    <a:pt x="10" y="198"/>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3" name="Oval 14">
              <a:extLst>
                <a:ext uri="{FF2B5EF4-FFF2-40B4-BE49-F238E27FC236}">
                  <a16:creationId xmlns:a16="http://schemas.microsoft.com/office/drawing/2014/main" id="{C09E38F3-FAA5-4456-B2E9-DC9C98988B81}"/>
                </a:ext>
              </a:extLst>
            </p:cNvPr>
            <p:cNvSpPr>
              <a:spLocks noChangeArrowheads="1"/>
            </p:cNvSpPr>
            <p:nvPr/>
          </p:nvSpPr>
          <p:spPr bwMode="auto">
            <a:xfrm>
              <a:off x="835025" y="2627313"/>
              <a:ext cx="82550" cy="77788"/>
            </a:xfrm>
            <a:prstGeom prst="ellipse">
              <a:avLst/>
            </a:prstGeom>
            <a:solidFill>
              <a:srgbClr val="F07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4" name="Rectangle 15">
              <a:extLst>
                <a:ext uri="{FF2B5EF4-FFF2-40B4-BE49-F238E27FC236}">
                  <a16:creationId xmlns:a16="http://schemas.microsoft.com/office/drawing/2014/main" id="{6CE8D6EF-64C3-461F-9ED7-1DEA337CECDC}"/>
                </a:ext>
              </a:extLst>
            </p:cNvPr>
            <p:cNvSpPr>
              <a:spLocks noChangeArrowheads="1"/>
            </p:cNvSpPr>
            <p:nvPr/>
          </p:nvSpPr>
          <p:spPr bwMode="auto">
            <a:xfrm>
              <a:off x="971550" y="2663826"/>
              <a:ext cx="234950"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5" name="Rectangle 16">
              <a:extLst>
                <a:ext uri="{FF2B5EF4-FFF2-40B4-BE49-F238E27FC236}">
                  <a16:creationId xmlns:a16="http://schemas.microsoft.com/office/drawing/2014/main" id="{CCEE8D8E-A222-4871-A5A5-0790854C96DD}"/>
                </a:ext>
              </a:extLst>
            </p:cNvPr>
            <p:cNvSpPr>
              <a:spLocks noChangeArrowheads="1"/>
            </p:cNvSpPr>
            <p:nvPr/>
          </p:nvSpPr>
          <p:spPr bwMode="auto">
            <a:xfrm>
              <a:off x="971550" y="2706688"/>
              <a:ext cx="234950"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6" name="Freeform 17">
              <a:extLst>
                <a:ext uri="{FF2B5EF4-FFF2-40B4-BE49-F238E27FC236}">
                  <a16:creationId xmlns:a16="http://schemas.microsoft.com/office/drawing/2014/main" id="{5A864D7D-8C75-4636-A518-FBE328BC7971}"/>
                </a:ext>
              </a:extLst>
            </p:cNvPr>
            <p:cNvSpPr>
              <a:spLocks/>
            </p:cNvSpPr>
            <p:nvPr/>
          </p:nvSpPr>
          <p:spPr bwMode="auto">
            <a:xfrm>
              <a:off x="1022350" y="2235201"/>
              <a:ext cx="106363" cy="115888"/>
            </a:xfrm>
            <a:custGeom>
              <a:avLst/>
              <a:gdLst>
                <a:gd name="T0" fmla="*/ 0 w 67"/>
                <a:gd name="T1" fmla="*/ 0 h 73"/>
                <a:gd name="T2" fmla="*/ 0 w 67"/>
                <a:gd name="T3" fmla="*/ 36 h 73"/>
                <a:gd name="T4" fmla="*/ 0 w 67"/>
                <a:gd name="T5" fmla="*/ 73 h 73"/>
                <a:gd name="T6" fmla="*/ 67 w 67"/>
                <a:gd name="T7" fmla="*/ 36 h 73"/>
                <a:gd name="T8" fmla="*/ 0 w 67"/>
                <a:gd name="T9" fmla="*/ 0 h 73"/>
              </a:gdLst>
              <a:ahLst/>
              <a:cxnLst>
                <a:cxn ang="0">
                  <a:pos x="T0" y="T1"/>
                </a:cxn>
                <a:cxn ang="0">
                  <a:pos x="T2" y="T3"/>
                </a:cxn>
                <a:cxn ang="0">
                  <a:pos x="T4" y="T5"/>
                </a:cxn>
                <a:cxn ang="0">
                  <a:pos x="T6" y="T7"/>
                </a:cxn>
                <a:cxn ang="0">
                  <a:pos x="T8" y="T9"/>
                </a:cxn>
              </a:cxnLst>
              <a:rect l="0" t="0" r="r" b="b"/>
              <a:pathLst>
                <a:path w="67" h="73">
                  <a:moveTo>
                    <a:pt x="0" y="0"/>
                  </a:moveTo>
                  <a:lnTo>
                    <a:pt x="0" y="36"/>
                  </a:lnTo>
                  <a:lnTo>
                    <a:pt x="0" y="73"/>
                  </a:lnTo>
                  <a:lnTo>
                    <a:pt x="67" y="36"/>
                  </a:lnTo>
                  <a:lnTo>
                    <a:pt x="0" y="0"/>
                  </a:lnTo>
                  <a:close/>
                </a:path>
              </a:pathLst>
            </a:custGeom>
            <a:solidFill>
              <a:srgbClr val="F07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7" name="Freeform 18">
              <a:extLst>
                <a:ext uri="{FF2B5EF4-FFF2-40B4-BE49-F238E27FC236}">
                  <a16:creationId xmlns:a16="http://schemas.microsoft.com/office/drawing/2014/main" id="{FF18578E-BD81-4D3A-8F1B-5F0AD67A62BE}"/>
                </a:ext>
              </a:extLst>
            </p:cNvPr>
            <p:cNvSpPr>
              <a:spLocks noEditPoints="1"/>
            </p:cNvSpPr>
            <p:nvPr/>
          </p:nvSpPr>
          <p:spPr bwMode="auto">
            <a:xfrm>
              <a:off x="2493963" y="2236788"/>
              <a:ext cx="304800" cy="69850"/>
            </a:xfrm>
            <a:custGeom>
              <a:avLst/>
              <a:gdLst>
                <a:gd name="T0" fmla="*/ 192 w 192"/>
                <a:gd name="T1" fmla="*/ 44 h 44"/>
                <a:gd name="T2" fmla="*/ 0 w 192"/>
                <a:gd name="T3" fmla="*/ 44 h 44"/>
                <a:gd name="T4" fmla="*/ 0 w 192"/>
                <a:gd name="T5" fmla="*/ 0 h 44"/>
                <a:gd name="T6" fmla="*/ 192 w 192"/>
                <a:gd name="T7" fmla="*/ 0 h 44"/>
                <a:gd name="T8" fmla="*/ 192 w 192"/>
                <a:gd name="T9" fmla="*/ 44 h 44"/>
                <a:gd name="T10" fmla="*/ 7 w 192"/>
                <a:gd name="T11" fmla="*/ 38 h 44"/>
                <a:gd name="T12" fmla="*/ 185 w 192"/>
                <a:gd name="T13" fmla="*/ 38 h 44"/>
                <a:gd name="T14" fmla="*/ 185 w 192"/>
                <a:gd name="T15" fmla="*/ 6 h 44"/>
                <a:gd name="T16" fmla="*/ 7 w 192"/>
                <a:gd name="T17" fmla="*/ 6 h 44"/>
                <a:gd name="T18" fmla="*/ 7 w 192"/>
                <a:gd name="T1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44">
                  <a:moveTo>
                    <a:pt x="192" y="44"/>
                  </a:moveTo>
                  <a:lnTo>
                    <a:pt x="0" y="44"/>
                  </a:lnTo>
                  <a:lnTo>
                    <a:pt x="0" y="0"/>
                  </a:lnTo>
                  <a:lnTo>
                    <a:pt x="192" y="0"/>
                  </a:lnTo>
                  <a:lnTo>
                    <a:pt x="192" y="44"/>
                  </a:lnTo>
                  <a:close/>
                  <a:moveTo>
                    <a:pt x="7" y="38"/>
                  </a:moveTo>
                  <a:lnTo>
                    <a:pt x="185" y="38"/>
                  </a:lnTo>
                  <a:lnTo>
                    <a:pt x="185" y="6"/>
                  </a:lnTo>
                  <a:lnTo>
                    <a:pt x="7" y="6"/>
                  </a:lnTo>
                  <a:lnTo>
                    <a:pt x="7" y="38"/>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8" name="Freeform 19">
              <a:extLst>
                <a:ext uri="{FF2B5EF4-FFF2-40B4-BE49-F238E27FC236}">
                  <a16:creationId xmlns:a16="http://schemas.microsoft.com/office/drawing/2014/main" id="{10E46BA6-DD78-493E-BBFF-360A29E86E9A}"/>
                </a:ext>
              </a:extLst>
            </p:cNvPr>
            <p:cNvSpPr>
              <a:spLocks noEditPoints="1"/>
            </p:cNvSpPr>
            <p:nvPr/>
          </p:nvSpPr>
          <p:spPr bwMode="auto">
            <a:xfrm>
              <a:off x="2565400" y="2181226"/>
              <a:ext cx="158750" cy="65088"/>
            </a:xfrm>
            <a:custGeom>
              <a:avLst/>
              <a:gdLst>
                <a:gd name="T0" fmla="*/ 118 w 132"/>
                <a:gd name="T1" fmla="*/ 54 h 54"/>
                <a:gd name="T2" fmla="*/ 14 w 132"/>
                <a:gd name="T3" fmla="*/ 54 h 54"/>
                <a:gd name="T4" fmla="*/ 9 w 132"/>
                <a:gd name="T5" fmla="*/ 50 h 54"/>
                <a:gd name="T6" fmla="*/ 0 w 132"/>
                <a:gd name="T7" fmla="*/ 29 h 54"/>
                <a:gd name="T8" fmla="*/ 9 w 132"/>
                <a:gd name="T9" fmla="*/ 8 h 54"/>
                <a:gd name="T10" fmla="*/ 31 w 132"/>
                <a:gd name="T11" fmla="*/ 0 h 54"/>
                <a:gd name="T12" fmla="*/ 53 w 132"/>
                <a:gd name="T13" fmla="*/ 8 h 54"/>
                <a:gd name="T14" fmla="*/ 66 w 132"/>
                <a:gd name="T15" fmla="*/ 20 h 54"/>
                <a:gd name="T16" fmla="*/ 79 w 132"/>
                <a:gd name="T17" fmla="*/ 8 h 54"/>
                <a:gd name="T18" fmla="*/ 101 w 132"/>
                <a:gd name="T19" fmla="*/ 0 h 54"/>
                <a:gd name="T20" fmla="*/ 123 w 132"/>
                <a:gd name="T21" fmla="*/ 8 h 54"/>
                <a:gd name="T22" fmla="*/ 132 w 132"/>
                <a:gd name="T23" fmla="*/ 29 h 54"/>
                <a:gd name="T24" fmla="*/ 123 w 132"/>
                <a:gd name="T25" fmla="*/ 50 h 54"/>
                <a:gd name="T26" fmla="*/ 118 w 132"/>
                <a:gd name="T27" fmla="*/ 54 h 54"/>
                <a:gd name="T28" fmla="*/ 18 w 132"/>
                <a:gd name="T29" fmla="*/ 46 h 54"/>
                <a:gd name="T30" fmla="*/ 114 w 132"/>
                <a:gd name="T31" fmla="*/ 46 h 54"/>
                <a:gd name="T32" fmla="*/ 117 w 132"/>
                <a:gd name="T33" fmla="*/ 44 h 54"/>
                <a:gd name="T34" fmla="*/ 123 w 132"/>
                <a:gd name="T35" fmla="*/ 29 h 54"/>
                <a:gd name="T36" fmla="*/ 117 w 132"/>
                <a:gd name="T37" fmla="*/ 14 h 54"/>
                <a:gd name="T38" fmla="*/ 101 w 132"/>
                <a:gd name="T39" fmla="*/ 8 h 54"/>
                <a:gd name="T40" fmla="*/ 85 w 132"/>
                <a:gd name="T41" fmla="*/ 14 h 54"/>
                <a:gd name="T42" fmla="*/ 66 w 132"/>
                <a:gd name="T43" fmla="*/ 32 h 54"/>
                <a:gd name="T44" fmla="*/ 47 w 132"/>
                <a:gd name="T45" fmla="*/ 14 h 54"/>
                <a:gd name="T46" fmla="*/ 31 w 132"/>
                <a:gd name="T47" fmla="*/ 8 h 54"/>
                <a:gd name="T48" fmla="*/ 16 w 132"/>
                <a:gd name="T49" fmla="*/ 14 h 54"/>
                <a:gd name="T50" fmla="*/ 9 w 132"/>
                <a:gd name="T51" fmla="*/ 29 h 54"/>
                <a:gd name="T52" fmla="*/ 16 w 132"/>
                <a:gd name="T53" fmla="*/ 44 h 54"/>
                <a:gd name="T54" fmla="*/ 18 w 132"/>
                <a:gd name="T5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54">
                  <a:moveTo>
                    <a:pt x="118" y="54"/>
                  </a:moveTo>
                  <a:cubicBezTo>
                    <a:pt x="14" y="54"/>
                    <a:pt x="14" y="54"/>
                    <a:pt x="14" y="54"/>
                  </a:cubicBezTo>
                  <a:cubicBezTo>
                    <a:pt x="9" y="50"/>
                    <a:pt x="9" y="50"/>
                    <a:pt x="9" y="50"/>
                  </a:cubicBezTo>
                  <a:cubicBezTo>
                    <a:pt x="4" y="44"/>
                    <a:pt x="0" y="37"/>
                    <a:pt x="0" y="29"/>
                  </a:cubicBezTo>
                  <a:cubicBezTo>
                    <a:pt x="0" y="21"/>
                    <a:pt x="4" y="14"/>
                    <a:pt x="9" y="8"/>
                  </a:cubicBezTo>
                  <a:cubicBezTo>
                    <a:pt x="15" y="3"/>
                    <a:pt x="23" y="0"/>
                    <a:pt x="31" y="0"/>
                  </a:cubicBezTo>
                  <a:cubicBezTo>
                    <a:pt x="40" y="0"/>
                    <a:pt x="48" y="3"/>
                    <a:pt x="53" y="8"/>
                  </a:cubicBezTo>
                  <a:cubicBezTo>
                    <a:pt x="66" y="20"/>
                    <a:pt x="66" y="20"/>
                    <a:pt x="66" y="20"/>
                  </a:cubicBezTo>
                  <a:cubicBezTo>
                    <a:pt x="79" y="8"/>
                    <a:pt x="79" y="8"/>
                    <a:pt x="79" y="8"/>
                  </a:cubicBezTo>
                  <a:cubicBezTo>
                    <a:pt x="85" y="3"/>
                    <a:pt x="92" y="0"/>
                    <a:pt x="101" y="0"/>
                  </a:cubicBezTo>
                  <a:cubicBezTo>
                    <a:pt x="109" y="0"/>
                    <a:pt x="117" y="3"/>
                    <a:pt x="123" y="8"/>
                  </a:cubicBezTo>
                  <a:cubicBezTo>
                    <a:pt x="129" y="14"/>
                    <a:pt x="132" y="21"/>
                    <a:pt x="132" y="29"/>
                  </a:cubicBezTo>
                  <a:cubicBezTo>
                    <a:pt x="132" y="37"/>
                    <a:pt x="129" y="44"/>
                    <a:pt x="123" y="50"/>
                  </a:cubicBezTo>
                  <a:lnTo>
                    <a:pt x="118" y="54"/>
                  </a:lnTo>
                  <a:close/>
                  <a:moveTo>
                    <a:pt x="18" y="46"/>
                  </a:moveTo>
                  <a:cubicBezTo>
                    <a:pt x="114" y="46"/>
                    <a:pt x="114" y="46"/>
                    <a:pt x="114" y="46"/>
                  </a:cubicBezTo>
                  <a:cubicBezTo>
                    <a:pt x="117" y="44"/>
                    <a:pt x="117" y="44"/>
                    <a:pt x="117" y="44"/>
                  </a:cubicBezTo>
                  <a:cubicBezTo>
                    <a:pt x="121" y="40"/>
                    <a:pt x="123" y="35"/>
                    <a:pt x="123" y="29"/>
                  </a:cubicBezTo>
                  <a:cubicBezTo>
                    <a:pt x="123" y="23"/>
                    <a:pt x="121" y="18"/>
                    <a:pt x="117" y="14"/>
                  </a:cubicBezTo>
                  <a:cubicBezTo>
                    <a:pt x="112" y="10"/>
                    <a:pt x="107" y="8"/>
                    <a:pt x="101" y="8"/>
                  </a:cubicBezTo>
                  <a:cubicBezTo>
                    <a:pt x="95" y="8"/>
                    <a:pt x="89" y="10"/>
                    <a:pt x="85" y="14"/>
                  </a:cubicBezTo>
                  <a:cubicBezTo>
                    <a:pt x="66" y="32"/>
                    <a:pt x="66" y="32"/>
                    <a:pt x="66" y="32"/>
                  </a:cubicBezTo>
                  <a:cubicBezTo>
                    <a:pt x="47" y="14"/>
                    <a:pt x="47" y="14"/>
                    <a:pt x="47" y="14"/>
                  </a:cubicBezTo>
                  <a:cubicBezTo>
                    <a:pt x="43" y="10"/>
                    <a:pt x="37" y="8"/>
                    <a:pt x="31" y="8"/>
                  </a:cubicBezTo>
                  <a:cubicBezTo>
                    <a:pt x="25" y="8"/>
                    <a:pt x="20" y="10"/>
                    <a:pt x="16" y="14"/>
                  </a:cubicBezTo>
                  <a:cubicBezTo>
                    <a:pt x="12" y="18"/>
                    <a:pt x="9" y="23"/>
                    <a:pt x="9" y="29"/>
                  </a:cubicBezTo>
                  <a:cubicBezTo>
                    <a:pt x="9" y="35"/>
                    <a:pt x="12" y="40"/>
                    <a:pt x="16" y="44"/>
                  </a:cubicBezTo>
                  <a:lnTo>
                    <a:pt x="18" y="46"/>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99" name="Freeform 20">
              <a:extLst>
                <a:ext uri="{FF2B5EF4-FFF2-40B4-BE49-F238E27FC236}">
                  <a16:creationId xmlns:a16="http://schemas.microsoft.com/office/drawing/2014/main" id="{C3D407E5-A9D4-41FA-88F0-47D8070CFD64}"/>
                </a:ext>
              </a:extLst>
            </p:cNvPr>
            <p:cNvSpPr>
              <a:spLocks noEditPoints="1"/>
            </p:cNvSpPr>
            <p:nvPr/>
          </p:nvSpPr>
          <p:spPr bwMode="auto">
            <a:xfrm>
              <a:off x="2520950" y="2297113"/>
              <a:ext cx="255588" cy="161925"/>
            </a:xfrm>
            <a:custGeom>
              <a:avLst/>
              <a:gdLst>
                <a:gd name="T0" fmla="*/ 161 w 161"/>
                <a:gd name="T1" fmla="*/ 102 h 102"/>
                <a:gd name="T2" fmla="*/ 0 w 161"/>
                <a:gd name="T3" fmla="*/ 102 h 102"/>
                <a:gd name="T4" fmla="*/ 0 w 161"/>
                <a:gd name="T5" fmla="*/ 0 h 102"/>
                <a:gd name="T6" fmla="*/ 161 w 161"/>
                <a:gd name="T7" fmla="*/ 0 h 102"/>
                <a:gd name="T8" fmla="*/ 161 w 161"/>
                <a:gd name="T9" fmla="*/ 102 h 102"/>
                <a:gd name="T10" fmla="*/ 7 w 161"/>
                <a:gd name="T11" fmla="*/ 95 h 102"/>
                <a:gd name="T12" fmla="*/ 155 w 161"/>
                <a:gd name="T13" fmla="*/ 95 h 102"/>
                <a:gd name="T14" fmla="*/ 155 w 161"/>
                <a:gd name="T15" fmla="*/ 6 h 102"/>
                <a:gd name="T16" fmla="*/ 7 w 161"/>
                <a:gd name="T17" fmla="*/ 6 h 102"/>
                <a:gd name="T18" fmla="*/ 7 w 161"/>
                <a:gd name="T19"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02">
                  <a:moveTo>
                    <a:pt x="161" y="102"/>
                  </a:moveTo>
                  <a:lnTo>
                    <a:pt x="0" y="102"/>
                  </a:lnTo>
                  <a:lnTo>
                    <a:pt x="0" y="0"/>
                  </a:lnTo>
                  <a:lnTo>
                    <a:pt x="161" y="0"/>
                  </a:lnTo>
                  <a:lnTo>
                    <a:pt x="161" y="102"/>
                  </a:lnTo>
                  <a:close/>
                  <a:moveTo>
                    <a:pt x="7" y="95"/>
                  </a:moveTo>
                  <a:lnTo>
                    <a:pt x="155" y="95"/>
                  </a:lnTo>
                  <a:lnTo>
                    <a:pt x="155" y="6"/>
                  </a:lnTo>
                  <a:lnTo>
                    <a:pt x="7" y="6"/>
                  </a:lnTo>
                  <a:lnTo>
                    <a:pt x="7" y="95"/>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0" name="Freeform 21">
              <a:extLst>
                <a:ext uri="{FF2B5EF4-FFF2-40B4-BE49-F238E27FC236}">
                  <a16:creationId xmlns:a16="http://schemas.microsoft.com/office/drawing/2014/main" id="{40835A69-3846-4CBF-A3F2-53CB7C6F7CCD}"/>
                </a:ext>
              </a:extLst>
            </p:cNvPr>
            <p:cNvSpPr>
              <a:spLocks/>
            </p:cNvSpPr>
            <p:nvPr/>
          </p:nvSpPr>
          <p:spPr bwMode="auto">
            <a:xfrm>
              <a:off x="2643188" y="2236788"/>
              <a:ext cx="11113" cy="222250"/>
            </a:xfrm>
            <a:custGeom>
              <a:avLst/>
              <a:gdLst>
                <a:gd name="T0" fmla="*/ 5 w 9"/>
                <a:gd name="T1" fmla="*/ 185 h 185"/>
                <a:gd name="T2" fmla="*/ 0 w 9"/>
                <a:gd name="T3" fmla="*/ 180 h 185"/>
                <a:gd name="T4" fmla="*/ 0 w 9"/>
                <a:gd name="T5" fmla="*/ 4 h 185"/>
                <a:gd name="T6" fmla="*/ 5 w 9"/>
                <a:gd name="T7" fmla="*/ 0 h 185"/>
                <a:gd name="T8" fmla="*/ 9 w 9"/>
                <a:gd name="T9" fmla="*/ 4 h 185"/>
                <a:gd name="T10" fmla="*/ 9 w 9"/>
                <a:gd name="T11" fmla="*/ 180 h 185"/>
                <a:gd name="T12" fmla="*/ 5 w 9"/>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9" h="185">
                  <a:moveTo>
                    <a:pt x="5" y="185"/>
                  </a:moveTo>
                  <a:cubicBezTo>
                    <a:pt x="2" y="185"/>
                    <a:pt x="0" y="183"/>
                    <a:pt x="0" y="180"/>
                  </a:cubicBezTo>
                  <a:cubicBezTo>
                    <a:pt x="0" y="4"/>
                    <a:pt x="0" y="4"/>
                    <a:pt x="0" y="4"/>
                  </a:cubicBezTo>
                  <a:cubicBezTo>
                    <a:pt x="0" y="2"/>
                    <a:pt x="2" y="0"/>
                    <a:pt x="5" y="0"/>
                  </a:cubicBezTo>
                  <a:cubicBezTo>
                    <a:pt x="7" y="0"/>
                    <a:pt x="9" y="2"/>
                    <a:pt x="9" y="4"/>
                  </a:cubicBezTo>
                  <a:cubicBezTo>
                    <a:pt x="9" y="180"/>
                    <a:pt x="9" y="180"/>
                    <a:pt x="9" y="180"/>
                  </a:cubicBezTo>
                  <a:cubicBezTo>
                    <a:pt x="9" y="183"/>
                    <a:pt x="7" y="185"/>
                    <a:pt x="5" y="185"/>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1" name="Freeform 22">
              <a:extLst>
                <a:ext uri="{FF2B5EF4-FFF2-40B4-BE49-F238E27FC236}">
                  <a16:creationId xmlns:a16="http://schemas.microsoft.com/office/drawing/2014/main" id="{A519F899-5FAD-4FAF-941E-FEC112718D53}"/>
                </a:ext>
              </a:extLst>
            </p:cNvPr>
            <p:cNvSpPr>
              <a:spLocks/>
            </p:cNvSpPr>
            <p:nvPr/>
          </p:nvSpPr>
          <p:spPr bwMode="auto">
            <a:xfrm>
              <a:off x="2520950" y="2366963"/>
              <a:ext cx="255588" cy="11113"/>
            </a:xfrm>
            <a:custGeom>
              <a:avLst/>
              <a:gdLst>
                <a:gd name="T0" fmla="*/ 209 w 213"/>
                <a:gd name="T1" fmla="*/ 9 h 9"/>
                <a:gd name="T2" fmla="*/ 4 w 213"/>
                <a:gd name="T3" fmla="*/ 9 h 9"/>
                <a:gd name="T4" fmla="*/ 0 w 213"/>
                <a:gd name="T5" fmla="*/ 4 h 9"/>
                <a:gd name="T6" fmla="*/ 4 w 213"/>
                <a:gd name="T7" fmla="*/ 0 h 9"/>
                <a:gd name="T8" fmla="*/ 209 w 213"/>
                <a:gd name="T9" fmla="*/ 0 h 9"/>
                <a:gd name="T10" fmla="*/ 213 w 213"/>
                <a:gd name="T11" fmla="*/ 4 h 9"/>
                <a:gd name="T12" fmla="*/ 209 w 2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3" h="9">
                  <a:moveTo>
                    <a:pt x="209" y="9"/>
                  </a:moveTo>
                  <a:cubicBezTo>
                    <a:pt x="4" y="9"/>
                    <a:pt x="4" y="9"/>
                    <a:pt x="4" y="9"/>
                  </a:cubicBezTo>
                  <a:cubicBezTo>
                    <a:pt x="2" y="9"/>
                    <a:pt x="0" y="7"/>
                    <a:pt x="0" y="4"/>
                  </a:cubicBezTo>
                  <a:cubicBezTo>
                    <a:pt x="0" y="2"/>
                    <a:pt x="2" y="0"/>
                    <a:pt x="4" y="0"/>
                  </a:cubicBezTo>
                  <a:cubicBezTo>
                    <a:pt x="209" y="0"/>
                    <a:pt x="209" y="0"/>
                    <a:pt x="209" y="0"/>
                  </a:cubicBezTo>
                  <a:cubicBezTo>
                    <a:pt x="211" y="0"/>
                    <a:pt x="213" y="2"/>
                    <a:pt x="213" y="4"/>
                  </a:cubicBezTo>
                  <a:cubicBezTo>
                    <a:pt x="213" y="7"/>
                    <a:pt x="211" y="9"/>
                    <a:pt x="209"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2" name="Rectangle 23">
              <a:extLst>
                <a:ext uri="{FF2B5EF4-FFF2-40B4-BE49-F238E27FC236}">
                  <a16:creationId xmlns:a16="http://schemas.microsoft.com/office/drawing/2014/main" id="{373ADB95-51A0-4A20-BDEA-78916FDF8787}"/>
                </a:ext>
              </a:extLst>
            </p:cNvPr>
            <p:cNvSpPr>
              <a:spLocks noChangeArrowheads="1"/>
            </p:cNvSpPr>
            <p:nvPr/>
          </p:nvSpPr>
          <p:spPr bwMode="auto">
            <a:xfrm>
              <a:off x="1035050" y="3154363"/>
              <a:ext cx="11113" cy="123825"/>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3" name="Freeform 24">
              <a:extLst>
                <a:ext uri="{FF2B5EF4-FFF2-40B4-BE49-F238E27FC236}">
                  <a16:creationId xmlns:a16="http://schemas.microsoft.com/office/drawing/2014/main" id="{8E741CC1-9E64-4C3D-9323-446A5EEF67FE}"/>
                </a:ext>
              </a:extLst>
            </p:cNvPr>
            <p:cNvSpPr>
              <a:spLocks/>
            </p:cNvSpPr>
            <p:nvPr/>
          </p:nvSpPr>
          <p:spPr bwMode="auto">
            <a:xfrm>
              <a:off x="995363" y="3236913"/>
              <a:ext cx="90488" cy="53975"/>
            </a:xfrm>
            <a:custGeom>
              <a:avLst/>
              <a:gdLst>
                <a:gd name="T0" fmla="*/ 57 w 57"/>
                <a:gd name="T1" fmla="*/ 4 h 34"/>
                <a:gd name="T2" fmla="*/ 52 w 57"/>
                <a:gd name="T3" fmla="*/ 0 h 34"/>
                <a:gd name="T4" fmla="*/ 29 w 57"/>
                <a:gd name="T5" fmla="*/ 24 h 34"/>
                <a:gd name="T6" fmla="*/ 6 w 57"/>
                <a:gd name="T7" fmla="*/ 0 h 34"/>
                <a:gd name="T8" fmla="*/ 0 w 57"/>
                <a:gd name="T9" fmla="*/ 4 h 34"/>
                <a:gd name="T10" fmla="*/ 29 w 57"/>
                <a:gd name="T11" fmla="*/ 34 h 34"/>
                <a:gd name="T12" fmla="*/ 57 w 57"/>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57" h="34">
                  <a:moveTo>
                    <a:pt x="57" y="4"/>
                  </a:moveTo>
                  <a:lnTo>
                    <a:pt x="52" y="0"/>
                  </a:lnTo>
                  <a:lnTo>
                    <a:pt x="29" y="24"/>
                  </a:lnTo>
                  <a:lnTo>
                    <a:pt x="6" y="0"/>
                  </a:lnTo>
                  <a:lnTo>
                    <a:pt x="0" y="4"/>
                  </a:lnTo>
                  <a:lnTo>
                    <a:pt x="29" y="34"/>
                  </a:lnTo>
                  <a:lnTo>
                    <a:pt x="57"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4" name="Rectangle 25">
              <a:extLst>
                <a:ext uri="{FF2B5EF4-FFF2-40B4-BE49-F238E27FC236}">
                  <a16:creationId xmlns:a16="http://schemas.microsoft.com/office/drawing/2014/main" id="{F62D7C5D-574C-4D82-A285-1E4F5E788D49}"/>
                </a:ext>
              </a:extLst>
            </p:cNvPr>
            <p:cNvSpPr>
              <a:spLocks noChangeArrowheads="1"/>
            </p:cNvSpPr>
            <p:nvPr/>
          </p:nvSpPr>
          <p:spPr bwMode="auto">
            <a:xfrm>
              <a:off x="576263" y="2667001"/>
              <a:ext cx="131763" cy="111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5" name="Freeform 26">
              <a:extLst>
                <a:ext uri="{FF2B5EF4-FFF2-40B4-BE49-F238E27FC236}">
                  <a16:creationId xmlns:a16="http://schemas.microsoft.com/office/drawing/2014/main" id="{69462971-4C28-4993-9DBA-83C4917B4BEC}"/>
                </a:ext>
              </a:extLst>
            </p:cNvPr>
            <p:cNvSpPr>
              <a:spLocks/>
            </p:cNvSpPr>
            <p:nvPr/>
          </p:nvSpPr>
          <p:spPr bwMode="auto">
            <a:xfrm>
              <a:off x="563563" y="2630488"/>
              <a:ext cx="55563" cy="85725"/>
            </a:xfrm>
            <a:custGeom>
              <a:avLst/>
              <a:gdLst>
                <a:gd name="T0" fmla="*/ 30 w 35"/>
                <a:gd name="T1" fmla="*/ 54 h 54"/>
                <a:gd name="T2" fmla="*/ 35 w 35"/>
                <a:gd name="T3" fmla="*/ 49 h 54"/>
                <a:gd name="T4" fmla="*/ 10 w 35"/>
                <a:gd name="T5" fmla="*/ 27 h 54"/>
                <a:gd name="T6" fmla="*/ 35 w 35"/>
                <a:gd name="T7" fmla="*/ 4 h 54"/>
                <a:gd name="T8" fmla="*/ 30 w 35"/>
                <a:gd name="T9" fmla="*/ 0 h 54"/>
                <a:gd name="T10" fmla="*/ 0 w 35"/>
                <a:gd name="T11" fmla="*/ 27 h 54"/>
                <a:gd name="T12" fmla="*/ 30 w 35"/>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35" h="54">
                  <a:moveTo>
                    <a:pt x="30" y="54"/>
                  </a:moveTo>
                  <a:lnTo>
                    <a:pt x="35" y="49"/>
                  </a:lnTo>
                  <a:lnTo>
                    <a:pt x="10" y="27"/>
                  </a:lnTo>
                  <a:lnTo>
                    <a:pt x="35" y="4"/>
                  </a:lnTo>
                  <a:lnTo>
                    <a:pt x="30" y="0"/>
                  </a:lnTo>
                  <a:lnTo>
                    <a:pt x="0" y="27"/>
                  </a:lnTo>
                  <a:lnTo>
                    <a:pt x="30" y="5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6" name="Freeform 27">
              <a:extLst>
                <a:ext uri="{FF2B5EF4-FFF2-40B4-BE49-F238E27FC236}">
                  <a16:creationId xmlns:a16="http://schemas.microsoft.com/office/drawing/2014/main" id="{84EF251F-6D2A-48BE-B603-7E8272ECA926}"/>
                </a:ext>
              </a:extLst>
            </p:cNvPr>
            <p:cNvSpPr>
              <a:spLocks/>
            </p:cNvSpPr>
            <p:nvPr/>
          </p:nvSpPr>
          <p:spPr bwMode="auto">
            <a:xfrm>
              <a:off x="3013075" y="2889251"/>
              <a:ext cx="442913" cy="196850"/>
            </a:xfrm>
            <a:custGeom>
              <a:avLst/>
              <a:gdLst>
                <a:gd name="T0" fmla="*/ 234 w 369"/>
                <a:gd name="T1" fmla="*/ 163 h 163"/>
                <a:gd name="T2" fmla="*/ 234 w 369"/>
                <a:gd name="T3" fmla="*/ 163 h 163"/>
                <a:gd name="T4" fmla="*/ 233 w 369"/>
                <a:gd name="T5" fmla="*/ 160 h 163"/>
                <a:gd name="T6" fmla="*/ 233 w 369"/>
                <a:gd name="T7" fmla="*/ 105 h 163"/>
                <a:gd name="T8" fmla="*/ 3 w 369"/>
                <a:gd name="T9" fmla="*/ 105 h 163"/>
                <a:gd name="T10" fmla="*/ 0 w 369"/>
                <a:gd name="T11" fmla="*/ 112 h 163"/>
                <a:gd name="T12" fmla="*/ 0 w 369"/>
                <a:gd name="T13" fmla="*/ 53 h 163"/>
                <a:gd name="T14" fmla="*/ 3 w 369"/>
                <a:gd name="T15" fmla="*/ 58 h 163"/>
                <a:gd name="T16" fmla="*/ 233 w 369"/>
                <a:gd name="T17" fmla="*/ 58 h 163"/>
                <a:gd name="T18" fmla="*/ 233 w 369"/>
                <a:gd name="T19" fmla="*/ 3 h 163"/>
                <a:gd name="T20" fmla="*/ 234 w 369"/>
                <a:gd name="T21" fmla="*/ 0 h 163"/>
                <a:gd name="T22" fmla="*/ 236 w 369"/>
                <a:gd name="T23" fmla="*/ 0 h 163"/>
                <a:gd name="T24" fmla="*/ 368 w 369"/>
                <a:gd name="T25" fmla="*/ 77 h 163"/>
                <a:gd name="T26" fmla="*/ 369 w 369"/>
                <a:gd name="T27" fmla="*/ 80 h 163"/>
                <a:gd name="T28" fmla="*/ 368 w 369"/>
                <a:gd name="T29" fmla="*/ 83 h 163"/>
                <a:gd name="T30" fmla="*/ 236 w 369"/>
                <a:gd name="T31" fmla="*/ 163 h 163"/>
                <a:gd name="T32" fmla="*/ 234 w 369"/>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9" h="163">
                  <a:moveTo>
                    <a:pt x="234" y="163"/>
                  </a:moveTo>
                  <a:cubicBezTo>
                    <a:pt x="233" y="163"/>
                    <a:pt x="234" y="163"/>
                    <a:pt x="234" y="163"/>
                  </a:cubicBezTo>
                  <a:cubicBezTo>
                    <a:pt x="233" y="162"/>
                    <a:pt x="233" y="161"/>
                    <a:pt x="233" y="160"/>
                  </a:cubicBezTo>
                  <a:cubicBezTo>
                    <a:pt x="233" y="105"/>
                    <a:pt x="233" y="105"/>
                    <a:pt x="233" y="105"/>
                  </a:cubicBezTo>
                  <a:cubicBezTo>
                    <a:pt x="3" y="105"/>
                    <a:pt x="3" y="105"/>
                    <a:pt x="3" y="105"/>
                  </a:cubicBezTo>
                  <a:cubicBezTo>
                    <a:pt x="2" y="105"/>
                    <a:pt x="0" y="114"/>
                    <a:pt x="0" y="112"/>
                  </a:cubicBezTo>
                  <a:cubicBezTo>
                    <a:pt x="0" y="53"/>
                    <a:pt x="0" y="53"/>
                    <a:pt x="0" y="53"/>
                  </a:cubicBezTo>
                  <a:cubicBezTo>
                    <a:pt x="0" y="51"/>
                    <a:pt x="2" y="58"/>
                    <a:pt x="3" y="58"/>
                  </a:cubicBezTo>
                  <a:cubicBezTo>
                    <a:pt x="233" y="58"/>
                    <a:pt x="233" y="58"/>
                    <a:pt x="233" y="58"/>
                  </a:cubicBezTo>
                  <a:cubicBezTo>
                    <a:pt x="233" y="3"/>
                    <a:pt x="233" y="3"/>
                    <a:pt x="233" y="3"/>
                  </a:cubicBezTo>
                  <a:cubicBezTo>
                    <a:pt x="233" y="2"/>
                    <a:pt x="233" y="1"/>
                    <a:pt x="234" y="0"/>
                  </a:cubicBezTo>
                  <a:cubicBezTo>
                    <a:pt x="235" y="0"/>
                    <a:pt x="235" y="0"/>
                    <a:pt x="236" y="0"/>
                  </a:cubicBezTo>
                  <a:cubicBezTo>
                    <a:pt x="368" y="77"/>
                    <a:pt x="368" y="77"/>
                    <a:pt x="368" y="77"/>
                  </a:cubicBezTo>
                  <a:cubicBezTo>
                    <a:pt x="369" y="78"/>
                    <a:pt x="369" y="79"/>
                    <a:pt x="369" y="80"/>
                  </a:cubicBezTo>
                  <a:cubicBezTo>
                    <a:pt x="369" y="81"/>
                    <a:pt x="369" y="82"/>
                    <a:pt x="368" y="83"/>
                  </a:cubicBezTo>
                  <a:cubicBezTo>
                    <a:pt x="236" y="163"/>
                    <a:pt x="236" y="163"/>
                    <a:pt x="236" y="163"/>
                  </a:cubicBezTo>
                  <a:cubicBezTo>
                    <a:pt x="235" y="163"/>
                    <a:pt x="234" y="163"/>
                    <a:pt x="234" y="163"/>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7" name="Freeform 28">
              <a:extLst>
                <a:ext uri="{FF2B5EF4-FFF2-40B4-BE49-F238E27FC236}">
                  <a16:creationId xmlns:a16="http://schemas.microsoft.com/office/drawing/2014/main" id="{87C1590F-30C9-4BE3-A53E-F0E63688A36B}"/>
                </a:ext>
              </a:extLst>
            </p:cNvPr>
            <p:cNvSpPr>
              <a:spLocks/>
            </p:cNvSpPr>
            <p:nvPr/>
          </p:nvSpPr>
          <p:spPr bwMode="auto">
            <a:xfrm>
              <a:off x="546100" y="2878138"/>
              <a:ext cx="460375" cy="188913"/>
            </a:xfrm>
            <a:custGeom>
              <a:avLst/>
              <a:gdLst>
                <a:gd name="T0" fmla="*/ 0 w 290"/>
                <a:gd name="T1" fmla="*/ 61 h 119"/>
                <a:gd name="T2" fmla="*/ 100 w 290"/>
                <a:gd name="T3" fmla="*/ 119 h 119"/>
                <a:gd name="T4" fmla="*/ 100 w 290"/>
                <a:gd name="T5" fmla="*/ 80 h 119"/>
                <a:gd name="T6" fmla="*/ 290 w 290"/>
                <a:gd name="T7" fmla="*/ 80 h 119"/>
                <a:gd name="T8" fmla="*/ 290 w 290"/>
                <a:gd name="T9" fmla="*/ 51 h 119"/>
                <a:gd name="T10" fmla="*/ 100 w 290"/>
                <a:gd name="T11" fmla="*/ 51 h 119"/>
                <a:gd name="T12" fmla="*/ 100 w 290"/>
                <a:gd name="T13" fmla="*/ 0 h 119"/>
                <a:gd name="T14" fmla="*/ 0 w 290"/>
                <a:gd name="T15" fmla="*/ 61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19">
                  <a:moveTo>
                    <a:pt x="0" y="61"/>
                  </a:moveTo>
                  <a:lnTo>
                    <a:pt x="100" y="119"/>
                  </a:lnTo>
                  <a:lnTo>
                    <a:pt x="100" y="80"/>
                  </a:lnTo>
                  <a:lnTo>
                    <a:pt x="290" y="80"/>
                  </a:lnTo>
                  <a:lnTo>
                    <a:pt x="290" y="51"/>
                  </a:lnTo>
                  <a:lnTo>
                    <a:pt x="100" y="51"/>
                  </a:lnTo>
                  <a:lnTo>
                    <a:pt x="100" y="0"/>
                  </a:lnTo>
                  <a:lnTo>
                    <a:pt x="0" y="61"/>
                  </a:lnTo>
                  <a:close/>
                </a:path>
              </a:pathLst>
            </a:cu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8" name="Freeform 29">
              <a:extLst>
                <a:ext uri="{FF2B5EF4-FFF2-40B4-BE49-F238E27FC236}">
                  <a16:creationId xmlns:a16="http://schemas.microsoft.com/office/drawing/2014/main" id="{3DE85B2F-D7AD-409F-BB8B-AEAD52827313}"/>
                </a:ext>
              </a:extLst>
            </p:cNvPr>
            <p:cNvSpPr>
              <a:spLocks/>
            </p:cNvSpPr>
            <p:nvPr/>
          </p:nvSpPr>
          <p:spPr bwMode="auto">
            <a:xfrm>
              <a:off x="3325813" y="1719263"/>
              <a:ext cx="147638" cy="11113"/>
            </a:xfrm>
            <a:custGeom>
              <a:avLst/>
              <a:gdLst>
                <a:gd name="T0" fmla="*/ 118 w 123"/>
                <a:gd name="T1" fmla="*/ 9 h 9"/>
                <a:gd name="T2" fmla="*/ 5 w 123"/>
                <a:gd name="T3" fmla="*/ 9 h 9"/>
                <a:gd name="T4" fmla="*/ 0 w 123"/>
                <a:gd name="T5" fmla="*/ 5 h 9"/>
                <a:gd name="T6" fmla="*/ 5 w 123"/>
                <a:gd name="T7" fmla="*/ 0 h 9"/>
                <a:gd name="T8" fmla="*/ 118 w 123"/>
                <a:gd name="T9" fmla="*/ 0 h 9"/>
                <a:gd name="T10" fmla="*/ 123 w 123"/>
                <a:gd name="T11" fmla="*/ 5 h 9"/>
                <a:gd name="T12" fmla="*/ 118 w 12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23" h="9">
                  <a:moveTo>
                    <a:pt x="118" y="9"/>
                  </a:moveTo>
                  <a:cubicBezTo>
                    <a:pt x="5" y="9"/>
                    <a:pt x="5" y="9"/>
                    <a:pt x="5" y="9"/>
                  </a:cubicBezTo>
                  <a:cubicBezTo>
                    <a:pt x="2" y="9"/>
                    <a:pt x="0" y="7"/>
                    <a:pt x="0" y="5"/>
                  </a:cubicBezTo>
                  <a:cubicBezTo>
                    <a:pt x="0" y="2"/>
                    <a:pt x="2" y="0"/>
                    <a:pt x="5" y="0"/>
                  </a:cubicBezTo>
                  <a:cubicBezTo>
                    <a:pt x="118" y="0"/>
                    <a:pt x="118" y="0"/>
                    <a:pt x="118" y="0"/>
                  </a:cubicBezTo>
                  <a:cubicBezTo>
                    <a:pt x="121" y="0"/>
                    <a:pt x="123" y="2"/>
                    <a:pt x="123" y="5"/>
                  </a:cubicBezTo>
                  <a:cubicBezTo>
                    <a:pt x="123" y="7"/>
                    <a:pt x="121" y="9"/>
                    <a:pt x="118"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09" name="Freeform 30">
              <a:extLst>
                <a:ext uri="{FF2B5EF4-FFF2-40B4-BE49-F238E27FC236}">
                  <a16:creationId xmlns:a16="http://schemas.microsoft.com/office/drawing/2014/main" id="{3FFDFC8D-35F1-463A-BD51-448738908327}"/>
                </a:ext>
              </a:extLst>
            </p:cNvPr>
            <p:cNvSpPr>
              <a:spLocks/>
            </p:cNvSpPr>
            <p:nvPr/>
          </p:nvSpPr>
          <p:spPr bwMode="auto">
            <a:xfrm>
              <a:off x="3394075" y="1655763"/>
              <a:ext cx="11113" cy="139700"/>
            </a:xfrm>
            <a:custGeom>
              <a:avLst/>
              <a:gdLst>
                <a:gd name="T0" fmla="*/ 5 w 9"/>
                <a:gd name="T1" fmla="*/ 116 h 116"/>
                <a:gd name="T2" fmla="*/ 0 w 9"/>
                <a:gd name="T3" fmla="*/ 111 h 116"/>
                <a:gd name="T4" fmla="*/ 0 w 9"/>
                <a:gd name="T5" fmla="*/ 4 h 116"/>
                <a:gd name="T6" fmla="*/ 5 w 9"/>
                <a:gd name="T7" fmla="*/ 0 h 116"/>
                <a:gd name="T8" fmla="*/ 9 w 9"/>
                <a:gd name="T9" fmla="*/ 4 h 116"/>
                <a:gd name="T10" fmla="*/ 9 w 9"/>
                <a:gd name="T11" fmla="*/ 111 h 116"/>
                <a:gd name="T12" fmla="*/ 5 w 9"/>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9" h="116">
                  <a:moveTo>
                    <a:pt x="5" y="116"/>
                  </a:moveTo>
                  <a:cubicBezTo>
                    <a:pt x="2" y="116"/>
                    <a:pt x="0" y="114"/>
                    <a:pt x="0" y="111"/>
                  </a:cubicBezTo>
                  <a:cubicBezTo>
                    <a:pt x="0" y="4"/>
                    <a:pt x="0" y="4"/>
                    <a:pt x="0" y="4"/>
                  </a:cubicBezTo>
                  <a:cubicBezTo>
                    <a:pt x="0" y="2"/>
                    <a:pt x="2" y="0"/>
                    <a:pt x="5" y="0"/>
                  </a:cubicBezTo>
                  <a:cubicBezTo>
                    <a:pt x="7" y="0"/>
                    <a:pt x="9" y="2"/>
                    <a:pt x="9" y="4"/>
                  </a:cubicBezTo>
                  <a:cubicBezTo>
                    <a:pt x="9" y="111"/>
                    <a:pt x="9" y="111"/>
                    <a:pt x="9" y="111"/>
                  </a:cubicBezTo>
                  <a:cubicBezTo>
                    <a:pt x="9" y="114"/>
                    <a:pt x="7" y="116"/>
                    <a:pt x="5" y="116"/>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0" name="Freeform 31">
              <a:extLst>
                <a:ext uri="{FF2B5EF4-FFF2-40B4-BE49-F238E27FC236}">
                  <a16:creationId xmlns:a16="http://schemas.microsoft.com/office/drawing/2014/main" id="{4A6A6B93-875F-4961-AA6A-B0C2570831F0}"/>
                </a:ext>
              </a:extLst>
            </p:cNvPr>
            <p:cNvSpPr>
              <a:spLocks/>
            </p:cNvSpPr>
            <p:nvPr/>
          </p:nvSpPr>
          <p:spPr bwMode="auto">
            <a:xfrm>
              <a:off x="725488" y="2147888"/>
              <a:ext cx="103188" cy="11113"/>
            </a:xfrm>
            <a:custGeom>
              <a:avLst/>
              <a:gdLst>
                <a:gd name="T0" fmla="*/ 80 w 85"/>
                <a:gd name="T1" fmla="*/ 9 h 9"/>
                <a:gd name="T2" fmla="*/ 4 w 85"/>
                <a:gd name="T3" fmla="*/ 9 h 9"/>
                <a:gd name="T4" fmla="*/ 0 w 85"/>
                <a:gd name="T5" fmla="*/ 5 h 9"/>
                <a:gd name="T6" fmla="*/ 4 w 85"/>
                <a:gd name="T7" fmla="*/ 0 h 9"/>
                <a:gd name="T8" fmla="*/ 80 w 85"/>
                <a:gd name="T9" fmla="*/ 0 h 9"/>
                <a:gd name="T10" fmla="*/ 85 w 85"/>
                <a:gd name="T11" fmla="*/ 5 h 9"/>
                <a:gd name="T12" fmla="*/ 80 w 8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5" h="9">
                  <a:moveTo>
                    <a:pt x="80" y="9"/>
                  </a:moveTo>
                  <a:cubicBezTo>
                    <a:pt x="4" y="9"/>
                    <a:pt x="4" y="9"/>
                    <a:pt x="4" y="9"/>
                  </a:cubicBezTo>
                  <a:cubicBezTo>
                    <a:pt x="2" y="9"/>
                    <a:pt x="0" y="7"/>
                    <a:pt x="0" y="5"/>
                  </a:cubicBezTo>
                  <a:cubicBezTo>
                    <a:pt x="0" y="2"/>
                    <a:pt x="2" y="0"/>
                    <a:pt x="4" y="0"/>
                  </a:cubicBezTo>
                  <a:cubicBezTo>
                    <a:pt x="80" y="0"/>
                    <a:pt x="80" y="0"/>
                    <a:pt x="80" y="0"/>
                  </a:cubicBezTo>
                  <a:cubicBezTo>
                    <a:pt x="83" y="0"/>
                    <a:pt x="85" y="2"/>
                    <a:pt x="85" y="5"/>
                  </a:cubicBezTo>
                  <a:cubicBezTo>
                    <a:pt x="85" y="7"/>
                    <a:pt x="83" y="9"/>
                    <a:pt x="80"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1" name="Freeform 32">
              <a:extLst>
                <a:ext uri="{FF2B5EF4-FFF2-40B4-BE49-F238E27FC236}">
                  <a16:creationId xmlns:a16="http://schemas.microsoft.com/office/drawing/2014/main" id="{7C135A48-7AA3-4A2C-9D92-5FCB4281F942}"/>
                </a:ext>
              </a:extLst>
            </p:cNvPr>
            <p:cNvSpPr>
              <a:spLocks/>
            </p:cNvSpPr>
            <p:nvPr/>
          </p:nvSpPr>
          <p:spPr bwMode="auto">
            <a:xfrm>
              <a:off x="771525" y="2105026"/>
              <a:ext cx="11113" cy="96838"/>
            </a:xfrm>
            <a:custGeom>
              <a:avLst/>
              <a:gdLst>
                <a:gd name="T0" fmla="*/ 4 w 9"/>
                <a:gd name="T1" fmla="*/ 80 h 80"/>
                <a:gd name="T2" fmla="*/ 0 w 9"/>
                <a:gd name="T3" fmla="*/ 76 h 80"/>
                <a:gd name="T4" fmla="*/ 0 w 9"/>
                <a:gd name="T5" fmla="*/ 4 h 80"/>
                <a:gd name="T6" fmla="*/ 4 w 9"/>
                <a:gd name="T7" fmla="*/ 0 h 80"/>
                <a:gd name="T8" fmla="*/ 9 w 9"/>
                <a:gd name="T9" fmla="*/ 4 h 80"/>
                <a:gd name="T10" fmla="*/ 9 w 9"/>
                <a:gd name="T11" fmla="*/ 76 h 80"/>
                <a:gd name="T12" fmla="*/ 4 w 9"/>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9" h="80">
                  <a:moveTo>
                    <a:pt x="4" y="80"/>
                  </a:moveTo>
                  <a:cubicBezTo>
                    <a:pt x="2" y="80"/>
                    <a:pt x="0" y="78"/>
                    <a:pt x="0" y="76"/>
                  </a:cubicBezTo>
                  <a:cubicBezTo>
                    <a:pt x="0" y="4"/>
                    <a:pt x="0" y="4"/>
                    <a:pt x="0" y="4"/>
                  </a:cubicBezTo>
                  <a:cubicBezTo>
                    <a:pt x="0" y="2"/>
                    <a:pt x="2" y="0"/>
                    <a:pt x="4" y="0"/>
                  </a:cubicBezTo>
                  <a:cubicBezTo>
                    <a:pt x="7" y="0"/>
                    <a:pt x="9" y="2"/>
                    <a:pt x="9" y="4"/>
                  </a:cubicBezTo>
                  <a:cubicBezTo>
                    <a:pt x="9" y="76"/>
                    <a:pt x="9" y="76"/>
                    <a:pt x="9" y="76"/>
                  </a:cubicBezTo>
                  <a:cubicBezTo>
                    <a:pt x="9" y="78"/>
                    <a:pt x="7" y="80"/>
                    <a:pt x="4" y="80"/>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2" name="Oval 33">
              <a:extLst>
                <a:ext uri="{FF2B5EF4-FFF2-40B4-BE49-F238E27FC236}">
                  <a16:creationId xmlns:a16="http://schemas.microsoft.com/office/drawing/2014/main" id="{23BB694B-3E0E-4965-B365-4EE3E8A6DD72}"/>
                </a:ext>
              </a:extLst>
            </p:cNvPr>
            <p:cNvSpPr>
              <a:spLocks noChangeArrowheads="1"/>
            </p:cNvSpPr>
            <p:nvPr/>
          </p:nvSpPr>
          <p:spPr bwMode="auto">
            <a:xfrm>
              <a:off x="436563" y="2203451"/>
              <a:ext cx="92075" cy="85725"/>
            </a:xfrm>
            <a:prstGeom prst="ellipse">
              <a:avLst/>
            </a:pr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3" name="Freeform 34">
              <a:extLst>
                <a:ext uri="{FF2B5EF4-FFF2-40B4-BE49-F238E27FC236}">
                  <a16:creationId xmlns:a16="http://schemas.microsoft.com/office/drawing/2014/main" id="{28395B0B-CA22-4E95-BED1-D101ABD64E9C}"/>
                </a:ext>
              </a:extLst>
            </p:cNvPr>
            <p:cNvSpPr>
              <a:spLocks/>
            </p:cNvSpPr>
            <p:nvPr/>
          </p:nvSpPr>
          <p:spPr bwMode="auto">
            <a:xfrm>
              <a:off x="395288" y="2317751"/>
              <a:ext cx="174625" cy="82550"/>
            </a:xfrm>
            <a:custGeom>
              <a:avLst/>
              <a:gdLst>
                <a:gd name="T0" fmla="*/ 0 w 146"/>
                <a:gd name="T1" fmla="*/ 69 h 69"/>
                <a:gd name="T2" fmla="*/ 73 w 146"/>
                <a:gd name="T3" fmla="*/ 0 h 69"/>
                <a:gd name="T4" fmla="*/ 146 w 146"/>
                <a:gd name="T5" fmla="*/ 69 h 69"/>
                <a:gd name="T6" fmla="*/ 0 w 146"/>
                <a:gd name="T7" fmla="*/ 69 h 69"/>
              </a:gdLst>
              <a:ahLst/>
              <a:cxnLst>
                <a:cxn ang="0">
                  <a:pos x="T0" y="T1"/>
                </a:cxn>
                <a:cxn ang="0">
                  <a:pos x="T2" y="T3"/>
                </a:cxn>
                <a:cxn ang="0">
                  <a:pos x="T4" y="T5"/>
                </a:cxn>
                <a:cxn ang="0">
                  <a:pos x="T6" y="T7"/>
                </a:cxn>
              </a:cxnLst>
              <a:rect l="0" t="0" r="r" b="b"/>
              <a:pathLst>
                <a:path w="146" h="69">
                  <a:moveTo>
                    <a:pt x="0" y="69"/>
                  </a:moveTo>
                  <a:cubicBezTo>
                    <a:pt x="0" y="31"/>
                    <a:pt x="32" y="0"/>
                    <a:pt x="73" y="0"/>
                  </a:cubicBezTo>
                  <a:cubicBezTo>
                    <a:pt x="113" y="0"/>
                    <a:pt x="146" y="31"/>
                    <a:pt x="146" y="69"/>
                  </a:cubicBezTo>
                  <a:lnTo>
                    <a:pt x="0" y="69"/>
                  </a:lnTo>
                  <a:close/>
                </a:path>
              </a:pathLst>
            </a:cu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4" name="Freeform 35">
              <a:extLst>
                <a:ext uri="{FF2B5EF4-FFF2-40B4-BE49-F238E27FC236}">
                  <a16:creationId xmlns:a16="http://schemas.microsoft.com/office/drawing/2014/main" id="{EA960278-D21E-40E3-A40E-B4B47AED4F40}"/>
                </a:ext>
              </a:extLst>
            </p:cNvPr>
            <p:cNvSpPr>
              <a:spLocks/>
            </p:cNvSpPr>
            <p:nvPr/>
          </p:nvSpPr>
          <p:spPr bwMode="auto">
            <a:xfrm>
              <a:off x="1270000" y="1516063"/>
              <a:ext cx="193675" cy="174625"/>
            </a:xfrm>
            <a:custGeom>
              <a:avLst/>
              <a:gdLst>
                <a:gd name="T0" fmla="*/ 60 w 122"/>
                <a:gd name="T1" fmla="*/ 0 h 110"/>
                <a:gd name="T2" fmla="*/ 79 w 122"/>
                <a:gd name="T3" fmla="*/ 36 h 110"/>
                <a:gd name="T4" fmla="*/ 122 w 122"/>
                <a:gd name="T5" fmla="*/ 42 h 110"/>
                <a:gd name="T6" fmla="*/ 91 w 122"/>
                <a:gd name="T7" fmla="*/ 70 h 110"/>
                <a:gd name="T8" fmla="*/ 98 w 122"/>
                <a:gd name="T9" fmla="*/ 110 h 110"/>
                <a:gd name="T10" fmla="*/ 60 w 122"/>
                <a:gd name="T11" fmla="*/ 91 h 110"/>
                <a:gd name="T12" fmla="*/ 22 w 122"/>
                <a:gd name="T13" fmla="*/ 110 h 110"/>
                <a:gd name="T14" fmla="*/ 30 w 122"/>
                <a:gd name="T15" fmla="*/ 70 h 110"/>
                <a:gd name="T16" fmla="*/ 0 w 122"/>
                <a:gd name="T17" fmla="*/ 42 h 110"/>
                <a:gd name="T18" fmla="*/ 41 w 122"/>
                <a:gd name="T19" fmla="*/ 36 h 110"/>
                <a:gd name="T20" fmla="*/ 60 w 12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110">
                  <a:moveTo>
                    <a:pt x="60" y="0"/>
                  </a:moveTo>
                  <a:lnTo>
                    <a:pt x="79" y="36"/>
                  </a:lnTo>
                  <a:lnTo>
                    <a:pt x="122" y="42"/>
                  </a:lnTo>
                  <a:lnTo>
                    <a:pt x="91" y="70"/>
                  </a:lnTo>
                  <a:lnTo>
                    <a:pt x="98" y="110"/>
                  </a:lnTo>
                  <a:lnTo>
                    <a:pt x="60" y="91"/>
                  </a:lnTo>
                  <a:lnTo>
                    <a:pt x="22" y="110"/>
                  </a:lnTo>
                  <a:lnTo>
                    <a:pt x="30" y="70"/>
                  </a:lnTo>
                  <a:lnTo>
                    <a:pt x="0" y="42"/>
                  </a:lnTo>
                  <a:lnTo>
                    <a:pt x="41" y="36"/>
                  </a:lnTo>
                  <a:lnTo>
                    <a:pt x="60" y="0"/>
                  </a:lnTo>
                  <a:close/>
                </a:path>
              </a:pathLst>
            </a:custGeom>
            <a:solidFill>
              <a:srgbClr val="F07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5" name="Freeform 36">
              <a:extLst>
                <a:ext uri="{FF2B5EF4-FFF2-40B4-BE49-F238E27FC236}">
                  <a16:creationId xmlns:a16="http://schemas.microsoft.com/office/drawing/2014/main" id="{CAF213C3-B9EF-48E2-8330-8E0DBF5BE945}"/>
                </a:ext>
              </a:extLst>
            </p:cNvPr>
            <p:cNvSpPr>
              <a:spLocks/>
            </p:cNvSpPr>
            <p:nvPr/>
          </p:nvSpPr>
          <p:spPr bwMode="auto">
            <a:xfrm>
              <a:off x="3144838" y="2616201"/>
              <a:ext cx="160338" cy="144463"/>
            </a:xfrm>
            <a:custGeom>
              <a:avLst/>
              <a:gdLst>
                <a:gd name="T0" fmla="*/ 50 w 101"/>
                <a:gd name="T1" fmla="*/ 0 h 91"/>
                <a:gd name="T2" fmla="*/ 66 w 101"/>
                <a:gd name="T3" fmla="*/ 29 h 91"/>
                <a:gd name="T4" fmla="*/ 101 w 101"/>
                <a:gd name="T5" fmla="*/ 34 h 91"/>
                <a:gd name="T6" fmla="*/ 75 w 101"/>
                <a:gd name="T7" fmla="*/ 57 h 91"/>
                <a:gd name="T8" fmla="*/ 81 w 101"/>
                <a:gd name="T9" fmla="*/ 91 h 91"/>
                <a:gd name="T10" fmla="*/ 50 w 101"/>
                <a:gd name="T11" fmla="*/ 75 h 91"/>
                <a:gd name="T12" fmla="*/ 19 w 101"/>
                <a:gd name="T13" fmla="*/ 91 h 91"/>
                <a:gd name="T14" fmla="*/ 25 w 101"/>
                <a:gd name="T15" fmla="*/ 57 h 91"/>
                <a:gd name="T16" fmla="*/ 0 w 101"/>
                <a:gd name="T17" fmla="*/ 34 h 91"/>
                <a:gd name="T18" fmla="*/ 35 w 101"/>
                <a:gd name="T19" fmla="*/ 29 h 91"/>
                <a:gd name="T20" fmla="*/ 50 w 101"/>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1">
                  <a:moveTo>
                    <a:pt x="50" y="0"/>
                  </a:moveTo>
                  <a:lnTo>
                    <a:pt x="66" y="29"/>
                  </a:lnTo>
                  <a:lnTo>
                    <a:pt x="101" y="34"/>
                  </a:lnTo>
                  <a:lnTo>
                    <a:pt x="75" y="57"/>
                  </a:lnTo>
                  <a:lnTo>
                    <a:pt x="81" y="91"/>
                  </a:lnTo>
                  <a:lnTo>
                    <a:pt x="50" y="75"/>
                  </a:lnTo>
                  <a:lnTo>
                    <a:pt x="19" y="91"/>
                  </a:lnTo>
                  <a:lnTo>
                    <a:pt x="25" y="57"/>
                  </a:lnTo>
                  <a:lnTo>
                    <a:pt x="0" y="34"/>
                  </a:lnTo>
                  <a:lnTo>
                    <a:pt x="35" y="29"/>
                  </a:lnTo>
                  <a:lnTo>
                    <a:pt x="50" y="0"/>
                  </a:lnTo>
                  <a:close/>
                </a:path>
              </a:pathLst>
            </a:custGeom>
            <a:solidFill>
              <a:srgbClr val="F07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6" name="Freeform 37">
              <a:extLst>
                <a:ext uri="{FF2B5EF4-FFF2-40B4-BE49-F238E27FC236}">
                  <a16:creationId xmlns:a16="http://schemas.microsoft.com/office/drawing/2014/main" id="{3A90A112-EEF7-4E0D-B4BE-5EE73EB69707}"/>
                </a:ext>
              </a:extLst>
            </p:cNvPr>
            <p:cNvSpPr>
              <a:spLocks noEditPoints="1"/>
            </p:cNvSpPr>
            <p:nvPr/>
          </p:nvSpPr>
          <p:spPr bwMode="auto">
            <a:xfrm>
              <a:off x="3327400" y="3140076"/>
              <a:ext cx="144463" cy="130175"/>
            </a:xfrm>
            <a:custGeom>
              <a:avLst/>
              <a:gdLst>
                <a:gd name="T0" fmla="*/ 95 w 121"/>
                <a:gd name="T1" fmla="*/ 109 h 109"/>
                <a:gd name="T2" fmla="*/ 93 w 121"/>
                <a:gd name="T3" fmla="*/ 109 h 109"/>
                <a:gd name="T4" fmla="*/ 61 w 121"/>
                <a:gd name="T5" fmla="*/ 93 h 109"/>
                <a:gd name="T6" fmla="*/ 28 w 121"/>
                <a:gd name="T7" fmla="*/ 109 h 109"/>
                <a:gd name="T8" fmla="*/ 23 w 121"/>
                <a:gd name="T9" fmla="*/ 108 h 109"/>
                <a:gd name="T10" fmla="*/ 22 w 121"/>
                <a:gd name="T11" fmla="*/ 104 h 109"/>
                <a:gd name="T12" fmla="*/ 28 w 121"/>
                <a:gd name="T13" fmla="*/ 70 h 109"/>
                <a:gd name="T14" fmla="*/ 2 w 121"/>
                <a:gd name="T15" fmla="*/ 46 h 109"/>
                <a:gd name="T16" fmla="*/ 0 w 121"/>
                <a:gd name="T17" fmla="*/ 42 h 109"/>
                <a:gd name="T18" fmla="*/ 4 w 121"/>
                <a:gd name="T19" fmla="*/ 39 h 109"/>
                <a:gd name="T20" fmla="*/ 40 w 121"/>
                <a:gd name="T21" fmla="*/ 34 h 109"/>
                <a:gd name="T22" fmla="*/ 56 w 121"/>
                <a:gd name="T23" fmla="*/ 3 h 109"/>
                <a:gd name="T24" fmla="*/ 61 w 121"/>
                <a:gd name="T25" fmla="*/ 0 h 109"/>
                <a:gd name="T26" fmla="*/ 65 w 121"/>
                <a:gd name="T27" fmla="*/ 3 h 109"/>
                <a:gd name="T28" fmla="*/ 81 w 121"/>
                <a:gd name="T29" fmla="*/ 34 h 109"/>
                <a:gd name="T30" fmla="*/ 117 w 121"/>
                <a:gd name="T31" fmla="*/ 39 h 109"/>
                <a:gd name="T32" fmla="*/ 121 w 121"/>
                <a:gd name="T33" fmla="*/ 42 h 109"/>
                <a:gd name="T34" fmla="*/ 119 w 121"/>
                <a:gd name="T35" fmla="*/ 46 h 109"/>
                <a:gd name="T36" fmla="*/ 93 w 121"/>
                <a:gd name="T37" fmla="*/ 70 h 109"/>
                <a:gd name="T38" fmla="*/ 99 w 121"/>
                <a:gd name="T39" fmla="*/ 104 h 109"/>
                <a:gd name="T40" fmla="*/ 98 w 121"/>
                <a:gd name="T41" fmla="*/ 108 h 109"/>
                <a:gd name="T42" fmla="*/ 95 w 121"/>
                <a:gd name="T43" fmla="*/ 109 h 109"/>
                <a:gd name="T44" fmla="*/ 61 w 121"/>
                <a:gd name="T45" fmla="*/ 83 h 109"/>
                <a:gd name="T46" fmla="*/ 63 w 121"/>
                <a:gd name="T47" fmla="*/ 84 h 109"/>
                <a:gd name="T48" fmla="*/ 89 w 121"/>
                <a:gd name="T49" fmla="*/ 97 h 109"/>
                <a:gd name="T50" fmla="*/ 84 w 121"/>
                <a:gd name="T51" fmla="*/ 69 h 109"/>
                <a:gd name="T52" fmla="*/ 85 w 121"/>
                <a:gd name="T53" fmla="*/ 65 h 109"/>
                <a:gd name="T54" fmla="*/ 106 w 121"/>
                <a:gd name="T55" fmla="*/ 46 h 109"/>
                <a:gd name="T56" fmla="*/ 77 w 121"/>
                <a:gd name="T57" fmla="*/ 42 h 109"/>
                <a:gd name="T58" fmla="*/ 74 w 121"/>
                <a:gd name="T59" fmla="*/ 40 h 109"/>
                <a:gd name="T60" fmla="*/ 61 w 121"/>
                <a:gd name="T61" fmla="*/ 15 h 109"/>
                <a:gd name="T62" fmla="*/ 47 w 121"/>
                <a:gd name="T63" fmla="*/ 40 h 109"/>
                <a:gd name="T64" fmla="*/ 44 w 121"/>
                <a:gd name="T65" fmla="*/ 42 h 109"/>
                <a:gd name="T66" fmla="*/ 15 w 121"/>
                <a:gd name="T67" fmla="*/ 46 h 109"/>
                <a:gd name="T68" fmla="*/ 36 w 121"/>
                <a:gd name="T69" fmla="*/ 65 h 109"/>
                <a:gd name="T70" fmla="*/ 37 w 121"/>
                <a:gd name="T71" fmla="*/ 69 h 109"/>
                <a:gd name="T72" fmla="*/ 32 w 121"/>
                <a:gd name="T73" fmla="*/ 97 h 109"/>
                <a:gd name="T74" fmla="*/ 58 w 121"/>
                <a:gd name="T75" fmla="*/ 84 h 109"/>
                <a:gd name="T76" fmla="*/ 61 w 121"/>
                <a:gd name="T77" fmla="*/ 8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09">
                  <a:moveTo>
                    <a:pt x="95" y="109"/>
                  </a:moveTo>
                  <a:cubicBezTo>
                    <a:pt x="94" y="109"/>
                    <a:pt x="94" y="109"/>
                    <a:pt x="93" y="109"/>
                  </a:cubicBezTo>
                  <a:cubicBezTo>
                    <a:pt x="61" y="93"/>
                    <a:pt x="61" y="93"/>
                    <a:pt x="61" y="93"/>
                  </a:cubicBezTo>
                  <a:cubicBezTo>
                    <a:pt x="28" y="109"/>
                    <a:pt x="28" y="109"/>
                    <a:pt x="28" y="109"/>
                  </a:cubicBezTo>
                  <a:cubicBezTo>
                    <a:pt x="27" y="109"/>
                    <a:pt x="25" y="109"/>
                    <a:pt x="23" y="108"/>
                  </a:cubicBezTo>
                  <a:cubicBezTo>
                    <a:pt x="22" y="107"/>
                    <a:pt x="21" y="106"/>
                    <a:pt x="22" y="104"/>
                  </a:cubicBezTo>
                  <a:cubicBezTo>
                    <a:pt x="28" y="70"/>
                    <a:pt x="28" y="70"/>
                    <a:pt x="28" y="70"/>
                  </a:cubicBezTo>
                  <a:cubicBezTo>
                    <a:pt x="2" y="46"/>
                    <a:pt x="2" y="46"/>
                    <a:pt x="2" y="46"/>
                  </a:cubicBezTo>
                  <a:cubicBezTo>
                    <a:pt x="0" y="45"/>
                    <a:pt x="0" y="43"/>
                    <a:pt x="0" y="42"/>
                  </a:cubicBezTo>
                  <a:cubicBezTo>
                    <a:pt x="1" y="40"/>
                    <a:pt x="2" y="39"/>
                    <a:pt x="4" y="39"/>
                  </a:cubicBezTo>
                  <a:cubicBezTo>
                    <a:pt x="40" y="34"/>
                    <a:pt x="40" y="34"/>
                    <a:pt x="40" y="34"/>
                  </a:cubicBezTo>
                  <a:cubicBezTo>
                    <a:pt x="56" y="3"/>
                    <a:pt x="56" y="3"/>
                    <a:pt x="56" y="3"/>
                  </a:cubicBezTo>
                  <a:cubicBezTo>
                    <a:pt x="57" y="1"/>
                    <a:pt x="59" y="0"/>
                    <a:pt x="61" y="0"/>
                  </a:cubicBezTo>
                  <a:cubicBezTo>
                    <a:pt x="62" y="0"/>
                    <a:pt x="64" y="1"/>
                    <a:pt x="65" y="3"/>
                  </a:cubicBezTo>
                  <a:cubicBezTo>
                    <a:pt x="81" y="34"/>
                    <a:pt x="81" y="34"/>
                    <a:pt x="81" y="34"/>
                  </a:cubicBezTo>
                  <a:cubicBezTo>
                    <a:pt x="117" y="39"/>
                    <a:pt x="117" y="39"/>
                    <a:pt x="117" y="39"/>
                  </a:cubicBezTo>
                  <a:cubicBezTo>
                    <a:pt x="119" y="39"/>
                    <a:pt x="120" y="40"/>
                    <a:pt x="121" y="42"/>
                  </a:cubicBezTo>
                  <a:cubicBezTo>
                    <a:pt x="121" y="43"/>
                    <a:pt x="121" y="45"/>
                    <a:pt x="119" y="46"/>
                  </a:cubicBezTo>
                  <a:cubicBezTo>
                    <a:pt x="93" y="70"/>
                    <a:pt x="93" y="70"/>
                    <a:pt x="93" y="70"/>
                  </a:cubicBezTo>
                  <a:cubicBezTo>
                    <a:pt x="99" y="104"/>
                    <a:pt x="99" y="104"/>
                    <a:pt x="99" y="104"/>
                  </a:cubicBezTo>
                  <a:cubicBezTo>
                    <a:pt x="100" y="106"/>
                    <a:pt x="99" y="107"/>
                    <a:pt x="98" y="108"/>
                  </a:cubicBezTo>
                  <a:cubicBezTo>
                    <a:pt x="97" y="109"/>
                    <a:pt x="96" y="109"/>
                    <a:pt x="95" y="109"/>
                  </a:cubicBezTo>
                  <a:close/>
                  <a:moveTo>
                    <a:pt x="61" y="83"/>
                  </a:moveTo>
                  <a:cubicBezTo>
                    <a:pt x="61" y="83"/>
                    <a:pt x="62" y="83"/>
                    <a:pt x="63" y="84"/>
                  </a:cubicBezTo>
                  <a:cubicBezTo>
                    <a:pt x="89" y="97"/>
                    <a:pt x="89" y="97"/>
                    <a:pt x="89" y="97"/>
                  </a:cubicBezTo>
                  <a:cubicBezTo>
                    <a:pt x="84" y="69"/>
                    <a:pt x="84" y="69"/>
                    <a:pt x="84" y="69"/>
                  </a:cubicBezTo>
                  <a:cubicBezTo>
                    <a:pt x="84" y="68"/>
                    <a:pt x="84" y="66"/>
                    <a:pt x="85" y="65"/>
                  </a:cubicBezTo>
                  <a:cubicBezTo>
                    <a:pt x="106" y="46"/>
                    <a:pt x="106" y="46"/>
                    <a:pt x="106" y="46"/>
                  </a:cubicBezTo>
                  <a:cubicBezTo>
                    <a:pt x="77" y="42"/>
                    <a:pt x="77" y="42"/>
                    <a:pt x="77" y="42"/>
                  </a:cubicBezTo>
                  <a:cubicBezTo>
                    <a:pt x="76" y="42"/>
                    <a:pt x="74" y="41"/>
                    <a:pt x="74" y="40"/>
                  </a:cubicBezTo>
                  <a:cubicBezTo>
                    <a:pt x="61" y="15"/>
                    <a:pt x="61" y="15"/>
                    <a:pt x="61" y="15"/>
                  </a:cubicBezTo>
                  <a:cubicBezTo>
                    <a:pt x="47" y="40"/>
                    <a:pt x="47" y="40"/>
                    <a:pt x="47" y="40"/>
                  </a:cubicBezTo>
                  <a:cubicBezTo>
                    <a:pt x="47" y="41"/>
                    <a:pt x="45" y="42"/>
                    <a:pt x="44" y="42"/>
                  </a:cubicBezTo>
                  <a:cubicBezTo>
                    <a:pt x="15" y="46"/>
                    <a:pt x="15" y="46"/>
                    <a:pt x="15" y="46"/>
                  </a:cubicBezTo>
                  <a:cubicBezTo>
                    <a:pt x="36" y="65"/>
                    <a:pt x="36" y="65"/>
                    <a:pt x="36" y="65"/>
                  </a:cubicBezTo>
                  <a:cubicBezTo>
                    <a:pt x="37" y="66"/>
                    <a:pt x="37" y="68"/>
                    <a:pt x="37" y="69"/>
                  </a:cubicBezTo>
                  <a:cubicBezTo>
                    <a:pt x="32" y="97"/>
                    <a:pt x="32" y="97"/>
                    <a:pt x="32" y="97"/>
                  </a:cubicBezTo>
                  <a:cubicBezTo>
                    <a:pt x="58" y="84"/>
                    <a:pt x="58" y="84"/>
                    <a:pt x="58" y="84"/>
                  </a:cubicBezTo>
                  <a:cubicBezTo>
                    <a:pt x="59" y="83"/>
                    <a:pt x="60" y="83"/>
                    <a:pt x="61" y="83"/>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7" name="Rectangle 38">
              <a:extLst>
                <a:ext uri="{FF2B5EF4-FFF2-40B4-BE49-F238E27FC236}">
                  <a16:creationId xmlns:a16="http://schemas.microsoft.com/office/drawing/2014/main" id="{4C5BE7E9-D360-4D7D-854D-8FE446357F2D}"/>
                </a:ext>
              </a:extLst>
            </p:cNvPr>
            <p:cNvSpPr>
              <a:spLocks noChangeArrowheads="1"/>
            </p:cNvSpPr>
            <p:nvPr/>
          </p:nvSpPr>
          <p:spPr bwMode="auto">
            <a:xfrm>
              <a:off x="2525713" y="1395413"/>
              <a:ext cx="79375" cy="174625"/>
            </a:xfrm>
            <a:prstGeom prst="rect">
              <a:avLst/>
            </a:prstGeom>
            <a:solidFill>
              <a:srgbClr val="11AE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8" name="Freeform 39">
              <a:extLst>
                <a:ext uri="{FF2B5EF4-FFF2-40B4-BE49-F238E27FC236}">
                  <a16:creationId xmlns:a16="http://schemas.microsoft.com/office/drawing/2014/main" id="{839D491C-F39F-4206-A043-73420717217E}"/>
                </a:ext>
              </a:extLst>
            </p:cNvPr>
            <p:cNvSpPr>
              <a:spLocks noEditPoints="1"/>
            </p:cNvSpPr>
            <p:nvPr/>
          </p:nvSpPr>
          <p:spPr bwMode="auto">
            <a:xfrm>
              <a:off x="2520950" y="1390651"/>
              <a:ext cx="90488" cy="185738"/>
            </a:xfrm>
            <a:custGeom>
              <a:avLst/>
              <a:gdLst>
                <a:gd name="T0" fmla="*/ 57 w 57"/>
                <a:gd name="T1" fmla="*/ 117 h 117"/>
                <a:gd name="T2" fmla="*/ 0 w 57"/>
                <a:gd name="T3" fmla="*/ 117 h 117"/>
                <a:gd name="T4" fmla="*/ 0 w 57"/>
                <a:gd name="T5" fmla="*/ 0 h 117"/>
                <a:gd name="T6" fmla="*/ 57 w 57"/>
                <a:gd name="T7" fmla="*/ 0 h 117"/>
                <a:gd name="T8" fmla="*/ 57 w 57"/>
                <a:gd name="T9" fmla="*/ 117 h 117"/>
                <a:gd name="T10" fmla="*/ 7 w 57"/>
                <a:gd name="T11" fmla="*/ 110 h 117"/>
                <a:gd name="T12" fmla="*/ 50 w 57"/>
                <a:gd name="T13" fmla="*/ 110 h 117"/>
                <a:gd name="T14" fmla="*/ 50 w 57"/>
                <a:gd name="T15" fmla="*/ 6 h 117"/>
                <a:gd name="T16" fmla="*/ 7 w 57"/>
                <a:gd name="T17" fmla="*/ 6 h 117"/>
                <a:gd name="T18" fmla="*/ 7 w 57"/>
                <a:gd name="T19"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7">
                  <a:moveTo>
                    <a:pt x="57" y="117"/>
                  </a:moveTo>
                  <a:lnTo>
                    <a:pt x="0" y="117"/>
                  </a:lnTo>
                  <a:lnTo>
                    <a:pt x="0" y="0"/>
                  </a:lnTo>
                  <a:lnTo>
                    <a:pt x="57" y="0"/>
                  </a:lnTo>
                  <a:lnTo>
                    <a:pt x="57" y="117"/>
                  </a:lnTo>
                  <a:close/>
                  <a:moveTo>
                    <a:pt x="7" y="110"/>
                  </a:moveTo>
                  <a:lnTo>
                    <a:pt x="50" y="110"/>
                  </a:lnTo>
                  <a:lnTo>
                    <a:pt x="50" y="6"/>
                  </a:lnTo>
                  <a:lnTo>
                    <a:pt x="7" y="6"/>
                  </a:lnTo>
                  <a:lnTo>
                    <a:pt x="7" y="110"/>
                  </a:ln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9" name="Freeform 40">
              <a:extLst>
                <a:ext uri="{FF2B5EF4-FFF2-40B4-BE49-F238E27FC236}">
                  <a16:creationId xmlns:a16="http://schemas.microsoft.com/office/drawing/2014/main" id="{9D1CF48C-A8CE-4A4E-915B-8BF73E02D8D8}"/>
                </a:ext>
              </a:extLst>
            </p:cNvPr>
            <p:cNvSpPr>
              <a:spLocks noEditPoints="1"/>
            </p:cNvSpPr>
            <p:nvPr/>
          </p:nvSpPr>
          <p:spPr bwMode="auto">
            <a:xfrm>
              <a:off x="2600325" y="1292226"/>
              <a:ext cx="261938" cy="279400"/>
            </a:xfrm>
            <a:custGeom>
              <a:avLst/>
              <a:gdLst>
                <a:gd name="T0" fmla="*/ 174 w 218"/>
                <a:gd name="T1" fmla="*/ 233 h 233"/>
                <a:gd name="T2" fmla="*/ 35 w 218"/>
                <a:gd name="T3" fmla="*/ 233 h 233"/>
                <a:gd name="T4" fmla="*/ 1 w 218"/>
                <a:gd name="T5" fmla="*/ 221 h 233"/>
                <a:gd name="T6" fmla="*/ 0 w 218"/>
                <a:gd name="T7" fmla="*/ 220 h 233"/>
                <a:gd name="T8" fmla="*/ 0 w 218"/>
                <a:gd name="T9" fmla="*/ 111 h 233"/>
                <a:gd name="T10" fmla="*/ 3 w 218"/>
                <a:gd name="T11" fmla="*/ 110 h 233"/>
                <a:gd name="T12" fmla="*/ 70 w 218"/>
                <a:gd name="T13" fmla="*/ 49 h 233"/>
                <a:gd name="T14" fmla="*/ 75 w 218"/>
                <a:gd name="T15" fmla="*/ 25 h 233"/>
                <a:gd name="T16" fmla="*/ 100 w 218"/>
                <a:gd name="T17" fmla="*/ 0 h 233"/>
                <a:gd name="T18" fmla="*/ 124 w 218"/>
                <a:gd name="T19" fmla="*/ 15 h 233"/>
                <a:gd name="T20" fmla="*/ 115 w 218"/>
                <a:gd name="T21" fmla="*/ 81 h 233"/>
                <a:gd name="T22" fmla="*/ 199 w 218"/>
                <a:gd name="T23" fmla="*/ 81 h 233"/>
                <a:gd name="T24" fmla="*/ 217 w 218"/>
                <a:gd name="T25" fmla="*/ 98 h 233"/>
                <a:gd name="T26" fmla="*/ 217 w 218"/>
                <a:gd name="T27" fmla="*/ 109 h 233"/>
                <a:gd name="T28" fmla="*/ 212 w 218"/>
                <a:gd name="T29" fmla="*/ 121 h 233"/>
                <a:gd name="T30" fmla="*/ 218 w 218"/>
                <a:gd name="T31" fmla="*/ 134 h 233"/>
                <a:gd name="T32" fmla="*/ 218 w 218"/>
                <a:gd name="T33" fmla="*/ 145 h 233"/>
                <a:gd name="T34" fmla="*/ 211 w 218"/>
                <a:gd name="T35" fmla="*/ 158 h 233"/>
                <a:gd name="T36" fmla="*/ 217 w 218"/>
                <a:gd name="T37" fmla="*/ 169 h 233"/>
                <a:gd name="T38" fmla="*/ 217 w 218"/>
                <a:gd name="T39" fmla="*/ 180 h 233"/>
                <a:gd name="T40" fmla="*/ 210 w 218"/>
                <a:gd name="T41" fmla="*/ 194 h 233"/>
                <a:gd name="T42" fmla="*/ 215 w 218"/>
                <a:gd name="T43" fmla="*/ 205 h 233"/>
                <a:gd name="T44" fmla="*/ 215 w 218"/>
                <a:gd name="T45" fmla="*/ 216 h 233"/>
                <a:gd name="T46" fmla="*/ 197 w 218"/>
                <a:gd name="T47" fmla="*/ 233 h 233"/>
                <a:gd name="T48" fmla="*/ 178 w 218"/>
                <a:gd name="T49" fmla="*/ 233 h 233"/>
                <a:gd name="T50" fmla="*/ 174 w 218"/>
                <a:gd name="T51" fmla="*/ 233 h 233"/>
                <a:gd name="T52" fmla="*/ 35 w 218"/>
                <a:gd name="T53" fmla="*/ 224 h 233"/>
                <a:gd name="T54" fmla="*/ 170 w 218"/>
                <a:gd name="T55" fmla="*/ 224 h 233"/>
                <a:gd name="T56" fmla="*/ 170 w 218"/>
                <a:gd name="T57" fmla="*/ 224 h 233"/>
                <a:gd name="T58" fmla="*/ 197 w 218"/>
                <a:gd name="T59" fmla="*/ 224 h 233"/>
                <a:gd name="T60" fmla="*/ 205 w 218"/>
                <a:gd name="T61" fmla="*/ 216 h 233"/>
                <a:gd name="T62" fmla="*/ 205 w 218"/>
                <a:gd name="T63" fmla="*/ 205 h 233"/>
                <a:gd name="T64" fmla="*/ 197 w 218"/>
                <a:gd name="T65" fmla="*/ 197 h 233"/>
                <a:gd name="T66" fmla="*/ 197 w 218"/>
                <a:gd name="T67" fmla="*/ 188 h 233"/>
                <a:gd name="T68" fmla="*/ 202 w 218"/>
                <a:gd name="T69" fmla="*/ 188 h 233"/>
                <a:gd name="T70" fmla="*/ 208 w 218"/>
                <a:gd name="T71" fmla="*/ 180 h 233"/>
                <a:gd name="T72" fmla="*/ 208 w 218"/>
                <a:gd name="T73" fmla="*/ 170 h 233"/>
                <a:gd name="T74" fmla="*/ 199 w 218"/>
                <a:gd name="T75" fmla="*/ 162 h 233"/>
                <a:gd name="T76" fmla="*/ 199 w 218"/>
                <a:gd name="T77" fmla="*/ 153 h 233"/>
                <a:gd name="T78" fmla="*/ 200 w 218"/>
                <a:gd name="T79" fmla="*/ 153 h 233"/>
                <a:gd name="T80" fmla="*/ 209 w 218"/>
                <a:gd name="T81" fmla="*/ 145 h 233"/>
                <a:gd name="T82" fmla="*/ 209 w 218"/>
                <a:gd name="T83" fmla="*/ 134 h 233"/>
                <a:gd name="T84" fmla="*/ 200 w 218"/>
                <a:gd name="T85" fmla="*/ 126 h 233"/>
                <a:gd name="T86" fmla="*/ 199 w 218"/>
                <a:gd name="T87" fmla="*/ 126 h 233"/>
                <a:gd name="T88" fmla="*/ 199 w 218"/>
                <a:gd name="T89" fmla="*/ 117 h 233"/>
                <a:gd name="T90" fmla="*/ 208 w 218"/>
                <a:gd name="T91" fmla="*/ 109 h 233"/>
                <a:gd name="T92" fmla="*/ 208 w 218"/>
                <a:gd name="T93" fmla="*/ 98 h 233"/>
                <a:gd name="T94" fmla="*/ 199 w 218"/>
                <a:gd name="T95" fmla="*/ 90 h 233"/>
                <a:gd name="T96" fmla="*/ 95 w 218"/>
                <a:gd name="T97" fmla="*/ 90 h 233"/>
                <a:gd name="T98" fmla="*/ 103 w 218"/>
                <a:gd name="T99" fmla="*/ 83 h 233"/>
                <a:gd name="T100" fmla="*/ 115 w 218"/>
                <a:gd name="T101" fmla="*/ 19 h 233"/>
                <a:gd name="T102" fmla="*/ 100 w 218"/>
                <a:gd name="T103" fmla="*/ 8 h 233"/>
                <a:gd name="T104" fmla="*/ 79 w 218"/>
                <a:gd name="T105" fmla="*/ 50 h 233"/>
                <a:gd name="T106" fmla="*/ 78 w 218"/>
                <a:gd name="T107" fmla="*/ 51 h 233"/>
                <a:gd name="T108" fmla="*/ 9 w 218"/>
                <a:gd name="T109" fmla="*/ 117 h 233"/>
                <a:gd name="T110" fmla="*/ 9 w 218"/>
                <a:gd name="T111" fmla="*/ 216 h 233"/>
                <a:gd name="T112" fmla="*/ 35 w 218"/>
                <a:gd name="T113" fmla="*/ 22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233">
                  <a:moveTo>
                    <a:pt x="174" y="233"/>
                  </a:moveTo>
                  <a:cubicBezTo>
                    <a:pt x="35" y="233"/>
                    <a:pt x="35" y="233"/>
                    <a:pt x="35" y="233"/>
                  </a:cubicBezTo>
                  <a:cubicBezTo>
                    <a:pt x="34" y="233"/>
                    <a:pt x="15" y="232"/>
                    <a:pt x="1" y="221"/>
                  </a:cubicBezTo>
                  <a:cubicBezTo>
                    <a:pt x="0" y="220"/>
                    <a:pt x="0" y="220"/>
                    <a:pt x="0" y="220"/>
                  </a:cubicBezTo>
                  <a:cubicBezTo>
                    <a:pt x="0" y="111"/>
                    <a:pt x="0" y="111"/>
                    <a:pt x="0" y="111"/>
                  </a:cubicBezTo>
                  <a:cubicBezTo>
                    <a:pt x="3" y="110"/>
                    <a:pt x="3" y="110"/>
                    <a:pt x="3" y="110"/>
                  </a:cubicBezTo>
                  <a:cubicBezTo>
                    <a:pt x="3" y="110"/>
                    <a:pt x="56" y="95"/>
                    <a:pt x="70" y="49"/>
                  </a:cubicBezTo>
                  <a:cubicBezTo>
                    <a:pt x="70" y="47"/>
                    <a:pt x="72" y="36"/>
                    <a:pt x="75" y="25"/>
                  </a:cubicBezTo>
                  <a:cubicBezTo>
                    <a:pt x="82" y="8"/>
                    <a:pt x="90" y="0"/>
                    <a:pt x="100" y="0"/>
                  </a:cubicBezTo>
                  <a:cubicBezTo>
                    <a:pt x="111" y="0"/>
                    <a:pt x="119" y="5"/>
                    <a:pt x="124" y="15"/>
                  </a:cubicBezTo>
                  <a:cubicBezTo>
                    <a:pt x="132" y="34"/>
                    <a:pt x="125" y="65"/>
                    <a:pt x="115" y="81"/>
                  </a:cubicBezTo>
                  <a:cubicBezTo>
                    <a:pt x="199" y="81"/>
                    <a:pt x="199" y="81"/>
                    <a:pt x="199" y="81"/>
                  </a:cubicBezTo>
                  <a:cubicBezTo>
                    <a:pt x="209" y="81"/>
                    <a:pt x="217" y="89"/>
                    <a:pt x="217" y="98"/>
                  </a:cubicBezTo>
                  <a:cubicBezTo>
                    <a:pt x="217" y="109"/>
                    <a:pt x="217" y="109"/>
                    <a:pt x="217" y="109"/>
                  </a:cubicBezTo>
                  <a:cubicBezTo>
                    <a:pt x="217" y="114"/>
                    <a:pt x="215" y="118"/>
                    <a:pt x="212" y="121"/>
                  </a:cubicBezTo>
                  <a:cubicBezTo>
                    <a:pt x="215" y="124"/>
                    <a:pt x="218" y="129"/>
                    <a:pt x="218" y="134"/>
                  </a:cubicBezTo>
                  <a:cubicBezTo>
                    <a:pt x="218" y="145"/>
                    <a:pt x="218" y="145"/>
                    <a:pt x="218" y="145"/>
                  </a:cubicBezTo>
                  <a:cubicBezTo>
                    <a:pt x="218" y="150"/>
                    <a:pt x="215" y="155"/>
                    <a:pt x="211" y="158"/>
                  </a:cubicBezTo>
                  <a:cubicBezTo>
                    <a:pt x="215" y="161"/>
                    <a:pt x="217" y="165"/>
                    <a:pt x="217" y="169"/>
                  </a:cubicBezTo>
                  <a:cubicBezTo>
                    <a:pt x="217" y="180"/>
                    <a:pt x="217" y="180"/>
                    <a:pt x="217" y="180"/>
                  </a:cubicBezTo>
                  <a:cubicBezTo>
                    <a:pt x="217" y="186"/>
                    <a:pt x="214" y="191"/>
                    <a:pt x="210" y="194"/>
                  </a:cubicBezTo>
                  <a:cubicBezTo>
                    <a:pt x="213" y="197"/>
                    <a:pt x="215" y="201"/>
                    <a:pt x="215" y="205"/>
                  </a:cubicBezTo>
                  <a:cubicBezTo>
                    <a:pt x="215" y="216"/>
                    <a:pt x="215" y="216"/>
                    <a:pt x="215" y="216"/>
                  </a:cubicBezTo>
                  <a:cubicBezTo>
                    <a:pt x="215" y="225"/>
                    <a:pt x="207" y="233"/>
                    <a:pt x="197" y="233"/>
                  </a:cubicBezTo>
                  <a:cubicBezTo>
                    <a:pt x="178" y="233"/>
                    <a:pt x="178" y="233"/>
                    <a:pt x="178" y="233"/>
                  </a:cubicBezTo>
                  <a:lnTo>
                    <a:pt x="174" y="233"/>
                  </a:lnTo>
                  <a:close/>
                  <a:moveTo>
                    <a:pt x="35" y="224"/>
                  </a:moveTo>
                  <a:cubicBezTo>
                    <a:pt x="170" y="224"/>
                    <a:pt x="170" y="224"/>
                    <a:pt x="170" y="224"/>
                  </a:cubicBezTo>
                  <a:cubicBezTo>
                    <a:pt x="170" y="224"/>
                    <a:pt x="170" y="224"/>
                    <a:pt x="170" y="224"/>
                  </a:cubicBezTo>
                  <a:cubicBezTo>
                    <a:pt x="197" y="224"/>
                    <a:pt x="197" y="224"/>
                    <a:pt x="197" y="224"/>
                  </a:cubicBezTo>
                  <a:cubicBezTo>
                    <a:pt x="202" y="224"/>
                    <a:pt x="205" y="220"/>
                    <a:pt x="205" y="216"/>
                  </a:cubicBezTo>
                  <a:cubicBezTo>
                    <a:pt x="205" y="205"/>
                    <a:pt x="205" y="205"/>
                    <a:pt x="205" y="205"/>
                  </a:cubicBezTo>
                  <a:cubicBezTo>
                    <a:pt x="205" y="201"/>
                    <a:pt x="202" y="197"/>
                    <a:pt x="197" y="197"/>
                  </a:cubicBezTo>
                  <a:cubicBezTo>
                    <a:pt x="197" y="188"/>
                    <a:pt x="197" y="188"/>
                    <a:pt x="197" y="188"/>
                  </a:cubicBezTo>
                  <a:cubicBezTo>
                    <a:pt x="202" y="188"/>
                    <a:pt x="202" y="188"/>
                    <a:pt x="202" y="188"/>
                  </a:cubicBezTo>
                  <a:cubicBezTo>
                    <a:pt x="203" y="188"/>
                    <a:pt x="208" y="185"/>
                    <a:pt x="208" y="180"/>
                  </a:cubicBezTo>
                  <a:cubicBezTo>
                    <a:pt x="208" y="170"/>
                    <a:pt x="208" y="170"/>
                    <a:pt x="208" y="170"/>
                  </a:cubicBezTo>
                  <a:cubicBezTo>
                    <a:pt x="208" y="165"/>
                    <a:pt x="204" y="162"/>
                    <a:pt x="199" y="162"/>
                  </a:cubicBezTo>
                  <a:cubicBezTo>
                    <a:pt x="199" y="153"/>
                    <a:pt x="199" y="153"/>
                    <a:pt x="199" y="153"/>
                  </a:cubicBezTo>
                  <a:cubicBezTo>
                    <a:pt x="200" y="153"/>
                    <a:pt x="200" y="153"/>
                    <a:pt x="200" y="153"/>
                  </a:cubicBezTo>
                  <a:cubicBezTo>
                    <a:pt x="205" y="153"/>
                    <a:pt x="209" y="149"/>
                    <a:pt x="209" y="145"/>
                  </a:cubicBezTo>
                  <a:cubicBezTo>
                    <a:pt x="209" y="134"/>
                    <a:pt x="209" y="134"/>
                    <a:pt x="209" y="134"/>
                  </a:cubicBezTo>
                  <a:cubicBezTo>
                    <a:pt x="209" y="129"/>
                    <a:pt x="205" y="126"/>
                    <a:pt x="200" y="126"/>
                  </a:cubicBezTo>
                  <a:cubicBezTo>
                    <a:pt x="199" y="126"/>
                    <a:pt x="199" y="126"/>
                    <a:pt x="199" y="126"/>
                  </a:cubicBezTo>
                  <a:cubicBezTo>
                    <a:pt x="199" y="117"/>
                    <a:pt x="199" y="117"/>
                    <a:pt x="199" y="117"/>
                  </a:cubicBezTo>
                  <a:cubicBezTo>
                    <a:pt x="204" y="117"/>
                    <a:pt x="208" y="113"/>
                    <a:pt x="208" y="109"/>
                  </a:cubicBezTo>
                  <a:cubicBezTo>
                    <a:pt x="208" y="98"/>
                    <a:pt x="208" y="98"/>
                    <a:pt x="208" y="98"/>
                  </a:cubicBezTo>
                  <a:cubicBezTo>
                    <a:pt x="208" y="94"/>
                    <a:pt x="204" y="90"/>
                    <a:pt x="199" y="90"/>
                  </a:cubicBezTo>
                  <a:cubicBezTo>
                    <a:pt x="95" y="90"/>
                    <a:pt x="95" y="90"/>
                    <a:pt x="95" y="90"/>
                  </a:cubicBezTo>
                  <a:cubicBezTo>
                    <a:pt x="103" y="83"/>
                    <a:pt x="103" y="83"/>
                    <a:pt x="103" y="83"/>
                  </a:cubicBezTo>
                  <a:cubicBezTo>
                    <a:pt x="112" y="74"/>
                    <a:pt x="123" y="37"/>
                    <a:pt x="115" y="19"/>
                  </a:cubicBezTo>
                  <a:cubicBezTo>
                    <a:pt x="112" y="12"/>
                    <a:pt x="107" y="8"/>
                    <a:pt x="100" y="8"/>
                  </a:cubicBezTo>
                  <a:cubicBezTo>
                    <a:pt x="88" y="8"/>
                    <a:pt x="81" y="37"/>
                    <a:pt x="79" y="50"/>
                  </a:cubicBezTo>
                  <a:cubicBezTo>
                    <a:pt x="78" y="51"/>
                    <a:pt x="78" y="51"/>
                    <a:pt x="78" y="51"/>
                  </a:cubicBezTo>
                  <a:cubicBezTo>
                    <a:pt x="65" y="96"/>
                    <a:pt x="21" y="113"/>
                    <a:pt x="9" y="117"/>
                  </a:cubicBezTo>
                  <a:cubicBezTo>
                    <a:pt x="9" y="216"/>
                    <a:pt x="9" y="216"/>
                    <a:pt x="9" y="216"/>
                  </a:cubicBezTo>
                  <a:cubicBezTo>
                    <a:pt x="19" y="223"/>
                    <a:pt x="34" y="224"/>
                    <a:pt x="35" y="224"/>
                  </a:cubicBez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0" name="Freeform 41">
              <a:extLst>
                <a:ext uri="{FF2B5EF4-FFF2-40B4-BE49-F238E27FC236}">
                  <a16:creationId xmlns:a16="http://schemas.microsoft.com/office/drawing/2014/main" id="{DBFD41CA-E739-4C77-98CA-9F1FE919CCFD}"/>
                </a:ext>
              </a:extLst>
            </p:cNvPr>
            <p:cNvSpPr>
              <a:spLocks/>
            </p:cNvSpPr>
            <p:nvPr/>
          </p:nvSpPr>
          <p:spPr bwMode="auto">
            <a:xfrm>
              <a:off x="2225675" y="1389063"/>
              <a:ext cx="184150" cy="174625"/>
            </a:xfrm>
            <a:custGeom>
              <a:avLst/>
              <a:gdLst>
                <a:gd name="T0" fmla="*/ 146 w 154"/>
                <a:gd name="T1" fmla="*/ 87 h 146"/>
                <a:gd name="T2" fmla="*/ 78 w 154"/>
                <a:gd name="T3" fmla="*/ 139 h 146"/>
                <a:gd name="T4" fmla="*/ 8 w 154"/>
                <a:gd name="T5" fmla="*/ 73 h 146"/>
                <a:gd name="T6" fmla="*/ 78 w 154"/>
                <a:gd name="T7" fmla="*/ 7 h 146"/>
                <a:gd name="T8" fmla="*/ 141 w 154"/>
                <a:gd name="T9" fmla="*/ 45 h 146"/>
                <a:gd name="T10" fmla="*/ 116 w 154"/>
                <a:gd name="T11" fmla="*/ 31 h 146"/>
                <a:gd name="T12" fmla="*/ 112 w 154"/>
                <a:gd name="T13" fmla="*/ 38 h 146"/>
                <a:gd name="T14" fmla="*/ 153 w 154"/>
                <a:gd name="T15" fmla="*/ 60 h 146"/>
                <a:gd name="T16" fmla="*/ 153 w 154"/>
                <a:gd name="T17" fmla="*/ 15 h 146"/>
                <a:gd name="T18" fmla="*/ 146 w 154"/>
                <a:gd name="T19" fmla="*/ 15 h 146"/>
                <a:gd name="T20" fmla="*/ 146 w 154"/>
                <a:gd name="T21" fmla="*/ 37 h 146"/>
                <a:gd name="T22" fmla="*/ 78 w 154"/>
                <a:gd name="T23" fmla="*/ 0 h 146"/>
                <a:gd name="T24" fmla="*/ 0 w 154"/>
                <a:gd name="T25" fmla="*/ 73 h 146"/>
                <a:gd name="T26" fmla="*/ 78 w 154"/>
                <a:gd name="T27" fmla="*/ 146 h 146"/>
                <a:gd name="T28" fmla="*/ 154 w 154"/>
                <a:gd name="T29" fmla="*/ 89 h 146"/>
                <a:gd name="T30" fmla="*/ 146 w 154"/>
                <a:gd name="T31" fmla="*/ 8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46">
                  <a:moveTo>
                    <a:pt x="146" y="87"/>
                  </a:moveTo>
                  <a:cubicBezTo>
                    <a:pt x="139" y="117"/>
                    <a:pt x="111" y="139"/>
                    <a:pt x="78" y="139"/>
                  </a:cubicBezTo>
                  <a:cubicBezTo>
                    <a:pt x="39" y="139"/>
                    <a:pt x="8" y="109"/>
                    <a:pt x="8" y="73"/>
                  </a:cubicBezTo>
                  <a:cubicBezTo>
                    <a:pt x="8" y="36"/>
                    <a:pt x="39" y="7"/>
                    <a:pt x="78" y="7"/>
                  </a:cubicBezTo>
                  <a:cubicBezTo>
                    <a:pt x="106" y="7"/>
                    <a:pt x="130" y="23"/>
                    <a:pt x="141" y="45"/>
                  </a:cubicBezTo>
                  <a:cubicBezTo>
                    <a:pt x="116" y="31"/>
                    <a:pt x="116" y="31"/>
                    <a:pt x="116" y="31"/>
                  </a:cubicBezTo>
                  <a:cubicBezTo>
                    <a:pt x="112" y="38"/>
                    <a:pt x="112" y="38"/>
                    <a:pt x="112" y="38"/>
                  </a:cubicBezTo>
                  <a:cubicBezTo>
                    <a:pt x="153" y="60"/>
                    <a:pt x="153" y="60"/>
                    <a:pt x="153" y="60"/>
                  </a:cubicBezTo>
                  <a:cubicBezTo>
                    <a:pt x="153" y="15"/>
                    <a:pt x="153" y="15"/>
                    <a:pt x="153" y="15"/>
                  </a:cubicBezTo>
                  <a:cubicBezTo>
                    <a:pt x="146" y="15"/>
                    <a:pt x="146" y="15"/>
                    <a:pt x="146" y="15"/>
                  </a:cubicBezTo>
                  <a:cubicBezTo>
                    <a:pt x="146" y="37"/>
                    <a:pt x="146" y="37"/>
                    <a:pt x="146" y="37"/>
                  </a:cubicBezTo>
                  <a:cubicBezTo>
                    <a:pt x="132" y="15"/>
                    <a:pt x="107" y="0"/>
                    <a:pt x="78" y="0"/>
                  </a:cubicBezTo>
                  <a:cubicBezTo>
                    <a:pt x="35" y="0"/>
                    <a:pt x="0" y="32"/>
                    <a:pt x="0" y="73"/>
                  </a:cubicBezTo>
                  <a:cubicBezTo>
                    <a:pt x="0" y="113"/>
                    <a:pt x="35" y="146"/>
                    <a:pt x="78" y="146"/>
                  </a:cubicBezTo>
                  <a:cubicBezTo>
                    <a:pt x="115" y="146"/>
                    <a:pt x="146" y="121"/>
                    <a:pt x="154" y="89"/>
                  </a:cubicBezTo>
                  <a:lnTo>
                    <a:pt x="146" y="87"/>
                  </a:ln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1" name="Oval 42">
              <a:extLst>
                <a:ext uri="{FF2B5EF4-FFF2-40B4-BE49-F238E27FC236}">
                  <a16:creationId xmlns:a16="http://schemas.microsoft.com/office/drawing/2014/main" id="{D28274C9-27AE-4F1E-8BBF-8F09C4D3AAD4}"/>
                </a:ext>
              </a:extLst>
            </p:cNvPr>
            <p:cNvSpPr>
              <a:spLocks noChangeArrowheads="1"/>
            </p:cNvSpPr>
            <p:nvPr/>
          </p:nvSpPr>
          <p:spPr bwMode="auto">
            <a:xfrm>
              <a:off x="2717800" y="2943226"/>
              <a:ext cx="231775" cy="217488"/>
            </a:xfrm>
            <a:prstGeom prst="ellipse">
              <a:avLst/>
            </a:pr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2" name="Freeform 43">
              <a:extLst>
                <a:ext uri="{FF2B5EF4-FFF2-40B4-BE49-F238E27FC236}">
                  <a16:creationId xmlns:a16="http://schemas.microsoft.com/office/drawing/2014/main" id="{7D461BAA-36DB-480B-A01B-92EFFA2B0E9B}"/>
                </a:ext>
              </a:extLst>
            </p:cNvPr>
            <p:cNvSpPr>
              <a:spLocks/>
            </p:cNvSpPr>
            <p:nvPr/>
          </p:nvSpPr>
          <p:spPr bwMode="auto">
            <a:xfrm>
              <a:off x="2782888" y="3046413"/>
              <a:ext cx="101600" cy="11113"/>
            </a:xfrm>
            <a:custGeom>
              <a:avLst/>
              <a:gdLst>
                <a:gd name="T0" fmla="*/ 80 w 85"/>
                <a:gd name="T1" fmla="*/ 9 h 9"/>
                <a:gd name="T2" fmla="*/ 4 w 85"/>
                <a:gd name="T3" fmla="*/ 9 h 9"/>
                <a:gd name="T4" fmla="*/ 0 w 85"/>
                <a:gd name="T5" fmla="*/ 4 h 9"/>
                <a:gd name="T6" fmla="*/ 4 w 85"/>
                <a:gd name="T7" fmla="*/ 0 h 9"/>
                <a:gd name="T8" fmla="*/ 80 w 85"/>
                <a:gd name="T9" fmla="*/ 0 h 9"/>
                <a:gd name="T10" fmla="*/ 85 w 85"/>
                <a:gd name="T11" fmla="*/ 4 h 9"/>
                <a:gd name="T12" fmla="*/ 80 w 8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5" h="9">
                  <a:moveTo>
                    <a:pt x="80" y="9"/>
                  </a:moveTo>
                  <a:cubicBezTo>
                    <a:pt x="4" y="9"/>
                    <a:pt x="4" y="9"/>
                    <a:pt x="4" y="9"/>
                  </a:cubicBezTo>
                  <a:cubicBezTo>
                    <a:pt x="2" y="9"/>
                    <a:pt x="0" y="7"/>
                    <a:pt x="0" y="4"/>
                  </a:cubicBezTo>
                  <a:cubicBezTo>
                    <a:pt x="0" y="2"/>
                    <a:pt x="2" y="0"/>
                    <a:pt x="4" y="0"/>
                  </a:cubicBezTo>
                  <a:cubicBezTo>
                    <a:pt x="80" y="0"/>
                    <a:pt x="80" y="0"/>
                    <a:pt x="80" y="0"/>
                  </a:cubicBezTo>
                  <a:cubicBezTo>
                    <a:pt x="83" y="0"/>
                    <a:pt x="85" y="2"/>
                    <a:pt x="85" y="4"/>
                  </a:cubicBezTo>
                  <a:cubicBezTo>
                    <a:pt x="85" y="7"/>
                    <a:pt x="83" y="9"/>
                    <a:pt x="8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3" name="Freeform 44">
              <a:extLst>
                <a:ext uri="{FF2B5EF4-FFF2-40B4-BE49-F238E27FC236}">
                  <a16:creationId xmlns:a16="http://schemas.microsoft.com/office/drawing/2014/main" id="{359D42C2-57D8-46EA-B94B-2389401E3FDF}"/>
                </a:ext>
              </a:extLst>
            </p:cNvPr>
            <p:cNvSpPr>
              <a:spLocks/>
            </p:cNvSpPr>
            <p:nvPr/>
          </p:nvSpPr>
          <p:spPr bwMode="auto">
            <a:xfrm>
              <a:off x="2828925" y="3003551"/>
              <a:ext cx="11113" cy="96838"/>
            </a:xfrm>
            <a:custGeom>
              <a:avLst/>
              <a:gdLst>
                <a:gd name="T0" fmla="*/ 4 w 9"/>
                <a:gd name="T1" fmla="*/ 81 h 81"/>
                <a:gd name="T2" fmla="*/ 0 w 9"/>
                <a:gd name="T3" fmla="*/ 76 h 81"/>
                <a:gd name="T4" fmla="*/ 0 w 9"/>
                <a:gd name="T5" fmla="*/ 4 h 81"/>
                <a:gd name="T6" fmla="*/ 4 w 9"/>
                <a:gd name="T7" fmla="*/ 0 h 81"/>
                <a:gd name="T8" fmla="*/ 9 w 9"/>
                <a:gd name="T9" fmla="*/ 4 h 81"/>
                <a:gd name="T10" fmla="*/ 9 w 9"/>
                <a:gd name="T11" fmla="*/ 76 h 81"/>
                <a:gd name="T12" fmla="*/ 4 w 9"/>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9" h="81">
                  <a:moveTo>
                    <a:pt x="4" y="81"/>
                  </a:moveTo>
                  <a:cubicBezTo>
                    <a:pt x="2" y="81"/>
                    <a:pt x="0" y="79"/>
                    <a:pt x="0" y="76"/>
                  </a:cubicBezTo>
                  <a:cubicBezTo>
                    <a:pt x="0" y="4"/>
                    <a:pt x="0" y="4"/>
                    <a:pt x="0" y="4"/>
                  </a:cubicBezTo>
                  <a:cubicBezTo>
                    <a:pt x="0" y="2"/>
                    <a:pt x="2" y="0"/>
                    <a:pt x="4" y="0"/>
                  </a:cubicBezTo>
                  <a:cubicBezTo>
                    <a:pt x="7" y="0"/>
                    <a:pt x="9" y="2"/>
                    <a:pt x="9" y="4"/>
                  </a:cubicBezTo>
                  <a:cubicBezTo>
                    <a:pt x="9" y="76"/>
                    <a:pt x="9" y="76"/>
                    <a:pt x="9" y="76"/>
                  </a:cubicBezTo>
                  <a:cubicBezTo>
                    <a:pt x="9" y="79"/>
                    <a:pt x="7" y="81"/>
                    <a:pt x="4"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4" name="Freeform 45">
              <a:extLst>
                <a:ext uri="{FF2B5EF4-FFF2-40B4-BE49-F238E27FC236}">
                  <a16:creationId xmlns:a16="http://schemas.microsoft.com/office/drawing/2014/main" id="{D989788F-32E5-4382-9F7B-0FF1418D079D}"/>
                </a:ext>
              </a:extLst>
            </p:cNvPr>
            <p:cNvSpPr>
              <a:spLocks noEditPoints="1"/>
            </p:cNvSpPr>
            <p:nvPr/>
          </p:nvSpPr>
          <p:spPr bwMode="auto">
            <a:xfrm>
              <a:off x="1651000" y="3330576"/>
              <a:ext cx="301625" cy="284163"/>
            </a:xfrm>
            <a:custGeom>
              <a:avLst/>
              <a:gdLst>
                <a:gd name="T0" fmla="*/ 126 w 251"/>
                <a:gd name="T1" fmla="*/ 237 h 237"/>
                <a:gd name="T2" fmla="*/ 0 w 251"/>
                <a:gd name="T3" fmla="*/ 119 h 237"/>
                <a:gd name="T4" fmla="*/ 126 w 251"/>
                <a:gd name="T5" fmla="*/ 0 h 237"/>
                <a:gd name="T6" fmla="*/ 251 w 251"/>
                <a:gd name="T7" fmla="*/ 119 h 237"/>
                <a:gd name="T8" fmla="*/ 126 w 251"/>
                <a:gd name="T9" fmla="*/ 237 h 237"/>
                <a:gd name="T10" fmla="*/ 126 w 251"/>
                <a:gd name="T11" fmla="*/ 9 h 237"/>
                <a:gd name="T12" fmla="*/ 9 w 251"/>
                <a:gd name="T13" fmla="*/ 119 h 237"/>
                <a:gd name="T14" fmla="*/ 126 w 251"/>
                <a:gd name="T15" fmla="*/ 228 h 237"/>
                <a:gd name="T16" fmla="*/ 242 w 251"/>
                <a:gd name="T17" fmla="*/ 119 h 237"/>
                <a:gd name="T18" fmla="*/ 126 w 251"/>
                <a:gd name="T19" fmla="*/ 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237">
                  <a:moveTo>
                    <a:pt x="126" y="237"/>
                  </a:moveTo>
                  <a:cubicBezTo>
                    <a:pt x="56" y="237"/>
                    <a:pt x="0" y="184"/>
                    <a:pt x="0" y="119"/>
                  </a:cubicBezTo>
                  <a:cubicBezTo>
                    <a:pt x="0" y="53"/>
                    <a:pt x="56" y="0"/>
                    <a:pt x="126" y="0"/>
                  </a:cubicBezTo>
                  <a:cubicBezTo>
                    <a:pt x="195" y="0"/>
                    <a:pt x="251" y="53"/>
                    <a:pt x="251" y="119"/>
                  </a:cubicBezTo>
                  <a:cubicBezTo>
                    <a:pt x="251" y="184"/>
                    <a:pt x="195" y="237"/>
                    <a:pt x="126" y="237"/>
                  </a:cubicBezTo>
                  <a:close/>
                  <a:moveTo>
                    <a:pt x="126" y="9"/>
                  </a:moveTo>
                  <a:cubicBezTo>
                    <a:pt x="61" y="9"/>
                    <a:pt x="9" y="58"/>
                    <a:pt x="9" y="119"/>
                  </a:cubicBezTo>
                  <a:cubicBezTo>
                    <a:pt x="9" y="179"/>
                    <a:pt x="61" y="228"/>
                    <a:pt x="126" y="228"/>
                  </a:cubicBezTo>
                  <a:cubicBezTo>
                    <a:pt x="190" y="228"/>
                    <a:pt x="242" y="179"/>
                    <a:pt x="242" y="119"/>
                  </a:cubicBezTo>
                  <a:cubicBezTo>
                    <a:pt x="242" y="58"/>
                    <a:pt x="190" y="9"/>
                    <a:pt x="126"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5" name="Freeform 46">
              <a:extLst>
                <a:ext uri="{FF2B5EF4-FFF2-40B4-BE49-F238E27FC236}">
                  <a16:creationId xmlns:a16="http://schemas.microsoft.com/office/drawing/2014/main" id="{A46BA81A-289D-4AF0-877B-477876795303}"/>
                </a:ext>
              </a:extLst>
            </p:cNvPr>
            <p:cNvSpPr>
              <a:spLocks/>
            </p:cNvSpPr>
            <p:nvPr/>
          </p:nvSpPr>
          <p:spPr bwMode="auto">
            <a:xfrm>
              <a:off x="1701800" y="3479801"/>
              <a:ext cx="200025" cy="98425"/>
            </a:xfrm>
            <a:custGeom>
              <a:avLst/>
              <a:gdLst>
                <a:gd name="T0" fmla="*/ 84 w 167"/>
                <a:gd name="T1" fmla="*/ 83 h 83"/>
                <a:gd name="T2" fmla="*/ 0 w 167"/>
                <a:gd name="T3" fmla="*/ 5 h 83"/>
                <a:gd name="T4" fmla="*/ 5 w 167"/>
                <a:gd name="T5" fmla="*/ 0 h 83"/>
                <a:gd name="T6" fmla="*/ 9 w 167"/>
                <a:gd name="T7" fmla="*/ 5 h 83"/>
                <a:gd name="T8" fmla="*/ 84 w 167"/>
                <a:gd name="T9" fmla="*/ 75 h 83"/>
                <a:gd name="T10" fmla="*/ 158 w 167"/>
                <a:gd name="T11" fmla="*/ 5 h 83"/>
                <a:gd name="T12" fmla="*/ 162 w 167"/>
                <a:gd name="T13" fmla="*/ 0 h 83"/>
                <a:gd name="T14" fmla="*/ 167 w 167"/>
                <a:gd name="T15" fmla="*/ 5 h 83"/>
                <a:gd name="T16" fmla="*/ 84 w 167"/>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83">
                  <a:moveTo>
                    <a:pt x="84" y="83"/>
                  </a:moveTo>
                  <a:cubicBezTo>
                    <a:pt x="38" y="83"/>
                    <a:pt x="0" y="48"/>
                    <a:pt x="0" y="5"/>
                  </a:cubicBezTo>
                  <a:cubicBezTo>
                    <a:pt x="0" y="2"/>
                    <a:pt x="2" y="0"/>
                    <a:pt x="5" y="0"/>
                  </a:cubicBezTo>
                  <a:cubicBezTo>
                    <a:pt x="7" y="0"/>
                    <a:pt x="9" y="2"/>
                    <a:pt x="9" y="5"/>
                  </a:cubicBezTo>
                  <a:cubicBezTo>
                    <a:pt x="9" y="43"/>
                    <a:pt x="43" y="75"/>
                    <a:pt x="84" y="75"/>
                  </a:cubicBezTo>
                  <a:cubicBezTo>
                    <a:pt x="125" y="75"/>
                    <a:pt x="158" y="43"/>
                    <a:pt x="158" y="5"/>
                  </a:cubicBezTo>
                  <a:cubicBezTo>
                    <a:pt x="158" y="2"/>
                    <a:pt x="160" y="0"/>
                    <a:pt x="162" y="0"/>
                  </a:cubicBezTo>
                  <a:cubicBezTo>
                    <a:pt x="165" y="0"/>
                    <a:pt x="167" y="2"/>
                    <a:pt x="167" y="5"/>
                  </a:cubicBezTo>
                  <a:cubicBezTo>
                    <a:pt x="167" y="48"/>
                    <a:pt x="130" y="83"/>
                    <a:pt x="84" y="83"/>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6" name="Freeform 47">
              <a:extLst>
                <a:ext uri="{FF2B5EF4-FFF2-40B4-BE49-F238E27FC236}">
                  <a16:creationId xmlns:a16="http://schemas.microsoft.com/office/drawing/2014/main" id="{A15C0E4E-6A69-426B-ADC4-C482297039FC}"/>
                </a:ext>
              </a:extLst>
            </p:cNvPr>
            <p:cNvSpPr>
              <a:spLocks noEditPoints="1"/>
            </p:cNvSpPr>
            <p:nvPr/>
          </p:nvSpPr>
          <p:spPr bwMode="auto">
            <a:xfrm>
              <a:off x="1711325" y="3411538"/>
              <a:ext cx="55563" cy="52388"/>
            </a:xfrm>
            <a:custGeom>
              <a:avLst/>
              <a:gdLst>
                <a:gd name="T0" fmla="*/ 23 w 46"/>
                <a:gd name="T1" fmla="*/ 43 h 43"/>
                <a:gd name="T2" fmla="*/ 0 w 46"/>
                <a:gd name="T3" fmla="*/ 22 h 43"/>
                <a:gd name="T4" fmla="*/ 23 w 46"/>
                <a:gd name="T5" fmla="*/ 0 h 43"/>
                <a:gd name="T6" fmla="*/ 46 w 46"/>
                <a:gd name="T7" fmla="*/ 22 h 43"/>
                <a:gd name="T8" fmla="*/ 23 w 46"/>
                <a:gd name="T9" fmla="*/ 43 h 43"/>
                <a:gd name="T10" fmla="*/ 23 w 46"/>
                <a:gd name="T11" fmla="*/ 9 h 43"/>
                <a:gd name="T12" fmla="*/ 9 w 46"/>
                <a:gd name="T13" fmla="*/ 22 h 43"/>
                <a:gd name="T14" fmla="*/ 23 w 46"/>
                <a:gd name="T15" fmla="*/ 35 h 43"/>
                <a:gd name="T16" fmla="*/ 37 w 46"/>
                <a:gd name="T17" fmla="*/ 22 h 43"/>
                <a:gd name="T18" fmla="*/ 23 w 46"/>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3">
                  <a:moveTo>
                    <a:pt x="23" y="43"/>
                  </a:moveTo>
                  <a:cubicBezTo>
                    <a:pt x="10" y="43"/>
                    <a:pt x="0" y="34"/>
                    <a:pt x="0" y="22"/>
                  </a:cubicBezTo>
                  <a:cubicBezTo>
                    <a:pt x="0" y="10"/>
                    <a:pt x="10" y="0"/>
                    <a:pt x="23" y="0"/>
                  </a:cubicBezTo>
                  <a:cubicBezTo>
                    <a:pt x="36" y="0"/>
                    <a:pt x="46" y="10"/>
                    <a:pt x="46" y="22"/>
                  </a:cubicBezTo>
                  <a:cubicBezTo>
                    <a:pt x="46" y="34"/>
                    <a:pt x="36" y="43"/>
                    <a:pt x="23" y="43"/>
                  </a:cubicBezTo>
                  <a:close/>
                  <a:moveTo>
                    <a:pt x="23" y="9"/>
                  </a:moveTo>
                  <a:cubicBezTo>
                    <a:pt x="15" y="9"/>
                    <a:pt x="9" y="14"/>
                    <a:pt x="9" y="22"/>
                  </a:cubicBezTo>
                  <a:cubicBezTo>
                    <a:pt x="9" y="29"/>
                    <a:pt x="15" y="35"/>
                    <a:pt x="23" y="35"/>
                  </a:cubicBezTo>
                  <a:cubicBezTo>
                    <a:pt x="31" y="35"/>
                    <a:pt x="37" y="29"/>
                    <a:pt x="37" y="22"/>
                  </a:cubicBezTo>
                  <a:cubicBezTo>
                    <a:pt x="37" y="14"/>
                    <a:pt x="31" y="9"/>
                    <a:pt x="2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7" name="Freeform 48">
              <a:extLst>
                <a:ext uri="{FF2B5EF4-FFF2-40B4-BE49-F238E27FC236}">
                  <a16:creationId xmlns:a16="http://schemas.microsoft.com/office/drawing/2014/main" id="{EA507314-07B6-4A5E-AC6E-D362B863A203}"/>
                </a:ext>
              </a:extLst>
            </p:cNvPr>
            <p:cNvSpPr>
              <a:spLocks noEditPoints="1"/>
            </p:cNvSpPr>
            <p:nvPr/>
          </p:nvSpPr>
          <p:spPr bwMode="auto">
            <a:xfrm>
              <a:off x="1836738" y="3411538"/>
              <a:ext cx="55563" cy="52388"/>
            </a:xfrm>
            <a:custGeom>
              <a:avLst/>
              <a:gdLst>
                <a:gd name="T0" fmla="*/ 23 w 46"/>
                <a:gd name="T1" fmla="*/ 43 h 43"/>
                <a:gd name="T2" fmla="*/ 0 w 46"/>
                <a:gd name="T3" fmla="*/ 22 h 43"/>
                <a:gd name="T4" fmla="*/ 23 w 46"/>
                <a:gd name="T5" fmla="*/ 0 h 43"/>
                <a:gd name="T6" fmla="*/ 46 w 46"/>
                <a:gd name="T7" fmla="*/ 22 h 43"/>
                <a:gd name="T8" fmla="*/ 23 w 46"/>
                <a:gd name="T9" fmla="*/ 43 h 43"/>
                <a:gd name="T10" fmla="*/ 23 w 46"/>
                <a:gd name="T11" fmla="*/ 9 h 43"/>
                <a:gd name="T12" fmla="*/ 9 w 46"/>
                <a:gd name="T13" fmla="*/ 22 h 43"/>
                <a:gd name="T14" fmla="*/ 23 w 46"/>
                <a:gd name="T15" fmla="*/ 35 h 43"/>
                <a:gd name="T16" fmla="*/ 37 w 46"/>
                <a:gd name="T17" fmla="*/ 22 h 43"/>
                <a:gd name="T18" fmla="*/ 23 w 46"/>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3">
                  <a:moveTo>
                    <a:pt x="23" y="43"/>
                  </a:moveTo>
                  <a:cubicBezTo>
                    <a:pt x="10" y="43"/>
                    <a:pt x="0" y="34"/>
                    <a:pt x="0" y="22"/>
                  </a:cubicBezTo>
                  <a:cubicBezTo>
                    <a:pt x="0" y="10"/>
                    <a:pt x="10" y="0"/>
                    <a:pt x="23" y="0"/>
                  </a:cubicBezTo>
                  <a:cubicBezTo>
                    <a:pt x="35" y="0"/>
                    <a:pt x="46" y="10"/>
                    <a:pt x="46" y="22"/>
                  </a:cubicBezTo>
                  <a:cubicBezTo>
                    <a:pt x="46" y="34"/>
                    <a:pt x="35" y="43"/>
                    <a:pt x="23" y="43"/>
                  </a:cubicBezTo>
                  <a:close/>
                  <a:moveTo>
                    <a:pt x="23" y="9"/>
                  </a:moveTo>
                  <a:cubicBezTo>
                    <a:pt x="15" y="9"/>
                    <a:pt x="9" y="14"/>
                    <a:pt x="9" y="22"/>
                  </a:cubicBezTo>
                  <a:cubicBezTo>
                    <a:pt x="9" y="29"/>
                    <a:pt x="15" y="35"/>
                    <a:pt x="23" y="35"/>
                  </a:cubicBezTo>
                  <a:cubicBezTo>
                    <a:pt x="30" y="35"/>
                    <a:pt x="37" y="29"/>
                    <a:pt x="37" y="22"/>
                  </a:cubicBezTo>
                  <a:cubicBezTo>
                    <a:pt x="37" y="14"/>
                    <a:pt x="30" y="9"/>
                    <a:pt x="23"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8" name="Oval 49">
              <a:extLst>
                <a:ext uri="{FF2B5EF4-FFF2-40B4-BE49-F238E27FC236}">
                  <a16:creationId xmlns:a16="http://schemas.microsoft.com/office/drawing/2014/main" id="{3011116C-12B7-4347-AF4B-2F25F23FBCE5}"/>
                </a:ext>
              </a:extLst>
            </p:cNvPr>
            <p:cNvSpPr>
              <a:spLocks noChangeArrowheads="1"/>
            </p:cNvSpPr>
            <p:nvPr/>
          </p:nvSpPr>
          <p:spPr bwMode="auto">
            <a:xfrm>
              <a:off x="2262188" y="1741488"/>
              <a:ext cx="109538" cy="103188"/>
            </a:xfrm>
            <a:prstGeom prst="ellipse">
              <a:avLst/>
            </a:pr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29" name="Oval 50">
              <a:extLst>
                <a:ext uri="{FF2B5EF4-FFF2-40B4-BE49-F238E27FC236}">
                  <a16:creationId xmlns:a16="http://schemas.microsoft.com/office/drawing/2014/main" id="{7A62D619-86A4-480D-85DD-6DA376604ECE}"/>
                </a:ext>
              </a:extLst>
            </p:cNvPr>
            <p:cNvSpPr>
              <a:spLocks noChangeArrowheads="1"/>
            </p:cNvSpPr>
            <p:nvPr/>
          </p:nvSpPr>
          <p:spPr bwMode="auto">
            <a:xfrm>
              <a:off x="188913" y="2614613"/>
              <a:ext cx="107950" cy="103188"/>
            </a:xfrm>
            <a:prstGeom prst="ellipse">
              <a:avLst/>
            </a:pr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0" name="Oval 51">
              <a:extLst>
                <a:ext uri="{FF2B5EF4-FFF2-40B4-BE49-F238E27FC236}">
                  <a16:creationId xmlns:a16="http://schemas.microsoft.com/office/drawing/2014/main" id="{F186CA32-5969-499D-A3CD-117A9E11A946}"/>
                </a:ext>
              </a:extLst>
            </p:cNvPr>
            <p:cNvSpPr>
              <a:spLocks noChangeArrowheads="1"/>
            </p:cNvSpPr>
            <p:nvPr/>
          </p:nvSpPr>
          <p:spPr bwMode="auto">
            <a:xfrm>
              <a:off x="2282825" y="2389188"/>
              <a:ext cx="69850" cy="65088"/>
            </a:xfrm>
            <a:prstGeom prst="ellipse">
              <a:avLst/>
            </a:pr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1" name="Oval 52">
              <a:extLst>
                <a:ext uri="{FF2B5EF4-FFF2-40B4-BE49-F238E27FC236}">
                  <a16:creationId xmlns:a16="http://schemas.microsoft.com/office/drawing/2014/main" id="{130D8440-5424-4A9A-A3C8-C1E413DE66B4}"/>
                </a:ext>
              </a:extLst>
            </p:cNvPr>
            <p:cNvSpPr>
              <a:spLocks noChangeArrowheads="1"/>
            </p:cNvSpPr>
            <p:nvPr/>
          </p:nvSpPr>
          <p:spPr bwMode="auto">
            <a:xfrm>
              <a:off x="2989263" y="1690688"/>
              <a:ext cx="73025" cy="68263"/>
            </a:xfrm>
            <a:prstGeom prst="ellipse">
              <a:avLst/>
            </a:pr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2" name="Freeform 53">
              <a:extLst>
                <a:ext uri="{FF2B5EF4-FFF2-40B4-BE49-F238E27FC236}">
                  <a16:creationId xmlns:a16="http://schemas.microsoft.com/office/drawing/2014/main" id="{7DE2A992-C7CA-423D-82F1-0DC1D8360E3F}"/>
                </a:ext>
              </a:extLst>
            </p:cNvPr>
            <p:cNvSpPr>
              <a:spLocks noEditPoints="1"/>
            </p:cNvSpPr>
            <p:nvPr/>
          </p:nvSpPr>
          <p:spPr bwMode="auto">
            <a:xfrm>
              <a:off x="2487613" y="3060701"/>
              <a:ext cx="77788" cy="71438"/>
            </a:xfrm>
            <a:custGeom>
              <a:avLst/>
              <a:gdLst>
                <a:gd name="T0" fmla="*/ 32 w 64"/>
                <a:gd name="T1" fmla="*/ 60 h 60"/>
                <a:gd name="T2" fmla="*/ 0 w 64"/>
                <a:gd name="T3" fmla="*/ 30 h 60"/>
                <a:gd name="T4" fmla="*/ 32 w 64"/>
                <a:gd name="T5" fmla="*/ 0 h 60"/>
                <a:gd name="T6" fmla="*/ 64 w 64"/>
                <a:gd name="T7" fmla="*/ 30 h 60"/>
                <a:gd name="T8" fmla="*/ 32 w 64"/>
                <a:gd name="T9" fmla="*/ 60 h 60"/>
                <a:gd name="T10" fmla="*/ 32 w 64"/>
                <a:gd name="T11" fmla="*/ 9 h 60"/>
                <a:gd name="T12" fmla="*/ 9 w 64"/>
                <a:gd name="T13" fmla="*/ 30 h 60"/>
                <a:gd name="T14" fmla="*/ 32 w 64"/>
                <a:gd name="T15" fmla="*/ 52 h 60"/>
                <a:gd name="T16" fmla="*/ 55 w 64"/>
                <a:gd name="T17" fmla="*/ 30 h 60"/>
                <a:gd name="T18" fmla="*/ 32 w 64"/>
                <a:gd name="T19"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32" y="60"/>
                  </a:moveTo>
                  <a:cubicBezTo>
                    <a:pt x="15" y="60"/>
                    <a:pt x="0" y="47"/>
                    <a:pt x="0" y="30"/>
                  </a:cubicBezTo>
                  <a:cubicBezTo>
                    <a:pt x="0" y="14"/>
                    <a:pt x="15" y="0"/>
                    <a:pt x="32" y="0"/>
                  </a:cubicBezTo>
                  <a:cubicBezTo>
                    <a:pt x="50" y="0"/>
                    <a:pt x="64" y="14"/>
                    <a:pt x="64" y="30"/>
                  </a:cubicBezTo>
                  <a:cubicBezTo>
                    <a:pt x="64" y="47"/>
                    <a:pt x="50" y="60"/>
                    <a:pt x="32" y="60"/>
                  </a:cubicBezTo>
                  <a:close/>
                  <a:moveTo>
                    <a:pt x="32" y="9"/>
                  </a:moveTo>
                  <a:cubicBezTo>
                    <a:pt x="20" y="9"/>
                    <a:pt x="9" y="18"/>
                    <a:pt x="9" y="30"/>
                  </a:cubicBezTo>
                  <a:cubicBezTo>
                    <a:pt x="9" y="42"/>
                    <a:pt x="20" y="52"/>
                    <a:pt x="32" y="52"/>
                  </a:cubicBezTo>
                  <a:cubicBezTo>
                    <a:pt x="45" y="52"/>
                    <a:pt x="55" y="42"/>
                    <a:pt x="55" y="30"/>
                  </a:cubicBezTo>
                  <a:cubicBezTo>
                    <a:pt x="55" y="18"/>
                    <a:pt x="45" y="9"/>
                    <a:pt x="32" y="9"/>
                  </a:cubicBezTo>
                  <a:close/>
                </a:path>
              </a:pathLst>
            </a:cu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3" name="Freeform 54">
              <a:extLst>
                <a:ext uri="{FF2B5EF4-FFF2-40B4-BE49-F238E27FC236}">
                  <a16:creationId xmlns:a16="http://schemas.microsoft.com/office/drawing/2014/main" id="{632A492A-F8EC-44B8-88EE-B05D0CFCCCFF}"/>
                </a:ext>
              </a:extLst>
            </p:cNvPr>
            <p:cNvSpPr>
              <a:spLocks noEditPoints="1"/>
            </p:cNvSpPr>
            <p:nvPr/>
          </p:nvSpPr>
          <p:spPr bwMode="auto">
            <a:xfrm>
              <a:off x="450850" y="3263901"/>
              <a:ext cx="153988" cy="144463"/>
            </a:xfrm>
            <a:custGeom>
              <a:avLst/>
              <a:gdLst>
                <a:gd name="T0" fmla="*/ 64 w 128"/>
                <a:gd name="T1" fmla="*/ 121 h 121"/>
                <a:gd name="T2" fmla="*/ 0 w 128"/>
                <a:gd name="T3" fmla="*/ 61 h 121"/>
                <a:gd name="T4" fmla="*/ 64 w 128"/>
                <a:gd name="T5" fmla="*/ 0 h 121"/>
                <a:gd name="T6" fmla="*/ 128 w 128"/>
                <a:gd name="T7" fmla="*/ 61 h 121"/>
                <a:gd name="T8" fmla="*/ 64 w 128"/>
                <a:gd name="T9" fmla="*/ 121 h 121"/>
                <a:gd name="T10" fmla="*/ 64 w 128"/>
                <a:gd name="T11" fmla="*/ 9 h 121"/>
                <a:gd name="T12" fmla="*/ 9 w 128"/>
                <a:gd name="T13" fmla="*/ 61 h 121"/>
                <a:gd name="T14" fmla="*/ 64 w 128"/>
                <a:gd name="T15" fmla="*/ 112 h 121"/>
                <a:gd name="T16" fmla="*/ 118 w 128"/>
                <a:gd name="T17" fmla="*/ 61 h 121"/>
                <a:gd name="T18" fmla="*/ 64 w 128"/>
                <a:gd name="T19"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1">
                  <a:moveTo>
                    <a:pt x="64" y="121"/>
                  </a:moveTo>
                  <a:cubicBezTo>
                    <a:pt x="28" y="121"/>
                    <a:pt x="0" y="94"/>
                    <a:pt x="0" y="61"/>
                  </a:cubicBezTo>
                  <a:cubicBezTo>
                    <a:pt x="0" y="27"/>
                    <a:pt x="28" y="0"/>
                    <a:pt x="64" y="0"/>
                  </a:cubicBezTo>
                  <a:cubicBezTo>
                    <a:pt x="99" y="0"/>
                    <a:pt x="128" y="27"/>
                    <a:pt x="128" y="61"/>
                  </a:cubicBezTo>
                  <a:cubicBezTo>
                    <a:pt x="128" y="94"/>
                    <a:pt x="99" y="121"/>
                    <a:pt x="64" y="121"/>
                  </a:cubicBezTo>
                  <a:close/>
                  <a:moveTo>
                    <a:pt x="64" y="9"/>
                  </a:moveTo>
                  <a:cubicBezTo>
                    <a:pt x="33" y="9"/>
                    <a:pt x="9" y="32"/>
                    <a:pt x="9" y="61"/>
                  </a:cubicBezTo>
                  <a:cubicBezTo>
                    <a:pt x="9" y="89"/>
                    <a:pt x="33" y="112"/>
                    <a:pt x="64" y="112"/>
                  </a:cubicBezTo>
                  <a:cubicBezTo>
                    <a:pt x="94" y="112"/>
                    <a:pt x="118" y="89"/>
                    <a:pt x="118" y="61"/>
                  </a:cubicBezTo>
                  <a:cubicBezTo>
                    <a:pt x="118" y="32"/>
                    <a:pt x="94" y="9"/>
                    <a:pt x="64" y="9"/>
                  </a:cubicBezTo>
                  <a:close/>
                </a:path>
              </a:pathLst>
            </a:custGeom>
            <a:solidFill>
              <a:srgbClr val="1D1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4" name="Freeform 55">
              <a:extLst>
                <a:ext uri="{FF2B5EF4-FFF2-40B4-BE49-F238E27FC236}">
                  <a16:creationId xmlns:a16="http://schemas.microsoft.com/office/drawing/2014/main" id="{E72B9D7B-A60B-4632-A437-572024F5863D}"/>
                </a:ext>
              </a:extLst>
            </p:cNvPr>
            <p:cNvSpPr>
              <a:spLocks noEditPoints="1"/>
            </p:cNvSpPr>
            <p:nvPr/>
          </p:nvSpPr>
          <p:spPr bwMode="auto">
            <a:xfrm>
              <a:off x="3008313" y="2101851"/>
              <a:ext cx="433388" cy="409575"/>
            </a:xfrm>
            <a:custGeom>
              <a:avLst/>
              <a:gdLst>
                <a:gd name="T0" fmla="*/ 185 w 362"/>
                <a:gd name="T1" fmla="*/ 332 h 341"/>
                <a:gd name="T2" fmla="*/ 224 w 362"/>
                <a:gd name="T3" fmla="*/ 336 h 341"/>
                <a:gd name="T4" fmla="*/ 146 w 362"/>
                <a:gd name="T5" fmla="*/ 338 h 341"/>
                <a:gd name="T6" fmla="*/ 111 w 362"/>
                <a:gd name="T7" fmla="*/ 318 h 341"/>
                <a:gd name="T8" fmla="*/ 146 w 362"/>
                <a:gd name="T9" fmla="*/ 338 h 341"/>
                <a:gd name="T10" fmla="*/ 258 w 362"/>
                <a:gd name="T11" fmla="*/ 315 h 341"/>
                <a:gd name="T12" fmla="*/ 295 w 362"/>
                <a:gd name="T13" fmla="*/ 303 h 341"/>
                <a:gd name="T14" fmla="*/ 73 w 362"/>
                <a:gd name="T15" fmla="*/ 308 h 341"/>
                <a:gd name="T16" fmla="*/ 51 w 362"/>
                <a:gd name="T17" fmla="*/ 276 h 341"/>
                <a:gd name="T18" fmla="*/ 73 w 362"/>
                <a:gd name="T19" fmla="*/ 308 h 341"/>
                <a:gd name="T20" fmla="*/ 316 w 362"/>
                <a:gd name="T21" fmla="*/ 271 h 341"/>
                <a:gd name="T22" fmla="*/ 344 w 362"/>
                <a:gd name="T23" fmla="*/ 244 h 341"/>
                <a:gd name="T24" fmla="*/ 21 w 362"/>
                <a:gd name="T25" fmla="*/ 251 h 341"/>
                <a:gd name="T26" fmla="*/ 15 w 362"/>
                <a:gd name="T27" fmla="*/ 213 h 341"/>
                <a:gd name="T28" fmla="*/ 21 w 362"/>
                <a:gd name="T29" fmla="*/ 251 h 341"/>
                <a:gd name="T30" fmla="*/ 348 w 362"/>
                <a:gd name="T31" fmla="*/ 206 h 341"/>
                <a:gd name="T32" fmla="*/ 352 w 362"/>
                <a:gd name="T33" fmla="*/ 155 h 341"/>
                <a:gd name="T34" fmla="*/ 362 w 362"/>
                <a:gd name="T35" fmla="*/ 170 h 341"/>
                <a:gd name="T36" fmla="*/ 0 w 362"/>
                <a:gd name="T37" fmla="*/ 178 h 341"/>
                <a:gd name="T38" fmla="*/ 3 w 362"/>
                <a:gd name="T39" fmla="*/ 140 h 341"/>
                <a:gd name="T40" fmla="*/ 9 w 362"/>
                <a:gd name="T41" fmla="*/ 170 h 341"/>
                <a:gd name="T42" fmla="*/ 0 w 362"/>
                <a:gd name="T43" fmla="*/ 178 h 341"/>
                <a:gd name="T44" fmla="*/ 329 w 362"/>
                <a:gd name="T45" fmla="*/ 88 h 341"/>
                <a:gd name="T46" fmla="*/ 353 w 362"/>
                <a:gd name="T47" fmla="*/ 117 h 341"/>
                <a:gd name="T48" fmla="*/ 23 w 362"/>
                <a:gd name="T49" fmla="*/ 107 h 341"/>
                <a:gd name="T50" fmla="*/ 34 w 362"/>
                <a:gd name="T51" fmla="*/ 71 h 341"/>
                <a:gd name="T52" fmla="*/ 23 w 362"/>
                <a:gd name="T53" fmla="*/ 107 h 341"/>
                <a:gd name="T54" fmla="*/ 277 w 362"/>
                <a:gd name="T55" fmla="*/ 36 h 341"/>
                <a:gd name="T56" fmla="*/ 312 w 362"/>
                <a:gd name="T57" fmla="*/ 53 h 341"/>
                <a:gd name="T58" fmla="*/ 67 w 362"/>
                <a:gd name="T59" fmla="*/ 49 h 341"/>
                <a:gd name="T60" fmla="*/ 93 w 362"/>
                <a:gd name="T61" fmla="*/ 21 h 341"/>
                <a:gd name="T62" fmla="*/ 67 w 362"/>
                <a:gd name="T63" fmla="*/ 49 h 341"/>
                <a:gd name="T64" fmla="*/ 207 w 362"/>
                <a:gd name="T65" fmla="*/ 10 h 341"/>
                <a:gd name="T66" fmla="*/ 247 w 362"/>
                <a:gd name="T67" fmla="*/ 11 h 341"/>
                <a:gd name="T68" fmla="*/ 132 w 362"/>
                <a:gd name="T69" fmla="*/ 15 h 341"/>
                <a:gd name="T70" fmla="*/ 169 w 362"/>
                <a:gd name="T71" fmla="*/ 0 h 341"/>
                <a:gd name="T72" fmla="*/ 132 w 362"/>
                <a:gd name="T73" fmla="*/ 1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2" h="341">
                  <a:moveTo>
                    <a:pt x="185" y="341"/>
                  </a:moveTo>
                  <a:cubicBezTo>
                    <a:pt x="185" y="332"/>
                    <a:pt x="185" y="332"/>
                    <a:pt x="185" y="332"/>
                  </a:cubicBezTo>
                  <a:cubicBezTo>
                    <a:pt x="197" y="332"/>
                    <a:pt x="210" y="330"/>
                    <a:pt x="222" y="328"/>
                  </a:cubicBezTo>
                  <a:cubicBezTo>
                    <a:pt x="224" y="336"/>
                    <a:pt x="224" y="336"/>
                    <a:pt x="224" y="336"/>
                  </a:cubicBezTo>
                  <a:cubicBezTo>
                    <a:pt x="212" y="339"/>
                    <a:pt x="198" y="341"/>
                    <a:pt x="185" y="341"/>
                  </a:cubicBezTo>
                  <a:close/>
                  <a:moveTo>
                    <a:pt x="146" y="338"/>
                  </a:moveTo>
                  <a:cubicBezTo>
                    <a:pt x="133" y="335"/>
                    <a:pt x="120" y="332"/>
                    <a:pt x="108" y="326"/>
                  </a:cubicBezTo>
                  <a:cubicBezTo>
                    <a:pt x="111" y="318"/>
                    <a:pt x="111" y="318"/>
                    <a:pt x="111" y="318"/>
                  </a:cubicBezTo>
                  <a:cubicBezTo>
                    <a:pt x="123" y="323"/>
                    <a:pt x="135" y="327"/>
                    <a:pt x="147" y="329"/>
                  </a:cubicBezTo>
                  <a:lnTo>
                    <a:pt x="146" y="338"/>
                  </a:lnTo>
                  <a:close/>
                  <a:moveTo>
                    <a:pt x="262" y="323"/>
                  </a:moveTo>
                  <a:cubicBezTo>
                    <a:pt x="258" y="315"/>
                    <a:pt x="258" y="315"/>
                    <a:pt x="258" y="315"/>
                  </a:cubicBezTo>
                  <a:cubicBezTo>
                    <a:pt x="269" y="310"/>
                    <a:pt x="280" y="303"/>
                    <a:pt x="289" y="296"/>
                  </a:cubicBezTo>
                  <a:cubicBezTo>
                    <a:pt x="295" y="303"/>
                    <a:pt x="295" y="303"/>
                    <a:pt x="295" y="303"/>
                  </a:cubicBezTo>
                  <a:cubicBezTo>
                    <a:pt x="285" y="311"/>
                    <a:pt x="273" y="318"/>
                    <a:pt x="262" y="323"/>
                  </a:cubicBezTo>
                  <a:close/>
                  <a:moveTo>
                    <a:pt x="73" y="308"/>
                  </a:moveTo>
                  <a:cubicBezTo>
                    <a:pt x="63" y="300"/>
                    <a:pt x="53" y="292"/>
                    <a:pt x="44" y="282"/>
                  </a:cubicBezTo>
                  <a:cubicBezTo>
                    <a:pt x="51" y="276"/>
                    <a:pt x="51" y="276"/>
                    <a:pt x="51" y="276"/>
                  </a:cubicBezTo>
                  <a:cubicBezTo>
                    <a:pt x="59" y="285"/>
                    <a:pt x="69" y="293"/>
                    <a:pt x="79" y="301"/>
                  </a:cubicBezTo>
                  <a:lnTo>
                    <a:pt x="73" y="308"/>
                  </a:lnTo>
                  <a:close/>
                  <a:moveTo>
                    <a:pt x="323" y="276"/>
                  </a:moveTo>
                  <a:cubicBezTo>
                    <a:pt x="316" y="271"/>
                    <a:pt x="316" y="271"/>
                    <a:pt x="316" y="271"/>
                  </a:cubicBezTo>
                  <a:cubicBezTo>
                    <a:pt x="324" y="261"/>
                    <a:pt x="331" y="251"/>
                    <a:pt x="336" y="240"/>
                  </a:cubicBezTo>
                  <a:cubicBezTo>
                    <a:pt x="344" y="244"/>
                    <a:pt x="344" y="244"/>
                    <a:pt x="344" y="244"/>
                  </a:cubicBezTo>
                  <a:cubicBezTo>
                    <a:pt x="338" y="255"/>
                    <a:pt x="331" y="266"/>
                    <a:pt x="323" y="276"/>
                  </a:cubicBezTo>
                  <a:close/>
                  <a:moveTo>
                    <a:pt x="21" y="251"/>
                  </a:moveTo>
                  <a:cubicBezTo>
                    <a:pt x="15" y="240"/>
                    <a:pt x="10" y="228"/>
                    <a:pt x="7" y="216"/>
                  </a:cubicBezTo>
                  <a:cubicBezTo>
                    <a:pt x="15" y="213"/>
                    <a:pt x="15" y="213"/>
                    <a:pt x="15" y="213"/>
                  </a:cubicBezTo>
                  <a:cubicBezTo>
                    <a:pt x="19" y="225"/>
                    <a:pt x="24" y="236"/>
                    <a:pt x="30" y="247"/>
                  </a:cubicBezTo>
                  <a:lnTo>
                    <a:pt x="21" y="251"/>
                  </a:lnTo>
                  <a:close/>
                  <a:moveTo>
                    <a:pt x="357" y="208"/>
                  </a:moveTo>
                  <a:cubicBezTo>
                    <a:pt x="348" y="206"/>
                    <a:pt x="348" y="206"/>
                    <a:pt x="348" y="206"/>
                  </a:cubicBezTo>
                  <a:cubicBezTo>
                    <a:pt x="351" y="194"/>
                    <a:pt x="353" y="182"/>
                    <a:pt x="353" y="170"/>
                  </a:cubicBezTo>
                  <a:cubicBezTo>
                    <a:pt x="353" y="165"/>
                    <a:pt x="352" y="160"/>
                    <a:pt x="352" y="155"/>
                  </a:cubicBezTo>
                  <a:cubicBezTo>
                    <a:pt x="361" y="155"/>
                    <a:pt x="361" y="155"/>
                    <a:pt x="361" y="155"/>
                  </a:cubicBezTo>
                  <a:cubicBezTo>
                    <a:pt x="362" y="160"/>
                    <a:pt x="362" y="165"/>
                    <a:pt x="362" y="170"/>
                  </a:cubicBezTo>
                  <a:cubicBezTo>
                    <a:pt x="362" y="183"/>
                    <a:pt x="360" y="196"/>
                    <a:pt x="357" y="208"/>
                  </a:cubicBezTo>
                  <a:close/>
                  <a:moveTo>
                    <a:pt x="0" y="178"/>
                  </a:moveTo>
                  <a:cubicBezTo>
                    <a:pt x="0" y="176"/>
                    <a:pt x="0" y="173"/>
                    <a:pt x="0" y="170"/>
                  </a:cubicBezTo>
                  <a:cubicBezTo>
                    <a:pt x="0" y="160"/>
                    <a:pt x="1" y="150"/>
                    <a:pt x="3" y="140"/>
                  </a:cubicBezTo>
                  <a:cubicBezTo>
                    <a:pt x="12" y="142"/>
                    <a:pt x="12" y="142"/>
                    <a:pt x="12" y="142"/>
                  </a:cubicBezTo>
                  <a:cubicBezTo>
                    <a:pt x="10" y="151"/>
                    <a:pt x="9" y="161"/>
                    <a:pt x="9" y="170"/>
                  </a:cubicBezTo>
                  <a:cubicBezTo>
                    <a:pt x="9" y="173"/>
                    <a:pt x="9" y="175"/>
                    <a:pt x="9" y="178"/>
                  </a:cubicBezTo>
                  <a:lnTo>
                    <a:pt x="0" y="178"/>
                  </a:lnTo>
                  <a:close/>
                  <a:moveTo>
                    <a:pt x="344" y="120"/>
                  </a:moveTo>
                  <a:cubicBezTo>
                    <a:pt x="340" y="109"/>
                    <a:pt x="335" y="98"/>
                    <a:pt x="329" y="88"/>
                  </a:cubicBezTo>
                  <a:cubicBezTo>
                    <a:pt x="336" y="83"/>
                    <a:pt x="336" y="83"/>
                    <a:pt x="336" y="83"/>
                  </a:cubicBezTo>
                  <a:cubicBezTo>
                    <a:pt x="343" y="94"/>
                    <a:pt x="349" y="105"/>
                    <a:pt x="353" y="117"/>
                  </a:cubicBezTo>
                  <a:lnTo>
                    <a:pt x="344" y="120"/>
                  </a:lnTo>
                  <a:close/>
                  <a:moveTo>
                    <a:pt x="23" y="107"/>
                  </a:moveTo>
                  <a:cubicBezTo>
                    <a:pt x="14" y="104"/>
                    <a:pt x="14" y="104"/>
                    <a:pt x="14" y="104"/>
                  </a:cubicBezTo>
                  <a:cubicBezTo>
                    <a:pt x="20" y="92"/>
                    <a:pt x="26" y="81"/>
                    <a:pt x="34" y="71"/>
                  </a:cubicBezTo>
                  <a:cubicBezTo>
                    <a:pt x="41" y="76"/>
                    <a:pt x="41" y="76"/>
                    <a:pt x="41" y="76"/>
                  </a:cubicBezTo>
                  <a:cubicBezTo>
                    <a:pt x="34" y="86"/>
                    <a:pt x="28" y="96"/>
                    <a:pt x="23" y="107"/>
                  </a:cubicBezTo>
                  <a:close/>
                  <a:moveTo>
                    <a:pt x="306" y="59"/>
                  </a:moveTo>
                  <a:cubicBezTo>
                    <a:pt x="297" y="50"/>
                    <a:pt x="287" y="43"/>
                    <a:pt x="277" y="36"/>
                  </a:cubicBezTo>
                  <a:cubicBezTo>
                    <a:pt x="282" y="29"/>
                    <a:pt x="282" y="29"/>
                    <a:pt x="282" y="29"/>
                  </a:cubicBezTo>
                  <a:cubicBezTo>
                    <a:pt x="293" y="36"/>
                    <a:pt x="303" y="44"/>
                    <a:pt x="312" y="53"/>
                  </a:cubicBezTo>
                  <a:lnTo>
                    <a:pt x="306" y="59"/>
                  </a:lnTo>
                  <a:close/>
                  <a:moveTo>
                    <a:pt x="67" y="49"/>
                  </a:moveTo>
                  <a:cubicBezTo>
                    <a:pt x="61" y="43"/>
                    <a:pt x="61" y="43"/>
                    <a:pt x="61" y="43"/>
                  </a:cubicBezTo>
                  <a:cubicBezTo>
                    <a:pt x="71" y="35"/>
                    <a:pt x="82" y="27"/>
                    <a:pt x="93" y="21"/>
                  </a:cubicBezTo>
                  <a:cubicBezTo>
                    <a:pt x="98" y="29"/>
                    <a:pt x="98" y="29"/>
                    <a:pt x="98" y="29"/>
                  </a:cubicBezTo>
                  <a:cubicBezTo>
                    <a:pt x="87" y="35"/>
                    <a:pt x="76" y="42"/>
                    <a:pt x="67" y="49"/>
                  </a:cubicBezTo>
                  <a:close/>
                  <a:moveTo>
                    <a:pt x="243" y="19"/>
                  </a:moveTo>
                  <a:cubicBezTo>
                    <a:pt x="232" y="15"/>
                    <a:pt x="219" y="12"/>
                    <a:pt x="207" y="10"/>
                  </a:cubicBezTo>
                  <a:cubicBezTo>
                    <a:pt x="208" y="2"/>
                    <a:pt x="208" y="2"/>
                    <a:pt x="208" y="2"/>
                  </a:cubicBezTo>
                  <a:cubicBezTo>
                    <a:pt x="221" y="3"/>
                    <a:pt x="234" y="7"/>
                    <a:pt x="247" y="11"/>
                  </a:cubicBezTo>
                  <a:lnTo>
                    <a:pt x="243" y="19"/>
                  </a:lnTo>
                  <a:close/>
                  <a:moveTo>
                    <a:pt x="132" y="15"/>
                  </a:moveTo>
                  <a:cubicBezTo>
                    <a:pt x="130" y="7"/>
                    <a:pt x="130" y="7"/>
                    <a:pt x="130" y="7"/>
                  </a:cubicBezTo>
                  <a:cubicBezTo>
                    <a:pt x="142" y="3"/>
                    <a:pt x="155" y="1"/>
                    <a:pt x="169" y="0"/>
                  </a:cubicBezTo>
                  <a:cubicBezTo>
                    <a:pt x="169" y="9"/>
                    <a:pt x="169" y="9"/>
                    <a:pt x="169" y="9"/>
                  </a:cubicBezTo>
                  <a:cubicBezTo>
                    <a:pt x="157" y="10"/>
                    <a:pt x="144" y="12"/>
                    <a:pt x="132" y="15"/>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5" name="Freeform 56">
              <a:extLst>
                <a:ext uri="{FF2B5EF4-FFF2-40B4-BE49-F238E27FC236}">
                  <a16:creationId xmlns:a16="http://schemas.microsoft.com/office/drawing/2014/main" id="{B79DC413-0804-49C4-A88E-CCCBEE3569E2}"/>
                </a:ext>
              </a:extLst>
            </p:cNvPr>
            <p:cNvSpPr>
              <a:spLocks/>
            </p:cNvSpPr>
            <p:nvPr/>
          </p:nvSpPr>
          <p:spPr bwMode="auto">
            <a:xfrm>
              <a:off x="1049338" y="2090738"/>
              <a:ext cx="22225" cy="22225"/>
            </a:xfrm>
            <a:custGeom>
              <a:avLst/>
              <a:gdLst>
                <a:gd name="T0" fmla="*/ 18 w 18"/>
                <a:gd name="T1" fmla="*/ 9 h 18"/>
                <a:gd name="T2" fmla="*/ 9 w 18"/>
                <a:gd name="T3" fmla="*/ 17 h 18"/>
                <a:gd name="T4" fmla="*/ 0 w 18"/>
                <a:gd name="T5" fmla="*/ 9 h 18"/>
                <a:gd name="T6" fmla="*/ 8 w 18"/>
                <a:gd name="T7" fmla="*/ 1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8" y="13"/>
                    <a:pt x="14" y="17"/>
                    <a:pt x="9" y="17"/>
                  </a:cubicBezTo>
                  <a:cubicBezTo>
                    <a:pt x="4" y="18"/>
                    <a:pt x="0" y="14"/>
                    <a:pt x="0" y="9"/>
                  </a:cubicBezTo>
                  <a:cubicBezTo>
                    <a:pt x="0" y="5"/>
                    <a:pt x="3" y="1"/>
                    <a:pt x="8" y="1"/>
                  </a:cubicBezTo>
                  <a:cubicBezTo>
                    <a:pt x="13" y="0"/>
                    <a:pt x="17" y="4"/>
                    <a:pt x="18" y="9"/>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6" name="Freeform 57">
              <a:extLst>
                <a:ext uri="{FF2B5EF4-FFF2-40B4-BE49-F238E27FC236}">
                  <a16:creationId xmlns:a16="http://schemas.microsoft.com/office/drawing/2014/main" id="{0FE7EF9A-0CDB-4B54-8AF8-A98217709F0D}"/>
                </a:ext>
              </a:extLst>
            </p:cNvPr>
            <p:cNvSpPr>
              <a:spLocks/>
            </p:cNvSpPr>
            <p:nvPr/>
          </p:nvSpPr>
          <p:spPr bwMode="auto">
            <a:xfrm>
              <a:off x="952500" y="2114551"/>
              <a:ext cx="23813" cy="23813"/>
            </a:xfrm>
            <a:custGeom>
              <a:avLst/>
              <a:gdLst>
                <a:gd name="T0" fmla="*/ 17 w 20"/>
                <a:gd name="T1" fmla="*/ 6 h 20"/>
                <a:gd name="T2" fmla="*/ 14 w 20"/>
                <a:gd name="T3" fmla="*/ 17 h 20"/>
                <a:gd name="T4" fmla="*/ 2 w 20"/>
                <a:gd name="T5" fmla="*/ 14 h 20"/>
                <a:gd name="T6" fmla="*/ 5 w 20"/>
                <a:gd name="T7" fmla="*/ 3 h 20"/>
                <a:gd name="T8" fmla="*/ 17 w 20"/>
                <a:gd name="T9" fmla="*/ 6 h 20"/>
              </a:gdLst>
              <a:ahLst/>
              <a:cxnLst>
                <a:cxn ang="0">
                  <a:pos x="T0" y="T1"/>
                </a:cxn>
                <a:cxn ang="0">
                  <a:pos x="T2" y="T3"/>
                </a:cxn>
                <a:cxn ang="0">
                  <a:pos x="T4" y="T5"/>
                </a:cxn>
                <a:cxn ang="0">
                  <a:pos x="T6" y="T7"/>
                </a:cxn>
                <a:cxn ang="0">
                  <a:pos x="T8" y="T9"/>
                </a:cxn>
              </a:cxnLst>
              <a:rect l="0" t="0" r="r" b="b"/>
              <a:pathLst>
                <a:path w="20" h="20">
                  <a:moveTo>
                    <a:pt x="17" y="6"/>
                  </a:moveTo>
                  <a:cubicBezTo>
                    <a:pt x="20" y="9"/>
                    <a:pt x="19" y="15"/>
                    <a:pt x="14" y="17"/>
                  </a:cubicBezTo>
                  <a:cubicBezTo>
                    <a:pt x="10" y="20"/>
                    <a:pt x="5" y="18"/>
                    <a:pt x="2" y="14"/>
                  </a:cubicBezTo>
                  <a:cubicBezTo>
                    <a:pt x="0" y="11"/>
                    <a:pt x="1" y="5"/>
                    <a:pt x="5" y="3"/>
                  </a:cubicBezTo>
                  <a:cubicBezTo>
                    <a:pt x="9" y="0"/>
                    <a:pt x="15" y="2"/>
                    <a:pt x="17" y="6"/>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7" name="Freeform 58">
              <a:extLst>
                <a:ext uri="{FF2B5EF4-FFF2-40B4-BE49-F238E27FC236}">
                  <a16:creationId xmlns:a16="http://schemas.microsoft.com/office/drawing/2014/main" id="{BFB8C633-DDE0-4323-80C2-ABBDC60022C6}"/>
                </a:ext>
              </a:extLst>
            </p:cNvPr>
            <p:cNvSpPr>
              <a:spLocks/>
            </p:cNvSpPr>
            <p:nvPr/>
          </p:nvSpPr>
          <p:spPr bwMode="auto">
            <a:xfrm>
              <a:off x="882650" y="2179638"/>
              <a:ext cx="23813" cy="23813"/>
            </a:xfrm>
            <a:custGeom>
              <a:avLst/>
              <a:gdLst>
                <a:gd name="T0" fmla="*/ 14 w 20"/>
                <a:gd name="T1" fmla="*/ 3 h 20"/>
                <a:gd name="T2" fmla="*/ 18 w 20"/>
                <a:gd name="T3" fmla="*/ 14 h 20"/>
                <a:gd name="T4" fmla="*/ 6 w 20"/>
                <a:gd name="T5" fmla="*/ 17 h 20"/>
                <a:gd name="T6" fmla="*/ 2 w 20"/>
                <a:gd name="T7" fmla="*/ 6 h 20"/>
                <a:gd name="T8" fmla="*/ 14 w 20"/>
                <a:gd name="T9" fmla="*/ 3 h 20"/>
              </a:gdLst>
              <a:ahLst/>
              <a:cxnLst>
                <a:cxn ang="0">
                  <a:pos x="T0" y="T1"/>
                </a:cxn>
                <a:cxn ang="0">
                  <a:pos x="T2" y="T3"/>
                </a:cxn>
                <a:cxn ang="0">
                  <a:pos x="T4" y="T5"/>
                </a:cxn>
                <a:cxn ang="0">
                  <a:pos x="T6" y="T7"/>
                </a:cxn>
                <a:cxn ang="0">
                  <a:pos x="T8" y="T9"/>
                </a:cxn>
              </a:cxnLst>
              <a:rect l="0" t="0" r="r" b="b"/>
              <a:pathLst>
                <a:path w="20" h="20">
                  <a:moveTo>
                    <a:pt x="14" y="3"/>
                  </a:moveTo>
                  <a:cubicBezTo>
                    <a:pt x="19" y="5"/>
                    <a:pt x="20" y="10"/>
                    <a:pt x="18" y="14"/>
                  </a:cubicBezTo>
                  <a:cubicBezTo>
                    <a:pt x="16" y="18"/>
                    <a:pt x="10" y="20"/>
                    <a:pt x="6" y="17"/>
                  </a:cubicBezTo>
                  <a:cubicBezTo>
                    <a:pt x="2" y="15"/>
                    <a:pt x="0" y="10"/>
                    <a:pt x="2" y="6"/>
                  </a:cubicBezTo>
                  <a:cubicBezTo>
                    <a:pt x="5" y="2"/>
                    <a:pt x="10" y="0"/>
                    <a:pt x="14" y="3"/>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8" name="Freeform 59">
              <a:extLst>
                <a:ext uri="{FF2B5EF4-FFF2-40B4-BE49-F238E27FC236}">
                  <a16:creationId xmlns:a16="http://schemas.microsoft.com/office/drawing/2014/main" id="{2DE58F94-BED3-463B-84EE-C631823A82F6}"/>
                </a:ext>
              </a:extLst>
            </p:cNvPr>
            <p:cNvSpPr>
              <a:spLocks/>
            </p:cNvSpPr>
            <p:nvPr/>
          </p:nvSpPr>
          <p:spPr bwMode="auto">
            <a:xfrm>
              <a:off x="857250" y="2273301"/>
              <a:ext cx="22225" cy="19050"/>
            </a:xfrm>
            <a:custGeom>
              <a:avLst/>
              <a:gdLst>
                <a:gd name="T0" fmla="*/ 9 w 19"/>
                <a:gd name="T1" fmla="*/ 0 h 17"/>
                <a:gd name="T2" fmla="*/ 18 w 19"/>
                <a:gd name="T3" fmla="*/ 8 h 17"/>
                <a:gd name="T4" fmla="*/ 10 w 19"/>
                <a:gd name="T5" fmla="*/ 17 h 17"/>
                <a:gd name="T6" fmla="*/ 1 w 19"/>
                <a:gd name="T7" fmla="*/ 9 h 17"/>
                <a:gd name="T8" fmla="*/ 9 w 19"/>
                <a:gd name="T9" fmla="*/ 0 h 17"/>
              </a:gdLst>
              <a:ahLst/>
              <a:cxnLst>
                <a:cxn ang="0">
                  <a:pos x="T0" y="T1"/>
                </a:cxn>
                <a:cxn ang="0">
                  <a:pos x="T2" y="T3"/>
                </a:cxn>
                <a:cxn ang="0">
                  <a:pos x="T4" y="T5"/>
                </a:cxn>
                <a:cxn ang="0">
                  <a:pos x="T6" y="T7"/>
                </a:cxn>
                <a:cxn ang="0">
                  <a:pos x="T8" y="T9"/>
                </a:cxn>
              </a:cxnLst>
              <a:rect l="0" t="0" r="r" b="b"/>
              <a:pathLst>
                <a:path w="19" h="17">
                  <a:moveTo>
                    <a:pt x="9" y="0"/>
                  </a:moveTo>
                  <a:cubicBezTo>
                    <a:pt x="14" y="0"/>
                    <a:pt x="18" y="3"/>
                    <a:pt x="18" y="8"/>
                  </a:cubicBezTo>
                  <a:cubicBezTo>
                    <a:pt x="19" y="13"/>
                    <a:pt x="15" y="17"/>
                    <a:pt x="10" y="17"/>
                  </a:cubicBezTo>
                  <a:cubicBezTo>
                    <a:pt x="5" y="17"/>
                    <a:pt x="1" y="13"/>
                    <a:pt x="1" y="9"/>
                  </a:cubicBezTo>
                  <a:cubicBezTo>
                    <a:pt x="0" y="4"/>
                    <a:pt x="4" y="0"/>
                    <a:pt x="9" y="0"/>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9" name="Freeform 60">
              <a:extLst>
                <a:ext uri="{FF2B5EF4-FFF2-40B4-BE49-F238E27FC236}">
                  <a16:creationId xmlns:a16="http://schemas.microsoft.com/office/drawing/2014/main" id="{3CC3F93E-8BF9-45E9-96D0-EA980F04A47B}"/>
                </a:ext>
              </a:extLst>
            </p:cNvPr>
            <p:cNvSpPr>
              <a:spLocks/>
            </p:cNvSpPr>
            <p:nvPr/>
          </p:nvSpPr>
          <p:spPr bwMode="auto">
            <a:xfrm>
              <a:off x="882650" y="2362201"/>
              <a:ext cx="23813" cy="22225"/>
            </a:xfrm>
            <a:custGeom>
              <a:avLst/>
              <a:gdLst>
                <a:gd name="T0" fmla="*/ 5 w 20"/>
                <a:gd name="T1" fmla="*/ 3 h 19"/>
                <a:gd name="T2" fmla="*/ 17 w 20"/>
                <a:gd name="T3" fmla="*/ 5 h 19"/>
                <a:gd name="T4" fmla="*/ 15 w 20"/>
                <a:gd name="T5" fmla="*/ 17 h 19"/>
                <a:gd name="T6" fmla="*/ 2 w 20"/>
                <a:gd name="T7" fmla="*/ 14 h 19"/>
                <a:gd name="T8" fmla="*/ 5 w 20"/>
                <a:gd name="T9" fmla="*/ 3 h 19"/>
              </a:gdLst>
              <a:ahLst/>
              <a:cxnLst>
                <a:cxn ang="0">
                  <a:pos x="T0" y="T1"/>
                </a:cxn>
                <a:cxn ang="0">
                  <a:pos x="T2" y="T3"/>
                </a:cxn>
                <a:cxn ang="0">
                  <a:pos x="T4" y="T5"/>
                </a:cxn>
                <a:cxn ang="0">
                  <a:pos x="T6" y="T7"/>
                </a:cxn>
                <a:cxn ang="0">
                  <a:pos x="T8" y="T9"/>
                </a:cxn>
              </a:cxnLst>
              <a:rect l="0" t="0" r="r" b="b"/>
              <a:pathLst>
                <a:path w="20" h="19">
                  <a:moveTo>
                    <a:pt x="5" y="3"/>
                  </a:moveTo>
                  <a:cubicBezTo>
                    <a:pt x="9" y="0"/>
                    <a:pt x="15" y="1"/>
                    <a:pt x="17" y="5"/>
                  </a:cubicBezTo>
                  <a:cubicBezTo>
                    <a:pt x="20" y="9"/>
                    <a:pt x="19" y="14"/>
                    <a:pt x="15" y="17"/>
                  </a:cubicBezTo>
                  <a:cubicBezTo>
                    <a:pt x="10" y="19"/>
                    <a:pt x="5" y="18"/>
                    <a:pt x="2" y="14"/>
                  </a:cubicBezTo>
                  <a:cubicBezTo>
                    <a:pt x="0" y="10"/>
                    <a:pt x="1" y="5"/>
                    <a:pt x="5" y="3"/>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0" name="Freeform 61">
              <a:extLst>
                <a:ext uri="{FF2B5EF4-FFF2-40B4-BE49-F238E27FC236}">
                  <a16:creationId xmlns:a16="http://schemas.microsoft.com/office/drawing/2014/main" id="{64C459FE-AEB0-45B9-B5B3-16744BD29B85}"/>
                </a:ext>
              </a:extLst>
            </p:cNvPr>
            <p:cNvSpPr>
              <a:spLocks/>
            </p:cNvSpPr>
            <p:nvPr/>
          </p:nvSpPr>
          <p:spPr bwMode="auto">
            <a:xfrm>
              <a:off x="950913" y="2427288"/>
              <a:ext cx="25400" cy="23813"/>
            </a:xfrm>
            <a:custGeom>
              <a:avLst/>
              <a:gdLst>
                <a:gd name="T0" fmla="*/ 2 w 20"/>
                <a:gd name="T1" fmla="*/ 6 h 20"/>
                <a:gd name="T2" fmla="*/ 14 w 20"/>
                <a:gd name="T3" fmla="*/ 3 h 20"/>
                <a:gd name="T4" fmla="*/ 18 w 20"/>
                <a:gd name="T5" fmla="*/ 14 h 20"/>
                <a:gd name="T6" fmla="*/ 6 w 20"/>
                <a:gd name="T7" fmla="*/ 18 h 20"/>
                <a:gd name="T8" fmla="*/ 2 w 20"/>
                <a:gd name="T9" fmla="*/ 6 h 20"/>
              </a:gdLst>
              <a:ahLst/>
              <a:cxnLst>
                <a:cxn ang="0">
                  <a:pos x="T0" y="T1"/>
                </a:cxn>
                <a:cxn ang="0">
                  <a:pos x="T2" y="T3"/>
                </a:cxn>
                <a:cxn ang="0">
                  <a:pos x="T4" y="T5"/>
                </a:cxn>
                <a:cxn ang="0">
                  <a:pos x="T6" y="T7"/>
                </a:cxn>
                <a:cxn ang="0">
                  <a:pos x="T8" y="T9"/>
                </a:cxn>
              </a:cxnLst>
              <a:rect l="0" t="0" r="r" b="b"/>
              <a:pathLst>
                <a:path w="20" h="20">
                  <a:moveTo>
                    <a:pt x="2" y="6"/>
                  </a:moveTo>
                  <a:cubicBezTo>
                    <a:pt x="5" y="2"/>
                    <a:pt x="10" y="0"/>
                    <a:pt x="14" y="3"/>
                  </a:cubicBezTo>
                  <a:cubicBezTo>
                    <a:pt x="19" y="5"/>
                    <a:pt x="20" y="10"/>
                    <a:pt x="18" y="14"/>
                  </a:cubicBezTo>
                  <a:cubicBezTo>
                    <a:pt x="16" y="18"/>
                    <a:pt x="10" y="20"/>
                    <a:pt x="6" y="18"/>
                  </a:cubicBezTo>
                  <a:cubicBezTo>
                    <a:pt x="2" y="15"/>
                    <a:pt x="0" y="10"/>
                    <a:pt x="2" y="6"/>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1" name="Freeform 62">
              <a:extLst>
                <a:ext uri="{FF2B5EF4-FFF2-40B4-BE49-F238E27FC236}">
                  <a16:creationId xmlns:a16="http://schemas.microsoft.com/office/drawing/2014/main" id="{38DD1A9E-EE0D-4811-9815-15D4C4A46DD9}"/>
                </a:ext>
              </a:extLst>
            </p:cNvPr>
            <p:cNvSpPr>
              <a:spLocks/>
            </p:cNvSpPr>
            <p:nvPr/>
          </p:nvSpPr>
          <p:spPr bwMode="auto">
            <a:xfrm>
              <a:off x="1049338" y="2454276"/>
              <a:ext cx="20638" cy="20638"/>
            </a:xfrm>
            <a:custGeom>
              <a:avLst/>
              <a:gdLst>
                <a:gd name="T0" fmla="*/ 0 w 18"/>
                <a:gd name="T1" fmla="*/ 9 h 17"/>
                <a:gd name="T2" fmla="*/ 9 w 18"/>
                <a:gd name="T3" fmla="*/ 0 h 17"/>
                <a:gd name="T4" fmla="*/ 18 w 18"/>
                <a:gd name="T5" fmla="*/ 8 h 17"/>
                <a:gd name="T6" fmla="*/ 9 w 18"/>
                <a:gd name="T7" fmla="*/ 17 h 17"/>
                <a:gd name="T8" fmla="*/ 0 w 18"/>
                <a:gd name="T9" fmla="*/ 9 h 17"/>
              </a:gdLst>
              <a:ahLst/>
              <a:cxnLst>
                <a:cxn ang="0">
                  <a:pos x="T0" y="T1"/>
                </a:cxn>
                <a:cxn ang="0">
                  <a:pos x="T2" y="T3"/>
                </a:cxn>
                <a:cxn ang="0">
                  <a:pos x="T4" y="T5"/>
                </a:cxn>
                <a:cxn ang="0">
                  <a:pos x="T6" y="T7"/>
                </a:cxn>
                <a:cxn ang="0">
                  <a:pos x="T8" y="T9"/>
                </a:cxn>
              </a:cxnLst>
              <a:rect l="0" t="0" r="r" b="b"/>
              <a:pathLst>
                <a:path w="18" h="17">
                  <a:moveTo>
                    <a:pt x="0" y="9"/>
                  </a:moveTo>
                  <a:cubicBezTo>
                    <a:pt x="0" y="4"/>
                    <a:pt x="4" y="0"/>
                    <a:pt x="9" y="0"/>
                  </a:cubicBezTo>
                  <a:cubicBezTo>
                    <a:pt x="14" y="0"/>
                    <a:pt x="18" y="3"/>
                    <a:pt x="18" y="8"/>
                  </a:cubicBezTo>
                  <a:cubicBezTo>
                    <a:pt x="18" y="13"/>
                    <a:pt x="14" y="17"/>
                    <a:pt x="9" y="17"/>
                  </a:cubicBezTo>
                  <a:cubicBezTo>
                    <a:pt x="4" y="17"/>
                    <a:pt x="0" y="13"/>
                    <a:pt x="0" y="9"/>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2" name="Freeform 63">
              <a:extLst>
                <a:ext uri="{FF2B5EF4-FFF2-40B4-BE49-F238E27FC236}">
                  <a16:creationId xmlns:a16="http://schemas.microsoft.com/office/drawing/2014/main" id="{0A0AEB9B-C194-42EA-BE7E-707D885A4EB1}"/>
                </a:ext>
              </a:extLst>
            </p:cNvPr>
            <p:cNvSpPr>
              <a:spLocks/>
            </p:cNvSpPr>
            <p:nvPr/>
          </p:nvSpPr>
          <p:spPr bwMode="auto">
            <a:xfrm>
              <a:off x="1143000" y="2428876"/>
              <a:ext cx="25400" cy="22225"/>
            </a:xfrm>
            <a:custGeom>
              <a:avLst/>
              <a:gdLst>
                <a:gd name="T0" fmla="*/ 2 w 20"/>
                <a:gd name="T1" fmla="*/ 14 h 19"/>
                <a:gd name="T2" fmla="*/ 5 w 20"/>
                <a:gd name="T3" fmla="*/ 2 h 19"/>
                <a:gd name="T4" fmla="*/ 17 w 20"/>
                <a:gd name="T5" fmla="*/ 5 h 19"/>
                <a:gd name="T6" fmla="*/ 15 w 20"/>
                <a:gd name="T7" fmla="*/ 17 h 19"/>
                <a:gd name="T8" fmla="*/ 2 w 20"/>
                <a:gd name="T9" fmla="*/ 14 h 19"/>
              </a:gdLst>
              <a:ahLst/>
              <a:cxnLst>
                <a:cxn ang="0">
                  <a:pos x="T0" y="T1"/>
                </a:cxn>
                <a:cxn ang="0">
                  <a:pos x="T2" y="T3"/>
                </a:cxn>
                <a:cxn ang="0">
                  <a:pos x="T4" y="T5"/>
                </a:cxn>
                <a:cxn ang="0">
                  <a:pos x="T6" y="T7"/>
                </a:cxn>
                <a:cxn ang="0">
                  <a:pos x="T8" y="T9"/>
                </a:cxn>
              </a:cxnLst>
              <a:rect l="0" t="0" r="r" b="b"/>
              <a:pathLst>
                <a:path w="20" h="19">
                  <a:moveTo>
                    <a:pt x="2" y="14"/>
                  </a:moveTo>
                  <a:cubicBezTo>
                    <a:pt x="0" y="10"/>
                    <a:pt x="1" y="5"/>
                    <a:pt x="5" y="2"/>
                  </a:cubicBezTo>
                  <a:cubicBezTo>
                    <a:pt x="9" y="0"/>
                    <a:pt x="15" y="1"/>
                    <a:pt x="17" y="5"/>
                  </a:cubicBezTo>
                  <a:cubicBezTo>
                    <a:pt x="20" y="9"/>
                    <a:pt x="19" y="14"/>
                    <a:pt x="15" y="17"/>
                  </a:cubicBezTo>
                  <a:cubicBezTo>
                    <a:pt x="10" y="19"/>
                    <a:pt x="5" y="18"/>
                    <a:pt x="2" y="14"/>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3" name="Freeform 64">
              <a:extLst>
                <a:ext uri="{FF2B5EF4-FFF2-40B4-BE49-F238E27FC236}">
                  <a16:creationId xmlns:a16="http://schemas.microsoft.com/office/drawing/2014/main" id="{5C359643-E8B2-4850-8C4C-00332B28A7DC}"/>
                </a:ext>
              </a:extLst>
            </p:cNvPr>
            <p:cNvSpPr>
              <a:spLocks/>
            </p:cNvSpPr>
            <p:nvPr/>
          </p:nvSpPr>
          <p:spPr bwMode="auto">
            <a:xfrm>
              <a:off x="1212850" y="2362201"/>
              <a:ext cx="25400" cy="23813"/>
            </a:xfrm>
            <a:custGeom>
              <a:avLst/>
              <a:gdLst>
                <a:gd name="T0" fmla="*/ 6 w 21"/>
                <a:gd name="T1" fmla="*/ 17 h 19"/>
                <a:gd name="T2" fmla="*/ 3 w 21"/>
                <a:gd name="T3" fmla="*/ 5 h 19"/>
                <a:gd name="T4" fmla="*/ 15 w 21"/>
                <a:gd name="T5" fmla="*/ 2 h 19"/>
                <a:gd name="T6" fmla="*/ 18 w 21"/>
                <a:gd name="T7" fmla="*/ 13 h 19"/>
                <a:gd name="T8" fmla="*/ 6 w 21"/>
                <a:gd name="T9" fmla="*/ 17 h 19"/>
              </a:gdLst>
              <a:ahLst/>
              <a:cxnLst>
                <a:cxn ang="0">
                  <a:pos x="T0" y="T1"/>
                </a:cxn>
                <a:cxn ang="0">
                  <a:pos x="T2" y="T3"/>
                </a:cxn>
                <a:cxn ang="0">
                  <a:pos x="T4" y="T5"/>
                </a:cxn>
                <a:cxn ang="0">
                  <a:pos x="T6" y="T7"/>
                </a:cxn>
                <a:cxn ang="0">
                  <a:pos x="T8" y="T9"/>
                </a:cxn>
              </a:cxnLst>
              <a:rect l="0" t="0" r="r" b="b"/>
              <a:pathLst>
                <a:path w="21" h="19">
                  <a:moveTo>
                    <a:pt x="6" y="17"/>
                  </a:moveTo>
                  <a:cubicBezTo>
                    <a:pt x="2" y="15"/>
                    <a:pt x="0" y="10"/>
                    <a:pt x="3" y="5"/>
                  </a:cubicBezTo>
                  <a:cubicBezTo>
                    <a:pt x="5" y="1"/>
                    <a:pt x="10" y="0"/>
                    <a:pt x="15" y="2"/>
                  </a:cubicBezTo>
                  <a:cubicBezTo>
                    <a:pt x="19" y="4"/>
                    <a:pt x="21" y="9"/>
                    <a:pt x="18" y="13"/>
                  </a:cubicBezTo>
                  <a:cubicBezTo>
                    <a:pt x="16" y="17"/>
                    <a:pt x="11" y="19"/>
                    <a:pt x="6" y="17"/>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4" name="Freeform 65">
              <a:extLst>
                <a:ext uri="{FF2B5EF4-FFF2-40B4-BE49-F238E27FC236}">
                  <a16:creationId xmlns:a16="http://schemas.microsoft.com/office/drawing/2014/main" id="{363A6F8D-0D81-411B-8234-29998F2C1D22}"/>
                </a:ext>
              </a:extLst>
            </p:cNvPr>
            <p:cNvSpPr>
              <a:spLocks/>
            </p:cNvSpPr>
            <p:nvPr/>
          </p:nvSpPr>
          <p:spPr bwMode="auto">
            <a:xfrm>
              <a:off x="1241425" y="2273301"/>
              <a:ext cx="20638" cy="20638"/>
            </a:xfrm>
            <a:custGeom>
              <a:avLst/>
              <a:gdLst>
                <a:gd name="T0" fmla="*/ 9 w 18"/>
                <a:gd name="T1" fmla="*/ 17 h 18"/>
                <a:gd name="T2" fmla="*/ 0 w 18"/>
                <a:gd name="T3" fmla="*/ 9 h 18"/>
                <a:gd name="T4" fmla="*/ 9 w 18"/>
                <a:gd name="T5" fmla="*/ 1 h 18"/>
                <a:gd name="T6" fmla="*/ 18 w 18"/>
                <a:gd name="T7" fmla="*/ 9 h 18"/>
                <a:gd name="T8" fmla="*/ 9 w 18"/>
                <a:gd name="T9" fmla="*/ 17 h 18"/>
              </a:gdLst>
              <a:ahLst/>
              <a:cxnLst>
                <a:cxn ang="0">
                  <a:pos x="T0" y="T1"/>
                </a:cxn>
                <a:cxn ang="0">
                  <a:pos x="T2" y="T3"/>
                </a:cxn>
                <a:cxn ang="0">
                  <a:pos x="T4" y="T5"/>
                </a:cxn>
                <a:cxn ang="0">
                  <a:pos x="T6" y="T7"/>
                </a:cxn>
                <a:cxn ang="0">
                  <a:pos x="T8" y="T9"/>
                </a:cxn>
              </a:cxnLst>
              <a:rect l="0" t="0" r="r" b="b"/>
              <a:pathLst>
                <a:path w="18" h="18">
                  <a:moveTo>
                    <a:pt x="9" y="17"/>
                  </a:moveTo>
                  <a:cubicBezTo>
                    <a:pt x="5" y="18"/>
                    <a:pt x="0" y="14"/>
                    <a:pt x="0" y="9"/>
                  </a:cubicBezTo>
                  <a:cubicBezTo>
                    <a:pt x="0" y="5"/>
                    <a:pt x="4" y="1"/>
                    <a:pt x="9" y="1"/>
                  </a:cubicBezTo>
                  <a:cubicBezTo>
                    <a:pt x="14" y="0"/>
                    <a:pt x="18" y="4"/>
                    <a:pt x="18" y="9"/>
                  </a:cubicBezTo>
                  <a:cubicBezTo>
                    <a:pt x="18" y="13"/>
                    <a:pt x="14" y="17"/>
                    <a:pt x="9" y="17"/>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5" name="Freeform 66">
              <a:extLst>
                <a:ext uri="{FF2B5EF4-FFF2-40B4-BE49-F238E27FC236}">
                  <a16:creationId xmlns:a16="http://schemas.microsoft.com/office/drawing/2014/main" id="{3E7DABE2-6FEC-433B-8027-61295469BB25}"/>
                </a:ext>
              </a:extLst>
            </p:cNvPr>
            <p:cNvSpPr>
              <a:spLocks/>
            </p:cNvSpPr>
            <p:nvPr/>
          </p:nvSpPr>
          <p:spPr bwMode="auto">
            <a:xfrm>
              <a:off x="1214438" y="2181226"/>
              <a:ext cx="23813" cy="22225"/>
            </a:xfrm>
            <a:custGeom>
              <a:avLst/>
              <a:gdLst>
                <a:gd name="T0" fmla="*/ 15 w 20"/>
                <a:gd name="T1" fmla="*/ 17 h 19"/>
                <a:gd name="T2" fmla="*/ 2 w 20"/>
                <a:gd name="T3" fmla="*/ 14 h 19"/>
                <a:gd name="T4" fmla="*/ 5 w 20"/>
                <a:gd name="T5" fmla="*/ 3 h 19"/>
                <a:gd name="T6" fmla="*/ 17 w 20"/>
                <a:gd name="T7" fmla="*/ 5 h 19"/>
                <a:gd name="T8" fmla="*/ 15 w 20"/>
                <a:gd name="T9" fmla="*/ 17 h 19"/>
              </a:gdLst>
              <a:ahLst/>
              <a:cxnLst>
                <a:cxn ang="0">
                  <a:pos x="T0" y="T1"/>
                </a:cxn>
                <a:cxn ang="0">
                  <a:pos x="T2" y="T3"/>
                </a:cxn>
                <a:cxn ang="0">
                  <a:pos x="T4" y="T5"/>
                </a:cxn>
                <a:cxn ang="0">
                  <a:pos x="T6" y="T7"/>
                </a:cxn>
                <a:cxn ang="0">
                  <a:pos x="T8" y="T9"/>
                </a:cxn>
              </a:cxnLst>
              <a:rect l="0" t="0" r="r" b="b"/>
              <a:pathLst>
                <a:path w="20" h="19">
                  <a:moveTo>
                    <a:pt x="15" y="17"/>
                  </a:moveTo>
                  <a:cubicBezTo>
                    <a:pt x="10" y="19"/>
                    <a:pt x="5" y="18"/>
                    <a:pt x="2" y="14"/>
                  </a:cubicBezTo>
                  <a:cubicBezTo>
                    <a:pt x="0" y="10"/>
                    <a:pt x="1" y="5"/>
                    <a:pt x="5" y="3"/>
                  </a:cubicBezTo>
                  <a:cubicBezTo>
                    <a:pt x="9" y="0"/>
                    <a:pt x="15" y="1"/>
                    <a:pt x="17" y="5"/>
                  </a:cubicBezTo>
                  <a:cubicBezTo>
                    <a:pt x="20" y="9"/>
                    <a:pt x="19" y="14"/>
                    <a:pt x="15" y="17"/>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6" name="Freeform 67">
              <a:extLst>
                <a:ext uri="{FF2B5EF4-FFF2-40B4-BE49-F238E27FC236}">
                  <a16:creationId xmlns:a16="http://schemas.microsoft.com/office/drawing/2014/main" id="{7AD217F0-5D66-4622-8DD8-4437942D9DAB}"/>
                </a:ext>
              </a:extLst>
            </p:cNvPr>
            <p:cNvSpPr>
              <a:spLocks/>
            </p:cNvSpPr>
            <p:nvPr/>
          </p:nvSpPr>
          <p:spPr bwMode="auto">
            <a:xfrm>
              <a:off x="1143000" y="2114551"/>
              <a:ext cx="25400" cy="23813"/>
            </a:xfrm>
            <a:custGeom>
              <a:avLst/>
              <a:gdLst>
                <a:gd name="T0" fmla="*/ 18 w 21"/>
                <a:gd name="T1" fmla="*/ 13 h 19"/>
                <a:gd name="T2" fmla="*/ 6 w 21"/>
                <a:gd name="T3" fmla="*/ 17 h 19"/>
                <a:gd name="T4" fmla="*/ 3 w 21"/>
                <a:gd name="T5" fmla="*/ 5 h 19"/>
                <a:gd name="T6" fmla="*/ 15 w 21"/>
                <a:gd name="T7" fmla="*/ 2 h 19"/>
                <a:gd name="T8" fmla="*/ 18 w 21"/>
                <a:gd name="T9" fmla="*/ 13 h 19"/>
              </a:gdLst>
              <a:ahLst/>
              <a:cxnLst>
                <a:cxn ang="0">
                  <a:pos x="T0" y="T1"/>
                </a:cxn>
                <a:cxn ang="0">
                  <a:pos x="T2" y="T3"/>
                </a:cxn>
                <a:cxn ang="0">
                  <a:pos x="T4" y="T5"/>
                </a:cxn>
                <a:cxn ang="0">
                  <a:pos x="T6" y="T7"/>
                </a:cxn>
                <a:cxn ang="0">
                  <a:pos x="T8" y="T9"/>
                </a:cxn>
              </a:cxnLst>
              <a:rect l="0" t="0" r="r" b="b"/>
              <a:pathLst>
                <a:path w="21" h="19">
                  <a:moveTo>
                    <a:pt x="18" y="13"/>
                  </a:moveTo>
                  <a:cubicBezTo>
                    <a:pt x="16" y="17"/>
                    <a:pt x="11" y="19"/>
                    <a:pt x="6" y="17"/>
                  </a:cubicBezTo>
                  <a:cubicBezTo>
                    <a:pt x="2" y="15"/>
                    <a:pt x="0" y="10"/>
                    <a:pt x="3" y="5"/>
                  </a:cubicBezTo>
                  <a:cubicBezTo>
                    <a:pt x="5" y="1"/>
                    <a:pt x="10" y="0"/>
                    <a:pt x="15" y="2"/>
                  </a:cubicBezTo>
                  <a:cubicBezTo>
                    <a:pt x="19" y="4"/>
                    <a:pt x="21" y="9"/>
                    <a:pt x="18" y="13"/>
                  </a:cubicBez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7" name="Freeform 68">
              <a:extLst>
                <a:ext uri="{FF2B5EF4-FFF2-40B4-BE49-F238E27FC236}">
                  <a16:creationId xmlns:a16="http://schemas.microsoft.com/office/drawing/2014/main" id="{A1A0F026-0D90-4532-B94C-F49F9205A278}"/>
                </a:ext>
              </a:extLst>
            </p:cNvPr>
            <p:cNvSpPr>
              <a:spLocks/>
            </p:cNvSpPr>
            <p:nvPr/>
          </p:nvSpPr>
          <p:spPr bwMode="auto">
            <a:xfrm>
              <a:off x="2120900" y="3170238"/>
              <a:ext cx="1325563" cy="300038"/>
            </a:xfrm>
            <a:custGeom>
              <a:avLst/>
              <a:gdLst>
                <a:gd name="T0" fmla="*/ 1103 w 1104"/>
                <a:gd name="T1" fmla="*/ 250 h 250"/>
                <a:gd name="T2" fmla="*/ 1104 w 1104"/>
                <a:gd name="T3" fmla="*/ 239 h 250"/>
                <a:gd name="T4" fmla="*/ 1023 w 1104"/>
                <a:gd name="T5" fmla="*/ 163 h 250"/>
                <a:gd name="T6" fmla="*/ 1007 w 1104"/>
                <a:gd name="T7" fmla="*/ 165 h 250"/>
                <a:gd name="T8" fmla="*/ 937 w 1104"/>
                <a:gd name="T9" fmla="*/ 93 h 250"/>
                <a:gd name="T10" fmla="*/ 781 w 1104"/>
                <a:gd name="T11" fmla="*/ 0 h 250"/>
                <a:gd name="T12" fmla="*/ 636 w 1104"/>
                <a:gd name="T13" fmla="*/ 74 h 250"/>
                <a:gd name="T14" fmla="*/ 545 w 1104"/>
                <a:gd name="T15" fmla="*/ 38 h 250"/>
                <a:gd name="T16" fmla="*/ 435 w 1104"/>
                <a:gd name="T17" fmla="*/ 97 h 250"/>
                <a:gd name="T18" fmla="*/ 302 w 1104"/>
                <a:gd name="T19" fmla="*/ 38 h 250"/>
                <a:gd name="T20" fmla="*/ 152 w 1104"/>
                <a:gd name="T21" fmla="*/ 120 h 250"/>
                <a:gd name="T22" fmla="*/ 0 w 1104"/>
                <a:gd name="T23" fmla="*/ 250 h 250"/>
                <a:gd name="T24" fmla="*/ 1103 w 1104"/>
                <a:gd name="T25"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4" h="250">
                  <a:moveTo>
                    <a:pt x="1103" y="250"/>
                  </a:moveTo>
                  <a:cubicBezTo>
                    <a:pt x="1104" y="246"/>
                    <a:pt x="1104" y="243"/>
                    <a:pt x="1104" y="239"/>
                  </a:cubicBezTo>
                  <a:cubicBezTo>
                    <a:pt x="1104" y="197"/>
                    <a:pt x="1068" y="163"/>
                    <a:pt x="1023" y="163"/>
                  </a:cubicBezTo>
                  <a:cubicBezTo>
                    <a:pt x="1018" y="163"/>
                    <a:pt x="1012" y="164"/>
                    <a:pt x="1007" y="165"/>
                  </a:cubicBezTo>
                  <a:cubicBezTo>
                    <a:pt x="992" y="134"/>
                    <a:pt x="967" y="109"/>
                    <a:pt x="937" y="93"/>
                  </a:cubicBezTo>
                  <a:cubicBezTo>
                    <a:pt x="909" y="38"/>
                    <a:pt x="850" y="0"/>
                    <a:pt x="781" y="0"/>
                  </a:cubicBezTo>
                  <a:cubicBezTo>
                    <a:pt x="720" y="0"/>
                    <a:pt x="667" y="30"/>
                    <a:pt x="636" y="74"/>
                  </a:cubicBezTo>
                  <a:cubicBezTo>
                    <a:pt x="613" y="52"/>
                    <a:pt x="580" y="38"/>
                    <a:pt x="545" y="38"/>
                  </a:cubicBezTo>
                  <a:cubicBezTo>
                    <a:pt x="498" y="38"/>
                    <a:pt x="457" y="62"/>
                    <a:pt x="435" y="97"/>
                  </a:cubicBezTo>
                  <a:cubicBezTo>
                    <a:pt x="404" y="61"/>
                    <a:pt x="356" y="38"/>
                    <a:pt x="302" y="38"/>
                  </a:cubicBezTo>
                  <a:cubicBezTo>
                    <a:pt x="238" y="38"/>
                    <a:pt x="182" y="71"/>
                    <a:pt x="152" y="120"/>
                  </a:cubicBezTo>
                  <a:cubicBezTo>
                    <a:pt x="76" y="127"/>
                    <a:pt x="15" y="181"/>
                    <a:pt x="0" y="250"/>
                  </a:cubicBezTo>
                  <a:lnTo>
                    <a:pt x="1103" y="250"/>
                  </a:lnTo>
                  <a:close/>
                </a:path>
              </a:pathLst>
            </a:cu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8" name="Freeform 69">
              <a:extLst>
                <a:ext uri="{FF2B5EF4-FFF2-40B4-BE49-F238E27FC236}">
                  <a16:creationId xmlns:a16="http://schemas.microsoft.com/office/drawing/2014/main" id="{CD2F80B5-2286-4301-BF5B-8D924B8C19A3}"/>
                </a:ext>
              </a:extLst>
            </p:cNvPr>
            <p:cNvSpPr>
              <a:spLocks/>
            </p:cNvSpPr>
            <p:nvPr/>
          </p:nvSpPr>
          <p:spPr bwMode="auto">
            <a:xfrm>
              <a:off x="168275" y="1819276"/>
              <a:ext cx="773113" cy="174625"/>
            </a:xfrm>
            <a:custGeom>
              <a:avLst/>
              <a:gdLst>
                <a:gd name="T0" fmla="*/ 1 w 645"/>
                <a:gd name="T1" fmla="*/ 146 h 146"/>
                <a:gd name="T2" fmla="*/ 0 w 645"/>
                <a:gd name="T3" fmla="*/ 140 h 146"/>
                <a:gd name="T4" fmla="*/ 47 w 645"/>
                <a:gd name="T5" fmla="*/ 95 h 146"/>
                <a:gd name="T6" fmla="*/ 57 w 645"/>
                <a:gd name="T7" fmla="*/ 96 h 146"/>
                <a:gd name="T8" fmla="*/ 98 w 645"/>
                <a:gd name="T9" fmla="*/ 54 h 146"/>
                <a:gd name="T10" fmla="*/ 189 w 645"/>
                <a:gd name="T11" fmla="*/ 0 h 146"/>
                <a:gd name="T12" fmla="*/ 274 w 645"/>
                <a:gd name="T13" fmla="*/ 44 h 146"/>
                <a:gd name="T14" fmla="*/ 327 w 645"/>
                <a:gd name="T15" fmla="*/ 22 h 146"/>
                <a:gd name="T16" fmla="*/ 391 w 645"/>
                <a:gd name="T17" fmla="*/ 57 h 146"/>
                <a:gd name="T18" fmla="*/ 468 w 645"/>
                <a:gd name="T19" fmla="*/ 22 h 146"/>
                <a:gd name="T20" fmla="*/ 556 w 645"/>
                <a:gd name="T21" fmla="*/ 70 h 146"/>
                <a:gd name="T22" fmla="*/ 645 w 645"/>
                <a:gd name="T23" fmla="*/ 146 h 146"/>
                <a:gd name="T24" fmla="*/ 1 w 645"/>
                <a:gd name="T2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5" h="146">
                  <a:moveTo>
                    <a:pt x="1" y="146"/>
                  </a:moveTo>
                  <a:cubicBezTo>
                    <a:pt x="1" y="144"/>
                    <a:pt x="0" y="142"/>
                    <a:pt x="0" y="140"/>
                  </a:cubicBezTo>
                  <a:cubicBezTo>
                    <a:pt x="0" y="115"/>
                    <a:pt x="21" y="95"/>
                    <a:pt x="47" y="95"/>
                  </a:cubicBezTo>
                  <a:cubicBezTo>
                    <a:pt x="51" y="95"/>
                    <a:pt x="54" y="96"/>
                    <a:pt x="57" y="96"/>
                  </a:cubicBezTo>
                  <a:cubicBezTo>
                    <a:pt x="66" y="79"/>
                    <a:pt x="80" y="64"/>
                    <a:pt x="98" y="54"/>
                  </a:cubicBezTo>
                  <a:cubicBezTo>
                    <a:pt x="114" y="22"/>
                    <a:pt x="149" y="0"/>
                    <a:pt x="189" y="0"/>
                  </a:cubicBezTo>
                  <a:cubicBezTo>
                    <a:pt x="225" y="0"/>
                    <a:pt x="256" y="17"/>
                    <a:pt x="274" y="44"/>
                  </a:cubicBezTo>
                  <a:cubicBezTo>
                    <a:pt x="287" y="30"/>
                    <a:pt x="306" y="22"/>
                    <a:pt x="327" y="22"/>
                  </a:cubicBezTo>
                  <a:cubicBezTo>
                    <a:pt x="354" y="22"/>
                    <a:pt x="378" y="36"/>
                    <a:pt x="391" y="57"/>
                  </a:cubicBezTo>
                  <a:cubicBezTo>
                    <a:pt x="409" y="36"/>
                    <a:pt x="437" y="22"/>
                    <a:pt x="468" y="22"/>
                  </a:cubicBezTo>
                  <a:cubicBezTo>
                    <a:pt x="506" y="22"/>
                    <a:pt x="539" y="42"/>
                    <a:pt x="556" y="70"/>
                  </a:cubicBezTo>
                  <a:cubicBezTo>
                    <a:pt x="600" y="75"/>
                    <a:pt x="636" y="106"/>
                    <a:pt x="645" y="146"/>
                  </a:cubicBezTo>
                  <a:lnTo>
                    <a:pt x="1" y="146"/>
                  </a:lnTo>
                  <a:close/>
                </a:path>
              </a:pathLst>
            </a:cu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49" name="Freeform 70">
              <a:extLst>
                <a:ext uri="{FF2B5EF4-FFF2-40B4-BE49-F238E27FC236}">
                  <a16:creationId xmlns:a16="http://schemas.microsoft.com/office/drawing/2014/main" id="{D39C2F9E-4E6F-4373-9D30-386909E18918}"/>
                </a:ext>
              </a:extLst>
            </p:cNvPr>
            <p:cNvSpPr>
              <a:spLocks noEditPoints="1"/>
            </p:cNvSpPr>
            <p:nvPr/>
          </p:nvSpPr>
          <p:spPr bwMode="auto">
            <a:xfrm>
              <a:off x="180975" y="1281113"/>
              <a:ext cx="603250" cy="347663"/>
            </a:xfrm>
            <a:custGeom>
              <a:avLst/>
              <a:gdLst>
                <a:gd name="T0" fmla="*/ 437 w 502"/>
                <a:gd name="T1" fmla="*/ 290 h 290"/>
                <a:gd name="T2" fmla="*/ 250 w 502"/>
                <a:gd name="T3" fmla="*/ 290 h 290"/>
                <a:gd name="T4" fmla="*/ 250 w 502"/>
                <a:gd name="T5" fmla="*/ 209 h 290"/>
                <a:gd name="T6" fmla="*/ 279 w 502"/>
                <a:gd name="T7" fmla="*/ 209 h 290"/>
                <a:gd name="T8" fmla="*/ 230 w 502"/>
                <a:gd name="T9" fmla="*/ 136 h 290"/>
                <a:gd name="T10" fmla="*/ 179 w 502"/>
                <a:gd name="T11" fmla="*/ 209 h 290"/>
                <a:gd name="T12" fmla="*/ 210 w 502"/>
                <a:gd name="T13" fmla="*/ 209 h 290"/>
                <a:gd name="T14" fmla="*/ 210 w 502"/>
                <a:gd name="T15" fmla="*/ 290 h 290"/>
                <a:gd name="T16" fmla="*/ 65 w 502"/>
                <a:gd name="T17" fmla="*/ 290 h 290"/>
                <a:gd name="T18" fmla="*/ 65 w 502"/>
                <a:gd name="T19" fmla="*/ 290 h 290"/>
                <a:gd name="T20" fmla="*/ 0 w 502"/>
                <a:gd name="T21" fmla="*/ 224 h 290"/>
                <a:gd name="T22" fmla="*/ 58 w 502"/>
                <a:gd name="T23" fmla="*/ 160 h 290"/>
                <a:gd name="T24" fmla="*/ 50 w 502"/>
                <a:gd name="T25" fmla="*/ 120 h 290"/>
                <a:gd name="T26" fmla="*/ 177 w 502"/>
                <a:gd name="T27" fmla="*/ 0 h 290"/>
                <a:gd name="T28" fmla="*/ 297 w 502"/>
                <a:gd name="T29" fmla="*/ 81 h 290"/>
                <a:gd name="T30" fmla="*/ 340 w 502"/>
                <a:gd name="T31" fmla="*/ 72 h 290"/>
                <a:gd name="T32" fmla="*/ 437 w 502"/>
                <a:gd name="T33" fmla="*/ 159 h 290"/>
                <a:gd name="T34" fmla="*/ 502 w 502"/>
                <a:gd name="T35" fmla="*/ 224 h 290"/>
                <a:gd name="T36" fmla="*/ 437 w 502"/>
                <a:gd name="T37" fmla="*/ 290 h 290"/>
                <a:gd name="T38" fmla="*/ 259 w 502"/>
                <a:gd name="T39" fmla="*/ 282 h 290"/>
                <a:gd name="T40" fmla="*/ 428 w 502"/>
                <a:gd name="T41" fmla="*/ 282 h 290"/>
                <a:gd name="T42" fmla="*/ 428 w 502"/>
                <a:gd name="T43" fmla="*/ 281 h 290"/>
                <a:gd name="T44" fmla="*/ 433 w 502"/>
                <a:gd name="T45" fmla="*/ 281 h 290"/>
                <a:gd name="T46" fmla="*/ 493 w 502"/>
                <a:gd name="T47" fmla="*/ 224 h 290"/>
                <a:gd name="T48" fmla="*/ 433 w 502"/>
                <a:gd name="T49" fmla="*/ 167 h 290"/>
                <a:gd name="T50" fmla="*/ 428 w 502"/>
                <a:gd name="T51" fmla="*/ 167 h 290"/>
                <a:gd name="T52" fmla="*/ 428 w 502"/>
                <a:gd name="T53" fmla="*/ 163 h 290"/>
                <a:gd name="T54" fmla="*/ 340 w 502"/>
                <a:gd name="T55" fmla="*/ 81 h 290"/>
                <a:gd name="T56" fmla="*/ 296 w 502"/>
                <a:gd name="T57" fmla="*/ 91 h 290"/>
                <a:gd name="T58" fmla="*/ 291 w 502"/>
                <a:gd name="T59" fmla="*/ 94 h 290"/>
                <a:gd name="T60" fmla="*/ 290 w 502"/>
                <a:gd name="T61" fmla="*/ 89 h 290"/>
                <a:gd name="T62" fmla="*/ 177 w 502"/>
                <a:gd name="T63" fmla="*/ 9 h 290"/>
                <a:gd name="T64" fmla="*/ 60 w 502"/>
                <a:gd name="T65" fmla="*/ 120 h 290"/>
                <a:gd name="T66" fmla="*/ 68 w 502"/>
                <a:gd name="T67" fmla="*/ 162 h 290"/>
                <a:gd name="T68" fmla="*/ 70 w 502"/>
                <a:gd name="T69" fmla="*/ 167 h 290"/>
                <a:gd name="T70" fmla="*/ 64 w 502"/>
                <a:gd name="T71" fmla="*/ 168 h 290"/>
                <a:gd name="T72" fmla="*/ 9 w 502"/>
                <a:gd name="T73" fmla="*/ 224 h 290"/>
                <a:gd name="T74" fmla="*/ 69 w 502"/>
                <a:gd name="T75" fmla="*/ 281 h 290"/>
                <a:gd name="T76" fmla="*/ 74 w 502"/>
                <a:gd name="T77" fmla="*/ 281 h 290"/>
                <a:gd name="T78" fmla="*/ 74 w 502"/>
                <a:gd name="T79" fmla="*/ 282 h 290"/>
                <a:gd name="T80" fmla="*/ 201 w 502"/>
                <a:gd name="T81" fmla="*/ 282 h 290"/>
                <a:gd name="T82" fmla="*/ 201 w 502"/>
                <a:gd name="T83" fmla="*/ 218 h 290"/>
                <a:gd name="T84" fmla="*/ 161 w 502"/>
                <a:gd name="T85" fmla="*/ 218 h 290"/>
                <a:gd name="T86" fmla="*/ 230 w 502"/>
                <a:gd name="T87" fmla="*/ 120 h 290"/>
                <a:gd name="T88" fmla="*/ 296 w 502"/>
                <a:gd name="T89" fmla="*/ 218 h 290"/>
                <a:gd name="T90" fmla="*/ 259 w 502"/>
                <a:gd name="T91" fmla="*/ 218 h 290"/>
                <a:gd name="T92" fmla="*/ 259 w 502"/>
                <a:gd name="T93" fmla="*/ 28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2" h="290">
                  <a:moveTo>
                    <a:pt x="437" y="290"/>
                  </a:moveTo>
                  <a:cubicBezTo>
                    <a:pt x="250" y="290"/>
                    <a:pt x="250" y="290"/>
                    <a:pt x="250" y="290"/>
                  </a:cubicBezTo>
                  <a:cubicBezTo>
                    <a:pt x="250" y="209"/>
                    <a:pt x="250" y="209"/>
                    <a:pt x="250" y="209"/>
                  </a:cubicBezTo>
                  <a:cubicBezTo>
                    <a:pt x="279" y="209"/>
                    <a:pt x="279" y="209"/>
                    <a:pt x="279" y="209"/>
                  </a:cubicBezTo>
                  <a:cubicBezTo>
                    <a:pt x="230" y="136"/>
                    <a:pt x="230" y="136"/>
                    <a:pt x="230" y="136"/>
                  </a:cubicBezTo>
                  <a:cubicBezTo>
                    <a:pt x="179" y="209"/>
                    <a:pt x="179" y="209"/>
                    <a:pt x="179" y="209"/>
                  </a:cubicBezTo>
                  <a:cubicBezTo>
                    <a:pt x="210" y="209"/>
                    <a:pt x="210" y="209"/>
                    <a:pt x="210" y="209"/>
                  </a:cubicBezTo>
                  <a:cubicBezTo>
                    <a:pt x="210" y="290"/>
                    <a:pt x="210" y="290"/>
                    <a:pt x="210" y="290"/>
                  </a:cubicBezTo>
                  <a:cubicBezTo>
                    <a:pt x="65" y="290"/>
                    <a:pt x="65" y="290"/>
                    <a:pt x="65" y="290"/>
                  </a:cubicBezTo>
                  <a:cubicBezTo>
                    <a:pt x="65" y="290"/>
                    <a:pt x="65" y="290"/>
                    <a:pt x="65" y="290"/>
                  </a:cubicBezTo>
                  <a:cubicBezTo>
                    <a:pt x="28" y="288"/>
                    <a:pt x="0" y="259"/>
                    <a:pt x="0" y="224"/>
                  </a:cubicBezTo>
                  <a:cubicBezTo>
                    <a:pt x="0" y="192"/>
                    <a:pt x="25" y="165"/>
                    <a:pt x="58" y="160"/>
                  </a:cubicBezTo>
                  <a:cubicBezTo>
                    <a:pt x="53" y="147"/>
                    <a:pt x="50" y="134"/>
                    <a:pt x="50" y="120"/>
                  </a:cubicBezTo>
                  <a:cubicBezTo>
                    <a:pt x="50" y="54"/>
                    <a:pt x="107" y="0"/>
                    <a:pt x="177" y="0"/>
                  </a:cubicBezTo>
                  <a:cubicBezTo>
                    <a:pt x="231" y="0"/>
                    <a:pt x="279" y="33"/>
                    <a:pt x="297" y="81"/>
                  </a:cubicBezTo>
                  <a:cubicBezTo>
                    <a:pt x="310" y="75"/>
                    <a:pt x="325" y="72"/>
                    <a:pt x="340" y="72"/>
                  </a:cubicBezTo>
                  <a:cubicBezTo>
                    <a:pt x="392" y="72"/>
                    <a:pt x="434" y="110"/>
                    <a:pt x="437" y="159"/>
                  </a:cubicBezTo>
                  <a:cubicBezTo>
                    <a:pt x="473" y="161"/>
                    <a:pt x="502" y="189"/>
                    <a:pt x="502" y="224"/>
                  </a:cubicBezTo>
                  <a:cubicBezTo>
                    <a:pt x="502" y="259"/>
                    <a:pt x="473" y="288"/>
                    <a:pt x="437" y="290"/>
                  </a:cubicBezTo>
                  <a:close/>
                  <a:moveTo>
                    <a:pt x="259" y="282"/>
                  </a:moveTo>
                  <a:cubicBezTo>
                    <a:pt x="428" y="282"/>
                    <a:pt x="428" y="282"/>
                    <a:pt x="428" y="282"/>
                  </a:cubicBezTo>
                  <a:cubicBezTo>
                    <a:pt x="428" y="281"/>
                    <a:pt x="428" y="281"/>
                    <a:pt x="428" y="281"/>
                  </a:cubicBezTo>
                  <a:cubicBezTo>
                    <a:pt x="433" y="281"/>
                    <a:pt x="433" y="281"/>
                    <a:pt x="433" y="281"/>
                  </a:cubicBezTo>
                  <a:cubicBezTo>
                    <a:pt x="466" y="281"/>
                    <a:pt x="493" y="256"/>
                    <a:pt x="493" y="224"/>
                  </a:cubicBezTo>
                  <a:cubicBezTo>
                    <a:pt x="493" y="193"/>
                    <a:pt x="466" y="167"/>
                    <a:pt x="433" y="167"/>
                  </a:cubicBezTo>
                  <a:cubicBezTo>
                    <a:pt x="428" y="167"/>
                    <a:pt x="428" y="167"/>
                    <a:pt x="428" y="167"/>
                  </a:cubicBezTo>
                  <a:cubicBezTo>
                    <a:pt x="428" y="163"/>
                    <a:pt x="428" y="163"/>
                    <a:pt x="428" y="163"/>
                  </a:cubicBezTo>
                  <a:cubicBezTo>
                    <a:pt x="428" y="118"/>
                    <a:pt x="388" y="81"/>
                    <a:pt x="340" y="81"/>
                  </a:cubicBezTo>
                  <a:cubicBezTo>
                    <a:pt x="325" y="81"/>
                    <a:pt x="310" y="84"/>
                    <a:pt x="296" y="91"/>
                  </a:cubicBezTo>
                  <a:cubicBezTo>
                    <a:pt x="291" y="94"/>
                    <a:pt x="291" y="94"/>
                    <a:pt x="291" y="94"/>
                  </a:cubicBezTo>
                  <a:cubicBezTo>
                    <a:pt x="290" y="89"/>
                    <a:pt x="290" y="89"/>
                    <a:pt x="290" y="89"/>
                  </a:cubicBezTo>
                  <a:cubicBezTo>
                    <a:pt x="275" y="42"/>
                    <a:pt x="229" y="9"/>
                    <a:pt x="177" y="9"/>
                  </a:cubicBezTo>
                  <a:cubicBezTo>
                    <a:pt x="112" y="9"/>
                    <a:pt x="60" y="59"/>
                    <a:pt x="60" y="120"/>
                  </a:cubicBezTo>
                  <a:cubicBezTo>
                    <a:pt x="60" y="134"/>
                    <a:pt x="62" y="148"/>
                    <a:pt x="68" y="162"/>
                  </a:cubicBezTo>
                  <a:cubicBezTo>
                    <a:pt x="70" y="167"/>
                    <a:pt x="70" y="167"/>
                    <a:pt x="70" y="167"/>
                  </a:cubicBezTo>
                  <a:cubicBezTo>
                    <a:pt x="64" y="168"/>
                    <a:pt x="64" y="168"/>
                    <a:pt x="64" y="168"/>
                  </a:cubicBezTo>
                  <a:cubicBezTo>
                    <a:pt x="33" y="170"/>
                    <a:pt x="9" y="195"/>
                    <a:pt x="9" y="224"/>
                  </a:cubicBezTo>
                  <a:cubicBezTo>
                    <a:pt x="9" y="256"/>
                    <a:pt x="36" y="281"/>
                    <a:pt x="69" y="281"/>
                  </a:cubicBezTo>
                  <a:cubicBezTo>
                    <a:pt x="74" y="281"/>
                    <a:pt x="74" y="281"/>
                    <a:pt x="74" y="281"/>
                  </a:cubicBezTo>
                  <a:cubicBezTo>
                    <a:pt x="74" y="282"/>
                    <a:pt x="74" y="282"/>
                    <a:pt x="74" y="282"/>
                  </a:cubicBezTo>
                  <a:cubicBezTo>
                    <a:pt x="201" y="282"/>
                    <a:pt x="201" y="282"/>
                    <a:pt x="201" y="282"/>
                  </a:cubicBezTo>
                  <a:cubicBezTo>
                    <a:pt x="201" y="218"/>
                    <a:pt x="201" y="218"/>
                    <a:pt x="201" y="218"/>
                  </a:cubicBezTo>
                  <a:cubicBezTo>
                    <a:pt x="161" y="218"/>
                    <a:pt x="161" y="218"/>
                    <a:pt x="161" y="218"/>
                  </a:cubicBezTo>
                  <a:cubicBezTo>
                    <a:pt x="230" y="120"/>
                    <a:pt x="230" y="120"/>
                    <a:pt x="230" y="120"/>
                  </a:cubicBezTo>
                  <a:cubicBezTo>
                    <a:pt x="296" y="218"/>
                    <a:pt x="296" y="218"/>
                    <a:pt x="296" y="218"/>
                  </a:cubicBezTo>
                  <a:cubicBezTo>
                    <a:pt x="259" y="218"/>
                    <a:pt x="259" y="218"/>
                    <a:pt x="259" y="218"/>
                  </a:cubicBezTo>
                  <a:lnTo>
                    <a:pt x="259" y="282"/>
                  </a:ln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0" name="Freeform 71">
              <a:extLst>
                <a:ext uri="{FF2B5EF4-FFF2-40B4-BE49-F238E27FC236}">
                  <a16:creationId xmlns:a16="http://schemas.microsoft.com/office/drawing/2014/main" id="{3E7A4168-E5D6-49B5-8568-205A7703BFAE}"/>
                </a:ext>
              </a:extLst>
            </p:cNvPr>
            <p:cNvSpPr>
              <a:spLocks noEditPoints="1"/>
            </p:cNvSpPr>
            <p:nvPr/>
          </p:nvSpPr>
          <p:spPr bwMode="auto">
            <a:xfrm>
              <a:off x="269875" y="2101851"/>
              <a:ext cx="425450" cy="401638"/>
            </a:xfrm>
            <a:custGeom>
              <a:avLst/>
              <a:gdLst>
                <a:gd name="T0" fmla="*/ 177 w 354"/>
                <a:gd name="T1" fmla="*/ 334 h 334"/>
                <a:gd name="T2" fmla="*/ 0 w 354"/>
                <a:gd name="T3" fmla="*/ 167 h 334"/>
                <a:gd name="T4" fmla="*/ 177 w 354"/>
                <a:gd name="T5" fmla="*/ 0 h 334"/>
                <a:gd name="T6" fmla="*/ 354 w 354"/>
                <a:gd name="T7" fmla="*/ 167 h 334"/>
                <a:gd name="T8" fmla="*/ 177 w 354"/>
                <a:gd name="T9" fmla="*/ 334 h 334"/>
                <a:gd name="T10" fmla="*/ 177 w 354"/>
                <a:gd name="T11" fmla="*/ 9 h 334"/>
                <a:gd name="T12" fmla="*/ 9 w 354"/>
                <a:gd name="T13" fmla="*/ 167 h 334"/>
                <a:gd name="T14" fmla="*/ 177 w 354"/>
                <a:gd name="T15" fmla="*/ 326 h 334"/>
                <a:gd name="T16" fmla="*/ 345 w 354"/>
                <a:gd name="T17" fmla="*/ 167 h 334"/>
                <a:gd name="T18" fmla="*/ 177 w 354"/>
                <a:gd name="T19" fmla="*/ 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34">
                  <a:moveTo>
                    <a:pt x="177" y="334"/>
                  </a:moveTo>
                  <a:cubicBezTo>
                    <a:pt x="79" y="334"/>
                    <a:pt x="0" y="259"/>
                    <a:pt x="0" y="167"/>
                  </a:cubicBezTo>
                  <a:cubicBezTo>
                    <a:pt x="0" y="75"/>
                    <a:pt x="79" y="0"/>
                    <a:pt x="177" y="0"/>
                  </a:cubicBezTo>
                  <a:cubicBezTo>
                    <a:pt x="274" y="0"/>
                    <a:pt x="354" y="75"/>
                    <a:pt x="354" y="167"/>
                  </a:cubicBezTo>
                  <a:cubicBezTo>
                    <a:pt x="354" y="259"/>
                    <a:pt x="274" y="334"/>
                    <a:pt x="177" y="334"/>
                  </a:cubicBezTo>
                  <a:close/>
                  <a:moveTo>
                    <a:pt x="177" y="9"/>
                  </a:moveTo>
                  <a:cubicBezTo>
                    <a:pt x="84" y="9"/>
                    <a:pt x="9" y="80"/>
                    <a:pt x="9" y="167"/>
                  </a:cubicBezTo>
                  <a:cubicBezTo>
                    <a:pt x="9" y="255"/>
                    <a:pt x="84" y="326"/>
                    <a:pt x="177" y="326"/>
                  </a:cubicBezTo>
                  <a:cubicBezTo>
                    <a:pt x="269" y="326"/>
                    <a:pt x="345" y="255"/>
                    <a:pt x="345" y="167"/>
                  </a:cubicBezTo>
                  <a:cubicBezTo>
                    <a:pt x="345" y="80"/>
                    <a:pt x="269" y="9"/>
                    <a:pt x="177"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1" name="Freeform 72">
              <a:extLst>
                <a:ext uri="{FF2B5EF4-FFF2-40B4-BE49-F238E27FC236}">
                  <a16:creationId xmlns:a16="http://schemas.microsoft.com/office/drawing/2014/main" id="{F38E6C06-BF17-41F6-867D-46A07E3B8284}"/>
                </a:ext>
              </a:extLst>
            </p:cNvPr>
            <p:cNvSpPr>
              <a:spLocks/>
            </p:cNvSpPr>
            <p:nvPr/>
          </p:nvSpPr>
          <p:spPr bwMode="auto">
            <a:xfrm>
              <a:off x="1536700" y="1282701"/>
              <a:ext cx="523875" cy="349250"/>
            </a:xfrm>
            <a:custGeom>
              <a:avLst/>
              <a:gdLst>
                <a:gd name="T0" fmla="*/ 365 w 437"/>
                <a:gd name="T1" fmla="*/ 0 h 290"/>
                <a:gd name="T2" fmla="*/ 72 w 437"/>
                <a:gd name="T3" fmla="*/ 0 h 290"/>
                <a:gd name="T4" fmla="*/ 0 w 437"/>
                <a:gd name="T5" fmla="*/ 68 h 290"/>
                <a:gd name="T6" fmla="*/ 0 w 437"/>
                <a:gd name="T7" fmla="*/ 184 h 290"/>
                <a:gd name="T8" fmla="*/ 72 w 437"/>
                <a:gd name="T9" fmla="*/ 252 h 290"/>
                <a:gd name="T10" fmla="*/ 365 w 437"/>
                <a:gd name="T11" fmla="*/ 252 h 290"/>
                <a:gd name="T12" fmla="*/ 371 w 437"/>
                <a:gd name="T13" fmla="*/ 252 h 290"/>
                <a:gd name="T14" fmla="*/ 437 w 437"/>
                <a:gd name="T15" fmla="*/ 290 h 290"/>
                <a:gd name="T16" fmla="*/ 437 w 437"/>
                <a:gd name="T17" fmla="*/ 68 h 290"/>
                <a:gd name="T18" fmla="*/ 365 w 437"/>
                <a:gd name="T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 h="290">
                  <a:moveTo>
                    <a:pt x="365" y="0"/>
                  </a:moveTo>
                  <a:cubicBezTo>
                    <a:pt x="72" y="0"/>
                    <a:pt x="72" y="0"/>
                    <a:pt x="72" y="0"/>
                  </a:cubicBezTo>
                  <a:cubicBezTo>
                    <a:pt x="32" y="0"/>
                    <a:pt x="0" y="31"/>
                    <a:pt x="0" y="68"/>
                  </a:cubicBezTo>
                  <a:cubicBezTo>
                    <a:pt x="0" y="184"/>
                    <a:pt x="0" y="184"/>
                    <a:pt x="0" y="184"/>
                  </a:cubicBezTo>
                  <a:cubicBezTo>
                    <a:pt x="0" y="221"/>
                    <a:pt x="32" y="252"/>
                    <a:pt x="72" y="252"/>
                  </a:cubicBezTo>
                  <a:cubicBezTo>
                    <a:pt x="365" y="252"/>
                    <a:pt x="365" y="252"/>
                    <a:pt x="365" y="252"/>
                  </a:cubicBezTo>
                  <a:cubicBezTo>
                    <a:pt x="367" y="252"/>
                    <a:pt x="369" y="252"/>
                    <a:pt x="371" y="252"/>
                  </a:cubicBezTo>
                  <a:cubicBezTo>
                    <a:pt x="437" y="290"/>
                    <a:pt x="437" y="290"/>
                    <a:pt x="437" y="290"/>
                  </a:cubicBezTo>
                  <a:cubicBezTo>
                    <a:pt x="437" y="68"/>
                    <a:pt x="437" y="68"/>
                    <a:pt x="437" y="68"/>
                  </a:cubicBezTo>
                  <a:cubicBezTo>
                    <a:pt x="437" y="31"/>
                    <a:pt x="405" y="0"/>
                    <a:pt x="365" y="0"/>
                  </a:cubicBezTo>
                  <a:close/>
                </a:path>
              </a:pathLst>
            </a:custGeom>
            <a:solidFill>
              <a:srgbClr val="2EB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2" name="Freeform 73">
              <a:extLst>
                <a:ext uri="{FF2B5EF4-FFF2-40B4-BE49-F238E27FC236}">
                  <a16:creationId xmlns:a16="http://schemas.microsoft.com/office/drawing/2014/main" id="{5EB077C9-1465-4C68-A752-7E1C77ED651E}"/>
                </a:ext>
              </a:extLst>
            </p:cNvPr>
            <p:cNvSpPr>
              <a:spLocks/>
            </p:cNvSpPr>
            <p:nvPr/>
          </p:nvSpPr>
          <p:spPr bwMode="auto">
            <a:xfrm>
              <a:off x="1630363" y="1368426"/>
              <a:ext cx="74613" cy="125413"/>
            </a:xfrm>
            <a:custGeom>
              <a:avLst/>
              <a:gdLst>
                <a:gd name="T0" fmla="*/ 8 w 47"/>
                <a:gd name="T1" fmla="*/ 73 h 79"/>
                <a:gd name="T2" fmla="*/ 47 w 47"/>
                <a:gd name="T3" fmla="*/ 73 h 79"/>
                <a:gd name="T4" fmla="*/ 47 w 47"/>
                <a:gd name="T5" fmla="*/ 79 h 79"/>
                <a:gd name="T6" fmla="*/ 0 w 47"/>
                <a:gd name="T7" fmla="*/ 79 h 79"/>
                <a:gd name="T8" fmla="*/ 0 w 47"/>
                <a:gd name="T9" fmla="*/ 0 h 79"/>
                <a:gd name="T10" fmla="*/ 8 w 47"/>
                <a:gd name="T11" fmla="*/ 0 h 79"/>
                <a:gd name="T12" fmla="*/ 8 w 47"/>
                <a:gd name="T13" fmla="*/ 73 h 79"/>
              </a:gdLst>
              <a:ahLst/>
              <a:cxnLst>
                <a:cxn ang="0">
                  <a:pos x="T0" y="T1"/>
                </a:cxn>
                <a:cxn ang="0">
                  <a:pos x="T2" y="T3"/>
                </a:cxn>
                <a:cxn ang="0">
                  <a:pos x="T4" y="T5"/>
                </a:cxn>
                <a:cxn ang="0">
                  <a:pos x="T6" y="T7"/>
                </a:cxn>
                <a:cxn ang="0">
                  <a:pos x="T8" y="T9"/>
                </a:cxn>
                <a:cxn ang="0">
                  <a:pos x="T10" y="T11"/>
                </a:cxn>
                <a:cxn ang="0">
                  <a:pos x="T12" y="T13"/>
                </a:cxn>
              </a:cxnLst>
              <a:rect l="0" t="0" r="r" b="b"/>
              <a:pathLst>
                <a:path w="47" h="79">
                  <a:moveTo>
                    <a:pt x="8" y="73"/>
                  </a:moveTo>
                  <a:lnTo>
                    <a:pt x="47" y="73"/>
                  </a:lnTo>
                  <a:lnTo>
                    <a:pt x="47" y="79"/>
                  </a:lnTo>
                  <a:lnTo>
                    <a:pt x="0" y="79"/>
                  </a:lnTo>
                  <a:lnTo>
                    <a:pt x="0" y="0"/>
                  </a:lnTo>
                  <a:lnTo>
                    <a:pt x="8" y="0"/>
                  </a:lnTo>
                  <a:lnTo>
                    <a:pt x="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3" name="Freeform 74">
              <a:extLst>
                <a:ext uri="{FF2B5EF4-FFF2-40B4-BE49-F238E27FC236}">
                  <a16:creationId xmlns:a16="http://schemas.microsoft.com/office/drawing/2014/main" id="{B7A966A0-840F-430C-89FE-26CF4A67C12D}"/>
                </a:ext>
              </a:extLst>
            </p:cNvPr>
            <p:cNvSpPr>
              <a:spLocks noEditPoints="1"/>
            </p:cNvSpPr>
            <p:nvPr/>
          </p:nvSpPr>
          <p:spPr bwMode="auto">
            <a:xfrm>
              <a:off x="1728788" y="1366838"/>
              <a:ext cx="120650" cy="128588"/>
            </a:xfrm>
            <a:custGeom>
              <a:avLst/>
              <a:gdLst>
                <a:gd name="T0" fmla="*/ 49 w 100"/>
                <a:gd name="T1" fmla="*/ 108 h 108"/>
                <a:gd name="T2" fmla="*/ 28 w 100"/>
                <a:gd name="T3" fmla="*/ 104 h 108"/>
                <a:gd name="T4" fmla="*/ 12 w 100"/>
                <a:gd name="T5" fmla="*/ 93 h 108"/>
                <a:gd name="T6" fmla="*/ 3 w 100"/>
                <a:gd name="T7" fmla="*/ 75 h 108"/>
                <a:gd name="T8" fmla="*/ 0 w 100"/>
                <a:gd name="T9" fmla="*/ 54 h 108"/>
                <a:gd name="T10" fmla="*/ 4 w 100"/>
                <a:gd name="T11" fmla="*/ 32 h 108"/>
                <a:gd name="T12" fmla="*/ 13 w 100"/>
                <a:gd name="T13" fmla="*/ 15 h 108"/>
                <a:gd name="T14" fmla="*/ 30 w 100"/>
                <a:gd name="T15" fmla="*/ 4 h 108"/>
                <a:gd name="T16" fmla="*/ 51 w 100"/>
                <a:gd name="T17" fmla="*/ 0 h 108"/>
                <a:gd name="T18" fmla="*/ 73 w 100"/>
                <a:gd name="T19" fmla="*/ 4 h 108"/>
                <a:gd name="T20" fmla="*/ 88 w 100"/>
                <a:gd name="T21" fmla="*/ 15 h 108"/>
                <a:gd name="T22" fmla="*/ 97 w 100"/>
                <a:gd name="T23" fmla="*/ 31 h 108"/>
                <a:gd name="T24" fmla="*/ 100 w 100"/>
                <a:gd name="T25" fmla="*/ 52 h 108"/>
                <a:gd name="T26" fmla="*/ 97 w 100"/>
                <a:gd name="T27" fmla="*/ 75 h 108"/>
                <a:gd name="T28" fmla="*/ 87 w 100"/>
                <a:gd name="T29" fmla="*/ 93 h 108"/>
                <a:gd name="T30" fmla="*/ 71 w 100"/>
                <a:gd name="T31" fmla="*/ 104 h 108"/>
                <a:gd name="T32" fmla="*/ 49 w 100"/>
                <a:gd name="T33" fmla="*/ 108 h 108"/>
                <a:gd name="T34" fmla="*/ 50 w 100"/>
                <a:gd name="T35" fmla="*/ 100 h 108"/>
                <a:gd name="T36" fmla="*/ 66 w 100"/>
                <a:gd name="T37" fmla="*/ 97 h 108"/>
                <a:gd name="T38" fmla="*/ 78 w 100"/>
                <a:gd name="T39" fmla="*/ 88 h 108"/>
                <a:gd name="T40" fmla="*/ 86 w 100"/>
                <a:gd name="T41" fmla="*/ 73 h 108"/>
                <a:gd name="T42" fmla="*/ 89 w 100"/>
                <a:gd name="T43" fmla="*/ 53 h 108"/>
                <a:gd name="T44" fmla="*/ 86 w 100"/>
                <a:gd name="T45" fmla="*/ 34 h 108"/>
                <a:gd name="T46" fmla="*/ 79 w 100"/>
                <a:gd name="T47" fmla="*/ 20 h 108"/>
                <a:gd name="T48" fmla="*/ 67 w 100"/>
                <a:gd name="T49" fmla="*/ 11 h 108"/>
                <a:gd name="T50" fmla="*/ 51 w 100"/>
                <a:gd name="T51" fmla="*/ 8 h 108"/>
                <a:gd name="T52" fmla="*/ 35 w 100"/>
                <a:gd name="T53" fmla="*/ 11 h 108"/>
                <a:gd name="T54" fmla="*/ 22 w 100"/>
                <a:gd name="T55" fmla="*/ 20 h 108"/>
                <a:gd name="T56" fmla="*/ 14 w 100"/>
                <a:gd name="T57" fmla="*/ 34 h 108"/>
                <a:gd name="T58" fmla="*/ 11 w 100"/>
                <a:gd name="T59" fmla="*/ 54 h 108"/>
                <a:gd name="T60" fmla="*/ 14 w 100"/>
                <a:gd name="T61" fmla="*/ 73 h 108"/>
                <a:gd name="T62" fmla="*/ 22 w 100"/>
                <a:gd name="T63" fmla="*/ 88 h 108"/>
                <a:gd name="T64" fmla="*/ 34 w 100"/>
                <a:gd name="T65" fmla="*/ 97 h 108"/>
                <a:gd name="T66" fmla="*/ 50 w 100"/>
                <a:gd name="T67"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8">
                  <a:moveTo>
                    <a:pt x="49" y="108"/>
                  </a:moveTo>
                  <a:cubicBezTo>
                    <a:pt x="41" y="108"/>
                    <a:pt x="34" y="107"/>
                    <a:pt x="28" y="104"/>
                  </a:cubicBezTo>
                  <a:cubicBezTo>
                    <a:pt x="21" y="101"/>
                    <a:pt x="16" y="98"/>
                    <a:pt x="12" y="93"/>
                  </a:cubicBezTo>
                  <a:cubicBezTo>
                    <a:pt x="8" y="88"/>
                    <a:pt x="5" y="82"/>
                    <a:pt x="3" y="75"/>
                  </a:cubicBezTo>
                  <a:cubicBezTo>
                    <a:pt x="1" y="69"/>
                    <a:pt x="0" y="62"/>
                    <a:pt x="0" y="54"/>
                  </a:cubicBezTo>
                  <a:cubicBezTo>
                    <a:pt x="0" y="46"/>
                    <a:pt x="1" y="39"/>
                    <a:pt x="4" y="32"/>
                  </a:cubicBezTo>
                  <a:cubicBezTo>
                    <a:pt x="6" y="26"/>
                    <a:pt x="9" y="20"/>
                    <a:pt x="13" y="15"/>
                  </a:cubicBezTo>
                  <a:cubicBezTo>
                    <a:pt x="18" y="10"/>
                    <a:pt x="23" y="6"/>
                    <a:pt x="30" y="4"/>
                  </a:cubicBezTo>
                  <a:cubicBezTo>
                    <a:pt x="36" y="1"/>
                    <a:pt x="43" y="0"/>
                    <a:pt x="51" y="0"/>
                  </a:cubicBezTo>
                  <a:cubicBezTo>
                    <a:pt x="60" y="0"/>
                    <a:pt x="67" y="1"/>
                    <a:pt x="73" y="4"/>
                  </a:cubicBezTo>
                  <a:cubicBezTo>
                    <a:pt x="79" y="6"/>
                    <a:pt x="84" y="10"/>
                    <a:pt x="88" y="15"/>
                  </a:cubicBezTo>
                  <a:cubicBezTo>
                    <a:pt x="92" y="19"/>
                    <a:pt x="95" y="25"/>
                    <a:pt x="97" y="31"/>
                  </a:cubicBezTo>
                  <a:cubicBezTo>
                    <a:pt x="99" y="38"/>
                    <a:pt x="100" y="44"/>
                    <a:pt x="100" y="52"/>
                  </a:cubicBezTo>
                  <a:cubicBezTo>
                    <a:pt x="100" y="60"/>
                    <a:pt x="99" y="68"/>
                    <a:pt x="97" y="75"/>
                  </a:cubicBezTo>
                  <a:cubicBezTo>
                    <a:pt x="94" y="82"/>
                    <a:pt x="91" y="88"/>
                    <a:pt x="87" y="93"/>
                  </a:cubicBezTo>
                  <a:cubicBezTo>
                    <a:pt x="83" y="98"/>
                    <a:pt x="77" y="101"/>
                    <a:pt x="71" y="104"/>
                  </a:cubicBezTo>
                  <a:cubicBezTo>
                    <a:pt x="65" y="107"/>
                    <a:pt x="58" y="108"/>
                    <a:pt x="49" y="108"/>
                  </a:cubicBezTo>
                  <a:close/>
                  <a:moveTo>
                    <a:pt x="50" y="100"/>
                  </a:moveTo>
                  <a:cubicBezTo>
                    <a:pt x="56" y="100"/>
                    <a:pt x="61" y="99"/>
                    <a:pt x="66" y="97"/>
                  </a:cubicBezTo>
                  <a:cubicBezTo>
                    <a:pt x="70" y="95"/>
                    <a:pt x="75" y="92"/>
                    <a:pt x="78" y="88"/>
                  </a:cubicBezTo>
                  <a:cubicBezTo>
                    <a:pt x="82" y="84"/>
                    <a:pt x="84" y="79"/>
                    <a:pt x="86" y="73"/>
                  </a:cubicBezTo>
                  <a:cubicBezTo>
                    <a:pt x="88" y="68"/>
                    <a:pt x="89" y="61"/>
                    <a:pt x="89" y="53"/>
                  </a:cubicBezTo>
                  <a:cubicBezTo>
                    <a:pt x="89" y="46"/>
                    <a:pt x="88" y="39"/>
                    <a:pt x="86" y="34"/>
                  </a:cubicBezTo>
                  <a:cubicBezTo>
                    <a:pt x="85" y="28"/>
                    <a:pt x="82" y="24"/>
                    <a:pt x="79" y="20"/>
                  </a:cubicBezTo>
                  <a:cubicBezTo>
                    <a:pt x="75" y="16"/>
                    <a:pt x="71" y="13"/>
                    <a:pt x="67" y="11"/>
                  </a:cubicBezTo>
                  <a:cubicBezTo>
                    <a:pt x="62" y="9"/>
                    <a:pt x="57" y="8"/>
                    <a:pt x="51" y="8"/>
                  </a:cubicBezTo>
                  <a:cubicBezTo>
                    <a:pt x="45" y="8"/>
                    <a:pt x="40" y="9"/>
                    <a:pt x="35" y="11"/>
                  </a:cubicBezTo>
                  <a:cubicBezTo>
                    <a:pt x="30" y="13"/>
                    <a:pt x="26" y="16"/>
                    <a:pt x="22" y="20"/>
                  </a:cubicBezTo>
                  <a:cubicBezTo>
                    <a:pt x="19" y="24"/>
                    <a:pt x="16" y="29"/>
                    <a:pt x="14" y="34"/>
                  </a:cubicBezTo>
                  <a:cubicBezTo>
                    <a:pt x="12" y="40"/>
                    <a:pt x="11" y="46"/>
                    <a:pt x="11" y="54"/>
                  </a:cubicBezTo>
                  <a:cubicBezTo>
                    <a:pt x="11" y="61"/>
                    <a:pt x="12" y="68"/>
                    <a:pt x="14" y="73"/>
                  </a:cubicBezTo>
                  <a:cubicBezTo>
                    <a:pt x="16" y="79"/>
                    <a:pt x="18" y="84"/>
                    <a:pt x="22" y="88"/>
                  </a:cubicBezTo>
                  <a:cubicBezTo>
                    <a:pt x="25" y="92"/>
                    <a:pt x="29" y="95"/>
                    <a:pt x="34" y="97"/>
                  </a:cubicBezTo>
                  <a:cubicBezTo>
                    <a:pt x="39" y="99"/>
                    <a:pt x="44" y="100"/>
                    <a:pt x="50" y="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4" name="Freeform 75">
              <a:extLst>
                <a:ext uri="{FF2B5EF4-FFF2-40B4-BE49-F238E27FC236}">
                  <a16:creationId xmlns:a16="http://schemas.microsoft.com/office/drawing/2014/main" id="{4BD7073D-F507-4270-A35C-C0BE50AF20D7}"/>
                </a:ext>
              </a:extLst>
            </p:cNvPr>
            <p:cNvSpPr>
              <a:spLocks/>
            </p:cNvSpPr>
            <p:nvPr/>
          </p:nvSpPr>
          <p:spPr bwMode="auto">
            <a:xfrm>
              <a:off x="1892300" y="1368426"/>
              <a:ext cx="73025" cy="125413"/>
            </a:xfrm>
            <a:custGeom>
              <a:avLst/>
              <a:gdLst>
                <a:gd name="T0" fmla="*/ 8 w 46"/>
                <a:gd name="T1" fmla="*/ 73 h 79"/>
                <a:gd name="T2" fmla="*/ 46 w 46"/>
                <a:gd name="T3" fmla="*/ 73 h 79"/>
                <a:gd name="T4" fmla="*/ 46 w 46"/>
                <a:gd name="T5" fmla="*/ 79 h 79"/>
                <a:gd name="T6" fmla="*/ 0 w 46"/>
                <a:gd name="T7" fmla="*/ 79 h 79"/>
                <a:gd name="T8" fmla="*/ 0 w 46"/>
                <a:gd name="T9" fmla="*/ 0 h 79"/>
                <a:gd name="T10" fmla="*/ 8 w 46"/>
                <a:gd name="T11" fmla="*/ 0 h 79"/>
                <a:gd name="T12" fmla="*/ 8 w 46"/>
                <a:gd name="T13" fmla="*/ 73 h 79"/>
              </a:gdLst>
              <a:ahLst/>
              <a:cxnLst>
                <a:cxn ang="0">
                  <a:pos x="T0" y="T1"/>
                </a:cxn>
                <a:cxn ang="0">
                  <a:pos x="T2" y="T3"/>
                </a:cxn>
                <a:cxn ang="0">
                  <a:pos x="T4" y="T5"/>
                </a:cxn>
                <a:cxn ang="0">
                  <a:pos x="T6" y="T7"/>
                </a:cxn>
                <a:cxn ang="0">
                  <a:pos x="T8" y="T9"/>
                </a:cxn>
                <a:cxn ang="0">
                  <a:pos x="T10" y="T11"/>
                </a:cxn>
                <a:cxn ang="0">
                  <a:pos x="T12" y="T13"/>
                </a:cxn>
              </a:cxnLst>
              <a:rect l="0" t="0" r="r" b="b"/>
              <a:pathLst>
                <a:path w="46" h="79">
                  <a:moveTo>
                    <a:pt x="8" y="73"/>
                  </a:moveTo>
                  <a:lnTo>
                    <a:pt x="46" y="73"/>
                  </a:lnTo>
                  <a:lnTo>
                    <a:pt x="46" y="79"/>
                  </a:lnTo>
                  <a:lnTo>
                    <a:pt x="0" y="79"/>
                  </a:lnTo>
                  <a:lnTo>
                    <a:pt x="0" y="0"/>
                  </a:lnTo>
                  <a:lnTo>
                    <a:pt x="8" y="0"/>
                  </a:lnTo>
                  <a:lnTo>
                    <a:pt x="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5" name="Rectangle 76">
              <a:extLst>
                <a:ext uri="{FF2B5EF4-FFF2-40B4-BE49-F238E27FC236}">
                  <a16:creationId xmlns:a16="http://schemas.microsoft.com/office/drawing/2014/main" id="{0C2FE810-45A0-4716-A708-67373701C8EE}"/>
                </a:ext>
              </a:extLst>
            </p:cNvPr>
            <p:cNvSpPr>
              <a:spLocks noChangeArrowheads="1"/>
            </p:cNvSpPr>
            <p:nvPr/>
          </p:nvSpPr>
          <p:spPr bwMode="auto">
            <a:xfrm>
              <a:off x="2989263" y="1284288"/>
              <a:ext cx="512763" cy="293688"/>
            </a:xfrm>
            <a:prstGeom prst="rect">
              <a:avLst/>
            </a:prstGeom>
            <a:solidFill>
              <a:srgbClr val="33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6" name="Freeform 77">
              <a:extLst>
                <a:ext uri="{FF2B5EF4-FFF2-40B4-BE49-F238E27FC236}">
                  <a16:creationId xmlns:a16="http://schemas.microsoft.com/office/drawing/2014/main" id="{E3D21711-7FCC-4506-9526-18302F16A843}"/>
                </a:ext>
              </a:extLst>
            </p:cNvPr>
            <p:cNvSpPr>
              <a:spLocks/>
            </p:cNvSpPr>
            <p:nvPr/>
          </p:nvSpPr>
          <p:spPr bwMode="auto">
            <a:xfrm>
              <a:off x="3054350" y="1366838"/>
              <a:ext cx="73025" cy="127000"/>
            </a:xfrm>
            <a:custGeom>
              <a:avLst/>
              <a:gdLst>
                <a:gd name="T0" fmla="*/ 8 w 46"/>
                <a:gd name="T1" fmla="*/ 74 h 80"/>
                <a:gd name="T2" fmla="*/ 46 w 46"/>
                <a:gd name="T3" fmla="*/ 74 h 80"/>
                <a:gd name="T4" fmla="*/ 46 w 46"/>
                <a:gd name="T5" fmla="*/ 80 h 80"/>
                <a:gd name="T6" fmla="*/ 0 w 46"/>
                <a:gd name="T7" fmla="*/ 80 h 80"/>
                <a:gd name="T8" fmla="*/ 0 w 46"/>
                <a:gd name="T9" fmla="*/ 0 h 80"/>
                <a:gd name="T10" fmla="*/ 8 w 46"/>
                <a:gd name="T11" fmla="*/ 0 h 80"/>
                <a:gd name="T12" fmla="*/ 8 w 46"/>
                <a:gd name="T13" fmla="*/ 74 h 80"/>
              </a:gdLst>
              <a:ahLst/>
              <a:cxnLst>
                <a:cxn ang="0">
                  <a:pos x="T0" y="T1"/>
                </a:cxn>
                <a:cxn ang="0">
                  <a:pos x="T2" y="T3"/>
                </a:cxn>
                <a:cxn ang="0">
                  <a:pos x="T4" y="T5"/>
                </a:cxn>
                <a:cxn ang="0">
                  <a:pos x="T6" y="T7"/>
                </a:cxn>
                <a:cxn ang="0">
                  <a:pos x="T8" y="T9"/>
                </a:cxn>
                <a:cxn ang="0">
                  <a:pos x="T10" y="T11"/>
                </a:cxn>
                <a:cxn ang="0">
                  <a:pos x="T12" y="T13"/>
                </a:cxn>
              </a:cxnLst>
              <a:rect l="0" t="0" r="r" b="b"/>
              <a:pathLst>
                <a:path w="46" h="80">
                  <a:moveTo>
                    <a:pt x="8" y="74"/>
                  </a:moveTo>
                  <a:lnTo>
                    <a:pt x="46" y="74"/>
                  </a:lnTo>
                  <a:lnTo>
                    <a:pt x="46" y="80"/>
                  </a:lnTo>
                  <a:lnTo>
                    <a:pt x="0" y="80"/>
                  </a:lnTo>
                  <a:lnTo>
                    <a:pt x="0" y="0"/>
                  </a:lnTo>
                  <a:lnTo>
                    <a:pt x="8" y="0"/>
                  </a:lnTo>
                  <a:lnTo>
                    <a:pt x="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7" name="Rectangle 78">
              <a:extLst>
                <a:ext uri="{FF2B5EF4-FFF2-40B4-BE49-F238E27FC236}">
                  <a16:creationId xmlns:a16="http://schemas.microsoft.com/office/drawing/2014/main" id="{74FE11A7-C92F-4E1C-9769-16279A516D33}"/>
                </a:ext>
              </a:extLst>
            </p:cNvPr>
            <p:cNvSpPr>
              <a:spLocks noChangeArrowheads="1"/>
            </p:cNvSpPr>
            <p:nvPr/>
          </p:nvSpPr>
          <p:spPr bwMode="auto">
            <a:xfrm>
              <a:off x="3167063" y="1366838"/>
              <a:ext cx="12700" cy="127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8" name="Freeform 79">
              <a:extLst>
                <a:ext uri="{FF2B5EF4-FFF2-40B4-BE49-F238E27FC236}">
                  <a16:creationId xmlns:a16="http://schemas.microsoft.com/office/drawing/2014/main" id="{34ED18FD-EAEA-41BD-BB66-11DA3AF3FD4A}"/>
                </a:ext>
              </a:extLst>
            </p:cNvPr>
            <p:cNvSpPr>
              <a:spLocks/>
            </p:cNvSpPr>
            <p:nvPr/>
          </p:nvSpPr>
          <p:spPr bwMode="auto">
            <a:xfrm>
              <a:off x="3228975" y="1366838"/>
              <a:ext cx="93663" cy="127000"/>
            </a:xfrm>
            <a:custGeom>
              <a:avLst/>
              <a:gdLst>
                <a:gd name="T0" fmla="*/ 8 w 59"/>
                <a:gd name="T1" fmla="*/ 41 h 80"/>
                <a:gd name="T2" fmla="*/ 48 w 59"/>
                <a:gd name="T3" fmla="*/ 0 h 80"/>
                <a:gd name="T4" fmla="*/ 57 w 59"/>
                <a:gd name="T5" fmla="*/ 0 h 80"/>
                <a:gd name="T6" fmla="*/ 23 w 59"/>
                <a:gd name="T7" fmla="*/ 35 h 80"/>
                <a:gd name="T8" fmla="*/ 59 w 59"/>
                <a:gd name="T9" fmla="*/ 80 h 80"/>
                <a:gd name="T10" fmla="*/ 50 w 59"/>
                <a:gd name="T11" fmla="*/ 80 h 80"/>
                <a:gd name="T12" fmla="*/ 18 w 59"/>
                <a:gd name="T13" fmla="*/ 40 h 80"/>
                <a:gd name="T14" fmla="*/ 8 w 59"/>
                <a:gd name="T15" fmla="*/ 50 h 80"/>
                <a:gd name="T16" fmla="*/ 8 w 59"/>
                <a:gd name="T17" fmla="*/ 80 h 80"/>
                <a:gd name="T18" fmla="*/ 0 w 59"/>
                <a:gd name="T19" fmla="*/ 80 h 80"/>
                <a:gd name="T20" fmla="*/ 0 w 59"/>
                <a:gd name="T21" fmla="*/ 0 h 80"/>
                <a:gd name="T22" fmla="*/ 8 w 59"/>
                <a:gd name="T23" fmla="*/ 0 h 80"/>
                <a:gd name="T24" fmla="*/ 8 w 59"/>
                <a:gd name="T25"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0">
                  <a:moveTo>
                    <a:pt x="8" y="41"/>
                  </a:moveTo>
                  <a:lnTo>
                    <a:pt x="48" y="0"/>
                  </a:lnTo>
                  <a:lnTo>
                    <a:pt x="57" y="0"/>
                  </a:lnTo>
                  <a:lnTo>
                    <a:pt x="23" y="35"/>
                  </a:lnTo>
                  <a:lnTo>
                    <a:pt x="59" y="80"/>
                  </a:lnTo>
                  <a:lnTo>
                    <a:pt x="50" y="80"/>
                  </a:lnTo>
                  <a:lnTo>
                    <a:pt x="18" y="40"/>
                  </a:lnTo>
                  <a:lnTo>
                    <a:pt x="8" y="50"/>
                  </a:lnTo>
                  <a:lnTo>
                    <a:pt x="8" y="80"/>
                  </a:lnTo>
                  <a:lnTo>
                    <a:pt x="0" y="80"/>
                  </a:lnTo>
                  <a:lnTo>
                    <a:pt x="0" y="0"/>
                  </a:lnTo>
                  <a:lnTo>
                    <a:pt x="8" y="0"/>
                  </a:lnTo>
                  <a:lnTo>
                    <a:pt x="8"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59" name="Freeform 80">
              <a:extLst>
                <a:ext uri="{FF2B5EF4-FFF2-40B4-BE49-F238E27FC236}">
                  <a16:creationId xmlns:a16="http://schemas.microsoft.com/office/drawing/2014/main" id="{F78E10B1-251F-4B63-90E1-38DECAA5B95D}"/>
                </a:ext>
              </a:extLst>
            </p:cNvPr>
            <p:cNvSpPr>
              <a:spLocks/>
            </p:cNvSpPr>
            <p:nvPr/>
          </p:nvSpPr>
          <p:spPr bwMode="auto">
            <a:xfrm>
              <a:off x="3360738" y="1366838"/>
              <a:ext cx="77788" cy="127000"/>
            </a:xfrm>
            <a:custGeom>
              <a:avLst/>
              <a:gdLst>
                <a:gd name="T0" fmla="*/ 8 w 49"/>
                <a:gd name="T1" fmla="*/ 74 h 80"/>
                <a:gd name="T2" fmla="*/ 49 w 49"/>
                <a:gd name="T3" fmla="*/ 74 h 80"/>
                <a:gd name="T4" fmla="*/ 49 w 49"/>
                <a:gd name="T5" fmla="*/ 80 h 80"/>
                <a:gd name="T6" fmla="*/ 0 w 49"/>
                <a:gd name="T7" fmla="*/ 80 h 80"/>
                <a:gd name="T8" fmla="*/ 0 w 49"/>
                <a:gd name="T9" fmla="*/ 0 h 80"/>
                <a:gd name="T10" fmla="*/ 47 w 49"/>
                <a:gd name="T11" fmla="*/ 0 h 80"/>
                <a:gd name="T12" fmla="*/ 47 w 49"/>
                <a:gd name="T13" fmla="*/ 7 h 80"/>
                <a:gd name="T14" fmla="*/ 8 w 49"/>
                <a:gd name="T15" fmla="*/ 7 h 80"/>
                <a:gd name="T16" fmla="*/ 8 w 49"/>
                <a:gd name="T17" fmla="*/ 37 h 80"/>
                <a:gd name="T18" fmla="*/ 45 w 49"/>
                <a:gd name="T19" fmla="*/ 37 h 80"/>
                <a:gd name="T20" fmla="*/ 45 w 49"/>
                <a:gd name="T21" fmla="*/ 43 h 80"/>
                <a:gd name="T22" fmla="*/ 8 w 49"/>
                <a:gd name="T23" fmla="*/ 43 h 80"/>
                <a:gd name="T24" fmla="*/ 8 w 49"/>
                <a:gd name="T25" fmla="*/ 7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80">
                  <a:moveTo>
                    <a:pt x="8" y="74"/>
                  </a:moveTo>
                  <a:lnTo>
                    <a:pt x="49" y="74"/>
                  </a:lnTo>
                  <a:lnTo>
                    <a:pt x="49" y="80"/>
                  </a:lnTo>
                  <a:lnTo>
                    <a:pt x="0" y="80"/>
                  </a:lnTo>
                  <a:lnTo>
                    <a:pt x="0" y="0"/>
                  </a:lnTo>
                  <a:lnTo>
                    <a:pt x="47" y="0"/>
                  </a:lnTo>
                  <a:lnTo>
                    <a:pt x="47" y="7"/>
                  </a:lnTo>
                  <a:lnTo>
                    <a:pt x="8" y="7"/>
                  </a:lnTo>
                  <a:lnTo>
                    <a:pt x="8" y="37"/>
                  </a:lnTo>
                  <a:lnTo>
                    <a:pt x="45" y="37"/>
                  </a:lnTo>
                  <a:lnTo>
                    <a:pt x="45" y="43"/>
                  </a:lnTo>
                  <a:lnTo>
                    <a:pt x="8" y="43"/>
                  </a:lnTo>
                  <a:lnTo>
                    <a:pt x="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0" name="Freeform 81">
              <a:extLst>
                <a:ext uri="{FF2B5EF4-FFF2-40B4-BE49-F238E27FC236}">
                  <a16:creationId xmlns:a16="http://schemas.microsoft.com/office/drawing/2014/main" id="{19FA5134-61A9-4083-AB72-7996853E5D82}"/>
                </a:ext>
              </a:extLst>
            </p:cNvPr>
            <p:cNvSpPr>
              <a:spLocks noEditPoints="1"/>
            </p:cNvSpPr>
            <p:nvPr/>
          </p:nvSpPr>
          <p:spPr bwMode="auto">
            <a:xfrm>
              <a:off x="2274888" y="2535238"/>
              <a:ext cx="742950" cy="304800"/>
            </a:xfrm>
            <a:custGeom>
              <a:avLst/>
              <a:gdLst>
                <a:gd name="T0" fmla="*/ 615 w 619"/>
                <a:gd name="T1" fmla="*/ 253 h 253"/>
                <a:gd name="T2" fmla="*/ 4 w 619"/>
                <a:gd name="T3" fmla="*/ 253 h 253"/>
                <a:gd name="T4" fmla="*/ 0 w 619"/>
                <a:gd name="T5" fmla="*/ 248 h 253"/>
                <a:gd name="T6" fmla="*/ 0 w 619"/>
                <a:gd name="T7" fmla="*/ 5 h 253"/>
                <a:gd name="T8" fmla="*/ 4 w 619"/>
                <a:gd name="T9" fmla="*/ 0 h 253"/>
                <a:gd name="T10" fmla="*/ 615 w 619"/>
                <a:gd name="T11" fmla="*/ 0 h 253"/>
                <a:gd name="T12" fmla="*/ 619 w 619"/>
                <a:gd name="T13" fmla="*/ 5 h 253"/>
                <a:gd name="T14" fmla="*/ 619 w 619"/>
                <a:gd name="T15" fmla="*/ 248 h 253"/>
                <a:gd name="T16" fmla="*/ 615 w 619"/>
                <a:gd name="T17" fmla="*/ 253 h 253"/>
                <a:gd name="T18" fmla="*/ 9 w 619"/>
                <a:gd name="T19" fmla="*/ 244 h 253"/>
                <a:gd name="T20" fmla="*/ 610 w 619"/>
                <a:gd name="T21" fmla="*/ 244 h 253"/>
                <a:gd name="T22" fmla="*/ 610 w 619"/>
                <a:gd name="T23" fmla="*/ 9 h 253"/>
                <a:gd name="T24" fmla="*/ 9 w 619"/>
                <a:gd name="T25" fmla="*/ 9 h 253"/>
                <a:gd name="T26" fmla="*/ 9 w 619"/>
                <a:gd name="T27" fmla="*/ 24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9" h="253">
                  <a:moveTo>
                    <a:pt x="615" y="253"/>
                  </a:moveTo>
                  <a:cubicBezTo>
                    <a:pt x="4" y="253"/>
                    <a:pt x="4" y="253"/>
                    <a:pt x="4" y="253"/>
                  </a:cubicBezTo>
                  <a:cubicBezTo>
                    <a:pt x="2" y="253"/>
                    <a:pt x="0" y="251"/>
                    <a:pt x="0" y="248"/>
                  </a:cubicBezTo>
                  <a:cubicBezTo>
                    <a:pt x="0" y="5"/>
                    <a:pt x="0" y="5"/>
                    <a:pt x="0" y="5"/>
                  </a:cubicBezTo>
                  <a:cubicBezTo>
                    <a:pt x="0" y="2"/>
                    <a:pt x="2" y="0"/>
                    <a:pt x="4" y="0"/>
                  </a:cubicBezTo>
                  <a:cubicBezTo>
                    <a:pt x="615" y="0"/>
                    <a:pt x="615" y="0"/>
                    <a:pt x="615" y="0"/>
                  </a:cubicBezTo>
                  <a:cubicBezTo>
                    <a:pt x="617" y="0"/>
                    <a:pt x="619" y="2"/>
                    <a:pt x="619" y="5"/>
                  </a:cubicBezTo>
                  <a:cubicBezTo>
                    <a:pt x="619" y="248"/>
                    <a:pt x="619" y="248"/>
                    <a:pt x="619" y="248"/>
                  </a:cubicBezTo>
                  <a:cubicBezTo>
                    <a:pt x="619" y="251"/>
                    <a:pt x="617" y="253"/>
                    <a:pt x="615" y="253"/>
                  </a:cubicBezTo>
                  <a:close/>
                  <a:moveTo>
                    <a:pt x="9" y="244"/>
                  </a:moveTo>
                  <a:cubicBezTo>
                    <a:pt x="610" y="244"/>
                    <a:pt x="610" y="244"/>
                    <a:pt x="610" y="244"/>
                  </a:cubicBezTo>
                  <a:cubicBezTo>
                    <a:pt x="610" y="9"/>
                    <a:pt x="610" y="9"/>
                    <a:pt x="610" y="9"/>
                  </a:cubicBezTo>
                  <a:cubicBezTo>
                    <a:pt x="9" y="9"/>
                    <a:pt x="9" y="9"/>
                    <a:pt x="9" y="9"/>
                  </a:cubicBezTo>
                  <a:lnTo>
                    <a:pt x="9" y="24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1" name="Freeform 82">
              <a:extLst>
                <a:ext uri="{FF2B5EF4-FFF2-40B4-BE49-F238E27FC236}">
                  <a16:creationId xmlns:a16="http://schemas.microsoft.com/office/drawing/2014/main" id="{5B4B044A-D471-41C4-B6E0-378595F6A0DE}"/>
                </a:ext>
              </a:extLst>
            </p:cNvPr>
            <p:cNvSpPr>
              <a:spLocks/>
            </p:cNvSpPr>
            <p:nvPr/>
          </p:nvSpPr>
          <p:spPr bwMode="auto">
            <a:xfrm>
              <a:off x="2344738" y="2622551"/>
              <a:ext cx="92075" cy="130175"/>
            </a:xfrm>
            <a:custGeom>
              <a:avLst/>
              <a:gdLst>
                <a:gd name="T0" fmla="*/ 41 w 77"/>
                <a:gd name="T1" fmla="*/ 9 h 109"/>
                <a:gd name="T2" fmla="*/ 29 w 77"/>
                <a:gd name="T3" fmla="*/ 10 h 109"/>
                <a:gd name="T4" fmla="*/ 21 w 77"/>
                <a:gd name="T5" fmla="*/ 14 h 109"/>
                <a:gd name="T6" fmla="*/ 17 w 77"/>
                <a:gd name="T7" fmla="*/ 20 h 109"/>
                <a:gd name="T8" fmla="*/ 16 w 77"/>
                <a:gd name="T9" fmla="*/ 28 h 109"/>
                <a:gd name="T10" fmla="*/ 18 w 77"/>
                <a:gd name="T11" fmla="*/ 37 h 109"/>
                <a:gd name="T12" fmla="*/ 25 w 77"/>
                <a:gd name="T13" fmla="*/ 43 h 109"/>
                <a:gd name="T14" fmla="*/ 35 w 77"/>
                <a:gd name="T15" fmla="*/ 47 h 109"/>
                <a:gd name="T16" fmla="*/ 46 w 77"/>
                <a:gd name="T17" fmla="*/ 50 h 109"/>
                <a:gd name="T18" fmla="*/ 58 w 77"/>
                <a:gd name="T19" fmla="*/ 54 h 109"/>
                <a:gd name="T20" fmla="*/ 68 w 77"/>
                <a:gd name="T21" fmla="*/ 59 h 109"/>
                <a:gd name="T22" fmla="*/ 74 w 77"/>
                <a:gd name="T23" fmla="*/ 67 h 109"/>
                <a:gd name="T24" fmla="*/ 77 w 77"/>
                <a:gd name="T25" fmla="*/ 79 h 109"/>
                <a:gd name="T26" fmla="*/ 74 w 77"/>
                <a:gd name="T27" fmla="*/ 93 h 109"/>
                <a:gd name="T28" fmla="*/ 66 w 77"/>
                <a:gd name="T29" fmla="*/ 102 h 109"/>
                <a:gd name="T30" fmla="*/ 54 w 77"/>
                <a:gd name="T31" fmla="*/ 107 h 109"/>
                <a:gd name="T32" fmla="*/ 39 w 77"/>
                <a:gd name="T33" fmla="*/ 109 h 109"/>
                <a:gd name="T34" fmla="*/ 11 w 77"/>
                <a:gd name="T35" fmla="*/ 101 h 109"/>
                <a:gd name="T36" fmla="*/ 0 w 77"/>
                <a:gd name="T37" fmla="*/ 79 h 109"/>
                <a:gd name="T38" fmla="*/ 10 w 77"/>
                <a:gd name="T39" fmla="*/ 78 h 109"/>
                <a:gd name="T40" fmla="*/ 13 w 77"/>
                <a:gd name="T41" fmla="*/ 86 h 109"/>
                <a:gd name="T42" fmla="*/ 18 w 77"/>
                <a:gd name="T43" fmla="*/ 93 h 109"/>
                <a:gd name="T44" fmla="*/ 27 w 77"/>
                <a:gd name="T45" fmla="*/ 98 h 109"/>
                <a:gd name="T46" fmla="*/ 39 w 77"/>
                <a:gd name="T47" fmla="*/ 100 h 109"/>
                <a:gd name="T48" fmla="*/ 49 w 77"/>
                <a:gd name="T49" fmla="*/ 99 h 109"/>
                <a:gd name="T50" fmla="*/ 57 w 77"/>
                <a:gd name="T51" fmla="*/ 96 h 109"/>
                <a:gd name="T52" fmla="*/ 64 w 77"/>
                <a:gd name="T53" fmla="*/ 90 h 109"/>
                <a:gd name="T54" fmla="*/ 66 w 77"/>
                <a:gd name="T55" fmla="*/ 80 h 109"/>
                <a:gd name="T56" fmla="*/ 64 w 77"/>
                <a:gd name="T57" fmla="*/ 70 h 109"/>
                <a:gd name="T58" fmla="*/ 57 w 77"/>
                <a:gd name="T59" fmla="*/ 64 h 109"/>
                <a:gd name="T60" fmla="*/ 47 w 77"/>
                <a:gd name="T61" fmla="*/ 60 h 109"/>
                <a:gd name="T62" fmla="*/ 35 w 77"/>
                <a:gd name="T63" fmla="*/ 57 h 109"/>
                <a:gd name="T64" fmla="*/ 24 w 77"/>
                <a:gd name="T65" fmla="*/ 54 h 109"/>
                <a:gd name="T66" fmla="*/ 14 w 77"/>
                <a:gd name="T67" fmla="*/ 48 h 109"/>
                <a:gd name="T68" fmla="*/ 7 w 77"/>
                <a:gd name="T69" fmla="*/ 40 h 109"/>
                <a:gd name="T70" fmla="*/ 5 w 77"/>
                <a:gd name="T71" fmla="*/ 28 h 109"/>
                <a:gd name="T72" fmla="*/ 8 w 77"/>
                <a:gd name="T73" fmla="*/ 17 h 109"/>
                <a:gd name="T74" fmla="*/ 15 w 77"/>
                <a:gd name="T75" fmla="*/ 8 h 109"/>
                <a:gd name="T76" fmla="*/ 27 w 77"/>
                <a:gd name="T77" fmla="*/ 2 h 109"/>
                <a:gd name="T78" fmla="*/ 41 w 77"/>
                <a:gd name="T79" fmla="*/ 0 h 109"/>
                <a:gd name="T80" fmla="*/ 54 w 77"/>
                <a:gd name="T81" fmla="*/ 2 h 109"/>
                <a:gd name="T82" fmla="*/ 65 w 77"/>
                <a:gd name="T83" fmla="*/ 7 h 109"/>
                <a:gd name="T84" fmla="*/ 73 w 77"/>
                <a:gd name="T85" fmla="*/ 16 h 109"/>
                <a:gd name="T86" fmla="*/ 76 w 77"/>
                <a:gd name="T87" fmla="*/ 29 h 109"/>
                <a:gd name="T88" fmla="*/ 67 w 77"/>
                <a:gd name="T89" fmla="*/ 30 h 109"/>
                <a:gd name="T90" fmla="*/ 64 w 77"/>
                <a:gd name="T91" fmla="*/ 23 h 109"/>
                <a:gd name="T92" fmla="*/ 60 w 77"/>
                <a:gd name="T93" fmla="*/ 16 h 109"/>
                <a:gd name="T94" fmla="*/ 53 w 77"/>
                <a:gd name="T95" fmla="*/ 11 h 109"/>
                <a:gd name="T96" fmla="*/ 41 w 77"/>
                <a:gd name="T97" fmla="*/ 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109">
                  <a:moveTo>
                    <a:pt x="41" y="9"/>
                  </a:moveTo>
                  <a:cubicBezTo>
                    <a:pt x="37" y="9"/>
                    <a:pt x="33" y="9"/>
                    <a:pt x="29" y="10"/>
                  </a:cubicBezTo>
                  <a:cubicBezTo>
                    <a:pt x="26" y="11"/>
                    <a:pt x="23" y="13"/>
                    <a:pt x="21" y="14"/>
                  </a:cubicBezTo>
                  <a:cubicBezTo>
                    <a:pt x="19" y="16"/>
                    <a:pt x="18" y="18"/>
                    <a:pt x="17" y="20"/>
                  </a:cubicBezTo>
                  <a:cubicBezTo>
                    <a:pt x="16" y="22"/>
                    <a:pt x="16" y="25"/>
                    <a:pt x="16" y="28"/>
                  </a:cubicBezTo>
                  <a:cubicBezTo>
                    <a:pt x="16" y="31"/>
                    <a:pt x="17" y="34"/>
                    <a:pt x="18" y="37"/>
                  </a:cubicBezTo>
                  <a:cubicBezTo>
                    <a:pt x="20" y="39"/>
                    <a:pt x="22" y="41"/>
                    <a:pt x="25" y="43"/>
                  </a:cubicBezTo>
                  <a:cubicBezTo>
                    <a:pt x="28" y="45"/>
                    <a:pt x="31" y="46"/>
                    <a:pt x="35" y="47"/>
                  </a:cubicBezTo>
                  <a:cubicBezTo>
                    <a:pt x="39" y="48"/>
                    <a:pt x="42" y="49"/>
                    <a:pt x="46" y="50"/>
                  </a:cubicBezTo>
                  <a:cubicBezTo>
                    <a:pt x="50" y="52"/>
                    <a:pt x="54" y="53"/>
                    <a:pt x="58" y="54"/>
                  </a:cubicBezTo>
                  <a:cubicBezTo>
                    <a:pt x="61" y="56"/>
                    <a:pt x="65" y="57"/>
                    <a:pt x="68" y="59"/>
                  </a:cubicBezTo>
                  <a:cubicBezTo>
                    <a:pt x="70" y="61"/>
                    <a:pt x="73" y="64"/>
                    <a:pt x="74" y="67"/>
                  </a:cubicBezTo>
                  <a:cubicBezTo>
                    <a:pt x="76" y="70"/>
                    <a:pt x="77" y="74"/>
                    <a:pt x="77" y="79"/>
                  </a:cubicBezTo>
                  <a:cubicBezTo>
                    <a:pt x="77" y="84"/>
                    <a:pt x="76" y="89"/>
                    <a:pt x="74" y="93"/>
                  </a:cubicBezTo>
                  <a:cubicBezTo>
                    <a:pt x="72" y="96"/>
                    <a:pt x="69" y="99"/>
                    <a:pt x="66" y="102"/>
                  </a:cubicBezTo>
                  <a:cubicBezTo>
                    <a:pt x="62" y="104"/>
                    <a:pt x="58" y="106"/>
                    <a:pt x="54" y="107"/>
                  </a:cubicBezTo>
                  <a:cubicBezTo>
                    <a:pt x="49" y="108"/>
                    <a:pt x="44" y="109"/>
                    <a:pt x="39" y="109"/>
                  </a:cubicBezTo>
                  <a:cubicBezTo>
                    <a:pt x="27" y="109"/>
                    <a:pt x="18" y="106"/>
                    <a:pt x="11" y="101"/>
                  </a:cubicBezTo>
                  <a:cubicBezTo>
                    <a:pt x="5" y="96"/>
                    <a:pt x="1" y="89"/>
                    <a:pt x="0" y="79"/>
                  </a:cubicBezTo>
                  <a:cubicBezTo>
                    <a:pt x="10" y="78"/>
                    <a:pt x="10" y="78"/>
                    <a:pt x="10" y="78"/>
                  </a:cubicBezTo>
                  <a:cubicBezTo>
                    <a:pt x="11" y="81"/>
                    <a:pt x="12" y="84"/>
                    <a:pt x="13" y="86"/>
                  </a:cubicBezTo>
                  <a:cubicBezTo>
                    <a:pt x="14" y="89"/>
                    <a:pt x="16" y="91"/>
                    <a:pt x="18" y="93"/>
                  </a:cubicBezTo>
                  <a:cubicBezTo>
                    <a:pt x="20" y="96"/>
                    <a:pt x="23" y="97"/>
                    <a:pt x="27" y="98"/>
                  </a:cubicBezTo>
                  <a:cubicBezTo>
                    <a:pt x="30" y="100"/>
                    <a:pt x="34" y="100"/>
                    <a:pt x="39" y="100"/>
                  </a:cubicBezTo>
                  <a:cubicBezTo>
                    <a:pt x="42" y="100"/>
                    <a:pt x="46" y="100"/>
                    <a:pt x="49" y="99"/>
                  </a:cubicBezTo>
                  <a:cubicBezTo>
                    <a:pt x="52" y="99"/>
                    <a:pt x="55" y="98"/>
                    <a:pt x="57" y="96"/>
                  </a:cubicBezTo>
                  <a:cubicBezTo>
                    <a:pt x="60" y="95"/>
                    <a:pt x="62" y="93"/>
                    <a:pt x="64" y="90"/>
                  </a:cubicBezTo>
                  <a:cubicBezTo>
                    <a:pt x="65" y="87"/>
                    <a:pt x="66" y="84"/>
                    <a:pt x="66" y="80"/>
                  </a:cubicBezTo>
                  <a:cubicBezTo>
                    <a:pt x="66" y="76"/>
                    <a:pt x="65" y="73"/>
                    <a:pt x="64" y="70"/>
                  </a:cubicBezTo>
                  <a:cubicBezTo>
                    <a:pt x="62" y="68"/>
                    <a:pt x="60" y="66"/>
                    <a:pt x="57" y="64"/>
                  </a:cubicBezTo>
                  <a:cubicBezTo>
                    <a:pt x="54" y="63"/>
                    <a:pt x="50" y="61"/>
                    <a:pt x="47" y="60"/>
                  </a:cubicBezTo>
                  <a:cubicBezTo>
                    <a:pt x="43" y="59"/>
                    <a:pt x="39" y="58"/>
                    <a:pt x="35" y="57"/>
                  </a:cubicBezTo>
                  <a:cubicBezTo>
                    <a:pt x="32" y="56"/>
                    <a:pt x="28" y="55"/>
                    <a:pt x="24" y="54"/>
                  </a:cubicBezTo>
                  <a:cubicBezTo>
                    <a:pt x="21" y="52"/>
                    <a:pt x="17" y="51"/>
                    <a:pt x="14" y="48"/>
                  </a:cubicBezTo>
                  <a:cubicBezTo>
                    <a:pt x="11" y="46"/>
                    <a:pt x="9" y="44"/>
                    <a:pt x="7" y="40"/>
                  </a:cubicBezTo>
                  <a:cubicBezTo>
                    <a:pt x="6" y="37"/>
                    <a:pt x="5" y="33"/>
                    <a:pt x="5" y="28"/>
                  </a:cubicBezTo>
                  <a:cubicBezTo>
                    <a:pt x="5" y="24"/>
                    <a:pt x="6" y="20"/>
                    <a:pt x="8" y="17"/>
                  </a:cubicBezTo>
                  <a:cubicBezTo>
                    <a:pt x="9" y="13"/>
                    <a:pt x="12" y="10"/>
                    <a:pt x="15" y="8"/>
                  </a:cubicBezTo>
                  <a:cubicBezTo>
                    <a:pt x="18" y="5"/>
                    <a:pt x="22" y="4"/>
                    <a:pt x="27" y="2"/>
                  </a:cubicBezTo>
                  <a:cubicBezTo>
                    <a:pt x="31" y="1"/>
                    <a:pt x="36" y="0"/>
                    <a:pt x="41" y="0"/>
                  </a:cubicBezTo>
                  <a:cubicBezTo>
                    <a:pt x="46" y="0"/>
                    <a:pt x="50" y="1"/>
                    <a:pt x="54" y="2"/>
                  </a:cubicBezTo>
                  <a:cubicBezTo>
                    <a:pt x="58" y="3"/>
                    <a:pt x="62" y="4"/>
                    <a:pt x="65" y="7"/>
                  </a:cubicBezTo>
                  <a:cubicBezTo>
                    <a:pt x="68" y="9"/>
                    <a:pt x="71" y="12"/>
                    <a:pt x="73" y="16"/>
                  </a:cubicBezTo>
                  <a:cubicBezTo>
                    <a:pt x="75" y="19"/>
                    <a:pt x="76" y="24"/>
                    <a:pt x="76" y="29"/>
                  </a:cubicBezTo>
                  <a:cubicBezTo>
                    <a:pt x="67" y="30"/>
                    <a:pt x="67" y="30"/>
                    <a:pt x="67" y="30"/>
                  </a:cubicBezTo>
                  <a:cubicBezTo>
                    <a:pt x="66" y="28"/>
                    <a:pt x="65" y="25"/>
                    <a:pt x="64" y="23"/>
                  </a:cubicBezTo>
                  <a:cubicBezTo>
                    <a:pt x="63" y="20"/>
                    <a:pt x="62" y="18"/>
                    <a:pt x="60" y="16"/>
                  </a:cubicBezTo>
                  <a:cubicBezTo>
                    <a:pt x="58" y="14"/>
                    <a:pt x="56" y="12"/>
                    <a:pt x="53" y="11"/>
                  </a:cubicBezTo>
                  <a:cubicBezTo>
                    <a:pt x="50" y="9"/>
                    <a:pt x="46" y="9"/>
                    <a:pt x="41" y="9"/>
                  </a:cubicBez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2" name="Freeform 83">
              <a:extLst>
                <a:ext uri="{FF2B5EF4-FFF2-40B4-BE49-F238E27FC236}">
                  <a16:creationId xmlns:a16="http://schemas.microsoft.com/office/drawing/2014/main" id="{2A92B26B-B704-470B-976D-F685383209B7}"/>
                </a:ext>
              </a:extLst>
            </p:cNvPr>
            <p:cNvSpPr>
              <a:spLocks/>
            </p:cNvSpPr>
            <p:nvPr/>
          </p:nvSpPr>
          <p:spPr bwMode="auto">
            <a:xfrm>
              <a:off x="2476500" y="2624138"/>
              <a:ext cx="93663" cy="127000"/>
            </a:xfrm>
            <a:custGeom>
              <a:avLst/>
              <a:gdLst>
                <a:gd name="T0" fmla="*/ 59 w 59"/>
                <a:gd name="T1" fmla="*/ 80 h 80"/>
                <a:gd name="T2" fmla="*/ 52 w 59"/>
                <a:gd name="T3" fmla="*/ 80 h 80"/>
                <a:gd name="T4" fmla="*/ 52 w 59"/>
                <a:gd name="T5" fmla="*/ 42 h 80"/>
                <a:gd name="T6" fmla="*/ 7 w 59"/>
                <a:gd name="T7" fmla="*/ 42 h 80"/>
                <a:gd name="T8" fmla="*/ 7 w 59"/>
                <a:gd name="T9" fmla="*/ 80 h 80"/>
                <a:gd name="T10" fmla="*/ 0 w 59"/>
                <a:gd name="T11" fmla="*/ 80 h 80"/>
                <a:gd name="T12" fmla="*/ 0 w 59"/>
                <a:gd name="T13" fmla="*/ 0 h 80"/>
                <a:gd name="T14" fmla="*/ 7 w 59"/>
                <a:gd name="T15" fmla="*/ 0 h 80"/>
                <a:gd name="T16" fmla="*/ 7 w 59"/>
                <a:gd name="T17" fmla="*/ 36 h 80"/>
                <a:gd name="T18" fmla="*/ 52 w 59"/>
                <a:gd name="T19" fmla="*/ 36 h 80"/>
                <a:gd name="T20" fmla="*/ 52 w 59"/>
                <a:gd name="T21" fmla="*/ 0 h 80"/>
                <a:gd name="T22" fmla="*/ 59 w 59"/>
                <a:gd name="T23" fmla="*/ 0 h 80"/>
                <a:gd name="T24" fmla="*/ 59 w 59"/>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0">
                  <a:moveTo>
                    <a:pt x="59" y="80"/>
                  </a:moveTo>
                  <a:lnTo>
                    <a:pt x="52" y="80"/>
                  </a:lnTo>
                  <a:lnTo>
                    <a:pt x="52" y="42"/>
                  </a:lnTo>
                  <a:lnTo>
                    <a:pt x="7" y="42"/>
                  </a:lnTo>
                  <a:lnTo>
                    <a:pt x="7" y="80"/>
                  </a:lnTo>
                  <a:lnTo>
                    <a:pt x="0" y="80"/>
                  </a:lnTo>
                  <a:lnTo>
                    <a:pt x="0" y="0"/>
                  </a:lnTo>
                  <a:lnTo>
                    <a:pt x="7" y="0"/>
                  </a:lnTo>
                  <a:lnTo>
                    <a:pt x="7" y="36"/>
                  </a:lnTo>
                  <a:lnTo>
                    <a:pt x="52" y="36"/>
                  </a:lnTo>
                  <a:lnTo>
                    <a:pt x="52" y="0"/>
                  </a:lnTo>
                  <a:lnTo>
                    <a:pt x="59" y="0"/>
                  </a:lnTo>
                  <a:lnTo>
                    <a:pt x="59" y="80"/>
                  </a:ln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3" name="Freeform 84">
              <a:extLst>
                <a:ext uri="{FF2B5EF4-FFF2-40B4-BE49-F238E27FC236}">
                  <a16:creationId xmlns:a16="http://schemas.microsoft.com/office/drawing/2014/main" id="{5E99A58F-B8E4-422C-8DDD-3DE6560620F1}"/>
                </a:ext>
              </a:extLst>
            </p:cNvPr>
            <p:cNvSpPr>
              <a:spLocks noEditPoints="1"/>
            </p:cNvSpPr>
            <p:nvPr/>
          </p:nvSpPr>
          <p:spPr bwMode="auto">
            <a:xfrm>
              <a:off x="2605088" y="2624138"/>
              <a:ext cx="107950" cy="127000"/>
            </a:xfrm>
            <a:custGeom>
              <a:avLst/>
              <a:gdLst>
                <a:gd name="T0" fmla="*/ 39 w 68"/>
                <a:gd name="T1" fmla="*/ 0 h 80"/>
                <a:gd name="T2" fmla="*/ 68 w 68"/>
                <a:gd name="T3" fmla="*/ 80 h 80"/>
                <a:gd name="T4" fmla="*/ 59 w 68"/>
                <a:gd name="T5" fmla="*/ 80 h 80"/>
                <a:gd name="T6" fmla="*/ 50 w 68"/>
                <a:gd name="T7" fmla="*/ 54 h 80"/>
                <a:gd name="T8" fmla="*/ 16 w 68"/>
                <a:gd name="T9" fmla="*/ 54 h 80"/>
                <a:gd name="T10" fmla="*/ 7 w 68"/>
                <a:gd name="T11" fmla="*/ 80 h 80"/>
                <a:gd name="T12" fmla="*/ 0 w 68"/>
                <a:gd name="T13" fmla="*/ 80 h 80"/>
                <a:gd name="T14" fmla="*/ 28 w 68"/>
                <a:gd name="T15" fmla="*/ 0 h 80"/>
                <a:gd name="T16" fmla="*/ 39 w 68"/>
                <a:gd name="T17" fmla="*/ 0 h 80"/>
                <a:gd name="T18" fmla="*/ 34 w 68"/>
                <a:gd name="T19" fmla="*/ 6 h 80"/>
                <a:gd name="T20" fmla="*/ 19 w 68"/>
                <a:gd name="T21" fmla="*/ 48 h 80"/>
                <a:gd name="T22" fmla="*/ 48 w 68"/>
                <a:gd name="T23" fmla="*/ 48 h 80"/>
                <a:gd name="T24" fmla="*/ 34 w 68"/>
                <a:gd name="T25"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80">
                  <a:moveTo>
                    <a:pt x="39" y="0"/>
                  </a:moveTo>
                  <a:lnTo>
                    <a:pt x="68" y="80"/>
                  </a:lnTo>
                  <a:lnTo>
                    <a:pt x="59" y="80"/>
                  </a:lnTo>
                  <a:lnTo>
                    <a:pt x="50" y="54"/>
                  </a:lnTo>
                  <a:lnTo>
                    <a:pt x="16" y="54"/>
                  </a:lnTo>
                  <a:lnTo>
                    <a:pt x="7" y="80"/>
                  </a:lnTo>
                  <a:lnTo>
                    <a:pt x="0" y="80"/>
                  </a:lnTo>
                  <a:lnTo>
                    <a:pt x="28" y="0"/>
                  </a:lnTo>
                  <a:lnTo>
                    <a:pt x="39" y="0"/>
                  </a:lnTo>
                  <a:close/>
                  <a:moveTo>
                    <a:pt x="34" y="6"/>
                  </a:moveTo>
                  <a:lnTo>
                    <a:pt x="19" y="48"/>
                  </a:lnTo>
                  <a:lnTo>
                    <a:pt x="48" y="48"/>
                  </a:lnTo>
                  <a:lnTo>
                    <a:pt x="34" y="6"/>
                  </a:ln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4" name="Freeform 85">
              <a:extLst>
                <a:ext uri="{FF2B5EF4-FFF2-40B4-BE49-F238E27FC236}">
                  <a16:creationId xmlns:a16="http://schemas.microsoft.com/office/drawing/2014/main" id="{5139AFB1-13C7-48F3-A41D-BC158DB9C2F8}"/>
                </a:ext>
              </a:extLst>
            </p:cNvPr>
            <p:cNvSpPr>
              <a:spLocks noEditPoints="1"/>
            </p:cNvSpPr>
            <p:nvPr/>
          </p:nvSpPr>
          <p:spPr bwMode="auto">
            <a:xfrm>
              <a:off x="2747963" y="2624138"/>
              <a:ext cx="92075" cy="127000"/>
            </a:xfrm>
            <a:custGeom>
              <a:avLst/>
              <a:gdLst>
                <a:gd name="T0" fmla="*/ 77 w 77"/>
                <a:gd name="T1" fmla="*/ 105 h 105"/>
                <a:gd name="T2" fmla="*/ 66 w 77"/>
                <a:gd name="T3" fmla="*/ 105 h 105"/>
                <a:gd name="T4" fmla="*/ 39 w 77"/>
                <a:gd name="T5" fmla="*/ 60 h 105"/>
                <a:gd name="T6" fmla="*/ 10 w 77"/>
                <a:gd name="T7" fmla="*/ 60 h 105"/>
                <a:gd name="T8" fmla="*/ 10 w 77"/>
                <a:gd name="T9" fmla="*/ 105 h 105"/>
                <a:gd name="T10" fmla="*/ 0 w 77"/>
                <a:gd name="T11" fmla="*/ 105 h 105"/>
                <a:gd name="T12" fmla="*/ 0 w 77"/>
                <a:gd name="T13" fmla="*/ 0 h 105"/>
                <a:gd name="T14" fmla="*/ 36 w 77"/>
                <a:gd name="T15" fmla="*/ 0 h 105"/>
                <a:gd name="T16" fmla="*/ 53 w 77"/>
                <a:gd name="T17" fmla="*/ 3 h 105"/>
                <a:gd name="T18" fmla="*/ 64 w 77"/>
                <a:gd name="T19" fmla="*/ 9 h 105"/>
                <a:gd name="T20" fmla="*/ 70 w 77"/>
                <a:gd name="T21" fmla="*/ 18 h 105"/>
                <a:gd name="T22" fmla="*/ 71 w 77"/>
                <a:gd name="T23" fmla="*/ 28 h 105"/>
                <a:gd name="T24" fmla="*/ 65 w 77"/>
                <a:gd name="T25" fmla="*/ 47 h 105"/>
                <a:gd name="T26" fmla="*/ 49 w 77"/>
                <a:gd name="T27" fmla="*/ 57 h 105"/>
                <a:gd name="T28" fmla="*/ 77 w 77"/>
                <a:gd name="T29" fmla="*/ 105 h 105"/>
                <a:gd name="T30" fmla="*/ 34 w 77"/>
                <a:gd name="T31" fmla="*/ 51 h 105"/>
                <a:gd name="T32" fmla="*/ 45 w 77"/>
                <a:gd name="T33" fmla="*/ 50 h 105"/>
                <a:gd name="T34" fmla="*/ 53 w 77"/>
                <a:gd name="T35" fmla="*/ 46 h 105"/>
                <a:gd name="T36" fmla="*/ 59 w 77"/>
                <a:gd name="T37" fmla="*/ 39 h 105"/>
                <a:gd name="T38" fmla="*/ 61 w 77"/>
                <a:gd name="T39" fmla="*/ 28 h 105"/>
                <a:gd name="T40" fmla="*/ 59 w 77"/>
                <a:gd name="T41" fmla="*/ 19 h 105"/>
                <a:gd name="T42" fmla="*/ 53 w 77"/>
                <a:gd name="T43" fmla="*/ 12 h 105"/>
                <a:gd name="T44" fmla="*/ 44 w 77"/>
                <a:gd name="T45" fmla="*/ 9 h 105"/>
                <a:gd name="T46" fmla="*/ 32 w 77"/>
                <a:gd name="T47" fmla="*/ 9 h 105"/>
                <a:gd name="T48" fmla="*/ 10 w 77"/>
                <a:gd name="T49" fmla="*/ 9 h 105"/>
                <a:gd name="T50" fmla="*/ 10 w 77"/>
                <a:gd name="T51" fmla="*/ 51 h 105"/>
                <a:gd name="T52" fmla="*/ 34 w 77"/>
                <a:gd name="T53" fmla="*/ 5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105">
                  <a:moveTo>
                    <a:pt x="77" y="105"/>
                  </a:moveTo>
                  <a:cubicBezTo>
                    <a:pt x="66" y="105"/>
                    <a:pt x="66" y="105"/>
                    <a:pt x="66" y="105"/>
                  </a:cubicBezTo>
                  <a:cubicBezTo>
                    <a:pt x="39" y="60"/>
                    <a:pt x="39" y="60"/>
                    <a:pt x="39" y="60"/>
                  </a:cubicBezTo>
                  <a:cubicBezTo>
                    <a:pt x="10" y="60"/>
                    <a:pt x="10" y="60"/>
                    <a:pt x="10" y="60"/>
                  </a:cubicBezTo>
                  <a:cubicBezTo>
                    <a:pt x="10" y="105"/>
                    <a:pt x="10" y="105"/>
                    <a:pt x="10" y="105"/>
                  </a:cubicBezTo>
                  <a:cubicBezTo>
                    <a:pt x="0" y="105"/>
                    <a:pt x="0" y="105"/>
                    <a:pt x="0" y="105"/>
                  </a:cubicBezTo>
                  <a:cubicBezTo>
                    <a:pt x="0" y="0"/>
                    <a:pt x="0" y="0"/>
                    <a:pt x="0" y="0"/>
                  </a:cubicBezTo>
                  <a:cubicBezTo>
                    <a:pt x="36" y="0"/>
                    <a:pt x="36" y="0"/>
                    <a:pt x="36" y="0"/>
                  </a:cubicBezTo>
                  <a:cubicBezTo>
                    <a:pt x="43" y="0"/>
                    <a:pt x="48" y="1"/>
                    <a:pt x="53" y="3"/>
                  </a:cubicBezTo>
                  <a:cubicBezTo>
                    <a:pt x="58" y="4"/>
                    <a:pt x="61" y="6"/>
                    <a:pt x="64" y="9"/>
                  </a:cubicBezTo>
                  <a:cubicBezTo>
                    <a:pt x="67" y="12"/>
                    <a:pt x="68" y="15"/>
                    <a:pt x="70" y="18"/>
                  </a:cubicBezTo>
                  <a:cubicBezTo>
                    <a:pt x="71" y="21"/>
                    <a:pt x="71" y="25"/>
                    <a:pt x="71" y="28"/>
                  </a:cubicBezTo>
                  <a:cubicBezTo>
                    <a:pt x="71" y="36"/>
                    <a:pt x="69" y="42"/>
                    <a:pt x="65" y="47"/>
                  </a:cubicBezTo>
                  <a:cubicBezTo>
                    <a:pt x="61" y="52"/>
                    <a:pt x="56" y="55"/>
                    <a:pt x="49" y="57"/>
                  </a:cubicBezTo>
                  <a:lnTo>
                    <a:pt x="77" y="105"/>
                  </a:lnTo>
                  <a:close/>
                  <a:moveTo>
                    <a:pt x="34" y="51"/>
                  </a:moveTo>
                  <a:cubicBezTo>
                    <a:pt x="38" y="51"/>
                    <a:pt x="42" y="51"/>
                    <a:pt x="45" y="50"/>
                  </a:cubicBezTo>
                  <a:cubicBezTo>
                    <a:pt x="48" y="49"/>
                    <a:pt x="51" y="48"/>
                    <a:pt x="53" y="46"/>
                  </a:cubicBezTo>
                  <a:cubicBezTo>
                    <a:pt x="56" y="45"/>
                    <a:pt x="58" y="42"/>
                    <a:pt x="59" y="39"/>
                  </a:cubicBezTo>
                  <a:cubicBezTo>
                    <a:pt x="60" y="36"/>
                    <a:pt x="61" y="33"/>
                    <a:pt x="61" y="28"/>
                  </a:cubicBezTo>
                  <a:cubicBezTo>
                    <a:pt x="61" y="24"/>
                    <a:pt x="60" y="21"/>
                    <a:pt x="59" y="19"/>
                  </a:cubicBezTo>
                  <a:cubicBezTo>
                    <a:pt x="57" y="16"/>
                    <a:pt x="55" y="14"/>
                    <a:pt x="53" y="12"/>
                  </a:cubicBezTo>
                  <a:cubicBezTo>
                    <a:pt x="50" y="11"/>
                    <a:pt x="47" y="10"/>
                    <a:pt x="44" y="9"/>
                  </a:cubicBezTo>
                  <a:cubicBezTo>
                    <a:pt x="40" y="9"/>
                    <a:pt x="36" y="9"/>
                    <a:pt x="32" y="9"/>
                  </a:cubicBezTo>
                  <a:cubicBezTo>
                    <a:pt x="10" y="9"/>
                    <a:pt x="10" y="9"/>
                    <a:pt x="10" y="9"/>
                  </a:cubicBezTo>
                  <a:cubicBezTo>
                    <a:pt x="10" y="51"/>
                    <a:pt x="10" y="51"/>
                    <a:pt x="10" y="51"/>
                  </a:cubicBezTo>
                  <a:lnTo>
                    <a:pt x="34" y="51"/>
                  </a:ln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5" name="Freeform 86">
              <a:extLst>
                <a:ext uri="{FF2B5EF4-FFF2-40B4-BE49-F238E27FC236}">
                  <a16:creationId xmlns:a16="http://schemas.microsoft.com/office/drawing/2014/main" id="{150F0D45-0906-41C7-80E9-AC71021A75DA}"/>
                </a:ext>
              </a:extLst>
            </p:cNvPr>
            <p:cNvSpPr>
              <a:spLocks/>
            </p:cNvSpPr>
            <p:nvPr/>
          </p:nvSpPr>
          <p:spPr bwMode="auto">
            <a:xfrm>
              <a:off x="2871788" y="2624138"/>
              <a:ext cx="77788" cy="127000"/>
            </a:xfrm>
            <a:custGeom>
              <a:avLst/>
              <a:gdLst>
                <a:gd name="T0" fmla="*/ 8 w 49"/>
                <a:gd name="T1" fmla="*/ 73 h 80"/>
                <a:gd name="T2" fmla="*/ 49 w 49"/>
                <a:gd name="T3" fmla="*/ 73 h 80"/>
                <a:gd name="T4" fmla="*/ 49 w 49"/>
                <a:gd name="T5" fmla="*/ 80 h 80"/>
                <a:gd name="T6" fmla="*/ 0 w 49"/>
                <a:gd name="T7" fmla="*/ 80 h 80"/>
                <a:gd name="T8" fmla="*/ 0 w 49"/>
                <a:gd name="T9" fmla="*/ 0 h 80"/>
                <a:gd name="T10" fmla="*/ 48 w 49"/>
                <a:gd name="T11" fmla="*/ 0 h 80"/>
                <a:gd name="T12" fmla="*/ 48 w 49"/>
                <a:gd name="T13" fmla="*/ 7 h 80"/>
                <a:gd name="T14" fmla="*/ 8 w 49"/>
                <a:gd name="T15" fmla="*/ 7 h 80"/>
                <a:gd name="T16" fmla="*/ 8 w 49"/>
                <a:gd name="T17" fmla="*/ 36 h 80"/>
                <a:gd name="T18" fmla="*/ 45 w 49"/>
                <a:gd name="T19" fmla="*/ 36 h 80"/>
                <a:gd name="T20" fmla="*/ 45 w 49"/>
                <a:gd name="T21" fmla="*/ 43 h 80"/>
                <a:gd name="T22" fmla="*/ 8 w 49"/>
                <a:gd name="T23" fmla="*/ 43 h 80"/>
                <a:gd name="T24" fmla="*/ 8 w 49"/>
                <a:gd name="T25"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80">
                  <a:moveTo>
                    <a:pt x="8" y="73"/>
                  </a:moveTo>
                  <a:lnTo>
                    <a:pt x="49" y="73"/>
                  </a:lnTo>
                  <a:lnTo>
                    <a:pt x="49" y="80"/>
                  </a:lnTo>
                  <a:lnTo>
                    <a:pt x="0" y="80"/>
                  </a:lnTo>
                  <a:lnTo>
                    <a:pt x="0" y="0"/>
                  </a:lnTo>
                  <a:lnTo>
                    <a:pt x="48" y="0"/>
                  </a:lnTo>
                  <a:lnTo>
                    <a:pt x="48" y="7"/>
                  </a:lnTo>
                  <a:lnTo>
                    <a:pt x="8" y="7"/>
                  </a:lnTo>
                  <a:lnTo>
                    <a:pt x="8" y="36"/>
                  </a:lnTo>
                  <a:lnTo>
                    <a:pt x="45" y="36"/>
                  </a:lnTo>
                  <a:lnTo>
                    <a:pt x="45" y="43"/>
                  </a:lnTo>
                  <a:lnTo>
                    <a:pt x="8" y="43"/>
                  </a:lnTo>
                  <a:lnTo>
                    <a:pt x="8" y="73"/>
                  </a:ln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6" name="Freeform 87">
              <a:extLst>
                <a:ext uri="{FF2B5EF4-FFF2-40B4-BE49-F238E27FC236}">
                  <a16:creationId xmlns:a16="http://schemas.microsoft.com/office/drawing/2014/main" id="{75AE9A42-28C5-47CA-8BD3-6641B133068B}"/>
                </a:ext>
              </a:extLst>
            </p:cNvPr>
            <p:cNvSpPr>
              <a:spLocks/>
            </p:cNvSpPr>
            <p:nvPr/>
          </p:nvSpPr>
          <p:spPr bwMode="auto">
            <a:xfrm>
              <a:off x="1990725" y="3216276"/>
              <a:ext cx="139700" cy="96838"/>
            </a:xfrm>
            <a:custGeom>
              <a:avLst/>
              <a:gdLst>
                <a:gd name="T0" fmla="*/ 88 w 88"/>
                <a:gd name="T1" fmla="*/ 6 h 61"/>
                <a:gd name="T2" fmla="*/ 82 w 88"/>
                <a:gd name="T3" fmla="*/ 0 h 61"/>
                <a:gd name="T4" fmla="*/ 30 w 88"/>
                <a:gd name="T5" fmla="*/ 48 h 61"/>
                <a:gd name="T6" fmla="*/ 6 w 88"/>
                <a:gd name="T7" fmla="*/ 27 h 61"/>
                <a:gd name="T8" fmla="*/ 0 w 88"/>
                <a:gd name="T9" fmla="*/ 32 h 61"/>
                <a:gd name="T10" fmla="*/ 30 w 88"/>
                <a:gd name="T11" fmla="*/ 61 h 61"/>
                <a:gd name="T12" fmla="*/ 88 w 88"/>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88" h="61">
                  <a:moveTo>
                    <a:pt x="88" y="6"/>
                  </a:moveTo>
                  <a:lnTo>
                    <a:pt x="82" y="0"/>
                  </a:lnTo>
                  <a:lnTo>
                    <a:pt x="30" y="48"/>
                  </a:lnTo>
                  <a:lnTo>
                    <a:pt x="6" y="27"/>
                  </a:lnTo>
                  <a:lnTo>
                    <a:pt x="0" y="32"/>
                  </a:lnTo>
                  <a:lnTo>
                    <a:pt x="30" y="61"/>
                  </a:lnTo>
                  <a:lnTo>
                    <a:pt x="88" y="6"/>
                  </a:ln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7" name="Rectangle 88">
              <a:extLst>
                <a:ext uri="{FF2B5EF4-FFF2-40B4-BE49-F238E27FC236}">
                  <a16:creationId xmlns:a16="http://schemas.microsoft.com/office/drawing/2014/main" id="{4699DB2E-5066-47F5-BD51-472A542E27F3}"/>
                </a:ext>
              </a:extLst>
            </p:cNvPr>
            <p:cNvSpPr>
              <a:spLocks noChangeArrowheads="1"/>
            </p:cNvSpPr>
            <p:nvPr/>
          </p:nvSpPr>
          <p:spPr bwMode="auto">
            <a:xfrm>
              <a:off x="728663" y="3319463"/>
              <a:ext cx="636588" cy="293688"/>
            </a:xfrm>
            <a:prstGeom prst="rect">
              <a:avLst/>
            </a:prstGeom>
            <a:solidFill>
              <a:srgbClr val="F07E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8" name="Freeform 89">
              <a:extLst>
                <a:ext uri="{FF2B5EF4-FFF2-40B4-BE49-F238E27FC236}">
                  <a16:creationId xmlns:a16="http://schemas.microsoft.com/office/drawing/2014/main" id="{A90CA5DC-99D1-42A0-82F5-45CF9393C677}"/>
                </a:ext>
              </a:extLst>
            </p:cNvPr>
            <p:cNvSpPr>
              <a:spLocks/>
            </p:cNvSpPr>
            <p:nvPr/>
          </p:nvSpPr>
          <p:spPr bwMode="auto">
            <a:xfrm>
              <a:off x="790575" y="3402013"/>
              <a:ext cx="109538" cy="128588"/>
            </a:xfrm>
            <a:custGeom>
              <a:avLst/>
              <a:gdLst>
                <a:gd name="T0" fmla="*/ 48 w 91"/>
                <a:gd name="T1" fmla="*/ 108 h 108"/>
                <a:gd name="T2" fmla="*/ 26 w 91"/>
                <a:gd name="T3" fmla="*/ 104 h 108"/>
                <a:gd name="T4" fmla="*/ 11 w 91"/>
                <a:gd name="T5" fmla="*/ 93 h 108"/>
                <a:gd name="T6" fmla="*/ 2 w 91"/>
                <a:gd name="T7" fmla="*/ 77 h 108"/>
                <a:gd name="T8" fmla="*/ 0 w 91"/>
                <a:gd name="T9" fmla="*/ 56 h 108"/>
                <a:gd name="T10" fmla="*/ 3 w 91"/>
                <a:gd name="T11" fmla="*/ 32 h 108"/>
                <a:gd name="T12" fmla="*/ 14 w 91"/>
                <a:gd name="T13" fmla="*/ 14 h 108"/>
                <a:gd name="T14" fmla="*/ 30 w 91"/>
                <a:gd name="T15" fmla="*/ 3 h 108"/>
                <a:gd name="T16" fmla="*/ 51 w 91"/>
                <a:gd name="T17" fmla="*/ 0 h 108"/>
                <a:gd name="T18" fmla="*/ 66 w 91"/>
                <a:gd name="T19" fmla="*/ 2 h 108"/>
                <a:gd name="T20" fmla="*/ 79 w 91"/>
                <a:gd name="T21" fmla="*/ 8 h 108"/>
                <a:gd name="T22" fmla="*/ 87 w 91"/>
                <a:gd name="T23" fmla="*/ 19 h 108"/>
                <a:gd name="T24" fmla="*/ 91 w 91"/>
                <a:gd name="T25" fmla="*/ 34 h 108"/>
                <a:gd name="T26" fmla="*/ 81 w 91"/>
                <a:gd name="T27" fmla="*/ 35 h 108"/>
                <a:gd name="T28" fmla="*/ 78 w 91"/>
                <a:gd name="T29" fmla="*/ 23 h 108"/>
                <a:gd name="T30" fmla="*/ 72 w 91"/>
                <a:gd name="T31" fmla="*/ 15 h 108"/>
                <a:gd name="T32" fmla="*/ 63 w 91"/>
                <a:gd name="T33" fmla="*/ 10 h 108"/>
                <a:gd name="T34" fmla="*/ 51 w 91"/>
                <a:gd name="T35" fmla="*/ 8 h 108"/>
                <a:gd name="T36" fmla="*/ 34 w 91"/>
                <a:gd name="T37" fmla="*/ 11 h 108"/>
                <a:gd name="T38" fmla="*/ 21 w 91"/>
                <a:gd name="T39" fmla="*/ 20 h 108"/>
                <a:gd name="T40" fmla="*/ 13 w 91"/>
                <a:gd name="T41" fmla="*/ 35 h 108"/>
                <a:gd name="T42" fmla="*/ 10 w 91"/>
                <a:gd name="T43" fmla="*/ 55 h 108"/>
                <a:gd name="T44" fmla="*/ 13 w 91"/>
                <a:gd name="T45" fmla="*/ 75 h 108"/>
                <a:gd name="T46" fmla="*/ 20 w 91"/>
                <a:gd name="T47" fmla="*/ 89 h 108"/>
                <a:gd name="T48" fmla="*/ 32 w 91"/>
                <a:gd name="T49" fmla="*/ 97 h 108"/>
                <a:gd name="T50" fmla="*/ 48 w 91"/>
                <a:gd name="T51" fmla="*/ 100 h 108"/>
                <a:gd name="T52" fmla="*/ 70 w 91"/>
                <a:gd name="T53" fmla="*/ 94 h 108"/>
                <a:gd name="T54" fmla="*/ 81 w 91"/>
                <a:gd name="T55" fmla="*/ 76 h 108"/>
                <a:gd name="T56" fmla="*/ 90 w 91"/>
                <a:gd name="T57" fmla="*/ 78 h 108"/>
                <a:gd name="T58" fmla="*/ 84 w 91"/>
                <a:gd name="T59" fmla="*/ 92 h 108"/>
                <a:gd name="T60" fmla="*/ 75 w 91"/>
                <a:gd name="T61" fmla="*/ 101 h 108"/>
                <a:gd name="T62" fmla="*/ 62 w 91"/>
                <a:gd name="T63" fmla="*/ 107 h 108"/>
                <a:gd name="T64" fmla="*/ 48 w 91"/>
                <a:gd name="T6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08">
                  <a:moveTo>
                    <a:pt x="48" y="108"/>
                  </a:moveTo>
                  <a:cubicBezTo>
                    <a:pt x="39" y="108"/>
                    <a:pt x="32" y="107"/>
                    <a:pt x="26" y="104"/>
                  </a:cubicBezTo>
                  <a:cubicBezTo>
                    <a:pt x="20" y="102"/>
                    <a:pt x="15" y="98"/>
                    <a:pt x="11" y="93"/>
                  </a:cubicBezTo>
                  <a:cubicBezTo>
                    <a:pt x="7" y="89"/>
                    <a:pt x="4" y="83"/>
                    <a:pt x="2" y="77"/>
                  </a:cubicBezTo>
                  <a:cubicBezTo>
                    <a:pt x="0" y="71"/>
                    <a:pt x="0" y="63"/>
                    <a:pt x="0" y="56"/>
                  </a:cubicBezTo>
                  <a:cubicBezTo>
                    <a:pt x="0" y="47"/>
                    <a:pt x="1" y="39"/>
                    <a:pt x="3" y="32"/>
                  </a:cubicBezTo>
                  <a:cubicBezTo>
                    <a:pt x="6" y="25"/>
                    <a:pt x="9" y="19"/>
                    <a:pt x="14" y="14"/>
                  </a:cubicBezTo>
                  <a:cubicBezTo>
                    <a:pt x="18" y="9"/>
                    <a:pt x="24" y="6"/>
                    <a:pt x="30" y="3"/>
                  </a:cubicBezTo>
                  <a:cubicBezTo>
                    <a:pt x="36" y="1"/>
                    <a:pt x="43" y="0"/>
                    <a:pt x="51" y="0"/>
                  </a:cubicBezTo>
                  <a:cubicBezTo>
                    <a:pt x="56" y="0"/>
                    <a:pt x="61" y="0"/>
                    <a:pt x="66" y="2"/>
                  </a:cubicBezTo>
                  <a:cubicBezTo>
                    <a:pt x="71" y="3"/>
                    <a:pt x="75" y="5"/>
                    <a:pt x="79" y="8"/>
                  </a:cubicBezTo>
                  <a:cubicBezTo>
                    <a:pt x="82" y="11"/>
                    <a:pt x="85" y="14"/>
                    <a:pt x="87" y="19"/>
                  </a:cubicBezTo>
                  <a:cubicBezTo>
                    <a:pt x="89" y="23"/>
                    <a:pt x="91" y="28"/>
                    <a:pt x="91" y="34"/>
                  </a:cubicBezTo>
                  <a:cubicBezTo>
                    <a:pt x="81" y="35"/>
                    <a:pt x="81" y="35"/>
                    <a:pt x="81" y="35"/>
                  </a:cubicBezTo>
                  <a:cubicBezTo>
                    <a:pt x="81" y="31"/>
                    <a:pt x="80" y="27"/>
                    <a:pt x="78" y="23"/>
                  </a:cubicBezTo>
                  <a:cubicBezTo>
                    <a:pt x="77" y="20"/>
                    <a:pt x="75" y="17"/>
                    <a:pt x="72" y="15"/>
                  </a:cubicBezTo>
                  <a:cubicBezTo>
                    <a:pt x="70" y="13"/>
                    <a:pt x="67" y="11"/>
                    <a:pt x="63" y="10"/>
                  </a:cubicBezTo>
                  <a:cubicBezTo>
                    <a:pt x="60" y="9"/>
                    <a:pt x="56" y="8"/>
                    <a:pt x="51" y="8"/>
                  </a:cubicBezTo>
                  <a:cubicBezTo>
                    <a:pt x="44" y="8"/>
                    <a:pt x="39" y="9"/>
                    <a:pt x="34" y="11"/>
                  </a:cubicBezTo>
                  <a:cubicBezTo>
                    <a:pt x="29" y="13"/>
                    <a:pt x="25" y="16"/>
                    <a:pt x="21" y="20"/>
                  </a:cubicBezTo>
                  <a:cubicBezTo>
                    <a:pt x="18" y="24"/>
                    <a:pt x="15" y="29"/>
                    <a:pt x="13" y="35"/>
                  </a:cubicBezTo>
                  <a:cubicBezTo>
                    <a:pt x="11" y="40"/>
                    <a:pt x="10" y="47"/>
                    <a:pt x="10" y="55"/>
                  </a:cubicBezTo>
                  <a:cubicBezTo>
                    <a:pt x="10" y="63"/>
                    <a:pt x="11" y="70"/>
                    <a:pt x="13" y="75"/>
                  </a:cubicBezTo>
                  <a:cubicBezTo>
                    <a:pt x="15" y="81"/>
                    <a:pt x="17" y="86"/>
                    <a:pt x="20" y="89"/>
                  </a:cubicBezTo>
                  <a:cubicBezTo>
                    <a:pt x="24" y="93"/>
                    <a:pt x="28" y="96"/>
                    <a:pt x="32" y="97"/>
                  </a:cubicBezTo>
                  <a:cubicBezTo>
                    <a:pt x="37" y="99"/>
                    <a:pt x="42" y="100"/>
                    <a:pt x="48" y="100"/>
                  </a:cubicBezTo>
                  <a:cubicBezTo>
                    <a:pt x="58" y="100"/>
                    <a:pt x="65" y="98"/>
                    <a:pt x="70" y="94"/>
                  </a:cubicBezTo>
                  <a:cubicBezTo>
                    <a:pt x="75" y="90"/>
                    <a:pt x="79" y="84"/>
                    <a:pt x="81" y="76"/>
                  </a:cubicBezTo>
                  <a:cubicBezTo>
                    <a:pt x="90" y="78"/>
                    <a:pt x="90" y="78"/>
                    <a:pt x="90" y="78"/>
                  </a:cubicBezTo>
                  <a:cubicBezTo>
                    <a:pt x="89" y="84"/>
                    <a:pt x="87" y="88"/>
                    <a:pt x="84" y="92"/>
                  </a:cubicBezTo>
                  <a:cubicBezTo>
                    <a:pt x="82" y="96"/>
                    <a:pt x="78" y="99"/>
                    <a:pt x="75" y="101"/>
                  </a:cubicBezTo>
                  <a:cubicBezTo>
                    <a:pt x="71" y="104"/>
                    <a:pt x="66" y="106"/>
                    <a:pt x="62" y="107"/>
                  </a:cubicBezTo>
                  <a:cubicBezTo>
                    <a:pt x="57" y="108"/>
                    <a:pt x="52" y="108"/>
                    <a:pt x="48" y="1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69" name="Freeform 90">
              <a:extLst>
                <a:ext uri="{FF2B5EF4-FFF2-40B4-BE49-F238E27FC236}">
                  <a16:creationId xmlns:a16="http://schemas.microsoft.com/office/drawing/2014/main" id="{FED3586E-E171-47CE-9017-582ADFF8641C}"/>
                </a:ext>
              </a:extLst>
            </p:cNvPr>
            <p:cNvSpPr>
              <a:spLocks/>
            </p:cNvSpPr>
            <p:nvPr/>
          </p:nvSpPr>
          <p:spPr bwMode="auto">
            <a:xfrm>
              <a:off x="941388" y="3402013"/>
              <a:ext cx="95250" cy="127000"/>
            </a:xfrm>
            <a:custGeom>
              <a:avLst/>
              <a:gdLst>
                <a:gd name="T0" fmla="*/ 60 w 60"/>
                <a:gd name="T1" fmla="*/ 80 h 80"/>
                <a:gd name="T2" fmla="*/ 52 w 60"/>
                <a:gd name="T3" fmla="*/ 80 h 80"/>
                <a:gd name="T4" fmla="*/ 52 w 60"/>
                <a:gd name="T5" fmla="*/ 43 h 80"/>
                <a:gd name="T6" fmla="*/ 8 w 60"/>
                <a:gd name="T7" fmla="*/ 43 h 80"/>
                <a:gd name="T8" fmla="*/ 8 w 60"/>
                <a:gd name="T9" fmla="*/ 80 h 80"/>
                <a:gd name="T10" fmla="*/ 0 w 60"/>
                <a:gd name="T11" fmla="*/ 80 h 80"/>
                <a:gd name="T12" fmla="*/ 0 w 60"/>
                <a:gd name="T13" fmla="*/ 0 h 80"/>
                <a:gd name="T14" fmla="*/ 8 w 60"/>
                <a:gd name="T15" fmla="*/ 0 h 80"/>
                <a:gd name="T16" fmla="*/ 8 w 60"/>
                <a:gd name="T17" fmla="*/ 36 h 80"/>
                <a:gd name="T18" fmla="*/ 52 w 60"/>
                <a:gd name="T19" fmla="*/ 36 h 80"/>
                <a:gd name="T20" fmla="*/ 52 w 60"/>
                <a:gd name="T21" fmla="*/ 0 h 80"/>
                <a:gd name="T22" fmla="*/ 60 w 60"/>
                <a:gd name="T23" fmla="*/ 0 h 80"/>
                <a:gd name="T24" fmla="*/ 60 w 60"/>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0">
                  <a:moveTo>
                    <a:pt x="60" y="80"/>
                  </a:moveTo>
                  <a:lnTo>
                    <a:pt x="52" y="80"/>
                  </a:lnTo>
                  <a:lnTo>
                    <a:pt x="52" y="43"/>
                  </a:lnTo>
                  <a:lnTo>
                    <a:pt x="8" y="43"/>
                  </a:lnTo>
                  <a:lnTo>
                    <a:pt x="8" y="80"/>
                  </a:lnTo>
                  <a:lnTo>
                    <a:pt x="0" y="80"/>
                  </a:lnTo>
                  <a:lnTo>
                    <a:pt x="0" y="0"/>
                  </a:lnTo>
                  <a:lnTo>
                    <a:pt x="8" y="0"/>
                  </a:lnTo>
                  <a:lnTo>
                    <a:pt x="8" y="36"/>
                  </a:lnTo>
                  <a:lnTo>
                    <a:pt x="52" y="36"/>
                  </a:lnTo>
                  <a:lnTo>
                    <a:pt x="52" y="0"/>
                  </a:lnTo>
                  <a:lnTo>
                    <a:pt x="60" y="0"/>
                  </a:lnTo>
                  <a:lnTo>
                    <a:pt x="60"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0" name="Freeform 91">
              <a:extLst>
                <a:ext uri="{FF2B5EF4-FFF2-40B4-BE49-F238E27FC236}">
                  <a16:creationId xmlns:a16="http://schemas.microsoft.com/office/drawing/2014/main" id="{BE73882E-4412-4B68-A4D8-DEF976EF2280}"/>
                </a:ext>
              </a:extLst>
            </p:cNvPr>
            <p:cNvSpPr>
              <a:spLocks noEditPoints="1"/>
            </p:cNvSpPr>
            <p:nvPr/>
          </p:nvSpPr>
          <p:spPr bwMode="auto">
            <a:xfrm>
              <a:off x="1076325" y="3402013"/>
              <a:ext cx="107950" cy="127000"/>
            </a:xfrm>
            <a:custGeom>
              <a:avLst/>
              <a:gdLst>
                <a:gd name="T0" fmla="*/ 39 w 68"/>
                <a:gd name="T1" fmla="*/ 0 h 80"/>
                <a:gd name="T2" fmla="*/ 68 w 68"/>
                <a:gd name="T3" fmla="*/ 80 h 80"/>
                <a:gd name="T4" fmla="*/ 60 w 68"/>
                <a:gd name="T5" fmla="*/ 80 h 80"/>
                <a:gd name="T6" fmla="*/ 51 w 68"/>
                <a:gd name="T7" fmla="*/ 55 h 80"/>
                <a:gd name="T8" fmla="*/ 17 w 68"/>
                <a:gd name="T9" fmla="*/ 55 h 80"/>
                <a:gd name="T10" fmla="*/ 8 w 68"/>
                <a:gd name="T11" fmla="*/ 80 h 80"/>
                <a:gd name="T12" fmla="*/ 0 w 68"/>
                <a:gd name="T13" fmla="*/ 80 h 80"/>
                <a:gd name="T14" fmla="*/ 28 w 68"/>
                <a:gd name="T15" fmla="*/ 0 h 80"/>
                <a:gd name="T16" fmla="*/ 39 w 68"/>
                <a:gd name="T17" fmla="*/ 0 h 80"/>
                <a:gd name="T18" fmla="*/ 33 w 68"/>
                <a:gd name="T19" fmla="*/ 6 h 80"/>
                <a:gd name="T20" fmla="*/ 19 w 68"/>
                <a:gd name="T21" fmla="*/ 48 h 80"/>
                <a:gd name="T22" fmla="*/ 48 w 68"/>
                <a:gd name="T23" fmla="*/ 48 h 80"/>
                <a:gd name="T24" fmla="*/ 33 w 68"/>
                <a:gd name="T25"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80">
                  <a:moveTo>
                    <a:pt x="39" y="0"/>
                  </a:moveTo>
                  <a:lnTo>
                    <a:pt x="68" y="80"/>
                  </a:lnTo>
                  <a:lnTo>
                    <a:pt x="60" y="80"/>
                  </a:lnTo>
                  <a:lnTo>
                    <a:pt x="51" y="55"/>
                  </a:lnTo>
                  <a:lnTo>
                    <a:pt x="17" y="55"/>
                  </a:lnTo>
                  <a:lnTo>
                    <a:pt x="8" y="80"/>
                  </a:lnTo>
                  <a:lnTo>
                    <a:pt x="0" y="80"/>
                  </a:lnTo>
                  <a:lnTo>
                    <a:pt x="28" y="0"/>
                  </a:lnTo>
                  <a:lnTo>
                    <a:pt x="39" y="0"/>
                  </a:lnTo>
                  <a:close/>
                  <a:moveTo>
                    <a:pt x="33" y="6"/>
                  </a:moveTo>
                  <a:lnTo>
                    <a:pt x="19" y="48"/>
                  </a:lnTo>
                  <a:lnTo>
                    <a:pt x="48" y="48"/>
                  </a:lnTo>
                  <a:lnTo>
                    <a:pt x="3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1" name="Freeform 92">
              <a:extLst>
                <a:ext uri="{FF2B5EF4-FFF2-40B4-BE49-F238E27FC236}">
                  <a16:creationId xmlns:a16="http://schemas.microsoft.com/office/drawing/2014/main" id="{70FDE431-5803-4DAA-9EC3-FEBB357C6DBB}"/>
                </a:ext>
              </a:extLst>
            </p:cNvPr>
            <p:cNvSpPr>
              <a:spLocks/>
            </p:cNvSpPr>
            <p:nvPr/>
          </p:nvSpPr>
          <p:spPr bwMode="auto">
            <a:xfrm>
              <a:off x="1193800" y="3402013"/>
              <a:ext cx="93663" cy="127000"/>
            </a:xfrm>
            <a:custGeom>
              <a:avLst/>
              <a:gdLst>
                <a:gd name="T0" fmla="*/ 26 w 59"/>
                <a:gd name="T1" fmla="*/ 80 h 80"/>
                <a:gd name="T2" fmla="*/ 26 w 59"/>
                <a:gd name="T3" fmla="*/ 7 h 80"/>
                <a:gd name="T4" fmla="*/ 0 w 59"/>
                <a:gd name="T5" fmla="*/ 7 h 80"/>
                <a:gd name="T6" fmla="*/ 0 w 59"/>
                <a:gd name="T7" fmla="*/ 0 h 80"/>
                <a:gd name="T8" fmla="*/ 59 w 59"/>
                <a:gd name="T9" fmla="*/ 0 h 80"/>
                <a:gd name="T10" fmla="*/ 59 w 59"/>
                <a:gd name="T11" fmla="*/ 7 h 80"/>
                <a:gd name="T12" fmla="*/ 34 w 59"/>
                <a:gd name="T13" fmla="*/ 7 h 80"/>
                <a:gd name="T14" fmla="*/ 34 w 59"/>
                <a:gd name="T15" fmla="*/ 80 h 80"/>
                <a:gd name="T16" fmla="*/ 26 w 5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80">
                  <a:moveTo>
                    <a:pt x="26" y="80"/>
                  </a:moveTo>
                  <a:lnTo>
                    <a:pt x="26" y="7"/>
                  </a:lnTo>
                  <a:lnTo>
                    <a:pt x="0" y="7"/>
                  </a:lnTo>
                  <a:lnTo>
                    <a:pt x="0" y="0"/>
                  </a:lnTo>
                  <a:lnTo>
                    <a:pt x="59" y="0"/>
                  </a:lnTo>
                  <a:lnTo>
                    <a:pt x="59" y="7"/>
                  </a:lnTo>
                  <a:lnTo>
                    <a:pt x="34" y="7"/>
                  </a:lnTo>
                  <a:lnTo>
                    <a:pt x="34" y="80"/>
                  </a:lnTo>
                  <a:lnTo>
                    <a:pt x="26"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2" name="Rectangle 93">
              <a:extLst>
                <a:ext uri="{FF2B5EF4-FFF2-40B4-BE49-F238E27FC236}">
                  <a16:creationId xmlns:a16="http://schemas.microsoft.com/office/drawing/2014/main" id="{FABEA456-9A78-4B9A-AAC1-0993F3C1B9DC}"/>
                </a:ext>
              </a:extLst>
            </p:cNvPr>
            <p:cNvSpPr>
              <a:spLocks noChangeArrowheads="1"/>
            </p:cNvSpPr>
            <p:nvPr/>
          </p:nvSpPr>
          <p:spPr bwMode="auto">
            <a:xfrm>
              <a:off x="2474913" y="1909763"/>
              <a:ext cx="207963"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3" name="Rectangle 94">
              <a:extLst>
                <a:ext uri="{FF2B5EF4-FFF2-40B4-BE49-F238E27FC236}">
                  <a16:creationId xmlns:a16="http://schemas.microsoft.com/office/drawing/2014/main" id="{4E0CA19B-2798-4A25-9524-207E9CEA1ABB}"/>
                </a:ext>
              </a:extLst>
            </p:cNvPr>
            <p:cNvSpPr>
              <a:spLocks noChangeArrowheads="1"/>
            </p:cNvSpPr>
            <p:nvPr/>
          </p:nvSpPr>
          <p:spPr bwMode="auto">
            <a:xfrm>
              <a:off x="2474913" y="1951038"/>
              <a:ext cx="207963"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4" name="Rectangle 95">
              <a:extLst>
                <a:ext uri="{FF2B5EF4-FFF2-40B4-BE49-F238E27FC236}">
                  <a16:creationId xmlns:a16="http://schemas.microsoft.com/office/drawing/2014/main" id="{CE32FD86-A527-49B3-A202-AAF85E3C219D}"/>
                </a:ext>
              </a:extLst>
            </p:cNvPr>
            <p:cNvSpPr>
              <a:spLocks noChangeArrowheads="1"/>
            </p:cNvSpPr>
            <p:nvPr/>
          </p:nvSpPr>
          <p:spPr bwMode="auto">
            <a:xfrm>
              <a:off x="2474913" y="1992313"/>
              <a:ext cx="207963" cy="9525"/>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5" name="Freeform 96">
              <a:extLst>
                <a:ext uri="{FF2B5EF4-FFF2-40B4-BE49-F238E27FC236}">
                  <a16:creationId xmlns:a16="http://schemas.microsoft.com/office/drawing/2014/main" id="{E6D86A52-6201-4D3A-932C-0ED304448E3E}"/>
                </a:ext>
              </a:extLst>
            </p:cNvPr>
            <p:cNvSpPr>
              <a:spLocks noEditPoints="1"/>
            </p:cNvSpPr>
            <p:nvPr/>
          </p:nvSpPr>
          <p:spPr bwMode="auto">
            <a:xfrm>
              <a:off x="2408238" y="1835151"/>
              <a:ext cx="341313" cy="320675"/>
            </a:xfrm>
            <a:custGeom>
              <a:avLst/>
              <a:gdLst>
                <a:gd name="T0" fmla="*/ 81 w 284"/>
                <a:gd name="T1" fmla="*/ 267 h 267"/>
                <a:gd name="T2" fmla="*/ 79 w 284"/>
                <a:gd name="T3" fmla="*/ 267 h 267"/>
                <a:gd name="T4" fmla="*/ 77 w 284"/>
                <a:gd name="T5" fmla="*/ 263 h 267"/>
                <a:gd name="T6" fmla="*/ 77 w 284"/>
                <a:gd name="T7" fmla="*/ 205 h 267"/>
                <a:gd name="T8" fmla="*/ 44 w 284"/>
                <a:gd name="T9" fmla="*/ 205 h 267"/>
                <a:gd name="T10" fmla="*/ 0 w 284"/>
                <a:gd name="T11" fmla="*/ 164 h 267"/>
                <a:gd name="T12" fmla="*/ 0 w 284"/>
                <a:gd name="T13" fmla="*/ 41 h 267"/>
                <a:gd name="T14" fmla="*/ 44 w 284"/>
                <a:gd name="T15" fmla="*/ 0 h 267"/>
                <a:gd name="T16" fmla="*/ 239 w 284"/>
                <a:gd name="T17" fmla="*/ 0 h 267"/>
                <a:gd name="T18" fmla="*/ 284 w 284"/>
                <a:gd name="T19" fmla="*/ 41 h 267"/>
                <a:gd name="T20" fmla="*/ 284 w 284"/>
                <a:gd name="T21" fmla="*/ 164 h 267"/>
                <a:gd name="T22" fmla="*/ 239 w 284"/>
                <a:gd name="T23" fmla="*/ 205 h 267"/>
                <a:gd name="T24" fmla="*/ 168 w 284"/>
                <a:gd name="T25" fmla="*/ 205 h 267"/>
                <a:gd name="T26" fmla="*/ 84 w 284"/>
                <a:gd name="T27" fmla="*/ 266 h 267"/>
                <a:gd name="T28" fmla="*/ 81 w 284"/>
                <a:gd name="T29" fmla="*/ 267 h 267"/>
                <a:gd name="T30" fmla="*/ 44 w 284"/>
                <a:gd name="T31" fmla="*/ 9 h 267"/>
                <a:gd name="T32" fmla="*/ 9 w 284"/>
                <a:gd name="T33" fmla="*/ 41 h 267"/>
                <a:gd name="T34" fmla="*/ 9 w 284"/>
                <a:gd name="T35" fmla="*/ 164 h 267"/>
                <a:gd name="T36" fmla="*/ 44 w 284"/>
                <a:gd name="T37" fmla="*/ 196 h 267"/>
                <a:gd name="T38" fmla="*/ 81 w 284"/>
                <a:gd name="T39" fmla="*/ 196 h 267"/>
                <a:gd name="T40" fmla="*/ 86 w 284"/>
                <a:gd name="T41" fmla="*/ 201 h 267"/>
                <a:gd name="T42" fmla="*/ 86 w 284"/>
                <a:gd name="T43" fmla="*/ 254 h 267"/>
                <a:gd name="T44" fmla="*/ 163 w 284"/>
                <a:gd name="T45" fmla="*/ 197 h 267"/>
                <a:gd name="T46" fmla="*/ 166 w 284"/>
                <a:gd name="T47" fmla="*/ 196 h 267"/>
                <a:gd name="T48" fmla="*/ 239 w 284"/>
                <a:gd name="T49" fmla="*/ 196 h 267"/>
                <a:gd name="T50" fmla="*/ 274 w 284"/>
                <a:gd name="T51" fmla="*/ 164 h 267"/>
                <a:gd name="T52" fmla="*/ 274 w 284"/>
                <a:gd name="T53" fmla="*/ 41 h 267"/>
                <a:gd name="T54" fmla="*/ 239 w 284"/>
                <a:gd name="T55" fmla="*/ 9 h 267"/>
                <a:gd name="T56" fmla="*/ 44 w 284"/>
                <a:gd name="T57" fmla="*/ 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4" h="267">
                  <a:moveTo>
                    <a:pt x="81" y="267"/>
                  </a:moveTo>
                  <a:cubicBezTo>
                    <a:pt x="81" y="267"/>
                    <a:pt x="80" y="267"/>
                    <a:pt x="79" y="267"/>
                  </a:cubicBezTo>
                  <a:cubicBezTo>
                    <a:pt x="78" y="266"/>
                    <a:pt x="77" y="265"/>
                    <a:pt x="77" y="263"/>
                  </a:cubicBezTo>
                  <a:cubicBezTo>
                    <a:pt x="77" y="205"/>
                    <a:pt x="77" y="205"/>
                    <a:pt x="77" y="205"/>
                  </a:cubicBezTo>
                  <a:cubicBezTo>
                    <a:pt x="44" y="205"/>
                    <a:pt x="44" y="205"/>
                    <a:pt x="44" y="205"/>
                  </a:cubicBezTo>
                  <a:cubicBezTo>
                    <a:pt x="20" y="205"/>
                    <a:pt x="0" y="187"/>
                    <a:pt x="0" y="164"/>
                  </a:cubicBezTo>
                  <a:cubicBezTo>
                    <a:pt x="0" y="41"/>
                    <a:pt x="0" y="41"/>
                    <a:pt x="0" y="41"/>
                  </a:cubicBezTo>
                  <a:cubicBezTo>
                    <a:pt x="0" y="18"/>
                    <a:pt x="20" y="0"/>
                    <a:pt x="44" y="0"/>
                  </a:cubicBezTo>
                  <a:cubicBezTo>
                    <a:pt x="239" y="0"/>
                    <a:pt x="239" y="0"/>
                    <a:pt x="239" y="0"/>
                  </a:cubicBezTo>
                  <a:cubicBezTo>
                    <a:pt x="264" y="0"/>
                    <a:pt x="284" y="18"/>
                    <a:pt x="284" y="41"/>
                  </a:cubicBezTo>
                  <a:cubicBezTo>
                    <a:pt x="284" y="164"/>
                    <a:pt x="284" y="164"/>
                    <a:pt x="284" y="164"/>
                  </a:cubicBezTo>
                  <a:cubicBezTo>
                    <a:pt x="284" y="187"/>
                    <a:pt x="264" y="205"/>
                    <a:pt x="239" y="205"/>
                  </a:cubicBezTo>
                  <a:cubicBezTo>
                    <a:pt x="168" y="205"/>
                    <a:pt x="168" y="205"/>
                    <a:pt x="168" y="205"/>
                  </a:cubicBezTo>
                  <a:cubicBezTo>
                    <a:pt x="84" y="266"/>
                    <a:pt x="84" y="266"/>
                    <a:pt x="84" y="266"/>
                  </a:cubicBezTo>
                  <a:cubicBezTo>
                    <a:pt x="83" y="267"/>
                    <a:pt x="82" y="267"/>
                    <a:pt x="81" y="267"/>
                  </a:cubicBezTo>
                  <a:close/>
                  <a:moveTo>
                    <a:pt x="44" y="9"/>
                  </a:moveTo>
                  <a:cubicBezTo>
                    <a:pt x="25" y="9"/>
                    <a:pt x="9" y="23"/>
                    <a:pt x="9" y="41"/>
                  </a:cubicBezTo>
                  <a:cubicBezTo>
                    <a:pt x="9" y="164"/>
                    <a:pt x="9" y="164"/>
                    <a:pt x="9" y="164"/>
                  </a:cubicBezTo>
                  <a:cubicBezTo>
                    <a:pt x="9" y="182"/>
                    <a:pt x="25" y="196"/>
                    <a:pt x="44" y="196"/>
                  </a:cubicBezTo>
                  <a:cubicBezTo>
                    <a:pt x="81" y="196"/>
                    <a:pt x="81" y="196"/>
                    <a:pt x="81" y="196"/>
                  </a:cubicBezTo>
                  <a:cubicBezTo>
                    <a:pt x="84" y="196"/>
                    <a:pt x="86" y="198"/>
                    <a:pt x="86" y="201"/>
                  </a:cubicBezTo>
                  <a:cubicBezTo>
                    <a:pt x="86" y="254"/>
                    <a:pt x="86" y="254"/>
                    <a:pt x="86" y="254"/>
                  </a:cubicBezTo>
                  <a:cubicBezTo>
                    <a:pt x="163" y="197"/>
                    <a:pt x="163" y="197"/>
                    <a:pt x="163" y="197"/>
                  </a:cubicBezTo>
                  <a:cubicBezTo>
                    <a:pt x="164" y="197"/>
                    <a:pt x="165" y="196"/>
                    <a:pt x="166" y="196"/>
                  </a:cubicBezTo>
                  <a:cubicBezTo>
                    <a:pt x="239" y="196"/>
                    <a:pt x="239" y="196"/>
                    <a:pt x="239" y="196"/>
                  </a:cubicBezTo>
                  <a:cubicBezTo>
                    <a:pt x="259" y="196"/>
                    <a:pt x="274" y="182"/>
                    <a:pt x="274" y="164"/>
                  </a:cubicBezTo>
                  <a:cubicBezTo>
                    <a:pt x="274" y="41"/>
                    <a:pt x="274" y="41"/>
                    <a:pt x="274" y="41"/>
                  </a:cubicBezTo>
                  <a:cubicBezTo>
                    <a:pt x="274" y="23"/>
                    <a:pt x="259" y="9"/>
                    <a:pt x="239" y="9"/>
                  </a:cubicBezTo>
                  <a:lnTo>
                    <a:pt x="44" y="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6" name="Freeform 97">
              <a:extLst>
                <a:ext uri="{FF2B5EF4-FFF2-40B4-BE49-F238E27FC236}">
                  <a16:creationId xmlns:a16="http://schemas.microsoft.com/office/drawing/2014/main" id="{E803C957-9A38-4B62-AC55-FB47D1CE5544}"/>
                </a:ext>
              </a:extLst>
            </p:cNvPr>
            <p:cNvSpPr>
              <a:spLocks/>
            </p:cNvSpPr>
            <p:nvPr/>
          </p:nvSpPr>
          <p:spPr bwMode="auto">
            <a:xfrm>
              <a:off x="2513013" y="1736726"/>
              <a:ext cx="339725" cy="239713"/>
            </a:xfrm>
            <a:custGeom>
              <a:avLst/>
              <a:gdLst>
                <a:gd name="T0" fmla="*/ 239 w 283"/>
                <a:gd name="T1" fmla="*/ 200 h 200"/>
                <a:gd name="T2" fmla="*/ 206 w 283"/>
                <a:gd name="T3" fmla="*/ 200 h 200"/>
                <a:gd name="T4" fmla="*/ 206 w 283"/>
                <a:gd name="T5" fmla="*/ 191 h 200"/>
                <a:gd name="T6" fmla="*/ 239 w 283"/>
                <a:gd name="T7" fmla="*/ 191 h 200"/>
                <a:gd name="T8" fmla="*/ 274 w 283"/>
                <a:gd name="T9" fmla="*/ 159 h 200"/>
                <a:gd name="T10" fmla="*/ 274 w 283"/>
                <a:gd name="T11" fmla="*/ 41 h 200"/>
                <a:gd name="T12" fmla="*/ 239 w 283"/>
                <a:gd name="T13" fmla="*/ 9 h 200"/>
                <a:gd name="T14" fmla="*/ 44 w 283"/>
                <a:gd name="T15" fmla="*/ 9 h 200"/>
                <a:gd name="T16" fmla="*/ 9 w 283"/>
                <a:gd name="T17" fmla="*/ 41 h 200"/>
                <a:gd name="T18" fmla="*/ 9 w 283"/>
                <a:gd name="T19" fmla="*/ 73 h 200"/>
                <a:gd name="T20" fmla="*/ 0 w 283"/>
                <a:gd name="T21" fmla="*/ 73 h 200"/>
                <a:gd name="T22" fmla="*/ 0 w 283"/>
                <a:gd name="T23" fmla="*/ 41 h 200"/>
                <a:gd name="T24" fmla="*/ 44 w 283"/>
                <a:gd name="T25" fmla="*/ 0 h 200"/>
                <a:gd name="T26" fmla="*/ 239 w 283"/>
                <a:gd name="T27" fmla="*/ 0 h 200"/>
                <a:gd name="T28" fmla="*/ 283 w 283"/>
                <a:gd name="T29" fmla="*/ 41 h 200"/>
                <a:gd name="T30" fmla="*/ 283 w 283"/>
                <a:gd name="T31" fmla="*/ 159 h 200"/>
                <a:gd name="T32" fmla="*/ 239 w 283"/>
                <a:gd name="T3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200">
                  <a:moveTo>
                    <a:pt x="239" y="200"/>
                  </a:moveTo>
                  <a:cubicBezTo>
                    <a:pt x="206" y="200"/>
                    <a:pt x="206" y="200"/>
                    <a:pt x="206" y="200"/>
                  </a:cubicBezTo>
                  <a:cubicBezTo>
                    <a:pt x="206" y="191"/>
                    <a:pt x="206" y="191"/>
                    <a:pt x="206" y="191"/>
                  </a:cubicBezTo>
                  <a:cubicBezTo>
                    <a:pt x="239" y="191"/>
                    <a:pt x="239" y="191"/>
                    <a:pt x="239" y="191"/>
                  </a:cubicBezTo>
                  <a:cubicBezTo>
                    <a:pt x="258" y="191"/>
                    <a:pt x="274" y="177"/>
                    <a:pt x="274" y="159"/>
                  </a:cubicBezTo>
                  <a:cubicBezTo>
                    <a:pt x="274" y="41"/>
                    <a:pt x="274" y="41"/>
                    <a:pt x="274" y="41"/>
                  </a:cubicBezTo>
                  <a:cubicBezTo>
                    <a:pt x="274" y="23"/>
                    <a:pt x="258" y="9"/>
                    <a:pt x="239" y="9"/>
                  </a:cubicBezTo>
                  <a:cubicBezTo>
                    <a:pt x="44" y="9"/>
                    <a:pt x="44" y="9"/>
                    <a:pt x="44" y="9"/>
                  </a:cubicBezTo>
                  <a:cubicBezTo>
                    <a:pt x="24" y="9"/>
                    <a:pt x="9" y="23"/>
                    <a:pt x="9" y="41"/>
                  </a:cubicBezTo>
                  <a:cubicBezTo>
                    <a:pt x="9" y="73"/>
                    <a:pt x="9" y="73"/>
                    <a:pt x="9" y="73"/>
                  </a:cubicBezTo>
                  <a:cubicBezTo>
                    <a:pt x="0" y="73"/>
                    <a:pt x="0" y="73"/>
                    <a:pt x="0" y="73"/>
                  </a:cubicBezTo>
                  <a:cubicBezTo>
                    <a:pt x="0" y="41"/>
                    <a:pt x="0" y="41"/>
                    <a:pt x="0" y="41"/>
                  </a:cubicBezTo>
                  <a:cubicBezTo>
                    <a:pt x="0" y="18"/>
                    <a:pt x="19" y="0"/>
                    <a:pt x="44" y="0"/>
                  </a:cubicBezTo>
                  <a:cubicBezTo>
                    <a:pt x="239" y="0"/>
                    <a:pt x="239" y="0"/>
                    <a:pt x="239" y="0"/>
                  </a:cubicBezTo>
                  <a:cubicBezTo>
                    <a:pt x="263" y="0"/>
                    <a:pt x="283" y="18"/>
                    <a:pt x="283" y="41"/>
                  </a:cubicBezTo>
                  <a:cubicBezTo>
                    <a:pt x="283" y="159"/>
                    <a:pt x="283" y="159"/>
                    <a:pt x="283" y="159"/>
                  </a:cubicBezTo>
                  <a:cubicBezTo>
                    <a:pt x="283" y="182"/>
                    <a:pt x="263" y="200"/>
                    <a:pt x="239" y="20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7" name="Freeform 98">
              <a:extLst>
                <a:ext uri="{FF2B5EF4-FFF2-40B4-BE49-F238E27FC236}">
                  <a16:creationId xmlns:a16="http://schemas.microsoft.com/office/drawing/2014/main" id="{F73273CA-C66F-4C6B-9D04-28E3C26F52DD}"/>
                </a:ext>
              </a:extLst>
            </p:cNvPr>
            <p:cNvSpPr>
              <a:spLocks noEditPoints="1"/>
            </p:cNvSpPr>
            <p:nvPr/>
          </p:nvSpPr>
          <p:spPr bwMode="auto">
            <a:xfrm>
              <a:off x="935038" y="1281113"/>
              <a:ext cx="349250" cy="328613"/>
            </a:xfrm>
            <a:custGeom>
              <a:avLst/>
              <a:gdLst>
                <a:gd name="T0" fmla="*/ 106 w 291"/>
                <a:gd name="T1" fmla="*/ 274 h 274"/>
                <a:gd name="T2" fmla="*/ 104 w 291"/>
                <a:gd name="T3" fmla="*/ 274 h 274"/>
                <a:gd name="T4" fmla="*/ 101 w 291"/>
                <a:gd name="T5" fmla="*/ 270 h 274"/>
                <a:gd name="T6" fmla="*/ 101 w 291"/>
                <a:gd name="T7" fmla="*/ 221 h 274"/>
                <a:gd name="T8" fmla="*/ 0 w 291"/>
                <a:gd name="T9" fmla="*/ 121 h 274"/>
                <a:gd name="T10" fmla="*/ 0 w 291"/>
                <a:gd name="T11" fmla="*/ 100 h 274"/>
                <a:gd name="T12" fmla="*/ 106 w 291"/>
                <a:gd name="T13" fmla="*/ 0 h 274"/>
                <a:gd name="T14" fmla="*/ 185 w 291"/>
                <a:gd name="T15" fmla="*/ 0 h 274"/>
                <a:gd name="T16" fmla="*/ 291 w 291"/>
                <a:gd name="T17" fmla="*/ 100 h 274"/>
                <a:gd name="T18" fmla="*/ 291 w 291"/>
                <a:gd name="T19" fmla="*/ 121 h 274"/>
                <a:gd name="T20" fmla="*/ 186 w 291"/>
                <a:gd name="T21" fmla="*/ 221 h 274"/>
                <a:gd name="T22" fmla="*/ 108 w 291"/>
                <a:gd name="T23" fmla="*/ 273 h 274"/>
                <a:gd name="T24" fmla="*/ 106 w 291"/>
                <a:gd name="T25" fmla="*/ 274 h 274"/>
                <a:gd name="T26" fmla="*/ 106 w 291"/>
                <a:gd name="T27" fmla="*/ 9 h 274"/>
                <a:gd name="T28" fmla="*/ 9 w 291"/>
                <a:gd name="T29" fmla="*/ 100 h 274"/>
                <a:gd name="T30" fmla="*/ 9 w 291"/>
                <a:gd name="T31" fmla="*/ 121 h 274"/>
                <a:gd name="T32" fmla="*/ 106 w 291"/>
                <a:gd name="T33" fmla="*/ 212 h 274"/>
                <a:gd name="T34" fmla="*/ 109 w 291"/>
                <a:gd name="T35" fmla="*/ 214 h 274"/>
                <a:gd name="T36" fmla="*/ 110 w 291"/>
                <a:gd name="T37" fmla="*/ 217 h 274"/>
                <a:gd name="T38" fmla="*/ 110 w 291"/>
                <a:gd name="T39" fmla="*/ 261 h 274"/>
                <a:gd name="T40" fmla="*/ 182 w 291"/>
                <a:gd name="T41" fmla="*/ 213 h 274"/>
                <a:gd name="T42" fmla="*/ 185 w 291"/>
                <a:gd name="T43" fmla="*/ 212 h 274"/>
                <a:gd name="T44" fmla="*/ 282 w 291"/>
                <a:gd name="T45" fmla="*/ 121 h 274"/>
                <a:gd name="T46" fmla="*/ 282 w 291"/>
                <a:gd name="T47" fmla="*/ 100 h 274"/>
                <a:gd name="T48" fmla="*/ 185 w 291"/>
                <a:gd name="T49" fmla="*/ 9 h 274"/>
                <a:gd name="T50" fmla="*/ 106 w 291"/>
                <a:gd name="T51" fmla="*/ 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1" h="274">
                  <a:moveTo>
                    <a:pt x="106" y="274"/>
                  </a:moveTo>
                  <a:cubicBezTo>
                    <a:pt x="105" y="274"/>
                    <a:pt x="104" y="274"/>
                    <a:pt x="104" y="274"/>
                  </a:cubicBezTo>
                  <a:cubicBezTo>
                    <a:pt x="102" y="273"/>
                    <a:pt x="101" y="271"/>
                    <a:pt x="101" y="270"/>
                  </a:cubicBezTo>
                  <a:cubicBezTo>
                    <a:pt x="101" y="221"/>
                    <a:pt x="101" y="221"/>
                    <a:pt x="101" y="221"/>
                  </a:cubicBezTo>
                  <a:cubicBezTo>
                    <a:pt x="45" y="219"/>
                    <a:pt x="0" y="175"/>
                    <a:pt x="0" y="121"/>
                  </a:cubicBezTo>
                  <a:cubicBezTo>
                    <a:pt x="0" y="100"/>
                    <a:pt x="0" y="100"/>
                    <a:pt x="0" y="100"/>
                  </a:cubicBezTo>
                  <a:cubicBezTo>
                    <a:pt x="0" y="45"/>
                    <a:pt x="47" y="0"/>
                    <a:pt x="106" y="0"/>
                  </a:cubicBezTo>
                  <a:cubicBezTo>
                    <a:pt x="185" y="0"/>
                    <a:pt x="185" y="0"/>
                    <a:pt x="185" y="0"/>
                  </a:cubicBezTo>
                  <a:cubicBezTo>
                    <a:pt x="243" y="0"/>
                    <a:pt x="291" y="45"/>
                    <a:pt x="291" y="100"/>
                  </a:cubicBezTo>
                  <a:cubicBezTo>
                    <a:pt x="291" y="121"/>
                    <a:pt x="291" y="121"/>
                    <a:pt x="291" y="121"/>
                  </a:cubicBezTo>
                  <a:cubicBezTo>
                    <a:pt x="291" y="176"/>
                    <a:pt x="244" y="220"/>
                    <a:pt x="186" y="221"/>
                  </a:cubicBezTo>
                  <a:cubicBezTo>
                    <a:pt x="108" y="273"/>
                    <a:pt x="108" y="273"/>
                    <a:pt x="108" y="273"/>
                  </a:cubicBezTo>
                  <a:cubicBezTo>
                    <a:pt x="108" y="274"/>
                    <a:pt x="107" y="274"/>
                    <a:pt x="106" y="274"/>
                  </a:cubicBezTo>
                  <a:close/>
                  <a:moveTo>
                    <a:pt x="106" y="9"/>
                  </a:moveTo>
                  <a:cubicBezTo>
                    <a:pt x="52" y="9"/>
                    <a:pt x="9" y="50"/>
                    <a:pt x="9" y="100"/>
                  </a:cubicBezTo>
                  <a:cubicBezTo>
                    <a:pt x="9" y="121"/>
                    <a:pt x="9" y="121"/>
                    <a:pt x="9" y="121"/>
                  </a:cubicBezTo>
                  <a:cubicBezTo>
                    <a:pt x="9" y="171"/>
                    <a:pt x="52" y="212"/>
                    <a:pt x="106" y="212"/>
                  </a:cubicBezTo>
                  <a:cubicBezTo>
                    <a:pt x="107" y="212"/>
                    <a:pt x="108" y="213"/>
                    <a:pt x="109" y="214"/>
                  </a:cubicBezTo>
                  <a:cubicBezTo>
                    <a:pt x="110" y="214"/>
                    <a:pt x="110" y="216"/>
                    <a:pt x="110" y="217"/>
                  </a:cubicBezTo>
                  <a:cubicBezTo>
                    <a:pt x="110" y="261"/>
                    <a:pt x="110" y="261"/>
                    <a:pt x="110" y="261"/>
                  </a:cubicBezTo>
                  <a:cubicBezTo>
                    <a:pt x="182" y="213"/>
                    <a:pt x="182" y="213"/>
                    <a:pt x="182" y="213"/>
                  </a:cubicBezTo>
                  <a:cubicBezTo>
                    <a:pt x="183" y="213"/>
                    <a:pt x="184" y="212"/>
                    <a:pt x="185" y="212"/>
                  </a:cubicBezTo>
                  <a:cubicBezTo>
                    <a:pt x="238" y="212"/>
                    <a:pt x="282" y="171"/>
                    <a:pt x="282" y="121"/>
                  </a:cubicBezTo>
                  <a:cubicBezTo>
                    <a:pt x="282" y="100"/>
                    <a:pt x="282" y="100"/>
                    <a:pt x="282" y="100"/>
                  </a:cubicBezTo>
                  <a:cubicBezTo>
                    <a:pt x="282" y="50"/>
                    <a:pt x="238" y="9"/>
                    <a:pt x="185" y="9"/>
                  </a:cubicBezTo>
                  <a:lnTo>
                    <a:pt x="106" y="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8" name="Freeform 99">
              <a:extLst>
                <a:ext uri="{FF2B5EF4-FFF2-40B4-BE49-F238E27FC236}">
                  <a16:creationId xmlns:a16="http://schemas.microsoft.com/office/drawing/2014/main" id="{6B565E5D-AFCE-4B9E-88EE-E9F717537663}"/>
                </a:ext>
              </a:extLst>
            </p:cNvPr>
            <p:cNvSpPr>
              <a:spLocks noEditPoints="1"/>
            </p:cNvSpPr>
            <p:nvPr/>
          </p:nvSpPr>
          <p:spPr bwMode="auto">
            <a:xfrm>
              <a:off x="1011238" y="1387476"/>
              <a:ext cx="53975" cy="52388"/>
            </a:xfrm>
            <a:custGeom>
              <a:avLst/>
              <a:gdLst>
                <a:gd name="T0" fmla="*/ 23 w 45"/>
                <a:gd name="T1" fmla="*/ 43 h 43"/>
                <a:gd name="T2" fmla="*/ 0 w 45"/>
                <a:gd name="T3" fmla="*/ 21 h 43"/>
                <a:gd name="T4" fmla="*/ 23 w 45"/>
                <a:gd name="T5" fmla="*/ 0 h 43"/>
                <a:gd name="T6" fmla="*/ 45 w 45"/>
                <a:gd name="T7" fmla="*/ 21 h 43"/>
                <a:gd name="T8" fmla="*/ 23 w 45"/>
                <a:gd name="T9" fmla="*/ 43 h 43"/>
                <a:gd name="T10" fmla="*/ 23 w 45"/>
                <a:gd name="T11" fmla="*/ 9 h 43"/>
                <a:gd name="T12" fmla="*/ 10 w 45"/>
                <a:gd name="T13" fmla="*/ 21 h 43"/>
                <a:gd name="T14" fmla="*/ 23 w 45"/>
                <a:gd name="T15" fmla="*/ 34 h 43"/>
                <a:gd name="T16" fmla="*/ 36 w 45"/>
                <a:gd name="T17" fmla="*/ 21 h 43"/>
                <a:gd name="T18" fmla="*/ 23 w 45"/>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3">
                  <a:moveTo>
                    <a:pt x="23" y="43"/>
                  </a:moveTo>
                  <a:cubicBezTo>
                    <a:pt x="11" y="43"/>
                    <a:pt x="0" y="33"/>
                    <a:pt x="0" y="21"/>
                  </a:cubicBezTo>
                  <a:cubicBezTo>
                    <a:pt x="0" y="10"/>
                    <a:pt x="11" y="0"/>
                    <a:pt x="23" y="0"/>
                  </a:cubicBezTo>
                  <a:cubicBezTo>
                    <a:pt x="35" y="0"/>
                    <a:pt x="45" y="10"/>
                    <a:pt x="45" y="21"/>
                  </a:cubicBezTo>
                  <a:cubicBezTo>
                    <a:pt x="45" y="33"/>
                    <a:pt x="35" y="43"/>
                    <a:pt x="23" y="43"/>
                  </a:cubicBezTo>
                  <a:close/>
                  <a:moveTo>
                    <a:pt x="23" y="9"/>
                  </a:moveTo>
                  <a:cubicBezTo>
                    <a:pt x="16" y="9"/>
                    <a:pt x="10" y="14"/>
                    <a:pt x="10" y="21"/>
                  </a:cubicBezTo>
                  <a:cubicBezTo>
                    <a:pt x="10" y="28"/>
                    <a:pt x="16" y="34"/>
                    <a:pt x="23" y="34"/>
                  </a:cubicBezTo>
                  <a:cubicBezTo>
                    <a:pt x="30" y="34"/>
                    <a:pt x="36" y="28"/>
                    <a:pt x="36" y="21"/>
                  </a:cubicBezTo>
                  <a:cubicBezTo>
                    <a:pt x="36" y="14"/>
                    <a:pt x="30" y="9"/>
                    <a:pt x="23"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79" name="Freeform 100">
              <a:extLst>
                <a:ext uri="{FF2B5EF4-FFF2-40B4-BE49-F238E27FC236}">
                  <a16:creationId xmlns:a16="http://schemas.microsoft.com/office/drawing/2014/main" id="{27099CBF-D476-46B2-80B1-7BADD38B5E22}"/>
                </a:ext>
              </a:extLst>
            </p:cNvPr>
            <p:cNvSpPr>
              <a:spLocks noEditPoints="1"/>
            </p:cNvSpPr>
            <p:nvPr/>
          </p:nvSpPr>
          <p:spPr bwMode="auto">
            <a:xfrm>
              <a:off x="1082675" y="1387476"/>
              <a:ext cx="53975" cy="52388"/>
            </a:xfrm>
            <a:custGeom>
              <a:avLst/>
              <a:gdLst>
                <a:gd name="T0" fmla="*/ 22 w 45"/>
                <a:gd name="T1" fmla="*/ 43 h 43"/>
                <a:gd name="T2" fmla="*/ 0 w 45"/>
                <a:gd name="T3" fmla="*/ 21 h 43"/>
                <a:gd name="T4" fmla="*/ 22 w 45"/>
                <a:gd name="T5" fmla="*/ 0 h 43"/>
                <a:gd name="T6" fmla="*/ 45 w 45"/>
                <a:gd name="T7" fmla="*/ 21 h 43"/>
                <a:gd name="T8" fmla="*/ 22 w 45"/>
                <a:gd name="T9" fmla="*/ 43 h 43"/>
                <a:gd name="T10" fmla="*/ 22 w 45"/>
                <a:gd name="T11" fmla="*/ 9 h 43"/>
                <a:gd name="T12" fmla="*/ 9 w 45"/>
                <a:gd name="T13" fmla="*/ 21 h 43"/>
                <a:gd name="T14" fmla="*/ 22 w 45"/>
                <a:gd name="T15" fmla="*/ 34 h 43"/>
                <a:gd name="T16" fmla="*/ 36 w 45"/>
                <a:gd name="T17" fmla="*/ 21 h 43"/>
                <a:gd name="T18" fmla="*/ 22 w 45"/>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3">
                  <a:moveTo>
                    <a:pt x="22" y="43"/>
                  </a:moveTo>
                  <a:cubicBezTo>
                    <a:pt x="10" y="43"/>
                    <a:pt x="0" y="33"/>
                    <a:pt x="0" y="21"/>
                  </a:cubicBezTo>
                  <a:cubicBezTo>
                    <a:pt x="0" y="10"/>
                    <a:pt x="10" y="0"/>
                    <a:pt x="22" y="0"/>
                  </a:cubicBezTo>
                  <a:cubicBezTo>
                    <a:pt x="35" y="0"/>
                    <a:pt x="45" y="10"/>
                    <a:pt x="45" y="21"/>
                  </a:cubicBezTo>
                  <a:cubicBezTo>
                    <a:pt x="45" y="33"/>
                    <a:pt x="35" y="43"/>
                    <a:pt x="22" y="43"/>
                  </a:cubicBezTo>
                  <a:close/>
                  <a:moveTo>
                    <a:pt x="22" y="9"/>
                  </a:moveTo>
                  <a:cubicBezTo>
                    <a:pt x="15" y="9"/>
                    <a:pt x="9" y="14"/>
                    <a:pt x="9" y="21"/>
                  </a:cubicBezTo>
                  <a:cubicBezTo>
                    <a:pt x="9" y="28"/>
                    <a:pt x="15" y="34"/>
                    <a:pt x="22" y="34"/>
                  </a:cubicBezTo>
                  <a:cubicBezTo>
                    <a:pt x="30" y="34"/>
                    <a:pt x="36" y="28"/>
                    <a:pt x="36" y="21"/>
                  </a:cubicBezTo>
                  <a:cubicBezTo>
                    <a:pt x="36" y="14"/>
                    <a:pt x="30" y="9"/>
                    <a:pt x="22"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0" name="Freeform 101">
              <a:extLst>
                <a:ext uri="{FF2B5EF4-FFF2-40B4-BE49-F238E27FC236}">
                  <a16:creationId xmlns:a16="http://schemas.microsoft.com/office/drawing/2014/main" id="{AD590FA8-3E75-49BF-9F48-F65A8329BBDF}"/>
                </a:ext>
              </a:extLst>
            </p:cNvPr>
            <p:cNvSpPr>
              <a:spLocks noEditPoints="1"/>
            </p:cNvSpPr>
            <p:nvPr/>
          </p:nvSpPr>
          <p:spPr bwMode="auto">
            <a:xfrm>
              <a:off x="1152525" y="1387476"/>
              <a:ext cx="53975" cy="52388"/>
            </a:xfrm>
            <a:custGeom>
              <a:avLst/>
              <a:gdLst>
                <a:gd name="T0" fmla="*/ 23 w 45"/>
                <a:gd name="T1" fmla="*/ 43 h 43"/>
                <a:gd name="T2" fmla="*/ 0 w 45"/>
                <a:gd name="T3" fmla="*/ 21 h 43"/>
                <a:gd name="T4" fmla="*/ 23 w 45"/>
                <a:gd name="T5" fmla="*/ 0 h 43"/>
                <a:gd name="T6" fmla="*/ 45 w 45"/>
                <a:gd name="T7" fmla="*/ 21 h 43"/>
                <a:gd name="T8" fmla="*/ 23 w 45"/>
                <a:gd name="T9" fmla="*/ 43 h 43"/>
                <a:gd name="T10" fmla="*/ 23 w 45"/>
                <a:gd name="T11" fmla="*/ 9 h 43"/>
                <a:gd name="T12" fmla="*/ 9 w 45"/>
                <a:gd name="T13" fmla="*/ 21 h 43"/>
                <a:gd name="T14" fmla="*/ 23 w 45"/>
                <a:gd name="T15" fmla="*/ 34 h 43"/>
                <a:gd name="T16" fmla="*/ 36 w 45"/>
                <a:gd name="T17" fmla="*/ 21 h 43"/>
                <a:gd name="T18" fmla="*/ 23 w 45"/>
                <a:gd name="T1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3">
                  <a:moveTo>
                    <a:pt x="23" y="43"/>
                  </a:moveTo>
                  <a:cubicBezTo>
                    <a:pt x="10" y="43"/>
                    <a:pt x="0" y="33"/>
                    <a:pt x="0" y="21"/>
                  </a:cubicBezTo>
                  <a:cubicBezTo>
                    <a:pt x="0" y="10"/>
                    <a:pt x="10" y="0"/>
                    <a:pt x="23" y="0"/>
                  </a:cubicBezTo>
                  <a:cubicBezTo>
                    <a:pt x="35" y="0"/>
                    <a:pt x="45" y="10"/>
                    <a:pt x="45" y="21"/>
                  </a:cubicBezTo>
                  <a:cubicBezTo>
                    <a:pt x="45" y="33"/>
                    <a:pt x="35" y="43"/>
                    <a:pt x="23" y="43"/>
                  </a:cubicBezTo>
                  <a:close/>
                  <a:moveTo>
                    <a:pt x="23" y="9"/>
                  </a:moveTo>
                  <a:cubicBezTo>
                    <a:pt x="15" y="9"/>
                    <a:pt x="9" y="14"/>
                    <a:pt x="9" y="21"/>
                  </a:cubicBezTo>
                  <a:cubicBezTo>
                    <a:pt x="9" y="28"/>
                    <a:pt x="15" y="34"/>
                    <a:pt x="23" y="34"/>
                  </a:cubicBezTo>
                  <a:cubicBezTo>
                    <a:pt x="30" y="34"/>
                    <a:pt x="36" y="28"/>
                    <a:pt x="36" y="21"/>
                  </a:cubicBezTo>
                  <a:cubicBezTo>
                    <a:pt x="36" y="14"/>
                    <a:pt x="30" y="9"/>
                    <a:pt x="23"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1" name="Freeform 102">
              <a:extLst>
                <a:ext uri="{FF2B5EF4-FFF2-40B4-BE49-F238E27FC236}">
                  <a16:creationId xmlns:a16="http://schemas.microsoft.com/office/drawing/2014/main" id="{1FD0C071-9D5F-4FF7-86E4-A5C9A5281389}"/>
                </a:ext>
              </a:extLst>
            </p:cNvPr>
            <p:cNvSpPr>
              <a:spLocks/>
            </p:cNvSpPr>
            <p:nvPr/>
          </p:nvSpPr>
          <p:spPr bwMode="auto">
            <a:xfrm>
              <a:off x="234950" y="3179763"/>
              <a:ext cx="493713" cy="304800"/>
            </a:xfrm>
            <a:custGeom>
              <a:avLst/>
              <a:gdLst>
                <a:gd name="T0" fmla="*/ 407 w 411"/>
                <a:gd name="T1" fmla="*/ 253 h 253"/>
                <a:gd name="T2" fmla="*/ 104 w 411"/>
                <a:gd name="T3" fmla="*/ 253 h 253"/>
                <a:gd name="T4" fmla="*/ 0 w 411"/>
                <a:gd name="T5" fmla="*/ 131 h 253"/>
                <a:gd name="T6" fmla="*/ 0 w 411"/>
                <a:gd name="T7" fmla="*/ 5 h 253"/>
                <a:gd name="T8" fmla="*/ 5 w 411"/>
                <a:gd name="T9" fmla="*/ 0 h 253"/>
                <a:gd name="T10" fmla="*/ 10 w 411"/>
                <a:gd name="T11" fmla="*/ 5 h 253"/>
                <a:gd name="T12" fmla="*/ 10 w 411"/>
                <a:gd name="T13" fmla="*/ 131 h 253"/>
                <a:gd name="T14" fmla="*/ 104 w 411"/>
                <a:gd name="T15" fmla="*/ 244 h 253"/>
                <a:gd name="T16" fmla="*/ 407 w 411"/>
                <a:gd name="T17" fmla="*/ 244 h 253"/>
                <a:gd name="T18" fmla="*/ 411 w 411"/>
                <a:gd name="T19" fmla="*/ 249 h 253"/>
                <a:gd name="T20" fmla="*/ 407 w 411"/>
                <a:gd name="T2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1" h="253">
                  <a:moveTo>
                    <a:pt x="407" y="253"/>
                  </a:moveTo>
                  <a:cubicBezTo>
                    <a:pt x="104" y="253"/>
                    <a:pt x="104" y="253"/>
                    <a:pt x="104" y="253"/>
                  </a:cubicBezTo>
                  <a:cubicBezTo>
                    <a:pt x="47" y="253"/>
                    <a:pt x="0" y="198"/>
                    <a:pt x="0" y="131"/>
                  </a:cubicBezTo>
                  <a:cubicBezTo>
                    <a:pt x="0" y="5"/>
                    <a:pt x="0" y="5"/>
                    <a:pt x="0" y="5"/>
                  </a:cubicBezTo>
                  <a:cubicBezTo>
                    <a:pt x="0" y="2"/>
                    <a:pt x="3" y="0"/>
                    <a:pt x="5" y="0"/>
                  </a:cubicBezTo>
                  <a:cubicBezTo>
                    <a:pt x="8" y="0"/>
                    <a:pt x="10" y="2"/>
                    <a:pt x="10" y="5"/>
                  </a:cubicBezTo>
                  <a:cubicBezTo>
                    <a:pt x="10" y="131"/>
                    <a:pt x="10" y="131"/>
                    <a:pt x="10" y="131"/>
                  </a:cubicBezTo>
                  <a:cubicBezTo>
                    <a:pt x="10" y="193"/>
                    <a:pt x="52" y="244"/>
                    <a:pt x="104" y="244"/>
                  </a:cubicBezTo>
                  <a:cubicBezTo>
                    <a:pt x="407" y="244"/>
                    <a:pt x="407" y="244"/>
                    <a:pt x="407" y="244"/>
                  </a:cubicBezTo>
                  <a:cubicBezTo>
                    <a:pt x="409" y="244"/>
                    <a:pt x="411" y="246"/>
                    <a:pt x="411" y="249"/>
                  </a:cubicBezTo>
                  <a:cubicBezTo>
                    <a:pt x="411" y="251"/>
                    <a:pt x="409" y="253"/>
                    <a:pt x="407" y="253"/>
                  </a:cubicBezTo>
                  <a:close/>
                </a:path>
              </a:pathLst>
            </a:custGeom>
            <a:solidFill>
              <a:srgbClr val="1D1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2" name="Rectangle 103">
              <a:extLst>
                <a:ext uri="{FF2B5EF4-FFF2-40B4-BE49-F238E27FC236}">
                  <a16:creationId xmlns:a16="http://schemas.microsoft.com/office/drawing/2014/main" id="{B104715A-30C6-4312-9C06-E6623771FC6F}"/>
                </a:ext>
              </a:extLst>
            </p:cNvPr>
            <p:cNvSpPr>
              <a:spLocks noChangeArrowheads="1"/>
            </p:cNvSpPr>
            <p:nvPr/>
          </p:nvSpPr>
          <p:spPr bwMode="auto">
            <a:xfrm>
              <a:off x="2190750" y="1992313"/>
              <a:ext cx="223838"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3" name="Freeform 104">
              <a:extLst>
                <a:ext uri="{FF2B5EF4-FFF2-40B4-BE49-F238E27FC236}">
                  <a16:creationId xmlns:a16="http://schemas.microsoft.com/office/drawing/2014/main" id="{D6C9EECD-F056-4B8D-A59A-6860EE234923}"/>
                </a:ext>
              </a:extLst>
            </p:cNvPr>
            <p:cNvSpPr>
              <a:spLocks noEditPoints="1"/>
            </p:cNvSpPr>
            <p:nvPr/>
          </p:nvSpPr>
          <p:spPr bwMode="auto">
            <a:xfrm>
              <a:off x="3087688" y="1997076"/>
              <a:ext cx="87313" cy="14288"/>
            </a:xfrm>
            <a:custGeom>
              <a:avLst/>
              <a:gdLst>
                <a:gd name="T0" fmla="*/ 0 w 72"/>
                <a:gd name="T1" fmla="*/ 6 h 12"/>
                <a:gd name="T2" fmla="*/ 7 w 72"/>
                <a:gd name="T3" fmla="*/ 0 h 12"/>
                <a:gd name="T4" fmla="*/ 8 w 72"/>
                <a:gd name="T5" fmla="*/ 0 h 12"/>
                <a:gd name="T6" fmla="*/ 14 w 72"/>
                <a:gd name="T7" fmla="*/ 6 h 12"/>
                <a:gd name="T8" fmla="*/ 8 w 72"/>
                <a:gd name="T9" fmla="*/ 12 h 12"/>
                <a:gd name="T10" fmla="*/ 7 w 72"/>
                <a:gd name="T11" fmla="*/ 12 h 12"/>
                <a:gd name="T12" fmla="*/ 0 w 72"/>
                <a:gd name="T13" fmla="*/ 6 h 12"/>
                <a:gd name="T14" fmla="*/ 58 w 72"/>
                <a:gd name="T15" fmla="*/ 6 h 12"/>
                <a:gd name="T16" fmla="*/ 64 w 72"/>
                <a:gd name="T17" fmla="*/ 0 h 12"/>
                <a:gd name="T18" fmla="*/ 66 w 72"/>
                <a:gd name="T19" fmla="*/ 0 h 12"/>
                <a:gd name="T20" fmla="*/ 72 w 72"/>
                <a:gd name="T21" fmla="*/ 6 h 12"/>
                <a:gd name="T22" fmla="*/ 66 w 72"/>
                <a:gd name="T23" fmla="*/ 12 h 12"/>
                <a:gd name="T24" fmla="*/ 64 w 72"/>
                <a:gd name="T25" fmla="*/ 12 h 12"/>
                <a:gd name="T26" fmla="*/ 58 w 72"/>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2">
                  <a:moveTo>
                    <a:pt x="0" y="6"/>
                  </a:moveTo>
                  <a:cubicBezTo>
                    <a:pt x="0" y="2"/>
                    <a:pt x="3" y="0"/>
                    <a:pt x="7" y="0"/>
                  </a:cubicBezTo>
                  <a:cubicBezTo>
                    <a:pt x="8" y="0"/>
                    <a:pt x="8" y="0"/>
                    <a:pt x="8" y="0"/>
                  </a:cubicBezTo>
                  <a:cubicBezTo>
                    <a:pt x="11" y="0"/>
                    <a:pt x="14" y="2"/>
                    <a:pt x="14" y="6"/>
                  </a:cubicBezTo>
                  <a:cubicBezTo>
                    <a:pt x="14" y="9"/>
                    <a:pt x="11" y="12"/>
                    <a:pt x="8" y="12"/>
                  </a:cubicBezTo>
                  <a:cubicBezTo>
                    <a:pt x="7" y="12"/>
                    <a:pt x="7" y="12"/>
                    <a:pt x="7" y="12"/>
                  </a:cubicBezTo>
                  <a:cubicBezTo>
                    <a:pt x="3" y="12"/>
                    <a:pt x="0" y="9"/>
                    <a:pt x="0" y="6"/>
                  </a:cubicBezTo>
                  <a:close/>
                  <a:moveTo>
                    <a:pt x="58" y="6"/>
                  </a:moveTo>
                  <a:cubicBezTo>
                    <a:pt x="58" y="2"/>
                    <a:pt x="61" y="0"/>
                    <a:pt x="64" y="0"/>
                  </a:cubicBezTo>
                  <a:cubicBezTo>
                    <a:pt x="66" y="0"/>
                    <a:pt x="66" y="0"/>
                    <a:pt x="66" y="0"/>
                  </a:cubicBezTo>
                  <a:cubicBezTo>
                    <a:pt x="69" y="0"/>
                    <a:pt x="72" y="2"/>
                    <a:pt x="72" y="6"/>
                  </a:cubicBezTo>
                  <a:cubicBezTo>
                    <a:pt x="72" y="9"/>
                    <a:pt x="69" y="12"/>
                    <a:pt x="66" y="12"/>
                  </a:cubicBezTo>
                  <a:cubicBezTo>
                    <a:pt x="64" y="12"/>
                    <a:pt x="64" y="12"/>
                    <a:pt x="64" y="12"/>
                  </a:cubicBezTo>
                  <a:cubicBezTo>
                    <a:pt x="61" y="12"/>
                    <a:pt x="58" y="9"/>
                    <a:pt x="58"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4" name="Freeform 105">
              <a:extLst>
                <a:ext uri="{FF2B5EF4-FFF2-40B4-BE49-F238E27FC236}">
                  <a16:creationId xmlns:a16="http://schemas.microsoft.com/office/drawing/2014/main" id="{89E96DE1-E4FD-40EE-8F23-0F21F3A89AAB}"/>
                </a:ext>
              </a:extLst>
            </p:cNvPr>
            <p:cNvSpPr>
              <a:spLocks noEditPoints="1"/>
            </p:cNvSpPr>
            <p:nvPr/>
          </p:nvSpPr>
          <p:spPr bwMode="auto">
            <a:xfrm>
              <a:off x="709613" y="1695451"/>
              <a:ext cx="88900" cy="14288"/>
            </a:xfrm>
            <a:custGeom>
              <a:avLst/>
              <a:gdLst>
                <a:gd name="T0" fmla="*/ 0 w 75"/>
                <a:gd name="T1" fmla="*/ 6 h 12"/>
                <a:gd name="T2" fmla="*/ 7 w 75"/>
                <a:gd name="T3" fmla="*/ 0 h 12"/>
                <a:gd name="T4" fmla="*/ 8 w 75"/>
                <a:gd name="T5" fmla="*/ 0 h 12"/>
                <a:gd name="T6" fmla="*/ 15 w 75"/>
                <a:gd name="T7" fmla="*/ 6 h 12"/>
                <a:gd name="T8" fmla="*/ 8 w 75"/>
                <a:gd name="T9" fmla="*/ 12 h 12"/>
                <a:gd name="T10" fmla="*/ 7 w 75"/>
                <a:gd name="T11" fmla="*/ 12 h 12"/>
                <a:gd name="T12" fmla="*/ 0 w 75"/>
                <a:gd name="T13" fmla="*/ 6 h 12"/>
                <a:gd name="T14" fmla="*/ 61 w 75"/>
                <a:gd name="T15" fmla="*/ 6 h 12"/>
                <a:gd name="T16" fmla="*/ 67 w 75"/>
                <a:gd name="T17" fmla="*/ 0 h 12"/>
                <a:gd name="T18" fmla="*/ 69 w 75"/>
                <a:gd name="T19" fmla="*/ 0 h 12"/>
                <a:gd name="T20" fmla="*/ 75 w 75"/>
                <a:gd name="T21" fmla="*/ 6 h 12"/>
                <a:gd name="T22" fmla="*/ 69 w 75"/>
                <a:gd name="T23" fmla="*/ 12 h 12"/>
                <a:gd name="T24" fmla="*/ 67 w 75"/>
                <a:gd name="T25" fmla="*/ 12 h 12"/>
                <a:gd name="T26" fmla="*/ 61 w 75"/>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2">
                  <a:moveTo>
                    <a:pt x="0" y="6"/>
                  </a:moveTo>
                  <a:cubicBezTo>
                    <a:pt x="0" y="3"/>
                    <a:pt x="3" y="0"/>
                    <a:pt x="7" y="0"/>
                  </a:cubicBezTo>
                  <a:cubicBezTo>
                    <a:pt x="8" y="0"/>
                    <a:pt x="8" y="0"/>
                    <a:pt x="8" y="0"/>
                  </a:cubicBezTo>
                  <a:cubicBezTo>
                    <a:pt x="12" y="0"/>
                    <a:pt x="15" y="3"/>
                    <a:pt x="15" y="6"/>
                  </a:cubicBezTo>
                  <a:cubicBezTo>
                    <a:pt x="15" y="9"/>
                    <a:pt x="12" y="12"/>
                    <a:pt x="8" y="12"/>
                  </a:cubicBezTo>
                  <a:cubicBezTo>
                    <a:pt x="7" y="12"/>
                    <a:pt x="7" y="12"/>
                    <a:pt x="7" y="12"/>
                  </a:cubicBezTo>
                  <a:cubicBezTo>
                    <a:pt x="3" y="12"/>
                    <a:pt x="0" y="9"/>
                    <a:pt x="0" y="6"/>
                  </a:cubicBezTo>
                  <a:close/>
                  <a:moveTo>
                    <a:pt x="61" y="6"/>
                  </a:moveTo>
                  <a:cubicBezTo>
                    <a:pt x="61" y="3"/>
                    <a:pt x="64" y="0"/>
                    <a:pt x="67" y="0"/>
                  </a:cubicBezTo>
                  <a:cubicBezTo>
                    <a:pt x="69" y="0"/>
                    <a:pt x="69" y="0"/>
                    <a:pt x="69" y="0"/>
                  </a:cubicBezTo>
                  <a:cubicBezTo>
                    <a:pt x="72" y="0"/>
                    <a:pt x="75" y="3"/>
                    <a:pt x="75" y="6"/>
                  </a:cubicBezTo>
                  <a:cubicBezTo>
                    <a:pt x="75" y="9"/>
                    <a:pt x="72" y="12"/>
                    <a:pt x="69" y="12"/>
                  </a:cubicBezTo>
                  <a:cubicBezTo>
                    <a:pt x="67" y="12"/>
                    <a:pt x="67" y="12"/>
                    <a:pt x="67" y="12"/>
                  </a:cubicBezTo>
                  <a:cubicBezTo>
                    <a:pt x="64" y="12"/>
                    <a:pt x="61" y="9"/>
                    <a:pt x="61"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5" name="Freeform 106">
              <a:extLst>
                <a:ext uri="{FF2B5EF4-FFF2-40B4-BE49-F238E27FC236}">
                  <a16:creationId xmlns:a16="http://schemas.microsoft.com/office/drawing/2014/main" id="{B5675467-17F9-40AC-B2FA-508A64C1F712}"/>
                </a:ext>
              </a:extLst>
            </p:cNvPr>
            <p:cNvSpPr>
              <a:spLocks noEditPoints="1"/>
            </p:cNvSpPr>
            <p:nvPr/>
          </p:nvSpPr>
          <p:spPr bwMode="auto">
            <a:xfrm>
              <a:off x="849313" y="1695451"/>
              <a:ext cx="90488" cy="14288"/>
            </a:xfrm>
            <a:custGeom>
              <a:avLst/>
              <a:gdLst>
                <a:gd name="T0" fmla="*/ 0 w 75"/>
                <a:gd name="T1" fmla="*/ 6 h 12"/>
                <a:gd name="T2" fmla="*/ 7 w 75"/>
                <a:gd name="T3" fmla="*/ 0 h 12"/>
                <a:gd name="T4" fmla="*/ 8 w 75"/>
                <a:gd name="T5" fmla="*/ 0 h 12"/>
                <a:gd name="T6" fmla="*/ 15 w 75"/>
                <a:gd name="T7" fmla="*/ 6 h 12"/>
                <a:gd name="T8" fmla="*/ 8 w 75"/>
                <a:gd name="T9" fmla="*/ 12 h 12"/>
                <a:gd name="T10" fmla="*/ 7 w 75"/>
                <a:gd name="T11" fmla="*/ 12 h 12"/>
                <a:gd name="T12" fmla="*/ 0 w 75"/>
                <a:gd name="T13" fmla="*/ 6 h 12"/>
                <a:gd name="T14" fmla="*/ 61 w 75"/>
                <a:gd name="T15" fmla="*/ 6 h 12"/>
                <a:gd name="T16" fmla="*/ 67 w 75"/>
                <a:gd name="T17" fmla="*/ 0 h 12"/>
                <a:gd name="T18" fmla="*/ 69 w 75"/>
                <a:gd name="T19" fmla="*/ 0 h 12"/>
                <a:gd name="T20" fmla="*/ 75 w 75"/>
                <a:gd name="T21" fmla="*/ 6 h 12"/>
                <a:gd name="T22" fmla="*/ 69 w 75"/>
                <a:gd name="T23" fmla="*/ 12 h 12"/>
                <a:gd name="T24" fmla="*/ 67 w 75"/>
                <a:gd name="T25" fmla="*/ 12 h 12"/>
                <a:gd name="T26" fmla="*/ 61 w 75"/>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2">
                  <a:moveTo>
                    <a:pt x="0" y="6"/>
                  </a:moveTo>
                  <a:cubicBezTo>
                    <a:pt x="0" y="3"/>
                    <a:pt x="3" y="0"/>
                    <a:pt x="7" y="0"/>
                  </a:cubicBezTo>
                  <a:cubicBezTo>
                    <a:pt x="8" y="0"/>
                    <a:pt x="8" y="0"/>
                    <a:pt x="8" y="0"/>
                  </a:cubicBezTo>
                  <a:cubicBezTo>
                    <a:pt x="12" y="0"/>
                    <a:pt x="15" y="3"/>
                    <a:pt x="15" y="6"/>
                  </a:cubicBezTo>
                  <a:cubicBezTo>
                    <a:pt x="15" y="9"/>
                    <a:pt x="12" y="12"/>
                    <a:pt x="8" y="12"/>
                  </a:cubicBezTo>
                  <a:cubicBezTo>
                    <a:pt x="7" y="12"/>
                    <a:pt x="7" y="12"/>
                    <a:pt x="7" y="12"/>
                  </a:cubicBezTo>
                  <a:cubicBezTo>
                    <a:pt x="3" y="12"/>
                    <a:pt x="0" y="9"/>
                    <a:pt x="0" y="6"/>
                  </a:cubicBezTo>
                  <a:close/>
                  <a:moveTo>
                    <a:pt x="61" y="6"/>
                  </a:moveTo>
                  <a:cubicBezTo>
                    <a:pt x="61" y="3"/>
                    <a:pt x="64" y="0"/>
                    <a:pt x="67" y="0"/>
                  </a:cubicBezTo>
                  <a:cubicBezTo>
                    <a:pt x="69" y="0"/>
                    <a:pt x="69" y="0"/>
                    <a:pt x="69" y="0"/>
                  </a:cubicBezTo>
                  <a:cubicBezTo>
                    <a:pt x="72" y="0"/>
                    <a:pt x="75" y="3"/>
                    <a:pt x="75" y="6"/>
                  </a:cubicBezTo>
                  <a:cubicBezTo>
                    <a:pt x="75" y="9"/>
                    <a:pt x="72" y="12"/>
                    <a:pt x="69" y="12"/>
                  </a:cubicBezTo>
                  <a:cubicBezTo>
                    <a:pt x="67" y="12"/>
                    <a:pt x="67" y="12"/>
                    <a:pt x="67" y="12"/>
                  </a:cubicBezTo>
                  <a:cubicBezTo>
                    <a:pt x="64" y="12"/>
                    <a:pt x="61" y="9"/>
                    <a:pt x="61"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6" name="Freeform 107">
              <a:extLst>
                <a:ext uri="{FF2B5EF4-FFF2-40B4-BE49-F238E27FC236}">
                  <a16:creationId xmlns:a16="http://schemas.microsoft.com/office/drawing/2014/main" id="{DA3E71CD-48C8-40CC-95A0-572CA43DD16E}"/>
                </a:ext>
              </a:extLst>
            </p:cNvPr>
            <p:cNvSpPr>
              <a:spLocks noEditPoints="1"/>
            </p:cNvSpPr>
            <p:nvPr/>
          </p:nvSpPr>
          <p:spPr bwMode="auto">
            <a:xfrm>
              <a:off x="193675" y="1754188"/>
              <a:ext cx="88900" cy="14288"/>
            </a:xfrm>
            <a:custGeom>
              <a:avLst/>
              <a:gdLst>
                <a:gd name="T0" fmla="*/ 0 w 75"/>
                <a:gd name="T1" fmla="*/ 6 h 12"/>
                <a:gd name="T2" fmla="*/ 7 w 75"/>
                <a:gd name="T3" fmla="*/ 0 h 12"/>
                <a:gd name="T4" fmla="*/ 8 w 75"/>
                <a:gd name="T5" fmla="*/ 0 h 12"/>
                <a:gd name="T6" fmla="*/ 15 w 75"/>
                <a:gd name="T7" fmla="*/ 6 h 12"/>
                <a:gd name="T8" fmla="*/ 8 w 75"/>
                <a:gd name="T9" fmla="*/ 12 h 12"/>
                <a:gd name="T10" fmla="*/ 7 w 75"/>
                <a:gd name="T11" fmla="*/ 12 h 12"/>
                <a:gd name="T12" fmla="*/ 0 w 75"/>
                <a:gd name="T13" fmla="*/ 6 h 12"/>
                <a:gd name="T14" fmla="*/ 61 w 75"/>
                <a:gd name="T15" fmla="*/ 6 h 12"/>
                <a:gd name="T16" fmla="*/ 67 w 75"/>
                <a:gd name="T17" fmla="*/ 0 h 12"/>
                <a:gd name="T18" fmla="*/ 69 w 75"/>
                <a:gd name="T19" fmla="*/ 0 h 12"/>
                <a:gd name="T20" fmla="*/ 75 w 75"/>
                <a:gd name="T21" fmla="*/ 6 h 12"/>
                <a:gd name="T22" fmla="*/ 69 w 75"/>
                <a:gd name="T23" fmla="*/ 12 h 12"/>
                <a:gd name="T24" fmla="*/ 67 w 75"/>
                <a:gd name="T25" fmla="*/ 12 h 12"/>
                <a:gd name="T26" fmla="*/ 61 w 75"/>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2">
                  <a:moveTo>
                    <a:pt x="0" y="6"/>
                  </a:moveTo>
                  <a:cubicBezTo>
                    <a:pt x="0" y="3"/>
                    <a:pt x="3" y="0"/>
                    <a:pt x="7" y="0"/>
                  </a:cubicBezTo>
                  <a:cubicBezTo>
                    <a:pt x="8" y="0"/>
                    <a:pt x="8" y="0"/>
                    <a:pt x="8" y="0"/>
                  </a:cubicBezTo>
                  <a:cubicBezTo>
                    <a:pt x="12" y="0"/>
                    <a:pt x="15" y="3"/>
                    <a:pt x="15" y="6"/>
                  </a:cubicBezTo>
                  <a:cubicBezTo>
                    <a:pt x="15" y="9"/>
                    <a:pt x="12" y="12"/>
                    <a:pt x="8" y="12"/>
                  </a:cubicBezTo>
                  <a:cubicBezTo>
                    <a:pt x="7" y="12"/>
                    <a:pt x="7" y="12"/>
                    <a:pt x="7" y="12"/>
                  </a:cubicBezTo>
                  <a:cubicBezTo>
                    <a:pt x="3" y="12"/>
                    <a:pt x="0" y="9"/>
                    <a:pt x="0" y="6"/>
                  </a:cubicBezTo>
                  <a:close/>
                  <a:moveTo>
                    <a:pt x="61" y="6"/>
                  </a:moveTo>
                  <a:cubicBezTo>
                    <a:pt x="61" y="3"/>
                    <a:pt x="63" y="0"/>
                    <a:pt x="67" y="0"/>
                  </a:cubicBezTo>
                  <a:cubicBezTo>
                    <a:pt x="69" y="0"/>
                    <a:pt x="69" y="0"/>
                    <a:pt x="69" y="0"/>
                  </a:cubicBezTo>
                  <a:cubicBezTo>
                    <a:pt x="72" y="0"/>
                    <a:pt x="75" y="3"/>
                    <a:pt x="75" y="6"/>
                  </a:cubicBezTo>
                  <a:cubicBezTo>
                    <a:pt x="75" y="9"/>
                    <a:pt x="72" y="12"/>
                    <a:pt x="69" y="12"/>
                  </a:cubicBezTo>
                  <a:cubicBezTo>
                    <a:pt x="67" y="12"/>
                    <a:pt x="67" y="12"/>
                    <a:pt x="67" y="12"/>
                  </a:cubicBezTo>
                  <a:cubicBezTo>
                    <a:pt x="63" y="12"/>
                    <a:pt x="61" y="9"/>
                    <a:pt x="61"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7" name="Freeform 108">
              <a:extLst>
                <a:ext uri="{FF2B5EF4-FFF2-40B4-BE49-F238E27FC236}">
                  <a16:creationId xmlns:a16="http://schemas.microsoft.com/office/drawing/2014/main" id="{82AE6FAD-94BF-44C0-9B58-90B4615F5870}"/>
                </a:ext>
              </a:extLst>
            </p:cNvPr>
            <p:cNvSpPr>
              <a:spLocks noEditPoints="1"/>
            </p:cNvSpPr>
            <p:nvPr/>
          </p:nvSpPr>
          <p:spPr bwMode="auto">
            <a:xfrm>
              <a:off x="2886075" y="1603376"/>
              <a:ext cx="352425" cy="249238"/>
            </a:xfrm>
            <a:custGeom>
              <a:avLst/>
              <a:gdLst>
                <a:gd name="T0" fmla="*/ 204 w 222"/>
                <a:gd name="T1" fmla="*/ 157 h 157"/>
                <a:gd name="T2" fmla="*/ 176 w 222"/>
                <a:gd name="T3" fmla="*/ 157 h 157"/>
                <a:gd name="T4" fmla="*/ 176 w 222"/>
                <a:gd name="T5" fmla="*/ 151 h 157"/>
                <a:gd name="T6" fmla="*/ 204 w 222"/>
                <a:gd name="T7" fmla="*/ 151 h 157"/>
                <a:gd name="T8" fmla="*/ 204 w 222"/>
                <a:gd name="T9" fmla="*/ 157 h 157"/>
                <a:gd name="T10" fmla="*/ 146 w 222"/>
                <a:gd name="T11" fmla="*/ 157 h 157"/>
                <a:gd name="T12" fmla="*/ 117 w 222"/>
                <a:gd name="T13" fmla="*/ 157 h 157"/>
                <a:gd name="T14" fmla="*/ 117 w 222"/>
                <a:gd name="T15" fmla="*/ 151 h 157"/>
                <a:gd name="T16" fmla="*/ 146 w 222"/>
                <a:gd name="T17" fmla="*/ 151 h 157"/>
                <a:gd name="T18" fmla="*/ 146 w 222"/>
                <a:gd name="T19" fmla="*/ 157 h 157"/>
                <a:gd name="T20" fmla="*/ 88 w 222"/>
                <a:gd name="T21" fmla="*/ 157 h 157"/>
                <a:gd name="T22" fmla="*/ 58 w 222"/>
                <a:gd name="T23" fmla="*/ 157 h 157"/>
                <a:gd name="T24" fmla="*/ 58 w 222"/>
                <a:gd name="T25" fmla="*/ 151 h 157"/>
                <a:gd name="T26" fmla="*/ 88 w 222"/>
                <a:gd name="T27" fmla="*/ 151 h 157"/>
                <a:gd name="T28" fmla="*/ 88 w 222"/>
                <a:gd name="T29" fmla="*/ 157 h 157"/>
                <a:gd name="T30" fmla="*/ 29 w 222"/>
                <a:gd name="T31" fmla="*/ 157 h 157"/>
                <a:gd name="T32" fmla="*/ 0 w 222"/>
                <a:gd name="T33" fmla="*/ 157 h 157"/>
                <a:gd name="T34" fmla="*/ 0 w 222"/>
                <a:gd name="T35" fmla="*/ 151 h 157"/>
                <a:gd name="T36" fmla="*/ 29 w 222"/>
                <a:gd name="T37" fmla="*/ 151 h 157"/>
                <a:gd name="T38" fmla="*/ 29 w 222"/>
                <a:gd name="T39" fmla="*/ 157 h 157"/>
                <a:gd name="T40" fmla="*/ 222 w 222"/>
                <a:gd name="T41" fmla="*/ 139 h 157"/>
                <a:gd name="T42" fmla="*/ 216 w 222"/>
                <a:gd name="T43" fmla="*/ 139 h 157"/>
                <a:gd name="T44" fmla="*/ 216 w 222"/>
                <a:gd name="T45" fmla="*/ 111 h 157"/>
                <a:gd name="T46" fmla="*/ 222 w 222"/>
                <a:gd name="T47" fmla="*/ 111 h 157"/>
                <a:gd name="T48" fmla="*/ 222 w 222"/>
                <a:gd name="T49" fmla="*/ 139 h 157"/>
                <a:gd name="T50" fmla="*/ 222 w 222"/>
                <a:gd name="T51" fmla="*/ 83 h 157"/>
                <a:gd name="T52" fmla="*/ 216 w 222"/>
                <a:gd name="T53" fmla="*/ 83 h 157"/>
                <a:gd name="T54" fmla="*/ 216 w 222"/>
                <a:gd name="T55" fmla="*/ 55 h 157"/>
                <a:gd name="T56" fmla="*/ 222 w 222"/>
                <a:gd name="T57" fmla="*/ 55 h 157"/>
                <a:gd name="T58" fmla="*/ 222 w 222"/>
                <a:gd name="T59" fmla="*/ 83 h 157"/>
                <a:gd name="T60" fmla="*/ 222 w 222"/>
                <a:gd name="T61" fmla="*/ 27 h 157"/>
                <a:gd name="T62" fmla="*/ 216 w 222"/>
                <a:gd name="T63" fmla="*/ 27 h 157"/>
                <a:gd name="T64" fmla="*/ 216 w 222"/>
                <a:gd name="T65" fmla="*/ 0 h 157"/>
                <a:gd name="T66" fmla="*/ 222 w 222"/>
                <a:gd name="T67" fmla="*/ 0 h 157"/>
                <a:gd name="T68" fmla="*/ 222 w 222"/>
                <a:gd name="T6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57">
                  <a:moveTo>
                    <a:pt x="204" y="157"/>
                  </a:moveTo>
                  <a:lnTo>
                    <a:pt x="176" y="157"/>
                  </a:lnTo>
                  <a:lnTo>
                    <a:pt x="176" y="151"/>
                  </a:lnTo>
                  <a:lnTo>
                    <a:pt x="204" y="151"/>
                  </a:lnTo>
                  <a:lnTo>
                    <a:pt x="204" y="157"/>
                  </a:lnTo>
                  <a:close/>
                  <a:moveTo>
                    <a:pt x="146" y="157"/>
                  </a:moveTo>
                  <a:lnTo>
                    <a:pt x="117" y="157"/>
                  </a:lnTo>
                  <a:lnTo>
                    <a:pt x="117" y="151"/>
                  </a:lnTo>
                  <a:lnTo>
                    <a:pt x="146" y="151"/>
                  </a:lnTo>
                  <a:lnTo>
                    <a:pt x="146" y="157"/>
                  </a:lnTo>
                  <a:close/>
                  <a:moveTo>
                    <a:pt x="88" y="157"/>
                  </a:moveTo>
                  <a:lnTo>
                    <a:pt x="58" y="157"/>
                  </a:lnTo>
                  <a:lnTo>
                    <a:pt x="58" y="151"/>
                  </a:lnTo>
                  <a:lnTo>
                    <a:pt x="88" y="151"/>
                  </a:lnTo>
                  <a:lnTo>
                    <a:pt x="88" y="157"/>
                  </a:lnTo>
                  <a:close/>
                  <a:moveTo>
                    <a:pt x="29" y="157"/>
                  </a:moveTo>
                  <a:lnTo>
                    <a:pt x="0" y="157"/>
                  </a:lnTo>
                  <a:lnTo>
                    <a:pt x="0" y="151"/>
                  </a:lnTo>
                  <a:lnTo>
                    <a:pt x="29" y="151"/>
                  </a:lnTo>
                  <a:lnTo>
                    <a:pt x="29" y="157"/>
                  </a:lnTo>
                  <a:close/>
                  <a:moveTo>
                    <a:pt x="222" y="139"/>
                  </a:moveTo>
                  <a:lnTo>
                    <a:pt x="216" y="139"/>
                  </a:lnTo>
                  <a:lnTo>
                    <a:pt x="216" y="111"/>
                  </a:lnTo>
                  <a:lnTo>
                    <a:pt x="222" y="111"/>
                  </a:lnTo>
                  <a:lnTo>
                    <a:pt x="222" y="139"/>
                  </a:lnTo>
                  <a:close/>
                  <a:moveTo>
                    <a:pt x="222" y="83"/>
                  </a:moveTo>
                  <a:lnTo>
                    <a:pt x="216" y="83"/>
                  </a:lnTo>
                  <a:lnTo>
                    <a:pt x="216" y="55"/>
                  </a:lnTo>
                  <a:lnTo>
                    <a:pt x="222" y="55"/>
                  </a:lnTo>
                  <a:lnTo>
                    <a:pt x="222" y="83"/>
                  </a:lnTo>
                  <a:close/>
                  <a:moveTo>
                    <a:pt x="222" y="27"/>
                  </a:moveTo>
                  <a:lnTo>
                    <a:pt x="216" y="27"/>
                  </a:lnTo>
                  <a:lnTo>
                    <a:pt x="216" y="0"/>
                  </a:lnTo>
                  <a:lnTo>
                    <a:pt x="222" y="0"/>
                  </a:lnTo>
                  <a:lnTo>
                    <a:pt x="222" y="27"/>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8" name="Freeform 109">
              <a:extLst>
                <a:ext uri="{FF2B5EF4-FFF2-40B4-BE49-F238E27FC236}">
                  <a16:creationId xmlns:a16="http://schemas.microsoft.com/office/drawing/2014/main" id="{AA224AEC-F090-44C2-B02A-EBD65A8396DD}"/>
                </a:ext>
              </a:extLst>
            </p:cNvPr>
            <p:cNvSpPr>
              <a:spLocks noEditPoints="1"/>
            </p:cNvSpPr>
            <p:nvPr/>
          </p:nvSpPr>
          <p:spPr bwMode="auto">
            <a:xfrm>
              <a:off x="2190750" y="2835276"/>
              <a:ext cx="473075" cy="152400"/>
            </a:xfrm>
            <a:custGeom>
              <a:avLst/>
              <a:gdLst>
                <a:gd name="T0" fmla="*/ 282 w 298"/>
                <a:gd name="T1" fmla="*/ 96 h 96"/>
                <a:gd name="T2" fmla="*/ 255 w 298"/>
                <a:gd name="T3" fmla="*/ 96 h 96"/>
                <a:gd name="T4" fmla="*/ 255 w 298"/>
                <a:gd name="T5" fmla="*/ 89 h 96"/>
                <a:gd name="T6" fmla="*/ 282 w 298"/>
                <a:gd name="T7" fmla="*/ 89 h 96"/>
                <a:gd name="T8" fmla="*/ 282 w 298"/>
                <a:gd name="T9" fmla="*/ 96 h 96"/>
                <a:gd name="T10" fmla="*/ 228 w 298"/>
                <a:gd name="T11" fmla="*/ 96 h 96"/>
                <a:gd name="T12" fmla="*/ 201 w 298"/>
                <a:gd name="T13" fmla="*/ 96 h 96"/>
                <a:gd name="T14" fmla="*/ 201 w 298"/>
                <a:gd name="T15" fmla="*/ 89 h 96"/>
                <a:gd name="T16" fmla="*/ 228 w 298"/>
                <a:gd name="T17" fmla="*/ 89 h 96"/>
                <a:gd name="T18" fmla="*/ 228 w 298"/>
                <a:gd name="T19" fmla="*/ 96 h 96"/>
                <a:gd name="T20" fmla="*/ 174 w 298"/>
                <a:gd name="T21" fmla="*/ 96 h 96"/>
                <a:gd name="T22" fmla="*/ 146 w 298"/>
                <a:gd name="T23" fmla="*/ 96 h 96"/>
                <a:gd name="T24" fmla="*/ 146 w 298"/>
                <a:gd name="T25" fmla="*/ 89 h 96"/>
                <a:gd name="T26" fmla="*/ 174 w 298"/>
                <a:gd name="T27" fmla="*/ 89 h 96"/>
                <a:gd name="T28" fmla="*/ 174 w 298"/>
                <a:gd name="T29" fmla="*/ 96 h 96"/>
                <a:gd name="T30" fmla="*/ 119 w 298"/>
                <a:gd name="T31" fmla="*/ 96 h 96"/>
                <a:gd name="T32" fmla="*/ 92 w 298"/>
                <a:gd name="T33" fmla="*/ 96 h 96"/>
                <a:gd name="T34" fmla="*/ 92 w 298"/>
                <a:gd name="T35" fmla="*/ 89 h 96"/>
                <a:gd name="T36" fmla="*/ 119 w 298"/>
                <a:gd name="T37" fmla="*/ 89 h 96"/>
                <a:gd name="T38" fmla="*/ 119 w 298"/>
                <a:gd name="T39" fmla="*/ 96 h 96"/>
                <a:gd name="T40" fmla="*/ 65 w 298"/>
                <a:gd name="T41" fmla="*/ 96 h 96"/>
                <a:gd name="T42" fmla="*/ 38 w 298"/>
                <a:gd name="T43" fmla="*/ 96 h 96"/>
                <a:gd name="T44" fmla="*/ 38 w 298"/>
                <a:gd name="T45" fmla="*/ 89 h 96"/>
                <a:gd name="T46" fmla="*/ 65 w 298"/>
                <a:gd name="T47" fmla="*/ 89 h 96"/>
                <a:gd name="T48" fmla="*/ 65 w 298"/>
                <a:gd name="T49" fmla="*/ 96 h 96"/>
                <a:gd name="T50" fmla="*/ 10 w 298"/>
                <a:gd name="T51" fmla="*/ 96 h 96"/>
                <a:gd name="T52" fmla="*/ 0 w 298"/>
                <a:gd name="T53" fmla="*/ 96 h 96"/>
                <a:gd name="T54" fmla="*/ 0 w 298"/>
                <a:gd name="T55" fmla="*/ 89 h 96"/>
                <a:gd name="T56" fmla="*/ 10 w 298"/>
                <a:gd name="T57" fmla="*/ 89 h 96"/>
                <a:gd name="T58" fmla="*/ 10 w 298"/>
                <a:gd name="T59" fmla="*/ 96 h 96"/>
                <a:gd name="T60" fmla="*/ 298 w 298"/>
                <a:gd name="T61" fmla="*/ 78 h 96"/>
                <a:gd name="T62" fmla="*/ 292 w 298"/>
                <a:gd name="T63" fmla="*/ 78 h 96"/>
                <a:gd name="T64" fmla="*/ 292 w 298"/>
                <a:gd name="T65" fmla="*/ 52 h 96"/>
                <a:gd name="T66" fmla="*/ 298 w 298"/>
                <a:gd name="T67" fmla="*/ 52 h 96"/>
                <a:gd name="T68" fmla="*/ 298 w 298"/>
                <a:gd name="T69" fmla="*/ 78 h 96"/>
                <a:gd name="T70" fmla="*/ 298 w 298"/>
                <a:gd name="T71" fmla="*/ 26 h 96"/>
                <a:gd name="T72" fmla="*/ 292 w 298"/>
                <a:gd name="T73" fmla="*/ 26 h 96"/>
                <a:gd name="T74" fmla="*/ 292 w 298"/>
                <a:gd name="T75" fmla="*/ 0 h 96"/>
                <a:gd name="T76" fmla="*/ 298 w 298"/>
                <a:gd name="T77" fmla="*/ 0 h 96"/>
                <a:gd name="T78" fmla="*/ 298 w 298"/>
                <a:gd name="T79" fmla="*/ 2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96">
                  <a:moveTo>
                    <a:pt x="282" y="96"/>
                  </a:moveTo>
                  <a:lnTo>
                    <a:pt x="255" y="96"/>
                  </a:lnTo>
                  <a:lnTo>
                    <a:pt x="255" y="89"/>
                  </a:lnTo>
                  <a:lnTo>
                    <a:pt x="282" y="89"/>
                  </a:lnTo>
                  <a:lnTo>
                    <a:pt x="282" y="96"/>
                  </a:lnTo>
                  <a:close/>
                  <a:moveTo>
                    <a:pt x="228" y="96"/>
                  </a:moveTo>
                  <a:lnTo>
                    <a:pt x="201" y="96"/>
                  </a:lnTo>
                  <a:lnTo>
                    <a:pt x="201" y="89"/>
                  </a:lnTo>
                  <a:lnTo>
                    <a:pt x="228" y="89"/>
                  </a:lnTo>
                  <a:lnTo>
                    <a:pt x="228" y="96"/>
                  </a:lnTo>
                  <a:close/>
                  <a:moveTo>
                    <a:pt x="174" y="96"/>
                  </a:moveTo>
                  <a:lnTo>
                    <a:pt x="146" y="96"/>
                  </a:lnTo>
                  <a:lnTo>
                    <a:pt x="146" y="89"/>
                  </a:lnTo>
                  <a:lnTo>
                    <a:pt x="174" y="89"/>
                  </a:lnTo>
                  <a:lnTo>
                    <a:pt x="174" y="96"/>
                  </a:lnTo>
                  <a:close/>
                  <a:moveTo>
                    <a:pt x="119" y="96"/>
                  </a:moveTo>
                  <a:lnTo>
                    <a:pt x="92" y="96"/>
                  </a:lnTo>
                  <a:lnTo>
                    <a:pt x="92" y="89"/>
                  </a:lnTo>
                  <a:lnTo>
                    <a:pt x="119" y="89"/>
                  </a:lnTo>
                  <a:lnTo>
                    <a:pt x="119" y="96"/>
                  </a:lnTo>
                  <a:close/>
                  <a:moveTo>
                    <a:pt x="65" y="96"/>
                  </a:moveTo>
                  <a:lnTo>
                    <a:pt x="38" y="96"/>
                  </a:lnTo>
                  <a:lnTo>
                    <a:pt x="38" y="89"/>
                  </a:lnTo>
                  <a:lnTo>
                    <a:pt x="65" y="89"/>
                  </a:lnTo>
                  <a:lnTo>
                    <a:pt x="65" y="96"/>
                  </a:lnTo>
                  <a:close/>
                  <a:moveTo>
                    <a:pt x="10" y="96"/>
                  </a:moveTo>
                  <a:lnTo>
                    <a:pt x="0" y="96"/>
                  </a:lnTo>
                  <a:lnTo>
                    <a:pt x="0" y="89"/>
                  </a:lnTo>
                  <a:lnTo>
                    <a:pt x="10" y="89"/>
                  </a:lnTo>
                  <a:lnTo>
                    <a:pt x="10" y="96"/>
                  </a:lnTo>
                  <a:close/>
                  <a:moveTo>
                    <a:pt x="298" y="78"/>
                  </a:moveTo>
                  <a:lnTo>
                    <a:pt x="292" y="78"/>
                  </a:lnTo>
                  <a:lnTo>
                    <a:pt x="292" y="52"/>
                  </a:lnTo>
                  <a:lnTo>
                    <a:pt x="298" y="52"/>
                  </a:lnTo>
                  <a:lnTo>
                    <a:pt x="298" y="78"/>
                  </a:lnTo>
                  <a:close/>
                  <a:moveTo>
                    <a:pt x="298" y="26"/>
                  </a:moveTo>
                  <a:lnTo>
                    <a:pt x="292" y="26"/>
                  </a:lnTo>
                  <a:lnTo>
                    <a:pt x="292" y="0"/>
                  </a:lnTo>
                  <a:lnTo>
                    <a:pt x="298" y="0"/>
                  </a:lnTo>
                  <a:lnTo>
                    <a:pt x="298" y="26"/>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89" name="Freeform 110">
              <a:extLst>
                <a:ext uri="{FF2B5EF4-FFF2-40B4-BE49-F238E27FC236}">
                  <a16:creationId xmlns:a16="http://schemas.microsoft.com/office/drawing/2014/main" id="{6EB6AE7B-6EFD-406F-8104-113214084804}"/>
                </a:ext>
              </a:extLst>
            </p:cNvPr>
            <p:cNvSpPr>
              <a:spLocks noEditPoints="1"/>
            </p:cNvSpPr>
            <p:nvPr/>
          </p:nvSpPr>
          <p:spPr bwMode="auto">
            <a:xfrm>
              <a:off x="482600" y="2498726"/>
              <a:ext cx="971550" cy="636588"/>
            </a:xfrm>
            <a:custGeom>
              <a:avLst/>
              <a:gdLst>
                <a:gd name="T0" fmla="*/ 772 w 810"/>
                <a:gd name="T1" fmla="*/ 531 h 531"/>
                <a:gd name="T2" fmla="*/ 810 w 810"/>
                <a:gd name="T3" fmla="*/ 522 h 531"/>
                <a:gd name="T4" fmla="*/ 733 w 810"/>
                <a:gd name="T5" fmla="*/ 531 h 531"/>
                <a:gd name="T6" fmla="*/ 694 w 810"/>
                <a:gd name="T7" fmla="*/ 522 h 531"/>
                <a:gd name="T8" fmla="*/ 733 w 810"/>
                <a:gd name="T9" fmla="*/ 531 h 531"/>
                <a:gd name="T10" fmla="*/ 617 w 810"/>
                <a:gd name="T11" fmla="*/ 531 h 531"/>
                <a:gd name="T12" fmla="*/ 655 w 810"/>
                <a:gd name="T13" fmla="*/ 522 h 531"/>
                <a:gd name="T14" fmla="*/ 578 w 810"/>
                <a:gd name="T15" fmla="*/ 531 h 531"/>
                <a:gd name="T16" fmla="*/ 539 w 810"/>
                <a:gd name="T17" fmla="*/ 522 h 531"/>
                <a:gd name="T18" fmla="*/ 578 w 810"/>
                <a:gd name="T19" fmla="*/ 531 h 531"/>
                <a:gd name="T20" fmla="*/ 462 w 810"/>
                <a:gd name="T21" fmla="*/ 531 h 531"/>
                <a:gd name="T22" fmla="*/ 501 w 810"/>
                <a:gd name="T23" fmla="*/ 522 h 531"/>
                <a:gd name="T24" fmla="*/ 423 w 810"/>
                <a:gd name="T25" fmla="*/ 531 h 531"/>
                <a:gd name="T26" fmla="*/ 385 w 810"/>
                <a:gd name="T27" fmla="*/ 522 h 531"/>
                <a:gd name="T28" fmla="*/ 423 w 810"/>
                <a:gd name="T29" fmla="*/ 531 h 531"/>
                <a:gd name="T30" fmla="*/ 307 w 810"/>
                <a:gd name="T31" fmla="*/ 531 h 531"/>
                <a:gd name="T32" fmla="*/ 346 w 810"/>
                <a:gd name="T33" fmla="*/ 522 h 531"/>
                <a:gd name="T34" fmla="*/ 268 w 810"/>
                <a:gd name="T35" fmla="*/ 531 h 531"/>
                <a:gd name="T36" fmla="*/ 230 w 810"/>
                <a:gd name="T37" fmla="*/ 522 h 531"/>
                <a:gd name="T38" fmla="*/ 268 w 810"/>
                <a:gd name="T39" fmla="*/ 531 h 531"/>
                <a:gd name="T40" fmla="*/ 152 w 810"/>
                <a:gd name="T41" fmla="*/ 531 h 531"/>
                <a:gd name="T42" fmla="*/ 191 w 810"/>
                <a:gd name="T43" fmla="*/ 522 h 531"/>
                <a:gd name="T44" fmla="*/ 114 w 810"/>
                <a:gd name="T45" fmla="*/ 531 h 531"/>
                <a:gd name="T46" fmla="*/ 75 w 810"/>
                <a:gd name="T47" fmla="*/ 522 h 531"/>
                <a:gd name="T48" fmla="*/ 114 w 810"/>
                <a:gd name="T49" fmla="*/ 531 h 531"/>
                <a:gd name="T50" fmla="*/ 5 w 810"/>
                <a:gd name="T51" fmla="*/ 531 h 531"/>
                <a:gd name="T52" fmla="*/ 0 w 810"/>
                <a:gd name="T53" fmla="*/ 519 h 531"/>
                <a:gd name="T54" fmla="*/ 10 w 810"/>
                <a:gd name="T55" fmla="*/ 522 h 531"/>
                <a:gd name="T56" fmla="*/ 36 w 810"/>
                <a:gd name="T57" fmla="*/ 531 h 531"/>
                <a:gd name="T58" fmla="*/ 0 w 810"/>
                <a:gd name="T59" fmla="*/ 482 h 531"/>
                <a:gd name="T60" fmla="*/ 10 w 810"/>
                <a:gd name="T61" fmla="*/ 445 h 531"/>
                <a:gd name="T62" fmla="*/ 10 w 810"/>
                <a:gd name="T63" fmla="*/ 408 h 531"/>
                <a:gd name="T64" fmla="*/ 0 w 810"/>
                <a:gd name="T65" fmla="*/ 371 h 531"/>
                <a:gd name="T66" fmla="*/ 10 w 810"/>
                <a:gd name="T67" fmla="*/ 408 h 531"/>
                <a:gd name="T68" fmla="*/ 0 w 810"/>
                <a:gd name="T69" fmla="*/ 334 h 531"/>
                <a:gd name="T70" fmla="*/ 10 w 810"/>
                <a:gd name="T71" fmla="*/ 297 h 531"/>
                <a:gd name="T72" fmla="*/ 10 w 810"/>
                <a:gd name="T73" fmla="*/ 260 h 531"/>
                <a:gd name="T74" fmla="*/ 0 w 810"/>
                <a:gd name="T75" fmla="*/ 222 h 531"/>
                <a:gd name="T76" fmla="*/ 10 w 810"/>
                <a:gd name="T77" fmla="*/ 260 h 531"/>
                <a:gd name="T78" fmla="*/ 0 w 810"/>
                <a:gd name="T79" fmla="*/ 185 h 531"/>
                <a:gd name="T80" fmla="*/ 10 w 810"/>
                <a:gd name="T81" fmla="*/ 148 h 531"/>
                <a:gd name="T82" fmla="*/ 10 w 810"/>
                <a:gd name="T83" fmla="*/ 111 h 531"/>
                <a:gd name="T84" fmla="*/ 0 w 810"/>
                <a:gd name="T85" fmla="*/ 74 h 531"/>
                <a:gd name="T86" fmla="*/ 10 w 810"/>
                <a:gd name="T87" fmla="*/ 111 h 531"/>
                <a:gd name="T88" fmla="*/ 0 w 810"/>
                <a:gd name="T89" fmla="*/ 37 h 531"/>
                <a:gd name="T90" fmla="*/ 10 w 810"/>
                <a:gd name="T9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0" h="531">
                  <a:moveTo>
                    <a:pt x="810" y="531"/>
                  </a:moveTo>
                  <a:cubicBezTo>
                    <a:pt x="772" y="531"/>
                    <a:pt x="772" y="531"/>
                    <a:pt x="772" y="531"/>
                  </a:cubicBezTo>
                  <a:cubicBezTo>
                    <a:pt x="772" y="522"/>
                    <a:pt x="772" y="522"/>
                    <a:pt x="772" y="522"/>
                  </a:cubicBezTo>
                  <a:cubicBezTo>
                    <a:pt x="810" y="522"/>
                    <a:pt x="810" y="522"/>
                    <a:pt x="810" y="522"/>
                  </a:cubicBezTo>
                  <a:lnTo>
                    <a:pt x="810" y="531"/>
                  </a:lnTo>
                  <a:close/>
                  <a:moveTo>
                    <a:pt x="733" y="531"/>
                  </a:moveTo>
                  <a:cubicBezTo>
                    <a:pt x="694" y="531"/>
                    <a:pt x="694" y="531"/>
                    <a:pt x="694" y="531"/>
                  </a:cubicBezTo>
                  <a:cubicBezTo>
                    <a:pt x="694" y="522"/>
                    <a:pt x="694" y="522"/>
                    <a:pt x="694" y="522"/>
                  </a:cubicBezTo>
                  <a:cubicBezTo>
                    <a:pt x="733" y="522"/>
                    <a:pt x="733" y="522"/>
                    <a:pt x="733" y="522"/>
                  </a:cubicBezTo>
                  <a:lnTo>
                    <a:pt x="733" y="531"/>
                  </a:lnTo>
                  <a:close/>
                  <a:moveTo>
                    <a:pt x="655" y="531"/>
                  </a:moveTo>
                  <a:cubicBezTo>
                    <a:pt x="617" y="531"/>
                    <a:pt x="617" y="531"/>
                    <a:pt x="617" y="531"/>
                  </a:cubicBezTo>
                  <a:cubicBezTo>
                    <a:pt x="617" y="522"/>
                    <a:pt x="617" y="522"/>
                    <a:pt x="617" y="522"/>
                  </a:cubicBezTo>
                  <a:cubicBezTo>
                    <a:pt x="655" y="522"/>
                    <a:pt x="655" y="522"/>
                    <a:pt x="655" y="522"/>
                  </a:cubicBezTo>
                  <a:lnTo>
                    <a:pt x="655" y="531"/>
                  </a:lnTo>
                  <a:close/>
                  <a:moveTo>
                    <a:pt x="578" y="531"/>
                  </a:moveTo>
                  <a:cubicBezTo>
                    <a:pt x="539" y="531"/>
                    <a:pt x="539" y="531"/>
                    <a:pt x="539" y="531"/>
                  </a:cubicBezTo>
                  <a:cubicBezTo>
                    <a:pt x="539" y="522"/>
                    <a:pt x="539" y="522"/>
                    <a:pt x="539" y="522"/>
                  </a:cubicBezTo>
                  <a:cubicBezTo>
                    <a:pt x="578" y="522"/>
                    <a:pt x="578" y="522"/>
                    <a:pt x="578" y="522"/>
                  </a:cubicBezTo>
                  <a:lnTo>
                    <a:pt x="578" y="531"/>
                  </a:lnTo>
                  <a:close/>
                  <a:moveTo>
                    <a:pt x="501" y="531"/>
                  </a:moveTo>
                  <a:cubicBezTo>
                    <a:pt x="462" y="531"/>
                    <a:pt x="462" y="531"/>
                    <a:pt x="462" y="531"/>
                  </a:cubicBezTo>
                  <a:cubicBezTo>
                    <a:pt x="462" y="522"/>
                    <a:pt x="462" y="522"/>
                    <a:pt x="462" y="522"/>
                  </a:cubicBezTo>
                  <a:cubicBezTo>
                    <a:pt x="501" y="522"/>
                    <a:pt x="501" y="522"/>
                    <a:pt x="501" y="522"/>
                  </a:cubicBezTo>
                  <a:lnTo>
                    <a:pt x="501" y="531"/>
                  </a:lnTo>
                  <a:close/>
                  <a:moveTo>
                    <a:pt x="423" y="531"/>
                  </a:moveTo>
                  <a:cubicBezTo>
                    <a:pt x="385" y="531"/>
                    <a:pt x="385" y="531"/>
                    <a:pt x="385" y="531"/>
                  </a:cubicBezTo>
                  <a:cubicBezTo>
                    <a:pt x="385" y="522"/>
                    <a:pt x="385" y="522"/>
                    <a:pt x="385" y="522"/>
                  </a:cubicBezTo>
                  <a:cubicBezTo>
                    <a:pt x="423" y="522"/>
                    <a:pt x="423" y="522"/>
                    <a:pt x="423" y="522"/>
                  </a:cubicBezTo>
                  <a:lnTo>
                    <a:pt x="423" y="531"/>
                  </a:lnTo>
                  <a:close/>
                  <a:moveTo>
                    <a:pt x="346" y="531"/>
                  </a:moveTo>
                  <a:cubicBezTo>
                    <a:pt x="307" y="531"/>
                    <a:pt x="307" y="531"/>
                    <a:pt x="307" y="531"/>
                  </a:cubicBezTo>
                  <a:cubicBezTo>
                    <a:pt x="307" y="522"/>
                    <a:pt x="307" y="522"/>
                    <a:pt x="307" y="522"/>
                  </a:cubicBezTo>
                  <a:cubicBezTo>
                    <a:pt x="346" y="522"/>
                    <a:pt x="346" y="522"/>
                    <a:pt x="346" y="522"/>
                  </a:cubicBezTo>
                  <a:lnTo>
                    <a:pt x="346" y="531"/>
                  </a:lnTo>
                  <a:close/>
                  <a:moveTo>
                    <a:pt x="268" y="531"/>
                  </a:moveTo>
                  <a:cubicBezTo>
                    <a:pt x="230" y="531"/>
                    <a:pt x="230" y="531"/>
                    <a:pt x="230" y="531"/>
                  </a:cubicBezTo>
                  <a:cubicBezTo>
                    <a:pt x="230" y="522"/>
                    <a:pt x="230" y="522"/>
                    <a:pt x="230" y="522"/>
                  </a:cubicBezTo>
                  <a:cubicBezTo>
                    <a:pt x="268" y="522"/>
                    <a:pt x="268" y="522"/>
                    <a:pt x="268" y="522"/>
                  </a:cubicBezTo>
                  <a:lnTo>
                    <a:pt x="268" y="531"/>
                  </a:lnTo>
                  <a:close/>
                  <a:moveTo>
                    <a:pt x="191" y="531"/>
                  </a:moveTo>
                  <a:cubicBezTo>
                    <a:pt x="152" y="531"/>
                    <a:pt x="152" y="531"/>
                    <a:pt x="152" y="531"/>
                  </a:cubicBezTo>
                  <a:cubicBezTo>
                    <a:pt x="152" y="522"/>
                    <a:pt x="152" y="522"/>
                    <a:pt x="152" y="522"/>
                  </a:cubicBezTo>
                  <a:cubicBezTo>
                    <a:pt x="191" y="522"/>
                    <a:pt x="191" y="522"/>
                    <a:pt x="191" y="522"/>
                  </a:cubicBezTo>
                  <a:lnTo>
                    <a:pt x="191" y="531"/>
                  </a:lnTo>
                  <a:close/>
                  <a:moveTo>
                    <a:pt x="114" y="531"/>
                  </a:moveTo>
                  <a:cubicBezTo>
                    <a:pt x="75" y="531"/>
                    <a:pt x="75" y="531"/>
                    <a:pt x="75" y="531"/>
                  </a:cubicBezTo>
                  <a:cubicBezTo>
                    <a:pt x="75" y="522"/>
                    <a:pt x="75" y="522"/>
                    <a:pt x="75" y="522"/>
                  </a:cubicBezTo>
                  <a:cubicBezTo>
                    <a:pt x="114" y="522"/>
                    <a:pt x="114" y="522"/>
                    <a:pt x="114" y="522"/>
                  </a:cubicBezTo>
                  <a:lnTo>
                    <a:pt x="114" y="531"/>
                  </a:lnTo>
                  <a:close/>
                  <a:moveTo>
                    <a:pt x="36" y="531"/>
                  </a:moveTo>
                  <a:cubicBezTo>
                    <a:pt x="5" y="531"/>
                    <a:pt x="5" y="531"/>
                    <a:pt x="5" y="531"/>
                  </a:cubicBezTo>
                  <a:cubicBezTo>
                    <a:pt x="2" y="531"/>
                    <a:pt x="0" y="529"/>
                    <a:pt x="0" y="526"/>
                  </a:cubicBezTo>
                  <a:cubicBezTo>
                    <a:pt x="0" y="519"/>
                    <a:pt x="0" y="519"/>
                    <a:pt x="0" y="519"/>
                  </a:cubicBezTo>
                  <a:cubicBezTo>
                    <a:pt x="10" y="519"/>
                    <a:pt x="10" y="519"/>
                    <a:pt x="10" y="519"/>
                  </a:cubicBezTo>
                  <a:cubicBezTo>
                    <a:pt x="10" y="522"/>
                    <a:pt x="10" y="522"/>
                    <a:pt x="10" y="522"/>
                  </a:cubicBezTo>
                  <a:cubicBezTo>
                    <a:pt x="36" y="522"/>
                    <a:pt x="36" y="522"/>
                    <a:pt x="36" y="522"/>
                  </a:cubicBezTo>
                  <a:lnTo>
                    <a:pt x="36" y="531"/>
                  </a:lnTo>
                  <a:close/>
                  <a:moveTo>
                    <a:pt x="10" y="482"/>
                  </a:moveTo>
                  <a:cubicBezTo>
                    <a:pt x="0" y="482"/>
                    <a:pt x="0" y="482"/>
                    <a:pt x="0" y="482"/>
                  </a:cubicBezTo>
                  <a:cubicBezTo>
                    <a:pt x="0" y="445"/>
                    <a:pt x="0" y="445"/>
                    <a:pt x="0" y="445"/>
                  </a:cubicBezTo>
                  <a:cubicBezTo>
                    <a:pt x="10" y="445"/>
                    <a:pt x="10" y="445"/>
                    <a:pt x="10" y="445"/>
                  </a:cubicBezTo>
                  <a:lnTo>
                    <a:pt x="10" y="482"/>
                  </a:lnTo>
                  <a:close/>
                  <a:moveTo>
                    <a:pt x="10" y="408"/>
                  </a:moveTo>
                  <a:cubicBezTo>
                    <a:pt x="0" y="408"/>
                    <a:pt x="0" y="408"/>
                    <a:pt x="0" y="408"/>
                  </a:cubicBezTo>
                  <a:cubicBezTo>
                    <a:pt x="0" y="371"/>
                    <a:pt x="0" y="371"/>
                    <a:pt x="0" y="371"/>
                  </a:cubicBezTo>
                  <a:cubicBezTo>
                    <a:pt x="10" y="371"/>
                    <a:pt x="10" y="371"/>
                    <a:pt x="10" y="371"/>
                  </a:cubicBezTo>
                  <a:lnTo>
                    <a:pt x="10" y="408"/>
                  </a:lnTo>
                  <a:close/>
                  <a:moveTo>
                    <a:pt x="10" y="334"/>
                  </a:moveTo>
                  <a:cubicBezTo>
                    <a:pt x="0" y="334"/>
                    <a:pt x="0" y="334"/>
                    <a:pt x="0" y="334"/>
                  </a:cubicBezTo>
                  <a:cubicBezTo>
                    <a:pt x="0" y="297"/>
                    <a:pt x="0" y="297"/>
                    <a:pt x="0" y="297"/>
                  </a:cubicBezTo>
                  <a:cubicBezTo>
                    <a:pt x="10" y="297"/>
                    <a:pt x="10" y="297"/>
                    <a:pt x="10" y="297"/>
                  </a:cubicBezTo>
                  <a:lnTo>
                    <a:pt x="10" y="334"/>
                  </a:lnTo>
                  <a:close/>
                  <a:moveTo>
                    <a:pt x="10" y="260"/>
                  </a:moveTo>
                  <a:cubicBezTo>
                    <a:pt x="0" y="260"/>
                    <a:pt x="0" y="260"/>
                    <a:pt x="0" y="260"/>
                  </a:cubicBezTo>
                  <a:cubicBezTo>
                    <a:pt x="0" y="222"/>
                    <a:pt x="0" y="222"/>
                    <a:pt x="0" y="222"/>
                  </a:cubicBezTo>
                  <a:cubicBezTo>
                    <a:pt x="10" y="222"/>
                    <a:pt x="10" y="222"/>
                    <a:pt x="10" y="222"/>
                  </a:cubicBezTo>
                  <a:lnTo>
                    <a:pt x="10" y="260"/>
                  </a:lnTo>
                  <a:close/>
                  <a:moveTo>
                    <a:pt x="10" y="185"/>
                  </a:moveTo>
                  <a:cubicBezTo>
                    <a:pt x="0" y="185"/>
                    <a:pt x="0" y="185"/>
                    <a:pt x="0" y="185"/>
                  </a:cubicBezTo>
                  <a:cubicBezTo>
                    <a:pt x="0" y="148"/>
                    <a:pt x="0" y="148"/>
                    <a:pt x="0" y="148"/>
                  </a:cubicBezTo>
                  <a:cubicBezTo>
                    <a:pt x="10" y="148"/>
                    <a:pt x="10" y="148"/>
                    <a:pt x="10" y="148"/>
                  </a:cubicBezTo>
                  <a:lnTo>
                    <a:pt x="10" y="185"/>
                  </a:lnTo>
                  <a:close/>
                  <a:moveTo>
                    <a:pt x="10" y="111"/>
                  </a:moveTo>
                  <a:cubicBezTo>
                    <a:pt x="0" y="111"/>
                    <a:pt x="0" y="111"/>
                    <a:pt x="0" y="111"/>
                  </a:cubicBezTo>
                  <a:cubicBezTo>
                    <a:pt x="0" y="74"/>
                    <a:pt x="0" y="74"/>
                    <a:pt x="0" y="74"/>
                  </a:cubicBezTo>
                  <a:cubicBezTo>
                    <a:pt x="10" y="74"/>
                    <a:pt x="10" y="74"/>
                    <a:pt x="10" y="74"/>
                  </a:cubicBezTo>
                  <a:lnTo>
                    <a:pt x="10" y="111"/>
                  </a:lnTo>
                  <a:close/>
                  <a:moveTo>
                    <a:pt x="10" y="37"/>
                  </a:moveTo>
                  <a:cubicBezTo>
                    <a:pt x="0" y="37"/>
                    <a:pt x="0" y="37"/>
                    <a:pt x="0" y="37"/>
                  </a:cubicBezTo>
                  <a:cubicBezTo>
                    <a:pt x="0" y="0"/>
                    <a:pt x="0" y="0"/>
                    <a:pt x="0" y="0"/>
                  </a:cubicBezTo>
                  <a:cubicBezTo>
                    <a:pt x="10" y="0"/>
                    <a:pt x="10" y="0"/>
                    <a:pt x="10" y="0"/>
                  </a:cubicBezTo>
                  <a:lnTo>
                    <a:pt x="10" y="37"/>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0" name="Freeform 111">
              <a:extLst>
                <a:ext uri="{FF2B5EF4-FFF2-40B4-BE49-F238E27FC236}">
                  <a16:creationId xmlns:a16="http://schemas.microsoft.com/office/drawing/2014/main" id="{29FB5CC1-3153-44B9-85B8-25CA91D2E508}"/>
                </a:ext>
              </a:extLst>
            </p:cNvPr>
            <p:cNvSpPr>
              <a:spLocks/>
            </p:cNvSpPr>
            <p:nvPr/>
          </p:nvSpPr>
          <p:spPr bwMode="auto">
            <a:xfrm>
              <a:off x="1274763" y="2822576"/>
              <a:ext cx="144463" cy="160338"/>
            </a:xfrm>
            <a:custGeom>
              <a:avLst/>
              <a:gdLst>
                <a:gd name="T0" fmla="*/ 120 w 120"/>
                <a:gd name="T1" fmla="*/ 134 h 134"/>
                <a:gd name="T2" fmla="*/ 4 w 120"/>
                <a:gd name="T3" fmla="*/ 134 h 134"/>
                <a:gd name="T4" fmla="*/ 0 w 120"/>
                <a:gd name="T5" fmla="*/ 130 h 134"/>
                <a:gd name="T6" fmla="*/ 0 w 120"/>
                <a:gd name="T7" fmla="*/ 0 h 134"/>
                <a:gd name="T8" fmla="*/ 9 w 120"/>
                <a:gd name="T9" fmla="*/ 0 h 134"/>
                <a:gd name="T10" fmla="*/ 9 w 120"/>
                <a:gd name="T11" fmla="*/ 126 h 134"/>
                <a:gd name="T12" fmla="*/ 120 w 120"/>
                <a:gd name="T13" fmla="*/ 126 h 134"/>
                <a:gd name="T14" fmla="*/ 120 w 120"/>
                <a:gd name="T15" fmla="*/ 134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34">
                  <a:moveTo>
                    <a:pt x="120" y="134"/>
                  </a:moveTo>
                  <a:cubicBezTo>
                    <a:pt x="4" y="134"/>
                    <a:pt x="4" y="134"/>
                    <a:pt x="4" y="134"/>
                  </a:cubicBezTo>
                  <a:cubicBezTo>
                    <a:pt x="2" y="134"/>
                    <a:pt x="0" y="132"/>
                    <a:pt x="0" y="130"/>
                  </a:cubicBezTo>
                  <a:cubicBezTo>
                    <a:pt x="0" y="0"/>
                    <a:pt x="0" y="0"/>
                    <a:pt x="0" y="0"/>
                  </a:cubicBezTo>
                  <a:cubicBezTo>
                    <a:pt x="9" y="0"/>
                    <a:pt x="9" y="0"/>
                    <a:pt x="9" y="0"/>
                  </a:cubicBezTo>
                  <a:cubicBezTo>
                    <a:pt x="9" y="126"/>
                    <a:pt x="9" y="126"/>
                    <a:pt x="9" y="126"/>
                  </a:cubicBezTo>
                  <a:cubicBezTo>
                    <a:pt x="120" y="126"/>
                    <a:pt x="120" y="126"/>
                    <a:pt x="120" y="126"/>
                  </a:cubicBezTo>
                  <a:lnTo>
                    <a:pt x="120" y="13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1" name="Freeform 112">
              <a:extLst>
                <a:ext uri="{FF2B5EF4-FFF2-40B4-BE49-F238E27FC236}">
                  <a16:creationId xmlns:a16="http://schemas.microsoft.com/office/drawing/2014/main" id="{655BBBA1-F41A-4E51-AC76-86695AB436A8}"/>
                </a:ext>
              </a:extLst>
            </p:cNvPr>
            <p:cNvSpPr>
              <a:spLocks noEditPoints="1"/>
            </p:cNvSpPr>
            <p:nvPr/>
          </p:nvSpPr>
          <p:spPr bwMode="auto">
            <a:xfrm>
              <a:off x="2590800" y="3568701"/>
              <a:ext cx="88900" cy="14288"/>
            </a:xfrm>
            <a:custGeom>
              <a:avLst/>
              <a:gdLst>
                <a:gd name="T0" fmla="*/ 0 w 74"/>
                <a:gd name="T1" fmla="*/ 6 h 13"/>
                <a:gd name="T2" fmla="*/ 6 w 74"/>
                <a:gd name="T3" fmla="*/ 0 h 13"/>
                <a:gd name="T4" fmla="*/ 8 w 74"/>
                <a:gd name="T5" fmla="*/ 0 h 13"/>
                <a:gd name="T6" fmla="*/ 14 w 74"/>
                <a:gd name="T7" fmla="*/ 6 h 13"/>
                <a:gd name="T8" fmla="*/ 8 w 74"/>
                <a:gd name="T9" fmla="*/ 13 h 13"/>
                <a:gd name="T10" fmla="*/ 6 w 74"/>
                <a:gd name="T11" fmla="*/ 13 h 13"/>
                <a:gd name="T12" fmla="*/ 0 w 74"/>
                <a:gd name="T13" fmla="*/ 6 h 13"/>
                <a:gd name="T14" fmla="*/ 60 w 74"/>
                <a:gd name="T15" fmla="*/ 6 h 13"/>
                <a:gd name="T16" fmla="*/ 66 w 74"/>
                <a:gd name="T17" fmla="*/ 0 h 13"/>
                <a:gd name="T18" fmla="*/ 68 w 74"/>
                <a:gd name="T19" fmla="*/ 0 h 13"/>
                <a:gd name="T20" fmla="*/ 74 w 74"/>
                <a:gd name="T21" fmla="*/ 6 h 13"/>
                <a:gd name="T22" fmla="*/ 68 w 74"/>
                <a:gd name="T23" fmla="*/ 13 h 13"/>
                <a:gd name="T24" fmla="*/ 66 w 74"/>
                <a:gd name="T25" fmla="*/ 13 h 13"/>
                <a:gd name="T26" fmla="*/ 60 w 74"/>
                <a:gd name="T2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3">
                  <a:moveTo>
                    <a:pt x="0" y="6"/>
                  </a:moveTo>
                  <a:cubicBezTo>
                    <a:pt x="0" y="3"/>
                    <a:pt x="3" y="0"/>
                    <a:pt x="6" y="0"/>
                  </a:cubicBezTo>
                  <a:cubicBezTo>
                    <a:pt x="8" y="0"/>
                    <a:pt x="8" y="0"/>
                    <a:pt x="8" y="0"/>
                  </a:cubicBezTo>
                  <a:cubicBezTo>
                    <a:pt x="11" y="0"/>
                    <a:pt x="14" y="3"/>
                    <a:pt x="14" y="6"/>
                  </a:cubicBezTo>
                  <a:cubicBezTo>
                    <a:pt x="14" y="10"/>
                    <a:pt x="11" y="13"/>
                    <a:pt x="8" y="13"/>
                  </a:cubicBezTo>
                  <a:cubicBezTo>
                    <a:pt x="6" y="13"/>
                    <a:pt x="6" y="13"/>
                    <a:pt x="6" y="13"/>
                  </a:cubicBezTo>
                  <a:cubicBezTo>
                    <a:pt x="3" y="13"/>
                    <a:pt x="0" y="10"/>
                    <a:pt x="0" y="6"/>
                  </a:cubicBezTo>
                  <a:close/>
                  <a:moveTo>
                    <a:pt x="60" y="6"/>
                  </a:moveTo>
                  <a:cubicBezTo>
                    <a:pt x="60" y="3"/>
                    <a:pt x="63" y="0"/>
                    <a:pt x="66" y="0"/>
                  </a:cubicBezTo>
                  <a:cubicBezTo>
                    <a:pt x="68" y="0"/>
                    <a:pt x="68" y="0"/>
                    <a:pt x="68" y="0"/>
                  </a:cubicBezTo>
                  <a:cubicBezTo>
                    <a:pt x="72" y="0"/>
                    <a:pt x="74" y="3"/>
                    <a:pt x="74" y="6"/>
                  </a:cubicBezTo>
                  <a:cubicBezTo>
                    <a:pt x="74" y="10"/>
                    <a:pt x="72" y="13"/>
                    <a:pt x="68" y="13"/>
                  </a:cubicBezTo>
                  <a:cubicBezTo>
                    <a:pt x="66" y="13"/>
                    <a:pt x="66" y="13"/>
                    <a:pt x="66" y="13"/>
                  </a:cubicBezTo>
                  <a:cubicBezTo>
                    <a:pt x="63" y="13"/>
                    <a:pt x="60" y="10"/>
                    <a:pt x="6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2" name="Freeform 113">
              <a:extLst>
                <a:ext uri="{FF2B5EF4-FFF2-40B4-BE49-F238E27FC236}">
                  <a16:creationId xmlns:a16="http://schemas.microsoft.com/office/drawing/2014/main" id="{5F4DA62A-DE83-497F-A6A9-6EFB2E94D635}"/>
                </a:ext>
              </a:extLst>
            </p:cNvPr>
            <p:cNvSpPr>
              <a:spLocks noEditPoints="1"/>
            </p:cNvSpPr>
            <p:nvPr/>
          </p:nvSpPr>
          <p:spPr bwMode="auto">
            <a:xfrm>
              <a:off x="2227263" y="3084513"/>
              <a:ext cx="163513" cy="15875"/>
            </a:xfrm>
            <a:custGeom>
              <a:avLst/>
              <a:gdLst>
                <a:gd name="T0" fmla="*/ 0 w 136"/>
                <a:gd name="T1" fmla="*/ 6 h 13"/>
                <a:gd name="T2" fmla="*/ 7 w 136"/>
                <a:gd name="T3" fmla="*/ 0 h 13"/>
                <a:gd name="T4" fmla="*/ 8 w 136"/>
                <a:gd name="T5" fmla="*/ 0 h 13"/>
                <a:gd name="T6" fmla="*/ 15 w 136"/>
                <a:gd name="T7" fmla="*/ 6 h 13"/>
                <a:gd name="T8" fmla="*/ 8 w 136"/>
                <a:gd name="T9" fmla="*/ 13 h 13"/>
                <a:gd name="T10" fmla="*/ 7 w 136"/>
                <a:gd name="T11" fmla="*/ 13 h 13"/>
                <a:gd name="T12" fmla="*/ 0 w 136"/>
                <a:gd name="T13" fmla="*/ 6 h 13"/>
                <a:gd name="T14" fmla="*/ 60 w 136"/>
                <a:gd name="T15" fmla="*/ 6 h 13"/>
                <a:gd name="T16" fmla="*/ 67 w 136"/>
                <a:gd name="T17" fmla="*/ 0 h 13"/>
                <a:gd name="T18" fmla="*/ 68 w 136"/>
                <a:gd name="T19" fmla="*/ 0 h 13"/>
                <a:gd name="T20" fmla="*/ 75 w 136"/>
                <a:gd name="T21" fmla="*/ 6 h 13"/>
                <a:gd name="T22" fmla="*/ 68 w 136"/>
                <a:gd name="T23" fmla="*/ 13 h 13"/>
                <a:gd name="T24" fmla="*/ 67 w 136"/>
                <a:gd name="T25" fmla="*/ 13 h 13"/>
                <a:gd name="T26" fmla="*/ 60 w 136"/>
                <a:gd name="T27" fmla="*/ 6 h 13"/>
                <a:gd name="T28" fmla="*/ 122 w 136"/>
                <a:gd name="T29" fmla="*/ 6 h 13"/>
                <a:gd name="T30" fmla="*/ 128 w 136"/>
                <a:gd name="T31" fmla="*/ 0 h 13"/>
                <a:gd name="T32" fmla="*/ 130 w 136"/>
                <a:gd name="T33" fmla="*/ 0 h 13"/>
                <a:gd name="T34" fmla="*/ 136 w 136"/>
                <a:gd name="T35" fmla="*/ 6 h 13"/>
                <a:gd name="T36" fmla="*/ 130 w 136"/>
                <a:gd name="T37" fmla="*/ 13 h 13"/>
                <a:gd name="T38" fmla="*/ 128 w 136"/>
                <a:gd name="T39" fmla="*/ 13 h 13"/>
                <a:gd name="T40" fmla="*/ 122 w 136"/>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13">
                  <a:moveTo>
                    <a:pt x="0" y="6"/>
                  </a:moveTo>
                  <a:cubicBezTo>
                    <a:pt x="0" y="3"/>
                    <a:pt x="3" y="0"/>
                    <a:pt x="7" y="0"/>
                  </a:cubicBezTo>
                  <a:cubicBezTo>
                    <a:pt x="8" y="0"/>
                    <a:pt x="8" y="0"/>
                    <a:pt x="8" y="0"/>
                  </a:cubicBezTo>
                  <a:cubicBezTo>
                    <a:pt x="12" y="0"/>
                    <a:pt x="15" y="3"/>
                    <a:pt x="15" y="6"/>
                  </a:cubicBezTo>
                  <a:cubicBezTo>
                    <a:pt x="15" y="10"/>
                    <a:pt x="12" y="13"/>
                    <a:pt x="8" y="13"/>
                  </a:cubicBezTo>
                  <a:cubicBezTo>
                    <a:pt x="7" y="13"/>
                    <a:pt x="7" y="13"/>
                    <a:pt x="7" y="13"/>
                  </a:cubicBezTo>
                  <a:cubicBezTo>
                    <a:pt x="3" y="13"/>
                    <a:pt x="0" y="10"/>
                    <a:pt x="0" y="6"/>
                  </a:cubicBezTo>
                  <a:close/>
                  <a:moveTo>
                    <a:pt x="60" y="6"/>
                  </a:moveTo>
                  <a:cubicBezTo>
                    <a:pt x="60" y="3"/>
                    <a:pt x="63" y="0"/>
                    <a:pt x="67" y="0"/>
                  </a:cubicBezTo>
                  <a:cubicBezTo>
                    <a:pt x="68" y="0"/>
                    <a:pt x="68" y="0"/>
                    <a:pt x="68" y="0"/>
                  </a:cubicBezTo>
                  <a:cubicBezTo>
                    <a:pt x="72" y="0"/>
                    <a:pt x="75" y="3"/>
                    <a:pt x="75" y="6"/>
                  </a:cubicBezTo>
                  <a:cubicBezTo>
                    <a:pt x="75" y="10"/>
                    <a:pt x="72" y="13"/>
                    <a:pt x="68" y="13"/>
                  </a:cubicBezTo>
                  <a:cubicBezTo>
                    <a:pt x="67" y="13"/>
                    <a:pt x="67" y="13"/>
                    <a:pt x="67" y="13"/>
                  </a:cubicBezTo>
                  <a:cubicBezTo>
                    <a:pt x="63" y="13"/>
                    <a:pt x="60" y="10"/>
                    <a:pt x="60" y="6"/>
                  </a:cubicBezTo>
                  <a:close/>
                  <a:moveTo>
                    <a:pt x="122" y="6"/>
                  </a:moveTo>
                  <a:cubicBezTo>
                    <a:pt x="122" y="3"/>
                    <a:pt x="125" y="0"/>
                    <a:pt x="128" y="0"/>
                  </a:cubicBezTo>
                  <a:cubicBezTo>
                    <a:pt x="130" y="0"/>
                    <a:pt x="130" y="0"/>
                    <a:pt x="130" y="0"/>
                  </a:cubicBezTo>
                  <a:cubicBezTo>
                    <a:pt x="133" y="0"/>
                    <a:pt x="136" y="3"/>
                    <a:pt x="136" y="6"/>
                  </a:cubicBezTo>
                  <a:cubicBezTo>
                    <a:pt x="136" y="10"/>
                    <a:pt x="133" y="13"/>
                    <a:pt x="130" y="13"/>
                  </a:cubicBezTo>
                  <a:cubicBezTo>
                    <a:pt x="128" y="13"/>
                    <a:pt x="128" y="13"/>
                    <a:pt x="128" y="13"/>
                  </a:cubicBezTo>
                  <a:cubicBezTo>
                    <a:pt x="125" y="13"/>
                    <a:pt x="122" y="10"/>
                    <a:pt x="122"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3" name="Freeform 114">
              <a:extLst>
                <a:ext uri="{FF2B5EF4-FFF2-40B4-BE49-F238E27FC236}">
                  <a16:creationId xmlns:a16="http://schemas.microsoft.com/office/drawing/2014/main" id="{8D3C33BB-FF75-47B0-A4B5-5E720EFEB23A}"/>
                </a:ext>
              </a:extLst>
            </p:cNvPr>
            <p:cNvSpPr>
              <a:spLocks noEditPoints="1"/>
            </p:cNvSpPr>
            <p:nvPr/>
          </p:nvSpPr>
          <p:spPr bwMode="auto">
            <a:xfrm>
              <a:off x="1797050" y="3143251"/>
              <a:ext cx="11113" cy="184150"/>
            </a:xfrm>
            <a:custGeom>
              <a:avLst/>
              <a:gdLst>
                <a:gd name="T0" fmla="*/ 7 w 7"/>
                <a:gd name="T1" fmla="*/ 116 h 116"/>
                <a:gd name="T2" fmla="*/ 0 w 7"/>
                <a:gd name="T3" fmla="*/ 116 h 116"/>
                <a:gd name="T4" fmla="*/ 0 w 7"/>
                <a:gd name="T5" fmla="*/ 77 h 116"/>
                <a:gd name="T6" fmla="*/ 7 w 7"/>
                <a:gd name="T7" fmla="*/ 77 h 116"/>
                <a:gd name="T8" fmla="*/ 7 w 7"/>
                <a:gd name="T9" fmla="*/ 116 h 116"/>
                <a:gd name="T10" fmla="*/ 7 w 7"/>
                <a:gd name="T11" fmla="*/ 38 h 116"/>
                <a:gd name="T12" fmla="*/ 0 w 7"/>
                <a:gd name="T13" fmla="*/ 38 h 116"/>
                <a:gd name="T14" fmla="*/ 0 w 7"/>
                <a:gd name="T15" fmla="*/ 0 h 116"/>
                <a:gd name="T16" fmla="*/ 7 w 7"/>
                <a:gd name="T17" fmla="*/ 0 h 116"/>
                <a:gd name="T18" fmla="*/ 7 w 7"/>
                <a:gd name="T19"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7" y="116"/>
                  </a:moveTo>
                  <a:lnTo>
                    <a:pt x="0" y="116"/>
                  </a:lnTo>
                  <a:lnTo>
                    <a:pt x="0" y="77"/>
                  </a:lnTo>
                  <a:lnTo>
                    <a:pt x="7" y="77"/>
                  </a:lnTo>
                  <a:lnTo>
                    <a:pt x="7" y="116"/>
                  </a:lnTo>
                  <a:close/>
                  <a:moveTo>
                    <a:pt x="7" y="38"/>
                  </a:moveTo>
                  <a:lnTo>
                    <a:pt x="0" y="38"/>
                  </a:lnTo>
                  <a:lnTo>
                    <a:pt x="0" y="0"/>
                  </a:lnTo>
                  <a:lnTo>
                    <a:pt x="7" y="0"/>
                  </a:lnTo>
                  <a:lnTo>
                    <a:pt x="7" y="38"/>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4" name="Rectangle 115">
              <a:extLst>
                <a:ext uri="{FF2B5EF4-FFF2-40B4-BE49-F238E27FC236}">
                  <a16:creationId xmlns:a16="http://schemas.microsoft.com/office/drawing/2014/main" id="{7C9CFFD1-4466-42C8-BD2F-C1EA37B3A52C}"/>
                </a:ext>
              </a:extLst>
            </p:cNvPr>
            <p:cNvSpPr>
              <a:spLocks noChangeArrowheads="1"/>
            </p:cNvSpPr>
            <p:nvPr/>
          </p:nvSpPr>
          <p:spPr bwMode="auto">
            <a:xfrm>
              <a:off x="130175" y="3605213"/>
              <a:ext cx="457200" cy="7938"/>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5" name="Freeform 116">
              <a:extLst>
                <a:ext uri="{FF2B5EF4-FFF2-40B4-BE49-F238E27FC236}">
                  <a16:creationId xmlns:a16="http://schemas.microsoft.com/office/drawing/2014/main" id="{FB9777A2-EB61-43F6-8AEC-89F0E785D537}"/>
                </a:ext>
              </a:extLst>
            </p:cNvPr>
            <p:cNvSpPr>
              <a:spLocks/>
            </p:cNvSpPr>
            <p:nvPr/>
          </p:nvSpPr>
          <p:spPr bwMode="auto">
            <a:xfrm>
              <a:off x="2870200" y="1997076"/>
              <a:ext cx="184150" cy="11113"/>
            </a:xfrm>
            <a:custGeom>
              <a:avLst/>
              <a:gdLst>
                <a:gd name="T0" fmla="*/ 149 w 153"/>
                <a:gd name="T1" fmla="*/ 9 h 9"/>
                <a:gd name="T2" fmla="*/ 5 w 153"/>
                <a:gd name="T3" fmla="*/ 9 h 9"/>
                <a:gd name="T4" fmla="*/ 0 w 153"/>
                <a:gd name="T5" fmla="*/ 5 h 9"/>
                <a:gd name="T6" fmla="*/ 5 w 153"/>
                <a:gd name="T7" fmla="*/ 0 h 9"/>
                <a:gd name="T8" fmla="*/ 149 w 153"/>
                <a:gd name="T9" fmla="*/ 0 h 9"/>
                <a:gd name="T10" fmla="*/ 153 w 153"/>
                <a:gd name="T11" fmla="*/ 5 h 9"/>
                <a:gd name="T12" fmla="*/ 149 w 15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53" h="9">
                  <a:moveTo>
                    <a:pt x="149" y="9"/>
                  </a:moveTo>
                  <a:cubicBezTo>
                    <a:pt x="5" y="9"/>
                    <a:pt x="5" y="9"/>
                    <a:pt x="5" y="9"/>
                  </a:cubicBezTo>
                  <a:cubicBezTo>
                    <a:pt x="2" y="9"/>
                    <a:pt x="0" y="7"/>
                    <a:pt x="0" y="5"/>
                  </a:cubicBezTo>
                  <a:cubicBezTo>
                    <a:pt x="0" y="2"/>
                    <a:pt x="2" y="0"/>
                    <a:pt x="5" y="0"/>
                  </a:cubicBezTo>
                  <a:cubicBezTo>
                    <a:pt x="149" y="0"/>
                    <a:pt x="149" y="0"/>
                    <a:pt x="149" y="0"/>
                  </a:cubicBezTo>
                  <a:cubicBezTo>
                    <a:pt x="151" y="0"/>
                    <a:pt x="153" y="2"/>
                    <a:pt x="153" y="5"/>
                  </a:cubicBezTo>
                  <a:cubicBezTo>
                    <a:pt x="153" y="7"/>
                    <a:pt x="151" y="9"/>
                    <a:pt x="149" y="9"/>
                  </a:cubicBezTo>
                  <a:close/>
                </a:path>
              </a:pathLst>
            </a:custGeom>
            <a:solidFill>
              <a:srgbClr val="1D1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6" name="Rectangle 117">
              <a:extLst>
                <a:ext uri="{FF2B5EF4-FFF2-40B4-BE49-F238E27FC236}">
                  <a16:creationId xmlns:a16="http://schemas.microsoft.com/office/drawing/2014/main" id="{E23EB6A0-A262-495D-BB76-A30FD7F3660B}"/>
                </a:ext>
              </a:extLst>
            </p:cNvPr>
            <p:cNvSpPr>
              <a:spLocks noChangeArrowheads="1"/>
            </p:cNvSpPr>
            <p:nvPr/>
          </p:nvSpPr>
          <p:spPr bwMode="auto">
            <a:xfrm>
              <a:off x="488950" y="1697038"/>
              <a:ext cx="179388" cy="9525"/>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7" name="Rectangle 118">
              <a:extLst>
                <a:ext uri="{FF2B5EF4-FFF2-40B4-BE49-F238E27FC236}">
                  <a16:creationId xmlns:a16="http://schemas.microsoft.com/office/drawing/2014/main" id="{6114A326-18DD-4420-AF01-4BD3D41E5922}"/>
                </a:ext>
              </a:extLst>
            </p:cNvPr>
            <p:cNvSpPr>
              <a:spLocks noChangeArrowheads="1"/>
            </p:cNvSpPr>
            <p:nvPr/>
          </p:nvSpPr>
          <p:spPr bwMode="auto">
            <a:xfrm>
              <a:off x="1458913" y="3600451"/>
              <a:ext cx="180975"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8" name="Freeform 119">
              <a:extLst>
                <a:ext uri="{FF2B5EF4-FFF2-40B4-BE49-F238E27FC236}">
                  <a16:creationId xmlns:a16="http://schemas.microsoft.com/office/drawing/2014/main" id="{56364F49-4E61-4088-AFA2-AAB6B3E7AEAD}"/>
                </a:ext>
              </a:extLst>
            </p:cNvPr>
            <p:cNvSpPr>
              <a:spLocks noEditPoints="1"/>
            </p:cNvSpPr>
            <p:nvPr/>
          </p:nvSpPr>
          <p:spPr bwMode="auto">
            <a:xfrm>
              <a:off x="1065213" y="2971801"/>
              <a:ext cx="88900" cy="14288"/>
            </a:xfrm>
            <a:custGeom>
              <a:avLst/>
              <a:gdLst>
                <a:gd name="T0" fmla="*/ 0 w 75"/>
                <a:gd name="T1" fmla="*/ 6 h 12"/>
                <a:gd name="T2" fmla="*/ 6 w 75"/>
                <a:gd name="T3" fmla="*/ 0 h 12"/>
                <a:gd name="T4" fmla="*/ 8 w 75"/>
                <a:gd name="T5" fmla="*/ 0 h 12"/>
                <a:gd name="T6" fmla="*/ 14 w 75"/>
                <a:gd name="T7" fmla="*/ 6 h 12"/>
                <a:gd name="T8" fmla="*/ 8 w 75"/>
                <a:gd name="T9" fmla="*/ 12 h 12"/>
                <a:gd name="T10" fmla="*/ 6 w 75"/>
                <a:gd name="T11" fmla="*/ 12 h 12"/>
                <a:gd name="T12" fmla="*/ 0 w 75"/>
                <a:gd name="T13" fmla="*/ 6 h 12"/>
                <a:gd name="T14" fmla="*/ 60 w 75"/>
                <a:gd name="T15" fmla="*/ 6 h 12"/>
                <a:gd name="T16" fmla="*/ 67 w 75"/>
                <a:gd name="T17" fmla="*/ 0 h 12"/>
                <a:gd name="T18" fmla="*/ 68 w 75"/>
                <a:gd name="T19" fmla="*/ 0 h 12"/>
                <a:gd name="T20" fmla="*/ 75 w 75"/>
                <a:gd name="T21" fmla="*/ 6 h 12"/>
                <a:gd name="T22" fmla="*/ 68 w 75"/>
                <a:gd name="T23" fmla="*/ 12 h 12"/>
                <a:gd name="T24" fmla="*/ 67 w 75"/>
                <a:gd name="T25" fmla="*/ 12 h 12"/>
                <a:gd name="T26" fmla="*/ 60 w 75"/>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2">
                  <a:moveTo>
                    <a:pt x="0" y="6"/>
                  </a:moveTo>
                  <a:cubicBezTo>
                    <a:pt x="0" y="3"/>
                    <a:pt x="3" y="0"/>
                    <a:pt x="6" y="0"/>
                  </a:cubicBezTo>
                  <a:cubicBezTo>
                    <a:pt x="8" y="0"/>
                    <a:pt x="8" y="0"/>
                    <a:pt x="8" y="0"/>
                  </a:cubicBezTo>
                  <a:cubicBezTo>
                    <a:pt x="11" y="0"/>
                    <a:pt x="14" y="3"/>
                    <a:pt x="14" y="6"/>
                  </a:cubicBezTo>
                  <a:cubicBezTo>
                    <a:pt x="14" y="9"/>
                    <a:pt x="11" y="12"/>
                    <a:pt x="8" y="12"/>
                  </a:cubicBezTo>
                  <a:cubicBezTo>
                    <a:pt x="6" y="12"/>
                    <a:pt x="6" y="12"/>
                    <a:pt x="6" y="12"/>
                  </a:cubicBezTo>
                  <a:cubicBezTo>
                    <a:pt x="3" y="12"/>
                    <a:pt x="0" y="9"/>
                    <a:pt x="0" y="6"/>
                  </a:cubicBezTo>
                  <a:close/>
                  <a:moveTo>
                    <a:pt x="60" y="6"/>
                  </a:moveTo>
                  <a:cubicBezTo>
                    <a:pt x="60" y="3"/>
                    <a:pt x="63" y="0"/>
                    <a:pt x="67" y="0"/>
                  </a:cubicBezTo>
                  <a:cubicBezTo>
                    <a:pt x="68" y="0"/>
                    <a:pt x="68" y="0"/>
                    <a:pt x="68" y="0"/>
                  </a:cubicBezTo>
                  <a:cubicBezTo>
                    <a:pt x="72" y="0"/>
                    <a:pt x="75" y="3"/>
                    <a:pt x="75" y="6"/>
                  </a:cubicBezTo>
                  <a:cubicBezTo>
                    <a:pt x="75" y="9"/>
                    <a:pt x="72" y="12"/>
                    <a:pt x="68" y="12"/>
                  </a:cubicBezTo>
                  <a:cubicBezTo>
                    <a:pt x="67" y="12"/>
                    <a:pt x="67" y="12"/>
                    <a:pt x="67" y="12"/>
                  </a:cubicBezTo>
                  <a:cubicBezTo>
                    <a:pt x="63" y="12"/>
                    <a:pt x="60" y="9"/>
                    <a:pt x="6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99" name="Freeform 120">
              <a:extLst>
                <a:ext uri="{FF2B5EF4-FFF2-40B4-BE49-F238E27FC236}">
                  <a16:creationId xmlns:a16="http://schemas.microsoft.com/office/drawing/2014/main" id="{4D0C0E29-0806-4C45-8FBC-1584BC8FD193}"/>
                </a:ext>
              </a:extLst>
            </p:cNvPr>
            <p:cNvSpPr>
              <a:spLocks/>
            </p:cNvSpPr>
            <p:nvPr/>
          </p:nvSpPr>
          <p:spPr bwMode="auto">
            <a:xfrm>
              <a:off x="2190750" y="2297113"/>
              <a:ext cx="815975" cy="11113"/>
            </a:xfrm>
            <a:custGeom>
              <a:avLst/>
              <a:gdLst>
                <a:gd name="T0" fmla="*/ 514 w 514"/>
                <a:gd name="T1" fmla="*/ 7 h 7"/>
                <a:gd name="T2" fmla="*/ 0 w 514"/>
                <a:gd name="T3" fmla="*/ 6 h 7"/>
                <a:gd name="T4" fmla="*/ 0 w 514"/>
                <a:gd name="T5" fmla="*/ 0 h 7"/>
                <a:gd name="T6" fmla="*/ 514 w 514"/>
                <a:gd name="T7" fmla="*/ 1 h 7"/>
                <a:gd name="T8" fmla="*/ 514 w 514"/>
                <a:gd name="T9" fmla="*/ 7 h 7"/>
              </a:gdLst>
              <a:ahLst/>
              <a:cxnLst>
                <a:cxn ang="0">
                  <a:pos x="T0" y="T1"/>
                </a:cxn>
                <a:cxn ang="0">
                  <a:pos x="T2" y="T3"/>
                </a:cxn>
                <a:cxn ang="0">
                  <a:pos x="T4" y="T5"/>
                </a:cxn>
                <a:cxn ang="0">
                  <a:pos x="T6" y="T7"/>
                </a:cxn>
                <a:cxn ang="0">
                  <a:pos x="T8" y="T9"/>
                </a:cxn>
              </a:cxnLst>
              <a:rect l="0" t="0" r="r" b="b"/>
              <a:pathLst>
                <a:path w="514" h="7">
                  <a:moveTo>
                    <a:pt x="514" y="7"/>
                  </a:moveTo>
                  <a:lnTo>
                    <a:pt x="0" y="6"/>
                  </a:lnTo>
                  <a:lnTo>
                    <a:pt x="0" y="0"/>
                  </a:lnTo>
                  <a:lnTo>
                    <a:pt x="514" y="1"/>
                  </a:lnTo>
                  <a:lnTo>
                    <a:pt x="514" y="7"/>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0" name="Rectangle 121">
              <a:extLst>
                <a:ext uri="{FF2B5EF4-FFF2-40B4-BE49-F238E27FC236}">
                  <a16:creationId xmlns:a16="http://schemas.microsoft.com/office/drawing/2014/main" id="{3CC1B626-9ECF-4677-BD8F-7629DB471F05}"/>
                </a:ext>
              </a:extLst>
            </p:cNvPr>
            <p:cNvSpPr>
              <a:spLocks noChangeArrowheads="1"/>
            </p:cNvSpPr>
            <p:nvPr/>
          </p:nvSpPr>
          <p:spPr bwMode="auto">
            <a:xfrm>
              <a:off x="3228975" y="1847851"/>
              <a:ext cx="9525" cy="25876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1" name="Freeform 122">
              <a:extLst>
                <a:ext uri="{FF2B5EF4-FFF2-40B4-BE49-F238E27FC236}">
                  <a16:creationId xmlns:a16="http://schemas.microsoft.com/office/drawing/2014/main" id="{AC276495-B936-4093-83A6-4294F3E06D7E}"/>
                </a:ext>
              </a:extLst>
            </p:cNvPr>
            <p:cNvSpPr>
              <a:spLocks/>
            </p:cNvSpPr>
            <p:nvPr/>
          </p:nvSpPr>
          <p:spPr bwMode="auto">
            <a:xfrm>
              <a:off x="3232150" y="3563938"/>
              <a:ext cx="17463" cy="15875"/>
            </a:xfrm>
            <a:custGeom>
              <a:avLst/>
              <a:gdLst>
                <a:gd name="T0" fmla="*/ 0 w 14"/>
                <a:gd name="T1" fmla="*/ 6 h 13"/>
                <a:gd name="T2" fmla="*/ 7 w 14"/>
                <a:gd name="T3" fmla="*/ 0 h 13"/>
                <a:gd name="T4" fmla="*/ 8 w 14"/>
                <a:gd name="T5" fmla="*/ 0 h 13"/>
                <a:gd name="T6" fmla="*/ 14 w 14"/>
                <a:gd name="T7" fmla="*/ 6 h 13"/>
                <a:gd name="T8" fmla="*/ 8 w 14"/>
                <a:gd name="T9" fmla="*/ 13 h 13"/>
                <a:gd name="T10" fmla="*/ 7 w 14"/>
                <a:gd name="T11" fmla="*/ 13 h 13"/>
                <a:gd name="T12" fmla="*/ 0 w 14"/>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0" y="6"/>
                  </a:moveTo>
                  <a:cubicBezTo>
                    <a:pt x="0" y="3"/>
                    <a:pt x="3" y="0"/>
                    <a:pt x="7" y="0"/>
                  </a:cubicBezTo>
                  <a:cubicBezTo>
                    <a:pt x="8" y="0"/>
                    <a:pt x="8" y="0"/>
                    <a:pt x="8" y="0"/>
                  </a:cubicBezTo>
                  <a:cubicBezTo>
                    <a:pt x="11" y="0"/>
                    <a:pt x="14" y="3"/>
                    <a:pt x="14" y="6"/>
                  </a:cubicBezTo>
                  <a:cubicBezTo>
                    <a:pt x="14" y="10"/>
                    <a:pt x="11" y="13"/>
                    <a:pt x="8" y="13"/>
                  </a:cubicBezTo>
                  <a:cubicBezTo>
                    <a:pt x="7" y="13"/>
                    <a:pt x="7" y="13"/>
                    <a:pt x="7" y="13"/>
                  </a:cubicBezTo>
                  <a:cubicBezTo>
                    <a:pt x="3" y="13"/>
                    <a:pt x="0" y="10"/>
                    <a:pt x="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2" name="Freeform 123">
              <a:extLst>
                <a:ext uri="{FF2B5EF4-FFF2-40B4-BE49-F238E27FC236}">
                  <a16:creationId xmlns:a16="http://schemas.microsoft.com/office/drawing/2014/main" id="{9886F575-6EFB-4BEE-8C99-EB2EA5C586E6}"/>
                </a:ext>
              </a:extLst>
            </p:cNvPr>
            <p:cNvSpPr>
              <a:spLocks/>
            </p:cNvSpPr>
            <p:nvPr/>
          </p:nvSpPr>
          <p:spPr bwMode="auto">
            <a:xfrm>
              <a:off x="3302000" y="3563938"/>
              <a:ext cx="15875" cy="15875"/>
            </a:xfrm>
            <a:custGeom>
              <a:avLst/>
              <a:gdLst>
                <a:gd name="T0" fmla="*/ 0 w 14"/>
                <a:gd name="T1" fmla="*/ 6 h 13"/>
                <a:gd name="T2" fmla="*/ 7 w 14"/>
                <a:gd name="T3" fmla="*/ 0 h 13"/>
                <a:gd name="T4" fmla="*/ 7 w 14"/>
                <a:gd name="T5" fmla="*/ 0 h 13"/>
                <a:gd name="T6" fmla="*/ 14 w 14"/>
                <a:gd name="T7" fmla="*/ 6 h 13"/>
                <a:gd name="T8" fmla="*/ 7 w 14"/>
                <a:gd name="T9" fmla="*/ 13 h 13"/>
                <a:gd name="T10" fmla="*/ 7 w 14"/>
                <a:gd name="T11" fmla="*/ 13 h 13"/>
                <a:gd name="T12" fmla="*/ 0 w 14"/>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0" y="6"/>
                  </a:moveTo>
                  <a:cubicBezTo>
                    <a:pt x="0" y="3"/>
                    <a:pt x="3" y="0"/>
                    <a:pt x="7" y="0"/>
                  </a:cubicBezTo>
                  <a:cubicBezTo>
                    <a:pt x="7" y="0"/>
                    <a:pt x="7" y="0"/>
                    <a:pt x="7" y="0"/>
                  </a:cubicBezTo>
                  <a:cubicBezTo>
                    <a:pt x="11" y="0"/>
                    <a:pt x="14" y="3"/>
                    <a:pt x="14" y="6"/>
                  </a:cubicBezTo>
                  <a:cubicBezTo>
                    <a:pt x="14" y="10"/>
                    <a:pt x="11" y="13"/>
                    <a:pt x="7" y="13"/>
                  </a:cubicBezTo>
                  <a:cubicBezTo>
                    <a:pt x="7" y="13"/>
                    <a:pt x="7" y="13"/>
                    <a:pt x="7" y="13"/>
                  </a:cubicBezTo>
                  <a:cubicBezTo>
                    <a:pt x="3" y="13"/>
                    <a:pt x="0" y="10"/>
                    <a:pt x="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3" name="Freeform 124">
              <a:extLst>
                <a:ext uri="{FF2B5EF4-FFF2-40B4-BE49-F238E27FC236}">
                  <a16:creationId xmlns:a16="http://schemas.microsoft.com/office/drawing/2014/main" id="{2FB20804-D939-4306-A73B-8B34310A49C6}"/>
                </a:ext>
              </a:extLst>
            </p:cNvPr>
            <p:cNvSpPr>
              <a:spLocks/>
            </p:cNvSpPr>
            <p:nvPr/>
          </p:nvSpPr>
          <p:spPr bwMode="auto">
            <a:xfrm>
              <a:off x="3371850" y="3563938"/>
              <a:ext cx="15875" cy="15875"/>
            </a:xfrm>
            <a:custGeom>
              <a:avLst/>
              <a:gdLst>
                <a:gd name="T0" fmla="*/ 0 w 14"/>
                <a:gd name="T1" fmla="*/ 6 h 13"/>
                <a:gd name="T2" fmla="*/ 7 w 14"/>
                <a:gd name="T3" fmla="*/ 0 h 13"/>
                <a:gd name="T4" fmla="*/ 7 w 14"/>
                <a:gd name="T5" fmla="*/ 0 h 13"/>
                <a:gd name="T6" fmla="*/ 14 w 14"/>
                <a:gd name="T7" fmla="*/ 6 h 13"/>
                <a:gd name="T8" fmla="*/ 7 w 14"/>
                <a:gd name="T9" fmla="*/ 13 h 13"/>
                <a:gd name="T10" fmla="*/ 7 w 14"/>
                <a:gd name="T11" fmla="*/ 13 h 13"/>
                <a:gd name="T12" fmla="*/ 0 w 14"/>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0" y="6"/>
                  </a:moveTo>
                  <a:cubicBezTo>
                    <a:pt x="0" y="3"/>
                    <a:pt x="3" y="0"/>
                    <a:pt x="7" y="0"/>
                  </a:cubicBezTo>
                  <a:cubicBezTo>
                    <a:pt x="7" y="0"/>
                    <a:pt x="7" y="0"/>
                    <a:pt x="7" y="0"/>
                  </a:cubicBezTo>
                  <a:cubicBezTo>
                    <a:pt x="11" y="0"/>
                    <a:pt x="14" y="3"/>
                    <a:pt x="14" y="6"/>
                  </a:cubicBezTo>
                  <a:cubicBezTo>
                    <a:pt x="14" y="10"/>
                    <a:pt x="11" y="13"/>
                    <a:pt x="7" y="13"/>
                  </a:cubicBezTo>
                  <a:cubicBezTo>
                    <a:pt x="7" y="13"/>
                    <a:pt x="7" y="13"/>
                    <a:pt x="7" y="13"/>
                  </a:cubicBezTo>
                  <a:cubicBezTo>
                    <a:pt x="3" y="13"/>
                    <a:pt x="0" y="10"/>
                    <a:pt x="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4" name="Freeform 125">
              <a:extLst>
                <a:ext uri="{FF2B5EF4-FFF2-40B4-BE49-F238E27FC236}">
                  <a16:creationId xmlns:a16="http://schemas.microsoft.com/office/drawing/2014/main" id="{D0C75B17-C8F7-4889-B115-4A99DD17DAEA}"/>
                </a:ext>
              </a:extLst>
            </p:cNvPr>
            <p:cNvSpPr>
              <a:spLocks/>
            </p:cNvSpPr>
            <p:nvPr/>
          </p:nvSpPr>
          <p:spPr bwMode="auto">
            <a:xfrm>
              <a:off x="3441700" y="3563938"/>
              <a:ext cx="15875" cy="15875"/>
            </a:xfrm>
            <a:custGeom>
              <a:avLst/>
              <a:gdLst>
                <a:gd name="T0" fmla="*/ 0 w 14"/>
                <a:gd name="T1" fmla="*/ 6 h 13"/>
                <a:gd name="T2" fmla="*/ 7 w 14"/>
                <a:gd name="T3" fmla="*/ 0 h 13"/>
                <a:gd name="T4" fmla="*/ 7 w 14"/>
                <a:gd name="T5" fmla="*/ 0 h 13"/>
                <a:gd name="T6" fmla="*/ 14 w 14"/>
                <a:gd name="T7" fmla="*/ 6 h 13"/>
                <a:gd name="T8" fmla="*/ 7 w 14"/>
                <a:gd name="T9" fmla="*/ 13 h 13"/>
                <a:gd name="T10" fmla="*/ 7 w 14"/>
                <a:gd name="T11" fmla="*/ 13 h 13"/>
                <a:gd name="T12" fmla="*/ 0 w 14"/>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0" y="6"/>
                  </a:moveTo>
                  <a:cubicBezTo>
                    <a:pt x="0" y="3"/>
                    <a:pt x="3" y="0"/>
                    <a:pt x="7" y="0"/>
                  </a:cubicBezTo>
                  <a:cubicBezTo>
                    <a:pt x="7" y="0"/>
                    <a:pt x="7" y="0"/>
                    <a:pt x="7" y="0"/>
                  </a:cubicBezTo>
                  <a:cubicBezTo>
                    <a:pt x="11" y="0"/>
                    <a:pt x="14" y="3"/>
                    <a:pt x="14" y="6"/>
                  </a:cubicBezTo>
                  <a:cubicBezTo>
                    <a:pt x="14" y="10"/>
                    <a:pt x="11" y="13"/>
                    <a:pt x="7" y="13"/>
                  </a:cubicBezTo>
                  <a:cubicBezTo>
                    <a:pt x="7" y="13"/>
                    <a:pt x="7" y="13"/>
                    <a:pt x="7" y="13"/>
                  </a:cubicBezTo>
                  <a:cubicBezTo>
                    <a:pt x="3" y="13"/>
                    <a:pt x="0" y="10"/>
                    <a:pt x="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5" name="Rectangle 126">
              <a:extLst>
                <a:ext uri="{FF2B5EF4-FFF2-40B4-BE49-F238E27FC236}">
                  <a16:creationId xmlns:a16="http://schemas.microsoft.com/office/drawing/2014/main" id="{F172F707-F019-4733-AE47-4CEFD4896508}"/>
                </a:ext>
              </a:extLst>
            </p:cNvPr>
            <p:cNvSpPr>
              <a:spLocks noChangeArrowheads="1"/>
            </p:cNvSpPr>
            <p:nvPr/>
          </p:nvSpPr>
          <p:spPr bwMode="auto">
            <a:xfrm>
              <a:off x="2119313" y="3570288"/>
              <a:ext cx="396875" cy="11113"/>
            </a:xfrm>
            <a:prstGeom prst="rect">
              <a:avLst/>
            </a:prstGeom>
            <a:solidFill>
              <a:srgbClr val="11AE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6" name="Rectangle 127">
              <a:extLst>
                <a:ext uri="{FF2B5EF4-FFF2-40B4-BE49-F238E27FC236}">
                  <a16:creationId xmlns:a16="http://schemas.microsoft.com/office/drawing/2014/main" id="{F48307F0-7F5A-4F2E-83CF-991E2A85E104}"/>
                </a:ext>
              </a:extLst>
            </p:cNvPr>
            <p:cNvSpPr>
              <a:spLocks noChangeArrowheads="1"/>
            </p:cNvSpPr>
            <p:nvPr/>
          </p:nvSpPr>
          <p:spPr bwMode="auto">
            <a:xfrm>
              <a:off x="2949575" y="3567113"/>
              <a:ext cx="211138" cy="11113"/>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7" name="Freeform 128">
              <a:extLst>
                <a:ext uri="{FF2B5EF4-FFF2-40B4-BE49-F238E27FC236}">
                  <a16:creationId xmlns:a16="http://schemas.microsoft.com/office/drawing/2014/main" id="{11372C69-C63B-40E8-800B-0289C560EEB2}"/>
                </a:ext>
              </a:extLst>
            </p:cNvPr>
            <p:cNvSpPr>
              <a:spLocks noEditPoints="1"/>
            </p:cNvSpPr>
            <p:nvPr/>
          </p:nvSpPr>
          <p:spPr bwMode="auto">
            <a:xfrm>
              <a:off x="1527175" y="3252788"/>
              <a:ext cx="88900" cy="14288"/>
            </a:xfrm>
            <a:custGeom>
              <a:avLst/>
              <a:gdLst>
                <a:gd name="T0" fmla="*/ 0 w 74"/>
                <a:gd name="T1" fmla="*/ 6 h 12"/>
                <a:gd name="T2" fmla="*/ 6 w 74"/>
                <a:gd name="T3" fmla="*/ 0 h 12"/>
                <a:gd name="T4" fmla="*/ 8 w 74"/>
                <a:gd name="T5" fmla="*/ 0 h 12"/>
                <a:gd name="T6" fmla="*/ 14 w 74"/>
                <a:gd name="T7" fmla="*/ 6 h 12"/>
                <a:gd name="T8" fmla="*/ 8 w 74"/>
                <a:gd name="T9" fmla="*/ 12 h 12"/>
                <a:gd name="T10" fmla="*/ 6 w 74"/>
                <a:gd name="T11" fmla="*/ 12 h 12"/>
                <a:gd name="T12" fmla="*/ 0 w 74"/>
                <a:gd name="T13" fmla="*/ 6 h 12"/>
                <a:gd name="T14" fmla="*/ 60 w 74"/>
                <a:gd name="T15" fmla="*/ 6 h 12"/>
                <a:gd name="T16" fmla="*/ 66 w 74"/>
                <a:gd name="T17" fmla="*/ 0 h 12"/>
                <a:gd name="T18" fmla="*/ 68 w 74"/>
                <a:gd name="T19" fmla="*/ 0 h 12"/>
                <a:gd name="T20" fmla="*/ 74 w 74"/>
                <a:gd name="T21" fmla="*/ 6 h 12"/>
                <a:gd name="T22" fmla="*/ 68 w 74"/>
                <a:gd name="T23" fmla="*/ 12 h 12"/>
                <a:gd name="T24" fmla="*/ 66 w 74"/>
                <a:gd name="T25" fmla="*/ 12 h 12"/>
                <a:gd name="T26" fmla="*/ 60 w 74"/>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2">
                  <a:moveTo>
                    <a:pt x="0" y="6"/>
                  </a:moveTo>
                  <a:cubicBezTo>
                    <a:pt x="0" y="3"/>
                    <a:pt x="3" y="0"/>
                    <a:pt x="6" y="0"/>
                  </a:cubicBezTo>
                  <a:cubicBezTo>
                    <a:pt x="8" y="0"/>
                    <a:pt x="8" y="0"/>
                    <a:pt x="8" y="0"/>
                  </a:cubicBezTo>
                  <a:cubicBezTo>
                    <a:pt x="11" y="0"/>
                    <a:pt x="14" y="3"/>
                    <a:pt x="14" y="6"/>
                  </a:cubicBezTo>
                  <a:cubicBezTo>
                    <a:pt x="14" y="9"/>
                    <a:pt x="11" y="12"/>
                    <a:pt x="8" y="12"/>
                  </a:cubicBezTo>
                  <a:cubicBezTo>
                    <a:pt x="6" y="12"/>
                    <a:pt x="6" y="12"/>
                    <a:pt x="6" y="12"/>
                  </a:cubicBezTo>
                  <a:cubicBezTo>
                    <a:pt x="3" y="12"/>
                    <a:pt x="0" y="9"/>
                    <a:pt x="0" y="6"/>
                  </a:cubicBezTo>
                  <a:close/>
                  <a:moveTo>
                    <a:pt x="60" y="6"/>
                  </a:moveTo>
                  <a:cubicBezTo>
                    <a:pt x="60" y="3"/>
                    <a:pt x="63" y="0"/>
                    <a:pt x="66" y="0"/>
                  </a:cubicBezTo>
                  <a:cubicBezTo>
                    <a:pt x="68" y="0"/>
                    <a:pt x="68" y="0"/>
                    <a:pt x="68" y="0"/>
                  </a:cubicBezTo>
                  <a:cubicBezTo>
                    <a:pt x="72" y="0"/>
                    <a:pt x="74" y="3"/>
                    <a:pt x="74" y="6"/>
                  </a:cubicBezTo>
                  <a:cubicBezTo>
                    <a:pt x="74" y="9"/>
                    <a:pt x="72" y="12"/>
                    <a:pt x="68" y="12"/>
                  </a:cubicBezTo>
                  <a:cubicBezTo>
                    <a:pt x="66" y="12"/>
                    <a:pt x="66" y="12"/>
                    <a:pt x="66" y="12"/>
                  </a:cubicBezTo>
                  <a:cubicBezTo>
                    <a:pt x="63" y="12"/>
                    <a:pt x="60" y="9"/>
                    <a:pt x="6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8" name="Freeform 129">
              <a:extLst>
                <a:ext uri="{FF2B5EF4-FFF2-40B4-BE49-F238E27FC236}">
                  <a16:creationId xmlns:a16="http://schemas.microsoft.com/office/drawing/2014/main" id="{1249AF54-3404-4DA8-89C7-8E1A21AB104B}"/>
                </a:ext>
              </a:extLst>
            </p:cNvPr>
            <p:cNvSpPr>
              <a:spLocks/>
            </p:cNvSpPr>
            <p:nvPr/>
          </p:nvSpPr>
          <p:spPr bwMode="auto">
            <a:xfrm>
              <a:off x="1671638" y="3252788"/>
              <a:ext cx="17463" cy="14288"/>
            </a:xfrm>
            <a:custGeom>
              <a:avLst/>
              <a:gdLst>
                <a:gd name="T0" fmla="*/ 0 w 14"/>
                <a:gd name="T1" fmla="*/ 6 h 12"/>
                <a:gd name="T2" fmla="*/ 7 w 14"/>
                <a:gd name="T3" fmla="*/ 0 h 12"/>
                <a:gd name="T4" fmla="*/ 8 w 14"/>
                <a:gd name="T5" fmla="*/ 0 h 12"/>
                <a:gd name="T6" fmla="*/ 14 w 14"/>
                <a:gd name="T7" fmla="*/ 6 h 12"/>
                <a:gd name="T8" fmla="*/ 8 w 14"/>
                <a:gd name="T9" fmla="*/ 12 h 12"/>
                <a:gd name="T10" fmla="*/ 7 w 14"/>
                <a:gd name="T11" fmla="*/ 12 h 12"/>
                <a:gd name="T12" fmla="*/ 0 w 1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0" y="6"/>
                  </a:moveTo>
                  <a:cubicBezTo>
                    <a:pt x="0" y="3"/>
                    <a:pt x="3" y="0"/>
                    <a:pt x="7" y="0"/>
                  </a:cubicBezTo>
                  <a:cubicBezTo>
                    <a:pt x="8" y="0"/>
                    <a:pt x="8" y="0"/>
                    <a:pt x="8" y="0"/>
                  </a:cubicBezTo>
                  <a:cubicBezTo>
                    <a:pt x="11" y="0"/>
                    <a:pt x="14" y="3"/>
                    <a:pt x="14" y="6"/>
                  </a:cubicBezTo>
                  <a:cubicBezTo>
                    <a:pt x="14" y="9"/>
                    <a:pt x="11" y="12"/>
                    <a:pt x="8" y="12"/>
                  </a:cubicBezTo>
                  <a:cubicBezTo>
                    <a:pt x="7" y="12"/>
                    <a:pt x="7" y="12"/>
                    <a:pt x="7" y="12"/>
                  </a:cubicBezTo>
                  <a:cubicBezTo>
                    <a:pt x="3" y="12"/>
                    <a:pt x="0" y="9"/>
                    <a:pt x="0" y="6"/>
                  </a:cubicBezTo>
                  <a:close/>
                </a:path>
              </a:pathLst>
            </a:custGeom>
            <a:solidFill>
              <a:srgbClr val="3024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09" name="Rectangle 130">
              <a:extLst>
                <a:ext uri="{FF2B5EF4-FFF2-40B4-BE49-F238E27FC236}">
                  <a16:creationId xmlns:a16="http://schemas.microsoft.com/office/drawing/2014/main" id="{5BB1F3F3-38F5-458D-BE81-C9AA376735C9}"/>
                </a:ext>
              </a:extLst>
            </p:cNvPr>
            <p:cNvSpPr>
              <a:spLocks noChangeArrowheads="1"/>
            </p:cNvSpPr>
            <p:nvPr/>
          </p:nvSpPr>
          <p:spPr bwMode="auto">
            <a:xfrm>
              <a:off x="1255713" y="3254376"/>
              <a:ext cx="211138" cy="9525"/>
            </a:xfrm>
            <a:prstGeom prst="rect">
              <a:avLst/>
            </a:prstGeom>
            <a:solidFill>
              <a:srgbClr val="020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0" name="Rectangle 131">
              <a:extLst>
                <a:ext uri="{FF2B5EF4-FFF2-40B4-BE49-F238E27FC236}">
                  <a16:creationId xmlns:a16="http://schemas.microsoft.com/office/drawing/2014/main" id="{E7B60B5D-AFCE-4789-890E-4DFD2FA97911}"/>
                </a:ext>
              </a:extLst>
            </p:cNvPr>
            <p:cNvSpPr>
              <a:spLocks noChangeArrowheads="1"/>
            </p:cNvSpPr>
            <p:nvPr/>
          </p:nvSpPr>
          <p:spPr bwMode="auto">
            <a:xfrm>
              <a:off x="134938" y="3525838"/>
              <a:ext cx="117475" cy="9525"/>
            </a:xfrm>
            <a:prstGeom prst="rect">
              <a:avLst/>
            </a:prstGeom>
            <a:solidFill>
              <a:srgbClr val="11AE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1" name="Freeform 132">
              <a:extLst>
                <a:ext uri="{FF2B5EF4-FFF2-40B4-BE49-F238E27FC236}">
                  <a16:creationId xmlns:a16="http://schemas.microsoft.com/office/drawing/2014/main" id="{893A317A-ED4D-430A-9A9D-633DC315CE95}"/>
                </a:ext>
              </a:extLst>
            </p:cNvPr>
            <p:cNvSpPr>
              <a:spLocks/>
            </p:cNvSpPr>
            <p:nvPr/>
          </p:nvSpPr>
          <p:spPr bwMode="auto">
            <a:xfrm>
              <a:off x="1000125" y="1987551"/>
              <a:ext cx="134938" cy="9525"/>
            </a:xfrm>
            <a:custGeom>
              <a:avLst/>
              <a:gdLst>
                <a:gd name="T0" fmla="*/ 107 w 112"/>
                <a:gd name="T1" fmla="*/ 9 h 9"/>
                <a:gd name="T2" fmla="*/ 5 w 112"/>
                <a:gd name="T3" fmla="*/ 9 h 9"/>
                <a:gd name="T4" fmla="*/ 0 w 112"/>
                <a:gd name="T5" fmla="*/ 5 h 9"/>
                <a:gd name="T6" fmla="*/ 5 w 112"/>
                <a:gd name="T7" fmla="*/ 0 h 9"/>
                <a:gd name="T8" fmla="*/ 107 w 112"/>
                <a:gd name="T9" fmla="*/ 0 h 9"/>
                <a:gd name="T10" fmla="*/ 112 w 112"/>
                <a:gd name="T11" fmla="*/ 5 h 9"/>
                <a:gd name="T12" fmla="*/ 107 w 11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12" h="9">
                  <a:moveTo>
                    <a:pt x="107" y="9"/>
                  </a:moveTo>
                  <a:cubicBezTo>
                    <a:pt x="5" y="9"/>
                    <a:pt x="5" y="9"/>
                    <a:pt x="5" y="9"/>
                  </a:cubicBezTo>
                  <a:cubicBezTo>
                    <a:pt x="2" y="9"/>
                    <a:pt x="0" y="7"/>
                    <a:pt x="0" y="5"/>
                  </a:cubicBezTo>
                  <a:cubicBezTo>
                    <a:pt x="0" y="2"/>
                    <a:pt x="2" y="0"/>
                    <a:pt x="5" y="0"/>
                  </a:cubicBezTo>
                  <a:cubicBezTo>
                    <a:pt x="107" y="0"/>
                    <a:pt x="107" y="0"/>
                    <a:pt x="107" y="0"/>
                  </a:cubicBezTo>
                  <a:cubicBezTo>
                    <a:pt x="110" y="0"/>
                    <a:pt x="112" y="2"/>
                    <a:pt x="112" y="5"/>
                  </a:cubicBezTo>
                  <a:cubicBezTo>
                    <a:pt x="112" y="7"/>
                    <a:pt x="110" y="9"/>
                    <a:pt x="107"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2" name="Freeform 133">
              <a:extLst>
                <a:ext uri="{FF2B5EF4-FFF2-40B4-BE49-F238E27FC236}">
                  <a16:creationId xmlns:a16="http://schemas.microsoft.com/office/drawing/2014/main" id="{E93B8DC0-D496-4FB6-BC7F-F4F746CFA09E}"/>
                </a:ext>
              </a:extLst>
            </p:cNvPr>
            <p:cNvSpPr>
              <a:spLocks/>
            </p:cNvSpPr>
            <p:nvPr/>
          </p:nvSpPr>
          <p:spPr bwMode="auto">
            <a:xfrm>
              <a:off x="1176338" y="1987551"/>
              <a:ext cx="85725" cy="9525"/>
            </a:xfrm>
            <a:custGeom>
              <a:avLst/>
              <a:gdLst>
                <a:gd name="T0" fmla="*/ 66 w 71"/>
                <a:gd name="T1" fmla="*/ 9 h 9"/>
                <a:gd name="T2" fmla="*/ 4 w 71"/>
                <a:gd name="T3" fmla="*/ 9 h 9"/>
                <a:gd name="T4" fmla="*/ 0 w 71"/>
                <a:gd name="T5" fmla="*/ 5 h 9"/>
                <a:gd name="T6" fmla="*/ 4 w 71"/>
                <a:gd name="T7" fmla="*/ 0 h 9"/>
                <a:gd name="T8" fmla="*/ 66 w 71"/>
                <a:gd name="T9" fmla="*/ 0 h 9"/>
                <a:gd name="T10" fmla="*/ 71 w 71"/>
                <a:gd name="T11" fmla="*/ 5 h 9"/>
                <a:gd name="T12" fmla="*/ 66 w 7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1" h="9">
                  <a:moveTo>
                    <a:pt x="66" y="9"/>
                  </a:moveTo>
                  <a:cubicBezTo>
                    <a:pt x="4" y="9"/>
                    <a:pt x="4" y="9"/>
                    <a:pt x="4" y="9"/>
                  </a:cubicBezTo>
                  <a:cubicBezTo>
                    <a:pt x="2" y="9"/>
                    <a:pt x="0" y="7"/>
                    <a:pt x="0" y="5"/>
                  </a:cubicBezTo>
                  <a:cubicBezTo>
                    <a:pt x="0" y="2"/>
                    <a:pt x="2" y="0"/>
                    <a:pt x="4" y="0"/>
                  </a:cubicBezTo>
                  <a:cubicBezTo>
                    <a:pt x="66" y="0"/>
                    <a:pt x="66" y="0"/>
                    <a:pt x="66" y="0"/>
                  </a:cubicBezTo>
                  <a:cubicBezTo>
                    <a:pt x="69" y="0"/>
                    <a:pt x="71" y="2"/>
                    <a:pt x="71" y="5"/>
                  </a:cubicBezTo>
                  <a:cubicBezTo>
                    <a:pt x="71" y="7"/>
                    <a:pt x="69" y="9"/>
                    <a:pt x="66"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3" name="Freeform 134">
              <a:extLst>
                <a:ext uri="{FF2B5EF4-FFF2-40B4-BE49-F238E27FC236}">
                  <a16:creationId xmlns:a16="http://schemas.microsoft.com/office/drawing/2014/main" id="{8AC2B330-98C6-4C9E-8CA5-CB70184E764C}"/>
                </a:ext>
              </a:extLst>
            </p:cNvPr>
            <p:cNvSpPr>
              <a:spLocks/>
            </p:cNvSpPr>
            <p:nvPr/>
          </p:nvSpPr>
          <p:spPr bwMode="auto">
            <a:xfrm>
              <a:off x="1419225" y="3524251"/>
              <a:ext cx="85725" cy="9525"/>
            </a:xfrm>
            <a:custGeom>
              <a:avLst/>
              <a:gdLst>
                <a:gd name="T0" fmla="*/ 67 w 71"/>
                <a:gd name="T1" fmla="*/ 9 h 9"/>
                <a:gd name="T2" fmla="*/ 5 w 71"/>
                <a:gd name="T3" fmla="*/ 9 h 9"/>
                <a:gd name="T4" fmla="*/ 0 w 71"/>
                <a:gd name="T5" fmla="*/ 5 h 9"/>
                <a:gd name="T6" fmla="*/ 5 w 71"/>
                <a:gd name="T7" fmla="*/ 0 h 9"/>
                <a:gd name="T8" fmla="*/ 67 w 71"/>
                <a:gd name="T9" fmla="*/ 0 h 9"/>
                <a:gd name="T10" fmla="*/ 71 w 71"/>
                <a:gd name="T11" fmla="*/ 5 h 9"/>
                <a:gd name="T12" fmla="*/ 67 w 7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1" h="9">
                  <a:moveTo>
                    <a:pt x="67" y="9"/>
                  </a:moveTo>
                  <a:cubicBezTo>
                    <a:pt x="5" y="9"/>
                    <a:pt x="5" y="9"/>
                    <a:pt x="5" y="9"/>
                  </a:cubicBezTo>
                  <a:cubicBezTo>
                    <a:pt x="3" y="9"/>
                    <a:pt x="0" y="7"/>
                    <a:pt x="0" y="5"/>
                  </a:cubicBezTo>
                  <a:cubicBezTo>
                    <a:pt x="0" y="2"/>
                    <a:pt x="3" y="0"/>
                    <a:pt x="5" y="0"/>
                  </a:cubicBezTo>
                  <a:cubicBezTo>
                    <a:pt x="67" y="0"/>
                    <a:pt x="67" y="0"/>
                    <a:pt x="67" y="0"/>
                  </a:cubicBezTo>
                  <a:cubicBezTo>
                    <a:pt x="69" y="0"/>
                    <a:pt x="71" y="2"/>
                    <a:pt x="71" y="5"/>
                  </a:cubicBezTo>
                  <a:cubicBezTo>
                    <a:pt x="71" y="7"/>
                    <a:pt x="69" y="9"/>
                    <a:pt x="67"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4" name="Freeform 135">
              <a:extLst>
                <a:ext uri="{FF2B5EF4-FFF2-40B4-BE49-F238E27FC236}">
                  <a16:creationId xmlns:a16="http://schemas.microsoft.com/office/drawing/2014/main" id="{3491A190-A0FD-43C7-9AB4-B12F128006D1}"/>
                </a:ext>
              </a:extLst>
            </p:cNvPr>
            <p:cNvSpPr>
              <a:spLocks noEditPoints="1"/>
            </p:cNvSpPr>
            <p:nvPr/>
          </p:nvSpPr>
          <p:spPr bwMode="auto">
            <a:xfrm>
              <a:off x="1055688" y="1604963"/>
              <a:ext cx="357188" cy="247650"/>
            </a:xfrm>
            <a:custGeom>
              <a:avLst/>
              <a:gdLst>
                <a:gd name="T0" fmla="*/ 225 w 225"/>
                <a:gd name="T1" fmla="*/ 156 h 156"/>
                <a:gd name="T2" fmla="*/ 195 w 225"/>
                <a:gd name="T3" fmla="*/ 156 h 156"/>
                <a:gd name="T4" fmla="*/ 195 w 225"/>
                <a:gd name="T5" fmla="*/ 150 h 156"/>
                <a:gd name="T6" fmla="*/ 225 w 225"/>
                <a:gd name="T7" fmla="*/ 150 h 156"/>
                <a:gd name="T8" fmla="*/ 225 w 225"/>
                <a:gd name="T9" fmla="*/ 156 h 156"/>
                <a:gd name="T10" fmla="*/ 167 w 225"/>
                <a:gd name="T11" fmla="*/ 156 h 156"/>
                <a:gd name="T12" fmla="*/ 137 w 225"/>
                <a:gd name="T13" fmla="*/ 156 h 156"/>
                <a:gd name="T14" fmla="*/ 137 w 225"/>
                <a:gd name="T15" fmla="*/ 150 h 156"/>
                <a:gd name="T16" fmla="*/ 167 w 225"/>
                <a:gd name="T17" fmla="*/ 150 h 156"/>
                <a:gd name="T18" fmla="*/ 167 w 225"/>
                <a:gd name="T19" fmla="*/ 156 h 156"/>
                <a:gd name="T20" fmla="*/ 108 w 225"/>
                <a:gd name="T21" fmla="*/ 156 h 156"/>
                <a:gd name="T22" fmla="*/ 79 w 225"/>
                <a:gd name="T23" fmla="*/ 156 h 156"/>
                <a:gd name="T24" fmla="*/ 79 w 225"/>
                <a:gd name="T25" fmla="*/ 150 h 156"/>
                <a:gd name="T26" fmla="*/ 108 w 225"/>
                <a:gd name="T27" fmla="*/ 150 h 156"/>
                <a:gd name="T28" fmla="*/ 108 w 225"/>
                <a:gd name="T29" fmla="*/ 156 h 156"/>
                <a:gd name="T30" fmla="*/ 49 w 225"/>
                <a:gd name="T31" fmla="*/ 156 h 156"/>
                <a:gd name="T32" fmla="*/ 20 w 225"/>
                <a:gd name="T33" fmla="*/ 156 h 156"/>
                <a:gd name="T34" fmla="*/ 20 w 225"/>
                <a:gd name="T35" fmla="*/ 150 h 156"/>
                <a:gd name="T36" fmla="*/ 49 w 225"/>
                <a:gd name="T37" fmla="*/ 150 h 156"/>
                <a:gd name="T38" fmla="*/ 49 w 225"/>
                <a:gd name="T39" fmla="*/ 156 h 156"/>
                <a:gd name="T40" fmla="*/ 7 w 225"/>
                <a:gd name="T41" fmla="*/ 140 h 156"/>
                <a:gd name="T42" fmla="*/ 0 w 225"/>
                <a:gd name="T43" fmla="*/ 140 h 156"/>
                <a:gd name="T44" fmla="*/ 0 w 225"/>
                <a:gd name="T45" fmla="*/ 112 h 156"/>
                <a:gd name="T46" fmla="*/ 7 w 225"/>
                <a:gd name="T47" fmla="*/ 112 h 156"/>
                <a:gd name="T48" fmla="*/ 7 w 225"/>
                <a:gd name="T49" fmla="*/ 140 h 156"/>
                <a:gd name="T50" fmla="*/ 7 w 225"/>
                <a:gd name="T51" fmla="*/ 84 h 156"/>
                <a:gd name="T52" fmla="*/ 0 w 225"/>
                <a:gd name="T53" fmla="*/ 84 h 156"/>
                <a:gd name="T54" fmla="*/ 0 w 225"/>
                <a:gd name="T55" fmla="*/ 56 h 156"/>
                <a:gd name="T56" fmla="*/ 7 w 225"/>
                <a:gd name="T57" fmla="*/ 56 h 156"/>
                <a:gd name="T58" fmla="*/ 7 w 225"/>
                <a:gd name="T59" fmla="*/ 84 h 156"/>
                <a:gd name="T60" fmla="*/ 7 w 225"/>
                <a:gd name="T61" fmla="*/ 28 h 156"/>
                <a:gd name="T62" fmla="*/ 0 w 225"/>
                <a:gd name="T63" fmla="*/ 28 h 156"/>
                <a:gd name="T64" fmla="*/ 0 w 225"/>
                <a:gd name="T65" fmla="*/ 0 h 156"/>
                <a:gd name="T66" fmla="*/ 7 w 225"/>
                <a:gd name="T67" fmla="*/ 0 h 156"/>
                <a:gd name="T68" fmla="*/ 7 w 225"/>
                <a:gd name="T69"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156">
                  <a:moveTo>
                    <a:pt x="225" y="156"/>
                  </a:moveTo>
                  <a:lnTo>
                    <a:pt x="195" y="156"/>
                  </a:lnTo>
                  <a:lnTo>
                    <a:pt x="195" y="150"/>
                  </a:lnTo>
                  <a:lnTo>
                    <a:pt x="225" y="150"/>
                  </a:lnTo>
                  <a:lnTo>
                    <a:pt x="225" y="156"/>
                  </a:lnTo>
                  <a:close/>
                  <a:moveTo>
                    <a:pt x="167" y="156"/>
                  </a:moveTo>
                  <a:lnTo>
                    <a:pt x="137" y="156"/>
                  </a:lnTo>
                  <a:lnTo>
                    <a:pt x="137" y="150"/>
                  </a:lnTo>
                  <a:lnTo>
                    <a:pt x="167" y="150"/>
                  </a:lnTo>
                  <a:lnTo>
                    <a:pt x="167" y="156"/>
                  </a:lnTo>
                  <a:close/>
                  <a:moveTo>
                    <a:pt x="108" y="156"/>
                  </a:moveTo>
                  <a:lnTo>
                    <a:pt x="79" y="156"/>
                  </a:lnTo>
                  <a:lnTo>
                    <a:pt x="79" y="150"/>
                  </a:lnTo>
                  <a:lnTo>
                    <a:pt x="108" y="150"/>
                  </a:lnTo>
                  <a:lnTo>
                    <a:pt x="108" y="156"/>
                  </a:lnTo>
                  <a:close/>
                  <a:moveTo>
                    <a:pt x="49" y="156"/>
                  </a:moveTo>
                  <a:lnTo>
                    <a:pt x="20" y="156"/>
                  </a:lnTo>
                  <a:lnTo>
                    <a:pt x="20" y="150"/>
                  </a:lnTo>
                  <a:lnTo>
                    <a:pt x="49" y="150"/>
                  </a:lnTo>
                  <a:lnTo>
                    <a:pt x="49" y="156"/>
                  </a:lnTo>
                  <a:close/>
                  <a:moveTo>
                    <a:pt x="7" y="140"/>
                  </a:moveTo>
                  <a:lnTo>
                    <a:pt x="0" y="140"/>
                  </a:lnTo>
                  <a:lnTo>
                    <a:pt x="0" y="112"/>
                  </a:lnTo>
                  <a:lnTo>
                    <a:pt x="7" y="112"/>
                  </a:lnTo>
                  <a:lnTo>
                    <a:pt x="7" y="140"/>
                  </a:lnTo>
                  <a:close/>
                  <a:moveTo>
                    <a:pt x="7" y="84"/>
                  </a:moveTo>
                  <a:lnTo>
                    <a:pt x="0" y="84"/>
                  </a:lnTo>
                  <a:lnTo>
                    <a:pt x="0" y="56"/>
                  </a:lnTo>
                  <a:lnTo>
                    <a:pt x="7" y="56"/>
                  </a:lnTo>
                  <a:lnTo>
                    <a:pt x="7" y="84"/>
                  </a:lnTo>
                  <a:close/>
                  <a:moveTo>
                    <a:pt x="7" y="28"/>
                  </a:moveTo>
                  <a:lnTo>
                    <a:pt x="0" y="28"/>
                  </a:lnTo>
                  <a:lnTo>
                    <a:pt x="0" y="0"/>
                  </a:lnTo>
                  <a:lnTo>
                    <a:pt x="7" y="0"/>
                  </a:lnTo>
                  <a:lnTo>
                    <a:pt x="7" y="28"/>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5" name="Freeform 136">
              <a:extLst>
                <a:ext uri="{FF2B5EF4-FFF2-40B4-BE49-F238E27FC236}">
                  <a16:creationId xmlns:a16="http://schemas.microsoft.com/office/drawing/2014/main" id="{096AFDE0-9C3C-4F4A-A70B-03980812C530}"/>
                </a:ext>
              </a:extLst>
            </p:cNvPr>
            <p:cNvSpPr>
              <a:spLocks noEditPoints="1"/>
            </p:cNvSpPr>
            <p:nvPr/>
          </p:nvSpPr>
          <p:spPr bwMode="auto">
            <a:xfrm>
              <a:off x="1416050" y="1722438"/>
              <a:ext cx="779463" cy="1412875"/>
            </a:xfrm>
            <a:custGeom>
              <a:avLst/>
              <a:gdLst>
                <a:gd name="T0" fmla="*/ 576 w 650"/>
                <a:gd name="T1" fmla="*/ 1177 h 1177"/>
                <a:gd name="T2" fmla="*/ 576 w 650"/>
                <a:gd name="T3" fmla="*/ 1177 h 1177"/>
                <a:gd name="T4" fmla="*/ 73 w 650"/>
                <a:gd name="T5" fmla="*/ 1176 h 1177"/>
                <a:gd name="T6" fmla="*/ 0 w 650"/>
                <a:gd name="T7" fmla="*/ 1107 h 1177"/>
                <a:gd name="T8" fmla="*/ 0 w 650"/>
                <a:gd name="T9" fmla="*/ 70 h 1177"/>
                <a:gd name="T10" fmla="*/ 22 w 650"/>
                <a:gd name="T11" fmla="*/ 20 h 1177"/>
                <a:gd name="T12" fmla="*/ 74 w 650"/>
                <a:gd name="T13" fmla="*/ 0 h 1177"/>
                <a:gd name="T14" fmla="*/ 576 w 650"/>
                <a:gd name="T15" fmla="*/ 0 h 1177"/>
                <a:gd name="T16" fmla="*/ 650 w 650"/>
                <a:gd name="T17" fmla="*/ 70 h 1177"/>
                <a:gd name="T18" fmla="*/ 650 w 650"/>
                <a:gd name="T19" fmla="*/ 1107 h 1177"/>
                <a:gd name="T20" fmla="*/ 576 w 650"/>
                <a:gd name="T21" fmla="*/ 1177 h 1177"/>
                <a:gd name="T22" fmla="*/ 74 w 650"/>
                <a:gd name="T23" fmla="*/ 9 h 1177"/>
                <a:gd name="T24" fmla="*/ 28 w 650"/>
                <a:gd name="T25" fmla="*/ 27 h 1177"/>
                <a:gd name="T26" fmla="*/ 9 w 650"/>
                <a:gd name="T27" fmla="*/ 70 h 1177"/>
                <a:gd name="T28" fmla="*/ 9 w 650"/>
                <a:gd name="T29" fmla="*/ 1107 h 1177"/>
                <a:gd name="T30" fmla="*/ 73 w 650"/>
                <a:gd name="T31" fmla="*/ 1168 h 1177"/>
                <a:gd name="T32" fmla="*/ 576 w 650"/>
                <a:gd name="T33" fmla="*/ 1168 h 1177"/>
                <a:gd name="T34" fmla="*/ 641 w 650"/>
                <a:gd name="T35" fmla="*/ 1107 h 1177"/>
                <a:gd name="T36" fmla="*/ 641 w 650"/>
                <a:gd name="T37" fmla="*/ 70 h 1177"/>
                <a:gd name="T38" fmla="*/ 576 w 650"/>
                <a:gd name="T39" fmla="*/ 9 h 1177"/>
                <a:gd name="T40" fmla="*/ 74 w 650"/>
                <a:gd name="T41" fmla="*/ 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0" h="1177">
                  <a:moveTo>
                    <a:pt x="576" y="1177"/>
                  </a:moveTo>
                  <a:cubicBezTo>
                    <a:pt x="576" y="1177"/>
                    <a:pt x="576" y="1177"/>
                    <a:pt x="576" y="1177"/>
                  </a:cubicBezTo>
                  <a:cubicBezTo>
                    <a:pt x="73" y="1176"/>
                    <a:pt x="73" y="1176"/>
                    <a:pt x="73" y="1176"/>
                  </a:cubicBezTo>
                  <a:cubicBezTo>
                    <a:pt x="33" y="1176"/>
                    <a:pt x="0" y="1145"/>
                    <a:pt x="0" y="1107"/>
                  </a:cubicBezTo>
                  <a:cubicBezTo>
                    <a:pt x="0" y="70"/>
                    <a:pt x="0" y="70"/>
                    <a:pt x="0" y="70"/>
                  </a:cubicBezTo>
                  <a:cubicBezTo>
                    <a:pt x="0" y="51"/>
                    <a:pt x="8" y="34"/>
                    <a:pt x="22" y="20"/>
                  </a:cubicBezTo>
                  <a:cubicBezTo>
                    <a:pt x="36" y="7"/>
                    <a:pt x="54" y="0"/>
                    <a:pt x="74" y="0"/>
                  </a:cubicBezTo>
                  <a:cubicBezTo>
                    <a:pt x="576" y="0"/>
                    <a:pt x="576" y="0"/>
                    <a:pt x="576" y="0"/>
                  </a:cubicBezTo>
                  <a:cubicBezTo>
                    <a:pt x="617" y="0"/>
                    <a:pt x="650" y="31"/>
                    <a:pt x="650" y="70"/>
                  </a:cubicBezTo>
                  <a:cubicBezTo>
                    <a:pt x="650" y="1107"/>
                    <a:pt x="650" y="1107"/>
                    <a:pt x="650" y="1107"/>
                  </a:cubicBezTo>
                  <a:cubicBezTo>
                    <a:pt x="650" y="1145"/>
                    <a:pt x="617" y="1177"/>
                    <a:pt x="576" y="1177"/>
                  </a:cubicBezTo>
                  <a:close/>
                  <a:moveTo>
                    <a:pt x="74" y="9"/>
                  </a:moveTo>
                  <a:cubicBezTo>
                    <a:pt x="57" y="9"/>
                    <a:pt x="40" y="15"/>
                    <a:pt x="28" y="27"/>
                  </a:cubicBezTo>
                  <a:cubicBezTo>
                    <a:pt x="16" y="38"/>
                    <a:pt x="9" y="53"/>
                    <a:pt x="9" y="70"/>
                  </a:cubicBezTo>
                  <a:cubicBezTo>
                    <a:pt x="9" y="1107"/>
                    <a:pt x="9" y="1107"/>
                    <a:pt x="9" y="1107"/>
                  </a:cubicBezTo>
                  <a:cubicBezTo>
                    <a:pt x="9" y="1140"/>
                    <a:pt x="38" y="1168"/>
                    <a:pt x="73" y="1168"/>
                  </a:cubicBezTo>
                  <a:cubicBezTo>
                    <a:pt x="576" y="1168"/>
                    <a:pt x="576" y="1168"/>
                    <a:pt x="576" y="1168"/>
                  </a:cubicBezTo>
                  <a:cubicBezTo>
                    <a:pt x="612" y="1168"/>
                    <a:pt x="641" y="1141"/>
                    <a:pt x="641" y="1107"/>
                  </a:cubicBezTo>
                  <a:cubicBezTo>
                    <a:pt x="641" y="70"/>
                    <a:pt x="641" y="70"/>
                    <a:pt x="641" y="70"/>
                  </a:cubicBezTo>
                  <a:cubicBezTo>
                    <a:pt x="641" y="36"/>
                    <a:pt x="612" y="9"/>
                    <a:pt x="576" y="9"/>
                  </a:cubicBezTo>
                  <a:lnTo>
                    <a:pt x="74" y="9"/>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6" name="Freeform 137">
              <a:extLst>
                <a:ext uri="{FF2B5EF4-FFF2-40B4-BE49-F238E27FC236}">
                  <a16:creationId xmlns:a16="http://schemas.microsoft.com/office/drawing/2014/main" id="{E10EA51B-882D-40DA-B5BC-D16CA629E769}"/>
                </a:ext>
              </a:extLst>
            </p:cNvPr>
            <p:cNvSpPr>
              <a:spLocks noEditPoints="1"/>
            </p:cNvSpPr>
            <p:nvPr/>
          </p:nvSpPr>
          <p:spPr bwMode="auto">
            <a:xfrm>
              <a:off x="2060575" y="1784351"/>
              <a:ext cx="47625" cy="44450"/>
            </a:xfrm>
            <a:custGeom>
              <a:avLst/>
              <a:gdLst>
                <a:gd name="T0" fmla="*/ 19 w 39"/>
                <a:gd name="T1" fmla="*/ 37 h 37"/>
                <a:gd name="T2" fmla="*/ 19 w 39"/>
                <a:gd name="T3" fmla="*/ 37 h 37"/>
                <a:gd name="T4" fmla="*/ 0 w 39"/>
                <a:gd name="T5" fmla="*/ 18 h 37"/>
                <a:gd name="T6" fmla="*/ 5 w 39"/>
                <a:gd name="T7" fmla="*/ 5 h 37"/>
                <a:gd name="T8" fmla="*/ 19 w 39"/>
                <a:gd name="T9" fmla="*/ 0 h 37"/>
                <a:gd name="T10" fmla="*/ 39 w 39"/>
                <a:gd name="T11" fmla="*/ 18 h 37"/>
                <a:gd name="T12" fmla="*/ 19 w 39"/>
                <a:gd name="T13" fmla="*/ 37 h 37"/>
                <a:gd name="T14" fmla="*/ 19 w 39"/>
                <a:gd name="T15" fmla="*/ 9 h 37"/>
                <a:gd name="T16" fmla="*/ 12 w 39"/>
                <a:gd name="T17" fmla="*/ 12 h 37"/>
                <a:gd name="T18" fmla="*/ 9 w 39"/>
                <a:gd name="T19" fmla="*/ 18 h 37"/>
                <a:gd name="T20" fmla="*/ 19 w 39"/>
                <a:gd name="T21" fmla="*/ 28 h 37"/>
                <a:gd name="T22" fmla="*/ 29 w 39"/>
                <a:gd name="T23" fmla="*/ 18 h 37"/>
                <a:gd name="T24" fmla="*/ 19 w 39"/>
                <a:gd name="T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7">
                  <a:moveTo>
                    <a:pt x="19" y="37"/>
                  </a:moveTo>
                  <a:cubicBezTo>
                    <a:pt x="19" y="37"/>
                    <a:pt x="19" y="37"/>
                    <a:pt x="19" y="37"/>
                  </a:cubicBezTo>
                  <a:cubicBezTo>
                    <a:pt x="9" y="37"/>
                    <a:pt x="0" y="28"/>
                    <a:pt x="0" y="18"/>
                  </a:cubicBezTo>
                  <a:cubicBezTo>
                    <a:pt x="0" y="13"/>
                    <a:pt x="2" y="9"/>
                    <a:pt x="5" y="5"/>
                  </a:cubicBezTo>
                  <a:cubicBezTo>
                    <a:pt x="9" y="2"/>
                    <a:pt x="14" y="0"/>
                    <a:pt x="19" y="0"/>
                  </a:cubicBezTo>
                  <a:cubicBezTo>
                    <a:pt x="30" y="0"/>
                    <a:pt x="39" y="8"/>
                    <a:pt x="39" y="18"/>
                  </a:cubicBezTo>
                  <a:cubicBezTo>
                    <a:pt x="39" y="28"/>
                    <a:pt x="30" y="37"/>
                    <a:pt x="19" y="37"/>
                  </a:cubicBezTo>
                  <a:close/>
                  <a:moveTo>
                    <a:pt x="19" y="9"/>
                  </a:moveTo>
                  <a:cubicBezTo>
                    <a:pt x="16" y="9"/>
                    <a:pt x="14" y="10"/>
                    <a:pt x="12" y="12"/>
                  </a:cubicBezTo>
                  <a:cubicBezTo>
                    <a:pt x="10" y="13"/>
                    <a:pt x="9" y="16"/>
                    <a:pt x="9" y="18"/>
                  </a:cubicBezTo>
                  <a:cubicBezTo>
                    <a:pt x="9" y="23"/>
                    <a:pt x="14" y="28"/>
                    <a:pt x="19" y="28"/>
                  </a:cubicBezTo>
                  <a:cubicBezTo>
                    <a:pt x="25" y="28"/>
                    <a:pt x="29" y="23"/>
                    <a:pt x="29" y="18"/>
                  </a:cubicBezTo>
                  <a:cubicBezTo>
                    <a:pt x="29" y="13"/>
                    <a:pt x="25" y="9"/>
                    <a:pt x="19" y="9"/>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7" name="Freeform 138">
              <a:extLst>
                <a:ext uri="{FF2B5EF4-FFF2-40B4-BE49-F238E27FC236}">
                  <a16:creationId xmlns:a16="http://schemas.microsoft.com/office/drawing/2014/main" id="{BEBBAEBB-AD14-49EC-B5A8-9D2899493528}"/>
                </a:ext>
              </a:extLst>
            </p:cNvPr>
            <p:cNvSpPr>
              <a:spLocks noEditPoints="1"/>
            </p:cNvSpPr>
            <p:nvPr/>
          </p:nvSpPr>
          <p:spPr bwMode="auto">
            <a:xfrm>
              <a:off x="1463675" y="1849438"/>
              <a:ext cx="677863" cy="1141413"/>
            </a:xfrm>
            <a:custGeom>
              <a:avLst/>
              <a:gdLst>
                <a:gd name="T0" fmla="*/ 561 w 565"/>
                <a:gd name="T1" fmla="*/ 950 h 950"/>
                <a:gd name="T2" fmla="*/ 561 w 565"/>
                <a:gd name="T3" fmla="*/ 950 h 950"/>
                <a:gd name="T4" fmla="*/ 5 w 565"/>
                <a:gd name="T5" fmla="*/ 950 h 950"/>
                <a:gd name="T6" fmla="*/ 0 w 565"/>
                <a:gd name="T7" fmla="*/ 945 h 950"/>
                <a:gd name="T8" fmla="*/ 0 w 565"/>
                <a:gd name="T9" fmla="*/ 4 h 950"/>
                <a:gd name="T10" fmla="*/ 5 w 565"/>
                <a:gd name="T11" fmla="*/ 0 h 950"/>
                <a:gd name="T12" fmla="*/ 5 w 565"/>
                <a:gd name="T13" fmla="*/ 0 h 950"/>
                <a:gd name="T14" fmla="*/ 561 w 565"/>
                <a:gd name="T15" fmla="*/ 0 h 950"/>
                <a:gd name="T16" fmla="*/ 564 w 565"/>
                <a:gd name="T17" fmla="*/ 1 h 950"/>
                <a:gd name="T18" fmla="*/ 565 w 565"/>
                <a:gd name="T19" fmla="*/ 4 h 950"/>
                <a:gd name="T20" fmla="*/ 565 w 565"/>
                <a:gd name="T21" fmla="*/ 945 h 950"/>
                <a:gd name="T22" fmla="*/ 564 w 565"/>
                <a:gd name="T23" fmla="*/ 948 h 950"/>
                <a:gd name="T24" fmla="*/ 561 w 565"/>
                <a:gd name="T25" fmla="*/ 950 h 950"/>
                <a:gd name="T26" fmla="*/ 9 w 565"/>
                <a:gd name="T27" fmla="*/ 941 h 950"/>
                <a:gd name="T28" fmla="*/ 556 w 565"/>
                <a:gd name="T29" fmla="*/ 941 h 950"/>
                <a:gd name="T30" fmla="*/ 556 w 565"/>
                <a:gd name="T31" fmla="*/ 9 h 950"/>
                <a:gd name="T32" fmla="*/ 9 w 565"/>
                <a:gd name="T33" fmla="*/ 9 h 950"/>
                <a:gd name="T34" fmla="*/ 9 w 565"/>
                <a:gd name="T35" fmla="*/ 941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5" h="950">
                  <a:moveTo>
                    <a:pt x="561" y="950"/>
                  </a:moveTo>
                  <a:cubicBezTo>
                    <a:pt x="561" y="950"/>
                    <a:pt x="561" y="950"/>
                    <a:pt x="561" y="950"/>
                  </a:cubicBezTo>
                  <a:cubicBezTo>
                    <a:pt x="5" y="950"/>
                    <a:pt x="5" y="950"/>
                    <a:pt x="5" y="950"/>
                  </a:cubicBezTo>
                  <a:cubicBezTo>
                    <a:pt x="2" y="950"/>
                    <a:pt x="0" y="948"/>
                    <a:pt x="0" y="945"/>
                  </a:cubicBezTo>
                  <a:cubicBezTo>
                    <a:pt x="0" y="4"/>
                    <a:pt x="0" y="4"/>
                    <a:pt x="0" y="4"/>
                  </a:cubicBezTo>
                  <a:cubicBezTo>
                    <a:pt x="0" y="2"/>
                    <a:pt x="2" y="0"/>
                    <a:pt x="5" y="0"/>
                  </a:cubicBezTo>
                  <a:cubicBezTo>
                    <a:pt x="5" y="0"/>
                    <a:pt x="5" y="0"/>
                    <a:pt x="5" y="0"/>
                  </a:cubicBezTo>
                  <a:cubicBezTo>
                    <a:pt x="561" y="0"/>
                    <a:pt x="561" y="0"/>
                    <a:pt x="561" y="0"/>
                  </a:cubicBezTo>
                  <a:cubicBezTo>
                    <a:pt x="562" y="0"/>
                    <a:pt x="563" y="1"/>
                    <a:pt x="564" y="1"/>
                  </a:cubicBezTo>
                  <a:cubicBezTo>
                    <a:pt x="565" y="2"/>
                    <a:pt x="565" y="3"/>
                    <a:pt x="565" y="4"/>
                  </a:cubicBezTo>
                  <a:cubicBezTo>
                    <a:pt x="565" y="945"/>
                    <a:pt x="565" y="945"/>
                    <a:pt x="565" y="945"/>
                  </a:cubicBezTo>
                  <a:cubicBezTo>
                    <a:pt x="565" y="947"/>
                    <a:pt x="565" y="948"/>
                    <a:pt x="564" y="948"/>
                  </a:cubicBezTo>
                  <a:cubicBezTo>
                    <a:pt x="563" y="949"/>
                    <a:pt x="562" y="950"/>
                    <a:pt x="561" y="950"/>
                  </a:cubicBezTo>
                  <a:close/>
                  <a:moveTo>
                    <a:pt x="9" y="941"/>
                  </a:moveTo>
                  <a:cubicBezTo>
                    <a:pt x="556" y="941"/>
                    <a:pt x="556" y="941"/>
                    <a:pt x="556" y="941"/>
                  </a:cubicBezTo>
                  <a:cubicBezTo>
                    <a:pt x="556" y="9"/>
                    <a:pt x="556" y="9"/>
                    <a:pt x="556" y="9"/>
                  </a:cubicBezTo>
                  <a:cubicBezTo>
                    <a:pt x="9" y="9"/>
                    <a:pt x="9" y="9"/>
                    <a:pt x="9" y="9"/>
                  </a:cubicBezTo>
                  <a:lnTo>
                    <a:pt x="9" y="941"/>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8" name="Freeform 139">
              <a:extLst>
                <a:ext uri="{FF2B5EF4-FFF2-40B4-BE49-F238E27FC236}">
                  <a16:creationId xmlns:a16="http://schemas.microsoft.com/office/drawing/2014/main" id="{E411F223-64F7-4AAD-B042-418764E9759A}"/>
                </a:ext>
              </a:extLst>
            </p:cNvPr>
            <p:cNvSpPr>
              <a:spLocks noEditPoints="1"/>
            </p:cNvSpPr>
            <p:nvPr/>
          </p:nvSpPr>
          <p:spPr bwMode="auto">
            <a:xfrm>
              <a:off x="1522413" y="1919288"/>
              <a:ext cx="560388" cy="73025"/>
            </a:xfrm>
            <a:custGeom>
              <a:avLst/>
              <a:gdLst>
                <a:gd name="T0" fmla="*/ 463 w 467"/>
                <a:gd name="T1" fmla="*/ 61 h 61"/>
                <a:gd name="T2" fmla="*/ 5 w 467"/>
                <a:gd name="T3" fmla="*/ 61 h 61"/>
                <a:gd name="T4" fmla="*/ 0 w 467"/>
                <a:gd name="T5" fmla="*/ 57 h 61"/>
                <a:gd name="T6" fmla="*/ 0 w 467"/>
                <a:gd name="T7" fmla="*/ 9 h 61"/>
                <a:gd name="T8" fmla="*/ 9 w 467"/>
                <a:gd name="T9" fmla="*/ 0 h 61"/>
                <a:gd name="T10" fmla="*/ 458 w 467"/>
                <a:gd name="T11" fmla="*/ 0 h 61"/>
                <a:gd name="T12" fmla="*/ 467 w 467"/>
                <a:gd name="T13" fmla="*/ 9 h 61"/>
                <a:gd name="T14" fmla="*/ 467 w 467"/>
                <a:gd name="T15" fmla="*/ 57 h 61"/>
                <a:gd name="T16" fmla="*/ 463 w 467"/>
                <a:gd name="T17" fmla="*/ 61 h 61"/>
                <a:gd name="T18" fmla="*/ 9 w 467"/>
                <a:gd name="T19" fmla="*/ 52 h 61"/>
                <a:gd name="T20" fmla="*/ 458 w 467"/>
                <a:gd name="T21" fmla="*/ 52 h 61"/>
                <a:gd name="T22" fmla="*/ 458 w 467"/>
                <a:gd name="T23" fmla="*/ 9 h 61"/>
                <a:gd name="T24" fmla="*/ 458 w 467"/>
                <a:gd name="T25" fmla="*/ 9 h 61"/>
                <a:gd name="T26" fmla="*/ 9 w 467"/>
                <a:gd name="T27" fmla="*/ 9 h 61"/>
                <a:gd name="T28" fmla="*/ 9 w 467"/>
                <a:gd name="T29" fmla="*/ 9 h 61"/>
                <a:gd name="T30" fmla="*/ 9 w 467"/>
                <a:gd name="T31"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7" h="61">
                  <a:moveTo>
                    <a:pt x="463" y="61"/>
                  </a:moveTo>
                  <a:cubicBezTo>
                    <a:pt x="5" y="61"/>
                    <a:pt x="5" y="61"/>
                    <a:pt x="5" y="61"/>
                  </a:cubicBezTo>
                  <a:cubicBezTo>
                    <a:pt x="2" y="61"/>
                    <a:pt x="0" y="59"/>
                    <a:pt x="0" y="57"/>
                  </a:cubicBezTo>
                  <a:cubicBezTo>
                    <a:pt x="0" y="9"/>
                    <a:pt x="0" y="9"/>
                    <a:pt x="0" y="9"/>
                  </a:cubicBezTo>
                  <a:cubicBezTo>
                    <a:pt x="0" y="4"/>
                    <a:pt x="4" y="0"/>
                    <a:pt x="9" y="0"/>
                  </a:cubicBezTo>
                  <a:cubicBezTo>
                    <a:pt x="458" y="0"/>
                    <a:pt x="458" y="0"/>
                    <a:pt x="458" y="0"/>
                  </a:cubicBezTo>
                  <a:cubicBezTo>
                    <a:pt x="463" y="0"/>
                    <a:pt x="467" y="4"/>
                    <a:pt x="467" y="9"/>
                  </a:cubicBezTo>
                  <a:cubicBezTo>
                    <a:pt x="467" y="57"/>
                    <a:pt x="467" y="57"/>
                    <a:pt x="467" y="57"/>
                  </a:cubicBezTo>
                  <a:cubicBezTo>
                    <a:pt x="467" y="59"/>
                    <a:pt x="465" y="61"/>
                    <a:pt x="463" y="61"/>
                  </a:cubicBezTo>
                  <a:close/>
                  <a:moveTo>
                    <a:pt x="9" y="52"/>
                  </a:moveTo>
                  <a:cubicBezTo>
                    <a:pt x="458" y="52"/>
                    <a:pt x="458" y="52"/>
                    <a:pt x="458" y="52"/>
                  </a:cubicBezTo>
                  <a:cubicBezTo>
                    <a:pt x="458" y="9"/>
                    <a:pt x="458" y="9"/>
                    <a:pt x="458" y="9"/>
                  </a:cubicBezTo>
                  <a:cubicBezTo>
                    <a:pt x="458" y="9"/>
                    <a:pt x="458" y="9"/>
                    <a:pt x="458" y="9"/>
                  </a:cubicBezTo>
                  <a:cubicBezTo>
                    <a:pt x="9" y="9"/>
                    <a:pt x="9" y="9"/>
                    <a:pt x="9" y="9"/>
                  </a:cubicBezTo>
                  <a:cubicBezTo>
                    <a:pt x="9" y="9"/>
                    <a:pt x="9" y="9"/>
                    <a:pt x="9" y="9"/>
                  </a:cubicBezTo>
                  <a:lnTo>
                    <a:pt x="9" y="5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19" name="Freeform 140">
              <a:extLst>
                <a:ext uri="{FF2B5EF4-FFF2-40B4-BE49-F238E27FC236}">
                  <a16:creationId xmlns:a16="http://schemas.microsoft.com/office/drawing/2014/main" id="{4E453607-E9DD-4DBE-A172-C1B1A6868A93}"/>
                </a:ext>
              </a:extLst>
            </p:cNvPr>
            <p:cNvSpPr>
              <a:spLocks noEditPoints="1"/>
            </p:cNvSpPr>
            <p:nvPr/>
          </p:nvSpPr>
          <p:spPr bwMode="auto">
            <a:xfrm>
              <a:off x="1522413" y="1982788"/>
              <a:ext cx="560388" cy="425450"/>
            </a:xfrm>
            <a:custGeom>
              <a:avLst/>
              <a:gdLst>
                <a:gd name="T0" fmla="*/ 458 w 467"/>
                <a:gd name="T1" fmla="*/ 355 h 355"/>
                <a:gd name="T2" fmla="*/ 9 w 467"/>
                <a:gd name="T3" fmla="*/ 355 h 355"/>
                <a:gd name="T4" fmla="*/ 0 w 467"/>
                <a:gd name="T5" fmla="*/ 346 h 355"/>
                <a:gd name="T6" fmla="*/ 0 w 467"/>
                <a:gd name="T7" fmla="*/ 5 h 355"/>
                <a:gd name="T8" fmla="*/ 5 w 467"/>
                <a:gd name="T9" fmla="*/ 0 h 355"/>
                <a:gd name="T10" fmla="*/ 463 w 467"/>
                <a:gd name="T11" fmla="*/ 0 h 355"/>
                <a:gd name="T12" fmla="*/ 467 w 467"/>
                <a:gd name="T13" fmla="*/ 5 h 355"/>
                <a:gd name="T14" fmla="*/ 467 w 467"/>
                <a:gd name="T15" fmla="*/ 346 h 355"/>
                <a:gd name="T16" fmla="*/ 458 w 467"/>
                <a:gd name="T17" fmla="*/ 355 h 355"/>
                <a:gd name="T18" fmla="*/ 9 w 467"/>
                <a:gd name="T19" fmla="*/ 9 h 355"/>
                <a:gd name="T20" fmla="*/ 9 w 467"/>
                <a:gd name="T21" fmla="*/ 346 h 355"/>
                <a:gd name="T22" fmla="*/ 9 w 467"/>
                <a:gd name="T23" fmla="*/ 346 h 355"/>
                <a:gd name="T24" fmla="*/ 458 w 467"/>
                <a:gd name="T25" fmla="*/ 346 h 355"/>
                <a:gd name="T26" fmla="*/ 458 w 467"/>
                <a:gd name="T27" fmla="*/ 346 h 355"/>
                <a:gd name="T28" fmla="*/ 458 w 467"/>
                <a:gd name="T29" fmla="*/ 9 h 355"/>
                <a:gd name="T30" fmla="*/ 9 w 467"/>
                <a:gd name="T31" fmla="*/ 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7" h="355">
                  <a:moveTo>
                    <a:pt x="458" y="355"/>
                  </a:moveTo>
                  <a:cubicBezTo>
                    <a:pt x="9" y="355"/>
                    <a:pt x="9" y="355"/>
                    <a:pt x="9" y="355"/>
                  </a:cubicBezTo>
                  <a:cubicBezTo>
                    <a:pt x="4" y="355"/>
                    <a:pt x="0" y="351"/>
                    <a:pt x="0" y="346"/>
                  </a:cubicBezTo>
                  <a:cubicBezTo>
                    <a:pt x="0" y="5"/>
                    <a:pt x="0" y="5"/>
                    <a:pt x="0" y="5"/>
                  </a:cubicBezTo>
                  <a:cubicBezTo>
                    <a:pt x="0" y="2"/>
                    <a:pt x="2" y="0"/>
                    <a:pt x="5" y="0"/>
                  </a:cubicBezTo>
                  <a:cubicBezTo>
                    <a:pt x="463" y="0"/>
                    <a:pt x="463" y="0"/>
                    <a:pt x="463" y="0"/>
                  </a:cubicBezTo>
                  <a:cubicBezTo>
                    <a:pt x="465" y="0"/>
                    <a:pt x="467" y="2"/>
                    <a:pt x="467" y="5"/>
                  </a:cubicBezTo>
                  <a:cubicBezTo>
                    <a:pt x="467" y="346"/>
                    <a:pt x="467" y="346"/>
                    <a:pt x="467" y="346"/>
                  </a:cubicBezTo>
                  <a:cubicBezTo>
                    <a:pt x="467" y="351"/>
                    <a:pt x="463" y="355"/>
                    <a:pt x="458" y="355"/>
                  </a:cubicBezTo>
                  <a:close/>
                  <a:moveTo>
                    <a:pt x="9" y="9"/>
                  </a:moveTo>
                  <a:cubicBezTo>
                    <a:pt x="9" y="346"/>
                    <a:pt x="9" y="346"/>
                    <a:pt x="9" y="346"/>
                  </a:cubicBezTo>
                  <a:cubicBezTo>
                    <a:pt x="9" y="346"/>
                    <a:pt x="9" y="346"/>
                    <a:pt x="9" y="346"/>
                  </a:cubicBezTo>
                  <a:cubicBezTo>
                    <a:pt x="458" y="346"/>
                    <a:pt x="458" y="346"/>
                    <a:pt x="458" y="346"/>
                  </a:cubicBezTo>
                  <a:cubicBezTo>
                    <a:pt x="458" y="346"/>
                    <a:pt x="458" y="346"/>
                    <a:pt x="458" y="346"/>
                  </a:cubicBezTo>
                  <a:cubicBezTo>
                    <a:pt x="458" y="9"/>
                    <a:pt x="458" y="9"/>
                    <a:pt x="458" y="9"/>
                  </a:cubicBezTo>
                  <a:lnTo>
                    <a:pt x="9" y="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0" name="Rectangle 141">
              <a:extLst>
                <a:ext uri="{FF2B5EF4-FFF2-40B4-BE49-F238E27FC236}">
                  <a16:creationId xmlns:a16="http://schemas.microsoft.com/office/drawing/2014/main" id="{3106C961-A88C-4A0C-85FB-1BB41D51BB59}"/>
                </a:ext>
              </a:extLst>
            </p:cNvPr>
            <p:cNvSpPr>
              <a:spLocks noChangeArrowheads="1"/>
            </p:cNvSpPr>
            <p:nvPr/>
          </p:nvSpPr>
          <p:spPr bwMode="auto">
            <a:xfrm>
              <a:off x="1549400" y="1951038"/>
              <a:ext cx="22225" cy="111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1" name="Rectangle 142">
              <a:extLst>
                <a:ext uri="{FF2B5EF4-FFF2-40B4-BE49-F238E27FC236}">
                  <a16:creationId xmlns:a16="http://schemas.microsoft.com/office/drawing/2014/main" id="{F5076550-3A8F-4546-B6EA-6300D2B25288}"/>
                </a:ext>
              </a:extLst>
            </p:cNvPr>
            <p:cNvSpPr>
              <a:spLocks noChangeArrowheads="1"/>
            </p:cNvSpPr>
            <p:nvPr/>
          </p:nvSpPr>
          <p:spPr bwMode="auto">
            <a:xfrm>
              <a:off x="1593850" y="1951038"/>
              <a:ext cx="22225" cy="111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2" name="Rectangle 143">
              <a:extLst>
                <a:ext uri="{FF2B5EF4-FFF2-40B4-BE49-F238E27FC236}">
                  <a16:creationId xmlns:a16="http://schemas.microsoft.com/office/drawing/2014/main" id="{CD1B91D0-5C86-487E-B20A-30AA61638E8D}"/>
                </a:ext>
              </a:extLst>
            </p:cNvPr>
            <p:cNvSpPr>
              <a:spLocks noChangeArrowheads="1"/>
            </p:cNvSpPr>
            <p:nvPr/>
          </p:nvSpPr>
          <p:spPr bwMode="auto">
            <a:xfrm>
              <a:off x="1636713" y="1951038"/>
              <a:ext cx="22225" cy="111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3" name="Freeform 144">
              <a:extLst>
                <a:ext uri="{FF2B5EF4-FFF2-40B4-BE49-F238E27FC236}">
                  <a16:creationId xmlns:a16="http://schemas.microsoft.com/office/drawing/2014/main" id="{C829B4D5-4CF7-4124-8073-34FC739C381A}"/>
                </a:ext>
              </a:extLst>
            </p:cNvPr>
            <p:cNvSpPr>
              <a:spLocks noEditPoints="1"/>
            </p:cNvSpPr>
            <p:nvPr/>
          </p:nvSpPr>
          <p:spPr bwMode="auto">
            <a:xfrm>
              <a:off x="1566863" y="2024063"/>
              <a:ext cx="471488" cy="93663"/>
            </a:xfrm>
            <a:custGeom>
              <a:avLst/>
              <a:gdLst>
                <a:gd name="T0" fmla="*/ 389 w 394"/>
                <a:gd name="T1" fmla="*/ 78 h 78"/>
                <a:gd name="T2" fmla="*/ 4 w 394"/>
                <a:gd name="T3" fmla="*/ 78 h 78"/>
                <a:gd name="T4" fmla="*/ 0 w 394"/>
                <a:gd name="T5" fmla="*/ 73 h 78"/>
                <a:gd name="T6" fmla="*/ 0 w 394"/>
                <a:gd name="T7" fmla="*/ 4 h 78"/>
                <a:gd name="T8" fmla="*/ 4 w 394"/>
                <a:gd name="T9" fmla="*/ 0 h 78"/>
                <a:gd name="T10" fmla="*/ 389 w 394"/>
                <a:gd name="T11" fmla="*/ 0 h 78"/>
                <a:gd name="T12" fmla="*/ 394 w 394"/>
                <a:gd name="T13" fmla="*/ 4 h 78"/>
                <a:gd name="T14" fmla="*/ 394 w 394"/>
                <a:gd name="T15" fmla="*/ 73 h 78"/>
                <a:gd name="T16" fmla="*/ 389 w 394"/>
                <a:gd name="T17" fmla="*/ 78 h 78"/>
                <a:gd name="T18" fmla="*/ 9 w 394"/>
                <a:gd name="T19" fmla="*/ 69 h 78"/>
                <a:gd name="T20" fmla="*/ 384 w 394"/>
                <a:gd name="T21" fmla="*/ 69 h 78"/>
                <a:gd name="T22" fmla="*/ 384 w 394"/>
                <a:gd name="T23" fmla="*/ 9 h 78"/>
                <a:gd name="T24" fmla="*/ 9 w 394"/>
                <a:gd name="T25" fmla="*/ 9 h 78"/>
                <a:gd name="T26" fmla="*/ 9 w 394"/>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4" h="78">
                  <a:moveTo>
                    <a:pt x="389" y="78"/>
                  </a:moveTo>
                  <a:cubicBezTo>
                    <a:pt x="4" y="78"/>
                    <a:pt x="4" y="78"/>
                    <a:pt x="4" y="78"/>
                  </a:cubicBezTo>
                  <a:cubicBezTo>
                    <a:pt x="2" y="78"/>
                    <a:pt x="0" y="76"/>
                    <a:pt x="0" y="73"/>
                  </a:cubicBezTo>
                  <a:cubicBezTo>
                    <a:pt x="0" y="4"/>
                    <a:pt x="0" y="4"/>
                    <a:pt x="0" y="4"/>
                  </a:cubicBezTo>
                  <a:cubicBezTo>
                    <a:pt x="0" y="2"/>
                    <a:pt x="2" y="0"/>
                    <a:pt x="4" y="0"/>
                  </a:cubicBezTo>
                  <a:cubicBezTo>
                    <a:pt x="389" y="0"/>
                    <a:pt x="389" y="0"/>
                    <a:pt x="389" y="0"/>
                  </a:cubicBezTo>
                  <a:cubicBezTo>
                    <a:pt x="392" y="0"/>
                    <a:pt x="394" y="2"/>
                    <a:pt x="394" y="4"/>
                  </a:cubicBezTo>
                  <a:cubicBezTo>
                    <a:pt x="394" y="73"/>
                    <a:pt x="394" y="73"/>
                    <a:pt x="394" y="73"/>
                  </a:cubicBezTo>
                  <a:cubicBezTo>
                    <a:pt x="394" y="76"/>
                    <a:pt x="392" y="78"/>
                    <a:pt x="389" y="78"/>
                  </a:cubicBezTo>
                  <a:close/>
                  <a:moveTo>
                    <a:pt x="9" y="69"/>
                  </a:moveTo>
                  <a:cubicBezTo>
                    <a:pt x="384" y="69"/>
                    <a:pt x="384" y="69"/>
                    <a:pt x="384" y="69"/>
                  </a:cubicBezTo>
                  <a:cubicBezTo>
                    <a:pt x="384" y="9"/>
                    <a:pt x="384" y="9"/>
                    <a:pt x="384" y="9"/>
                  </a:cubicBezTo>
                  <a:cubicBezTo>
                    <a:pt x="9" y="9"/>
                    <a:pt x="9" y="9"/>
                    <a:pt x="9" y="9"/>
                  </a:cubicBezTo>
                  <a:lnTo>
                    <a:pt x="9" y="6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4" name="Freeform 145">
              <a:extLst>
                <a:ext uri="{FF2B5EF4-FFF2-40B4-BE49-F238E27FC236}">
                  <a16:creationId xmlns:a16="http://schemas.microsoft.com/office/drawing/2014/main" id="{B4026D10-5086-4CBA-8DC1-EFABA0ACBD98}"/>
                </a:ext>
              </a:extLst>
            </p:cNvPr>
            <p:cNvSpPr>
              <a:spLocks noEditPoints="1"/>
            </p:cNvSpPr>
            <p:nvPr/>
          </p:nvSpPr>
          <p:spPr bwMode="auto">
            <a:xfrm>
              <a:off x="1566863" y="2147888"/>
              <a:ext cx="471488" cy="93663"/>
            </a:xfrm>
            <a:custGeom>
              <a:avLst/>
              <a:gdLst>
                <a:gd name="T0" fmla="*/ 389 w 394"/>
                <a:gd name="T1" fmla="*/ 78 h 78"/>
                <a:gd name="T2" fmla="*/ 4 w 394"/>
                <a:gd name="T3" fmla="*/ 78 h 78"/>
                <a:gd name="T4" fmla="*/ 0 w 394"/>
                <a:gd name="T5" fmla="*/ 74 h 78"/>
                <a:gd name="T6" fmla="*/ 0 w 394"/>
                <a:gd name="T7" fmla="*/ 5 h 78"/>
                <a:gd name="T8" fmla="*/ 4 w 394"/>
                <a:gd name="T9" fmla="*/ 0 h 78"/>
                <a:gd name="T10" fmla="*/ 389 w 394"/>
                <a:gd name="T11" fmla="*/ 0 h 78"/>
                <a:gd name="T12" fmla="*/ 394 w 394"/>
                <a:gd name="T13" fmla="*/ 5 h 78"/>
                <a:gd name="T14" fmla="*/ 394 w 394"/>
                <a:gd name="T15" fmla="*/ 74 h 78"/>
                <a:gd name="T16" fmla="*/ 389 w 394"/>
                <a:gd name="T17" fmla="*/ 78 h 78"/>
                <a:gd name="T18" fmla="*/ 9 w 394"/>
                <a:gd name="T19" fmla="*/ 70 h 78"/>
                <a:gd name="T20" fmla="*/ 384 w 394"/>
                <a:gd name="T21" fmla="*/ 70 h 78"/>
                <a:gd name="T22" fmla="*/ 384 w 394"/>
                <a:gd name="T23" fmla="*/ 9 h 78"/>
                <a:gd name="T24" fmla="*/ 9 w 394"/>
                <a:gd name="T25" fmla="*/ 9 h 78"/>
                <a:gd name="T26" fmla="*/ 9 w 394"/>
                <a:gd name="T2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4" h="78">
                  <a:moveTo>
                    <a:pt x="389" y="78"/>
                  </a:moveTo>
                  <a:cubicBezTo>
                    <a:pt x="4" y="78"/>
                    <a:pt x="4" y="78"/>
                    <a:pt x="4" y="78"/>
                  </a:cubicBezTo>
                  <a:cubicBezTo>
                    <a:pt x="2" y="78"/>
                    <a:pt x="0" y="76"/>
                    <a:pt x="0" y="74"/>
                  </a:cubicBezTo>
                  <a:cubicBezTo>
                    <a:pt x="0" y="5"/>
                    <a:pt x="0" y="5"/>
                    <a:pt x="0" y="5"/>
                  </a:cubicBezTo>
                  <a:cubicBezTo>
                    <a:pt x="0" y="2"/>
                    <a:pt x="2" y="0"/>
                    <a:pt x="4" y="0"/>
                  </a:cubicBezTo>
                  <a:cubicBezTo>
                    <a:pt x="389" y="0"/>
                    <a:pt x="389" y="0"/>
                    <a:pt x="389" y="0"/>
                  </a:cubicBezTo>
                  <a:cubicBezTo>
                    <a:pt x="392" y="0"/>
                    <a:pt x="394" y="2"/>
                    <a:pt x="394" y="5"/>
                  </a:cubicBezTo>
                  <a:cubicBezTo>
                    <a:pt x="394" y="74"/>
                    <a:pt x="394" y="74"/>
                    <a:pt x="394" y="74"/>
                  </a:cubicBezTo>
                  <a:cubicBezTo>
                    <a:pt x="394" y="76"/>
                    <a:pt x="392" y="78"/>
                    <a:pt x="389" y="78"/>
                  </a:cubicBezTo>
                  <a:close/>
                  <a:moveTo>
                    <a:pt x="9" y="70"/>
                  </a:moveTo>
                  <a:cubicBezTo>
                    <a:pt x="384" y="70"/>
                    <a:pt x="384" y="70"/>
                    <a:pt x="384" y="70"/>
                  </a:cubicBezTo>
                  <a:cubicBezTo>
                    <a:pt x="384" y="9"/>
                    <a:pt x="384" y="9"/>
                    <a:pt x="384" y="9"/>
                  </a:cubicBezTo>
                  <a:cubicBezTo>
                    <a:pt x="9" y="9"/>
                    <a:pt x="9" y="9"/>
                    <a:pt x="9" y="9"/>
                  </a:cubicBezTo>
                  <a:lnTo>
                    <a:pt x="9" y="7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5" name="Freeform 146">
              <a:extLst>
                <a:ext uri="{FF2B5EF4-FFF2-40B4-BE49-F238E27FC236}">
                  <a16:creationId xmlns:a16="http://schemas.microsoft.com/office/drawing/2014/main" id="{774C6493-0488-4D33-8FA2-8006B1A9344D}"/>
                </a:ext>
              </a:extLst>
            </p:cNvPr>
            <p:cNvSpPr>
              <a:spLocks noEditPoints="1"/>
            </p:cNvSpPr>
            <p:nvPr/>
          </p:nvSpPr>
          <p:spPr bwMode="auto">
            <a:xfrm>
              <a:off x="1566863" y="2273301"/>
              <a:ext cx="471488" cy="93663"/>
            </a:xfrm>
            <a:custGeom>
              <a:avLst/>
              <a:gdLst>
                <a:gd name="T0" fmla="*/ 389 w 394"/>
                <a:gd name="T1" fmla="*/ 78 h 78"/>
                <a:gd name="T2" fmla="*/ 4 w 394"/>
                <a:gd name="T3" fmla="*/ 78 h 78"/>
                <a:gd name="T4" fmla="*/ 0 w 394"/>
                <a:gd name="T5" fmla="*/ 74 h 78"/>
                <a:gd name="T6" fmla="*/ 0 w 394"/>
                <a:gd name="T7" fmla="*/ 5 h 78"/>
                <a:gd name="T8" fmla="*/ 4 w 394"/>
                <a:gd name="T9" fmla="*/ 0 h 78"/>
                <a:gd name="T10" fmla="*/ 389 w 394"/>
                <a:gd name="T11" fmla="*/ 0 h 78"/>
                <a:gd name="T12" fmla="*/ 394 w 394"/>
                <a:gd name="T13" fmla="*/ 5 h 78"/>
                <a:gd name="T14" fmla="*/ 394 w 394"/>
                <a:gd name="T15" fmla="*/ 74 h 78"/>
                <a:gd name="T16" fmla="*/ 389 w 394"/>
                <a:gd name="T17" fmla="*/ 78 h 78"/>
                <a:gd name="T18" fmla="*/ 9 w 394"/>
                <a:gd name="T19" fmla="*/ 69 h 78"/>
                <a:gd name="T20" fmla="*/ 384 w 394"/>
                <a:gd name="T21" fmla="*/ 69 h 78"/>
                <a:gd name="T22" fmla="*/ 384 w 394"/>
                <a:gd name="T23" fmla="*/ 9 h 78"/>
                <a:gd name="T24" fmla="*/ 9 w 394"/>
                <a:gd name="T25" fmla="*/ 9 h 78"/>
                <a:gd name="T26" fmla="*/ 9 w 394"/>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4" h="78">
                  <a:moveTo>
                    <a:pt x="389" y="78"/>
                  </a:moveTo>
                  <a:cubicBezTo>
                    <a:pt x="4" y="78"/>
                    <a:pt x="4" y="78"/>
                    <a:pt x="4" y="78"/>
                  </a:cubicBezTo>
                  <a:cubicBezTo>
                    <a:pt x="2" y="78"/>
                    <a:pt x="0" y="76"/>
                    <a:pt x="0" y="74"/>
                  </a:cubicBezTo>
                  <a:cubicBezTo>
                    <a:pt x="0" y="5"/>
                    <a:pt x="0" y="5"/>
                    <a:pt x="0" y="5"/>
                  </a:cubicBezTo>
                  <a:cubicBezTo>
                    <a:pt x="0" y="2"/>
                    <a:pt x="2" y="0"/>
                    <a:pt x="4" y="0"/>
                  </a:cubicBezTo>
                  <a:cubicBezTo>
                    <a:pt x="389" y="0"/>
                    <a:pt x="389" y="0"/>
                    <a:pt x="389" y="0"/>
                  </a:cubicBezTo>
                  <a:cubicBezTo>
                    <a:pt x="392" y="0"/>
                    <a:pt x="394" y="2"/>
                    <a:pt x="394" y="5"/>
                  </a:cubicBezTo>
                  <a:cubicBezTo>
                    <a:pt x="394" y="74"/>
                    <a:pt x="394" y="74"/>
                    <a:pt x="394" y="74"/>
                  </a:cubicBezTo>
                  <a:cubicBezTo>
                    <a:pt x="394" y="76"/>
                    <a:pt x="392" y="78"/>
                    <a:pt x="389" y="78"/>
                  </a:cubicBezTo>
                  <a:close/>
                  <a:moveTo>
                    <a:pt x="9" y="69"/>
                  </a:moveTo>
                  <a:cubicBezTo>
                    <a:pt x="384" y="69"/>
                    <a:pt x="384" y="69"/>
                    <a:pt x="384" y="69"/>
                  </a:cubicBezTo>
                  <a:cubicBezTo>
                    <a:pt x="384" y="9"/>
                    <a:pt x="384" y="9"/>
                    <a:pt x="384" y="9"/>
                  </a:cubicBezTo>
                  <a:cubicBezTo>
                    <a:pt x="9" y="9"/>
                    <a:pt x="9" y="9"/>
                    <a:pt x="9" y="9"/>
                  </a:cubicBezTo>
                  <a:lnTo>
                    <a:pt x="9" y="6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6" name="Freeform 147">
              <a:extLst>
                <a:ext uri="{FF2B5EF4-FFF2-40B4-BE49-F238E27FC236}">
                  <a16:creationId xmlns:a16="http://schemas.microsoft.com/office/drawing/2014/main" id="{E9A35EFC-14CA-4A84-A06D-295EDDE67EA6}"/>
                </a:ext>
              </a:extLst>
            </p:cNvPr>
            <p:cNvSpPr>
              <a:spLocks/>
            </p:cNvSpPr>
            <p:nvPr/>
          </p:nvSpPr>
          <p:spPr bwMode="auto">
            <a:xfrm>
              <a:off x="1704975" y="3024188"/>
              <a:ext cx="201613" cy="55563"/>
            </a:xfrm>
            <a:custGeom>
              <a:avLst/>
              <a:gdLst>
                <a:gd name="T0" fmla="*/ 168 w 168"/>
                <a:gd name="T1" fmla="*/ 30 h 46"/>
                <a:gd name="T2" fmla="*/ 155 w 168"/>
                <a:gd name="T3" fmla="*/ 46 h 46"/>
                <a:gd name="T4" fmla="*/ 13 w 168"/>
                <a:gd name="T5" fmla="*/ 46 h 46"/>
                <a:gd name="T6" fmla="*/ 0 w 168"/>
                <a:gd name="T7" fmla="*/ 30 h 46"/>
                <a:gd name="T8" fmla="*/ 0 w 168"/>
                <a:gd name="T9" fmla="*/ 17 h 46"/>
                <a:gd name="T10" fmla="*/ 13 w 168"/>
                <a:gd name="T11" fmla="*/ 0 h 46"/>
                <a:gd name="T12" fmla="*/ 155 w 168"/>
                <a:gd name="T13" fmla="*/ 0 h 46"/>
                <a:gd name="T14" fmla="*/ 168 w 168"/>
                <a:gd name="T15" fmla="*/ 17 h 46"/>
                <a:gd name="T16" fmla="*/ 168 w 168"/>
                <a:gd name="T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46">
                  <a:moveTo>
                    <a:pt x="168" y="30"/>
                  </a:moveTo>
                  <a:cubicBezTo>
                    <a:pt x="168" y="39"/>
                    <a:pt x="162" y="46"/>
                    <a:pt x="155" y="46"/>
                  </a:cubicBezTo>
                  <a:cubicBezTo>
                    <a:pt x="13" y="46"/>
                    <a:pt x="13" y="46"/>
                    <a:pt x="13" y="46"/>
                  </a:cubicBezTo>
                  <a:cubicBezTo>
                    <a:pt x="6" y="46"/>
                    <a:pt x="0" y="39"/>
                    <a:pt x="0" y="30"/>
                  </a:cubicBezTo>
                  <a:cubicBezTo>
                    <a:pt x="0" y="17"/>
                    <a:pt x="0" y="17"/>
                    <a:pt x="0" y="17"/>
                  </a:cubicBezTo>
                  <a:cubicBezTo>
                    <a:pt x="0" y="7"/>
                    <a:pt x="6" y="0"/>
                    <a:pt x="13" y="0"/>
                  </a:cubicBezTo>
                  <a:cubicBezTo>
                    <a:pt x="155" y="0"/>
                    <a:pt x="155" y="0"/>
                    <a:pt x="155" y="0"/>
                  </a:cubicBezTo>
                  <a:cubicBezTo>
                    <a:pt x="162" y="0"/>
                    <a:pt x="168" y="7"/>
                    <a:pt x="168" y="17"/>
                  </a:cubicBezTo>
                  <a:lnTo>
                    <a:pt x="168" y="30"/>
                  </a:lnTo>
                  <a:close/>
                </a:path>
              </a:pathLst>
            </a:custGeom>
            <a:solidFill>
              <a:srgbClr val="333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7" name="Oval 148">
              <a:extLst>
                <a:ext uri="{FF2B5EF4-FFF2-40B4-BE49-F238E27FC236}">
                  <a16:creationId xmlns:a16="http://schemas.microsoft.com/office/drawing/2014/main" id="{357C8CB3-B695-4E63-98F1-07932377D8FA}"/>
                </a:ext>
              </a:extLst>
            </p:cNvPr>
            <p:cNvSpPr>
              <a:spLocks noChangeArrowheads="1"/>
            </p:cNvSpPr>
            <p:nvPr/>
          </p:nvSpPr>
          <p:spPr bwMode="auto">
            <a:xfrm>
              <a:off x="1608138" y="2500313"/>
              <a:ext cx="396875" cy="373063"/>
            </a:xfrm>
            <a:prstGeom prst="ellipse">
              <a:avLst/>
            </a:prstGeom>
            <a:solidFill>
              <a:srgbClr val="F07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8" name="Freeform 149">
              <a:extLst>
                <a:ext uri="{FF2B5EF4-FFF2-40B4-BE49-F238E27FC236}">
                  <a16:creationId xmlns:a16="http://schemas.microsoft.com/office/drawing/2014/main" id="{06F11E53-EA41-42A0-97C0-1BA4533FC886}"/>
                </a:ext>
              </a:extLst>
            </p:cNvPr>
            <p:cNvSpPr>
              <a:spLocks/>
            </p:cNvSpPr>
            <p:nvPr/>
          </p:nvSpPr>
          <p:spPr bwMode="auto">
            <a:xfrm>
              <a:off x="1706563" y="2617788"/>
              <a:ext cx="198438" cy="161925"/>
            </a:xfrm>
            <a:custGeom>
              <a:avLst/>
              <a:gdLst>
                <a:gd name="T0" fmla="*/ 122 w 165"/>
                <a:gd name="T1" fmla="*/ 0 h 136"/>
                <a:gd name="T2" fmla="*/ 83 w 165"/>
                <a:gd name="T3" fmla="*/ 23 h 136"/>
                <a:gd name="T4" fmla="*/ 45 w 165"/>
                <a:gd name="T5" fmla="*/ 0 h 136"/>
                <a:gd name="T6" fmla="*/ 0 w 165"/>
                <a:gd name="T7" fmla="*/ 44 h 136"/>
                <a:gd name="T8" fmla="*/ 83 w 165"/>
                <a:gd name="T9" fmla="*/ 136 h 136"/>
                <a:gd name="T10" fmla="*/ 165 w 165"/>
                <a:gd name="T11" fmla="*/ 44 h 136"/>
                <a:gd name="T12" fmla="*/ 122 w 165"/>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165" h="136">
                  <a:moveTo>
                    <a:pt x="122" y="0"/>
                  </a:moveTo>
                  <a:cubicBezTo>
                    <a:pt x="93" y="0"/>
                    <a:pt x="83" y="23"/>
                    <a:pt x="83" y="23"/>
                  </a:cubicBezTo>
                  <a:cubicBezTo>
                    <a:pt x="83" y="23"/>
                    <a:pt x="71" y="0"/>
                    <a:pt x="45" y="0"/>
                  </a:cubicBezTo>
                  <a:cubicBezTo>
                    <a:pt x="16" y="0"/>
                    <a:pt x="0" y="22"/>
                    <a:pt x="0" y="44"/>
                  </a:cubicBezTo>
                  <a:cubicBezTo>
                    <a:pt x="0" y="81"/>
                    <a:pt x="83" y="136"/>
                    <a:pt x="83" y="136"/>
                  </a:cubicBezTo>
                  <a:cubicBezTo>
                    <a:pt x="83" y="136"/>
                    <a:pt x="165" y="81"/>
                    <a:pt x="165" y="44"/>
                  </a:cubicBezTo>
                  <a:cubicBezTo>
                    <a:pt x="165" y="22"/>
                    <a:pt x="150" y="0"/>
                    <a:pt x="1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529" name="Freeform 150">
              <a:extLst>
                <a:ext uri="{FF2B5EF4-FFF2-40B4-BE49-F238E27FC236}">
                  <a16:creationId xmlns:a16="http://schemas.microsoft.com/office/drawing/2014/main" id="{7CAEE854-F671-4F4F-AF80-D1F396D609FF}"/>
                </a:ext>
              </a:extLst>
            </p:cNvPr>
            <p:cNvSpPr>
              <a:spLocks/>
            </p:cNvSpPr>
            <p:nvPr/>
          </p:nvSpPr>
          <p:spPr bwMode="auto">
            <a:xfrm>
              <a:off x="3133725" y="2228851"/>
              <a:ext cx="201613" cy="138113"/>
            </a:xfrm>
            <a:custGeom>
              <a:avLst/>
              <a:gdLst>
                <a:gd name="T0" fmla="*/ 127 w 127"/>
                <a:gd name="T1" fmla="*/ 8 h 87"/>
                <a:gd name="T2" fmla="*/ 118 w 127"/>
                <a:gd name="T3" fmla="*/ 0 h 87"/>
                <a:gd name="T4" fmla="*/ 43 w 127"/>
                <a:gd name="T5" fmla="*/ 70 h 87"/>
                <a:gd name="T6" fmla="*/ 8 w 127"/>
                <a:gd name="T7" fmla="*/ 37 h 87"/>
                <a:gd name="T8" fmla="*/ 0 w 127"/>
                <a:gd name="T9" fmla="*/ 46 h 87"/>
                <a:gd name="T10" fmla="*/ 43 w 127"/>
                <a:gd name="T11" fmla="*/ 87 h 87"/>
                <a:gd name="T12" fmla="*/ 127 w 127"/>
                <a:gd name="T13" fmla="*/ 8 h 87"/>
              </a:gdLst>
              <a:ahLst/>
              <a:cxnLst>
                <a:cxn ang="0">
                  <a:pos x="T0" y="T1"/>
                </a:cxn>
                <a:cxn ang="0">
                  <a:pos x="T2" y="T3"/>
                </a:cxn>
                <a:cxn ang="0">
                  <a:pos x="T4" y="T5"/>
                </a:cxn>
                <a:cxn ang="0">
                  <a:pos x="T6" y="T7"/>
                </a:cxn>
                <a:cxn ang="0">
                  <a:pos x="T8" y="T9"/>
                </a:cxn>
                <a:cxn ang="0">
                  <a:pos x="T10" y="T11"/>
                </a:cxn>
                <a:cxn ang="0">
                  <a:pos x="T12" y="T13"/>
                </a:cxn>
              </a:cxnLst>
              <a:rect l="0" t="0" r="r" b="b"/>
              <a:pathLst>
                <a:path w="127" h="87">
                  <a:moveTo>
                    <a:pt x="127" y="8"/>
                  </a:moveTo>
                  <a:lnTo>
                    <a:pt x="118" y="0"/>
                  </a:lnTo>
                  <a:lnTo>
                    <a:pt x="43" y="70"/>
                  </a:lnTo>
                  <a:lnTo>
                    <a:pt x="8" y="37"/>
                  </a:lnTo>
                  <a:lnTo>
                    <a:pt x="0" y="46"/>
                  </a:lnTo>
                  <a:lnTo>
                    <a:pt x="43" y="87"/>
                  </a:lnTo>
                  <a:lnTo>
                    <a:pt x="127" y="8"/>
                  </a:lnTo>
                  <a:close/>
                </a:path>
              </a:pathLst>
            </a:custGeom>
            <a:solidFill>
              <a:srgbClr val="11A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584" name="矩形 112">
            <a:extLst>
              <a:ext uri="{FF2B5EF4-FFF2-40B4-BE49-F238E27FC236}">
                <a16:creationId xmlns:a16="http://schemas.microsoft.com/office/drawing/2014/main" id="{49D1E6F9-6E59-4DAA-858C-4B13E65963CA}"/>
              </a:ext>
            </a:extLst>
          </p:cNvPr>
          <p:cNvSpPr/>
          <p:nvPr/>
        </p:nvSpPr>
        <p:spPr>
          <a:xfrm>
            <a:off x="1416757" y="203744"/>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Stage sales target</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95208912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518;p38">
            <a:extLst>
              <a:ext uri="{FF2B5EF4-FFF2-40B4-BE49-F238E27FC236}">
                <a16:creationId xmlns:a16="http://schemas.microsoft.com/office/drawing/2014/main" id="{BC8FD6D7-55FB-4147-8183-A7CF51D70870}"/>
              </a:ext>
            </a:extLst>
          </p:cNvPr>
          <p:cNvGrpSpPr/>
          <p:nvPr/>
        </p:nvGrpSpPr>
        <p:grpSpPr>
          <a:xfrm>
            <a:off x="2905779" y="1361773"/>
            <a:ext cx="1661167" cy="2028599"/>
            <a:chOff x="2473900" y="225896"/>
            <a:chExt cx="3899746" cy="4762328"/>
          </a:xfrm>
        </p:grpSpPr>
        <p:sp>
          <p:nvSpPr>
            <p:cNvPr id="3" name="Google Shape;3519;p38">
              <a:extLst>
                <a:ext uri="{FF2B5EF4-FFF2-40B4-BE49-F238E27FC236}">
                  <a16:creationId xmlns:a16="http://schemas.microsoft.com/office/drawing/2014/main" id="{02EE1A14-5CF7-4003-A410-3DFD11670E71}"/>
                </a:ext>
              </a:extLst>
            </p:cNvPr>
            <p:cNvSpPr/>
            <p:nvPr/>
          </p:nvSpPr>
          <p:spPr>
            <a:xfrm>
              <a:off x="3961606" y="3558431"/>
              <a:ext cx="1029717" cy="605511"/>
            </a:xfrm>
            <a:custGeom>
              <a:avLst/>
              <a:gdLst/>
              <a:ahLst/>
              <a:cxnLst/>
              <a:rect l="l" t="t" r="r" b="b"/>
              <a:pathLst>
                <a:path w="1029717" h="605511" extrusionOk="0">
                  <a:moveTo>
                    <a:pt x="850397" y="593403"/>
                  </a:moveTo>
                  <a:lnTo>
                    <a:pt x="15367" y="111819"/>
                  </a:lnTo>
                  <a:cubicBezTo>
                    <a:pt x="618" y="103218"/>
                    <a:pt x="-4384" y="84273"/>
                    <a:pt x="4193" y="69490"/>
                  </a:cubicBezTo>
                  <a:cubicBezTo>
                    <a:pt x="7132" y="64442"/>
                    <a:pt x="11430" y="60327"/>
                    <a:pt x="16603" y="57622"/>
                  </a:cubicBezTo>
                  <a:lnTo>
                    <a:pt x="121683" y="3425"/>
                  </a:lnTo>
                  <a:cubicBezTo>
                    <a:pt x="130993" y="-1366"/>
                    <a:pt x="142081" y="-1118"/>
                    <a:pt x="151163" y="4092"/>
                  </a:cubicBezTo>
                  <a:lnTo>
                    <a:pt x="1014246" y="501868"/>
                  </a:lnTo>
                  <a:cubicBezTo>
                    <a:pt x="1029005" y="510355"/>
                    <a:pt x="1034092" y="529214"/>
                    <a:pt x="1025619" y="543997"/>
                  </a:cubicBezTo>
                  <a:cubicBezTo>
                    <a:pt x="1022662" y="549150"/>
                    <a:pt x="1018287" y="553341"/>
                    <a:pt x="1013010" y="556065"/>
                  </a:cubicBezTo>
                  <a:lnTo>
                    <a:pt x="936934" y="595404"/>
                  </a:lnTo>
                  <a:cubicBezTo>
                    <a:pt x="909632" y="609558"/>
                    <a:pt x="877014" y="608805"/>
                    <a:pt x="850397" y="593403"/>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 name="Google Shape;3520;p38">
              <a:extLst>
                <a:ext uri="{FF2B5EF4-FFF2-40B4-BE49-F238E27FC236}">
                  <a16:creationId xmlns:a16="http://schemas.microsoft.com/office/drawing/2014/main" id="{5C721480-5306-4CB0-A425-DF5C0E4D0AB6}"/>
                </a:ext>
              </a:extLst>
            </p:cNvPr>
            <p:cNvSpPr/>
            <p:nvPr/>
          </p:nvSpPr>
          <p:spPr>
            <a:xfrm>
              <a:off x="4042969" y="1357120"/>
              <a:ext cx="929840" cy="2717164"/>
            </a:xfrm>
            <a:custGeom>
              <a:avLst/>
              <a:gdLst/>
              <a:ahLst/>
              <a:cxnLst/>
              <a:rect l="l" t="t" r="r" b="b"/>
              <a:pathLst>
                <a:path w="929840" h="2717164" extrusionOk="0">
                  <a:moveTo>
                    <a:pt x="820195" y="2704036"/>
                  </a:moveTo>
                  <a:lnTo>
                    <a:pt x="108694" y="2292556"/>
                  </a:lnTo>
                  <a:cubicBezTo>
                    <a:pt x="48403" y="2257695"/>
                    <a:pt x="0" y="2164254"/>
                    <a:pt x="0" y="2083768"/>
                  </a:cubicBezTo>
                  <a:lnTo>
                    <a:pt x="0" y="95710"/>
                  </a:lnTo>
                  <a:cubicBezTo>
                    <a:pt x="0" y="15224"/>
                    <a:pt x="48879" y="-21733"/>
                    <a:pt x="109169" y="13128"/>
                  </a:cubicBezTo>
                  <a:lnTo>
                    <a:pt x="820671" y="424608"/>
                  </a:lnTo>
                  <a:cubicBezTo>
                    <a:pt x="880961" y="459470"/>
                    <a:pt x="929840" y="552910"/>
                    <a:pt x="929840" y="633396"/>
                  </a:cubicBezTo>
                  <a:lnTo>
                    <a:pt x="929840" y="2621454"/>
                  </a:lnTo>
                  <a:cubicBezTo>
                    <a:pt x="929365" y="2701941"/>
                    <a:pt x="880486" y="2738897"/>
                    <a:pt x="820195" y="2704036"/>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 name="Google Shape;3521;p38">
              <a:extLst>
                <a:ext uri="{FF2B5EF4-FFF2-40B4-BE49-F238E27FC236}">
                  <a16:creationId xmlns:a16="http://schemas.microsoft.com/office/drawing/2014/main" id="{2A91FCE8-AAC5-4E38-A07F-C9D118739D52}"/>
                </a:ext>
              </a:extLst>
            </p:cNvPr>
            <p:cNvSpPr/>
            <p:nvPr/>
          </p:nvSpPr>
          <p:spPr>
            <a:xfrm>
              <a:off x="4875432" y="3975622"/>
              <a:ext cx="56391" cy="121443"/>
            </a:xfrm>
            <a:custGeom>
              <a:avLst/>
              <a:gdLst/>
              <a:ahLst/>
              <a:cxnLst/>
              <a:rect l="l" t="t" r="r" b="b"/>
              <a:pathLst>
                <a:path w="56391" h="121443" extrusionOk="0">
                  <a:moveTo>
                    <a:pt x="0" y="121444"/>
                  </a:moveTo>
                  <a:lnTo>
                    <a:pt x="56391" y="92869"/>
                  </a:lnTo>
                  <a:lnTo>
                    <a:pt x="2282" y="0"/>
                  </a:lnTo>
                  <a:lnTo>
                    <a:pt x="0" y="12144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 name="Google Shape;3522;p38">
              <a:extLst>
                <a:ext uri="{FF2B5EF4-FFF2-40B4-BE49-F238E27FC236}">
                  <a16:creationId xmlns:a16="http://schemas.microsoft.com/office/drawing/2014/main" id="{41E78743-0FF3-4F45-AB92-C0C71B0DB3A7}"/>
                </a:ext>
              </a:extLst>
            </p:cNvPr>
            <p:cNvSpPr/>
            <p:nvPr/>
          </p:nvSpPr>
          <p:spPr>
            <a:xfrm>
              <a:off x="4031462" y="1362819"/>
              <a:ext cx="51922" cy="76581"/>
            </a:xfrm>
            <a:custGeom>
              <a:avLst/>
              <a:gdLst/>
              <a:ahLst/>
              <a:cxnLst/>
              <a:rect l="l" t="t" r="r" b="b"/>
              <a:pathLst>
                <a:path w="51922" h="76581" extrusionOk="0">
                  <a:moveTo>
                    <a:pt x="0" y="27242"/>
                  </a:moveTo>
                  <a:lnTo>
                    <a:pt x="51922" y="0"/>
                  </a:lnTo>
                  <a:lnTo>
                    <a:pt x="41461" y="76581"/>
                  </a:lnTo>
                  <a:lnTo>
                    <a:pt x="0" y="2724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 name="Google Shape;3523;p38">
              <a:extLst>
                <a:ext uri="{FF2B5EF4-FFF2-40B4-BE49-F238E27FC236}">
                  <a16:creationId xmlns:a16="http://schemas.microsoft.com/office/drawing/2014/main" id="{FBFE974C-D408-442C-9605-59250E3E72A4}"/>
                </a:ext>
              </a:extLst>
            </p:cNvPr>
            <p:cNvSpPr/>
            <p:nvPr/>
          </p:nvSpPr>
          <p:spPr>
            <a:xfrm>
              <a:off x="3997133" y="1379805"/>
              <a:ext cx="929842" cy="2717228"/>
            </a:xfrm>
            <a:custGeom>
              <a:avLst/>
              <a:gdLst/>
              <a:ahLst/>
              <a:cxnLst/>
              <a:rect l="l" t="t" r="r" b="b"/>
              <a:pathLst>
                <a:path w="929842" h="2717228" extrusionOk="0">
                  <a:moveTo>
                    <a:pt x="820671" y="2704116"/>
                  </a:moveTo>
                  <a:lnTo>
                    <a:pt x="109169" y="2292636"/>
                  </a:lnTo>
                  <a:cubicBezTo>
                    <a:pt x="48879" y="2257774"/>
                    <a:pt x="0" y="2164239"/>
                    <a:pt x="0" y="2083752"/>
                  </a:cubicBezTo>
                  <a:lnTo>
                    <a:pt x="0" y="95790"/>
                  </a:lnTo>
                  <a:cubicBezTo>
                    <a:pt x="0" y="15303"/>
                    <a:pt x="48879" y="-21749"/>
                    <a:pt x="109169" y="13113"/>
                  </a:cubicBezTo>
                  <a:lnTo>
                    <a:pt x="820671" y="424593"/>
                  </a:lnTo>
                  <a:cubicBezTo>
                    <a:pt x="880961" y="459454"/>
                    <a:pt x="929840" y="552990"/>
                    <a:pt x="929840" y="633476"/>
                  </a:cubicBezTo>
                  <a:lnTo>
                    <a:pt x="929840" y="2621439"/>
                  </a:lnTo>
                  <a:cubicBezTo>
                    <a:pt x="930221" y="2701925"/>
                    <a:pt x="880961" y="2738977"/>
                    <a:pt x="820671" y="2704116"/>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 name="Google Shape;3524;p38">
              <a:extLst>
                <a:ext uri="{FF2B5EF4-FFF2-40B4-BE49-F238E27FC236}">
                  <a16:creationId xmlns:a16="http://schemas.microsoft.com/office/drawing/2014/main" id="{1B7F4F8A-AC74-4B4F-9565-8900B48AA476}"/>
                </a:ext>
              </a:extLst>
            </p:cNvPr>
            <p:cNvSpPr/>
            <p:nvPr/>
          </p:nvSpPr>
          <p:spPr>
            <a:xfrm>
              <a:off x="3989621" y="1384880"/>
              <a:ext cx="929745" cy="2717215"/>
            </a:xfrm>
            <a:custGeom>
              <a:avLst/>
              <a:gdLst/>
              <a:ahLst/>
              <a:cxnLst/>
              <a:rect l="l" t="t" r="r" b="b"/>
              <a:pathLst>
                <a:path w="929745" h="2717215" extrusionOk="0">
                  <a:moveTo>
                    <a:pt x="929745" y="633449"/>
                  </a:moveTo>
                  <a:lnTo>
                    <a:pt x="929745" y="2621412"/>
                  </a:lnTo>
                  <a:cubicBezTo>
                    <a:pt x="929745" y="2701994"/>
                    <a:pt x="880961" y="2738951"/>
                    <a:pt x="820671" y="2704089"/>
                  </a:cubicBezTo>
                  <a:lnTo>
                    <a:pt x="541567" y="2542736"/>
                  </a:lnTo>
                  <a:lnTo>
                    <a:pt x="454840" y="2492539"/>
                  </a:lnTo>
                  <a:lnTo>
                    <a:pt x="109074" y="2292514"/>
                  </a:lnTo>
                  <a:cubicBezTo>
                    <a:pt x="48784" y="2257653"/>
                    <a:pt x="0" y="2164212"/>
                    <a:pt x="0" y="2083631"/>
                  </a:cubicBezTo>
                  <a:lnTo>
                    <a:pt x="0" y="95763"/>
                  </a:lnTo>
                  <a:cubicBezTo>
                    <a:pt x="0" y="15182"/>
                    <a:pt x="48784" y="-21680"/>
                    <a:pt x="109074" y="13086"/>
                  </a:cubicBezTo>
                  <a:lnTo>
                    <a:pt x="820671" y="424566"/>
                  </a:lnTo>
                  <a:cubicBezTo>
                    <a:pt x="880676" y="459428"/>
                    <a:pt x="929745" y="552868"/>
                    <a:pt x="929745" y="633449"/>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 name="Google Shape;3525;p38">
              <a:extLst>
                <a:ext uri="{FF2B5EF4-FFF2-40B4-BE49-F238E27FC236}">
                  <a16:creationId xmlns:a16="http://schemas.microsoft.com/office/drawing/2014/main" id="{117AA679-02D9-42B2-AB50-32F5BA1A09F8}"/>
                </a:ext>
              </a:extLst>
            </p:cNvPr>
            <p:cNvSpPr/>
            <p:nvPr/>
          </p:nvSpPr>
          <p:spPr>
            <a:xfrm>
              <a:off x="4041162" y="1465160"/>
              <a:ext cx="826947" cy="2523815"/>
            </a:xfrm>
            <a:custGeom>
              <a:avLst/>
              <a:gdLst/>
              <a:ahLst/>
              <a:cxnLst/>
              <a:rect l="l" t="t" r="r" b="b"/>
              <a:pathLst>
                <a:path w="826947" h="2523815" extrusionOk="0">
                  <a:moveTo>
                    <a:pt x="826947" y="532977"/>
                  </a:moveTo>
                  <a:lnTo>
                    <a:pt x="826947" y="2469219"/>
                  </a:lnTo>
                  <a:cubicBezTo>
                    <a:pt x="826947" y="2517987"/>
                    <a:pt x="792808" y="2537799"/>
                    <a:pt x="750871" y="2513319"/>
                  </a:cubicBezTo>
                  <a:lnTo>
                    <a:pt x="528444" y="2384732"/>
                  </a:lnTo>
                  <a:lnTo>
                    <a:pt x="508759" y="2373397"/>
                  </a:lnTo>
                  <a:lnTo>
                    <a:pt x="502197" y="2369492"/>
                  </a:lnTo>
                  <a:lnTo>
                    <a:pt x="453889" y="2341965"/>
                  </a:lnTo>
                  <a:lnTo>
                    <a:pt x="314670" y="2261669"/>
                  </a:lnTo>
                  <a:lnTo>
                    <a:pt x="314670" y="2261669"/>
                  </a:lnTo>
                  <a:lnTo>
                    <a:pt x="256947" y="2228332"/>
                  </a:lnTo>
                  <a:lnTo>
                    <a:pt x="233744" y="2214901"/>
                  </a:lnTo>
                  <a:lnTo>
                    <a:pt x="76076" y="2123747"/>
                  </a:lnTo>
                  <a:cubicBezTo>
                    <a:pt x="33949" y="2099363"/>
                    <a:pt x="0" y="2040022"/>
                    <a:pt x="0" y="1991159"/>
                  </a:cubicBezTo>
                  <a:lnTo>
                    <a:pt x="0" y="54631"/>
                  </a:lnTo>
                  <a:cubicBezTo>
                    <a:pt x="0" y="5863"/>
                    <a:pt x="34139" y="-13949"/>
                    <a:pt x="76076" y="10435"/>
                  </a:cubicBezTo>
                  <a:lnTo>
                    <a:pt x="353659" y="171122"/>
                  </a:lnTo>
                  <a:lnTo>
                    <a:pt x="353659" y="171884"/>
                  </a:lnTo>
                  <a:cubicBezTo>
                    <a:pt x="355979" y="213822"/>
                    <a:pt x="378127" y="252141"/>
                    <a:pt x="413283" y="275040"/>
                  </a:cubicBezTo>
                  <a:cubicBezTo>
                    <a:pt x="446186" y="294090"/>
                    <a:pt x="472813" y="278564"/>
                    <a:pt x="472813" y="240654"/>
                  </a:cubicBezTo>
                  <a:cubicBezTo>
                    <a:pt x="472813" y="240654"/>
                    <a:pt x="472813" y="240083"/>
                    <a:pt x="472813" y="239797"/>
                  </a:cubicBezTo>
                  <a:lnTo>
                    <a:pt x="750681" y="400484"/>
                  </a:lnTo>
                  <a:cubicBezTo>
                    <a:pt x="792808" y="424868"/>
                    <a:pt x="826947" y="484590"/>
                    <a:pt x="826947" y="53297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 name="Google Shape;3526;p38">
              <a:extLst>
                <a:ext uri="{FF2B5EF4-FFF2-40B4-BE49-F238E27FC236}">
                  <a16:creationId xmlns:a16="http://schemas.microsoft.com/office/drawing/2014/main" id="{D2B268B3-CB4E-45BA-BF60-66A32237CACB}"/>
                </a:ext>
              </a:extLst>
            </p:cNvPr>
            <p:cNvSpPr/>
            <p:nvPr/>
          </p:nvSpPr>
          <p:spPr>
            <a:xfrm rot="-1790023">
              <a:off x="4443891" y="1666407"/>
              <a:ext cx="37024" cy="64039"/>
            </a:xfrm>
            <a:custGeom>
              <a:avLst/>
              <a:gdLst/>
              <a:ahLst/>
              <a:cxnLst/>
              <a:rect l="l" t="t" r="r" b="b"/>
              <a:pathLst>
                <a:path w="37023" h="64037" extrusionOk="0">
                  <a:moveTo>
                    <a:pt x="37025" y="32019"/>
                  </a:moveTo>
                  <a:cubicBezTo>
                    <a:pt x="37025" y="49703"/>
                    <a:pt x="28737" y="64038"/>
                    <a:pt x="18513" y="64038"/>
                  </a:cubicBezTo>
                  <a:cubicBezTo>
                    <a:pt x="8289" y="64038"/>
                    <a:pt x="1" y="49703"/>
                    <a:pt x="1" y="32019"/>
                  </a:cubicBezTo>
                  <a:cubicBezTo>
                    <a:pt x="1" y="14336"/>
                    <a:pt x="8289" y="1"/>
                    <a:pt x="18513" y="1"/>
                  </a:cubicBezTo>
                  <a:cubicBezTo>
                    <a:pt x="28737" y="1"/>
                    <a:pt x="37025" y="14336"/>
                    <a:pt x="37025" y="3201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 name="Google Shape;3527;p38">
              <a:extLst>
                <a:ext uri="{FF2B5EF4-FFF2-40B4-BE49-F238E27FC236}">
                  <a16:creationId xmlns:a16="http://schemas.microsoft.com/office/drawing/2014/main" id="{CEE772A1-1C87-49A3-A979-8414399B58E3}"/>
                </a:ext>
              </a:extLst>
            </p:cNvPr>
            <p:cNvSpPr/>
            <p:nvPr/>
          </p:nvSpPr>
          <p:spPr>
            <a:xfrm>
              <a:off x="4445031" y="1680263"/>
              <a:ext cx="19019" cy="24476"/>
            </a:xfrm>
            <a:custGeom>
              <a:avLst/>
              <a:gdLst/>
              <a:ahLst/>
              <a:cxnLst/>
              <a:rect l="l" t="t" r="r" b="b"/>
              <a:pathLst>
                <a:path w="19019" h="24476" extrusionOk="0">
                  <a:moveTo>
                    <a:pt x="9510" y="23170"/>
                  </a:moveTo>
                  <a:cubicBezTo>
                    <a:pt x="3927" y="19532"/>
                    <a:pt x="399" y="13445"/>
                    <a:pt x="0" y="6787"/>
                  </a:cubicBezTo>
                  <a:cubicBezTo>
                    <a:pt x="0" y="691"/>
                    <a:pt x="4279" y="-1690"/>
                    <a:pt x="9510" y="1263"/>
                  </a:cubicBezTo>
                  <a:cubicBezTo>
                    <a:pt x="15130" y="4911"/>
                    <a:pt x="18667" y="11035"/>
                    <a:pt x="19019" y="17741"/>
                  </a:cubicBezTo>
                  <a:cubicBezTo>
                    <a:pt x="18924" y="23742"/>
                    <a:pt x="14740" y="26218"/>
                    <a:pt x="9510" y="23170"/>
                  </a:cubicBezTo>
                  <a:close/>
                </a:path>
              </a:pathLst>
            </a:custGeom>
            <a:solidFill>
              <a:srgbClr val="FFFF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 name="Google Shape;3528;p38">
              <a:extLst>
                <a:ext uri="{FF2B5EF4-FFF2-40B4-BE49-F238E27FC236}">
                  <a16:creationId xmlns:a16="http://schemas.microsoft.com/office/drawing/2014/main" id="{42BACC90-8D73-42E8-AE01-6E0A14F9B785}"/>
                </a:ext>
              </a:extLst>
            </p:cNvPr>
            <p:cNvSpPr/>
            <p:nvPr/>
          </p:nvSpPr>
          <p:spPr>
            <a:xfrm>
              <a:off x="4937719" y="2165784"/>
              <a:ext cx="21015" cy="115427"/>
            </a:xfrm>
            <a:custGeom>
              <a:avLst/>
              <a:gdLst/>
              <a:ahLst/>
              <a:cxnLst/>
              <a:rect l="l" t="t" r="r" b="b"/>
              <a:pathLst>
                <a:path w="21015" h="115427" extrusionOk="0">
                  <a:moveTo>
                    <a:pt x="10556" y="114102"/>
                  </a:moveTo>
                  <a:lnTo>
                    <a:pt x="10556" y="114102"/>
                  </a:lnTo>
                  <a:cubicBezTo>
                    <a:pt x="4755" y="117531"/>
                    <a:pt x="0" y="114102"/>
                    <a:pt x="0" y="106196"/>
                  </a:cubicBezTo>
                  <a:lnTo>
                    <a:pt x="0" y="21423"/>
                  </a:lnTo>
                  <a:cubicBezTo>
                    <a:pt x="124" y="13422"/>
                    <a:pt x="4042" y="5964"/>
                    <a:pt x="10556" y="1326"/>
                  </a:cubicBezTo>
                  <a:lnTo>
                    <a:pt x="10556" y="1326"/>
                  </a:lnTo>
                  <a:cubicBezTo>
                    <a:pt x="16356" y="-2103"/>
                    <a:pt x="21016" y="1326"/>
                    <a:pt x="21016" y="9231"/>
                  </a:cubicBezTo>
                  <a:lnTo>
                    <a:pt x="21016" y="94004"/>
                  </a:lnTo>
                  <a:cubicBezTo>
                    <a:pt x="20930" y="101986"/>
                    <a:pt x="17041" y="109453"/>
                    <a:pt x="10556" y="114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 name="Google Shape;3529;p38">
              <a:extLst>
                <a:ext uri="{FF2B5EF4-FFF2-40B4-BE49-F238E27FC236}">
                  <a16:creationId xmlns:a16="http://schemas.microsoft.com/office/drawing/2014/main" id="{4473966A-710A-446E-B402-4474B1C7C052}"/>
                </a:ext>
              </a:extLst>
            </p:cNvPr>
            <p:cNvSpPr/>
            <p:nvPr/>
          </p:nvSpPr>
          <p:spPr>
            <a:xfrm>
              <a:off x="4937719" y="2304659"/>
              <a:ext cx="21015" cy="115427"/>
            </a:xfrm>
            <a:custGeom>
              <a:avLst/>
              <a:gdLst/>
              <a:ahLst/>
              <a:cxnLst/>
              <a:rect l="l" t="t" r="r" b="b"/>
              <a:pathLst>
                <a:path w="21015" h="115427" extrusionOk="0">
                  <a:moveTo>
                    <a:pt x="10556" y="114102"/>
                  </a:moveTo>
                  <a:lnTo>
                    <a:pt x="10556" y="114102"/>
                  </a:lnTo>
                  <a:cubicBezTo>
                    <a:pt x="4755" y="117531"/>
                    <a:pt x="0" y="114102"/>
                    <a:pt x="0" y="106196"/>
                  </a:cubicBezTo>
                  <a:lnTo>
                    <a:pt x="0" y="21423"/>
                  </a:lnTo>
                  <a:cubicBezTo>
                    <a:pt x="124" y="13423"/>
                    <a:pt x="4042" y="5964"/>
                    <a:pt x="10556" y="1326"/>
                  </a:cubicBezTo>
                  <a:lnTo>
                    <a:pt x="10556" y="1326"/>
                  </a:lnTo>
                  <a:cubicBezTo>
                    <a:pt x="16356" y="-2103"/>
                    <a:pt x="21016" y="1326"/>
                    <a:pt x="21016" y="9232"/>
                  </a:cubicBezTo>
                  <a:lnTo>
                    <a:pt x="21016" y="94004"/>
                  </a:lnTo>
                  <a:cubicBezTo>
                    <a:pt x="20930" y="101986"/>
                    <a:pt x="17041" y="109454"/>
                    <a:pt x="10556" y="114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 name="Google Shape;3530;p38">
              <a:extLst>
                <a:ext uri="{FF2B5EF4-FFF2-40B4-BE49-F238E27FC236}">
                  <a16:creationId xmlns:a16="http://schemas.microsoft.com/office/drawing/2014/main" id="{A6BE732E-CBA2-4802-8F5A-5BBBCC44BE83}"/>
                </a:ext>
              </a:extLst>
            </p:cNvPr>
            <p:cNvSpPr/>
            <p:nvPr/>
          </p:nvSpPr>
          <p:spPr>
            <a:xfrm>
              <a:off x="4126748" y="1626823"/>
              <a:ext cx="636661" cy="579135"/>
            </a:xfrm>
            <a:custGeom>
              <a:avLst/>
              <a:gdLst/>
              <a:ahLst/>
              <a:cxnLst/>
              <a:rect l="l" t="t" r="r" b="b"/>
              <a:pathLst>
                <a:path w="636661" h="579135" extrusionOk="0">
                  <a:moveTo>
                    <a:pt x="607277" y="575624"/>
                  </a:moveTo>
                  <a:lnTo>
                    <a:pt x="29384" y="241392"/>
                  </a:lnTo>
                  <a:cubicBezTo>
                    <a:pt x="11231" y="228400"/>
                    <a:pt x="323" y="207540"/>
                    <a:pt x="0" y="185195"/>
                  </a:cubicBezTo>
                  <a:lnTo>
                    <a:pt x="0" y="25746"/>
                  </a:lnTo>
                  <a:cubicBezTo>
                    <a:pt x="0" y="4124"/>
                    <a:pt x="13123" y="-5877"/>
                    <a:pt x="29384" y="3553"/>
                  </a:cubicBezTo>
                  <a:lnTo>
                    <a:pt x="607277" y="337690"/>
                  </a:lnTo>
                  <a:cubicBezTo>
                    <a:pt x="625403" y="350749"/>
                    <a:pt x="636301" y="371618"/>
                    <a:pt x="636662" y="393983"/>
                  </a:cubicBezTo>
                  <a:lnTo>
                    <a:pt x="636662" y="553336"/>
                  </a:lnTo>
                  <a:cubicBezTo>
                    <a:pt x="636662" y="575053"/>
                    <a:pt x="623444" y="584959"/>
                    <a:pt x="607277" y="57562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 name="Google Shape;3531;p38">
              <a:extLst>
                <a:ext uri="{FF2B5EF4-FFF2-40B4-BE49-F238E27FC236}">
                  <a16:creationId xmlns:a16="http://schemas.microsoft.com/office/drawing/2014/main" id="{A1CC35FB-6AE4-4153-A0E0-A6666B9CF53E}"/>
                </a:ext>
              </a:extLst>
            </p:cNvPr>
            <p:cNvSpPr/>
            <p:nvPr/>
          </p:nvSpPr>
          <p:spPr>
            <a:xfrm>
              <a:off x="4126748" y="1794587"/>
              <a:ext cx="81591" cy="147256"/>
            </a:xfrm>
            <a:custGeom>
              <a:avLst/>
              <a:gdLst/>
              <a:ahLst/>
              <a:cxnLst/>
              <a:rect l="l" t="t" r="r" b="b"/>
              <a:pathLst>
                <a:path w="81591" h="147256" extrusionOk="0">
                  <a:moveTo>
                    <a:pt x="0" y="0"/>
                  </a:moveTo>
                  <a:lnTo>
                    <a:pt x="0" y="147256"/>
                  </a:lnTo>
                  <a:lnTo>
                    <a:pt x="81592" y="103822"/>
                  </a:lnTo>
                  <a:lnTo>
                    <a:pt x="0" y="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 name="Google Shape;3532;p38">
              <a:extLst>
                <a:ext uri="{FF2B5EF4-FFF2-40B4-BE49-F238E27FC236}">
                  <a16:creationId xmlns:a16="http://schemas.microsoft.com/office/drawing/2014/main" id="{4103BCD6-871F-47F8-9001-8F8FDC40A447}"/>
                </a:ext>
              </a:extLst>
            </p:cNvPr>
            <p:cNvSpPr/>
            <p:nvPr/>
          </p:nvSpPr>
          <p:spPr>
            <a:xfrm>
              <a:off x="4244285" y="1743629"/>
              <a:ext cx="435820" cy="297370"/>
            </a:xfrm>
            <a:custGeom>
              <a:avLst/>
              <a:gdLst/>
              <a:ahLst/>
              <a:cxnLst/>
              <a:rect l="l" t="t" r="r" b="b"/>
              <a:pathLst>
                <a:path w="435820" h="297370" extrusionOk="0">
                  <a:moveTo>
                    <a:pt x="435821" y="297371"/>
                  </a:moveTo>
                  <a:lnTo>
                    <a:pt x="0" y="45339"/>
                  </a:lnTo>
                  <a:lnTo>
                    <a:pt x="0" y="0"/>
                  </a:lnTo>
                  <a:lnTo>
                    <a:pt x="435821" y="252032"/>
                  </a:lnTo>
                  <a:lnTo>
                    <a:pt x="435821" y="297371"/>
                  </a:ln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 name="Google Shape;3533;p38">
              <a:extLst>
                <a:ext uri="{FF2B5EF4-FFF2-40B4-BE49-F238E27FC236}">
                  <a16:creationId xmlns:a16="http://schemas.microsoft.com/office/drawing/2014/main" id="{287BD62D-1702-4F41-AA13-BD8B3F662E39}"/>
                </a:ext>
              </a:extLst>
            </p:cNvPr>
            <p:cNvSpPr/>
            <p:nvPr/>
          </p:nvSpPr>
          <p:spPr>
            <a:xfrm>
              <a:off x="4244285" y="1811637"/>
              <a:ext cx="215485" cy="169925"/>
            </a:xfrm>
            <a:custGeom>
              <a:avLst/>
              <a:gdLst/>
              <a:ahLst/>
              <a:cxnLst/>
              <a:rect l="l" t="t" r="r" b="b"/>
              <a:pathLst>
                <a:path w="215485" h="169925" extrusionOk="0">
                  <a:moveTo>
                    <a:pt x="215486" y="169926"/>
                  </a:moveTo>
                  <a:lnTo>
                    <a:pt x="0" y="45244"/>
                  </a:lnTo>
                  <a:lnTo>
                    <a:pt x="0" y="0"/>
                  </a:lnTo>
                  <a:lnTo>
                    <a:pt x="215486" y="124587"/>
                  </a:lnTo>
                  <a:lnTo>
                    <a:pt x="215486" y="169926"/>
                  </a:ln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 name="Google Shape;3534;p38">
              <a:extLst>
                <a:ext uri="{FF2B5EF4-FFF2-40B4-BE49-F238E27FC236}">
                  <a16:creationId xmlns:a16="http://schemas.microsoft.com/office/drawing/2014/main" id="{E5F53A1A-4202-49B9-8176-67E6D079E1AD}"/>
                </a:ext>
              </a:extLst>
            </p:cNvPr>
            <p:cNvSpPr/>
            <p:nvPr/>
          </p:nvSpPr>
          <p:spPr>
            <a:xfrm>
              <a:off x="4126748" y="2516077"/>
              <a:ext cx="479945" cy="412011"/>
            </a:xfrm>
            <a:custGeom>
              <a:avLst/>
              <a:gdLst/>
              <a:ahLst/>
              <a:cxnLst/>
              <a:rect l="l" t="t" r="r" b="b"/>
              <a:pathLst>
                <a:path w="479945" h="412011" extrusionOk="0">
                  <a:moveTo>
                    <a:pt x="450561" y="408461"/>
                  </a:moveTo>
                  <a:lnTo>
                    <a:pt x="29384" y="164906"/>
                  </a:lnTo>
                  <a:cubicBezTo>
                    <a:pt x="11231" y="151914"/>
                    <a:pt x="323" y="131054"/>
                    <a:pt x="0" y="108709"/>
                  </a:cubicBezTo>
                  <a:lnTo>
                    <a:pt x="0" y="25746"/>
                  </a:lnTo>
                  <a:cubicBezTo>
                    <a:pt x="0" y="4124"/>
                    <a:pt x="13123" y="-5877"/>
                    <a:pt x="29384" y="3553"/>
                  </a:cubicBezTo>
                  <a:lnTo>
                    <a:pt x="450561" y="247107"/>
                  </a:lnTo>
                  <a:cubicBezTo>
                    <a:pt x="468686" y="260128"/>
                    <a:pt x="479584" y="280968"/>
                    <a:pt x="479945" y="303304"/>
                  </a:cubicBezTo>
                  <a:lnTo>
                    <a:pt x="479945" y="386172"/>
                  </a:lnTo>
                  <a:cubicBezTo>
                    <a:pt x="479945" y="407889"/>
                    <a:pt x="466727" y="417890"/>
                    <a:pt x="450561" y="40846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 name="Google Shape;3535;p38">
              <a:extLst>
                <a:ext uri="{FF2B5EF4-FFF2-40B4-BE49-F238E27FC236}">
                  <a16:creationId xmlns:a16="http://schemas.microsoft.com/office/drawing/2014/main" id="{3CBAD54B-F72A-4AE9-9882-A727B279DC79}"/>
                </a:ext>
              </a:extLst>
            </p:cNvPr>
            <p:cNvSpPr/>
            <p:nvPr/>
          </p:nvSpPr>
          <p:spPr>
            <a:xfrm>
              <a:off x="4126748" y="2604593"/>
              <a:ext cx="81591" cy="147256"/>
            </a:xfrm>
            <a:custGeom>
              <a:avLst/>
              <a:gdLst/>
              <a:ahLst/>
              <a:cxnLst/>
              <a:rect l="l" t="t" r="r" b="b"/>
              <a:pathLst>
                <a:path w="81591" h="147256" extrusionOk="0">
                  <a:moveTo>
                    <a:pt x="0" y="0"/>
                  </a:moveTo>
                  <a:lnTo>
                    <a:pt x="0" y="147256"/>
                  </a:lnTo>
                  <a:lnTo>
                    <a:pt x="81592" y="103822"/>
                  </a:lnTo>
                  <a:lnTo>
                    <a:pt x="0" y="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 name="Google Shape;3536;p38">
              <a:extLst>
                <a:ext uri="{FF2B5EF4-FFF2-40B4-BE49-F238E27FC236}">
                  <a16:creationId xmlns:a16="http://schemas.microsoft.com/office/drawing/2014/main" id="{266DF620-94A7-4B85-A122-3D2DBEBE6184}"/>
                </a:ext>
              </a:extLst>
            </p:cNvPr>
            <p:cNvSpPr/>
            <p:nvPr/>
          </p:nvSpPr>
          <p:spPr>
            <a:xfrm>
              <a:off x="4215377" y="2616119"/>
              <a:ext cx="328553" cy="235362"/>
            </a:xfrm>
            <a:custGeom>
              <a:avLst/>
              <a:gdLst/>
              <a:ahLst/>
              <a:cxnLst/>
              <a:rect l="l" t="t" r="r" b="b"/>
              <a:pathLst>
                <a:path w="328553" h="235362" extrusionOk="0">
                  <a:moveTo>
                    <a:pt x="328554" y="235363"/>
                  </a:moveTo>
                  <a:lnTo>
                    <a:pt x="0" y="45339"/>
                  </a:lnTo>
                  <a:lnTo>
                    <a:pt x="0" y="0"/>
                  </a:lnTo>
                  <a:lnTo>
                    <a:pt x="328554" y="190024"/>
                  </a:lnTo>
                  <a:lnTo>
                    <a:pt x="328554" y="235363"/>
                  </a:ln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 name="Google Shape;3537;p38">
              <a:extLst>
                <a:ext uri="{FF2B5EF4-FFF2-40B4-BE49-F238E27FC236}">
                  <a16:creationId xmlns:a16="http://schemas.microsoft.com/office/drawing/2014/main" id="{A144F63F-9385-43D7-B917-B5DFCCCDDD8F}"/>
                </a:ext>
              </a:extLst>
            </p:cNvPr>
            <p:cNvSpPr/>
            <p:nvPr/>
          </p:nvSpPr>
          <p:spPr>
            <a:xfrm>
              <a:off x="4331202" y="2188583"/>
              <a:ext cx="432207" cy="461037"/>
            </a:xfrm>
            <a:custGeom>
              <a:avLst/>
              <a:gdLst/>
              <a:ahLst/>
              <a:cxnLst/>
              <a:rect l="l" t="t" r="r" b="b"/>
              <a:pathLst>
                <a:path w="432207" h="461037" extrusionOk="0">
                  <a:moveTo>
                    <a:pt x="29384" y="241512"/>
                  </a:moveTo>
                  <a:lnTo>
                    <a:pt x="402823" y="457444"/>
                  </a:lnTo>
                  <a:cubicBezTo>
                    <a:pt x="418989" y="466969"/>
                    <a:pt x="432207" y="456873"/>
                    <a:pt x="432207" y="435251"/>
                  </a:cubicBezTo>
                  <a:lnTo>
                    <a:pt x="432207" y="275517"/>
                  </a:lnTo>
                  <a:cubicBezTo>
                    <a:pt x="431856" y="253180"/>
                    <a:pt x="420958" y="232330"/>
                    <a:pt x="402823" y="219319"/>
                  </a:cubicBezTo>
                  <a:lnTo>
                    <a:pt x="29384" y="3578"/>
                  </a:lnTo>
                  <a:cubicBezTo>
                    <a:pt x="13123" y="-5947"/>
                    <a:pt x="0" y="4245"/>
                    <a:pt x="0" y="25866"/>
                  </a:cubicBezTo>
                  <a:lnTo>
                    <a:pt x="0" y="185315"/>
                  </a:lnTo>
                  <a:cubicBezTo>
                    <a:pt x="352" y="207651"/>
                    <a:pt x="11250" y="228501"/>
                    <a:pt x="29384" y="24151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 name="Google Shape;3538;p38">
              <a:extLst>
                <a:ext uri="{FF2B5EF4-FFF2-40B4-BE49-F238E27FC236}">
                  <a16:creationId xmlns:a16="http://schemas.microsoft.com/office/drawing/2014/main" id="{50590E9F-F002-462F-BE2F-1C2C32A99335}"/>
                </a:ext>
              </a:extLst>
            </p:cNvPr>
            <p:cNvSpPr/>
            <p:nvPr/>
          </p:nvSpPr>
          <p:spPr>
            <a:xfrm>
              <a:off x="4681723" y="2606403"/>
              <a:ext cx="81686" cy="147256"/>
            </a:xfrm>
            <a:custGeom>
              <a:avLst/>
              <a:gdLst/>
              <a:ahLst/>
              <a:cxnLst/>
              <a:rect l="l" t="t" r="r" b="b"/>
              <a:pathLst>
                <a:path w="81686" h="147256" extrusionOk="0">
                  <a:moveTo>
                    <a:pt x="81687" y="0"/>
                  </a:moveTo>
                  <a:lnTo>
                    <a:pt x="81687" y="147256"/>
                  </a:lnTo>
                  <a:lnTo>
                    <a:pt x="0" y="9430"/>
                  </a:lnTo>
                  <a:lnTo>
                    <a:pt x="81687" y="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 name="Google Shape;3539;p38">
              <a:extLst>
                <a:ext uri="{FF2B5EF4-FFF2-40B4-BE49-F238E27FC236}">
                  <a16:creationId xmlns:a16="http://schemas.microsoft.com/office/drawing/2014/main" id="{2542068E-C7E2-4A7C-B963-189DC893C65A}"/>
                </a:ext>
              </a:extLst>
            </p:cNvPr>
            <p:cNvSpPr/>
            <p:nvPr/>
          </p:nvSpPr>
          <p:spPr>
            <a:xfrm>
              <a:off x="4408324" y="2282172"/>
              <a:ext cx="246676" cy="187928"/>
            </a:xfrm>
            <a:custGeom>
              <a:avLst/>
              <a:gdLst/>
              <a:ahLst/>
              <a:cxnLst/>
              <a:rect l="l" t="t" r="r" b="b"/>
              <a:pathLst>
                <a:path w="246676" h="187928" extrusionOk="0">
                  <a:moveTo>
                    <a:pt x="0" y="45244"/>
                  </a:moveTo>
                  <a:lnTo>
                    <a:pt x="246677" y="187928"/>
                  </a:lnTo>
                  <a:lnTo>
                    <a:pt x="246677" y="142589"/>
                  </a:lnTo>
                  <a:lnTo>
                    <a:pt x="0" y="0"/>
                  </a:lnTo>
                  <a:lnTo>
                    <a:pt x="0" y="452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 name="Google Shape;3540;p38">
              <a:extLst>
                <a:ext uri="{FF2B5EF4-FFF2-40B4-BE49-F238E27FC236}">
                  <a16:creationId xmlns:a16="http://schemas.microsoft.com/office/drawing/2014/main" id="{DA3C7E69-70D2-42D6-87A8-7B75D4429DBC}"/>
                </a:ext>
              </a:extLst>
            </p:cNvPr>
            <p:cNvSpPr/>
            <p:nvPr/>
          </p:nvSpPr>
          <p:spPr>
            <a:xfrm>
              <a:off x="4408324" y="2350085"/>
              <a:ext cx="132182" cy="121824"/>
            </a:xfrm>
            <a:custGeom>
              <a:avLst/>
              <a:gdLst/>
              <a:ahLst/>
              <a:cxnLst/>
              <a:rect l="l" t="t" r="r" b="b"/>
              <a:pathLst>
                <a:path w="132182" h="121824" extrusionOk="0">
                  <a:moveTo>
                    <a:pt x="0" y="45339"/>
                  </a:moveTo>
                  <a:lnTo>
                    <a:pt x="132182" y="121825"/>
                  </a:lnTo>
                  <a:lnTo>
                    <a:pt x="132182" y="76486"/>
                  </a:lnTo>
                  <a:lnTo>
                    <a:pt x="0" y="0"/>
                  </a:lnTo>
                  <a:lnTo>
                    <a:pt x="0" y="4533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 name="Google Shape;3541;p38">
              <a:extLst>
                <a:ext uri="{FF2B5EF4-FFF2-40B4-BE49-F238E27FC236}">
                  <a16:creationId xmlns:a16="http://schemas.microsoft.com/office/drawing/2014/main" id="{0964A74C-B8DC-47C3-B696-D9484BD7FAA4}"/>
                </a:ext>
              </a:extLst>
            </p:cNvPr>
            <p:cNvSpPr/>
            <p:nvPr/>
          </p:nvSpPr>
          <p:spPr>
            <a:xfrm>
              <a:off x="4126748" y="2914279"/>
              <a:ext cx="633238" cy="577349"/>
            </a:xfrm>
            <a:custGeom>
              <a:avLst/>
              <a:gdLst/>
              <a:ahLst/>
              <a:cxnLst/>
              <a:rect l="l" t="t" r="r" b="b"/>
              <a:pathLst>
                <a:path w="633238" h="577349" extrusionOk="0">
                  <a:moveTo>
                    <a:pt x="29384" y="241526"/>
                  </a:moveTo>
                  <a:lnTo>
                    <a:pt x="603854" y="573758"/>
                  </a:lnTo>
                  <a:cubicBezTo>
                    <a:pt x="620115" y="583283"/>
                    <a:pt x="633238" y="573187"/>
                    <a:pt x="633238" y="551470"/>
                  </a:cubicBezTo>
                  <a:lnTo>
                    <a:pt x="633238" y="392116"/>
                  </a:lnTo>
                  <a:cubicBezTo>
                    <a:pt x="632915" y="369742"/>
                    <a:pt x="622017" y="348854"/>
                    <a:pt x="603854" y="335823"/>
                  </a:cubicBezTo>
                  <a:lnTo>
                    <a:pt x="29384" y="3592"/>
                  </a:lnTo>
                  <a:cubicBezTo>
                    <a:pt x="13123" y="-5933"/>
                    <a:pt x="0" y="4163"/>
                    <a:pt x="0" y="25880"/>
                  </a:cubicBezTo>
                  <a:lnTo>
                    <a:pt x="0" y="185329"/>
                  </a:lnTo>
                  <a:cubicBezTo>
                    <a:pt x="352" y="207665"/>
                    <a:pt x="11250" y="228515"/>
                    <a:pt x="29384" y="24152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 name="Google Shape;3542;p38">
              <a:extLst>
                <a:ext uri="{FF2B5EF4-FFF2-40B4-BE49-F238E27FC236}">
                  <a16:creationId xmlns:a16="http://schemas.microsoft.com/office/drawing/2014/main" id="{C7F87A11-9D9F-49C8-B121-8C5FB1AC62B8}"/>
                </a:ext>
              </a:extLst>
            </p:cNvPr>
            <p:cNvSpPr/>
            <p:nvPr/>
          </p:nvSpPr>
          <p:spPr>
            <a:xfrm>
              <a:off x="4678395" y="3448413"/>
              <a:ext cx="81591" cy="147256"/>
            </a:xfrm>
            <a:custGeom>
              <a:avLst/>
              <a:gdLst/>
              <a:ahLst/>
              <a:cxnLst/>
              <a:rect l="l" t="t" r="r" b="b"/>
              <a:pathLst>
                <a:path w="81591" h="147256" extrusionOk="0">
                  <a:moveTo>
                    <a:pt x="81591" y="0"/>
                  </a:moveTo>
                  <a:lnTo>
                    <a:pt x="81591" y="147256"/>
                  </a:lnTo>
                  <a:lnTo>
                    <a:pt x="0" y="9430"/>
                  </a:lnTo>
                  <a:lnTo>
                    <a:pt x="81591" y="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 name="Google Shape;3543;p38">
              <a:extLst>
                <a:ext uri="{FF2B5EF4-FFF2-40B4-BE49-F238E27FC236}">
                  <a16:creationId xmlns:a16="http://schemas.microsoft.com/office/drawing/2014/main" id="{A604E542-D10C-4A4E-ADE5-197941DE51A5}"/>
                </a:ext>
              </a:extLst>
            </p:cNvPr>
            <p:cNvSpPr/>
            <p:nvPr/>
          </p:nvSpPr>
          <p:spPr>
            <a:xfrm>
              <a:off x="4214901" y="3014168"/>
              <a:ext cx="406436" cy="280416"/>
            </a:xfrm>
            <a:custGeom>
              <a:avLst/>
              <a:gdLst/>
              <a:ahLst/>
              <a:cxnLst/>
              <a:rect l="l" t="t" r="r" b="b"/>
              <a:pathLst>
                <a:path w="406436" h="280416" extrusionOk="0">
                  <a:moveTo>
                    <a:pt x="0" y="45339"/>
                  </a:moveTo>
                  <a:lnTo>
                    <a:pt x="406437" y="280416"/>
                  </a:lnTo>
                  <a:lnTo>
                    <a:pt x="406437" y="235077"/>
                  </a:lnTo>
                  <a:lnTo>
                    <a:pt x="0" y="0"/>
                  </a:lnTo>
                  <a:lnTo>
                    <a:pt x="0" y="4533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 name="Google Shape;3544;p38">
              <a:extLst>
                <a:ext uri="{FF2B5EF4-FFF2-40B4-BE49-F238E27FC236}">
                  <a16:creationId xmlns:a16="http://schemas.microsoft.com/office/drawing/2014/main" id="{115E93CC-0E33-4CD0-81FB-1430457A3A26}"/>
                </a:ext>
              </a:extLst>
            </p:cNvPr>
            <p:cNvSpPr/>
            <p:nvPr/>
          </p:nvSpPr>
          <p:spPr>
            <a:xfrm>
              <a:off x="4214901" y="3082177"/>
              <a:ext cx="378668" cy="264318"/>
            </a:xfrm>
            <a:custGeom>
              <a:avLst/>
              <a:gdLst/>
              <a:ahLst/>
              <a:cxnLst/>
              <a:rect l="l" t="t" r="r" b="b"/>
              <a:pathLst>
                <a:path w="378668" h="264318" extrusionOk="0">
                  <a:moveTo>
                    <a:pt x="0" y="45339"/>
                  </a:moveTo>
                  <a:lnTo>
                    <a:pt x="378669" y="264319"/>
                  </a:lnTo>
                  <a:lnTo>
                    <a:pt x="378669" y="218980"/>
                  </a:lnTo>
                  <a:lnTo>
                    <a:pt x="0" y="0"/>
                  </a:lnTo>
                  <a:lnTo>
                    <a:pt x="0" y="4533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 name="Google Shape;3545;p38">
              <a:extLst>
                <a:ext uri="{FF2B5EF4-FFF2-40B4-BE49-F238E27FC236}">
                  <a16:creationId xmlns:a16="http://schemas.microsoft.com/office/drawing/2014/main" id="{EAD30E5D-79E4-4CD4-9B60-4FD64FA56BCD}"/>
                </a:ext>
              </a:extLst>
            </p:cNvPr>
            <p:cNvSpPr/>
            <p:nvPr/>
          </p:nvSpPr>
          <p:spPr>
            <a:xfrm>
              <a:off x="4121803" y="3338085"/>
              <a:ext cx="646456" cy="502188"/>
            </a:xfrm>
            <a:custGeom>
              <a:avLst/>
              <a:gdLst/>
              <a:ahLst/>
              <a:cxnLst/>
              <a:rect l="l" t="t" r="r" b="b"/>
              <a:pathLst>
                <a:path w="646456" h="502188" extrusionOk="0">
                  <a:moveTo>
                    <a:pt x="612222" y="497615"/>
                  </a:moveTo>
                  <a:lnTo>
                    <a:pt x="34329" y="163287"/>
                  </a:lnTo>
                  <a:cubicBezTo>
                    <a:pt x="14093" y="150038"/>
                    <a:pt x="1350" y="127940"/>
                    <a:pt x="0" y="103756"/>
                  </a:cubicBezTo>
                  <a:lnTo>
                    <a:pt x="0" y="24508"/>
                  </a:lnTo>
                  <a:cubicBezTo>
                    <a:pt x="0" y="2601"/>
                    <a:pt x="15406" y="-6258"/>
                    <a:pt x="34329" y="4696"/>
                  </a:cubicBezTo>
                  <a:lnTo>
                    <a:pt x="612222" y="338833"/>
                  </a:lnTo>
                  <a:cubicBezTo>
                    <a:pt x="632421" y="352101"/>
                    <a:pt x="645135" y="374199"/>
                    <a:pt x="646457" y="398364"/>
                  </a:cubicBezTo>
                  <a:lnTo>
                    <a:pt x="646457" y="477612"/>
                  </a:lnTo>
                  <a:cubicBezTo>
                    <a:pt x="646457" y="499520"/>
                    <a:pt x="631051" y="508378"/>
                    <a:pt x="612222" y="497615"/>
                  </a:cubicBezTo>
                  <a:close/>
                  <a:moveTo>
                    <a:pt x="34329" y="16031"/>
                  </a:moveTo>
                  <a:cubicBezTo>
                    <a:pt x="20826" y="8220"/>
                    <a:pt x="9795" y="14507"/>
                    <a:pt x="9795" y="30128"/>
                  </a:cubicBezTo>
                  <a:lnTo>
                    <a:pt x="9795" y="109471"/>
                  </a:lnTo>
                  <a:cubicBezTo>
                    <a:pt x="10755" y="126740"/>
                    <a:pt x="19865" y="142513"/>
                    <a:pt x="34329" y="151953"/>
                  </a:cubicBezTo>
                  <a:lnTo>
                    <a:pt x="612222" y="486090"/>
                  </a:lnTo>
                  <a:cubicBezTo>
                    <a:pt x="625726" y="493900"/>
                    <a:pt x="636662" y="487614"/>
                    <a:pt x="636662" y="471993"/>
                  </a:cubicBezTo>
                  <a:lnTo>
                    <a:pt x="636662" y="392840"/>
                  </a:lnTo>
                  <a:cubicBezTo>
                    <a:pt x="635740" y="375590"/>
                    <a:pt x="626667" y="359807"/>
                    <a:pt x="612222" y="35035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 name="Google Shape;3546;p38">
              <a:extLst>
                <a:ext uri="{FF2B5EF4-FFF2-40B4-BE49-F238E27FC236}">
                  <a16:creationId xmlns:a16="http://schemas.microsoft.com/office/drawing/2014/main" id="{5636E1C4-BC18-4BA0-A604-B9EB2D2D02F9}"/>
                </a:ext>
              </a:extLst>
            </p:cNvPr>
            <p:cNvSpPr/>
            <p:nvPr/>
          </p:nvSpPr>
          <p:spPr>
            <a:xfrm>
              <a:off x="4169160" y="3393740"/>
              <a:ext cx="9794" cy="81152"/>
            </a:xfrm>
            <a:custGeom>
              <a:avLst/>
              <a:gdLst/>
              <a:ahLst/>
              <a:cxnLst/>
              <a:rect l="l" t="t" r="r" b="b"/>
              <a:pathLst>
                <a:path w="9794" h="81152" extrusionOk="0">
                  <a:moveTo>
                    <a:pt x="9795" y="81153"/>
                  </a:moveTo>
                  <a:lnTo>
                    <a:pt x="0" y="75533"/>
                  </a:lnTo>
                  <a:lnTo>
                    <a:pt x="0" y="0"/>
                  </a:lnTo>
                  <a:lnTo>
                    <a:pt x="9795" y="5620"/>
                  </a:lnTo>
                  <a:lnTo>
                    <a:pt x="9795" y="8115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 name="Google Shape;3547;p38">
              <a:extLst>
                <a:ext uri="{FF2B5EF4-FFF2-40B4-BE49-F238E27FC236}">
                  <a16:creationId xmlns:a16="http://schemas.microsoft.com/office/drawing/2014/main" id="{457E4C60-EF2E-4380-9ED7-7C3B8B453A2B}"/>
                </a:ext>
              </a:extLst>
            </p:cNvPr>
            <p:cNvSpPr/>
            <p:nvPr/>
          </p:nvSpPr>
          <p:spPr>
            <a:xfrm>
              <a:off x="5586458" y="2808047"/>
              <a:ext cx="658819" cy="381000"/>
            </a:xfrm>
            <a:custGeom>
              <a:avLst/>
              <a:gdLst/>
              <a:ahLst/>
              <a:cxnLst/>
              <a:rect l="l" t="t" r="r" b="b"/>
              <a:pathLst>
                <a:path w="658819" h="381000" extrusionOk="0">
                  <a:moveTo>
                    <a:pt x="658819" y="190500"/>
                  </a:moveTo>
                  <a:cubicBezTo>
                    <a:pt x="658819" y="295710"/>
                    <a:pt x="511337" y="381000"/>
                    <a:pt x="329409" y="381000"/>
                  </a:cubicBezTo>
                  <a:cubicBezTo>
                    <a:pt x="147482" y="381000"/>
                    <a:pt x="0" y="295710"/>
                    <a:pt x="0" y="190500"/>
                  </a:cubicBezTo>
                  <a:cubicBezTo>
                    <a:pt x="0" y="85290"/>
                    <a:pt x="147481" y="0"/>
                    <a:pt x="329409" y="0"/>
                  </a:cubicBezTo>
                  <a:cubicBezTo>
                    <a:pt x="511337" y="0"/>
                    <a:pt x="658819" y="85290"/>
                    <a:pt x="658819" y="19050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 name="Google Shape;3548;p38">
              <a:extLst>
                <a:ext uri="{FF2B5EF4-FFF2-40B4-BE49-F238E27FC236}">
                  <a16:creationId xmlns:a16="http://schemas.microsoft.com/office/drawing/2014/main" id="{E37E977C-E792-4F3E-8708-DCFDA704B42F}"/>
                </a:ext>
              </a:extLst>
            </p:cNvPr>
            <p:cNvSpPr/>
            <p:nvPr/>
          </p:nvSpPr>
          <p:spPr>
            <a:xfrm>
              <a:off x="5921101" y="2949869"/>
              <a:ext cx="191092" cy="147874"/>
            </a:xfrm>
            <a:custGeom>
              <a:avLst/>
              <a:gdLst/>
              <a:ahLst/>
              <a:cxnLst/>
              <a:rect l="l" t="t" r="r" b="b"/>
              <a:pathLst>
                <a:path w="191092" h="147874" extrusionOk="0">
                  <a:moveTo>
                    <a:pt x="175923" y="5"/>
                  </a:moveTo>
                  <a:cubicBezTo>
                    <a:pt x="153005" y="19055"/>
                    <a:pt x="118866" y="1625"/>
                    <a:pt x="117534" y="3339"/>
                  </a:cubicBezTo>
                  <a:cubicBezTo>
                    <a:pt x="90651" y="28352"/>
                    <a:pt x="62427" y="51879"/>
                    <a:pt x="32995" y="73824"/>
                  </a:cubicBezTo>
                  <a:cubicBezTo>
                    <a:pt x="18731" y="85064"/>
                    <a:pt x="-3522" y="100113"/>
                    <a:pt x="472" y="121449"/>
                  </a:cubicBezTo>
                  <a:cubicBezTo>
                    <a:pt x="7699" y="160121"/>
                    <a:pt x="69511" y="148214"/>
                    <a:pt x="92810" y="136403"/>
                  </a:cubicBezTo>
                  <a:cubicBezTo>
                    <a:pt x="116108" y="124592"/>
                    <a:pt x="135127" y="104971"/>
                    <a:pt x="157189" y="91255"/>
                  </a:cubicBezTo>
                  <a:cubicBezTo>
                    <a:pt x="172975" y="81730"/>
                    <a:pt x="188475" y="76396"/>
                    <a:pt x="190948" y="56489"/>
                  </a:cubicBezTo>
                  <a:cubicBezTo>
                    <a:pt x="192564" y="44678"/>
                    <a:pt x="180202" y="-566"/>
                    <a:pt x="175923"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 name="Google Shape;3549;p38">
              <a:extLst>
                <a:ext uri="{FF2B5EF4-FFF2-40B4-BE49-F238E27FC236}">
                  <a16:creationId xmlns:a16="http://schemas.microsoft.com/office/drawing/2014/main" id="{6E71D63C-7B6C-491F-BE77-61A808D9555A}"/>
                </a:ext>
              </a:extLst>
            </p:cNvPr>
            <p:cNvSpPr/>
            <p:nvPr/>
          </p:nvSpPr>
          <p:spPr>
            <a:xfrm>
              <a:off x="5922144" y="2998547"/>
              <a:ext cx="190145" cy="99367"/>
            </a:xfrm>
            <a:custGeom>
              <a:avLst/>
              <a:gdLst/>
              <a:ahLst/>
              <a:cxnLst/>
              <a:rect l="l" t="t" r="r" b="b"/>
              <a:pathLst>
                <a:path w="190145" h="99367" extrusionOk="0">
                  <a:moveTo>
                    <a:pt x="189715" y="0"/>
                  </a:moveTo>
                  <a:cubicBezTo>
                    <a:pt x="186767" y="19050"/>
                    <a:pt x="171457" y="24289"/>
                    <a:pt x="155861" y="34004"/>
                  </a:cubicBezTo>
                  <a:cubicBezTo>
                    <a:pt x="133419" y="47911"/>
                    <a:pt x="113639" y="68104"/>
                    <a:pt x="90340" y="79915"/>
                  </a:cubicBezTo>
                  <a:cubicBezTo>
                    <a:pt x="68849" y="90774"/>
                    <a:pt x="15120" y="101632"/>
                    <a:pt x="0" y="74009"/>
                  </a:cubicBezTo>
                  <a:cubicBezTo>
                    <a:pt x="8178" y="111347"/>
                    <a:pt x="68849" y="99632"/>
                    <a:pt x="91957" y="87916"/>
                  </a:cubicBezTo>
                  <a:cubicBezTo>
                    <a:pt x="115065" y="76200"/>
                    <a:pt x="134275" y="56483"/>
                    <a:pt x="156336" y="42767"/>
                  </a:cubicBezTo>
                  <a:cubicBezTo>
                    <a:pt x="172122" y="33242"/>
                    <a:pt x="187623" y="27908"/>
                    <a:pt x="190095" y="8001"/>
                  </a:cubicBezTo>
                  <a:cubicBezTo>
                    <a:pt x="190229" y="5325"/>
                    <a:pt x="190095" y="2648"/>
                    <a:pt x="18971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 name="Google Shape;3550;p38">
              <a:extLst>
                <a:ext uri="{FF2B5EF4-FFF2-40B4-BE49-F238E27FC236}">
                  <a16:creationId xmlns:a16="http://schemas.microsoft.com/office/drawing/2014/main" id="{7E3A28D0-9058-4249-B103-695582F4E80B}"/>
                </a:ext>
              </a:extLst>
            </p:cNvPr>
            <p:cNvSpPr/>
            <p:nvPr/>
          </p:nvSpPr>
          <p:spPr>
            <a:xfrm>
              <a:off x="5725279" y="2875668"/>
              <a:ext cx="190969" cy="142446"/>
            </a:xfrm>
            <a:custGeom>
              <a:avLst/>
              <a:gdLst/>
              <a:ahLst/>
              <a:cxnLst/>
              <a:rect l="l" t="t" r="r" b="b"/>
              <a:pathLst>
                <a:path w="190969" h="142446" extrusionOk="0">
                  <a:moveTo>
                    <a:pt x="173186" y="102"/>
                  </a:moveTo>
                  <a:cubicBezTo>
                    <a:pt x="150268" y="19152"/>
                    <a:pt x="110138" y="-1613"/>
                    <a:pt x="108522" y="102"/>
                  </a:cubicBezTo>
                  <a:cubicBezTo>
                    <a:pt x="84624" y="24276"/>
                    <a:pt x="59386" y="47079"/>
                    <a:pt x="32921" y="68396"/>
                  </a:cubicBezTo>
                  <a:cubicBezTo>
                    <a:pt x="18657" y="79636"/>
                    <a:pt x="-3596" y="94685"/>
                    <a:pt x="493" y="116021"/>
                  </a:cubicBezTo>
                  <a:cubicBezTo>
                    <a:pt x="7626" y="154693"/>
                    <a:pt x="69437" y="142786"/>
                    <a:pt x="92736" y="130975"/>
                  </a:cubicBezTo>
                  <a:cubicBezTo>
                    <a:pt x="116034" y="119164"/>
                    <a:pt x="135148" y="99543"/>
                    <a:pt x="157210" y="85827"/>
                  </a:cubicBezTo>
                  <a:cubicBezTo>
                    <a:pt x="172901" y="76302"/>
                    <a:pt x="188402" y="70968"/>
                    <a:pt x="190874" y="51061"/>
                  </a:cubicBezTo>
                  <a:cubicBezTo>
                    <a:pt x="192300" y="39249"/>
                    <a:pt x="177275" y="-374"/>
                    <a:pt x="173186" y="10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 name="Google Shape;3551;p38">
              <a:extLst>
                <a:ext uri="{FF2B5EF4-FFF2-40B4-BE49-F238E27FC236}">
                  <a16:creationId xmlns:a16="http://schemas.microsoft.com/office/drawing/2014/main" id="{08C47BA4-119E-477D-87C4-0937EDFB6200}"/>
                </a:ext>
              </a:extLst>
            </p:cNvPr>
            <p:cNvSpPr/>
            <p:nvPr/>
          </p:nvSpPr>
          <p:spPr>
            <a:xfrm>
              <a:off x="5725677" y="2921300"/>
              <a:ext cx="190145" cy="99378"/>
            </a:xfrm>
            <a:custGeom>
              <a:avLst/>
              <a:gdLst/>
              <a:ahLst/>
              <a:cxnLst/>
              <a:rect l="l" t="t" r="r" b="b"/>
              <a:pathLst>
                <a:path w="190145" h="99378" extrusionOk="0">
                  <a:moveTo>
                    <a:pt x="189715" y="0"/>
                  </a:moveTo>
                  <a:cubicBezTo>
                    <a:pt x="186767" y="19050"/>
                    <a:pt x="171457" y="24289"/>
                    <a:pt x="155861" y="34004"/>
                  </a:cubicBezTo>
                  <a:cubicBezTo>
                    <a:pt x="133418" y="48006"/>
                    <a:pt x="113639" y="68104"/>
                    <a:pt x="90340" y="79915"/>
                  </a:cubicBezTo>
                  <a:cubicBezTo>
                    <a:pt x="68849" y="90869"/>
                    <a:pt x="15120" y="101727"/>
                    <a:pt x="0" y="74104"/>
                  </a:cubicBezTo>
                  <a:cubicBezTo>
                    <a:pt x="8178" y="111347"/>
                    <a:pt x="68944" y="99631"/>
                    <a:pt x="91957" y="87916"/>
                  </a:cubicBezTo>
                  <a:cubicBezTo>
                    <a:pt x="114970" y="76200"/>
                    <a:pt x="134274" y="56579"/>
                    <a:pt x="156431" y="42767"/>
                  </a:cubicBezTo>
                  <a:cubicBezTo>
                    <a:pt x="172122" y="33242"/>
                    <a:pt x="187622" y="27908"/>
                    <a:pt x="190095" y="8001"/>
                  </a:cubicBezTo>
                  <a:cubicBezTo>
                    <a:pt x="190228" y="5324"/>
                    <a:pt x="190095" y="2648"/>
                    <a:pt x="18971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 name="Google Shape;3552;p38">
              <a:extLst>
                <a:ext uri="{FF2B5EF4-FFF2-40B4-BE49-F238E27FC236}">
                  <a16:creationId xmlns:a16="http://schemas.microsoft.com/office/drawing/2014/main" id="{1A4A2127-B73B-4308-8A27-FC3BB88C83AF}"/>
                </a:ext>
              </a:extLst>
            </p:cNvPr>
            <p:cNvSpPr/>
            <p:nvPr/>
          </p:nvSpPr>
          <p:spPr>
            <a:xfrm>
              <a:off x="5773415" y="2020234"/>
              <a:ext cx="328490" cy="943536"/>
            </a:xfrm>
            <a:custGeom>
              <a:avLst/>
              <a:gdLst/>
              <a:ahLst/>
              <a:cxnLst/>
              <a:rect l="l" t="t" r="r" b="b"/>
              <a:pathLst>
                <a:path w="328490" h="943536" extrusionOk="0">
                  <a:moveTo>
                    <a:pt x="324560" y="81915"/>
                  </a:moveTo>
                  <a:cubicBezTo>
                    <a:pt x="323514" y="116681"/>
                    <a:pt x="312673" y="267367"/>
                    <a:pt x="307918" y="347091"/>
                  </a:cubicBezTo>
                  <a:cubicBezTo>
                    <a:pt x="303163" y="426815"/>
                    <a:pt x="301927" y="524637"/>
                    <a:pt x="301927" y="524637"/>
                  </a:cubicBezTo>
                  <a:cubicBezTo>
                    <a:pt x="301927" y="524637"/>
                    <a:pt x="315716" y="582740"/>
                    <a:pt x="324560" y="651034"/>
                  </a:cubicBezTo>
                  <a:cubicBezTo>
                    <a:pt x="333403" y="719328"/>
                    <a:pt x="324560" y="934879"/>
                    <a:pt x="324560" y="934879"/>
                  </a:cubicBezTo>
                  <a:cubicBezTo>
                    <a:pt x="306701" y="946423"/>
                    <a:pt x="283745" y="946423"/>
                    <a:pt x="265886" y="934879"/>
                  </a:cubicBezTo>
                  <a:cubicBezTo>
                    <a:pt x="265886" y="934879"/>
                    <a:pt x="229274" y="762381"/>
                    <a:pt x="212252" y="684657"/>
                  </a:cubicBezTo>
                  <a:cubicBezTo>
                    <a:pt x="195230" y="606933"/>
                    <a:pt x="192378" y="562166"/>
                    <a:pt x="183724" y="513969"/>
                  </a:cubicBezTo>
                  <a:cubicBezTo>
                    <a:pt x="173073" y="455676"/>
                    <a:pt x="150060" y="183642"/>
                    <a:pt x="150060" y="183642"/>
                  </a:cubicBezTo>
                  <a:lnTo>
                    <a:pt x="140551" y="184214"/>
                  </a:lnTo>
                  <a:lnTo>
                    <a:pt x="116206" y="491490"/>
                  </a:lnTo>
                  <a:cubicBezTo>
                    <a:pt x="123766" y="514131"/>
                    <a:pt x="128959" y="537496"/>
                    <a:pt x="131707" y="561213"/>
                  </a:cubicBezTo>
                  <a:cubicBezTo>
                    <a:pt x="138363" y="611219"/>
                    <a:pt x="124670" y="862870"/>
                    <a:pt x="124670" y="862870"/>
                  </a:cubicBezTo>
                  <a:cubicBezTo>
                    <a:pt x="104700" y="873966"/>
                    <a:pt x="80213" y="872938"/>
                    <a:pt x="61241" y="860203"/>
                  </a:cubicBezTo>
                  <a:cubicBezTo>
                    <a:pt x="61241" y="860203"/>
                    <a:pt x="0" y="526828"/>
                    <a:pt x="0" y="476250"/>
                  </a:cubicBezTo>
                  <a:cubicBezTo>
                    <a:pt x="0" y="442722"/>
                    <a:pt x="5706" y="0"/>
                    <a:pt x="5706"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 name="Google Shape;3553;p38">
              <a:extLst>
                <a:ext uri="{FF2B5EF4-FFF2-40B4-BE49-F238E27FC236}">
                  <a16:creationId xmlns:a16="http://schemas.microsoft.com/office/drawing/2014/main" id="{9B4DDA94-1A75-4DE6-A07B-71A2BEE09982}"/>
                </a:ext>
              </a:extLst>
            </p:cNvPr>
            <p:cNvSpPr/>
            <p:nvPr/>
          </p:nvSpPr>
          <p:spPr>
            <a:xfrm>
              <a:off x="5847677" y="1431875"/>
              <a:ext cx="210314" cy="204988"/>
            </a:xfrm>
            <a:custGeom>
              <a:avLst/>
              <a:gdLst/>
              <a:ahLst/>
              <a:cxnLst/>
              <a:rect l="l" t="t" r="r" b="b"/>
              <a:pathLst>
                <a:path w="210314" h="204988" extrusionOk="0">
                  <a:moveTo>
                    <a:pt x="167279" y="0"/>
                  </a:moveTo>
                  <a:cubicBezTo>
                    <a:pt x="167279" y="0"/>
                    <a:pt x="163380" y="75629"/>
                    <a:pt x="165092" y="82391"/>
                  </a:cubicBezTo>
                  <a:cubicBezTo>
                    <a:pt x="166804" y="89154"/>
                    <a:pt x="199707" y="110966"/>
                    <a:pt x="209312" y="119158"/>
                  </a:cubicBezTo>
                  <a:cubicBezTo>
                    <a:pt x="218916" y="127349"/>
                    <a:pt x="157104" y="188214"/>
                    <a:pt x="127054" y="202025"/>
                  </a:cubicBezTo>
                  <a:cubicBezTo>
                    <a:pt x="97004" y="215836"/>
                    <a:pt x="1719" y="179451"/>
                    <a:pt x="102" y="132588"/>
                  </a:cubicBezTo>
                  <a:cubicBezTo>
                    <a:pt x="-1515" y="85725"/>
                    <a:pt x="16363" y="46387"/>
                    <a:pt x="31008" y="44291"/>
                  </a:cubicBezTo>
                  <a:cubicBezTo>
                    <a:pt x="45653" y="42196"/>
                    <a:pt x="167279" y="0"/>
                    <a:pt x="167279"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 name="Google Shape;3554;p38">
              <a:extLst>
                <a:ext uri="{FF2B5EF4-FFF2-40B4-BE49-F238E27FC236}">
                  <a16:creationId xmlns:a16="http://schemas.microsoft.com/office/drawing/2014/main" id="{2CC2850A-6EAD-4BAD-9365-8DAFE28FF68B}"/>
                </a:ext>
              </a:extLst>
            </p:cNvPr>
            <p:cNvSpPr/>
            <p:nvPr/>
          </p:nvSpPr>
          <p:spPr>
            <a:xfrm>
              <a:off x="5515422" y="1497214"/>
              <a:ext cx="317332" cy="453297"/>
            </a:xfrm>
            <a:custGeom>
              <a:avLst/>
              <a:gdLst/>
              <a:ahLst/>
              <a:cxnLst/>
              <a:rect l="l" t="t" r="r" b="b"/>
              <a:pathLst>
                <a:path w="317332" h="453297" extrusionOk="0">
                  <a:moveTo>
                    <a:pt x="317332" y="2194"/>
                  </a:moveTo>
                  <a:cubicBezTo>
                    <a:pt x="317332" y="2194"/>
                    <a:pt x="296887" y="-29144"/>
                    <a:pt x="222237" y="145069"/>
                  </a:cubicBezTo>
                  <a:cubicBezTo>
                    <a:pt x="147588" y="319281"/>
                    <a:pt x="101562" y="365001"/>
                    <a:pt x="68088" y="408340"/>
                  </a:cubicBezTo>
                  <a:cubicBezTo>
                    <a:pt x="37848" y="447773"/>
                    <a:pt x="22918" y="385099"/>
                    <a:pt x="22918" y="385099"/>
                  </a:cubicBezTo>
                  <a:cubicBezTo>
                    <a:pt x="22918" y="385099"/>
                    <a:pt x="46977" y="354714"/>
                    <a:pt x="26912" y="354714"/>
                  </a:cubicBezTo>
                  <a:cubicBezTo>
                    <a:pt x="15691" y="355381"/>
                    <a:pt x="0" y="378526"/>
                    <a:pt x="0" y="378526"/>
                  </a:cubicBezTo>
                  <a:lnTo>
                    <a:pt x="25581" y="419484"/>
                  </a:lnTo>
                  <a:lnTo>
                    <a:pt x="92147" y="453298"/>
                  </a:lnTo>
                  <a:cubicBezTo>
                    <a:pt x="92147" y="453298"/>
                    <a:pt x="173644" y="378241"/>
                    <a:pt x="199985" y="331949"/>
                  </a:cubicBezTo>
                  <a:cubicBezTo>
                    <a:pt x="228514" y="295468"/>
                    <a:pt x="271211" y="223078"/>
                    <a:pt x="271211" y="223078"/>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 name="Google Shape;3555;p38">
              <a:extLst>
                <a:ext uri="{FF2B5EF4-FFF2-40B4-BE49-F238E27FC236}">
                  <a16:creationId xmlns:a16="http://schemas.microsoft.com/office/drawing/2014/main" id="{E6E026D3-D2F6-4E36-ACCD-80DA4021EFFB}"/>
                </a:ext>
              </a:extLst>
            </p:cNvPr>
            <p:cNvSpPr/>
            <p:nvPr/>
          </p:nvSpPr>
          <p:spPr>
            <a:xfrm>
              <a:off x="5490085" y="1875271"/>
              <a:ext cx="151441" cy="99116"/>
            </a:xfrm>
            <a:custGeom>
              <a:avLst/>
              <a:gdLst/>
              <a:ahLst/>
              <a:cxnLst/>
              <a:rect l="l" t="t" r="r" b="b"/>
              <a:pathLst>
                <a:path w="151441" h="99116" extrusionOk="0">
                  <a:moveTo>
                    <a:pt x="25622" y="35807"/>
                  </a:moveTo>
                  <a:cubicBezTo>
                    <a:pt x="24861" y="35236"/>
                    <a:pt x="4986" y="12090"/>
                    <a:pt x="4986" y="12090"/>
                  </a:cubicBezTo>
                  <a:cubicBezTo>
                    <a:pt x="4986" y="12090"/>
                    <a:pt x="-6901" y="1708"/>
                    <a:pt x="6032" y="946"/>
                  </a:cubicBezTo>
                  <a:cubicBezTo>
                    <a:pt x="18965" y="184"/>
                    <a:pt x="65086" y="89"/>
                    <a:pt x="65086" y="89"/>
                  </a:cubicBezTo>
                  <a:cubicBezTo>
                    <a:pt x="69803" y="-369"/>
                    <a:pt x="74510" y="955"/>
                    <a:pt x="78305" y="3803"/>
                  </a:cubicBezTo>
                  <a:cubicBezTo>
                    <a:pt x="84105" y="8375"/>
                    <a:pt x="150957" y="93148"/>
                    <a:pt x="150957" y="93148"/>
                  </a:cubicBezTo>
                  <a:cubicBezTo>
                    <a:pt x="150957" y="93148"/>
                    <a:pt x="153905" y="98291"/>
                    <a:pt x="145252" y="98863"/>
                  </a:cubicBezTo>
                  <a:cubicBezTo>
                    <a:pt x="136598" y="99434"/>
                    <a:pt x="80587" y="98863"/>
                    <a:pt x="80587" y="98863"/>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 name="Google Shape;3556;p38">
              <a:extLst>
                <a:ext uri="{FF2B5EF4-FFF2-40B4-BE49-F238E27FC236}">
                  <a16:creationId xmlns:a16="http://schemas.microsoft.com/office/drawing/2014/main" id="{EC3C14D9-6E08-4CE6-9DF6-680A995D0432}"/>
                </a:ext>
              </a:extLst>
            </p:cNvPr>
            <p:cNvSpPr/>
            <p:nvPr/>
          </p:nvSpPr>
          <p:spPr>
            <a:xfrm>
              <a:off x="5494480" y="1896496"/>
              <a:ext cx="98885" cy="82426"/>
            </a:xfrm>
            <a:custGeom>
              <a:avLst/>
              <a:gdLst/>
              <a:ahLst/>
              <a:cxnLst/>
              <a:rect l="l" t="t" r="r" b="b"/>
              <a:pathLst>
                <a:path w="98885" h="82426" extrusionOk="0">
                  <a:moveTo>
                    <a:pt x="15807" y="295"/>
                  </a:moveTo>
                  <a:cubicBezTo>
                    <a:pt x="15807" y="295"/>
                    <a:pt x="-3878" y="-3420"/>
                    <a:pt x="687" y="15534"/>
                  </a:cubicBezTo>
                  <a:cubicBezTo>
                    <a:pt x="5251" y="34489"/>
                    <a:pt x="33495" y="54111"/>
                    <a:pt x="33495" y="54111"/>
                  </a:cubicBezTo>
                  <a:lnTo>
                    <a:pt x="62974" y="78876"/>
                  </a:lnTo>
                  <a:cubicBezTo>
                    <a:pt x="70334" y="83610"/>
                    <a:pt x="79768" y="83610"/>
                    <a:pt x="87128" y="78876"/>
                  </a:cubicBezTo>
                  <a:cubicBezTo>
                    <a:pt x="94736" y="74113"/>
                    <a:pt x="105387" y="61159"/>
                    <a:pt x="93690" y="48872"/>
                  </a:cubicBezTo>
                  <a:cubicBezTo>
                    <a:pt x="81993" y="36585"/>
                    <a:pt x="71533" y="9629"/>
                    <a:pt x="41673" y="10772"/>
                  </a:cubicBezTo>
                  <a:cubicBezTo>
                    <a:pt x="41673" y="10772"/>
                    <a:pt x="40056" y="3628"/>
                    <a:pt x="22654" y="1247"/>
                  </a:cubicBezTo>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 name="Google Shape;3557;p38">
              <a:extLst>
                <a:ext uri="{FF2B5EF4-FFF2-40B4-BE49-F238E27FC236}">
                  <a16:creationId xmlns:a16="http://schemas.microsoft.com/office/drawing/2014/main" id="{2876CE11-2741-4FA2-83C5-2A01E480FCD5}"/>
                </a:ext>
              </a:extLst>
            </p:cNvPr>
            <p:cNvSpPr/>
            <p:nvPr/>
          </p:nvSpPr>
          <p:spPr>
            <a:xfrm>
              <a:off x="5773193" y="1460583"/>
              <a:ext cx="342080" cy="688737"/>
            </a:xfrm>
            <a:custGeom>
              <a:avLst/>
              <a:gdLst/>
              <a:ahLst/>
              <a:cxnLst/>
              <a:rect l="l" t="t" r="r" b="b"/>
              <a:pathLst>
                <a:path w="342080" h="688737" extrusionOk="0">
                  <a:moveTo>
                    <a:pt x="250227" y="66733"/>
                  </a:moveTo>
                  <a:cubicBezTo>
                    <a:pt x="250227" y="66733"/>
                    <a:pt x="195357" y="148457"/>
                    <a:pt x="118901" y="156172"/>
                  </a:cubicBezTo>
                  <a:cubicBezTo>
                    <a:pt x="94841" y="132360"/>
                    <a:pt x="92654" y="47683"/>
                    <a:pt x="126033" y="20632"/>
                  </a:cubicBezTo>
                  <a:cubicBezTo>
                    <a:pt x="126033" y="20632"/>
                    <a:pt x="95317" y="-4229"/>
                    <a:pt x="74301" y="629"/>
                  </a:cubicBezTo>
                  <a:cubicBezTo>
                    <a:pt x="49433" y="14088"/>
                    <a:pt x="30395" y="36272"/>
                    <a:pt x="20857" y="62923"/>
                  </a:cubicBezTo>
                  <a:cubicBezTo>
                    <a:pt x="6783" y="106071"/>
                    <a:pt x="-1110" y="155792"/>
                    <a:pt x="126" y="236087"/>
                  </a:cubicBezTo>
                  <a:cubicBezTo>
                    <a:pt x="1363" y="316383"/>
                    <a:pt x="126" y="561557"/>
                    <a:pt x="126" y="561557"/>
                  </a:cubicBezTo>
                  <a:cubicBezTo>
                    <a:pt x="126" y="561557"/>
                    <a:pt x="10967" y="613468"/>
                    <a:pt x="80102" y="652044"/>
                  </a:cubicBezTo>
                  <a:cubicBezTo>
                    <a:pt x="149236" y="690620"/>
                    <a:pt x="200207" y="694335"/>
                    <a:pt x="247754" y="683381"/>
                  </a:cubicBezTo>
                  <a:cubicBezTo>
                    <a:pt x="286458" y="674333"/>
                    <a:pt x="318410" y="660712"/>
                    <a:pt x="331723" y="632613"/>
                  </a:cubicBezTo>
                  <a:cubicBezTo>
                    <a:pt x="328300" y="576320"/>
                    <a:pt x="303195" y="429540"/>
                    <a:pt x="312704" y="358769"/>
                  </a:cubicBezTo>
                  <a:cubicBezTo>
                    <a:pt x="322214" y="287999"/>
                    <a:pt x="336954" y="234944"/>
                    <a:pt x="341233" y="177794"/>
                  </a:cubicBezTo>
                  <a:cubicBezTo>
                    <a:pt x="345512" y="120644"/>
                    <a:pt x="333625" y="121692"/>
                    <a:pt x="305001" y="101594"/>
                  </a:cubicBezTo>
                  <a:cubicBezTo>
                    <a:pt x="287618" y="88650"/>
                    <a:pt x="269312" y="77001"/>
                    <a:pt x="250227" y="6673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 name="Google Shape;3558;p38">
              <a:extLst>
                <a:ext uri="{FF2B5EF4-FFF2-40B4-BE49-F238E27FC236}">
                  <a16:creationId xmlns:a16="http://schemas.microsoft.com/office/drawing/2014/main" id="{26761F6B-260D-4F91-8D99-E68F6A6F96D8}"/>
                </a:ext>
              </a:extLst>
            </p:cNvPr>
            <p:cNvSpPr/>
            <p:nvPr/>
          </p:nvSpPr>
          <p:spPr>
            <a:xfrm>
              <a:off x="6052262" y="1601698"/>
              <a:ext cx="132559" cy="608427"/>
            </a:xfrm>
            <a:custGeom>
              <a:avLst/>
              <a:gdLst/>
              <a:ahLst/>
              <a:cxnLst/>
              <a:rect l="l" t="t" r="r" b="b"/>
              <a:pathLst>
                <a:path w="132559" h="608427" extrusionOk="0">
                  <a:moveTo>
                    <a:pt x="1779" y="533694"/>
                  </a:moveTo>
                  <a:cubicBezTo>
                    <a:pt x="13190" y="520931"/>
                    <a:pt x="32779" y="450160"/>
                    <a:pt x="44001" y="405488"/>
                  </a:cubicBezTo>
                  <a:cubicBezTo>
                    <a:pt x="54832" y="355339"/>
                    <a:pt x="57019" y="303694"/>
                    <a:pt x="50467" y="252802"/>
                  </a:cubicBezTo>
                  <a:cubicBezTo>
                    <a:pt x="40387" y="191842"/>
                    <a:pt x="12429" y="107451"/>
                    <a:pt x="4536" y="72494"/>
                  </a:cubicBezTo>
                  <a:cubicBezTo>
                    <a:pt x="-3357" y="37537"/>
                    <a:pt x="7104" y="22678"/>
                    <a:pt x="22604" y="8581"/>
                  </a:cubicBezTo>
                  <a:cubicBezTo>
                    <a:pt x="40767" y="-7993"/>
                    <a:pt x="67870" y="-3040"/>
                    <a:pt x="85367" y="45538"/>
                  </a:cubicBezTo>
                  <a:cubicBezTo>
                    <a:pt x="108199" y="112727"/>
                    <a:pt x="123538" y="182231"/>
                    <a:pt x="131108" y="252802"/>
                  </a:cubicBezTo>
                  <a:cubicBezTo>
                    <a:pt x="135206" y="305361"/>
                    <a:pt x="130614" y="358234"/>
                    <a:pt x="117509" y="409298"/>
                  </a:cubicBezTo>
                  <a:cubicBezTo>
                    <a:pt x="105813" y="456923"/>
                    <a:pt x="88981" y="491403"/>
                    <a:pt x="66728" y="535028"/>
                  </a:cubicBezTo>
                  <a:cubicBezTo>
                    <a:pt x="60737" y="546839"/>
                    <a:pt x="47044" y="580081"/>
                    <a:pt x="38200" y="604084"/>
                  </a:cubicBezTo>
                  <a:cubicBezTo>
                    <a:pt x="29356" y="628087"/>
                    <a:pt x="-8587" y="545315"/>
                    <a:pt x="1779" y="53369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 name="Google Shape;3559;p38">
              <a:extLst>
                <a:ext uri="{FF2B5EF4-FFF2-40B4-BE49-F238E27FC236}">
                  <a16:creationId xmlns:a16="http://schemas.microsoft.com/office/drawing/2014/main" id="{DFE8472A-0FC8-402D-AE19-1730F67B9B9B}"/>
                </a:ext>
              </a:extLst>
            </p:cNvPr>
            <p:cNvSpPr/>
            <p:nvPr/>
          </p:nvSpPr>
          <p:spPr>
            <a:xfrm>
              <a:off x="5838983" y="1219006"/>
              <a:ext cx="226927" cy="276849"/>
            </a:xfrm>
            <a:custGeom>
              <a:avLst/>
              <a:gdLst/>
              <a:ahLst/>
              <a:cxnLst/>
              <a:rect l="l" t="t" r="r" b="b"/>
              <a:pathLst>
                <a:path w="226927" h="276849" extrusionOk="0">
                  <a:moveTo>
                    <a:pt x="4992" y="100093"/>
                  </a:moveTo>
                  <a:lnTo>
                    <a:pt x="4992" y="100093"/>
                  </a:lnTo>
                  <a:cubicBezTo>
                    <a:pt x="14026" y="41324"/>
                    <a:pt x="56248" y="-3158"/>
                    <a:pt x="116729" y="176"/>
                  </a:cubicBezTo>
                  <a:cubicBezTo>
                    <a:pt x="180871" y="3548"/>
                    <a:pt x="230140" y="58374"/>
                    <a:pt x="226764" y="122620"/>
                  </a:cubicBezTo>
                  <a:cubicBezTo>
                    <a:pt x="224862" y="159005"/>
                    <a:pt x="206061" y="192400"/>
                    <a:pt x="175973" y="212869"/>
                  </a:cubicBezTo>
                  <a:cubicBezTo>
                    <a:pt x="173795" y="221746"/>
                    <a:pt x="170610" y="230347"/>
                    <a:pt x="166464" y="238491"/>
                  </a:cubicBezTo>
                  <a:cubicBezTo>
                    <a:pt x="145067" y="263542"/>
                    <a:pt x="80403" y="279068"/>
                    <a:pt x="61859" y="276591"/>
                  </a:cubicBezTo>
                  <a:cubicBezTo>
                    <a:pt x="37990" y="273162"/>
                    <a:pt x="25152" y="263161"/>
                    <a:pt x="13741" y="237062"/>
                  </a:cubicBezTo>
                  <a:cubicBezTo>
                    <a:pt x="-6229" y="190771"/>
                    <a:pt x="47" y="129144"/>
                    <a:pt x="4992" y="10009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 name="Google Shape;3560;p38">
              <a:extLst>
                <a:ext uri="{FF2B5EF4-FFF2-40B4-BE49-F238E27FC236}">
                  <a16:creationId xmlns:a16="http://schemas.microsoft.com/office/drawing/2014/main" id="{410E8A4A-36FF-4F40-AD63-E143DED196F3}"/>
                </a:ext>
              </a:extLst>
            </p:cNvPr>
            <p:cNvSpPr/>
            <p:nvPr/>
          </p:nvSpPr>
          <p:spPr>
            <a:xfrm>
              <a:off x="5847630" y="1194850"/>
              <a:ext cx="239905" cy="237025"/>
            </a:xfrm>
            <a:custGeom>
              <a:avLst/>
              <a:gdLst/>
              <a:ahLst/>
              <a:cxnLst/>
              <a:rect l="l" t="t" r="r" b="b"/>
              <a:pathLst>
                <a:path w="239905" h="237025" extrusionOk="0">
                  <a:moveTo>
                    <a:pt x="167327" y="237026"/>
                  </a:moveTo>
                  <a:lnTo>
                    <a:pt x="167327" y="237026"/>
                  </a:lnTo>
                  <a:lnTo>
                    <a:pt x="161811" y="185781"/>
                  </a:lnTo>
                  <a:cubicBezTo>
                    <a:pt x="161811" y="185781"/>
                    <a:pt x="203558" y="77387"/>
                    <a:pt x="104754" y="98151"/>
                  </a:cubicBezTo>
                  <a:cubicBezTo>
                    <a:pt x="39519" y="111962"/>
                    <a:pt x="23163" y="117868"/>
                    <a:pt x="3383" y="74053"/>
                  </a:cubicBezTo>
                  <a:cubicBezTo>
                    <a:pt x="-16397" y="30238"/>
                    <a:pt x="53498" y="-9100"/>
                    <a:pt x="136516" y="1853"/>
                  </a:cubicBezTo>
                  <a:cubicBezTo>
                    <a:pt x="196036" y="7797"/>
                    <a:pt x="241026" y="58537"/>
                    <a:pt x="239884" y="118439"/>
                  </a:cubicBezTo>
                  <a:cubicBezTo>
                    <a:pt x="237222" y="150729"/>
                    <a:pt x="228663" y="215975"/>
                    <a:pt x="167327" y="23702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 name="Google Shape;3561;p38">
              <a:extLst>
                <a:ext uri="{FF2B5EF4-FFF2-40B4-BE49-F238E27FC236}">
                  <a16:creationId xmlns:a16="http://schemas.microsoft.com/office/drawing/2014/main" id="{A93E99AC-3E0C-49F5-B519-B4D86AFEBC72}"/>
                </a:ext>
              </a:extLst>
            </p:cNvPr>
            <p:cNvSpPr/>
            <p:nvPr/>
          </p:nvSpPr>
          <p:spPr>
            <a:xfrm>
              <a:off x="6035307" y="1564524"/>
              <a:ext cx="148633" cy="202336"/>
            </a:xfrm>
            <a:custGeom>
              <a:avLst/>
              <a:gdLst/>
              <a:ahLst/>
              <a:cxnLst/>
              <a:rect l="l" t="t" r="r" b="b"/>
              <a:pathLst>
                <a:path w="148633" h="202336" extrusionOk="0">
                  <a:moveTo>
                    <a:pt x="148634" y="161388"/>
                  </a:moveTo>
                  <a:cubicBezTo>
                    <a:pt x="148634" y="161388"/>
                    <a:pt x="94810" y="215109"/>
                    <a:pt x="31001" y="199488"/>
                  </a:cubicBezTo>
                  <a:cubicBezTo>
                    <a:pt x="21491" y="193297"/>
                    <a:pt x="0" y="67757"/>
                    <a:pt x="0" y="67757"/>
                  </a:cubicBezTo>
                  <a:cubicBezTo>
                    <a:pt x="0" y="67757"/>
                    <a:pt x="0" y="-1775"/>
                    <a:pt x="53253" y="35"/>
                  </a:cubicBezTo>
                  <a:cubicBezTo>
                    <a:pt x="106506" y="1844"/>
                    <a:pt x="148634" y="161388"/>
                    <a:pt x="148634" y="16138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 name="Google Shape;3562;p38">
              <a:extLst>
                <a:ext uri="{FF2B5EF4-FFF2-40B4-BE49-F238E27FC236}">
                  <a16:creationId xmlns:a16="http://schemas.microsoft.com/office/drawing/2014/main" id="{2A7859FC-8E91-4287-81AB-E8F9BDB6147F}"/>
                </a:ext>
              </a:extLst>
            </p:cNvPr>
            <p:cNvSpPr/>
            <p:nvPr/>
          </p:nvSpPr>
          <p:spPr>
            <a:xfrm>
              <a:off x="5727199" y="1461212"/>
              <a:ext cx="120770" cy="194746"/>
            </a:xfrm>
            <a:custGeom>
              <a:avLst/>
              <a:gdLst/>
              <a:ahLst/>
              <a:cxnLst/>
              <a:rect l="l" t="t" r="r" b="b"/>
              <a:pathLst>
                <a:path w="120770" h="194746" extrusionOk="0">
                  <a:moveTo>
                    <a:pt x="46502" y="194215"/>
                  </a:moveTo>
                  <a:cubicBezTo>
                    <a:pt x="46502" y="194215"/>
                    <a:pt x="11602" y="198596"/>
                    <a:pt x="0" y="182213"/>
                  </a:cubicBezTo>
                  <a:cubicBezTo>
                    <a:pt x="2092" y="153638"/>
                    <a:pt x="48594" y="7906"/>
                    <a:pt x="120771" y="0"/>
                  </a:cubicBezTo>
                  <a:cubicBezTo>
                    <a:pt x="103197" y="15916"/>
                    <a:pt x="88011" y="34300"/>
                    <a:pt x="75696" y="54578"/>
                  </a:cubicBezTo>
                  <a:cubicBezTo>
                    <a:pt x="49925" y="97345"/>
                    <a:pt x="46502" y="194215"/>
                    <a:pt x="46502" y="19421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 name="Google Shape;3563;p38">
              <a:extLst>
                <a:ext uri="{FF2B5EF4-FFF2-40B4-BE49-F238E27FC236}">
                  <a16:creationId xmlns:a16="http://schemas.microsoft.com/office/drawing/2014/main" id="{BCE71C07-F7F4-41CD-91F8-6B4E5A10F574}"/>
                </a:ext>
              </a:extLst>
            </p:cNvPr>
            <p:cNvSpPr/>
            <p:nvPr/>
          </p:nvSpPr>
          <p:spPr>
            <a:xfrm>
              <a:off x="2473900" y="4607987"/>
              <a:ext cx="657677" cy="380237"/>
            </a:xfrm>
            <a:custGeom>
              <a:avLst/>
              <a:gdLst/>
              <a:ahLst/>
              <a:cxnLst/>
              <a:rect l="l" t="t" r="r" b="b"/>
              <a:pathLst>
                <a:path w="657677" h="380237" extrusionOk="0">
                  <a:moveTo>
                    <a:pt x="657678" y="190119"/>
                  </a:moveTo>
                  <a:cubicBezTo>
                    <a:pt x="657678" y="295119"/>
                    <a:pt x="510452" y="380238"/>
                    <a:pt x="328839" y="380238"/>
                  </a:cubicBezTo>
                  <a:cubicBezTo>
                    <a:pt x="147226" y="380238"/>
                    <a:pt x="0" y="295119"/>
                    <a:pt x="0" y="190119"/>
                  </a:cubicBezTo>
                  <a:cubicBezTo>
                    <a:pt x="0" y="85119"/>
                    <a:pt x="147226" y="0"/>
                    <a:pt x="328839" y="0"/>
                  </a:cubicBezTo>
                  <a:cubicBezTo>
                    <a:pt x="510452" y="0"/>
                    <a:pt x="657678" y="85119"/>
                    <a:pt x="657678" y="190119"/>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 name="Google Shape;3564;p38">
              <a:extLst>
                <a:ext uri="{FF2B5EF4-FFF2-40B4-BE49-F238E27FC236}">
                  <a16:creationId xmlns:a16="http://schemas.microsoft.com/office/drawing/2014/main" id="{DA146891-055B-4E33-9CA9-EF9F16999FF3}"/>
                </a:ext>
              </a:extLst>
            </p:cNvPr>
            <p:cNvSpPr/>
            <p:nvPr/>
          </p:nvSpPr>
          <p:spPr>
            <a:xfrm>
              <a:off x="2526860" y="3374023"/>
              <a:ext cx="157580" cy="343757"/>
            </a:xfrm>
            <a:custGeom>
              <a:avLst/>
              <a:gdLst/>
              <a:ahLst/>
              <a:cxnLst/>
              <a:rect l="l" t="t" r="r" b="b"/>
              <a:pathLst>
                <a:path w="157580" h="343757" extrusionOk="0">
                  <a:moveTo>
                    <a:pt x="34717" y="0"/>
                  </a:moveTo>
                  <a:cubicBezTo>
                    <a:pt x="31009" y="32004"/>
                    <a:pt x="-7029" y="170021"/>
                    <a:pt x="1149" y="217361"/>
                  </a:cubicBezTo>
                  <a:cubicBezTo>
                    <a:pt x="9327" y="264700"/>
                    <a:pt x="139512" y="343757"/>
                    <a:pt x="139512" y="343757"/>
                  </a:cubicBezTo>
                  <a:lnTo>
                    <a:pt x="157580" y="262795"/>
                  </a:lnTo>
                  <a:lnTo>
                    <a:pt x="85403" y="192024"/>
                  </a:lnTo>
                  <a:lnTo>
                    <a:pt x="104898" y="57912"/>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 name="Google Shape;3565;p38">
              <a:extLst>
                <a:ext uri="{FF2B5EF4-FFF2-40B4-BE49-F238E27FC236}">
                  <a16:creationId xmlns:a16="http://schemas.microsoft.com/office/drawing/2014/main" id="{5FEE05D2-FFE2-496B-81E9-0874C375A880}"/>
                </a:ext>
              </a:extLst>
            </p:cNvPr>
            <p:cNvSpPr/>
            <p:nvPr/>
          </p:nvSpPr>
          <p:spPr>
            <a:xfrm>
              <a:off x="2548930" y="3232673"/>
              <a:ext cx="113353" cy="218341"/>
            </a:xfrm>
            <a:custGeom>
              <a:avLst/>
              <a:gdLst/>
              <a:ahLst/>
              <a:cxnLst/>
              <a:rect l="l" t="t" r="r" b="b"/>
              <a:pathLst>
                <a:path w="113353" h="218341" extrusionOk="0">
                  <a:moveTo>
                    <a:pt x="113353" y="5238"/>
                  </a:moveTo>
                  <a:cubicBezTo>
                    <a:pt x="87120" y="-6849"/>
                    <a:pt x="56006" y="2599"/>
                    <a:pt x="40891" y="27240"/>
                  </a:cubicBezTo>
                  <a:cubicBezTo>
                    <a:pt x="21872" y="59054"/>
                    <a:pt x="1807" y="168020"/>
                    <a:pt x="0" y="186689"/>
                  </a:cubicBezTo>
                  <a:cubicBezTo>
                    <a:pt x="0" y="186689"/>
                    <a:pt x="26912" y="223836"/>
                    <a:pt x="67232" y="21764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 name="Google Shape;3566;p38">
              <a:extLst>
                <a:ext uri="{FF2B5EF4-FFF2-40B4-BE49-F238E27FC236}">
                  <a16:creationId xmlns:a16="http://schemas.microsoft.com/office/drawing/2014/main" id="{E971CA6E-ECFC-475D-AE6E-9989812E66A0}"/>
                </a:ext>
              </a:extLst>
            </p:cNvPr>
            <p:cNvSpPr/>
            <p:nvPr/>
          </p:nvSpPr>
          <p:spPr>
            <a:xfrm>
              <a:off x="2798668" y="4744252"/>
              <a:ext cx="244333" cy="137739"/>
            </a:xfrm>
            <a:custGeom>
              <a:avLst/>
              <a:gdLst/>
              <a:ahLst/>
              <a:cxnLst/>
              <a:rect l="l" t="t" r="r" b="b"/>
              <a:pathLst>
                <a:path w="244333" h="137739" extrusionOk="0">
                  <a:moveTo>
                    <a:pt x="12344" y="32993"/>
                  </a:moveTo>
                  <a:cubicBezTo>
                    <a:pt x="40672" y="40842"/>
                    <a:pt x="70948" y="37175"/>
                    <a:pt x="96598" y="22802"/>
                  </a:cubicBezTo>
                  <a:cubicBezTo>
                    <a:pt x="116948" y="23468"/>
                    <a:pt x="227163" y="-23775"/>
                    <a:pt x="242093" y="15848"/>
                  </a:cubicBezTo>
                  <a:cubicBezTo>
                    <a:pt x="255216" y="50615"/>
                    <a:pt x="207479" y="82523"/>
                    <a:pt x="181993" y="89001"/>
                  </a:cubicBezTo>
                  <a:cubicBezTo>
                    <a:pt x="126363" y="102431"/>
                    <a:pt x="85186" y="130244"/>
                    <a:pt x="62839" y="135006"/>
                  </a:cubicBezTo>
                  <a:cubicBezTo>
                    <a:pt x="46197" y="138530"/>
                    <a:pt x="24801" y="140817"/>
                    <a:pt x="11297" y="127672"/>
                  </a:cubicBezTo>
                  <a:cubicBezTo>
                    <a:pt x="-4583" y="111956"/>
                    <a:pt x="-3252" y="53472"/>
                    <a:pt x="12344" y="3299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 name="Google Shape;3567;p38">
              <a:extLst>
                <a:ext uri="{FF2B5EF4-FFF2-40B4-BE49-F238E27FC236}">
                  <a16:creationId xmlns:a16="http://schemas.microsoft.com/office/drawing/2014/main" id="{EF56D112-9B78-4378-BA34-81190192129C}"/>
                </a:ext>
              </a:extLst>
            </p:cNvPr>
            <p:cNvSpPr/>
            <p:nvPr/>
          </p:nvSpPr>
          <p:spPr>
            <a:xfrm>
              <a:off x="2802738" y="4767054"/>
              <a:ext cx="240222" cy="115414"/>
            </a:xfrm>
            <a:custGeom>
              <a:avLst/>
              <a:gdLst/>
              <a:ahLst/>
              <a:cxnLst/>
              <a:rect l="l" t="t" r="r" b="b"/>
              <a:pathLst>
                <a:path w="240222" h="115414" extrusionOk="0">
                  <a:moveTo>
                    <a:pt x="58769" y="102584"/>
                  </a:moveTo>
                  <a:cubicBezTo>
                    <a:pt x="81116" y="97822"/>
                    <a:pt x="122292" y="70009"/>
                    <a:pt x="177923" y="56579"/>
                  </a:cubicBezTo>
                  <a:cubicBezTo>
                    <a:pt x="199319" y="51340"/>
                    <a:pt x="236121" y="28004"/>
                    <a:pt x="239830" y="0"/>
                  </a:cubicBezTo>
                  <a:cubicBezTo>
                    <a:pt x="244775" y="32004"/>
                    <a:pt x="201792" y="60388"/>
                    <a:pt x="177923" y="66675"/>
                  </a:cubicBezTo>
                  <a:cubicBezTo>
                    <a:pt x="122292" y="80105"/>
                    <a:pt x="81116" y="107918"/>
                    <a:pt x="58769" y="112681"/>
                  </a:cubicBezTo>
                  <a:cubicBezTo>
                    <a:pt x="42127" y="116205"/>
                    <a:pt x="20731" y="118491"/>
                    <a:pt x="7227" y="105346"/>
                  </a:cubicBezTo>
                  <a:cubicBezTo>
                    <a:pt x="3793" y="101575"/>
                    <a:pt x="1314" y="97041"/>
                    <a:pt x="0" y="92107"/>
                  </a:cubicBezTo>
                  <a:cubicBezTo>
                    <a:pt x="16840" y="104699"/>
                    <a:pt x="38626" y="108575"/>
                    <a:pt x="58769" y="10258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 name="Google Shape;3568;p38">
              <a:extLst>
                <a:ext uri="{FF2B5EF4-FFF2-40B4-BE49-F238E27FC236}">
                  <a16:creationId xmlns:a16="http://schemas.microsoft.com/office/drawing/2014/main" id="{839A997A-4E72-4F3B-BB70-7BE65BD5BE94}"/>
                </a:ext>
              </a:extLst>
            </p:cNvPr>
            <p:cNvSpPr/>
            <p:nvPr/>
          </p:nvSpPr>
          <p:spPr>
            <a:xfrm>
              <a:off x="2619879" y="4663861"/>
              <a:ext cx="244438" cy="137739"/>
            </a:xfrm>
            <a:custGeom>
              <a:avLst/>
              <a:gdLst/>
              <a:ahLst/>
              <a:cxnLst/>
              <a:rect l="l" t="t" r="r" b="b"/>
              <a:pathLst>
                <a:path w="244438" h="137739" extrusionOk="0">
                  <a:moveTo>
                    <a:pt x="12449" y="32993"/>
                  </a:moveTo>
                  <a:cubicBezTo>
                    <a:pt x="40778" y="40842"/>
                    <a:pt x="71053" y="37175"/>
                    <a:pt x="96703" y="22802"/>
                  </a:cubicBezTo>
                  <a:cubicBezTo>
                    <a:pt x="116959" y="23468"/>
                    <a:pt x="227174" y="-23775"/>
                    <a:pt x="242199" y="15848"/>
                  </a:cubicBezTo>
                  <a:cubicBezTo>
                    <a:pt x="255322" y="50615"/>
                    <a:pt x="207584" y="82523"/>
                    <a:pt x="182099" y="89001"/>
                  </a:cubicBezTo>
                  <a:cubicBezTo>
                    <a:pt x="126468" y="102526"/>
                    <a:pt x="85197" y="130244"/>
                    <a:pt x="62849" y="135006"/>
                  </a:cubicBezTo>
                  <a:cubicBezTo>
                    <a:pt x="46208" y="138530"/>
                    <a:pt x="24811" y="140817"/>
                    <a:pt x="11403" y="127672"/>
                  </a:cubicBezTo>
                  <a:cubicBezTo>
                    <a:pt x="-4573" y="111956"/>
                    <a:pt x="-3337" y="53758"/>
                    <a:pt x="12449" y="3299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 name="Google Shape;3569;p38">
              <a:extLst>
                <a:ext uri="{FF2B5EF4-FFF2-40B4-BE49-F238E27FC236}">
                  <a16:creationId xmlns:a16="http://schemas.microsoft.com/office/drawing/2014/main" id="{036C7F14-0276-4760-A183-11E48F282C7F}"/>
                </a:ext>
              </a:extLst>
            </p:cNvPr>
            <p:cNvSpPr/>
            <p:nvPr/>
          </p:nvSpPr>
          <p:spPr>
            <a:xfrm>
              <a:off x="2624340" y="4686663"/>
              <a:ext cx="240317" cy="115414"/>
            </a:xfrm>
            <a:custGeom>
              <a:avLst/>
              <a:gdLst/>
              <a:ahLst/>
              <a:cxnLst/>
              <a:rect l="l" t="t" r="r" b="b"/>
              <a:pathLst>
                <a:path w="240317" h="115414" extrusionOk="0">
                  <a:moveTo>
                    <a:pt x="58769" y="102584"/>
                  </a:moveTo>
                  <a:cubicBezTo>
                    <a:pt x="81116" y="97822"/>
                    <a:pt x="122387" y="70009"/>
                    <a:pt x="178018" y="56579"/>
                  </a:cubicBezTo>
                  <a:cubicBezTo>
                    <a:pt x="199319" y="51340"/>
                    <a:pt x="236216" y="28004"/>
                    <a:pt x="239925" y="0"/>
                  </a:cubicBezTo>
                  <a:cubicBezTo>
                    <a:pt x="244870" y="32004"/>
                    <a:pt x="201887" y="60388"/>
                    <a:pt x="178018" y="66675"/>
                  </a:cubicBezTo>
                  <a:cubicBezTo>
                    <a:pt x="122387" y="80201"/>
                    <a:pt x="81116" y="107918"/>
                    <a:pt x="58769" y="112681"/>
                  </a:cubicBezTo>
                  <a:cubicBezTo>
                    <a:pt x="42127" y="116205"/>
                    <a:pt x="20731" y="118491"/>
                    <a:pt x="7322" y="105346"/>
                  </a:cubicBezTo>
                  <a:cubicBezTo>
                    <a:pt x="3892" y="101556"/>
                    <a:pt x="1386" y="97031"/>
                    <a:pt x="0" y="92107"/>
                  </a:cubicBezTo>
                  <a:cubicBezTo>
                    <a:pt x="16840" y="104699"/>
                    <a:pt x="38626" y="108576"/>
                    <a:pt x="58769" y="10258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 name="Google Shape;3570;p38">
              <a:extLst>
                <a:ext uri="{FF2B5EF4-FFF2-40B4-BE49-F238E27FC236}">
                  <a16:creationId xmlns:a16="http://schemas.microsoft.com/office/drawing/2014/main" id="{C600652C-1173-461F-8C2E-D2A08DC7C424}"/>
                </a:ext>
              </a:extLst>
            </p:cNvPr>
            <p:cNvSpPr/>
            <p:nvPr/>
          </p:nvSpPr>
          <p:spPr>
            <a:xfrm>
              <a:off x="2619947" y="3772263"/>
              <a:ext cx="357956" cy="1010624"/>
            </a:xfrm>
            <a:custGeom>
              <a:avLst/>
              <a:gdLst/>
              <a:ahLst/>
              <a:cxnLst/>
              <a:rect l="l" t="t" r="r" b="b"/>
              <a:pathLst>
                <a:path w="357956" h="1010624" extrusionOk="0">
                  <a:moveTo>
                    <a:pt x="10194" y="624745"/>
                  </a:moveTo>
                  <a:cubicBezTo>
                    <a:pt x="14905" y="583749"/>
                    <a:pt x="23405" y="543287"/>
                    <a:pt x="35584" y="503872"/>
                  </a:cubicBezTo>
                  <a:cubicBezTo>
                    <a:pt x="35584" y="503872"/>
                    <a:pt x="28071" y="399574"/>
                    <a:pt x="24268" y="300609"/>
                  </a:cubicBezTo>
                  <a:cubicBezTo>
                    <a:pt x="19893" y="188404"/>
                    <a:pt x="-19001" y="89630"/>
                    <a:pt x="11715" y="0"/>
                  </a:cubicBezTo>
                  <a:lnTo>
                    <a:pt x="357956" y="77057"/>
                  </a:lnTo>
                  <a:cubicBezTo>
                    <a:pt x="357956" y="77057"/>
                    <a:pt x="337035" y="524732"/>
                    <a:pt x="332376" y="578739"/>
                  </a:cubicBezTo>
                  <a:cubicBezTo>
                    <a:pt x="329842" y="620897"/>
                    <a:pt x="324665" y="662864"/>
                    <a:pt x="316875" y="704374"/>
                  </a:cubicBezTo>
                  <a:cubicBezTo>
                    <a:pt x="301090" y="791242"/>
                    <a:pt x="275414" y="997839"/>
                    <a:pt x="275414" y="997839"/>
                  </a:cubicBezTo>
                  <a:cubicBezTo>
                    <a:pt x="238897" y="1019175"/>
                    <a:pt x="190874" y="1007364"/>
                    <a:pt x="190874" y="1007364"/>
                  </a:cubicBezTo>
                  <a:cubicBezTo>
                    <a:pt x="190874" y="1007364"/>
                    <a:pt x="193537" y="745998"/>
                    <a:pt x="195914" y="683514"/>
                  </a:cubicBezTo>
                  <a:cubicBezTo>
                    <a:pt x="198767" y="607314"/>
                    <a:pt x="201049" y="612934"/>
                    <a:pt x="201049" y="612934"/>
                  </a:cubicBezTo>
                  <a:lnTo>
                    <a:pt x="189638" y="422434"/>
                  </a:lnTo>
                  <a:lnTo>
                    <a:pt x="182221" y="327755"/>
                  </a:lnTo>
                  <a:cubicBezTo>
                    <a:pt x="182221" y="327755"/>
                    <a:pt x="172711" y="397288"/>
                    <a:pt x="166435" y="459391"/>
                  </a:cubicBezTo>
                  <a:cubicBezTo>
                    <a:pt x="160919" y="513493"/>
                    <a:pt x="147416" y="562451"/>
                    <a:pt x="133342" y="663226"/>
                  </a:cubicBezTo>
                  <a:cubicBezTo>
                    <a:pt x="120694" y="750665"/>
                    <a:pt x="100154" y="926306"/>
                    <a:pt x="100154" y="926306"/>
                  </a:cubicBezTo>
                  <a:cubicBezTo>
                    <a:pt x="63637" y="947547"/>
                    <a:pt x="13997" y="929926"/>
                    <a:pt x="13997" y="929926"/>
                  </a:cubicBezTo>
                  <a:cubicBezTo>
                    <a:pt x="13997" y="929926"/>
                    <a:pt x="304" y="700564"/>
                    <a:pt x="10194" y="624745"/>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 name="Google Shape;3571;p38">
              <a:extLst>
                <a:ext uri="{FF2B5EF4-FFF2-40B4-BE49-F238E27FC236}">
                  <a16:creationId xmlns:a16="http://schemas.microsoft.com/office/drawing/2014/main" id="{64FA874E-FD67-41AC-8AA8-A5DD7D859C64}"/>
                </a:ext>
              </a:extLst>
            </p:cNvPr>
            <p:cNvSpPr/>
            <p:nvPr/>
          </p:nvSpPr>
          <p:spPr>
            <a:xfrm>
              <a:off x="2665909" y="2943080"/>
              <a:ext cx="259735" cy="415919"/>
            </a:xfrm>
            <a:custGeom>
              <a:avLst/>
              <a:gdLst/>
              <a:ahLst/>
              <a:cxnLst/>
              <a:rect l="l" t="t" r="r" b="b"/>
              <a:pathLst>
                <a:path w="259735" h="415919" extrusionOk="0">
                  <a:moveTo>
                    <a:pt x="14728" y="296735"/>
                  </a:moveTo>
                  <a:cubicBezTo>
                    <a:pt x="41069" y="298068"/>
                    <a:pt x="60659" y="304831"/>
                    <a:pt x="63892" y="296735"/>
                  </a:cubicBezTo>
                  <a:cubicBezTo>
                    <a:pt x="66746" y="283124"/>
                    <a:pt x="68778" y="269351"/>
                    <a:pt x="69978" y="255492"/>
                  </a:cubicBezTo>
                  <a:cubicBezTo>
                    <a:pt x="66935" y="247776"/>
                    <a:pt x="64272" y="239585"/>
                    <a:pt x="64272" y="239585"/>
                  </a:cubicBezTo>
                  <a:cubicBezTo>
                    <a:pt x="31274" y="219201"/>
                    <a:pt x="20814" y="183388"/>
                    <a:pt x="16725" y="141763"/>
                  </a:cubicBezTo>
                  <a:cubicBezTo>
                    <a:pt x="9307" y="70516"/>
                    <a:pt x="47726" y="8413"/>
                    <a:pt x="118857" y="698"/>
                  </a:cubicBezTo>
                  <a:cubicBezTo>
                    <a:pt x="185424" y="-6350"/>
                    <a:pt x="234968" y="40798"/>
                    <a:pt x="248091" y="105473"/>
                  </a:cubicBezTo>
                  <a:cubicBezTo>
                    <a:pt x="255128" y="137382"/>
                    <a:pt x="269202" y="197675"/>
                    <a:pt x="250183" y="250158"/>
                  </a:cubicBezTo>
                  <a:cubicBezTo>
                    <a:pt x="239533" y="279495"/>
                    <a:pt x="225839" y="302831"/>
                    <a:pt x="212145" y="307308"/>
                  </a:cubicBezTo>
                  <a:cubicBezTo>
                    <a:pt x="198902" y="306889"/>
                    <a:pt x="185695" y="305708"/>
                    <a:pt x="172586" y="303784"/>
                  </a:cubicBezTo>
                  <a:lnTo>
                    <a:pt x="172586" y="303784"/>
                  </a:lnTo>
                  <a:cubicBezTo>
                    <a:pt x="172586" y="303784"/>
                    <a:pt x="169067" y="323500"/>
                    <a:pt x="166595" y="336264"/>
                  </a:cubicBezTo>
                  <a:cubicBezTo>
                    <a:pt x="164122" y="349027"/>
                    <a:pt x="165168" y="355314"/>
                    <a:pt x="190368" y="371221"/>
                  </a:cubicBezTo>
                  <a:cubicBezTo>
                    <a:pt x="215569" y="387127"/>
                    <a:pt x="152330" y="418846"/>
                    <a:pt x="110774" y="415702"/>
                  </a:cubicBezTo>
                  <a:cubicBezTo>
                    <a:pt x="69217" y="412559"/>
                    <a:pt x="22716" y="387127"/>
                    <a:pt x="9878" y="360648"/>
                  </a:cubicBezTo>
                  <a:cubicBezTo>
                    <a:pt x="-4577" y="331120"/>
                    <a:pt x="-3340" y="295878"/>
                    <a:pt x="14728" y="29673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 name="Google Shape;3572;p38">
              <a:extLst>
                <a:ext uri="{FF2B5EF4-FFF2-40B4-BE49-F238E27FC236}">
                  <a16:creationId xmlns:a16="http://schemas.microsoft.com/office/drawing/2014/main" id="{1E67A138-8A9B-41EE-8917-A450B321F1BB}"/>
                </a:ext>
              </a:extLst>
            </p:cNvPr>
            <p:cNvSpPr/>
            <p:nvPr/>
          </p:nvSpPr>
          <p:spPr>
            <a:xfrm>
              <a:off x="2581088" y="3237593"/>
              <a:ext cx="399004" cy="661684"/>
            </a:xfrm>
            <a:custGeom>
              <a:avLst/>
              <a:gdLst/>
              <a:ahLst/>
              <a:cxnLst/>
              <a:rect l="l" t="t" r="r" b="b"/>
              <a:pathLst>
                <a:path w="399004" h="661684" extrusionOk="0">
                  <a:moveTo>
                    <a:pt x="137586" y="6128"/>
                  </a:moveTo>
                  <a:cubicBezTo>
                    <a:pt x="130359" y="24416"/>
                    <a:pt x="148903" y="46704"/>
                    <a:pt x="198352" y="62230"/>
                  </a:cubicBezTo>
                  <a:cubicBezTo>
                    <a:pt x="247801" y="77756"/>
                    <a:pt x="252271" y="57753"/>
                    <a:pt x="252271" y="57753"/>
                  </a:cubicBezTo>
                  <a:cubicBezTo>
                    <a:pt x="252271" y="57753"/>
                    <a:pt x="324733" y="90900"/>
                    <a:pt x="348317" y="107379"/>
                  </a:cubicBezTo>
                  <a:cubicBezTo>
                    <a:pt x="378082" y="128143"/>
                    <a:pt x="391205" y="188341"/>
                    <a:pt x="395199" y="289878"/>
                  </a:cubicBezTo>
                  <a:cubicBezTo>
                    <a:pt x="399859" y="407321"/>
                    <a:pt x="400239" y="581628"/>
                    <a:pt x="396340" y="611727"/>
                  </a:cubicBezTo>
                  <a:cubicBezTo>
                    <a:pt x="396340" y="611727"/>
                    <a:pt x="340900" y="667068"/>
                    <a:pt x="269864" y="661257"/>
                  </a:cubicBezTo>
                  <a:cubicBezTo>
                    <a:pt x="198827" y="655447"/>
                    <a:pt x="79673" y="592487"/>
                    <a:pt x="50479" y="543909"/>
                  </a:cubicBezTo>
                  <a:cubicBezTo>
                    <a:pt x="51240" y="440849"/>
                    <a:pt x="63317" y="424085"/>
                    <a:pt x="46675" y="364744"/>
                  </a:cubicBezTo>
                  <a:cubicBezTo>
                    <a:pt x="8637" y="228918"/>
                    <a:pt x="-11523" y="173292"/>
                    <a:pt x="6925" y="82995"/>
                  </a:cubicBezTo>
                  <a:cubicBezTo>
                    <a:pt x="22236" y="8604"/>
                    <a:pt x="43632" y="-635"/>
                    <a:pt x="73492" y="32"/>
                  </a:cubicBezTo>
                  <a:cubicBezTo>
                    <a:pt x="94947" y="956"/>
                    <a:pt x="116341" y="2985"/>
                    <a:pt x="137586" y="612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 name="Google Shape;3573;p38">
              <a:extLst>
                <a:ext uri="{FF2B5EF4-FFF2-40B4-BE49-F238E27FC236}">
                  <a16:creationId xmlns:a16="http://schemas.microsoft.com/office/drawing/2014/main" id="{A2923B89-5ED1-4945-A683-29F55A7FC2B9}"/>
                </a:ext>
              </a:extLst>
            </p:cNvPr>
            <p:cNvSpPr/>
            <p:nvPr/>
          </p:nvSpPr>
          <p:spPr>
            <a:xfrm>
              <a:off x="2863826" y="3320377"/>
              <a:ext cx="503069" cy="394810"/>
            </a:xfrm>
            <a:custGeom>
              <a:avLst/>
              <a:gdLst/>
              <a:ahLst/>
              <a:cxnLst/>
              <a:rect l="l" t="t" r="r" b="b"/>
              <a:pathLst>
                <a:path w="503069" h="394810" extrusionOk="0">
                  <a:moveTo>
                    <a:pt x="224008" y="304248"/>
                  </a:moveTo>
                  <a:cubicBezTo>
                    <a:pt x="165809" y="318917"/>
                    <a:pt x="152116" y="282150"/>
                    <a:pt x="144413" y="251670"/>
                  </a:cubicBezTo>
                  <a:cubicBezTo>
                    <a:pt x="125965" y="177852"/>
                    <a:pt x="115884" y="111272"/>
                    <a:pt x="102096" y="69362"/>
                  </a:cubicBezTo>
                  <a:cubicBezTo>
                    <a:pt x="85834" y="20022"/>
                    <a:pt x="68812" y="12212"/>
                    <a:pt x="45039" y="2687"/>
                  </a:cubicBezTo>
                  <a:cubicBezTo>
                    <a:pt x="16510" y="-8553"/>
                    <a:pt x="-7264" y="15260"/>
                    <a:pt x="2056" y="78125"/>
                  </a:cubicBezTo>
                  <a:cubicBezTo>
                    <a:pt x="13182" y="152420"/>
                    <a:pt x="27731" y="204617"/>
                    <a:pt x="55404" y="292628"/>
                  </a:cubicBezTo>
                  <a:cubicBezTo>
                    <a:pt x="62726" y="315583"/>
                    <a:pt x="78988" y="356350"/>
                    <a:pt x="102952" y="376067"/>
                  </a:cubicBezTo>
                  <a:cubicBezTo>
                    <a:pt x="133002" y="400451"/>
                    <a:pt x="178267" y="399403"/>
                    <a:pt x="246735" y="382353"/>
                  </a:cubicBezTo>
                  <a:cubicBezTo>
                    <a:pt x="275929" y="375019"/>
                    <a:pt x="307977" y="357588"/>
                    <a:pt x="363227" y="331776"/>
                  </a:cubicBezTo>
                  <a:cubicBezTo>
                    <a:pt x="378252" y="324822"/>
                    <a:pt x="389853" y="320060"/>
                    <a:pt x="418382" y="306725"/>
                  </a:cubicBezTo>
                  <a:cubicBezTo>
                    <a:pt x="446972" y="293856"/>
                    <a:pt x="472030" y="274245"/>
                    <a:pt x="491415" y="249575"/>
                  </a:cubicBezTo>
                  <a:cubicBezTo>
                    <a:pt x="506345" y="227953"/>
                    <a:pt x="503682" y="214142"/>
                    <a:pt x="500925" y="209284"/>
                  </a:cubicBezTo>
                  <a:cubicBezTo>
                    <a:pt x="498167" y="204426"/>
                    <a:pt x="494934" y="208046"/>
                    <a:pt x="486946" y="217095"/>
                  </a:cubicBezTo>
                  <a:cubicBezTo>
                    <a:pt x="475446" y="232497"/>
                    <a:pt x="461234" y="245670"/>
                    <a:pt x="445009" y="255956"/>
                  </a:cubicBezTo>
                  <a:cubicBezTo>
                    <a:pt x="445009" y="255956"/>
                    <a:pt x="463457" y="236906"/>
                    <a:pt x="473537" y="224524"/>
                  </a:cubicBezTo>
                  <a:cubicBezTo>
                    <a:pt x="482455" y="213561"/>
                    <a:pt x="489875" y="201445"/>
                    <a:pt x="495599" y="188520"/>
                  </a:cubicBezTo>
                  <a:cubicBezTo>
                    <a:pt x="500829" y="175851"/>
                    <a:pt x="489989" y="158706"/>
                    <a:pt x="481715" y="167755"/>
                  </a:cubicBezTo>
                  <a:cubicBezTo>
                    <a:pt x="473442" y="176804"/>
                    <a:pt x="469543" y="185853"/>
                    <a:pt x="454518" y="203950"/>
                  </a:cubicBezTo>
                  <a:cubicBezTo>
                    <a:pt x="446394" y="213542"/>
                    <a:pt x="437170" y="222143"/>
                    <a:pt x="427036" y="229572"/>
                  </a:cubicBezTo>
                  <a:cubicBezTo>
                    <a:pt x="436376" y="216895"/>
                    <a:pt x="444676" y="203483"/>
                    <a:pt x="451855" y="189472"/>
                  </a:cubicBezTo>
                  <a:cubicBezTo>
                    <a:pt x="461365" y="169946"/>
                    <a:pt x="429508" y="179947"/>
                    <a:pt x="411250" y="198997"/>
                  </a:cubicBezTo>
                  <a:cubicBezTo>
                    <a:pt x="397937" y="212808"/>
                    <a:pt x="386620" y="220809"/>
                    <a:pt x="386240" y="216999"/>
                  </a:cubicBezTo>
                  <a:cubicBezTo>
                    <a:pt x="385860" y="213189"/>
                    <a:pt x="359994" y="241097"/>
                    <a:pt x="346775" y="255099"/>
                  </a:cubicBezTo>
                  <a:cubicBezTo>
                    <a:pt x="333557" y="269101"/>
                    <a:pt x="279448" y="290246"/>
                    <a:pt x="224008" y="304248"/>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 name="Google Shape;3574;p38">
              <a:extLst>
                <a:ext uri="{FF2B5EF4-FFF2-40B4-BE49-F238E27FC236}">
                  <a16:creationId xmlns:a16="http://schemas.microsoft.com/office/drawing/2014/main" id="{EA1EA7A0-52E3-4C18-A7F3-602221192511}"/>
                </a:ext>
              </a:extLst>
            </p:cNvPr>
            <p:cNvSpPr/>
            <p:nvPr/>
          </p:nvSpPr>
          <p:spPr>
            <a:xfrm>
              <a:off x="2845723" y="3311820"/>
              <a:ext cx="154147" cy="225876"/>
            </a:xfrm>
            <a:custGeom>
              <a:avLst/>
              <a:gdLst/>
              <a:ahLst/>
              <a:cxnLst/>
              <a:rect l="l" t="t" r="r" b="b"/>
              <a:pathLst>
                <a:path w="154147" h="225876" extrusionOk="0">
                  <a:moveTo>
                    <a:pt x="41365" y="1052"/>
                  </a:moveTo>
                  <a:cubicBezTo>
                    <a:pt x="80259" y="-4758"/>
                    <a:pt x="107931" y="12768"/>
                    <a:pt x="124954" y="71823"/>
                  </a:cubicBezTo>
                  <a:cubicBezTo>
                    <a:pt x="141976" y="130878"/>
                    <a:pt x="154148" y="179360"/>
                    <a:pt x="154148" y="179360"/>
                  </a:cubicBezTo>
                  <a:cubicBezTo>
                    <a:pt x="138761" y="201611"/>
                    <a:pt x="115453" y="217117"/>
                    <a:pt x="89008" y="222699"/>
                  </a:cubicBezTo>
                  <a:cubicBezTo>
                    <a:pt x="42411" y="233939"/>
                    <a:pt x="25674" y="211745"/>
                    <a:pt x="25674" y="211745"/>
                  </a:cubicBezTo>
                  <a:cubicBezTo>
                    <a:pt x="25674" y="211745"/>
                    <a:pt x="12741" y="149833"/>
                    <a:pt x="4753" y="107732"/>
                  </a:cubicBezTo>
                  <a:cubicBezTo>
                    <a:pt x="-3235" y="65632"/>
                    <a:pt x="-6753" y="8101"/>
                    <a:pt x="41365" y="105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 name="Google Shape;3575;p38">
              <a:extLst>
                <a:ext uri="{FF2B5EF4-FFF2-40B4-BE49-F238E27FC236}">
                  <a16:creationId xmlns:a16="http://schemas.microsoft.com/office/drawing/2014/main" id="{36D72162-001E-4FBE-B287-2232711EBC4F}"/>
                </a:ext>
              </a:extLst>
            </p:cNvPr>
            <p:cNvSpPr/>
            <p:nvPr/>
          </p:nvSpPr>
          <p:spPr>
            <a:xfrm>
              <a:off x="2673955" y="2924805"/>
              <a:ext cx="251532" cy="277898"/>
            </a:xfrm>
            <a:custGeom>
              <a:avLst/>
              <a:gdLst/>
              <a:ahLst/>
              <a:cxnLst/>
              <a:rect l="l" t="t" r="r" b="b"/>
              <a:pathLst>
                <a:path w="251532" h="277898" extrusionOk="0">
                  <a:moveTo>
                    <a:pt x="237382" y="114605"/>
                  </a:moveTo>
                  <a:cubicBezTo>
                    <a:pt x="237382" y="114605"/>
                    <a:pt x="298814" y="20974"/>
                    <a:pt x="165681" y="1924"/>
                  </a:cubicBezTo>
                  <a:cubicBezTo>
                    <a:pt x="69635" y="-11792"/>
                    <a:pt x="7918" y="50025"/>
                    <a:pt x="786" y="117081"/>
                  </a:cubicBezTo>
                  <a:cubicBezTo>
                    <a:pt x="-6061" y="181185"/>
                    <a:pt x="33308" y="247669"/>
                    <a:pt x="61837" y="274149"/>
                  </a:cubicBezTo>
                  <a:cubicBezTo>
                    <a:pt x="75721" y="279102"/>
                    <a:pt x="105581" y="281959"/>
                    <a:pt x="144855" y="264052"/>
                  </a:cubicBezTo>
                  <a:cubicBezTo>
                    <a:pt x="146420" y="246602"/>
                    <a:pt x="147024" y="229086"/>
                    <a:pt x="146662" y="211569"/>
                  </a:cubicBezTo>
                  <a:cubicBezTo>
                    <a:pt x="146662" y="211569"/>
                    <a:pt x="99875" y="112890"/>
                    <a:pt x="237382" y="11460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 name="Google Shape;3576;p38">
              <a:extLst>
                <a:ext uri="{FF2B5EF4-FFF2-40B4-BE49-F238E27FC236}">
                  <a16:creationId xmlns:a16="http://schemas.microsoft.com/office/drawing/2014/main" id="{9AC9FC4E-23EF-4B63-97D9-A38D2C08CD54}"/>
                </a:ext>
              </a:extLst>
            </p:cNvPr>
            <p:cNvSpPr/>
            <p:nvPr/>
          </p:nvSpPr>
          <p:spPr>
            <a:xfrm>
              <a:off x="3214730" y="3494025"/>
              <a:ext cx="76119" cy="66973"/>
            </a:xfrm>
            <a:custGeom>
              <a:avLst/>
              <a:gdLst/>
              <a:ahLst/>
              <a:cxnLst/>
              <a:rect l="l" t="t" r="r" b="b"/>
              <a:pathLst>
                <a:path w="76119" h="66973" extrusionOk="0">
                  <a:moveTo>
                    <a:pt x="8709" y="56972"/>
                  </a:moveTo>
                  <a:cubicBezTo>
                    <a:pt x="8709" y="56972"/>
                    <a:pt x="-6411" y="29445"/>
                    <a:pt x="3194" y="22587"/>
                  </a:cubicBezTo>
                  <a:cubicBezTo>
                    <a:pt x="12798" y="15729"/>
                    <a:pt x="26492" y="41637"/>
                    <a:pt x="29250" y="51638"/>
                  </a:cubicBezTo>
                  <a:cubicBezTo>
                    <a:pt x="32008" y="61639"/>
                    <a:pt x="28204" y="48590"/>
                    <a:pt x="28204" y="48590"/>
                  </a:cubicBezTo>
                  <a:cubicBezTo>
                    <a:pt x="28204" y="48590"/>
                    <a:pt x="17838" y="17443"/>
                    <a:pt x="24590" y="11442"/>
                  </a:cubicBezTo>
                  <a:cubicBezTo>
                    <a:pt x="31342" y="5442"/>
                    <a:pt x="40376" y="18777"/>
                    <a:pt x="49410" y="38303"/>
                  </a:cubicBezTo>
                  <a:cubicBezTo>
                    <a:pt x="58444" y="57829"/>
                    <a:pt x="51597" y="36684"/>
                    <a:pt x="51597" y="36684"/>
                  </a:cubicBezTo>
                  <a:cubicBezTo>
                    <a:pt x="51597" y="36684"/>
                    <a:pt x="36667" y="5442"/>
                    <a:pt x="43039" y="1060"/>
                  </a:cubicBezTo>
                  <a:cubicBezTo>
                    <a:pt x="51597" y="-4655"/>
                    <a:pt x="65671" y="13823"/>
                    <a:pt x="74040" y="30492"/>
                  </a:cubicBezTo>
                  <a:cubicBezTo>
                    <a:pt x="82408" y="47161"/>
                    <a:pt x="62818" y="66973"/>
                    <a:pt x="62818" y="6697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61" name="Google Shape;3577;p38">
              <a:extLst>
                <a:ext uri="{FF2B5EF4-FFF2-40B4-BE49-F238E27FC236}">
                  <a16:creationId xmlns:a16="http://schemas.microsoft.com/office/drawing/2014/main" id="{85F70C40-3923-4D1A-9CD2-26A676C0D935}"/>
                </a:ext>
              </a:extLst>
            </p:cNvPr>
            <p:cNvGrpSpPr/>
            <p:nvPr/>
          </p:nvGrpSpPr>
          <p:grpSpPr>
            <a:xfrm>
              <a:off x="3192914" y="3470000"/>
              <a:ext cx="220130" cy="132120"/>
              <a:chOff x="4865564" y="4292025"/>
              <a:chExt cx="220130" cy="132120"/>
            </a:xfrm>
          </p:grpSpPr>
          <p:sp>
            <p:nvSpPr>
              <p:cNvPr id="80" name="Google Shape;3578;p38">
                <a:extLst>
                  <a:ext uri="{FF2B5EF4-FFF2-40B4-BE49-F238E27FC236}">
                    <a16:creationId xmlns:a16="http://schemas.microsoft.com/office/drawing/2014/main" id="{3F85AF4C-1807-4648-8D74-E488A8FEE767}"/>
                  </a:ext>
                </a:extLst>
              </p:cNvPr>
              <p:cNvSpPr/>
              <p:nvPr/>
            </p:nvSpPr>
            <p:spPr>
              <a:xfrm>
                <a:off x="4866015" y="4297264"/>
                <a:ext cx="219679" cy="126881"/>
              </a:xfrm>
              <a:custGeom>
                <a:avLst/>
                <a:gdLst/>
                <a:ahLst/>
                <a:cxnLst/>
                <a:rect l="l" t="t" r="r" b="b"/>
                <a:pathLst>
                  <a:path w="219679" h="126881" extrusionOk="0">
                    <a:moveTo>
                      <a:pt x="59268" y="125002"/>
                    </a:moveTo>
                    <a:lnTo>
                      <a:pt x="3257" y="92332"/>
                    </a:lnTo>
                    <a:cubicBezTo>
                      <a:pt x="-1593" y="89569"/>
                      <a:pt x="-927" y="84807"/>
                      <a:pt x="4589" y="81568"/>
                    </a:cubicBezTo>
                    <a:lnTo>
                      <a:pt x="140955" y="2701"/>
                    </a:lnTo>
                    <a:cubicBezTo>
                      <a:pt x="146802" y="-613"/>
                      <a:pt x="153882" y="-890"/>
                      <a:pt x="159974" y="1939"/>
                    </a:cubicBezTo>
                    <a:lnTo>
                      <a:pt x="216461" y="34610"/>
                    </a:lnTo>
                    <a:cubicBezTo>
                      <a:pt x="221215" y="37372"/>
                      <a:pt x="220645" y="42230"/>
                      <a:pt x="215129" y="45373"/>
                    </a:cubicBezTo>
                    <a:lnTo>
                      <a:pt x="77907" y="124240"/>
                    </a:lnTo>
                    <a:cubicBezTo>
                      <a:pt x="72174" y="127469"/>
                      <a:pt x="65245" y="127755"/>
                      <a:pt x="59268" y="125002"/>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 name="Google Shape;3579;p38">
                <a:extLst>
                  <a:ext uri="{FF2B5EF4-FFF2-40B4-BE49-F238E27FC236}">
                    <a16:creationId xmlns:a16="http://schemas.microsoft.com/office/drawing/2014/main" id="{6DDBECAF-224F-4293-83BF-0D86089228B1}"/>
                  </a:ext>
                </a:extLst>
              </p:cNvPr>
              <p:cNvSpPr/>
              <p:nvPr/>
            </p:nvSpPr>
            <p:spPr>
              <a:xfrm>
                <a:off x="4865564" y="4379690"/>
                <a:ext cx="6086" cy="5238"/>
              </a:xfrm>
              <a:custGeom>
                <a:avLst/>
                <a:gdLst/>
                <a:ahLst/>
                <a:cxnLst/>
                <a:rect l="l" t="t" r="r" b="b"/>
                <a:pathLst>
                  <a:path w="6086" h="5238" extrusionOk="0">
                    <a:moveTo>
                      <a:pt x="0" y="5239"/>
                    </a:moveTo>
                    <a:lnTo>
                      <a:pt x="0" y="0"/>
                    </a:lnTo>
                    <a:lnTo>
                      <a:pt x="6086" y="2286"/>
                    </a:lnTo>
                    <a:lnTo>
                      <a:pt x="0" y="5239"/>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 name="Google Shape;3580;p38">
                <a:extLst>
                  <a:ext uri="{FF2B5EF4-FFF2-40B4-BE49-F238E27FC236}">
                    <a16:creationId xmlns:a16="http://schemas.microsoft.com/office/drawing/2014/main" id="{A29B7F3D-6674-454C-973C-2DB96867586B}"/>
                  </a:ext>
                </a:extLst>
              </p:cNvPr>
              <p:cNvSpPr/>
              <p:nvPr/>
            </p:nvSpPr>
            <p:spPr>
              <a:xfrm>
                <a:off x="5080003" y="4331398"/>
                <a:ext cx="4849" cy="4953"/>
              </a:xfrm>
              <a:custGeom>
                <a:avLst/>
                <a:gdLst/>
                <a:ahLst/>
                <a:cxnLst/>
                <a:rect l="l" t="t" r="r" b="b"/>
                <a:pathLst>
                  <a:path w="4849" h="4953" extrusionOk="0">
                    <a:moveTo>
                      <a:pt x="4850" y="4953"/>
                    </a:moveTo>
                    <a:lnTo>
                      <a:pt x="4850" y="0"/>
                    </a:lnTo>
                    <a:lnTo>
                      <a:pt x="0" y="3048"/>
                    </a:lnTo>
                    <a:lnTo>
                      <a:pt x="4850" y="4953"/>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 name="Google Shape;3581;p38">
                <a:extLst>
                  <a:ext uri="{FF2B5EF4-FFF2-40B4-BE49-F238E27FC236}">
                    <a16:creationId xmlns:a16="http://schemas.microsoft.com/office/drawing/2014/main" id="{ACC0D0DA-DE5D-4943-9795-39FEE41F6932}"/>
                  </a:ext>
                </a:extLst>
              </p:cNvPr>
              <p:cNvSpPr/>
              <p:nvPr/>
            </p:nvSpPr>
            <p:spPr>
              <a:xfrm>
                <a:off x="4866015" y="4293038"/>
                <a:ext cx="219203" cy="126874"/>
              </a:xfrm>
              <a:custGeom>
                <a:avLst/>
                <a:gdLst/>
                <a:ahLst/>
                <a:cxnLst/>
                <a:rect l="l" t="t" r="r" b="b"/>
                <a:pathLst>
                  <a:path w="219203" h="126874" extrusionOk="0">
                    <a:moveTo>
                      <a:pt x="59268" y="124847"/>
                    </a:moveTo>
                    <a:lnTo>
                      <a:pt x="3257" y="92177"/>
                    </a:lnTo>
                    <a:cubicBezTo>
                      <a:pt x="-1593" y="89414"/>
                      <a:pt x="-927" y="84556"/>
                      <a:pt x="4589" y="81413"/>
                    </a:cubicBezTo>
                    <a:lnTo>
                      <a:pt x="140480" y="2737"/>
                    </a:lnTo>
                    <a:cubicBezTo>
                      <a:pt x="146312" y="-626"/>
                      <a:pt x="153417" y="-902"/>
                      <a:pt x="159499" y="1975"/>
                    </a:cubicBezTo>
                    <a:lnTo>
                      <a:pt x="215985" y="34646"/>
                    </a:lnTo>
                    <a:cubicBezTo>
                      <a:pt x="220740" y="37408"/>
                      <a:pt x="220169" y="42170"/>
                      <a:pt x="214654" y="45409"/>
                    </a:cubicBezTo>
                    <a:lnTo>
                      <a:pt x="78287" y="124276"/>
                    </a:lnTo>
                    <a:cubicBezTo>
                      <a:pt x="72411" y="127524"/>
                      <a:pt x="65330" y="127743"/>
                      <a:pt x="59268" y="124847"/>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 name="Google Shape;3582;p38">
                <a:extLst>
                  <a:ext uri="{FF2B5EF4-FFF2-40B4-BE49-F238E27FC236}">
                    <a16:creationId xmlns:a16="http://schemas.microsoft.com/office/drawing/2014/main" id="{4EBB27B5-2C17-496D-A1AB-0D8709A1BB2E}"/>
                  </a:ext>
                </a:extLst>
              </p:cNvPr>
              <p:cNvSpPr/>
              <p:nvPr/>
            </p:nvSpPr>
            <p:spPr>
              <a:xfrm rot="-1790023">
                <a:off x="4877359" y="4403357"/>
                <a:ext cx="1145" cy="2102"/>
              </a:xfrm>
              <a:custGeom>
                <a:avLst/>
                <a:gdLst/>
                <a:ahLst/>
                <a:cxnLst/>
                <a:rect l="l" t="t" r="r" b="b"/>
                <a:pathLst>
                  <a:path w="1145" h="2102" extrusionOk="0">
                    <a:moveTo>
                      <a:pt x="1145" y="1053"/>
                    </a:moveTo>
                    <a:cubicBezTo>
                      <a:pt x="1145" y="1634"/>
                      <a:pt x="889" y="2104"/>
                      <a:pt x="573" y="2104"/>
                    </a:cubicBezTo>
                    <a:cubicBezTo>
                      <a:pt x="257" y="2104"/>
                      <a:pt x="0" y="1633"/>
                      <a:pt x="0" y="1053"/>
                    </a:cubicBezTo>
                    <a:cubicBezTo>
                      <a:pt x="0" y="472"/>
                      <a:pt x="257" y="2"/>
                      <a:pt x="573" y="2"/>
                    </a:cubicBezTo>
                    <a:cubicBezTo>
                      <a:pt x="889" y="2"/>
                      <a:pt x="1145" y="472"/>
                      <a:pt x="1145" y="105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 name="Google Shape;3583;p38">
                <a:extLst>
                  <a:ext uri="{FF2B5EF4-FFF2-40B4-BE49-F238E27FC236}">
                    <a16:creationId xmlns:a16="http://schemas.microsoft.com/office/drawing/2014/main" id="{0B291416-A464-491F-B4FD-F0B78591B1A3}"/>
                  </a:ext>
                </a:extLst>
              </p:cNvPr>
              <p:cNvSpPr/>
              <p:nvPr/>
            </p:nvSpPr>
            <p:spPr>
              <a:xfrm rot="-1801764">
                <a:off x="4877140" y="4391533"/>
                <a:ext cx="1140" cy="2093"/>
              </a:xfrm>
              <a:custGeom>
                <a:avLst/>
                <a:gdLst/>
                <a:ahLst/>
                <a:cxnLst/>
                <a:rect l="l" t="t" r="r" b="b"/>
                <a:pathLst>
                  <a:path w="1141" h="2095" extrusionOk="0">
                    <a:moveTo>
                      <a:pt x="1141" y="1048"/>
                    </a:moveTo>
                    <a:cubicBezTo>
                      <a:pt x="1141" y="1627"/>
                      <a:pt x="886" y="2095"/>
                      <a:pt x="571" y="2095"/>
                    </a:cubicBezTo>
                    <a:cubicBezTo>
                      <a:pt x="255" y="2095"/>
                      <a:pt x="0" y="1626"/>
                      <a:pt x="0" y="1048"/>
                    </a:cubicBezTo>
                    <a:cubicBezTo>
                      <a:pt x="0" y="469"/>
                      <a:pt x="255"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 name="Google Shape;3584;p38">
                <a:extLst>
                  <a:ext uri="{FF2B5EF4-FFF2-40B4-BE49-F238E27FC236}">
                    <a16:creationId xmlns:a16="http://schemas.microsoft.com/office/drawing/2014/main" id="{F1EB738A-AFAD-4180-879F-6347A78B3071}"/>
                  </a:ext>
                </a:extLst>
              </p:cNvPr>
              <p:cNvSpPr/>
              <p:nvPr/>
            </p:nvSpPr>
            <p:spPr>
              <a:xfrm rot="-1801764">
                <a:off x="4879874" y="4393221"/>
                <a:ext cx="1140" cy="2093"/>
              </a:xfrm>
              <a:custGeom>
                <a:avLst/>
                <a:gdLst/>
                <a:ahLst/>
                <a:cxnLst/>
                <a:rect l="l" t="t" r="r" b="b"/>
                <a:pathLst>
                  <a:path w="1141" h="2095" extrusionOk="0">
                    <a:moveTo>
                      <a:pt x="1141" y="1048"/>
                    </a:moveTo>
                    <a:cubicBezTo>
                      <a:pt x="1141" y="1626"/>
                      <a:pt x="886" y="2095"/>
                      <a:pt x="571" y="2095"/>
                    </a:cubicBezTo>
                    <a:cubicBezTo>
                      <a:pt x="255" y="2095"/>
                      <a:pt x="0" y="1626"/>
                      <a:pt x="0" y="1048"/>
                    </a:cubicBezTo>
                    <a:cubicBezTo>
                      <a:pt x="0" y="469"/>
                      <a:pt x="255"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 name="Google Shape;3585;p38">
                <a:extLst>
                  <a:ext uri="{FF2B5EF4-FFF2-40B4-BE49-F238E27FC236}">
                    <a16:creationId xmlns:a16="http://schemas.microsoft.com/office/drawing/2014/main" id="{D1C74B84-A389-4F5B-8CA5-6B0A800DCCD2}"/>
                  </a:ext>
                </a:extLst>
              </p:cNvPr>
              <p:cNvSpPr/>
              <p:nvPr/>
            </p:nvSpPr>
            <p:spPr>
              <a:xfrm rot="-1801764">
                <a:off x="4882642" y="4394683"/>
                <a:ext cx="1140" cy="2093"/>
              </a:xfrm>
              <a:custGeom>
                <a:avLst/>
                <a:gdLst/>
                <a:ahLst/>
                <a:cxnLst/>
                <a:rect l="l" t="t" r="r" b="b"/>
                <a:pathLst>
                  <a:path w="1141" h="2095" extrusionOk="0">
                    <a:moveTo>
                      <a:pt x="1141" y="1048"/>
                    </a:moveTo>
                    <a:cubicBezTo>
                      <a:pt x="1141" y="1626"/>
                      <a:pt x="886" y="2095"/>
                      <a:pt x="571" y="2095"/>
                    </a:cubicBezTo>
                    <a:cubicBezTo>
                      <a:pt x="255" y="2095"/>
                      <a:pt x="0" y="1626"/>
                      <a:pt x="0" y="1048"/>
                    </a:cubicBezTo>
                    <a:cubicBezTo>
                      <a:pt x="0" y="469"/>
                      <a:pt x="255"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 name="Google Shape;3586;p38">
                <a:extLst>
                  <a:ext uri="{FF2B5EF4-FFF2-40B4-BE49-F238E27FC236}">
                    <a16:creationId xmlns:a16="http://schemas.microsoft.com/office/drawing/2014/main" id="{9560FBE7-DB9C-4C46-BE84-CBE85ACFE122}"/>
                  </a:ext>
                </a:extLst>
              </p:cNvPr>
              <p:cNvSpPr/>
              <p:nvPr/>
            </p:nvSpPr>
            <p:spPr>
              <a:xfrm rot="-1801764">
                <a:off x="4905957" y="4408254"/>
                <a:ext cx="1140" cy="2093"/>
              </a:xfrm>
              <a:custGeom>
                <a:avLst/>
                <a:gdLst/>
                <a:ahLst/>
                <a:cxnLst/>
                <a:rect l="l" t="t" r="r" b="b"/>
                <a:pathLst>
                  <a:path w="1141" h="2095" extrusionOk="0">
                    <a:moveTo>
                      <a:pt x="1141" y="1048"/>
                    </a:moveTo>
                    <a:cubicBezTo>
                      <a:pt x="1141" y="1627"/>
                      <a:pt x="886" y="2095"/>
                      <a:pt x="571" y="2095"/>
                    </a:cubicBezTo>
                    <a:cubicBezTo>
                      <a:pt x="256" y="2095"/>
                      <a:pt x="0" y="1626"/>
                      <a:pt x="0" y="1048"/>
                    </a:cubicBezTo>
                    <a:cubicBezTo>
                      <a:pt x="0" y="469"/>
                      <a:pt x="256"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 name="Google Shape;3587;p38">
                <a:extLst>
                  <a:ext uri="{FF2B5EF4-FFF2-40B4-BE49-F238E27FC236}">
                    <a16:creationId xmlns:a16="http://schemas.microsoft.com/office/drawing/2014/main" id="{41988128-36A8-425E-AC77-C152B63A7219}"/>
                  </a:ext>
                </a:extLst>
              </p:cNvPr>
              <p:cNvSpPr/>
              <p:nvPr/>
            </p:nvSpPr>
            <p:spPr>
              <a:xfrm rot="-1801764">
                <a:off x="4908679" y="4409799"/>
                <a:ext cx="1140" cy="2093"/>
              </a:xfrm>
              <a:custGeom>
                <a:avLst/>
                <a:gdLst/>
                <a:ahLst/>
                <a:cxnLst/>
                <a:rect l="l" t="t" r="r" b="b"/>
                <a:pathLst>
                  <a:path w="1141" h="2095" extrusionOk="0">
                    <a:moveTo>
                      <a:pt x="1141" y="1048"/>
                    </a:moveTo>
                    <a:cubicBezTo>
                      <a:pt x="1141" y="1626"/>
                      <a:pt x="886" y="2095"/>
                      <a:pt x="571" y="2095"/>
                    </a:cubicBezTo>
                    <a:cubicBezTo>
                      <a:pt x="255" y="2095"/>
                      <a:pt x="0" y="1626"/>
                      <a:pt x="0" y="1048"/>
                    </a:cubicBezTo>
                    <a:cubicBezTo>
                      <a:pt x="0" y="469"/>
                      <a:pt x="255"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 name="Google Shape;3588;p38">
                <a:extLst>
                  <a:ext uri="{FF2B5EF4-FFF2-40B4-BE49-F238E27FC236}">
                    <a16:creationId xmlns:a16="http://schemas.microsoft.com/office/drawing/2014/main" id="{641CA4FB-507D-4669-A456-A18285E71628}"/>
                  </a:ext>
                </a:extLst>
              </p:cNvPr>
              <p:cNvSpPr/>
              <p:nvPr/>
            </p:nvSpPr>
            <p:spPr>
              <a:xfrm rot="-1801764">
                <a:off x="4911365" y="4411405"/>
                <a:ext cx="1140" cy="2093"/>
              </a:xfrm>
              <a:custGeom>
                <a:avLst/>
                <a:gdLst/>
                <a:ahLst/>
                <a:cxnLst/>
                <a:rect l="l" t="t" r="r" b="b"/>
                <a:pathLst>
                  <a:path w="1141" h="2095" extrusionOk="0">
                    <a:moveTo>
                      <a:pt x="1141" y="1048"/>
                    </a:moveTo>
                    <a:cubicBezTo>
                      <a:pt x="1141" y="1626"/>
                      <a:pt x="886" y="2095"/>
                      <a:pt x="571" y="2095"/>
                    </a:cubicBezTo>
                    <a:cubicBezTo>
                      <a:pt x="256" y="2095"/>
                      <a:pt x="0" y="1626"/>
                      <a:pt x="0" y="1048"/>
                    </a:cubicBezTo>
                    <a:cubicBezTo>
                      <a:pt x="0" y="469"/>
                      <a:pt x="256"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 name="Google Shape;3589;p38">
                <a:extLst>
                  <a:ext uri="{FF2B5EF4-FFF2-40B4-BE49-F238E27FC236}">
                    <a16:creationId xmlns:a16="http://schemas.microsoft.com/office/drawing/2014/main" id="{31DF238E-7B63-45FC-AE25-0675E11213DA}"/>
                  </a:ext>
                </a:extLst>
              </p:cNvPr>
              <p:cNvSpPr/>
              <p:nvPr/>
            </p:nvSpPr>
            <p:spPr>
              <a:xfrm rot="-1801764">
                <a:off x="4914086" y="4412950"/>
                <a:ext cx="1140" cy="2093"/>
              </a:xfrm>
              <a:custGeom>
                <a:avLst/>
                <a:gdLst/>
                <a:ahLst/>
                <a:cxnLst/>
                <a:rect l="l" t="t" r="r" b="b"/>
                <a:pathLst>
                  <a:path w="1141" h="2095" extrusionOk="0">
                    <a:moveTo>
                      <a:pt x="1141" y="1048"/>
                    </a:moveTo>
                    <a:cubicBezTo>
                      <a:pt x="1141" y="1627"/>
                      <a:pt x="886" y="2095"/>
                      <a:pt x="571" y="2095"/>
                    </a:cubicBezTo>
                    <a:cubicBezTo>
                      <a:pt x="255" y="2095"/>
                      <a:pt x="0" y="1626"/>
                      <a:pt x="0" y="1048"/>
                    </a:cubicBezTo>
                    <a:cubicBezTo>
                      <a:pt x="0" y="469"/>
                      <a:pt x="255" y="0"/>
                      <a:pt x="571" y="0"/>
                    </a:cubicBezTo>
                    <a:cubicBezTo>
                      <a:pt x="886" y="0"/>
                      <a:pt x="1141" y="469"/>
                      <a:pt x="1141" y="104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 name="Google Shape;3590;p38">
                <a:extLst>
                  <a:ext uri="{FF2B5EF4-FFF2-40B4-BE49-F238E27FC236}">
                    <a16:creationId xmlns:a16="http://schemas.microsoft.com/office/drawing/2014/main" id="{6301B6A1-41ED-4036-AA33-5034F84506C7}"/>
                  </a:ext>
                </a:extLst>
              </p:cNvPr>
              <p:cNvSpPr/>
              <p:nvPr/>
            </p:nvSpPr>
            <p:spPr>
              <a:xfrm>
                <a:off x="4890288" y="4399104"/>
                <a:ext cx="9224" cy="6794"/>
              </a:xfrm>
              <a:custGeom>
                <a:avLst/>
                <a:gdLst/>
                <a:ahLst/>
                <a:cxnLst/>
                <a:rect l="l" t="t" r="r" b="b"/>
                <a:pathLst>
                  <a:path w="9224" h="6794" extrusionOk="0">
                    <a:moveTo>
                      <a:pt x="8368" y="6684"/>
                    </a:moveTo>
                    <a:lnTo>
                      <a:pt x="856" y="2398"/>
                    </a:lnTo>
                    <a:cubicBezTo>
                      <a:pt x="322" y="1989"/>
                      <a:pt x="8" y="1360"/>
                      <a:pt x="0" y="684"/>
                    </a:cubicBezTo>
                    <a:lnTo>
                      <a:pt x="0" y="684"/>
                    </a:lnTo>
                    <a:cubicBezTo>
                      <a:pt x="0" y="112"/>
                      <a:pt x="0" y="-174"/>
                      <a:pt x="856" y="112"/>
                    </a:cubicBezTo>
                    <a:lnTo>
                      <a:pt x="8368" y="4398"/>
                    </a:lnTo>
                    <a:cubicBezTo>
                      <a:pt x="8898" y="4770"/>
                      <a:pt x="9217" y="5370"/>
                      <a:pt x="9224" y="6018"/>
                    </a:cubicBezTo>
                    <a:lnTo>
                      <a:pt x="9224" y="6018"/>
                    </a:lnTo>
                    <a:cubicBezTo>
                      <a:pt x="9224" y="6684"/>
                      <a:pt x="8844" y="6970"/>
                      <a:pt x="8368" y="668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 name="Google Shape;3591;p38">
                <a:extLst>
                  <a:ext uri="{FF2B5EF4-FFF2-40B4-BE49-F238E27FC236}">
                    <a16:creationId xmlns:a16="http://schemas.microsoft.com/office/drawing/2014/main" id="{831413B9-ABA3-44F5-9F33-5C7FCACC64AE}"/>
                  </a:ext>
                </a:extLst>
              </p:cNvPr>
              <p:cNvSpPr/>
              <p:nvPr/>
            </p:nvSpPr>
            <p:spPr>
              <a:xfrm>
                <a:off x="5060033" y="4346638"/>
                <a:ext cx="8558" cy="6096"/>
              </a:xfrm>
              <a:custGeom>
                <a:avLst/>
                <a:gdLst/>
                <a:ahLst/>
                <a:cxnLst/>
                <a:rect l="l" t="t" r="r" b="b"/>
                <a:pathLst>
                  <a:path w="8558" h="6096" extrusionOk="0">
                    <a:moveTo>
                      <a:pt x="7703" y="2096"/>
                    </a:moveTo>
                    <a:lnTo>
                      <a:pt x="761" y="6096"/>
                    </a:lnTo>
                    <a:cubicBezTo>
                      <a:pt x="761" y="6096"/>
                      <a:pt x="0" y="6096"/>
                      <a:pt x="0" y="5525"/>
                    </a:cubicBezTo>
                    <a:lnTo>
                      <a:pt x="0" y="5525"/>
                    </a:lnTo>
                    <a:cubicBezTo>
                      <a:pt x="38" y="4934"/>
                      <a:pt x="312" y="4381"/>
                      <a:pt x="761" y="4001"/>
                    </a:cubicBezTo>
                    <a:lnTo>
                      <a:pt x="7703" y="0"/>
                    </a:lnTo>
                    <a:cubicBezTo>
                      <a:pt x="7703" y="0"/>
                      <a:pt x="8559" y="0"/>
                      <a:pt x="8559" y="571"/>
                    </a:cubicBezTo>
                    <a:lnTo>
                      <a:pt x="8559" y="571"/>
                    </a:lnTo>
                    <a:cubicBezTo>
                      <a:pt x="8554" y="1191"/>
                      <a:pt x="8230" y="1772"/>
                      <a:pt x="7703" y="209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 name="Google Shape;3592;p38">
                <a:extLst>
                  <a:ext uri="{FF2B5EF4-FFF2-40B4-BE49-F238E27FC236}">
                    <a16:creationId xmlns:a16="http://schemas.microsoft.com/office/drawing/2014/main" id="{84D42247-CC7E-43C1-A1D3-9BEBB2292B8B}"/>
                  </a:ext>
                </a:extLst>
              </p:cNvPr>
              <p:cNvSpPr/>
              <p:nvPr/>
            </p:nvSpPr>
            <p:spPr>
              <a:xfrm>
                <a:off x="5049382" y="4352829"/>
                <a:ext cx="8559" cy="6096"/>
              </a:xfrm>
              <a:custGeom>
                <a:avLst/>
                <a:gdLst/>
                <a:ahLst/>
                <a:cxnLst/>
                <a:rect l="l" t="t" r="r" b="b"/>
                <a:pathLst>
                  <a:path w="8559" h="6096" extrusionOk="0">
                    <a:moveTo>
                      <a:pt x="7703" y="2096"/>
                    </a:moveTo>
                    <a:lnTo>
                      <a:pt x="761" y="6096"/>
                    </a:lnTo>
                    <a:cubicBezTo>
                      <a:pt x="761" y="6096"/>
                      <a:pt x="1" y="6096"/>
                      <a:pt x="1" y="5525"/>
                    </a:cubicBezTo>
                    <a:lnTo>
                      <a:pt x="1" y="5525"/>
                    </a:lnTo>
                    <a:cubicBezTo>
                      <a:pt x="-16" y="4924"/>
                      <a:pt x="270" y="4353"/>
                      <a:pt x="761" y="4001"/>
                    </a:cubicBezTo>
                    <a:lnTo>
                      <a:pt x="7703" y="0"/>
                    </a:lnTo>
                    <a:cubicBezTo>
                      <a:pt x="7703" y="0"/>
                      <a:pt x="8559" y="0"/>
                      <a:pt x="8559" y="571"/>
                    </a:cubicBezTo>
                    <a:lnTo>
                      <a:pt x="8559" y="571"/>
                    </a:lnTo>
                    <a:cubicBezTo>
                      <a:pt x="8537" y="1191"/>
                      <a:pt x="8218" y="1753"/>
                      <a:pt x="7703" y="209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 name="Google Shape;3593;p38">
                <a:extLst>
                  <a:ext uri="{FF2B5EF4-FFF2-40B4-BE49-F238E27FC236}">
                    <a16:creationId xmlns:a16="http://schemas.microsoft.com/office/drawing/2014/main" id="{21FCA91D-1603-40A1-AD2F-80B3774104EC}"/>
                  </a:ext>
                </a:extLst>
              </p:cNvPr>
              <p:cNvSpPr/>
              <p:nvPr/>
            </p:nvSpPr>
            <p:spPr>
              <a:xfrm>
                <a:off x="4866015" y="4292025"/>
                <a:ext cx="219679" cy="127142"/>
              </a:xfrm>
              <a:custGeom>
                <a:avLst/>
                <a:gdLst/>
                <a:ahLst/>
                <a:cxnLst/>
                <a:rect l="l" t="t" r="r" b="b"/>
                <a:pathLst>
                  <a:path w="219679" h="127142" extrusionOk="0">
                    <a:moveTo>
                      <a:pt x="59268" y="125097"/>
                    </a:moveTo>
                    <a:lnTo>
                      <a:pt x="3257" y="92427"/>
                    </a:lnTo>
                    <a:cubicBezTo>
                      <a:pt x="-1593" y="89664"/>
                      <a:pt x="-927" y="84807"/>
                      <a:pt x="4589" y="81568"/>
                    </a:cubicBezTo>
                    <a:lnTo>
                      <a:pt x="140955" y="2701"/>
                    </a:lnTo>
                    <a:cubicBezTo>
                      <a:pt x="146802" y="-613"/>
                      <a:pt x="153882" y="-890"/>
                      <a:pt x="159974" y="1939"/>
                    </a:cubicBezTo>
                    <a:lnTo>
                      <a:pt x="216461" y="34610"/>
                    </a:lnTo>
                    <a:cubicBezTo>
                      <a:pt x="221215" y="37372"/>
                      <a:pt x="220645" y="42230"/>
                      <a:pt x="215129" y="45373"/>
                    </a:cubicBezTo>
                    <a:lnTo>
                      <a:pt x="78763" y="124240"/>
                    </a:lnTo>
                    <a:cubicBezTo>
                      <a:pt x="72819" y="127784"/>
                      <a:pt x="65499" y="128098"/>
                      <a:pt x="59268" y="125097"/>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 name="Google Shape;3594;p38">
                <a:extLst>
                  <a:ext uri="{FF2B5EF4-FFF2-40B4-BE49-F238E27FC236}">
                    <a16:creationId xmlns:a16="http://schemas.microsoft.com/office/drawing/2014/main" id="{903C8695-5420-4B10-BA3C-B1943C6240FA}"/>
                  </a:ext>
                </a:extLst>
              </p:cNvPr>
              <p:cNvSpPr/>
              <p:nvPr/>
            </p:nvSpPr>
            <p:spPr>
              <a:xfrm>
                <a:off x="4874289" y="4295203"/>
                <a:ext cx="203812" cy="117633"/>
              </a:xfrm>
              <a:custGeom>
                <a:avLst/>
                <a:gdLst/>
                <a:ahLst/>
                <a:cxnLst/>
                <a:rect l="l" t="t" r="r" b="b"/>
                <a:pathLst>
                  <a:path w="203812" h="117633" extrusionOk="0">
                    <a:moveTo>
                      <a:pt x="201245" y="32766"/>
                    </a:moveTo>
                    <a:lnTo>
                      <a:pt x="179278" y="19621"/>
                    </a:lnTo>
                    <a:lnTo>
                      <a:pt x="179278" y="19621"/>
                    </a:lnTo>
                    <a:cubicBezTo>
                      <a:pt x="176299" y="21184"/>
                      <a:pt x="172748" y="21184"/>
                      <a:pt x="169769" y="19621"/>
                    </a:cubicBezTo>
                    <a:cubicBezTo>
                      <a:pt x="167106" y="18097"/>
                      <a:pt x="167106" y="15716"/>
                      <a:pt x="169769" y="14192"/>
                    </a:cubicBezTo>
                    <a:lnTo>
                      <a:pt x="169769" y="14192"/>
                    </a:lnTo>
                    <a:lnTo>
                      <a:pt x="147802" y="1429"/>
                    </a:lnTo>
                    <a:cubicBezTo>
                      <a:pt x="143967" y="-476"/>
                      <a:pt x="139464" y="-476"/>
                      <a:pt x="135629" y="1429"/>
                    </a:cubicBezTo>
                    <a:lnTo>
                      <a:pt x="2496" y="78200"/>
                    </a:lnTo>
                    <a:cubicBezTo>
                      <a:pt x="-832" y="80200"/>
                      <a:pt x="-832" y="83344"/>
                      <a:pt x="2496" y="85249"/>
                    </a:cubicBezTo>
                    <a:lnTo>
                      <a:pt x="56035" y="116205"/>
                    </a:lnTo>
                    <a:cubicBezTo>
                      <a:pt x="59836" y="118110"/>
                      <a:pt x="64311" y="118110"/>
                      <a:pt x="68112" y="116205"/>
                    </a:cubicBezTo>
                    <a:lnTo>
                      <a:pt x="201245" y="39338"/>
                    </a:lnTo>
                    <a:cubicBezTo>
                      <a:pt x="204668" y="37814"/>
                      <a:pt x="204668" y="34671"/>
                      <a:pt x="201245" y="3276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 name="Google Shape;3595;p38">
                <a:extLst>
                  <a:ext uri="{FF2B5EF4-FFF2-40B4-BE49-F238E27FC236}">
                    <a16:creationId xmlns:a16="http://schemas.microsoft.com/office/drawing/2014/main" id="{99145467-FE5C-4EC0-B877-128949D72C70}"/>
                  </a:ext>
                </a:extLst>
              </p:cNvPr>
              <p:cNvSpPr/>
              <p:nvPr/>
            </p:nvSpPr>
            <p:spPr>
              <a:xfrm>
                <a:off x="4874289" y="4295203"/>
                <a:ext cx="203812" cy="117633"/>
              </a:xfrm>
              <a:custGeom>
                <a:avLst/>
                <a:gdLst/>
                <a:ahLst/>
                <a:cxnLst/>
                <a:rect l="l" t="t" r="r" b="b"/>
                <a:pathLst>
                  <a:path w="203812" h="117633" extrusionOk="0">
                    <a:moveTo>
                      <a:pt x="201245" y="32766"/>
                    </a:moveTo>
                    <a:lnTo>
                      <a:pt x="179278" y="19621"/>
                    </a:lnTo>
                    <a:lnTo>
                      <a:pt x="179278" y="19621"/>
                    </a:lnTo>
                    <a:cubicBezTo>
                      <a:pt x="176299" y="21184"/>
                      <a:pt x="172748" y="21184"/>
                      <a:pt x="169769" y="19621"/>
                    </a:cubicBezTo>
                    <a:cubicBezTo>
                      <a:pt x="167106" y="18097"/>
                      <a:pt x="167106" y="15716"/>
                      <a:pt x="169769" y="14192"/>
                    </a:cubicBezTo>
                    <a:lnTo>
                      <a:pt x="169769" y="14192"/>
                    </a:lnTo>
                    <a:lnTo>
                      <a:pt x="147802" y="1429"/>
                    </a:lnTo>
                    <a:cubicBezTo>
                      <a:pt x="143967" y="-476"/>
                      <a:pt x="139464" y="-476"/>
                      <a:pt x="135629" y="1429"/>
                    </a:cubicBezTo>
                    <a:lnTo>
                      <a:pt x="2496" y="78200"/>
                    </a:lnTo>
                    <a:cubicBezTo>
                      <a:pt x="-832" y="80200"/>
                      <a:pt x="-832" y="83344"/>
                      <a:pt x="2496" y="85249"/>
                    </a:cubicBezTo>
                    <a:lnTo>
                      <a:pt x="56035" y="116205"/>
                    </a:lnTo>
                    <a:cubicBezTo>
                      <a:pt x="59836" y="118110"/>
                      <a:pt x="64311" y="118110"/>
                      <a:pt x="68112" y="116205"/>
                    </a:cubicBezTo>
                    <a:lnTo>
                      <a:pt x="201245" y="39338"/>
                    </a:lnTo>
                    <a:cubicBezTo>
                      <a:pt x="204668" y="37814"/>
                      <a:pt x="204668" y="34671"/>
                      <a:pt x="201245" y="32766"/>
                    </a:cubicBezTo>
                    <a:close/>
                  </a:path>
                </a:pathLst>
              </a:custGeom>
              <a:solidFill>
                <a:srgbClr val="000000">
                  <a:alpha val="4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 name="Google Shape;3596;p38">
                <a:extLst>
                  <a:ext uri="{FF2B5EF4-FFF2-40B4-BE49-F238E27FC236}">
                    <a16:creationId xmlns:a16="http://schemas.microsoft.com/office/drawing/2014/main" id="{8AF4F146-C0BA-4DB4-9DD1-EF59EC355DB7}"/>
                  </a:ext>
                </a:extLst>
              </p:cNvPr>
              <p:cNvSpPr/>
              <p:nvPr/>
            </p:nvSpPr>
            <p:spPr>
              <a:xfrm>
                <a:off x="5044723" y="4311872"/>
                <a:ext cx="5135" cy="2857"/>
              </a:xfrm>
              <a:custGeom>
                <a:avLst/>
                <a:gdLst/>
                <a:ahLst/>
                <a:cxnLst/>
                <a:rect l="l" t="t" r="r" b="b"/>
                <a:pathLst>
                  <a:path w="5135" h="2857" extrusionOk="0">
                    <a:moveTo>
                      <a:pt x="5135" y="1429"/>
                    </a:moveTo>
                    <a:cubicBezTo>
                      <a:pt x="5135" y="2218"/>
                      <a:pt x="3986" y="2857"/>
                      <a:pt x="2568" y="2857"/>
                    </a:cubicBezTo>
                    <a:cubicBezTo>
                      <a:pt x="1150" y="2857"/>
                      <a:pt x="0" y="2218"/>
                      <a:pt x="0" y="1429"/>
                    </a:cubicBezTo>
                    <a:cubicBezTo>
                      <a:pt x="0" y="640"/>
                      <a:pt x="1150" y="0"/>
                      <a:pt x="2568" y="0"/>
                    </a:cubicBezTo>
                    <a:cubicBezTo>
                      <a:pt x="3986" y="0"/>
                      <a:pt x="5135" y="640"/>
                      <a:pt x="5135" y="142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 name="Google Shape;3597;p38">
                <a:extLst>
                  <a:ext uri="{FF2B5EF4-FFF2-40B4-BE49-F238E27FC236}">
                    <a16:creationId xmlns:a16="http://schemas.microsoft.com/office/drawing/2014/main" id="{F2B97B6D-805E-4AC6-B966-108BA66B72DF}"/>
                  </a:ext>
                </a:extLst>
              </p:cNvPr>
              <p:cNvSpPr/>
              <p:nvPr/>
            </p:nvSpPr>
            <p:spPr>
              <a:xfrm>
                <a:off x="5046530" y="4312698"/>
                <a:ext cx="1521" cy="1221"/>
              </a:xfrm>
              <a:custGeom>
                <a:avLst/>
                <a:gdLst/>
                <a:ahLst/>
                <a:cxnLst/>
                <a:rect l="l" t="t" r="r" b="b"/>
                <a:pathLst>
                  <a:path w="1521" h="1221" extrusionOk="0">
                    <a:moveTo>
                      <a:pt x="0" y="1079"/>
                    </a:moveTo>
                    <a:cubicBezTo>
                      <a:pt x="0" y="1079"/>
                      <a:pt x="0" y="412"/>
                      <a:pt x="0" y="221"/>
                    </a:cubicBezTo>
                    <a:cubicBezTo>
                      <a:pt x="465" y="-74"/>
                      <a:pt x="1056" y="-74"/>
                      <a:pt x="1522" y="221"/>
                    </a:cubicBezTo>
                    <a:cubicBezTo>
                      <a:pt x="1522" y="221"/>
                      <a:pt x="1522" y="793"/>
                      <a:pt x="1522" y="1079"/>
                    </a:cubicBezTo>
                    <a:cubicBezTo>
                      <a:pt x="1033" y="1269"/>
                      <a:pt x="489" y="1269"/>
                      <a:pt x="0" y="1079"/>
                    </a:cubicBezTo>
                    <a:close/>
                  </a:path>
                </a:pathLst>
              </a:custGeom>
              <a:solidFill>
                <a:srgbClr val="FFFF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62" name="Google Shape;3598;p38">
              <a:extLst>
                <a:ext uri="{FF2B5EF4-FFF2-40B4-BE49-F238E27FC236}">
                  <a16:creationId xmlns:a16="http://schemas.microsoft.com/office/drawing/2014/main" id="{0E66B5D4-8250-4DF7-B4C6-E13666430634}"/>
                </a:ext>
              </a:extLst>
            </p:cNvPr>
            <p:cNvSpPr/>
            <p:nvPr/>
          </p:nvSpPr>
          <p:spPr>
            <a:xfrm>
              <a:off x="3239891" y="3511325"/>
              <a:ext cx="129087" cy="107584"/>
            </a:xfrm>
            <a:custGeom>
              <a:avLst/>
              <a:gdLst/>
              <a:ahLst/>
              <a:cxnLst/>
              <a:rect l="l" t="t" r="r" b="b"/>
              <a:pathLst>
                <a:path w="129087" h="107584" extrusionOk="0">
                  <a:moveTo>
                    <a:pt x="100516" y="75867"/>
                  </a:moveTo>
                  <a:cubicBezTo>
                    <a:pt x="100516" y="75867"/>
                    <a:pt x="130375" y="48911"/>
                    <a:pt x="129044" y="13192"/>
                  </a:cubicBezTo>
                  <a:cubicBezTo>
                    <a:pt x="127237" y="-11668"/>
                    <a:pt x="112212" y="6239"/>
                    <a:pt x="112212" y="6239"/>
                  </a:cubicBezTo>
                  <a:lnTo>
                    <a:pt x="97092" y="33671"/>
                  </a:lnTo>
                  <a:cubicBezTo>
                    <a:pt x="89594" y="43806"/>
                    <a:pt x="79821" y="52026"/>
                    <a:pt x="68564" y="57674"/>
                  </a:cubicBezTo>
                  <a:cubicBezTo>
                    <a:pt x="57968" y="58693"/>
                    <a:pt x="47431" y="60255"/>
                    <a:pt x="36992" y="62341"/>
                  </a:cubicBezTo>
                  <a:cubicBezTo>
                    <a:pt x="18448" y="65961"/>
                    <a:pt x="0" y="89202"/>
                    <a:pt x="0" y="89202"/>
                  </a:cubicBezTo>
                  <a:lnTo>
                    <a:pt x="23298" y="107585"/>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 name="Google Shape;3599;p38">
              <a:extLst>
                <a:ext uri="{FF2B5EF4-FFF2-40B4-BE49-F238E27FC236}">
                  <a16:creationId xmlns:a16="http://schemas.microsoft.com/office/drawing/2014/main" id="{A900FD02-23C3-48DC-BD0F-D755D52E5456}"/>
                </a:ext>
              </a:extLst>
            </p:cNvPr>
            <p:cNvSpPr/>
            <p:nvPr/>
          </p:nvSpPr>
          <p:spPr>
            <a:xfrm>
              <a:off x="2547598" y="1999349"/>
              <a:ext cx="711585" cy="787458"/>
            </a:xfrm>
            <a:custGeom>
              <a:avLst/>
              <a:gdLst/>
              <a:ahLst/>
              <a:cxnLst/>
              <a:rect l="l" t="t" r="r" b="b"/>
              <a:pathLst>
                <a:path w="711585" h="787458" extrusionOk="0">
                  <a:moveTo>
                    <a:pt x="654254" y="325496"/>
                  </a:moveTo>
                  <a:lnTo>
                    <a:pt x="104510" y="7551"/>
                  </a:lnTo>
                  <a:cubicBezTo>
                    <a:pt x="93809" y="169"/>
                    <a:pt x="80334" y="-1936"/>
                    <a:pt x="67898" y="1836"/>
                  </a:cubicBezTo>
                  <a:lnTo>
                    <a:pt x="67898" y="1836"/>
                  </a:lnTo>
                  <a:cubicBezTo>
                    <a:pt x="65551" y="2808"/>
                    <a:pt x="63345" y="4093"/>
                    <a:pt x="61336" y="5646"/>
                  </a:cubicBezTo>
                  <a:lnTo>
                    <a:pt x="0" y="40793"/>
                  </a:lnTo>
                  <a:lnTo>
                    <a:pt x="47548" y="96705"/>
                  </a:lnTo>
                  <a:lnTo>
                    <a:pt x="47548" y="326258"/>
                  </a:lnTo>
                  <a:cubicBezTo>
                    <a:pt x="49713" y="366529"/>
                    <a:pt x="70903" y="403353"/>
                    <a:pt x="104605" y="425413"/>
                  </a:cubicBezTo>
                  <a:lnTo>
                    <a:pt x="275776" y="533140"/>
                  </a:lnTo>
                  <a:lnTo>
                    <a:pt x="322277" y="639916"/>
                  </a:lnTo>
                  <a:lnTo>
                    <a:pt x="273303" y="723069"/>
                  </a:lnTo>
                  <a:lnTo>
                    <a:pt x="341487" y="684016"/>
                  </a:lnTo>
                  <a:lnTo>
                    <a:pt x="406246" y="608674"/>
                  </a:lnTo>
                  <a:lnTo>
                    <a:pt x="612888" y="720783"/>
                  </a:lnTo>
                  <a:lnTo>
                    <a:pt x="624014" y="787458"/>
                  </a:lnTo>
                  <a:lnTo>
                    <a:pt x="693624" y="747644"/>
                  </a:lnTo>
                  <a:lnTo>
                    <a:pt x="695526" y="746500"/>
                  </a:lnTo>
                  <a:lnTo>
                    <a:pt x="696191" y="746500"/>
                  </a:lnTo>
                  <a:lnTo>
                    <a:pt x="696191" y="746500"/>
                  </a:lnTo>
                  <a:cubicBezTo>
                    <a:pt x="706983" y="737785"/>
                    <a:pt x="712695" y="724231"/>
                    <a:pt x="711407" y="710401"/>
                  </a:cubicBezTo>
                  <a:lnTo>
                    <a:pt x="711407" y="424651"/>
                  </a:lnTo>
                  <a:cubicBezTo>
                    <a:pt x="709219" y="384370"/>
                    <a:pt x="687992" y="347536"/>
                    <a:pt x="654254" y="325496"/>
                  </a:cubicBezTo>
                  <a:close/>
                </a:path>
              </a:pathLst>
            </a:custGeom>
            <a:solidFill>
              <a:srgbClr val="FF7B7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 name="Google Shape;3600;p38">
              <a:extLst>
                <a:ext uri="{FF2B5EF4-FFF2-40B4-BE49-F238E27FC236}">
                  <a16:creationId xmlns:a16="http://schemas.microsoft.com/office/drawing/2014/main" id="{278687DC-69C7-4EEE-A227-D882547C72E9}"/>
                </a:ext>
              </a:extLst>
            </p:cNvPr>
            <p:cNvSpPr/>
            <p:nvPr/>
          </p:nvSpPr>
          <p:spPr>
            <a:xfrm>
              <a:off x="2526963" y="2038199"/>
              <a:ext cx="663763" cy="751441"/>
            </a:xfrm>
            <a:custGeom>
              <a:avLst/>
              <a:gdLst/>
              <a:ahLst/>
              <a:cxnLst/>
              <a:rect l="l" t="t" r="r" b="b"/>
              <a:pathLst>
                <a:path w="663763" h="751441" extrusionOk="0">
                  <a:moveTo>
                    <a:pt x="606802" y="325697"/>
                  </a:moveTo>
                  <a:lnTo>
                    <a:pt x="57057" y="7848"/>
                  </a:lnTo>
                  <a:cubicBezTo>
                    <a:pt x="25485" y="-10440"/>
                    <a:pt x="0" y="4324"/>
                    <a:pt x="0" y="40805"/>
                  </a:cubicBezTo>
                  <a:lnTo>
                    <a:pt x="0" y="326555"/>
                  </a:lnTo>
                  <a:cubicBezTo>
                    <a:pt x="2165" y="366826"/>
                    <a:pt x="23356" y="403650"/>
                    <a:pt x="57057" y="425710"/>
                  </a:cubicBezTo>
                  <a:lnTo>
                    <a:pt x="228228" y="533533"/>
                  </a:lnTo>
                  <a:lnTo>
                    <a:pt x="293939" y="684314"/>
                  </a:lnTo>
                  <a:lnTo>
                    <a:pt x="358699" y="608971"/>
                  </a:lnTo>
                  <a:lnTo>
                    <a:pt x="606707" y="743654"/>
                  </a:lnTo>
                  <a:cubicBezTo>
                    <a:pt x="638278" y="761847"/>
                    <a:pt x="663764" y="747083"/>
                    <a:pt x="663764" y="710603"/>
                  </a:cubicBezTo>
                  <a:lnTo>
                    <a:pt x="663764" y="424853"/>
                  </a:lnTo>
                  <a:cubicBezTo>
                    <a:pt x="661621" y="384600"/>
                    <a:pt x="640468" y="347776"/>
                    <a:pt x="606802" y="325697"/>
                  </a:cubicBezTo>
                  <a:close/>
                </a:path>
              </a:pathLst>
            </a:custGeom>
            <a:solidFill>
              <a:srgbClr val="E26D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 name="Google Shape;3601;p38">
              <a:extLst>
                <a:ext uri="{FF2B5EF4-FFF2-40B4-BE49-F238E27FC236}">
                  <a16:creationId xmlns:a16="http://schemas.microsoft.com/office/drawing/2014/main" id="{77D867BA-9D6E-4AE4-A7D2-9C8F44F94D73}"/>
                </a:ext>
              </a:extLst>
            </p:cNvPr>
            <p:cNvSpPr/>
            <p:nvPr/>
          </p:nvSpPr>
          <p:spPr>
            <a:xfrm>
              <a:off x="5660632" y="225896"/>
              <a:ext cx="713014" cy="789165"/>
            </a:xfrm>
            <a:custGeom>
              <a:avLst/>
              <a:gdLst/>
              <a:ahLst/>
              <a:cxnLst/>
              <a:rect l="l" t="t" r="r" b="b"/>
              <a:pathLst>
                <a:path w="713014" h="789165" extrusionOk="0">
                  <a:moveTo>
                    <a:pt x="655586" y="326155"/>
                  </a:moveTo>
                  <a:lnTo>
                    <a:pt x="104700" y="7639"/>
                  </a:lnTo>
                  <a:cubicBezTo>
                    <a:pt x="93992" y="191"/>
                    <a:pt x="80470" y="-1949"/>
                    <a:pt x="67993" y="1829"/>
                  </a:cubicBezTo>
                  <a:lnTo>
                    <a:pt x="67993" y="1829"/>
                  </a:lnTo>
                  <a:cubicBezTo>
                    <a:pt x="65625" y="2760"/>
                    <a:pt x="63419" y="4045"/>
                    <a:pt x="61432" y="5639"/>
                  </a:cubicBezTo>
                  <a:lnTo>
                    <a:pt x="0" y="40882"/>
                  </a:lnTo>
                  <a:lnTo>
                    <a:pt x="47548" y="96793"/>
                  </a:lnTo>
                  <a:lnTo>
                    <a:pt x="47548" y="326917"/>
                  </a:lnTo>
                  <a:cubicBezTo>
                    <a:pt x="49697" y="367241"/>
                    <a:pt x="70884" y="404130"/>
                    <a:pt x="104605" y="426263"/>
                  </a:cubicBezTo>
                  <a:lnTo>
                    <a:pt x="276252" y="534277"/>
                  </a:lnTo>
                  <a:lnTo>
                    <a:pt x="322848" y="641242"/>
                  </a:lnTo>
                  <a:lnTo>
                    <a:pt x="273874" y="724586"/>
                  </a:lnTo>
                  <a:lnTo>
                    <a:pt x="342248" y="685629"/>
                  </a:lnTo>
                  <a:lnTo>
                    <a:pt x="407102" y="610096"/>
                  </a:lnTo>
                  <a:lnTo>
                    <a:pt x="614029" y="722491"/>
                  </a:lnTo>
                  <a:lnTo>
                    <a:pt x="625250" y="789166"/>
                  </a:lnTo>
                  <a:lnTo>
                    <a:pt x="694955" y="749161"/>
                  </a:lnTo>
                  <a:lnTo>
                    <a:pt x="696857" y="748113"/>
                  </a:lnTo>
                  <a:lnTo>
                    <a:pt x="697523" y="748113"/>
                  </a:lnTo>
                  <a:lnTo>
                    <a:pt x="697523" y="748113"/>
                  </a:lnTo>
                  <a:cubicBezTo>
                    <a:pt x="708373" y="739436"/>
                    <a:pt x="714136" y="725863"/>
                    <a:pt x="712833" y="712013"/>
                  </a:cubicBezTo>
                  <a:lnTo>
                    <a:pt x="712833" y="426263"/>
                  </a:lnTo>
                  <a:cubicBezTo>
                    <a:pt x="710874" y="385631"/>
                    <a:pt x="689592" y="348402"/>
                    <a:pt x="655586" y="3261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 name="Google Shape;3602;p38">
              <a:extLst>
                <a:ext uri="{FF2B5EF4-FFF2-40B4-BE49-F238E27FC236}">
                  <a16:creationId xmlns:a16="http://schemas.microsoft.com/office/drawing/2014/main" id="{91C12787-360A-43BD-B2C1-FCD45712D29D}"/>
                </a:ext>
              </a:extLst>
            </p:cNvPr>
            <p:cNvSpPr/>
            <p:nvPr/>
          </p:nvSpPr>
          <p:spPr>
            <a:xfrm>
              <a:off x="5639997" y="264856"/>
              <a:ext cx="665000" cy="752811"/>
            </a:xfrm>
            <a:custGeom>
              <a:avLst/>
              <a:gdLst/>
              <a:ahLst/>
              <a:cxnLst/>
              <a:rect l="l" t="t" r="r" b="b"/>
              <a:pathLst>
                <a:path w="665000" h="752811" extrusionOk="0">
                  <a:moveTo>
                    <a:pt x="607848" y="326342"/>
                  </a:moveTo>
                  <a:lnTo>
                    <a:pt x="57057" y="7826"/>
                  </a:lnTo>
                  <a:cubicBezTo>
                    <a:pt x="25485" y="-10462"/>
                    <a:pt x="0" y="4397"/>
                    <a:pt x="0" y="40973"/>
                  </a:cubicBezTo>
                  <a:lnTo>
                    <a:pt x="0" y="326723"/>
                  </a:lnTo>
                  <a:cubicBezTo>
                    <a:pt x="2149" y="367046"/>
                    <a:pt x="23336" y="403936"/>
                    <a:pt x="57057" y="426069"/>
                  </a:cubicBezTo>
                  <a:lnTo>
                    <a:pt x="228799" y="534464"/>
                  </a:lnTo>
                  <a:lnTo>
                    <a:pt x="294700" y="685625"/>
                  </a:lnTo>
                  <a:lnTo>
                    <a:pt x="359555" y="610092"/>
                  </a:lnTo>
                  <a:lnTo>
                    <a:pt x="607943" y="744966"/>
                  </a:lnTo>
                  <a:cubicBezTo>
                    <a:pt x="639610" y="763254"/>
                    <a:pt x="665000" y="748490"/>
                    <a:pt x="665000" y="711914"/>
                  </a:cubicBezTo>
                  <a:lnTo>
                    <a:pt x="665000" y="426164"/>
                  </a:lnTo>
                  <a:cubicBezTo>
                    <a:pt x="662994" y="385648"/>
                    <a:pt x="641749" y="348541"/>
                    <a:pt x="607848" y="32634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 name="Google Shape;3603;p38">
              <a:extLst>
                <a:ext uri="{FF2B5EF4-FFF2-40B4-BE49-F238E27FC236}">
                  <a16:creationId xmlns:a16="http://schemas.microsoft.com/office/drawing/2014/main" id="{0E7DEE2E-5A35-41D6-832B-5560E23C2B52}"/>
                </a:ext>
              </a:extLst>
            </p:cNvPr>
            <p:cNvSpPr/>
            <p:nvPr/>
          </p:nvSpPr>
          <p:spPr>
            <a:xfrm rot="-1801764">
              <a:off x="5761046" y="473959"/>
              <a:ext cx="64417" cy="111724"/>
            </a:xfrm>
            <a:custGeom>
              <a:avLst/>
              <a:gdLst/>
              <a:ahLst/>
              <a:cxnLst/>
              <a:rect l="l" t="t" r="r" b="b"/>
              <a:pathLst>
                <a:path w="64474" h="111823" extrusionOk="0">
                  <a:moveTo>
                    <a:pt x="64475" y="55912"/>
                  </a:moveTo>
                  <a:cubicBezTo>
                    <a:pt x="64475" y="86791"/>
                    <a:pt x="50041" y="111823"/>
                    <a:pt x="32237" y="111823"/>
                  </a:cubicBezTo>
                  <a:cubicBezTo>
                    <a:pt x="14433" y="111823"/>
                    <a:pt x="0" y="86791"/>
                    <a:pt x="0" y="55912"/>
                  </a:cubicBezTo>
                  <a:cubicBezTo>
                    <a:pt x="0" y="25033"/>
                    <a:pt x="14433" y="0"/>
                    <a:pt x="32237" y="0"/>
                  </a:cubicBezTo>
                  <a:cubicBezTo>
                    <a:pt x="50041" y="0"/>
                    <a:pt x="64475" y="25033"/>
                    <a:pt x="64475" y="5591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 name="Google Shape;3604;p38">
              <a:extLst>
                <a:ext uri="{FF2B5EF4-FFF2-40B4-BE49-F238E27FC236}">
                  <a16:creationId xmlns:a16="http://schemas.microsoft.com/office/drawing/2014/main" id="{F375B917-E635-4946-A24B-202B69C1C492}"/>
                </a:ext>
              </a:extLst>
            </p:cNvPr>
            <p:cNvSpPr/>
            <p:nvPr/>
          </p:nvSpPr>
          <p:spPr>
            <a:xfrm rot="-1790023">
              <a:off x="5938028" y="569955"/>
              <a:ext cx="64698" cy="112212"/>
            </a:xfrm>
            <a:custGeom>
              <a:avLst/>
              <a:gdLst/>
              <a:ahLst/>
              <a:cxnLst/>
              <a:rect l="l" t="t" r="r" b="b"/>
              <a:pathLst>
                <a:path w="64696" h="112208" extrusionOk="0">
                  <a:moveTo>
                    <a:pt x="64698" y="56104"/>
                  </a:moveTo>
                  <a:cubicBezTo>
                    <a:pt x="64698" y="87090"/>
                    <a:pt x="50215" y="112209"/>
                    <a:pt x="32350" y="112209"/>
                  </a:cubicBezTo>
                  <a:cubicBezTo>
                    <a:pt x="14484" y="112209"/>
                    <a:pt x="1" y="87090"/>
                    <a:pt x="1" y="56104"/>
                  </a:cubicBezTo>
                  <a:cubicBezTo>
                    <a:pt x="1" y="25119"/>
                    <a:pt x="14484" y="0"/>
                    <a:pt x="32350" y="0"/>
                  </a:cubicBezTo>
                  <a:cubicBezTo>
                    <a:pt x="50215" y="0"/>
                    <a:pt x="64698" y="25119"/>
                    <a:pt x="64698" y="5610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 name="Google Shape;3605;p38">
              <a:extLst>
                <a:ext uri="{FF2B5EF4-FFF2-40B4-BE49-F238E27FC236}">
                  <a16:creationId xmlns:a16="http://schemas.microsoft.com/office/drawing/2014/main" id="{7FC0EFDF-AB14-4831-949C-AA8F9E86EB77}"/>
                </a:ext>
              </a:extLst>
            </p:cNvPr>
            <p:cNvSpPr/>
            <p:nvPr/>
          </p:nvSpPr>
          <p:spPr>
            <a:xfrm rot="-1801764">
              <a:off x="6087772" y="663001"/>
              <a:ext cx="64417" cy="111724"/>
            </a:xfrm>
            <a:custGeom>
              <a:avLst/>
              <a:gdLst/>
              <a:ahLst/>
              <a:cxnLst/>
              <a:rect l="l" t="t" r="r" b="b"/>
              <a:pathLst>
                <a:path w="64474" h="111823" extrusionOk="0">
                  <a:moveTo>
                    <a:pt x="64474" y="55912"/>
                  </a:moveTo>
                  <a:cubicBezTo>
                    <a:pt x="64474" y="86791"/>
                    <a:pt x="50041" y="111823"/>
                    <a:pt x="32237" y="111823"/>
                  </a:cubicBezTo>
                  <a:cubicBezTo>
                    <a:pt x="14433" y="111823"/>
                    <a:pt x="0" y="86791"/>
                    <a:pt x="0" y="55912"/>
                  </a:cubicBezTo>
                  <a:cubicBezTo>
                    <a:pt x="0" y="25033"/>
                    <a:pt x="14433" y="0"/>
                    <a:pt x="32237" y="0"/>
                  </a:cubicBezTo>
                  <a:cubicBezTo>
                    <a:pt x="50041" y="0"/>
                    <a:pt x="64474" y="25033"/>
                    <a:pt x="64474" y="5591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 name="Google Shape;3606;p38">
              <a:extLst>
                <a:ext uri="{FF2B5EF4-FFF2-40B4-BE49-F238E27FC236}">
                  <a16:creationId xmlns:a16="http://schemas.microsoft.com/office/drawing/2014/main" id="{0C9FF5AC-1086-42E2-9AEF-4FA653E6CECE}"/>
                </a:ext>
              </a:extLst>
            </p:cNvPr>
            <p:cNvSpPr/>
            <p:nvPr/>
          </p:nvSpPr>
          <p:spPr>
            <a:xfrm>
              <a:off x="5152444" y="952333"/>
              <a:ext cx="216911" cy="289327"/>
            </a:xfrm>
            <a:custGeom>
              <a:avLst/>
              <a:gdLst/>
              <a:ahLst/>
              <a:cxnLst/>
              <a:rect l="l" t="t" r="r" b="b"/>
              <a:pathLst>
                <a:path w="216911" h="289327" extrusionOk="0">
                  <a:moveTo>
                    <a:pt x="216912" y="195983"/>
                  </a:moveTo>
                  <a:cubicBezTo>
                    <a:pt x="216912" y="129308"/>
                    <a:pt x="170030" y="47678"/>
                    <a:pt x="112307" y="14246"/>
                  </a:cubicBezTo>
                  <a:cubicBezTo>
                    <a:pt x="81496" y="-3566"/>
                    <a:pt x="53919" y="-4042"/>
                    <a:pt x="34805" y="9293"/>
                  </a:cubicBezTo>
                  <a:lnTo>
                    <a:pt x="0" y="29009"/>
                  </a:lnTo>
                  <a:lnTo>
                    <a:pt x="14835" y="34915"/>
                  </a:lnTo>
                  <a:cubicBezTo>
                    <a:pt x="9738" y="47589"/>
                    <a:pt x="7246" y="61163"/>
                    <a:pt x="7512" y="74825"/>
                  </a:cubicBezTo>
                  <a:cubicBezTo>
                    <a:pt x="7512" y="141500"/>
                    <a:pt x="54394" y="223034"/>
                    <a:pt x="112117" y="256562"/>
                  </a:cubicBezTo>
                  <a:cubicBezTo>
                    <a:pt x="121018" y="261857"/>
                    <a:pt x="130623" y="265858"/>
                    <a:pt x="140645" y="268468"/>
                  </a:cubicBezTo>
                  <a:lnTo>
                    <a:pt x="140645" y="289328"/>
                  </a:lnTo>
                  <a:lnTo>
                    <a:pt x="185530" y="263991"/>
                  </a:lnTo>
                  <a:lnTo>
                    <a:pt x="185530" y="263991"/>
                  </a:lnTo>
                  <a:lnTo>
                    <a:pt x="185530" y="263991"/>
                  </a:lnTo>
                  <a:cubicBezTo>
                    <a:pt x="205310" y="252656"/>
                    <a:pt x="216912" y="229225"/>
                    <a:pt x="216912" y="1959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 name="Google Shape;3607;p38">
              <a:extLst>
                <a:ext uri="{FF2B5EF4-FFF2-40B4-BE49-F238E27FC236}">
                  <a16:creationId xmlns:a16="http://schemas.microsoft.com/office/drawing/2014/main" id="{DEC0946D-424E-4408-B0F6-55D974484A7E}"/>
                </a:ext>
              </a:extLst>
            </p:cNvPr>
            <p:cNvSpPr/>
            <p:nvPr/>
          </p:nvSpPr>
          <p:spPr>
            <a:xfrm rot="-1801764">
              <a:off x="5140687" y="961623"/>
              <a:ext cx="170828" cy="296534"/>
            </a:xfrm>
            <a:custGeom>
              <a:avLst/>
              <a:gdLst/>
              <a:ahLst/>
              <a:cxnLst/>
              <a:rect l="l" t="t" r="r" b="b"/>
              <a:pathLst>
                <a:path w="170980" h="296798" extrusionOk="0">
                  <a:moveTo>
                    <a:pt x="170981" y="148399"/>
                  </a:moveTo>
                  <a:cubicBezTo>
                    <a:pt x="170981" y="230358"/>
                    <a:pt x="132706" y="296799"/>
                    <a:pt x="85491" y="296799"/>
                  </a:cubicBezTo>
                  <a:cubicBezTo>
                    <a:pt x="38276" y="296799"/>
                    <a:pt x="0" y="230358"/>
                    <a:pt x="0" y="148399"/>
                  </a:cubicBezTo>
                  <a:cubicBezTo>
                    <a:pt x="0" y="66441"/>
                    <a:pt x="38276" y="0"/>
                    <a:pt x="85491" y="0"/>
                  </a:cubicBezTo>
                  <a:cubicBezTo>
                    <a:pt x="132706" y="0"/>
                    <a:pt x="170981" y="66441"/>
                    <a:pt x="170981" y="148399"/>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 name="Google Shape;3608;p38">
              <a:extLst>
                <a:ext uri="{FF2B5EF4-FFF2-40B4-BE49-F238E27FC236}">
                  <a16:creationId xmlns:a16="http://schemas.microsoft.com/office/drawing/2014/main" id="{3A3CFBDC-955A-487A-91C7-D16DA137294F}"/>
                </a:ext>
              </a:extLst>
            </p:cNvPr>
            <p:cNvSpPr/>
            <p:nvPr/>
          </p:nvSpPr>
          <p:spPr>
            <a:xfrm rot="-1801764">
              <a:off x="5172664" y="1037752"/>
              <a:ext cx="24322" cy="42252"/>
            </a:xfrm>
            <a:custGeom>
              <a:avLst/>
              <a:gdLst/>
              <a:ahLst/>
              <a:cxnLst/>
              <a:rect l="l" t="t" r="r" b="b"/>
              <a:pathLst>
                <a:path w="24344" h="42290" extrusionOk="0">
                  <a:moveTo>
                    <a:pt x="24344" y="21145"/>
                  </a:moveTo>
                  <a:cubicBezTo>
                    <a:pt x="24344" y="32824"/>
                    <a:pt x="18894" y="42291"/>
                    <a:pt x="12172" y="42291"/>
                  </a:cubicBezTo>
                  <a:cubicBezTo>
                    <a:pt x="5449" y="42291"/>
                    <a:pt x="0" y="32824"/>
                    <a:pt x="0" y="21145"/>
                  </a:cubicBezTo>
                  <a:cubicBezTo>
                    <a:pt x="0" y="9467"/>
                    <a:pt x="5450" y="0"/>
                    <a:pt x="12172" y="0"/>
                  </a:cubicBezTo>
                  <a:cubicBezTo>
                    <a:pt x="18895" y="0"/>
                    <a:pt x="24344" y="9467"/>
                    <a:pt x="24344" y="2114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 name="Google Shape;3609;p38">
              <a:extLst>
                <a:ext uri="{FF2B5EF4-FFF2-40B4-BE49-F238E27FC236}">
                  <a16:creationId xmlns:a16="http://schemas.microsoft.com/office/drawing/2014/main" id="{694D53C4-FE3B-4BD0-BFE4-5C472CE6044A}"/>
                </a:ext>
              </a:extLst>
            </p:cNvPr>
            <p:cNvSpPr/>
            <p:nvPr/>
          </p:nvSpPr>
          <p:spPr>
            <a:xfrm rot="-1801764">
              <a:off x="5253882" y="1084610"/>
              <a:ext cx="24322" cy="42252"/>
            </a:xfrm>
            <a:custGeom>
              <a:avLst/>
              <a:gdLst/>
              <a:ahLst/>
              <a:cxnLst/>
              <a:rect l="l" t="t" r="r" b="b"/>
              <a:pathLst>
                <a:path w="24344" h="42290" extrusionOk="0">
                  <a:moveTo>
                    <a:pt x="24344" y="21145"/>
                  </a:moveTo>
                  <a:cubicBezTo>
                    <a:pt x="24344" y="32824"/>
                    <a:pt x="18894" y="42291"/>
                    <a:pt x="12172" y="42291"/>
                  </a:cubicBezTo>
                  <a:cubicBezTo>
                    <a:pt x="5449" y="42291"/>
                    <a:pt x="0" y="32824"/>
                    <a:pt x="0" y="21145"/>
                  </a:cubicBezTo>
                  <a:cubicBezTo>
                    <a:pt x="0" y="9467"/>
                    <a:pt x="5450" y="0"/>
                    <a:pt x="12172" y="0"/>
                  </a:cubicBezTo>
                  <a:cubicBezTo>
                    <a:pt x="18895" y="0"/>
                    <a:pt x="24344" y="9467"/>
                    <a:pt x="24344" y="2114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 name="Google Shape;3610;p38">
              <a:extLst>
                <a:ext uri="{FF2B5EF4-FFF2-40B4-BE49-F238E27FC236}">
                  <a16:creationId xmlns:a16="http://schemas.microsoft.com/office/drawing/2014/main" id="{6F199FFE-7B72-4F20-8BC1-98FB89998F78}"/>
                </a:ext>
              </a:extLst>
            </p:cNvPr>
            <p:cNvSpPr/>
            <p:nvPr/>
          </p:nvSpPr>
          <p:spPr>
            <a:xfrm>
              <a:off x="5184871" y="1123551"/>
              <a:ext cx="85015" cy="59542"/>
            </a:xfrm>
            <a:custGeom>
              <a:avLst/>
              <a:gdLst/>
              <a:ahLst/>
              <a:cxnLst/>
              <a:rect l="l" t="t" r="r" b="b"/>
              <a:pathLst>
                <a:path w="85015" h="59542" extrusionOk="0">
                  <a:moveTo>
                    <a:pt x="0" y="0"/>
                  </a:moveTo>
                  <a:cubicBezTo>
                    <a:pt x="0" y="0"/>
                    <a:pt x="13694" y="37528"/>
                    <a:pt x="41272" y="53435"/>
                  </a:cubicBezTo>
                  <a:cubicBezTo>
                    <a:pt x="68849" y="69342"/>
                    <a:pt x="85015" y="49149"/>
                    <a:pt x="85015" y="4914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 name="Google Shape;3611;p38">
              <a:extLst>
                <a:ext uri="{FF2B5EF4-FFF2-40B4-BE49-F238E27FC236}">
                  <a16:creationId xmlns:a16="http://schemas.microsoft.com/office/drawing/2014/main" id="{33675A56-DA8F-421A-A5A6-488E01672A35}"/>
                </a:ext>
              </a:extLst>
            </p:cNvPr>
            <p:cNvSpPr/>
            <p:nvPr/>
          </p:nvSpPr>
          <p:spPr>
            <a:xfrm>
              <a:off x="3424090" y="2990832"/>
              <a:ext cx="59149" cy="186880"/>
            </a:xfrm>
            <a:custGeom>
              <a:avLst/>
              <a:gdLst/>
              <a:ahLst/>
              <a:cxnLst/>
              <a:rect l="l" t="t" r="r" b="b"/>
              <a:pathLst>
                <a:path w="59149" h="186880" extrusionOk="0">
                  <a:moveTo>
                    <a:pt x="0" y="152591"/>
                  </a:moveTo>
                  <a:lnTo>
                    <a:pt x="59149" y="186881"/>
                  </a:lnTo>
                  <a:lnTo>
                    <a:pt x="59149" y="34195"/>
                  </a:lnTo>
                  <a:lnTo>
                    <a:pt x="0" y="0"/>
                  </a:lnTo>
                  <a:lnTo>
                    <a:pt x="0" y="152591"/>
                  </a:lnTo>
                  <a:close/>
                </a:path>
              </a:pathLst>
            </a:custGeom>
            <a:solidFill>
              <a:srgbClr val="439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 name="Google Shape;3612;p38">
              <a:extLst>
                <a:ext uri="{FF2B5EF4-FFF2-40B4-BE49-F238E27FC236}">
                  <a16:creationId xmlns:a16="http://schemas.microsoft.com/office/drawing/2014/main" id="{E8613A1B-F345-41BD-8DC9-B98E53B8BB08}"/>
                </a:ext>
              </a:extLst>
            </p:cNvPr>
            <p:cNvSpPr/>
            <p:nvPr/>
          </p:nvSpPr>
          <p:spPr>
            <a:xfrm>
              <a:off x="3424090" y="2963209"/>
              <a:ext cx="109454" cy="62007"/>
            </a:xfrm>
            <a:custGeom>
              <a:avLst/>
              <a:gdLst/>
              <a:ahLst/>
              <a:cxnLst/>
              <a:rect l="l" t="t" r="r" b="b"/>
              <a:pathLst>
                <a:path w="109454" h="62007" extrusionOk="0">
                  <a:moveTo>
                    <a:pt x="59149" y="62008"/>
                  </a:moveTo>
                  <a:lnTo>
                    <a:pt x="0" y="27718"/>
                  </a:lnTo>
                  <a:lnTo>
                    <a:pt x="47928" y="0"/>
                  </a:lnTo>
                  <a:lnTo>
                    <a:pt x="109455" y="34480"/>
                  </a:lnTo>
                  <a:lnTo>
                    <a:pt x="59149" y="62008"/>
                  </a:lnTo>
                  <a:close/>
                </a:path>
              </a:pathLst>
            </a:custGeom>
            <a:solidFill>
              <a:srgbClr val="70B6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 name="Google Shape;3613;p38">
              <a:extLst>
                <a:ext uri="{FF2B5EF4-FFF2-40B4-BE49-F238E27FC236}">
                  <a16:creationId xmlns:a16="http://schemas.microsoft.com/office/drawing/2014/main" id="{220EA8D7-C009-4EAF-8C15-8339099C509B}"/>
                </a:ext>
              </a:extLst>
            </p:cNvPr>
            <p:cNvSpPr/>
            <p:nvPr/>
          </p:nvSpPr>
          <p:spPr>
            <a:xfrm>
              <a:off x="3532974" y="2965813"/>
              <a:ext cx="174947" cy="282184"/>
            </a:xfrm>
            <a:custGeom>
              <a:avLst/>
              <a:gdLst/>
              <a:ahLst/>
              <a:cxnLst/>
              <a:rect l="l" t="t" r="r" b="b"/>
              <a:pathLst>
                <a:path w="174947" h="282184" extrusionOk="0">
                  <a:moveTo>
                    <a:pt x="174880" y="168275"/>
                  </a:moveTo>
                  <a:cubicBezTo>
                    <a:pt x="174376" y="153645"/>
                    <a:pt x="166502" y="140272"/>
                    <a:pt x="153959" y="132747"/>
                  </a:cubicBezTo>
                  <a:lnTo>
                    <a:pt x="84635" y="92646"/>
                  </a:lnTo>
                  <a:lnTo>
                    <a:pt x="95666" y="40545"/>
                  </a:lnTo>
                  <a:lnTo>
                    <a:pt x="95666" y="36639"/>
                  </a:lnTo>
                  <a:cubicBezTo>
                    <a:pt x="95704" y="31096"/>
                    <a:pt x="94933" y="25581"/>
                    <a:pt x="93383" y="20256"/>
                  </a:cubicBezTo>
                  <a:cubicBezTo>
                    <a:pt x="91291" y="13398"/>
                    <a:pt x="83874" y="-2889"/>
                    <a:pt x="79119" y="445"/>
                  </a:cubicBezTo>
                  <a:lnTo>
                    <a:pt x="6562" y="42450"/>
                  </a:lnTo>
                  <a:cubicBezTo>
                    <a:pt x="2187" y="43688"/>
                    <a:pt x="0" y="48736"/>
                    <a:pt x="0" y="56356"/>
                  </a:cubicBezTo>
                  <a:lnTo>
                    <a:pt x="0" y="184087"/>
                  </a:lnTo>
                  <a:cubicBezTo>
                    <a:pt x="903" y="199546"/>
                    <a:pt x="9053" y="213671"/>
                    <a:pt x="21967" y="222187"/>
                  </a:cubicBezTo>
                  <a:lnTo>
                    <a:pt x="120961" y="279337"/>
                  </a:lnTo>
                  <a:cubicBezTo>
                    <a:pt x="129710" y="284385"/>
                    <a:pt x="137412" y="282480"/>
                    <a:pt x="140741" y="275527"/>
                  </a:cubicBezTo>
                  <a:lnTo>
                    <a:pt x="173739" y="204280"/>
                  </a:lnTo>
                  <a:cubicBezTo>
                    <a:pt x="174728" y="201632"/>
                    <a:pt x="175118" y="198803"/>
                    <a:pt x="174880" y="19599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 name="Google Shape;3614;p38">
              <a:extLst>
                <a:ext uri="{FF2B5EF4-FFF2-40B4-BE49-F238E27FC236}">
                  <a16:creationId xmlns:a16="http://schemas.microsoft.com/office/drawing/2014/main" id="{981AEB4E-A056-4199-8503-CF0E421147C1}"/>
                </a:ext>
              </a:extLst>
            </p:cNvPr>
            <p:cNvSpPr/>
            <p:nvPr/>
          </p:nvSpPr>
          <p:spPr>
            <a:xfrm>
              <a:off x="3635011" y="3202477"/>
              <a:ext cx="34899" cy="63627"/>
            </a:xfrm>
            <a:custGeom>
              <a:avLst/>
              <a:gdLst/>
              <a:ahLst/>
              <a:cxnLst/>
              <a:rect l="l" t="t" r="r" b="b"/>
              <a:pathLst>
                <a:path w="34899" h="63627" extrusionOk="0">
                  <a:moveTo>
                    <a:pt x="0" y="63627"/>
                  </a:moveTo>
                  <a:lnTo>
                    <a:pt x="34900" y="43148"/>
                  </a:lnTo>
                  <a:lnTo>
                    <a:pt x="3138" y="0"/>
                  </a:lnTo>
                  <a:lnTo>
                    <a:pt x="0" y="63627"/>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 name="Google Shape;3615;p38">
              <a:extLst>
                <a:ext uri="{FF2B5EF4-FFF2-40B4-BE49-F238E27FC236}">
                  <a16:creationId xmlns:a16="http://schemas.microsoft.com/office/drawing/2014/main" id="{301F3B5F-99B9-44DE-9E5B-114AD14A9D7F}"/>
                </a:ext>
              </a:extLst>
            </p:cNvPr>
            <p:cNvSpPr/>
            <p:nvPr/>
          </p:nvSpPr>
          <p:spPr>
            <a:xfrm>
              <a:off x="3499691" y="2985265"/>
              <a:ext cx="174947" cy="281849"/>
            </a:xfrm>
            <a:custGeom>
              <a:avLst/>
              <a:gdLst/>
              <a:ahLst/>
              <a:cxnLst/>
              <a:rect l="l" t="t" r="r" b="b"/>
              <a:pathLst>
                <a:path w="174947" h="281849" extrusionOk="0">
                  <a:moveTo>
                    <a:pt x="174880" y="168254"/>
                  </a:moveTo>
                  <a:cubicBezTo>
                    <a:pt x="174319" y="153642"/>
                    <a:pt x="166464" y="140288"/>
                    <a:pt x="153959" y="132725"/>
                  </a:cubicBezTo>
                  <a:lnTo>
                    <a:pt x="84635" y="92720"/>
                  </a:lnTo>
                  <a:lnTo>
                    <a:pt x="95666" y="40523"/>
                  </a:lnTo>
                  <a:lnTo>
                    <a:pt x="95666" y="36713"/>
                  </a:lnTo>
                  <a:cubicBezTo>
                    <a:pt x="95704" y="31141"/>
                    <a:pt x="94933" y="25588"/>
                    <a:pt x="93383" y="20235"/>
                  </a:cubicBezTo>
                  <a:cubicBezTo>
                    <a:pt x="91291" y="13377"/>
                    <a:pt x="83874" y="-2815"/>
                    <a:pt x="79119" y="423"/>
                  </a:cubicBezTo>
                  <a:lnTo>
                    <a:pt x="6562" y="42429"/>
                  </a:lnTo>
                  <a:cubicBezTo>
                    <a:pt x="2187" y="43667"/>
                    <a:pt x="0" y="48810"/>
                    <a:pt x="0" y="56430"/>
                  </a:cubicBezTo>
                  <a:lnTo>
                    <a:pt x="0" y="183684"/>
                  </a:lnTo>
                  <a:cubicBezTo>
                    <a:pt x="875" y="199153"/>
                    <a:pt x="9025" y="213288"/>
                    <a:pt x="21967" y="221784"/>
                  </a:cubicBezTo>
                  <a:lnTo>
                    <a:pt x="120961" y="278934"/>
                  </a:lnTo>
                  <a:cubicBezTo>
                    <a:pt x="129710" y="284078"/>
                    <a:pt x="137412" y="282173"/>
                    <a:pt x="140741" y="275124"/>
                  </a:cubicBezTo>
                  <a:lnTo>
                    <a:pt x="173739" y="203877"/>
                  </a:lnTo>
                  <a:cubicBezTo>
                    <a:pt x="174728" y="201229"/>
                    <a:pt x="175118" y="198400"/>
                    <a:pt x="174880" y="195590"/>
                  </a:cubicBezTo>
                  <a:close/>
                </a:path>
              </a:pathLst>
            </a:custGeom>
            <a:solidFill>
              <a:srgbClr val="EFBD9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100" name="Google Shape;3616;p38">
            <a:extLst>
              <a:ext uri="{FF2B5EF4-FFF2-40B4-BE49-F238E27FC236}">
                <a16:creationId xmlns:a16="http://schemas.microsoft.com/office/drawing/2014/main" id="{B4B0FBFD-5E85-4358-B8F7-90A1A3F90F1F}"/>
              </a:ext>
            </a:extLst>
          </p:cNvPr>
          <p:cNvGrpSpPr/>
          <p:nvPr/>
        </p:nvGrpSpPr>
        <p:grpSpPr>
          <a:xfrm>
            <a:off x="2732155" y="4197542"/>
            <a:ext cx="1764695" cy="1917504"/>
            <a:chOff x="2244025" y="145922"/>
            <a:chExt cx="4382832" cy="4762352"/>
          </a:xfrm>
        </p:grpSpPr>
        <p:grpSp>
          <p:nvGrpSpPr>
            <p:cNvPr id="101" name="Google Shape;3617;p38">
              <a:extLst>
                <a:ext uri="{FF2B5EF4-FFF2-40B4-BE49-F238E27FC236}">
                  <a16:creationId xmlns:a16="http://schemas.microsoft.com/office/drawing/2014/main" id="{0FF81141-A5E5-4896-A9E3-0A7DDBC8AB7E}"/>
                </a:ext>
              </a:extLst>
            </p:cNvPr>
            <p:cNvGrpSpPr/>
            <p:nvPr/>
          </p:nvGrpSpPr>
          <p:grpSpPr>
            <a:xfrm>
              <a:off x="4124355" y="330300"/>
              <a:ext cx="2502502" cy="3373185"/>
              <a:chOff x="5785580" y="1232275"/>
              <a:chExt cx="2502502" cy="3373185"/>
            </a:xfrm>
          </p:grpSpPr>
          <p:sp>
            <p:nvSpPr>
              <p:cNvPr id="249" name="Google Shape;3618;p38">
                <a:extLst>
                  <a:ext uri="{FF2B5EF4-FFF2-40B4-BE49-F238E27FC236}">
                    <a16:creationId xmlns:a16="http://schemas.microsoft.com/office/drawing/2014/main" id="{AC786FB2-E6F6-4924-8BCD-FE12BCD4AD9B}"/>
                  </a:ext>
                </a:extLst>
              </p:cNvPr>
              <p:cNvSpPr/>
              <p:nvPr/>
            </p:nvSpPr>
            <p:spPr>
              <a:xfrm>
                <a:off x="6314607" y="3851433"/>
                <a:ext cx="944490" cy="545783"/>
              </a:xfrm>
              <a:custGeom>
                <a:avLst/>
                <a:gdLst/>
                <a:ahLst/>
                <a:cxnLst/>
                <a:rect l="l" t="t" r="r" b="b"/>
                <a:pathLst>
                  <a:path w="944490" h="545783" extrusionOk="0">
                    <a:moveTo>
                      <a:pt x="500911" y="532447"/>
                    </a:moveTo>
                    <a:lnTo>
                      <a:pt x="23232" y="256222"/>
                    </a:lnTo>
                    <a:cubicBezTo>
                      <a:pt x="-11153" y="236411"/>
                      <a:pt x="-6867" y="201644"/>
                      <a:pt x="32757" y="178689"/>
                    </a:cubicBezTo>
                    <a:lnTo>
                      <a:pt x="342129" y="0"/>
                    </a:lnTo>
                    <a:lnTo>
                      <a:pt x="944490" y="347758"/>
                    </a:lnTo>
                    <a:lnTo>
                      <a:pt x="635023" y="526447"/>
                    </a:lnTo>
                    <a:cubicBezTo>
                      <a:pt x="595494" y="549783"/>
                      <a:pt x="535296" y="552259"/>
                      <a:pt x="500911" y="532447"/>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0" name="Google Shape;3619;p38">
                <a:extLst>
                  <a:ext uri="{FF2B5EF4-FFF2-40B4-BE49-F238E27FC236}">
                    <a16:creationId xmlns:a16="http://schemas.microsoft.com/office/drawing/2014/main" id="{EDC860CF-BB9C-4A8C-B479-BF189C128650}"/>
                  </a:ext>
                </a:extLst>
              </p:cNvPr>
              <p:cNvSpPr/>
              <p:nvPr/>
            </p:nvSpPr>
            <p:spPr>
              <a:xfrm>
                <a:off x="6357717" y="3826573"/>
                <a:ext cx="944624" cy="545413"/>
              </a:xfrm>
              <a:custGeom>
                <a:avLst/>
                <a:gdLst/>
                <a:ahLst/>
                <a:cxnLst/>
                <a:rect l="l" t="t" r="r" b="b"/>
                <a:pathLst>
                  <a:path w="944624" h="545413" extrusionOk="0">
                    <a:moveTo>
                      <a:pt x="500854" y="531971"/>
                    </a:moveTo>
                    <a:lnTo>
                      <a:pt x="23271" y="256223"/>
                    </a:lnTo>
                    <a:cubicBezTo>
                      <a:pt x="-11210" y="236315"/>
                      <a:pt x="-6828" y="201644"/>
                      <a:pt x="32796" y="178689"/>
                    </a:cubicBezTo>
                    <a:lnTo>
                      <a:pt x="342263" y="0"/>
                    </a:lnTo>
                    <a:lnTo>
                      <a:pt x="944624" y="347758"/>
                    </a:lnTo>
                    <a:lnTo>
                      <a:pt x="635252" y="526352"/>
                    </a:lnTo>
                    <a:cubicBezTo>
                      <a:pt x="595533" y="549402"/>
                      <a:pt x="535335" y="551879"/>
                      <a:pt x="500854" y="53197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1" name="Google Shape;3620;p38">
                <a:extLst>
                  <a:ext uri="{FF2B5EF4-FFF2-40B4-BE49-F238E27FC236}">
                    <a16:creationId xmlns:a16="http://schemas.microsoft.com/office/drawing/2014/main" id="{8761918C-C792-402E-9D29-94D9AB065503}"/>
                  </a:ext>
                </a:extLst>
              </p:cNvPr>
              <p:cNvSpPr/>
              <p:nvPr/>
            </p:nvSpPr>
            <p:spPr>
              <a:xfrm>
                <a:off x="7274623" y="4156138"/>
                <a:ext cx="27813" cy="18192"/>
              </a:xfrm>
              <a:custGeom>
                <a:avLst/>
                <a:gdLst/>
                <a:ahLst/>
                <a:cxnLst/>
                <a:rect l="l" t="t" r="r" b="b"/>
                <a:pathLst>
                  <a:path w="27813" h="18192" extrusionOk="0">
                    <a:moveTo>
                      <a:pt x="27813" y="18193"/>
                    </a:moveTo>
                    <a:lnTo>
                      <a:pt x="27813" y="0"/>
                    </a:lnTo>
                    <a:lnTo>
                      <a:pt x="0" y="16002"/>
                    </a:lnTo>
                    <a:lnTo>
                      <a:pt x="27813" y="18193"/>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2" name="Google Shape;3621;p38">
                <a:extLst>
                  <a:ext uri="{FF2B5EF4-FFF2-40B4-BE49-F238E27FC236}">
                    <a16:creationId xmlns:a16="http://schemas.microsoft.com/office/drawing/2014/main" id="{D6A551D5-368A-4FEC-A378-76E5BFCA53D1}"/>
                  </a:ext>
                </a:extLst>
              </p:cNvPr>
              <p:cNvSpPr/>
              <p:nvPr/>
            </p:nvSpPr>
            <p:spPr>
              <a:xfrm>
                <a:off x="6357747" y="4031456"/>
                <a:ext cx="28575" cy="18478"/>
              </a:xfrm>
              <a:custGeom>
                <a:avLst/>
                <a:gdLst/>
                <a:ahLst/>
                <a:cxnLst/>
                <a:rect l="l" t="t" r="r" b="b"/>
                <a:pathLst>
                  <a:path w="28575" h="18478" extrusionOk="0">
                    <a:moveTo>
                      <a:pt x="0" y="18479"/>
                    </a:moveTo>
                    <a:lnTo>
                      <a:pt x="0" y="0"/>
                    </a:lnTo>
                    <a:lnTo>
                      <a:pt x="28575" y="11811"/>
                    </a:lnTo>
                    <a:lnTo>
                      <a:pt x="0" y="18479"/>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3" name="Google Shape;3622;p38">
                <a:extLst>
                  <a:ext uri="{FF2B5EF4-FFF2-40B4-BE49-F238E27FC236}">
                    <a16:creationId xmlns:a16="http://schemas.microsoft.com/office/drawing/2014/main" id="{7FFE85D2-1949-4587-BAC6-B5F79641BFE6}"/>
                  </a:ext>
                </a:extLst>
              </p:cNvPr>
              <p:cNvSpPr/>
              <p:nvPr/>
            </p:nvSpPr>
            <p:spPr>
              <a:xfrm>
                <a:off x="6357717" y="3808380"/>
                <a:ext cx="944624" cy="545381"/>
              </a:xfrm>
              <a:custGeom>
                <a:avLst/>
                <a:gdLst/>
                <a:ahLst/>
                <a:cxnLst/>
                <a:rect l="l" t="t" r="r" b="b"/>
                <a:pathLst>
                  <a:path w="944624" h="545381" extrusionOk="0">
                    <a:moveTo>
                      <a:pt x="500854" y="531971"/>
                    </a:moveTo>
                    <a:lnTo>
                      <a:pt x="23271" y="256223"/>
                    </a:lnTo>
                    <a:cubicBezTo>
                      <a:pt x="-11210" y="236316"/>
                      <a:pt x="-6828" y="201549"/>
                      <a:pt x="32796" y="178594"/>
                    </a:cubicBezTo>
                    <a:lnTo>
                      <a:pt x="342263" y="0"/>
                    </a:lnTo>
                    <a:lnTo>
                      <a:pt x="944624" y="347758"/>
                    </a:lnTo>
                    <a:lnTo>
                      <a:pt x="635157" y="526352"/>
                    </a:lnTo>
                    <a:cubicBezTo>
                      <a:pt x="595533" y="549307"/>
                      <a:pt x="535335" y="551879"/>
                      <a:pt x="500854" y="531971"/>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4" name="Google Shape;3623;p38">
                <a:extLst>
                  <a:ext uri="{FF2B5EF4-FFF2-40B4-BE49-F238E27FC236}">
                    <a16:creationId xmlns:a16="http://schemas.microsoft.com/office/drawing/2014/main" id="{F06B9F85-8D1F-4DA6-8C10-AFAF7E5B9C26}"/>
                  </a:ext>
                </a:extLst>
              </p:cNvPr>
              <p:cNvSpPr/>
              <p:nvPr/>
            </p:nvSpPr>
            <p:spPr>
              <a:xfrm>
                <a:off x="6627114" y="3561873"/>
                <a:ext cx="675322" cy="594264"/>
              </a:xfrm>
              <a:custGeom>
                <a:avLst/>
                <a:gdLst/>
                <a:ahLst/>
                <a:cxnLst/>
                <a:rect l="l" t="t" r="r" b="b"/>
                <a:pathLst>
                  <a:path w="675322" h="594264" extrusionOk="0">
                    <a:moveTo>
                      <a:pt x="74581" y="247269"/>
                    </a:moveTo>
                    <a:lnTo>
                      <a:pt x="0" y="0"/>
                    </a:lnTo>
                    <a:lnTo>
                      <a:pt x="608933" y="349186"/>
                    </a:lnTo>
                    <a:lnTo>
                      <a:pt x="675322" y="594265"/>
                    </a:lnTo>
                    <a:lnTo>
                      <a:pt x="74581" y="247269"/>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5" name="Google Shape;3624;p38">
                <a:extLst>
                  <a:ext uri="{FF2B5EF4-FFF2-40B4-BE49-F238E27FC236}">
                    <a16:creationId xmlns:a16="http://schemas.microsoft.com/office/drawing/2014/main" id="{15E46457-1DAB-4632-8D2D-F4168F610578}"/>
                  </a:ext>
                </a:extLst>
              </p:cNvPr>
              <p:cNvSpPr/>
              <p:nvPr/>
            </p:nvSpPr>
            <p:spPr>
              <a:xfrm>
                <a:off x="7276147" y="4135183"/>
                <a:ext cx="26289" cy="31146"/>
              </a:xfrm>
              <a:custGeom>
                <a:avLst/>
                <a:gdLst/>
                <a:ahLst/>
                <a:cxnLst/>
                <a:rect l="l" t="t" r="r" b="b"/>
                <a:pathLst>
                  <a:path w="26289" h="31146" extrusionOk="0">
                    <a:moveTo>
                      <a:pt x="8572" y="31147"/>
                    </a:moveTo>
                    <a:lnTo>
                      <a:pt x="26289" y="20955"/>
                    </a:lnTo>
                    <a:lnTo>
                      <a:pt x="0" y="0"/>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6" name="Google Shape;3625;p38">
                <a:extLst>
                  <a:ext uri="{FF2B5EF4-FFF2-40B4-BE49-F238E27FC236}">
                    <a16:creationId xmlns:a16="http://schemas.microsoft.com/office/drawing/2014/main" id="{F65DF98B-4474-49E4-9EDD-696ECF4313F2}"/>
                  </a:ext>
                </a:extLst>
              </p:cNvPr>
              <p:cNvSpPr/>
              <p:nvPr/>
            </p:nvSpPr>
            <p:spPr>
              <a:xfrm>
                <a:off x="6607968" y="3571113"/>
                <a:ext cx="676751" cy="595217"/>
              </a:xfrm>
              <a:custGeom>
                <a:avLst/>
                <a:gdLst/>
                <a:ahLst/>
                <a:cxnLst/>
                <a:rect l="l" t="t" r="r" b="b"/>
                <a:pathLst>
                  <a:path w="676751" h="595217" extrusionOk="0">
                    <a:moveTo>
                      <a:pt x="74486" y="247364"/>
                    </a:moveTo>
                    <a:lnTo>
                      <a:pt x="0" y="0"/>
                    </a:lnTo>
                    <a:lnTo>
                      <a:pt x="608933" y="349282"/>
                    </a:lnTo>
                    <a:lnTo>
                      <a:pt x="676751" y="595217"/>
                    </a:lnTo>
                    <a:lnTo>
                      <a:pt x="74486" y="24736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7" name="Google Shape;3626;p38">
                <a:extLst>
                  <a:ext uri="{FF2B5EF4-FFF2-40B4-BE49-F238E27FC236}">
                    <a16:creationId xmlns:a16="http://schemas.microsoft.com/office/drawing/2014/main" id="{77FE21A1-A635-4BE0-B3E6-CAA4F22C4C91}"/>
                  </a:ext>
                </a:extLst>
              </p:cNvPr>
              <p:cNvSpPr/>
              <p:nvPr/>
            </p:nvSpPr>
            <p:spPr>
              <a:xfrm>
                <a:off x="5811392" y="1232275"/>
                <a:ext cx="2476690" cy="3358041"/>
              </a:xfrm>
              <a:custGeom>
                <a:avLst/>
                <a:gdLst/>
                <a:ahLst/>
                <a:cxnLst/>
                <a:rect l="l" t="t" r="r" b="b"/>
                <a:pathLst>
                  <a:path w="2476690" h="3358041" extrusionOk="0">
                    <a:moveTo>
                      <a:pt x="2416778" y="3350869"/>
                    </a:moveTo>
                    <a:lnTo>
                      <a:pt x="59817" y="1990032"/>
                    </a:lnTo>
                    <a:cubicBezTo>
                      <a:pt x="26765" y="1970982"/>
                      <a:pt x="0" y="1919737"/>
                      <a:pt x="0" y="1875732"/>
                    </a:cubicBezTo>
                    <a:lnTo>
                      <a:pt x="0" y="52456"/>
                    </a:lnTo>
                    <a:cubicBezTo>
                      <a:pt x="0" y="8356"/>
                      <a:pt x="26765" y="-11933"/>
                      <a:pt x="59817" y="7213"/>
                    </a:cubicBezTo>
                    <a:lnTo>
                      <a:pt x="2416778" y="1368050"/>
                    </a:lnTo>
                    <a:cubicBezTo>
                      <a:pt x="2449925" y="1387100"/>
                      <a:pt x="2476691" y="1438344"/>
                      <a:pt x="2476691" y="1482350"/>
                    </a:cubicBezTo>
                    <a:lnTo>
                      <a:pt x="2476691" y="3305625"/>
                    </a:lnTo>
                    <a:cubicBezTo>
                      <a:pt x="2476691" y="3349726"/>
                      <a:pt x="2449925" y="3369919"/>
                      <a:pt x="2416778" y="335086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8" name="Google Shape;3627;p38">
                <a:extLst>
                  <a:ext uri="{FF2B5EF4-FFF2-40B4-BE49-F238E27FC236}">
                    <a16:creationId xmlns:a16="http://schemas.microsoft.com/office/drawing/2014/main" id="{A22D4183-FD6D-469E-B197-198C15F8DEA1}"/>
                  </a:ext>
                </a:extLst>
              </p:cNvPr>
              <p:cNvSpPr/>
              <p:nvPr/>
            </p:nvSpPr>
            <p:spPr>
              <a:xfrm>
                <a:off x="8240363" y="4509420"/>
                <a:ext cx="26098" cy="92487"/>
              </a:xfrm>
              <a:custGeom>
                <a:avLst/>
                <a:gdLst/>
                <a:ahLst/>
                <a:cxnLst/>
                <a:rect l="l" t="t" r="r" b="b"/>
                <a:pathLst>
                  <a:path w="26098" h="92487" extrusionOk="0">
                    <a:moveTo>
                      <a:pt x="0" y="92488"/>
                    </a:moveTo>
                    <a:lnTo>
                      <a:pt x="26098" y="77438"/>
                    </a:lnTo>
                    <a:lnTo>
                      <a:pt x="14859" y="0"/>
                    </a:lnTo>
                    <a:lnTo>
                      <a:pt x="0" y="92488"/>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9" name="Google Shape;3628;p38">
                <a:extLst>
                  <a:ext uri="{FF2B5EF4-FFF2-40B4-BE49-F238E27FC236}">
                    <a16:creationId xmlns:a16="http://schemas.microsoft.com/office/drawing/2014/main" id="{63EE532E-6513-47AA-9912-185FC3043C7D}"/>
                  </a:ext>
                </a:extLst>
              </p:cNvPr>
              <p:cNvSpPr/>
              <p:nvPr/>
            </p:nvSpPr>
            <p:spPr>
              <a:xfrm>
                <a:off x="5807106" y="1235868"/>
                <a:ext cx="62674" cy="27245"/>
              </a:xfrm>
              <a:custGeom>
                <a:avLst/>
                <a:gdLst/>
                <a:ahLst/>
                <a:cxnLst/>
                <a:rect l="l" t="t" r="r" b="b"/>
                <a:pathLst>
                  <a:path w="62674" h="27245" extrusionOk="0">
                    <a:moveTo>
                      <a:pt x="0" y="14859"/>
                    </a:moveTo>
                    <a:lnTo>
                      <a:pt x="25717" y="0"/>
                    </a:lnTo>
                    <a:lnTo>
                      <a:pt x="62675" y="21431"/>
                    </a:lnTo>
                    <a:cubicBezTo>
                      <a:pt x="62675" y="21431"/>
                      <a:pt x="23336" y="27432"/>
                      <a:pt x="22384" y="27242"/>
                    </a:cubicBezTo>
                    <a:cubicBezTo>
                      <a:pt x="21431" y="27051"/>
                      <a:pt x="0" y="14859"/>
                      <a:pt x="0" y="1485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0" name="Google Shape;3629;p38">
                <a:extLst>
                  <a:ext uri="{FF2B5EF4-FFF2-40B4-BE49-F238E27FC236}">
                    <a16:creationId xmlns:a16="http://schemas.microsoft.com/office/drawing/2014/main" id="{69E264F1-1A64-4F34-9060-BFF1179C40B6}"/>
                  </a:ext>
                </a:extLst>
              </p:cNvPr>
              <p:cNvSpPr/>
              <p:nvPr/>
            </p:nvSpPr>
            <p:spPr>
              <a:xfrm>
                <a:off x="5789771" y="1244753"/>
                <a:ext cx="2476690" cy="3358040"/>
              </a:xfrm>
              <a:custGeom>
                <a:avLst/>
                <a:gdLst/>
                <a:ahLst/>
                <a:cxnLst/>
                <a:rect l="l" t="t" r="r" b="b"/>
                <a:pathLst>
                  <a:path w="2476690" h="3358040" extrusionOk="0">
                    <a:moveTo>
                      <a:pt x="2416874" y="3350869"/>
                    </a:moveTo>
                    <a:lnTo>
                      <a:pt x="59817" y="1990032"/>
                    </a:lnTo>
                    <a:cubicBezTo>
                      <a:pt x="26765" y="1970982"/>
                      <a:pt x="0" y="1919737"/>
                      <a:pt x="0" y="1875732"/>
                    </a:cubicBezTo>
                    <a:lnTo>
                      <a:pt x="0" y="52456"/>
                    </a:lnTo>
                    <a:cubicBezTo>
                      <a:pt x="0" y="8356"/>
                      <a:pt x="26765" y="-11933"/>
                      <a:pt x="59817" y="7213"/>
                    </a:cubicBezTo>
                    <a:lnTo>
                      <a:pt x="2416874" y="1368049"/>
                    </a:lnTo>
                    <a:cubicBezTo>
                      <a:pt x="2449925" y="1387099"/>
                      <a:pt x="2476691" y="1438344"/>
                      <a:pt x="2476691" y="1482349"/>
                    </a:cubicBezTo>
                    <a:lnTo>
                      <a:pt x="2476691" y="3305625"/>
                    </a:lnTo>
                    <a:cubicBezTo>
                      <a:pt x="2476691" y="3349726"/>
                      <a:pt x="2449925" y="3369919"/>
                      <a:pt x="2416874" y="3350869"/>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1" name="Google Shape;3630;p38">
                <a:extLst>
                  <a:ext uri="{FF2B5EF4-FFF2-40B4-BE49-F238E27FC236}">
                    <a16:creationId xmlns:a16="http://schemas.microsoft.com/office/drawing/2014/main" id="{7E495BF8-9685-4FB5-9AC7-9A5594B0BC32}"/>
                  </a:ext>
                </a:extLst>
              </p:cNvPr>
              <p:cNvSpPr/>
              <p:nvPr/>
            </p:nvSpPr>
            <p:spPr>
              <a:xfrm>
                <a:off x="5785580" y="1247175"/>
                <a:ext cx="2476785" cy="3358285"/>
              </a:xfrm>
              <a:custGeom>
                <a:avLst/>
                <a:gdLst/>
                <a:ahLst/>
                <a:cxnLst/>
                <a:rect l="l" t="t" r="r" b="b"/>
                <a:pathLst>
                  <a:path w="2476785" h="3358285" extrusionOk="0">
                    <a:moveTo>
                      <a:pt x="2476786" y="1482309"/>
                    </a:moveTo>
                    <a:lnTo>
                      <a:pt x="2476786" y="3305775"/>
                    </a:lnTo>
                    <a:cubicBezTo>
                      <a:pt x="2476786" y="3349971"/>
                      <a:pt x="2449925" y="3370259"/>
                      <a:pt x="2416874" y="3351019"/>
                    </a:cubicBezTo>
                    <a:lnTo>
                      <a:pt x="59817" y="1989992"/>
                    </a:lnTo>
                    <a:cubicBezTo>
                      <a:pt x="26765" y="1970942"/>
                      <a:pt x="0" y="1919697"/>
                      <a:pt x="0" y="1875692"/>
                    </a:cubicBezTo>
                    <a:lnTo>
                      <a:pt x="0" y="52416"/>
                    </a:lnTo>
                    <a:cubicBezTo>
                      <a:pt x="0" y="8315"/>
                      <a:pt x="26765" y="-11878"/>
                      <a:pt x="59817" y="7172"/>
                    </a:cubicBezTo>
                    <a:lnTo>
                      <a:pt x="2416874" y="1368009"/>
                    </a:lnTo>
                    <a:cubicBezTo>
                      <a:pt x="2449925" y="1387059"/>
                      <a:pt x="2476786" y="1438304"/>
                      <a:pt x="2476786" y="148230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2" name="Google Shape;3631;p38">
                <a:extLst>
                  <a:ext uri="{FF2B5EF4-FFF2-40B4-BE49-F238E27FC236}">
                    <a16:creationId xmlns:a16="http://schemas.microsoft.com/office/drawing/2014/main" id="{B05E746F-CAD2-4E38-BB03-C23767DBEBC9}"/>
                  </a:ext>
                </a:extLst>
              </p:cNvPr>
              <p:cNvSpPr/>
              <p:nvPr/>
            </p:nvSpPr>
            <p:spPr>
              <a:xfrm>
                <a:off x="5815488" y="1286421"/>
                <a:ext cx="2415539" cy="3200710"/>
              </a:xfrm>
              <a:custGeom>
                <a:avLst/>
                <a:gdLst/>
                <a:ahLst/>
                <a:cxnLst/>
                <a:rect l="l" t="t" r="r" b="b"/>
                <a:pathLst>
                  <a:path w="2415539" h="3200710" extrusionOk="0">
                    <a:moveTo>
                      <a:pt x="2414111" y="3200711"/>
                    </a:moveTo>
                    <a:lnTo>
                      <a:pt x="0" y="1806727"/>
                    </a:lnTo>
                    <a:lnTo>
                      <a:pt x="1333" y="20504"/>
                    </a:lnTo>
                    <a:cubicBezTo>
                      <a:pt x="1333" y="2121"/>
                      <a:pt x="14097" y="-5214"/>
                      <a:pt x="29908" y="3930"/>
                    </a:cubicBezTo>
                    <a:lnTo>
                      <a:pt x="2386965" y="1364672"/>
                    </a:lnTo>
                    <a:cubicBezTo>
                      <a:pt x="2403853" y="1375759"/>
                      <a:pt x="2414464" y="1394219"/>
                      <a:pt x="2415540" y="141439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3" name="Google Shape;3632;p38">
                <a:extLst>
                  <a:ext uri="{FF2B5EF4-FFF2-40B4-BE49-F238E27FC236}">
                    <a16:creationId xmlns:a16="http://schemas.microsoft.com/office/drawing/2014/main" id="{D49CF4D4-1670-42C4-A295-0FDBD4E19D9F}"/>
                  </a:ext>
                </a:extLst>
              </p:cNvPr>
              <p:cNvSpPr/>
              <p:nvPr/>
            </p:nvSpPr>
            <p:spPr>
              <a:xfrm>
                <a:off x="5915882" y="1476290"/>
                <a:ext cx="2188940" cy="1460906"/>
              </a:xfrm>
              <a:custGeom>
                <a:avLst/>
                <a:gdLst/>
                <a:ahLst/>
                <a:cxnLst/>
                <a:rect l="l" t="t" r="r" b="b"/>
                <a:pathLst>
                  <a:path w="2188940" h="1460906" extrusionOk="0">
                    <a:moveTo>
                      <a:pt x="2164556" y="1457981"/>
                    </a:moveTo>
                    <a:lnTo>
                      <a:pt x="24384" y="222303"/>
                    </a:lnTo>
                    <a:cubicBezTo>
                      <a:pt x="9306" y="211583"/>
                      <a:pt x="248" y="194317"/>
                      <a:pt x="0" y="175821"/>
                    </a:cubicBezTo>
                    <a:lnTo>
                      <a:pt x="0" y="21326"/>
                    </a:lnTo>
                    <a:cubicBezTo>
                      <a:pt x="0" y="3419"/>
                      <a:pt x="10858" y="-4868"/>
                      <a:pt x="24384" y="2942"/>
                    </a:cubicBezTo>
                    <a:lnTo>
                      <a:pt x="2164556" y="1238335"/>
                    </a:lnTo>
                    <a:cubicBezTo>
                      <a:pt x="2179587" y="1249136"/>
                      <a:pt x="2188626" y="1266405"/>
                      <a:pt x="2188940" y="1284912"/>
                    </a:cubicBezTo>
                    <a:lnTo>
                      <a:pt x="2188940" y="1439408"/>
                    </a:lnTo>
                    <a:cubicBezTo>
                      <a:pt x="2188940" y="1457410"/>
                      <a:pt x="2177987" y="1465792"/>
                      <a:pt x="2164556" y="145798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4" name="Google Shape;3633;p38">
                <a:extLst>
                  <a:ext uri="{FF2B5EF4-FFF2-40B4-BE49-F238E27FC236}">
                    <a16:creationId xmlns:a16="http://schemas.microsoft.com/office/drawing/2014/main" id="{C5E1FBBA-1BA4-40A5-9F6B-1BD4CAE84955}"/>
                  </a:ext>
                </a:extLst>
              </p:cNvPr>
              <p:cNvSpPr/>
              <p:nvPr/>
            </p:nvSpPr>
            <p:spPr>
              <a:xfrm rot="-1801764">
                <a:off x="5975652" y="1564561"/>
                <a:ext cx="76512" cy="132469"/>
              </a:xfrm>
              <a:custGeom>
                <a:avLst/>
                <a:gdLst/>
                <a:ahLst/>
                <a:cxnLst/>
                <a:rect l="l" t="t" r="r" b="b"/>
                <a:pathLst>
                  <a:path w="76580" h="132587" extrusionOk="0">
                    <a:moveTo>
                      <a:pt x="76581" y="66294"/>
                    </a:moveTo>
                    <a:cubicBezTo>
                      <a:pt x="76581" y="102907"/>
                      <a:pt x="59438" y="132588"/>
                      <a:pt x="38290" y="132588"/>
                    </a:cubicBezTo>
                    <a:cubicBezTo>
                      <a:pt x="17143" y="132588"/>
                      <a:pt x="0" y="102907"/>
                      <a:pt x="0" y="66294"/>
                    </a:cubicBezTo>
                    <a:cubicBezTo>
                      <a:pt x="0" y="29681"/>
                      <a:pt x="17143" y="0"/>
                      <a:pt x="38290" y="0"/>
                    </a:cubicBezTo>
                    <a:cubicBezTo>
                      <a:pt x="59438" y="0"/>
                      <a:pt x="76581" y="29681"/>
                      <a:pt x="76581" y="66294"/>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5" name="Google Shape;3634;p38">
                <a:extLst>
                  <a:ext uri="{FF2B5EF4-FFF2-40B4-BE49-F238E27FC236}">
                    <a16:creationId xmlns:a16="http://schemas.microsoft.com/office/drawing/2014/main" id="{D575F1AC-D939-401E-9DC4-A26DA902272D}"/>
                  </a:ext>
                </a:extLst>
              </p:cNvPr>
              <p:cNvSpPr/>
              <p:nvPr/>
            </p:nvSpPr>
            <p:spPr>
              <a:xfrm>
                <a:off x="6935438" y="2145169"/>
                <a:ext cx="197262" cy="149154"/>
              </a:xfrm>
              <a:custGeom>
                <a:avLst/>
                <a:gdLst/>
                <a:ahLst/>
                <a:cxnLst/>
                <a:rect l="l" t="t" r="r" b="b"/>
                <a:pathLst>
                  <a:path w="197262" h="149154" extrusionOk="0">
                    <a:moveTo>
                      <a:pt x="191167" y="148450"/>
                    </a:moveTo>
                    <a:lnTo>
                      <a:pt x="6096" y="41485"/>
                    </a:lnTo>
                    <a:cubicBezTo>
                      <a:pt x="2314" y="38818"/>
                      <a:pt x="48" y="34493"/>
                      <a:pt x="0" y="29864"/>
                    </a:cubicBezTo>
                    <a:lnTo>
                      <a:pt x="0" y="5385"/>
                    </a:lnTo>
                    <a:cubicBezTo>
                      <a:pt x="0" y="813"/>
                      <a:pt x="2667" y="-1187"/>
                      <a:pt x="6096" y="718"/>
                    </a:cubicBezTo>
                    <a:lnTo>
                      <a:pt x="191167" y="107683"/>
                    </a:lnTo>
                    <a:cubicBezTo>
                      <a:pt x="194948" y="110350"/>
                      <a:pt x="197215" y="114675"/>
                      <a:pt x="197263" y="119304"/>
                    </a:cubicBezTo>
                    <a:lnTo>
                      <a:pt x="197263" y="143783"/>
                    </a:lnTo>
                    <a:cubicBezTo>
                      <a:pt x="197263" y="148260"/>
                      <a:pt x="194596" y="150355"/>
                      <a:pt x="191167" y="148450"/>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6" name="Google Shape;3635;p38">
                <a:extLst>
                  <a:ext uri="{FF2B5EF4-FFF2-40B4-BE49-F238E27FC236}">
                    <a16:creationId xmlns:a16="http://schemas.microsoft.com/office/drawing/2014/main" id="{6FE59F70-02F4-4615-9218-1629D8C1085C}"/>
                  </a:ext>
                </a:extLst>
              </p:cNvPr>
              <p:cNvSpPr/>
              <p:nvPr/>
            </p:nvSpPr>
            <p:spPr>
              <a:xfrm>
                <a:off x="7235094" y="2318577"/>
                <a:ext cx="197262" cy="148968"/>
              </a:xfrm>
              <a:custGeom>
                <a:avLst/>
                <a:gdLst/>
                <a:ahLst/>
                <a:cxnLst/>
                <a:rect l="l" t="t" r="r" b="b"/>
                <a:pathLst>
                  <a:path w="197262" h="148968" extrusionOk="0">
                    <a:moveTo>
                      <a:pt x="191167" y="148397"/>
                    </a:moveTo>
                    <a:lnTo>
                      <a:pt x="6096" y="41527"/>
                    </a:lnTo>
                    <a:cubicBezTo>
                      <a:pt x="2324" y="38850"/>
                      <a:pt x="57" y="34535"/>
                      <a:pt x="0" y="29906"/>
                    </a:cubicBezTo>
                    <a:lnTo>
                      <a:pt x="0" y="5332"/>
                    </a:lnTo>
                    <a:cubicBezTo>
                      <a:pt x="0" y="855"/>
                      <a:pt x="2667" y="-1241"/>
                      <a:pt x="6096" y="760"/>
                    </a:cubicBezTo>
                    <a:lnTo>
                      <a:pt x="191167" y="107630"/>
                    </a:lnTo>
                    <a:cubicBezTo>
                      <a:pt x="194948" y="110297"/>
                      <a:pt x="197215" y="114622"/>
                      <a:pt x="197263" y="119251"/>
                    </a:cubicBezTo>
                    <a:lnTo>
                      <a:pt x="197263" y="143825"/>
                    </a:lnTo>
                    <a:cubicBezTo>
                      <a:pt x="197263" y="148397"/>
                      <a:pt x="194405" y="149921"/>
                      <a:pt x="191167" y="14839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7" name="Google Shape;3636;p38">
                <a:extLst>
                  <a:ext uri="{FF2B5EF4-FFF2-40B4-BE49-F238E27FC236}">
                    <a16:creationId xmlns:a16="http://schemas.microsoft.com/office/drawing/2014/main" id="{546EC75E-AD6C-4722-8199-132E8C51BFAB}"/>
                  </a:ext>
                </a:extLst>
              </p:cNvPr>
              <p:cNvSpPr/>
              <p:nvPr/>
            </p:nvSpPr>
            <p:spPr>
              <a:xfrm>
                <a:off x="7529798" y="2488369"/>
                <a:ext cx="197358" cy="149033"/>
              </a:xfrm>
              <a:custGeom>
                <a:avLst/>
                <a:gdLst/>
                <a:ahLst/>
                <a:cxnLst/>
                <a:rect l="l" t="t" r="r" b="b"/>
                <a:pathLst>
                  <a:path w="197358" h="149033" extrusionOk="0">
                    <a:moveTo>
                      <a:pt x="191262" y="148437"/>
                    </a:moveTo>
                    <a:lnTo>
                      <a:pt x="6096" y="41566"/>
                    </a:lnTo>
                    <a:cubicBezTo>
                      <a:pt x="2353" y="38823"/>
                      <a:pt x="105" y="34489"/>
                      <a:pt x="0" y="29851"/>
                    </a:cubicBezTo>
                    <a:lnTo>
                      <a:pt x="0" y="5371"/>
                    </a:lnTo>
                    <a:cubicBezTo>
                      <a:pt x="0" y="894"/>
                      <a:pt x="2762" y="-1201"/>
                      <a:pt x="6096" y="704"/>
                    </a:cubicBezTo>
                    <a:lnTo>
                      <a:pt x="191262" y="107670"/>
                    </a:lnTo>
                    <a:cubicBezTo>
                      <a:pt x="195043" y="110337"/>
                      <a:pt x="197310" y="114661"/>
                      <a:pt x="197358" y="119290"/>
                    </a:cubicBezTo>
                    <a:lnTo>
                      <a:pt x="197358" y="143769"/>
                    </a:lnTo>
                    <a:cubicBezTo>
                      <a:pt x="197358" y="148342"/>
                      <a:pt x="194977" y="150056"/>
                      <a:pt x="191262" y="14843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8" name="Google Shape;3637;p38">
                <a:extLst>
                  <a:ext uri="{FF2B5EF4-FFF2-40B4-BE49-F238E27FC236}">
                    <a16:creationId xmlns:a16="http://schemas.microsoft.com/office/drawing/2014/main" id="{BECF1F20-00E8-4C18-847E-5533BB182175}"/>
                  </a:ext>
                </a:extLst>
              </p:cNvPr>
              <p:cNvSpPr/>
              <p:nvPr/>
            </p:nvSpPr>
            <p:spPr>
              <a:xfrm>
                <a:off x="7829454" y="2661668"/>
                <a:ext cx="197358" cy="148943"/>
              </a:xfrm>
              <a:custGeom>
                <a:avLst/>
                <a:gdLst/>
                <a:ahLst/>
                <a:cxnLst/>
                <a:rect l="l" t="t" r="r" b="b"/>
                <a:pathLst>
                  <a:path w="197358" h="148943" extrusionOk="0">
                    <a:moveTo>
                      <a:pt x="191262" y="148207"/>
                    </a:moveTo>
                    <a:lnTo>
                      <a:pt x="6096" y="41336"/>
                    </a:lnTo>
                    <a:cubicBezTo>
                      <a:pt x="2362" y="38631"/>
                      <a:pt x="105" y="34326"/>
                      <a:pt x="0" y="29716"/>
                    </a:cubicBezTo>
                    <a:lnTo>
                      <a:pt x="0" y="5332"/>
                    </a:lnTo>
                    <a:cubicBezTo>
                      <a:pt x="0" y="855"/>
                      <a:pt x="2762" y="-1241"/>
                      <a:pt x="6096" y="760"/>
                    </a:cubicBezTo>
                    <a:lnTo>
                      <a:pt x="191262" y="107630"/>
                    </a:lnTo>
                    <a:cubicBezTo>
                      <a:pt x="195024" y="110316"/>
                      <a:pt x="197282" y="114631"/>
                      <a:pt x="197358" y="119251"/>
                    </a:cubicBezTo>
                    <a:lnTo>
                      <a:pt x="197358" y="143825"/>
                    </a:lnTo>
                    <a:cubicBezTo>
                      <a:pt x="197358" y="148207"/>
                      <a:pt x="194596" y="150112"/>
                      <a:pt x="191262" y="14820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9" name="Google Shape;3638;p38">
                <a:extLst>
                  <a:ext uri="{FF2B5EF4-FFF2-40B4-BE49-F238E27FC236}">
                    <a16:creationId xmlns:a16="http://schemas.microsoft.com/office/drawing/2014/main" id="{FAB1F752-7A68-4D1B-8F94-C6BBF0911FF6}"/>
                  </a:ext>
                </a:extLst>
              </p:cNvPr>
              <p:cNvSpPr/>
              <p:nvPr/>
            </p:nvSpPr>
            <p:spPr>
              <a:xfrm>
                <a:off x="7391400" y="2634856"/>
                <a:ext cx="551783" cy="685887"/>
              </a:xfrm>
              <a:custGeom>
                <a:avLst/>
                <a:gdLst/>
                <a:ahLst/>
                <a:cxnLst/>
                <a:rect l="l" t="t" r="r" b="b"/>
                <a:pathLst>
                  <a:path w="551783" h="685887" extrusionOk="0">
                    <a:moveTo>
                      <a:pt x="527018" y="682987"/>
                    </a:moveTo>
                    <a:lnTo>
                      <a:pt x="23908" y="392474"/>
                    </a:lnTo>
                    <a:cubicBezTo>
                      <a:pt x="9173" y="381730"/>
                      <a:pt x="324" y="364700"/>
                      <a:pt x="0" y="346469"/>
                    </a:cubicBezTo>
                    <a:lnTo>
                      <a:pt x="0" y="21285"/>
                    </a:lnTo>
                    <a:cubicBezTo>
                      <a:pt x="0" y="3378"/>
                      <a:pt x="10859" y="-4813"/>
                      <a:pt x="24289" y="2902"/>
                    </a:cubicBezTo>
                    <a:lnTo>
                      <a:pt x="527399" y="293319"/>
                    </a:lnTo>
                    <a:cubicBezTo>
                      <a:pt x="542430" y="304120"/>
                      <a:pt x="551469" y="321389"/>
                      <a:pt x="551783" y="339896"/>
                    </a:cubicBezTo>
                    <a:lnTo>
                      <a:pt x="551783" y="664508"/>
                    </a:lnTo>
                    <a:cubicBezTo>
                      <a:pt x="551402" y="682511"/>
                      <a:pt x="540448" y="690702"/>
                      <a:pt x="527018" y="68298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0" name="Google Shape;3639;p38">
                <a:extLst>
                  <a:ext uri="{FF2B5EF4-FFF2-40B4-BE49-F238E27FC236}">
                    <a16:creationId xmlns:a16="http://schemas.microsoft.com/office/drawing/2014/main" id="{0E7C9A20-EE40-4D2E-9F49-B8F041537831}"/>
                  </a:ext>
                </a:extLst>
              </p:cNvPr>
              <p:cNvSpPr/>
              <p:nvPr/>
            </p:nvSpPr>
            <p:spPr>
              <a:xfrm>
                <a:off x="5981604" y="2604685"/>
                <a:ext cx="1286351" cy="820016"/>
              </a:xfrm>
              <a:custGeom>
                <a:avLst/>
                <a:gdLst/>
                <a:ahLst/>
                <a:cxnLst/>
                <a:rect l="l" t="t" r="r" b="b"/>
                <a:pathLst>
                  <a:path w="1286351" h="820016" extrusionOk="0">
                    <a:moveTo>
                      <a:pt x="1274159" y="818599"/>
                    </a:moveTo>
                    <a:lnTo>
                      <a:pt x="12192" y="89937"/>
                    </a:lnTo>
                    <a:cubicBezTo>
                      <a:pt x="4686" y="84555"/>
                      <a:pt x="162" y="75935"/>
                      <a:pt x="0" y="66696"/>
                    </a:cubicBezTo>
                    <a:lnTo>
                      <a:pt x="0" y="10784"/>
                    </a:lnTo>
                    <a:cubicBezTo>
                      <a:pt x="0" y="1830"/>
                      <a:pt x="5525" y="-2265"/>
                      <a:pt x="12192" y="1259"/>
                    </a:cubicBezTo>
                    <a:lnTo>
                      <a:pt x="1274159" y="729826"/>
                    </a:lnTo>
                    <a:cubicBezTo>
                      <a:pt x="1281693" y="735189"/>
                      <a:pt x="1286218" y="743818"/>
                      <a:pt x="1286351" y="753067"/>
                    </a:cubicBezTo>
                    <a:lnTo>
                      <a:pt x="1286351" y="808979"/>
                    </a:lnTo>
                    <a:cubicBezTo>
                      <a:pt x="1285970" y="818313"/>
                      <a:pt x="1280922" y="822409"/>
                      <a:pt x="1274159" y="81859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1" name="Google Shape;3640;p38">
                <a:extLst>
                  <a:ext uri="{FF2B5EF4-FFF2-40B4-BE49-F238E27FC236}">
                    <a16:creationId xmlns:a16="http://schemas.microsoft.com/office/drawing/2014/main" id="{164BB807-284F-4928-91AD-716481492FAF}"/>
                  </a:ext>
                </a:extLst>
              </p:cNvPr>
              <p:cNvSpPr/>
              <p:nvPr/>
            </p:nvSpPr>
            <p:spPr>
              <a:xfrm>
                <a:off x="5985319" y="2767047"/>
                <a:ext cx="1158430" cy="718178"/>
              </a:xfrm>
              <a:custGeom>
                <a:avLst/>
                <a:gdLst/>
                <a:ahLst/>
                <a:cxnLst/>
                <a:rect l="l" t="t" r="r" b="b"/>
                <a:pathLst>
                  <a:path w="1158430" h="718178" extrusionOk="0">
                    <a:moveTo>
                      <a:pt x="1146239" y="716722"/>
                    </a:moveTo>
                    <a:lnTo>
                      <a:pt x="12192" y="61878"/>
                    </a:lnTo>
                    <a:cubicBezTo>
                      <a:pt x="4658" y="56515"/>
                      <a:pt x="133" y="47886"/>
                      <a:pt x="0" y="38637"/>
                    </a:cubicBezTo>
                    <a:lnTo>
                      <a:pt x="0" y="10824"/>
                    </a:lnTo>
                    <a:cubicBezTo>
                      <a:pt x="0" y="1870"/>
                      <a:pt x="5429" y="-2321"/>
                      <a:pt x="12192" y="1299"/>
                    </a:cubicBezTo>
                    <a:lnTo>
                      <a:pt x="1146239" y="656047"/>
                    </a:lnTo>
                    <a:cubicBezTo>
                      <a:pt x="1153735" y="661448"/>
                      <a:pt x="1158249" y="670059"/>
                      <a:pt x="1158431" y="679288"/>
                    </a:cubicBezTo>
                    <a:lnTo>
                      <a:pt x="1158431" y="707101"/>
                    </a:lnTo>
                    <a:cubicBezTo>
                      <a:pt x="1158431" y="716436"/>
                      <a:pt x="1152906" y="720627"/>
                      <a:pt x="1146239" y="71672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2" name="Google Shape;3641;p38">
                <a:extLst>
                  <a:ext uri="{FF2B5EF4-FFF2-40B4-BE49-F238E27FC236}">
                    <a16:creationId xmlns:a16="http://schemas.microsoft.com/office/drawing/2014/main" id="{556DBE68-DE3D-4AB0-91F5-FD68628DA0DA}"/>
                  </a:ext>
                </a:extLst>
              </p:cNvPr>
              <p:cNvSpPr/>
              <p:nvPr/>
            </p:nvSpPr>
            <p:spPr>
              <a:xfrm>
                <a:off x="5985319" y="2872624"/>
                <a:ext cx="1158430" cy="718059"/>
              </a:xfrm>
              <a:custGeom>
                <a:avLst/>
                <a:gdLst/>
                <a:ahLst/>
                <a:cxnLst/>
                <a:rect l="l" t="t" r="r" b="b"/>
                <a:pathLst>
                  <a:path w="1158430" h="718059" extrusionOk="0">
                    <a:moveTo>
                      <a:pt x="1146239" y="716587"/>
                    </a:moveTo>
                    <a:lnTo>
                      <a:pt x="12192" y="61933"/>
                    </a:lnTo>
                    <a:cubicBezTo>
                      <a:pt x="4658" y="56523"/>
                      <a:pt x="133" y="47865"/>
                      <a:pt x="0" y="38597"/>
                    </a:cubicBezTo>
                    <a:lnTo>
                      <a:pt x="0" y="10784"/>
                    </a:lnTo>
                    <a:cubicBezTo>
                      <a:pt x="0" y="1830"/>
                      <a:pt x="5429" y="-2265"/>
                      <a:pt x="12192" y="1259"/>
                    </a:cubicBezTo>
                    <a:lnTo>
                      <a:pt x="1146239" y="655912"/>
                    </a:lnTo>
                    <a:cubicBezTo>
                      <a:pt x="1153735" y="661351"/>
                      <a:pt x="1158249" y="669990"/>
                      <a:pt x="1158431" y="679248"/>
                    </a:cubicBezTo>
                    <a:lnTo>
                      <a:pt x="1158431" y="707062"/>
                    </a:lnTo>
                    <a:cubicBezTo>
                      <a:pt x="1158431" y="716396"/>
                      <a:pt x="1152906" y="720492"/>
                      <a:pt x="1146239" y="71658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3" name="Google Shape;3642;p38">
                <a:extLst>
                  <a:ext uri="{FF2B5EF4-FFF2-40B4-BE49-F238E27FC236}">
                    <a16:creationId xmlns:a16="http://schemas.microsoft.com/office/drawing/2014/main" id="{8D43415A-79D7-4D0F-8DC9-EE0B7F1F83FD}"/>
                  </a:ext>
                </a:extLst>
              </p:cNvPr>
              <p:cNvSpPr/>
              <p:nvPr/>
            </p:nvSpPr>
            <p:spPr>
              <a:xfrm>
                <a:off x="5985319" y="2978121"/>
                <a:ext cx="868489" cy="550694"/>
              </a:xfrm>
              <a:custGeom>
                <a:avLst/>
                <a:gdLst/>
                <a:ahLst/>
                <a:cxnLst/>
                <a:rect l="l" t="t" r="r" b="b"/>
                <a:pathLst>
                  <a:path w="868489" h="550694" extrusionOk="0">
                    <a:moveTo>
                      <a:pt x="856297" y="549272"/>
                    </a:moveTo>
                    <a:lnTo>
                      <a:pt x="12192" y="61878"/>
                    </a:lnTo>
                    <a:cubicBezTo>
                      <a:pt x="4658" y="56515"/>
                      <a:pt x="133" y="47885"/>
                      <a:pt x="0" y="38637"/>
                    </a:cubicBezTo>
                    <a:lnTo>
                      <a:pt x="0" y="10824"/>
                    </a:lnTo>
                    <a:cubicBezTo>
                      <a:pt x="0" y="1870"/>
                      <a:pt x="5429" y="-2321"/>
                      <a:pt x="12192" y="1299"/>
                    </a:cubicBezTo>
                    <a:lnTo>
                      <a:pt x="856297" y="488979"/>
                    </a:lnTo>
                    <a:cubicBezTo>
                      <a:pt x="863889" y="494294"/>
                      <a:pt x="868432" y="502952"/>
                      <a:pt x="868489" y="512220"/>
                    </a:cubicBezTo>
                    <a:lnTo>
                      <a:pt x="868489" y="540033"/>
                    </a:lnTo>
                    <a:cubicBezTo>
                      <a:pt x="868489" y="548986"/>
                      <a:pt x="863155" y="553082"/>
                      <a:pt x="856297" y="54927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4" name="Google Shape;3643;p38">
                <a:extLst>
                  <a:ext uri="{FF2B5EF4-FFF2-40B4-BE49-F238E27FC236}">
                    <a16:creationId xmlns:a16="http://schemas.microsoft.com/office/drawing/2014/main" id="{71141265-05F6-4432-961D-5E27B8E1D7C2}"/>
                  </a:ext>
                </a:extLst>
              </p:cNvPr>
              <p:cNvSpPr/>
              <p:nvPr/>
            </p:nvSpPr>
            <p:spPr>
              <a:xfrm>
                <a:off x="7391018" y="3086134"/>
                <a:ext cx="551783" cy="368151"/>
              </a:xfrm>
              <a:custGeom>
                <a:avLst/>
                <a:gdLst/>
                <a:ahLst/>
                <a:cxnLst/>
                <a:rect l="l" t="t" r="r" b="b"/>
                <a:pathLst>
                  <a:path w="551783" h="368151" extrusionOk="0">
                    <a:moveTo>
                      <a:pt x="539591" y="366678"/>
                    </a:moveTo>
                    <a:lnTo>
                      <a:pt x="12192" y="61878"/>
                    </a:lnTo>
                    <a:cubicBezTo>
                      <a:pt x="4658" y="56515"/>
                      <a:pt x="133" y="47886"/>
                      <a:pt x="0" y="38637"/>
                    </a:cubicBezTo>
                    <a:lnTo>
                      <a:pt x="0" y="10824"/>
                    </a:lnTo>
                    <a:cubicBezTo>
                      <a:pt x="0" y="1870"/>
                      <a:pt x="5429" y="-2321"/>
                      <a:pt x="12192" y="1299"/>
                    </a:cubicBezTo>
                    <a:lnTo>
                      <a:pt x="539591" y="306099"/>
                    </a:lnTo>
                    <a:cubicBezTo>
                      <a:pt x="547135" y="311490"/>
                      <a:pt x="551669" y="320158"/>
                      <a:pt x="551784" y="329435"/>
                    </a:cubicBezTo>
                    <a:lnTo>
                      <a:pt x="551784" y="357248"/>
                    </a:lnTo>
                    <a:cubicBezTo>
                      <a:pt x="551784" y="366487"/>
                      <a:pt x="546354" y="370583"/>
                      <a:pt x="539591" y="36667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5" name="Google Shape;3644;p38">
                <a:extLst>
                  <a:ext uri="{FF2B5EF4-FFF2-40B4-BE49-F238E27FC236}">
                    <a16:creationId xmlns:a16="http://schemas.microsoft.com/office/drawing/2014/main" id="{B4ABE0AA-D806-40EB-AEE4-AD240878D021}"/>
                  </a:ext>
                </a:extLst>
              </p:cNvPr>
              <p:cNvSpPr/>
              <p:nvPr/>
            </p:nvSpPr>
            <p:spPr>
              <a:xfrm>
                <a:off x="7391018" y="3191616"/>
                <a:ext cx="551783" cy="368230"/>
              </a:xfrm>
              <a:custGeom>
                <a:avLst/>
                <a:gdLst/>
                <a:ahLst/>
                <a:cxnLst/>
                <a:rect l="l" t="t" r="r" b="b"/>
                <a:pathLst>
                  <a:path w="551783" h="368230" extrusionOk="0">
                    <a:moveTo>
                      <a:pt x="539591" y="366733"/>
                    </a:moveTo>
                    <a:lnTo>
                      <a:pt x="12192" y="61933"/>
                    </a:lnTo>
                    <a:cubicBezTo>
                      <a:pt x="4648" y="56542"/>
                      <a:pt x="114" y="47874"/>
                      <a:pt x="0" y="38597"/>
                    </a:cubicBezTo>
                    <a:lnTo>
                      <a:pt x="0" y="10784"/>
                    </a:lnTo>
                    <a:cubicBezTo>
                      <a:pt x="0" y="1831"/>
                      <a:pt x="5429" y="-2265"/>
                      <a:pt x="12192" y="1259"/>
                    </a:cubicBezTo>
                    <a:lnTo>
                      <a:pt x="539591" y="306059"/>
                    </a:lnTo>
                    <a:cubicBezTo>
                      <a:pt x="547126" y="311422"/>
                      <a:pt x="551650" y="320051"/>
                      <a:pt x="551784" y="329300"/>
                    </a:cubicBezTo>
                    <a:lnTo>
                      <a:pt x="551784" y="357113"/>
                    </a:lnTo>
                    <a:cubicBezTo>
                      <a:pt x="551784" y="366447"/>
                      <a:pt x="546354" y="370734"/>
                      <a:pt x="539591" y="366733"/>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6" name="Google Shape;3645;p38">
                <a:extLst>
                  <a:ext uri="{FF2B5EF4-FFF2-40B4-BE49-F238E27FC236}">
                    <a16:creationId xmlns:a16="http://schemas.microsoft.com/office/drawing/2014/main" id="{F0C25DB4-37DC-47A5-BD2A-0D7F0F171B00}"/>
                  </a:ext>
                </a:extLst>
              </p:cNvPr>
              <p:cNvSpPr/>
              <p:nvPr/>
            </p:nvSpPr>
            <p:spPr>
              <a:xfrm>
                <a:off x="7391018" y="3297399"/>
                <a:ext cx="413670" cy="288153"/>
              </a:xfrm>
              <a:custGeom>
                <a:avLst/>
                <a:gdLst/>
                <a:ahLst/>
                <a:cxnLst/>
                <a:rect l="l" t="t" r="r" b="b"/>
                <a:pathLst>
                  <a:path w="413670" h="288153" extrusionOk="0">
                    <a:moveTo>
                      <a:pt x="401479" y="286668"/>
                    </a:moveTo>
                    <a:lnTo>
                      <a:pt x="12192" y="61878"/>
                    </a:lnTo>
                    <a:cubicBezTo>
                      <a:pt x="4658" y="56515"/>
                      <a:pt x="133" y="47885"/>
                      <a:pt x="0" y="38637"/>
                    </a:cubicBezTo>
                    <a:lnTo>
                      <a:pt x="0" y="10824"/>
                    </a:lnTo>
                    <a:cubicBezTo>
                      <a:pt x="0" y="1870"/>
                      <a:pt x="5429" y="-2321"/>
                      <a:pt x="12192" y="1299"/>
                    </a:cubicBezTo>
                    <a:lnTo>
                      <a:pt x="401479" y="226851"/>
                    </a:lnTo>
                    <a:cubicBezTo>
                      <a:pt x="409023" y="232242"/>
                      <a:pt x="413556" y="240910"/>
                      <a:pt x="413671" y="250187"/>
                    </a:cubicBezTo>
                    <a:lnTo>
                      <a:pt x="413671" y="277905"/>
                    </a:lnTo>
                    <a:cubicBezTo>
                      <a:pt x="413671" y="286477"/>
                      <a:pt x="408242" y="290573"/>
                      <a:pt x="401479" y="28666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7" name="Google Shape;3646;p38">
                <a:extLst>
                  <a:ext uri="{FF2B5EF4-FFF2-40B4-BE49-F238E27FC236}">
                    <a16:creationId xmlns:a16="http://schemas.microsoft.com/office/drawing/2014/main" id="{3CDA4C78-1F66-44EE-8A1A-AD7EFBFC7BBB}"/>
                  </a:ext>
                </a:extLst>
              </p:cNvPr>
              <p:cNvSpPr/>
              <p:nvPr/>
            </p:nvSpPr>
            <p:spPr>
              <a:xfrm>
                <a:off x="7391400" y="3447774"/>
                <a:ext cx="551783" cy="685927"/>
              </a:xfrm>
              <a:custGeom>
                <a:avLst/>
                <a:gdLst/>
                <a:ahLst/>
                <a:cxnLst/>
                <a:rect l="l" t="t" r="r" b="b"/>
                <a:pathLst>
                  <a:path w="551783" h="685927" extrusionOk="0">
                    <a:moveTo>
                      <a:pt x="527018" y="683027"/>
                    </a:moveTo>
                    <a:lnTo>
                      <a:pt x="23908" y="392515"/>
                    </a:lnTo>
                    <a:cubicBezTo>
                      <a:pt x="9039" y="381675"/>
                      <a:pt x="172" y="364435"/>
                      <a:pt x="0" y="346033"/>
                    </a:cubicBezTo>
                    <a:lnTo>
                      <a:pt x="0" y="21326"/>
                    </a:lnTo>
                    <a:cubicBezTo>
                      <a:pt x="0" y="3419"/>
                      <a:pt x="10859" y="-4868"/>
                      <a:pt x="24289" y="2942"/>
                    </a:cubicBezTo>
                    <a:lnTo>
                      <a:pt x="527399" y="293359"/>
                    </a:lnTo>
                    <a:cubicBezTo>
                      <a:pt x="542430" y="304161"/>
                      <a:pt x="551469" y="321430"/>
                      <a:pt x="551783" y="339937"/>
                    </a:cubicBezTo>
                    <a:lnTo>
                      <a:pt x="551783" y="664549"/>
                    </a:lnTo>
                    <a:cubicBezTo>
                      <a:pt x="551402" y="682551"/>
                      <a:pt x="540448" y="690742"/>
                      <a:pt x="527018" y="68302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8" name="Google Shape;3647;p38">
                <a:extLst>
                  <a:ext uri="{FF2B5EF4-FFF2-40B4-BE49-F238E27FC236}">
                    <a16:creationId xmlns:a16="http://schemas.microsoft.com/office/drawing/2014/main" id="{C24D56E4-3B34-4AC3-9C99-8013CD096B76}"/>
                  </a:ext>
                </a:extLst>
              </p:cNvPr>
              <p:cNvSpPr/>
              <p:nvPr/>
            </p:nvSpPr>
            <p:spPr>
              <a:xfrm>
                <a:off x="7391018" y="3899093"/>
                <a:ext cx="551783" cy="368152"/>
              </a:xfrm>
              <a:custGeom>
                <a:avLst/>
                <a:gdLst/>
                <a:ahLst/>
                <a:cxnLst/>
                <a:rect l="l" t="t" r="r" b="b"/>
                <a:pathLst>
                  <a:path w="551783" h="368152" extrusionOk="0">
                    <a:moveTo>
                      <a:pt x="539591" y="366678"/>
                    </a:moveTo>
                    <a:lnTo>
                      <a:pt x="12192" y="61878"/>
                    </a:lnTo>
                    <a:cubicBezTo>
                      <a:pt x="4658" y="56515"/>
                      <a:pt x="133" y="47886"/>
                      <a:pt x="0" y="38637"/>
                    </a:cubicBezTo>
                    <a:lnTo>
                      <a:pt x="0" y="10824"/>
                    </a:lnTo>
                    <a:cubicBezTo>
                      <a:pt x="0" y="1870"/>
                      <a:pt x="5429" y="-2321"/>
                      <a:pt x="12192" y="1299"/>
                    </a:cubicBezTo>
                    <a:lnTo>
                      <a:pt x="539591" y="306099"/>
                    </a:lnTo>
                    <a:cubicBezTo>
                      <a:pt x="547135" y="311490"/>
                      <a:pt x="551669" y="320158"/>
                      <a:pt x="551784" y="329435"/>
                    </a:cubicBezTo>
                    <a:lnTo>
                      <a:pt x="551784" y="357248"/>
                    </a:lnTo>
                    <a:cubicBezTo>
                      <a:pt x="551784" y="366487"/>
                      <a:pt x="546354" y="370583"/>
                      <a:pt x="539591" y="36667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9" name="Google Shape;3648;p38">
                <a:extLst>
                  <a:ext uri="{FF2B5EF4-FFF2-40B4-BE49-F238E27FC236}">
                    <a16:creationId xmlns:a16="http://schemas.microsoft.com/office/drawing/2014/main" id="{DEDD21A5-FF57-41FF-B6CA-456E74AF9DB8}"/>
                  </a:ext>
                </a:extLst>
              </p:cNvPr>
              <p:cNvSpPr/>
              <p:nvPr/>
            </p:nvSpPr>
            <p:spPr>
              <a:xfrm>
                <a:off x="7462456" y="2876264"/>
                <a:ext cx="257937" cy="241458"/>
              </a:xfrm>
              <a:custGeom>
                <a:avLst/>
                <a:gdLst/>
                <a:ahLst/>
                <a:cxnLst/>
                <a:rect l="l" t="t" r="r" b="b"/>
                <a:pathLst>
                  <a:path w="257937" h="241458" extrusionOk="0">
                    <a:moveTo>
                      <a:pt x="99632" y="92012"/>
                    </a:moveTo>
                    <a:lnTo>
                      <a:pt x="64294" y="1048"/>
                    </a:lnTo>
                    <a:lnTo>
                      <a:pt x="0" y="92488"/>
                    </a:lnTo>
                    <a:lnTo>
                      <a:pt x="70580" y="133255"/>
                    </a:lnTo>
                    <a:lnTo>
                      <a:pt x="128588" y="166783"/>
                    </a:lnTo>
                    <a:lnTo>
                      <a:pt x="257937" y="241459"/>
                    </a:lnTo>
                    <a:lnTo>
                      <a:pt x="164306" y="0"/>
                    </a:lnTo>
                    <a:lnTo>
                      <a:pt x="99632" y="920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0" name="Google Shape;3649;p38">
                <a:extLst>
                  <a:ext uri="{FF2B5EF4-FFF2-40B4-BE49-F238E27FC236}">
                    <a16:creationId xmlns:a16="http://schemas.microsoft.com/office/drawing/2014/main" id="{10110610-94B5-45F9-87D7-A94C847DA6F6}"/>
                  </a:ext>
                </a:extLst>
              </p:cNvPr>
              <p:cNvSpPr/>
              <p:nvPr/>
            </p:nvSpPr>
            <p:spPr>
              <a:xfrm rot="-1801764">
                <a:off x="7788337" y="2912905"/>
                <a:ext cx="68709" cy="119146"/>
              </a:xfrm>
              <a:custGeom>
                <a:avLst/>
                <a:gdLst/>
                <a:ahLst/>
                <a:cxnLst/>
                <a:rect l="l" t="t" r="r" b="b"/>
                <a:pathLst>
                  <a:path w="68770" h="119252" extrusionOk="0">
                    <a:moveTo>
                      <a:pt x="68771" y="59627"/>
                    </a:moveTo>
                    <a:cubicBezTo>
                      <a:pt x="68771" y="92557"/>
                      <a:pt x="53376" y="119253"/>
                      <a:pt x="34386" y="119253"/>
                    </a:cubicBezTo>
                    <a:cubicBezTo>
                      <a:pt x="15395" y="119253"/>
                      <a:pt x="0" y="92557"/>
                      <a:pt x="0" y="59627"/>
                    </a:cubicBezTo>
                    <a:cubicBezTo>
                      <a:pt x="0" y="26696"/>
                      <a:pt x="15395" y="0"/>
                      <a:pt x="34386" y="0"/>
                    </a:cubicBezTo>
                    <a:cubicBezTo>
                      <a:pt x="53376" y="0"/>
                      <a:pt x="68771" y="26696"/>
                      <a:pt x="68771" y="5962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1" name="Google Shape;3650;p38">
                <a:extLst>
                  <a:ext uri="{FF2B5EF4-FFF2-40B4-BE49-F238E27FC236}">
                    <a16:creationId xmlns:a16="http://schemas.microsoft.com/office/drawing/2014/main" id="{B264354F-1BBA-47FB-A6C8-843C3193100A}"/>
                  </a:ext>
                </a:extLst>
              </p:cNvPr>
              <p:cNvSpPr/>
              <p:nvPr/>
            </p:nvSpPr>
            <p:spPr>
              <a:xfrm>
                <a:off x="7466171" y="3701224"/>
                <a:ext cx="257936" cy="241363"/>
              </a:xfrm>
              <a:custGeom>
                <a:avLst/>
                <a:gdLst/>
                <a:ahLst/>
                <a:cxnLst/>
                <a:rect l="l" t="t" r="r" b="b"/>
                <a:pathLst>
                  <a:path w="257936" h="241363" extrusionOk="0">
                    <a:moveTo>
                      <a:pt x="99536" y="92012"/>
                    </a:moveTo>
                    <a:lnTo>
                      <a:pt x="64294" y="1048"/>
                    </a:lnTo>
                    <a:lnTo>
                      <a:pt x="0" y="92488"/>
                    </a:lnTo>
                    <a:lnTo>
                      <a:pt x="70580" y="133255"/>
                    </a:lnTo>
                    <a:lnTo>
                      <a:pt x="128588" y="166688"/>
                    </a:lnTo>
                    <a:lnTo>
                      <a:pt x="257937" y="241364"/>
                    </a:lnTo>
                    <a:lnTo>
                      <a:pt x="164211" y="0"/>
                    </a:lnTo>
                    <a:lnTo>
                      <a:pt x="99536" y="920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2" name="Google Shape;3651;p38">
                <a:extLst>
                  <a:ext uri="{FF2B5EF4-FFF2-40B4-BE49-F238E27FC236}">
                    <a16:creationId xmlns:a16="http://schemas.microsoft.com/office/drawing/2014/main" id="{52E23237-5EC2-4FD7-931F-57DB577E90B4}"/>
                  </a:ext>
                </a:extLst>
              </p:cNvPr>
              <p:cNvSpPr/>
              <p:nvPr/>
            </p:nvSpPr>
            <p:spPr>
              <a:xfrm rot="-1790023">
                <a:off x="7807389" y="3748630"/>
                <a:ext cx="69009" cy="119667"/>
              </a:xfrm>
              <a:custGeom>
                <a:avLst/>
                <a:gdLst/>
                <a:ahLst/>
                <a:cxnLst/>
                <a:rect l="l" t="t" r="r" b="b"/>
                <a:pathLst>
                  <a:path w="69007" h="119663" extrusionOk="0">
                    <a:moveTo>
                      <a:pt x="69009" y="59833"/>
                    </a:moveTo>
                    <a:cubicBezTo>
                      <a:pt x="69009" y="92877"/>
                      <a:pt x="53561" y="119665"/>
                      <a:pt x="34505" y="119665"/>
                    </a:cubicBezTo>
                    <a:cubicBezTo>
                      <a:pt x="15450" y="119665"/>
                      <a:pt x="2" y="92877"/>
                      <a:pt x="2" y="59833"/>
                    </a:cubicBezTo>
                    <a:cubicBezTo>
                      <a:pt x="2" y="26789"/>
                      <a:pt x="15450" y="1"/>
                      <a:pt x="34505" y="1"/>
                    </a:cubicBezTo>
                    <a:cubicBezTo>
                      <a:pt x="53561" y="1"/>
                      <a:pt x="69009" y="26789"/>
                      <a:pt x="69009" y="59833"/>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3" name="Google Shape;3652;p38">
                <a:extLst>
                  <a:ext uri="{FF2B5EF4-FFF2-40B4-BE49-F238E27FC236}">
                    <a16:creationId xmlns:a16="http://schemas.microsoft.com/office/drawing/2014/main" id="{E490DDD9-C044-412F-AFE3-B7C4858A1034}"/>
                  </a:ext>
                </a:extLst>
              </p:cNvPr>
              <p:cNvSpPr/>
              <p:nvPr/>
            </p:nvSpPr>
            <p:spPr>
              <a:xfrm>
                <a:off x="5996654" y="1854288"/>
                <a:ext cx="1266348" cy="1335535"/>
              </a:xfrm>
              <a:custGeom>
                <a:avLst/>
                <a:gdLst/>
                <a:ahLst/>
                <a:cxnLst/>
                <a:rect l="l" t="t" r="r" b="b"/>
                <a:pathLst>
                  <a:path w="1266348" h="1335535" extrusionOk="0">
                    <a:moveTo>
                      <a:pt x="1244537" y="1332871"/>
                    </a:moveTo>
                    <a:lnTo>
                      <a:pt x="21907" y="630498"/>
                    </a:lnTo>
                    <a:cubicBezTo>
                      <a:pt x="8382" y="620868"/>
                      <a:pt x="257" y="605380"/>
                      <a:pt x="0" y="588778"/>
                    </a:cubicBezTo>
                    <a:lnTo>
                      <a:pt x="0" y="19088"/>
                    </a:lnTo>
                    <a:cubicBezTo>
                      <a:pt x="0" y="3086"/>
                      <a:pt x="9525" y="-4343"/>
                      <a:pt x="21907" y="2610"/>
                    </a:cubicBezTo>
                    <a:lnTo>
                      <a:pt x="1244537" y="704983"/>
                    </a:lnTo>
                    <a:cubicBezTo>
                      <a:pt x="1257995" y="714651"/>
                      <a:pt x="1266092" y="730129"/>
                      <a:pt x="1266349" y="746703"/>
                    </a:cubicBezTo>
                    <a:lnTo>
                      <a:pt x="1266349" y="1316393"/>
                    </a:lnTo>
                    <a:cubicBezTo>
                      <a:pt x="1266349" y="1332491"/>
                      <a:pt x="1256538" y="1339920"/>
                      <a:pt x="1244537" y="13328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4" name="Google Shape;3653;p38">
                <a:extLst>
                  <a:ext uri="{FF2B5EF4-FFF2-40B4-BE49-F238E27FC236}">
                    <a16:creationId xmlns:a16="http://schemas.microsoft.com/office/drawing/2014/main" id="{ACA500FB-5086-4611-BAE6-7E45655A3B44}"/>
                  </a:ext>
                </a:extLst>
              </p:cNvPr>
              <p:cNvSpPr/>
              <p:nvPr/>
            </p:nvSpPr>
            <p:spPr>
              <a:xfrm>
                <a:off x="6187916" y="2312479"/>
                <a:ext cx="441007" cy="412813"/>
              </a:xfrm>
              <a:custGeom>
                <a:avLst/>
                <a:gdLst/>
                <a:ahLst/>
                <a:cxnLst/>
                <a:rect l="l" t="t" r="r" b="b"/>
                <a:pathLst>
                  <a:path w="441007" h="412813" extrusionOk="0">
                    <a:moveTo>
                      <a:pt x="170307" y="157353"/>
                    </a:moveTo>
                    <a:lnTo>
                      <a:pt x="109919" y="1810"/>
                    </a:lnTo>
                    <a:lnTo>
                      <a:pt x="0" y="158210"/>
                    </a:lnTo>
                    <a:lnTo>
                      <a:pt x="120682" y="227838"/>
                    </a:lnTo>
                    <a:lnTo>
                      <a:pt x="219837" y="285083"/>
                    </a:lnTo>
                    <a:lnTo>
                      <a:pt x="441008" y="412813"/>
                    </a:lnTo>
                    <a:lnTo>
                      <a:pt x="280797" y="0"/>
                    </a:lnTo>
                    <a:lnTo>
                      <a:pt x="170307" y="15735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5" name="Google Shape;3654;p38">
                <a:extLst>
                  <a:ext uri="{FF2B5EF4-FFF2-40B4-BE49-F238E27FC236}">
                    <a16:creationId xmlns:a16="http://schemas.microsoft.com/office/drawing/2014/main" id="{1E62EB11-B9AA-4381-AF79-08E1E9CF3613}"/>
                  </a:ext>
                </a:extLst>
              </p:cNvPr>
              <p:cNvSpPr/>
              <p:nvPr/>
            </p:nvSpPr>
            <p:spPr>
              <a:xfrm rot="-1801764">
                <a:off x="6969573" y="2537060"/>
                <a:ext cx="117623" cy="203653"/>
              </a:xfrm>
              <a:custGeom>
                <a:avLst/>
                <a:gdLst/>
                <a:ahLst/>
                <a:cxnLst/>
                <a:rect l="l" t="t" r="r" b="b"/>
                <a:pathLst>
                  <a:path w="117728" h="203834" extrusionOk="0">
                    <a:moveTo>
                      <a:pt x="117729" y="101918"/>
                    </a:moveTo>
                    <a:cubicBezTo>
                      <a:pt x="117729" y="158205"/>
                      <a:pt x="91374" y="203835"/>
                      <a:pt x="58864" y="203835"/>
                    </a:cubicBezTo>
                    <a:cubicBezTo>
                      <a:pt x="26354" y="203835"/>
                      <a:pt x="0" y="158205"/>
                      <a:pt x="0" y="101918"/>
                    </a:cubicBezTo>
                    <a:cubicBezTo>
                      <a:pt x="0" y="45630"/>
                      <a:pt x="26354" y="0"/>
                      <a:pt x="58864" y="0"/>
                    </a:cubicBezTo>
                    <a:cubicBezTo>
                      <a:pt x="91374" y="0"/>
                      <a:pt x="117729" y="45630"/>
                      <a:pt x="117729" y="101918"/>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02" name="Google Shape;3655;p38">
              <a:extLst>
                <a:ext uri="{FF2B5EF4-FFF2-40B4-BE49-F238E27FC236}">
                  <a16:creationId xmlns:a16="http://schemas.microsoft.com/office/drawing/2014/main" id="{CA93FB6C-F2D1-4F90-80F7-15C5D62C1E5A}"/>
                </a:ext>
              </a:extLst>
            </p:cNvPr>
            <p:cNvSpPr/>
            <p:nvPr/>
          </p:nvSpPr>
          <p:spPr>
            <a:xfrm>
              <a:off x="4124355" y="1157329"/>
              <a:ext cx="276891" cy="1108478"/>
            </a:xfrm>
            <a:custGeom>
              <a:avLst/>
              <a:gdLst/>
              <a:ahLst/>
              <a:cxnLst/>
              <a:rect l="l" t="t" r="r" b="b"/>
              <a:pathLst>
                <a:path w="276891" h="1108478" extrusionOk="0">
                  <a:moveTo>
                    <a:pt x="276892" y="217170"/>
                  </a:moveTo>
                  <a:lnTo>
                    <a:pt x="276892" y="1070610"/>
                  </a:lnTo>
                  <a:cubicBezTo>
                    <a:pt x="276892" y="1102424"/>
                    <a:pt x="257842" y="1117092"/>
                    <a:pt x="233648" y="1103281"/>
                  </a:cubicBezTo>
                  <a:lnTo>
                    <a:pt x="0" y="968693"/>
                  </a:lnTo>
                  <a:lnTo>
                    <a:pt x="0" y="0"/>
                  </a:lnTo>
                  <a:lnTo>
                    <a:pt x="233648" y="134779"/>
                  </a:lnTo>
                  <a:cubicBezTo>
                    <a:pt x="257461" y="148590"/>
                    <a:pt x="276892" y="185642"/>
                    <a:pt x="276892" y="217170"/>
                  </a:cubicBezTo>
                  <a:close/>
                </a:path>
              </a:pathLst>
            </a:custGeom>
            <a:solidFill>
              <a:srgbClr val="000000">
                <a:alpha val="471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 name="Google Shape;3656;p38">
              <a:extLst>
                <a:ext uri="{FF2B5EF4-FFF2-40B4-BE49-F238E27FC236}">
                  <a16:creationId xmlns:a16="http://schemas.microsoft.com/office/drawing/2014/main" id="{7C118D08-EA6B-445C-A208-D2A32DF17E41}"/>
                </a:ext>
              </a:extLst>
            </p:cNvPr>
            <p:cNvSpPr/>
            <p:nvPr/>
          </p:nvSpPr>
          <p:spPr>
            <a:xfrm>
              <a:off x="3407027" y="665933"/>
              <a:ext cx="814853" cy="1408939"/>
            </a:xfrm>
            <a:custGeom>
              <a:avLst/>
              <a:gdLst/>
              <a:ahLst/>
              <a:cxnLst/>
              <a:rect l="l" t="t" r="r" b="b"/>
              <a:pathLst>
                <a:path w="814853" h="1408939" extrusionOk="0">
                  <a:moveTo>
                    <a:pt x="771144" y="419483"/>
                  </a:moveTo>
                  <a:lnTo>
                    <a:pt x="53340" y="5050"/>
                  </a:lnTo>
                  <a:cubicBezTo>
                    <a:pt x="45901" y="-81"/>
                    <a:pt x="36462" y="-1389"/>
                    <a:pt x="27908" y="1526"/>
                  </a:cubicBezTo>
                  <a:lnTo>
                    <a:pt x="27908" y="1526"/>
                  </a:lnTo>
                  <a:cubicBezTo>
                    <a:pt x="25956" y="2313"/>
                    <a:pt x="24136" y="3372"/>
                    <a:pt x="22479" y="4669"/>
                  </a:cubicBezTo>
                  <a:lnTo>
                    <a:pt x="0" y="17718"/>
                  </a:lnTo>
                  <a:lnTo>
                    <a:pt x="10477" y="31720"/>
                  </a:lnTo>
                  <a:cubicBezTo>
                    <a:pt x="10477" y="33625"/>
                    <a:pt x="10477" y="35625"/>
                    <a:pt x="10477" y="37721"/>
                  </a:cubicBezTo>
                  <a:lnTo>
                    <a:pt x="10477" y="891161"/>
                  </a:lnTo>
                  <a:cubicBezTo>
                    <a:pt x="10477" y="922974"/>
                    <a:pt x="29527" y="959931"/>
                    <a:pt x="53721" y="973743"/>
                  </a:cubicBezTo>
                  <a:lnTo>
                    <a:pt x="757904" y="1380365"/>
                  </a:lnTo>
                  <a:lnTo>
                    <a:pt x="766858" y="1408940"/>
                  </a:lnTo>
                  <a:lnTo>
                    <a:pt x="797624" y="1391700"/>
                  </a:lnTo>
                  <a:cubicBezTo>
                    <a:pt x="799176" y="1391004"/>
                    <a:pt x="800643" y="1390147"/>
                    <a:pt x="802005" y="1389128"/>
                  </a:cubicBezTo>
                  <a:lnTo>
                    <a:pt x="802005" y="1389128"/>
                  </a:lnTo>
                  <a:cubicBezTo>
                    <a:pt x="811178" y="1380508"/>
                    <a:pt x="815854" y="1368135"/>
                    <a:pt x="814673" y="1355600"/>
                  </a:cubicBezTo>
                  <a:lnTo>
                    <a:pt x="814673" y="502160"/>
                  </a:lnTo>
                  <a:cubicBezTo>
                    <a:pt x="814388" y="470442"/>
                    <a:pt x="795052" y="433294"/>
                    <a:pt x="771144" y="419483"/>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 name="Google Shape;3657;p38">
              <a:extLst>
                <a:ext uri="{FF2B5EF4-FFF2-40B4-BE49-F238E27FC236}">
                  <a16:creationId xmlns:a16="http://schemas.microsoft.com/office/drawing/2014/main" id="{80AD8451-D95C-44B3-8A81-A18B3037244D}"/>
                </a:ext>
              </a:extLst>
            </p:cNvPr>
            <p:cNvSpPr/>
            <p:nvPr/>
          </p:nvSpPr>
          <p:spPr>
            <a:xfrm>
              <a:off x="3387120" y="682740"/>
              <a:ext cx="804386" cy="1393465"/>
            </a:xfrm>
            <a:custGeom>
              <a:avLst/>
              <a:gdLst/>
              <a:ahLst/>
              <a:cxnLst/>
              <a:rect l="l" t="t" r="r" b="b"/>
              <a:pathLst>
                <a:path w="804386" h="1393465" extrusionOk="0">
                  <a:moveTo>
                    <a:pt x="761143" y="1388323"/>
                  </a:moveTo>
                  <a:lnTo>
                    <a:pt x="43244" y="973890"/>
                  </a:lnTo>
                  <a:cubicBezTo>
                    <a:pt x="19431" y="960079"/>
                    <a:pt x="0" y="923122"/>
                    <a:pt x="0" y="891213"/>
                  </a:cubicBezTo>
                  <a:lnTo>
                    <a:pt x="0" y="37869"/>
                  </a:lnTo>
                  <a:cubicBezTo>
                    <a:pt x="0" y="6055"/>
                    <a:pt x="19050" y="-8613"/>
                    <a:pt x="43244" y="5198"/>
                  </a:cubicBezTo>
                  <a:lnTo>
                    <a:pt x="761143" y="419631"/>
                  </a:lnTo>
                  <a:cubicBezTo>
                    <a:pt x="785050" y="433442"/>
                    <a:pt x="804386" y="470399"/>
                    <a:pt x="804386" y="502308"/>
                  </a:cubicBezTo>
                  <a:lnTo>
                    <a:pt x="804386" y="1355652"/>
                  </a:lnTo>
                  <a:cubicBezTo>
                    <a:pt x="804386" y="1387085"/>
                    <a:pt x="785050" y="1402134"/>
                    <a:pt x="761143" y="1388323"/>
                  </a:cubicBezTo>
                  <a:close/>
                </a:path>
              </a:pathLst>
            </a:custGeom>
            <a:solidFill>
              <a:srgbClr val="F5F7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 name="Google Shape;3658;p38">
              <a:extLst>
                <a:ext uri="{FF2B5EF4-FFF2-40B4-BE49-F238E27FC236}">
                  <a16:creationId xmlns:a16="http://schemas.microsoft.com/office/drawing/2014/main" id="{43E92CA0-BC13-4BC1-AAAF-50D8AF586404}"/>
                </a:ext>
              </a:extLst>
            </p:cNvPr>
            <p:cNvSpPr/>
            <p:nvPr/>
          </p:nvSpPr>
          <p:spPr>
            <a:xfrm>
              <a:off x="3499610" y="847672"/>
              <a:ext cx="17240" cy="769048"/>
            </a:xfrm>
            <a:custGeom>
              <a:avLst/>
              <a:gdLst/>
              <a:ahLst/>
              <a:cxnLst/>
              <a:rect l="l" t="t" r="r" b="b"/>
              <a:pathLst>
                <a:path w="17240" h="769048" extrusionOk="0">
                  <a:moveTo>
                    <a:pt x="0" y="759047"/>
                  </a:moveTo>
                  <a:lnTo>
                    <a:pt x="17240" y="769048"/>
                  </a:lnTo>
                  <a:lnTo>
                    <a:pt x="17240"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 name="Google Shape;3659;p38">
              <a:extLst>
                <a:ext uri="{FF2B5EF4-FFF2-40B4-BE49-F238E27FC236}">
                  <a16:creationId xmlns:a16="http://schemas.microsoft.com/office/drawing/2014/main" id="{BCA0382F-085F-4AF0-895C-E1B19CC0F85E}"/>
                </a:ext>
              </a:extLst>
            </p:cNvPr>
            <p:cNvSpPr/>
            <p:nvPr/>
          </p:nvSpPr>
          <p:spPr>
            <a:xfrm>
              <a:off x="3477988" y="1035502"/>
              <a:ext cx="60483" cy="177021"/>
            </a:xfrm>
            <a:custGeom>
              <a:avLst/>
              <a:gdLst/>
              <a:ahLst/>
              <a:cxnLst/>
              <a:rect l="l" t="t" r="r" b="b"/>
              <a:pathLst>
                <a:path w="60483" h="177021" extrusionOk="0">
                  <a:moveTo>
                    <a:pt x="30289" y="173358"/>
                  </a:moveTo>
                  <a:lnTo>
                    <a:pt x="30289" y="173358"/>
                  </a:lnTo>
                  <a:cubicBezTo>
                    <a:pt x="11573" y="160004"/>
                    <a:pt x="324" y="138535"/>
                    <a:pt x="0" y="115541"/>
                  </a:cubicBezTo>
                  <a:lnTo>
                    <a:pt x="0" y="26483"/>
                  </a:lnTo>
                  <a:cubicBezTo>
                    <a:pt x="0" y="4194"/>
                    <a:pt x="13525" y="-5998"/>
                    <a:pt x="30289" y="3623"/>
                  </a:cubicBezTo>
                  <a:lnTo>
                    <a:pt x="30289" y="3623"/>
                  </a:lnTo>
                  <a:cubicBezTo>
                    <a:pt x="48949" y="17022"/>
                    <a:pt x="60150" y="38472"/>
                    <a:pt x="60484" y="61439"/>
                  </a:cubicBezTo>
                  <a:lnTo>
                    <a:pt x="60484" y="150498"/>
                  </a:lnTo>
                  <a:cubicBezTo>
                    <a:pt x="60484" y="172787"/>
                    <a:pt x="46958" y="183074"/>
                    <a:pt x="30289" y="173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 name="Google Shape;3660;p38">
              <a:extLst>
                <a:ext uri="{FF2B5EF4-FFF2-40B4-BE49-F238E27FC236}">
                  <a16:creationId xmlns:a16="http://schemas.microsoft.com/office/drawing/2014/main" id="{DAB5724A-375D-4C2C-8278-DEBBF49606A8}"/>
                </a:ext>
              </a:extLst>
            </p:cNvPr>
            <p:cNvSpPr/>
            <p:nvPr/>
          </p:nvSpPr>
          <p:spPr>
            <a:xfrm>
              <a:off x="3684776" y="951970"/>
              <a:ext cx="17335" cy="768953"/>
            </a:xfrm>
            <a:custGeom>
              <a:avLst/>
              <a:gdLst/>
              <a:ahLst/>
              <a:cxnLst/>
              <a:rect l="l" t="t" r="r" b="b"/>
              <a:pathLst>
                <a:path w="17335" h="768953" extrusionOk="0">
                  <a:moveTo>
                    <a:pt x="0" y="758952"/>
                  </a:moveTo>
                  <a:lnTo>
                    <a:pt x="17336" y="768953"/>
                  </a:lnTo>
                  <a:lnTo>
                    <a:pt x="17336" y="10001"/>
                  </a:lnTo>
                  <a:lnTo>
                    <a:pt x="0" y="0"/>
                  </a:lnTo>
                  <a:lnTo>
                    <a:pt x="0" y="75895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 name="Google Shape;3661;p38">
              <a:extLst>
                <a:ext uri="{FF2B5EF4-FFF2-40B4-BE49-F238E27FC236}">
                  <a16:creationId xmlns:a16="http://schemas.microsoft.com/office/drawing/2014/main" id="{A8989F9C-552F-4EB6-A10C-E298C9E522B7}"/>
                </a:ext>
              </a:extLst>
            </p:cNvPr>
            <p:cNvSpPr/>
            <p:nvPr/>
          </p:nvSpPr>
          <p:spPr>
            <a:xfrm>
              <a:off x="3663154" y="1389355"/>
              <a:ext cx="60579" cy="177060"/>
            </a:xfrm>
            <a:custGeom>
              <a:avLst/>
              <a:gdLst/>
              <a:ahLst/>
              <a:cxnLst/>
              <a:rect l="l" t="t" r="r" b="b"/>
              <a:pathLst>
                <a:path w="60579" h="177060" extrusionOk="0">
                  <a:moveTo>
                    <a:pt x="30289" y="173453"/>
                  </a:moveTo>
                  <a:lnTo>
                    <a:pt x="30289" y="173453"/>
                  </a:lnTo>
                  <a:cubicBezTo>
                    <a:pt x="11621" y="160014"/>
                    <a:pt x="391" y="138544"/>
                    <a:pt x="0" y="115541"/>
                  </a:cubicBezTo>
                  <a:lnTo>
                    <a:pt x="0" y="26483"/>
                  </a:lnTo>
                  <a:cubicBezTo>
                    <a:pt x="0" y="4194"/>
                    <a:pt x="13621" y="-5998"/>
                    <a:pt x="30289" y="3623"/>
                  </a:cubicBezTo>
                  <a:lnTo>
                    <a:pt x="30289" y="3623"/>
                  </a:lnTo>
                  <a:cubicBezTo>
                    <a:pt x="48987" y="17005"/>
                    <a:pt x="60217" y="38456"/>
                    <a:pt x="60579" y="61439"/>
                  </a:cubicBezTo>
                  <a:lnTo>
                    <a:pt x="60579" y="150498"/>
                  </a:lnTo>
                  <a:cubicBezTo>
                    <a:pt x="60579" y="172787"/>
                    <a:pt x="47053" y="183074"/>
                    <a:pt x="30289" y="1734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 name="Google Shape;3662;p38">
              <a:extLst>
                <a:ext uri="{FF2B5EF4-FFF2-40B4-BE49-F238E27FC236}">
                  <a16:creationId xmlns:a16="http://schemas.microsoft.com/office/drawing/2014/main" id="{98C2493B-F8AF-45D4-848A-5CD6DDEE3356}"/>
                </a:ext>
              </a:extLst>
            </p:cNvPr>
            <p:cNvSpPr/>
            <p:nvPr/>
          </p:nvSpPr>
          <p:spPr>
            <a:xfrm>
              <a:off x="3870037" y="1058841"/>
              <a:ext cx="17335" cy="769048"/>
            </a:xfrm>
            <a:custGeom>
              <a:avLst/>
              <a:gdLst/>
              <a:ahLst/>
              <a:cxnLst/>
              <a:rect l="l" t="t" r="r" b="b"/>
              <a:pathLst>
                <a:path w="17335" h="769048" extrusionOk="0">
                  <a:moveTo>
                    <a:pt x="0" y="759047"/>
                  </a:moveTo>
                  <a:lnTo>
                    <a:pt x="17335" y="769049"/>
                  </a:lnTo>
                  <a:lnTo>
                    <a:pt x="17335"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 name="Google Shape;3663;p38">
              <a:extLst>
                <a:ext uri="{FF2B5EF4-FFF2-40B4-BE49-F238E27FC236}">
                  <a16:creationId xmlns:a16="http://schemas.microsoft.com/office/drawing/2014/main" id="{C87C10DD-07C1-4848-85AE-0BF1E490621B}"/>
                </a:ext>
              </a:extLst>
            </p:cNvPr>
            <p:cNvSpPr/>
            <p:nvPr/>
          </p:nvSpPr>
          <p:spPr>
            <a:xfrm>
              <a:off x="3848416" y="1146769"/>
              <a:ext cx="60579" cy="177060"/>
            </a:xfrm>
            <a:custGeom>
              <a:avLst/>
              <a:gdLst/>
              <a:ahLst/>
              <a:cxnLst/>
              <a:rect l="l" t="t" r="r" b="b"/>
              <a:pathLst>
                <a:path w="60579" h="177060" extrusionOk="0">
                  <a:moveTo>
                    <a:pt x="30289" y="173438"/>
                  </a:moveTo>
                  <a:lnTo>
                    <a:pt x="30289" y="173438"/>
                  </a:lnTo>
                  <a:cubicBezTo>
                    <a:pt x="11592" y="160055"/>
                    <a:pt x="362" y="138605"/>
                    <a:pt x="0" y="115621"/>
                  </a:cubicBezTo>
                  <a:lnTo>
                    <a:pt x="0" y="26562"/>
                  </a:lnTo>
                  <a:cubicBezTo>
                    <a:pt x="0" y="4274"/>
                    <a:pt x="13525" y="-6013"/>
                    <a:pt x="30289" y="3607"/>
                  </a:cubicBezTo>
                  <a:lnTo>
                    <a:pt x="30289" y="3607"/>
                  </a:lnTo>
                  <a:cubicBezTo>
                    <a:pt x="48958" y="17047"/>
                    <a:pt x="60188" y="38516"/>
                    <a:pt x="60579" y="61519"/>
                  </a:cubicBezTo>
                  <a:lnTo>
                    <a:pt x="60579" y="150578"/>
                  </a:lnTo>
                  <a:cubicBezTo>
                    <a:pt x="60579" y="172866"/>
                    <a:pt x="46958" y="183058"/>
                    <a:pt x="30289" y="1734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 name="Google Shape;3664;p38">
              <a:extLst>
                <a:ext uri="{FF2B5EF4-FFF2-40B4-BE49-F238E27FC236}">
                  <a16:creationId xmlns:a16="http://schemas.microsoft.com/office/drawing/2014/main" id="{A563D693-D0B3-49CF-9C67-194F5BF591C4}"/>
                </a:ext>
              </a:extLst>
            </p:cNvPr>
            <p:cNvSpPr/>
            <p:nvPr/>
          </p:nvSpPr>
          <p:spPr>
            <a:xfrm>
              <a:off x="4055299" y="1165807"/>
              <a:ext cx="17240" cy="768953"/>
            </a:xfrm>
            <a:custGeom>
              <a:avLst/>
              <a:gdLst/>
              <a:ahLst/>
              <a:cxnLst/>
              <a:rect l="l" t="t" r="r" b="b"/>
              <a:pathLst>
                <a:path w="17240" h="768953" extrusionOk="0">
                  <a:moveTo>
                    <a:pt x="0" y="759047"/>
                  </a:moveTo>
                  <a:lnTo>
                    <a:pt x="17240" y="768953"/>
                  </a:lnTo>
                  <a:lnTo>
                    <a:pt x="17240"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 name="Google Shape;3665;p38">
              <a:extLst>
                <a:ext uri="{FF2B5EF4-FFF2-40B4-BE49-F238E27FC236}">
                  <a16:creationId xmlns:a16="http://schemas.microsoft.com/office/drawing/2014/main" id="{65E88A01-C981-4B6F-8975-E030D796F86E}"/>
                </a:ext>
              </a:extLst>
            </p:cNvPr>
            <p:cNvSpPr/>
            <p:nvPr/>
          </p:nvSpPr>
          <p:spPr>
            <a:xfrm>
              <a:off x="4033677" y="1453459"/>
              <a:ext cx="60483" cy="177021"/>
            </a:xfrm>
            <a:custGeom>
              <a:avLst/>
              <a:gdLst/>
              <a:ahLst/>
              <a:cxnLst/>
              <a:rect l="l" t="t" r="r" b="b"/>
              <a:pathLst>
                <a:path w="60483" h="177021" extrusionOk="0">
                  <a:moveTo>
                    <a:pt x="30290" y="173358"/>
                  </a:moveTo>
                  <a:lnTo>
                    <a:pt x="30290" y="173358"/>
                  </a:lnTo>
                  <a:cubicBezTo>
                    <a:pt x="11573" y="160004"/>
                    <a:pt x="324" y="138535"/>
                    <a:pt x="0" y="115541"/>
                  </a:cubicBezTo>
                  <a:lnTo>
                    <a:pt x="0" y="26483"/>
                  </a:lnTo>
                  <a:cubicBezTo>
                    <a:pt x="0" y="4194"/>
                    <a:pt x="13525" y="-5998"/>
                    <a:pt x="30290" y="3623"/>
                  </a:cubicBezTo>
                  <a:lnTo>
                    <a:pt x="30290" y="3623"/>
                  </a:lnTo>
                  <a:cubicBezTo>
                    <a:pt x="48949" y="17024"/>
                    <a:pt x="60150" y="38475"/>
                    <a:pt x="60484" y="61439"/>
                  </a:cubicBezTo>
                  <a:lnTo>
                    <a:pt x="60484" y="150498"/>
                  </a:lnTo>
                  <a:cubicBezTo>
                    <a:pt x="60484" y="172787"/>
                    <a:pt x="46958" y="183074"/>
                    <a:pt x="30290" y="173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13" name="Google Shape;3666;p38">
              <a:extLst>
                <a:ext uri="{FF2B5EF4-FFF2-40B4-BE49-F238E27FC236}">
                  <a16:creationId xmlns:a16="http://schemas.microsoft.com/office/drawing/2014/main" id="{EEC82E1A-2101-49DC-9D43-606757121895}"/>
                </a:ext>
              </a:extLst>
            </p:cNvPr>
            <p:cNvGrpSpPr/>
            <p:nvPr/>
          </p:nvGrpSpPr>
          <p:grpSpPr>
            <a:xfrm>
              <a:off x="3457891" y="2611797"/>
              <a:ext cx="595122" cy="410622"/>
              <a:chOff x="5119116" y="3513772"/>
              <a:chExt cx="595122" cy="410622"/>
            </a:xfrm>
          </p:grpSpPr>
          <p:sp>
            <p:nvSpPr>
              <p:cNvPr id="232" name="Google Shape;3667;p38">
                <a:extLst>
                  <a:ext uri="{FF2B5EF4-FFF2-40B4-BE49-F238E27FC236}">
                    <a16:creationId xmlns:a16="http://schemas.microsoft.com/office/drawing/2014/main" id="{5F8566D6-03C2-4F31-B9BE-BE62B2BB9588}"/>
                  </a:ext>
                </a:extLst>
              </p:cNvPr>
              <p:cNvSpPr/>
              <p:nvPr/>
            </p:nvSpPr>
            <p:spPr>
              <a:xfrm>
                <a:off x="5119116" y="3618642"/>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3" name="Google Shape;3668;p38">
                <a:extLst>
                  <a:ext uri="{FF2B5EF4-FFF2-40B4-BE49-F238E27FC236}">
                    <a16:creationId xmlns:a16="http://schemas.microsoft.com/office/drawing/2014/main" id="{36C76518-8E96-4A07-9B9F-5085930FC416}"/>
                  </a:ext>
                </a:extLst>
              </p:cNvPr>
              <p:cNvSpPr/>
              <p:nvPr/>
            </p:nvSpPr>
            <p:spPr>
              <a:xfrm>
                <a:off x="5184648" y="3579304"/>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4" name="Google Shape;3669;p38">
                <a:extLst>
                  <a:ext uri="{FF2B5EF4-FFF2-40B4-BE49-F238E27FC236}">
                    <a16:creationId xmlns:a16="http://schemas.microsoft.com/office/drawing/2014/main" id="{6C8D76C8-D76B-4573-AC8B-2C3BA2EB1FD6}"/>
                  </a:ext>
                </a:extLst>
              </p:cNvPr>
              <p:cNvSpPr/>
              <p:nvPr/>
            </p:nvSpPr>
            <p:spPr>
              <a:xfrm>
                <a:off x="5184743" y="3664839"/>
                <a:ext cx="52292" cy="69627"/>
              </a:xfrm>
              <a:custGeom>
                <a:avLst/>
                <a:gdLst/>
                <a:ahLst/>
                <a:cxnLst/>
                <a:rect l="l" t="t" r="r" b="b"/>
                <a:pathLst>
                  <a:path w="52292" h="69627" extrusionOk="0">
                    <a:moveTo>
                      <a:pt x="0" y="69628"/>
                    </a:moveTo>
                    <a:lnTo>
                      <a:pt x="0" y="0"/>
                    </a:lnTo>
                    <a:lnTo>
                      <a:pt x="52292"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5" name="Google Shape;3670;p38">
                <a:extLst>
                  <a:ext uri="{FF2B5EF4-FFF2-40B4-BE49-F238E27FC236}">
                    <a16:creationId xmlns:a16="http://schemas.microsoft.com/office/drawing/2014/main" id="{C7FEA448-A700-4142-A656-D22888688B2F}"/>
                  </a:ext>
                </a:extLst>
              </p:cNvPr>
              <p:cNvSpPr/>
              <p:nvPr/>
            </p:nvSpPr>
            <p:spPr>
              <a:xfrm>
                <a:off x="5674423" y="3666648"/>
                <a:ext cx="39814" cy="93916"/>
              </a:xfrm>
              <a:custGeom>
                <a:avLst/>
                <a:gdLst/>
                <a:ahLst/>
                <a:cxnLst/>
                <a:rect l="l" t="t" r="r" b="b"/>
                <a:pathLst>
                  <a:path w="39814" h="93916" extrusionOk="0">
                    <a:moveTo>
                      <a:pt x="39814" y="0"/>
                    </a:moveTo>
                    <a:lnTo>
                      <a:pt x="39814" y="65532"/>
                    </a:lnTo>
                    <a:lnTo>
                      <a:pt x="13049" y="93916"/>
                    </a:lnTo>
                    <a:lnTo>
                      <a:pt x="0" y="18955"/>
                    </a:lnTo>
                    <a:lnTo>
                      <a:pt x="39814"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6" name="Google Shape;3671;p38">
                <a:extLst>
                  <a:ext uri="{FF2B5EF4-FFF2-40B4-BE49-F238E27FC236}">
                    <a16:creationId xmlns:a16="http://schemas.microsoft.com/office/drawing/2014/main" id="{4300783E-E0FF-40DE-AD5F-12900145A1CF}"/>
                  </a:ext>
                </a:extLst>
              </p:cNvPr>
              <p:cNvSpPr/>
              <p:nvPr/>
            </p:nvSpPr>
            <p:spPr>
              <a:xfrm>
                <a:off x="5184648" y="3513772"/>
                <a:ext cx="529590" cy="305752"/>
              </a:xfrm>
              <a:custGeom>
                <a:avLst/>
                <a:gdLst/>
                <a:ahLst/>
                <a:cxnLst/>
                <a:rect l="l" t="t" r="r" b="b"/>
                <a:pathLst>
                  <a:path w="529590" h="305752" extrusionOk="0">
                    <a:moveTo>
                      <a:pt x="529590" y="152876"/>
                    </a:moveTo>
                    <a:cubicBezTo>
                      <a:pt x="529590" y="237308"/>
                      <a:pt x="411037" y="305753"/>
                      <a:pt x="264795" y="305753"/>
                    </a:cubicBezTo>
                    <a:cubicBezTo>
                      <a:pt x="118553" y="305753"/>
                      <a:pt x="0" y="237308"/>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7" name="Google Shape;3672;p38">
                <a:extLst>
                  <a:ext uri="{FF2B5EF4-FFF2-40B4-BE49-F238E27FC236}">
                    <a16:creationId xmlns:a16="http://schemas.microsoft.com/office/drawing/2014/main" id="{3A157EC9-5DF2-4F47-B427-1E5AAB4BB1AE}"/>
                  </a:ext>
                </a:extLst>
              </p:cNvPr>
              <p:cNvSpPr/>
              <p:nvPr/>
            </p:nvSpPr>
            <p:spPr>
              <a:xfrm>
                <a:off x="5260027" y="3555420"/>
                <a:ext cx="379097" cy="218860"/>
              </a:xfrm>
              <a:custGeom>
                <a:avLst/>
                <a:gdLst/>
                <a:ahLst/>
                <a:cxnLst/>
                <a:rect l="l" t="t" r="r" b="b"/>
                <a:pathLst>
                  <a:path w="379097" h="218860" extrusionOk="0">
                    <a:moveTo>
                      <a:pt x="378772" y="115991"/>
                    </a:moveTo>
                    <a:cubicBezTo>
                      <a:pt x="376105" y="141708"/>
                      <a:pt x="357722" y="167140"/>
                      <a:pt x="323623" y="186857"/>
                    </a:cubicBezTo>
                    <a:cubicBezTo>
                      <a:pt x="249518" y="229529"/>
                      <a:pt x="129503" y="229529"/>
                      <a:pt x="55494" y="186857"/>
                    </a:cubicBezTo>
                    <a:cubicBezTo>
                      <a:pt x="21299" y="167140"/>
                      <a:pt x="3011" y="141708"/>
                      <a:pt x="344" y="115991"/>
                    </a:cubicBezTo>
                    <a:cubicBezTo>
                      <a:pt x="-2799" y="85892"/>
                      <a:pt x="15584" y="55031"/>
                      <a:pt x="55494" y="32076"/>
                    </a:cubicBezTo>
                    <a:cubicBezTo>
                      <a:pt x="129503" y="-10692"/>
                      <a:pt x="249518" y="-10692"/>
                      <a:pt x="323623" y="32076"/>
                    </a:cubicBezTo>
                    <a:cubicBezTo>
                      <a:pt x="363437" y="55031"/>
                      <a:pt x="381821" y="85892"/>
                      <a:pt x="378772"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8" name="Google Shape;3673;p38">
                <a:extLst>
                  <a:ext uri="{FF2B5EF4-FFF2-40B4-BE49-F238E27FC236}">
                    <a16:creationId xmlns:a16="http://schemas.microsoft.com/office/drawing/2014/main" id="{82740AF8-86E5-44F8-81AE-67AEFC9894CE}"/>
                  </a:ext>
                </a:extLst>
              </p:cNvPr>
              <p:cNvSpPr/>
              <p:nvPr/>
            </p:nvSpPr>
            <p:spPr>
              <a:xfrm>
                <a:off x="5260371" y="3568469"/>
                <a:ext cx="378428" cy="205811"/>
              </a:xfrm>
              <a:custGeom>
                <a:avLst/>
                <a:gdLst/>
                <a:ahLst/>
                <a:cxnLst/>
                <a:rect l="l" t="t" r="r" b="b"/>
                <a:pathLst>
                  <a:path w="378428" h="205811" extrusionOk="0">
                    <a:moveTo>
                      <a:pt x="378428" y="102942"/>
                    </a:moveTo>
                    <a:cubicBezTo>
                      <a:pt x="375761" y="128659"/>
                      <a:pt x="357378" y="154091"/>
                      <a:pt x="323279" y="173808"/>
                    </a:cubicBezTo>
                    <a:cubicBezTo>
                      <a:pt x="249174" y="216479"/>
                      <a:pt x="129159" y="216479"/>
                      <a:pt x="55150" y="173808"/>
                    </a:cubicBezTo>
                    <a:cubicBezTo>
                      <a:pt x="20955" y="154091"/>
                      <a:pt x="2667" y="128659"/>
                      <a:pt x="0" y="102942"/>
                    </a:cubicBezTo>
                    <a:cubicBezTo>
                      <a:pt x="2667" y="77224"/>
                      <a:pt x="20955" y="51792"/>
                      <a:pt x="55150" y="32076"/>
                    </a:cubicBezTo>
                    <a:cubicBezTo>
                      <a:pt x="129159" y="-10692"/>
                      <a:pt x="249174" y="-10692"/>
                      <a:pt x="323279" y="32076"/>
                    </a:cubicBezTo>
                    <a:cubicBezTo>
                      <a:pt x="357283" y="51792"/>
                      <a:pt x="375666" y="77224"/>
                      <a:pt x="378428" y="102942"/>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9" name="Google Shape;3674;p38">
                <a:extLst>
                  <a:ext uri="{FF2B5EF4-FFF2-40B4-BE49-F238E27FC236}">
                    <a16:creationId xmlns:a16="http://schemas.microsoft.com/office/drawing/2014/main" id="{1FE010AB-D8E1-4B74-A293-4F52E6E55305}"/>
                  </a:ext>
                </a:extLst>
              </p:cNvPr>
              <p:cNvSpPr/>
              <p:nvPr/>
            </p:nvSpPr>
            <p:spPr>
              <a:xfrm>
                <a:off x="5357145" y="3618071"/>
                <a:ext cx="176643" cy="110490"/>
              </a:xfrm>
              <a:custGeom>
                <a:avLst/>
                <a:gdLst/>
                <a:ahLst/>
                <a:cxnLst/>
                <a:rect l="l" t="t" r="r" b="b"/>
                <a:pathLst>
                  <a:path w="176643" h="110490" extrusionOk="0">
                    <a:moveTo>
                      <a:pt x="89535" y="17526"/>
                    </a:moveTo>
                    <a:cubicBezTo>
                      <a:pt x="87202" y="17488"/>
                      <a:pt x="84877" y="17678"/>
                      <a:pt x="82582" y="18097"/>
                    </a:cubicBezTo>
                    <a:cubicBezTo>
                      <a:pt x="79439" y="18097"/>
                      <a:pt x="76010" y="19145"/>
                      <a:pt x="72104" y="20003"/>
                    </a:cubicBezTo>
                    <a:cubicBezTo>
                      <a:pt x="68199" y="20860"/>
                      <a:pt x="64199" y="21812"/>
                      <a:pt x="60008" y="23050"/>
                    </a:cubicBezTo>
                    <a:cubicBezTo>
                      <a:pt x="55959" y="24260"/>
                      <a:pt x="52007" y="25784"/>
                      <a:pt x="48197" y="27622"/>
                    </a:cubicBezTo>
                    <a:lnTo>
                      <a:pt x="78581" y="45148"/>
                    </a:lnTo>
                    <a:lnTo>
                      <a:pt x="84106" y="43244"/>
                    </a:lnTo>
                    <a:cubicBezTo>
                      <a:pt x="91821" y="40672"/>
                      <a:pt x="99155" y="38481"/>
                      <a:pt x="106013" y="36671"/>
                    </a:cubicBezTo>
                    <a:cubicBezTo>
                      <a:pt x="112462" y="34947"/>
                      <a:pt x="119063" y="33861"/>
                      <a:pt x="125730" y="33433"/>
                    </a:cubicBezTo>
                    <a:cubicBezTo>
                      <a:pt x="131788" y="33023"/>
                      <a:pt x="137884" y="33433"/>
                      <a:pt x="143828" y="34671"/>
                    </a:cubicBezTo>
                    <a:cubicBezTo>
                      <a:pt x="149943" y="35938"/>
                      <a:pt x="155801" y="38224"/>
                      <a:pt x="161163" y="41434"/>
                    </a:cubicBezTo>
                    <a:cubicBezTo>
                      <a:pt x="166468" y="44072"/>
                      <a:pt x="171002" y="48044"/>
                      <a:pt x="174308" y="52959"/>
                    </a:cubicBezTo>
                    <a:cubicBezTo>
                      <a:pt x="176498" y="56521"/>
                      <a:pt x="177184" y="60798"/>
                      <a:pt x="176213" y="64865"/>
                    </a:cubicBezTo>
                    <a:cubicBezTo>
                      <a:pt x="174927" y="69342"/>
                      <a:pt x="172460" y="73390"/>
                      <a:pt x="169069" y="76581"/>
                    </a:cubicBezTo>
                    <a:cubicBezTo>
                      <a:pt x="164887" y="80781"/>
                      <a:pt x="160220" y="84458"/>
                      <a:pt x="155162" y="87535"/>
                    </a:cubicBezTo>
                    <a:lnTo>
                      <a:pt x="174212" y="98679"/>
                    </a:lnTo>
                    <a:lnTo>
                      <a:pt x="163735" y="104775"/>
                    </a:lnTo>
                    <a:lnTo>
                      <a:pt x="144113" y="93536"/>
                    </a:lnTo>
                    <a:cubicBezTo>
                      <a:pt x="134969" y="98107"/>
                      <a:pt x="125397" y="101775"/>
                      <a:pt x="115538" y="104489"/>
                    </a:cubicBezTo>
                    <a:cubicBezTo>
                      <a:pt x="105032" y="107432"/>
                      <a:pt x="94298" y="109442"/>
                      <a:pt x="83439" y="110490"/>
                    </a:cubicBezTo>
                    <a:lnTo>
                      <a:pt x="73247" y="92202"/>
                    </a:lnTo>
                    <a:cubicBezTo>
                      <a:pt x="76114" y="92145"/>
                      <a:pt x="78981" y="91926"/>
                      <a:pt x="81820" y="91535"/>
                    </a:cubicBezTo>
                    <a:cubicBezTo>
                      <a:pt x="86116" y="91049"/>
                      <a:pt x="90373" y="90316"/>
                      <a:pt x="94583" y="89345"/>
                    </a:cubicBezTo>
                    <a:cubicBezTo>
                      <a:pt x="99251" y="88392"/>
                      <a:pt x="104108" y="87058"/>
                      <a:pt x="109442" y="85534"/>
                    </a:cubicBezTo>
                    <a:cubicBezTo>
                      <a:pt x="114529" y="84077"/>
                      <a:pt x="119501" y="82239"/>
                      <a:pt x="124301" y="80010"/>
                    </a:cubicBezTo>
                    <a:lnTo>
                      <a:pt x="94012" y="62579"/>
                    </a:lnTo>
                    <a:lnTo>
                      <a:pt x="90107" y="63913"/>
                    </a:lnTo>
                    <a:lnTo>
                      <a:pt x="85916" y="65151"/>
                    </a:lnTo>
                    <a:cubicBezTo>
                      <a:pt x="79038" y="67485"/>
                      <a:pt x="72047" y="69456"/>
                      <a:pt x="64961" y="71056"/>
                    </a:cubicBezTo>
                    <a:cubicBezTo>
                      <a:pt x="59112" y="72409"/>
                      <a:pt x="53150" y="73209"/>
                      <a:pt x="47149" y="73438"/>
                    </a:cubicBezTo>
                    <a:cubicBezTo>
                      <a:pt x="41834" y="73657"/>
                      <a:pt x="36519" y="73171"/>
                      <a:pt x="31337" y="72009"/>
                    </a:cubicBezTo>
                    <a:cubicBezTo>
                      <a:pt x="26213" y="70761"/>
                      <a:pt x="21308" y="68771"/>
                      <a:pt x="16764" y="66104"/>
                    </a:cubicBezTo>
                    <a:cubicBezTo>
                      <a:pt x="11792" y="63465"/>
                      <a:pt x="7468" y="59760"/>
                      <a:pt x="4096" y="55245"/>
                    </a:cubicBezTo>
                    <a:cubicBezTo>
                      <a:pt x="1676" y="51797"/>
                      <a:pt x="476" y="47644"/>
                      <a:pt x="667" y="43434"/>
                    </a:cubicBezTo>
                    <a:cubicBezTo>
                      <a:pt x="1105" y="39091"/>
                      <a:pt x="2829" y="34976"/>
                      <a:pt x="5620" y="31623"/>
                    </a:cubicBezTo>
                    <a:cubicBezTo>
                      <a:pt x="9182" y="27327"/>
                      <a:pt x="13354" y="23565"/>
                      <a:pt x="18002" y="20479"/>
                    </a:cubicBezTo>
                    <a:lnTo>
                      <a:pt x="0" y="10096"/>
                    </a:lnTo>
                    <a:lnTo>
                      <a:pt x="10573" y="4000"/>
                    </a:lnTo>
                    <a:lnTo>
                      <a:pt x="28385" y="14288"/>
                    </a:lnTo>
                    <a:cubicBezTo>
                      <a:pt x="36709" y="10163"/>
                      <a:pt x="45463" y="6963"/>
                      <a:pt x="54483" y="4763"/>
                    </a:cubicBezTo>
                    <a:cubicBezTo>
                      <a:pt x="63103" y="2600"/>
                      <a:pt x="71847" y="1010"/>
                      <a:pt x="80677" y="0"/>
                    </a:cubicBezTo>
                    <a:close/>
                    <a:moveTo>
                      <a:pt x="37814" y="49054"/>
                    </a:moveTo>
                    <a:cubicBezTo>
                      <a:pt x="41796" y="51340"/>
                      <a:pt x="46387" y="52340"/>
                      <a:pt x="50959" y="51911"/>
                    </a:cubicBezTo>
                    <a:cubicBezTo>
                      <a:pt x="57150" y="51197"/>
                      <a:pt x="63256" y="49825"/>
                      <a:pt x="69152" y="47815"/>
                    </a:cubicBezTo>
                    <a:lnTo>
                      <a:pt x="40577" y="31337"/>
                    </a:lnTo>
                    <a:cubicBezTo>
                      <a:pt x="30194" y="38576"/>
                      <a:pt x="29242" y="44482"/>
                      <a:pt x="37814" y="49054"/>
                    </a:cubicBezTo>
                    <a:close/>
                    <a:moveTo>
                      <a:pt x="137732" y="57340"/>
                    </a:moveTo>
                    <a:cubicBezTo>
                      <a:pt x="133398" y="54978"/>
                      <a:pt x="128416" y="54112"/>
                      <a:pt x="123539" y="54864"/>
                    </a:cubicBezTo>
                    <a:cubicBezTo>
                      <a:pt x="116777" y="55683"/>
                      <a:pt x="110109" y="57150"/>
                      <a:pt x="103632" y="59246"/>
                    </a:cubicBezTo>
                    <a:lnTo>
                      <a:pt x="132207" y="75533"/>
                    </a:lnTo>
                    <a:cubicBezTo>
                      <a:pt x="144018" y="68580"/>
                      <a:pt x="145923" y="62484"/>
                      <a:pt x="137732" y="5772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0" name="Google Shape;3675;p38">
                <a:extLst>
                  <a:ext uri="{FF2B5EF4-FFF2-40B4-BE49-F238E27FC236}">
                    <a16:creationId xmlns:a16="http://schemas.microsoft.com/office/drawing/2014/main" id="{FF024A57-2BF1-4EEC-AFEB-76377B2D7C10}"/>
                  </a:ext>
                </a:extLst>
              </p:cNvPr>
              <p:cNvSpPr/>
              <p:nvPr/>
            </p:nvSpPr>
            <p:spPr>
              <a:xfrm>
                <a:off x="5430297" y="3699986"/>
                <a:ext cx="11620" cy="15239"/>
              </a:xfrm>
              <a:custGeom>
                <a:avLst/>
                <a:gdLst/>
                <a:ahLst/>
                <a:cxnLst/>
                <a:rect l="l" t="t" r="r" b="b"/>
                <a:pathLst>
                  <a:path w="11620" h="15239"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1" name="Google Shape;3676;p38">
                <a:extLst>
                  <a:ext uri="{FF2B5EF4-FFF2-40B4-BE49-F238E27FC236}">
                    <a16:creationId xmlns:a16="http://schemas.microsoft.com/office/drawing/2014/main" id="{CC5C20EC-C576-436D-B700-84540329E506}"/>
                  </a:ext>
                </a:extLst>
              </p:cNvPr>
              <p:cNvSpPr/>
              <p:nvPr/>
            </p:nvSpPr>
            <p:spPr>
              <a:xfrm>
                <a:off x="5506497" y="3706463"/>
                <a:ext cx="25145" cy="11810"/>
              </a:xfrm>
              <a:custGeom>
                <a:avLst/>
                <a:gdLst/>
                <a:ahLst/>
                <a:cxnLst/>
                <a:rect l="l" t="t" r="r" b="b"/>
                <a:pathLst>
                  <a:path w="25145" h="11810" extrusionOk="0">
                    <a:moveTo>
                      <a:pt x="25146" y="10287"/>
                    </a:moveTo>
                    <a:lnTo>
                      <a:pt x="25146" y="0"/>
                    </a:lnTo>
                    <a:lnTo>
                      <a:pt x="0" y="2000"/>
                    </a:lnTo>
                    <a:lnTo>
                      <a:pt x="14478" y="11811"/>
                    </a:lnTo>
                    <a:lnTo>
                      <a:pt x="25146"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2" name="Google Shape;3677;p38">
                <a:extLst>
                  <a:ext uri="{FF2B5EF4-FFF2-40B4-BE49-F238E27FC236}">
                    <a16:creationId xmlns:a16="http://schemas.microsoft.com/office/drawing/2014/main" id="{F7E2F1A5-4B4E-41EA-A628-11463551A8D6}"/>
                  </a:ext>
                </a:extLst>
              </p:cNvPr>
              <p:cNvSpPr/>
              <p:nvPr/>
            </p:nvSpPr>
            <p:spPr>
              <a:xfrm>
                <a:off x="5514975" y="3668744"/>
                <a:ext cx="18859" cy="10382"/>
              </a:xfrm>
              <a:custGeom>
                <a:avLst/>
                <a:gdLst/>
                <a:ahLst/>
                <a:cxnLst/>
                <a:rect l="l" t="t" r="r" b="b"/>
                <a:pathLst>
                  <a:path w="18859" h="10382" extrusionOk="0">
                    <a:moveTo>
                      <a:pt x="18859" y="10382"/>
                    </a:moveTo>
                    <a:lnTo>
                      <a:pt x="18859" y="0"/>
                    </a:lnTo>
                    <a:lnTo>
                      <a:pt x="0" y="6763"/>
                    </a:lnTo>
                    <a:lnTo>
                      <a:pt x="18859" y="1038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3" name="Google Shape;3678;p38">
                <a:extLst>
                  <a:ext uri="{FF2B5EF4-FFF2-40B4-BE49-F238E27FC236}">
                    <a16:creationId xmlns:a16="http://schemas.microsoft.com/office/drawing/2014/main" id="{DCD1E220-6F76-4D44-B15A-8F4BCD3E50D8}"/>
                  </a:ext>
                </a:extLst>
              </p:cNvPr>
              <p:cNvSpPr/>
              <p:nvPr/>
            </p:nvSpPr>
            <p:spPr>
              <a:xfrm>
                <a:off x="5455729" y="3672554"/>
                <a:ext cx="28384" cy="19811"/>
              </a:xfrm>
              <a:custGeom>
                <a:avLst/>
                <a:gdLst/>
                <a:ahLst/>
                <a:cxnLst/>
                <a:rect l="l" t="t" r="r" b="b"/>
                <a:pathLst>
                  <a:path w="28384" h="19811" extrusionOk="0">
                    <a:moveTo>
                      <a:pt x="0" y="6001"/>
                    </a:moveTo>
                    <a:lnTo>
                      <a:pt x="6287" y="0"/>
                    </a:lnTo>
                    <a:lnTo>
                      <a:pt x="28384" y="15240"/>
                    </a:lnTo>
                    <a:lnTo>
                      <a:pt x="27051" y="19812"/>
                    </a:lnTo>
                    <a:cubicBezTo>
                      <a:pt x="27051" y="19812"/>
                      <a:pt x="10478" y="12859"/>
                      <a:pt x="9906" y="1238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4" name="Google Shape;3679;p38">
                <a:extLst>
                  <a:ext uri="{FF2B5EF4-FFF2-40B4-BE49-F238E27FC236}">
                    <a16:creationId xmlns:a16="http://schemas.microsoft.com/office/drawing/2014/main" id="{365FA83D-7C87-4FAC-9F74-9D3FECF1C2B0}"/>
                  </a:ext>
                </a:extLst>
              </p:cNvPr>
              <p:cNvSpPr/>
              <p:nvPr/>
            </p:nvSpPr>
            <p:spPr>
              <a:xfrm>
                <a:off x="5397817" y="3639502"/>
                <a:ext cx="35337" cy="23336"/>
              </a:xfrm>
              <a:custGeom>
                <a:avLst/>
                <a:gdLst/>
                <a:ahLst/>
                <a:cxnLst/>
                <a:rect l="l" t="t" r="r" b="b"/>
                <a:pathLst>
                  <a:path w="35337" h="23336" extrusionOk="0">
                    <a:moveTo>
                      <a:pt x="0" y="6667"/>
                    </a:moveTo>
                    <a:lnTo>
                      <a:pt x="29337" y="23336"/>
                    </a:lnTo>
                    <a:lnTo>
                      <a:pt x="35338" y="18955"/>
                    </a:lnTo>
                    <a:cubicBezTo>
                      <a:pt x="35338" y="18955"/>
                      <a:pt x="31718" y="14764"/>
                      <a:pt x="31433" y="14288"/>
                    </a:cubicBezTo>
                    <a:cubicBezTo>
                      <a:pt x="28651" y="11287"/>
                      <a:pt x="25441" y="8715"/>
                      <a:pt x="21908" y="6667"/>
                    </a:cubicBezTo>
                    <a:cubicBezTo>
                      <a:pt x="19717" y="6667"/>
                      <a:pt x="5810" y="0"/>
                      <a:pt x="5810"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5" name="Google Shape;3680;p38">
                <a:extLst>
                  <a:ext uri="{FF2B5EF4-FFF2-40B4-BE49-F238E27FC236}">
                    <a16:creationId xmlns:a16="http://schemas.microsoft.com/office/drawing/2014/main" id="{BBCEBB22-8540-4888-9DDA-F2C4063C33C2}"/>
                  </a:ext>
                </a:extLst>
              </p:cNvPr>
              <p:cNvSpPr/>
              <p:nvPr/>
            </p:nvSpPr>
            <p:spPr>
              <a:xfrm>
                <a:off x="5430297" y="3620928"/>
                <a:ext cx="16383" cy="14668"/>
              </a:xfrm>
              <a:custGeom>
                <a:avLst/>
                <a:gdLst/>
                <a:ahLst/>
                <a:cxnLst/>
                <a:rect l="l" t="t" r="r" b="b"/>
                <a:pathLst>
                  <a:path w="16383" h="14668" extrusionOk="0">
                    <a:moveTo>
                      <a:pt x="16383" y="14669"/>
                    </a:moveTo>
                    <a:lnTo>
                      <a:pt x="16383" y="4381"/>
                    </a:lnTo>
                    <a:lnTo>
                      <a:pt x="2858" y="0"/>
                    </a:lnTo>
                    <a:lnTo>
                      <a:pt x="0" y="8096"/>
                    </a:lnTo>
                    <a:lnTo>
                      <a:pt x="762" y="11716"/>
                    </a:lnTo>
                    <a:lnTo>
                      <a:pt x="16383" y="1466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6" name="Google Shape;3681;p38">
                <a:extLst>
                  <a:ext uri="{FF2B5EF4-FFF2-40B4-BE49-F238E27FC236}">
                    <a16:creationId xmlns:a16="http://schemas.microsoft.com/office/drawing/2014/main" id="{51E21163-A018-47D5-A702-7F934DF21266}"/>
                  </a:ext>
                </a:extLst>
              </p:cNvPr>
              <p:cNvSpPr/>
              <p:nvPr/>
            </p:nvSpPr>
            <p:spPr>
              <a:xfrm>
                <a:off x="5357050" y="3617880"/>
                <a:ext cx="15620" cy="11620"/>
              </a:xfrm>
              <a:custGeom>
                <a:avLst/>
                <a:gdLst/>
                <a:ahLst/>
                <a:cxnLst/>
                <a:rect l="l" t="t" r="r" b="b"/>
                <a:pathLst>
                  <a:path w="15620" h="11620" extrusionOk="0">
                    <a:moveTo>
                      <a:pt x="0" y="10287"/>
                    </a:moveTo>
                    <a:lnTo>
                      <a:pt x="0" y="0"/>
                    </a:lnTo>
                    <a:lnTo>
                      <a:pt x="15621" y="1715"/>
                    </a:lnTo>
                    <a:lnTo>
                      <a:pt x="10573" y="11621"/>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7" name="Google Shape;3682;p38">
                <a:extLst>
                  <a:ext uri="{FF2B5EF4-FFF2-40B4-BE49-F238E27FC236}">
                    <a16:creationId xmlns:a16="http://schemas.microsoft.com/office/drawing/2014/main" id="{2A143EDE-CB51-4C13-9842-FB28CED268D2}"/>
                  </a:ext>
                </a:extLst>
              </p:cNvPr>
              <p:cNvSpPr/>
              <p:nvPr/>
            </p:nvSpPr>
            <p:spPr>
              <a:xfrm>
                <a:off x="5357621" y="3652361"/>
                <a:ext cx="18002" cy="18097"/>
              </a:xfrm>
              <a:custGeom>
                <a:avLst/>
                <a:gdLst/>
                <a:ahLst/>
                <a:cxnLst/>
                <a:rect l="l" t="t" r="r" b="b"/>
                <a:pathLst>
                  <a:path w="18002" h="18097" extrusionOk="0">
                    <a:moveTo>
                      <a:pt x="0" y="10668"/>
                    </a:moveTo>
                    <a:lnTo>
                      <a:pt x="0" y="0"/>
                    </a:lnTo>
                    <a:lnTo>
                      <a:pt x="18002" y="0"/>
                    </a:lnTo>
                    <a:lnTo>
                      <a:pt x="13621" y="9525"/>
                    </a:lnTo>
                    <a:lnTo>
                      <a:pt x="5810"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8" name="Google Shape;3683;p38">
                <a:extLst>
                  <a:ext uri="{FF2B5EF4-FFF2-40B4-BE49-F238E27FC236}">
                    <a16:creationId xmlns:a16="http://schemas.microsoft.com/office/drawing/2014/main" id="{2D02F079-858B-45BB-9447-F86118A197DE}"/>
                  </a:ext>
                </a:extLst>
              </p:cNvPr>
              <p:cNvSpPr/>
              <p:nvPr/>
            </p:nvSpPr>
            <p:spPr>
              <a:xfrm>
                <a:off x="5357145" y="3607879"/>
                <a:ext cx="176643" cy="110394"/>
              </a:xfrm>
              <a:custGeom>
                <a:avLst/>
                <a:gdLst/>
                <a:ahLst/>
                <a:cxnLst/>
                <a:rect l="l" t="t" r="r" b="b"/>
                <a:pathLst>
                  <a:path w="176643" h="110394" extrusionOk="0">
                    <a:moveTo>
                      <a:pt x="89535" y="17431"/>
                    </a:moveTo>
                    <a:cubicBezTo>
                      <a:pt x="87202" y="17393"/>
                      <a:pt x="84877" y="17583"/>
                      <a:pt x="82582" y="18002"/>
                    </a:cubicBezTo>
                    <a:cubicBezTo>
                      <a:pt x="79439" y="18479"/>
                      <a:pt x="76010" y="19050"/>
                      <a:pt x="72104" y="19907"/>
                    </a:cubicBezTo>
                    <a:cubicBezTo>
                      <a:pt x="68199" y="20764"/>
                      <a:pt x="64199" y="21717"/>
                      <a:pt x="60008" y="22955"/>
                    </a:cubicBezTo>
                    <a:cubicBezTo>
                      <a:pt x="55959" y="24165"/>
                      <a:pt x="52007" y="25689"/>
                      <a:pt x="48197" y="27527"/>
                    </a:cubicBezTo>
                    <a:lnTo>
                      <a:pt x="78581" y="45053"/>
                    </a:lnTo>
                    <a:lnTo>
                      <a:pt x="84106" y="43148"/>
                    </a:lnTo>
                    <a:cubicBezTo>
                      <a:pt x="91821" y="40577"/>
                      <a:pt x="99155" y="38386"/>
                      <a:pt x="106013" y="36576"/>
                    </a:cubicBezTo>
                    <a:cubicBezTo>
                      <a:pt x="112462" y="34852"/>
                      <a:pt x="119063" y="33766"/>
                      <a:pt x="125730" y="33338"/>
                    </a:cubicBezTo>
                    <a:cubicBezTo>
                      <a:pt x="131788" y="32928"/>
                      <a:pt x="137884" y="33338"/>
                      <a:pt x="143828" y="34576"/>
                    </a:cubicBezTo>
                    <a:cubicBezTo>
                      <a:pt x="149943" y="35843"/>
                      <a:pt x="155801" y="38128"/>
                      <a:pt x="161163" y="41338"/>
                    </a:cubicBezTo>
                    <a:cubicBezTo>
                      <a:pt x="166468" y="43977"/>
                      <a:pt x="171002" y="47949"/>
                      <a:pt x="174308" y="52864"/>
                    </a:cubicBezTo>
                    <a:cubicBezTo>
                      <a:pt x="176498" y="56417"/>
                      <a:pt x="177184" y="60703"/>
                      <a:pt x="176213" y="64770"/>
                    </a:cubicBezTo>
                    <a:cubicBezTo>
                      <a:pt x="174927" y="69247"/>
                      <a:pt x="172460" y="73295"/>
                      <a:pt x="169069" y="76486"/>
                    </a:cubicBezTo>
                    <a:cubicBezTo>
                      <a:pt x="164887" y="80686"/>
                      <a:pt x="160220" y="84363"/>
                      <a:pt x="155162" y="87439"/>
                    </a:cubicBezTo>
                    <a:lnTo>
                      <a:pt x="174212" y="98679"/>
                    </a:lnTo>
                    <a:lnTo>
                      <a:pt x="163735" y="104775"/>
                    </a:lnTo>
                    <a:lnTo>
                      <a:pt x="144113" y="93440"/>
                    </a:lnTo>
                    <a:cubicBezTo>
                      <a:pt x="134969" y="98012"/>
                      <a:pt x="125397" y="101679"/>
                      <a:pt x="115538" y="104394"/>
                    </a:cubicBezTo>
                    <a:cubicBezTo>
                      <a:pt x="105032" y="107337"/>
                      <a:pt x="94298" y="109347"/>
                      <a:pt x="83439" y="110395"/>
                    </a:cubicBezTo>
                    <a:lnTo>
                      <a:pt x="73247" y="92107"/>
                    </a:lnTo>
                    <a:cubicBezTo>
                      <a:pt x="76114" y="92050"/>
                      <a:pt x="78981" y="91830"/>
                      <a:pt x="81820" y="91440"/>
                    </a:cubicBezTo>
                    <a:cubicBezTo>
                      <a:pt x="86116" y="90954"/>
                      <a:pt x="90373" y="90221"/>
                      <a:pt x="94583" y="89249"/>
                    </a:cubicBezTo>
                    <a:cubicBezTo>
                      <a:pt x="99251" y="88297"/>
                      <a:pt x="104108" y="86963"/>
                      <a:pt x="109442" y="85439"/>
                    </a:cubicBezTo>
                    <a:cubicBezTo>
                      <a:pt x="114529" y="83991"/>
                      <a:pt x="119501" y="82144"/>
                      <a:pt x="124301" y="79915"/>
                    </a:cubicBezTo>
                    <a:lnTo>
                      <a:pt x="94012" y="62484"/>
                    </a:lnTo>
                    <a:lnTo>
                      <a:pt x="90107" y="63818"/>
                    </a:lnTo>
                    <a:lnTo>
                      <a:pt x="85916" y="65056"/>
                    </a:lnTo>
                    <a:cubicBezTo>
                      <a:pt x="79038" y="67389"/>
                      <a:pt x="72047" y="69361"/>
                      <a:pt x="64961" y="70961"/>
                    </a:cubicBezTo>
                    <a:cubicBezTo>
                      <a:pt x="59122" y="72362"/>
                      <a:pt x="53150" y="73152"/>
                      <a:pt x="47149" y="73343"/>
                    </a:cubicBezTo>
                    <a:cubicBezTo>
                      <a:pt x="41834" y="73562"/>
                      <a:pt x="36519" y="73076"/>
                      <a:pt x="31337" y="71914"/>
                    </a:cubicBezTo>
                    <a:cubicBezTo>
                      <a:pt x="26213" y="70666"/>
                      <a:pt x="21308" y="68675"/>
                      <a:pt x="16764" y="66008"/>
                    </a:cubicBezTo>
                    <a:cubicBezTo>
                      <a:pt x="11763" y="63408"/>
                      <a:pt x="7430" y="59693"/>
                      <a:pt x="4096" y="55150"/>
                    </a:cubicBezTo>
                    <a:cubicBezTo>
                      <a:pt x="1696" y="51730"/>
                      <a:pt x="495" y="47606"/>
                      <a:pt x="667" y="43434"/>
                    </a:cubicBezTo>
                    <a:cubicBezTo>
                      <a:pt x="1095" y="39062"/>
                      <a:pt x="2819" y="34919"/>
                      <a:pt x="5620" y="31528"/>
                    </a:cubicBezTo>
                    <a:cubicBezTo>
                      <a:pt x="9182" y="27232"/>
                      <a:pt x="13354" y="23469"/>
                      <a:pt x="18002" y="20384"/>
                    </a:cubicBezTo>
                    <a:lnTo>
                      <a:pt x="0" y="10001"/>
                    </a:lnTo>
                    <a:lnTo>
                      <a:pt x="10573" y="3905"/>
                    </a:lnTo>
                    <a:lnTo>
                      <a:pt x="28385" y="14192"/>
                    </a:lnTo>
                    <a:cubicBezTo>
                      <a:pt x="36728" y="10106"/>
                      <a:pt x="45472" y="6915"/>
                      <a:pt x="54483" y="4667"/>
                    </a:cubicBezTo>
                    <a:cubicBezTo>
                      <a:pt x="63094" y="2486"/>
                      <a:pt x="71847" y="924"/>
                      <a:pt x="80677" y="0"/>
                    </a:cubicBezTo>
                    <a:close/>
                    <a:moveTo>
                      <a:pt x="37814" y="49721"/>
                    </a:moveTo>
                    <a:cubicBezTo>
                      <a:pt x="41796" y="52006"/>
                      <a:pt x="46387" y="53007"/>
                      <a:pt x="50959" y="52578"/>
                    </a:cubicBezTo>
                    <a:cubicBezTo>
                      <a:pt x="57150" y="51864"/>
                      <a:pt x="63256" y="50492"/>
                      <a:pt x="69152" y="48482"/>
                    </a:cubicBezTo>
                    <a:lnTo>
                      <a:pt x="40577" y="32004"/>
                    </a:lnTo>
                    <a:cubicBezTo>
                      <a:pt x="30194" y="38481"/>
                      <a:pt x="29242" y="44387"/>
                      <a:pt x="37814" y="49721"/>
                    </a:cubicBezTo>
                    <a:close/>
                    <a:moveTo>
                      <a:pt x="137732" y="58103"/>
                    </a:moveTo>
                    <a:cubicBezTo>
                      <a:pt x="133407" y="55712"/>
                      <a:pt x="128426" y="54807"/>
                      <a:pt x="123539" y="55531"/>
                    </a:cubicBezTo>
                    <a:cubicBezTo>
                      <a:pt x="116786" y="56397"/>
                      <a:pt x="110128" y="57864"/>
                      <a:pt x="103632" y="59912"/>
                    </a:cubicBezTo>
                    <a:lnTo>
                      <a:pt x="132207" y="76295"/>
                    </a:lnTo>
                    <a:cubicBezTo>
                      <a:pt x="144018" y="68771"/>
                      <a:pt x="145923" y="62389"/>
                      <a:pt x="137732" y="5772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114" name="Google Shape;3684;p38">
              <a:extLst>
                <a:ext uri="{FF2B5EF4-FFF2-40B4-BE49-F238E27FC236}">
                  <a16:creationId xmlns:a16="http://schemas.microsoft.com/office/drawing/2014/main" id="{CCDDB646-3D47-4650-AEE1-B8FC571598FF}"/>
                </a:ext>
              </a:extLst>
            </p:cNvPr>
            <p:cNvGrpSpPr/>
            <p:nvPr/>
          </p:nvGrpSpPr>
          <p:grpSpPr>
            <a:xfrm>
              <a:off x="3545044" y="2530263"/>
              <a:ext cx="529590" cy="371284"/>
              <a:chOff x="5206269" y="3432238"/>
              <a:chExt cx="529590" cy="371284"/>
            </a:xfrm>
          </p:grpSpPr>
          <p:sp>
            <p:nvSpPr>
              <p:cNvPr id="216" name="Google Shape;3685;p38">
                <a:extLst>
                  <a:ext uri="{FF2B5EF4-FFF2-40B4-BE49-F238E27FC236}">
                    <a16:creationId xmlns:a16="http://schemas.microsoft.com/office/drawing/2014/main" id="{396419C0-73BD-48D1-98AD-1DEF954DC5C4}"/>
                  </a:ext>
                </a:extLst>
              </p:cNvPr>
              <p:cNvSpPr/>
              <p:nvPr/>
            </p:nvSpPr>
            <p:spPr>
              <a:xfrm>
                <a:off x="5206269" y="3497770"/>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7" name="Google Shape;3686;p38">
                <a:extLst>
                  <a:ext uri="{FF2B5EF4-FFF2-40B4-BE49-F238E27FC236}">
                    <a16:creationId xmlns:a16="http://schemas.microsoft.com/office/drawing/2014/main" id="{3FDE0BE0-2EC7-4991-B8AF-4ED1C4B4BA84}"/>
                  </a:ext>
                </a:extLst>
              </p:cNvPr>
              <p:cNvSpPr/>
              <p:nvPr/>
            </p:nvSpPr>
            <p:spPr>
              <a:xfrm>
                <a:off x="5206365" y="3583305"/>
                <a:ext cx="52292" cy="69627"/>
              </a:xfrm>
              <a:custGeom>
                <a:avLst/>
                <a:gdLst/>
                <a:ahLst/>
                <a:cxnLst/>
                <a:rect l="l" t="t" r="r" b="b"/>
                <a:pathLst>
                  <a:path w="52292" h="69627" extrusionOk="0">
                    <a:moveTo>
                      <a:pt x="0" y="69628"/>
                    </a:moveTo>
                    <a:lnTo>
                      <a:pt x="0" y="0"/>
                    </a:lnTo>
                    <a:lnTo>
                      <a:pt x="52292"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8" name="Google Shape;3687;p38">
                <a:extLst>
                  <a:ext uri="{FF2B5EF4-FFF2-40B4-BE49-F238E27FC236}">
                    <a16:creationId xmlns:a16="http://schemas.microsoft.com/office/drawing/2014/main" id="{A3CCB12F-ED40-4320-BF24-E27BF684ECFD}"/>
                  </a:ext>
                </a:extLst>
              </p:cNvPr>
              <p:cNvSpPr/>
              <p:nvPr/>
            </p:nvSpPr>
            <p:spPr>
              <a:xfrm>
                <a:off x="5696045" y="3585114"/>
                <a:ext cx="39814" cy="93916"/>
              </a:xfrm>
              <a:custGeom>
                <a:avLst/>
                <a:gdLst/>
                <a:ahLst/>
                <a:cxnLst/>
                <a:rect l="l" t="t" r="r" b="b"/>
                <a:pathLst>
                  <a:path w="39814" h="93916" extrusionOk="0">
                    <a:moveTo>
                      <a:pt x="39815" y="0"/>
                    </a:moveTo>
                    <a:lnTo>
                      <a:pt x="39815" y="65532"/>
                    </a:lnTo>
                    <a:lnTo>
                      <a:pt x="13049" y="93916"/>
                    </a:lnTo>
                    <a:lnTo>
                      <a:pt x="0" y="18955"/>
                    </a:lnTo>
                    <a:lnTo>
                      <a:pt x="3981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9" name="Google Shape;3688;p38">
                <a:extLst>
                  <a:ext uri="{FF2B5EF4-FFF2-40B4-BE49-F238E27FC236}">
                    <a16:creationId xmlns:a16="http://schemas.microsoft.com/office/drawing/2014/main" id="{817737E4-4A36-4A08-A2A7-D234FA24FD99}"/>
                  </a:ext>
                </a:extLst>
              </p:cNvPr>
              <p:cNvSpPr/>
              <p:nvPr/>
            </p:nvSpPr>
            <p:spPr>
              <a:xfrm>
                <a:off x="5206269" y="3432238"/>
                <a:ext cx="529590" cy="305752"/>
              </a:xfrm>
              <a:custGeom>
                <a:avLst/>
                <a:gdLst/>
                <a:ahLst/>
                <a:cxnLst/>
                <a:rect l="l" t="t" r="r" b="b"/>
                <a:pathLst>
                  <a:path w="529590" h="305752" extrusionOk="0">
                    <a:moveTo>
                      <a:pt x="529590" y="152876"/>
                    </a:moveTo>
                    <a:cubicBezTo>
                      <a:pt x="529590" y="237308"/>
                      <a:pt x="411037" y="305753"/>
                      <a:pt x="264795" y="305753"/>
                    </a:cubicBezTo>
                    <a:cubicBezTo>
                      <a:pt x="118553" y="305753"/>
                      <a:pt x="0" y="237308"/>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0" name="Google Shape;3689;p38">
                <a:extLst>
                  <a:ext uri="{FF2B5EF4-FFF2-40B4-BE49-F238E27FC236}">
                    <a16:creationId xmlns:a16="http://schemas.microsoft.com/office/drawing/2014/main" id="{85BA3ADF-2A0C-4567-8F95-1D927331F110}"/>
                  </a:ext>
                </a:extLst>
              </p:cNvPr>
              <p:cNvSpPr/>
              <p:nvPr/>
            </p:nvSpPr>
            <p:spPr>
              <a:xfrm>
                <a:off x="5281554" y="3473886"/>
                <a:ext cx="379116" cy="218860"/>
              </a:xfrm>
              <a:custGeom>
                <a:avLst/>
                <a:gdLst/>
                <a:ahLst/>
                <a:cxnLst/>
                <a:rect l="l" t="t" r="r" b="b"/>
                <a:pathLst>
                  <a:path w="379116" h="218860" extrusionOk="0">
                    <a:moveTo>
                      <a:pt x="378772" y="115991"/>
                    </a:moveTo>
                    <a:cubicBezTo>
                      <a:pt x="376105" y="141708"/>
                      <a:pt x="357722" y="167140"/>
                      <a:pt x="323623" y="186857"/>
                    </a:cubicBezTo>
                    <a:cubicBezTo>
                      <a:pt x="249518" y="229529"/>
                      <a:pt x="129503" y="229529"/>
                      <a:pt x="55494" y="186857"/>
                    </a:cubicBezTo>
                    <a:cubicBezTo>
                      <a:pt x="21299" y="167140"/>
                      <a:pt x="3011" y="141708"/>
                      <a:pt x="344" y="115991"/>
                    </a:cubicBezTo>
                    <a:cubicBezTo>
                      <a:pt x="-2799" y="85892"/>
                      <a:pt x="15584" y="55031"/>
                      <a:pt x="55494" y="32075"/>
                    </a:cubicBezTo>
                    <a:cubicBezTo>
                      <a:pt x="129503" y="-10692"/>
                      <a:pt x="249518" y="-10692"/>
                      <a:pt x="323623" y="32075"/>
                    </a:cubicBezTo>
                    <a:cubicBezTo>
                      <a:pt x="363533" y="55031"/>
                      <a:pt x="381916" y="85892"/>
                      <a:pt x="378772"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1" name="Google Shape;3690;p38">
                <a:extLst>
                  <a:ext uri="{FF2B5EF4-FFF2-40B4-BE49-F238E27FC236}">
                    <a16:creationId xmlns:a16="http://schemas.microsoft.com/office/drawing/2014/main" id="{E7B1765E-7123-4493-8DF1-7FB9AC24921F}"/>
                  </a:ext>
                </a:extLst>
              </p:cNvPr>
              <p:cNvSpPr/>
              <p:nvPr/>
            </p:nvSpPr>
            <p:spPr>
              <a:xfrm>
                <a:off x="5281898" y="3486935"/>
                <a:ext cx="378428" cy="205811"/>
              </a:xfrm>
              <a:custGeom>
                <a:avLst/>
                <a:gdLst/>
                <a:ahLst/>
                <a:cxnLst/>
                <a:rect l="l" t="t" r="r" b="b"/>
                <a:pathLst>
                  <a:path w="378428" h="205811" extrusionOk="0">
                    <a:moveTo>
                      <a:pt x="378428" y="102942"/>
                    </a:moveTo>
                    <a:cubicBezTo>
                      <a:pt x="375761" y="128659"/>
                      <a:pt x="357378" y="154091"/>
                      <a:pt x="323279" y="173807"/>
                    </a:cubicBezTo>
                    <a:cubicBezTo>
                      <a:pt x="249174" y="216479"/>
                      <a:pt x="129159" y="216479"/>
                      <a:pt x="55150" y="173807"/>
                    </a:cubicBezTo>
                    <a:cubicBezTo>
                      <a:pt x="20955" y="154091"/>
                      <a:pt x="2667" y="128659"/>
                      <a:pt x="0" y="102942"/>
                    </a:cubicBezTo>
                    <a:cubicBezTo>
                      <a:pt x="2667" y="77224"/>
                      <a:pt x="20955" y="51792"/>
                      <a:pt x="55150" y="32075"/>
                    </a:cubicBezTo>
                    <a:cubicBezTo>
                      <a:pt x="129159" y="-10692"/>
                      <a:pt x="249174" y="-10692"/>
                      <a:pt x="323279" y="32075"/>
                    </a:cubicBezTo>
                    <a:cubicBezTo>
                      <a:pt x="357378" y="51792"/>
                      <a:pt x="375952" y="77224"/>
                      <a:pt x="378428" y="102942"/>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2" name="Google Shape;3691;p38">
                <a:extLst>
                  <a:ext uri="{FF2B5EF4-FFF2-40B4-BE49-F238E27FC236}">
                    <a16:creationId xmlns:a16="http://schemas.microsoft.com/office/drawing/2014/main" id="{0938B7E6-78F9-4A4B-80FE-34669C9B41A4}"/>
                  </a:ext>
                </a:extLst>
              </p:cNvPr>
              <p:cNvSpPr/>
              <p:nvPr/>
            </p:nvSpPr>
            <p:spPr>
              <a:xfrm>
                <a:off x="5378767" y="3536823"/>
                <a:ext cx="177060" cy="109918"/>
              </a:xfrm>
              <a:custGeom>
                <a:avLst/>
                <a:gdLst/>
                <a:ahLst/>
                <a:cxnLst/>
                <a:rect l="l" t="t" r="r" b="b"/>
                <a:pathLst>
                  <a:path w="177060" h="109918" extrusionOk="0">
                    <a:moveTo>
                      <a:pt x="89535" y="17240"/>
                    </a:moveTo>
                    <a:cubicBezTo>
                      <a:pt x="87201" y="17202"/>
                      <a:pt x="84877" y="17393"/>
                      <a:pt x="82582" y="17812"/>
                    </a:cubicBezTo>
                    <a:cubicBezTo>
                      <a:pt x="79438" y="17812"/>
                      <a:pt x="76009" y="18859"/>
                      <a:pt x="72104" y="19717"/>
                    </a:cubicBezTo>
                    <a:cubicBezTo>
                      <a:pt x="68199" y="20574"/>
                      <a:pt x="64199" y="21526"/>
                      <a:pt x="60103" y="22765"/>
                    </a:cubicBezTo>
                    <a:cubicBezTo>
                      <a:pt x="56016" y="23955"/>
                      <a:pt x="52035" y="25489"/>
                      <a:pt x="48196" y="27337"/>
                    </a:cubicBezTo>
                    <a:lnTo>
                      <a:pt x="79058" y="44577"/>
                    </a:lnTo>
                    <a:lnTo>
                      <a:pt x="84487" y="42672"/>
                    </a:lnTo>
                    <a:cubicBezTo>
                      <a:pt x="92202" y="40100"/>
                      <a:pt x="99536" y="37909"/>
                      <a:pt x="106394" y="36100"/>
                    </a:cubicBezTo>
                    <a:cubicBezTo>
                      <a:pt x="112843" y="34376"/>
                      <a:pt x="119444" y="33290"/>
                      <a:pt x="126111" y="32861"/>
                    </a:cubicBezTo>
                    <a:cubicBezTo>
                      <a:pt x="132169" y="32452"/>
                      <a:pt x="138265" y="32861"/>
                      <a:pt x="144209" y="34099"/>
                    </a:cubicBezTo>
                    <a:cubicBezTo>
                      <a:pt x="150324" y="35366"/>
                      <a:pt x="156181" y="37652"/>
                      <a:pt x="161544" y="40862"/>
                    </a:cubicBezTo>
                    <a:cubicBezTo>
                      <a:pt x="166849" y="43501"/>
                      <a:pt x="171383" y="47472"/>
                      <a:pt x="174688" y="52388"/>
                    </a:cubicBezTo>
                    <a:cubicBezTo>
                      <a:pt x="176936" y="55921"/>
                      <a:pt x="177622" y="60236"/>
                      <a:pt x="176594" y="64294"/>
                    </a:cubicBezTo>
                    <a:cubicBezTo>
                      <a:pt x="175308" y="68771"/>
                      <a:pt x="172841" y="72819"/>
                      <a:pt x="169450" y="76009"/>
                    </a:cubicBezTo>
                    <a:cubicBezTo>
                      <a:pt x="165268" y="80210"/>
                      <a:pt x="160601" y="83887"/>
                      <a:pt x="155543" y="86963"/>
                    </a:cubicBezTo>
                    <a:lnTo>
                      <a:pt x="174593" y="98107"/>
                    </a:lnTo>
                    <a:lnTo>
                      <a:pt x="164021" y="104204"/>
                    </a:lnTo>
                    <a:lnTo>
                      <a:pt x="144971" y="92964"/>
                    </a:lnTo>
                    <a:cubicBezTo>
                      <a:pt x="135665" y="97555"/>
                      <a:pt x="125940" y="101222"/>
                      <a:pt x="115919" y="103918"/>
                    </a:cubicBezTo>
                    <a:cubicBezTo>
                      <a:pt x="105413" y="106861"/>
                      <a:pt x="94679" y="108871"/>
                      <a:pt x="83820" y="109918"/>
                    </a:cubicBezTo>
                    <a:lnTo>
                      <a:pt x="73152" y="92202"/>
                    </a:lnTo>
                    <a:cubicBezTo>
                      <a:pt x="76019" y="92145"/>
                      <a:pt x="78886" y="91926"/>
                      <a:pt x="81725" y="91535"/>
                    </a:cubicBezTo>
                    <a:cubicBezTo>
                      <a:pt x="86020" y="91059"/>
                      <a:pt x="90278" y="90326"/>
                      <a:pt x="94488" y="89345"/>
                    </a:cubicBezTo>
                    <a:cubicBezTo>
                      <a:pt x="99155" y="88392"/>
                      <a:pt x="104013" y="87058"/>
                      <a:pt x="109347" y="85534"/>
                    </a:cubicBezTo>
                    <a:cubicBezTo>
                      <a:pt x="114433" y="84077"/>
                      <a:pt x="119405" y="82239"/>
                      <a:pt x="124206" y="80010"/>
                    </a:cubicBezTo>
                    <a:lnTo>
                      <a:pt x="93917" y="62579"/>
                    </a:lnTo>
                    <a:lnTo>
                      <a:pt x="90011" y="63913"/>
                    </a:lnTo>
                    <a:lnTo>
                      <a:pt x="85820" y="65151"/>
                    </a:lnTo>
                    <a:cubicBezTo>
                      <a:pt x="78943" y="67485"/>
                      <a:pt x="71952" y="69456"/>
                      <a:pt x="64865" y="71056"/>
                    </a:cubicBezTo>
                    <a:cubicBezTo>
                      <a:pt x="59026" y="72457"/>
                      <a:pt x="53054" y="73247"/>
                      <a:pt x="47054" y="73438"/>
                    </a:cubicBezTo>
                    <a:cubicBezTo>
                      <a:pt x="41748" y="73657"/>
                      <a:pt x="36424" y="73171"/>
                      <a:pt x="31242" y="72009"/>
                    </a:cubicBezTo>
                    <a:cubicBezTo>
                      <a:pt x="26127" y="70742"/>
                      <a:pt x="21222" y="68761"/>
                      <a:pt x="16669" y="66104"/>
                    </a:cubicBezTo>
                    <a:cubicBezTo>
                      <a:pt x="11697" y="63465"/>
                      <a:pt x="7372" y="59760"/>
                      <a:pt x="4000" y="55245"/>
                    </a:cubicBezTo>
                    <a:cubicBezTo>
                      <a:pt x="1600" y="51825"/>
                      <a:pt x="400" y="47701"/>
                      <a:pt x="571" y="43529"/>
                    </a:cubicBezTo>
                    <a:cubicBezTo>
                      <a:pt x="1038" y="39148"/>
                      <a:pt x="2800" y="35004"/>
                      <a:pt x="5620" y="31623"/>
                    </a:cubicBezTo>
                    <a:cubicBezTo>
                      <a:pt x="9125" y="27299"/>
                      <a:pt x="13268" y="23546"/>
                      <a:pt x="17907" y="20479"/>
                    </a:cubicBezTo>
                    <a:lnTo>
                      <a:pt x="0" y="10096"/>
                    </a:lnTo>
                    <a:lnTo>
                      <a:pt x="10478" y="4000"/>
                    </a:lnTo>
                    <a:lnTo>
                      <a:pt x="28289" y="14288"/>
                    </a:lnTo>
                    <a:cubicBezTo>
                      <a:pt x="36614" y="10163"/>
                      <a:pt x="45368" y="6963"/>
                      <a:pt x="54388" y="4763"/>
                    </a:cubicBezTo>
                    <a:cubicBezTo>
                      <a:pt x="63008" y="2600"/>
                      <a:pt x="71752" y="1010"/>
                      <a:pt x="80582" y="0"/>
                    </a:cubicBezTo>
                    <a:close/>
                    <a:moveTo>
                      <a:pt x="37814" y="49149"/>
                    </a:moveTo>
                    <a:cubicBezTo>
                      <a:pt x="41796" y="51435"/>
                      <a:pt x="46387" y="52435"/>
                      <a:pt x="50959" y="52006"/>
                    </a:cubicBezTo>
                    <a:cubicBezTo>
                      <a:pt x="57150" y="51292"/>
                      <a:pt x="63256" y="49921"/>
                      <a:pt x="69152" y="47911"/>
                    </a:cubicBezTo>
                    <a:lnTo>
                      <a:pt x="40577" y="31432"/>
                    </a:lnTo>
                    <a:cubicBezTo>
                      <a:pt x="30194" y="38290"/>
                      <a:pt x="29242" y="44577"/>
                      <a:pt x="37814" y="49149"/>
                    </a:cubicBezTo>
                    <a:close/>
                    <a:moveTo>
                      <a:pt x="137732" y="57436"/>
                    </a:moveTo>
                    <a:cubicBezTo>
                      <a:pt x="133407" y="55054"/>
                      <a:pt x="128416" y="54188"/>
                      <a:pt x="123539" y="54959"/>
                    </a:cubicBezTo>
                    <a:cubicBezTo>
                      <a:pt x="116777" y="55778"/>
                      <a:pt x="110109" y="57245"/>
                      <a:pt x="103632" y="59341"/>
                    </a:cubicBezTo>
                    <a:lnTo>
                      <a:pt x="132207" y="75629"/>
                    </a:lnTo>
                    <a:cubicBezTo>
                      <a:pt x="144018" y="68294"/>
                      <a:pt x="145733" y="62198"/>
                      <a:pt x="137732" y="574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3" name="Google Shape;3692;p38">
                <a:extLst>
                  <a:ext uri="{FF2B5EF4-FFF2-40B4-BE49-F238E27FC236}">
                    <a16:creationId xmlns:a16="http://schemas.microsoft.com/office/drawing/2014/main" id="{E36A79DB-A52D-41C4-8763-4E9E39EBE006}"/>
                  </a:ext>
                </a:extLst>
              </p:cNvPr>
              <p:cNvSpPr/>
              <p:nvPr/>
            </p:nvSpPr>
            <p:spPr>
              <a:xfrm>
                <a:off x="5451919" y="3618738"/>
                <a:ext cx="11620" cy="15239"/>
              </a:xfrm>
              <a:custGeom>
                <a:avLst/>
                <a:gdLst/>
                <a:ahLst/>
                <a:cxnLst/>
                <a:rect l="l" t="t" r="r" b="b"/>
                <a:pathLst>
                  <a:path w="11620" h="15239"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4" name="Google Shape;3693;p38">
                <a:extLst>
                  <a:ext uri="{FF2B5EF4-FFF2-40B4-BE49-F238E27FC236}">
                    <a16:creationId xmlns:a16="http://schemas.microsoft.com/office/drawing/2014/main" id="{A7B88C72-5165-4DC9-8FF0-80055958E8B7}"/>
                  </a:ext>
                </a:extLst>
              </p:cNvPr>
              <p:cNvSpPr/>
              <p:nvPr/>
            </p:nvSpPr>
            <p:spPr>
              <a:xfrm>
                <a:off x="5528119" y="3625024"/>
                <a:ext cx="25241" cy="11715"/>
              </a:xfrm>
              <a:custGeom>
                <a:avLst/>
                <a:gdLst/>
                <a:ahLst/>
                <a:cxnLst/>
                <a:rect l="l" t="t" r="r" b="b"/>
                <a:pathLst>
                  <a:path w="25241" h="11715" extrusionOk="0">
                    <a:moveTo>
                      <a:pt x="25241" y="10192"/>
                    </a:moveTo>
                    <a:lnTo>
                      <a:pt x="25241" y="0"/>
                    </a:lnTo>
                    <a:lnTo>
                      <a:pt x="0" y="1905"/>
                    </a:lnTo>
                    <a:lnTo>
                      <a:pt x="14478" y="11716"/>
                    </a:lnTo>
                    <a:lnTo>
                      <a:pt x="25241" y="1019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5" name="Google Shape;3694;p38">
                <a:extLst>
                  <a:ext uri="{FF2B5EF4-FFF2-40B4-BE49-F238E27FC236}">
                    <a16:creationId xmlns:a16="http://schemas.microsoft.com/office/drawing/2014/main" id="{1014F43E-2A63-4003-B6BD-ED50EE254820}"/>
                  </a:ext>
                </a:extLst>
              </p:cNvPr>
              <p:cNvSpPr/>
              <p:nvPr/>
            </p:nvSpPr>
            <p:spPr>
              <a:xfrm>
                <a:off x="5536596" y="3587210"/>
                <a:ext cx="18859" cy="10382"/>
              </a:xfrm>
              <a:custGeom>
                <a:avLst/>
                <a:gdLst/>
                <a:ahLst/>
                <a:cxnLst/>
                <a:rect l="l" t="t" r="r" b="b"/>
                <a:pathLst>
                  <a:path w="18859" h="10382" extrusionOk="0">
                    <a:moveTo>
                      <a:pt x="18859" y="10383"/>
                    </a:moveTo>
                    <a:lnTo>
                      <a:pt x="18859" y="0"/>
                    </a:lnTo>
                    <a:lnTo>
                      <a:pt x="0" y="6763"/>
                    </a:lnTo>
                    <a:lnTo>
                      <a:pt x="18859" y="10383"/>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6" name="Google Shape;3695;p38">
                <a:extLst>
                  <a:ext uri="{FF2B5EF4-FFF2-40B4-BE49-F238E27FC236}">
                    <a16:creationId xmlns:a16="http://schemas.microsoft.com/office/drawing/2014/main" id="{D3DD9D6E-2F20-4882-972A-62079AA60453}"/>
                  </a:ext>
                </a:extLst>
              </p:cNvPr>
              <p:cNvSpPr/>
              <p:nvPr/>
            </p:nvSpPr>
            <p:spPr>
              <a:xfrm>
                <a:off x="5477351" y="3591020"/>
                <a:ext cx="28384" cy="19811"/>
              </a:xfrm>
              <a:custGeom>
                <a:avLst/>
                <a:gdLst/>
                <a:ahLst/>
                <a:cxnLst/>
                <a:rect l="l" t="t" r="r" b="b"/>
                <a:pathLst>
                  <a:path w="28384" h="19811" extrusionOk="0">
                    <a:moveTo>
                      <a:pt x="0" y="6001"/>
                    </a:moveTo>
                    <a:lnTo>
                      <a:pt x="6287" y="0"/>
                    </a:lnTo>
                    <a:lnTo>
                      <a:pt x="28384" y="15240"/>
                    </a:lnTo>
                    <a:lnTo>
                      <a:pt x="27051" y="19812"/>
                    </a:lnTo>
                    <a:cubicBezTo>
                      <a:pt x="27051" y="19812"/>
                      <a:pt x="10477" y="12859"/>
                      <a:pt x="10001" y="1238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7" name="Google Shape;3696;p38">
                <a:extLst>
                  <a:ext uri="{FF2B5EF4-FFF2-40B4-BE49-F238E27FC236}">
                    <a16:creationId xmlns:a16="http://schemas.microsoft.com/office/drawing/2014/main" id="{47098719-E797-4922-A059-4BAEC5664C4A}"/>
                  </a:ext>
                </a:extLst>
              </p:cNvPr>
              <p:cNvSpPr/>
              <p:nvPr/>
            </p:nvSpPr>
            <p:spPr>
              <a:xfrm>
                <a:off x="5419725" y="3558063"/>
                <a:ext cx="35433" cy="23241"/>
              </a:xfrm>
              <a:custGeom>
                <a:avLst/>
                <a:gdLst/>
                <a:ahLst/>
                <a:cxnLst/>
                <a:rect l="l" t="t" r="r" b="b"/>
                <a:pathLst>
                  <a:path w="35433" h="23241" extrusionOk="0">
                    <a:moveTo>
                      <a:pt x="0" y="6572"/>
                    </a:moveTo>
                    <a:lnTo>
                      <a:pt x="29432" y="23241"/>
                    </a:lnTo>
                    <a:lnTo>
                      <a:pt x="35433" y="18860"/>
                    </a:lnTo>
                    <a:lnTo>
                      <a:pt x="31433" y="14288"/>
                    </a:lnTo>
                    <a:cubicBezTo>
                      <a:pt x="28689" y="11230"/>
                      <a:pt x="25470" y="8620"/>
                      <a:pt x="21908" y="6572"/>
                    </a:cubicBezTo>
                    <a:cubicBezTo>
                      <a:pt x="19717" y="6572"/>
                      <a:pt x="5810" y="0"/>
                      <a:pt x="5810"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8" name="Google Shape;3697;p38">
                <a:extLst>
                  <a:ext uri="{FF2B5EF4-FFF2-40B4-BE49-F238E27FC236}">
                    <a16:creationId xmlns:a16="http://schemas.microsoft.com/office/drawing/2014/main" id="{3E5B78FB-77EA-4A0A-ACCE-9B59426CA9D6}"/>
                  </a:ext>
                </a:extLst>
              </p:cNvPr>
              <p:cNvSpPr/>
              <p:nvPr/>
            </p:nvSpPr>
            <p:spPr>
              <a:xfrm>
                <a:off x="5451919" y="3539394"/>
                <a:ext cx="16383" cy="14668"/>
              </a:xfrm>
              <a:custGeom>
                <a:avLst/>
                <a:gdLst/>
                <a:ahLst/>
                <a:cxnLst/>
                <a:rect l="l" t="t" r="r" b="b"/>
                <a:pathLst>
                  <a:path w="16383" h="14668" extrusionOk="0">
                    <a:moveTo>
                      <a:pt x="16383" y="14669"/>
                    </a:moveTo>
                    <a:lnTo>
                      <a:pt x="16383" y="4381"/>
                    </a:lnTo>
                    <a:lnTo>
                      <a:pt x="2953" y="0"/>
                    </a:lnTo>
                    <a:lnTo>
                      <a:pt x="0" y="8096"/>
                    </a:lnTo>
                    <a:lnTo>
                      <a:pt x="762" y="11716"/>
                    </a:lnTo>
                    <a:lnTo>
                      <a:pt x="16383" y="1466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9" name="Google Shape;3698;p38">
                <a:extLst>
                  <a:ext uri="{FF2B5EF4-FFF2-40B4-BE49-F238E27FC236}">
                    <a16:creationId xmlns:a16="http://schemas.microsoft.com/office/drawing/2014/main" id="{2EB32048-5A1D-408B-9B57-E98983150FFB}"/>
                  </a:ext>
                </a:extLst>
              </p:cNvPr>
              <p:cNvSpPr/>
              <p:nvPr/>
            </p:nvSpPr>
            <p:spPr>
              <a:xfrm>
                <a:off x="5378672" y="3536346"/>
                <a:ext cx="15716" cy="11715"/>
              </a:xfrm>
              <a:custGeom>
                <a:avLst/>
                <a:gdLst/>
                <a:ahLst/>
                <a:cxnLst/>
                <a:rect l="l" t="t" r="r" b="b"/>
                <a:pathLst>
                  <a:path w="15716" h="11715" extrusionOk="0">
                    <a:moveTo>
                      <a:pt x="0" y="10287"/>
                    </a:moveTo>
                    <a:lnTo>
                      <a:pt x="0" y="0"/>
                    </a:lnTo>
                    <a:lnTo>
                      <a:pt x="15716" y="1715"/>
                    </a:lnTo>
                    <a:lnTo>
                      <a:pt x="10668" y="11716"/>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0" name="Google Shape;3699;p38">
                <a:extLst>
                  <a:ext uri="{FF2B5EF4-FFF2-40B4-BE49-F238E27FC236}">
                    <a16:creationId xmlns:a16="http://schemas.microsoft.com/office/drawing/2014/main" id="{933C6CBF-6803-46DD-AA8B-22619A31789C}"/>
                  </a:ext>
                </a:extLst>
              </p:cNvPr>
              <p:cNvSpPr/>
              <p:nvPr/>
            </p:nvSpPr>
            <p:spPr>
              <a:xfrm>
                <a:off x="5379338" y="3570732"/>
                <a:ext cx="17907" cy="18097"/>
              </a:xfrm>
              <a:custGeom>
                <a:avLst/>
                <a:gdLst/>
                <a:ahLst/>
                <a:cxnLst/>
                <a:rect l="l" t="t" r="r" b="b"/>
                <a:pathLst>
                  <a:path w="17907" h="18097" extrusionOk="0">
                    <a:moveTo>
                      <a:pt x="0" y="10668"/>
                    </a:moveTo>
                    <a:lnTo>
                      <a:pt x="0" y="0"/>
                    </a:lnTo>
                    <a:lnTo>
                      <a:pt x="17907" y="0"/>
                    </a:lnTo>
                    <a:lnTo>
                      <a:pt x="13525" y="9525"/>
                    </a:lnTo>
                    <a:lnTo>
                      <a:pt x="5715"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1" name="Google Shape;3700;p38">
                <a:extLst>
                  <a:ext uri="{FF2B5EF4-FFF2-40B4-BE49-F238E27FC236}">
                    <a16:creationId xmlns:a16="http://schemas.microsoft.com/office/drawing/2014/main" id="{F8C73C32-353C-48D1-B8D7-14912C227C50}"/>
                  </a:ext>
                </a:extLst>
              </p:cNvPr>
              <p:cNvSpPr/>
              <p:nvPr/>
            </p:nvSpPr>
            <p:spPr>
              <a:xfrm>
                <a:off x="5378958" y="3526345"/>
                <a:ext cx="176864" cy="110394"/>
              </a:xfrm>
              <a:custGeom>
                <a:avLst/>
                <a:gdLst/>
                <a:ahLst/>
                <a:cxnLst/>
                <a:rect l="l" t="t" r="r" b="b"/>
                <a:pathLst>
                  <a:path w="176864" h="110394" extrusionOk="0">
                    <a:moveTo>
                      <a:pt x="89345" y="17431"/>
                    </a:moveTo>
                    <a:cubicBezTo>
                      <a:pt x="87011" y="17393"/>
                      <a:pt x="84687" y="17583"/>
                      <a:pt x="82391" y="18002"/>
                    </a:cubicBezTo>
                    <a:cubicBezTo>
                      <a:pt x="79248" y="18479"/>
                      <a:pt x="75819" y="19050"/>
                      <a:pt x="71914" y="19907"/>
                    </a:cubicBezTo>
                    <a:cubicBezTo>
                      <a:pt x="68008" y="20764"/>
                      <a:pt x="64008" y="21717"/>
                      <a:pt x="59912" y="22955"/>
                    </a:cubicBezTo>
                    <a:cubicBezTo>
                      <a:pt x="55826" y="24146"/>
                      <a:pt x="51845" y="25679"/>
                      <a:pt x="48006" y="27527"/>
                    </a:cubicBezTo>
                    <a:lnTo>
                      <a:pt x="78867" y="45529"/>
                    </a:lnTo>
                    <a:lnTo>
                      <a:pt x="84296" y="43624"/>
                    </a:lnTo>
                    <a:cubicBezTo>
                      <a:pt x="92012" y="41053"/>
                      <a:pt x="99346" y="38862"/>
                      <a:pt x="106204" y="37052"/>
                    </a:cubicBezTo>
                    <a:cubicBezTo>
                      <a:pt x="112652" y="35328"/>
                      <a:pt x="119253" y="34242"/>
                      <a:pt x="125921" y="33814"/>
                    </a:cubicBezTo>
                    <a:cubicBezTo>
                      <a:pt x="131978" y="33404"/>
                      <a:pt x="138074" y="33814"/>
                      <a:pt x="144018" y="35052"/>
                    </a:cubicBezTo>
                    <a:cubicBezTo>
                      <a:pt x="150133" y="36319"/>
                      <a:pt x="155991" y="38605"/>
                      <a:pt x="161354" y="41815"/>
                    </a:cubicBezTo>
                    <a:cubicBezTo>
                      <a:pt x="166659" y="44453"/>
                      <a:pt x="171193" y="48425"/>
                      <a:pt x="174498" y="53340"/>
                    </a:cubicBezTo>
                    <a:cubicBezTo>
                      <a:pt x="176736" y="56883"/>
                      <a:pt x="177422" y="61179"/>
                      <a:pt x="176403" y="65246"/>
                    </a:cubicBezTo>
                    <a:cubicBezTo>
                      <a:pt x="175117" y="69723"/>
                      <a:pt x="172650" y="73771"/>
                      <a:pt x="169259" y="76962"/>
                    </a:cubicBezTo>
                    <a:cubicBezTo>
                      <a:pt x="164992" y="81039"/>
                      <a:pt x="160220" y="84563"/>
                      <a:pt x="155067" y="87439"/>
                    </a:cubicBezTo>
                    <a:lnTo>
                      <a:pt x="174117" y="98679"/>
                    </a:lnTo>
                    <a:lnTo>
                      <a:pt x="163544" y="104775"/>
                    </a:lnTo>
                    <a:lnTo>
                      <a:pt x="144494" y="93440"/>
                    </a:lnTo>
                    <a:cubicBezTo>
                      <a:pt x="135188" y="98031"/>
                      <a:pt x="125463" y="101698"/>
                      <a:pt x="115443" y="104394"/>
                    </a:cubicBezTo>
                    <a:cubicBezTo>
                      <a:pt x="104937" y="107337"/>
                      <a:pt x="94202" y="109347"/>
                      <a:pt x="83344" y="110395"/>
                    </a:cubicBezTo>
                    <a:lnTo>
                      <a:pt x="73152" y="92107"/>
                    </a:lnTo>
                    <a:cubicBezTo>
                      <a:pt x="76019" y="92050"/>
                      <a:pt x="78886" y="91830"/>
                      <a:pt x="81725" y="91440"/>
                    </a:cubicBezTo>
                    <a:cubicBezTo>
                      <a:pt x="86020" y="90964"/>
                      <a:pt x="90278" y="90230"/>
                      <a:pt x="94488" y="89249"/>
                    </a:cubicBezTo>
                    <a:cubicBezTo>
                      <a:pt x="99155" y="88297"/>
                      <a:pt x="104013" y="86963"/>
                      <a:pt x="109347" y="85439"/>
                    </a:cubicBezTo>
                    <a:cubicBezTo>
                      <a:pt x="114433" y="83991"/>
                      <a:pt x="119405" y="82144"/>
                      <a:pt x="124206" y="79915"/>
                    </a:cubicBezTo>
                    <a:lnTo>
                      <a:pt x="93917" y="62484"/>
                    </a:lnTo>
                    <a:lnTo>
                      <a:pt x="90011" y="63818"/>
                    </a:lnTo>
                    <a:lnTo>
                      <a:pt x="85820" y="65151"/>
                    </a:lnTo>
                    <a:cubicBezTo>
                      <a:pt x="78200" y="67628"/>
                      <a:pt x="71247" y="69532"/>
                      <a:pt x="64865" y="70961"/>
                    </a:cubicBezTo>
                    <a:cubicBezTo>
                      <a:pt x="59017" y="72342"/>
                      <a:pt x="53054" y="73171"/>
                      <a:pt x="47054" y="73438"/>
                    </a:cubicBezTo>
                    <a:cubicBezTo>
                      <a:pt x="41739" y="73581"/>
                      <a:pt x="36433" y="73066"/>
                      <a:pt x="31242" y="71914"/>
                    </a:cubicBezTo>
                    <a:cubicBezTo>
                      <a:pt x="26127" y="70647"/>
                      <a:pt x="21222" y="68666"/>
                      <a:pt x="16669" y="66008"/>
                    </a:cubicBezTo>
                    <a:cubicBezTo>
                      <a:pt x="11649" y="63437"/>
                      <a:pt x="7306" y="59712"/>
                      <a:pt x="4000" y="55150"/>
                    </a:cubicBezTo>
                    <a:cubicBezTo>
                      <a:pt x="1600" y="51730"/>
                      <a:pt x="400" y="47606"/>
                      <a:pt x="571" y="43434"/>
                    </a:cubicBezTo>
                    <a:cubicBezTo>
                      <a:pt x="1038" y="39053"/>
                      <a:pt x="2800" y="34909"/>
                      <a:pt x="5620" y="31528"/>
                    </a:cubicBezTo>
                    <a:cubicBezTo>
                      <a:pt x="9125" y="27203"/>
                      <a:pt x="13268" y="23451"/>
                      <a:pt x="17907" y="20383"/>
                    </a:cubicBezTo>
                    <a:lnTo>
                      <a:pt x="0" y="10001"/>
                    </a:lnTo>
                    <a:lnTo>
                      <a:pt x="10478" y="3905"/>
                    </a:lnTo>
                    <a:lnTo>
                      <a:pt x="28289" y="14192"/>
                    </a:lnTo>
                    <a:cubicBezTo>
                      <a:pt x="36633" y="10106"/>
                      <a:pt x="45377" y="6915"/>
                      <a:pt x="54388" y="4667"/>
                    </a:cubicBezTo>
                    <a:cubicBezTo>
                      <a:pt x="62998" y="2486"/>
                      <a:pt x="71752" y="924"/>
                      <a:pt x="80581" y="0"/>
                    </a:cubicBezTo>
                    <a:close/>
                    <a:moveTo>
                      <a:pt x="37624" y="49339"/>
                    </a:moveTo>
                    <a:cubicBezTo>
                      <a:pt x="41605" y="51626"/>
                      <a:pt x="46196" y="52626"/>
                      <a:pt x="50768" y="52197"/>
                    </a:cubicBezTo>
                    <a:cubicBezTo>
                      <a:pt x="56969" y="51530"/>
                      <a:pt x="63074" y="50159"/>
                      <a:pt x="68961" y="48101"/>
                    </a:cubicBezTo>
                    <a:lnTo>
                      <a:pt x="40386" y="31718"/>
                    </a:lnTo>
                    <a:cubicBezTo>
                      <a:pt x="30004" y="38481"/>
                      <a:pt x="29051" y="44387"/>
                      <a:pt x="37624" y="49339"/>
                    </a:cubicBezTo>
                    <a:close/>
                    <a:moveTo>
                      <a:pt x="137541" y="57721"/>
                    </a:moveTo>
                    <a:cubicBezTo>
                      <a:pt x="133226" y="55312"/>
                      <a:pt x="128235" y="54407"/>
                      <a:pt x="123349" y="55150"/>
                    </a:cubicBezTo>
                    <a:cubicBezTo>
                      <a:pt x="116596" y="56017"/>
                      <a:pt x="109937" y="57483"/>
                      <a:pt x="103442" y="59531"/>
                    </a:cubicBezTo>
                    <a:lnTo>
                      <a:pt x="132017" y="75914"/>
                    </a:lnTo>
                    <a:cubicBezTo>
                      <a:pt x="143828" y="68485"/>
                      <a:pt x="145542" y="62389"/>
                      <a:pt x="137541" y="5772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115" name="Google Shape;3701;p38">
              <a:extLst>
                <a:ext uri="{FF2B5EF4-FFF2-40B4-BE49-F238E27FC236}">
                  <a16:creationId xmlns:a16="http://schemas.microsoft.com/office/drawing/2014/main" id="{64FBA2A6-095D-4FE3-87F7-EE85D39D19E8}"/>
                </a:ext>
              </a:extLst>
            </p:cNvPr>
            <p:cNvGrpSpPr/>
            <p:nvPr/>
          </p:nvGrpSpPr>
          <p:grpSpPr>
            <a:xfrm>
              <a:off x="3528852" y="2451777"/>
              <a:ext cx="529590" cy="371284"/>
              <a:chOff x="5190077" y="3353752"/>
              <a:chExt cx="529590" cy="371284"/>
            </a:xfrm>
          </p:grpSpPr>
          <p:sp>
            <p:nvSpPr>
              <p:cNvPr id="200" name="Google Shape;3702;p38">
                <a:extLst>
                  <a:ext uri="{FF2B5EF4-FFF2-40B4-BE49-F238E27FC236}">
                    <a16:creationId xmlns:a16="http://schemas.microsoft.com/office/drawing/2014/main" id="{3F6BA779-55D1-4A05-993D-A49F521794C9}"/>
                  </a:ext>
                </a:extLst>
              </p:cNvPr>
              <p:cNvSpPr/>
              <p:nvPr/>
            </p:nvSpPr>
            <p:spPr>
              <a:xfrm>
                <a:off x="5190077" y="3419284"/>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1" name="Google Shape;3703;p38">
                <a:extLst>
                  <a:ext uri="{FF2B5EF4-FFF2-40B4-BE49-F238E27FC236}">
                    <a16:creationId xmlns:a16="http://schemas.microsoft.com/office/drawing/2014/main" id="{A3F2A59E-98E0-4EAB-97E5-0BFB1075513A}"/>
                  </a:ext>
                </a:extLst>
              </p:cNvPr>
              <p:cNvSpPr/>
              <p:nvPr/>
            </p:nvSpPr>
            <p:spPr>
              <a:xfrm>
                <a:off x="5190077" y="3504818"/>
                <a:ext cx="52387" cy="69627"/>
              </a:xfrm>
              <a:custGeom>
                <a:avLst/>
                <a:gdLst/>
                <a:ahLst/>
                <a:cxnLst/>
                <a:rect l="l" t="t" r="r" b="b"/>
                <a:pathLst>
                  <a:path w="52387" h="69627" extrusionOk="0">
                    <a:moveTo>
                      <a:pt x="0" y="69628"/>
                    </a:moveTo>
                    <a:lnTo>
                      <a:pt x="0" y="0"/>
                    </a:lnTo>
                    <a:lnTo>
                      <a:pt x="52388"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2" name="Google Shape;3704;p38">
                <a:extLst>
                  <a:ext uri="{FF2B5EF4-FFF2-40B4-BE49-F238E27FC236}">
                    <a16:creationId xmlns:a16="http://schemas.microsoft.com/office/drawing/2014/main" id="{AABB1B3C-6B47-46E7-8464-547CE4E445DD}"/>
                  </a:ext>
                </a:extLst>
              </p:cNvPr>
              <p:cNvSpPr/>
              <p:nvPr/>
            </p:nvSpPr>
            <p:spPr>
              <a:xfrm>
                <a:off x="5679757" y="3506628"/>
                <a:ext cx="39909" cy="93916"/>
              </a:xfrm>
              <a:custGeom>
                <a:avLst/>
                <a:gdLst/>
                <a:ahLst/>
                <a:cxnLst/>
                <a:rect l="l" t="t" r="r" b="b"/>
                <a:pathLst>
                  <a:path w="39909" h="93916" extrusionOk="0">
                    <a:moveTo>
                      <a:pt x="39910" y="0"/>
                    </a:moveTo>
                    <a:lnTo>
                      <a:pt x="39910" y="65532"/>
                    </a:lnTo>
                    <a:lnTo>
                      <a:pt x="13144" y="93917"/>
                    </a:lnTo>
                    <a:lnTo>
                      <a:pt x="0" y="18955"/>
                    </a:lnTo>
                    <a:lnTo>
                      <a:pt x="3991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3" name="Google Shape;3705;p38">
                <a:extLst>
                  <a:ext uri="{FF2B5EF4-FFF2-40B4-BE49-F238E27FC236}">
                    <a16:creationId xmlns:a16="http://schemas.microsoft.com/office/drawing/2014/main" id="{C810D540-DAEB-409C-AC40-CCDA7EE7E30E}"/>
                  </a:ext>
                </a:extLst>
              </p:cNvPr>
              <p:cNvSpPr/>
              <p:nvPr/>
            </p:nvSpPr>
            <p:spPr>
              <a:xfrm>
                <a:off x="5190077" y="3353752"/>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4" name="Google Shape;3706;p38">
                <a:extLst>
                  <a:ext uri="{FF2B5EF4-FFF2-40B4-BE49-F238E27FC236}">
                    <a16:creationId xmlns:a16="http://schemas.microsoft.com/office/drawing/2014/main" id="{1C5A7563-BF12-4D60-865C-BB86D89D9A1E}"/>
                  </a:ext>
                </a:extLst>
              </p:cNvPr>
              <p:cNvSpPr/>
              <p:nvPr/>
            </p:nvSpPr>
            <p:spPr>
              <a:xfrm>
                <a:off x="5265341" y="3395400"/>
                <a:ext cx="379048" cy="218860"/>
              </a:xfrm>
              <a:custGeom>
                <a:avLst/>
                <a:gdLst/>
                <a:ahLst/>
                <a:cxnLst/>
                <a:rect l="l" t="t" r="r" b="b"/>
                <a:pathLst>
                  <a:path w="379048" h="218860" extrusionOk="0">
                    <a:moveTo>
                      <a:pt x="378697" y="115991"/>
                    </a:moveTo>
                    <a:cubicBezTo>
                      <a:pt x="376030" y="141708"/>
                      <a:pt x="357742" y="167140"/>
                      <a:pt x="323547" y="186857"/>
                    </a:cubicBezTo>
                    <a:cubicBezTo>
                      <a:pt x="249538" y="229529"/>
                      <a:pt x="129523" y="229529"/>
                      <a:pt x="55418" y="186857"/>
                    </a:cubicBezTo>
                    <a:cubicBezTo>
                      <a:pt x="21319" y="167140"/>
                      <a:pt x="2936" y="141708"/>
                      <a:pt x="364" y="115991"/>
                    </a:cubicBezTo>
                    <a:cubicBezTo>
                      <a:pt x="-2875" y="85892"/>
                      <a:pt x="15509" y="55031"/>
                      <a:pt x="55418" y="32075"/>
                    </a:cubicBezTo>
                    <a:cubicBezTo>
                      <a:pt x="129523" y="-10692"/>
                      <a:pt x="249538" y="-10692"/>
                      <a:pt x="323547" y="32075"/>
                    </a:cubicBezTo>
                    <a:cubicBezTo>
                      <a:pt x="363933" y="55031"/>
                      <a:pt x="381840" y="85892"/>
                      <a:pt x="378697"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5" name="Google Shape;3707;p38">
                <a:extLst>
                  <a:ext uri="{FF2B5EF4-FFF2-40B4-BE49-F238E27FC236}">
                    <a16:creationId xmlns:a16="http://schemas.microsoft.com/office/drawing/2014/main" id="{7A03A9C9-0235-4930-A2A2-EEF3C027B434}"/>
                  </a:ext>
                </a:extLst>
              </p:cNvPr>
              <p:cNvSpPr/>
              <p:nvPr/>
            </p:nvSpPr>
            <p:spPr>
              <a:xfrm>
                <a:off x="5265705" y="3408449"/>
                <a:ext cx="378333" cy="205811"/>
              </a:xfrm>
              <a:custGeom>
                <a:avLst/>
                <a:gdLst/>
                <a:ahLst/>
                <a:cxnLst/>
                <a:rect l="l" t="t" r="r" b="b"/>
                <a:pathLst>
                  <a:path w="378333" h="205811" extrusionOk="0">
                    <a:moveTo>
                      <a:pt x="378333" y="102941"/>
                    </a:moveTo>
                    <a:cubicBezTo>
                      <a:pt x="375666" y="128659"/>
                      <a:pt x="357378" y="154091"/>
                      <a:pt x="323183" y="173807"/>
                    </a:cubicBezTo>
                    <a:cubicBezTo>
                      <a:pt x="249174" y="216479"/>
                      <a:pt x="129159" y="216479"/>
                      <a:pt x="55054" y="173807"/>
                    </a:cubicBezTo>
                    <a:cubicBezTo>
                      <a:pt x="20955" y="154091"/>
                      <a:pt x="2572" y="128659"/>
                      <a:pt x="0" y="102941"/>
                    </a:cubicBezTo>
                    <a:cubicBezTo>
                      <a:pt x="2572" y="77224"/>
                      <a:pt x="20955" y="51792"/>
                      <a:pt x="55054" y="32075"/>
                    </a:cubicBezTo>
                    <a:cubicBezTo>
                      <a:pt x="129159" y="-10692"/>
                      <a:pt x="249174" y="-10692"/>
                      <a:pt x="323183" y="32075"/>
                    </a:cubicBezTo>
                    <a:cubicBezTo>
                      <a:pt x="357378" y="51792"/>
                      <a:pt x="375666" y="77700"/>
                      <a:pt x="378333" y="1029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6" name="Google Shape;3708;p38">
                <a:extLst>
                  <a:ext uri="{FF2B5EF4-FFF2-40B4-BE49-F238E27FC236}">
                    <a16:creationId xmlns:a16="http://schemas.microsoft.com/office/drawing/2014/main" id="{E3C3BD82-40BD-41F6-A41B-D35DF5DCA225}"/>
                  </a:ext>
                </a:extLst>
              </p:cNvPr>
              <p:cNvSpPr/>
              <p:nvPr/>
            </p:nvSpPr>
            <p:spPr>
              <a:xfrm>
                <a:off x="5362575" y="3458051"/>
                <a:ext cx="176618" cy="110489"/>
              </a:xfrm>
              <a:custGeom>
                <a:avLst/>
                <a:gdLst/>
                <a:ahLst/>
                <a:cxnLst/>
                <a:rect l="l" t="t" r="r" b="b"/>
                <a:pathLst>
                  <a:path w="176618" h="110489" extrusionOk="0">
                    <a:moveTo>
                      <a:pt x="89535" y="17526"/>
                    </a:moveTo>
                    <a:cubicBezTo>
                      <a:pt x="87201" y="17488"/>
                      <a:pt x="84877" y="17678"/>
                      <a:pt x="82582" y="18097"/>
                    </a:cubicBezTo>
                    <a:cubicBezTo>
                      <a:pt x="79438" y="18097"/>
                      <a:pt x="75914" y="19145"/>
                      <a:pt x="72104" y="20002"/>
                    </a:cubicBezTo>
                    <a:cubicBezTo>
                      <a:pt x="68294" y="20860"/>
                      <a:pt x="64199" y="21812"/>
                      <a:pt x="60008" y="23050"/>
                    </a:cubicBezTo>
                    <a:cubicBezTo>
                      <a:pt x="55921" y="24260"/>
                      <a:pt x="51940" y="25784"/>
                      <a:pt x="48101" y="27622"/>
                    </a:cubicBezTo>
                    <a:lnTo>
                      <a:pt x="78581" y="45149"/>
                    </a:lnTo>
                    <a:lnTo>
                      <a:pt x="84011" y="43243"/>
                    </a:lnTo>
                    <a:cubicBezTo>
                      <a:pt x="91821" y="40672"/>
                      <a:pt x="99060" y="38481"/>
                      <a:pt x="105918" y="36671"/>
                    </a:cubicBezTo>
                    <a:cubicBezTo>
                      <a:pt x="112366" y="34947"/>
                      <a:pt x="118967" y="33861"/>
                      <a:pt x="125635" y="33433"/>
                    </a:cubicBezTo>
                    <a:cubicBezTo>
                      <a:pt x="131731" y="33023"/>
                      <a:pt x="137846" y="33442"/>
                      <a:pt x="143828" y="34671"/>
                    </a:cubicBezTo>
                    <a:cubicBezTo>
                      <a:pt x="149933" y="35966"/>
                      <a:pt x="155791" y="38243"/>
                      <a:pt x="161163" y="41434"/>
                    </a:cubicBezTo>
                    <a:cubicBezTo>
                      <a:pt x="166421" y="44101"/>
                      <a:pt x="170917" y="48063"/>
                      <a:pt x="174212" y="52959"/>
                    </a:cubicBezTo>
                    <a:cubicBezTo>
                      <a:pt x="176441" y="56502"/>
                      <a:pt x="177155" y="60789"/>
                      <a:pt x="176213" y="64865"/>
                    </a:cubicBezTo>
                    <a:cubicBezTo>
                      <a:pt x="174850" y="69304"/>
                      <a:pt x="172393" y="73333"/>
                      <a:pt x="169069" y="76581"/>
                    </a:cubicBezTo>
                    <a:cubicBezTo>
                      <a:pt x="164868" y="80753"/>
                      <a:pt x="160201" y="84430"/>
                      <a:pt x="155162" y="87535"/>
                    </a:cubicBezTo>
                    <a:lnTo>
                      <a:pt x="174212" y="98679"/>
                    </a:lnTo>
                    <a:lnTo>
                      <a:pt x="163639" y="104775"/>
                    </a:lnTo>
                    <a:lnTo>
                      <a:pt x="144113" y="93535"/>
                    </a:lnTo>
                    <a:cubicBezTo>
                      <a:pt x="134969" y="98117"/>
                      <a:pt x="125397" y="101784"/>
                      <a:pt x="115538" y="104489"/>
                    </a:cubicBezTo>
                    <a:cubicBezTo>
                      <a:pt x="105070" y="107423"/>
                      <a:pt x="94355" y="109433"/>
                      <a:pt x="83534" y="110490"/>
                    </a:cubicBezTo>
                    <a:lnTo>
                      <a:pt x="73342" y="92202"/>
                    </a:lnTo>
                    <a:cubicBezTo>
                      <a:pt x="76181" y="92145"/>
                      <a:pt x="79010" y="91926"/>
                      <a:pt x="81820" y="91535"/>
                    </a:cubicBezTo>
                    <a:cubicBezTo>
                      <a:pt x="86116" y="91059"/>
                      <a:pt x="90373" y="90325"/>
                      <a:pt x="94583" y="89344"/>
                    </a:cubicBezTo>
                    <a:cubicBezTo>
                      <a:pt x="99346" y="88392"/>
                      <a:pt x="104108" y="87058"/>
                      <a:pt x="109442" y="85534"/>
                    </a:cubicBezTo>
                    <a:cubicBezTo>
                      <a:pt x="114557" y="84068"/>
                      <a:pt x="119558" y="82220"/>
                      <a:pt x="124396" y="80010"/>
                    </a:cubicBezTo>
                    <a:lnTo>
                      <a:pt x="94107" y="62579"/>
                    </a:lnTo>
                    <a:lnTo>
                      <a:pt x="90107" y="63913"/>
                    </a:lnTo>
                    <a:lnTo>
                      <a:pt x="86011" y="65151"/>
                    </a:lnTo>
                    <a:cubicBezTo>
                      <a:pt x="79134" y="67475"/>
                      <a:pt x="72133" y="69447"/>
                      <a:pt x="65056" y="71057"/>
                    </a:cubicBezTo>
                    <a:cubicBezTo>
                      <a:pt x="59179" y="72409"/>
                      <a:pt x="53178" y="73209"/>
                      <a:pt x="47149" y="73438"/>
                    </a:cubicBezTo>
                    <a:cubicBezTo>
                      <a:pt x="41872" y="73647"/>
                      <a:pt x="36586" y="73171"/>
                      <a:pt x="31433" y="72009"/>
                    </a:cubicBezTo>
                    <a:cubicBezTo>
                      <a:pt x="26308" y="70780"/>
                      <a:pt x="21393" y="68790"/>
                      <a:pt x="16859" y="66103"/>
                    </a:cubicBezTo>
                    <a:cubicBezTo>
                      <a:pt x="11887" y="63465"/>
                      <a:pt x="7563" y="59760"/>
                      <a:pt x="4191" y="55245"/>
                    </a:cubicBezTo>
                    <a:cubicBezTo>
                      <a:pt x="1695" y="51864"/>
                      <a:pt x="448" y="47730"/>
                      <a:pt x="667" y="43529"/>
                    </a:cubicBezTo>
                    <a:cubicBezTo>
                      <a:pt x="1162" y="39157"/>
                      <a:pt x="2915" y="35023"/>
                      <a:pt x="5715" y="31623"/>
                    </a:cubicBezTo>
                    <a:cubicBezTo>
                      <a:pt x="9220" y="27299"/>
                      <a:pt x="13364" y="23546"/>
                      <a:pt x="18002" y="20479"/>
                    </a:cubicBezTo>
                    <a:lnTo>
                      <a:pt x="0" y="10096"/>
                    </a:lnTo>
                    <a:lnTo>
                      <a:pt x="10573" y="4000"/>
                    </a:lnTo>
                    <a:lnTo>
                      <a:pt x="28384" y="14288"/>
                    </a:lnTo>
                    <a:cubicBezTo>
                      <a:pt x="36700" y="10144"/>
                      <a:pt x="45453" y="6944"/>
                      <a:pt x="54483" y="4763"/>
                    </a:cubicBezTo>
                    <a:cubicBezTo>
                      <a:pt x="63065" y="2600"/>
                      <a:pt x="71790" y="1010"/>
                      <a:pt x="80582" y="0"/>
                    </a:cubicBezTo>
                    <a:close/>
                    <a:moveTo>
                      <a:pt x="38100" y="49435"/>
                    </a:moveTo>
                    <a:cubicBezTo>
                      <a:pt x="42110" y="51730"/>
                      <a:pt x="46739" y="52721"/>
                      <a:pt x="51340" y="52292"/>
                    </a:cubicBezTo>
                    <a:cubicBezTo>
                      <a:pt x="57502" y="51578"/>
                      <a:pt x="63570" y="50206"/>
                      <a:pt x="69437" y="48196"/>
                    </a:cubicBezTo>
                    <a:lnTo>
                      <a:pt x="40862" y="31718"/>
                    </a:lnTo>
                    <a:cubicBezTo>
                      <a:pt x="30194" y="38576"/>
                      <a:pt x="29270" y="44482"/>
                      <a:pt x="38100" y="49435"/>
                    </a:cubicBezTo>
                    <a:close/>
                    <a:moveTo>
                      <a:pt x="138113" y="57721"/>
                    </a:moveTo>
                    <a:cubicBezTo>
                      <a:pt x="133750" y="55350"/>
                      <a:pt x="128730" y="54483"/>
                      <a:pt x="123825" y="55245"/>
                    </a:cubicBezTo>
                    <a:cubicBezTo>
                      <a:pt x="117062" y="56074"/>
                      <a:pt x="110404" y="57541"/>
                      <a:pt x="103918" y="59626"/>
                    </a:cubicBezTo>
                    <a:lnTo>
                      <a:pt x="132493" y="75914"/>
                    </a:lnTo>
                    <a:cubicBezTo>
                      <a:pt x="144018" y="68580"/>
                      <a:pt x="145923" y="62484"/>
                      <a:pt x="137732" y="5772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7" name="Google Shape;3709;p38">
                <a:extLst>
                  <a:ext uri="{FF2B5EF4-FFF2-40B4-BE49-F238E27FC236}">
                    <a16:creationId xmlns:a16="http://schemas.microsoft.com/office/drawing/2014/main" id="{23248121-ABAC-4A06-8914-F09BDAC9EDD7}"/>
                  </a:ext>
                </a:extLst>
              </p:cNvPr>
              <p:cNvSpPr/>
              <p:nvPr/>
            </p:nvSpPr>
            <p:spPr>
              <a:xfrm>
                <a:off x="5435726" y="3539966"/>
                <a:ext cx="11620" cy="15240"/>
              </a:xfrm>
              <a:custGeom>
                <a:avLst/>
                <a:gdLst/>
                <a:ahLst/>
                <a:cxnLst/>
                <a:rect l="l" t="t" r="r" b="b"/>
                <a:pathLst>
                  <a:path w="11620" h="15240"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8" name="Google Shape;3710;p38">
                <a:extLst>
                  <a:ext uri="{FF2B5EF4-FFF2-40B4-BE49-F238E27FC236}">
                    <a16:creationId xmlns:a16="http://schemas.microsoft.com/office/drawing/2014/main" id="{74040B02-EEB7-4904-84DA-797DA81E825D}"/>
                  </a:ext>
                </a:extLst>
              </p:cNvPr>
              <p:cNvSpPr/>
              <p:nvPr/>
            </p:nvSpPr>
            <p:spPr>
              <a:xfrm>
                <a:off x="5511926" y="3546443"/>
                <a:ext cx="25146" cy="11811"/>
              </a:xfrm>
              <a:custGeom>
                <a:avLst/>
                <a:gdLst/>
                <a:ahLst/>
                <a:cxnLst/>
                <a:rect l="l" t="t" r="r" b="b"/>
                <a:pathLst>
                  <a:path w="25146" h="11811" extrusionOk="0">
                    <a:moveTo>
                      <a:pt x="25146" y="10287"/>
                    </a:moveTo>
                    <a:lnTo>
                      <a:pt x="25146" y="0"/>
                    </a:lnTo>
                    <a:lnTo>
                      <a:pt x="0" y="2000"/>
                    </a:lnTo>
                    <a:lnTo>
                      <a:pt x="14383" y="11811"/>
                    </a:lnTo>
                    <a:lnTo>
                      <a:pt x="25146"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9" name="Google Shape;3711;p38">
                <a:extLst>
                  <a:ext uri="{FF2B5EF4-FFF2-40B4-BE49-F238E27FC236}">
                    <a16:creationId xmlns:a16="http://schemas.microsoft.com/office/drawing/2014/main" id="{3A74C40F-5B7E-42E8-B8ED-1FE7F3AA48F8}"/>
                  </a:ext>
                </a:extLst>
              </p:cNvPr>
              <p:cNvSpPr/>
              <p:nvPr/>
            </p:nvSpPr>
            <p:spPr>
              <a:xfrm>
                <a:off x="5520308" y="3508724"/>
                <a:ext cx="18859" cy="10382"/>
              </a:xfrm>
              <a:custGeom>
                <a:avLst/>
                <a:gdLst/>
                <a:ahLst/>
                <a:cxnLst/>
                <a:rect l="l" t="t" r="r" b="b"/>
                <a:pathLst>
                  <a:path w="18859" h="10382" extrusionOk="0">
                    <a:moveTo>
                      <a:pt x="18859" y="10382"/>
                    </a:moveTo>
                    <a:lnTo>
                      <a:pt x="18859" y="0"/>
                    </a:lnTo>
                    <a:lnTo>
                      <a:pt x="0" y="6763"/>
                    </a:lnTo>
                    <a:lnTo>
                      <a:pt x="18859" y="1038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0" name="Google Shape;3712;p38">
                <a:extLst>
                  <a:ext uri="{FF2B5EF4-FFF2-40B4-BE49-F238E27FC236}">
                    <a16:creationId xmlns:a16="http://schemas.microsoft.com/office/drawing/2014/main" id="{98321B50-45E5-4C1C-BEB9-97AC7783A00F}"/>
                  </a:ext>
                </a:extLst>
              </p:cNvPr>
              <p:cNvSpPr/>
              <p:nvPr/>
            </p:nvSpPr>
            <p:spPr>
              <a:xfrm>
                <a:off x="5461063" y="3512534"/>
                <a:ext cx="28479" cy="19812"/>
              </a:xfrm>
              <a:custGeom>
                <a:avLst/>
                <a:gdLst/>
                <a:ahLst/>
                <a:cxnLst/>
                <a:rect l="l" t="t" r="r" b="b"/>
                <a:pathLst>
                  <a:path w="28479" h="19812" extrusionOk="0">
                    <a:moveTo>
                      <a:pt x="0" y="6001"/>
                    </a:moveTo>
                    <a:lnTo>
                      <a:pt x="6287" y="0"/>
                    </a:lnTo>
                    <a:lnTo>
                      <a:pt x="28480" y="15240"/>
                    </a:lnTo>
                    <a:lnTo>
                      <a:pt x="27051" y="19812"/>
                    </a:lnTo>
                    <a:cubicBezTo>
                      <a:pt x="27051" y="19812"/>
                      <a:pt x="10573" y="12859"/>
                      <a:pt x="10001" y="123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1" name="Google Shape;3713;p38">
                <a:extLst>
                  <a:ext uri="{FF2B5EF4-FFF2-40B4-BE49-F238E27FC236}">
                    <a16:creationId xmlns:a16="http://schemas.microsoft.com/office/drawing/2014/main" id="{6E885DBF-1C71-4866-80CA-F6F5ECAA83F0}"/>
                  </a:ext>
                </a:extLst>
              </p:cNvPr>
              <p:cNvSpPr/>
              <p:nvPr/>
            </p:nvSpPr>
            <p:spPr>
              <a:xfrm>
                <a:off x="5403246" y="3479482"/>
                <a:ext cx="35337" cy="23336"/>
              </a:xfrm>
              <a:custGeom>
                <a:avLst/>
                <a:gdLst/>
                <a:ahLst/>
                <a:cxnLst/>
                <a:rect l="l" t="t" r="r" b="b"/>
                <a:pathLst>
                  <a:path w="35337" h="23336" extrusionOk="0">
                    <a:moveTo>
                      <a:pt x="0" y="6667"/>
                    </a:moveTo>
                    <a:lnTo>
                      <a:pt x="29337" y="23336"/>
                    </a:lnTo>
                    <a:lnTo>
                      <a:pt x="35338" y="18955"/>
                    </a:lnTo>
                    <a:lnTo>
                      <a:pt x="31337" y="14383"/>
                    </a:lnTo>
                    <a:cubicBezTo>
                      <a:pt x="28613" y="11297"/>
                      <a:pt x="25394" y="8687"/>
                      <a:pt x="21812" y="6667"/>
                    </a:cubicBezTo>
                    <a:cubicBezTo>
                      <a:pt x="19717" y="6667"/>
                      <a:pt x="5715" y="0"/>
                      <a:pt x="5715"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2" name="Google Shape;3714;p38">
                <a:extLst>
                  <a:ext uri="{FF2B5EF4-FFF2-40B4-BE49-F238E27FC236}">
                    <a16:creationId xmlns:a16="http://schemas.microsoft.com/office/drawing/2014/main" id="{B812ACFC-3E34-4EFF-8E63-EC9FFBFEC952}"/>
                  </a:ext>
                </a:extLst>
              </p:cNvPr>
              <p:cNvSpPr/>
              <p:nvPr/>
            </p:nvSpPr>
            <p:spPr>
              <a:xfrm>
                <a:off x="5435726" y="3460908"/>
                <a:ext cx="16383" cy="14668"/>
              </a:xfrm>
              <a:custGeom>
                <a:avLst/>
                <a:gdLst/>
                <a:ahLst/>
                <a:cxnLst/>
                <a:rect l="l" t="t" r="r" b="b"/>
                <a:pathLst>
                  <a:path w="16383" h="14668" extrusionOk="0">
                    <a:moveTo>
                      <a:pt x="16383" y="14668"/>
                    </a:moveTo>
                    <a:lnTo>
                      <a:pt x="16383" y="4381"/>
                    </a:lnTo>
                    <a:lnTo>
                      <a:pt x="2858" y="0"/>
                    </a:lnTo>
                    <a:lnTo>
                      <a:pt x="0" y="8096"/>
                    </a:lnTo>
                    <a:lnTo>
                      <a:pt x="667" y="11716"/>
                    </a:lnTo>
                    <a:lnTo>
                      <a:pt x="16383" y="14668"/>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3" name="Google Shape;3715;p38">
                <a:extLst>
                  <a:ext uri="{FF2B5EF4-FFF2-40B4-BE49-F238E27FC236}">
                    <a16:creationId xmlns:a16="http://schemas.microsoft.com/office/drawing/2014/main" id="{2FF09837-ED9D-4D7C-A198-01A778C8CD89}"/>
                  </a:ext>
                </a:extLst>
              </p:cNvPr>
              <p:cNvSpPr/>
              <p:nvPr/>
            </p:nvSpPr>
            <p:spPr>
              <a:xfrm>
                <a:off x="5362479" y="3457860"/>
                <a:ext cx="15620" cy="11620"/>
              </a:xfrm>
              <a:custGeom>
                <a:avLst/>
                <a:gdLst/>
                <a:ahLst/>
                <a:cxnLst/>
                <a:rect l="l" t="t" r="r" b="b"/>
                <a:pathLst>
                  <a:path w="15620" h="11620" extrusionOk="0">
                    <a:moveTo>
                      <a:pt x="0" y="10287"/>
                    </a:moveTo>
                    <a:lnTo>
                      <a:pt x="0" y="0"/>
                    </a:lnTo>
                    <a:lnTo>
                      <a:pt x="15621" y="1715"/>
                    </a:lnTo>
                    <a:lnTo>
                      <a:pt x="10573" y="11621"/>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4" name="Google Shape;3716;p38">
                <a:extLst>
                  <a:ext uri="{FF2B5EF4-FFF2-40B4-BE49-F238E27FC236}">
                    <a16:creationId xmlns:a16="http://schemas.microsoft.com/office/drawing/2014/main" id="{32AAE787-5D2D-49F5-A250-160AFCD38D9D}"/>
                  </a:ext>
                </a:extLst>
              </p:cNvPr>
              <p:cNvSpPr/>
              <p:nvPr/>
            </p:nvSpPr>
            <p:spPr>
              <a:xfrm>
                <a:off x="5363051" y="3492341"/>
                <a:ext cx="17906" cy="18097"/>
              </a:xfrm>
              <a:custGeom>
                <a:avLst/>
                <a:gdLst/>
                <a:ahLst/>
                <a:cxnLst/>
                <a:rect l="l" t="t" r="r" b="b"/>
                <a:pathLst>
                  <a:path w="17906" h="18097" extrusionOk="0">
                    <a:moveTo>
                      <a:pt x="0" y="10668"/>
                    </a:moveTo>
                    <a:lnTo>
                      <a:pt x="0" y="0"/>
                    </a:lnTo>
                    <a:lnTo>
                      <a:pt x="17907" y="0"/>
                    </a:lnTo>
                    <a:lnTo>
                      <a:pt x="13525" y="9525"/>
                    </a:lnTo>
                    <a:lnTo>
                      <a:pt x="5810"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5" name="Google Shape;3717;p38">
                <a:extLst>
                  <a:ext uri="{FF2B5EF4-FFF2-40B4-BE49-F238E27FC236}">
                    <a16:creationId xmlns:a16="http://schemas.microsoft.com/office/drawing/2014/main" id="{9729EAD4-0C12-4359-9331-47ED82CBA62A}"/>
                  </a:ext>
                </a:extLst>
              </p:cNvPr>
              <p:cNvSpPr/>
              <p:nvPr/>
            </p:nvSpPr>
            <p:spPr>
              <a:xfrm>
                <a:off x="5362575" y="3447573"/>
                <a:ext cx="176612" cy="110680"/>
              </a:xfrm>
              <a:custGeom>
                <a:avLst/>
                <a:gdLst/>
                <a:ahLst/>
                <a:cxnLst/>
                <a:rect l="l" t="t" r="r" b="b"/>
                <a:pathLst>
                  <a:path w="176612" h="110680" extrusionOk="0">
                    <a:moveTo>
                      <a:pt x="89535" y="17717"/>
                    </a:moveTo>
                    <a:cubicBezTo>
                      <a:pt x="87201" y="17678"/>
                      <a:pt x="84877" y="17869"/>
                      <a:pt x="82582" y="18288"/>
                    </a:cubicBezTo>
                    <a:cubicBezTo>
                      <a:pt x="79438" y="18288"/>
                      <a:pt x="75914" y="19336"/>
                      <a:pt x="72104" y="20193"/>
                    </a:cubicBezTo>
                    <a:cubicBezTo>
                      <a:pt x="68294" y="21050"/>
                      <a:pt x="64199" y="22003"/>
                      <a:pt x="60008" y="23241"/>
                    </a:cubicBezTo>
                    <a:cubicBezTo>
                      <a:pt x="55921" y="24451"/>
                      <a:pt x="51940" y="25975"/>
                      <a:pt x="48101" y="27813"/>
                    </a:cubicBezTo>
                    <a:lnTo>
                      <a:pt x="78581" y="45339"/>
                    </a:lnTo>
                    <a:lnTo>
                      <a:pt x="84011" y="43434"/>
                    </a:lnTo>
                    <a:cubicBezTo>
                      <a:pt x="91821" y="40862"/>
                      <a:pt x="99060" y="38672"/>
                      <a:pt x="105918" y="36862"/>
                    </a:cubicBezTo>
                    <a:cubicBezTo>
                      <a:pt x="112366" y="35138"/>
                      <a:pt x="118967" y="34052"/>
                      <a:pt x="125635" y="33623"/>
                    </a:cubicBezTo>
                    <a:cubicBezTo>
                      <a:pt x="131731" y="33214"/>
                      <a:pt x="137846" y="33633"/>
                      <a:pt x="143828" y="34862"/>
                    </a:cubicBezTo>
                    <a:cubicBezTo>
                      <a:pt x="149933" y="36157"/>
                      <a:pt x="155791" y="38443"/>
                      <a:pt x="161163" y="41624"/>
                    </a:cubicBezTo>
                    <a:cubicBezTo>
                      <a:pt x="166421" y="44291"/>
                      <a:pt x="170917" y="48254"/>
                      <a:pt x="174212" y="53150"/>
                    </a:cubicBezTo>
                    <a:cubicBezTo>
                      <a:pt x="176432" y="56693"/>
                      <a:pt x="177146" y="60979"/>
                      <a:pt x="176213" y="65056"/>
                    </a:cubicBezTo>
                    <a:cubicBezTo>
                      <a:pt x="174850" y="69494"/>
                      <a:pt x="172393" y="73524"/>
                      <a:pt x="169069" y="76772"/>
                    </a:cubicBezTo>
                    <a:cubicBezTo>
                      <a:pt x="164897" y="80972"/>
                      <a:pt x="160230" y="84649"/>
                      <a:pt x="155162" y="87725"/>
                    </a:cubicBezTo>
                    <a:lnTo>
                      <a:pt x="174212" y="98965"/>
                    </a:lnTo>
                    <a:lnTo>
                      <a:pt x="163639" y="105061"/>
                    </a:lnTo>
                    <a:lnTo>
                      <a:pt x="144113" y="93726"/>
                    </a:lnTo>
                    <a:cubicBezTo>
                      <a:pt x="134969" y="98308"/>
                      <a:pt x="125397" y="101975"/>
                      <a:pt x="115538" y="104680"/>
                    </a:cubicBezTo>
                    <a:cubicBezTo>
                      <a:pt x="105070" y="107613"/>
                      <a:pt x="94355" y="109623"/>
                      <a:pt x="83534" y="110681"/>
                    </a:cubicBezTo>
                    <a:lnTo>
                      <a:pt x="73342" y="92392"/>
                    </a:lnTo>
                    <a:cubicBezTo>
                      <a:pt x="76181" y="92336"/>
                      <a:pt x="79010" y="92107"/>
                      <a:pt x="81820" y="91726"/>
                    </a:cubicBezTo>
                    <a:cubicBezTo>
                      <a:pt x="86116" y="91250"/>
                      <a:pt x="90373" y="90516"/>
                      <a:pt x="94583" y="89535"/>
                    </a:cubicBezTo>
                    <a:cubicBezTo>
                      <a:pt x="99346" y="88583"/>
                      <a:pt x="104108" y="87249"/>
                      <a:pt x="109442" y="85725"/>
                    </a:cubicBezTo>
                    <a:cubicBezTo>
                      <a:pt x="114557" y="84258"/>
                      <a:pt x="119558" y="82410"/>
                      <a:pt x="124396" y="80200"/>
                    </a:cubicBezTo>
                    <a:lnTo>
                      <a:pt x="94107" y="62770"/>
                    </a:lnTo>
                    <a:lnTo>
                      <a:pt x="90107" y="64103"/>
                    </a:lnTo>
                    <a:lnTo>
                      <a:pt x="86011" y="65342"/>
                    </a:lnTo>
                    <a:cubicBezTo>
                      <a:pt x="79134" y="67665"/>
                      <a:pt x="72133" y="69637"/>
                      <a:pt x="65056" y="71247"/>
                    </a:cubicBezTo>
                    <a:cubicBezTo>
                      <a:pt x="59179" y="72647"/>
                      <a:pt x="53188" y="73447"/>
                      <a:pt x="47149" y="73628"/>
                    </a:cubicBezTo>
                    <a:cubicBezTo>
                      <a:pt x="41872" y="73838"/>
                      <a:pt x="36586" y="73362"/>
                      <a:pt x="31433" y="72200"/>
                    </a:cubicBezTo>
                    <a:cubicBezTo>
                      <a:pt x="26308" y="70971"/>
                      <a:pt x="21393" y="68980"/>
                      <a:pt x="16859" y="66294"/>
                    </a:cubicBezTo>
                    <a:cubicBezTo>
                      <a:pt x="11859" y="63694"/>
                      <a:pt x="7525" y="59979"/>
                      <a:pt x="4191" y="55435"/>
                    </a:cubicBezTo>
                    <a:cubicBezTo>
                      <a:pt x="1695" y="52054"/>
                      <a:pt x="448" y="47911"/>
                      <a:pt x="667" y="43720"/>
                    </a:cubicBezTo>
                    <a:cubicBezTo>
                      <a:pt x="1181" y="39348"/>
                      <a:pt x="2934" y="35223"/>
                      <a:pt x="5715" y="31813"/>
                    </a:cubicBezTo>
                    <a:cubicBezTo>
                      <a:pt x="9220" y="27489"/>
                      <a:pt x="13364" y="23736"/>
                      <a:pt x="18002" y="20669"/>
                    </a:cubicBezTo>
                    <a:lnTo>
                      <a:pt x="0" y="10001"/>
                    </a:lnTo>
                    <a:lnTo>
                      <a:pt x="10573" y="3905"/>
                    </a:lnTo>
                    <a:lnTo>
                      <a:pt x="28384" y="14192"/>
                    </a:lnTo>
                    <a:cubicBezTo>
                      <a:pt x="36719" y="10087"/>
                      <a:pt x="45463" y="6896"/>
                      <a:pt x="54483" y="4667"/>
                    </a:cubicBezTo>
                    <a:cubicBezTo>
                      <a:pt x="63055" y="2486"/>
                      <a:pt x="71780" y="924"/>
                      <a:pt x="80582" y="0"/>
                    </a:cubicBezTo>
                    <a:close/>
                    <a:moveTo>
                      <a:pt x="38100" y="49625"/>
                    </a:moveTo>
                    <a:cubicBezTo>
                      <a:pt x="42110" y="51921"/>
                      <a:pt x="46739" y="52911"/>
                      <a:pt x="51340" y="52483"/>
                    </a:cubicBezTo>
                    <a:cubicBezTo>
                      <a:pt x="57502" y="51768"/>
                      <a:pt x="63570" y="50397"/>
                      <a:pt x="69437" y="48387"/>
                    </a:cubicBezTo>
                    <a:lnTo>
                      <a:pt x="40862" y="31909"/>
                    </a:lnTo>
                    <a:cubicBezTo>
                      <a:pt x="30194" y="38767"/>
                      <a:pt x="29270" y="44672"/>
                      <a:pt x="38100" y="49625"/>
                    </a:cubicBezTo>
                    <a:close/>
                    <a:moveTo>
                      <a:pt x="138113" y="58007"/>
                    </a:moveTo>
                    <a:cubicBezTo>
                      <a:pt x="133760" y="55607"/>
                      <a:pt x="128740" y="54702"/>
                      <a:pt x="123825" y="55435"/>
                    </a:cubicBezTo>
                    <a:cubicBezTo>
                      <a:pt x="117072" y="56312"/>
                      <a:pt x="110414" y="57779"/>
                      <a:pt x="103918" y="59817"/>
                    </a:cubicBezTo>
                    <a:lnTo>
                      <a:pt x="132493" y="76200"/>
                    </a:lnTo>
                    <a:cubicBezTo>
                      <a:pt x="144018" y="68771"/>
                      <a:pt x="145923" y="62675"/>
                      <a:pt x="137732" y="5762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16" name="Google Shape;3718;p38">
              <a:extLst>
                <a:ext uri="{FF2B5EF4-FFF2-40B4-BE49-F238E27FC236}">
                  <a16:creationId xmlns:a16="http://schemas.microsoft.com/office/drawing/2014/main" id="{C4CDB952-E18D-41EF-9587-3D52F3AED69F}"/>
                </a:ext>
              </a:extLst>
            </p:cNvPr>
            <p:cNvSpPr/>
            <p:nvPr/>
          </p:nvSpPr>
          <p:spPr>
            <a:xfrm>
              <a:off x="5771792" y="3977849"/>
              <a:ext cx="617525" cy="382903"/>
            </a:xfrm>
            <a:custGeom>
              <a:avLst/>
              <a:gdLst/>
              <a:ahLst/>
              <a:cxnLst/>
              <a:rect l="l" t="t" r="r" b="b"/>
              <a:pathLst>
                <a:path w="617525" h="382903" extrusionOk="0">
                  <a:moveTo>
                    <a:pt x="570840" y="378738"/>
                  </a:moveTo>
                  <a:lnTo>
                    <a:pt x="15532" y="58221"/>
                  </a:lnTo>
                  <a:cubicBezTo>
                    <a:pt x="616" y="49544"/>
                    <a:pt x="-4432" y="30418"/>
                    <a:pt x="4245" y="15502"/>
                  </a:cubicBezTo>
                  <a:cubicBezTo>
                    <a:pt x="6960" y="10825"/>
                    <a:pt x="10856" y="6939"/>
                    <a:pt x="15532" y="4215"/>
                  </a:cubicBezTo>
                  <a:lnTo>
                    <a:pt x="15532" y="4215"/>
                  </a:lnTo>
                  <a:cubicBezTo>
                    <a:pt x="25191" y="-1405"/>
                    <a:pt x="37116" y="-1405"/>
                    <a:pt x="46774" y="4215"/>
                  </a:cubicBezTo>
                  <a:lnTo>
                    <a:pt x="601987" y="324731"/>
                  </a:lnTo>
                  <a:cubicBezTo>
                    <a:pt x="616903" y="333408"/>
                    <a:pt x="621960" y="352525"/>
                    <a:pt x="613283" y="367441"/>
                  </a:cubicBezTo>
                  <a:cubicBezTo>
                    <a:pt x="609873" y="373318"/>
                    <a:pt x="604634" y="377918"/>
                    <a:pt x="598367" y="380547"/>
                  </a:cubicBezTo>
                  <a:lnTo>
                    <a:pt x="598367" y="380547"/>
                  </a:lnTo>
                  <a:cubicBezTo>
                    <a:pt x="589404" y="384234"/>
                    <a:pt x="579241" y="383567"/>
                    <a:pt x="570840" y="37873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 name="Google Shape;3719;p38">
              <a:extLst>
                <a:ext uri="{FF2B5EF4-FFF2-40B4-BE49-F238E27FC236}">
                  <a16:creationId xmlns:a16="http://schemas.microsoft.com/office/drawing/2014/main" id="{C46916CF-969A-4C1E-A0AC-5FDA3A71E47B}"/>
                </a:ext>
              </a:extLst>
            </p:cNvPr>
            <p:cNvSpPr/>
            <p:nvPr/>
          </p:nvSpPr>
          <p:spPr>
            <a:xfrm>
              <a:off x="5742557" y="3281451"/>
              <a:ext cx="721042" cy="930362"/>
            </a:xfrm>
            <a:custGeom>
              <a:avLst/>
              <a:gdLst/>
              <a:ahLst/>
              <a:cxnLst/>
              <a:rect l="l" t="t" r="r" b="b"/>
              <a:pathLst>
                <a:path w="721042" h="930362" extrusionOk="0">
                  <a:moveTo>
                    <a:pt x="360331" y="881302"/>
                  </a:moveTo>
                  <a:cubicBezTo>
                    <a:pt x="161639" y="766526"/>
                    <a:pt x="0" y="486586"/>
                    <a:pt x="0" y="257129"/>
                  </a:cubicBezTo>
                  <a:cubicBezTo>
                    <a:pt x="0" y="27671"/>
                    <a:pt x="161925" y="-65674"/>
                    <a:pt x="360331" y="49103"/>
                  </a:cubicBezTo>
                  <a:cubicBezTo>
                    <a:pt x="558737" y="163879"/>
                    <a:pt x="721043" y="443819"/>
                    <a:pt x="721043" y="673276"/>
                  </a:cubicBezTo>
                  <a:cubicBezTo>
                    <a:pt x="721043" y="902733"/>
                    <a:pt x="559118" y="995983"/>
                    <a:pt x="360331" y="881302"/>
                  </a:cubicBezTo>
                  <a:close/>
                  <a:moveTo>
                    <a:pt x="360331" y="123588"/>
                  </a:moveTo>
                  <a:cubicBezTo>
                    <a:pt x="197263" y="29386"/>
                    <a:pt x="64484" y="105967"/>
                    <a:pt x="64484" y="294371"/>
                  </a:cubicBezTo>
                  <a:cubicBezTo>
                    <a:pt x="64484" y="482776"/>
                    <a:pt x="197168" y="712424"/>
                    <a:pt x="360331" y="806817"/>
                  </a:cubicBezTo>
                  <a:cubicBezTo>
                    <a:pt x="523494" y="901209"/>
                    <a:pt x="656273" y="824342"/>
                    <a:pt x="656273" y="636224"/>
                  </a:cubicBezTo>
                  <a:cubicBezTo>
                    <a:pt x="656273" y="448105"/>
                    <a:pt x="523494" y="217695"/>
                    <a:pt x="360331" y="1235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 name="Google Shape;3720;p38">
              <a:extLst>
                <a:ext uri="{FF2B5EF4-FFF2-40B4-BE49-F238E27FC236}">
                  <a16:creationId xmlns:a16="http://schemas.microsoft.com/office/drawing/2014/main" id="{177EBA89-70BD-401A-B944-ED6403D8B112}"/>
                </a:ext>
              </a:extLst>
            </p:cNvPr>
            <p:cNvSpPr/>
            <p:nvPr/>
          </p:nvSpPr>
          <p:spPr>
            <a:xfrm>
              <a:off x="5798755" y="3297121"/>
              <a:ext cx="66103" cy="45243"/>
            </a:xfrm>
            <a:custGeom>
              <a:avLst/>
              <a:gdLst/>
              <a:ahLst/>
              <a:cxnLst/>
              <a:rect l="l" t="t" r="r" b="b"/>
              <a:pathLst>
                <a:path w="66103" h="45243" extrusionOk="0">
                  <a:moveTo>
                    <a:pt x="0" y="36004"/>
                  </a:moveTo>
                  <a:lnTo>
                    <a:pt x="66104" y="0"/>
                  </a:lnTo>
                  <a:lnTo>
                    <a:pt x="56197" y="45244"/>
                  </a:lnTo>
                  <a:lnTo>
                    <a:pt x="0" y="36004"/>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 name="Google Shape;3721;p38">
              <a:extLst>
                <a:ext uri="{FF2B5EF4-FFF2-40B4-BE49-F238E27FC236}">
                  <a16:creationId xmlns:a16="http://schemas.microsoft.com/office/drawing/2014/main" id="{DC475821-BD97-4E92-8F9B-0F4BD723953E}"/>
                </a:ext>
              </a:extLst>
            </p:cNvPr>
            <p:cNvSpPr/>
            <p:nvPr/>
          </p:nvSpPr>
          <p:spPr>
            <a:xfrm>
              <a:off x="6296341" y="4172183"/>
              <a:ext cx="72199" cy="48958"/>
            </a:xfrm>
            <a:custGeom>
              <a:avLst/>
              <a:gdLst/>
              <a:ahLst/>
              <a:cxnLst/>
              <a:rect l="l" t="t" r="r" b="b"/>
              <a:pathLst>
                <a:path w="72199" h="48958" extrusionOk="0">
                  <a:moveTo>
                    <a:pt x="0" y="48958"/>
                  </a:moveTo>
                  <a:cubicBezTo>
                    <a:pt x="1619" y="48196"/>
                    <a:pt x="72199" y="8763"/>
                    <a:pt x="72199" y="8763"/>
                  </a:cubicBezTo>
                  <a:lnTo>
                    <a:pt x="17621" y="0"/>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 name="Google Shape;3722;p38">
              <a:extLst>
                <a:ext uri="{FF2B5EF4-FFF2-40B4-BE49-F238E27FC236}">
                  <a16:creationId xmlns:a16="http://schemas.microsoft.com/office/drawing/2014/main" id="{F7814AD6-4119-4D4A-BA24-06A043743B04}"/>
                </a:ext>
              </a:extLst>
            </p:cNvPr>
            <p:cNvSpPr/>
            <p:nvPr/>
          </p:nvSpPr>
          <p:spPr>
            <a:xfrm rot="-1801764">
              <a:off x="5788987" y="3308087"/>
              <a:ext cx="535400" cy="927291"/>
            </a:xfrm>
            <a:custGeom>
              <a:avLst/>
              <a:gdLst/>
              <a:ahLst/>
              <a:cxnLst/>
              <a:rect l="l" t="t" r="r" b="b"/>
              <a:pathLst>
                <a:path w="535876" h="928115" extrusionOk="0">
                  <a:moveTo>
                    <a:pt x="535876" y="464058"/>
                  </a:moveTo>
                  <a:cubicBezTo>
                    <a:pt x="535876" y="720350"/>
                    <a:pt x="415916" y="928116"/>
                    <a:pt x="267938" y="928116"/>
                  </a:cubicBezTo>
                  <a:cubicBezTo>
                    <a:pt x="119960" y="928116"/>
                    <a:pt x="0" y="720350"/>
                    <a:pt x="0" y="464058"/>
                  </a:cubicBezTo>
                  <a:cubicBezTo>
                    <a:pt x="0" y="207766"/>
                    <a:pt x="119960" y="0"/>
                    <a:pt x="267938" y="0"/>
                  </a:cubicBezTo>
                  <a:cubicBezTo>
                    <a:pt x="415916" y="0"/>
                    <a:pt x="535876" y="207766"/>
                    <a:pt x="535876" y="46405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 name="Google Shape;3723;p38">
              <a:extLst>
                <a:ext uri="{FF2B5EF4-FFF2-40B4-BE49-F238E27FC236}">
                  <a16:creationId xmlns:a16="http://schemas.microsoft.com/office/drawing/2014/main" id="{040DFBD6-2F0F-422E-BDAE-C24C319B02C7}"/>
                </a:ext>
              </a:extLst>
            </p:cNvPr>
            <p:cNvSpPr/>
            <p:nvPr/>
          </p:nvSpPr>
          <p:spPr>
            <a:xfrm>
              <a:off x="5696551" y="3306978"/>
              <a:ext cx="720756" cy="930362"/>
            </a:xfrm>
            <a:custGeom>
              <a:avLst/>
              <a:gdLst/>
              <a:ahLst/>
              <a:cxnLst/>
              <a:rect l="l" t="t" r="r" b="b"/>
              <a:pathLst>
                <a:path w="720756" h="930362" extrusionOk="0">
                  <a:moveTo>
                    <a:pt x="360426" y="881302"/>
                  </a:moveTo>
                  <a:cubicBezTo>
                    <a:pt x="161735" y="766526"/>
                    <a:pt x="0" y="486586"/>
                    <a:pt x="0" y="257129"/>
                  </a:cubicBezTo>
                  <a:cubicBezTo>
                    <a:pt x="0" y="27671"/>
                    <a:pt x="161925" y="-65674"/>
                    <a:pt x="360426" y="49103"/>
                  </a:cubicBezTo>
                  <a:cubicBezTo>
                    <a:pt x="558927" y="163879"/>
                    <a:pt x="720757" y="443819"/>
                    <a:pt x="720757" y="673276"/>
                  </a:cubicBezTo>
                  <a:cubicBezTo>
                    <a:pt x="720757" y="902733"/>
                    <a:pt x="559118" y="995983"/>
                    <a:pt x="360426" y="881302"/>
                  </a:cubicBezTo>
                  <a:close/>
                  <a:moveTo>
                    <a:pt x="360426" y="123588"/>
                  </a:moveTo>
                  <a:cubicBezTo>
                    <a:pt x="197263" y="29386"/>
                    <a:pt x="64579" y="105967"/>
                    <a:pt x="64579" y="294371"/>
                  </a:cubicBezTo>
                  <a:cubicBezTo>
                    <a:pt x="64579" y="482776"/>
                    <a:pt x="197263" y="712614"/>
                    <a:pt x="360426" y="806816"/>
                  </a:cubicBezTo>
                  <a:cubicBezTo>
                    <a:pt x="523589" y="901019"/>
                    <a:pt x="656272" y="824342"/>
                    <a:pt x="656272" y="636033"/>
                  </a:cubicBezTo>
                  <a:cubicBezTo>
                    <a:pt x="656272" y="447724"/>
                    <a:pt x="523589" y="217695"/>
                    <a:pt x="360426" y="1235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 name="Google Shape;3724;p38">
              <a:extLst>
                <a:ext uri="{FF2B5EF4-FFF2-40B4-BE49-F238E27FC236}">
                  <a16:creationId xmlns:a16="http://schemas.microsoft.com/office/drawing/2014/main" id="{BB2009DB-7F86-4A72-9EF7-83C4E03C8439}"/>
                </a:ext>
              </a:extLst>
            </p:cNvPr>
            <p:cNvSpPr/>
            <p:nvPr/>
          </p:nvSpPr>
          <p:spPr>
            <a:xfrm>
              <a:off x="5833711" y="3483953"/>
              <a:ext cx="446532" cy="576393"/>
            </a:xfrm>
            <a:custGeom>
              <a:avLst/>
              <a:gdLst/>
              <a:ahLst/>
              <a:cxnLst/>
              <a:rect l="l" t="t" r="r" b="b"/>
              <a:pathLst>
                <a:path w="446532" h="576393" extrusionOk="0">
                  <a:moveTo>
                    <a:pt x="223266" y="546022"/>
                  </a:moveTo>
                  <a:cubicBezTo>
                    <a:pt x="100108" y="474870"/>
                    <a:pt x="0" y="301420"/>
                    <a:pt x="0" y="159307"/>
                  </a:cubicBezTo>
                  <a:cubicBezTo>
                    <a:pt x="0" y="17194"/>
                    <a:pt x="100108" y="-40718"/>
                    <a:pt x="223266" y="30433"/>
                  </a:cubicBezTo>
                  <a:cubicBezTo>
                    <a:pt x="346424" y="101585"/>
                    <a:pt x="446532" y="274940"/>
                    <a:pt x="446532" y="417053"/>
                  </a:cubicBezTo>
                  <a:cubicBezTo>
                    <a:pt x="446532" y="559166"/>
                    <a:pt x="346329" y="617078"/>
                    <a:pt x="223266" y="546022"/>
                  </a:cubicBezTo>
                  <a:close/>
                  <a:moveTo>
                    <a:pt x="223266" y="104919"/>
                  </a:moveTo>
                  <a:cubicBezTo>
                    <a:pt x="135731" y="54341"/>
                    <a:pt x="64484" y="95394"/>
                    <a:pt x="64484" y="196549"/>
                  </a:cubicBezTo>
                  <a:cubicBezTo>
                    <a:pt x="64484" y="297705"/>
                    <a:pt x="135731" y="420958"/>
                    <a:pt x="223266" y="471536"/>
                  </a:cubicBezTo>
                  <a:cubicBezTo>
                    <a:pt x="310801" y="522114"/>
                    <a:pt x="382238" y="481347"/>
                    <a:pt x="382238" y="379810"/>
                  </a:cubicBezTo>
                  <a:cubicBezTo>
                    <a:pt x="382238" y="278274"/>
                    <a:pt x="310801" y="155401"/>
                    <a:pt x="223266" y="104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 name="Google Shape;3725;p38">
              <a:extLst>
                <a:ext uri="{FF2B5EF4-FFF2-40B4-BE49-F238E27FC236}">
                  <a16:creationId xmlns:a16="http://schemas.microsoft.com/office/drawing/2014/main" id="{24F54150-4540-4833-B14E-B0B7B1CACE0F}"/>
                </a:ext>
              </a:extLst>
            </p:cNvPr>
            <p:cNvSpPr/>
            <p:nvPr/>
          </p:nvSpPr>
          <p:spPr>
            <a:xfrm>
              <a:off x="5968681" y="3658196"/>
              <a:ext cx="176593" cy="227948"/>
            </a:xfrm>
            <a:custGeom>
              <a:avLst/>
              <a:gdLst/>
              <a:ahLst/>
              <a:cxnLst/>
              <a:rect l="l" t="t" r="r" b="b"/>
              <a:pathLst>
                <a:path w="176593" h="227948" extrusionOk="0">
                  <a:moveTo>
                    <a:pt x="88297" y="215949"/>
                  </a:moveTo>
                  <a:cubicBezTo>
                    <a:pt x="39624" y="187374"/>
                    <a:pt x="0" y="119175"/>
                    <a:pt x="0" y="62978"/>
                  </a:cubicBezTo>
                  <a:cubicBezTo>
                    <a:pt x="0" y="6780"/>
                    <a:pt x="39624" y="-16080"/>
                    <a:pt x="88297" y="12019"/>
                  </a:cubicBezTo>
                  <a:cubicBezTo>
                    <a:pt x="136970" y="40118"/>
                    <a:pt x="176593" y="108698"/>
                    <a:pt x="176593" y="164895"/>
                  </a:cubicBezTo>
                  <a:cubicBezTo>
                    <a:pt x="176593" y="221093"/>
                    <a:pt x="136970" y="244048"/>
                    <a:pt x="88297" y="215949"/>
                  </a:cubicBezTo>
                  <a:close/>
                  <a:moveTo>
                    <a:pt x="88297" y="86504"/>
                  </a:moveTo>
                  <a:cubicBezTo>
                    <a:pt x="75152" y="78884"/>
                    <a:pt x="64484" y="85076"/>
                    <a:pt x="64484" y="100220"/>
                  </a:cubicBezTo>
                  <a:cubicBezTo>
                    <a:pt x="65418" y="116975"/>
                    <a:pt x="74257" y="132281"/>
                    <a:pt x="88297" y="141463"/>
                  </a:cubicBezTo>
                  <a:cubicBezTo>
                    <a:pt x="101441" y="148988"/>
                    <a:pt x="112109" y="142892"/>
                    <a:pt x="112109" y="127652"/>
                  </a:cubicBezTo>
                  <a:cubicBezTo>
                    <a:pt x="111195" y="110917"/>
                    <a:pt x="102346" y="95629"/>
                    <a:pt x="88297" y="8650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 name="Google Shape;3726;p38">
              <a:extLst>
                <a:ext uri="{FF2B5EF4-FFF2-40B4-BE49-F238E27FC236}">
                  <a16:creationId xmlns:a16="http://schemas.microsoft.com/office/drawing/2014/main" id="{3CE76D76-0A57-4ED6-9AA7-5EDD5FE5E575}"/>
                </a:ext>
              </a:extLst>
            </p:cNvPr>
            <p:cNvSpPr/>
            <p:nvPr/>
          </p:nvSpPr>
          <p:spPr>
            <a:xfrm>
              <a:off x="5409944" y="4076361"/>
              <a:ext cx="107251" cy="45529"/>
            </a:xfrm>
            <a:custGeom>
              <a:avLst/>
              <a:gdLst/>
              <a:ahLst/>
              <a:cxnLst/>
              <a:rect l="l" t="t" r="r" b="b"/>
              <a:pathLst>
                <a:path w="107251" h="45529" extrusionOk="0">
                  <a:moveTo>
                    <a:pt x="33052" y="45148"/>
                  </a:moveTo>
                  <a:lnTo>
                    <a:pt x="0" y="45529"/>
                  </a:lnTo>
                  <a:lnTo>
                    <a:pt x="107252" y="0"/>
                  </a:lnTo>
                  <a:lnTo>
                    <a:pt x="45053" y="38671"/>
                  </a:lnTo>
                  <a:lnTo>
                    <a:pt x="33052" y="45148"/>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 name="Google Shape;3727;p38">
              <a:extLst>
                <a:ext uri="{FF2B5EF4-FFF2-40B4-BE49-F238E27FC236}">
                  <a16:creationId xmlns:a16="http://schemas.microsoft.com/office/drawing/2014/main" id="{367F43E7-A4D1-4129-9825-253807A5E2DC}"/>
                </a:ext>
              </a:extLst>
            </p:cNvPr>
            <p:cNvSpPr/>
            <p:nvPr/>
          </p:nvSpPr>
          <p:spPr>
            <a:xfrm rot="-1801764">
              <a:off x="5444439" y="4114607"/>
              <a:ext cx="13703" cy="23791"/>
            </a:xfrm>
            <a:custGeom>
              <a:avLst/>
              <a:gdLst/>
              <a:ahLst/>
              <a:cxnLst/>
              <a:rect l="l" t="t" r="r" b="b"/>
              <a:pathLst>
                <a:path w="13715" h="23812" extrusionOk="0">
                  <a:moveTo>
                    <a:pt x="13716" y="11906"/>
                  </a:moveTo>
                  <a:cubicBezTo>
                    <a:pt x="13716" y="18482"/>
                    <a:pt x="10646" y="23813"/>
                    <a:pt x="6858" y="23813"/>
                  </a:cubicBezTo>
                  <a:cubicBezTo>
                    <a:pt x="3071" y="23813"/>
                    <a:pt x="0" y="18482"/>
                    <a:pt x="0" y="11906"/>
                  </a:cubicBezTo>
                  <a:cubicBezTo>
                    <a:pt x="0" y="5331"/>
                    <a:pt x="3071" y="0"/>
                    <a:pt x="6858" y="0"/>
                  </a:cubicBezTo>
                  <a:cubicBezTo>
                    <a:pt x="10646" y="0"/>
                    <a:pt x="13716" y="5331"/>
                    <a:pt x="13716" y="11906"/>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 name="Google Shape;3728;p38">
              <a:extLst>
                <a:ext uri="{FF2B5EF4-FFF2-40B4-BE49-F238E27FC236}">
                  <a16:creationId xmlns:a16="http://schemas.microsoft.com/office/drawing/2014/main" id="{7855EAED-595C-44D5-8632-D3E1F10BFB46}"/>
                </a:ext>
              </a:extLst>
            </p:cNvPr>
            <p:cNvSpPr/>
            <p:nvPr/>
          </p:nvSpPr>
          <p:spPr>
            <a:xfrm rot="-1801764">
              <a:off x="6051614" y="3763417"/>
              <a:ext cx="13703" cy="23791"/>
            </a:xfrm>
            <a:custGeom>
              <a:avLst/>
              <a:gdLst/>
              <a:ahLst/>
              <a:cxnLst/>
              <a:rect l="l" t="t" r="r" b="b"/>
              <a:pathLst>
                <a:path w="13715" h="23812" extrusionOk="0">
                  <a:moveTo>
                    <a:pt x="13716" y="11906"/>
                  </a:moveTo>
                  <a:cubicBezTo>
                    <a:pt x="13716" y="18482"/>
                    <a:pt x="10646" y="23813"/>
                    <a:pt x="6858" y="23813"/>
                  </a:cubicBezTo>
                  <a:cubicBezTo>
                    <a:pt x="3070" y="23813"/>
                    <a:pt x="0" y="18482"/>
                    <a:pt x="0" y="11906"/>
                  </a:cubicBezTo>
                  <a:cubicBezTo>
                    <a:pt x="0" y="5331"/>
                    <a:pt x="3070" y="0"/>
                    <a:pt x="6858" y="0"/>
                  </a:cubicBezTo>
                  <a:cubicBezTo>
                    <a:pt x="10646" y="0"/>
                    <a:pt x="13716" y="5331"/>
                    <a:pt x="13716" y="11906"/>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 name="Google Shape;3729;p38">
              <a:extLst>
                <a:ext uri="{FF2B5EF4-FFF2-40B4-BE49-F238E27FC236}">
                  <a16:creationId xmlns:a16="http://schemas.microsoft.com/office/drawing/2014/main" id="{77ECBF19-B754-451C-968A-8EC52B5B85BE}"/>
                </a:ext>
              </a:extLst>
            </p:cNvPr>
            <p:cNvSpPr/>
            <p:nvPr/>
          </p:nvSpPr>
          <p:spPr>
            <a:xfrm>
              <a:off x="5457664" y="4081409"/>
              <a:ext cx="86296" cy="87915"/>
            </a:xfrm>
            <a:custGeom>
              <a:avLst/>
              <a:gdLst/>
              <a:ahLst/>
              <a:cxnLst/>
              <a:rect l="l" t="t" r="r" b="b"/>
              <a:pathLst>
                <a:path w="86296" h="87915" extrusionOk="0">
                  <a:moveTo>
                    <a:pt x="7906" y="87916"/>
                  </a:moveTo>
                  <a:lnTo>
                    <a:pt x="0" y="55054"/>
                  </a:lnTo>
                  <a:lnTo>
                    <a:pt x="86296" y="0"/>
                  </a:lnTo>
                  <a:lnTo>
                    <a:pt x="82582" y="7811"/>
                  </a:lnTo>
                  <a:lnTo>
                    <a:pt x="7906" y="87916"/>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 name="Google Shape;3730;p38">
              <a:extLst>
                <a:ext uri="{FF2B5EF4-FFF2-40B4-BE49-F238E27FC236}">
                  <a16:creationId xmlns:a16="http://schemas.microsoft.com/office/drawing/2014/main" id="{7ABE1FDA-4686-4D25-A913-EA3F884B874B}"/>
                </a:ext>
              </a:extLst>
            </p:cNvPr>
            <p:cNvSpPr/>
            <p:nvPr/>
          </p:nvSpPr>
          <p:spPr>
            <a:xfrm>
              <a:off x="5445377" y="3764798"/>
              <a:ext cx="619125" cy="371951"/>
            </a:xfrm>
            <a:custGeom>
              <a:avLst/>
              <a:gdLst/>
              <a:ahLst/>
              <a:cxnLst/>
              <a:rect l="l" t="t" r="r" b="b"/>
              <a:pathLst>
                <a:path w="619125" h="371951" extrusionOk="0">
                  <a:moveTo>
                    <a:pt x="12287" y="371951"/>
                  </a:moveTo>
                  <a:cubicBezTo>
                    <a:pt x="13049" y="371284"/>
                    <a:pt x="619125" y="20955"/>
                    <a:pt x="619125" y="20955"/>
                  </a:cubicBezTo>
                  <a:lnTo>
                    <a:pt x="607981" y="0"/>
                  </a:lnTo>
                  <a:lnTo>
                    <a:pt x="0" y="351282"/>
                  </a:ln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9" name="Google Shape;3731;p38">
              <a:extLst>
                <a:ext uri="{FF2B5EF4-FFF2-40B4-BE49-F238E27FC236}">
                  <a16:creationId xmlns:a16="http://schemas.microsoft.com/office/drawing/2014/main" id="{377594F1-C9A1-4BD4-9A4B-E7671806BCB4}"/>
                </a:ext>
              </a:extLst>
            </p:cNvPr>
            <p:cNvSpPr/>
            <p:nvPr/>
          </p:nvSpPr>
          <p:spPr>
            <a:xfrm>
              <a:off x="4826180" y="148719"/>
              <a:ext cx="204333" cy="298673"/>
            </a:xfrm>
            <a:custGeom>
              <a:avLst/>
              <a:gdLst/>
              <a:ahLst/>
              <a:cxnLst/>
              <a:rect l="l" t="t" r="r" b="b"/>
              <a:pathLst>
                <a:path w="204333" h="298673" extrusionOk="0">
                  <a:moveTo>
                    <a:pt x="72081" y="9724"/>
                  </a:moveTo>
                  <a:cubicBezTo>
                    <a:pt x="80177" y="-2944"/>
                    <a:pt x="141994" y="-11898"/>
                    <a:pt x="162663" y="40680"/>
                  </a:cubicBezTo>
                  <a:cubicBezTo>
                    <a:pt x="170474" y="60683"/>
                    <a:pt x="169235" y="111642"/>
                    <a:pt x="175713" y="143646"/>
                  </a:cubicBezTo>
                  <a:cubicBezTo>
                    <a:pt x="182190" y="175650"/>
                    <a:pt x="197430" y="193842"/>
                    <a:pt x="202954" y="219846"/>
                  </a:cubicBezTo>
                  <a:cubicBezTo>
                    <a:pt x="208479" y="245849"/>
                    <a:pt x="199525" y="289378"/>
                    <a:pt x="136851" y="297093"/>
                  </a:cubicBezTo>
                  <a:cubicBezTo>
                    <a:pt x="74176" y="304809"/>
                    <a:pt x="26075" y="282806"/>
                    <a:pt x="11216" y="262803"/>
                  </a:cubicBezTo>
                  <a:cubicBezTo>
                    <a:pt x="-3643" y="242801"/>
                    <a:pt x="-3834" y="200415"/>
                    <a:pt x="11216" y="177650"/>
                  </a:cubicBezTo>
                  <a:cubicBezTo>
                    <a:pt x="26265" y="154885"/>
                    <a:pt x="38267" y="136311"/>
                    <a:pt x="37886" y="1065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0" name="Google Shape;3732;p38">
              <a:extLst>
                <a:ext uri="{FF2B5EF4-FFF2-40B4-BE49-F238E27FC236}">
                  <a16:creationId xmlns:a16="http://schemas.microsoft.com/office/drawing/2014/main" id="{5AD28972-F879-402B-A081-FCFEE0DEAFAD}"/>
                </a:ext>
              </a:extLst>
            </p:cNvPr>
            <p:cNvSpPr/>
            <p:nvPr/>
          </p:nvSpPr>
          <p:spPr>
            <a:xfrm>
              <a:off x="4841878" y="145922"/>
              <a:ext cx="97721" cy="120542"/>
            </a:xfrm>
            <a:custGeom>
              <a:avLst/>
              <a:gdLst/>
              <a:ahLst/>
              <a:cxnLst/>
              <a:rect l="l" t="t" r="r" b="b"/>
              <a:pathLst>
                <a:path w="97721" h="120542" extrusionOk="0">
                  <a:moveTo>
                    <a:pt x="97722" y="3472"/>
                  </a:moveTo>
                  <a:cubicBezTo>
                    <a:pt x="97722" y="3472"/>
                    <a:pt x="50573" y="-9672"/>
                    <a:pt x="22189" y="15188"/>
                  </a:cubicBezTo>
                  <a:cubicBezTo>
                    <a:pt x="3234" y="32836"/>
                    <a:pt x="-4367" y="59548"/>
                    <a:pt x="2472" y="84530"/>
                  </a:cubicBezTo>
                  <a:cubicBezTo>
                    <a:pt x="6187" y="99294"/>
                    <a:pt x="13807" y="119392"/>
                    <a:pt x="25522" y="120535"/>
                  </a:cubicBezTo>
                  <a:cubicBezTo>
                    <a:pt x="37238" y="121678"/>
                    <a:pt x="97722" y="3472"/>
                    <a:pt x="97722" y="347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1" name="Google Shape;3733;p38">
              <a:extLst>
                <a:ext uri="{FF2B5EF4-FFF2-40B4-BE49-F238E27FC236}">
                  <a16:creationId xmlns:a16="http://schemas.microsoft.com/office/drawing/2014/main" id="{27B9DC3C-D844-4650-A98A-507C5D5BAA53}"/>
                </a:ext>
              </a:extLst>
            </p:cNvPr>
            <p:cNvSpPr/>
            <p:nvPr/>
          </p:nvSpPr>
          <p:spPr>
            <a:xfrm>
              <a:off x="4860888" y="276839"/>
              <a:ext cx="120648" cy="135031"/>
            </a:xfrm>
            <a:custGeom>
              <a:avLst/>
              <a:gdLst/>
              <a:ahLst/>
              <a:cxnLst/>
              <a:rect l="l" t="t" r="r" b="b"/>
              <a:pathLst>
                <a:path w="120648" h="135031" extrusionOk="0">
                  <a:moveTo>
                    <a:pt x="96238" y="0"/>
                  </a:moveTo>
                  <a:cubicBezTo>
                    <a:pt x="96238" y="0"/>
                    <a:pt x="93095" y="52102"/>
                    <a:pt x="94047" y="56007"/>
                  </a:cubicBezTo>
                  <a:cubicBezTo>
                    <a:pt x="95000" y="59912"/>
                    <a:pt x="114526" y="63532"/>
                    <a:pt x="120050" y="68104"/>
                  </a:cubicBezTo>
                  <a:cubicBezTo>
                    <a:pt x="125575" y="72676"/>
                    <a:pt x="91475" y="125254"/>
                    <a:pt x="74521" y="133255"/>
                  </a:cubicBezTo>
                  <a:cubicBezTo>
                    <a:pt x="57566" y="141256"/>
                    <a:pt x="4036" y="121158"/>
                    <a:pt x="416" y="94679"/>
                  </a:cubicBezTo>
                  <a:cubicBezTo>
                    <a:pt x="-3013" y="70294"/>
                    <a:pt x="15656" y="51340"/>
                    <a:pt x="22800" y="44672"/>
                  </a:cubicBezTo>
                  <a:cubicBezTo>
                    <a:pt x="27686" y="44416"/>
                    <a:pt x="32582" y="44416"/>
                    <a:pt x="37469" y="44672"/>
                  </a:cubicBezTo>
                  <a:lnTo>
                    <a:pt x="38992" y="19431"/>
                  </a:lnTo>
                  <a:cubicBezTo>
                    <a:pt x="62329" y="11811"/>
                    <a:pt x="96238" y="0"/>
                    <a:pt x="96238"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2" name="Google Shape;3734;p38">
              <a:extLst>
                <a:ext uri="{FF2B5EF4-FFF2-40B4-BE49-F238E27FC236}">
                  <a16:creationId xmlns:a16="http://schemas.microsoft.com/office/drawing/2014/main" id="{FE201103-3BCC-41C7-A896-79549AB5177E}"/>
                </a:ext>
              </a:extLst>
            </p:cNvPr>
            <p:cNvSpPr/>
            <p:nvPr/>
          </p:nvSpPr>
          <p:spPr>
            <a:xfrm>
              <a:off x="4654628" y="329607"/>
              <a:ext cx="228170" cy="325384"/>
            </a:xfrm>
            <a:custGeom>
              <a:avLst/>
              <a:gdLst/>
              <a:ahLst/>
              <a:cxnLst/>
              <a:rect l="l" t="t" r="r" b="b"/>
              <a:pathLst>
                <a:path w="228170" h="325384" extrusionOk="0">
                  <a:moveTo>
                    <a:pt x="149145" y="225743"/>
                  </a:moveTo>
                  <a:cubicBezTo>
                    <a:pt x="134400" y="246042"/>
                    <a:pt x="116931" y="264215"/>
                    <a:pt x="97234" y="279749"/>
                  </a:cubicBezTo>
                  <a:cubicBezTo>
                    <a:pt x="90976" y="286259"/>
                    <a:pt x="85061" y="293094"/>
                    <a:pt x="79517" y="300228"/>
                  </a:cubicBezTo>
                  <a:cubicBezTo>
                    <a:pt x="70211" y="310964"/>
                    <a:pt x="58162" y="318965"/>
                    <a:pt x="44656" y="323374"/>
                  </a:cubicBezTo>
                  <a:cubicBezTo>
                    <a:pt x="32845" y="326422"/>
                    <a:pt x="27892" y="325660"/>
                    <a:pt x="25606" y="323374"/>
                  </a:cubicBezTo>
                  <a:cubicBezTo>
                    <a:pt x="23320" y="321088"/>
                    <a:pt x="24558" y="317849"/>
                    <a:pt x="29606" y="315849"/>
                  </a:cubicBezTo>
                  <a:cubicBezTo>
                    <a:pt x="37969" y="313275"/>
                    <a:pt x="45741" y="309066"/>
                    <a:pt x="52466" y="303467"/>
                  </a:cubicBezTo>
                  <a:cubicBezTo>
                    <a:pt x="52466" y="303467"/>
                    <a:pt x="41512" y="308610"/>
                    <a:pt x="34654" y="310991"/>
                  </a:cubicBezTo>
                  <a:cubicBezTo>
                    <a:pt x="28511" y="313135"/>
                    <a:pt x="22100" y="314417"/>
                    <a:pt x="15604" y="314801"/>
                  </a:cubicBezTo>
                  <a:cubicBezTo>
                    <a:pt x="9127" y="314801"/>
                    <a:pt x="2365" y="307277"/>
                    <a:pt x="7508" y="305276"/>
                  </a:cubicBezTo>
                  <a:cubicBezTo>
                    <a:pt x="12652" y="303276"/>
                    <a:pt x="17033" y="302800"/>
                    <a:pt x="27415" y="299085"/>
                  </a:cubicBezTo>
                  <a:cubicBezTo>
                    <a:pt x="32778" y="297192"/>
                    <a:pt x="37874" y="294599"/>
                    <a:pt x="42560" y="291370"/>
                  </a:cubicBezTo>
                  <a:cubicBezTo>
                    <a:pt x="35512" y="293389"/>
                    <a:pt x="28311" y="294854"/>
                    <a:pt x="21034" y="295751"/>
                  </a:cubicBezTo>
                  <a:cubicBezTo>
                    <a:pt x="14985" y="296741"/>
                    <a:pt x="8784" y="296015"/>
                    <a:pt x="3127" y="293656"/>
                  </a:cubicBezTo>
                  <a:cubicBezTo>
                    <a:pt x="79" y="292418"/>
                    <a:pt x="-2493" y="286893"/>
                    <a:pt x="4270" y="285083"/>
                  </a:cubicBezTo>
                  <a:cubicBezTo>
                    <a:pt x="13099" y="284210"/>
                    <a:pt x="21777" y="282192"/>
                    <a:pt x="30082" y="279083"/>
                  </a:cubicBezTo>
                  <a:cubicBezTo>
                    <a:pt x="38083" y="275463"/>
                    <a:pt x="43036" y="271653"/>
                    <a:pt x="41322" y="270891"/>
                  </a:cubicBezTo>
                  <a:cubicBezTo>
                    <a:pt x="39607" y="270129"/>
                    <a:pt x="35035" y="272606"/>
                    <a:pt x="27034" y="272034"/>
                  </a:cubicBezTo>
                  <a:cubicBezTo>
                    <a:pt x="19033" y="271463"/>
                    <a:pt x="11604" y="266319"/>
                    <a:pt x="11699" y="262509"/>
                  </a:cubicBezTo>
                  <a:cubicBezTo>
                    <a:pt x="11794" y="258699"/>
                    <a:pt x="13414" y="260604"/>
                    <a:pt x="21224" y="259937"/>
                  </a:cubicBezTo>
                  <a:cubicBezTo>
                    <a:pt x="29616" y="257435"/>
                    <a:pt x="38179" y="255557"/>
                    <a:pt x="46846" y="254318"/>
                  </a:cubicBezTo>
                  <a:cubicBezTo>
                    <a:pt x="55209" y="254634"/>
                    <a:pt x="63563" y="253637"/>
                    <a:pt x="71611" y="251365"/>
                  </a:cubicBezTo>
                  <a:cubicBezTo>
                    <a:pt x="80184" y="248793"/>
                    <a:pt x="99139" y="225933"/>
                    <a:pt x="113807" y="204978"/>
                  </a:cubicBezTo>
                  <a:cubicBezTo>
                    <a:pt x="129685" y="181614"/>
                    <a:pt x="142249" y="156162"/>
                    <a:pt x="151145" y="129350"/>
                  </a:cubicBezTo>
                  <a:cubicBezTo>
                    <a:pt x="159908" y="100775"/>
                    <a:pt x="170195" y="46482"/>
                    <a:pt x="177815" y="27718"/>
                  </a:cubicBezTo>
                  <a:cubicBezTo>
                    <a:pt x="185435" y="8954"/>
                    <a:pt x="198103" y="381"/>
                    <a:pt x="210391" y="0"/>
                  </a:cubicBezTo>
                  <a:cubicBezTo>
                    <a:pt x="224773" y="0"/>
                    <a:pt x="230869" y="18479"/>
                    <a:pt x="227059" y="34766"/>
                  </a:cubicBezTo>
                  <a:cubicBezTo>
                    <a:pt x="220106" y="63818"/>
                    <a:pt x="188197" y="174117"/>
                    <a:pt x="149145" y="22574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3" name="Google Shape;3735;p38">
              <a:extLst>
                <a:ext uri="{FF2B5EF4-FFF2-40B4-BE49-F238E27FC236}">
                  <a16:creationId xmlns:a16="http://schemas.microsoft.com/office/drawing/2014/main" id="{6BAAF067-8C45-4195-8555-E65042BA7281}"/>
                </a:ext>
              </a:extLst>
            </p:cNvPr>
            <p:cNvSpPr/>
            <p:nvPr/>
          </p:nvSpPr>
          <p:spPr>
            <a:xfrm>
              <a:off x="4825802" y="321035"/>
              <a:ext cx="175746" cy="232044"/>
            </a:xfrm>
            <a:custGeom>
              <a:avLst/>
              <a:gdLst/>
              <a:ahLst/>
              <a:cxnLst/>
              <a:rect l="l" t="t" r="r" b="b"/>
              <a:pathLst>
                <a:path w="175746" h="232044" extrusionOk="0">
                  <a:moveTo>
                    <a:pt x="138467" y="16859"/>
                  </a:moveTo>
                  <a:cubicBezTo>
                    <a:pt x="153040" y="19049"/>
                    <a:pt x="169804" y="26955"/>
                    <a:pt x="172090" y="34956"/>
                  </a:cubicBezTo>
                  <a:cubicBezTo>
                    <a:pt x="178119" y="63828"/>
                    <a:pt x="176672" y="93761"/>
                    <a:pt x="167899" y="121919"/>
                  </a:cubicBezTo>
                  <a:cubicBezTo>
                    <a:pt x="155231" y="155447"/>
                    <a:pt x="140943" y="215931"/>
                    <a:pt x="133609" y="230409"/>
                  </a:cubicBezTo>
                  <a:cubicBezTo>
                    <a:pt x="95890" y="235669"/>
                    <a:pt x="57504" y="228158"/>
                    <a:pt x="24548" y="209073"/>
                  </a:cubicBezTo>
                  <a:cubicBezTo>
                    <a:pt x="24548" y="209073"/>
                    <a:pt x="21500" y="150780"/>
                    <a:pt x="21214" y="131540"/>
                  </a:cubicBezTo>
                  <a:cubicBezTo>
                    <a:pt x="-25840" y="90392"/>
                    <a:pt x="14451" y="39719"/>
                    <a:pt x="54361" y="285"/>
                  </a:cubicBezTo>
                  <a:cubicBezTo>
                    <a:pt x="59152" y="-95"/>
                    <a:pt x="63953" y="-95"/>
                    <a:pt x="68744" y="285"/>
                  </a:cubicBezTo>
                  <a:cubicBezTo>
                    <a:pt x="68744" y="285"/>
                    <a:pt x="33120" y="42481"/>
                    <a:pt x="57885" y="66389"/>
                  </a:cubicBezTo>
                  <a:cubicBezTo>
                    <a:pt x="110940" y="50196"/>
                    <a:pt x="121512" y="26288"/>
                    <a:pt x="138467" y="16859"/>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4" name="Google Shape;3736;p38">
              <a:extLst>
                <a:ext uri="{FF2B5EF4-FFF2-40B4-BE49-F238E27FC236}">
                  <a16:creationId xmlns:a16="http://schemas.microsoft.com/office/drawing/2014/main" id="{A9601C07-9D93-4C02-AC08-3FFA1CBD7839}"/>
                </a:ext>
              </a:extLst>
            </p:cNvPr>
            <p:cNvSpPr/>
            <p:nvPr/>
          </p:nvSpPr>
          <p:spPr>
            <a:xfrm>
              <a:off x="4857002" y="155665"/>
              <a:ext cx="128729" cy="159467"/>
            </a:xfrm>
            <a:custGeom>
              <a:avLst/>
              <a:gdLst/>
              <a:ahLst/>
              <a:cxnLst/>
              <a:rect l="l" t="t" r="r" b="b"/>
              <a:pathLst>
                <a:path w="128729" h="159467" extrusionOk="0">
                  <a:moveTo>
                    <a:pt x="2778" y="56785"/>
                  </a:moveTo>
                  <a:lnTo>
                    <a:pt x="2778" y="56785"/>
                  </a:lnTo>
                  <a:cubicBezTo>
                    <a:pt x="8017" y="23352"/>
                    <a:pt x="32210" y="-1889"/>
                    <a:pt x="66691" y="111"/>
                  </a:cubicBezTo>
                  <a:cubicBezTo>
                    <a:pt x="103429" y="2671"/>
                    <a:pt x="131127" y="34525"/>
                    <a:pt x="128565" y="71260"/>
                  </a:cubicBezTo>
                  <a:cubicBezTo>
                    <a:pt x="127165" y="91407"/>
                    <a:pt x="116706" y="109833"/>
                    <a:pt x="100123" y="121364"/>
                  </a:cubicBezTo>
                  <a:cubicBezTo>
                    <a:pt x="98923" y="126444"/>
                    <a:pt x="97133" y="131367"/>
                    <a:pt x="94789" y="136033"/>
                  </a:cubicBezTo>
                  <a:cubicBezTo>
                    <a:pt x="82502" y="150320"/>
                    <a:pt x="50022" y="159274"/>
                    <a:pt x="39354" y="159464"/>
                  </a:cubicBezTo>
                  <a:cubicBezTo>
                    <a:pt x="28686" y="159655"/>
                    <a:pt x="22114" y="150892"/>
                    <a:pt x="13351" y="136509"/>
                  </a:cubicBezTo>
                  <a:cubicBezTo>
                    <a:pt x="-4747" y="106410"/>
                    <a:pt x="-175" y="73168"/>
                    <a:pt x="2778" y="56785"/>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5" name="Google Shape;3737;p38">
              <a:extLst>
                <a:ext uri="{FF2B5EF4-FFF2-40B4-BE49-F238E27FC236}">
                  <a16:creationId xmlns:a16="http://schemas.microsoft.com/office/drawing/2014/main" id="{BE671D49-A924-4808-B3F5-1ECBF236AF95}"/>
                </a:ext>
              </a:extLst>
            </p:cNvPr>
            <p:cNvSpPr/>
            <p:nvPr/>
          </p:nvSpPr>
          <p:spPr>
            <a:xfrm>
              <a:off x="4862352" y="154515"/>
              <a:ext cx="129836" cy="122323"/>
            </a:xfrm>
            <a:custGeom>
              <a:avLst/>
              <a:gdLst/>
              <a:ahLst/>
              <a:cxnLst/>
              <a:rect l="l" t="t" r="r" b="b"/>
              <a:pathLst>
                <a:path w="129836" h="122323" extrusionOk="0">
                  <a:moveTo>
                    <a:pt x="72104" y="1641"/>
                  </a:moveTo>
                  <a:cubicBezTo>
                    <a:pt x="96298" y="6404"/>
                    <a:pt x="116205" y="13167"/>
                    <a:pt x="122777" y="36979"/>
                  </a:cubicBezTo>
                  <a:cubicBezTo>
                    <a:pt x="127254" y="53362"/>
                    <a:pt x="133159" y="84604"/>
                    <a:pt x="127540" y="97749"/>
                  </a:cubicBezTo>
                  <a:lnTo>
                    <a:pt x="124111" y="107274"/>
                  </a:lnTo>
                  <a:lnTo>
                    <a:pt x="94774" y="122323"/>
                  </a:lnTo>
                  <a:cubicBezTo>
                    <a:pt x="94774" y="122323"/>
                    <a:pt x="81058" y="110988"/>
                    <a:pt x="85249" y="77556"/>
                  </a:cubicBezTo>
                  <a:cubicBezTo>
                    <a:pt x="85125" y="73028"/>
                    <a:pt x="83696" y="68632"/>
                    <a:pt x="81153" y="64887"/>
                  </a:cubicBezTo>
                  <a:cubicBezTo>
                    <a:pt x="79324" y="61752"/>
                    <a:pt x="78000" y="58343"/>
                    <a:pt x="77248" y="54791"/>
                  </a:cubicBezTo>
                  <a:cubicBezTo>
                    <a:pt x="73742" y="45761"/>
                    <a:pt x="66932" y="38404"/>
                    <a:pt x="58198" y="34217"/>
                  </a:cubicBezTo>
                  <a:cubicBezTo>
                    <a:pt x="39443" y="25914"/>
                    <a:pt x="17878" y="26938"/>
                    <a:pt x="0" y="36979"/>
                  </a:cubicBezTo>
                  <a:cubicBezTo>
                    <a:pt x="12630" y="9606"/>
                    <a:pt x="42729" y="-5148"/>
                    <a:pt x="72104" y="164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6" name="Google Shape;3738;p38">
              <a:extLst>
                <a:ext uri="{FF2B5EF4-FFF2-40B4-BE49-F238E27FC236}">
                  <a16:creationId xmlns:a16="http://schemas.microsoft.com/office/drawing/2014/main" id="{7F496F12-14EC-4ECD-B049-EA3FAAFE320B}"/>
                </a:ext>
              </a:extLst>
            </p:cNvPr>
            <p:cNvSpPr/>
            <p:nvPr/>
          </p:nvSpPr>
          <p:spPr>
            <a:xfrm>
              <a:off x="4706279" y="957495"/>
              <a:ext cx="102161" cy="77983"/>
            </a:xfrm>
            <a:custGeom>
              <a:avLst/>
              <a:gdLst/>
              <a:ahLst/>
              <a:cxnLst/>
              <a:rect l="l" t="t" r="r" b="b"/>
              <a:pathLst>
                <a:path w="102161" h="77983" extrusionOk="0">
                  <a:moveTo>
                    <a:pt x="94827" y="0"/>
                  </a:moveTo>
                  <a:cubicBezTo>
                    <a:pt x="82540" y="9525"/>
                    <a:pt x="63490" y="3048"/>
                    <a:pt x="62537" y="4000"/>
                  </a:cubicBezTo>
                  <a:cubicBezTo>
                    <a:pt x="48212" y="16225"/>
                    <a:pt x="33229" y="27671"/>
                    <a:pt x="17674" y="38290"/>
                  </a:cubicBezTo>
                  <a:cubicBezTo>
                    <a:pt x="10054" y="44291"/>
                    <a:pt x="-1852" y="52292"/>
                    <a:pt x="243" y="63913"/>
                  </a:cubicBezTo>
                  <a:cubicBezTo>
                    <a:pt x="4149" y="84487"/>
                    <a:pt x="37201" y="78200"/>
                    <a:pt x="49678" y="71819"/>
                  </a:cubicBezTo>
                  <a:cubicBezTo>
                    <a:pt x="62156" y="65437"/>
                    <a:pt x="72348" y="55054"/>
                    <a:pt x="84159" y="47720"/>
                  </a:cubicBezTo>
                  <a:cubicBezTo>
                    <a:pt x="92541" y="42481"/>
                    <a:pt x="100827" y="39815"/>
                    <a:pt x="102161" y="28670"/>
                  </a:cubicBezTo>
                  <a:cubicBezTo>
                    <a:pt x="101856" y="18691"/>
                    <a:pt x="99351" y="8901"/>
                    <a:pt x="94827"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7" name="Google Shape;3739;p38">
              <a:extLst>
                <a:ext uri="{FF2B5EF4-FFF2-40B4-BE49-F238E27FC236}">
                  <a16:creationId xmlns:a16="http://schemas.microsoft.com/office/drawing/2014/main" id="{A78EC7E7-AE38-48A5-BB6C-AAFA024F1400}"/>
                </a:ext>
              </a:extLst>
            </p:cNvPr>
            <p:cNvSpPr/>
            <p:nvPr/>
          </p:nvSpPr>
          <p:spPr>
            <a:xfrm>
              <a:off x="4706713" y="982355"/>
              <a:ext cx="101737" cy="53117"/>
            </a:xfrm>
            <a:custGeom>
              <a:avLst/>
              <a:gdLst/>
              <a:ahLst/>
              <a:cxnLst/>
              <a:rect l="l" t="t" r="r" b="b"/>
              <a:pathLst>
                <a:path w="101737" h="53117" extrusionOk="0">
                  <a:moveTo>
                    <a:pt x="101537" y="0"/>
                  </a:moveTo>
                  <a:cubicBezTo>
                    <a:pt x="99917" y="10192"/>
                    <a:pt x="92012" y="12954"/>
                    <a:pt x="83344" y="18193"/>
                  </a:cubicBezTo>
                  <a:cubicBezTo>
                    <a:pt x="71438" y="25622"/>
                    <a:pt x="60865" y="36385"/>
                    <a:pt x="48387" y="42672"/>
                  </a:cubicBezTo>
                  <a:cubicBezTo>
                    <a:pt x="35909" y="48958"/>
                    <a:pt x="8096" y="54292"/>
                    <a:pt x="0" y="39624"/>
                  </a:cubicBezTo>
                  <a:cubicBezTo>
                    <a:pt x="4382" y="59531"/>
                    <a:pt x="36862" y="53245"/>
                    <a:pt x="49244" y="46958"/>
                  </a:cubicBezTo>
                  <a:cubicBezTo>
                    <a:pt x="61627" y="40672"/>
                    <a:pt x="71914" y="30194"/>
                    <a:pt x="83725" y="22860"/>
                  </a:cubicBezTo>
                  <a:cubicBezTo>
                    <a:pt x="92107" y="17621"/>
                    <a:pt x="100394" y="14954"/>
                    <a:pt x="101727" y="3810"/>
                  </a:cubicBezTo>
                  <a:cubicBezTo>
                    <a:pt x="101765" y="2537"/>
                    <a:pt x="101698" y="1263"/>
                    <a:pt x="10153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8" name="Google Shape;3740;p38">
              <a:extLst>
                <a:ext uri="{FF2B5EF4-FFF2-40B4-BE49-F238E27FC236}">
                  <a16:creationId xmlns:a16="http://schemas.microsoft.com/office/drawing/2014/main" id="{23188EA1-9946-4D65-8717-E1711C9C925D}"/>
                </a:ext>
              </a:extLst>
            </p:cNvPr>
            <p:cNvSpPr/>
            <p:nvPr/>
          </p:nvSpPr>
          <p:spPr>
            <a:xfrm>
              <a:off x="4655133" y="923967"/>
              <a:ext cx="93585" cy="72574"/>
            </a:xfrm>
            <a:custGeom>
              <a:avLst/>
              <a:gdLst/>
              <a:ahLst/>
              <a:cxnLst/>
              <a:rect l="l" t="t" r="r" b="b"/>
              <a:pathLst>
                <a:path w="93585" h="72574" extrusionOk="0">
                  <a:moveTo>
                    <a:pt x="86251" y="0"/>
                  </a:moveTo>
                  <a:cubicBezTo>
                    <a:pt x="75011" y="9525"/>
                    <a:pt x="57676" y="4001"/>
                    <a:pt x="57200" y="4858"/>
                  </a:cubicBezTo>
                  <a:cubicBezTo>
                    <a:pt x="44141" y="16067"/>
                    <a:pt x="30434" y="26499"/>
                    <a:pt x="16147" y="36100"/>
                  </a:cubicBezTo>
                  <a:cubicBezTo>
                    <a:pt x="9194" y="41624"/>
                    <a:pt x="-1760" y="49054"/>
                    <a:pt x="240" y="59627"/>
                  </a:cubicBezTo>
                  <a:cubicBezTo>
                    <a:pt x="3764" y="78677"/>
                    <a:pt x="34054" y="72676"/>
                    <a:pt x="45484" y="66866"/>
                  </a:cubicBezTo>
                  <a:cubicBezTo>
                    <a:pt x="56914" y="61055"/>
                    <a:pt x="66248" y="51530"/>
                    <a:pt x="77012" y="44768"/>
                  </a:cubicBezTo>
                  <a:cubicBezTo>
                    <a:pt x="84727" y="40005"/>
                    <a:pt x="92347" y="37529"/>
                    <a:pt x="93585" y="27813"/>
                  </a:cubicBezTo>
                  <a:cubicBezTo>
                    <a:pt x="93195" y="18119"/>
                    <a:pt x="90690" y="8627"/>
                    <a:pt x="86251"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9" name="Google Shape;3741;p38">
              <a:extLst>
                <a:ext uri="{FF2B5EF4-FFF2-40B4-BE49-F238E27FC236}">
                  <a16:creationId xmlns:a16="http://schemas.microsoft.com/office/drawing/2014/main" id="{1F5DD9B5-945B-40BB-ADC7-D258CBB904D3}"/>
                </a:ext>
              </a:extLst>
            </p:cNvPr>
            <p:cNvSpPr/>
            <p:nvPr/>
          </p:nvSpPr>
          <p:spPr>
            <a:xfrm>
              <a:off x="4655564" y="947875"/>
              <a:ext cx="93179" cy="48581"/>
            </a:xfrm>
            <a:custGeom>
              <a:avLst/>
              <a:gdLst/>
              <a:ahLst/>
              <a:cxnLst/>
              <a:rect l="l" t="t" r="r" b="b"/>
              <a:pathLst>
                <a:path w="93179" h="48581" extrusionOk="0">
                  <a:moveTo>
                    <a:pt x="92964" y="0"/>
                  </a:moveTo>
                  <a:cubicBezTo>
                    <a:pt x="91535" y="9525"/>
                    <a:pt x="84011" y="11906"/>
                    <a:pt x="76391" y="16573"/>
                  </a:cubicBezTo>
                  <a:cubicBezTo>
                    <a:pt x="65342" y="23431"/>
                    <a:pt x="55721" y="33242"/>
                    <a:pt x="44291" y="39052"/>
                  </a:cubicBezTo>
                  <a:cubicBezTo>
                    <a:pt x="32861" y="44863"/>
                    <a:pt x="7430" y="49721"/>
                    <a:pt x="0" y="36195"/>
                  </a:cubicBezTo>
                  <a:cubicBezTo>
                    <a:pt x="4001" y="54483"/>
                    <a:pt x="33719" y="48673"/>
                    <a:pt x="45053" y="42958"/>
                  </a:cubicBezTo>
                  <a:cubicBezTo>
                    <a:pt x="56388" y="37243"/>
                    <a:pt x="65818" y="27623"/>
                    <a:pt x="76581" y="20860"/>
                  </a:cubicBezTo>
                  <a:cubicBezTo>
                    <a:pt x="84296" y="16097"/>
                    <a:pt x="91916" y="13621"/>
                    <a:pt x="93154" y="3905"/>
                  </a:cubicBezTo>
                  <a:cubicBezTo>
                    <a:pt x="93221" y="2600"/>
                    <a:pt x="93154" y="1293"/>
                    <a:pt x="9296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0" name="Google Shape;3742;p38">
              <a:extLst>
                <a:ext uri="{FF2B5EF4-FFF2-40B4-BE49-F238E27FC236}">
                  <a16:creationId xmlns:a16="http://schemas.microsoft.com/office/drawing/2014/main" id="{18A450B0-474B-4AA1-84CA-82CE349E4371}"/>
                </a:ext>
              </a:extLst>
            </p:cNvPr>
            <p:cNvSpPr/>
            <p:nvPr/>
          </p:nvSpPr>
          <p:spPr>
            <a:xfrm>
              <a:off x="4689759" y="550206"/>
              <a:ext cx="222664" cy="383543"/>
            </a:xfrm>
            <a:custGeom>
              <a:avLst/>
              <a:gdLst/>
              <a:ahLst/>
              <a:cxnLst/>
              <a:rect l="l" t="t" r="r" b="b"/>
              <a:pathLst>
                <a:path w="222664" h="383543" extrusionOk="0">
                  <a:moveTo>
                    <a:pt x="221266" y="14097"/>
                  </a:moveTo>
                  <a:cubicBezTo>
                    <a:pt x="188014" y="18477"/>
                    <a:pt x="154200" y="13599"/>
                    <a:pt x="123539" y="0"/>
                  </a:cubicBezTo>
                  <a:cubicBezTo>
                    <a:pt x="124111" y="10287"/>
                    <a:pt x="124682" y="19050"/>
                    <a:pt x="124682" y="19050"/>
                  </a:cubicBezTo>
                  <a:cubicBezTo>
                    <a:pt x="84963" y="47625"/>
                    <a:pt x="5144" y="94488"/>
                    <a:pt x="0" y="127064"/>
                  </a:cubicBezTo>
                  <a:cubicBezTo>
                    <a:pt x="5144" y="230124"/>
                    <a:pt x="20860" y="377381"/>
                    <a:pt x="25337" y="379571"/>
                  </a:cubicBezTo>
                  <a:cubicBezTo>
                    <a:pt x="37814" y="385477"/>
                    <a:pt x="46482" y="384524"/>
                    <a:pt x="52388" y="378523"/>
                  </a:cubicBezTo>
                  <a:cubicBezTo>
                    <a:pt x="52388" y="378523"/>
                    <a:pt x="77438" y="291179"/>
                    <a:pt x="70104" y="163068"/>
                  </a:cubicBezTo>
                  <a:cubicBezTo>
                    <a:pt x="70104" y="163068"/>
                    <a:pt x="209169" y="101537"/>
                    <a:pt x="218218" y="67818"/>
                  </a:cubicBezTo>
                  <a:cubicBezTo>
                    <a:pt x="222285" y="54246"/>
                    <a:pt x="223581" y="39992"/>
                    <a:pt x="222028" y="25908"/>
                  </a:cubicBezTo>
                  <a:cubicBezTo>
                    <a:pt x="222028" y="22289"/>
                    <a:pt x="221742" y="18193"/>
                    <a:pt x="221266" y="14097"/>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1" name="Google Shape;3743;p38">
              <a:extLst>
                <a:ext uri="{FF2B5EF4-FFF2-40B4-BE49-F238E27FC236}">
                  <a16:creationId xmlns:a16="http://schemas.microsoft.com/office/drawing/2014/main" id="{CDFBCEE5-F4CF-4F27-93B9-AF34866FBCA4}"/>
                </a:ext>
              </a:extLst>
            </p:cNvPr>
            <p:cNvSpPr/>
            <p:nvPr/>
          </p:nvSpPr>
          <p:spPr>
            <a:xfrm>
              <a:off x="4750147" y="550873"/>
              <a:ext cx="221772" cy="415907"/>
            </a:xfrm>
            <a:custGeom>
              <a:avLst/>
              <a:gdLst/>
              <a:ahLst/>
              <a:cxnLst/>
              <a:rect l="l" t="t" r="r" b="b"/>
              <a:pathLst>
                <a:path w="221772" h="415907" extrusionOk="0">
                  <a:moveTo>
                    <a:pt x="207074" y="0"/>
                  </a:moveTo>
                  <a:cubicBezTo>
                    <a:pt x="180670" y="11879"/>
                    <a:pt x="151372" y="15786"/>
                    <a:pt x="122777" y="11240"/>
                  </a:cubicBezTo>
                  <a:cubicBezTo>
                    <a:pt x="122777" y="25051"/>
                    <a:pt x="124683" y="50959"/>
                    <a:pt x="124683" y="50959"/>
                  </a:cubicBezTo>
                  <a:cubicBezTo>
                    <a:pt x="84963" y="79058"/>
                    <a:pt x="5239" y="126397"/>
                    <a:pt x="0" y="158972"/>
                  </a:cubicBezTo>
                  <a:cubicBezTo>
                    <a:pt x="5239" y="262128"/>
                    <a:pt x="14859" y="411385"/>
                    <a:pt x="19050" y="413290"/>
                  </a:cubicBezTo>
                  <a:cubicBezTo>
                    <a:pt x="29956" y="417859"/>
                    <a:pt x="42463" y="416377"/>
                    <a:pt x="52007" y="409385"/>
                  </a:cubicBezTo>
                  <a:cubicBezTo>
                    <a:pt x="52007" y="409385"/>
                    <a:pt x="77058" y="323183"/>
                    <a:pt x="69818" y="195072"/>
                  </a:cubicBezTo>
                  <a:cubicBezTo>
                    <a:pt x="69818" y="192596"/>
                    <a:pt x="188976" y="133922"/>
                    <a:pt x="204026" y="118872"/>
                  </a:cubicBezTo>
                  <a:cubicBezTo>
                    <a:pt x="219075" y="103823"/>
                    <a:pt x="222123" y="80296"/>
                    <a:pt x="221742" y="58388"/>
                  </a:cubicBezTo>
                  <a:cubicBezTo>
                    <a:pt x="220914" y="38124"/>
                    <a:pt x="215922" y="18248"/>
                    <a:pt x="207074"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2" name="Google Shape;3744;p38">
              <a:extLst>
                <a:ext uri="{FF2B5EF4-FFF2-40B4-BE49-F238E27FC236}">
                  <a16:creationId xmlns:a16="http://schemas.microsoft.com/office/drawing/2014/main" id="{2C07F91B-3DA9-43A6-910A-B617DEEB1412}"/>
                </a:ext>
              </a:extLst>
            </p:cNvPr>
            <p:cNvSpPr/>
            <p:nvPr/>
          </p:nvSpPr>
          <p:spPr>
            <a:xfrm>
              <a:off x="4667800" y="524108"/>
              <a:ext cx="331739" cy="305664"/>
            </a:xfrm>
            <a:custGeom>
              <a:avLst/>
              <a:gdLst/>
              <a:ahLst/>
              <a:cxnLst/>
              <a:rect l="l" t="t" r="r" b="b"/>
              <a:pathLst>
                <a:path w="331739" h="305664" extrusionOk="0">
                  <a:moveTo>
                    <a:pt x="318663" y="48673"/>
                  </a:moveTo>
                  <a:cubicBezTo>
                    <a:pt x="318663" y="48673"/>
                    <a:pt x="362668" y="126682"/>
                    <a:pt x="289230" y="166783"/>
                  </a:cubicBezTo>
                  <a:cubicBezTo>
                    <a:pt x="211697" y="209169"/>
                    <a:pt x="164548" y="219075"/>
                    <a:pt x="164548" y="219075"/>
                  </a:cubicBezTo>
                  <a:lnTo>
                    <a:pt x="152928" y="221837"/>
                  </a:lnTo>
                  <a:cubicBezTo>
                    <a:pt x="156595" y="248732"/>
                    <a:pt x="156595" y="276000"/>
                    <a:pt x="152928" y="302895"/>
                  </a:cubicBezTo>
                  <a:cubicBezTo>
                    <a:pt x="152928" y="302895"/>
                    <a:pt x="97587" y="321945"/>
                    <a:pt x="27102" y="260128"/>
                  </a:cubicBezTo>
                  <a:lnTo>
                    <a:pt x="3766" y="184880"/>
                  </a:lnTo>
                  <a:lnTo>
                    <a:pt x="814" y="164592"/>
                  </a:lnTo>
                  <a:cubicBezTo>
                    <a:pt x="-1958" y="150729"/>
                    <a:pt x="2452" y="136403"/>
                    <a:pt x="12529" y="126492"/>
                  </a:cubicBezTo>
                  <a:cubicBezTo>
                    <a:pt x="29484" y="111157"/>
                    <a:pt x="83110" y="71914"/>
                    <a:pt x="116447" y="49435"/>
                  </a:cubicBezTo>
                  <a:cubicBezTo>
                    <a:pt x="149785" y="26956"/>
                    <a:pt x="176454" y="5429"/>
                    <a:pt x="176454" y="5429"/>
                  </a:cubicBezTo>
                  <a:lnTo>
                    <a:pt x="182265" y="0"/>
                  </a:lnTo>
                  <a:cubicBezTo>
                    <a:pt x="182265" y="0"/>
                    <a:pt x="221794" y="31528"/>
                    <a:pt x="294088" y="20955"/>
                  </a:cubicBezTo>
                  <a:cubicBezTo>
                    <a:pt x="303709" y="28824"/>
                    <a:pt x="312005" y="38181"/>
                    <a:pt x="318663" y="4867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3" name="Google Shape;3745;p38">
              <a:extLst>
                <a:ext uri="{FF2B5EF4-FFF2-40B4-BE49-F238E27FC236}">
                  <a16:creationId xmlns:a16="http://schemas.microsoft.com/office/drawing/2014/main" id="{583C06DC-FE8C-4231-BB37-D9847E1B5681}"/>
                </a:ext>
              </a:extLst>
            </p:cNvPr>
            <p:cNvSpPr/>
            <p:nvPr/>
          </p:nvSpPr>
          <p:spPr>
            <a:xfrm>
              <a:off x="4934583" y="344330"/>
              <a:ext cx="115253" cy="404460"/>
            </a:xfrm>
            <a:custGeom>
              <a:avLst/>
              <a:gdLst/>
              <a:ahLst/>
              <a:cxnLst/>
              <a:rect l="l" t="t" r="r" b="b"/>
              <a:pathLst>
                <a:path w="115253" h="404460" extrusionOk="0">
                  <a:moveTo>
                    <a:pt x="8160" y="344370"/>
                  </a:moveTo>
                  <a:cubicBezTo>
                    <a:pt x="14904" y="338294"/>
                    <a:pt x="22029" y="332663"/>
                    <a:pt x="29496" y="327511"/>
                  </a:cubicBezTo>
                  <a:cubicBezTo>
                    <a:pt x="37392" y="323547"/>
                    <a:pt x="44622" y="318373"/>
                    <a:pt x="50927" y="312175"/>
                  </a:cubicBezTo>
                  <a:cubicBezTo>
                    <a:pt x="57690" y="305413"/>
                    <a:pt x="67691" y="277123"/>
                    <a:pt x="72930" y="249501"/>
                  </a:cubicBezTo>
                  <a:cubicBezTo>
                    <a:pt x="77683" y="218583"/>
                    <a:pt x="77140" y="187081"/>
                    <a:pt x="71311" y="156346"/>
                  </a:cubicBezTo>
                  <a:cubicBezTo>
                    <a:pt x="62186" y="119587"/>
                    <a:pt x="49851" y="83699"/>
                    <a:pt x="34449" y="49095"/>
                  </a:cubicBezTo>
                  <a:cubicBezTo>
                    <a:pt x="24924" y="28330"/>
                    <a:pt x="30163" y="15757"/>
                    <a:pt x="39116" y="6518"/>
                  </a:cubicBezTo>
                  <a:cubicBezTo>
                    <a:pt x="49594" y="-4245"/>
                    <a:pt x="60548" y="-3959"/>
                    <a:pt x="73026" y="24997"/>
                  </a:cubicBezTo>
                  <a:cubicBezTo>
                    <a:pt x="90609" y="65456"/>
                    <a:pt x="103610" y="107756"/>
                    <a:pt x="111792" y="151108"/>
                  </a:cubicBezTo>
                  <a:cubicBezTo>
                    <a:pt x="116821" y="182699"/>
                    <a:pt x="116364" y="214919"/>
                    <a:pt x="110459" y="246358"/>
                  </a:cubicBezTo>
                  <a:cubicBezTo>
                    <a:pt x="105277" y="273851"/>
                    <a:pt x="96809" y="300618"/>
                    <a:pt x="85218" y="326082"/>
                  </a:cubicBezTo>
                  <a:cubicBezTo>
                    <a:pt x="81979" y="333511"/>
                    <a:pt x="81407" y="339798"/>
                    <a:pt x="76931" y="354657"/>
                  </a:cubicBezTo>
                  <a:cubicBezTo>
                    <a:pt x="72673" y="369631"/>
                    <a:pt x="64862" y="383357"/>
                    <a:pt x="54166" y="394662"/>
                  </a:cubicBezTo>
                  <a:cubicBezTo>
                    <a:pt x="44641" y="403520"/>
                    <a:pt x="39783" y="405235"/>
                    <a:pt x="37116" y="404187"/>
                  </a:cubicBezTo>
                  <a:cubicBezTo>
                    <a:pt x="34449" y="403139"/>
                    <a:pt x="34068" y="399329"/>
                    <a:pt x="37973" y="394662"/>
                  </a:cubicBezTo>
                  <a:cubicBezTo>
                    <a:pt x="44631" y="387879"/>
                    <a:pt x="50051" y="379980"/>
                    <a:pt x="53976" y="371326"/>
                  </a:cubicBezTo>
                  <a:cubicBezTo>
                    <a:pt x="53976" y="371326"/>
                    <a:pt x="45974" y="381708"/>
                    <a:pt x="40640" y="387518"/>
                  </a:cubicBezTo>
                  <a:cubicBezTo>
                    <a:pt x="35887" y="392688"/>
                    <a:pt x="30430" y="397176"/>
                    <a:pt x="24448" y="400853"/>
                  </a:cubicBezTo>
                  <a:cubicBezTo>
                    <a:pt x="18638" y="404377"/>
                    <a:pt x="9494" y="400282"/>
                    <a:pt x="13304" y="395614"/>
                  </a:cubicBezTo>
                  <a:cubicBezTo>
                    <a:pt x="17114" y="390947"/>
                    <a:pt x="21305" y="388280"/>
                    <a:pt x="29115" y="379612"/>
                  </a:cubicBezTo>
                  <a:cubicBezTo>
                    <a:pt x="33306" y="375022"/>
                    <a:pt x="36926" y="369936"/>
                    <a:pt x="39878" y="364468"/>
                  </a:cubicBezTo>
                  <a:cubicBezTo>
                    <a:pt x="34335" y="369996"/>
                    <a:pt x="28344" y="375060"/>
                    <a:pt x="21971" y="379612"/>
                  </a:cubicBezTo>
                  <a:cubicBezTo>
                    <a:pt x="17047" y="383554"/>
                    <a:pt x="11094" y="386000"/>
                    <a:pt x="4827" y="386661"/>
                  </a:cubicBezTo>
                  <a:cubicBezTo>
                    <a:pt x="1588" y="386661"/>
                    <a:pt x="-2889" y="382851"/>
                    <a:pt x="2540" y="377707"/>
                  </a:cubicBezTo>
                  <a:cubicBezTo>
                    <a:pt x="10370" y="372249"/>
                    <a:pt x="17504" y="365851"/>
                    <a:pt x="23781" y="358657"/>
                  </a:cubicBezTo>
                  <a:cubicBezTo>
                    <a:pt x="29687" y="351133"/>
                    <a:pt x="32735" y="345037"/>
                    <a:pt x="30830" y="345132"/>
                  </a:cubicBezTo>
                  <a:cubicBezTo>
                    <a:pt x="28925" y="345227"/>
                    <a:pt x="25781" y="349990"/>
                    <a:pt x="18257" y="353419"/>
                  </a:cubicBezTo>
                  <a:cubicBezTo>
                    <a:pt x="10732" y="356848"/>
                    <a:pt x="1969" y="355705"/>
                    <a:pt x="445" y="351514"/>
                  </a:cubicBezTo>
                  <a:cubicBezTo>
                    <a:pt x="-1079" y="347323"/>
                    <a:pt x="1302" y="348847"/>
                    <a:pt x="8160" y="34437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4" name="Google Shape;3746;p38">
              <a:extLst>
                <a:ext uri="{FF2B5EF4-FFF2-40B4-BE49-F238E27FC236}">
                  <a16:creationId xmlns:a16="http://schemas.microsoft.com/office/drawing/2014/main" id="{34A6A46E-301E-4DA1-AF46-16D1048206CC}"/>
                </a:ext>
              </a:extLst>
            </p:cNvPr>
            <p:cNvSpPr/>
            <p:nvPr/>
          </p:nvSpPr>
          <p:spPr>
            <a:xfrm>
              <a:off x="4957330" y="339243"/>
              <a:ext cx="69518" cy="88698"/>
            </a:xfrm>
            <a:custGeom>
              <a:avLst/>
              <a:gdLst/>
              <a:ahLst/>
              <a:cxnLst/>
              <a:rect l="l" t="t" r="r" b="b"/>
              <a:pathLst>
                <a:path w="69518" h="88698" extrusionOk="0">
                  <a:moveTo>
                    <a:pt x="69519" y="69040"/>
                  </a:moveTo>
                  <a:cubicBezTo>
                    <a:pt x="69519" y="69040"/>
                    <a:pt x="42848" y="92757"/>
                    <a:pt x="13130" y="88090"/>
                  </a:cubicBezTo>
                  <a:lnTo>
                    <a:pt x="1320" y="38179"/>
                  </a:lnTo>
                  <a:cubicBezTo>
                    <a:pt x="1320" y="38179"/>
                    <a:pt x="-6491" y="11985"/>
                    <a:pt x="15893" y="2079"/>
                  </a:cubicBezTo>
                  <a:cubicBezTo>
                    <a:pt x="38277" y="-7827"/>
                    <a:pt x="59898" y="18177"/>
                    <a:pt x="69519" y="69040"/>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5" name="Google Shape;3747;p38">
              <a:extLst>
                <a:ext uri="{FF2B5EF4-FFF2-40B4-BE49-F238E27FC236}">
                  <a16:creationId xmlns:a16="http://schemas.microsoft.com/office/drawing/2014/main" id="{EF9940AC-7EB1-4DB1-A6AC-BCAFA27D1F4B}"/>
                </a:ext>
              </a:extLst>
            </p:cNvPr>
            <p:cNvSpPr/>
            <p:nvPr/>
          </p:nvSpPr>
          <p:spPr>
            <a:xfrm>
              <a:off x="4820537" y="320915"/>
              <a:ext cx="59626" cy="62603"/>
            </a:xfrm>
            <a:custGeom>
              <a:avLst/>
              <a:gdLst/>
              <a:ahLst/>
              <a:cxnLst/>
              <a:rect l="l" t="t" r="r" b="b"/>
              <a:pathLst>
                <a:path w="59626" h="62603" extrusionOk="0">
                  <a:moveTo>
                    <a:pt x="59627" y="405"/>
                  </a:moveTo>
                  <a:cubicBezTo>
                    <a:pt x="59627" y="405"/>
                    <a:pt x="31052" y="-8358"/>
                    <a:pt x="0" y="55650"/>
                  </a:cubicBezTo>
                  <a:lnTo>
                    <a:pt x="11430" y="62603"/>
                  </a:lnTo>
                  <a:cubicBezTo>
                    <a:pt x="25775" y="40593"/>
                    <a:pt x="41891" y="19791"/>
                    <a:pt x="59627" y="40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6" name="Google Shape;3748;p38">
              <a:extLst>
                <a:ext uri="{FF2B5EF4-FFF2-40B4-BE49-F238E27FC236}">
                  <a16:creationId xmlns:a16="http://schemas.microsoft.com/office/drawing/2014/main" id="{E83685AE-C0EB-459C-A58C-2615BACDE465}"/>
                </a:ext>
              </a:extLst>
            </p:cNvPr>
            <p:cNvSpPr/>
            <p:nvPr/>
          </p:nvSpPr>
          <p:spPr>
            <a:xfrm>
              <a:off x="2491198" y="3393133"/>
              <a:ext cx="385953" cy="222884"/>
            </a:xfrm>
            <a:custGeom>
              <a:avLst/>
              <a:gdLst/>
              <a:ahLst/>
              <a:cxnLst/>
              <a:rect l="l" t="t" r="r" b="b"/>
              <a:pathLst>
                <a:path w="385953" h="222884" extrusionOk="0">
                  <a:moveTo>
                    <a:pt x="192976" y="222885"/>
                  </a:moveTo>
                  <a:lnTo>
                    <a:pt x="0" y="111443"/>
                  </a:lnTo>
                  <a:lnTo>
                    <a:pt x="192976" y="0"/>
                  </a:lnTo>
                  <a:lnTo>
                    <a:pt x="385953" y="111443"/>
                  </a:lnTo>
                  <a:lnTo>
                    <a:pt x="192976" y="222885"/>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7" name="Google Shape;3749;p38">
              <a:extLst>
                <a:ext uri="{FF2B5EF4-FFF2-40B4-BE49-F238E27FC236}">
                  <a16:creationId xmlns:a16="http://schemas.microsoft.com/office/drawing/2014/main" id="{D1CF3CF9-EF11-40B2-BD63-FFD07DE9EC46}"/>
                </a:ext>
              </a:extLst>
            </p:cNvPr>
            <p:cNvSpPr/>
            <p:nvPr/>
          </p:nvSpPr>
          <p:spPr>
            <a:xfrm>
              <a:off x="2797046" y="3214634"/>
              <a:ext cx="385953" cy="222789"/>
            </a:xfrm>
            <a:custGeom>
              <a:avLst/>
              <a:gdLst/>
              <a:ahLst/>
              <a:cxnLst/>
              <a:rect l="l" t="t" r="r" b="b"/>
              <a:pathLst>
                <a:path w="385953" h="222789" extrusionOk="0">
                  <a:moveTo>
                    <a:pt x="192976" y="222790"/>
                  </a:moveTo>
                  <a:lnTo>
                    <a:pt x="0" y="111443"/>
                  </a:lnTo>
                  <a:lnTo>
                    <a:pt x="192976" y="0"/>
                  </a:lnTo>
                  <a:lnTo>
                    <a:pt x="385953" y="111443"/>
                  </a:lnTo>
                  <a:lnTo>
                    <a:pt x="192976" y="222790"/>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8" name="Google Shape;3750;p38">
              <a:extLst>
                <a:ext uri="{FF2B5EF4-FFF2-40B4-BE49-F238E27FC236}">
                  <a16:creationId xmlns:a16="http://schemas.microsoft.com/office/drawing/2014/main" id="{FC81E4FE-239B-427E-865F-145737D6B754}"/>
                </a:ext>
              </a:extLst>
            </p:cNvPr>
            <p:cNvSpPr/>
            <p:nvPr/>
          </p:nvSpPr>
          <p:spPr>
            <a:xfrm>
              <a:off x="2911632" y="2431203"/>
              <a:ext cx="385953" cy="222884"/>
            </a:xfrm>
            <a:custGeom>
              <a:avLst/>
              <a:gdLst/>
              <a:ahLst/>
              <a:cxnLst/>
              <a:rect l="l" t="t" r="r" b="b"/>
              <a:pathLst>
                <a:path w="385953" h="222884" extrusionOk="0">
                  <a:moveTo>
                    <a:pt x="192977" y="222885"/>
                  </a:moveTo>
                  <a:lnTo>
                    <a:pt x="0" y="111442"/>
                  </a:lnTo>
                  <a:lnTo>
                    <a:pt x="192977" y="0"/>
                  </a:lnTo>
                  <a:lnTo>
                    <a:pt x="385953" y="111442"/>
                  </a:lnTo>
                  <a:lnTo>
                    <a:pt x="192977" y="222885"/>
                  </a:lnTo>
                  <a:close/>
                </a:path>
              </a:pathLst>
            </a:custGeom>
            <a:solidFill>
              <a:srgbClr val="70B6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9" name="Google Shape;3751;p38">
              <a:extLst>
                <a:ext uri="{FF2B5EF4-FFF2-40B4-BE49-F238E27FC236}">
                  <a16:creationId xmlns:a16="http://schemas.microsoft.com/office/drawing/2014/main" id="{8E0232C4-7A8A-4291-A254-286C5894AC2C}"/>
                </a:ext>
              </a:extLst>
            </p:cNvPr>
            <p:cNvSpPr/>
            <p:nvPr/>
          </p:nvSpPr>
          <p:spPr>
            <a:xfrm>
              <a:off x="2911632" y="2542645"/>
              <a:ext cx="192976" cy="830294"/>
            </a:xfrm>
            <a:custGeom>
              <a:avLst/>
              <a:gdLst/>
              <a:ahLst/>
              <a:cxnLst/>
              <a:rect l="l" t="t" r="r" b="b"/>
              <a:pathLst>
                <a:path w="192976" h="830294" extrusionOk="0">
                  <a:moveTo>
                    <a:pt x="192977" y="830294"/>
                  </a:moveTo>
                  <a:lnTo>
                    <a:pt x="0" y="718852"/>
                  </a:lnTo>
                  <a:lnTo>
                    <a:pt x="0" y="0"/>
                  </a:lnTo>
                  <a:lnTo>
                    <a:pt x="192977" y="111442"/>
                  </a:lnTo>
                  <a:lnTo>
                    <a:pt x="192977" y="830294"/>
                  </a:lnTo>
                  <a:close/>
                </a:path>
              </a:pathLst>
            </a:custGeom>
            <a:solidFill>
              <a:srgbClr val="439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0" name="Google Shape;3752;p38">
              <a:extLst>
                <a:ext uri="{FF2B5EF4-FFF2-40B4-BE49-F238E27FC236}">
                  <a16:creationId xmlns:a16="http://schemas.microsoft.com/office/drawing/2014/main" id="{76C0B8FE-49AA-4C8F-B802-67F21F01B8F3}"/>
                </a:ext>
              </a:extLst>
            </p:cNvPr>
            <p:cNvSpPr/>
            <p:nvPr/>
          </p:nvSpPr>
          <p:spPr>
            <a:xfrm>
              <a:off x="3104608" y="2542645"/>
              <a:ext cx="192976" cy="830294"/>
            </a:xfrm>
            <a:custGeom>
              <a:avLst/>
              <a:gdLst/>
              <a:ahLst/>
              <a:cxnLst/>
              <a:rect l="l" t="t" r="r" b="b"/>
              <a:pathLst>
                <a:path w="192976" h="830294" extrusionOk="0">
                  <a:moveTo>
                    <a:pt x="192977" y="718852"/>
                  </a:moveTo>
                  <a:lnTo>
                    <a:pt x="0" y="830294"/>
                  </a:lnTo>
                  <a:lnTo>
                    <a:pt x="0" y="111442"/>
                  </a:lnTo>
                  <a:lnTo>
                    <a:pt x="192977" y="0"/>
                  </a:lnTo>
                  <a:lnTo>
                    <a:pt x="192977" y="718852"/>
                  </a:lnTo>
                  <a:close/>
                </a:path>
              </a:pathLst>
            </a:custGeom>
            <a:solidFill>
              <a:srgbClr val="3E7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1" name="Google Shape;3753;p38">
              <a:extLst>
                <a:ext uri="{FF2B5EF4-FFF2-40B4-BE49-F238E27FC236}">
                  <a16:creationId xmlns:a16="http://schemas.microsoft.com/office/drawing/2014/main" id="{099A5A19-6248-4A03-A3CD-55B57E681032}"/>
                </a:ext>
              </a:extLst>
            </p:cNvPr>
            <p:cNvSpPr/>
            <p:nvPr/>
          </p:nvSpPr>
          <p:spPr>
            <a:xfrm>
              <a:off x="2622167" y="2797249"/>
              <a:ext cx="385953" cy="222789"/>
            </a:xfrm>
            <a:custGeom>
              <a:avLst/>
              <a:gdLst/>
              <a:ahLst/>
              <a:cxnLst/>
              <a:rect l="l" t="t" r="r" b="b"/>
              <a:pathLst>
                <a:path w="385953" h="222789" extrusionOk="0">
                  <a:moveTo>
                    <a:pt x="192976" y="222790"/>
                  </a:moveTo>
                  <a:lnTo>
                    <a:pt x="0" y="111347"/>
                  </a:lnTo>
                  <a:lnTo>
                    <a:pt x="192976" y="0"/>
                  </a:lnTo>
                  <a:lnTo>
                    <a:pt x="385953" y="111347"/>
                  </a:lnTo>
                  <a:lnTo>
                    <a:pt x="192976" y="222790"/>
                  </a:lnTo>
                  <a:close/>
                </a:path>
              </a:pathLst>
            </a:custGeom>
            <a:solidFill>
              <a:srgbClr val="FF4D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2" name="Google Shape;3754;p38">
              <a:extLst>
                <a:ext uri="{FF2B5EF4-FFF2-40B4-BE49-F238E27FC236}">
                  <a16:creationId xmlns:a16="http://schemas.microsoft.com/office/drawing/2014/main" id="{202EE36F-3983-447F-A58B-6FF9065841C6}"/>
                </a:ext>
              </a:extLst>
            </p:cNvPr>
            <p:cNvSpPr/>
            <p:nvPr/>
          </p:nvSpPr>
          <p:spPr>
            <a:xfrm>
              <a:off x="2622167" y="2908596"/>
              <a:ext cx="192976" cy="630555"/>
            </a:xfrm>
            <a:custGeom>
              <a:avLst/>
              <a:gdLst/>
              <a:ahLst/>
              <a:cxnLst/>
              <a:rect l="l" t="t" r="r" b="b"/>
              <a:pathLst>
                <a:path w="192976" h="630555" extrusionOk="0">
                  <a:moveTo>
                    <a:pt x="192976" y="630555"/>
                  </a:moveTo>
                  <a:lnTo>
                    <a:pt x="0" y="519113"/>
                  </a:lnTo>
                  <a:lnTo>
                    <a:pt x="0" y="0"/>
                  </a:lnTo>
                  <a:lnTo>
                    <a:pt x="192976" y="111443"/>
                  </a:lnTo>
                  <a:lnTo>
                    <a:pt x="192976" y="630555"/>
                  </a:lnTo>
                  <a:close/>
                </a:path>
              </a:pathLst>
            </a:custGeom>
            <a:solidFill>
              <a:srgbClr val="FF4D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3" name="Google Shape;3755;p38">
              <a:extLst>
                <a:ext uri="{FF2B5EF4-FFF2-40B4-BE49-F238E27FC236}">
                  <a16:creationId xmlns:a16="http://schemas.microsoft.com/office/drawing/2014/main" id="{9E7DBAB0-6384-4747-9D5D-AE8174FBC824}"/>
                </a:ext>
              </a:extLst>
            </p:cNvPr>
            <p:cNvSpPr/>
            <p:nvPr/>
          </p:nvSpPr>
          <p:spPr>
            <a:xfrm>
              <a:off x="2622167" y="2908596"/>
              <a:ext cx="192976" cy="630555"/>
            </a:xfrm>
            <a:custGeom>
              <a:avLst/>
              <a:gdLst/>
              <a:ahLst/>
              <a:cxnLst/>
              <a:rect l="l" t="t" r="r" b="b"/>
              <a:pathLst>
                <a:path w="192976" h="630555" extrusionOk="0">
                  <a:moveTo>
                    <a:pt x="192976" y="630555"/>
                  </a:moveTo>
                  <a:lnTo>
                    <a:pt x="0" y="519113"/>
                  </a:lnTo>
                  <a:lnTo>
                    <a:pt x="0" y="0"/>
                  </a:lnTo>
                  <a:lnTo>
                    <a:pt x="192976" y="111443"/>
                  </a:lnTo>
                  <a:lnTo>
                    <a:pt x="192976" y="63055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4" name="Google Shape;3756;p38">
              <a:extLst>
                <a:ext uri="{FF2B5EF4-FFF2-40B4-BE49-F238E27FC236}">
                  <a16:creationId xmlns:a16="http://schemas.microsoft.com/office/drawing/2014/main" id="{C8BD655E-FCBC-4C72-B9E3-2A5CC91F75DE}"/>
                </a:ext>
              </a:extLst>
            </p:cNvPr>
            <p:cNvSpPr/>
            <p:nvPr/>
          </p:nvSpPr>
          <p:spPr>
            <a:xfrm>
              <a:off x="2815143" y="2908596"/>
              <a:ext cx="192976" cy="630555"/>
            </a:xfrm>
            <a:custGeom>
              <a:avLst/>
              <a:gdLst/>
              <a:ahLst/>
              <a:cxnLst/>
              <a:rect l="l" t="t" r="r" b="b"/>
              <a:pathLst>
                <a:path w="192976" h="630555" extrusionOk="0">
                  <a:moveTo>
                    <a:pt x="192977" y="519113"/>
                  </a:moveTo>
                  <a:lnTo>
                    <a:pt x="0" y="630555"/>
                  </a:lnTo>
                  <a:lnTo>
                    <a:pt x="0" y="111443"/>
                  </a:lnTo>
                  <a:lnTo>
                    <a:pt x="192977" y="0"/>
                  </a:lnTo>
                  <a:lnTo>
                    <a:pt x="192977" y="519113"/>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5" name="Google Shape;3757;p38">
              <a:extLst>
                <a:ext uri="{FF2B5EF4-FFF2-40B4-BE49-F238E27FC236}">
                  <a16:creationId xmlns:a16="http://schemas.microsoft.com/office/drawing/2014/main" id="{E835F2BA-3B09-4EE7-9FD0-8FA336E77D6A}"/>
                </a:ext>
              </a:extLst>
            </p:cNvPr>
            <p:cNvSpPr/>
            <p:nvPr/>
          </p:nvSpPr>
          <p:spPr>
            <a:xfrm>
              <a:off x="2244025" y="3539151"/>
              <a:ext cx="385953" cy="222884"/>
            </a:xfrm>
            <a:custGeom>
              <a:avLst/>
              <a:gdLst/>
              <a:ahLst/>
              <a:cxnLst/>
              <a:rect l="l" t="t" r="r" b="b"/>
              <a:pathLst>
                <a:path w="385953" h="222884" extrusionOk="0">
                  <a:moveTo>
                    <a:pt x="192977" y="222885"/>
                  </a:moveTo>
                  <a:lnTo>
                    <a:pt x="0" y="111442"/>
                  </a:lnTo>
                  <a:lnTo>
                    <a:pt x="192977" y="0"/>
                  </a:lnTo>
                  <a:lnTo>
                    <a:pt x="385953" y="111442"/>
                  </a:lnTo>
                  <a:lnTo>
                    <a:pt x="192977" y="222885"/>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6" name="Google Shape;3758;p38">
              <a:extLst>
                <a:ext uri="{FF2B5EF4-FFF2-40B4-BE49-F238E27FC236}">
                  <a16:creationId xmlns:a16="http://schemas.microsoft.com/office/drawing/2014/main" id="{F8829C60-1553-4268-9521-AD3EE01FD810}"/>
                </a:ext>
              </a:extLst>
            </p:cNvPr>
            <p:cNvSpPr/>
            <p:nvPr/>
          </p:nvSpPr>
          <p:spPr>
            <a:xfrm>
              <a:off x="2313938" y="3177773"/>
              <a:ext cx="385953" cy="222789"/>
            </a:xfrm>
            <a:custGeom>
              <a:avLst/>
              <a:gdLst/>
              <a:ahLst/>
              <a:cxnLst/>
              <a:rect l="l" t="t" r="r" b="b"/>
              <a:pathLst>
                <a:path w="385953" h="222789" extrusionOk="0">
                  <a:moveTo>
                    <a:pt x="192977" y="222790"/>
                  </a:moveTo>
                  <a:lnTo>
                    <a:pt x="0" y="111347"/>
                  </a:lnTo>
                  <a:lnTo>
                    <a:pt x="192977" y="0"/>
                  </a:lnTo>
                  <a:lnTo>
                    <a:pt x="385953" y="111347"/>
                  </a:lnTo>
                  <a:lnTo>
                    <a:pt x="192977" y="222790"/>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7" name="Google Shape;3759;p38">
              <a:extLst>
                <a:ext uri="{FF2B5EF4-FFF2-40B4-BE49-F238E27FC236}">
                  <a16:creationId xmlns:a16="http://schemas.microsoft.com/office/drawing/2014/main" id="{BA4FEBA4-CFF1-43F2-AFA2-3A2665E99C17}"/>
                </a:ext>
              </a:extLst>
            </p:cNvPr>
            <p:cNvSpPr/>
            <p:nvPr/>
          </p:nvSpPr>
          <p:spPr>
            <a:xfrm>
              <a:off x="2313938" y="3289120"/>
              <a:ext cx="192976" cy="430815"/>
            </a:xfrm>
            <a:custGeom>
              <a:avLst/>
              <a:gdLst/>
              <a:ahLst/>
              <a:cxnLst/>
              <a:rect l="l" t="t" r="r" b="b"/>
              <a:pathLst>
                <a:path w="192976" h="430815" extrusionOk="0">
                  <a:moveTo>
                    <a:pt x="192977" y="430816"/>
                  </a:moveTo>
                  <a:lnTo>
                    <a:pt x="0" y="319468"/>
                  </a:lnTo>
                  <a:lnTo>
                    <a:pt x="0" y="0"/>
                  </a:lnTo>
                  <a:lnTo>
                    <a:pt x="192977" y="111442"/>
                  </a:lnTo>
                  <a:lnTo>
                    <a:pt x="192977" y="430816"/>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8" name="Google Shape;3760;p38">
              <a:extLst>
                <a:ext uri="{FF2B5EF4-FFF2-40B4-BE49-F238E27FC236}">
                  <a16:creationId xmlns:a16="http://schemas.microsoft.com/office/drawing/2014/main" id="{D53D76A3-9F68-47D3-9431-508819EEF8DF}"/>
                </a:ext>
              </a:extLst>
            </p:cNvPr>
            <p:cNvSpPr/>
            <p:nvPr/>
          </p:nvSpPr>
          <p:spPr>
            <a:xfrm>
              <a:off x="2313938" y="3289120"/>
              <a:ext cx="192976" cy="430815"/>
            </a:xfrm>
            <a:custGeom>
              <a:avLst/>
              <a:gdLst/>
              <a:ahLst/>
              <a:cxnLst/>
              <a:rect l="l" t="t" r="r" b="b"/>
              <a:pathLst>
                <a:path w="192976" h="430815" extrusionOk="0">
                  <a:moveTo>
                    <a:pt x="192977" y="430816"/>
                  </a:moveTo>
                  <a:lnTo>
                    <a:pt x="0" y="319468"/>
                  </a:lnTo>
                  <a:lnTo>
                    <a:pt x="0" y="0"/>
                  </a:lnTo>
                  <a:lnTo>
                    <a:pt x="192977" y="111442"/>
                  </a:lnTo>
                  <a:lnTo>
                    <a:pt x="192977" y="430816"/>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9" name="Google Shape;3761;p38">
              <a:extLst>
                <a:ext uri="{FF2B5EF4-FFF2-40B4-BE49-F238E27FC236}">
                  <a16:creationId xmlns:a16="http://schemas.microsoft.com/office/drawing/2014/main" id="{6C92282F-980E-470E-B2D6-91AAB9D67736}"/>
                </a:ext>
              </a:extLst>
            </p:cNvPr>
            <p:cNvSpPr/>
            <p:nvPr/>
          </p:nvSpPr>
          <p:spPr>
            <a:xfrm>
              <a:off x="2506915" y="3289120"/>
              <a:ext cx="192976" cy="430815"/>
            </a:xfrm>
            <a:custGeom>
              <a:avLst/>
              <a:gdLst/>
              <a:ahLst/>
              <a:cxnLst/>
              <a:rect l="l" t="t" r="r" b="b"/>
              <a:pathLst>
                <a:path w="192976" h="430815" extrusionOk="0">
                  <a:moveTo>
                    <a:pt x="192977" y="319468"/>
                  </a:moveTo>
                  <a:lnTo>
                    <a:pt x="0" y="430816"/>
                  </a:lnTo>
                  <a:lnTo>
                    <a:pt x="0" y="111442"/>
                  </a:lnTo>
                  <a:lnTo>
                    <a:pt x="192977" y="0"/>
                  </a:lnTo>
                  <a:lnTo>
                    <a:pt x="192977" y="319468"/>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0" name="Google Shape;3762;p38">
              <a:extLst>
                <a:ext uri="{FF2B5EF4-FFF2-40B4-BE49-F238E27FC236}">
                  <a16:creationId xmlns:a16="http://schemas.microsoft.com/office/drawing/2014/main" id="{345B940E-A21D-47E7-9134-B74D73224D06}"/>
                </a:ext>
              </a:extLst>
            </p:cNvPr>
            <p:cNvSpPr/>
            <p:nvPr/>
          </p:nvSpPr>
          <p:spPr>
            <a:xfrm>
              <a:off x="2506915" y="3289120"/>
              <a:ext cx="192976" cy="430815"/>
            </a:xfrm>
            <a:custGeom>
              <a:avLst/>
              <a:gdLst/>
              <a:ahLst/>
              <a:cxnLst/>
              <a:rect l="l" t="t" r="r" b="b"/>
              <a:pathLst>
                <a:path w="192976" h="430815" extrusionOk="0">
                  <a:moveTo>
                    <a:pt x="192977" y="319468"/>
                  </a:moveTo>
                  <a:lnTo>
                    <a:pt x="0" y="430816"/>
                  </a:lnTo>
                  <a:lnTo>
                    <a:pt x="0" y="111442"/>
                  </a:lnTo>
                  <a:lnTo>
                    <a:pt x="192977" y="0"/>
                  </a:lnTo>
                  <a:lnTo>
                    <a:pt x="192977" y="319468"/>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1" name="Google Shape;3763;p38">
              <a:extLst>
                <a:ext uri="{FF2B5EF4-FFF2-40B4-BE49-F238E27FC236}">
                  <a16:creationId xmlns:a16="http://schemas.microsoft.com/office/drawing/2014/main" id="{679D9C47-E7F5-4E41-A12B-3BA2EC7D399D}"/>
                </a:ext>
              </a:extLst>
            </p:cNvPr>
            <p:cNvSpPr/>
            <p:nvPr/>
          </p:nvSpPr>
          <p:spPr>
            <a:xfrm>
              <a:off x="3217241" y="3786325"/>
              <a:ext cx="1277540" cy="681323"/>
            </a:xfrm>
            <a:custGeom>
              <a:avLst/>
              <a:gdLst/>
              <a:ahLst/>
              <a:cxnLst/>
              <a:rect l="l" t="t" r="r" b="b"/>
              <a:pathLst>
                <a:path w="1277540" h="681323" extrusionOk="0">
                  <a:moveTo>
                    <a:pt x="1277541" y="681323"/>
                  </a:moveTo>
                  <a:lnTo>
                    <a:pt x="1153716" y="503015"/>
                  </a:lnTo>
                  <a:lnTo>
                    <a:pt x="1093708" y="476155"/>
                  </a:lnTo>
                  <a:cubicBezTo>
                    <a:pt x="1048160" y="465620"/>
                    <a:pt x="1001582" y="460258"/>
                    <a:pt x="954834" y="460153"/>
                  </a:cubicBezTo>
                  <a:cubicBezTo>
                    <a:pt x="898922" y="516541"/>
                    <a:pt x="546306" y="531590"/>
                    <a:pt x="406289" y="462058"/>
                  </a:cubicBezTo>
                  <a:cubicBezTo>
                    <a:pt x="247507" y="383191"/>
                    <a:pt x="164259" y="286893"/>
                    <a:pt x="138351" y="227933"/>
                  </a:cubicBezTo>
                  <a:cubicBezTo>
                    <a:pt x="92250" y="123158"/>
                    <a:pt x="180165" y="0"/>
                    <a:pt x="180165" y="0"/>
                  </a:cubicBezTo>
                  <a:cubicBezTo>
                    <a:pt x="-60055" y="138684"/>
                    <a:pt x="-60055" y="364427"/>
                    <a:pt x="180165" y="503111"/>
                  </a:cubicBezTo>
                  <a:cubicBezTo>
                    <a:pt x="405336" y="633127"/>
                    <a:pt x="762905" y="641223"/>
                    <a:pt x="1004649" y="527495"/>
                  </a:cubicBezTo>
                  <a:lnTo>
                    <a:pt x="1004649" y="527495"/>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2" name="Google Shape;3764;p38">
              <a:extLst>
                <a:ext uri="{FF2B5EF4-FFF2-40B4-BE49-F238E27FC236}">
                  <a16:creationId xmlns:a16="http://schemas.microsoft.com/office/drawing/2014/main" id="{6BA09AA7-A2C7-4416-8F7F-4505531213DA}"/>
                </a:ext>
              </a:extLst>
            </p:cNvPr>
            <p:cNvSpPr/>
            <p:nvPr/>
          </p:nvSpPr>
          <p:spPr>
            <a:xfrm>
              <a:off x="4341906" y="4346681"/>
              <a:ext cx="972788" cy="561593"/>
            </a:xfrm>
            <a:custGeom>
              <a:avLst/>
              <a:gdLst/>
              <a:ahLst/>
              <a:cxnLst/>
              <a:rect l="l" t="t" r="r" b="b"/>
              <a:pathLst>
                <a:path w="972788" h="561593" extrusionOk="0">
                  <a:moveTo>
                    <a:pt x="831532" y="561594"/>
                  </a:moveTo>
                  <a:lnTo>
                    <a:pt x="0" y="81534"/>
                  </a:lnTo>
                  <a:lnTo>
                    <a:pt x="141256" y="0"/>
                  </a:lnTo>
                  <a:lnTo>
                    <a:pt x="972788" y="480060"/>
                  </a:lnTo>
                  <a:lnTo>
                    <a:pt x="831532" y="561594"/>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3" name="Google Shape;3765;p38">
              <a:extLst>
                <a:ext uri="{FF2B5EF4-FFF2-40B4-BE49-F238E27FC236}">
                  <a16:creationId xmlns:a16="http://schemas.microsoft.com/office/drawing/2014/main" id="{2974A807-93A6-44C9-AA45-5D4138D74FF6}"/>
                </a:ext>
              </a:extLst>
            </p:cNvPr>
            <p:cNvSpPr/>
            <p:nvPr/>
          </p:nvSpPr>
          <p:spPr>
            <a:xfrm>
              <a:off x="3246959" y="3638497"/>
              <a:ext cx="1231677" cy="711112"/>
            </a:xfrm>
            <a:custGeom>
              <a:avLst/>
              <a:gdLst/>
              <a:ahLst/>
              <a:cxnLst/>
              <a:rect l="l" t="t" r="r" b="b"/>
              <a:pathLst>
                <a:path w="1231677" h="711112" extrusionOk="0">
                  <a:moveTo>
                    <a:pt x="180165" y="607029"/>
                  </a:moveTo>
                  <a:cubicBezTo>
                    <a:pt x="-60055" y="468344"/>
                    <a:pt x="-60055" y="242697"/>
                    <a:pt x="180165" y="104013"/>
                  </a:cubicBezTo>
                  <a:cubicBezTo>
                    <a:pt x="420386" y="-34671"/>
                    <a:pt x="811292" y="-34671"/>
                    <a:pt x="1051512" y="104013"/>
                  </a:cubicBezTo>
                  <a:cubicBezTo>
                    <a:pt x="1291733" y="242697"/>
                    <a:pt x="1291733" y="468344"/>
                    <a:pt x="1051512" y="607029"/>
                  </a:cubicBezTo>
                  <a:cubicBezTo>
                    <a:pt x="811292" y="745713"/>
                    <a:pt x="420386" y="745903"/>
                    <a:pt x="180165" y="607029"/>
                  </a:cubicBezTo>
                  <a:close/>
                  <a:moveTo>
                    <a:pt x="945213" y="165354"/>
                  </a:moveTo>
                  <a:cubicBezTo>
                    <a:pt x="763572" y="60579"/>
                    <a:pt x="468011" y="60579"/>
                    <a:pt x="286464" y="165354"/>
                  </a:cubicBezTo>
                  <a:cubicBezTo>
                    <a:pt x="104918" y="270129"/>
                    <a:pt x="104823" y="441103"/>
                    <a:pt x="286464" y="545878"/>
                  </a:cubicBezTo>
                  <a:cubicBezTo>
                    <a:pt x="468106" y="650653"/>
                    <a:pt x="763572" y="650653"/>
                    <a:pt x="945213" y="545878"/>
                  </a:cubicBezTo>
                  <a:cubicBezTo>
                    <a:pt x="1126855" y="441103"/>
                    <a:pt x="1126855" y="270224"/>
                    <a:pt x="945213" y="165354"/>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4" name="Google Shape;3766;p38">
              <a:extLst>
                <a:ext uri="{FF2B5EF4-FFF2-40B4-BE49-F238E27FC236}">
                  <a16:creationId xmlns:a16="http://schemas.microsoft.com/office/drawing/2014/main" id="{BAE6B117-C9F2-4034-B23A-70EBF1AE6BD2}"/>
                </a:ext>
              </a:extLst>
            </p:cNvPr>
            <p:cNvSpPr/>
            <p:nvPr/>
          </p:nvSpPr>
          <p:spPr>
            <a:xfrm>
              <a:off x="3247293" y="3898053"/>
              <a:ext cx="108013" cy="106584"/>
            </a:xfrm>
            <a:custGeom>
              <a:avLst/>
              <a:gdLst/>
              <a:ahLst/>
              <a:cxnLst/>
              <a:rect l="l" t="t" r="r" b="b"/>
              <a:pathLst>
                <a:path w="108013" h="106584" extrusionOk="0">
                  <a:moveTo>
                    <a:pt x="0" y="106585"/>
                  </a:moveTo>
                  <a:lnTo>
                    <a:pt x="0" y="0"/>
                  </a:lnTo>
                  <a:lnTo>
                    <a:pt x="108013" y="53245"/>
                  </a:lnTo>
                  <a:lnTo>
                    <a:pt x="0" y="106585"/>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5" name="Google Shape;3767;p38">
              <a:extLst>
                <a:ext uri="{FF2B5EF4-FFF2-40B4-BE49-F238E27FC236}">
                  <a16:creationId xmlns:a16="http://schemas.microsoft.com/office/drawing/2014/main" id="{2ED90312-1B7C-486C-8810-33AFC6E90CC0}"/>
                </a:ext>
              </a:extLst>
            </p:cNvPr>
            <p:cNvSpPr/>
            <p:nvPr/>
          </p:nvSpPr>
          <p:spPr>
            <a:xfrm>
              <a:off x="3553141" y="4166849"/>
              <a:ext cx="622063" cy="123348"/>
            </a:xfrm>
            <a:custGeom>
              <a:avLst/>
              <a:gdLst/>
              <a:ahLst/>
              <a:cxnLst/>
              <a:rect l="l" t="t" r="r" b="b"/>
              <a:pathLst>
                <a:path w="622063" h="123348" extrusionOk="0">
                  <a:moveTo>
                    <a:pt x="0" y="13525"/>
                  </a:moveTo>
                  <a:cubicBezTo>
                    <a:pt x="4381" y="18955"/>
                    <a:pt x="19812" y="123349"/>
                    <a:pt x="327470" y="123349"/>
                  </a:cubicBezTo>
                  <a:cubicBezTo>
                    <a:pt x="635127" y="123349"/>
                    <a:pt x="621983" y="0"/>
                    <a:pt x="621983" y="0"/>
                  </a:cubicBezTo>
                  <a:cubicBezTo>
                    <a:pt x="621983" y="0"/>
                    <a:pt x="331851" y="39910"/>
                    <a:pt x="327470" y="39910"/>
                  </a:cubicBezTo>
                  <a:cubicBezTo>
                    <a:pt x="323088" y="39910"/>
                    <a:pt x="0" y="13525"/>
                    <a:pt x="0" y="13525"/>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6" name="Google Shape;3768;p38">
              <a:extLst>
                <a:ext uri="{FF2B5EF4-FFF2-40B4-BE49-F238E27FC236}">
                  <a16:creationId xmlns:a16="http://schemas.microsoft.com/office/drawing/2014/main" id="{B0DD455F-D7D3-4EC8-BB9B-709CDB4A6BA5}"/>
                </a:ext>
              </a:extLst>
            </p:cNvPr>
            <p:cNvSpPr/>
            <p:nvPr/>
          </p:nvSpPr>
          <p:spPr>
            <a:xfrm>
              <a:off x="4390007" y="3898053"/>
              <a:ext cx="88582" cy="95916"/>
            </a:xfrm>
            <a:custGeom>
              <a:avLst/>
              <a:gdLst/>
              <a:ahLst/>
              <a:cxnLst/>
              <a:rect l="l" t="t" r="r" b="b"/>
              <a:pathLst>
                <a:path w="88582" h="95916" extrusionOk="0">
                  <a:moveTo>
                    <a:pt x="88583" y="0"/>
                  </a:moveTo>
                  <a:lnTo>
                    <a:pt x="88583" y="95917"/>
                  </a:lnTo>
                  <a:lnTo>
                    <a:pt x="0" y="39433"/>
                  </a:lnTo>
                  <a:lnTo>
                    <a:pt x="88583" y="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7" name="Google Shape;3769;p38">
              <a:extLst>
                <a:ext uri="{FF2B5EF4-FFF2-40B4-BE49-F238E27FC236}">
                  <a16:creationId xmlns:a16="http://schemas.microsoft.com/office/drawing/2014/main" id="{902A60F1-8067-4229-8C6D-910556D6A34E}"/>
                </a:ext>
              </a:extLst>
            </p:cNvPr>
            <p:cNvSpPr/>
            <p:nvPr/>
          </p:nvSpPr>
          <p:spPr>
            <a:xfrm>
              <a:off x="3582763" y="3612208"/>
              <a:ext cx="550640" cy="90297"/>
            </a:xfrm>
            <a:custGeom>
              <a:avLst/>
              <a:gdLst/>
              <a:ahLst/>
              <a:cxnLst/>
              <a:rect l="l" t="t" r="r" b="b"/>
              <a:pathLst>
                <a:path w="550640" h="90297" extrusionOk="0">
                  <a:moveTo>
                    <a:pt x="0" y="53816"/>
                  </a:moveTo>
                  <a:cubicBezTo>
                    <a:pt x="89316" y="19079"/>
                    <a:pt x="184204" y="838"/>
                    <a:pt x="280035" y="0"/>
                  </a:cubicBezTo>
                  <a:cubicBezTo>
                    <a:pt x="373275" y="295"/>
                    <a:pt x="465430" y="19984"/>
                    <a:pt x="550640" y="57817"/>
                  </a:cubicBezTo>
                  <a:lnTo>
                    <a:pt x="531114" y="90297"/>
                  </a:lnTo>
                  <a:lnTo>
                    <a:pt x="16764" y="9029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8" name="Google Shape;3770;p38">
              <a:extLst>
                <a:ext uri="{FF2B5EF4-FFF2-40B4-BE49-F238E27FC236}">
                  <a16:creationId xmlns:a16="http://schemas.microsoft.com/office/drawing/2014/main" id="{252BAD67-9F38-4CFD-8780-88F26C6BDDCC}"/>
                </a:ext>
              </a:extLst>
            </p:cNvPr>
            <p:cNvSpPr/>
            <p:nvPr/>
          </p:nvSpPr>
          <p:spPr>
            <a:xfrm>
              <a:off x="3404265" y="3670120"/>
              <a:ext cx="917257" cy="529590"/>
            </a:xfrm>
            <a:custGeom>
              <a:avLst/>
              <a:gdLst/>
              <a:ahLst/>
              <a:cxnLst/>
              <a:rect l="l" t="t" r="r" b="b"/>
              <a:pathLst>
                <a:path w="917257" h="529590" extrusionOk="0">
                  <a:moveTo>
                    <a:pt x="917258" y="264795"/>
                  </a:moveTo>
                  <a:cubicBezTo>
                    <a:pt x="917258" y="411037"/>
                    <a:pt x="711922" y="529590"/>
                    <a:pt x="458629" y="529590"/>
                  </a:cubicBezTo>
                  <a:cubicBezTo>
                    <a:pt x="205335" y="529590"/>
                    <a:pt x="0" y="411037"/>
                    <a:pt x="0" y="264795"/>
                  </a:cubicBezTo>
                  <a:cubicBezTo>
                    <a:pt x="0" y="118553"/>
                    <a:pt x="205335" y="0"/>
                    <a:pt x="458629" y="0"/>
                  </a:cubicBezTo>
                  <a:cubicBezTo>
                    <a:pt x="711923" y="0"/>
                    <a:pt x="917258" y="118553"/>
                    <a:pt x="917258" y="264795"/>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9" name="Google Shape;3771;p38">
              <a:extLst>
                <a:ext uri="{FF2B5EF4-FFF2-40B4-BE49-F238E27FC236}">
                  <a16:creationId xmlns:a16="http://schemas.microsoft.com/office/drawing/2014/main" id="{80D4835D-CCA4-4CF5-BBAF-1547493C8BBB}"/>
                </a:ext>
              </a:extLst>
            </p:cNvPr>
            <p:cNvSpPr/>
            <p:nvPr/>
          </p:nvSpPr>
          <p:spPr>
            <a:xfrm>
              <a:off x="3246959" y="3542485"/>
              <a:ext cx="1231677" cy="711136"/>
            </a:xfrm>
            <a:custGeom>
              <a:avLst/>
              <a:gdLst/>
              <a:ahLst/>
              <a:cxnLst/>
              <a:rect l="l" t="t" r="r" b="b"/>
              <a:pathLst>
                <a:path w="1231677" h="711136" extrusionOk="0">
                  <a:moveTo>
                    <a:pt x="180165" y="607124"/>
                  </a:moveTo>
                  <a:cubicBezTo>
                    <a:pt x="-60055" y="468440"/>
                    <a:pt x="-60055" y="242697"/>
                    <a:pt x="180165" y="104013"/>
                  </a:cubicBezTo>
                  <a:cubicBezTo>
                    <a:pt x="420386" y="-34671"/>
                    <a:pt x="811292" y="-34671"/>
                    <a:pt x="1051512" y="104013"/>
                  </a:cubicBezTo>
                  <a:cubicBezTo>
                    <a:pt x="1291733" y="242697"/>
                    <a:pt x="1291733" y="468440"/>
                    <a:pt x="1051512" y="607124"/>
                  </a:cubicBezTo>
                  <a:cubicBezTo>
                    <a:pt x="811292" y="745808"/>
                    <a:pt x="420386" y="745808"/>
                    <a:pt x="180165" y="607124"/>
                  </a:cubicBezTo>
                  <a:close/>
                  <a:moveTo>
                    <a:pt x="945213" y="165640"/>
                  </a:moveTo>
                  <a:cubicBezTo>
                    <a:pt x="763572" y="60865"/>
                    <a:pt x="468011" y="60865"/>
                    <a:pt x="286464" y="165640"/>
                  </a:cubicBezTo>
                  <a:cubicBezTo>
                    <a:pt x="104918" y="270415"/>
                    <a:pt x="104823" y="441198"/>
                    <a:pt x="286464" y="546068"/>
                  </a:cubicBezTo>
                  <a:cubicBezTo>
                    <a:pt x="468106" y="650939"/>
                    <a:pt x="763572" y="650843"/>
                    <a:pt x="945213" y="546068"/>
                  </a:cubicBezTo>
                  <a:cubicBezTo>
                    <a:pt x="1126855" y="441293"/>
                    <a:pt x="1126855" y="270415"/>
                    <a:pt x="945213" y="165640"/>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0" name="Google Shape;3772;p38">
              <a:extLst>
                <a:ext uri="{FF2B5EF4-FFF2-40B4-BE49-F238E27FC236}">
                  <a16:creationId xmlns:a16="http://schemas.microsoft.com/office/drawing/2014/main" id="{4078B05F-0428-42F4-A967-8C521CA131D6}"/>
                </a:ext>
              </a:extLst>
            </p:cNvPr>
            <p:cNvSpPr/>
            <p:nvPr/>
          </p:nvSpPr>
          <p:spPr>
            <a:xfrm>
              <a:off x="4233892" y="4110556"/>
              <a:ext cx="329469" cy="191071"/>
            </a:xfrm>
            <a:custGeom>
              <a:avLst/>
              <a:gdLst/>
              <a:ahLst/>
              <a:cxnLst/>
              <a:rect l="l" t="t" r="r" b="b"/>
              <a:pathLst>
                <a:path w="329469" h="191071" extrusionOk="0">
                  <a:moveTo>
                    <a:pt x="208407" y="191071"/>
                  </a:moveTo>
                  <a:lnTo>
                    <a:pt x="0" y="69818"/>
                  </a:lnTo>
                  <a:lnTo>
                    <a:pt x="121063" y="0"/>
                  </a:lnTo>
                  <a:lnTo>
                    <a:pt x="329470" y="121158"/>
                  </a:lnTo>
                  <a:lnTo>
                    <a:pt x="208407" y="191071"/>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1" name="Google Shape;3773;p38">
              <a:extLst>
                <a:ext uri="{FF2B5EF4-FFF2-40B4-BE49-F238E27FC236}">
                  <a16:creationId xmlns:a16="http://schemas.microsoft.com/office/drawing/2014/main" id="{C50FAA07-8D27-44EE-82A3-EA903B89A04D}"/>
                </a:ext>
              </a:extLst>
            </p:cNvPr>
            <p:cNvSpPr/>
            <p:nvPr/>
          </p:nvSpPr>
          <p:spPr>
            <a:xfrm>
              <a:off x="4234083" y="4180469"/>
              <a:ext cx="208216" cy="217741"/>
            </a:xfrm>
            <a:custGeom>
              <a:avLst/>
              <a:gdLst/>
              <a:ahLst/>
              <a:cxnLst/>
              <a:rect l="l" t="t" r="r" b="b"/>
              <a:pathLst>
                <a:path w="208216" h="217741" extrusionOk="0">
                  <a:moveTo>
                    <a:pt x="208217" y="217742"/>
                  </a:moveTo>
                  <a:lnTo>
                    <a:pt x="0" y="97250"/>
                  </a:lnTo>
                  <a:lnTo>
                    <a:pt x="0" y="0"/>
                  </a:lnTo>
                  <a:lnTo>
                    <a:pt x="208217" y="120491"/>
                  </a:lnTo>
                  <a:lnTo>
                    <a:pt x="208217" y="21774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2" name="Google Shape;3774;p38">
              <a:extLst>
                <a:ext uri="{FF2B5EF4-FFF2-40B4-BE49-F238E27FC236}">
                  <a16:creationId xmlns:a16="http://schemas.microsoft.com/office/drawing/2014/main" id="{AB3FEB0B-0DAD-4973-8330-94F4FC6D7636}"/>
                </a:ext>
              </a:extLst>
            </p:cNvPr>
            <p:cNvSpPr/>
            <p:nvPr/>
          </p:nvSpPr>
          <p:spPr>
            <a:xfrm>
              <a:off x="4368385" y="4248383"/>
              <a:ext cx="831437" cy="643127"/>
            </a:xfrm>
            <a:custGeom>
              <a:avLst/>
              <a:gdLst/>
              <a:ahLst/>
              <a:cxnLst/>
              <a:rect l="l" t="t" r="r" b="b"/>
              <a:pathLst>
                <a:path w="831437" h="643127" extrusionOk="0">
                  <a:moveTo>
                    <a:pt x="831437" y="643128"/>
                  </a:moveTo>
                  <a:lnTo>
                    <a:pt x="0" y="163068"/>
                  </a:lnTo>
                  <a:lnTo>
                    <a:pt x="0" y="0"/>
                  </a:lnTo>
                  <a:lnTo>
                    <a:pt x="831437" y="480060"/>
                  </a:lnTo>
                  <a:lnTo>
                    <a:pt x="831437" y="643128"/>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3" name="Google Shape;3775;p38">
              <a:extLst>
                <a:ext uri="{FF2B5EF4-FFF2-40B4-BE49-F238E27FC236}">
                  <a16:creationId xmlns:a16="http://schemas.microsoft.com/office/drawing/2014/main" id="{F7BD01A0-DDDB-4371-A3F7-27DCD846DDAF}"/>
                </a:ext>
              </a:extLst>
            </p:cNvPr>
            <p:cNvSpPr/>
            <p:nvPr/>
          </p:nvSpPr>
          <p:spPr>
            <a:xfrm>
              <a:off x="4368385" y="4166944"/>
              <a:ext cx="972788" cy="561593"/>
            </a:xfrm>
            <a:custGeom>
              <a:avLst/>
              <a:gdLst/>
              <a:ahLst/>
              <a:cxnLst/>
              <a:rect l="l" t="t" r="r" b="b"/>
              <a:pathLst>
                <a:path w="972788" h="561593" extrusionOk="0">
                  <a:moveTo>
                    <a:pt x="831532" y="561594"/>
                  </a:moveTo>
                  <a:lnTo>
                    <a:pt x="0" y="81534"/>
                  </a:lnTo>
                  <a:lnTo>
                    <a:pt x="141256" y="0"/>
                  </a:lnTo>
                  <a:lnTo>
                    <a:pt x="972788" y="479965"/>
                  </a:lnTo>
                  <a:lnTo>
                    <a:pt x="831532" y="561594"/>
                  </a:lnTo>
                  <a:close/>
                </a:path>
              </a:pathLst>
            </a:custGeom>
            <a:solidFill>
              <a:srgbClr val="39405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4" name="Google Shape;3776;p38">
              <a:extLst>
                <a:ext uri="{FF2B5EF4-FFF2-40B4-BE49-F238E27FC236}">
                  <a16:creationId xmlns:a16="http://schemas.microsoft.com/office/drawing/2014/main" id="{54648DCA-A18C-4363-B219-399035F5BA3D}"/>
                </a:ext>
              </a:extLst>
            </p:cNvPr>
            <p:cNvSpPr/>
            <p:nvPr/>
          </p:nvSpPr>
          <p:spPr>
            <a:xfrm>
              <a:off x="5199823" y="4646908"/>
              <a:ext cx="141350" cy="244601"/>
            </a:xfrm>
            <a:custGeom>
              <a:avLst/>
              <a:gdLst/>
              <a:ahLst/>
              <a:cxnLst/>
              <a:rect l="l" t="t" r="r" b="b"/>
              <a:pathLst>
                <a:path w="141350" h="244601" extrusionOk="0">
                  <a:moveTo>
                    <a:pt x="0" y="244602"/>
                  </a:moveTo>
                  <a:cubicBezTo>
                    <a:pt x="8572" y="243650"/>
                    <a:pt x="141351" y="165068"/>
                    <a:pt x="141351" y="165068"/>
                  </a:cubicBezTo>
                  <a:lnTo>
                    <a:pt x="141351" y="0"/>
                  </a:lnTo>
                  <a:lnTo>
                    <a:pt x="95" y="81629"/>
                  </a:lnTo>
                  <a:close/>
                </a:path>
              </a:pathLst>
            </a:custGeom>
            <a:solidFill>
              <a:srgbClr val="23273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5" name="Google Shape;3777;p38">
              <a:extLst>
                <a:ext uri="{FF2B5EF4-FFF2-40B4-BE49-F238E27FC236}">
                  <a16:creationId xmlns:a16="http://schemas.microsoft.com/office/drawing/2014/main" id="{C5A50D82-F25B-46ED-9CA9-EF02AF553551}"/>
                </a:ext>
              </a:extLst>
            </p:cNvPr>
            <p:cNvSpPr/>
            <p:nvPr/>
          </p:nvSpPr>
          <p:spPr>
            <a:xfrm>
              <a:off x="2764672" y="2500358"/>
              <a:ext cx="158537" cy="311524"/>
            </a:xfrm>
            <a:custGeom>
              <a:avLst/>
              <a:gdLst/>
              <a:ahLst/>
              <a:cxnLst/>
              <a:rect l="l" t="t" r="r" b="b"/>
              <a:pathLst>
                <a:path w="158537" h="311524" extrusionOk="0">
                  <a:moveTo>
                    <a:pt x="67807" y="240979"/>
                  </a:moveTo>
                  <a:cubicBezTo>
                    <a:pt x="81791" y="265992"/>
                    <a:pt x="98811" y="289195"/>
                    <a:pt x="118480" y="310035"/>
                  </a:cubicBezTo>
                  <a:cubicBezTo>
                    <a:pt x="124004" y="316417"/>
                    <a:pt x="166105" y="300510"/>
                    <a:pt x="157342" y="295748"/>
                  </a:cubicBezTo>
                  <a:cubicBezTo>
                    <a:pt x="148579" y="290985"/>
                    <a:pt x="120861" y="252695"/>
                    <a:pt x="107050" y="227073"/>
                  </a:cubicBezTo>
                  <a:cubicBezTo>
                    <a:pt x="95443" y="196383"/>
                    <a:pt x="85585" y="165055"/>
                    <a:pt x="77522" y="133251"/>
                  </a:cubicBezTo>
                  <a:cubicBezTo>
                    <a:pt x="68855" y="101819"/>
                    <a:pt x="61330" y="55718"/>
                    <a:pt x="55043" y="34001"/>
                  </a:cubicBezTo>
                  <a:cubicBezTo>
                    <a:pt x="51648" y="17665"/>
                    <a:pt x="39025" y="4826"/>
                    <a:pt x="22754" y="1140"/>
                  </a:cubicBezTo>
                  <a:cubicBezTo>
                    <a:pt x="7514" y="-2385"/>
                    <a:pt x="-2297" y="1806"/>
                    <a:pt x="465" y="20190"/>
                  </a:cubicBezTo>
                  <a:cubicBezTo>
                    <a:pt x="5323" y="52384"/>
                    <a:pt x="30564" y="177638"/>
                    <a:pt x="67807" y="24097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6" name="Google Shape;3778;p38">
              <a:extLst>
                <a:ext uri="{FF2B5EF4-FFF2-40B4-BE49-F238E27FC236}">
                  <a16:creationId xmlns:a16="http://schemas.microsoft.com/office/drawing/2014/main" id="{ADABC6E9-C564-4230-A8D4-67C69ABC00F4}"/>
                </a:ext>
              </a:extLst>
            </p:cNvPr>
            <p:cNvSpPr/>
            <p:nvPr/>
          </p:nvSpPr>
          <p:spPr>
            <a:xfrm>
              <a:off x="2800168" y="3231875"/>
              <a:ext cx="108892" cy="84472"/>
            </a:xfrm>
            <a:custGeom>
              <a:avLst/>
              <a:gdLst/>
              <a:ahLst/>
              <a:cxnLst/>
              <a:rect l="l" t="t" r="r" b="b"/>
              <a:pathLst>
                <a:path w="108892" h="84472" extrusionOk="0">
                  <a:moveTo>
                    <a:pt x="8117" y="0"/>
                  </a:moveTo>
                  <a:cubicBezTo>
                    <a:pt x="21166" y="10668"/>
                    <a:pt x="40502" y="953"/>
                    <a:pt x="41455" y="1905"/>
                  </a:cubicBezTo>
                  <a:cubicBezTo>
                    <a:pt x="56774" y="16173"/>
                    <a:pt x="72863" y="29594"/>
                    <a:pt x="89651" y="42101"/>
                  </a:cubicBezTo>
                  <a:cubicBezTo>
                    <a:pt x="97843" y="48482"/>
                    <a:pt x="110606" y="57055"/>
                    <a:pt x="108701" y="69437"/>
                  </a:cubicBezTo>
                  <a:cubicBezTo>
                    <a:pt x="104605" y="91440"/>
                    <a:pt x="69363" y="84677"/>
                    <a:pt x="56028" y="77914"/>
                  </a:cubicBezTo>
                  <a:cubicBezTo>
                    <a:pt x="42693" y="71152"/>
                    <a:pt x="31834" y="60007"/>
                    <a:pt x="19261" y="52197"/>
                  </a:cubicBezTo>
                  <a:cubicBezTo>
                    <a:pt x="10308" y="46577"/>
                    <a:pt x="1450" y="43720"/>
                    <a:pt x="211" y="32385"/>
                  </a:cubicBezTo>
                  <a:cubicBezTo>
                    <a:pt x="-1313" y="25622"/>
                    <a:pt x="5831" y="0"/>
                    <a:pt x="8117"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7" name="Google Shape;3779;p38">
              <a:extLst>
                <a:ext uri="{FF2B5EF4-FFF2-40B4-BE49-F238E27FC236}">
                  <a16:creationId xmlns:a16="http://schemas.microsoft.com/office/drawing/2014/main" id="{CFAB4810-4613-4B36-BFF4-12F36F4F12E0}"/>
                </a:ext>
              </a:extLst>
            </p:cNvPr>
            <p:cNvSpPr/>
            <p:nvPr/>
          </p:nvSpPr>
          <p:spPr>
            <a:xfrm>
              <a:off x="2799603" y="3259783"/>
              <a:ext cx="108313" cy="56238"/>
            </a:xfrm>
            <a:custGeom>
              <a:avLst/>
              <a:gdLst/>
              <a:ahLst/>
              <a:cxnLst/>
              <a:rect l="l" t="t" r="r" b="b"/>
              <a:pathLst>
                <a:path w="108313" h="56238" extrusionOk="0">
                  <a:moveTo>
                    <a:pt x="300" y="0"/>
                  </a:moveTo>
                  <a:cubicBezTo>
                    <a:pt x="2015" y="10859"/>
                    <a:pt x="10778" y="13811"/>
                    <a:pt x="19350" y="19050"/>
                  </a:cubicBezTo>
                  <a:cubicBezTo>
                    <a:pt x="32209" y="26956"/>
                    <a:pt x="43449" y="38100"/>
                    <a:pt x="56784" y="45149"/>
                  </a:cubicBezTo>
                  <a:cubicBezTo>
                    <a:pt x="70119" y="52197"/>
                    <a:pt x="99741" y="57626"/>
                    <a:pt x="108314" y="41815"/>
                  </a:cubicBezTo>
                  <a:cubicBezTo>
                    <a:pt x="103647" y="63055"/>
                    <a:pt x="68976" y="56388"/>
                    <a:pt x="55831" y="49721"/>
                  </a:cubicBezTo>
                  <a:cubicBezTo>
                    <a:pt x="42687" y="43053"/>
                    <a:pt x="31638" y="31813"/>
                    <a:pt x="19065" y="24003"/>
                  </a:cubicBezTo>
                  <a:cubicBezTo>
                    <a:pt x="10111" y="18383"/>
                    <a:pt x="1253" y="15526"/>
                    <a:pt x="15" y="4191"/>
                  </a:cubicBezTo>
                  <a:cubicBezTo>
                    <a:pt x="-40" y="2791"/>
                    <a:pt x="57" y="1381"/>
                    <a:pt x="300"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8" name="Google Shape;3780;p38">
              <a:extLst>
                <a:ext uri="{FF2B5EF4-FFF2-40B4-BE49-F238E27FC236}">
                  <a16:creationId xmlns:a16="http://schemas.microsoft.com/office/drawing/2014/main" id="{88448BA2-824F-4B4A-B680-458795F015A0}"/>
                </a:ext>
              </a:extLst>
            </p:cNvPr>
            <p:cNvSpPr/>
            <p:nvPr/>
          </p:nvSpPr>
          <p:spPr>
            <a:xfrm>
              <a:off x="2931444" y="3155618"/>
              <a:ext cx="108758" cy="81374"/>
            </a:xfrm>
            <a:custGeom>
              <a:avLst/>
              <a:gdLst/>
              <a:ahLst/>
              <a:cxnLst/>
              <a:rect l="l" t="t" r="r" b="b"/>
              <a:pathLst>
                <a:path w="108758" h="81374" extrusionOk="0">
                  <a:moveTo>
                    <a:pt x="9430" y="56"/>
                  </a:moveTo>
                  <a:cubicBezTo>
                    <a:pt x="22574" y="10724"/>
                    <a:pt x="45434" y="-896"/>
                    <a:pt x="46387" y="56"/>
                  </a:cubicBezTo>
                  <a:cubicBezTo>
                    <a:pt x="60035" y="13829"/>
                    <a:pt x="74440" y="26841"/>
                    <a:pt x="89535" y="39013"/>
                  </a:cubicBezTo>
                  <a:cubicBezTo>
                    <a:pt x="97631" y="45395"/>
                    <a:pt x="110395" y="53968"/>
                    <a:pt x="108585" y="66255"/>
                  </a:cubicBezTo>
                  <a:cubicBezTo>
                    <a:pt x="104489" y="88353"/>
                    <a:pt x="69152" y="81590"/>
                    <a:pt x="55817" y="74827"/>
                  </a:cubicBezTo>
                  <a:cubicBezTo>
                    <a:pt x="42481" y="68065"/>
                    <a:pt x="31623" y="56920"/>
                    <a:pt x="19050" y="49110"/>
                  </a:cubicBezTo>
                  <a:cubicBezTo>
                    <a:pt x="10097" y="43490"/>
                    <a:pt x="1238" y="40633"/>
                    <a:pt x="0" y="29298"/>
                  </a:cubicBezTo>
                  <a:cubicBezTo>
                    <a:pt x="599" y="18906"/>
                    <a:pt x="3845" y="8838"/>
                    <a:pt x="9430" y="56"/>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9" name="Google Shape;3781;p38">
              <a:extLst>
                <a:ext uri="{FF2B5EF4-FFF2-40B4-BE49-F238E27FC236}">
                  <a16:creationId xmlns:a16="http://schemas.microsoft.com/office/drawing/2014/main" id="{C9E0FE01-09B4-4F44-A1A9-3D0F2806BC6E}"/>
                </a:ext>
              </a:extLst>
            </p:cNvPr>
            <p:cNvSpPr/>
            <p:nvPr/>
          </p:nvSpPr>
          <p:spPr>
            <a:xfrm>
              <a:off x="2931020" y="3181773"/>
              <a:ext cx="108151" cy="56575"/>
            </a:xfrm>
            <a:custGeom>
              <a:avLst/>
              <a:gdLst/>
              <a:ahLst/>
              <a:cxnLst/>
              <a:rect l="l" t="t" r="r" b="b"/>
              <a:pathLst>
                <a:path w="108151" h="56575" extrusionOk="0">
                  <a:moveTo>
                    <a:pt x="138" y="0"/>
                  </a:moveTo>
                  <a:cubicBezTo>
                    <a:pt x="1948" y="10859"/>
                    <a:pt x="10615" y="13811"/>
                    <a:pt x="19188" y="19050"/>
                  </a:cubicBezTo>
                  <a:cubicBezTo>
                    <a:pt x="31951" y="26956"/>
                    <a:pt x="43286" y="38100"/>
                    <a:pt x="56526" y="45149"/>
                  </a:cubicBezTo>
                  <a:cubicBezTo>
                    <a:pt x="69766" y="52197"/>
                    <a:pt x="99579" y="57626"/>
                    <a:pt x="108151" y="41815"/>
                  </a:cubicBezTo>
                  <a:cubicBezTo>
                    <a:pt x="103579" y="63437"/>
                    <a:pt x="69194" y="56769"/>
                    <a:pt x="55954" y="50102"/>
                  </a:cubicBezTo>
                  <a:cubicBezTo>
                    <a:pt x="42715" y="43434"/>
                    <a:pt x="31761" y="32195"/>
                    <a:pt x="19188" y="24384"/>
                  </a:cubicBezTo>
                  <a:cubicBezTo>
                    <a:pt x="9663" y="18764"/>
                    <a:pt x="1281" y="15907"/>
                    <a:pt x="138" y="4572"/>
                  </a:cubicBezTo>
                  <a:cubicBezTo>
                    <a:pt x="-46" y="3058"/>
                    <a:pt x="-46" y="1514"/>
                    <a:pt x="138"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0" name="Google Shape;3782;p38">
              <a:extLst>
                <a:ext uri="{FF2B5EF4-FFF2-40B4-BE49-F238E27FC236}">
                  <a16:creationId xmlns:a16="http://schemas.microsoft.com/office/drawing/2014/main" id="{14484781-184B-4770-A4D0-675BC5C119C0}"/>
                </a:ext>
              </a:extLst>
            </p:cNvPr>
            <p:cNvSpPr/>
            <p:nvPr/>
          </p:nvSpPr>
          <p:spPr>
            <a:xfrm>
              <a:off x="2630424" y="2780976"/>
              <a:ext cx="382278" cy="462504"/>
            </a:xfrm>
            <a:custGeom>
              <a:avLst/>
              <a:gdLst/>
              <a:ahLst/>
              <a:cxnLst/>
              <a:rect l="l" t="t" r="r" b="b"/>
              <a:pathLst>
                <a:path w="382278" h="462504" extrusionOk="0">
                  <a:moveTo>
                    <a:pt x="2983" y="31799"/>
                  </a:moveTo>
                  <a:cubicBezTo>
                    <a:pt x="-11495" y="122381"/>
                    <a:pt x="28700" y="156100"/>
                    <a:pt x="80993" y="175435"/>
                  </a:cubicBezTo>
                  <a:cubicBezTo>
                    <a:pt x="118521" y="189247"/>
                    <a:pt x="172337" y="210488"/>
                    <a:pt x="172337" y="210488"/>
                  </a:cubicBezTo>
                  <a:cubicBezTo>
                    <a:pt x="172337" y="210488"/>
                    <a:pt x="171575" y="230395"/>
                    <a:pt x="171194" y="274972"/>
                  </a:cubicBezTo>
                  <a:cubicBezTo>
                    <a:pt x="171194" y="314310"/>
                    <a:pt x="175957" y="457661"/>
                    <a:pt x="175957" y="457661"/>
                  </a:cubicBezTo>
                  <a:cubicBezTo>
                    <a:pt x="188510" y="464119"/>
                    <a:pt x="203409" y="464119"/>
                    <a:pt x="215962" y="457661"/>
                  </a:cubicBezTo>
                  <a:cubicBezTo>
                    <a:pt x="215962" y="457661"/>
                    <a:pt x="237107" y="347743"/>
                    <a:pt x="241584" y="298213"/>
                  </a:cubicBezTo>
                  <a:cubicBezTo>
                    <a:pt x="247585" y="231062"/>
                    <a:pt x="257967" y="187056"/>
                    <a:pt x="254538" y="172578"/>
                  </a:cubicBezTo>
                  <a:cubicBezTo>
                    <a:pt x="251490" y="159815"/>
                    <a:pt x="178338" y="123715"/>
                    <a:pt x="154716" y="104379"/>
                  </a:cubicBezTo>
                  <a:lnTo>
                    <a:pt x="308926" y="155624"/>
                  </a:lnTo>
                  <a:cubicBezTo>
                    <a:pt x="305837" y="172302"/>
                    <a:pt x="304338" y="189237"/>
                    <a:pt x="304449" y="206201"/>
                  </a:cubicBezTo>
                  <a:cubicBezTo>
                    <a:pt x="305878" y="259541"/>
                    <a:pt x="308735" y="374889"/>
                    <a:pt x="308735" y="374889"/>
                  </a:cubicBezTo>
                  <a:cubicBezTo>
                    <a:pt x="308735" y="374889"/>
                    <a:pt x="329881" y="390129"/>
                    <a:pt x="347883" y="374889"/>
                  </a:cubicBezTo>
                  <a:cubicBezTo>
                    <a:pt x="347883" y="374889"/>
                    <a:pt x="386555" y="146289"/>
                    <a:pt x="381887" y="116190"/>
                  </a:cubicBezTo>
                  <a:cubicBezTo>
                    <a:pt x="377411" y="87615"/>
                    <a:pt x="241870" y="28846"/>
                    <a:pt x="217962" y="8653"/>
                  </a:cubicBezTo>
                  <a:cubicBezTo>
                    <a:pt x="209558" y="1757"/>
                    <a:pt x="198605" y="-1225"/>
                    <a:pt x="187863" y="4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1" name="Google Shape;3783;p38">
              <a:extLst>
                <a:ext uri="{FF2B5EF4-FFF2-40B4-BE49-F238E27FC236}">
                  <a16:creationId xmlns:a16="http://schemas.microsoft.com/office/drawing/2014/main" id="{6FB5475E-49A5-4E60-8F03-8B5E3F97C5F2}"/>
                </a:ext>
              </a:extLst>
            </p:cNvPr>
            <p:cNvSpPr/>
            <p:nvPr/>
          </p:nvSpPr>
          <p:spPr>
            <a:xfrm>
              <a:off x="2662372" y="2471875"/>
              <a:ext cx="120066" cy="117360"/>
            </a:xfrm>
            <a:custGeom>
              <a:avLst/>
              <a:gdLst/>
              <a:ahLst/>
              <a:cxnLst/>
              <a:rect l="l" t="t" r="r" b="b"/>
              <a:pathLst>
                <a:path w="120066" h="117360" extrusionOk="0">
                  <a:moveTo>
                    <a:pt x="24565" y="0"/>
                  </a:moveTo>
                  <a:cubicBezTo>
                    <a:pt x="24565" y="0"/>
                    <a:pt x="26756" y="43148"/>
                    <a:pt x="25804" y="46958"/>
                  </a:cubicBezTo>
                  <a:cubicBezTo>
                    <a:pt x="24851" y="50768"/>
                    <a:pt x="5992" y="63436"/>
                    <a:pt x="562" y="67913"/>
                  </a:cubicBezTo>
                  <a:cubicBezTo>
                    <a:pt x="-4867" y="72390"/>
                    <a:pt x="30376" y="107251"/>
                    <a:pt x="47521" y="115538"/>
                  </a:cubicBezTo>
                  <a:cubicBezTo>
                    <a:pt x="64666" y="123825"/>
                    <a:pt x="119053" y="102679"/>
                    <a:pt x="120006" y="75914"/>
                  </a:cubicBezTo>
                  <a:cubicBezTo>
                    <a:pt x="120958" y="49149"/>
                    <a:pt x="110481" y="26765"/>
                    <a:pt x="102385" y="25622"/>
                  </a:cubicBezTo>
                  <a:cubicBezTo>
                    <a:pt x="94288" y="24479"/>
                    <a:pt x="24565" y="0"/>
                    <a:pt x="24565"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2" name="Google Shape;3784;p38">
              <a:extLst>
                <a:ext uri="{FF2B5EF4-FFF2-40B4-BE49-F238E27FC236}">
                  <a16:creationId xmlns:a16="http://schemas.microsoft.com/office/drawing/2014/main" id="{5A0B0630-E001-491E-B461-FF0AE7079B46}"/>
                </a:ext>
              </a:extLst>
            </p:cNvPr>
            <p:cNvSpPr/>
            <p:nvPr/>
          </p:nvSpPr>
          <p:spPr>
            <a:xfrm>
              <a:off x="2630208" y="2488280"/>
              <a:ext cx="194941" cy="380900"/>
            </a:xfrm>
            <a:custGeom>
              <a:avLst/>
              <a:gdLst/>
              <a:ahLst/>
              <a:cxnLst/>
              <a:rect l="l" t="t" r="r" b="b"/>
              <a:pathLst>
                <a:path w="194941" h="380900" extrusionOk="0">
                  <a:moveTo>
                    <a:pt x="51967" y="37982"/>
                  </a:moveTo>
                  <a:cubicBezTo>
                    <a:pt x="51967" y="37982"/>
                    <a:pt x="83304" y="84655"/>
                    <a:pt x="126928" y="89036"/>
                  </a:cubicBezTo>
                  <a:cubicBezTo>
                    <a:pt x="140740" y="75416"/>
                    <a:pt x="141978" y="27124"/>
                    <a:pt x="122928" y="11694"/>
                  </a:cubicBezTo>
                  <a:cubicBezTo>
                    <a:pt x="122928" y="11694"/>
                    <a:pt x="140454" y="-2404"/>
                    <a:pt x="152455" y="359"/>
                  </a:cubicBezTo>
                  <a:cubicBezTo>
                    <a:pt x="165339" y="8141"/>
                    <a:pt x="174927" y="20371"/>
                    <a:pt x="179411" y="34744"/>
                  </a:cubicBezTo>
                  <a:cubicBezTo>
                    <a:pt x="190515" y="66815"/>
                    <a:pt x="195743" y="100638"/>
                    <a:pt x="194842" y="134566"/>
                  </a:cubicBezTo>
                  <a:cubicBezTo>
                    <a:pt x="194175" y="180286"/>
                    <a:pt x="194842" y="296015"/>
                    <a:pt x="194842" y="296015"/>
                  </a:cubicBezTo>
                  <a:cubicBezTo>
                    <a:pt x="189720" y="323790"/>
                    <a:pt x="172934" y="348031"/>
                    <a:pt x="148741" y="362594"/>
                  </a:cubicBezTo>
                  <a:cubicBezTo>
                    <a:pt x="117245" y="380282"/>
                    <a:pt x="80217" y="385388"/>
                    <a:pt x="45109" y="376882"/>
                  </a:cubicBezTo>
                  <a:cubicBezTo>
                    <a:pt x="23011" y="371738"/>
                    <a:pt x="14724" y="359356"/>
                    <a:pt x="7009" y="343259"/>
                  </a:cubicBezTo>
                  <a:cubicBezTo>
                    <a:pt x="9009" y="311255"/>
                    <a:pt x="21677" y="245246"/>
                    <a:pt x="16534" y="204861"/>
                  </a:cubicBezTo>
                  <a:cubicBezTo>
                    <a:pt x="11390" y="164475"/>
                    <a:pt x="2722" y="134471"/>
                    <a:pt x="436" y="101800"/>
                  </a:cubicBezTo>
                  <a:cubicBezTo>
                    <a:pt x="-1850" y="69129"/>
                    <a:pt x="4818" y="69891"/>
                    <a:pt x="21106" y="58271"/>
                  </a:cubicBezTo>
                  <a:cubicBezTo>
                    <a:pt x="30902" y="50794"/>
                    <a:pt x="41215" y="44012"/>
                    <a:pt x="51967" y="3798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3" name="Google Shape;3785;p38">
              <a:extLst>
                <a:ext uri="{FF2B5EF4-FFF2-40B4-BE49-F238E27FC236}">
                  <a16:creationId xmlns:a16="http://schemas.microsoft.com/office/drawing/2014/main" id="{A3DB07EA-CC33-4BE6-A043-251A91F67BEA}"/>
                </a:ext>
              </a:extLst>
            </p:cNvPr>
            <p:cNvSpPr/>
            <p:nvPr/>
          </p:nvSpPr>
          <p:spPr>
            <a:xfrm>
              <a:off x="2658361" y="2350349"/>
              <a:ext cx="128870" cy="157700"/>
            </a:xfrm>
            <a:custGeom>
              <a:avLst/>
              <a:gdLst/>
              <a:ahLst/>
              <a:cxnLst/>
              <a:rect l="l" t="t" r="r" b="b"/>
              <a:pathLst>
                <a:path w="128870" h="157700" extrusionOk="0">
                  <a:moveTo>
                    <a:pt x="126208" y="57232"/>
                  </a:moveTo>
                  <a:lnTo>
                    <a:pt x="126208" y="57232"/>
                  </a:lnTo>
                  <a:cubicBezTo>
                    <a:pt x="121064" y="23704"/>
                    <a:pt x="96871" y="-1632"/>
                    <a:pt x="62390" y="82"/>
                  </a:cubicBezTo>
                  <a:cubicBezTo>
                    <a:pt x="25643" y="2454"/>
                    <a:pt x="-2228" y="34162"/>
                    <a:pt x="140" y="70910"/>
                  </a:cubicBezTo>
                  <a:cubicBezTo>
                    <a:pt x="1446" y="91170"/>
                    <a:pt x="11913" y="109734"/>
                    <a:pt x="28576" y="121335"/>
                  </a:cubicBezTo>
                  <a:cubicBezTo>
                    <a:pt x="29769" y="126384"/>
                    <a:pt x="31560" y="131279"/>
                    <a:pt x="33910" y="135909"/>
                  </a:cubicBezTo>
                  <a:cubicBezTo>
                    <a:pt x="46102" y="150196"/>
                    <a:pt x="83059" y="159054"/>
                    <a:pt x="93632" y="157530"/>
                  </a:cubicBezTo>
                  <a:cubicBezTo>
                    <a:pt x="106549" y="156387"/>
                    <a:pt x="117460" y="147481"/>
                    <a:pt x="121159" y="135051"/>
                  </a:cubicBezTo>
                  <a:cubicBezTo>
                    <a:pt x="132589" y="108953"/>
                    <a:pt x="128589" y="73806"/>
                    <a:pt x="126208" y="5723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4" name="Google Shape;3786;p38">
              <a:extLst>
                <a:ext uri="{FF2B5EF4-FFF2-40B4-BE49-F238E27FC236}">
                  <a16:creationId xmlns:a16="http://schemas.microsoft.com/office/drawing/2014/main" id="{7EE2A91E-DB44-4C0C-AA2E-75AA46D9111C}"/>
                </a:ext>
              </a:extLst>
            </p:cNvPr>
            <p:cNvSpPr/>
            <p:nvPr/>
          </p:nvSpPr>
          <p:spPr>
            <a:xfrm>
              <a:off x="2645583" y="2336673"/>
              <a:ext cx="136833" cy="135201"/>
            </a:xfrm>
            <a:custGeom>
              <a:avLst/>
              <a:gdLst/>
              <a:ahLst/>
              <a:cxnLst/>
              <a:rect l="l" t="t" r="r" b="b"/>
              <a:pathLst>
                <a:path w="136833" h="135201" extrusionOk="0">
                  <a:moveTo>
                    <a:pt x="41354" y="135202"/>
                  </a:moveTo>
                  <a:lnTo>
                    <a:pt x="41354" y="135202"/>
                  </a:lnTo>
                  <a:lnTo>
                    <a:pt x="44497" y="105960"/>
                  </a:lnTo>
                  <a:cubicBezTo>
                    <a:pt x="44497" y="105960"/>
                    <a:pt x="20685" y="44143"/>
                    <a:pt x="77073" y="56049"/>
                  </a:cubicBezTo>
                  <a:cubicBezTo>
                    <a:pt x="114220" y="63860"/>
                    <a:pt x="123555" y="67289"/>
                    <a:pt x="134890" y="42333"/>
                  </a:cubicBezTo>
                  <a:cubicBezTo>
                    <a:pt x="146224" y="17378"/>
                    <a:pt x="106315" y="-5292"/>
                    <a:pt x="58690" y="1090"/>
                  </a:cubicBezTo>
                  <a:cubicBezTo>
                    <a:pt x="24779" y="4690"/>
                    <a:pt x="-720" y="33675"/>
                    <a:pt x="16" y="67765"/>
                  </a:cubicBezTo>
                  <a:cubicBezTo>
                    <a:pt x="1444" y="86053"/>
                    <a:pt x="6302" y="123677"/>
                    <a:pt x="41354" y="13520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5" name="Google Shape;3787;p38">
              <a:extLst>
                <a:ext uri="{FF2B5EF4-FFF2-40B4-BE49-F238E27FC236}">
                  <a16:creationId xmlns:a16="http://schemas.microsoft.com/office/drawing/2014/main" id="{E906BD34-0047-4652-BCBD-D1C061C33EE7}"/>
                </a:ext>
              </a:extLst>
            </p:cNvPr>
            <p:cNvSpPr/>
            <p:nvPr/>
          </p:nvSpPr>
          <p:spPr>
            <a:xfrm>
              <a:off x="2782568" y="2488639"/>
              <a:ext cx="62960" cy="91535"/>
            </a:xfrm>
            <a:custGeom>
              <a:avLst/>
              <a:gdLst/>
              <a:ahLst/>
              <a:cxnLst/>
              <a:rect l="l" t="t" r="r" b="b"/>
              <a:pathLst>
                <a:path w="62960" h="91535" extrusionOk="0">
                  <a:moveTo>
                    <a:pt x="40195" y="91535"/>
                  </a:moveTo>
                  <a:cubicBezTo>
                    <a:pt x="48803" y="91154"/>
                    <a:pt x="56942" y="87506"/>
                    <a:pt x="62960" y="81343"/>
                  </a:cubicBezTo>
                  <a:cubicBezTo>
                    <a:pt x="61722" y="65342"/>
                    <a:pt x="41243" y="4477"/>
                    <a:pt x="0" y="0"/>
                  </a:cubicBezTo>
                  <a:cubicBezTo>
                    <a:pt x="11224" y="7830"/>
                    <a:pt x="20113" y="18564"/>
                    <a:pt x="25718" y="31051"/>
                  </a:cubicBezTo>
                  <a:cubicBezTo>
                    <a:pt x="32101" y="50806"/>
                    <a:pt x="36942" y="71028"/>
                    <a:pt x="40195" y="9153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86" name="Google Shape;3788;p38">
              <a:extLst>
                <a:ext uri="{FF2B5EF4-FFF2-40B4-BE49-F238E27FC236}">
                  <a16:creationId xmlns:a16="http://schemas.microsoft.com/office/drawing/2014/main" id="{4986EB55-EBA2-4819-B79A-ED72EB1B04B2}"/>
                </a:ext>
              </a:extLst>
            </p:cNvPr>
            <p:cNvGrpSpPr/>
            <p:nvPr/>
          </p:nvGrpSpPr>
          <p:grpSpPr>
            <a:xfrm flipH="1">
              <a:off x="2710663" y="2723583"/>
              <a:ext cx="319677" cy="242660"/>
              <a:chOff x="6621095" y="1452181"/>
              <a:chExt cx="330894" cy="250785"/>
            </a:xfrm>
          </p:grpSpPr>
          <p:sp>
            <p:nvSpPr>
              <p:cNvPr id="195" name="Google Shape;3789;p38">
                <a:extLst>
                  <a:ext uri="{FF2B5EF4-FFF2-40B4-BE49-F238E27FC236}">
                    <a16:creationId xmlns:a16="http://schemas.microsoft.com/office/drawing/2014/main" id="{1F1472BF-722E-4DCF-A51C-1409706B2E58}"/>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6" name="Google Shape;3790;p38">
                <a:extLst>
                  <a:ext uri="{FF2B5EF4-FFF2-40B4-BE49-F238E27FC236}">
                    <a16:creationId xmlns:a16="http://schemas.microsoft.com/office/drawing/2014/main" id="{FED531B5-9E9E-4746-B0DA-DF085BA0FB08}"/>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7" name="Google Shape;3791;p38">
                <a:extLst>
                  <a:ext uri="{FF2B5EF4-FFF2-40B4-BE49-F238E27FC236}">
                    <a16:creationId xmlns:a16="http://schemas.microsoft.com/office/drawing/2014/main" id="{2FE03019-913B-413A-9F64-0BE6720820F9}"/>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8" name="Google Shape;3792;p38">
                <a:extLst>
                  <a:ext uri="{FF2B5EF4-FFF2-40B4-BE49-F238E27FC236}">
                    <a16:creationId xmlns:a16="http://schemas.microsoft.com/office/drawing/2014/main" id="{8E0494F5-839C-409F-9EC9-7306C01553DD}"/>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9" name="Google Shape;3793;p38">
                <a:extLst>
                  <a:ext uri="{FF2B5EF4-FFF2-40B4-BE49-F238E27FC236}">
                    <a16:creationId xmlns:a16="http://schemas.microsoft.com/office/drawing/2014/main" id="{E75285FF-52C1-4BA9-B15C-D2F87D5B5C32}"/>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87" name="Google Shape;3794;p38">
              <a:extLst>
                <a:ext uri="{FF2B5EF4-FFF2-40B4-BE49-F238E27FC236}">
                  <a16:creationId xmlns:a16="http://schemas.microsoft.com/office/drawing/2014/main" id="{30790E9F-7FCE-47A4-9779-06802FFB7F8D}"/>
                </a:ext>
              </a:extLst>
            </p:cNvPr>
            <p:cNvSpPr/>
            <p:nvPr/>
          </p:nvSpPr>
          <p:spPr>
            <a:xfrm>
              <a:off x="2596421" y="2551548"/>
              <a:ext cx="147299" cy="413263"/>
            </a:xfrm>
            <a:custGeom>
              <a:avLst/>
              <a:gdLst/>
              <a:ahLst/>
              <a:cxnLst/>
              <a:rect l="l" t="t" r="r" b="b"/>
              <a:pathLst>
                <a:path w="147299" h="413263" extrusionOk="0">
                  <a:moveTo>
                    <a:pt x="135855" y="346380"/>
                  </a:moveTo>
                  <a:cubicBezTo>
                    <a:pt x="128010" y="341189"/>
                    <a:pt x="119833" y="336503"/>
                    <a:pt x="111376" y="332378"/>
                  </a:cubicBezTo>
                  <a:cubicBezTo>
                    <a:pt x="103452" y="329902"/>
                    <a:pt x="96257" y="325520"/>
                    <a:pt x="90421" y="319615"/>
                  </a:cubicBezTo>
                  <a:cubicBezTo>
                    <a:pt x="82706" y="312090"/>
                    <a:pt x="70133" y="283705"/>
                    <a:pt x="61179" y="255988"/>
                  </a:cubicBezTo>
                  <a:cubicBezTo>
                    <a:pt x="52178" y="224727"/>
                    <a:pt x="48602" y="192161"/>
                    <a:pt x="50607" y="159690"/>
                  </a:cubicBezTo>
                  <a:cubicBezTo>
                    <a:pt x="54417" y="120828"/>
                    <a:pt x="68418" y="66440"/>
                    <a:pt x="71943" y="44057"/>
                  </a:cubicBezTo>
                  <a:cubicBezTo>
                    <a:pt x="75467" y="21673"/>
                    <a:pt x="68323" y="12719"/>
                    <a:pt x="57941" y="4528"/>
                  </a:cubicBezTo>
                  <a:cubicBezTo>
                    <a:pt x="45654" y="-4997"/>
                    <a:pt x="28794" y="-901"/>
                    <a:pt x="19841" y="30436"/>
                  </a:cubicBezTo>
                  <a:cubicBezTo>
                    <a:pt x="8316" y="73822"/>
                    <a:pt x="1670" y="118352"/>
                    <a:pt x="29" y="163214"/>
                  </a:cubicBezTo>
                  <a:cubicBezTo>
                    <a:pt x="-431" y="196476"/>
                    <a:pt x="4590" y="229594"/>
                    <a:pt x="14888" y="261227"/>
                  </a:cubicBezTo>
                  <a:cubicBezTo>
                    <a:pt x="24235" y="288316"/>
                    <a:pt x="36803" y="314186"/>
                    <a:pt x="52321" y="338284"/>
                  </a:cubicBezTo>
                  <a:cubicBezTo>
                    <a:pt x="56607" y="345523"/>
                    <a:pt x="58036" y="351904"/>
                    <a:pt x="64513" y="366859"/>
                  </a:cubicBezTo>
                  <a:cubicBezTo>
                    <a:pt x="70828" y="381680"/>
                    <a:pt x="80631" y="394748"/>
                    <a:pt x="93088" y="404959"/>
                  </a:cubicBezTo>
                  <a:cubicBezTo>
                    <a:pt x="104042" y="412865"/>
                    <a:pt x="109281" y="414484"/>
                    <a:pt x="112138" y="412484"/>
                  </a:cubicBezTo>
                  <a:cubicBezTo>
                    <a:pt x="114996" y="410483"/>
                    <a:pt x="114710" y="407054"/>
                    <a:pt x="110138" y="402959"/>
                  </a:cubicBezTo>
                  <a:cubicBezTo>
                    <a:pt x="102321" y="396910"/>
                    <a:pt x="95671" y="389481"/>
                    <a:pt x="90516" y="381051"/>
                  </a:cubicBezTo>
                  <a:cubicBezTo>
                    <a:pt x="90516" y="381051"/>
                    <a:pt x="100041" y="390576"/>
                    <a:pt x="106423" y="395910"/>
                  </a:cubicBezTo>
                  <a:cubicBezTo>
                    <a:pt x="111985" y="400596"/>
                    <a:pt x="118133" y="404530"/>
                    <a:pt x="124711" y="407626"/>
                  </a:cubicBezTo>
                  <a:cubicBezTo>
                    <a:pt x="131188" y="410483"/>
                    <a:pt x="140046" y="405054"/>
                    <a:pt x="135474" y="400673"/>
                  </a:cubicBezTo>
                  <a:cubicBezTo>
                    <a:pt x="130903" y="396291"/>
                    <a:pt x="125949" y="394291"/>
                    <a:pt x="117186" y="386290"/>
                  </a:cubicBezTo>
                  <a:cubicBezTo>
                    <a:pt x="112272" y="382147"/>
                    <a:pt x="107888" y="377412"/>
                    <a:pt x="104137" y="372193"/>
                  </a:cubicBezTo>
                  <a:cubicBezTo>
                    <a:pt x="110508" y="377022"/>
                    <a:pt x="117261" y="381318"/>
                    <a:pt x="124330" y="385052"/>
                  </a:cubicBezTo>
                  <a:cubicBezTo>
                    <a:pt x="129883" y="388462"/>
                    <a:pt x="136294" y="390214"/>
                    <a:pt x="142809" y="390100"/>
                  </a:cubicBezTo>
                  <a:cubicBezTo>
                    <a:pt x="146238" y="390100"/>
                    <a:pt x="150333" y="385242"/>
                    <a:pt x="143952" y="380575"/>
                  </a:cubicBezTo>
                  <a:cubicBezTo>
                    <a:pt x="135271" y="376012"/>
                    <a:pt x="127152" y="370450"/>
                    <a:pt x="119758" y="364001"/>
                  </a:cubicBezTo>
                  <a:cubicBezTo>
                    <a:pt x="112710" y="357048"/>
                    <a:pt x="108709" y="351143"/>
                    <a:pt x="110233" y="351047"/>
                  </a:cubicBezTo>
                  <a:cubicBezTo>
                    <a:pt x="111757" y="350952"/>
                    <a:pt x="116043" y="355238"/>
                    <a:pt x="124235" y="357810"/>
                  </a:cubicBezTo>
                  <a:cubicBezTo>
                    <a:pt x="132427" y="360382"/>
                    <a:pt x="141285" y="357810"/>
                    <a:pt x="142332" y="353619"/>
                  </a:cubicBezTo>
                  <a:cubicBezTo>
                    <a:pt x="143380" y="349428"/>
                    <a:pt x="143571" y="350190"/>
                    <a:pt x="135855" y="34638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8" name="Google Shape;3795;p38">
              <a:extLst>
                <a:ext uri="{FF2B5EF4-FFF2-40B4-BE49-F238E27FC236}">
                  <a16:creationId xmlns:a16="http://schemas.microsoft.com/office/drawing/2014/main" id="{7B6E9B69-8260-43BF-A5B9-EC1F40F4FF01}"/>
                </a:ext>
              </a:extLst>
            </p:cNvPr>
            <p:cNvSpPr/>
            <p:nvPr/>
          </p:nvSpPr>
          <p:spPr>
            <a:xfrm>
              <a:off x="2590449" y="2547578"/>
              <a:ext cx="84867" cy="115327"/>
            </a:xfrm>
            <a:custGeom>
              <a:avLst/>
              <a:gdLst/>
              <a:ahLst/>
              <a:cxnLst/>
              <a:rect l="l" t="t" r="r" b="b"/>
              <a:pathLst>
                <a:path w="84867" h="115327" extrusionOk="0">
                  <a:moveTo>
                    <a:pt x="0" y="91937"/>
                  </a:moveTo>
                  <a:cubicBezTo>
                    <a:pt x="0" y="91937"/>
                    <a:pt x="30766" y="122512"/>
                    <a:pt x="67151" y="113749"/>
                  </a:cubicBezTo>
                  <a:cubicBezTo>
                    <a:pt x="72390" y="110225"/>
                    <a:pt x="84868" y="38692"/>
                    <a:pt x="84868" y="38692"/>
                  </a:cubicBezTo>
                  <a:cubicBezTo>
                    <a:pt x="84868" y="38692"/>
                    <a:pt x="84868" y="-1027"/>
                    <a:pt x="54483" y="20"/>
                  </a:cubicBezTo>
                  <a:cubicBezTo>
                    <a:pt x="24098" y="1068"/>
                    <a:pt x="0" y="91937"/>
                    <a:pt x="0" y="919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89" name="Google Shape;3796;p38">
              <a:extLst>
                <a:ext uri="{FF2B5EF4-FFF2-40B4-BE49-F238E27FC236}">
                  <a16:creationId xmlns:a16="http://schemas.microsoft.com/office/drawing/2014/main" id="{E0A9A0DE-CB25-4BD6-B25E-0DA61621E602}"/>
                </a:ext>
              </a:extLst>
            </p:cNvPr>
            <p:cNvGrpSpPr/>
            <p:nvPr/>
          </p:nvGrpSpPr>
          <p:grpSpPr>
            <a:xfrm>
              <a:off x="4651669" y="468299"/>
              <a:ext cx="319677" cy="242660"/>
              <a:chOff x="6621095" y="1452181"/>
              <a:chExt cx="330894" cy="250785"/>
            </a:xfrm>
          </p:grpSpPr>
          <p:sp>
            <p:nvSpPr>
              <p:cNvPr id="190" name="Google Shape;3797;p38">
                <a:extLst>
                  <a:ext uri="{FF2B5EF4-FFF2-40B4-BE49-F238E27FC236}">
                    <a16:creationId xmlns:a16="http://schemas.microsoft.com/office/drawing/2014/main" id="{284C5D3C-0C21-43B5-AC48-1848B45D3F4C}"/>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1" name="Google Shape;3798;p38">
                <a:extLst>
                  <a:ext uri="{FF2B5EF4-FFF2-40B4-BE49-F238E27FC236}">
                    <a16:creationId xmlns:a16="http://schemas.microsoft.com/office/drawing/2014/main" id="{92539B88-1C0A-4F75-9AA6-6DFD3081DCAB}"/>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2" name="Google Shape;3799;p38">
                <a:extLst>
                  <a:ext uri="{FF2B5EF4-FFF2-40B4-BE49-F238E27FC236}">
                    <a16:creationId xmlns:a16="http://schemas.microsoft.com/office/drawing/2014/main" id="{6D51111E-952A-4750-97EF-2C95048AF458}"/>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3" name="Google Shape;3800;p38">
                <a:extLst>
                  <a:ext uri="{FF2B5EF4-FFF2-40B4-BE49-F238E27FC236}">
                    <a16:creationId xmlns:a16="http://schemas.microsoft.com/office/drawing/2014/main" id="{3E79199E-3129-429E-B561-7EE38246D799}"/>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4" name="Google Shape;3801;p38">
                <a:extLst>
                  <a:ext uri="{FF2B5EF4-FFF2-40B4-BE49-F238E27FC236}">
                    <a16:creationId xmlns:a16="http://schemas.microsoft.com/office/drawing/2014/main" id="{C736A5AD-D7DD-44E3-82A8-09FF65490498}"/>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grpSp>
        <p:nvGrpSpPr>
          <p:cNvPr id="286" name="Google Shape;3802;p38">
            <a:extLst>
              <a:ext uri="{FF2B5EF4-FFF2-40B4-BE49-F238E27FC236}">
                <a16:creationId xmlns:a16="http://schemas.microsoft.com/office/drawing/2014/main" id="{BE494AEC-FDE8-4072-98DF-B1C54340AC79}"/>
              </a:ext>
            </a:extLst>
          </p:cNvPr>
          <p:cNvGrpSpPr/>
          <p:nvPr/>
        </p:nvGrpSpPr>
        <p:grpSpPr>
          <a:xfrm>
            <a:off x="5303939" y="1556732"/>
            <a:ext cx="1790009" cy="1833641"/>
            <a:chOff x="2270525" y="117216"/>
            <a:chExt cx="4650765" cy="4762722"/>
          </a:xfrm>
        </p:grpSpPr>
        <p:sp>
          <p:nvSpPr>
            <p:cNvPr id="287" name="Google Shape;3803;p38">
              <a:extLst>
                <a:ext uri="{FF2B5EF4-FFF2-40B4-BE49-F238E27FC236}">
                  <a16:creationId xmlns:a16="http://schemas.microsoft.com/office/drawing/2014/main" id="{CBF797D0-A4F4-4CF0-B40E-5A93F8FD6478}"/>
                </a:ext>
              </a:extLst>
            </p:cNvPr>
            <p:cNvSpPr/>
            <p:nvPr/>
          </p:nvSpPr>
          <p:spPr>
            <a:xfrm>
              <a:off x="2270525" y="2788917"/>
              <a:ext cx="1367464" cy="791146"/>
            </a:xfrm>
            <a:custGeom>
              <a:avLst/>
              <a:gdLst/>
              <a:ahLst/>
              <a:cxnLst/>
              <a:rect l="l" t="t" r="r" b="b"/>
              <a:pathLst>
                <a:path w="1367464" h="791146" extrusionOk="0">
                  <a:moveTo>
                    <a:pt x="1367464" y="395573"/>
                  </a:moveTo>
                  <a:cubicBezTo>
                    <a:pt x="1367464" y="614042"/>
                    <a:pt x="1061347" y="791146"/>
                    <a:pt x="683732" y="791146"/>
                  </a:cubicBezTo>
                  <a:cubicBezTo>
                    <a:pt x="306117" y="791146"/>
                    <a:pt x="0" y="614042"/>
                    <a:pt x="0" y="395573"/>
                  </a:cubicBezTo>
                  <a:cubicBezTo>
                    <a:pt x="0" y="177104"/>
                    <a:pt x="306117" y="0"/>
                    <a:pt x="683732" y="0"/>
                  </a:cubicBezTo>
                  <a:cubicBezTo>
                    <a:pt x="1061347" y="0"/>
                    <a:pt x="1367464" y="177104"/>
                    <a:pt x="1367464" y="395573"/>
                  </a:cubicBezTo>
                  <a:close/>
                </a:path>
              </a:pathLst>
            </a:custGeom>
            <a:solidFill>
              <a:srgbClr val="D6D8E5">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8" name="Google Shape;3804;p38">
              <a:extLst>
                <a:ext uri="{FF2B5EF4-FFF2-40B4-BE49-F238E27FC236}">
                  <a16:creationId xmlns:a16="http://schemas.microsoft.com/office/drawing/2014/main" id="{5AA8557A-AF7A-4C69-8F14-9FA1C94A22B6}"/>
                </a:ext>
              </a:extLst>
            </p:cNvPr>
            <p:cNvSpPr/>
            <p:nvPr/>
          </p:nvSpPr>
          <p:spPr>
            <a:xfrm>
              <a:off x="2565006" y="2921600"/>
              <a:ext cx="762723" cy="441198"/>
            </a:xfrm>
            <a:custGeom>
              <a:avLst/>
              <a:gdLst/>
              <a:ahLst/>
              <a:cxnLst/>
              <a:rect l="l" t="t" r="r" b="b"/>
              <a:pathLst>
                <a:path w="762723" h="441198" extrusionOk="0">
                  <a:moveTo>
                    <a:pt x="762723" y="220599"/>
                  </a:moveTo>
                  <a:cubicBezTo>
                    <a:pt x="762723" y="342432"/>
                    <a:pt x="591982" y="441198"/>
                    <a:pt x="381362" y="441198"/>
                  </a:cubicBezTo>
                  <a:cubicBezTo>
                    <a:pt x="170741" y="441198"/>
                    <a:pt x="0" y="342432"/>
                    <a:pt x="0" y="220599"/>
                  </a:cubicBezTo>
                  <a:cubicBezTo>
                    <a:pt x="0" y="98765"/>
                    <a:pt x="170741" y="0"/>
                    <a:pt x="381362" y="0"/>
                  </a:cubicBezTo>
                  <a:cubicBezTo>
                    <a:pt x="591982" y="0"/>
                    <a:pt x="762723" y="98765"/>
                    <a:pt x="762723" y="220599"/>
                  </a:cubicBezTo>
                  <a:close/>
                </a:path>
              </a:pathLst>
            </a:custGeom>
            <a:solidFill>
              <a:srgbClr val="EDEFF9">
                <a:alpha val="4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9" name="Google Shape;3805;p38">
              <a:extLst>
                <a:ext uri="{FF2B5EF4-FFF2-40B4-BE49-F238E27FC236}">
                  <a16:creationId xmlns:a16="http://schemas.microsoft.com/office/drawing/2014/main" id="{07B3F4D9-7C7F-41F4-952E-D6CFBC85434C}"/>
                </a:ext>
              </a:extLst>
            </p:cNvPr>
            <p:cNvSpPr/>
            <p:nvPr/>
          </p:nvSpPr>
          <p:spPr>
            <a:xfrm>
              <a:off x="2834012" y="3000943"/>
              <a:ext cx="217486" cy="125920"/>
            </a:xfrm>
            <a:custGeom>
              <a:avLst/>
              <a:gdLst/>
              <a:ahLst/>
              <a:cxnLst/>
              <a:rect l="l" t="t" r="r" b="b"/>
              <a:pathLst>
                <a:path w="217486" h="125920" extrusionOk="0">
                  <a:moveTo>
                    <a:pt x="217486" y="62960"/>
                  </a:moveTo>
                  <a:cubicBezTo>
                    <a:pt x="217486" y="97732"/>
                    <a:pt x="168800" y="125920"/>
                    <a:pt x="108743" y="125920"/>
                  </a:cubicBezTo>
                  <a:cubicBezTo>
                    <a:pt x="48686" y="125920"/>
                    <a:pt x="0" y="97732"/>
                    <a:pt x="0" y="62960"/>
                  </a:cubicBezTo>
                  <a:cubicBezTo>
                    <a:pt x="0" y="28188"/>
                    <a:pt x="48686" y="0"/>
                    <a:pt x="108743" y="0"/>
                  </a:cubicBezTo>
                  <a:cubicBezTo>
                    <a:pt x="168800" y="0"/>
                    <a:pt x="217486" y="28188"/>
                    <a:pt x="217486" y="62960"/>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0" name="Google Shape;3806;p38">
              <a:extLst>
                <a:ext uri="{FF2B5EF4-FFF2-40B4-BE49-F238E27FC236}">
                  <a16:creationId xmlns:a16="http://schemas.microsoft.com/office/drawing/2014/main" id="{DC259AE0-05BC-40E5-B36F-EAE8C590FEAE}"/>
                </a:ext>
              </a:extLst>
            </p:cNvPr>
            <p:cNvSpPr/>
            <p:nvPr/>
          </p:nvSpPr>
          <p:spPr>
            <a:xfrm>
              <a:off x="2841806" y="2229228"/>
              <a:ext cx="209121" cy="823531"/>
            </a:xfrm>
            <a:custGeom>
              <a:avLst/>
              <a:gdLst/>
              <a:ahLst/>
              <a:cxnLst/>
              <a:rect l="l" t="t" r="r" b="b"/>
              <a:pathLst>
                <a:path w="209121" h="823531" extrusionOk="0">
                  <a:moveTo>
                    <a:pt x="0" y="0"/>
                  </a:moveTo>
                  <a:lnTo>
                    <a:pt x="209121" y="0"/>
                  </a:lnTo>
                  <a:lnTo>
                    <a:pt x="209121" y="823532"/>
                  </a:lnTo>
                  <a:lnTo>
                    <a:pt x="0" y="823532"/>
                  </a:ln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1" name="Google Shape;3807;p38">
              <a:extLst>
                <a:ext uri="{FF2B5EF4-FFF2-40B4-BE49-F238E27FC236}">
                  <a16:creationId xmlns:a16="http://schemas.microsoft.com/office/drawing/2014/main" id="{7A7FB385-AC29-4CFB-B5F3-8D0B0960AF9D}"/>
                </a:ext>
              </a:extLst>
            </p:cNvPr>
            <p:cNvSpPr/>
            <p:nvPr/>
          </p:nvSpPr>
          <p:spPr>
            <a:xfrm>
              <a:off x="2831826" y="2112223"/>
              <a:ext cx="249895" cy="580777"/>
            </a:xfrm>
            <a:custGeom>
              <a:avLst/>
              <a:gdLst/>
              <a:ahLst/>
              <a:cxnLst/>
              <a:rect l="l" t="t" r="r" b="b"/>
              <a:pathLst>
                <a:path w="249895" h="580777" extrusionOk="0">
                  <a:moveTo>
                    <a:pt x="0" y="107670"/>
                  </a:moveTo>
                  <a:cubicBezTo>
                    <a:pt x="0" y="107670"/>
                    <a:pt x="5703" y="277025"/>
                    <a:pt x="125948" y="580777"/>
                  </a:cubicBezTo>
                  <a:cubicBezTo>
                    <a:pt x="125948" y="580777"/>
                    <a:pt x="237923" y="336175"/>
                    <a:pt x="249520" y="102527"/>
                  </a:cubicBezTo>
                  <a:cubicBezTo>
                    <a:pt x="261117" y="-131122"/>
                    <a:pt x="0" y="107670"/>
                    <a:pt x="0" y="107670"/>
                  </a:cubicBezTo>
                  <a:close/>
                </a:path>
              </a:pathLst>
            </a:custGeom>
            <a:solidFill>
              <a:srgbClr val="FFBC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2" name="Google Shape;3808;p38">
              <a:extLst>
                <a:ext uri="{FF2B5EF4-FFF2-40B4-BE49-F238E27FC236}">
                  <a16:creationId xmlns:a16="http://schemas.microsoft.com/office/drawing/2014/main" id="{3B9988D0-057D-4DE2-AAA4-CFA4E2245321}"/>
                </a:ext>
              </a:extLst>
            </p:cNvPr>
            <p:cNvSpPr/>
            <p:nvPr/>
          </p:nvSpPr>
          <p:spPr>
            <a:xfrm>
              <a:off x="2373659" y="1582290"/>
              <a:ext cx="397711" cy="625506"/>
            </a:xfrm>
            <a:custGeom>
              <a:avLst/>
              <a:gdLst/>
              <a:ahLst/>
              <a:cxnLst/>
              <a:rect l="l" t="t" r="r" b="b"/>
              <a:pathLst>
                <a:path w="397711" h="625506" extrusionOk="0">
                  <a:moveTo>
                    <a:pt x="311306" y="0"/>
                  </a:moveTo>
                  <a:lnTo>
                    <a:pt x="33079" y="271272"/>
                  </a:lnTo>
                  <a:lnTo>
                    <a:pt x="0" y="625507"/>
                  </a:lnTo>
                  <a:lnTo>
                    <a:pt x="336495" y="456438"/>
                  </a:lnTo>
                  <a:lnTo>
                    <a:pt x="397711" y="24384"/>
                  </a:lnTo>
                  <a:lnTo>
                    <a:pt x="311306"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3" name="Google Shape;3809;p38">
              <a:extLst>
                <a:ext uri="{FF2B5EF4-FFF2-40B4-BE49-F238E27FC236}">
                  <a16:creationId xmlns:a16="http://schemas.microsoft.com/office/drawing/2014/main" id="{96E5E2DC-C7D2-4602-B63F-2E65300C7CB9}"/>
                </a:ext>
              </a:extLst>
            </p:cNvPr>
            <p:cNvSpPr/>
            <p:nvPr/>
          </p:nvSpPr>
          <p:spPr>
            <a:xfrm>
              <a:off x="3144177" y="1582290"/>
              <a:ext cx="397710" cy="625506"/>
            </a:xfrm>
            <a:custGeom>
              <a:avLst/>
              <a:gdLst/>
              <a:ahLst/>
              <a:cxnLst/>
              <a:rect l="l" t="t" r="r" b="b"/>
              <a:pathLst>
                <a:path w="397710" h="625506" extrusionOk="0">
                  <a:moveTo>
                    <a:pt x="86405" y="0"/>
                  </a:moveTo>
                  <a:lnTo>
                    <a:pt x="364537" y="271272"/>
                  </a:lnTo>
                  <a:lnTo>
                    <a:pt x="397711" y="625507"/>
                  </a:lnTo>
                  <a:lnTo>
                    <a:pt x="59980" y="444722"/>
                  </a:lnTo>
                  <a:lnTo>
                    <a:pt x="0" y="24384"/>
                  </a:lnTo>
                  <a:lnTo>
                    <a:pt x="86405"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4" name="Google Shape;3810;p38">
              <a:extLst>
                <a:ext uri="{FF2B5EF4-FFF2-40B4-BE49-F238E27FC236}">
                  <a16:creationId xmlns:a16="http://schemas.microsoft.com/office/drawing/2014/main" id="{04F1F23A-076C-413B-85F2-3D894E08CBC1}"/>
                </a:ext>
              </a:extLst>
            </p:cNvPr>
            <p:cNvSpPr/>
            <p:nvPr/>
          </p:nvSpPr>
          <p:spPr>
            <a:xfrm>
              <a:off x="2815951" y="2102641"/>
              <a:ext cx="276610" cy="160020"/>
            </a:xfrm>
            <a:custGeom>
              <a:avLst/>
              <a:gdLst/>
              <a:ahLst/>
              <a:cxnLst/>
              <a:rect l="l" t="t" r="r" b="b"/>
              <a:pathLst>
                <a:path w="276610" h="160020" extrusionOk="0">
                  <a:moveTo>
                    <a:pt x="276611" y="80010"/>
                  </a:moveTo>
                  <a:cubicBezTo>
                    <a:pt x="276611" y="124198"/>
                    <a:pt x="214689" y="160020"/>
                    <a:pt x="138305" y="160020"/>
                  </a:cubicBezTo>
                  <a:cubicBezTo>
                    <a:pt x="61921" y="160020"/>
                    <a:pt x="0" y="124198"/>
                    <a:pt x="0" y="80010"/>
                  </a:cubicBezTo>
                  <a:cubicBezTo>
                    <a:pt x="0" y="35822"/>
                    <a:pt x="61921" y="0"/>
                    <a:pt x="138305" y="0"/>
                  </a:cubicBezTo>
                  <a:cubicBezTo>
                    <a:pt x="214689" y="0"/>
                    <a:pt x="276611" y="35822"/>
                    <a:pt x="276611" y="80010"/>
                  </a:cubicBezTo>
                  <a:close/>
                </a:path>
              </a:pathLst>
            </a:custGeom>
            <a:solidFill>
              <a:srgbClr val="42495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5" name="Google Shape;3811;p38">
              <a:extLst>
                <a:ext uri="{FF2B5EF4-FFF2-40B4-BE49-F238E27FC236}">
                  <a16:creationId xmlns:a16="http://schemas.microsoft.com/office/drawing/2014/main" id="{5093A832-EBBA-4CB8-80B2-50AE481079B0}"/>
                </a:ext>
              </a:extLst>
            </p:cNvPr>
            <p:cNvSpPr/>
            <p:nvPr/>
          </p:nvSpPr>
          <p:spPr>
            <a:xfrm>
              <a:off x="2744565" y="2030632"/>
              <a:ext cx="418908" cy="74675"/>
            </a:xfrm>
            <a:custGeom>
              <a:avLst/>
              <a:gdLst/>
              <a:ahLst/>
              <a:cxnLst/>
              <a:rect l="l" t="t" r="r" b="b"/>
              <a:pathLst>
                <a:path w="418908" h="74675" extrusionOk="0">
                  <a:moveTo>
                    <a:pt x="0" y="72009"/>
                  </a:moveTo>
                  <a:lnTo>
                    <a:pt x="0" y="0"/>
                  </a:lnTo>
                  <a:lnTo>
                    <a:pt x="418908" y="0"/>
                  </a:lnTo>
                  <a:lnTo>
                    <a:pt x="418908" y="74676"/>
                  </a:lnTo>
                  <a:lnTo>
                    <a:pt x="0" y="72009"/>
                  </a:lnTo>
                  <a:close/>
                </a:path>
              </a:pathLst>
            </a:custGeom>
            <a:solidFill>
              <a:srgbClr val="49494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6" name="Google Shape;3812;p38">
              <a:extLst>
                <a:ext uri="{FF2B5EF4-FFF2-40B4-BE49-F238E27FC236}">
                  <a16:creationId xmlns:a16="http://schemas.microsoft.com/office/drawing/2014/main" id="{DF744CD1-691E-4CD1-9F14-39019A968841}"/>
                </a:ext>
              </a:extLst>
            </p:cNvPr>
            <p:cNvSpPr/>
            <p:nvPr/>
          </p:nvSpPr>
          <p:spPr>
            <a:xfrm>
              <a:off x="2744565" y="1981197"/>
              <a:ext cx="419383" cy="242697"/>
            </a:xfrm>
            <a:custGeom>
              <a:avLst/>
              <a:gdLst/>
              <a:ahLst/>
              <a:cxnLst/>
              <a:rect l="l" t="t" r="r" b="b"/>
              <a:pathLst>
                <a:path w="419383" h="242697" extrusionOk="0">
                  <a:moveTo>
                    <a:pt x="419384" y="121348"/>
                  </a:moveTo>
                  <a:cubicBezTo>
                    <a:pt x="419384" y="188367"/>
                    <a:pt x="325501" y="242697"/>
                    <a:pt x="209692" y="242697"/>
                  </a:cubicBezTo>
                  <a:cubicBezTo>
                    <a:pt x="93882" y="242697"/>
                    <a:pt x="0" y="188367"/>
                    <a:pt x="0" y="121348"/>
                  </a:cubicBezTo>
                  <a:cubicBezTo>
                    <a:pt x="0" y="54330"/>
                    <a:pt x="93882" y="0"/>
                    <a:pt x="209692" y="0"/>
                  </a:cubicBezTo>
                  <a:cubicBezTo>
                    <a:pt x="325501" y="0"/>
                    <a:pt x="419384" y="54329"/>
                    <a:pt x="419384" y="12134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7" name="Google Shape;3813;p38">
              <a:extLst>
                <a:ext uri="{FF2B5EF4-FFF2-40B4-BE49-F238E27FC236}">
                  <a16:creationId xmlns:a16="http://schemas.microsoft.com/office/drawing/2014/main" id="{71503BC1-322F-4A1C-91D5-E88488EBB86A}"/>
                </a:ext>
              </a:extLst>
            </p:cNvPr>
            <p:cNvSpPr/>
            <p:nvPr/>
          </p:nvSpPr>
          <p:spPr>
            <a:xfrm>
              <a:off x="2697703" y="1845275"/>
              <a:ext cx="511777" cy="296036"/>
            </a:xfrm>
            <a:custGeom>
              <a:avLst/>
              <a:gdLst/>
              <a:ahLst/>
              <a:cxnLst/>
              <a:rect l="l" t="t" r="r" b="b"/>
              <a:pathLst>
                <a:path w="511777" h="296036" extrusionOk="0">
                  <a:moveTo>
                    <a:pt x="511777" y="148019"/>
                  </a:moveTo>
                  <a:cubicBezTo>
                    <a:pt x="511777" y="229767"/>
                    <a:pt x="397212" y="296037"/>
                    <a:pt x="255889" y="296037"/>
                  </a:cubicBezTo>
                  <a:cubicBezTo>
                    <a:pt x="114565" y="296037"/>
                    <a:pt x="0" y="229767"/>
                    <a:pt x="0" y="148019"/>
                  </a:cubicBezTo>
                  <a:cubicBezTo>
                    <a:pt x="0" y="66270"/>
                    <a:pt x="114565" y="0"/>
                    <a:pt x="255889" y="0"/>
                  </a:cubicBezTo>
                  <a:cubicBezTo>
                    <a:pt x="397212" y="0"/>
                    <a:pt x="511777" y="66270"/>
                    <a:pt x="511777" y="148019"/>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8" name="Google Shape;3814;p38">
              <a:extLst>
                <a:ext uri="{FF2B5EF4-FFF2-40B4-BE49-F238E27FC236}">
                  <a16:creationId xmlns:a16="http://schemas.microsoft.com/office/drawing/2014/main" id="{B4881000-41AF-40D7-A762-9BFC96DD0D2E}"/>
                </a:ext>
              </a:extLst>
            </p:cNvPr>
            <p:cNvSpPr/>
            <p:nvPr/>
          </p:nvSpPr>
          <p:spPr>
            <a:xfrm>
              <a:off x="2681484" y="530635"/>
              <a:ext cx="548516" cy="1538895"/>
            </a:xfrm>
            <a:custGeom>
              <a:avLst/>
              <a:gdLst/>
              <a:ahLst/>
              <a:cxnLst/>
              <a:rect l="l" t="t" r="r" b="b"/>
              <a:pathLst>
                <a:path w="548516" h="1538895" extrusionOk="0">
                  <a:moveTo>
                    <a:pt x="548433" y="1199007"/>
                  </a:moveTo>
                  <a:lnTo>
                    <a:pt x="548433" y="1199007"/>
                  </a:lnTo>
                  <a:cubicBezTo>
                    <a:pt x="548433" y="1210913"/>
                    <a:pt x="548433" y="1222629"/>
                    <a:pt x="548433" y="1233964"/>
                  </a:cubicBezTo>
                  <a:cubicBezTo>
                    <a:pt x="548433" y="1243489"/>
                    <a:pt x="548433" y="1253014"/>
                    <a:pt x="548433" y="1262539"/>
                  </a:cubicBezTo>
                  <a:cubicBezTo>
                    <a:pt x="548433" y="1275398"/>
                    <a:pt x="547767" y="1287685"/>
                    <a:pt x="547292" y="1299686"/>
                  </a:cubicBezTo>
                  <a:cubicBezTo>
                    <a:pt x="547292" y="1314641"/>
                    <a:pt x="546246" y="1328833"/>
                    <a:pt x="545486" y="1342454"/>
                  </a:cubicBezTo>
                  <a:cubicBezTo>
                    <a:pt x="544725" y="1356074"/>
                    <a:pt x="544060" y="1369409"/>
                    <a:pt x="543109" y="1381697"/>
                  </a:cubicBezTo>
                  <a:cubicBezTo>
                    <a:pt x="539212" y="1435513"/>
                    <a:pt x="539307" y="1475137"/>
                    <a:pt x="532653" y="1490662"/>
                  </a:cubicBezTo>
                  <a:cubicBezTo>
                    <a:pt x="496437" y="1575530"/>
                    <a:pt x="373911" y="1528762"/>
                    <a:pt x="313456" y="1498283"/>
                  </a:cubicBezTo>
                  <a:cubicBezTo>
                    <a:pt x="291118" y="1487043"/>
                    <a:pt x="276384" y="1477804"/>
                    <a:pt x="276384" y="1477804"/>
                  </a:cubicBezTo>
                  <a:lnTo>
                    <a:pt x="270871" y="1477804"/>
                  </a:lnTo>
                  <a:cubicBezTo>
                    <a:pt x="270871" y="1477804"/>
                    <a:pt x="253381" y="1487329"/>
                    <a:pt x="227526" y="1497616"/>
                  </a:cubicBezTo>
                  <a:cubicBezTo>
                    <a:pt x="164124" y="1523333"/>
                    <a:pt x="51104" y="1568958"/>
                    <a:pt x="19735" y="1490377"/>
                  </a:cubicBezTo>
                  <a:cubicBezTo>
                    <a:pt x="14127" y="1476280"/>
                    <a:pt x="8519" y="1429703"/>
                    <a:pt x="5097" y="1380935"/>
                  </a:cubicBezTo>
                  <a:cubicBezTo>
                    <a:pt x="4241" y="1368743"/>
                    <a:pt x="3481" y="1355693"/>
                    <a:pt x="2721" y="1341787"/>
                  </a:cubicBezTo>
                  <a:cubicBezTo>
                    <a:pt x="1960" y="1327880"/>
                    <a:pt x="1580" y="1314069"/>
                    <a:pt x="1010" y="1299115"/>
                  </a:cubicBezTo>
                  <a:cubicBezTo>
                    <a:pt x="1010" y="1287208"/>
                    <a:pt x="344" y="1274921"/>
                    <a:pt x="59" y="1262158"/>
                  </a:cubicBezTo>
                  <a:cubicBezTo>
                    <a:pt x="59" y="1252633"/>
                    <a:pt x="59" y="1243108"/>
                    <a:pt x="59" y="1233583"/>
                  </a:cubicBezTo>
                  <a:lnTo>
                    <a:pt x="59" y="1233583"/>
                  </a:lnTo>
                  <a:lnTo>
                    <a:pt x="59" y="1198626"/>
                  </a:lnTo>
                  <a:lnTo>
                    <a:pt x="59" y="1198626"/>
                  </a:lnTo>
                  <a:cubicBezTo>
                    <a:pt x="-1652" y="866299"/>
                    <a:pt x="33518" y="334899"/>
                    <a:pt x="149676" y="108109"/>
                  </a:cubicBezTo>
                  <a:cubicBezTo>
                    <a:pt x="183230" y="42481"/>
                    <a:pt x="223534" y="2381"/>
                    <a:pt x="271727" y="0"/>
                  </a:cubicBezTo>
                  <a:lnTo>
                    <a:pt x="271727" y="0"/>
                  </a:lnTo>
                  <a:lnTo>
                    <a:pt x="277240" y="0"/>
                  </a:lnTo>
                  <a:lnTo>
                    <a:pt x="277240" y="0"/>
                  </a:lnTo>
                  <a:cubicBezTo>
                    <a:pt x="324768" y="2476"/>
                    <a:pt x="365546" y="42386"/>
                    <a:pt x="399196" y="107728"/>
                  </a:cubicBezTo>
                  <a:cubicBezTo>
                    <a:pt x="513737" y="333661"/>
                    <a:pt x="550524" y="862965"/>
                    <a:pt x="548433" y="1199007"/>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9" name="Google Shape;3815;p38">
              <a:extLst>
                <a:ext uri="{FF2B5EF4-FFF2-40B4-BE49-F238E27FC236}">
                  <a16:creationId xmlns:a16="http://schemas.microsoft.com/office/drawing/2014/main" id="{A93043DA-D8CB-431E-91DB-2193AE636820}"/>
                </a:ext>
              </a:extLst>
            </p:cNvPr>
            <p:cNvSpPr/>
            <p:nvPr/>
          </p:nvSpPr>
          <p:spPr>
            <a:xfrm>
              <a:off x="2858251" y="1222531"/>
              <a:ext cx="193342" cy="193738"/>
            </a:xfrm>
            <a:custGeom>
              <a:avLst/>
              <a:gdLst/>
              <a:ahLst/>
              <a:cxnLst/>
              <a:rect l="l" t="t" r="r" b="b"/>
              <a:pathLst>
                <a:path w="193342" h="193738" extrusionOk="0">
                  <a:moveTo>
                    <a:pt x="193342" y="96869"/>
                  </a:moveTo>
                  <a:cubicBezTo>
                    <a:pt x="193342" y="150369"/>
                    <a:pt x="150061" y="193739"/>
                    <a:pt x="96671" y="193739"/>
                  </a:cubicBezTo>
                  <a:cubicBezTo>
                    <a:pt x="43281" y="193739"/>
                    <a:pt x="0" y="150369"/>
                    <a:pt x="0" y="96869"/>
                  </a:cubicBezTo>
                  <a:cubicBezTo>
                    <a:pt x="0" y="43370"/>
                    <a:pt x="43281" y="0"/>
                    <a:pt x="96671" y="0"/>
                  </a:cubicBezTo>
                  <a:cubicBezTo>
                    <a:pt x="150061" y="0"/>
                    <a:pt x="193342" y="43370"/>
                    <a:pt x="193342" y="9686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0" name="Google Shape;3816;p38">
              <a:extLst>
                <a:ext uri="{FF2B5EF4-FFF2-40B4-BE49-F238E27FC236}">
                  <a16:creationId xmlns:a16="http://schemas.microsoft.com/office/drawing/2014/main" id="{63E80417-404E-4494-9DBD-4DD3D0232706}"/>
                </a:ext>
              </a:extLst>
            </p:cNvPr>
            <p:cNvSpPr/>
            <p:nvPr/>
          </p:nvSpPr>
          <p:spPr>
            <a:xfrm>
              <a:off x="2844088" y="1208338"/>
              <a:ext cx="221668" cy="222122"/>
            </a:xfrm>
            <a:custGeom>
              <a:avLst/>
              <a:gdLst/>
              <a:ahLst/>
              <a:cxnLst/>
              <a:rect l="l" t="t" r="r" b="b"/>
              <a:pathLst>
                <a:path w="221668" h="222122" extrusionOk="0">
                  <a:moveTo>
                    <a:pt x="110834" y="222123"/>
                  </a:moveTo>
                  <a:cubicBezTo>
                    <a:pt x="49623" y="222123"/>
                    <a:pt x="0" y="172402"/>
                    <a:pt x="0" y="111061"/>
                  </a:cubicBezTo>
                  <a:cubicBezTo>
                    <a:pt x="0" y="49720"/>
                    <a:pt x="49623" y="0"/>
                    <a:pt x="110834" y="0"/>
                  </a:cubicBezTo>
                  <a:cubicBezTo>
                    <a:pt x="172046" y="0"/>
                    <a:pt x="221669" y="49720"/>
                    <a:pt x="221669" y="111061"/>
                  </a:cubicBezTo>
                  <a:cubicBezTo>
                    <a:pt x="221617" y="172374"/>
                    <a:pt x="172025" y="222066"/>
                    <a:pt x="110834" y="222123"/>
                  </a:cubicBezTo>
                  <a:close/>
                  <a:moveTo>
                    <a:pt x="110834" y="28384"/>
                  </a:moveTo>
                  <a:cubicBezTo>
                    <a:pt x="65267" y="28327"/>
                    <a:pt x="28284" y="65303"/>
                    <a:pt x="28231" y="110966"/>
                  </a:cubicBezTo>
                  <a:cubicBezTo>
                    <a:pt x="28179" y="156629"/>
                    <a:pt x="65077" y="193681"/>
                    <a:pt x="110644" y="193738"/>
                  </a:cubicBezTo>
                  <a:cubicBezTo>
                    <a:pt x="156212" y="193796"/>
                    <a:pt x="193195" y="156820"/>
                    <a:pt x="193247" y="111157"/>
                  </a:cubicBezTo>
                  <a:cubicBezTo>
                    <a:pt x="193247" y="111128"/>
                    <a:pt x="193247" y="111090"/>
                    <a:pt x="193247" y="111061"/>
                  </a:cubicBezTo>
                  <a:cubicBezTo>
                    <a:pt x="193195" y="65456"/>
                    <a:pt x="156343" y="28489"/>
                    <a:pt x="110834" y="28384"/>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1" name="Google Shape;3817;p38">
              <a:extLst>
                <a:ext uri="{FF2B5EF4-FFF2-40B4-BE49-F238E27FC236}">
                  <a16:creationId xmlns:a16="http://schemas.microsoft.com/office/drawing/2014/main" id="{545EBB95-45E6-44C2-BF35-2DE6A4277D2B}"/>
                </a:ext>
              </a:extLst>
            </p:cNvPr>
            <p:cNvSpPr/>
            <p:nvPr/>
          </p:nvSpPr>
          <p:spPr>
            <a:xfrm>
              <a:off x="2858251" y="937733"/>
              <a:ext cx="193342" cy="193738"/>
            </a:xfrm>
            <a:custGeom>
              <a:avLst/>
              <a:gdLst/>
              <a:ahLst/>
              <a:cxnLst/>
              <a:rect l="l" t="t" r="r" b="b"/>
              <a:pathLst>
                <a:path w="193342" h="193738" extrusionOk="0">
                  <a:moveTo>
                    <a:pt x="193342" y="96869"/>
                  </a:moveTo>
                  <a:cubicBezTo>
                    <a:pt x="193342" y="150369"/>
                    <a:pt x="150061" y="193738"/>
                    <a:pt x="96671" y="193738"/>
                  </a:cubicBezTo>
                  <a:cubicBezTo>
                    <a:pt x="43281" y="193738"/>
                    <a:pt x="0" y="150369"/>
                    <a:pt x="0" y="96869"/>
                  </a:cubicBezTo>
                  <a:cubicBezTo>
                    <a:pt x="0" y="43370"/>
                    <a:pt x="43281" y="0"/>
                    <a:pt x="96671" y="0"/>
                  </a:cubicBezTo>
                  <a:cubicBezTo>
                    <a:pt x="150061" y="0"/>
                    <a:pt x="193342" y="43370"/>
                    <a:pt x="193342" y="9686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2" name="Google Shape;3818;p38">
              <a:extLst>
                <a:ext uri="{FF2B5EF4-FFF2-40B4-BE49-F238E27FC236}">
                  <a16:creationId xmlns:a16="http://schemas.microsoft.com/office/drawing/2014/main" id="{24A2438B-8E24-4839-8677-0E7134A18EFE}"/>
                </a:ext>
              </a:extLst>
            </p:cNvPr>
            <p:cNvSpPr/>
            <p:nvPr/>
          </p:nvSpPr>
          <p:spPr>
            <a:xfrm>
              <a:off x="2843898" y="923636"/>
              <a:ext cx="221858" cy="222313"/>
            </a:xfrm>
            <a:custGeom>
              <a:avLst/>
              <a:gdLst/>
              <a:ahLst/>
              <a:cxnLst/>
              <a:rect l="l" t="t" r="r" b="b"/>
              <a:pathLst>
                <a:path w="221858" h="222313" extrusionOk="0">
                  <a:moveTo>
                    <a:pt x="111025" y="222314"/>
                  </a:moveTo>
                  <a:cubicBezTo>
                    <a:pt x="49760" y="222371"/>
                    <a:pt x="52" y="172641"/>
                    <a:pt x="0" y="111252"/>
                  </a:cubicBezTo>
                  <a:cubicBezTo>
                    <a:pt x="-52" y="49861"/>
                    <a:pt x="49570" y="52"/>
                    <a:pt x="110834" y="0"/>
                  </a:cubicBezTo>
                  <a:cubicBezTo>
                    <a:pt x="172062" y="-52"/>
                    <a:pt x="221754" y="49614"/>
                    <a:pt x="221859" y="110966"/>
                  </a:cubicBezTo>
                  <a:cubicBezTo>
                    <a:pt x="221911" y="172374"/>
                    <a:pt x="172305" y="222209"/>
                    <a:pt x="111025" y="222314"/>
                  </a:cubicBezTo>
                  <a:close/>
                  <a:moveTo>
                    <a:pt x="111025" y="28575"/>
                  </a:moveTo>
                  <a:cubicBezTo>
                    <a:pt x="65457" y="28523"/>
                    <a:pt x="28474" y="65496"/>
                    <a:pt x="28422" y="111157"/>
                  </a:cubicBezTo>
                  <a:cubicBezTo>
                    <a:pt x="28369" y="156820"/>
                    <a:pt x="65267" y="193872"/>
                    <a:pt x="110834" y="193929"/>
                  </a:cubicBezTo>
                  <a:cubicBezTo>
                    <a:pt x="156402" y="193986"/>
                    <a:pt x="193385" y="157010"/>
                    <a:pt x="193437" y="111347"/>
                  </a:cubicBezTo>
                  <a:cubicBezTo>
                    <a:pt x="193437" y="111283"/>
                    <a:pt x="193437" y="111221"/>
                    <a:pt x="193437" y="111157"/>
                  </a:cubicBezTo>
                  <a:cubicBezTo>
                    <a:pt x="193490" y="65496"/>
                    <a:pt x="156592" y="28437"/>
                    <a:pt x="111025" y="28385"/>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3" name="Google Shape;3819;p38">
              <a:extLst>
                <a:ext uri="{FF2B5EF4-FFF2-40B4-BE49-F238E27FC236}">
                  <a16:creationId xmlns:a16="http://schemas.microsoft.com/office/drawing/2014/main" id="{4AD1DB14-6805-4A0D-86BE-6ADC8CA4BB26}"/>
                </a:ext>
              </a:extLst>
            </p:cNvPr>
            <p:cNvSpPr/>
            <p:nvPr/>
          </p:nvSpPr>
          <p:spPr>
            <a:xfrm>
              <a:off x="2680593" y="1921189"/>
              <a:ext cx="549324" cy="167997"/>
            </a:xfrm>
            <a:custGeom>
              <a:avLst/>
              <a:gdLst/>
              <a:ahLst/>
              <a:cxnLst/>
              <a:rect l="l" t="t" r="r" b="b"/>
              <a:pathLst>
                <a:path w="549324" h="167997" extrusionOk="0">
                  <a:moveTo>
                    <a:pt x="549324" y="0"/>
                  </a:moveTo>
                  <a:cubicBezTo>
                    <a:pt x="549324" y="11906"/>
                    <a:pt x="549324" y="23622"/>
                    <a:pt x="549324" y="35052"/>
                  </a:cubicBezTo>
                  <a:cubicBezTo>
                    <a:pt x="539819" y="66484"/>
                    <a:pt x="513964" y="96583"/>
                    <a:pt x="471949" y="120777"/>
                  </a:cubicBezTo>
                  <a:cubicBezTo>
                    <a:pt x="363016" y="183737"/>
                    <a:pt x="186784" y="183737"/>
                    <a:pt x="77375" y="120777"/>
                  </a:cubicBezTo>
                  <a:cubicBezTo>
                    <a:pt x="35361" y="96393"/>
                    <a:pt x="9601" y="66199"/>
                    <a:pt x="0" y="35052"/>
                  </a:cubicBezTo>
                  <a:lnTo>
                    <a:pt x="0" y="35052"/>
                  </a:lnTo>
                  <a:lnTo>
                    <a:pt x="0" y="95"/>
                  </a:lnTo>
                  <a:cubicBezTo>
                    <a:pt x="9506" y="32099"/>
                    <a:pt x="35170" y="62579"/>
                    <a:pt x="77755" y="87249"/>
                  </a:cubicBezTo>
                  <a:cubicBezTo>
                    <a:pt x="186784" y="150209"/>
                    <a:pt x="363396" y="150209"/>
                    <a:pt x="472329" y="87249"/>
                  </a:cubicBezTo>
                  <a:cubicBezTo>
                    <a:pt x="514059" y="62293"/>
                    <a:pt x="540484" y="31909"/>
                    <a:pt x="549324"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4" name="Google Shape;3820;p38">
              <a:extLst>
                <a:ext uri="{FF2B5EF4-FFF2-40B4-BE49-F238E27FC236}">
                  <a16:creationId xmlns:a16="http://schemas.microsoft.com/office/drawing/2014/main" id="{6502A97F-6143-4CC9-BD63-BEA023F600EF}"/>
                </a:ext>
              </a:extLst>
            </p:cNvPr>
            <p:cNvSpPr/>
            <p:nvPr/>
          </p:nvSpPr>
          <p:spPr>
            <a:xfrm>
              <a:off x="2680308" y="1976244"/>
              <a:ext cx="548753" cy="165782"/>
            </a:xfrm>
            <a:custGeom>
              <a:avLst/>
              <a:gdLst/>
              <a:ahLst/>
              <a:cxnLst/>
              <a:rect l="l" t="t" r="r" b="b"/>
              <a:pathLst>
                <a:path w="548753" h="165782" extrusionOk="0">
                  <a:moveTo>
                    <a:pt x="548754" y="381"/>
                  </a:moveTo>
                  <a:cubicBezTo>
                    <a:pt x="548754" y="13145"/>
                    <a:pt x="548088" y="25527"/>
                    <a:pt x="547613" y="37433"/>
                  </a:cubicBezTo>
                  <a:cubicBezTo>
                    <a:pt x="536967" y="67151"/>
                    <a:pt x="511682" y="95441"/>
                    <a:pt x="471569" y="118491"/>
                  </a:cubicBezTo>
                  <a:cubicBezTo>
                    <a:pt x="362636" y="181546"/>
                    <a:pt x="186403" y="181546"/>
                    <a:pt x="76995" y="118491"/>
                  </a:cubicBezTo>
                  <a:cubicBezTo>
                    <a:pt x="36976" y="95250"/>
                    <a:pt x="11692" y="66770"/>
                    <a:pt x="951" y="36862"/>
                  </a:cubicBezTo>
                  <a:cubicBezTo>
                    <a:pt x="951" y="24955"/>
                    <a:pt x="285" y="12668"/>
                    <a:pt x="0" y="0"/>
                  </a:cubicBezTo>
                  <a:cubicBezTo>
                    <a:pt x="9506" y="31051"/>
                    <a:pt x="35456" y="60579"/>
                    <a:pt x="76900" y="84582"/>
                  </a:cubicBezTo>
                  <a:cubicBezTo>
                    <a:pt x="185928" y="147638"/>
                    <a:pt x="362541" y="147638"/>
                    <a:pt x="471474" y="84582"/>
                  </a:cubicBezTo>
                  <a:cubicBezTo>
                    <a:pt x="513108" y="60674"/>
                    <a:pt x="538773" y="31242"/>
                    <a:pt x="548754" y="3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5" name="Google Shape;3821;p38">
              <a:extLst>
                <a:ext uri="{FF2B5EF4-FFF2-40B4-BE49-F238E27FC236}">
                  <a16:creationId xmlns:a16="http://schemas.microsoft.com/office/drawing/2014/main" id="{6094EF28-0138-4CB9-A3FF-6D379A91624C}"/>
                </a:ext>
              </a:extLst>
            </p:cNvPr>
            <p:cNvSpPr/>
            <p:nvPr/>
          </p:nvSpPr>
          <p:spPr>
            <a:xfrm>
              <a:off x="2683349" y="1877470"/>
              <a:ext cx="542765" cy="158087"/>
            </a:xfrm>
            <a:custGeom>
              <a:avLst/>
              <a:gdLst/>
              <a:ahLst/>
              <a:cxnLst/>
              <a:rect l="l" t="t" r="r" b="b"/>
              <a:pathLst>
                <a:path w="542765" h="158087" extrusionOk="0">
                  <a:moveTo>
                    <a:pt x="542765" y="762"/>
                  </a:moveTo>
                  <a:cubicBezTo>
                    <a:pt x="531264" y="28670"/>
                    <a:pt x="506549" y="55245"/>
                    <a:pt x="468812" y="76962"/>
                  </a:cubicBezTo>
                  <a:cubicBezTo>
                    <a:pt x="359879" y="139922"/>
                    <a:pt x="183647" y="139922"/>
                    <a:pt x="74238" y="76962"/>
                  </a:cubicBezTo>
                  <a:cubicBezTo>
                    <a:pt x="36216" y="54864"/>
                    <a:pt x="11502" y="28194"/>
                    <a:pt x="0" y="0"/>
                  </a:cubicBezTo>
                  <a:cubicBezTo>
                    <a:pt x="760" y="13906"/>
                    <a:pt x="1521" y="26956"/>
                    <a:pt x="2376" y="39148"/>
                  </a:cubicBezTo>
                  <a:cubicBezTo>
                    <a:pt x="14639" y="65437"/>
                    <a:pt x="38592" y="90202"/>
                    <a:pt x="74238" y="110871"/>
                  </a:cubicBezTo>
                  <a:cubicBezTo>
                    <a:pt x="120732" y="136255"/>
                    <a:pt x="172028" y="151571"/>
                    <a:pt x="224806" y="155829"/>
                  </a:cubicBezTo>
                  <a:cubicBezTo>
                    <a:pt x="253246" y="158601"/>
                    <a:pt x="281876" y="158820"/>
                    <a:pt x="310355" y="156496"/>
                  </a:cubicBezTo>
                  <a:cubicBezTo>
                    <a:pt x="365732" y="152991"/>
                    <a:pt x="419677" y="137417"/>
                    <a:pt x="468432" y="110871"/>
                  </a:cubicBezTo>
                  <a:cubicBezTo>
                    <a:pt x="503793" y="90392"/>
                    <a:pt x="527652" y="65913"/>
                    <a:pt x="540009" y="399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6" name="Google Shape;3822;p38">
              <a:extLst>
                <a:ext uri="{FF2B5EF4-FFF2-40B4-BE49-F238E27FC236}">
                  <a16:creationId xmlns:a16="http://schemas.microsoft.com/office/drawing/2014/main" id="{1A45DDEE-8131-406C-B274-4CD8B5832970}"/>
                </a:ext>
              </a:extLst>
            </p:cNvPr>
            <p:cNvSpPr/>
            <p:nvPr/>
          </p:nvSpPr>
          <p:spPr>
            <a:xfrm>
              <a:off x="2829449" y="530444"/>
              <a:ext cx="249519" cy="126863"/>
            </a:xfrm>
            <a:custGeom>
              <a:avLst/>
              <a:gdLst/>
              <a:ahLst/>
              <a:cxnLst/>
              <a:rect l="l" t="t" r="r" b="b"/>
              <a:pathLst>
                <a:path w="249519" h="126863" extrusionOk="0">
                  <a:moveTo>
                    <a:pt x="249520" y="108109"/>
                  </a:moveTo>
                  <a:cubicBezTo>
                    <a:pt x="168218" y="133115"/>
                    <a:pt x="81302" y="133115"/>
                    <a:pt x="0" y="108109"/>
                  </a:cubicBezTo>
                  <a:cubicBezTo>
                    <a:pt x="33555" y="42481"/>
                    <a:pt x="73858" y="2381"/>
                    <a:pt x="122051" y="0"/>
                  </a:cubicBezTo>
                  <a:lnTo>
                    <a:pt x="122051" y="0"/>
                  </a:lnTo>
                  <a:lnTo>
                    <a:pt x="127564" y="0"/>
                  </a:lnTo>
                  <a:lnTo>
                    <a:pt x="127564" y="0"/>
                  </a:lnTo>
                  <a:cubicBezTo>
                    <a:pt x="175567" y="2857"/>
                    <a:pt x="215870" y="42767"/>
                    <a:pt x="249520" y="1081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7" name="Google Shape;3823;p38">
              <a:extLst>
                <a:ext uri="{FF2B5EF4-FFF2-40B4-BE49-F238E27FC236}">
                  <a16:creationId xmlns:a16="http://schemas.microsoft.com/office/drawing/2014/main" id="{B22218AB-3D8E-4EFE-809B-6448AAD2AFCE}"/>
                </a:ext>
              </a:extLst>
            </p:cNvPr>
            <p:cNvSpPr/>
            <p:nvPr/>
          </p:nvSpPr>
          <p:spPr>
            <a:xfrm>
              <a:off x="2934010" y="1583052"/>
              <a:ext cx="47432" cy="623982"/>
            </a:xfrm>
            <a:custGeom>
              <a:avLst/>
              <a:gdLst/>
              <a:ahLst/>
              <a:cxnLst/>
              <a:rect l="l" t="t" r="r" b="b"/>
              <a:pathLst>
                <a:path w="47432" h="623982" extrusionOk="0">
                  <a:moveTo>
                    <a:pt x="0" y="0"/>
                  </a:moveTo>
                  <a:lnTo>
                    <a:pt x="47433" y="0"/>
                  </a:lnTo>
                  <a:lnTo>
                    <a:pt x="47433" y="623983"/>
                  </a:lnTo>
                  <a:lnTo>
                    <a:pt x="0" y="62398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308" name="Google Shape;3824;p38">
              <a:extLst>
                <a:ext uri="{FF2B5EF4-FFF2-40B4-BE49-F238E27FC236}">
                  <a16:creationId xmlns:a16="http://schemas.microsoft.com/office/drawing/2014/main" id="{CBCED1FF-B839-4B42-BF88-06FE5559F241}"/>
                </a:ext>
              </a:extLst>
            </p:cNvPr>
            <p:cNvGrpSpPr/>
            <p:nvPr/>
          </p:nvGrpSpPr>
          <p:grpSpPr>
            <a:xfrm>
              <a:off x="4031993" y="117216"/>
              <a:ext cx="2889297" cy="3901793"/>
              <a:chOff x="5533368" y="1047716"/>
              <a:chExt cx="2889297" cy="3901793"/>
            </a:xfrm>
          </p:grpSpPr>
          <p:sp>
            <p:nvSpPr>
              <p:cNvPr id="352" name="Google Shape;3825;p38">
                <a:extLst>
                  <a:ext uri="{FF2B5EF4-FFF2-40B4-BE49-F238E27FC236}">
                    <a16:creationId xmlns:a16="http://schemas.microsoft.com/office/drawing/2014/main" id="{6425F817-BB98-4E01-9526-6789F750C766}"/>
                  </a:ext>
                </a:extLst>
              </p:cNvPr>
              <p:cNvSpPr/>
              <p:nvPr/>
            </p:nvSpPr>
            <p:spPr>
              <a:xfrm>
                <a:off x="6153722" y="4072604"/>
                <a:ext cx="1090544" cy="630910"/>
              </a:xfrm>
              <a:custGeom>
                <a:avLst/>
                <a:gdLst/>
                <a:ahLst/>
                <a:cxnLst/>
                <a:rect l="l" t="t" r="r" b="b"/>
                <a:pathLst>
                  <a:path w="1090544" h="630910" extrusionOk="0">
                    <a:moveTo>
                      <a:pt x="578197" y="615410"/>
                    </a:moveTo>
                    <a:lnTo>
                      <a:pt x="26877" y="296418"/>
                    </a:lnTo>
                    <a:cubicBezTo>
                      <a:pt x="-12951" y="273367"/>
                      <a:pt x="-7913" y="233172"/>
                      <a:pt x="37998" y="206597"/>
                    </a:cubicBezTo>
                    <a:lnTo>
                      <a:pt x="395216" y="0"/>
                    </a:lnTo>
                    <a:lnTo>
                      <a:pt x="1090545" y="402241"/>
                    </a:lnTo>
                    <a:lnTo>
                      <a:pt x="733327" y="608933"/>
                    </a:lnTo>
                    <a:cubicBezTo>
                      <a:pt x="687320" y="635508"/>
                      <a:pt x="617930" y="638365"/>
                      <a:pt x="578197" y="61541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3" name="Google Shape;3826;p38">
                <a:extLst>
                  <a:ext uri="{FF2B5EF4-FFF2-40B4-BE49-F238E27FC236}">
                    <a16:creationId xmlns:a16="http://schemas.microsoft.com/office/drawing/2014/main" id="{5C26234B-0DD9-40D8-A63C-178682456E9B}"/>
                  </a:ext>
                </a:extLst>
              </p:cNvPr>
              <p:cNvSpPr/>
              <p:nvPr/>
            </p:nvSpPr>
            <p:spPr>
              <a:xfrm>
                <a:off x="6193969" y="4048886"/>
                <a:ext cx="1090601" cy="630901"/>
              </a:xfrm>
              <a:custGeom>
                <a:avLst/>
                <a:gdLst/>
                <a:ahLst/>
                <a:cxnLst/>
                <a:rect l="l" t="t" r="r" b="b"/>
                <a:pathLst>
                  <a:path w="1090601" h="630901" extrusionOk="0">
                    <a:moveTo>
                      <a:pt x="578158" y="615410"/>
                    </a:moveTo>
                    <a:lnTo>
                      <a:pt x="26838" y="296323"/>
                    </a:lnTo>
                    <a:cubicBezTo>
                      <a:pt x="-12895" y="273368"/>
                      <a:pt x="-7952" y="233172"/>
                      <a:pt x="37960" y="206597"/>
                    </a:cubicBezTo>
                    <a:lnTo>
                      <a:pt x="395272" y="0"/>
                    </a:lnTo>
                    <a:lnTo>
                      <a:pt x="1090601" y="402241"/>
                    </a:lnTo>
                    <a:lnTo>
                      <a:pt x="733764" y="608838"/>
                    </a:lnTo>
                    <a:cubicBezTo>
                      <a:pt x="687377" y="635508"/>
                      <a:pt x="617891" y="638366"/>
                      <a:pt x="578158" y="61541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4" name="Google Shape;3827;p38">
                <a:extLst>
                  <a:ext uri="{FF2B5EF4-FFF2-40B4-BE49-F238E27FC236}">
                    <a16:creationId xmlns:a16="http://schemas.microsoft.com/office/drawing/2014/main" id="{E880EA18-C9D3-4FEC-8B84-36F343280ABF}"/>
                  </a:ext>
                </a:extLst>
              </p:cNvPr>
              <p:cNvSpPr/>
              <p:nvPr/>
            </p:nvSpPr>
            <p:spPr>
              <a:xfrm>
                <a:off x="7252346" y="4430077"/>
                <a:ext cx="32128" cy="21050"/>
              </a:xfrm>
              <a:custGeom>
                <a:avLst/>
                <a:gdLst/>
                <a:ahLst/>
                <a:cxnLst/>
                <a:rect l="l" t="t" r="r" b="b"/>
                <a:pathLst>
                  <a:path w="32128" h="21050" extrusionOk="0">
                    <a:moveTo>
                      <a:pt x="32129" y="21050"/>
                    </a:moveTo>
                    <a:lnTo>
                      <a:pt x="32129" y="0"/>
                    </a:lnTo>
                    <a:lnTo>
                      <a:pt x="0" y="18574"/>
                    </a:lnTo>
                    <a:lnTo>
                      <a:pt x="32129" y="2105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5" name="Google Shape;3828;p38">
                <a:extLst>
                  <a:ext uri="{FF2B5EF4-FFF2-40B4-BE49-F238E27FC236}">
                    <a16:creationId xmlns:a16="http://schemas.microsoft.com/office/drawing/2014/main" id="{3228F5A1-1457-4ED9-A182-83C4952E59C8}"/>
                  </a:ext>
                </a:extLst>
              </p:cNvPr>
              <p:cNvSpPr/>
              <p:nvPr/>
            </p:nvSpPr>
            <p:spPr>
              <a:xfrm>
                <a:off x="6193906" y="4285773"/>
                <a:ext cx="32984" cy="21431"/>
              </a:xfrm>
              <a:custGeom>
                <a:avLst/>
                <a:gdLst/>
                <a:ahLst/>
                <a:cxnLst/>
                <a:rect l="l" t="t" r="r" b="b"/>
                <a:pathLst>
                  <a:path w="32984" h="21431" extrusionOk="0">
                    <a:moveTo>
                      <a:pt x="0" y="21431"/>
                    </a:moveTo>
                    <a:lnTo>
                      <a:pt x="0" y="0"/>
                    </a:lnTo>
                    <a:lnTo>
                      <a:pt x="32984" y="13716"/>
                    </a:lnTo>
                    <a:lnTo>
                      <a:pt x="0" y="21431"/>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6" name="Google Shape;3829;p38">
                <a:extLst>
                  <a:ext uri="{FF2B5EF4-FFF2-40B4-BE49-F238E27FC236}">
                    <a16:creationId xmlns:a16="http://schemas.microsoft.com/office/drawing/2014/main" id="{7BB3D276-9D39-41DF-B13B-1C1C2E8C7773}"/>
                  </a:ext>
                </a:extLst>
              </p:cNvPr>
              <p:cNvSpPr/>
              <p:nvPr/>
            </p:nvSpPr>
            <p:spPr>
              <a:xfrm>
                <a:off x="6193969" y="4027741"/>
                <a:ext cx="1090601" cy="630949"/>
              </a:xfrm>
              <a:custGeom>
                <a:avLst/>
                <a:gdLst/>
                <a:ahLst/>
                <a:cxnLst/>
                <a:rect l="l" t="t" r="r" b="b"/>
                <a:pathLst>
                  <a:path w="1090601" h="630949" extrusionOk="0">
                    <a:moveTo>
                      <a:pt x="578158" y="615410"/>
                    </a:moveTo>
                    <a:lnTo>
                      <a:pt x="26838" y="296418"/>
                    </a:lnTo>
                    <a:cubicBezTo>
                      <a:pt x="-12895" y="273368"/>
                      <a:pt x="-7952" y="233267"/>
                      <a:pt x="37960" y="206693"/>
                    </a:cubicBezTo>
                    <a:lnTo>
                      <a:pt x="395272" y="0"/>
                    </a:lnTo>
                    <a:lnTo>
                      <a:pt x="1090601" y="402336"/>
                    </a:lnTo>
                    <a:lnTo>
                      <a:pt x="733764" y="608934"/>
                    </a:lnTo>
                    <a:cubicBezTo>
                      <a:pt x="687377" y="635508"/>
                      <a:pt x="617891" y="638461"/>
                      <a:pt x="578158" y="615410"/>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7" name="Google Shape;3830;p38">
                <a:extLst>
                  <a:ext uri="{FF2B5EF4-FFF2-40B4-BE49-F238E27FC236}">
                    <a16:creationId xmlns:a16="http://schemas.microsoft.com/office/drawing/2014/main" id="{31EF3EDF-8666-4474-B4EE-9DA61325D459}"/>
                  </a:ext>
                </a:extLst>
              </p:cNvPr>
              <p:cNvSpPr/>
              <p:nvPr/>
            </p:nvSpPr>
            <p:spPr>
              <a:xfrm>
                <a:off x="6504927" y="3742563"/>
                <a:ext cx="779547" cy="687514"/>
              </a:xfrm>
              <a:custGeom>
                <a:avLst/>
                <a:gdLst/>
                <a:ahLst/>
                <a:cxnLst/>
                <a:rect l="l" t="t" r="r" b="b"/>
                <a:pathLst>
                  <a:path w="779547" h="687514" extrusionOk="0">
                    <a:moveTo>
                      <a:pt x="86025" y="286131"/>
                    </a:moveTo>
                    <a:lnTo>
                      <a:pt x="0" y="0"/>
                    </a:lnTo>
                    <a:lnTo>
                      <a:pt x="702933" y="404050"/>
                    </a:lnTo>
                    <a:lnTo>
                      <a:pt x="779548" y="687514"/>
                    </a:lnTo>
                    <a:lnTo>
                      <a:pt x="86025" y="2861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8" name="Google Shape;3831;p38">
                <a:extLst>
                  <a:ext uri="{FF2B5EF4-FFF2-40B4-BE49-F238E27FC236}">
                    <a16:creationId xmlns:a16="http://schemas.microsoft.com/office/drawing/2014/main" id="{2B2AE394-2522-4BAD-940D-C0FA6DFD991E}"/>
                  </a:ext>
                </a:extLst>
              </p:cNvPr>
              <p:cNvSpPr/>
              <p:nvPr/>
            </p:nvSpPr>
            <p:spPr>
              <a:xfrm>
                <a:off x="7254152" y="4405788"/>
                <a:ext cx="30322" cy="36004"/>
              </a:xfrm>
              <a:custGeom>
                <a:avLst/>
                <a:gdLst/>
                <a:ahLst/>
                <a:cxnLst/>
                <a:rect l="l" t="t" r="r" b="b"/>
                <a:pathLst>
                  <a:path w="30322" h="36004" extrusionOk="0">
                    <a:moveTo>
                      <a:pt x="9981" y="36004"/>
                    </a:moveTo>
                    <a:lnTo>
                      <a:pt x="30323" y="24289"/>
                    </a:lnTo>
                    <a:lnTo>
                      <a:pt x="0" y="0"/>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9" name="Google Shape;3832;p38">
                <a:extLst>
                  <a:ext uri="{FF2B5EF4-FFF2-40B4-BE49-F238E27FC236}">
                    <a16:creationId xmlns:a16="http://schemas.microsoft.com/office/drawing/2014/main" id="{45AA6A60-E426-401F-BEFC-7CB6107BAD5A}"/>
                  </a:ext>
                </a:extLst>
              </p:cNvPr>
              <p:cNvSpPr/>
              <p:nvPr/>
            </p:nvSpPr>
            <p:spPr>
              <a:xfrm>
                <a:off x="6482779" y="3753326"/>
                <a:ext cx="781258" cy="688466"/>
              </a:xfrm>
              <a:custGeom>
                <a:avLst/>
                <a:gdLst/>
                <a:ahLst/>
                <a:cxnLst/>
                <a:rect l="l" t="t" r="r" b="b"/>
                <a:pathLst>
                  <a:path w="781258" h="688466" extrusionOk="0">
                    <a:moveTo>
                      <a:pt x="86025" y="286131"/>
                    </a:moveTo>
                    <a:lnTo>
                      <a:pt x="0" y="0"/>
                    </a:lnTo>
                    <a:lnTo>
                      <a:pt x="702933" y="404051"/>
                    </a:lnTo>
                    <a:lnTo>
                      <a:pt x="781259" y="688467"/>
                    </a:lnTo>
                    <a:lnTo>
                      <a:pt x="86025" y="286131"/>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0" name="Google Shape;3833;p38">
                <a:extLst>
                  <a:ext uri="{FF2B5EF4-FFF2-40B4-BE49-F238E27FC236}">
                    <a16:creationId xmlns:a16="http://schemas.microsoft.com/office/drawing/2014/main" id="{B566ECE7-2F3E-459C-901A-1F5AA3D2AD53}"/>
                  </a:ext>
                </a:extLst>
              </p:cNvPr>
              <p:cNvSpPr/>
              <p:nvPr/>
            </p:nvSpPr>
            <p:spPr>
              <a:xfrm>
                <a:off x="5563120" y="1047716"/>
                <a:ext cx="2859545" cy="3884751"/>
              </a:xfrm>
              <a:custGeom>
                <a:avLst/>
                <a:gdLst/>
                <a:ahLst/>
                <a:cxnLst/>
                <a:rect l="l" t="t" r="r" b="b"/>
                <a:pathLst>
                  <a:path w="2859545" h="3884751" extrusionOk="0">
                    <a:moveTo>
                      <a:pt x="2790441" y="3876709"/>
                    </a:moveTo>
                    <a:lnTo>
                      <a:pt x="69105" y="2302131"/>
                    </a:lnTo>
                    <a:cubicBezTo>
                      <a:pt x="31083" y="2280033"/>
                      <a:pt x="0" y="2220787"/>
                      <a:pt x="0" y="2169829"/>
                    </a:cubicBezTo>
                    <a:lnTo>
                      <a:pt x="0" y="60708"/>
                    </a:lnTo>
                    <a:cubicBezTo>
                      <a:pt x="0" y="9654"/>
                      <a:pt x="30988" y="-13778"/>
                      <a:pt x="69105" y="8320"/>
                    </a:cubicBezTo>
                    <a:lnTo>
                      <a:pt x="2790441" y="1582517"/>
                    </a:lnTo>
                    <a:cubicBezTo>
                      <a:pt x="2828463" y="1604615"/>
                      <a:pt x="2859546" y="1663861"/>
                      <a:pt x="2859546" y="1714819"/>
                    </a:cubicBezTo>
                    <a:lnTo>
                      <a:pt x="2859546" y="3823940"/>
                    </a:lnTo>
                    <a:cubicBezTo>
                      <a:pt x="2859261" y="3874899"/>
                      <a:pt x="2828463" y="3898330"/>
                      <a:pt x="2790441" y="3876709"/>
                    </a:cubicBez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1" name="Google Shape;3834;p38">
                <a:extLst>
                  <a:ext uri="{FF2B5EF4-FFF2-40B4-BE49-F238E27FC236}">
                    <a16:creationId xmlns:a16="http://schemas.microsoft.com/office/drawing/2014/main" id="{4F74C37D-D143-42CD-93C4-271775CA40C3}"/>
                  </a:ext>
                </a:extLst>
              </p:cNvPr>
              <p:cNvSpPr/>
              <p:nvPr/>
            </p:nvSpPr>
            <p:spPr>
              <a:xfrm>
                <a:off x="8367249" y="4838795"/>
                <a:ext cx="30132" cy="106965"/>
              </a:xfrm>
              <a:custGeom>
                <a:avLst/>
                <a:gdLst/>
                <a:ahLst/>
                <a:cxnLst/>
                <a:rect l="l" t="t" r="r" b="b"/>
                <a:pathLst>
                  <a:path w="30132" h="106965" extrusionOk="0">
                    <a:moveTo>
                      <a:pt x="0" y="106966"/>
                    </a:moveTo>
                    <a:lnTo>
                      <a:pt x="30132" y="89535"/>
                    </a:lnTo>
                    <a:lnTo>
                      <a:pt x="17110" y="0"/>
                    </a:lnTo>
                    <a:lnTo>
                      <a:pt x="0" y="106966"/>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2" name="Google Shape;3835;p38">
                <a:extLst>
                  <a:ext uri="{FF2B5EF4-FFF2-40B4-BE49-F238E27FC236}">
                    <a16:creationId xmlns:a16="http://schemas.microsoft.com/office/drawing/2014/main" id="{9C458F75-FBBC-4DB4-AE0A-AD8010CCE413}"/>
                  </a:ext>
                </a:extLst>
              </p:cNvPr>
              <p:cNvSpPr/>
              <p:nvPr/>
            </p:nvSpPr>
            <p:spPr>
              <a:xfrm>
                <a:off x="5558272" y="1051845"/>
                <a:ext cx="72337" cy="31155"/>
              </a:xfrm>
              <a:custGeom>
                <a:avLst/>
                <a:gdLst/>
                <a:ahLst/>
                <a:cxnLst/>
                <a:rect l="l" t="t" r="r" b="b"/>
                <a:pathLst>
                  <a:path w="72337" h="31155" extrusionOk="0">
                    <a:moveTo>
                      <a:pt x="0" y="17240"/>
                    </a:moveTo>
                    <a:lnTo>
                      <a:pt x="29657" y="0"/>
                    </a:lnTo>
                    <a:lnTo>
                      <a:pt x="72337" y="24479"/>
                    </a:lnTo>
                    <a:cubicBezTo>
                      <a:pt x="72337" y="24479"/>
                      <a:pt x="26901" y="31433"/>
                      <a:pt x="25760" y="31147"/>
                    </a:cubicBezTo>
                    <a:cubicBezTo>
                      <a:pt x="24619" y="30861"/>
                      <a:pt x="0" y="17240"/>
                      <a:pt x="0" y="1724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3" name="Google Shape;3836;p38">
                <a:extLst>
                  <a:ext uri="{FF2B5EF4-FFF2-40B4-BE49-F238E27FC236}">
                    <a16:creationId xmlns:a16="http://schemas.microsoft.com/office/drawing/2014/main" id="{98813428-0551-4EAE-B1C1-8DB1E08F5CE4}"/>
                  </a:ext>
                </a:extLst>
              </p:cNvPr>
              <p:cNvSpPr/>
              <p:nvPr/>
            </p:nvSpPr>
            <p:spPr>
              <a:xfrm>
                <a:off x="5538216" y="1062192"/>
                <a:ext cx="2859165" cy="3884558"/>
              </a:xfrm>
              <a:custGeom>
                <a:avLst/>
                <a:gdLst/>
                <a:ahLst/>
                <a:cxnLst/>
                <a:rect l="l" t="t" r="r" b="b"/>
                <a:pathLst>
                  <a:path w="2859165" h="3884558" extrusionOk="0">
                    <a:moveTo>
                      <a:pt x="2790061" y="3876234"/>
                    </a:moveTo>
                    <a:lnTo>
                      <a:pt x="69105" y="2302037"/>
                    </a:lnTo>
                    <a:cubicBezTo>
                      <a:pt x="31083" y="2279939"/>
                      <a:pt x="0" y="2220789"/>
                      <a:pt x="0" y="2169735"/>
                    </a:cubicBezTo>
                    <a:lnTo>
                      <a:pt x="0" y="60614"/>
                    </a:lnTo>
                    <a:cubicBezTo>
                      <a:pt x="0" y="9655"/>
                      <a:pt x="30893" y="-13776"/>
                      <a:pt x="69105" y="8322"/>
                    </a:cubicBezTo>
                    <a:lnTo>
                      <a:pt x="2790061" y="1582519"/>
                    </a:lnTo>
                    <a:cubicBezTo>
                      <a:pt x="2828083" y="1604617"/>
                      <a:pt x="2859166" y="1663862"/>
                      <a:pt x="2859166" y="1714821"/>
                    </a:cubicBezTo>
                    <a:lnTo>
                      <a:pt x="2859166" y="3824132"/>
                    </a:lnTo>
                    <a:cubicBezTo>
                      <a:pt x="2859166" y="3874900"/>
                      <a:pt x="2828273" y="3898332"/>
                      <a:pt x="2790061" y="3876234"/>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4" name="Google Shape;3837;p38">
                <a:extLst>
                  <a:ext uri="{FF2B5EF4-FFF2-40B4-BE49-F238E27FC236}">
                    <a16:creationId xmlns:a16="http://schemas.microsoft.com/office/drawing/2014/main" id="{FC42D032-E840-49D7-BF65-6E752D6853FF}"/>
                  </a:ext>
                </a:extLst>
              </p:cNvPr>
              <p:cNvSpPr/>
              <p:nvPr/>
            </p:nvSpPr>
            <p:spPr>
              <a:xfrm>
                <a:off x="5533368" y="1064955"/>
                <a:ext cx="2859260" cy="3884554"/>
              </a:xfrm>
              <a:custGeom>
                <a:avLst/>
                <a:gdLst/>
                <a:ahLst/>
                <a:cxnLst/>
                <a:rect l="l" t="t" r="r" b="b"/>
                <a:pathLst>
                  <a:path w="2859260" h="3884554" extrusionOk="0">
                    <a:moveTo>
                      <a:pt x="2790156" y="3876234"/>
                    </a:moveTo>
                    <a:lnTo>
                      <a:pt x="69105" y="2302037"/>
                    </a:lnTo>
                    <a:cubicBezTo>
                      <a:pt x="31083" y="2279939"/>
                      <a:pt x="0" y="2220694"/>
                      <a:pt x="0" y="2169735"/>
                    </a:cubicBezTo>
                    <a:lnTo>
                      <a:pt x="0" y="60614"/>
                    </a:lnTo>
                    <a:cubicBezTo>
                      <a:pt x="0" y="9655"/>
                      <a:pt x="30988" y="-13776"/>
                      <a:pt x="69105" y="8322"/>
                    </a:cubicBezTo>
                    <a:lnTo>
                      <a:pt x="2790156" y="1582995"/>
                    </a:lnTo>
                    <a:cubicBezTo>
                      <a:pt x="2828178" y="1604998"/>
                      <a:pt x="2859261" y="1664243"/>
                      <a:pt x="2859261" y="1715297"/>
                    </a:cubicBezTo>
                    <a:lnTo>
                      <a:pt x="2859261" y="3823847"/>
                    </a:lnTo>
                    <a:cubicBezTo>
                      <a:pt x="2859261" y="3874900"/>
                      <a:pt x="2828273" y="3898332"/>
                      <a:pt x="2790156" y="387623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5" name="Google Shape;3838;p38">
                <a:extLst>
                  <a:ext uri="{FF2B5EF4-FFF2-40B4-BE49-F238E27FC236}">
                    <a16:creationId xmlns:a16="http://schemas.microsoft.com/office/drawing/2014/main" id="{7D950135-A267-4D44-A3C8-2C10A4C5A0CB}"/>
                  </a:ext>
                </a:extLst>
              </p:cNvPr>
              <p:cNvSpPr/>
              <p:nvPr/>
            </p:nvSpPr>
            <p:spPr>
              <a:xfrm>
                <a:off x="5568443" y="1110406"/>
                <a:ext cx="2788159" cy="3702480"/>
              </a:xfrm>
              <a:custGeom>
                <a:avLst/>
                <a:gdLst/>
                <a:ahLst/>
                <a:cxnLst/>
                <a:rect l="l" t="t" r="r" b="b"/>
                <a:pathLst>
                  <a:path w="2788159" h="3702480" extrusionOk="0">
                    <a:moveTo>
                      <a:pt x="2786734" y="3702481"/>
                    </a:moveTo>
                    <a:lnTo>
                      <a:pt x="0" y="2089993"/>
                    </a:lnTo>
                    <a:lnTo>
                      <a:pt x="951" y="23640"/>
                    </a:lnTo>
                    <a:cubicBezTo>
                      <a:pt x="951" y="2494"/>
                      <a:pt x="15779" y="-6078"/>
                      <a:pt x="34030" y="4590"/>
                    </a:cubicBezTo>
                    <a:lnTo>
                      <a:pt x="2755080" y="1578691"/>
                    </a:lnTo>
                    <a:cubicBezTo>
                      <a:pt x="2774529" y="1591407"/>
                      <a:pt x="2786800" y="1612610"/>
                      <a:pt x="2788160" y="163584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6" name="Google Shape;3839;p38">
                <a:extLst>
                  <a:ext uri="{FF2B5EF4-FFF2-40B4-BE49-F238E27FC236}">
                    <a16:creationId xmlns:a16="http://schemas.microsoft.com/office/drawing/2014/main" id="{0DB69724-79C2-46D7-8526-93FED032EAFF}"/>
                  </a:ext>
                </a:extLst>
              </p:cNvPr>
              <p:cNvSpPr/>
              <p:nvPr/>
            </p:nvSpPr>
            <p:spPr>
              <a:xfrm>
                <a:off x="5762166" y="1403396"/>
                <a:ext cx="919754" cy="618313"/>
              </a:xfrm>
              <a:custGeom>
                <a:avLst/>
                <a:gdLst/>
                <a:ahLst/>
                <a:cxnLst/>
                <a:rect l="l" t="t" r="r" b="b"/>
                <a:pathLst>
                  <a:path w="919754" h="618313" extrusionOk="0">
                    <a:moveTo>
                      <a:pt x="906256" y="616665"/>
                    </a:moveTo>
                    <a:lnTo>
                      <a:pt x="13498" y="100220"/>
                    </a:lnTo>
                    <a:cubicBezTo>
                      <a:pt x="5142" y="94185"/>
                      <a:pt x="133" y="84538"/>
                      <a:pt x="0" y="74217"/>
                    </a:cubicBezTo>
                    <a:lnTo>
                      <a:pt x="0" y="11828"/>
                    </a:lnTo>
                    <a:cubicBezTo>
                      <a:pt x="0" y="2303"/>
                      <a:pt x="5988" y="-2745"/>
                      <a:pt x="13498" y="1541"/>
                    </a:cubicBezTo>
                    <a:lnTo>
                      <a:pt x="906256" y="517986"/>
                    </a:lnTo>
                    <a:cubicBezTo>
                      <a:pt x="914574" y="524052"/>
                      <a:pt x="919574" y="533680"/>
                      <a:pt x="919754" y="543990"/>
                    </a:cubicBezTo>
                    <a:lnTo>
                      <a:pt x="919754" y="606378"/>
                    </a:lnTo>
                    <a:cubicBezTo>
                      <a:pt x="919754" y="616380"/>
                      <a:pt x="913671" y="621047"/>
                      <a:pt x="906256" y="61666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7" name="Google Shape;3840;p38">
                <a:extLst>
                  <a:ext uri="{FF2B5EF4-FFF2-40B4-BE49-F238E27FC236}">
                    <a16:creationId xmlns:a16="http://schemas.microsoft.com/office/drawing/2014/main" id="{70AE2A22-DE00-473E-A504-F8E504A99454}"/>
                  </a:ext>
                </a:extLst>
              </p:cNvPr>
              <p:cNvSpPr/>
              <p:nvPr/>
            </p:nvSpPr>
            <p:spPr>
              <a:xfrm>
                <a:off x="5766158" y="1584712"/>
                <a:ext cx="686298" cy="451951"/>
              </a:xfrm>
              <a:custGeom>
                <a:avLst/>
                <a:gdLst/>
                <a:ahLst/>
                <a:cxnLst/>
                <a:rect l="l" t="t" r="r" b="b"/>
                <a:pathLst>
                  <a:path w="686298" h="451951" extrusionOk="0">
                    <a:moveTo>
                      <a:pt x="672991" y="450304"/>
                    </a:moveTo>
                    <a:lnTo>
                      <a:pt x="13593" y="68827"/>
                    </a:lnTo>
                    <a:cubicBezTo>
                      <a:pt x="5199" y="62853"/>
                      <a:pt x="152" y="53231"/>
                      <a:pt x="0" y="42919"/>
                    </a:cubicBezTo>
                    <a:lnTo>
                      <a:pt x="0" y="11868"/>
                    </a:lnTo>
                    <a:cubicBezTo>
                      <a:pt x="0" y="2343"/>
                      <a:pt x="6084" y="-2801"/>
                      <a:pt x="13593" y="1581"/>
                    </a:cubicBezTo>
                    <a:lnTo>
                      <a:pt x="672991" y="383057"/>
                    </a:lnTo>
                    <a:cubicBezTo>
                      <a:pt x="681261" y="389103"/>
                      <a:pt x="686194" y="398708"/>
                      <a:pt x="686299" y="408965"/>
                    </a:cubicBezTo>
                    <a:lnTo>
                      <a:pt x="686299" y="440017"/>
                    </a:lnTo>
                    <a:cubicBezTo>
                      <a:pt x="686299" y="450018"/>
                      <a:pt x="680405" y="454685"/>
                      <a:pt x="672991" y="45030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8" name="Google Shape;3841;p38">
                <a:extLst>
                  <a:ext uri="{FF2B5EF4-FFF2-40B4-BE49-F238E27FC236}">
                    <a16:creationId xmlns:a16="http://schemas.microsoft.com/office/drawing/2014/main" id="{E2A6EF40-1CEE-4E49-B028-5BA2CE703896}"/>
                  </a:ext>
                </a:extLst>
              </p:cNvPr>
              <p:cNvSpPr/>
              <p:nvPr/>
            </p:nvSpPr>
            <p:spPr>
              <a:xfrm>
                <a:off x="5766158" y="1702632"/>
                <a:ext cx="686488" cy="451759"/>
              </a:xfrm>
              <a:custGeom>
                <a:avLst/>
                <a:gdLst/>
                <a:ahLst/>
                <a:cxnLst/>
                <a:rect l="l" t="t" r="r" b="b"/>
                <a:pathLst>
                  <a:path w="686488" h="451759" extrusionOk="0">
                    <a:moveTo>
                      <a:pt x="672991" y="450018"/>
                    </a:moveTo>
                    <a:lnTo>
                      <a:pt x="13593" y="69018"/>
                    </a:lnTo>
                    <a:cubicBezTo>
                      <a:pt x="5199" y="63044"/>
                      <a:pt x="152" y="53422"/>
                      <a:pt x="0" y="43110"/>
                    </a:cubicBezTo>
                    <a:lnTo>
                      <a:pt x="0" y="11868"/>
                    </a:lnTo>
                    <a:cubicBezTo>
                      <a:pt x="0" y="2343"/>
                      <a:pt x="6084" y="-2801"/>
                      <a:pt x="13593" y="1581"/>
                    </a:cubicBezTo>
                    <a:lnTo>
                      <a:pt x="672991" y="383343"/>
                    </a:lnTo>
                    <a:cubicBezTo>
                      <a:pt x="681337" y="389344"/>
                      <a:pt x="686337" y="398964"/>
                      <a:pt x="686489" y="409251"/>
                    </a:cubicBezTo>
                    <a:lnTo>
                      <a:pt x="686489" y="440302"/>
                    </a:lnTo>
                    <a:cubicBezTo>
                      <a:pt x="686299" y="450018"/>
                      <a:pt x="680405" y="454495"/>
                      <a:pt x="672991" y="45001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9" name="Google Shape;3842;p38">
                <a:extLst>
                  <a:ext uri="{FF2B5EF4-FFF2-40B4-BE49-F238E27FC236}">
                    <a16:creationId xmlns:a16="http://schemas.microsoft.com/office/drawing/2014/main" id="{ABE5D7D3-3D81-4FC3-8B9C-C7FDAAE331AB}"/>
                  </a:ext>
                </a:extLst>
              </p:cNvPr>
              <p:cNvSpPr/>
              <p:nvPr/>
            </p:nvSpPr>
            <p:spPr>
              <a:xfrm>
                <a:off x="5766158" y="1820170"/>
                <a:ext cx="562156" cy="379997"/>
              </a:xfrm>
              <a:custGeom>
                <a:avLst/>
                <a:gdLst/>
                <a:ahLst/>
                <a:cxnLst/>
                <a:rect l="l" t="t" r="r" b="b"/>
                <a:pathLst>
                  <a:path w="562156" h="379997" extrusionOk="0">
                    <a:moveTo>
                      <a:pt x="548564" y="378390"/>
                    </a:moveTo>
                    <a:lnTo>
                      <a:pt x="13593" y="68827"/>
                    </a:lnTo>
                    <a:cubicBezTo>
                      <a:pt x="5199" y="62853"/>
                      <a:pt x="152" y="53231"/>
                      <a:pt x="0" y="42919"/>
                    </a:cubicBezTo>
                    <a:lnTo>
                      <a:pt x="0" y="11868"/>
                    </a:lnTo>
                    <a:cubicBezTo>
                      <a:pt x="0" y="2343"/>
                      <a:pt x="6084" y="-2801"/>
                      <a:pt x="13593" y="1581"/>
                    </a:cubicBezTo>
                    <a:lnTo>
                      <a:pt x="548564" y="311048"/>
                    </a:lnTo>
                    <a:cubicBezTo>
                      <a:pt x="556948" y="317077"/>
                      <a:pt x="561985" y="326717"/>
                      <a:pt x="562157" y="337051"/>
                    </a:cubicBezTo>
                    <a:lnTo>
                      <a:pt x="562157" y="368103"/>
                    </a:lnTo>
                    <a:cubicBezTo>
                      <a:pt x="562157" y="378104"/>
                      <a:pt x="556073" y="382676"/>
                      <a:pt x="548564" y="3783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0" name="Google Shape;3843;p38">
                <a:extLst>
                  <a:ext uri="{FF2B5EF4-FFF2-40B4-BE49-F238E27FC236}">
                    <a16:creationId xmlns:a16="http://schemas.microsoft.com/office/drawing/2014/main" id="{D9EF6B3F-A5BD-44EE-876E-F850AFC2CD5A}"/>
                  </a:ext>
                </a:extLst>
              </p:cNvPr>
              <p:cNvSpPr/>
              <p:nvPr/>
            </p:nvSpPr>
            <p:spPr>
              <a:xfrm>
                <a:off x="5762166" y="2639293"/>
                <a:ext cx="919754" cy="618340"/>
              </a:xfrm>
              <a:custGeom>
                <a:avLst/>
                <a:gdLst/>
                <a:ahLst/>
                <a:cxnLst/>
                <a:rect l="l" t="t" r="r" b="b"/>
                <a:pathLst>
                  <a:path w="919754" h="618340" extrusionOk="0">
                    <a:moveTo>
                      <a:pt x="906256" y="616732"/>
                    </a:moveTo>
                    <a:lnTo>
                      <a:pt x="13498" y="100287"/>
                    </a:lnTo>
                    <a:cubicBezTo>
                      <a:pt x="5142" y="94248"/>
                      <a:pt x="133" y="84609"/>
                      <a:pt x="0" y="74284"/>
                    </a:cubicBezTo>
                    <a:lnTo>
                      <a:pt x="0" y="11895"/>
                    </a:lnTo>
                    <a:cubicBezTo>
                      <a:pt x="0" y="1894"/>
                      <a:pt x="5988" y="-2678"/>
                      <a:pt x="13498" y="1608"/>
                    </a:cubicBezTo>
                    <a:lnTo>
                      <a:pt x="906256" y="518053"/>
                    </a:lnTo>
                    <a:cubicBezTo>
                      <a:pt x="914574" y="524121"/>
                      <a:pt x="919574" y="533751"/>
                      <a:pt x="919754" y="544057"/>
                    </a:cubicBezTo>
                    <a:lnTo>
                      <a:pt x="919754" y="606445"/>
                    </a:lnTo>
                    <a:cubicBezTo>
                      <a:pt x="919754" y="616447"/>
                      <a:pt x="913671" y="621019"/>
                      <a:pt x="906256" y="61673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1" name="Google Shape;3844;p38">
                <a:extLst>
                  <a:ext uri="{FF2B5EF4-FFF2-40B4-BE49-F238E27FC236}">
                    <a16:creationId xmlns:a16="http://schemas.microsoft.com/office/drawing/2014/main" id="{2BE4C8EE-F503-4A23-A5A0-C8F191A5D546}"/>
                  </a:ext>
                </a:extLst>
              </p:cNvPr>
              <p:cNvSpPr/>
              <p:nvPr/>
            </p:nvSpPr>
            <p:spPr>
              <a:xfrm>
                <a:off x="5766158" y="2821069"/>
                <a:ext cx="686488" cy="451519"/>
              </a:xfrm>
              <a:custGeom>
                <a:avLst/>
                <a:gdLst/>
                <a:ahLst/>
                <a:cxnLst/>
                <a:rect l="l" t="t" r="r" b="b"/>
                <a:pathLst>
                  <a:path w="686488" h="451519" extrusionOk="0">
                    <a:moveTo>
                      <a:pt x="672991" y="449910"/>
                    </a:moveTo>
                    <a:lnTo>
                      <a:pt x="13593" y="68910"/>
                    </a:lnTo>
                    <a:cubicBezTo>
                      <a:pt x="5209" y="62881"/>
                      <a:pt x="171" y="53242"/>
                      <a:pt x="0" y="42907"/>
                    </a:cubicBezTo>
                    <a:lnTo>
                      <a:pt x="0" y="11856"/>
                    </a:lnTo>
                    <a:cubicBezTo>
                      <a:pt x="0" y="1854"/>
                      <a:pt x="6084" y="-2718"/>
                      <a:pt x="13593" y="1664"/>
                    </a:cubicBezTo>
                    <a:lnTo>
                      <a:pt x="672991" y="382664"/>
                    </a:lnTo>
                    <a:cubicBezTo>
                      <a:pt x="681308" y="388731"/>
                      <a:pt x="686308" y="398361"/>
                      <a:pt x="686489" y="408667"/>
                    </a:cubicBezTo>
                    <a:lnTo>
                      <a:pt x="686489" y="439719"/>
                    </a:lnTo>
                    <a:cubicBezTo>
                      <a:pt x="686299" y="449625"/>
                      <a:pt x="680405" y="454197"/>
                      <a:pt x="672991" y="44991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2" name="Google Shape;3845;p38">
                <a:extLst>
                  <a:ext uri="{FF2B5EF4-FFF2-40B4-BE49-F238E27FC236}">
                    <a16:creationId xmlns:a16="http://schemas.microsoft.com/office/drawing/2014/main" id="{6392C73B-82E2-412F-9285-5B84FAA8145B}"/>
                  </a:ext>
                </a:extLst>
              </p:cNvPr>
              <p:cNvSpPr/>
              <p:nvPr/>
            </p:nvSpPr>
            <p:spPr>
              <a:xfrm>
                <a:off x="5766158" y="2938486"/>
                <a:ext cx="686488" cy="451826"/>
              </a:xfrm>
              <a:custGeom>
                <a:avLst/>
                <a:gdLst/>
                <a:ahLst/>
                <a:cxnLst/>
                <a:rect l="l" t="t" r="r" b="b"/>
                <a:pathLst>
                  <a:path w="686488" h="451826" extrusionOk="0">
                    <a:moveTo>
                      <a:pt x="672991" y="450223"/>
                    </a:moveTo>
                    <a:lnTo>
                      <a:pt x="13593" y="68747"/>
                    </a:lnTo>
                    <a:cubicBezTo>
                      <a:pt x="5228" y="62756"/>
                      <a:pt x="190" y="53145"/>
                      <a:pt x="0" y="42839"/>
                    </a:cubicBezTo>
                    <a:lnTo>
                      <a:pt x="0" y="11787"/>
                    </a:lnTo>
                    <a:cubicBezTo>
                      <a:pt x="0" y="2262"/>
                      <a:pt x="6084" y="-2786"/>
                      <a:pt x="13593" y="1595"/>
                    </a:cubicBezTo>
                    <a:lnTo>
                      <a:pt x="672991" y="382595"/>
                    </a:lnTo>
                    <a:cubicBezTo>
                      <a:pt x="681308" y="388663"/>
                      <a:pt x="686308" y="398293"/>
                      <a:pt x="686489" y="408599"/>
                    </a:cubicBezTo>
                    <a:lnTo>
                      <a:pt x="686489" y="439650"/>
                    </a:lnTo>
                    <a:cubicBezTo>
                      <a:pt x="686299" y="449937"/>
                      <a:pt x="680405" y="454509"/>
                      <a:pt x="672991" y="450223"/>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3" name="Google Shape;3846;p38">
                <a:extLst>
                  <a:ext uri="{FF2B5EF4-FFF2-40B4-BE49-F238E27FC236}">
                    <a16:creationId xmlns:a16="http://schemas.microsoft.com/office/drawing/2014/main" id="{7B9DA703-43FF-40BC-8732-684FB6291C8A}"/>
                  </a:ext>
                </a:extLst>
              </p:cNvPr>
              <p:cNvSpPr/>
              <p:nvPr/>
            </p:nvSpPr>
            <p:spPr>
              <a:xfrm>
                <a:off x="5766158" y="3056051"/>
                <a:ext cx="562156" cy="379920"/>
              </a:xfrm>
              <a:custGeom>
                <a:avLst/>
                <a:gdLst/>
                <a:ahLst/>
                <a:cxnLst/>
                <a:rect l="l" t="t" r="r" b="b"/>
                <a:pathLst>
                  <a:path w="562156" h="379920" extrusionOk="0">
                    <a:moveTo>
                      <a:pt x="548564" y="378378"/>
                    </a:moveTo>
                    <a:lnTo>
                      <a:pt x="13593" y="68910"/>
                    </a:lnTo>
                    <a:cubicBezTo>
                      <a:pt x="5199" y="62900"/>
                      <a:pt x="152" y="53242"/>
                      <a:pt x="0" y="42907"/>
                    </a:cubicBezTo>
                    <a:lnTo>
                      <a:pt x="0" y="11856"/>
                    </a:lnTo>
                    <a:cubicBezTo>
                      <a:pt x="0" y="1854"/>
                      <a:pt x="6084" y="-2718"/>
                      <a:pt x="13593" y="1664"/>
                    </a:cubicBezTo>
                    <a:lnTo>
                      <a:pt x="548564" y="311131"/>
                    </a:lnTo>
                    <a:cubicBezTo>
                      <a:pt x="556948" y="317161"/>
                      <a:pt x="561985" y="326800"/>
                      <a:pt x="562157" y="337134"/>
                    </a:cubicBezTo>
                    <a:lnTo>
                      <a:pt x="562157" y="368186"/>
                    </a:lnTo>
                    <a:cubicBezTo>
                      <a:pt x="562157" y="378187"/>
                      <a:pt x="556073" y="382473"/>
                      <a:pt x="548564" y="3783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4" name="Google Shape;3847;p38">
                <a:extLst>
                  <a:ext uri="{FF2B5EF4-FFF2-40B4-BE49-F238E27FC236}">
                    <a16:creationId xmlns:a16="http://schemas.microsoft.com/office/drawing/2014/main" id="{85977B3F-0E84-4C16-828C-C441203B4BE6}"/>
                  </a:ext>
                </a:extLst>
              </p:cNvPr>
              <p:cNvSpPr/>
              <p:nvPr/>
            </p:nvSpPr>
            <p:spPr>
              <a:xfrm>
                <a:off x="6897600" y="3332192"/>
                <a:ext cx="1250451" cy="1162368"/>
              </a:xfrm>
              <a:custGeom>
                <a:avLst/>
                <a:gdLst/>
                <a:ahLst/>
                <a:cxnLst/>
                <a:rect l="l" t="t" r="r" b="b"/>
                <a:pathLst>
                  <a:path w="1250451" h="1162368" extrusionOk="0">
                    <a:moveTo>
                      <a:pt x="9696" y="77186"/>
                    </a:moveTo>
                    <a:cubicBezTo>
                      <a:pt x="9696" y="77186"/>
                      <a:pt x="108173" y="160053"/>
                      <a:pt x="250376" y="46896"/>
                    </a:cubicBezTo>
                    <a:cubicBezTo>
                      <a:pt x="351895" y="-36543"/>
                      <a:pt x="442672" y="11082"/>
                      <a:pt x="493242" y="39657"/>
                    </a:cubicBezTo>
                    <a:cubicBezTo>
                      <a:pt x="543811" y="68232"/>
                      <a:pt x="616813" y="85758"/>
                      <a:pt x="755879" y="337409"/>
                    </a:cubicBezTo>
                    <a:cubicBezTo>
                      <a:pt x="755879" y="337409"/>
                      <a:pt x="801125" y="416276"/>
                      <a:pt x="875839" y="459519"/>
                    </a:cubicBezTo>
                    <a:cubicBezTo>
                      <a:pt x="950552" y="502763"/>
                      <a:pt x="986483" y="481617"/>
                      <a:pt x="1045227" y="392844"/>
                    </a:cubicBezTo>
                    <a:cubicBezTo>
                      <a:pt x="1103971" y="304071"/>
                      <a:pt x="1142469" y="205773"/>
                      <a:pt x="1250452" y="269972"/>
                    </a:cubicBezTo>
                    <a:lnTo>
                      <a:pt x="1250452" y="1162369"/>
                    </a:lnTo>
                    <a:lnTo>
                      <a:pt x="0" y="439707"/>
                    </a:lnTo>
                    <a:lnTo>
                      <a:pt x="0" y="71375"/>
                    </a:lnTo>
                    <a:close/>
                  </a:path>
                </a:pathLst>
              </a:custGeom>
              <a:solidFill>
                <a:srgbClr val="F5F6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5" name="Google Shape;3848;p38">
                <a:extLst>
                  <a:ext uri="{FF2B5EF4-FFF2-40B4-BE49-F238E27FC236}">
                    <a16:creationId xmlns:a16="http://schemas.microsoft.com/office/drawing/2014/main" id="{806D1231-CF98-43A9-AA4C-2CBAAC318266}"/>
                  </a:ext>
                </a:extLst>
              </p:cNvPr>
              <p:cNvSpPr/>
              <p:nvPr/>
            </p:nvSpPr>
            <p:spPr>
              <a:xfrm>
                <a:off x="5766443" y="2003281"/>
                <a:ext cx="882682" cy="1029375"/>
              </a:xfrm>
              <a:custGeom>
                <a:avLst/>
                <a:gdLst/>
                <a:ahLst/>
                <a:cxnLst/>
                <a:rect l="l" t="t" r="r" b="b"/>
                <a:pathLst>
                  <a:path w="882682" h="1029375" extrusionOk="0">
                    <a:moveTo>
                      <a:pt x="869090" y="1027764"/>
                    </a:moveTo>
                    <a:lnTo>
                      <a:pt x="13593" y="532464"/>
                    </a:lnTo>
                    <a:cubicBezTo>
                      <a:pt x="5209" y="526435"/>
                      <a:pt x="171" y="516796"/>
                      <a:pt x="0" y="506461"/>
                    </a:cubicBezTo>
                    <a:lnTo>
                      <a:pt x="0" y="11828"/>
                    </a:lnTo>
                    <a:cubicBezTo>
                      <a:pt x="0" y="2303"/>
                      <a:pt x="6084" y="-2745"/>
                      <a:pt x="13593" y="1541"/>
                    </a:cubicBezTo>
                    <a:lnTo>
                      <a:pt x="869090" y="496841"/>
                    </a:lnTo>
                    <a:cubicBezTo>
                      <a:pt x="877474" y="502870"/>
                      <a:pt x="882512" y="512510"/>
                      <a:pt x="882683" y="522844"/>
                    </a:cubicBezTo>
                    <a:lnTo>
                      <a:pt x="882683" y="1017668"/>
                    </a:lnTo>
                    <a:cubicBezTo>
                      <a:pt x="882683" y="1027479"/>
                      <a:pt x="876599" y="1032051"/>
                      <a:pt x="869090" y="102776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6" name="Google Shape;3849;p38">
                <a:extLst>
                  <a:ext uri="{FF2B5EF4-FFF2-40B4-BE49-F238E27FC236}">
                    <a16:creationId xmlns:a16="http://schemas.microsoft.com/office/drawing/2014/main" id="{77594DB4-2ED0-4862-968D-395EA61857E6}"/>
                  </a:ext>
                </a:extLst>
              </p:cNvPr>
              <p:cNvSpPr/>
              <p:nvPr/>
            </p:nvSpPr>
            <p:spPr>
              <a:xfrm>
                <a:off x="6897600" y="3388613"/>
                <a:ext cx="1250451" cy="1106424"/>
              </a:xfrm>
              <a:custGeom>
                <a:avLst/>
                <a:gdLst/>
                <a:ahLst/>
                <a:cxnLst/>
                <a:rect l="l" t="t" r="r" b="b"/>
                <a:pathLst>
                  <a:path w="1250451" h="1106424" extrusionOk="0">
                    <a:moveTo>
                      <a:pt x="0" y="0"/>
                    </a:moveTo>
                    <a:lnTo>
                      <a:pt x="0" y="383096"/>
                    </a:lnTo>
                    <a:lnTo>
                      <a:pt x="1250452" y="1106424"/>
                    </a:lnTo>
                    <a:lnTo>
                      <a:pt x="1250452" y="214027"/>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7" name="Google Shape;3850;p38">
                <a:extLst>
                  <a:ext uri="{FF2B5EF4-FFF2-40B4-BE49-F238E27FC236}">
                    <a16:creationId xmlns:a16="http://schemas.microsoft.com/office/drawing/2014/main" id="{B826DD64-198F-4D19-92B5-C28EA48CB249}"/>
                  </a:ext>
                </a:extLst>
              </p:cNvPr>
              <p:cNvSpPr/>
              <p:nvPr/>
            </p:nvSpPr>
            <p:spPr>
              <a:xfrm>
                <a:off x="7389036" y="3376326"/>
                <a:ext cx="9505" cy="678751"/>
              </a:xfrm>
              <a:custGeom>
                <a:avLst/>
                <a:gdLst/>
                <a:ahLst/>
                <a:cxnLst/>
                <a:rect l="l" t="t" r="r" b="b"/>
                <a:pathLst>
                  <a:path w="9505" h="678751" extrusionOk="0">
                    <a:moveTo>
                      <a:pt x="0" y="0"/>
                    </a:moveTo>
                    <a:lnTo>
                      <a:pt x="0" y="678752"/>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8" name="Google Shape;3851;p38">
                <a:extLst>
                  <a:ext uri="{FF2B5EF4-FFF2-40B4-BE49-F238E27FC236}">
                    <a16:creationId xmlns:a16="http://schemas.microsoft.com/office/drawing/2014/main" id="{2133A163-2603-4289-8074-3B4B814C0BF5}"/>
                  </a:ext>
                </a:extLst>
              </p:cNvPr>
              <p:cNvSpPr/>
              <p:nvPr/>
            </p:nvSpPr>
            <p:spPr>
              <a:xfrm>
                <a:off x="7771633" y="3805618"/>
                <a:ext cx="9505" cy="470725"/>
              </a:xfrm>
              <a:custGeom>
                <a:avLst/>
                <a:gdLst/>
                <a:ahLst/>
                <a:cxnLst/>
                <a:rect l="l" t="t" r="r" b="b"/>
                <a:pathLst>
                  <a:path w="9505" h="470725" extrusionOk="0">
                    <a:moveTo>
                      <a:pt x="0" y="0"/>
                    </a:moveTo>
                    <a:lnTo>
                      <a:pt x="0" y="470725"/>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9" name="Google Shape;3852;p38">
                <a:extLst>
                  <a:ext uri="{FF2B5EF4-FFF2-40B4-BE49-F238E27FC236}">
                    <a16:creationId xmlns:a16="http://schemas.microsoft.com/office/drawing/2014/main" id="{5F2F4CBE-6C8E-44C5-A423-DF551067D435}"/>
                  </a:ext>
                </a:extLst>
              </p:cNvPr>
              <p:cNvSpPr/>
              <p:nvPr/>
            </p:nvSpPr>
            <p:spPr>
              <a:xfrm>
                <a:off x="6897600" y="3332663"/>
                <a:ext cx="1250451" cy="479359"/>
              </a:xfrm>
              <a:custGeom>
                <a:avLst/>
                <a:gdLst/>
                <a:ahLst/>
                <a:cxnLst/>
                <a:rect l="l" t="t" r="r" b="b"/>
                <a:pathLst>
                  <a:path w="1250451" h="479359" extrusionOk="0">
                    <a:moveTo>
                      <a:pt x="0" y="70905"/>
                    </a:moveTo>
                    <a:cubicBezTo>
                      <a:pt x="221859" y="208732"/>
                      <a:pt x="253227" y="-102831"/>
                      <a:pt x="494953" y="36996"/>
                    </a:cubicBezTo>
                    <a:cubicBezTo>
                      <a:pt x="736678" y="176823"/>
                      <a:pt x="703314" y="359036"/>
                      <a:pt x="881732" y="462288"/>
                    </a:cubicBezTo>
                    <a:cubicBezTo>
                      <a:pt x="1060151" y="565538"/>
                      <a:pt x="1064333" y="162250"/>
                      <a:pt x="1250452" y="269978"/>
                    </a:cubicBezTo>
                  </a:path>
                </a:pathLst>
              </a:custGeom>
              <a:noFill/>
              <a:ln w="14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0" name="Google Shape;3853;p38">
                <a:extLst>
                  <a:ext uri="{FF2B5EF4-FFF2-40B4-BE49-F238E27FC236}">
                    <a16:creationId xmlns:a16="http://schemas.microsoft.com/office/drawing/2014/main" id="{20D2C424-C71B-47C8-B0C9-968266F64FEA}"/>
                  </a:ext>
                </a:extLst>
              </p:cNvPr>
              <p:cNvSpPr/>
              <p:nvPr/>
            </p:nvSpPr>
            <p:spPr>
              <a:xfrm rot="-1801764">
                <a:off x="7364922" y="3334621"/>
                <a:ext cx="48054" cy="83555"/>
              </a:xfrm>
              <a:custGeom>
                <a:avLst/>
                <a:gdLst/>
                <a:ahLst/>
                <a:cxnLst/>
                <a:rect l="l" t="t" r="r" b="b"/>
                <a:pathLst>
                  <a:path w="48097" h="83629" extrusionOk="0">
                    <a:moveTo>
                      <a:pt x="48098" y="41815"/>
                    </a:moveTo>
                    <a:cubicBezTo>
                      <a:pt x="48098" y="64908"/>
                      <a:pt x="37331" y="83629"/>
                      <a:pt x="24049" y="83629"/>
                    </a:cubicBezTo>
                    <a:cubicBezTo>
                      <a:pt x="10767" y="83629"/>
                      <a:pt x="0" y="64908"/>
                      <a:pt x="0" y="41815"/>
                    </a:cubicBezTo>
                    <a:cubicBezTo>
                      <a:pt x="0" y="18721"/>
                      <a:pt x="10767" y="0"/>
                      <a:pt x="24049" y="0"/>
                    </a:cubicBezTo>
                    <a:cubicBezTo>
                      <a:pt x="37331" y="0"/>
                      <a:pt x="48098" y="18721"/>
                      <a:pt x="48098" y="418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1" name="Google Shape;3854;p38">
                <a:extLst>
                  <a:ext uri="{FF2B5EF4-FFF2-40B4-BE49-F238E27FC236}">
                    <a16:creationId xmlns:a16="http://schemas.microsoft.com/office/drawing/2014/main" id="{1437BBCA-1203-4895-B878-EA1F95F0C20F}"/>
                  </a:ext>
                </a:extLst>
              </p:cNvPr>
              <p:cNvSpPr/>
              <p:nvPr/>
            </p:nvSpPr>
            <p:spPr>
              <a:xfrm rot="-1790023">
                <a:off x="8141346" y="3571007"/>
                <a:ext cx="48265" cy="83920"/>
              </a:xfrm>
              <a:custGeom>
                <a:avLst/>
                <a:gdLst/>
                <a:ahLst/>
                <a:cxnLst/>
                <a:rect l="l" t="t" r="r" b="b"/>
                <a:pathLst>
                  <a:path w="48263" h="83917" extrusionOk="0">
                    <a:moveTo>
                      <a:pt x="48265" y="41960"/>
                    </a:moveTo>
                    <a:cubicBezTo>
                      <a:pt x="48265" y="65133"/>
                      <a:pt x="37461" y="83919"/>
                      <a:pt x="24134" y="83919"/>
                    </a:cubicBezTo>
                    <a:cubicBezTo>
                      <a:pt x="10806" y="83919"/>
                      <a:pt x="2" y="65133"/>
                      <a:pt x="2" y="41960"/>
                    </a:cubicBezTo>
                    <a:cubicBezTo>
                      <a:pt x="2" y="18787"/>
                      <a:pt x="10806" y="1"/>
                      <a:pt x="24134" y="1"/>
                    </a:cubicBezTo>
                    <a:cubicBezTo>
                      <a:pt x="37461" y="1"/>
                      <a:pt x="48265" y="18787"/>
                      <a:pt x="48265" y="419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2" name="Google Shape;3855;p38">
                <a:extLst>
                  <a:ext uri="{FF2B5EF4-FFF2-40B4-BE49-F238E27FC236}">
                    <a16:creationId xmlns:a16="http://schemas.microsoft.com/office/drawing/2014/main" id="{3F5529BE-A0D5-4C5D-B784-917A96A30F37}"/>
                  </a:ext>
                </a:extLst>
              </p:cNvPr>
              <p:cNvSpPr/>
              <p:nvPr/>
            </p:nvSpPr>
            <p:spPr>
              <a:xfrm rot="-1790023">
                <a:off x="7763340" y="3766404"/>
                <a:ext cx="48265" cy="83920"/>
              </a:xfrm>
              <a:custGeom>
                <a:avLst/>
                <a:gdLst/>
                <a:ahLst/>
                <a:cxnLst/>
                <a:rect l="l" t="t" r="r" b="b"/>
                <a:pathLst>
                  <a:path w="48263" h="83917" extrusionOk="0">
                    <a:moveTo>
                      <a:pt x="48265" y="41960"/>
                    </a:moveTo>
                    <a:cubicBezTo>
                      <a:pt x="48265" y="65133"/>
                      <a:pt x="37461" y="83919"/>
                      <a:pt x="24133" y="83919"/>
                    </a:cubicBezTo>
                    <a:cubicBezTo>
                      <a:pt x="10806" y="83919"/>
                      <a:pt x="2" y="65133"/>
                      <a:pt x="2" y="41960"/>
                    </a:cubicBezTo>
                    <a:cubicBezTo>
                      <a:pt x="2" y="18787"/>
                      <a:pt x="10806" y="1"/>
                      <a:pt x="24133" y="1"/>
                    </a:cubicBezTo>
                    <a:cubicBezTo>
                      <a:pt x="37461" y="1"/>
                      <a:pt x="48265" y="18787"/>
                      <a:pt x="48265" y="419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3" name="Google Shape;3856;p38">
                <a:extLst>
                  <a:ext uri="{FF2B5EF4-FFF2-40B4-BE49-F238E27FC236}">
                    <a16:creationId xmlns:a16="http://schemas.microsoft.com/office/drawing/2014/main" id="{E5A43BF9-4251-4F58-930C-16807E16F85E}"/>
                  </a:ext>
                </a:extLst>
              </p:cNvPr>
              <p:cNvSpPr/>
              <p:nvPr/>
            </p:nvSpPr>
            <p:spPr>
              <a:xfrm rot="-1801764">
                <a:off x="6873548" y="3361832"/>
                <a:ext cx="48054" cy="83555"/>
              </a:xfrm>
              <a:custGeom>
                <a:avLst/>
                <a:gdLst/>
                <a:ahLst/>
                <a:cxnLst/>
                <a:rect l="l" t="t" r="r" b="b"/>
                <a:pathLst>
                  <a:path w="48097" h="83629" extrusionOk="0">
                    <a:moveTo>
                      <a:pt x="48098" y="41815"/>
                    </a:moveTo>
                    <a:cubicBezTo>
                      <a:pt x="48098" y="64908"/>
                      <a:pt x="37331" y="83629"/>
                      <a:pt x="24049" y="83629"/>
                    </a:cubicBezTo>
                    <a:cubicBezTo>
                      <a:pt x="10767" y="83629"/>
                      <a:pt x="0" y="64908"/>
                      <a:pt x="0" y="41815"/>
                    </a:cubicBezTo>
                    <a:cubicBezTo>
                      <a:pt x="0" y="18721"/>
                      <a:pt x="10767" y="0"/>
                      <a:pt x="24049" y="0"/>
                    </a:cubicBezTo>
                    <a:cubicBezTo>
                      <a:pt x="37331" y="0"/>
                      <a:pt x="48098" y="18721"/>
                      <a:pt x="48098" y="418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4" name="Google Shape;3857;p38">
                <a:extLst>
                  <a:ext uri="{FF2B5EF4-FFF2-40B4-BE49-F238E27FC236}">
                    <a16:creationId xmlns:a16="http://schemas.microsoft.com/office/drawing/2014/main" id="{E9DE2D75-D691-42A3-A86D-BB62010963F9}"/>
                  </a:ext>
                </a:extLst>
              </p:cNvPr>
              <p:cNvSpPr/>
              <p:nvPr/>
            </p:nvSpPr>
            <p:spPr>
              <a:xfrm>
                <a:off x="6868038" y="2430219"/>
                <a:ext cx="78705" cy="316778"/>
              </a:xfrm>
              <a:custGeom>
                <a:avLst/>
                <a:gdLst/>
                <a:ahLst/>
                <a:cxnLst/>
                <a:rect l="l" t="t" r="r" b="b"/>
                <a:pathLst>
                  <a:path w="78705" h="316778" extrusionOk="0">
                    <a:moveTo>
                      <a:pt x="64828" y="315171"/>
                    </a:moveTo>
                    <a:lnTo>
                      <a:pt x="13593" y="285548"/>
                    </a:lnTo>
                    <a:cubicBezTo>
                      <a:pt x="5209" y="279519"/>
                      <a:pt x="171" y="269880"/>
                      <a:pt x="0" y="259545"/>
                    </a:cubicBezTo>
                    <a:lnTo>
                      <a:pt x="0" y="11895"/>
                    </a:lnTo>
                    <a:cubicBezTo>
                      <a:pt x="0" y="1894"/>
                      <a:pt x="6083" y="-2678"/>
                      <a:pt x="13593" y="1608"/>
                    </a:cubicBezTo>
                    <a:lnTo>
                      <a:pt x="64828" y="31326"/>
                    </a:lnTo>
                    <a:cubicBezTo>
                      <a:pt x="73193" y="37136"/>
                      <a:pt x="78335" y="46566"/>
                      <a:pt x="78706" y="56758"/>
                    </a:cubicBezTo>
                    <a:lnTo>
                      <a:pt x="78706" y="304884"/>
                    </a:lnTo>
                    <a:cubicBezTo>
                      <a:pt x="78706" y="314885"/>
                      <a:pt x="72337" y="319457"/>
                      <a:pt x="64828" y="3151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5" name="Google Shape;3858;p38">
                <a:extLst>
                  <a:ext uri="{FF2B5EF4-FFF2-40B4-BE49-F238E27FC236}">
                    <a16:creationId xmlns:a16="http://schemas.microsoft.com/office/drawing/2014/main" id="{7ECA769D-5349-40EE-84C1-72D21573E3E3}"/>
                  </a:ext>
                </a:extLst>
              </p:cNvPr>
              <p:cNvSpPr/>
              <p:nvPr/>
            </p:nvSpPr>
            <p:spPr>
              <a:xfrm>
                <a:off x="6986477" y="2241366"/>
                <a:ext cx="78420" cy="573928"/>
              </a:xfrm>
              <a:custGeom>
                <a:avLst/>
                <a:gdLst/>
                <a:ahLst/>
                <a:cxnLst/>
                <a:rect l="l" t="t" r="r" b="b"/>
                <a:pathLst>
                  <a:path w="78420" h="573928" extrusionOk="0">
                    <a:moveTo>
                      <a:pt x="64828" y="572319"/>
                    </a:moveTo>
                    <a:lnTo>
                      <a:pt x="13593" y="542601"/>
                    </a:lnTo>
                    <a:cubicBezTo>
                      <a:pt x="5199" y="536629"/>
                      <a:pt x="152" y="527009"/>
                      <a:pt x="0" y="516693"/>
                    </a:cubicBezTo>
                    <a:lnTo>
                      <a:pt x="0" y="11868"/>
                    </a:lnTo>
                    <a:cubicBezTo>
                      <a:pt x="0" y="2343"/>
                      <a:pt x="6084" y="-2801"/>
                      <a:pt x="13593" y="1581"/>
                    </a:cubicBezTo>
                    <a:lnTo>
                      <a:pt x="64828" y="31299"/>
                    </a:lnTo>
                    <a:cubicBezTo>
                      <a:pt x="73211" y="37328"/>
                      <a:pt x="78249" y="46967"/>
                      <a:pt x="78421" y="57302"/>
                    </a:cubicBezTo>
                    <a:lnTo>
                      <a:pt x="78421" y="562127"/>
                    </a:lnTo>
                    <a:cubicBezTo>
                      <a:pt x="78041" y="572033"/>
                      <a:pt x="71957" y="576605"/>
                      <a:pt x="64828" y="5723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6" name="Google Shape;3859;p38">
                <a:extLst>
                  <a:ext uri="{FF2B5EF4-FFF2-40B4-BE49-F238E27FC236}">
                    <a16:creationId xmlns:a16="http://schemas.microsoft.com/office/drawing/2014/main" id="{EE58A217-9DA0-46A8-B8C2-AA76225BEC7A}"/>
                  </a:ext>
                </a:extLst>
              </p:cNvPr>
              <p:cNvSpPr/>
              <p:nvPr/>
            </p:nvSpPr>
            <p:spPr>
              <a:xfrm>
                <a:off x="7222119" y="2426981"/>
                <a:ext cx="78420" cy="524860"/>
              </a:xfrm>
              <a:custGeom>
                <a:avLst/>
                <a:gdLst/>
                <a:ahLst/>
                <a:cxnLst/>
                <a:rect l="l" t="t" r="r" b="b"/>
                <a:pathLst>
                  <a:path w="78420" h="524860" extrusionOk="0">
                    <a:moveTo>
                      <a:pt x="64828" y="523197"/>
                    </a:moveTo>
                    <a:lnTo>
                      <a:pt x="13593" y="493574"/>
                    </a:lnTo>
                    <a:cubicBezTo>
                      <a:pt x="5181" y="487583"/>
                      <a:pt x="124" y="477915"/>
                      <a:pt x="0" y="467571"/>
                    </a:cubicBezTo>
                    <a:lnTo>
                      <a:pt x="0" y="11895"/>
                    </a:lnTo>
                    <a:cubicBezTo>
                      <a:pt x="0" y="1894"/>
                      <a:pt x="6083" y="-2678"/>
                      <a:pt x="13593" y="1608"/>
                    </a:cubicBezTo>
                    <a:lnTo>
                      <a:pt x="64828" y="31231"/>
                    </a:lnTo>
                    <a:cubicBezTo>
                      <a:pt x="73211" y="37260"/>
                      <a:pt x="78249" y="46899"/>
                      <a:pt x="78421" y="57234"/>
                    </a:cubicBezTo>
                    <a:lnTo>
                      <a:pt x="78421" y="513005"/>
                    </a:lnTo>
                    <a:cubicBezTo>
                      <a:pt x="78421" y="523006"/>
                      <a:pt x="72337" y="527578"/>
                      <a:pt x="64828" y="52319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7" name="Google Shape;3860;p38">
                <a:extLst>
                  <a:ext uri="{FF2B5EF4-FFF2-40B4-BE49-F238E27FC236}">
                    <a16:creationId xmlns:a16="http://schemas.microsoft.com/office/drawing/2014/main" id="{D230DF4B-6801-4712-8341-29659F46C3D5}"/>
                  </a:ext>
                </a:extLst>
              </p:cNvPr>
              <p:cNvSpPr/>
              <p:nvPr/>
            </p:nvSpPr>
            <p:spPr>
              <a:xfrm>
                <a:off x="7340177" y="2573447"/>
                <a:ext cx="78420" cy="446687"/>
              </a:xfrm>
              <a:custGeom>
                <a:avLst/>
                <a:gdLst/>
                <a:ahLst/>
                <a:cxnLst/>
                <a:rect l="l" t="t" r="r" b="b"/>
                <a:pathLst>
                  <a:path w="78420" h="446687" extrusionOk="0">
                    <a:moveTo>
                      <a:pt x="64827" y="445025"/>
                    </a:moveTo>
                    <a:lnTo>
                      <a:pt x="13593" y="415402"/>
                    </a:lnTo>
                    <a:cubicBezTo>
                      <a:pt x="5209" y="409373"/>
                      <a:pt x="171" y="399734"/>
                      <a:pt x="0" y="389399"/>
                    </a:cubicBezTo>
                    <a:lnTo>
                      <a:pt x="0" y="11828"/>
                    </a:lnTo>
                    <a:cubicBezTo>
                      <a:pt x="0" y="2303"/>
                      <a:pt x="6083" y="-2745"/>
                      <a:pt x="13593" y="1541"/>
                    </a:cubicBezTo>
                    <a:lnTo>
                      <a:pt x="64827" y="31259"/>
                    </a:lnTo>
                    <a:cubicBezTo>
                      <a:pt x="73221" y="37231"/>
                      <a:pt x="78268" y="46851"/>
                      <a:pt x="78421" y="57167"/>
                    </a:cubicBezTo>
                    <a:lnTo>
                      <a:pt x="78421" y="434738"/>
                    </a:lnTo>
                    <a:cubicBezTo>
                      <a:pt x="78421" y="444835"/>
                      <a:pt x="72337" y="449406"/>
                      <a:pt x="64827" y="4450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8" name="Google Shape;3861;p38">
                <a:extLst>
                  <a:ext uri="{FF2B5EF4-FFF2-40B4-BE49-F238E27FC236}">
                    <a16:creationId xmlns:a16="http://schemas.microsoft.com/office/drawing/2014/main" id="{4058AC27-9B40-4AEB-A175-A4A7E1DACD62}"/>
                  </a:ext>
                </a:extLst>
              </p:cNvPr>
              <p:cNvSpPr/>
              <p:nvPr/>
            </p:nvSpPr>
            <p:spPr>
              <a:xfrm>
                <a:off x="7575249" y="2900319"/>
                <a:ext cx="78325" cy="255777"/>
              </a:xfrm>
              <a:custGeom>
                <a:avLst/>
                <a:gdLst/>
                <a:ahLst/>
                <a:cxnLst/>
                <a:rect l="l" t="t" r="r" b="b"/>
                <a:pathLst>
                  <a:path w="78325" h="255777" extrusionOk="0">
                    <a:moveTo>
                      <a:pt x="64828" y="254170"/>
                    </a:moveTo>
                    <a:lnTo>
                      <a:pt x="13498" y="224547"/>
                    </a:lnTo>
                    <a:cubicBezTo>
                      <a:pt x="5143" y="218508"/>
                      <a:pt x="133" y="208869"/>
                      <a:pt x="0" y="198544"/>
                    </a:cubicBezTo>
                    <a:lnTo>
                      <a:pt x="0" y="11949"/>
                    </a:lnTo>
                    <a:cubicBezTo>
                      <a:pt x="0" y="1853"/>
                      <a:pt x="5989" y="-2719"/>
                      <a:pt x="13498" y="1662"/>
                    </a:cubicBezTo>
                    <a:lnTo>
                      <a:pt x="64828" y="31285"/>
                    </a:lnTo>
                    <a:cubicBezTo>
                      <a:pt x="73145" y="37352"/>
                      <a:pt x="78145" y="46982"/>
                      <a:pt x="78325" y="57288"/>
                    </a:cubicBezTo>
                    <a:lnTo>
                      <a:pt x="78325" y="243883"/>
                    </a:lnTo>
                    <a:cubicBezTo>
                      <a:pt x="78325" y="253884"/>
                      <a:pt x="72242" y="258456"/>
                      <a:pt x="64828" y="25417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9" name="Google Shape;3862;p38">
                <a:extLst>
                  <a:ext uri="{FF2B5EF4-FFF2-40B4-BE49-F238E27FC236}">
                    <a16:creationId xmlns:a16="http://schemas.microsoft.com/office/drawing/2014/main" id="{7DED22E8-A0A2-4807-84DA-2AFA73846BD3}"/>
                  </a:ext>
                </a:extLst>
              </p:cNvPr>
              <p:cNvSpPr/>
              <p:nvPr/>
            </p:nvSpPr>
            <p:spPr>
              <a:xfrm>
                <a:off x="7693593" y="2520557"/>
                <a:ext cx="78420" cy="703833"/>
              </a:xfrm>
              <a:custGeom>
                <a:avLst/>
                <a:gdLst/>
                <a:ahLst/>
                <a:cxnLst/>
                <a:rect l="l" t="t" r="r" b="b"/>
                <a:pathLst>
                  <a:path w="78420" h="703833" extrusionOk="0">
                    <a:moveTo>
                      <a:pt x="64447" y="702226"/>
                    </a:moveTo>
                    <a:lnTo>
                      <a:pt x="13593" y="672508"/>
                    </a:lnTo>
                    <a:cubicBezTo>
                      <a:pt x="5199" y="666536"/>
                      <a:pt x="152" y="656916"/>
                      <a:pt x="0" y="646600"/>
                    </a:cubicBezTo>
                    <a:lnTo>
                      <a:pt x="0" y="11949"/>
                    </a:lnTo>
                    <a:cubicBezTo>
                      <a:pt x="0" y="1853"/>
                      <a:pt x="6083" y="-2719"/>
                      <a:pt x="13593" y="1662"/>
                    </a:cubicBezTo>
                    <a:lnTo>
                      <a:pt x="64828" y="31285"/>
                    </a:lnTo>
                    <a:cubicBezTo>
                      <a:pt x="73221" y="37305"/>
                      <a:pt x="78268" y="46954"/>
                      <a:pt x="78421" y="57288"/>
                    </a:cubicBezTo>
                    <a:lnTo>
                      <a:pt x="78421" y="691939"/>
                    </a:lnTo>
                    <a:cubicBezTo>
                      <a:pt x="78040" y="701940"/>
                      <a:pt x="71957" y="706512"/>
                      <a:pt x="64447" y="7022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0" name="Google Shape;3863;p38">
                <a:extLst>
                  <a:ext uri="{FF2B5EF4-FFF2-40B4-BE49-F238E27FC236}">
                    <a16:creationId xmlns:a16="http://schemas.microsoft.com/office/drawing/2014/main" id="{7662B9A4-BF5C-4674-8FCF-A796B25599C6}"/>
                  </a:ext>
                </a:extLst>
              </p:cNvPr>
              <p:cNvSpPr/>
              <p:nvPr/>
            </p:nvSpPr>
            <p:spPr>
              <a:xfrm>
                <a:off x="7981135" y="3135165"/>
                <a:ext cx="78420" cy="255818"/>
              </a:xfrm>
              <a:custGeom>
                <a:avLst/>
                <a:gdLst/>
                <a:ahLst/>
                <a:cxnLst/>
                <a:rect l="l" t="t" r="r" b="b"/>
                <a:pathLst>
                  <a:path w="78420" h="255818" extrusionOk="0">
                    <a:moveTo>
                      <a:pt x="64828" y="254211"/>
                    </a:moveTo>
                    <a:lnTo>
                      <a:pt x="13593" y="224493"/>
                    </a:lnTo>
                    <a:cubicBezTo>
                      <a:pt x="5199" y="218521"/>
                      <a:pt x="152" y="208900"/>
                      <a:pt x="0" y="198585"/>
                    </a:cubicBezTo>
                    <a:lnTo>
                      <a:pt x="0" y="11895"/>
                    </a:lnTo>
                    <a:cubicBezTo>
                      <a:pt x="0" y="1894"/>
                      <a:pt x="6083" y="-2678"/>
                      <a:pt x="13593" y="1608"/>
                    </a:cubicBezTo>
                    <a:lnTo>
                      <a:pt x="64828" y="31326"/>
                    </a:lnTo>
                    <a:cubicBezTo>
                      <a:pt x="73240" y="37317"/>
                      <a:pt x="78297" y="46985"/>
                      <a:pt x="78421" y="57329"/>
                    </a:cubicBezTo>
                    <a:lnTo>
                      <a:pt x="78421" y="243924"/>
                    </a:lnTo>
                    <a:cubicBezTo>
                      <a:pt x="78421" y="253925"/>
                      <a:pt x="72337" y="258497"/>
                      <a:pt x="64828" y="25421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1" name="Google Shape;3864;p38">
                <a:extLst>
                  <a:ext uri="{FF2B5EF4-FFF2-40B4-BE49-F238E27FC236}">
                    <a16:creationId xmlns:a16="http://schemas.microsoft.com/office/drawing/2014/main" id="{5210DB24-E6A7-41C6-9264-170971C2DBE2}"/>
                  </a:ext>
                </a:extLst>
              </p:cNvPr>
              <p:cNvSpPr/>
              <p:nvPr/>
            </p:nvSpPr>
            <p:spPr>
              <a:xfrm>
                <a:off x="8099193" y="3142308"/>
                <a:ext cx="78420" cy="316963"/>
              </a:xfrm>
              <a:custGeom>
                <a:avLst/>
                <a:gdLst/>
                <a:ahLst/>
                <a:cxnLst/>
                <a:rect l="l" t="t" r="r" b="b"/>
                <a:pathLst>
                  <a:path w="78420" h="316963" extrusionOk="0">
                    <a:moveTo>
                      <a:pt x="64828" y="315266"/>
                    </a:moveTo>
                    <a:lnTo>
                      <a:pt x="13593" y="285548"/>
                    </a:lnTo>
                    <a:cubicBezTo>
                      <a:pt x="5181" y="279557"/>
                      <a:pt x="124" y="269889"/>
                      <a:pt x="0" y="259545"/>
                    </a:cubicBezTo>
                    <a:lnTo>
                      <a:pt x="0" y="11895"/>
                    </a:lnTo>
                    <a:cubicBezTo>
                      <a:pt x="0" y="1894"/>
                      <a:pt x="6084" y="-2678"/>
                      <a:pt x="13593" y="1608"/>
                    </a:cubicBezTo>
                    <a:lnTo>
                      <a:pt x="64828" y="31230"/>
                    </a:lnTo>
                    <a:cubicBezTo>
                      <a:pt x="73211" y="37260"/>
                      <a:pt x="78249" y="46899"/>
                      <a:pt x="78421" y="57234"/>
                    </a:cubicBezTo>
                    <a:lnTo>
                      <a:pt x="78421" y="305360"/>
                    </a:lnTo>
                    <a:cubicBezTo>
                      <a:pt x="78421" y="315266"/>
                      <a:pt x="72337" y="319648"/>
                      <a:pt x="64828" y="3152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309" name="Google Shape;3865;p38">
              <a:extLst>
                <a:ext uri="{FF2B5EF4-FFF2-40B4-BE49-F238E27FC236}">
                  <a16:creationId xmlns:a16="http://schemas.microsoft.com/office/drawing/2014/main" id="{85841DC6-4271-436F-BC1F-55BE2E88C54B}"/>
                </a:ext>
              </a:extLst>
            </p:cNvPr>
            <p:cNvSpPr/>
            <p:nvPr/>
          </p:nvSpPr>
          <p:spPr>
            <a:xfrm>
              <a:off x="2810939" y="4355647"/>
              <a:ext cx="905825" cy="524291"/>
            </a:xfrm>
            <a:custGeom>
              <a:avLst/>
              <a:gdLst/>
              <a:ahLst/>
              <a:cxnLst/>
              <a:rect l="l" t="t" r="r" b="b"/>
              <a:pathLst>
                <a:path w="905825" h="524291" extrusionOk="0">
                  <a:moveTo>
                    <a:pt x="456810" y="505052"/>
                  </a:moveTo>
                  <a:lnTo>
                    <a:pt x="32483" y="259879"/>
                  </a:lnTo>
                  <a:cubicBezTo>
                    <a:pt x="-15615" y="231970"/>
                    <a:pt x="-9626" y="183679"/>
                    <a:pt x="45981" y="151294"/>
                  </a:cubicBezTo>
                  <a:lnTo>
                    <a:pt x="261376" y="26611"/>
                  </a:lnTo>
                  <a:cubicBezTo>
                    <a:pt x="316889" y="-5488"/>
                    <a:pt x="400632" y="-9298"/>
                    <a:pt x="449015" y="19277"/>
                  </a:cubicBezTo>
                  <a:lnTo>
                    <a:pt x="873342" y="264832"/>
                  </a:lnTo>
                  <a:cubicBezTo>
                    <a:pt x="921440" y="292645"/>
                    <a:pt x="915451" y="341032"/>
                    <a:pt x="859844" y="373322"/>
                  </a:cubicBezTo>
                  <a:lnTo>
                    <a:pt x="644449" y="498004"/>
                  </a:lnTo>
                  <a:cubicBezTo>
                    <a:pt x="588937" y="529627"/>
                    <a:pt x="505193" y="533627"/>
                    <a:pt x="456810" y="505052"/>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0" name="Google Shape;3866;p38">
              <a:extLst>
                <a:ext uri="{FF2B5EF4-FFF2-40B4-BE49-F238E27FC236}">
                  <a16:creationId xmlns:a16="http://schemas.microsoft.com/office/drawing/2014/main" id="{C77CA099-9177-406F-9737-ADC714E72E76}"/>
                </a:ext>
              </a:extLst>
            </p:cNvPr>
            <p:cNvSpPr/>
            <p:nvPr/>
          </p:nvSpPr>
          <p:spPr>
            <a:xfrm>
              <a:off x="2999385" y="3858955"/>
              <a:ext cx="906089" cy="910207"/>
            </a:xfrm>
            <a:custGeom>
              <a:avLst/>
              <a:gdLst/>
              <a:ahLst/>
              <a:cxnLst/>
              <a:rect l="l" t="t" r="r" b="b"/>
              <a:pathLst>
                <a:path w="906089" h="910207" extrusionOk="0">
                  <a:moveTo>
                    <a:pt x="906089" y="695706"/>
                  </a:moveTo>
                  <a:lnTo>
                    <a:pt x="906089" y="102203"/>
                  </a:lnTo>
                  <a:lnTo>
                    <a:pt x="23" y="0"/>
                  </a:lnTo>
                  <a:lnTo>
                    <a:pt x="23" y="597218"/>
                  </a:lnTo>
                  <a:lnTo>
                    <a:pt x="23" y="597218"/>
                  </a:lnTo>
                  <a:cubicBezTo>
                    <a:pt x="-547" y="615506"/>
                    <a:pt x="9528" y="632936"/>
                    <a:pt x="32342" y="645891"/>
                  </a:cubicBezTo>
                  <a:lnTo>
                    <a:pt x="456668" y="891445"/>
                  </a:lnTo>
                  <a:cubicBezTo>
                    <a:pt x="504766" y="919258"/>
                    <a:pt x="588795" y="915734"/>
                    <a:pt x="644307" y="883634"/>
                  </a:cubicBezTo>
                  <a:lnTo>
                    <a:pt x="859702" y="758952"/>
                  </a:lnTo>
                  <a:cubicBezTo>
                    <a:pt x="890975" y="740855"/>
                    <a:pt x="906565" y="717518"/>
                    <a:pt x="905614" y="695706"/>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1" name="Google Shape;3867;p38">
              <a:extLst>
                <a:ext uri="{FF2B5EF4-FFF2-40B4-BE49-F238E27FC236}">
                  <a16:creationId xmlns:a16="http://schemas.microsoft.com/office/drawing/2014/main" id="{49353599-1174-4034-A57A-1A6C60ECC017}"/>
                </a:ext>
              </a:extLst>
            </p:cNvPr>
            <p:cNvSpPr/>
            <p:nvPr/>
          </p:nvSpPr>
          <p:spPr>
            <a:xfrm>
              <a:off x="2999385" y="3718383"/>
              <a:ext cx="905566" cy="524522"/>
            </a:xfrm>
            <a:custGeom>
              <a:avLst/>
              <a:gdLst/>
              <a:ahLst/>
              <a:cxnLst/>
              <a:rect l="l" t="t" r="r" b="b"/>
              <a:pathLst>
                <a:path w="905566" h="524522" extrusionOk="0">
                  <a:moveTo>
                    <a:pt x="905519" y="307545"/>
                  </a:moveTo>
                  <a:lnTo>
                    <a:pt x="905519" y="242775"/>
                  </a:lnTo>
                  <a:lnTo>
                    <a:pt x="835843" y="242775"/>
                  </a:lnTo>
                  <a:lnTo>
                    <a:pt x="448874" y="18842"/>
                  </a:lnTo>
                  <a:cubicBezTo>
                    <a:pt x="400776" y="-9066"/>
                    <a:pt x="316747" y="-5542"/>
                    <a:pt x="261235" y="26557"/>
                  </a:cubicBezTo>
                  <a:lnTo>
                    <a:pt x="45839" y="151716"/>
                  </a:lnTo>
                  <a:cubicBezTo>
                    <a:pt x="42009" y="153897"/>
                    <a:pt x="38296" y="156279"/>
                    <a:pt x="34718" y="158860"/>
                  </a:cubicBezTo>
                  <a:lnTo>
                    <a:pt x="23" y="141048"/>
                  </a:lnTo>
                  <a:cubicBezTo>
                    <a:pt x="23" y="141048"/>
                    <a:pt x="23" y="209533"/>
                    <a:pt x="23" y="211819"/>
                  </a:cubicBezTo>
                  <a:lnTo>
                    <a:pt x="23" y="211819"/>
                  </a:lnTo>
                  <a:cubicBezTo>
                    <a:pt x="-547" y="229916"/>
                    <a:pt x="9528" y="247347"/>
                    <a:pt x="32342" y="260301"/>
                  </a:cubicBezTo>
                  <a:lnTo>
                    <a:pt x="456668" y="505760"/>
                  </a:lnTo>
                  <a:cubicBezTo>
                    <a:pt x="504766" y="533573"/>
                    <a:pt x="588795" y="530049"/>
                    <a:pt x="644307" y="497950"/>
                  </a:cubicBezTo>
                  <a:lnTo>
                    <a:pt x="859702" y="373363"/>
                  </a:lnTo>
                  <a:cubicBezTo>
                    <a:pt x="891926" y="354313"/>
                    <a:pt x="907230" y="330500"/>
                    <a:pt x="905424" y="308021"/>
                  </a:cubicBezTo>
                  <a:close/>
                </a:path>
              </a:pathLst>
            </a:custGeom>
            <a:solidFill>
              <a:srgbClr val="EDF0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2" name="Google Shape;3868;p38">
              <a:extLst>
                <a:ext uri="{FF2B5EF4-FFF2-40B4-BE49-F238E27FC236}">
                  <a16:creationId xmlns:a16="http://schemas.microsoft.com/office/drawing/2014/main" id="{5DB93F40-4056-4555-9542-315CFA0480E5}"/>
                </a:ext>
              </a:extLst>
            </p:cNvPr>
            <p:cNvSpPr/>
            <p:nvPr/>
          </p:nvSpPr>
          <p:spPr>
            <a:xfrm>
              <a:off x="2999243" y="3647851"/>
              <a:ext cx="905825" cy="524031"/>
            </a:xfrm>
            <a:custGeom>
              <a:avLst/>
              <a:gdLst/>
              <a:ahLst/>
              <a:cxnLst/>
              <a:rect l="l" t="t" r="r" b="b"/>
              <a:pathLst>
                <a:path w="905825" h="524031" extrusionOk="0">
                  <a:moveTo>
                    <a:pt x="456810" y="505236"/>
                  </a:moveTo>
                  <a:lnTo>
                    <a:pt x="32483" y="259777"/>
                  </a:lnTo>
                  <a:cubicBezTo>
                    <a:pt x="-15615" y="231964"/>
                    <a:pt x="-9626" y="183577"/>
                    <a:pt x="45981" y="151192"/>
                  </a:cubicBezTo>
                  <a:lnTo>
                    <a:pt x="261376" y="26605"/>
                  </a:lnTo>
                  <a:cubicBezTo>
                    <a:pt x="316889" y="-5589"/>
                    <a:pt x="400917" y="-9018"/>
                    <a:pt x="449015" y="18795"/>
                  </a:cubicBezTo>
                  <a:lnTo>
                    <a:pt x="873342" y="264254"/>
                  </a:lnTo>
                  <a:cubicBezTo>
                    <a:pt x="921440" y="292067"/>
                    <a:pt x="915451" y="340454"/>
                    <a:pt x="859844" y="372839"/>
                  </a:cubicBezTo>
                  <a:lnTo>
                    <a:pt x="644449" y="497426"/>
                  </a:lnTo>
                  <a:cubicBezTo>
                    <a:pt x="588937" y="529620"/>
                    <a:pt x="504908" y="533050"/>
                    <a:pt x="456810" y="505236"/>
                  </a:cubicBezTo>
                  <a:close/>
                </a:path>
              </a:pathLst>
            </a:custGeom>
            <a:solidFill>
              <a:srgbClr val="E2E5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3" name="Google Shape;3869;p38">
              <a:extLst>
                <a:ext uri="{FF2B5EF4-FFF2-40B4-BE49-F238E27FC236}">
                  <a16:creationId xmlns:a16="http://schemas.microsoft.com/office/drawing/2014/main" id="{D948B0AE-B8E6-46B2-83D8-8CA9ED1BD80A}"/>
                </a:ext>
              </a:extLst>
            </p:cNvPr>
            <p:cNvSpPr/>
            <p:nvPr/>
          </p:nvSpPr>
          <p:spPr>
            <a:xfrm>
              <a:off x="3230772" y="3780524"/>
              <a:ext cx="129655" cy="75042"/>
            </a:xfrm>
            <a:custGeom>
              <a:avLst/>
              <a:gdLst/>
              <a:ahLst/>
              <a:cxnLst/>
              <a:rect l="l" t="t" r="r" b="b"/>
              <a:pathLst>
                <a:path w="129655" h="75042" extrusionOk="0">
                  <a:moveTo>
                    <a:pt x="129655" y="37474"/>
                  </a:moveTo>
                  <a:lnTo>
                    <a:pt x="129655" y="13852"/>
                  </a:lnTo>
                  <a:lnTo>
                    <a:pt x="115207" y="13852"/>
                  </a:lnTo>
                  <a:lnTo>
                    <a:pt x="110739" y="10994"/>
                  </a:lnTo>
                  <a:cubicBezTo>
                    <a:pt x="81909" y="-3665"/>
                    <a:pt x="47841" y="-3665"/>
                    <a:pt x="19011" y="10994"/>
                  </a:cubicBezTo>
                  <a:cubicBezTo>
                    <a:pt x="16293" y="12575"/>
                    <a:pt x="13716" y="14395"/>
                    <a:pt x="11312" y="16424"/>
                  </a:cubicBezTo>
                  <a:lnTo>
                    <a:pt x="0" y="13852"/>
                  </a:lnTo>
                  <a:lnTo>
                    <a:pt x="0" y="37474"/>
                  </a:lnTo>
                  <a:cubicBezTo>
                    <a:pt x="1084" y="49123"/>
                    <a:pt x="8346" y="59286"/>
                    <a:pt x="19011" y="64049"/>
                  </a:cubicBezTo>
                  <a:cubicBezTo>
                    <a:pt x="47841" y="78708"/>
                    <a:pt x="81909" y="78708"/>
                    <a:pt x="110739" y="64049"/>
                  </a:cubicBezTo>
                  <a:cubicBezTo>
                    <a:pt x="121405" y="59305"/>
                    <a:pt x="128648" y="49123"/>
                    <a:pt x="129655" y="374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4" name="Google Shape;3870;p38">
              <a:extLst>
                <a:ext uri="{FF2B5EF4-FFF2-40B4-BE49-F238E27FC236}">
                  <a16:creationId xmlns:a16="http://schemas.microsoft.com/office/drawing/2014/main" id="{5FFE0CB5-B4CF-4080-94ED-80BAB18AA8F0}"/>
                </a:ext>
              </a:extLst>
            </p:cNvPr>
            <p:cNvSpPr/>
            <p:nvPr/>
          </p:nvSpPr>
          <p:spPr>
            <a:xfrm>
              <a:off x="3230772" y="3756847"/>
              <a:ext cx="129655" cy="75056"/>
            </a:xfrm>
            <a:custGeom>
              <a:avLst/>
              <a:gdLst/>
              <a:ahLst/>
              <a:cxnLst/>
              <a:rect l="l" t="t" r="r" b="b"/>
              <a:pathLst>
                <a:path w="129655" h="75056" extrusionOk="0">
                  <a:moveTo>
                    <a:pt x="129655" y="37528"/>
                  </a:moveTo>
                  <a:cubicBezTo>
                    <a:pt x="129655" y="58255"/>
                    <a:pt x="100631" y="75057"/>
                    <a:pt x="64828" y="75057"/>
                  </a:cubicBezTo>
                  <a:cubicBezTo>
                    <a:pt x="29024" y="75057"/>
                    <a:pt x="0" y="58255"/>
                    <a:pt x="0" y="37528"/>
                  </a:cubicBezTo>
                  <a:cubicBezTo>
                    <a:pt x="0" y="16802"/>
                    <a:pt x="29024" y="0"/>
                    <a:pt x="64828" y="0"/>
                  </a:cubicBezTo>
                  <a:cubicBezTo>
                    <a:pt x="100631" y="0"/>
                    <a:pt x="129655" y="16802"/>
                    <a:pt x="129655" y="375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5" name="Google Shape;3871;p38">
              <a:extLst>
                <a:ext uri="{FF2B5EF4-FFF2-40B4-BE49-F238E27FC236}">
                  <a16:creationId xmlns:a16="http://schemas.microsoft.com/office/drawing/2014/main" id="{949980BD-24FC-4A74-8134-1E121EFE4E73}"/>
                </a:ext>
              </a:extLst>
            </p:cNvPr>
            <p:cNvSpPr/>
            <p:nvPr/>
          </p:nvSpPr>
          <p:spPr>
            <a:xfrm>
              <a:off x="3393243" y="3872036"/>
              <a:ext cx="129623" cy="74995"/>
            </a:xfrm>
            <a:custGeom>
              <a:avLst/>
              <a:gdLst/>
              <a:ahLst/>
              <a:cxnLst/>
              <a:rect l="l" t="t" r="r" b="b"/>
              <a:pathLst>
                <a:path w="129623" h="74995" extrusionOk="0">
                  <a:moveTo>
                    <a:pt x="128018" y="45689"/>
                  </a:moveTo>
                  <a:cubicBezTo>
                    <a:pt x="124482" y="53623"/>
                    <a:pt x="118341" y="60110"/>
                    <a:pt x="110623" y="64072"/>
                  </a:cubicBezTo>
                  <a:cubicBezTo>
                    <a:pt x="81812" y="78636"/>
                    <a:pt x="47801" y="78636"/>
                    <a:pt x="18990" y="64072"/>
                  </a:cubicBezTo>
                  <a:cubicBezTo>
                    <a:pt x="11271" y="60110"/>
                    <a:pt x="5131" y="53623"/>
                    <a:pt x="1595" y="45689"/>
                  </a:cubicBezTo>
                  <a:cubicBezTo>
                    <a:pt x="-3158" y="33497"/>
                    <a:pt x="2735" y="20448"/>
                    <a:pt x="18990" y="10923"/>
                  </a:cubicBezTo>
                  <a:cubicBezTo>
                    <a:pt x="47801" y="-3641"/>
                    <a:pt x="81812" y="-3641"/>
                    <a:pt x="110623" y="10923"/>
                  </a:cubicBezTo>
                  <a:cubicBezTo>
                    <a:pt x="126972" y="19971"/>
                    <a:pt x="132771" y="33021"/>
                    <a:pt x="128018" y="456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6" name="Google Shape;3872;p38">
              <a:extLst>
                <a:ext uri="{FF2B5EF4-FFF2-40B4-BE49-F238E27FC236}">
                  <a16:creationId xmlns:a16="http://schemas.microsoft.com/office/drawing/2014/main" id="{E235053A-D96B-4115-8E13-02E9CFCCF11D}"/>
                </a:ext>
              </a:extLst>
            </p:cNvPr>
            <p:cNvSpPr/>
            <p:nvPr/>
          </p:nvSpPr>
          <p:spPr>
            <a:xfrm>
              <a:off x="3395112" y="3888323"/>
              <a:ext cx="126148" cy="58707"/>
            </a:xfrm>
            <a:custGeom>
              <a:avLst/>
              <a:gdLst/>
              <a:ahLst/>
              <a:cxnLst/>
              <a:rect l="l" t="t" r="r" b="b"/>
              <a:pathLst>
                <a:path w="126148" h="58707" extrusionOk="0">
                  <a:moveTo>
                    <a:pt x="126149" y="29401"/>
                  </a:moveTo>
                  <a:cubicBezTo>
                    <a:pt x="122613" y="37336"/>
                    <a:pt x="116472" y="43822"/>
                    <a:pt x="108754" y="47784"/>
                  </a:cubicBezTo>
                  <a:cubicBezTo>
                    <a:pt x="79942" y="62348"/>
                    <a:pt x="45932" y="62348"/>
                    <a:pt x="17120" y="47784"/>
                  </a:cubicBezTo>
                  <a:cubicBezTo>
                    <a:pt x="6959" y="47051"/>
                    <a:pt x="-683" y="38202"/>
                    <a:pt x="48" y="28030"/>
                  </a:cubicBezTo>
                  <a:cubicBezTo>
                    <a:pt x="704" y="18867"/>
                    <a:pt x="7976" y="11580"/>
                    <a:pt x="17120" y="10923"/>
                  </a:cubicBezTo>
                  <a:cubicBezTo>
                    <a:pt x="45932" y="-3641"/>
                    <a:pt x="79942" y="-3641"/>
                    <a:pt x="108754" y="10923"/>
                  </a:cubicBezTo>
                  <a:cubicBezTo>
                    <a:pt x="116491" y="14904"/>
                    <a:pt x="122632" y="21429"/>
                    <a:pt x="126149" y="29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7" name="Google Shape;3873;p38">
              <a:extLst>
                <a:ext uri="{FF2B5EF4-FFF2-40B4-BE49-F238E27FC236}">
                  <a16:creationId xmlns:a16="http://schemas.microsoft.com/office/drawing/2014/main" id="{AA23059E-1059-47EE-A37E-1AAB30BCA2F1}"/>
                </a:ext>
              </a:extLst>
            </p:cNvPr>
            <p:cNvSpPr/>
            <p:nvPr/>
          </p:nvSpPr>
          <p:spPr>
            <a:xfrm>
              <a:off x="3543979" y="3964737"/>
              <a:ext cx="129655" cy="75042"/>
            </a:xfrm>
            <a:custGeom>
              <a:avLst/>
              <a:gdLst/>
              <a:ahLst/>
              <a:cxnLst/>
              <a:rect l="l" t="t" r="r" b="b"/>
              <a:pathLst>
                <a:path w="129655" h="75042" extrusionOk="0">
                  <a:moveTo>
                    <a:pt x="129655" y="37474"/>
                  </a:moveTo>
                  <a:lnTo>
                    <a:pt x="129655" y="13852"/>
                  </a:lnTo>
                  <a:lnTo>
                    <a:pt x="115207" y="13852"/>
                  </a:lnTo>
                  <a:lnTo>
                    <a:pt x="110739" y="10994"/>
                  </a:lnTo>
                  <a:cubicBezTo>
                    <a:pt x="81909" y="-3665"/>
                    <a:pt x="47841" y="-3665"/>
                    <a:pt x="19011" y="10994"/>
                  </a:cubicBezTo>
                  <a:cubicBezTo>
                    <a:pt x="16321" y="12585"/>
                    <a:pt x="13745" y="14366"/>
                    <a:pt x="11312" y="16328"/>
                  </a:cubicBezTo>
                  <a:lnTo>
                    <a:pt x="0" y="13852"/>
                  </a:lnTo>
                  <a:lnTo>
                    <a:pt x="0" y="37474"/>
                  </a:lnTo>
                  <a:cubicBezTo>
                    <a:pt x="1084" y="49123"/>
                    <a:pt x="8346" y="59286"/>
                    <a:pt x="19011" y="64049"/>
                  </a:cubicBezTo>
                  <a:cubicBezTo>
                    <a:pt x="47841" y="78708"/>
                    <a:pt x="81909" y="78708"/>
                    <a:pt x="110739" y="64049"/>
                  </a:cubicBezTo>
                  <a:cubicBezTo>
                    <a:pt x="121405" y="59305"/>
                    <a:pt x="128648" y="49123"/>
                    <a:pt x="129655" y="374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8" name="Google Shape;3874;p38">
              <a:extLst>
                <a:ext uri="{FF2B5EF4-FFF2-40B4-BE49-F238E27FC236}">
                  <a16:creationId xmlns:a16="http://schemas.microsoft.com/office/drawing/2014/main" id="{3847A6D6-9332-4663-94DE-63FFB474A008}"/>
                </a:ext>
              </a:extLst>
            </p:cNvPr>
            <p:cNvSpPr/>
            <p:nvPr/>
          </p:nvSpPr>
          <p:spPr>
            <a:xfrm>
              <a:off x="3543979" y="3941061"/>
              <a:ext cx="129655" cy="75056"/>
            </a:xfrm>
            <a:custGeom>
              <a:avLst/>
              <a:gdLst/>
              <a:ahLst/>
              <a:cxnLst/>
              <a:rect l="l" t="t" r="r" b="b"/>
              <a:pathLst>
                <a:path w="129655" h="75056" extrusionOk="0">
                  <a:moveTo>
                    <a:pt x="129655" y="37529"/>
                  </a:moveTo>
                  <a:cubicBezTo>
                    <a:pt x="129655" y="58255"/>
                    <a:pt x="100631" y="75057"/>
                    <a:pt x="64828" y="75057"/>
                  </a:cubicBezTo>
                  <a:cubicBezTo>
                    <a:pt x="29024" y="75057"/>
                    <a:pt x="0" y="58255"/>
                    <a:pt x="0" y="37529"/>
                  </a:cubicBezTo>
                  <a:cubicBezTo>
                    <a:pt x="0" y="16802"/>
                    <a:pt x="29024" y="0"/>
                    <a:pt x="64828" y="0"/>
                  </a:cubicBezTo>
                  <a:cubicBezTo>
                    <a:pt x="100631" y="0"/>
                    <a:pt x="129655" y="16802"/>
                    <a:pt x="129655" y="3752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9" name="Google Shape;3875;p38">
              <a:extLst>
                <a:ext uri="{FF2B5EF4-FFF2-40B4-BE49-F238E27FC236}">
                  <a16:creationId xmlns:a16="http://schemas.microsoft.com/office/drawing/2014/main" id="{C00CD6C8-4919-4CA0-8745-710B0295D4DA}"/>
                </a:ext>
              </a:extLst>
            </p:cNvPr>
            <p:cNvSpPr/>
            <p:nvPr/>
          </p:nvSpPr>
          <p:spPr>
            <a:xfrm>
              <a:off x="5673026" y="4464079"/>
              <a:ext cx="468241" cy="270891"/>
            </a:xfrm>
            <a:custGeom>
              <a:avLst/>
              <a:gdLst/>
              <a:ahLst/>
              <a:cxnLst/>
              <a:rect l="l" t="t" r="r" b="b"/>
              <a:pathLst>
                <a:path w="468241" h="270891" extrusionOk="0">
                  <a:moveTo>
                    <a:pt x="468242" y="135445"/>
                  </a:moveTo>
                  <a:cubicBezTo>
                    <a:pt x="468242" y="210250"/>
                    <a:pt x="363422" y="270891"/>
                    <a:pt x="234121" y="270891"/>
                  </a:cubicBezTo>
                  <a:cubicBezTo>
                    <a:pt x="104819" y="270891"/>
                    <a:pt x="0" y="210250"/>
                    <a:pt x="0" y="135445"/>
                  </a:cubicBezTo>
                  <a:cubicBezTo>
                    <a:pt x="0" y="60641"/>
                    <a:pt x="104819" y="0"/>
                    <a:pt x="234121" y="0"/>
                  </a:cubicBezTo>
                  <a:cubicBezTo>
                    <a:pt x="363422" y="0"/>
                    <a:pt x="468242" y="60641"/>
                    <a:pt x="468242" y="135445"/>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0" name="Google Shape;3876;p38">
              <a:extLst>
                <a:ext uri="{FF2B5EF4-FFF2-40B4-BE49-F238E27FC236}">
                  <a16:creationId xmlns:a16="http://schemas.microsoft.com/office/drawing/2014/main" id="{90E79424-4579-4F15-AF29-2E9D6D72F216}"/>
                </a:ext>
              </a:extLst>
            </p:cNvPr>
            <p:cNvSpPr/>
            <p:nvPr/>
          </p:nvSpPr>
          <p:spPr>
            <a:xfrm>
              <a:off x="5819482" y="3280817"/>
              <a:ext cx="243195" cy="356577"/>
            </a:xfrm>
            <a:custGeom>
              <a:avLst/>
              <a:gdLst/>
              <a:ahLst/>
              <a:cxnLst/>
              <a:rect l="l" t="t" r="r" b="b"/>
              <a:pathLst>
                <a:path w="243195" h="356577" extrusionOk="0">
                  <a:moveTo>
                    <a:pt x="85669" y="11781"/>
                  </a:moveTo>
                  <a:cubicBezTo>
                    <a:pt x="95174" y="-3744"/>
                    <a:pt x="169318" y="-14031"/>
                    <a:pt x="193652" y="48738"/>
                  </a:cubicBezTo>
                  <a:cubicBezTo>
                    <a:pt x="203157" y="72551"/>
                    <a:pt x="201446" y="133416"/>
                    <a:pt x="209145" y="171611"/>
                  </a:cubicBezTo>
                  <a:cubicBezTo>
                    <a:pt x="216845" y="209806"/>
                    <a:pt x="235000" y="231523"/>
                    <a:pt x="241559" y="262479"/>
                  </a:cubicBezTo>
                  <a:cubicBezTo>
                    <a:pt x="248118" y="293436"/>
                    <a:pt x="237472" y="345442"/>
                    <a:pt x="162854" y="354681"/>
                  </a:cubicBezTo>
                  <a:cubicBezTo>
                    <a:pt x="88236" y="363921"/>
                    <a:pt x="30917" y="337632"/>
                    <a:pt x="13332" y="313819"/>
                  </a:cubicBezTo>
                  <a:cubicBezTo>
                    <a:pt x="-4253" y="290007"/>
                    <a:pt x="-4634" y="239334"/>
                    <a:pt x="13332" y="212092"/>
                  </a:cubicBezTo>
                  <a:cubicBezTo>
                    <a:pt x="31297" y="184851"/>
                    <a:pt x="45556" y="162848"/>
                    <a:pt x="45080" y="12741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1" name="Google Shape;3877;p38">
              <a:extLst>
                <a:ext uri="{FF2B5EF4-FFF2-40B4-BE49-F238E27FC236}">
                  <a16:creationId xmlns:a16="http://schemas.microsoft.com/office/drawing/2014/main" id="{8871491F-9CDF-459D-AA93-4E4E2FA0B2BF}"/>
                </a:ext>
              </a:extLst>
            </p:cNvPr>
            <p:cNvSpPr/>
            <p:nvPr/>
          </p:nvSpPr>
          <p:spPr>
            <a:xfrm>
              <a:off x="5837923" y="3277536"/>
              <a:ext cx="116085" cy="143945"/>
            </a:xfrm>
            <a:custGeom>
              <a:avLst/>
              <a:gdLst/>
              <a:ahLst/>
              <a:cxnLst/>
              <a:rect l="l" t="t" r="r" b="b"/>
              <a:pathLst>
                <a:path w="116085" h="143945" extrusionOk="0">
                  <a:moveTo>
                    <a:pt x="116086" y="4300"/>
                  </a:moveTo>
                  <a:cubicBezTo>
                    <a:pt x="116086" y="4300"/>
                    <a:pt x="60383" y="-11798"/>
                    <a:pt x="26639" y="18301"/>
                  </a:cubicBezTo>
                  <a:cubicBezTo>
                    <a:pt x="3978" y="39285"/>
                    <a:pt x="-5176" y="71137"/>
                    <a:pt x="2875" y="100979"/>
                  </a:cubicBezTo>
                  <a:cubicBezTo>
                    <a:pt x="7343" y="118600"/>
                    <a:pt x="16373" y="142603"/>
                    <a:pt x="30346" y="143936"/>
                  </a:cubicBezTo>
                  <a:cubicBezTo>
                    <a:pt x="44319" y="145270"/>
                    <a:pt x="116086" y="4300"/>
                    <a:pt x="116086" y="4300"/>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2" name="Google Shape;3878;p38">
              <a:extLst>
                <a:ext uri="{FF2B5EF4-FFF2-40B4-BE49-F238E27FC236}">
                  <a16:creationId xmlns:a16="http://schemas.microsoft.com/office/drawing/2014/main" id="{54DE9E4A-6A25-4CD7-8879-1B1B78A59F04}"/>
                </a:ext>
              </a:extLst>
            </p:cNvPr>
            <p:cNvSpPr/>
            <p:nvPr/>
          </p:nvSpPr>
          <p:spPr>
            <a:xfrm>
              <a:off x="5860663" y="3433950"/>
              <a:ext cx="143677" cy="161015"/>
            </a:xfrm>
            <a:custGeom>
              <a:avLst/>
              <a:gdLst/>
              <a:ahLst/>
              <a:cxnLst/>
              <a:rect l="l" t="t" r="r" b="b"/>
              <a:pathLst>
                <a:path w="143677" h="161015" extrusionOk="0">
                  <a:moveTo>
                    <a:pt x="114638" y="0"/>
                  </a:moveTo>
                  <a:cubicBezTo>
                    <a:pt x="114638" y="0"/>
                    <a:pt x="110931" y="62103"/>
                    <a:pt x="112072" y="66675"/>
                  </a:cubicBezTo>
                  <a:cubicBezTo>
                    <a:pt x="113212" y="71247"/>
                    <a:pt x="136406" y="76200"/>
                    <a:pt x="142965" y="81153"/>
                  </a:cubicBezTo>
                  <a:cubicBezTo>
                    <a:pt x="149524" y="86106"/>
                    <a:pt x="109220" y="149638"/>
                    <a:pt x="88783" y="158972"/>
                  </a:cubicBezTo>
                  <a:cubicBezTo>
                    <a:pt x="68346" y="168307"/>
                    <a:pt x="4944" y="144399"/>
                    <a:pt x="477" y="112871"/>
                  </a:cubicBezTo>
                  <a:cubicBezTo>
                    <a:pt x="-3515" y="83725"/>
                    <a:pt x="18632" y="61151"/>
                    <a:pt x="27187" y="53245"/>
                  </a:cubicBezTo>
                  <a:cubicBezTo>
                    <a:pt x="32995" y="52692"/>
                    <a:pt x="38841" y="52531"/>
                    <a:pt x="44678" y="52769"/>
                  </a:cubicBezTo>
                  <a:lnTo>
                    <a:pt x="46579" y="22670"/>
                  </a:lnTo>
                  <a:cubicBezTo>
                    <a:pt x="74335" y="13811"/>
                    <a:pt x="114638" y="0"/>
                    <a:pt x="114638"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3" name="Google Shape;3879;p38">
              <a:extLst>
                <a:ext uri="{FF2B5EF4-FFF2-40B4-BE49-F238E27FC236}">
                  <a16:creationId xmlns:a16="http://schemas.microsoft.com/office/drawing/2014/main" id="{BC42EDA4-B404-4C2E-A6F8-78F62B1EFC46}"/>
                </a:ext>
              </a:extLst>
            </p:cNvPr>
            <p:cNvSpPr/>
            <p:nvPr/>
          </p:nvSpPr>
          <p:spPr>
            <a:xfrm>
              <a:off x="5729287" y="3551002"/>
              <a:ext cx="121787" cy="284211"/>
            </a:xfrm>
            <a:custGeom>
              <a:avLst/>
              <a:gdLst/>
              <a:ahLst/>
              <a:cxnLst/>
              <a:rect l="l" t="t" r="r" b="b"/>
              <a:pathLst>
                <a:path w="121787" h="284211" extrusionOk="0">
                  <a:moveTo>
                    <a:pt x="96303" y="391"/>
                  </a:moveTo>
                  <a:cubicBezTo>
                    <a:pt x="96303" y="-1418"/>
                    <a:pt x="86797" y="3630"/>
                    <a:pt x="86797" y="3725"/>
                  </a:cubicBezTo>
                  <a:cubicBezTo>
                    <a:pt x="86797" y="3820"/>
                    <a:pt x="82330" y="163269"/>
                    <a:pt x="74535" y="177747"/>
                  </a:cubicBezTo>
                  <a:lnTo>
                    <a:pt x="74535" y="177747"/>
                  </a:lnTo>
                  <a:cubicBezTo>
                    <a:pt x="54669" y="211560"/>
                    <a:pt x="2103" y="268901"/>
                    <a:pt x="772" y="275283"/>
                  </a:cubicBezTo>
                  <a:cubicBezTo>
                    <a:pt x="-3125" y="294333"/>
                    <a:pt x="8092" y="277283"/>
                    <a:pt x="26152" y="275283"/>
                  </a:cubicBezTo>
                  <a:cubicBezTo>
                    <a:pt x="36323" y="274044"/>
                    <a:pt x="96113" y="213466"/>
                    <a:pt x="109516" y="199654"/>
                  </a:cubicBezTo>
                  <a:lnTo>
                    <a:pt x="110371" y="200131"/>
                  </a:lnTo>
                  <a:lnTo>
                    <a:pt x="110371" y="198607"/>
                  </a:lnTo>
                  <a:lnTo>
                    <a:pt x="112082" y="196797"/>
                  </a:lnTo>
                  <a:cubicBezTo>
                    <a:pt x="112424" y="192482"/>
                    <a:pt x="112424" y="188158"/>
                    <a:pt x="112082" y="183843"/>
                  </a:cubicBezTo>
                  <a:cubicBezTo>
                    <a:pt x="137272" y="10583"/>
                    <a:pt x="106664" y="-942"/>
                    <a:pt x="96303" y="39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4" name="Google Shape;3880;p38">
              <a:extLst>
                <a:ext uri="{FF2B5EF4-FFF2-40B4-BE49-F238E27FC236}">
                  <a16:creationId xmlns:a16="http://schemas.microsoft.com/office/drawing/2014/main" id="{B57F4057-0CA3-4088-A616-84448889532A}"/>
                </a:ext>
              </a:extLst>
            </p:cNvPr>
            <p:cNvSpPr/>
            <p:nvPr/>
          </p:nvSpPr>
          <p:spPr>
            <a:xfrm>
              <a:off x="5818929" y="3486611"/>
              <a:ext cx="209320" cy="241045"/>
            </a:xfrm>
            <a:custGeom>
              <a:avLst/>
              <a:gdLst/>
              <a:ahLst/>
              <a:cxnLst/>
              <a:rect l="l" t="t" r="r" b="b"/>
              <a:pathLst>
                <a:path w="209320" h="241045" extrusionOk="0">
                  <a:moveTo>
                    <a:pt x="164832" y="20110"/>
                  </a:moveTo>
                  <a:cubicBezTo>
                    <a:pt x="182322" y="22777"/>
                    <a:pt x="202189" y="32111"/>
                    <a:pt x="204945" y="41636"/>
                  </a:cubicBezTo>
                  <a:cubicBezTo>
                    <a:pt x="212141" y="76098"/>
                    <a:pt x="210439" y="111835"/>
                    <a:pt x="200002" y="145459"/>
                  </a:cubicBezTo>
                  <a:cubicBezTo>
                    <a:pt x="184889" y="185464"/>
                    <a:pt x="174718" y="210895"/>
                    <a:pt x="165973" y="228136"/>
                  </a:cubicBezTo>
                  <a:cubicBezTo>
                    <a:pt x="165973" y="228136"/>
                    <a:pt x="90594" y="260521"/>
                    <a:pt x="29758" y="222706"/>
                  </a:cubicBezTo>
                  <a:cubicBezTo>
                    <a:pt x="29758" y="222706"/>
                    <a:pt x="25576" y="179844"/>
                    <a:pt x="25291" y="156889"/>
                  </a:cubicBezTo>
                  <a:cubicBezTo>
                    <a:pt x="-30792" y="107835"/>
                    <a:pt x="17211" y="47351"/>
                    <a:pt x="64739" y="393"/>
                  </a:cubicBezTo>
                  <a:cubicBezTo>
                    <a:pt x="70433" y="-131"/>
                    <a:pt x="76155" y="-131"/>
                    <a:pt x="81849" y="393"/>
                  </a:cubicBezTo>
                  <a:cubicBezTo>
                    <a:pt x="81849" y="393"/>
                    <a:pt x="39454" y="50685"/>
                    <a:pt x="68921" y="79260"/>
                  </a:cubicBezTo>
                  <a:cubicBezTo>
                    <a:pt x="132133" y="59638"/>
                    <a:pt x="144680" y="31063"/>
                    <a:pt x="164832" y="2011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5" name="Google Shape;3881;p38">
              <a:extLst>
                <a:ext uri="{FF2B5EF4-FFF2-40B4-BE49-F238E27FC236}">
                  <a16:creationId xmlns:a16="http://schemas.microsoft.com/office/drawing/2014/main" id="{B989FC1D-840A-4AF1-9EC6-E5FE13EDD206}"/>
                </a:ext>
              </a:extLst>
            </p:cNvPr>
            <p:cNvSpPr/>
            <p:nvPr/>
          </p:nvSpPr>
          <p:spPr>
            <a:xfrm>
              <a:off x="5856166" y="3289038"/>
              <a:ext cx="154042" cy="190250"/>
            </a:xfrm>
            <a:custGeom>
              <a:avLst/>
              <a:gdLst/>
              <a:ahLst/>
              <a:cxnLst/>
              <a:rect l="l" t="t" r="r" b="b"/>
              <a:pathLst>
                <a:path w="154042" h="190250" extrusionOk="0">
                  <a:moveTo>
                    <a:pt x="3263" y="67854"/>
                  </a:moveTo>
                  <a:lnTo>
                    <a:pt x="3263" y="67854"/>
                  </a:lnTo>
                  <a:cubicBezTo>
                    <a:pt x="9442" y="27945"/>
                    <a:pt x="38244" y="-2250"/>
                    <a:pt x="79308" y="132"/>
                  </a:cubicBezTo>
                  <a:cubicBezTo>
                    <a:pt x="122872" y="2484"/>
                    <a:pt x="156274" y="39784"/>
                    <a:pt x="153926" y="83437"/>
                  </a:cubicBezTo>
                  <a:cubicBezTo>
                    <a:pt x="152586" y="108288"/>
                    <a:pt x="139668" y="131053"/>
                    <a:pt x="119041" y="144912"/>
                  </a:cubicBezTo>
                  <a:cubicBezTo>
                    <a:pt x="117624" y="150960"/>
                    <a:pt x="115486" y="156808"/>
                    <a:pt x="112672" y="162342"/>
                  </a:cubicBezTo>
                  <a:cubicBezTo>
                    <a:pt x="98129" y="179297"/>
                    <a:pt x="59441" y="190060"/>
                    <a:pt x="46704" y="190251"/>
                  </a:cubicBezTo>
                  <a:cubicBezTo>
                    <a:pt x="35677" y="190251"/>
                    <a:pt x="26172" y="180059"/>
                    <a:pt x="15811" y="162914"/>
                  </a:cubicBezTo>
                  <a:cubicBezTo>
                    <a:pt x="-5672" y="127195"/>
                    <a:pt x="-158" y="87571"/>
                    <a:pt x="3263" y="67854"/>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6" name="Google Shape;3882;p38">
              <a:extLst>
                <a:ext uri="{FF2B5EF4-FFF2-40B4-BE49-F238E27FC236}">
                  <a16:creationId xmlns:a16="http://schemas.microsoft.com/office/drawing/2014/main" id="{D68DE248-9666-4651-9B6A-10FF98AF5D5E}"/>
                </a:ext>
              </a:extLst>
            </p:cNvPr>
            <p:cNvSpPr/>
            <p:nvPr/>
          </p:nvSpPr>
          <p:spPr>
            <a:xfrm>
              <a:off x="5862376" y="3287995"/>
              <a:ext cx="154704" cy="145954"/>
            </a:xfrm>
            <a:custGeom>
              <a:avLst/>
              <a:gdLst/>
              <a:ahLst/>
              <a:cxnLst/>
              <a:rect l="l" t="t" r="r" b="b"/>
              <a:pathLst>
                <a:path w="154704" h="145954" extrusionOk="0">
                  <a:moveTo>
                    <a:pt x="85930" y="1937"/>
                  </a:moveTo>
                  <a:cubicBezTo>
                    <a:pt x="114447" y="7557"/>
                    <a:pt x="138400" y="15748"/>
                    <a:pt x="146290" y="44038"/>
                  </a:cubicBezTo>
                  <a:cubicBezTo>
                    <a:pt x="151613" y="63659"/>
                    <a:pt x="158647" y="101188"/>
                    <a:pt x="151993" y="116523"/>
                  </a:cubicBezTo>
                  <a:lnTo>
                    <a:pt x="147811" y="127857"/>
                  </a:lnTo>
                  <a:lnTo>
                    <a:pt x="112926" y="145955"/>
                  </a:lnTo>
                  <a:cubicBezTo>
                    <a:pt x="112926" y="145955"/>
                    <a:pt x="96576" y="132334"/>
                    <a:pt x="101709" y="92424"/>
                  </a:cubicBezTo>
                  <a:cubicBezTo>
                    <a:pt x="101510" y="87043"/>
                    <a:pt x="99798" y="81823"/>
                    <a:pt x="96766" y="77375"/>
                  </a:cubicBezTo>
                  <a:cubicBezTo>
                    <a:pt x="94580" y="73594"/>
                    <a:pt x="92954" y="69517"/>
                    <a:pt x="91919" y="65278"/>
                  </a:cubicBezTo>
                  <a:cubicBezTo>
                    <a:pt x="87774" y="54496"/>
                    <a:pt x="79685" y="45704"/>
                    <a:pt x="69295" y="40704"/>
                  </a:cubicBezTo>
                  <a:cubicBezTo>
                    <a:pt x="43345" y="26130"/>
                    <a:pt x="5323" y="38704"/>
                    <a:pt x="0" y="44038"/>
                  </a:cubicBezTo>
                  <a:cubicBezTo>
                    <a:pt x="15142" y="11452"/>
                    <a:pt x="50959" y="-6102"/>
                    <a:pt x="85930" y="193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7" name="Google Shape;3883;p38">
              <a:extLst>
                <a:ext uri="{FF2B5EF4-FFF2-40B4-BE49-F238E27FC236}">
                  <a16:creationId xmlns:a16="http://schemas.microsoft.com/office/drawing/2014/main" id="{1BF95BC1-7FDA-42AD-8F11-188B2A57EC63}"/>
                </a:ext>
              </a:extLst>
            </p:cNvPr>
            <p:cNvSpPr/>
            <p:nvPr/>
          </p:nvSpPr>
          <p:spPr>
            <a:xfrm>
              <a:off x="5888298" y="4552945"/>
              <a:ext cx="121626" cy="93085"/>
            </a:xfrm>
            <a:custGeom>
              <a:avLst/>
              <a:gdLst/>
              <a:ahLst/>
              <a:cxnLst/>
              <a:rect l="l" t="t" r="r" b="b"/>
              <a:pathLst>
                <a:path w="121626" h="93085" extrusionOk="0">
                  <a:moveTo>
                    <a:pt x="112478" y="2"/>
                  </a:moveTo>
                  <a:cubicBezTo>
                    <a:pt x="97840" y="11908"/>
                    <a:pt x="75121" y="3717"/>
                    <a:pt x="74456" y="4765"/>
                  </a:cubicBezTo>
                  <a:cubicBezTo>
                    <a:pt x="57422" y="19395"/>
                    <a:pt x="39590" y="33073"/>
                    <a:pt x="21035" y="45722"/>
                  </a:cubicBezTo>
                  <a:cubicBezTo>
                    <a:pt x="11529" y="52866"/>
                    <a:pt x="-2254" y="62486"/>
                    <a:pt x="313" y="76202"/>
                  </a:cubicBezTo>
                  <a:cubicBezTo>
                    <a:pt x="4875" y="100872"/>
                    <a:pt x="44228" y="93347"/>
                    <a:pt x="59057" y="85727"/>
                  </a:cubicBezTo>
                  <a:cubicBezTo>
                    <a:pt x="73886" y="78107"/>
                    <a:pt x="86053" y="65725"/>
                    <a:pt x="100121" y="57152"/>
                  </a:cubicBezTo>
                  <a:cubicBezTo>
                    <a:pt x="110102" y="50961"/>
                    <a:pt x="119987" y="47627"/>
                    <a:pt x="121604" y="35054"/>
                  </a:cubicBezTo>
                  <a:cubicBezTo>
                    <a:pt x="122079" y="27149"/>
                    <a:pt x="115045" y="-284"/>
                    <a:pt x="112478"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8" name="Google Shape;3884;p38">
              <a:extLst>
                <a:ext uri="{FF2B5EF4-FFF2-40B4-BE49-F238E27FC236}">
                  <a16:creationId xmlns:a16="http://schemas.microsoft.com/office/drawing/2014/main" id="{7053D541-EB4E-4534-9A49-A369E7B170C6}"/>
                </a:ext>
              </a:extLst>
            </p:cNvPr>
            <p:cNvSpPr/>
            <p:nvPr/>
          </p:nvSpPr>
          <p:spPr>
            <a:xfrm>
              <a:off x="5888421" y="4582665"/>
              <a:ext cx="121131" cy="63346"/>
            </a:xfrm>
            <a:custGeom>
              <a:avLst/>
              <a:gdLst/>
              <a:ahLst/>
              <a:cxnLst/>
              <a:rect l="l" t="t" r="r" b="b"/>
              <a:pathLst>
                <a:path w="121131" h="63346" extrusionOk="0">
                  <a:moveTo>
                    <a:pt x="120910" y="0"/>
                  </a:moveTo>
                  <a:cubicBezTo>
                    <a:pt x="118914" y="12192"/>
                    <a:pt x="109219" y="15526"/>
                    <a:pt x="99238" y="21717"/>
                  </a:cubicBezTo>
                  <a:cubicBezTo>
                    <a:pt x="84979" y="30575"/>
                    <a:pt x="72432" y="43434"/>
                    <a:pt x="57604" y="50959"/>
                  </a:cubicBezTo>
                  <a:cubicBezTo>
                    <a:pt x="42775" y="58484"/>
                    <a:pt x="9601" y="64770"/>
                    <a:pt x="0" y="47244"/>
                  </a:cubicBezTo>
                  <a:cubicBezTo>
                    <a:pt x="5228" y="70961"/>
                    <a:pt x="43916" y="63532"/>
                    <a:pt x="58554" y="56007"/>
                  </a:cubicBezTo>
                  <a:cubicBezTo>
                    <a:pt x="73193" y="48482"/>
                    <a:pt x="85550" y="36004"/>
                    <a:pt x="99618" y="27432"/>
                  </a:cubicBezTo>
                  <a:cubicBezTo>
                    <a:pt x="109599" y="21241"/>
                    <a:pt x="119484" y="17907"/>
                    <a:pt x="121101" y="5334"/>
                  </a:cubicBezTo>
                  <a:cubicBezTo>
                    <a:pt x="121177" y="3553"/>
                    <a:pt x="121110" y="1772"/>
                    <a:pt x="120910"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9" name="Google Shape;3885;p38">
              <a:extLst>
                <a:ext uri="{FF2B5EF4-FFF2-40B4-BE49-F238E27FC236}">
                  <a16:creationId xmlns:a16="http://schemas.microsoft.com/office/drawing/2014/main" id="{E53E714A-F668-4E3C-8FAA-1026B808E467}"/>
                </a:ext>
              </a:extLst>
            </p:cNvPr>
            <p:cNvSpPr/>
            <p:nvPr/>
          </p:nvSpPr>
          <p:spPr>
            <a:xfrm>
              <a:off x="5795742" y="4532466"/>
              <a:ext cx="111395" cy="86487"/>
            </a:xfrm>
            <a:custGeom>
              <a:avLst/>
              <a:gdLst/>
              <a:ahLst/>
              <a:cxnLst/>
              <a:rect l="l" t="t" r="r" b="b"/>
              <a:pathLst>
                <a:path w="111395" h="86487" extrusionOk="0">
                  <a:moveTo>
                    <a:pt x="102659" y="2"/>
                  </a:moveTo>
                  <a:cubicBezTo>
                    <a:pt x="89257" y="10956"/>
                    <a:pt x="69105" y="4765"/>
                    <a:pt x="68154" y="5812"/>
                  </a:cubicBezTo>
                  <a:cubicBezTo>
                    <a:pt x="52537" y="19109"/>
                    <a:pt x="36225" y="31578"/>
                    <a:pt x="19296" y="43151"/>
                  </a:cubicBezTo>
                  <a:cubicBezTo>
                    <a:pt x="10931" y="49723"/>
                    <a:pt x="-2091" y="58486"/>
                    <a:pt x="285" y="71059"/>
                  </a:cubicBezTo>
                  <a:cubicBezTo>
                    <a:pt x="4467" y="93633"/>
                    <a:pt x="40493" y="86680"/>
                    <a:pt x="54181" y="79822"/>
                  </a:cubicBezTo>
                  <a:cubicBezTo>
                    <a:pt x="67869" y="72964"/>
                    <a:pt x="78800" y="61438"/>
                    <a:pt x="91728" y="53437"/>
                  </a:cubicBezTo>
                  <a:cubicBezTo>
                    <a:pt x="101234" y="47722"/>
                    <a:pt x="109884" y="44770"/>
                    <a:pt x="111309" y="33149"/>
                  </a:cubicBezTo>
                  <a:cubicBezTo>
                    <a:pt x="112260" y="26101"/>
                    <a:pt x="105036" y="-283"/>
                    <a:pt x="102659"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0" name="Google Shape;3886;p38">
              <a:extLst>
                <a:ext uri="{FF2B5EF4-FFF2-40B4-BE49-F238E27FC236}">
                  <a16:creationId xmlns:a16="http://schemas.microsoft.com/office/drawing/2014/main" id="{AEF12B5C-C01A-4E22-894A-4F840C37A699}"/>
                </a:ext>
              </a:extLst>
            </p:cNvPr>
            <p:cNvSpPr/>
            <p:nvPr/>
          </p:nvSpPr>
          <p:spPr>
            <a:xfrm>
              <a:off x="5796313" y="4560948"/>
              <a:ext cx="110894" cy="58013"/>
            </a:xfrm>
            <a:custGeom>
              <a:avLst/>
              <a:gdLst/>
              <a:ahLst/>
              <a:cxnLst/>
              <a:rect l="l" t="t" r="r" b="b"/>
              <a:pathLst>
                <a:path w="110894" h="58013" extrusionOk="0">
                  <a:moveTo>
                    <a:pt x="110644" y="0"/>
                  </a:moveTo>
                  <a:cubicBezTo>
                    <a:pt x="108838" y="11144"/>
                    <a:pt x="99903" y="14192"/>
                    <a:pt x="90778" y="19812"/>
                  </a:cubicBezTo>
                  <a:cubicBezTo>
                    <a:pt x="77755" y="28004"/>
                    <a:pt x="66254" y="39719"/>
                    <a:pt x="52756" y="46672"/>
                  </a:cubicBezTo>
                  <a:cubicBezTo>
                    <a:pt x="39258" y="53626"/>
                    <a:pt x="8840" y="59341"/>
                    <a:pt x="0" y="43244"/>
                  </a:cubicBezTo>
                  <a:cubicBezTo>
                    <a:pt x="4753" y="64961"/>
                    <a:pt x="40208" y="58198"/>
                    <a:pt x="53706" y="51340"/>
                  </a:cubicBezTo>
                  <a:cubicBezTo>
                    <a:pt x="67204" y="44482"/>
                    <a:pt x="78325" y="32956"/>
                    <a:pt x="91253" y="24955"/>
                  </a:cubicBezTo>
                  <a:cubicBezTo>
                    <a:pt x="100758" y="19240"/>
                    <a:pt x="109408" y="16288"/>
                    <a:pt x="110834" y="4667"/>
                  </a:cubicBezTo>
                  <a:cubicBezTo>
                    <a:pt x="110958" y="3105"/>
                    <a:pt x="110891" y="1543"/>
                    <a:pt x="11064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1" name="Google Shape;3887;p38">
              <a:extLst>
                <a:ext uri="{FF2B5EF4-FFF2-40B4-BE49-F238E27FC236}">
                  <a16:creationId xmlns:a16="http://schemas.microsoft.com/office/drawing/2014/main" id="{8EA81245-4774-4695-9129-188CAF7D790C}"/>
                </a:ext>
              </a:extLst>
            </p:cNvPr>
            <p:cNvSpPr/>
            <p:nvPr/>
          </p:nvSpPr>
          <p:spPr>
            <a:xfrm>
              <a:off x="5813683" y="3728558"/>
              <a:ext cx="237954" cy="833275"/>
            </a:xfrm>
            <a:custGeom>
              <a:avLst/>
              <a:gdLst/>
              <a:ahLst/>
              <a:cxnLst/>
              <a:rect l="l" t="t" r="r" b="b"/>
              <a:pathLst>
                <a:path w="237954" h="833275" extrusionOk="0">
                  <a:moveTo>
                    <a:pt x="6013" y="123825"/>
                  </a:moveTo>
                  <a:cubicBezTo>
                    <a:pt x="12477" y="73342"/>
                    <a:pt x="31013" y="0"/>
                    <a:pt x="31013" y="0"/>
                  </a:cubicBezTo>
                  <a:cubicBezTo>
                    <a:pt x="48541" y="8201"/>
                    <a:pt x="67495" y="12897"/>
                    <a:pt x="86810" y="13811"/>
                  </a:cubicBezTo>
                  <a:cubicBezTo>
                    <a:pt x="115136" y="13716"/>
                    <a:pt x="143396" y="10973"/>
                    <a:pt x="171219" y="5620"/>
                  </a:cubicBezTo>
                  <a:cubicBezTo>
                    <a:pt x="180287" y="21517"/>
                    <a:pt x="190220" y="36909"/>
                    <a:pt x="200971" y="51721"/>
                  </a:cubicBezTo>
                  <a:cubicBezTo>
                    <a:pt x="215515" y="71914"/>
                    <a:pt x="243746" y="116109"/>
                    <a:pt x="236902" y="193357"/>
                  </a:cubicBezTo>
                  <a:cubicBezTo>
                    <a:pt x="232435" y="243840"/>
                    <a:pt x="204203" y="458248"/>
                    <a:pt x="204203" y="458248"/>
                  </a:cubicBezTo>
                  <a:cubicBezTo>
                    <a:pt x="215201" y="494290"/>
                    <a:pt x="221056" y="531714"/>
                    <a:pt x="221598" y="569405"/>
                  </a:cubicBezTo>
                  <a:cubicBezTo>
                    <a:pt x="218937" y="614229"/>
                    <a:pt x="213024" y="658796"/>
                    <a:pt x="203918" y="702755"/>
                  </a:cubicBezTo>
                  <a:lnTo>
                    <a:pt x="187093" y="824389"/>
                  </a:lnTo>
                  <a:cubicBezTo>
                    <a:pt x="187093" y="824389"/>
                    <a:pt x="164660" y="840676"/>
                    <a:pt x="149071" y="829151"/>
                  </a:cubicBezTo>
                  <a:lnTo>
                    <a:pt x="151067" y="710089"/>
                  </a:lnTo>
                  <a:cubicBezTo>
                    <a:pt x="149166" y="680942"/>
                    <a:pt x="146219" y="637984"/>
                    <a:pt x="144413" y="610552"/>
                  </a:cubicBezTo>
                  <a:cubicBezTo>
                    <a:pt x="141371" y="565785"/>
                    <a:pt x="133387" y="494824"/>
                    <a:pt x="131106" y="477202"/>
                  </a:cubicBezTo>
                  <a:cubicBezTo>
                    <a:pt x="128824" y="459581"/>
                    <a:pt x="123121" y="428434"/>
                    <a:pt x="120364" y="393763"/>
                  </a:cubicBezTo>
                  <a:cubicBezTo>
                    <a:pt x="117608" y="359092"/>
                    <a:pt x="104680" y="182594"/>
                    <a:pt x="104680" y="182594"/>
                  </a:cubicBezTo>
                  <a:lnTo>
                    <a:pt x="102874" y="215646"/>
                  </a:lnTo>
                  <a:cubicBezTo>
                    <a:pt x="102874" y="215646"/>
                    <a:pt x="101068" y="269272"/>
                    <a:pt x="93369" y="335470"/>
                  </a:cubicBezTo>
                  <a:cubicBezTo>
                    <a:pt x="85669" y="401669"/>
                    <a:pt x="83008" y="430720"/>
                    <a:pt x="83008" y="430720"/>
                  </a:cubicBezTo>
                  <a:cubicBezTo>
                    <a:pt x="90308" y="444074"/>
                    <a:pt x="95412" y="458514"/>
                    <a:pt x="98121" y="473488"/>
                  </a:cubicBezTo>
                  <a:cubicBezTo>
                    <a:pt x="99452" y="487775"/>
                    <a:pt x="115707" y="600932"/>
                    <a:pt x="106011" y="658463"/>
                  </a:cubicBezTo>
                  <a:lnTo>
                    <a:pt x="85954" y="804863"/>
                  </a:lnTo>
                  <a:cubicBezTo>
                    <a:pt x="75869" y="811882"/>
                    <a:pt x="63018" y="813587"/>
                    <a:pt x="51449" y="809434"/>
                  </a:cubicBezTo>
                  <a:lnTo>
                    <a:pt x="39663" y="661892"/>
                  </a:lnTo>
                  <a:cubicBezTo>
                    <a:pt x="31773" y="605790"/>
                    <a:pt x="15043" y="486823"/>
                    <a:pt x="12477" y="471392"/>
                  </a:cubicBezTo>
                  <a:cubicBezTo>
                    <a:pt x="6773" y="440226"/>
                    <a:pt x="3408" y="408670"/>
                    <a:pt x="2401" y="376999"/>
                  </a:cubicBezTo>
                  <a:cubicBezTo>
                    <a:pt x="-1782" y="312991"/>
                    <a:pt x="-451" y="174212"/>
                    <a:pt x="6013" y="12382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2" name="Google Shape;3888;p38">
              <a:extLst>
                <a:ext uri="{FF2B5EF4-FFF2-40B4-BE49-F238E27FC236}">
                  <a16:creationId xmlns:a16="http://schemas.microsoft.com/office/drawing/2014/main" id="{5CDD8EA7-8049-4F94-A12C-BEC3034DD494}"/>
                </a:ext>
              </a:extLst>
            </p:cNvPr>
            <p:cNvSpPr/>
            <p:nvPr/>
          </p:nvSpPr>
          <p:spPr>
            <a:xfrm>
              <a:off x="5803516" y="3708175"/>
              <a:ext cx="253612" cy="553963"/>
            </a:xfrm>
            <a:custGeom>
              <a:avLst/>
              <a:gdLst/>
              <a:ahLst/>
              <a:cxnLst/>
              <a:rect l="l" t="t" r="r" b="b"/>
              <a:pathLst>
                <a:path w="253612" h="553963" extrusionOk="0">
                  <a:moveTo>
                    <a:pt x="181386" y="6572"/>
                  </a:moveTo>
                  <a:lnTo>
                    <a:pt x="224731" y="93726"/>
                  </a:lnTo>
                  <a:cubicBezTo>
                    <a:pt x="224731" y="93726"/>
                    <a:pt x="291270" y="190690"/>
                    <a:pt x="222355" y="439960"/>
                  </a:cubicBezTo>
                  <a:lnTo>
                    <a:pt x="235187" y="516922"/>
                  </a:lnTo>
                  <a:cubicBezTo>
                    <a:pt x="235187" y="516922"/>
                    <a:pt x="105532" y="600265"/>
                    <a:pt x="18746" y="516922"/>
                  </a:cubicBezTo>
                  <a:cubicBezTo>
                    <a:pt x="18746" y="516922"/>
                    <a:pt x="-11291" y="286512"/>
                    <a:pt x="4678" y="180308"/>
                  </a:cubicBezTo>
                  <a:cubicBezTo>
                    <a:pt x="13613" y="119272"/>
                    <a:pt x="27121" y="59007"/>
                    <a:pt x="45077" y="0"/>
                  </a:cubicBezTo>
                  <a:cubicBezTo>
                    <a:pt x="45077" y="0"/>
                    <a:pt x="66369" y="23527"/>
                    <a:pt x="175683" y="8001"/>
                  </a:cubicBezTo>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3" name="Google Shape;3889;p38">
              <a:extLst>
                <a:ext uri="{FF2B5EF4-FFF2-40B4-BE49-F238E27FC236}">
                  <a16:creationId xmlns:a16="http://schemas.microsoft.com/office/drawing/2014/main" id="{CEE6EC3E-E144-46D4-9584-6B0DD861B691}"/>
                </a:ext>
              </a:extLst>
            </p:cNvPr>
            <p:cNvSpPr/>
            <p:nvPr/>
          </p:nvSpPr>
          <p:spPr>
            <a:xfrm>
              <a:off x="5812662" y="3486508"/>
              <a:ext cx="71005" cy="74600"/>
            </a:xfrm>
            <a:custGeom>
              <a:avLst/>
              <a:gdLst/>
              <a:ahLst/>
              <a:cxnLst/>
              <a:rect l="l" t="t" r="r" b="b"/>
              <a:pathLst>
                <a:path w="71005" h="74600" extrusionOk="0">
                  <a:moveTo>
                    <a:pt x="71006" y="496"/>
                  </a:moveTo>
                  <a:cubicBezTo>
                    <a:pt x="71006" y="496"/>
                    <a:pt x="36596" y="-10077"/>
                    <a:pt x="0" y="66409"/>
                  </a:cubicBezTo>
                  <a:lnTo>
                    <a:pt x="13688" y="74600"/>
                  </a:lnTo>
                  <a:cubicBezTo>
                    <a:pt x="13688" y="74600"/>
                    <a:pt x="49714" y="20117"/>
                    <a:pt x="71006" y="49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4" name="Google Shape;3890;p38">
              <a:extLst>
                <a:ext uri="{FF2B5EF4-FFF2-40B4-BE49-F238E27FC236}">
                  <a16:creationId xmlns:a16="http://schemas.microsoft.com/office/drawing/2014/main" id="{C926FDE9-6189-4127-BB61-C536D3938105}"/>
                </a:ext>
              </a:extLst>
            </p:cNvPr>
            <p:cNvSpPr/>
            <p:nvPr/>
          </p:nvSpPr>
          <p:spPr>
            <a:xfrm>
              <a:off x="5614947" y="3815235"/>
              <a:ext cx="254367" cy="147732"/>
            </a:xfrm>
            <a:custGeom>
              <a:avLst/>
              <a:gdLst/>
              <a:ahLst/>
              <a:cxnLst/>
              <a:rect l="l" t="t" r="r" b="b"/>
              <a:pathLst>
                <a:path w="254367" h="147732" extrusionOk="0">
                  <a:moveTo>
                    <a:pt x="0" y="86201"/>
                  </a:moveTo>
                  <a:lnTo>
                    <a:pt x="148096" y="0"/>
                  </a:lnTo>
                  <a:lnTo>
                    <a:pt x="254368" y="61436"/>
                  </a:lnTo>
                  <a:lnTo>
                    <a:pt x="106272" y="147733"/>
                  </a:lnTo>
                  <a:lnTo>
                    <a:pt x="0" y="862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5" name="Google Shape;3891;p38">
              <a:extLst>
                <a:ext uri="{FF2B5EF4-FFF2-40B4-BE49-F238E27FC236}">
                  <a16:creationId xmlns:a16="http://schemas.microsoft.com/office/drawing/2014/main" id="{BD6E9AFD-F0D7-4A15-9861-EDDFE12DC257}"/>
                </a:ext>
              </a:extLst>
            </p:cNvPr>
            <p:cNvSpPr/>
            <p:nvPr/>
          </p:nvSpPr>
          <p:spPr>
            <a:xfrm>
              <a:off x="5694413" y="3821487"/>
              <a:ext cx="53706" cy="44771"/>
            </a:xfrm>
            <a:custGeom>
              <a:avLst/>
              <a:gdLst/>
              <a:ahLst/>
              <a:cxnLst/>
              <a:rect l="l" t="t" r="r" b="b"/>
              <a:pathLst>
                <a:path w="53706" h="44771" extrusionOk="0">
                  <a:moveTo>
                    <a:pt x="49524" y="35"/>
                  </a:moveTo>
                  <a:cubicBezTo>
                    <a:pt x="40237" y="968"/>
                    <a:pt x="31254" y="3892"/>
                    <a:pt x="23194" y="8607"/>
                  </a:cubicBezTo>
                  <a:cubicBezTo>
                    <a:pt x="20228" y="11198"/>
                    <a:pt x="17053" y="13522"/>
                    <a:pt x="13688" y="15561"/>
                  </a:cubicBezTo>
                  <a:cubicBezTo>
                    <a:pt x="12262" y="16227"/>
                    <a:pt x="10836" y="17180"/>
                    <a:pt x="9315" y="17846"/>
                  </a:cubicBezTo>
                  <a:cubicBezTo>
                    <a:pt x="7053" y="18675"/>
                    <a:pt x="5000" y="20009"/>
                    <a:pt x="3327" y="21752"/>
                  </a:cubicBezTo>
                  <a:cubicBezTo>
                    <a:pt x="1673" y="24200"/>
                    <a:pt x="780" y="27086"/>
                    <a:pt x="760" y="30038"/>
                  </a:cubicBezTo>
                  <a:cubicBezTo>
                    <a:pt x="0" y="33572"/>
                    <a:pt x="-190" y="37211"/>
                    <a:pt x="190" y="40802"/>
                  </a:cubicBezTo>
                  <a:cubicBezTo>
                    <a:pt x="1521" y="46136"/>
                    <a:pt x="7034" y="45660"/>
                    <a:pt x="9696" y="41945"/>
                  </a:cubicBezTo>
                  <a:cubicBezTo>
                    <a:pt x="11141" y="40088"/>
                    <a:pt x="11968" y="37821"/>
                    <a:pt x="12072" y="35468"/>
                  </a:cubicBezTo>
                  <a:cubicBezTo>
                    <a:pt x="12234" y="30905"/>
                    <a:pt x="14562" y="26686"/>
                    <a:pt x="18346" y="24133"/>
                  </a:cubicBezTo>
                  <a:lnTo>
                    <a:pt x="53706" y="2130"/>
                  </a:lnTo>
                  <a:cubicBezTo>
                    <a:pt x="52870" y="644"/>
                    <a:pt x="51216" y="-184"/>
                    <a:pt x="49524" y="3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6" name="Google Shape;3892;p38">
              <a:extLst>
                <a:ext uri="{FF2B5EF4-FFF2-40B4-BE49-F238E27FC236}">
                  <a16:creationId xmlns:a16="http://schemas.microsoft.com/office/drawing/2014/main" id="{B875652A-52CF-4A36-861F-3242959757AD}"/>
                </a:ext>
              </a:extLst>
            </p:cNvPr>
            <p:cNvSpPr/>
            <p:nvPr/>
          </p:nvSpPr>
          <p:spPr>
            <a:xfrm>
              <a:off x="5775008" y="3530248"/>
              <a:ext cx="253611" cy="322722"/>
            </a:xfrm>
            <a:custGeom>
              <a:avLst/>
              <a:gdLst/>
              <a:ahLst/>
              <a:cxnLst/>
              <a:rect l="l" t="t" r="r" b="b"/>
              <a:pathLst>
                <a:path w="253611" h="322722" extrusionOk="0">
                  <a:moveTo>
                    <a:pt x="250673" y="25527"/>
                  </a:moveTo>
                  <a:cubicBezTo>
                    <a:pt x="245826" y="5334"/>
                    <a:pt x="230046" y="11811"/>
                    <a:pt x="216453" y="0"/>
                  </a:cubicBezTo>
                  <a:cubicBezTo>
                    <a:pt x="184990" y="44672"/>
                    <a:pt x="205902" y="165449"/>
                    <a:pt x="210180" y="178308"/>
                  </a:cubicBezTo>
                  <a:lnTo>
                    <a:pt x="89270" y="255556"/>
                  </a:lnTo>
                  <a:lnTo>
                    <a:pt x="89270" y="255556"/>
                  </a:lnTo>
                  <a:lnTo>
                    <a:pt x="81095" y="260604"/>
                  </a:lnTo>
                  <a:cubicBezTo>
                    <a:pt x="67331" y="269662"/>
                    <a:pt x="52131" y="276301"/>
                    <a:pt x="36134" y="280225"/>
                  </a:cubicBezTo>
                  <a:cubicBezTo>
                    <a:pt x="24062" y="281654"/>
                    <a:pt x="17788" y="298704"/>
                    <a:pt x="4860" y="300228"/>
                  </a:cubicBezTo>
                  <a:cubicBezTo>
                    <a:pt x="2075" y="300333"/>
                    <a:pt x="-92" y="302666"/>
                    <a:pt x="3" y="305457"/>
                  </a:cubicBezTo>
                  <a:cubicBezTo>
                    <a:pt x="51" y="306753"/>
                    <a:pt x="602" y="307991"/>
                    <a:pt x="1533" y="308896"/>
                  </a:cubicBezTo>
                  <a:cubicBezTo>
                    <a:pt x="6667" y="313849"/>
                    <a:pt x="20545" y="309753"/>
                    <a:pt x="30050" y="298704"/>
                  </a:cubicBezTo>
                  <a:cubicBezTo>
                    <a:pt x="30002" y="298952"/>
                    <a:pt x="30002" y="299218"/>
                    <a:pt x="30050" y="299466"/>
                  </a:cubicBezTo>
                  <a:cubicBezTo>
                    <a:pt x="30202" y="303057"/>
                    <a:pt x="32227" y="306314"/>
                    <a:pt x="35373" y="308038"/>
                  </a:cubicBezTo>
                  <a:cubicBezTo>
                    <a:pt x="36067" y="308458"/>
                    <a:pt x="36846" y="308724"/>
                    <a:pt x="37655" y="308800"/>
                  </a:cubicBezTo>
                  <a:cubicBezTo>
                    <a:pt x="37655" y="309610"/>
                    <a:pt x="37883" y="310401"/>
                    <a:pt x="38320" y="311087"/>
                  </a:cubicBezTo>
                  <a:cubicBezTo>
                    <a:pt x="39708" y="313925"/>
                    <a:pt x="42417" y="315887"/>
                    <a:pt x="45544" y="316325"/>
                  </a:cubicBezTo>
                  <a:lnTo>
                    <a:pt x="45544" y="316325"/>
                  </a:lnTo>
                  <a:cubicBezTo>
                    <a:pt x="46941" y="320335"/>
                    <a:pt x="50820" y="322945"/>
                    <a:pt x="55050" y="322707"/>
                  </a:cubicBezTo>
                  <a:cubicBezTo>
                    <a:pt x="57825" y="322564"/>
                    <a:pt x="60439" y="321373"/>
                    <a:pt x="62369" y="319373"/>
                  </a:cubicBezTo>
                  <a:cubicBezTo>
                    <a:pt x="72682" y="315430"/>
                    <a:pt x="81789" y="308867"/>
                    <a:pt x="88794" y="300323"/>
                  </a:cubicBezTo>
                  <a:cubicBezTo>
                    <a:pt x="94982" y="293875"/>
                    <a:pt x="101522" y="287769"/>
                    <a:pt x="108375" y="282035"/>
                  </a:cubicBezTo>
                  <a:cubicBezTo>
                    <a:pt x="141170" y="267843"/>
                    <a:pt x="239552" y="225742"/>
                    <a:pt x="243924" y="219742"/>
                  </a:cubicBezTo>
                  <a:cubicBezTo>
                    <a:pt x="250768" y="210693"/>
                    <a:pt x="257707" y="54102"/>
                    <a:pt x="250673" y="25527"/>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7" name="Google Shape;3893;p38">
              <a:extLst>
                <a:ext uri="{FF2B5EF4-FFF2-40B4-BE49-F238E27FC236}">
                  <a16:creationId xmlns:a16="http://schemas.microsoft.com/office/drawing/2014/main" id="{5B05861E-488A-4322-9C19-A2F4BAEC6BA7}"/>
                </a:ext>
              </a:extLst>
            </p:cNvPr>
            <p:cNvSpPr/>
            <p:nvPr/>
          </p:nvSpPr>
          <p:spPr>
            <a:xfrm>
              <a:off x="5965891" y="3514431"/>
              <a:ext cx="72720" cy="103595"/>
            </a:xfrm>
            <a:custGeom>
              <a:avLst/>
              <a:gdLst/>
              <a:ahLst/>
              <a:cxnLst/>
              <a:rect l="l" t="t" r="r" b="b"/>
              <a:pathLst>
                <a:path w="72720" h="103595" extrusionOk="0">
                  <a:moveTo>
                    <a:pt x="70816" y="95541"/>
                  </a:moveTo>
                  <a:cubicBezTo>
                    <a:pt x="70816" y="95541"/>
                    <a:pt x="32129" y="112876"/>
                    <a:pt x="0" y="96684"/>
                  </a:cubicBezTo>
                  <a:lnTo>
                    <a:pt x="4658" y="36009"/>
                  </a:lnTo>
                  <a:cubicBezTo>
                    <a:pt x="4658" y="36009"/>
                    <a:pt x="5133" y="3434"/>
                    <a:pt x="34125" y="195"/>
                  </a:cubicBezTo>
                  <a:cubicBezTo>
                    <a:pt x="63117" y="-3043"/>
                    <a:pt x="78325" y="34200"/>
                    <a:pt x="70816" y="95541"/>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338" name="Google Shape;3894;p38">
              <a:extLst>
                <a:ext uri="{FF2B5EF4-FFF2-40B4-BE49-F238E27FC236}">
                  <a16:creationId xmlns:a16="http://schemas.microsoft.com/office/drawing/2014/main" id="{E5B7BE0B-764F-4F59-8936-6F5C1CF69AFD}"/>
                </a:ext>
              </a:extLst>
            </p:cNvPr>
            <p:cNvGrpSpPr/>
            <p:nvPr/>
          </p:nvGrpSpPr>
          <p:grpSpPr>
            <a:xfrm flipH="1">
              <a:off x="2865273" y="3434801"/>
              <a:ext cx="598186" cy="1340314"/>
              <a:chOff x="4210728" y="4525714"/>
              <a:chExt cx="546438" cy="1224366"/>
            </a:xfrm>
          </p:grpSpPr>
          <p:sp>
            <p:nvSpPr>
              <p:cNvPr id="339" name="Google Shape;3895;p38">
                <a:extLst>
                  <a:ext uri="{FF2B5EF4-FFF2-40B4-BE49-F238E27FC236}">
                    <a16:creationId xmlns:a16="http://schemas.microsoft.com/office/drawing/2014/main" id="{41DC1897-9271-4B07-BC62-C100BD57B990}"/>
                  </a:ext>
                </a:extLst>
              </p:cNvPr>
              <p:cNvSpPr/>
              <p:nvPr/>
            </p:nvSpPr>
            <p:spPr>
              <a:xfrm>
                <a:off x="4672107" y="4726590"/>
                <a:ext cx="85002" cy="305847"/>
              </a:xfrm>
              <a:custGeom>
                <a:avLst/>
                <a:gdLst/>
                <a:ahLst/>
                <a:cxnLst/>
                <a:rect l="l" t="t" r="r" b="b"/>
                <a:pathLst>
                  <a:path w="85002" h="305847" extrusionOk="0">
                    <a:moveTo>
                      <a:pt x="18764" y="0"/>
                    </a:moveTo>
                    <a:cubicBezTo>
                      <a:pt x="37814" y="5429"/>
                      <a:pt x="48482" y="26289"/>
                      <a:pt x="65056" y="70961"/>
                    </a:cubicBezTo>
                    <a:cubicBezTo>
                      <a:pt x="78848" y="111490"/>
                      <a:pt x="85582" y="154076"/>
                      <a:pt x="84963" y="196882"/>
                    </a:cubicBezTo>
                    <a:cubicBezTo>
                      <a:pt x="79629" y="238982"/>
                      <a:pt x="62198" y="271748"/>
                      <a:pt x="20098" y="305848"/>
                    </a:cubicBezTo>
                    <a:lnTo>
                      <a:pt x="0" y="268986"/>
                    </a:lnTo>
                    <a:cubicBezTo>
                      <a:pt x="0" y="268986"/>
                      <a:pt x="41243" y="232600"/>
                      <a:pt x="45434" y="190500"/>
                    </a:cubicBezTo>
                    <a:cubicBezTo>
                      <a:pt x="47815" y="166878"/>
                      <a:pt x="20098" y="87249"/>
                      <a:pt x="20098" y="85058"/>
                    </a:cubicBezTo>
                    <a:cubicBezTo>
                      <a:pt x="20098" y="82867"/>
                      <a:pt x="18764" y="0"/>
                      <a:pt x="18764"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0" name="Google Shape;3896;p38">
                <a:extLst>
                  <a:ext uri="{FF2B5EF4-FFF2-40B4-BE49-F238E27FC236}">
                    <a16:creationId xmlns:a16="http://schemas.microsoft.com/office/drawing/2014/main" id="{6B1EE281-16AD-47E0-8A80-E26CA452BCBF}"/>
                  </a:ext>
                </a:extLst>
              </p:cNvPr>
              <p:cNvSpPr/>
              <p:nvPr/>
            </p:nvSpPr>
            <p:spPr>
              <a:xfrm>
                <a:off x="4408366" y="5679962"/>
                <a:ext cx="123900" cy="70118"/>
              </a:xfrm>
              <a:custGeom>
                <a:avLst/>
                <a:gdLst/>
                <a:ahLst/>
                <a:cxnLst/>
                <a:rect l="l" t="t" r="r" b="b"/>
                <a:pathLst>
                  <a:path w="123900" h="70118" extrusionOk="0">
                    <a:moveTo>
                      <a:pt x="117628" y="16845"/>
                    </a:moveTo>
                    <a:cubicBezTo>
                      <a:pt x="104783" y="20750"/>
                      <a:pt x="90877" y="18874"/>
                      <a:pt x="79528" y="11701"/>
                    </a:cubicBezTo>
                    <a:cubicBezTo>
                      <a:pt x="69241" y="11701"/>
                      <a:pt x="8757" y="-12016"/>
                      <a:pt x="1137" y="8082"/>
                    </a:cubicBezTo>
                    <a:cubicBezTo>
                      <a:pt x="-5531" y="25703"/>
                      <a:pt x="18758" y="42086"/>
                      <a:pt x="31617" y="45229"/>
                    </a:cubicBezTo>
                    <a:cubicBezTo>
                      <a:pt x="60192" y="51992"/>
                      <a:pt x="80766" y="66089"/>
                      <a:pt x="92196" y="68470"/>
                    </a:cubicBezTo>
                    <a:cubicBezTo>
                      <a:pt x="100966" y="71585"/>
                      <a:pt x="110703" y="70232"/>
                      <a:pt x="118294" y="64851"/>
                    </a:cubicBezTo>
                    <a:cubicBezTo>
                      <a:pt x="126200" y="56850"/>
                      <a:pt x="125533" y="27322"/>
                      <a:pt x="117628" y="1684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1" name="Google Shape;3897;p38">
                <a:extLst>
                  <a:ext uri="{FF2B5EF4-FFF2-40B4-BE49-F238E27FC236}">
                    <a16:creationId xmlns:a16="http://schemas.microsoft.com/office/drawing/2014/main" id="{219326EB-C23A-400C-8AEF-9A2E7387623A}"/>
                  </a:ext>
                </a:extLst>
              </p:cNvPr>
              <p:cNvSpPr/>
              <p:nvPr/>
            </p:nvSpPr>
            <p:spPr>
              <a:xfrm>
                <a:off x="4408245" y="5691663"/>
                <a:ext cx="121939" cy="58416"/>
              </a:xfrm>
              <a:custGeom>
                <a:avLst/>
                <a:gdLst/>
                <a:ahLst/>
                <a:cxnLst/>
                <a:rect l="l" t="t" r="r" b="b"/>
                <a:pathLst>
                  <a:path w="121939" h="58416" extrusionOk="0">
                    <a:moveTo>
                      <a:pt x="92127" y="51911"/>
                    </a:moveTo>
                    <a:cubicBezTo>
                      <a:pt x="80697" y="49530"/>
                      <a:pt x="59837" y="35433"/>
                      <a:pt x="31548" y="28575"/>
                    </a:cubicBezTo>
                    <a:cubicBezTo>
                      <a:pt x="20784" y="26003"/>
                      <a:pt x="2020" y="14097"/>
                      <a:pt x="210" y="0"/>
                    </a:cubicBezTo>
                    <a:cubicBezTo>
                      <a:pt x="-2361" y="16193"/>
                      <a:pt x="19260" y="30575"/>
                      <a:pt x="31548" y="33528"/>
                    </a:cubicBezTo>
                    <a:cubicBezTo>
                      <a:pt x="60123" y="40291"/>
                      <a:pt x="80697" y="54388"/>
                      <a:pt x="92127" y="56769"/>
                    </a:cubicBezTo>
                    <a:cubicBezTo>
                      <a:pt x="100896" y="59884"/>
                      <a:pt x="110634" y="58531"/>
                      <a:pt x="118225" y="53150"/>
                    </a:cubicBezTo>
                    <a:cubicBezTo>
                      <a:pt x="119933" y="51188"/>
                      <a:pt x="121200" y="48882"/>
                      <a:pt x="121940" y="46387"/>
                    </a:cubicBezTo>
                    <a:cubicBezTo>
                      <a:pt x="113425" y="52816"/>
                      <a:pt x="102380" y="54864"/>
                      <a:pt x="92127" y="51911"/>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2" name="Google Shape;3898;p38">
                <a:extLst>
                  <a:ext uri="{FF2B5EF4-FFF2-40B4-BE49-F238E27FC236}">
                    <a16:creationId xmlns:a16="http://schemas.microsoft.com/office/drawing/2014/main" id="{8A992AE9-14AD-4F05-95F6-C5BF9075DDD6}"/>
                  </a:ext>
                </a:extLst>
              </p:cNvPr>
              <p:cNvSpPr/>
              <p:nvPr/>
            </p:nvSpPr>
            <p:spPr>
              <a:xfrm>
                <a:off x="4566152" y="5600798"/>
                <a:ext cx="119416" cy="67472"/>
              </a:xfrm>
              <a:custGeom>
                <a:avLst/>
                <a:gdLst/>
                <a:ahLst/>
                <a:cxnLst/>
                <a:rect l="l" t="t" r="r" b="b"/>
                <a:pathLst>
                  <a:path w="119416" h="67472" extrusionOk="0">
                    <a:moveTo>
                      <a:pt x="113384" y="16189"/>
                    </a:moveTo>
                    <a:cubicBezTo>
                      <a:pt x="102146" y="20047"/>
                      <a:pt x="89728" y="18161"/>
                      <a:pt x="80142" y="11141"/>
                    </a:cubicBezTo>
                    <a:cubicBezTo>
                      <a:pt x="70617" y="11141"/>
                      <a:pt x="8419" y="-11529"/>
                      <a:pt x="1085" y="7807"/>
                    </a:cubicBezTo>
                    <a:cubicBezTo>
                      <a:pt x="-5297" y="24762"/>
                      <a:pt x="18039" y="40383"/>
                      <a:pt x="30422" y="43431"/>
                    </a:cubicBezTo>
                    <a:cubicBezTo>
                      <a:pt x="57663" y="50003"/>
                      <a:pt x="78047" y="63624"/>
                      <a:pt x="88715" y="65910"/>
                    </a:cubicBezTo>
                    <a:cubicBezTo>
                      <a:pt x="97172" y="68882"/>
                      <a:pt x="106547" y="67567"/>
                      <a:pt x="113861" y="62385"/>
                    </a:cubicBezTo>
                    <a:cubicBezTo>
                      <a:pt x="121671" y="54670"/>
                      <a:pt x="121004" y="26286"/>
                      <a:pt x="113384" y="16189"/>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3" name="Google Shape;3899;p38">
                <a:extLst>
                  <a:ext uri="{FF2B5EF4-FFF2-40B4-BE49-F238E27FC236}">
                    <a16:creationId xmlns:a16="http://schemas.microsoft.com/office/drawing/2014/main" id="{1EDA594D-47BC-4089-B5E4-10480DE7847B}"/>
                  </a:ext>
                </a:extLst>
              </p:cNvPr>
              <p:cNvSpPr/>
              <p:nvPr/>
            </p:nvSpPr>
            <p:spPr>
              <a:xfrm>
                <a:off x="4566197" y="5611939"/>
                <a:ext cx="117340" cy="56332"/>
              </a:xfrm>
              <a:custGeom>
                <a:avLst/>
                <a:gdLst/>
                <a:ahLst/>
                <a:cxnLst/>
                <a:rect l="l" t="t" r="r" b="b"/>
                <a:pathLst>
                  <a:path w="117340" h="56332" extrusionOk="0">
                    <a:moveTo>
                      <a:pt x="88670" y="50102"/>
                    </a:moveTo>
                    <a:cubicBezTo>
                      <a:pt x="77717" y="47720"/>
                      <a:pt x="57619" y="34195"/>
                      <a:pt x="30377" y="27622"/>
                    </a:cubicBezTo>
                    <a:cubicBezTo>
                      <a:pt x="19995" y="25051"/>
                      <a:pt x="1802" y="13621"/>
                      <a:pt x="183" y="0"/>
                    </a:cubicBezTo>
                    <a:cubicBezTo>
                      <a:pt x="-2198" y="15621"/>
                      <a:pt x="19233" y="29528"/>
                      <a:pt x="30377" y="32290"/>
                    </a:cubicBezTo>
                    <a:cubicBezTo>
                      <a:pt x="57619" y="38862"/>
                      <a:pt x="78002" y="52483"/>
                      <a:pt x="88670" y="54769"/>
                    </a:cubicBezTo>
                    <a:cubicBezTo>
                      <a:pt x="97128" y="57741"/>
                      <a:pt x="106503" y="56426"/>
                      <a:pt x="113816" y="51245"/>
                    </a:cubicBezTo>
                    <a:cubicBezTo>
                      <a:pt x="115496" y="49368"/>
                      <a:pt x="116703" y="47111"/>
                      <a:pt x="117341" y="44672"/>
                    </a:cubicBezTo>
                    <a:cubicBezTo>
                      <a:pt x="109187" y="50930"/>
                      <a:pt x="98547" y="52940"/>
                      <a:pt x="88670" y="50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4" name="Google Shape;3900;p38">
                <a:extLst>
                  <a:ext uri="{FF2B5EF4-FFF2-40B4-BE49-F238E27FC236}">
                    <a16:creationId xmlns:a16="http://schemas.microsoft.com/office/drawing/2014/main" id="{89CD3516-33EE-4572-B18A-60DF20AFA425}"/>
                  </a:ext>
                </a:extLst>
              </p:cNvPr>
              <p:cNvSpPr/>
              <p:nvPr/>
            </p:nvSpPr>
            <p:spPr>
              <a:xfrm>
                <a:off x="4483409" y="4968525"/>
                <a:ext cx="238054" cy="732926"/>
              </a:xfrm>
              <a:custGeom>
                <a:avLst/>
                <a:gdLst/>
                <a:ahLst/>
                <a:cxnLst/>
                <a:rect l="l" t="t" r="r" b="b"/>
                <a:pathLst>
                  <a:path w="238054" h="732926" extrusionOk="0">
                    <a:moveTo>
                      <a:pt x="216416" y="495014"/>
                    </a:moveTo>
                    <a:cubicBezTo>
                      <a:pt x="216443" y="471802"/>
                      <a:pt x="212447" y="448761"/>
                      <a:pt x="204605" y="426911"/>
                    </a:cubicBezTo>
                    <a:cubicBezTo>
                      <a:pt x="204605" y="426911"/>
                      <a:pt x="212415" y="333661"/>
                      <a:pt x="218416" y="272415"/>
                    </a:cubicBezTo>
                    <a:cubicBezTo>
                      <a:pt x="227179" y="182118"/>
                      <a:pt x="241086" y="173164"/>
                      <a:pt x="237466" y="118300"/>
                    </a:cubicBezTo>
                    <a:cubicBezTo>
                      <a:pt x="233847" y="67437"/>
                      <a:pt x="204891" y="34480"/>
                      <a:pt x="197366" y="0"/>
                    </a:cubicBezTo>
                    <a:lnTo>
                      <a:pt x="50014" y="11621"/>
                    </a:lnTo>
                    <a:cubicBezTo>
                      <a:pt x="50014" y="11621"/>
                      <a:pt x="37155" y="53435"/>
                      <a:pt x="20582" y="136684"/>
                    </a:cubicBezTo>
                    <a:cubicBezTo>
                      <a:pt x="4008" y="219932"/>
                      <a:pt x="2865" y="318897"/>
                      <a:pt x="4199" y="449961"/>
                    </a:cubicBezTo>
                    <a:cubicBezTo>
                      <a:pt x="4199" y="483775"/>
                      <a:pt x="-1516" y="513112"/>
                      <a:pt x="389" y="597313"/>
                    </a:cubicBezTo>
                    <a:cubicBezTo>
                      <a:pt x="1722" y="653891"/>
                      <a:pt x="4961" y="723233"/>
                      <a:pt x="4961" y="723233"/>
                    </a:cubicBezTo>
                    <a:cubicBezTo>
                      <a:pt x="26487" y="741712"/>
                      <a:pt x="41442" y="728091"/>
                      <a:pt x="41442" y="728091"/>
                    </a:cubicBezTo>
                    <a:cubicBezTo>
                      <a:pt x="41442" y="728091"/>
                      <a:pt x="79542" y="560451"/>
                      <a:pt x="84780" y="521970"/>
                    </a:cubicBezTo>
                    <a:cubicBezTo>
                      <a:pt x="88780" y="500682"/>
                      <a:pt x="87003" y="478707"/>
                      <a:pt x="79637" y="458343"/>
                    </a:cubicBezTo>
                    <a:cubicBezTo>
                      <a:pt x="79637" y="458343"/>
                      <a:pt x="90686" y="405670"/>
                      <a:pt x="98687" y="364236"/>
                    </a:cubicBezTo>
                    <a:cubicBezTo>
                      <a:pt x="108212" y="313658"/>
                      <a:pt x="133453" y="204502"/>
                      <a:pt x="133453" y="204502"/>
                    </a:cubicBezTo>
                    <a:cubicBezTo>
                      <a:pt x="133453" y="204502"/>
                      <a:pt x="129167" y="372237"/>
                      <a:pt x="136501" y="405289"/>
                    </a:cubicBezTo>
                    <a:cubicBezTo>
                      <a:pt x="143835" y="438340"/>
                      <a:pt x="145074" y="467106"/>
                      <a:pt x="151360" y="512064"/>
                    </a:cubicBezTo>
                    <a:cubicBezTo>
                      <a:pt x="158885" y="566356"/>
                      <a:pt x="162314" y="645890"/>
                      <a:pt x="162314" y="645890"/>
                    </a:cubicBezTo>
                    <a:cubicBezTo>
                      <a:pt x="184793" y="660178"/>
                      <a:pt x="194794" y="649224"/>
                      <a:pt x="194794" y="649224"/>
                    </a:cubicBezTo>
                    <a:cubicBezTo>
                      <a:pt x="194794" y="649224"/>
                      <a:pt x="216416" y="542544"/>
                      <a:pt x="216416" y="49501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5" name="Google Shape;3901;p38">
                <a:extLst>
                  <a:ext uri="{FF2B5EF4-FFF2-40B4-BE49-F238E27FC236}">
                    <a16:creationId xmlns:a16="http://schemas.microsoft.com/office/drawing/2014/main" id="{FF53318D-0C2C-4E9E-8D4D-DACC5E5818B8}"/>
                  </a:ext>
                </a:extLst>
              </p:cNvPr>
              <p:cNvSpPr/>
              <p:nvPr/>
            </p:nvSpPr>
            <p:spPr>
              <a:xfrm>
                <a:off x="4484426" y="4968525"/>
                <a:ext cx="236925" cy="409866"/>
              </a:xfrm>
              <a:custGeom>
                <a:avLst/>
                <a:gdLst/>
                <a:ahLst/>
                <a:cxnLst/>
                <a:rect l="l" t="t" r="r" b="b"/>
                <a:pathLst>
                  <a:path w="236925" h="409866" extrusionOk="0">
                    <a:moveTo>
                      <a:pt x="195968" y="0"/>
                    </a:moveTo>
                    <a:cubicBezTo>
                      <a:pt x="211399" y="15812"/>
                      <a:pt x="236926" y="63913"/>
                      <a:pt x="236926" y="136684"/>
                    </a:cubicBezTo>
                    <a:cubicBezTo>
                      <a:pt x="236926" y="218599"/>
                      <a:pt x="225020" y="202025"/>
                      <a:pt x="219305" y="292227"/>
                    </a:cubicBezTo>
                    <a:lnTo>
                      <a:pt x="213590" y="382429"/>
                    </a:lnTo>
                    <a:cubicBezTo>
                      <a:pt x="213590" y="382429"/>
                      <a:pt x="90431" y="441198"/>
                      <a:pt x="2611" y="386715"/>
                    </a:cubicBezTo>
                    <a:cubicBezTo>
                      <a:pt x="-5200" y="369665"/>
                      <a:pt x="5564" y="179927"/>
                      <a:pt x="20994" y="112490"/>
                    </a:cubicBezTo>
                    <a:cubicBezTo>
                      <a:pt x="36425" y="45053"/>
                      <a:pt x="46997" y="12002"/>
                      <a:pt x="46997" y="12002"/>
                    </a:cubicBezTo>
                    <a:cubicBezTo>
                      <a:pt x="46997" y="12002"/>
                      <a:pt x="160250" y="42577"/>
                      <a:pt x="195968"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6" name="Google Shape;3902;p38">
                <a:extLst>
                  <a:ext uri="{FF2B5EF4-FFF2-40B4-BE49-F238E27FC236}">
                    <a16:creationId xmlns:a16="http://schemas.microsoft.com/office/drawing/2014/main" id="{70082FE6-A2F6-4F65-BF02-8C51946BD1A9}"/>
                  </a:ext>
                </a:extLst>
              </p:cNvPr>
              <p:cNvSpPr/>
              <p:nvPr/>
            </p:nvSpPr>
            <p:spPr>
              <a:xfrm>
                <a:off x="4531702" y="4525767"/>
                <a:ext cx="160521" cy="258577"/>
              </a:xfrm>
              <a:custGeom>
                <a:avLst/>
                <a:gdLst/>
                <a:ahLst/>
                <a:cxnLst/>
                <a:rect l="l" t="t" r="r" b="b"/>
                <a:pathLst>
                  <a:path w="160521" h="258577" extrusionOk="0">
                    <a:moveTo>
                      <a:pt x="150502" y="199966"/>
                    </a:moveTo>
                    <a:cubicBezTo>
                      <a:pt x="119070" y="198061"/>
                      <a:pt x="116022" y="203299"/>
                      <a:pt x="113545" y="192155"/>
                    </a:cubicBezTo>
                    <a:cubicBezTo>
                      <a:pt x="112688" y="188155"/>
                      <a:pt x="110878" y="160532"/>
                      <a:pt x="110878" y="160532"/>
                    </a:cubicBezTo>
                    <a:cubicBezTo>
                      <a:pt x="113780" y="156846"/>
                      <a:pt x="116422" y="152960"/>
                      <a:pt x="118784" y="148912"/>
                    </a:cubicBezTo>
                    <a:cubicBezTo>
                      <a:pt x="140167" y="136015"/>
                      <a:pt x="154268" y="113831"/>
                      <a:pt x="156884" y="88999"/>
                    </a:cubicBezTo>
                    <a:cubicBezTo>
                      <a:pt x="161490" y="44708"/>
                      <a:pt x="129348" y="5065"/>
                      <a:pt x="85065" y="417"/>
                    </a:cubicBezTo>
                    <a:cubicBezTo>
                      <a:pt x="43441" y="-3869"/>
                      <a:pt x="12771" y="25373"/>
                      <a:pt x="4579" y="65568"/>
                    </a:cubicBezTo>
                    <a:cubicBezTo>
                      <a:pt x="198" y="85380"/>
                      <a:pt x="-4374" y="125861"/>
                      <a:pt x="8008" y="158341"/>
                    </a:cubicBezTo>
                    <a:cubicBezTo>
                      <a:pt x="14961" y="176725"/>
                      <a:pt x="21438" y="189583"/>
                      <a:pt x="38012" y="188917"/>
                    </a:cubicBezTo>
                    <a:cubicBezTo>
                      <a:pt x="43543" y="188422"/>
                      <a:pt x="49023" y="187469"/>
                      <a:pt x="54395" y="186059"/>
                    </a:cubicBezTo>
                    <a:cubicBezTo>
                      <a:pt x="55283" y="193679"/>
                      <a:pt x="55602" y="201347"/>
                      <a:pt x="55347" y="209015"/>
                    </a:cubicBezTo>
                    <a:cubicBezTo>
                      <a:pt x="55347" y="217111"/>
                      <a:pt x="56300" y="221111"/>
                      <a:pt x="40488" y="230827"/>
                    </a:cubicBezTo>
                    <a:cubicBezTo>
                      <a:pt x="24677" y="240542"/>
                      <a:pt x="64301" y="260354"/>
                      <a:pt x="90114" y="258449"/>
                    </a:cubicBezTo>
                    <a:cubicBezTo>
                      <a:pt x="115927" y="256544"/>
                      <a:pt x="144883" y="240923"/>
                      <a:pt x="152883" y="224255"/>
                    </a:cubicBezTo>
                    <a:cubicBezTo>
                      <a:pt x="161646" y="205586"/>
                      <a:pt x="165266" y="200823"/>
                      <a:pt x="150502" y="199966"/>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7" name="Google Shape;3903;p38">
                <a:extLst>
                  <a:ext uri="{FF2B5EF4-FFF2-40B4-BE49-F238E27FC236}">
                    <a16:creationId xmlns:a16="http://schemas.microsoft.com/office/drawing/2014/main" id="{A7023341-FA70-402B-8420-2451978ECC96}"/>
                  </a:ext>
                </a:extLst>
              </p:cNvPr>
              <p:cNvSpPr/>
              <p:nvPr/>
            </p:nvSpPr>
            <p:spPr>
              <a:xfrm>
                <a:off x="4695825" y="4756088"/>
                <a:ext cx="61341" cy="108805"/>
              </a:xfrm>
              <a:custGeom>
                <a:avLst/>
                <a:gdLst/>
                <a:ahLst/>
                <a:cxnLst/>
                <a:rect l="l" t="t" r="r" b="b"/>
                <a:pathLst>
                  <a:path w="61341" h="108805" extrusionOk="0">
                    <a:moveTo>
                      <a:pt x="9525" y="108806"/>
                    </a:moveTo>
                    <a:cubicBezTo>
                      <a:pt x="9525" y="108806"/>
                      <a:pt x="45053" y="100805"/>
                      <a:pt x="61341" y="84993"/>
                    </a:cubicBezTo>
                    <a:cubicBezTo>
                      <a:pt x="61341" y="84993"/>
                      <a:pt x="40196" y="18318"/>
                      <a:pt x="26670" y="1745"/>
                    </a:cubicBezTo>
                    <a:cubicBezTo>
                      <a:pt x="13144" y="-14829"/>
                      <a:pt x="0" y="92137"/>
                      <a:pt x="0" y="921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8" name="Google Shape;3904;p38">
                <a:extLst>
                  <a:ext uri="{FF2B5EF4-FFF2-40B4-BE49-F238E27FC236}">
                    <a16:creationId xmlns:a16="http://schemas.microsoft.com/office/drawing/2014/main" id="{896A6817-4920-4718-B6D0-62B9EFBC8091}"/>
                  </a:ext>
                </a:extLst>
              </p:cNvPr>
              <p:cNvSpPr/>
              <p:nvPr/>
            </p:nvSpPr>
            <p:spPr>
              <a:xfrm>
                <a:off x="4523612" y="4724507"/>
                <a:ext cx="191546" cy="273865"/>
              </a:xfrm>
              <a:custGeom>
                <a:avLst/>
                <a:gdLst/>
                <a:ahLst/>
                <a:cxnLst/>
                <a:rect l="l" t="t" r="r" b="b"/>
                <a:pathLst>
                  <a:path w="191546" h="273865" extrusionOk="0">
                    <a:moveTo>
                      <a:pt x="127349" y="560"/>
                    </a:moveTo>
                    <a:cubicBezTo>
                      <a:pt x="133160" y="7799"/>
                      <a:pt x="133826" y="16847"/>
                      <a:pt x="111443" y="22562"/>
                    </a:cubicBezTo>
                    <a:cubicBezTo>
                      <a:pt x="95161" y="27192"/>
                      <a:pt x="77760" y="25839"/>
                      <a:pt x="62389" y="18753"/>
                    </a:cubicBezTo>
                    <a:cubicBezTo>
                      <a:pt x="44747" y="26210"/>
                      <a:pt x="27792" y="35202"/>
                      <a:pt x="11716" y="45613"/>
                    </a:cubicBezTo>
                    <a:cubicBezTo>
                      <a:pt x="-7334" y="108478"/>
                      <a:pt x="8001" y="116574"/>
                      <a:pt x="0" y="161628"/>
                    </a:cubicBezTo>
                    <a:cubicBezTo>
                      <a:pt x="3143" y="184297"/>
                      <a:pt x="6858" y="242780"/>
                      <a:pt x="7810" y="256020"/>
                    </a:cubicBezTo>
                    <a:cubicBezTo>
                      <a:pt x="50578" y="285929"/>
                      <a:pt x="137350" y="275737"/>
                      <a:pt x="156781" y="244019"/>
                    </a:cubicBezTo>
                    <a:cubicBezTo>
                      <a:pt x="157130" y="233455"/>
                      <a:pt x="158116" y="222930"/>
                      <a:pt x="159734" y="212491"/>
                    </a:cubicBezTo>
                    <a:cubicBezTo>
                      <a:pt x="180118" y="136862"/>
                      <a:pt x="196025" y="117241"/>
                      <a:pt x="190405" y="60091"/>
                    </a:cubicBezTo>
                    <a:cubicBezTo>
                      <a:pt x="187166" y="27515"/>
                      <a:pt x="184595" y="11132"/>
                      <a:pt x="167259" y="2369"/>
                    </a:cubicBezTo>
                    <a:cubicBezTo>
                      <a:pt x="154092" y="26"/>
                      <a:pt x="140675" y="-583"/>
                      <a:pt x="127349" y="56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9" name="Google Shape;3905;p38">
                <a:extLst>
                  <a:ext uri="{FF2B5EF4-FFF2-40B4-BE49-F238E27FC236}">
                    <a16:creationId xmlns:a16="http://schemas.microsoft.com/office/drawing/2014/main" id="{2743AF66-A9E4-4F9D-BA58-22578DC05C27}"/>
                  </a:ext>
                </a:extLst>
              </p:cNvPr>
              <p:cNvSpPr/>
              <p:nvPr/>
            </p:nvSpPr>
            <p:spPr>
              <a:xfrm>
                <a:off x="4210728" y="4780936"/>
                <a:ext cx="368747" cy="265455"/>
              </a:xfrm>
              <a:custGeom>
                <a:avLst/>
                <a:gdLst/>
                <a:ahLst/>
                <a:cxnLst/>
                <a:rect l="l" t="t" r="r" b="b"/>
                <a:pathLst>
                  <a:path w="368747" h="265455" extrusionOk="0">
                    <a:moveTo>
                      <a:pt x="47613" y="190066"/>
                    </a:moveTo>
                    <a:cubicBezTo>
                      <a:pt x="57313" y="192152"/>
                      <a:pt x="66860" y="194885"/>
                      <a:pt x="76188" y="198257"/>
                    </a:cubicBezTo>
                    <a:cubicBezTo>
                      <a:pt x="84940" y="202858"/>
                      <a:pt x="94355" y="206077"/>
                      <a:pt x="104097" y="207782"/>
                    </a:cubicBezTo>
                    <a:cubicBezTo>
                      <a:pt x="114574" y="209402"/>
                      <a:pt x="130957" y="203972"/>
                      <a:pt x="159246" y="190637"/>
                    </a:cubicBezTo>
                    <a:cubicBezTo>
                      <a:pt x="190224" y="174759"/>
                      <a:pt x="218251" y="153690"/>
                      <a:pt x="242114" y="128344"/>
                    </a:cubicBezTo>
                    <a:cubicBezTo>
                      <a:pt x="269228" y="96083"/>
                      <a:pt x="293451" y="61507"/>
                      <a:pt x="314504" y="24998"/>
                    </a:cubicBezTo>
                    <a:cubicBezTo>
                      <a:pt x="326791" y="2614"/>
                      <a:pt x="342317" y="-3006"/>
                      <a:pt x="355842" y="1375"/>
                    </a:cubicBezTo>
                    <a:cubicBezTo>
                      <a:pt x="372035" y="6710"/>
                      <a:pt x="374035" y="22807"/>
                      <a:pt x="355842" y="52906"/>
                    </a:cubicBezTo>
                    <a:cubicBezTo>
                      <a:pt x="332617" y="92225"/>
                      <a:pt x="304799" y="128639"/>
                      <a:pt x="272975" y="161396"/>
                    </a:cubicBezTo>
                    <a:cubicBezTo>
                      <a:pt x="247871" y="186503"/>
                      <a:pt x="218651" y="207115"/>
                      <a:pt x="186583" y="222356"/>
                    </a:cubicBezTo>
                    <a:cubicBezTo>
                      <a:pt x="163712" y="234252"/>
                      <a:pt x="139230" y="242758"/>
                      <a:pt x="113907" y="247597"/>
                    </a:cubicBezTo>
                    <a:cubicBezTo>
                      <a:pt x="105049" y="249502"/>
                      <a:pt x="99048" y="253216"/>
                      <a:pt x="82665" y="258932"/>
                    </a:cubicBezTo>
                    <a:cubicBezTo>
                      <a:pt x="66375" y="264856"/>
                      <a:pt x="48897" y="266790"/>
                      <a:pt x="31707" y="264551"/>
                    </a:cubicBezTo>
                    <a:cubicBezTo>
                      <a:pt x="17514" y="261789"/>
                      <a:pt x="12657" y="258550"/>
                      <a:pt x="12085" y="255026"/>
                    </a:cubicBezTo>
                    <a:cubicBezTo>
                      <a:pt x="11514" y="251502"/>
                      <a:pt x="14371" y="249025"/>
                      <a:pt x="21039" y="249502"/>
                    </a:cubicBezTo>
                    <a:cubicBezTo>
                      <a:pt x="31538" y="251169"/>
                      <a:pt x="42255" y="250912"/>
                      <a:pt x="52662" y="248740"/>
                    </a:cubicBezTo>
                    <a:cubicBezTo>
                      <a:pt x="52662" y="248740"/>
                      <a:pt x="37993" y="248264"/>
                      <a:pt x="29325" y="247216"/>
                    </a:cubicBezTo>
                    <a:cubicBezTo>
                      <a:pt x="21541" y="246368"/>
                      <a:pt x="13911" y="244444"/>
                      <a:pt x="6656" y="241501"/>
                    </a:cubicBezTo>
                    <a:cubicBezTo>
                      <a:pt x="-297" y="238548"/>
                      <a:pt x="-2869" y="227594"/>
                      <a:pt x="4179" y="227975"/>
                    </a:cubicBezTo>
                    <a:cubicBezTo>
                      <a:pt x="11228" y="228356"/>
                      <a:pt x="15990" y="230452"/>
                      <a:pt x="28944" y="231785"/>
                    </a:cubicBezTo>
                    <a:cubicBezTo>
                      <a:pt x="35778" y="232614"/>
                      <a:pt x="42685" y="232614"/>
                      <a:pt x="49518" y="231785"/>
                    </a:cubicBezTo>
                    <a:cubicBezTo>
                      <a:pt x="40949" y="230376"/>
                      <a:pt x="32508" y="228271"/>
                      <a:pt x="24277" y="225499"/>
                    </a:cubicBezTo>
                    <a:cubicBezTo>
                      <a:pt x="17463" y="223689"/>
                      <a:pt x="11333" y="219917"/>
                      <a:pt x="6656" y="214640"/>
                    </a:cubicBezTo>
                    <a:cubicBezTo>
                      <a:pt x="4275" y="211878"/>
                      <a:pt x="4941" y="205115"/>
                      <a:pt x="13228" y="206830"/>
                    </a:cubicBezTo>
                    <a:cubicBezTo>
                      <a:pt x="23208" y="210307"/>
                      <a:pt x="33569" y="212583"/>
                      <a:pt x="44089" y="213592"/>
                    </a:cubicBezTo>
                    <a:cubicBezTo>
                      <a:pt x="54662" y="213592"/>
                      <a:pt x="62187" y="212735"/>
                      <a:pt x="60853" y="211116"/>
                    </a:cubicBezTo>
                    <a:cubicBezTo>
                      <a:pt x="59520" y="209497"/>
                      <a:pt x="53233" y="209687"/>
                      <a:pt x="45232" y="205211"/>
                    </a:cubicBezTo>
                    <a:cubicBezTo>
                      <a:pt x="37231" y="200734"/>
                      <a:pt x="32469" y="192066"/>
                      <a:pt x="35707" y="187875"/>
                    </a:cubicBezTo>
                    <a:cubicBezTo>
                      <a:pt x="38946" y="183684"/>
                      <a:pt x="38946" y="186827"/>
                      <a:pt x="47613" y="190066"/>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0" name="Google Shape;3906;p38">
                <a:extLst>
                  <a:ext uri="{FF2B5EF4-FFF2-40B4-BE49-F238E27FC236}">
                    <a16:creationId xmlns:a16="http://schemas.microsoft.com/office/drawing/2014/main" id="{84814DDB-B60A-4BC8-BCC6-62EDCBF609B7}"/>
                  </a:ext>
                </a:extLst>
              </p:cNvPr>
              <p:cNvSpPr/>
              <p:nvPr/>
            </p:nvSpPr>
            <p:spPr>
              <a:xfrm>
                <a:off x="4484370" y="4765472"/>
                <a:ext cx="100785" cy="104755"/>
              </a:xfrm>
              <a:custGeom>
                <a:avLst/>
                <a:gdLst/>
                <a:ahLst/>
                <a:cxnLst/>
                <a:rect l="l" t="t" r="r" b="b"/>
                <a:pathLst>
                  <a:path w="100785" h="104755" extrusionOk="0">
                    <a:moveTo>
                      <a:pt x="65151" y="104756"/>
                    </a:moveTo>
                    <a:cubicBezTo>
                      <a:pt x="40403" y="101165"/>
                      <a:pt x="17516" y="89554"/>
                      <a:pt x="0" y="71704"/>
                    </a:cubicBezTo>
                    <a:lnTo>
                      <a:pt x="39433" y="17030"/>
                    </a:lnTo>
                    <a:cubicBezTo>
                      <a:pt x="39433" y="17030"/>
                      <a:pt x="61627" y="-10973"/>
                      <a:pt x="90964" y="4838"/>
                    </a:cubicBezTo>
                    <a:cubicBezTo>
                      <a:pt x="90964" y="4838"/>
                      <a:pt x="113062" y="7220"/>
                      <a:pt x="90964" y="53511"/>
                    </a:cubicBezTo>
                    <a:cubicBezTo>
                      <a:pt x="83445" y="71113"/>
                      <a:pt x="74824" y="88230"/>
                      <a:pt x="65151" y="1047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1" name="Google Shape;3907;p38">
                <a:extLst>
                  <a:ext uri="{FF2B5EF4-FFF2-40B4-BE49-F238E27FC236}">
                    <a16:creationId xmlns:a16="http://schemas.microsoft.com/office/drawing/2014/main" id="{92D6E5DC-D532-41C3-B4AE-2CC632F00745}"/>
                  </a:ext>
                </a:extLst>
              </p:cNvPr>
              <p:cNvSpPr/>
              <p:nvPr/>
            </p:nvSpPr>
            <p:spPr>
              <a:xfrm>
                <a:off x="4524935" y="4525714"/>
                <a:ext cx="201012" cy="328692"/>
              </a:xfrm>
              <a:custGeom>
                <a:avLst/>
                <a:gdLst/>
                <a:ahLst/>
                <a:cxnLst/>
                <a:rect l="l" t="t" r="r" b="b"/>
                <a:pathLst>
                  <a:path w="201012" h="328692" extrusionOk="0">
                    <a:moveTo>
                      <a:pt x="3726" y="41904"/>
                    </a:moveTo>
                    <a:cubicBezTo>
                      <a:pt x="6992" y="22359"/>
                      <a:pt x="25260" y="8995"/>
                      <a:pt x="44874" y="11805"/>
                    </a:cubicBezTo>
                    <a:cubicBezTo>
                      <a:pt x="58646" y="2566"/>
                      <a:pt x="75264" y="-1454"/>
                      <a:pt x="91737" y="470"/>
                    </a:cubicBezTo>
                    <a:cubicBezTo>
                      <a:pt x="129170" y="4376"/>
                      <a:pt x="153649" y="29045"/>
                      <a:pt x="164984" y="66193"/>
                    </a:cubicBezTo>
                    <a:cubicBezTo>
                      <a:pt x="170544" y="84833"/>
                      <a:pt x="174245" y="103978"/>
                      <a:pt x="176033" y="123343"/>
                    </a:cubicBezTo>
                    <a:cubicBezTo>
                      <a:pt x="187272" y="206686"/>
                      <a:pt x="217562" y="272790"/>
                      <a:pt x="189273" y="297555"/>
                    </a:cubicBezTo>
                    <a:cubicBezTo>
                      <a:pt x="160983" y="322320"/>
                      <a:pt x="83450" y="338036"/>
                      <a:pt x="51065" y="322510"/>
                    </a:cubicBezTo>
                    <a:cubicBezTo>
                      <a:pt x="18680" y="306985"/>
                      <a:pt x="77735" y="163348"/>
                      <a:pt x="13632" y="83528"/>
                    </a:cubicBezTo>
                    <a:cubicBezTo>
                      <a:pt x="-1418" y="64574"/>
                      <a:pt x="-2847" y="51334"/>
                      <a:pt x="3726" y="4190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grpSp>
        <p:nvGrpSpPr>
          <p:cNvPr id="392" name="Google Shape;3908;p38">
            <a:extLst>
              <a:ext uri="{FF2B5EF4-FFF2-40B4-BE49-F238E27FC236}">
                <a16:creationId xmlns:a16="http://schemas.microsoft.com/office/drawing/2014/main" id="{FD8BF5BA-9C01-4244-99D1-CFE495E15F96}"/>
              </a:ext>
            </a:extLst>
          </p:cNvPr>
          <p:cNvGrpSpPr/>
          <p:nvPr/>
        </p:nvGrpSpPr>
        <p:grpSpPr>
          <a:xfrm>
            <a:off x="5237348" y="3806999"/>
            <a:ext cx="2152931" cy="2308047"/>
            <a:chOff x="2183550" y="65875"/>
            <a:chExt cx="4483981" cy="4807045"/>
          </a:xfrm>
        </p:grpSpPr>
        <p:sp>
          <p:nvSpPr>
            <p:cNvPr id="393" name="Google Shape;3909;p38">
              <a:extLst>
                <a:ext uri="{FF2B5EF4-FFF2-40B4-BE49-F238E27FC236}">
                  <a16:creationId xmlns:a16="http://schemas.microsoft.com/office/drawing/2014/main" id="{BF177EB7-F718-421F-8B8C-3F19BE9E64FA}"/>
                </a:ext>
              </a:extLst>
            </p:cNvPr>
            <p:cNvSpPr/>
            <p:nvPr/>
          </p:nvSpPr>
          <p:spPr>
            <a:xfrm>
              <a:off x="3889897" y="3280283"/>
              <a:ext cx="998038" cy="577710"/>
            </a:xfrm>
            <a:custGeom>
              <a:avLst/>
              <a:gdLst/>
              <a:ahLst/>
              <a:cxnLst/>
              <a:rect l="l" t="t" r="r" b="b"/>
              <a:pathLst>
                <a:path w="998038" h="577710" extrusionOk="0">
                  <a:moveTo>
                    <a:pt x="461327" y="569588"/>
                  </a:moveTo>
                  <a:lnTo>
                    <a:pt x="14055" y="310699"/>
                  </a:lnTo>
                  <a:cubicBezTo>
                    <a:pt x="-6751" y="298602"/>
                    <a:pt x="-4186" y="277552"/>
                    <a:pt x="19945" y="263645"/>
                  </a:cubicBezTo>
                  <a:lnTo>
                    <a:pt x="455437" y="11519"/>
                  </a:lnTo>
                  <a:cubicBezTo>
                    <a:pt x="479568" y="-2388"/>
                    <a:pt x="515954" y="-3912"/>
                    <a:pt x="536759" y="8090"/>
                  </a:cubicBezTo>
                  <a:lnTo>
                    <a:pt x="983936" y="266979"/>
                  </a:lnTo>
                  <a:cubicBezTo>
                    <a:pt x="1004837" y="279076"/>
                    <a:pt x="1002177" y="300126"/>
                    <a:pt x="978141" y="314033"/>
                  </a:cubicBezTo>
                  <a:lnTo>
                    <a:pt x="542554" y="566159"/>
                  </a:lnTo>
                  <a:cubicBezTo>
                    <a:pt x="518519" y="580161"/>
                    <a:pt x="482133" y="581590"/>
                    <a:pt x="461327" y="56958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4" name="Google Shape;3910;p38">
              <a:extLst>
                <a:ext uri="{FF2B5EF4-FFF2-40B4-BE49-F238E27FC236}">
                  <a16:creationId xmlns:a16="http://schemas.microsoft.com/office/drawing/2014/main" id="{713CEB69-91DE-44EC-9561-3CBF1149E88C}"/>
                </a:ext>
              </a:extLst>
            </p:cNvPr>
            <p:cNvSpPr/>
            <p:nvPr/>
          </p:nvSpPr>
          <p:spPr>
            <a:xfrm>
              <a:off x="2372415" y="3694995"/>
              <a:ext cx="1795739" cy="1039558"/>
            </a:xfrm>
            <a:custGeom>
              <a:avLst/>
              <a:gdLst/>
              <a:ahLst/>
              <a:cxnLst/>
              <a:rect l="l" t="t" r="r" b="b"/>
              <a:pathLst>
                <a:path w="1795739" h="1039558" extrusionOk="0">
                  <a:moveTo>
                    <a:pt x="1781394" y="0"/>
                  </a:moveTo>
                  <a:lnTo>
                    <a:pt x="1781394" y="95"/>
                  </a:lnTo>
                  <a:lnTo>
                    <a:pt x="651623" y="653987"/>
                  </a:lnTo>
                  <a:lnTo>
                    <a:pt x="0" y="1031176"/>
                  </a:lnTo>
                  <a:lnTo>
                    <a:pt x="14440" y="1039558"/>
                  </a:lnTo>
                  <a:lnTo>
                    <a:pt x="666063" y="662273"/>
                  </a:lnTo>
                  <a:lnTo>
                    <a:pt x="1795739" y="8382"/>
                  </a:lnTo>
                  <a:lnTo>
                    <a:pt x="1795739" y="8382"/>
                  </a:lnTo>
                  <a:lnTo>
                    <a:pt x="1781394" y="0"/>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5" name="Google Shape;3911;p38">
              <a:extLst>
                <a:ext uri="{FF2B5EF4-FFF2-40B4-BE49-F238E27FC236}">
                  <a16:creationId xmlns:a16="http://schemas.microsoft.com/office/drawing/2014/main" id="{A07CCA00-56D5-4EF6-B3E4-639C1AD36422}"/>
                </a:ext>
              </a:extLst>
            </p:cNvPr>
            <p:cNvSpPr/>
            <p:nvPr/>
          </p:nvSpPr>
          <p:spPr>
            <a:xfrm>
              <a:off x="3921527" y="3261804"/>
              <a:ext cx="998857" cy="577329"/>
            </a:xfrm>
            <a:custGeom>
              <a:avLst/>
              <a:gdLst/>
              <a:ahLst/>
              <a:cxnLst/>
              <a:rect l="l" t="t" r="r" b="b"/>
              <a:pathLst>
                <a:path w="998857" h="577329" extrusionOk="0">
                  <a:moveTo>
                    <a:pt x="998097" y="255644"/>
                  </a:moveTo>
                  <a:lnTo>
                    <a:pt x="976057" y="262407"/>
                  </a:lnTo>
                  <a:lnTo>
                    <a:pt x="536860" y="8090"/>
                  </a:lnTo>
                  <a:cubicBezTo>
                    <a:pt x="516054" y="-3912"/>
                    <a:pt x="479858" y="-2388"/>
                    <a:pt x="455632" y="11519"/>
                  </a:cubicBezTo>
                  <a:lnTo>
                    <a:pt x="20046" y="263645"/>
                  </a:lnTo>
                  <a:lnTo>
                    <a:pt x="19001" y="264312"/>
                  </a:lnTo>
                  <a:lnTo>
                    <a:pt x="0" y="258502"/>
                  </a:lnTo>
                  <a:lnTo>
                    <a:pt x="0" y="287077"/>
                  </a:lnTo>
                  <a:cubicBezTo>
                    <a:pt x="0" y="288125"/>
                    <a:pt x="0" y="289173"/>
                    <a:pt x="0" y="290316"/>
                  </a:cubicBezTo>
                  <a:lnTo>
                    <a:pt x="0" y="292601"/>
                  </a:lnTo>
                  <a:lnTo>
                    <a:pt x="0" y="292601"/>
                  </a:lnTo>
                  <a:cubicBezTo>
                    <a:pt x="1596" y="300307"/>
                    <a:pt x="6641" y="306841"/>
                    <a:pt x="13680" y="310318"/>
                  </a:cubicBezTo>
                  <a:lnTo>
                    <a:pt x="460953" y="569208"/>
                  </a:lnTo>
                  <a:cubicBezTo>
                    <a:pt x="481758" y="581209"/>
                    <a:pt x="517954" y="579780"/>
                    <a:pt x="542275" y="565778"/>
                  </a:cubicBezTo>
                  <a:lnTo>
                    <a:pt x="979097" y="314033"/>
                  </a:lnTo>
                  <a:cubicBezTo>
                    <a:pt x="989404" y="309413"/>
                    <a:pt x="996786" y="300012"/>
                    <a:pt x="998857" y="288887"/>
                  </a:cubicBezTo>
                  <a:lnTo>
                    <a:pt x="998857" y="288887"/>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6" name="Google Shape;3912;p38">
              <a:extLst>
                <a:ext uri="{FF2B5EF4-FFF2-40B4-BE49-F238E27FC236}">
                  <a16:creationId xmlns:a16="http://schemas.microsoft.com/office/drawing/2014/main" id="{149A1D4C-F738-4425-9261-06B7D7D9BB4F}"/>
                </a:ext>
              </a:extLst>
            </p:cNvPr>
            <p:cNvSpPr/>
            <p:nvPr/>
          </p:nvSpPr>
          <p:spPr>
            <a:xfrm>
              <a:off x="3922039" y="3231825"/>
              <a:ext cx="998054" cy="577388"/>
            </a:xfrm>
            <a:custGeom>
              <a:avLst/>
              <a:gdLst/>
              <a:ahLst/>
              <a:cxnLst/>
              <a:rect l="l" t="t" r="r" b="b"/>
              <a:pathLst>
                <a:path w="998054" h="577388" extrusionOk="0">
                  <a:moveTo>
                    <a:pt x="461295" y="569183"/>
                  </a:moveTo>
                  <a:lnTo>
                    <a:pt x="14023" y="310674"/>
                  </a:lnTo>
                  <a:cubicBezTo>
                    <a:pt x="-6783" y="298673"/>
                    <a:pt x="-4123" y="277623"/>
                    <a:pt x="19913" y="263716"/>
                  </a:cubicBezTo>
                  <a:lnTo>
                    <a:pt x="455500" y="11589"/>
                  </a:lnTo>
                  <a:cubicBezTo>
                    <a:pt x="479536" y="-2412"/>
                    <a:pt x="515922" y="-3936"/>
                    <a:pt x="536727" y="8160"/>
                  </a:cubicBezTo>
                  <a:lnTo>
                    <a:pt x="984000" y="267050"/>
                  </a:lnTo>
                  <a:cubicBezTo>
                    <a:pt x="1004805" y="279147"/>
                    <a:pt x="1002240" y="300197"/>
                    <a:pt x="978110" y="314103"/>
                  </a:cubicBezTo>
                  <a:lnTo>
                    <a:pt x="542618" y="566230"/>
                  </a:lnTo>
                  <a:cubicBezTo>
                    <a:pt x="518487" y="579756"/>
                    <a:pt x="482101" y="581280"/>
                    <a:pt x="461295" y="569183"/>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7" name="Google Shape;3913;p38">
              <a:extLst>
                <a:ext uri="{FF2B5EF4-FFF2-40B4-BE49-F238E27FC236}">
                  <a16:creationId xmlns:a16="http://schemas.microsoft.com/office/drawing/2014/main" id="{DEC0EEB1-40DA-46D2-9CCC-AC246636DFCE}"/>
                </a:ext>
              </a:extLst>
            </p:cNvPr>
            <p:cNvSpPr/>
            <p:nvPr/>
          </p:nvSpPr>
          <p:spPr>
            <a:xfrm>
              <a:off x="4231770" y="3400376"/>
              <a:ext cx="378145" cy="218912"/>
            </a:xfrm>
            <a:custGeom>
              <a:avLst/>
              <a:gdLst/>
              <a:ahLst/>
              <a:cxnLst/>
              <a:rect l="l" t="t" r="r" b="b"/>
              <a:pathLst>
                <a:path w="378145" h="218912" extrusionOk="0">
                  <a:moveTo>
                    <a:pt x="377956" y="96880"/>
                  </a:moveTo>
                  <a:lnTo>
                    <a:pt x="377956" y="58780"/>
                  </a:lnTo>
                  <a:lnTo>
                    <a:pt x="323804" y="73067"/>
                  </a:lnTo>
                  <a:lnTo>
                    <a:pt x="203341" y="3058"/>
                  </a:lnTo>
                  <a:cubicBezTo>
                    <a:pt x="193461" y="-1447"/>
                    <a:pt x="182023" y="-952"/>
                    <a:pt x="172560" y="4392"/>
                  </a:cubicBezTo>
                  <a:lnTo>
                    <a:pt x="55422" y="72210"/>
                  </a:lnTo>
                  <a:lnTo>
                    <a:pt x="36" y="57541"/>
                  </a:lnTo>
                  <a:lnTo>
                    <a:pt x="36" y="98594"/>
                  </a:lnTo>
                  <a:lnTo>
                    <a:pt x="36" y="98594"/>
                  </a:lnTo>
                  <a:lnTo>
                    <a:pt x="36" y="108119"/>
                  </a:lnTo>
                  <a:cubicBezTo>
                    <a:pt x="-12" y="108500"/>
                    <a:pt x="-12" y="108881"/>
                    <a:pt x="36" y="109262"/>
                  </a:cubicBezTo>
                  <a:lnTo>
                    <a:pt x="36" y="110215"/>
                  </a:lnTo>
                  <a:lnTo>
                    <a:pt x="36" y="110215"/>
                  </a:lnTo>
                  <a:cubicBezTo>
                    <a:pt x="644" y="113139"/>
                    <a:pt x="2572" y="115606"/>
                    <a:pt x="5261" y="116882"/>
                  </a:cubicBezTo>
                  <a:lnTo>
                    <a:pt x="174840" y="215847"/>
                  </a:lnTo>
                  <a:cubicBezTo>
                    <a:pt x="184721" y="220333"/>
                    <a:pt x="196130" y="219876"/>
                    <a:pt x="205621" y="214608"/>
                  </a:cubicBezTo>
                  <a:lnTo>
                    <a:pt x="370736" y="119358"/>
                  </a:lnTo>
                  <a:cubicBezTo>
                    <a:pt x="374621" y="117606"/>
                    <a:pt x="377395" y="114044"/>
                    <a:pt x="378146" y="109833"/>
                  </a:cubicBezTo>
                  <a:lnTo>
                    <a:pt x="378146" y="109833"/>
                  </a:lnTo>
                  <a:lnTo>
                    <a:pt x="378146" y="97261"/>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8" name="Google Shape;3914;p38">
              <a:extLst>
                <a:ext uri="{FF2B5EF4-FFF2-40B4-BE49-F238E27FC236}">
                  <a16:creationId xmlns:a16="http://schemas.microsoft.com/office/drawing/2014/main" id="{974D5851-34B8-4098-9647-22F14BE529BA}"/>
                </a:ext>
              </a:extLst>
            </p:cNvPr>
            <p:cNvSpPr/>
            <p:nvPr/>
          </p:nvSpPr>
          <p:spPr>
            <a:xfrm>
              <a:off x="4231502" y="3348848"/>
              <a:ext cx="378432" cy="218803"/>
            </a:xfrm>
            <a:custGeom>
              <a:avLst/>
              <a:gdLst/>
              <a:ahLst/>
              <a:cxnLst/>
              <a:rect l="l" t="t" r="r" b="b"/>
              <a:pathLst>
                <a:path w="378432" h="218803" extrusionOk="0">
                  <a:moveTo>
                    <a:pt x="175108" y="215844"/>
                  </a:moveTo>
                  <a:lnTo>
                    <a:pt x="5339" y="117451"/>
                  </a:lnTo>
                  <a:cubicBezTo>
                    <a:pt x="-2547" y="112879"/>
                    <a:pt x="-1597" y="104878"/>
                    <a:pt x="7524" y="99639"/>
                  </a:cubicBezTo>
                  <a:lnTo>
                    <a:pt x="172638" y="4389"/>
                  </a:lnTo>
                  <a:cubicBezTo>
                    <a:pt x="182167" y="-992"/>
                    <a:pt x="193691" y="-1449"/>
                    <a:pt x="203609" y="3151"/>
                  </a:cubicBezTo>
                  <a:lnTo>
                    <a:pt x="373094" y="101259"/>
                  </a:lnTo>
                  <a:cubicBezTo>
                    <a:pt x="380979" y="105831"/>
                    <a:pt x="380029" y="113832"/>
                    <a:pt x="370909" y="119166"/>
                  </a:cubicBezTo>
                  <a:lnTo>
                    <a:pt x="205794" y="214416"/>
                  </a:lnTo>
                  <a:cubicBezTo>
                    <a:pt x="196360" y="219712"/>
                    <a:pt x="184988" y="220245"/>
                    <a:pt x="175108" y="215844"/>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9" name="Google Shape;3915;p38">
              <a:extLst>
                <a:ext uri="{FF2B5EF4-FFF2-40B4-BE49-F238E27FC236}">
                  <a16:creationId xmlns:a16="http://schemas.microsoft.com/office/drawing/2014/main" id="{20DF1012-FE71-41B0-9DAC-6298EA96BD40}"/>
                </a:ext>
              </a:extLst>
            </p:cNvPr>
            <p:cNvSpPr/>
            <p:nvPr/>
          </p:nvSpPr>
          <p:spPr>
            <a:xfrm>
              <a:off x="3409843" y="2513133"/>
              <a:ext cx="2024410" cy="945165"/>
            </a:xfrm>
            <a:custGeom>
              <a:avLst/>
              <a:gdLst/>
              <a:ahLst/>
              <a:cxnLst/>
              <a:rect l="l" t="t" r="r" b="b"/>
              <a:pathLst>
                <a:path w="2024410" h="945165" extrusionOk="0">
                  <a:moveTo>
                    <a:pt x="1010828" y="945166"/>
                  </a:moveTo>
                  <a:lnTo>
                    <a:pt x="0" y="38005"/>
                  </a:lnTo>
                  <a:lnTo>
                    <a:pt x="2024411" y="0"/>
                  </a:lnTo>
                  <a:lnTo>
                    <a:pt x="1010828" y="945166"/>
                  </a:ln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0" name="Google Shape;3916;p38">
              <a:extLst>
                <a:ext uri="{FF2B5EF4-FFF2-40B4-BE49-F238E27FC236}">
                  <a16:creationId xmlns:a16="http://schemas.microsoft.com/office/drawing/2014/main" id="{468F78C8-B44A-4448-AB77-52A5BAAAC9D2}"/>
                </a:ext>
              </a:extLst>
            </p:cNvPr>
            <p:cNvSpPr/>
            <p:nvPr/>
          </p:nvSpPr>
          <p:spPr>
            <a:xfrm>
              <a:off x="2963426" y="65875"/>
              <a:ext cx="2875158" cy="2882646"/>
            </a:xfrm>
            <a:custGeom>
              <a:avLst/>
              <a:gdLst/>
              <a:ahLst/>
              <a:cxnLst/>
              <a:rect l="l" t="t" r="r" b="b"/>
              <a:pathLst>
                <a:path w="2875158" h="2882646" extrusionOk="0">
                  <a:moveTo>
                    <a:pt x="2875159" y="1441323"/>
                  </a:moveTo>
                  <a:cubicBezTo>
                    <a:pt x="2875159" y="2237344"/>
                    <a:pt x="2231533" y="2882646"/>
                    <a:pt x="1437579" y="2882646"/>
                  </a:cubicBezTo>
                  <a:cubicBezTo>
                    <a:pt x="643626" y="2882646"/>
                    <a:pt x="0" y="2237344"/>
                    <a:pt x="0" y="1441323"/>
                  </a:cubicBezTo>
                  <a:cubicBezTo>
                    <a:pt x="0" y="645302"/>
                    <a:pt x="643626" y="0"/>
                    <a:pt x="1437579" y="0"/>
                  </a:cubicBezTo>
                  <a:cubicBezTo>
                    <a:pt x="2231532" y="0"/>
                    <a:pt x="2875159" y="645302"/>
                    <a:pt x="2875159" y="1441323"/>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1" name="Google Shape;3917;p38">
              <a:extLst>
                <a:ext uri="{FF2B5EF4-FFF2-40B4-BE49-F238E27FC236}">
                  <a16:creationId xmlns:a16="http://schemas.microsoft.com/office/drawing/2014/main" id="{74CAECA8-57AE-43AE-B06A-540373DBABDF}"/>
                </a:ext>
              </a:extLst>
            </p:cNvPr>
            <p:cNvSpPr/>
            <p:nvPr/>
          </p:nvSpPr>
          <p:spPr>
            <a:xfrm>
              <a:off x="2986102" y="165506"/>
              <a:ext cx="2752826" cy="2463451"/>
            </a:xfrm>
            <a:custGeom>
              <a:avLst/>
              <a:gdLst/>
              <a:ahLst/>
              <a:cxnLst/>
              <a:rect l="l" t="t" r="r" b="b"/>
              <a:pathLst>
                <a:path w="2752826" h="2463451" extrusionOk="0">
                  <a:moveTo>
                    <a:pt x="1036794" y="484346"/>
                  </a:moveTo>
                  <a:lnTo>
                    <a:pt x="1041639" y="467297"/>
                  </a:lnTo>
                  <a:lnTo>
                    <a:pt x="1041639" y="430340"/>
                  </a:lnTo>
                  <a:cubicBezTo>
                    <a:pt x="1034789" y="431164"/>
                    <a:pt x="1027873" y="431164"/>
                    <a:pt x="1021023" y="430340"/>
                  </a:cubicBezTo>
                  <a:cubicBezTo>
                    <a:pt x="1017413" y="428720"/>
                    <a:pt x="1019883" y="418624"/>
                    <a:pt x="1019883" y="418624"/>
                  </a:cubicBezTo>
                  <a:lnTo>
                    <a:pt x="1036794" y="404051"/>
                  </a:lnTo>
                  <a:lnTo>
                    <a:pt x="1002878" y="411290"/>
                  </a:lnTo>
                  <a:lnTo>
                    <a:pt x="990717" y="430340"/>
                  </a:lnTo>
                  <a:lnTo>
                    <a:pt x="952716" y="453866"/>
                  </a:lnTo>
                  <a:lnTo>
                    <a:pt x="969722" y="463391"/>
                  </a:lnTo>
                  <a:lnTo>
                    <a:pt x="980647" y="470630"/>
                  </a:lnTo>
                  <a:lnTo>
                    <a:pt x="996988" y="473107"/>
                  </a:lnTo>
                  <a:lnTo>
                    <a:pt x="996988" y="462344"/>
                  </a:lnTo>
                  <a:cubicBezTo>
                    <a:pt x="996988" y="462344"/>
                    <a:pt x="1015988" y="457486"/>
                    <a:pt x="1020643" y="464725"/>
                  </a:cubicBezTo>
                  <a:lnTo>
                    <a:pt x="1018268" y="478155"/>
                  </a:lnTo>
                  <a:lnTo>
                    <a:pt x="1036794" y="484346"/>
                  </a:lnTo>
                  <a:close/>
                  <a:moveTo>
                    <a:pt x="616692" y="1010603"/>
                  </a:moveTo>
                  <a:cubicBezTo>
                    <a:pt x="606783" y="1006135"/>
                    <a:pt x="595440" y="1006135"/>
                    <a:pt x="585531" y="1010603"/>
                  </a:cubicBezTo>
                  <a:cubicBezTo>
                    <a:pt x="585702" y="1024414"/>
                    <a:pt x="574967" y="1035891"/>
                    <a:pt x="561211" y="1036606"/>
                  </a:cubicBezTo>
                  <a:lnTo>
                    <a:pt x="588951" y="1052132"/>
                  </a:lnTo>
                  <a:lnTo>
                    <a:pt x="616692" y="1041749"/>
                  </a:lnTo>
                  <a:lnTo>
                    <a:pt x="652983" y="1029653"/>
                  </a:lnTo>
                  <a:lnTo>
                    <a:pt x="684049" y="1052132"/>
                  </a:lnTo>
                  <a:cubicBezTo>
                    <a:pt x="707420" y="1023557"/>
                    <a:pt x="684049" y="1007078"/>
                    <a:pt x="684049" y="1007078"/>
                  </a:cubicBezTo>
                  <a:lnTo>
                    <a:pt x="616692" y="1010603"/>
                  </a:lnTo>
                  <a:close/>
                  <a:moveTo>
                    <a:pt x="1206658" y="1540478"/>
                  </a:moveTo>
                  <a:lnTo>
                    <a:pt x="1179773" y="1534763"/>
                  </a:lnTo>
                  <a:lnTo>
                    <a:pt x="1133031" y="1504950"/>
                  </a:lnTo>
                  <a:lnTo>
                    <a:pt x="1091990" y="1504950"/>
                  </a:lnTo>
                  <a:lnTo>
                    <a:pt x="1056554" y="1486567"/>
                  </a:lnTo>
                  <a:lnTo>
                    <a:pt x="1042399" y="1486567"/>
                  </a:lnTo>
                  <a:cubicBezTo>
                    <a:pt x="1042399" y="1486567"/>
                    <a:pt x="1045249" y="1466660"/>
                    <a:pt x="1040974" y="1465231"/>
                  </a:cubicBezTo>
                  <a:cubicBezTo>
                    <a:pt x="1036699" y="1463802"/>
                    <a:pt x="1005633" y="1445324"/>
                    <a:pt x="1005633" y="1445324"/>
                  </a:cubicBezTo>
                  <a:lnTo>
                    <a:pt x="981502" y="1453896"/>
                  </a:lnTo>
                  <a:lnTo>
                    <a:pt x="981502" y="1436846"/>
                  </a:lnTo>
                  <a:lnTo>
                    <a:pt x="964497" y="1429703"/>
                  </a:lnTo>
                  <a:lnTo>
                    <a:pt x="950341" y="1429703"/>
                  </a:lnTo>
                  <a:lnTo>
                    <a:pt x="951766" y="1415510"/>
                  </a:lnTo>
                  <a:cubicBezTo>
                    <a:pt x="951766" y="1415510"/>
                    <a:pt x="964497" y="1390269"/>
                    <a:pt x="957467" y="1385888"/>
                  </a:cubicBezTo>
                  <a:cubicBezTo>
                    <a:pt x="950436" y="1381506"/>
                    <a:pt x="924881" y="1324642"/>
                    <a:pt x="924881" y="1324642"/>
                  </a:cubicBezTo>
                  <a:lnTo>
                    <a:pt x="886880" y="1303306"/>
                  </a:lnTo>
                  <a:lnTo>
                    <a:pt x="845838" y="1303306"/>
                  </a:lnTo>
                  <a:lnTo>
                    <a:pt x="810403" y="1269302"/>
                  </a:lnTo>
                  <a:lnTo>
                    <a:pt x="775062" y="1240727"/>
                  </a:lnTo>
                  <a:lnTo>
                    <a:pt x="755206" y="1201007"/>
                  </a:lnTo>
                  <a:lnTo>
                    <a:pt x="733925" y="1186815"/>
                  </a:lnTo>
                  <a:cubicBezTo>
                    <a:pt x="733925" y="1186815"/>
                    <a:pt x="709890" y="1202436"/>
                    <a:pt x="704190" y="1201007"/>
                  </a:cubicBezTo>
                  <a:cubicBezTo>
                    <a:pt x="698489" y="1199579"/>
                    <a:pt x="663149" y="1186815"/>
                    <a:pt x="663149" y="1186815"/>
                  </a:cubicBezTo>
                  <a:lnTo>
                    <a:pt x="633413" y="1178338"/>
                  </a:lnTo>
                  <a:lnTo>
                    <a:pt x="596267" y="1195769"/>
                  </a:lnTo>
                  <a:lnTo>
                    <a:pt x="596267" y="1233869"/>
                  </a:lnTo>
                  <a:lnTo>
                    <a:pt x="582111" y="1224344"/>
                  </a:lnTo>
                  <a:lnTo>
                    <a:pt x="582111" y="1210056"/>
                  </a:lnTo>
                  <a:lnTo>
                    <a:pt x="594842" y="1185958"/>
                  </a:lnTo>
                  <a:lnTo>
                    <a:pt x="600542" y="1168908"/>
                  </a:lnTo>
                  <a:lnTo>
                    <a:pt x="587812" y="1163288"/>
                  </a:lnTo>
                  <a:lnTo>
                    <a:pt x="570806" y="1183100"/>
                  </a:lnTo>
                  <a:lnTo>
                    <a:pt x="528340" y="1195769"/>
                  </a:lnTo>
                  <a:lnTo>
                    <a:pt x="519790" y="1214247"/>
                  </a:lnTo>
                  <a:lnTo>
                    <a:pt x="499934" y="1232726"/>
                  </a:lnTo>
                  <a:lnTo>
                    <a:pt x="494329" y="1248347"/>
                  </a:lnTo>
                  <a:lnTo>
                    <a:pt x="463168" y="1222820"/>
                  </a:lnTo>
                  <a:cubicBezTo>
                    <a:pt x="452661" y="1228335"/>
                    <a:pt x="441773" y="1233078"/>
                    <a:pt x="430582" y="1237012"/>
                  </a:cubicBezTo>
                  <a:cubicBezTo>
                    <a:pt x="419096" y="1230897"/>
                    <a:pt x="408190" y="1223762"/>
                    <a:pt x="397996" y="1215676"/>
                  </a:cubicBezTo>
                  <a:lnTo>
                    <a:pt x="382416" y="1185863"/>
                  </a:lnTo>
                  <a:lnTo>
                    <a:pt x="390966" y="1146143"/>
                  </a:lnTo>
                  <a:lnTo>
                    <a:pt x="397996" y="1104900"/>
                  </a:lnTo>
                  <a:lnTo>
                    <a:pt x="371111" y="1087850"/>
                  </a:lnTo>
                  <a:lnTo>
                    <a:pt x="334250" y="1087850"/>
                  </a:lnTo>
                  <a:lnTo>
                    <a:pt x="305749" y="1079373"/>
                  </a:lnTo>
                  <a:lnTo>
                    <a:pt x="319049" y="1058037"/>
                  </a:lnTo>
                  <a:lnTo>
                    <a:pt x="334629" y="1026795"/>
                  </a:lnTo>
                  <a:lnTo>
                    <a:pt x="348785" y="1004126"/>
                  </a:lnTo>
                  <a:cubicBezTo>
                    <a:pt x="348785" y="1004126"/>
                    <a:pt x="352775" y="993743"/>
                    <a:pt x="357335" y="991362"/>
                  </a:cubicBezTo>
                  <a:cubicBezTo>
                    <a:pt x="375386" y="981837"/>
                    <a:pt x="357335" y="972884"/>
                    <a:pt x="357335" y="972884"/>
                  </a:cubicBezTo>
                  <a:cubicBezTo>
                    <a:pt x="357335" y="972884"/>
                    <a:pt x="319334" y="970026"/>
                    <a:pt x="313444" y="972884"/>
                  </a:cubicBezTo>
                  <a:cubicBezTo>
                    <a:pt x="307554" y="975741"/>
                    <a:pt x="292163" y="984218"/>
                    <a:pt x="292163" y="984218"/>
                  </a:cubicBezTo>
                  <a:lnTo>
                    <a:pt x="292163" y="1016889"/>
                  </a:lnTo>
                  <a:lnTo>
                    <a:pt x="263663" y="1029653"/>
                  </a:lnTo>
                  <a:lnTo>
                    <a:pt x="219771" y="1039178"/>
                  </a:lnTo>
                  <a:lnTo>
                    <a:pt x="190036" y="1009269"/>
                  </a:lnTo>
                  <a:cubicBezTo>
                    <a:pt x="185760" y="1005078"/>
                    <a:pt x="175880" y="958215"/>
                    <a:pt x="175880" y="958215"/>
                  </a:cubicBezTo>
                  <a:lnTo>
                    <a:pt x="194216" y="941165"/>
                  </a:lnTo>
                  <a:lnTo>
                    <a:pt x="202766" y="926973"/>
                  </a:lnTo>
                  <a:lnTo>
                    <a:pt x="204191" y="892874"/>
                  </a:lnTo>
                  <a:lnTo>
                    <a:pt x="222526" y="877253"/>
                  </a:lnTo>
                  <a:lnTo>
                    <a:pt x="229652" y="858774"/>
                  </a:lnTo>
                  <a:lnTo>
                    <a:pt x="250742" y="843344"/>
                  </a:lnTo>
                  <a:lnTo>
                    <a:pt x="270978" y="824770"/>
                  </a:lnTo>
                  <a:lnTo>
                    <a:pt x="289408" y="819150"/>
                  </a:lnTo>
                  <a:lnTo>
                    <a:pt x="314869" y="824770"/>
                  </a:lnTo>
                  <a:cubicBezTo>
                    <a:pt x="316294" y="815245"/>
                    <a:pt x="363035" y="819150"/>
                    <a:pt x="363035" y="819150"/>
                  </a:cubicBezTo>
                  <a:lnTo>
                    <a:pt x="381466" y="818198"/>
                  </a:lnTo>
                  <a:lnTo>
                    <a:pt x="380041" y="807815"/>
                  </a:lnTo>
                  <a:cubicBezTo>
                    <a:pt x="388591" y="800671"/>
                    <a:pt x="416902" y="807815"/>
                    <a:pt x="416902" y="807815"/>
                  </a:cubicBezTo>
                  <a:lnTo>
                    <a:pt x="454903" y="804577"/>
                  </a:lnTo>
                  <a:cubicBezTo>
                    <a:pt x="463263" y="806387"/>
                    <a:pt x="470293" y="823627"/>
                    <a:pt x="470293" y="823627"/>
                  </a:cubicBezTo>
                  <a:lnTo>
                    <a:pt x="453288" y="839248"/>
                  </a:lnTo>
                  <a:lnTo>
                    <a:pt x="464688" y="873252"/>
                  </a:lnTo>
                  <a:lnTo>
                    <a:pt x="475993" y="888873"/>
                  </a:lnTo>
                  <a:lnTo>
                    <a:pt x="471718" y="904494"/>
                  </a:lnTo>
                  <a:lnTo>
                    <a:pt x="498984" y="900494"/>
                  </a:lnTo>
                  <a:cubicBezTo>
                    <a:pt x="499427" y="891477"/>
                    <a:pt x="499871" y="882460"/>
                    <a:pt x="500314" y="873443"/>
                  </a:cubicBezTo>
                  <a:lnTo>
                    <a:pt x="501739" y="840772"/>
                  </a:lnTo>
                  <a:lnTo>
                    <a:pt x="497559" y="804958"/>
                  </a:lnTo>
                  <a:lnTo>
                    <a:pt x="523020" y="749903"/>
                  </a:lnTo>
                  <a:lnTo>
                    <a:pt x="626383" y="683228"/>
                  </a:lnTo>
                  <a:cubicBezTo>
                    <a:pt x="625908" y="675164"/>
                    <a:pt x="625432" y="667099"/>
                    <a:pt x="624957" y="659035"/>
                  </a:cubicBezTo>
                  <a:lnTo>
                    <a:pt x="631988" y="624269"/>
                  </a:lnTo>
                  <a:lnTo>
                    <a:pt x="650418" y="630650"/>
                  </a:lnTo>
                  <a:lnTo>
                    <a:pt x="683004" y="591884"/>
                  </a:lnTo>
                  <a:lnTo>
                    <a:pt x="725470" y="577787"/>
                  </a:lnTo>
                  <a:lnTo>
                    <a:pt x="750931" y="560451"/>
                  </a:lnTo>
                  <a:lnTo>
                    <a:pt x="763661" y="534829"/>
                  </a:lnTo>
                  <a:lnTo>
                    <a:pt x="810403" y="520637"/>
                  </a:lnTo>
                  <a:lnTo>
                    <a:pt x="857144" y="496538"/>
                  </a:lnTo>
                  <a:lnTo>
                    <a:pt x="835673" y="519494"/>
                  </a:lnTo>
                  <a:lnTo>
                    <a:pt x="832823" y="539401"/>
                  </a:lnTo>
                  <a:lnTo>
                    <a:pt x="858284" y="533686"/>
                  </a:lnTo>
                  <a:lnTo>
                    <a:pt x="880990" y="520922"/>
                  </a:lnTo>
                  <a:lnTo>
                    <a:pt x="900750" y="515302"/>
                  </a:lnTo>
                  <a:lnTo>
                    <a:pt x="919180" y="509588"/>
                  </a:lnTo>
                  <a:lnTo>
                    <a:pt x="924881" y="496824"/>
                  </a:lnTo>
                  <a:lnTo>
                    <a:pt x="912150" y="496824"/>
                  </a:lnTo>
                  <a:lnTo>
                    <a:pt x="892295" y="489680"/>
                  </a:lnTo>
                  <a:lnTo>
                    <a:pt x="863794" y="468440"/>
                  </a:lnTo>
                  <a:cubicBezTo>
                    <a:pt x="863196" y="463742"/>
                    <a:pt x="864734" y="459023"/>
                    <a:pt x="867974" y="455581"/>
                  </a:cubicBezTo>
                  <a:lnTo>
                    <a:pt x="880799" y="444056"/>
                  </a:lnTo>
                  <a:cubicBezTo>
                    <a:pt x="880799" y="444056"/>
                    <a:pt x="886405" y="437198"/>
                    <a:pt x="882224" y="437198"/>
                  </a:cubicBezTo>
                  <a:cubicBezTo>
                    <a:pt x="878044" y="437198"/>
                    <a:pt x="846789" y="430340"/>
                    <a:pt x="846789" y="430340"/>
                  </a:cubicBezTo>
                  <a:lnTo>
                    <a:pt x="812778" y="444056"/>
                  </a:lnTo>
                  <a:lnTo>
                    <a:pt x="793492" y="444056"/>
                  </a:lnTo>
                  <a:lnTo>
                    <a:pt x="817623" y="423005"/>
                  </a:lnTo>
                  <a:lnTo>
                    <a:pt x="844508" y="423005"/>
                  </a:lnTo>
                  <a:lnTo>
                    <a:pt x="874244" y="415862"/>
                  </a:lnTo>
                  <a:lnTo>
                    <a:pt x="935996" y="415862"/>
                  </a:lnTo>
                  <a:lnTo>
                    <a:pt x="970007" y="408718"/>
                  </a:lnTo>
                  <a:lnTo>
                    <a:pt x="994233" y="395669"/>
                  </a:lnTo>
                  <a:lnTo>
                    <a:pt x="1023968" y="392621"/>
                  </a:lnTo>
                  <a:lnTo>
                    <a:pt x="1032519" y="360712"/>
                  </a:lnTo>
                  <a:lnTo>
                    <a:pt x="1012663" y="343662"/>
                  </a:lnTo>
                  <a:lnTo>
                    <a:pt x="984162" y="328898"/>
                  </a:lnTo>
                  <a:lnTo>
                    <a:pt x="978462" y="295370"/>
                  </a:lnTo>
                  <a:lnTo>
                    <a:pt x="962882" y="261271"/>
                  </a:lnTo>
                  <a:lnTo>
                    <a:pt x="948726" y="261271"/>
                  </a:lnTo>
                  <a:lnTo>
                    <a:pt x="947301" y="279749"/>
                  </a:lnTo>
                  <a:lnTo>
                    <a:pt x="924691" y="279749"/>
                  </a:lnTo>
                  <a:lnTo>
                    <a:pt x="918991" y="291084"/>
                  </a:lnTo>
                  <a:lnTo>
                    <a:pt x="910535" y="296799"/>
                  </a:lnTo>
                  <a:lnTo>
                    <a:pt x="896380" y="299656"/>
                  </a:lnTo>
                  <a:lnTo>
                    <a:pt x="883555" y="286798"/>
                  </a:lnTo>
                  <a:lnTo>
                    <a:pt x="900560" y="268415"/>
                  </a:lnTo>
                  <a:lnTo>
                    <a:pt x="880799" y="249936"/>
                  </a:lnTo>
                  <a:lnTo>
                    <a:pt x="856669" y="237173"/>
                  </a:lnTo>
                  <a:lnTo>
                    <a:pt x="831493" y="237173"/>
                  </a:lnTo>
                  <a:lnTo>
                    <a:pt x="813063" y="242792"/>
                  </a:lnTo>
                  <a:lnTo>
                    <a:pt x="787602" y="272606"/>
                  </a:lnTo>
                  <a:lnTo>
                    <a:pt x="767746" y="289655"/>
                  </a:lnTo>
                  <a:lnTo>
                    <a:pt x="773447" y="305276"/>
                  </a:lnTo>
                  <a:lnTo>
                    <a:pt x="766226" y="328994"/>
                  </a:lnTo>
                  <a:lnTo>
                    <a:pt x="770501" y="338519"/>
                  </a:lnTo>
                  <a:lnTo>
                    <a:pt x="746371" y="347091"/>
                  </a:lnTo>
                  <a:lnTo>
                    <a:pt x="719485" y="352711"/>
                  </a:lnTo>
                  <a:lnTo>
                    <a:pt x="708180" y="349853"/>
                  </a:lnTo>
                  <a:lnTo>
                    <a:pt x="699629" y="361283"/>
                  </a:lnTo>
                  <a:lnTo>
                    <a:pt x="715210" y="393192"/>
                  </a:lnTo>
                  <a:lnTo>
                    <a:pt x="699629" y="403860"/>
                  </a:lnTo>
                  <a:lnTo>
                    <a:pt x="678444" y="403860"/>
                  </a:lnTo>
                  <a:lnTo>
                    <a:pt x="660488" y="380714"/>
                  </a:lnTo>
                  <a:lnTo>
                    <a:pt x="656213" y="367570"/>
                  </a:lnTo>
                  <a:lnTo>
                    <a:pt x="668944" y="360521"/>
                  </a:lnTo>
                  <a:lnTo>
                    <a:pt x="659443" y="343472"/>
                  </a:lnTo>
                  <a:lnTo>
                    <a:pt x="629708" y="342043"/>
                  </a:lnTo>
                  <a:lnTo>
                    <a:pt x="590091" y="317373"/>
                  </a:lnTo>
                  <a:lnTo>
                    <a:pt x="571661" y="317373"/>
                  </a:lnTo>
                  <a:lnTo>
                    <a:pt x="567386" y="302228"/>
                  </a:lnTo>
                  <a:lnTo>
                    <a:pt x="554656" y="296609"/>
                  </a:lnTo>
                  <a:lnTo>
                    <a:pt x="573086" y="275273"/>
                  </a:lnTo>
                  <a:lnTo>
                    <a:pt x="599972" y="259652"/>
                  </a:lnTo>
                  <a:lnTo>
                    <a:pt x="646713" y="242602"/>
                  </a:lnTo>
                  <a:lnTo>
                    <a:pt x="663718" y="236982"/>
                  </a:lnTo>
                  <a:lnTo>
                    <a:pt x="700485" y="228409"/>
                  </a:lnTo>
                  <a:lnTo>
                    <a:pt x="725185" y="214694"/>
                  </a:lnTo>
                  <a:lnTo>
                    <a:pt x="747796" y="194786"/>
                  </a:lnTo>
                  <a:lnTo>
                    <a:pt x="777532" y="194786"/>
                  </a:lnTo>
                  <a:lnTo>
                    <a:pt x="812968" y="185833"/>
                  </a:lnTo>
                  <a:lnTo>
                    <a:pt x="835673" y="185833"/>
                  </a:lnTo>
                  <a:lnTo>
                    <a:pt x="845174" y="159353"/>
                  </a:lnTo>
                  <a:lnTo>
                    <a:pt x="799857" y="159353"/>
                  </a:lnTo>
                  <a:lnTo>
                    <a:pt x="782852" y="172403"/>
                  </a:lnTo>
                  <a:lnTo>
                    <a:pt x="753116" y="172403"/>
                  </a:lnTo>
                  <a:cubicBezTo>
                    <a:pt x="746798" y="166154"/>
                    <a:pt x="738980" y="161657"/>
                    <a:pt x="730410" y="159353"/>
                  </a:cubicBezTo>
                  <a:lnTo>
                    <a:pt x="730410" y="148876"/>
                  </a:lnTo>
                  <a:lnTo>
                    <a:pt x="745991" y="134684"/>
                  </a:lnTo>
                  <a:lnTo>
                    <a:pt x="766226" y="119444"/>
                  </a:lnTo>
                  <a:cubicBezTo>
                    <a:pt x="773304" y="110380"/>
                    <a:pt x="779023" y="100338"/>
                    <a:pt x="783232" y="89630"/>
                  </a:cubicBezTo>
                  <a:lnTo>
                    <a:pt x="824273" y="103823"/>
                  </a:lnTo>
                  <a:lnTo>
                    <a:pt x="855339" y="102203"/>
                  </a:lnTo>
                  <a:lnTo>
                    <a:pt x="876714" y="100965"/>
                  </a:lnTo>
                  <a:lnTo>
                    <a:pt x="903600" y="102394"/>
                  </a:lnTo>
                  <a:lnTo>
                    <a:pt x="919180" y="108109"/>
                  </a:lnTo>
                  <a:cubicBezTo>
                    <a:pt x="914905" y="119444"/>
                    <a:pt x="897995" y="110966"/>
                    <a:pt x="897995" y="110966"/>
                  </a:cubicBezTo>
                  <a:lnTo>
                    <a:pt x="846979" y="116586"/>
                  </a:lnTo>
                  <a:lnTo>
                    <a:pt x="824273" y="128969"/>
                  </a:lnTo>
                  <a:lnTo>
                    <a:pt x="831398" y="113348"/>
                  </a:lnTo>
                  <a:lnTo>
                    <a:pt x="807267" y="114776"/>
                  </a:lnTo>
                  <a:lnTo>
                    <a:pt x="778767" y="133160"/>
                  </a:lnTo>
                  <a:lnTo>
                    <a:pt x="798622" y="143161"/>
                  </a:lnTo>
                  <a:lnTo>
                    <a:pt x="845364" y="143161"/>
                  </a:lnTo>
                  <a:lnTo>
                    <a:pt x="870824" y="152686"/>
                  </a:lnTo>
                  <a:lnTo>
                    <a:pt x="892105" y="144209"/>
                  </a:lnTo>
                  <a:lnTo>
                    <a:pt x="914715" y="152686"/>
                  </a:lnTo>
                  <a:lnTo>
                    <a:pt x="941696" y="161258"/>
                  </a:lnTo>
                  <a:lnTo>
                    <a:pt x="909110" y="171450"/>
                  </a:lnTo>
                  <a:lnTo>
                    <a:pt x="880609" y="184880"/>
                  </a:lnTo>
                  <a:lnTo>
                    <a:pt x="852109" y="191072"/>
                  </a:lnTo>
                  <a:lnTo>
                    <a:pt x="829498" y="199549"/>
                  </a:lnTo>
                  <a:lnTo>
                    <a:pt x="838998" y="219456"/>
                  </a:lnTo>
                  <a:lnTo>
                    <a:pt x="898470" y="218027"/>
                  </a:lnTo>
                  <a:lnTo>
                    <a:pt x="935996" y="241173"/>
                  </a:lnTo>
                  <a:lnTo>
                    <a:pt x="967157" y="241173"/>
                  </a:lnTo>
                  <a:lnTo>
                    <a:pt x="968582" y="228409"/>
                  </a:lnTo>
                  <a:lnTo>
                    <a:pt x="975612" y="215646"/>
                  </a:lnTo>
                  <a:lnTo>
                    <a:pt x="989862" y="212789"/>
                  </a:lnTo>
                  <a:lnTo>
                    <a:pt x="978462" y="197168"/>
                  </a:lnTo>
                  <a:lnTo>
                    <a:pt x="974282" y="185357"/>
                  </a:lnTo>
                  <a:lnTo>
                    <a:pt x="991192" y="185357"/>
                  </a:lnTo>
                  <a:lnTo>
                    <a:pt x="1005443" y="195739"/>
                  </a:lnTo>
                  <a:cubicBezTo>
                    <a:pt x="1016748" y="204311"/>
                    <a:pt x="1040784" y="185357"/>
                    <a:pt x="1040784" y="185357"/>
                  </a:cubicBezTo>
                  <a:lnTo>
                    <a:pt x="1076220" y="171926"/>
                  </a:lnTo>
                  <a:lnTo>
                    <a:pt x="1032329" y="158877"/>
                  </a:lnTo>
                  <a:lnTo>
                    <a:pt x="1018173" y="144685"/>
                  </a:lnTo>
                  <a:cubicBezTo>
                    <a:pt x="1022353" y="136112"/>
                    <a:pt x="971432" y="123349"/>
                    <a:pt x="971432" y="123349"/>
                  </a:cubicBezTo>
                  <a:lnTo>
                    <a:pt x="931721" y="99250"/>
                  </a:lnTo>
                  <a:lnTo>
                    <a:pt x="922221" y="89249"/>
                  </a:lnTo>
                  <a:lnTo>
                    <a:pt x="888495" y="89249"/>
                  </a:lnTo>
                  <a:lnTo>
                    <a:pt x="915380" y="77914"/>
                  </a:lnTo>
                  <a:lnTo>
                    <a:pt x="981882" y="84963"/>
                  </a:lnTo>
                  <a:lnTo>
                    <a:pt x="1015893" y="77914"/>
                  </a:lnTo>
                  <a:lnTo>
                    <a:pt x="1093795" y="58007"/>
                  </a:lnTo>
                  <a:lnTo>
                    <a:pt x="1146142" y="45244"/>
                  </a:lnTo>
                  <a:lnTo>
                    <a:pt x="1184143" y="31052"/>
                  </a:lnTo>
                  <a:lnTo>
                    <a:pt x="1140157" y="24194"/>
                  </a:lnTo>
                  <a:cubicBezTo>
                    <a:pt x="1140157" y="24194"/>
                    <a:pt x="1108996" y="32766"/>
                    <a:pt x="1104721" y="32766"/>
                  </a:cubicBezTo>
                  <a:cubicBezTo>
                    <a:pt x="1100445" y="32766"/>
                    <a:pt x="1063680" y="35623"/>
                    <a:pt x="1059404" y="35623"/>
                  </a:cubicBezTo>
                  <a:lnTo>
                    <a:pt x="960222" y="35623"/>
                  </a:lnTo>
                  <a:lnTo>
                    <a:pt x="929156" y="42672"/>
                  </a:lnTo>
                  <a:lnTo>
                    <a:pt x="957657" y="49816"/>
                  </a:lnTo>
                  <a:lnTo>
                    <a:pt x="940651" y="59341"/>
                  </a:lnTo>
                  <a:lnTo>
                    <a:pt x="910915" y="59341"/>
                  </a:lnTo>
                  <a:lnTo>
                    <a:pt x="893910" y="65056"/>
                  </a:lnTo>
                  <a:lnTo>
                    <a:pt x="916520" y="48006"/>
                  </a:lnTo>
                  <a:lnTo>
                    <a:pt x="892485" y="42291"/>
                  </a:lnTo>
                  <a:lnTo>
                    <a:pt x="862749" y="49435"/>
                  </a:lnTo>
                  <a:lnTo>
                    <a:pt x="825888" y="70675"/>
                  </a:lnTo>
                  <a:lnTo>
                    <a:pt x="842893" y="76390"/>
                  </a:lnTo>
                  <a:lnTo>
                    <a:pt x="867024" y="66865"/>
                  </a:lnTo>
                  <a:lnTo>
                    <a:pt x="886785" y="71057"/>
                  </a:lnTo>
                  <a:lnTo>
                    <a:pt x="865599" y="76772"/>
                  </a:lnTo>
                  <a:lnTo>
                    <a:pt x="857049" y="88106"/>
                  </a:lnTo>
                  <a:lnTo>
                    <a:pt x="871204" y="92393"/>
                  </a:lnTo>
                  <a:lnTo>
                    <a:pt x="833203" y="95250"/>
                  </a:lnTo>
                  <a:lnTo>
                    <a:pt x="766701" y="83915"/>
                  </a:lnTo>
                  <a:lnTo>
                    <a:pt x="739816" y="116491"/>
                  </a:lnTo>
                  <a:lnTo>
                    <a:pt x="685949" y="154591"/>
                  </a:lnTo>
                  <a:lnTo>
                    <a:pt x="700105" y="165925"/>
                  </a:lnTo>
                  <a:lnTo>
                    <a:pt x="690604" y="171926"/>
                  </a:lnTo>
                  <a:lnTo>
                    <a:pt x="677874" y="178689"/>
                  </a:lnTo>
                  <a:lnTo>
                    <a:pt x="641013" y="171926"/>
                  </a:lnTo>
                  <a:lnTo>
                    <a:pt x="590091" y="185357"/>
                  </a:lnTo>
                  <a:lnTo>
                    <a:pt x="477559" y="240252"/>
                  </a:lnTo>
                  <a:cubicBezTo>
                    <a:pt x="181848" y="530352"/>
                    <a:pt x="102036" y="696627"/>
                    <a:pt x="0" y="1091502"/>
                  </a:cubicBezTo>
                  <a:lnTo>
                    <a:pt x="114699" y="1064800"/>
                  </a:lnTo>
                  <a:lnTo>
                    <a:pt x="134554" y="1086041"/>
                  </a:lnTo>
                  <a:lnTo>
                    <a:pt x="168565" y="1091756"/>
                  </a:lnTo>
                  <a:lnTo>
                    <a:pt x="191271" y="1105948"/>
                  </a:lnTo>
                  <a:lnTo>
                    <a:pt x="215306" y="1096423"/>
                  </a:lnTo>
                  <a:lnTo>
                    <a:pt x="235162" y="1116330"/>
                  </a:lnTo>
                  <a:lnTo>
                    <a:pt x="279053" y="1140428"/>
                  </a:lnTo>
                  <a:lnTo>
                    <a:pt x="321519" y="1146143"/>
                  </a:lnTo>
                  <a:lnTo>
                    <a:pt x="334250" y="1188720"/>
                  </a:lnTo>
                  <a:cubicBezTo>
                    <a:pt x="334250" y="1188720"/>
                    <a:pt x="363985" y="1215676"/>
                    <a:pt x="362750" y="1221391"/>
                  </a:cubicBezTo>
                  <a:cubicBezTo>
                    <a:pt x="361515" y="1227106"/>
                    <a:pt x="372251" y="1252633"/>
                    <a:pt x="378331" y="1252633"/>
                  </a:cubicBezTo>
                  <a:cubicBezTo>
                    <a:pt x="392505" y="1257710"/>
                    <a:pt x="406252" y="1263891"/>
                    <a:pt x="419467" y="1271111"/>
                  </a:cubicBezTo>
                  <a:lnTo>
                    <a:pt x="443503" y="1273874"/>
                  </a:lnTo>
                  <a:lnTo>
                    <a:pt x="453003" y="1252633"/>
                  </a:lnTo>
                  <a:lnTo>
                    <a:pt x="474283" y="1252633"/>
                  </a:lnTo>
                  <a:lnTo>
                    <a:pt x="474283" y="1273874"/>
                  </a:lnTo>
                  <a:lnTo>
                    <a:pt x="482834" y="1285304"/>
                  </a:lnTo>
                  <a:lnTo>
                    <a:pt x="485589" y="1317879"/>
                  </a:lnTo>
                  <a:lnTo>
                    <a:pt x="494139" y="1342073"/>
                  </a:lnTo>
                  <a:lnTo>
                    <a:pt x="479983" y="1357694"/>
                  </a:lnTo>
                  <a:lnTo>
                    <a:pt x="457278" y="1386269"/>
                  </a:lnTo>
                  <a:lnTo>
                    <a:pt x="428777" y="1425797"/>
                  </a:lnTo>
                  <a:lnTo>
                    <a:pt x="431627" y="1463897"/>
                  </a:lnTo>
                  <a:lnTo>
                    <a:pt x="424502" y="1489424"/>
                  </a:lnTo>
                  <a:lnTo>
                    <a:pt x="445782" y="1496568"/>
                  </a:lnTo>
                  <a:lnTo>
                    <a:pt x="427352" y="1522095"/>
                  </a:lnTo>
                  <a:cubicBezTo>
                    <a:pt x="431114" y="1532801"/>
                    <a:pt x="434287" y="1543707"/>
                    <a:pt x="436852" y="1554766"/>
                  </a:cubicBezTo>
                  <a:cubicBezTo>
                    <a:pt x="441251" y="1566948"/>
                    <a:pt x="446457" y="1578816"/>
                    <a:pt x="452433" y="1590294"/>
                  </a:cubicBezTo>
                  <a:lnTo>
                    <a:pt x="472288" y="1607344"/>
                  </a:lnTo>
                  <a:lnTo>
                    <a:pt x="480838" y="1635919"/>
                  </a:lnTo>
                  <a:lnTo>
                    <a:pt x="529005" y="1735265"/>
                  </a:lnTo>
                  <a:lnTo>
                    <a:pt x="562921" y="1763840"/>
                  </a:lnTo>
                  <a:lnTo>
                    <a:pt x="612512" y="1789367"/>
                  </a:lnTo>
                  <a:cubicBezTo>
                    <a:pt x="612512" y="1789367"/>
                    <a:pt x="643673" y="1823466"/>
                    <a:pt x="645098" y="1827467"/>
                  </a:cubicBezTo>
                  <a:cubicBezTo>
                    <a:pt x="646523" y="1831467"/>
                    <a:pt x="662103" y="1894142"/>
                    <a:pt x="662103" y="1894142"/>
                  </a:cubicBezTo>
                  <a:cubicBezTo>
                    <a:pt x="661882" y="1905826"/>
                    <a:pt x="661660" y="1917510"/>
                    <a:pt x="661439" y="1929194"/>
                  </a:cubicBezTo>
                  <a:lnTo>
                    <a:pt x="670939" y="1966055"/>
                  </a:lnTo>
                  <a:lnTo>
                    <a:pt x="673789" y="2007299"/>
                  </a:lnTo>
                  <a:lnTo>
                    <a:pt x="678064" y="2064449"/>
                  </a:lnTo>
                  <a:lnTo>
                    <a:pt x="692219" y="2109883"/>
                  </a:lnTo>
                  <a:lnTo>
                    <a:pt x="704950" y="2169509"/>
                  </a:lnTo>
                  <a:lnTo>
                    <a:pt x="689369" y="2189417"/>
                  </a:lnTo>
                  <a:lnTo>
                    <a:pt x="698869" y="2218849"/>
                  </a:lnTo>
                  <a:lnTo>
                    <a:pt x="710270" y="2261807"/>
                  </a:lnTo>
                  <a:lnTo>
                    <a:pt x="730030" y="2283143"/>
                  </a:lnTo>
                  <a:cubicBezTo>
                    <a:pt x="729587" y="2294509"/>
                    <a:pt x="729143" y="2305876"/>
                    <a:pt x="728700" y="2317242"/>
                  </a:cubicBezTo>
                  <a:lnTo>
                    <a:pt x="732880" y="2351246"/>
                  </a:lnTo>
                  <a:lnTo>
                    <a:pt x="820758" y="2444972"/>
                  </a:lnTo>
                  <a:lnTo>
                    <a:pt x="837668" y="2463451"/>
                  </a:lnTo>
                  <a:lnTo>
                    <a:pt x="837668" y="2419445"/>
                  </a:lnTo>
                  <a:lnTo>
                    <a:pt x="866169" y="2402967"/>
                  </a:lnTo>
                  <a:lnTo>
                    <a:pt x="866169" y="2376869"/>
                  </a:lnTo>
                  <a:lnTo>
                    <a:pt x="837668" y="2364105"/>
                  </a:lnTo>
                  <a:lnTo>
                    <a:pt x="837668" y="2344198"/>
                  </a:lnTo>
                  <a:lnTo>
                    <a:pt x="851634" y="2331434"/>
                  </a:lnTo>
                  <a:lnTo>
                    <a:pt x="865694" y="2308670"/>
                  </a:lnTo>
                  <a:lnTo>
                    <a:pt x="865694" y="2290191"/>
                  </a:lnTo>
                  <a:cubicBezTo>
                    <a:pt x="877379" y="2286000"/>
                    <a:pt x="865694" y="2273141"/>
                    <a:pt x="865694" y="2273141"/>
                  </a:cubicBezTo>
                  <a:lnTo>
                    <a:pt x="846219" y="2273141"/>
                  </a:lnTo>
                  <a:lnTo>
                    <a:pt x="844793" y="2254758"/>
                  </a:lnTo>
                  <a:lnTo>
                    <a:pt x="863224" y="2254758"/>
                  </a:lnTo>
                  <a:lnTo>
                    <a:pt x="870824" y="2266093"/>
                  </a:lnTo>
                  <a:lnTo>
                    <a:pt x="885835" y="2254758"/>
                  </a:lnTo>
                  <a:lnTo>
                    <a:pt x="874529" y="2231993"/>
                  </a:lnTo>
                  <a:cubicBezTo>
                    <a:pt x="877379" y="2224945"/>
                    <a:pt x="897235" y="2231993"/>
                    <a:pt x="897235" y="2231993"/>
                  </a:cubicBezTo>
                  <a:lnTo>
                    <a:pt x="931151" y="2212086"/>
                  </a:lnTo>
                  <a:lnTo>
                    <a:pt x="945306" y="2195132"/>
                  </a:lnTo>
                  <a:lnTo>
                    <a:pt x="945306" y="2172367"/>
                  </a:lnTo>
                  <a:lnTo>
                    <a:pt x="929156" y="2157794"/>
                  </a:lnTo>
                  <a:lnTo>
                    <a:pt x="914905" y="2135029"/>
                  </a:lnTo>
                  <a:lnTo>
                    <a:pt x="931911" y="2135029"/>
                  </a:lnTo>
                  <a:cubicBezTo>
                    <a:pt x="931911" y="2135029"/>
                    <a:pt x="957467" y="2147888"/>
                    <a:pt x="965922" y="2135029"/>
                  </a:cubicBezTo>
                  <a:cubicBezTo>
                    <a:pt x="974377" y="2122170"/>
                    <a:pt x="987202" y="2105216"/>
                    <a:pt x="987202" y="2105216"/>
                  </a:cubicBezTo>
                  <a:lnTo>
                    <a:pt x="1002783" y="2068354"/>
                  </a:lnTo>
                  <a:cubicBezTo>
                    <a:pt x="1002783" y="2068354"/>
                    <a:pt x="1032519" y="2014347"/>
                    <a:pt x="1035369" y="2010061"/>
                  </a:cubicBezTo>
                  <a:cubicBezTo>
                    <a:pt x="1038219" y="2005774"/>
                    <a:pt x="1035369" y="1952911"/>
                    <a:pt x="1035369" y="1952911"/>
                  </a:cubicBezTo>
                  <a:lnTo>
                    <a:pt x="1082110" y="1914811"/>
                  </a:lnTo>
                  <a:lnTo>
                    <a:pt x="1113271" y="1914811"/>
                  </a:lnTo>
                  <a:lnTo>
                    <a:pt x="1138732" y="1872139"/>
                  </a:lnTo>
                  <a:lnTo>
                    <a:pt x="1158587" y="1844135"/>
                  </a:lnTo>
                  <a:lnTo>
                    <a:pt x="1158587" y="1796510"/>
                  </a:lnTo>
                  <a:lnTo>
                    <a:pt x="1165617" y="1751076"/>
                  </a:lnTo>
                  <a:lnTo>
                    <a:pt x="1154502" y="1706690"/>
                  </a:lnTo>
                  <a:lnTo>
                    <a:pt x="1194118" y="1654112"/>
                  </a:lnTo>
                  <a:lnTo>
                    <a:pt x="1223854" y="1625537"/>
                  </a:lnTo>
                  <a:lnTo>
                    <a:pt x="1212549" y="1573054"/>
                  </a:lnTo>
                  <a:lnTo>
                    <a:pt x="1206658" y="1540478"/>
                  </a:lnTo>
                  <a:close/>
                  <a:moveTo>
                    <a:pt x="1522257" y="424720"/>
                  </a:moveTo>
                  <a:lnTo>
                    <a:pt x="1531757" y="430340"/>
                  </a:lnTo>
                  <a:lnTo>
                    <a:pt x="1544678" y="419100"/>
                  </a:lnTo>
                  <a:lnTo>
                    <a:pt x="1563013" y="419100"/>
                  </a:lnTo>
                  <a:lnTo>
                    <a:pt x="1579924" y="413385"/>
                  </a:lnTo>
                  <a:lnTo>
                    <a:pt x="1587524" y="402907"/>
                  </a:lnTo>
                  <a:lnTo>
                    <a:pt x="1583914" y="388430"/>
                  </a:lnTo>
                  <a:lnTo>
                    <a:pt x="1591134" y="380714"/>
                  </a:lnTo>
                  <a:cubicBezTo>
                    <a:pt x="1591989" y="368999"/>
                    <a:pt x="1573463" y="360521"/>
                    <a:pt x="1573463" y="360521"/>
                  </a:cubicBezTo>
                  <a:lnTo>
                    <a:pt x="1563013" y="360521"/>
                  </a:lnTo>
                  <a:lnTo>
                    <a:pt x="1550093" y="375476"/>
                  </a:lnTo>
                  <a:lnTo>
                    <a:pt x="1536412" y="375476"/>
                  </a:lnTo>
                  <a:lnTo>
                    <a:pt x="1531567" y="392430"/>
                  </a:lnTo>
                  <a:lnTo>
                    <a:pt x="1533562" y="405194"/>
                  </a:lnTo>
                  <a:lnTo>
                    <a:pt x="1522257" y="412242"/>
                  </a:lnTo>
                  <a:lnTo>
                    <a:pt x="1522257" y="424720"/>
                  </a:lnTo>
                  <a:close/>
                  <a:moveTo>
                    <a:pt x="1607759" y="317373"/>
                  </a:moveTo>
                  <a:lnTo>
                    <a:pt x="1593319" y="323850"/>
                  </a:lnTo>
                  <a:lnTo>
                    <a:pt x="1593319" y="345662"/>
                  </a:lnTo>
                  <a:lnTo>
                    <a:pt x="1594934" y="351282"/>
                  </a:lnTo>
                  <a:cubicBezTo>
                    <a:pt x="1595988" y="355778"/>
                    <a:pt x="1596530" y="360379"/>
                    <a:pt x="1596549" y="364998"/>
                  </a:cubicBezTo>
                  <a:lnTo>
                    <a:pt x="1606999" y="372237"/>
                  </a:lnTo>
                  <a:lnTo>
                    <a:pt x="1617450" y="378714"/>
                  </a:lnTo>
                  <a:lnTo>
                    <a:pt x="1622295" y="388239"/>
                  </a:lnTo>
                  <a:cubicBezTo>
                    <a:pt x="1622295" y="388239"/>
                    <a:pt x="1620680" y="397764"/>
                    <a:pt x="1615075" y="397764"/>
                  </a:cubicBezTo>
                  <a:lnTo>
                    <a:pt x="1602154" y="401860"/>
                  </a:lnTo>
                  <a:lnTo>
                    <a:pt x="1606999" y="410718"/>
                  </a:lnTo>
                  <a:cubicBezTo>
                    <a:pt x="1606999" y="410718"/>
                    <a:pt x="1597499" y="415576"/>
                    <a:pt x="1596549" y="419576"/>
                  </a:cubicBezTo>
                  <a:lnTo>
                    <a:pt x="1605384" y="426053"/>
                  </a:lnTo>
                  <a:lnTo>
                    <a:pt x="1597309" y="434150"/>
                  </a:lnTo>
                  <a:lnTo>
                    <a:pt x="1579639" y="434150"/>
                  </a:lnTo>
                  <a:lnTo>
                    <a:pt x="1579639" y="443675"/>
                  </a:lnTo>
                  <a:lnTo>
                    <a:pt x="1616690" y="443675"/>
                  </a:lnTo>
                  <a:lnTo>
                    <a:pt x="1631985" y="434150"/>
                  </a:lnTo>
                  <a:lnTo>
                    <a:pt x="1654501" y="438150"/>
                  </a:lnTo>
                  <a:cubicBezTo>
                    <a:pt x="1654501" y="438150"/>
                    <a:pt x="1673026" y="434150"/>
                    <a:pt x="1677016" y="434150"/>
                  </a:cubicBezTo>
                  <a:lnTo>
                    <a:pt x="1673786" y="430054"/>
                  </a:lnTo>
                  <a:lnTo>
                    <a:pt x="1679486" y="422815"/>
                  </a:lnTo>
                  <a:lnTo>
                    <a:pt x="1688322" y="412337"/>
                  </a:lnTo>
                  <a:lnTo>
                    <a:pt x="1677016" y="407765"/>
                  </a:lnTo>
                  <a:lnTo>
                    <a:pt x="1664191" y="403765"/>
                  </a:lnTo>
                  <a:lnTo>
                    <a:pt x="1665806" y="390049"/>
                  </a:lnTo>
                  <a:lnTo>
                    <a:pt x="1653646" y="380524"/>
                  </a:lnTo>
                  <a:lnTo>
                    <a:pt x="1635215" y="370427"/>
                  </a:lnTo>
                  <a:lnTo>
                    <a:pt x="1633600" y="351854"/>
                  </a:lnTo>
                  <a:lnTo>
                    <a:pt x="1635215" y="335756"/>
                  </a:lnTo>
                  <a:lnTo>
                    <a:pt x="1616215" y="335756"/>
                  </a:lnTo>
                  <a:lnTo>
                    <a:pt x="1612224" y="327660"/>
                  </a:lnTo>
                  <a:lnTo>
                    <a:pt x="1623435" y="317182"/>
                  </a:lnTo>
                  <a:lnTo>
                    <a:pt x="1607759" y="317373"/>
                  </a:lnTo>
                  <a:close/>
                  <a:moveTo>
                    <a:pt x="1713212" y="386810"/>
                  </a:moveTo>
                  <a:lnTo>
                    <a:pt x="1713212" y="380714"/>
                  </a:lnTo>
                  <a:lnTo>
                    <a:pt x="1726133" y="380714"/>
                  </a:lnTo>
                  <a:lnTo>
                    <a:pt x="1733353" y="375476"/>
                  </a:lnTo>
                  <a:lnTo>
                    <a:pt x="1733353" y="355282"/>
                  </a:lnTo>
                  <a:lnTo>
                    <a:pt x="1742853" y="350425"/>
                  </a:lnTo>
                  <a:lnTo>
                    <a:pt x="1739623" y="334328"/>
                  </a:lnTo>
                  <a:lnTo>
                    <a:pt x="1724518" y="328994"/>
                  </a:lnTo>
                  <a:lnTo>
                    <a:pt x="1702002" y="336232"/>
                  </a:lnTo>
                  <a:lnTo>
                    <a:pt x="1702002" y="348044"/>
                  </a:lnTo>
                  <a:lnTo>
                    <a:pt x="1688322" y="349663"/>
                  </a:lnTo>
                  <a:lnTo>
                    <a:pt x="1685092" y="360521"/>
                  </a:lnTo>
                  <a:lnTo>
                    <a:pt x="1694592" y="364998"/>
                  </a:lnTo>
                  <a:lnTo>
                    <a:pt x="1679296" y="373856"/>
                  </a:lnTo>
                  <a:lnTo>
                    <a:pt x="1675211" y="380714"/>
                  </a:lnTo>
                  <a:lnTo>
                    <a:pt x="1688132" y="392430"/>
                  </a:lnTo>
                  <a:lnTo>
                    <a:pt x="1713212" y="386810"/>
                  </a:lnTo>
                  <a:close/>
                  <a:moveTo>
                    <a:pt x="2524534" y="876110"/>
                  </a:moveTo>
                  <a:lnTo>
                    <a:pt x="2577736" y="904685"/>
                  </a:lnTo>
                  <a:lnTo>
                    <a:pt x="2605192" y="894017"/>
                  </a:lnTo>
                  <a:lnTo>
                    <a:pt x="2623432" y="919925"/>
                  </a:lnTo>
                  <a:lnTo>
                    <a:pt x="2672169" y="930688"/>
                  </a:lnTo>
                  <a:lnTo>
                    <a:pt x="2693449" y="941356"/>
                  </a:lnTo>
                  <a:lnTo>
                    <a:pt x="2752826" y="809593"/>
                  </a:lnTo>
                  <a:cubicBezTo>
                    <a:pt x="2662503" y="608118"/>
                    <a:pt x="2543606" y="384419"/>
                    <a:pt x="2300883" y="208344"/>
                  </a:cubicBezTo>
                  <a:lnTo>
                    <a:pt x="2251877" y="211265"/>
                  </a:lnTo>
                  <a:lnTo>
                    <a:pt x="2241237" y="232696"/>
                  </a:lnTo>
                  <a:lnTo>
                    <a:pt x="2218531" y="224219"/>
                  </a:lnTo>
                  <a:lnTo>
                    <a:pt x="2207796" y="205169"/>
                  </a:lnTo>
                  <a:lnTo>
                    <a:pt x="2186420" y="205169"/>
                  </a:lnTo>
                  <a:lnTo>
                    <a:pt x="2195920" y="214694"/>
                  </a:lnTo>
                  <a:lnTo>
                    <a:pt x="2203616" y="230029"/>
                  </a:lnTo>
                  <a:lnTo>
                    <a:pt x="2170080" y="230029"/>
                  </a:lnTo>
                  <a:lnTo>
                    <a:pt x="2170080" y="248983"/>
                  </a:lnTo>
                  <a:lnTo>
                    <a:pt x="2146139" y="245459"/>
                  </a:lnTo>
                  <a:lnTo>
                    <a:pt x="2131604" y="243269"/>
                  </a:lnTo>
                  <a:lnTo>
                    <a:pt x="2123433" y="247364"/>
                  </a:lnTo>
                  <a:lnTo>
                    <a:pt x="2131034" y="252031"/>
                  </a:lnTo>
                  <a:lnTo>
                    <a:pt x="2141579" y="254413"/>
                  </a:lnTo>
                  <a:lnTo>
                    <a:pt x="2132079" y="257937"/>
                  </a:lnTo>
                  <a:lnTo>
                    <a:pt x="2119348" y="252794"/>
                  </a:lnTo>
                  <a:lnTo>
                    <a:pt x="2103483" y="247459"/>
                  </a:lnTo>
                  <a:lnTo>
                    <a:pt x="2098733" y="236887"/>
                  </a:lnTo>
                  <a:lnTo>
                    <a:pt x="2087048" y="227362"/>
                  </a:lnTo>
                  <a:lnTo>
                    <a:pt x="2073557" y="225552"/>
                  </a:lnTo>
                  <a:lnTo>
                    <a:pt x="2064057" y="214408"/>
                  </a:lnTo>
                  <a:lnTo>
                    <a:pt x="2084768" y="216218"/>
                  </a:lnTo>
                  <a:lnTo>
                    <a:pt x="2103008" y="224409"/>
                  </a:lnTo>
                  <a:lnTo>
                    <a:pt x="2118208" y="226219"/>
                  </a:lnTo>
                  <a:cubicBezTo>
                    <a:pt x="2118208" y="226219"/>
                    <a:pt x="2127709" y="223837"/>
                    <a:pt x="2128754" y="225552"/>
                  </a:cubicBezTo>
                  <a:cubicBezTo>
                    <a:pt x="2136021" y="227877"/>
                    <a:pt x="2143498" y="229473"/>
                    <a:pt x="2151079" y="230315"/>
                  </a:cubicBezTo>
                  <a:lnTo>
                    <a:pt x="2163430" y="220790"/>
                  </a:lnTo>
                  <a:lnTo>
                    <a:pt x="2142529" y="205169"/>
                  </a:lnTo>
                  <a:lnTo>
                    <a:pt x="2105478" y="194215"/>
                  </a:lnTo>
                  <a:lnTo>
                    <a:pt x="2040306" y="185833"/>
                  </a:lnTo>
                  <a:cubicBezTo>
                    <a:pt x="2031376" y="183581"/>
                    <a:pt x="2022560" y="180879"/>
                    <a:pt x="2013895" y="177737"/>
                  </a:cubicBezTo>
                  <a:lnTo>
                    <a:pt x="1992235" y="172403"/>
                  </a:lnTo>
                  <a:lnTo>
                    <a:pt x="1944734" y="172403"/>
                  </a:lnTo>
                  <a:lnTo>
                    <a:pt x="1872531" y="185833"/>
                  </a:lnTo>
                  <a:lnTo>
                    <a:pt x="1832631" y="211265"/>
                  </a:lnTo>
                  <a:lnTo>
                    <a:pt x="1785129" y="254222"/>
                  </a:lnTo>
                  <a:lnTo>
                    <a:pt x="1741713" y="260699"/>
                  </a:lnTo>
                  <a:cubicBezTo>
                    <a:pt x="1734977" y="266327"/>
                    <a:pt x="1728631" y="272405"/>
                    <a:pt x="1722712" y="278892"/>
                  </a:cubicBezTo>
                  <a:lnTo>
                    <a:pt x="1732213" y="299561"/>
                  </a:lnTo>
                  <a:lnTo>
                    <a:pt x="1729838" y="309086"/>
                  </a:lnTo>
                  <a:lnTo>
                    <a:pt x="1736298" y="314325"/>
                  </a:lnTo>
                  <a:lnTo>
                    <a:pt x="1741048" y="323850"/>
                  </a:lnTo>
                  <a:lnTo>
                    <a:pt x="1747508" y="333375"/>
                  </a:lnTo>
                  <a:lnTo>
                    <a:pt x="1771544" y="329851"/>
                  </a:lnTo>
                  <a:lnTo>
                    <a:pt x="1797385" y="315182"/>
                  </a:lnTo>
                  <a:lnTo>
                    <a:pt x="1817335" y="325755"/>
                  </a:lnTo>
                  <a:lnTo>
                    <a:pt x="1832631" y="352235"/>
                  </a:lnTo>
                  <a:lnTo>
                    <a:pt x="1835481" y="368141"/>
                  </a:lnTo>
                  <a:lnTo>
                    <a:pt x="1853721" y="371666"/>
                  </a:lnTo>
                  <a:lnTo>
                    <a:pt x="1866071" y="361093"/>
                  </a:lnTo>
                  <a:lnTo>
                    <a:pt x="1878992" y="358140"/>
                  </a:lnTo>
                  <a:lnTo>
                    <a:pt x="1886022" y="336899"/>
                  </a:lnTo>
                  <a:lnTo>
                    <a:pt x="1887162" y="320421"/>
                  </a:lnTo>
                  <a:lnTo>
                    <a:pt x="1904833" y="315182"/>
                  </a:lnTo>
                  <a:lnTo>
                    <a:pt x="1904833" y="304324"/>
                  </a:lnTo>
                  <a:lnTo>
                    <a:pt x="1898372" y="299656"/>
                  </a:lnTo>
                  <a:lnTo>
                    <a:pt x="1890107" y="294323"/>
                  </a:lnTo>
                  <a:lnTo>
                    <a:pt x="1887162" y="275273"/>
                  </a:lnTo>
                  <a:lnTo>
                    <a:pt x="1914048" y="258223"/>
                  </a:lnTo>
                  <a:cubicBezTo>
                    <a:pt x="1914048" y="258223"/>
                    <a:pt x="1928298" y="245269"/>
                    <a:pt x="1928298" y="242983"/>
                  </a:cubicBezTo>
                  <a:cubicBezTo>
                    <a:pt x="1928298" y="240697"/>
                    <a:pt x="1935328" y="232886"/>
                    <a:pt x="1935328" y="232886"/>
                  </a:cubicBezTo>
                  <a:cubicBezTo>
                    <a:pt x="1935328" y="232886"/>
                    <a:pt x="1946539" y="233553"/>
                    <a:pt x="1950054" y="234125"/>
                  </a:cubicBezTo>
                  <a:cubicBezTo>
                    <a:pt x="1953569" y="234696"/>
                    <a:pt x="1972284" y="241173"/>
                    <a:pt x="1972284" y="241173"/>
                  </a:cubicBezTo>
                  <a:lnTo>
                    <a:pt x="1979409" y="246507"/>
                  </a:lnTo>
                  <a:lnTo>
                    <a:pt x="1957654" y="257080"/>
                  </a:lnTo>
                  <a:lnTo>
                    <a:pt x="1944829" y="270034"/>
                  </a:lnTo>
                  <a:lnTo>
                    <a:pt x="1935328" y="276511"/>
                  </a:lnTo>
                  <a:lnTo>
                    <a:pt x="1944164" y="297085"/>
                  </a:lnTo>
                  <a:lnTo>
                    <a:pt x="1967059" y="308896"/>
                  </a:lnTo>
                  <a:lnTo>
                    <a:pt x="1987580" y="304705"/>
                  </a:lnTo>
                  <a:lnTo>
                    <a:pt x="2020166" y="303086"/>
                  </a:lnTo>
                  <a:cubicBezTo>
                    <a:pt x="2020166" y="303086"/>
                    <a:pt x="2057502" y="310610"/>
                    <a:pt x="2059212" y="311849"/>
                  </a:cubicBezTo>
                  <a:cubicBezTo>
                    <a:pt x="2060922" y="313087"/>
                    <a:pt x="2048476" y="317087"/>
                    <a:pt x="2048476" y="317087"/>
                  </a:cubicBezTo>
                  <a:lnTo>
                    <a:pt x="2033941" y="321183"/>
                  </a:lnTo>
                  <a:lnTo>
                    <a:pt x="2025771" y="326517"/>
                  </a:lnTo>
                  <a:lnTo>
                    <a:pt x="2011900" y="319469"/>
                  </a:lnTo>
                  <a:cubicBezTo>
                    <a:pt x="2006305" y="315543"/>
                    <a:pt x="1999721" y="313296"/>
                    <a:pt x="1992900" y="312992"/>
                  </a:cubicBezTo>
                  <a:cubicBezTo>
                    <a:pt x="1987152" y="314112"/>
                    <a:pt x="1981728" y="316521"/>
                    <a:pt x="1977034" y="320040"/>
                  </a:cubicBezTo>
                  <a:lnTo>
                    <a:pt x="1985870" y="333566"/>
                  </a:lnTo>
                  <a:lnTo>
                    <a:pt x="1998125" y="341852"/>
                  </a:lnTo>
                  <a:cubicBezTo>
                    <a:pt x="1998125" y="341852"/>
                    <a:pt x="1992900" y="357092"/>
                    <a:pt x="1989385" y="356521"/>
                  </a:cubicBezTo>
                  <a:cubicBezTo>
                    <a:pt x="1985870" y="355949"/>
                    <a:pt x="1979885" y="345377"/>
                    <a:pt x="1979885" y="345377"/>
                  </a:cubicBezTo>
                  <a:lnTo>
                    <a:pt x="1966299" y="340043"/>
                  </a:lnTo>
                  <a:lnTo>
                    <a:pt x="1957559" y="345377"/>
                  </a:lnTo>
                  <a:lnTo>
                    <a:pt x="1958699" y="358331"/>
                  </a:lnTo>
                  <a:lnTo>
                    <a:pt x="1954899" y="376619"/>
                  </a:lnTo>
                  <a:lnTo>
                    <a:pt x="1940268" y="386144"/>
                  </a:lnTo>
                  <a:lnTo>
                    <a:pt x="1929628" y="394430"/>
                  </a:lnTo>
                  <a:lnTo>
                    <a:pt x="1915568" y="386144"/>
                  </a:lnTo>
                  <a:lnTo>
                    <a:pt x="1897422" y="391478"/>
                  </a:lnTo>
                  <a:lnTo>
                    <a:pt x="1865691" y="389668"/>
                  </a:lnTo>
                  <a:lnTo>
                    <a:pt x="1858661" y="396145"/>
                  </a:lnTo>
                  <a:lnTo>
                    <a:pt x="1847451" y="391478"/>
                  </a:lnTo>
                  <a:cubicBezTo>
                    <a:pt x="1847451" y="391478"/>
                    <a:pt x="1819900" y="392621"/>
                    <a:pt x="1818095" y="393192"/>
                  </a:cubicBezTo>
                  <a:cubicBezTo>
                    <a:pt x="1811797" y="391068"/>
                    <a:pt x="1805716" y="388324"/>
                    <a:pt x="1799950" y="385001"/>
                  </a:cubicBezTo>
                  <a:lnTo>
                    <a:pt x="1792920" y="369094"/>
                  </a:lnTo>
                  <a:lnTo>
                    <a:pt x="1801660" y="358521"/>
                  </a:lnTo>
                  <a:lnTo>
                    <a:pt x="1797575" y="353759"/>
                  </a:lnTo>
                  <a:lnTo>
                    <a:pt x="1794060" y="344996"/>
                  </a:lnTo>
                  <a:lnTo>
                    <a:pt x="1799950" y="337852"/>
                  </a:lnTo>
                  <a:lnTo>
                    <a:pt x="1791114" y="335566"/>
                  </a:lnTo>
                  <a:lnTo>
                    <a:pt x="1776484" y="350234"/>
                  </a:lnTo>
                  <a:cubicBezTo>
                    <a:pt x="1776262" y="354965"/>
                    <a:pt x="1776041" y="359696"/>
                    <a:pt x="1775819" y="364427"/>
                  </a:cubicBezTo>
                  <a:cubicBezTo>
                    <a:pt x="1775819" y="364427"/>
                    <a:pt x="1783514" y="377952"/>
                    <a:pt x="1784084" y="379667"/>
                  </a:cubicBezTo>
                  <a:cubicBezTo>
                    <a:pt x="1784521" y="383779"/>
                    <a:pt x="1784711" y="387914"/>
                    <a:pt x="1784654" y="392049"/>
                  </a:cubicBezTo>
                  <a:lnTo>
                    <a:pt x="1770024" y="397955"/>
                  </a:lnTo>
                  <a:lnTo>
                    <a:pt x="1754158" y="402622"/>
                  </a:lnTo>
                  <a:lnTo>
                    <a:pt x="1757103" y="408527"/>
                  </a:lnTo>
                  <a:lnTo>
                    <a:pt x="1773539" y="411480"/>
                  </a:lnTo>
                  <a:lnTo>
                    <a:pt x="1768219" y="421005"/>
                  </a:lnTo>
                  <a:lnTo>
                    <a:pt x="1758719" y="421577"/>
                  </a:lnTo>
                  <a:lnTo>
                    <a:pt x="1754063" y="433388"/>
                  </a:lnTo>
                  <a:lnTo>
                    <a:pt x="1751118" y="439865"/>
                  </a:lnTo>
                  <a:lnTo>
                    <a:pt x="1738198" y="436340"/>
                  </a:lnTo>
                  <a:lnTo>
                    <a:pt x="1738768" y="428054"/>
                  </a:lnTo>
                  <a:lnTo>
                    <a:pt x="1739338" y="417481"/>
                  </a:lnTo>
                  <a:lnTo>
                    <a:pt x="1734113" y="412147"/>
                  </a:lnTo>
                  <a:lnTo>
                    <a:pt x="1726418" y="420434"/>
                  </a:lnTo>
                  <a:lnTo>
                    <a:pt x="1718247" y="431006"/>
                  </a:lnTo>
                  <a:lnTo>
                    <a:pt x="1699247" y="434531"/>
                  </a:lnTo>
                  <a:lnTo>
                    <a:pt x="1690412" y="441579"/>
                  </a:lnTo>
                  <a:lnTo>
                    <a:pt x="1684522" y="454533"/>
                  </a:lnTo>
                  <a:lnTo>
                    <a:pt x="1670461" y="461010"/>
                  </a:lnTo>
                  <a:lnTo>
                    <a:pt x="1659346" y="468059"/>
                  </a:lnTo>
                  <a:lnTo>
                    <a:pt x="1642245" y="459296"/>
                  </a:lnTo>
                  <a:lnTo>
                    <a:pt x="1639965" y="463391"/>
                  </a:lnTo>
                  <a:lnTo>
                    <a:pt x="1643480" y="472154"/>
                  </a:lnTo>
                  <a:lnTo>
                    <a:pt x="1639395" y="476917"/>
                  </a:lnTo>
                  <a:lnTo>
                    <a:pt x="1617070" y="475107"/>
                  </a:lnTo>
                  <a:lnTo>
                    <a:pt x="1604719" y="473393"/>
                  </a:lnTo>
                  <a:lnTo>
                    <a:pt x="1602914" y="489871"/>
                  </a:lnTo>
                  <a:lnTo>
                    <a:pt x="1624670" y="493395"/>
                  </a:lnTo>
                  <a:lnTo>
                    <a:pt x="1635215" y="502920"/>
                  </a:lnTo>
                  <a:cubicBezTo>
                    <a:pt x="1635215" y="502920"/>
                    <a:pt x="1643480" y="512921"/>
                    <a:pt x="1645190" y="512921"/>
                  </a:cubicBezTo>
                  <a:cubicBezTo>
                    <a:pt x="1646900" y="512921"/>
                    <a:pt x="1658776" y="515874"/>
                    <a:pt x="1658776" y="515874"/>
                  </a:cubicBezTo>
                  <a:lnTo>
                    <a:pt x="1654026" y="541782"/>
                  </a:lnTo>
                  <a:lnTo>
                    <a:pt x="1643480" y="565880"/>
                  </a:lnTo>
                  <a:lnTo>
                    <a:pt x="1599399" y="565309"/>
                  </a:lnTo>
                  <a:lnTo>
                    <a:pt x="1551328" y="564166"/>
                  </a:lnTo>
                  <a:lnTo>
                    <a:pt x="1536032" y="569976"/>
                  </a:lnTo>
                  <a:lnTo>
                    <a:pt x="1531282" y="583502"/>
                  </a:lnTo>
                  <a:lnTo>
                    <a:pt x="1535462" y="597694"/>
                  </a:lnTo>
                  <a:lnTo>
                    <a:pt x="1526912" y="624269"/>
                  </a:lnTo>
                  <a:lnTo>
                    <a:pt x="1523397" y="638461"/>
                  </a:lnTo>
                  <a:cubicBezTo>
                    <a:pt x="1523416" y="643299"/>
                    <a:pt x="1523958" y="648122"/>
                    <a:pt x="1525012" y="652844"/>
                  </a:cubicBezTo>
                  <a:cubicBezTo>
                    <a:pt x="1526247" y="654558"/>
                    <a:pt x="1533277" y="666941"/>
                    <a:pt x="1533277" y="666941"/>
                  </a:cubicBezTo>
                  <a:lnTo>
                    <a:pt x="1527957" y="686943"/>
                  </a:lnTo>
                  <a:lnTo>
                    <a:pt x="1543823" y="691706"/>
                  </a:lnTo>
                  <a:lnTo>
                    <a:pt x="1570233" y="693420"/>
                  </a:lnTo>
                  <a:lnTo>
                    <a:pt x="1584294" y="701135"/>
                  </a:lnTo>
                  <a:lnTo>
                    <a:pt x="1594934" y="702850"/>
                  </a:lnTo>
                  <a:lnTo>
                    <a:pt x="1612510" y="695230"/>
                  </a:lnTo>
                  <a:lnTo>
                    <a:pt x="1638920" y="691706"/>
                  </a:lnTo>
                  <a:lnTo>
                    <a:pt x="1663621" y="671036"/>
                  </a:lnTo>
                  <a:lnTo>
                    <a:pt x="1659536" y="645795"/>
                  </a:lnTo>
                  <a:lnTo>
                    <a:pt x="1674736" y="626745"/>
                  </a:lnTo>
                  <a:lnTo>
                    <a:pt x="1707037" y="606171"/>
                  </a:lnTo>
                  <a:lnTo>
                    <a:pt x="1721098" y="601409"/>
                  </a:lnTo>
                  <a:lnTo>
                    <a:pt x="1719387" y="580263"/>
                  </a:lnTo>
                  <a:lnTo>
                    <a:pt x="1738388" y="569024"/>
                  </a:lnTo>
                  <a:lnTo>
                    <a:pt x="1757388" y="575501"/>
                  </a:lnTo>
                  <a:lnTo>
                    <a:pt x="1770309" y="568452"/>
                  </a:lnTo>
                  <a:lnTo>
                    <a:pt x="1810020" y="556260"/>
                  </a:lnTo>
                  <a:lnTo>
                    <a:pt x="1849351" y="592836"/>
                  </a:lnTo>
                  <a:lnTo>
                    <a:pt x="1903313" y="629888"/>
                  </a:lnTo>
                  <a:cubicBezTo>
                    <a:pt x="1903313" y="629888"/>
                    <a:pt x="1914523" y="652272"/>
                    <a:pt x="1915093" y="653987"/>
                  </a:cubicBezTo>
                  <a:cubicBezTo>
                    <a:pt x="1912946" y="659405"/>
                    <a:pt x="1910172" y="664553"/>
                    <a:pt x="1906828" y="669322"/>
                  </a:cubicBezTo>
                  <a:lnTo>
                    <a:pt x="1876522" y="669322"/>
                  </a:lnTo>
                  <a:lnTo>
                    <a:pt x="1865121" y="671894"/>
                  </a:lnTo>
                  <a:cubicBezTo>
                    <a:pt x="1865121" y="671894"/>
                    <a:pt x="1868637" y="680657"/>
                    <a:pt x="1870917" y="680657"/>
                  </a:cubicBezTo>
                  <a:cubicBezTo>
                    <a:pt x="1873197" y="680657"/>
                    <a:pt x="1897422" y="691896"/>
                    <a:pt x="1897422" y="691896"/>
                  </a:cubicBezTo>
                  <a:lnTo>
                    <a:pt x="1905022" y="697802"/>
                  </a:lnTo>
                  <a:lnTo>
                    <a:pt x="1909108" y="696563"/>
                  </a:lnTo>
                  <a:lnTo>
                    <a:pt x="1908538" y="685419"/>
                  </a:lnTo>
                  <a:lnTo>
                    <a:pt x="1910913" y="674846"/>
                  </a:lnTo>
                  <a:lnTo>
                    <a:pt x="1919083" y="675989"/>
                  </a:lnTo>
                  <a:cubicBezTo>
                    <a:pt x="1922417" y="672357"/>
                    <a:pt x="1925372" y="668401"/>
                    <a:pt x="1927918" y="664178"/>
                  </a:cubicBezTo>
                  <a:cubicBezTo>
                    <a:pt x="1930379" y="658963"/>
                    <a:pt x="1933105" y="653877"/>
                    <a:pt x="1936088" y="648938"/>
                  </a:cubicBezTo>
                  <a:lnTo>
                    <a:pt x="1929628" y="636556"/>
                  </a:lnTo>
                  <a:lnTo>
                    <a:pt x="1933238" y="628269"/>
                  </a:lnTo>
                  <a:lnTo>
                    <a:pt x="1942739" y="629507"/>
                  </a:lnTo>
                  <a:lnTo>
                    <a:pt x="1943879" y="641794"/>
                  </a:lnTo>
                  <a:lnTo>
                    <a:pt x="1947394" y="641794"/>
                  </a:lnTo>
                  <a:lnTo>
                    <a:pt x="1946254" y="626555"/>
                  </a:lnTo>
                  <a:lnTo>
                    <a:pt x="1936753" y="620649"/>
                  </a:lnTo>
                  <a:lnTo>
                    <a:pt x="1924023" y="612172"/>
                  </a:lnTo>
                  <a:lnTo>
                    <a:pt x="1915188" y="599313"/>
                  </a:lnTo>
                  <a:lnTo>
                    <a:pt x="1899892" y="595122"/>
                  </a:lnTo>
                  <a:lnTo>
                    <a:pt x="1882317" y="582740"/>
                  </a:lnTo>
                  <a:lnTo>
                    <a:pt x="1878232" y="568643"/>
                  </a:lnTo>
                  <a:lnTo>
                    <a:pt x="1861796" y="560451"/>
                  </a:lnTo>
                  <a:lnTo>
                    <a:pt x="1857521" y="547497"/>
                  </a:lnTo>
                  <a:lnTo>
                    <a:pt x="1862271" y="533971"/>
                  </a:lnTo>
                  <a:lnTo>
                    <a:pt x="1872816" y="532162"/>
                  </a:lnTo>
                  <a:cubicBezTo>
                    <a:pt x="1873006" y="536480"/>
                    <a:pt x="1873197" y="540798"/>
                    <a:pt x="1873387" y="545116"/>
                  </a:cubicBezTo>
                  <a:lnTo>
                    <a:pt x="1883932" y="548640"/>
                  </a:lnTo>
                  <a:lnTo>
                    <a:pt x="1891057" y="544544"/>
                  </a:lnTo>
                  <a:lnTo>
                    <a:pt x="1901603" y="563594"/>
                  </a:lnTo>
                  <a:lnTo>
                    <a:pt x="1923263" y="575882"/>
                  </a:lnTo>
                  <a:lnTo>
                    <a:pt x="1940363" y="585407"/>
                  </a:lnTo>
                  <a:lnTo>
                    <a:pt x="1950909" y="586645"/>
                  </a:lnTo>
                  <a:lnTo>
                    <a:pt x="1968484" y="605695"/>
                  </a:lnTo>
                  <a:lnTo>
                    <a:pt x="1972664" y="630365"/>
                  </a:lnTo>
                  <a:lnTo>
                    <a:pt x="2005535" y="664559"/>
                  </a:lnTo>
                  <a:lnTo>
                    <a:pt x="2010190" y="688658"/>
                  </a:lnTo>
                  <a:lnTo>
                    <a:pt x="2033656" y="705136"/>
                  </a:lnTo>
                  <a:lnTo>
                    <a:pt x="2040116" y="699802"/>
                  </a:lnTo>
                  <a:lnTo>
                    <a:pt x="2036601" y="684562"/>
                  </a:lnTo>
                  <a:lnTo>
                    <a:pt x="2049521" y="677513"/>
                  </a:lnTo>
                  <a:lnTo>
                    <a:pt x="2045436" y="666845"/>
                  </a:lnTo>
                  <a:lnTo>
                    <a:pt x="2032421" y="662369"/>
                  </a:lnTo>
                  <a:lnTo>
                    <a:pt x="2027101" y="651796"/>
                  </a:lnTo>
                  <a:lnTo>
                    <a:pt x="2029476" y="634651"/>
                  </a:lnTo>
                  <a:lnTo>
                    <a:pt x="2021876" y="625888"/>
                  </a:lnTo>
                  <a:lnTo>
                    <a:pt x="2028906" y="627031"/>
                  </a:lnTo>
                  <a:lnTo>
                    <a:pt x="2034131" y="633508"/>
                  </a:lnTo>
                  <a:lnTo>
                    <a:pt x="2042396" y="622364"/>
                  </a:lnTo>
                  <a:lnTo>
                    <a:pt x="2056457" y="622935"/>
                  </a:lnTo>
                  <a:lnTo>
                    <a:pt x="2070612" y="628841"/>
                  </a:lnTo>
                  <a:lnTo>
                    <a:pt x="2081157" y="643319"/>
                  </a:lnTo>
                  <a:lnTo>
                    <a:pt x="2091703" y="659797"/>
                  </a:lnTo>
                  <a:cubicBezTo>
                    <a:pt x="2091703" y="659797"/>
                    <a:pt x="2084673" y="663893"/>
                    <a:pt x="2084102" y="665702"/>
                  </a:cubicBezTo>
                  <a:cubicBezTo>
                    <a:pt x="2085499" y="670258"/>
                    <a:pt x="2087475" y="674613"/>
                    <a:pt x="2089993" y="678656"/>
                  </a:cubicBezTo>
                  <a:lnTo>
                    <a:pt x="2103483" y="690944"/>
                  </a:lnTo>
                  <a:lnTo>
                    <a:pt x="2114028" y="705803"/>
                  </a:lnTo>
                  <a:lnTo>
                    <a:pt x="2135119" y="705231"/>
                  </a:lnTo>
                  <a:lnTo>
                    <a:pt x="2137494" y="714756"/>
                  </a:lnTo>
                  <a:lnTo>
                    <a:pt x="2152789" y="716471"/>
                  </a:lnTo>
                  <a:lnTo>
                    <a:pt x="2167420" y="712946"/>
                  </a:lnTo>
                  <a:lnTo>
                    <a:pt x="2171600" y="703421"/>
                  </a:lnTo>
                  <a:lnTo>
                    <a:pt x="2178060" y="712280"/>
                  </a:lnTo>
                  <a:lnTo>
                    <a:pt x="2195065" y="718185"/>
                  </a:lnTo>
                  <a:lnTo>
                    <a:pt x="2209696" y="717042"/>
                  </a:lnTo>
                  <a:lnTo>
                    <a:pt x="2222046" y="703421"/>
                  </a:lnTo>
                  <a:lnTo>
                    <a:pt x="2233162" y="708184"/>
                  </a:lnTo>
                  <a:lnTo>
                    <a:pt x="2241427" y="713423"/>
                  </a:lnTo>
                  <a:lnTo>
                    <a:pt x="2238482" y="725234"/>
                  </a:lnTo>
                  <a:lnTo>
                    <a:pt x="2245797" y="749427"/>
                  </a:lnTo>
                  <a:lnTo>
                    <a:pt x="2235157" y="773906"/>
                  </a:lnTo>
                  <a:lnTo>
                    <a:pt x="2235157" y="805910"/>
                  </a:lnTo>
                  <a:lnTo>
                    <a:pt x="2171030" y="805910"/>
                  </a:lnTo>
                  <a:lnTo>
                    <a:pt x="2146709" y="815435"/>
                  </a:lnTo>
                  <a:lnTo>
                    <a:pt x="2107283" y="795719"/>
                  </a:lnTo>
                  <a:lnTo>
                    <a:pt x="2081442" y="798767"/>
                  </a:lnTo>
                  <a:lnTo>
                    <a:pt x="2037266" y="782765"/>
                  </a:lnTo>
                  <a:lnTo>
                    <a:pt x="2002305" y="782765"/>
                  </a:lnTo>
                  <a:lnTo>
                    <a:pt x="1991665" y="792290"/>
                  </a:lnTo>
                  <a:lnTo>
                    <a:pt x="1997745" y="809054"/>
                  </a:lnTo>
                  <a:lnTo>
                    <a:pt x="1984065" y="822769"/>
                  </a:lnTo>
                  <a:lnTo>
                    <a:pt x="1949009" y="801434"/>
                  </a:lnTo>
                  <a:lnTo>
                    <a:pt x="1921648" y="804482"/>
                  </a:lnTo>
                  <a:lnTo>
                    <a:pt x="1911008" y="786194"/>
                  </a:lnTo>
                  <a:lnTo>
                    <a:pt x="1869871" y="774002"/>
                  </a:lnTo>
                  <a:lnTo>
                    <a:pt x="1841371" y="760190"/>
                  </a:lnTo>
                  <a:lnTo>
                    <a:pt x="1819520" y="749427"/>
                  </a:lnTo>
                  <a:lnTo>
                    <a:pt x="1845361" y="718947"/>
                  </a:lnTo>
                  <a:lnTo>
                    <a:pt x="1837761" y="693039"/>
                  </a:lnTo>
                  <a:lnTo>
                    <a:pt x="1819520" y="682276"/>
                  </a:lnTo>
                  <a:lnTo>
                    <a:pt x="1711407" y="694563"/>
                  </a:lnTo>
                  <a:lnTo>
                    <a:pt x="1668846" y="711327"/>
                  </a:lnTo>
                  <a:lnTo>
                    <a:pt x="1641390" y="712851"/>
                  </a:lnTo>
                  <a:lnTo>
                    <a:pt x="1612890" y="723519"/>
                  </a:lnTo>
                  <a:lnTo>
                    <a:pt x="1577929" y="715899"/>
                  </a:lnTo>
                  <a:lnTo>
                    <a:pt x="1555033" y="743331"/>
                  </a:lnTo>
                  <a:lnTo>
                    <a:pt x="1527672" y="761619"/>
                  </a:lnTo>
                  <a:lnTo>
                    <a:pt x="1502971" y="813530"/>
                  </a:lnTo>
                  <a:lnTo>
                    <a:pt x="1509432" y="836390"/>
                  </a:lnTo>
                  <a:lnTo>
                    <a:pt x="1477511" y="866966"/>
                  </a:lnTo>
                  <a:lnTo>
                    <a:pt x="1445590" y="879158"/>
                  </a:lnTo>
                  <a:lnTo>
                    <a:pt x="1430389" y="907733"/>
                  </a:lnTo>
                  <a:cubicBezTo>
                    <a:pt x="1430389" y="907733"/>
                    <a:pt x="1396854" y="982504"/>
                    <a:pt x="1393814" y="988600"/>
                  </a:cubicBezTo>
                  <a:cubicBezTo>
                    <a:pt x="1390773" y="994696"/>
                    <a:pt x="1393814" y="1032891"/>
                    <a:pt x="1393814" y="1032891"/>
                  </a:cubicBezTo>
                  <a:lnTo>
                    <a:pt x="1407494" y="1077087"/>
                  </a:lnTo>
                  <a:lnTo>
                    <a:pt x="1375573" y="1151858"/>
                  </a:lnTo>
                  <a:lnTo>
                    <a:pt x="1387733" y="1188530"/>
                  </a:lnTo>
                  <a:lnTo>
                    <a:pt x="1404454" y="1222058"/>
                  </a:lnTo>
                  <a:lnTo>
                    <a:pt x="1448630" y="1284637"/>
                  </a:lnTo>
                  <a:cubicBezTo>
                    <a:pt x="1448187" y="1295114"/>
                    <a:pt x="1447743" y="1305592"/>
                    <a:pt x="1447300" y="1316069"/>
                  </a:cubicBezTo>
                  <a:lnTo>
                    <a:pt x="1538312" y="1385507"/>
                  </a:lnTo>
                  <a:lnTo>
                    <a:pt x="1599304" y="1360932"/>
                  </a:lnTo>
                  <a:lnTo>
                    <a:pt x="1658016" y="1379601"/>
                  </a:lnTo>
                  <a:lnTo>
                    <a:pt x="1730978" y="1339977"/>
                  </a:lnTo>
                  <a:cubicBezTo>
                    <a:pt x="1730978" y="1339977"/>
                    <a:pt x="1755393" y="1339977"/>
                    <a:pt x="1762994" y="1353693"/>
                  </a:cubicBezTo>
                  <a:cubicBezTo>
                    <a:pt x="1770594" y="1367409"/>
                    <a:pt x="1775154" y="1379601"/>
                    <a:pt x="1802515" y="1379601"/>
                  </a:cubicBezTo>
                  <a:cubicBezTo>
                    <a:pt x="1829875" y="1379601"/>
                    <a:pt x="1843651" y="1410176"/>
                    <a:pt x="1843651" y="1410176"/>
                  </a:cubicBezTo>
                  <a:lnTo>
                    <a:pt x="1831491" y="1445228"/>
                  </a:lnTo>
                  <a:lnTo>
                    <a:pt x="1837571" y="1463516"/>
                  </a:lnTo>
                  <a:lnTo>
                    <a:pt x="1825410" y="1492091"/>
                  </a:lnTo>
                  <a:lnTo>
                    <a:pt x="1853911" y="1551527"/>
                  </a:lnTo>
                  <a:lnTo>
                    <a:pt x="1875192" y="1597343"/>
                  </a:lnTo>
                  <a:lnTo>
                    <a:pt x="1895047" y="1641634"/>
                  </a:lnTo>
                  <a:lnTo>
                    <a:pt x="1899607" y="1698022"/>
                  </a:lnTo>
                  <a:lnTo>
                    <a:pt x="1895047" y="1730121"/>
                  </a:lnTo>
                  <a:lnTo>
                    <a:pt x="1859991" y="1791176"/>
                  </a:lnTo>
                  <a:lnTo>
                    <a:pt x="1870632" y="1885760"/>
                  </a:lnTo>
                  <a:lnTo>
                    <a:pt x="1882792" y="1907095"/>
                  </a:lnTo>
                  <a:lnTo>
                    <a:pt x="1878232" y="1922336"/>
                  </a:lnTo>
                  <a:lnTo>
                    <a:pt x="1899607" y="1945291"/>
                  </a:lnTo>
                  <a:lnTo>
                    <a:pt x="1913288" y="1998631"/>
                  </a:lnTo>
                  <a:lnTo>
                    <a:pt x="1901127" y="2049018"/>
                  </a:lnTo>
                  <a:lnTo>
                    <a:pt x="1919368" y="2087118"/>
                  </a:lnTo>
                  <a:cubicBezTo>
                    <a:pt x="1919368" y="2087118"/>
                    <a:pt x="1936088" y="2128361"/>
                    <a:pt x="1937608" y="2132933"/>
                  </a:cubicBezTo>
                  <a:cubicBezTo>
                    <a:pt x="1939128" y="2137505"/>
                    <a:pt x="1949769" y="2152745"/>
                    <a:pt x="1948249" y="2160365"/>
                  </a:cubicBezTo>
                  <a:cubicBezTo>
                    <a:pt x="1946729" y="2167985"/>
                    <a:pt x="1942169" y="2187893"/>
                    <a:pt x="1942169" y="2187893"/>
                  </a:cubicBezTo>
                  <a:lnTo>
                    <a:pt x="1948249" y="2218373"/>
                  </a:lnTo>
                  <a:lnTo>
                    <a:pt x="2025866" y="2218373"/>
                  </a:lnTo>
                  <a:lnTo>
                    <a:pt x="2062442" y="2206181"/>
                  </a:lnTo>
                  <a:lnTo>
                    <a:pt x="2152219" y="2114645"/>
                  </a:lnTo>
                  <a:cubicBezTo>
                    <a:pt x="2160428" y="2104920"/>
                    <a:pt x="2168037" y="2094709"/>
                    <a:pt x="2175020" y="2084070"/>
                  </a:cubicBezTo>
                  <a:cubicBezTo>
                    <a:pt x="2176540" y="2079498"/>
                    <a:pt x="2188700" y="2023110"/>
                    <a:pt x="2188700" y="2023110"/>
                  </a:cubicBezTo>
                  <a:lnTo>
                    <a:pt x="2252637" y="1997107"/>
                  </a:lnTo>
                  <a:lnTo>
                    <a:pt x="2252637" y="1947291"/>
                  </a:lnTo>
                  <a:lnTo>
                    <a:pt x="2238957" y="1907572"/>
                  </a:lnTo>
                  <a:lnTo>
                    <a:pt x="2272398" y="1875568"/>
                  </a:lnTo>
                  <a:lnTo>
                    <a:pt x="2362270" y="1823657"/>
                  </a:lnTo>
                  <a:lnTo>
                    <a:pt x="2369870" y="1783937"/>
                  </a:lnTo>
                  <a:lnTo>
                    <a:pt x="2369870" y="1715357"/>
                  </a:lnTo>
                  <a:lnTo>
                    <a:pt x="2353055" y="1663446"/>
                  </a:lnTo>
                  <a:lnTo>
                    <a:pt x="2357615" y="1631442"/>
                  </a:lnTo>
                  <a:lnTo>
                    <a:pt x="2342035" y="1617631"/>
                  </a:lnTo>
                  <a:lnTo>
                    <a:pt x="2371010" y="1574959"/>
                  </a:lnTo>
                  <a:lnTo>
                    <a:pt x="2381651" y="1518476"/>
                  </a:lnTo>
                  <a:lnTo>
                    <a:pt x="2424212" y="1492568"/>
                  </a:lnTo>
                  <a:lnTo>
                    <a:pt x="2433712" y="1466564"/>
                  </a:lnTo>
                  <a:lnTo>
                    <a:pt x="2511329" y="1385888"/>
                  </a:lnTo>
                  <a:lnTo>
                    <a:pt x="2535745" y="1309116"/>
                  </a:lnTo>
                  <a:lnTo>
                    <a:pt x="2558546" y="1266730"/>
                  </a:lnTo>
                  <a:lnTo>
                    <a:pt x="2558546" y="1220915"/>
                  </a:lnTo>
                  <a:lnTo>
                    <a:pt x="2537265" y="1213295"/>
                  </a:lnTo>
                  <a:lnTo>
                    <a:pt x="2512849" y="1233107"/>
                  </a:lnTo>
                  <a:lnTo>
                    <a:pt x="2479408" y="1236155"/>
                  </a:lnTo>
                  <a:lnTo>
                    <a:pt x="2444447" y="1245680"/>
                  </a:lnTo>
                  <a:lnTo>
                    <a:pt x="2415472" y="1227296"/>
                  </a:lnTo>
                  <a:lnTo>
                    <a:pt x="2418511" y="1204436"/>
                  </a:lnTo>
                  <a:lnTo>
                    <a:pt x="2382031" y="1163288"/>
                  </a:lnTo>
                  <a:lnTo>
                    <a:pt x="2345454" y="1141857"/>
                  </a:lnTo>
                  <a:lnTo>
                    <a:pt x="2328734" y="1086993"/>
                  </a:lnTo>
                  <a:lnTo>
                    <a:pt x="2293013" y="1052894"/>
                  </a:lnTo>
                  <a:lnTo>
                    <a:pt x="2289973" y="1010221"/>
                  </a:lnTo>
                  <a:lnTo>
                    <a:pt x="2264037" y="972121"/>
                  </a:lnTo>
                  <a:lnTo>
                    <a:pt x="2232116" y="900494"/>
                  </a:lnTo>
                  <a:lnTo>
                    <a:pt x="2198581" y="866966"/>
                  </a:lnTo>
                  <a:lnTo>
                    <a:pt x="2195540" y="839438"/>
                  </a:lnTo>
                  <a:lnTo>
                    <a:pt x="2209316" y="845630"/>
                  </a:lnTo>
                  <a:lnTo>
                    <a:pt x="2224516" y="857821"/>
                  </a:lnTo>
                  <a:lnTo>
                    <a:pt x="2230596" y="880682"/>
                  </a:lnTo>
                  <a:cubicBezTo>
                    <a:pt x="2242757" y="880682"/>
                    <a:pt x="2247317" y="857821"/>
                    <a:pt x="2247317" y="857821"/>
                  </a:cubicBezTo>
                  <a:lnTo>
                    <a:pt x="2257957" y="880682"/>
                  </a:lnTo>
                  <a:lnTo>
                    <a:pt x="2268597" y="909257"/>
                  </a:lnTo>
                  <a:lnTo>
                    <a:pt x="2302133" y="959644"/>
                  </a:lnTo>
                  <a:lnTo>
                    <a:pt x="2320374" y="962692"/>
                  </a:lnTo>
                  <a:lnTo>
                    <a:pt x="2341654" y="1006983"/>
                  </a:lnTo>
                  <a:lnTo>
                    <a:pt x="2340134" y="1026795"/>
                  </a:lnTo>
                  <a:lnTo>
                    <a:pt x="2401031" y="1089374"/>
                  </a:lnTo>
                  <a:lnTo>
                    <a:pt x="2411671" y="1147286"/>
                  </a:lnTo>
                  <a:lnTo>
                    <a:pt x="2422312" y="1173290"/>
                  </a:lnTo>
                  <a:lnTo>
                    <a:pt x="2442167" y="1193102"/>
                  </a:lnTo>
                  <a:lnTo>
                    <a:pt x="2533465" y="1168718"/>
                  </a:lnTo>
                  <a:lnTo>
                    <a:pt x="2550185" y="1153382"/>
                  </a:lnTo>
                  <a:lnTo>
                    <a:pt x="2589706" y="1141190"/>
                  </a:lnTo>
                  <a:lnTo>
                    <a:pt x="2589706" y="1122902"/>
                  </a:lnTo>
                  <a:lnTo>
                    <a:pt x="2635403" y="1092422"/>
                  </a:lnTo>
                  <a:lnTo>
                    <a:pt x="2654403" y="1056989"/>
                  </a:lnTo>
                  <a:lnTo>
                    <a:pt x="2665423" y="1038987"/>
                  </a:lnTo>
                  <a:lnTo>
                    <a:pt x="2680719" y="1017651"/>
                  </a:lnTo>
                  <a:lnTo>
                    <a:pt x="2655543" y="982885"/>
                  </a:lnTo>
                  <a:lnTo>
                    <a:pt x="2620392" y="953071"/>
                  </a:lnTo>
                  <a:lnTo>
                    <a:pt x="2609182" y="924496"/>
                  </a:lnTo>
                  <a:lnTo>
                    <a:pt x="2596262" y="927544"/>
                  </a:lnTo>
                  <a:lnTo>
                    <a:pt x="2586761" y="954977"/>
                  </a:lnTo>
                  <a:lnTo>
                    <a:pt x="2551800" y="964502"/>
                  </a:lnTo>
                  <a:lnTo>
                    <a:pt x="2533560" y="952310"/>
                  </a:lnTo>
                  <a:lnTo>
                    <a:pt x="2527479" y="926402"/>
                  </a:lnTo>
                  <a:lnTo>
                    <a:pt x="2515319" y="929450"/>
                  </a:lnTo>
                  <a:lnTo>
                    <a:pt x="2496984" y="895826"/>
                  </a:lnTo>
                  <a:lnTo>
                    <a:pt x="2480263" y="886301"/>
                  </a:lnTo>
                  <a:lnTo>
                    <a:pt x="2458983" y="851249"/>
                  </a:lnTo>
                  <a:lnTo>
                    <a:pt x="2474183" y="834390"/>
                  </a:lnTo>
                  <a:lnTo>
                    <a:pt x="2524534" y="876110"/>
                  </a:lnTo>
                  <a:close/>
                  <a:moveTo>
                    <a:pt x="1812015" y="651510"/>
                  </a:moveTo>
                  <a:lnTo>
                    <a:pt x="1815245" y="636937"/>
                  </a:lnTo>
                  <a:lnTo>
                    <a:pt x="1815245" y="615982"/>
                  </a:lnTo>
                  <a:cubicBezTo>
                    <a:pt x="1811948" y="613046"/>
                    <a:pt x="1807901" y="611098"/>
                    <a:pt x="1803560" y="610362"/>
                  </a:cubicBezTo>
                  <a:cubicBezTo>
                    <a:pt x="1800444" y="610367"/>
                    <a:pt x="1797432" y="611519"/>
                    <a:pt x="1795104" y="613601"/>
                  </a:cubicBezTo>
                  <a:lnTo>
                    <a:pt x="1795104" y="636937"/>
                  </a:lnTo>
                  <a:cubicBezTo>
                    <a:pt x="1795921" y="641759"/>
                    <a:pt x="1795921" y="646688"/>
                    <a:pt x="1795104" y="651510"/>
                  </a:cubicBezTo>
                  <a:lnTo>
                    <a:pt x="1812015" y="651510"/>
                  </a:lnTo>
                  <a:close/>
                  <a:moveTo>
                    <a:pt x="1812015" y="588550"/>
                  </a:moveTo>
                  <a:cubicBezTo>
                    <a:pt x="1812642" y="583327"/>
                    <a:pt x="1808927" y="578583"/>
                    <a:pt x="1803721" y="577954"/>
                  </a:cubicBezTo>
                  <a:cubicBezTo>
                    <a:pt x="1802714" y="577832"/>
                    <a:pt x="1801698" y="577872"/>
                    <a:pt x="1800710" y="578072"/>
                  </a:cubicBezTo>
                  <a:lnTo>
                    <a:pt x="1795104" y="594169"/>
                  </a:lnTo>
                  <a:lnTo>
                    <a:pt x="1800710" y="606266"/>
                  </a:lnTo>
                  <a:lnTo>
                    <a:pt x="1812015" y="606266"/>
                  </a:lnTo>
                  <a:lnTo>
                    <a:pt x="1812015" y="588550"/>
                  </a:lnTo>
                  <a:close/>
                  <a:moveTo>
                    <a:pt x="1396854" y="171926"/>
                  </a:moveTo>
                  <a:lnTo>
                    <a:pt x="1453855" y="171926"/>
                  </a:lnTo>
                  <a:lnTo>
                    <a:pt x="1484921" y="127063"/>
                  </a:lnTo>
                  <a:lnTo>
                    <a:pt x="1556458" y="127063"/>
                  </a:lnTo>
                  <a:lnTo>
                    <a:pt x="1567953" y="98488"/>
                  </a:lnTo>
                  <a:lnTo>
                    <a:pt x="1611939" y="75152"/>
                  </a:lnTo>
                  <a:cubicBezTo>
                    <a:pt x="1632745" y="56960"/>
                    <a:pt x="1611939" y="24003"/>
                    <a:pt x="1611939" y="24003"/>
                  </a:cubicBezTo>
                  <a:lnTo>
                    <a:pt x="1522257" y="12764"/>
                  </a:lnTo>
                  <a:lnTo>
                    <a:pt x="1433145" y="24194"/>
                  </a:lnTo>
                  <a:lnTo>
                    <a:pt x="1303561" y="0"/>
                  </a:lnTo>
                  <a:lnTo>
                    <a:pt x="1223664" y="36385"/>
                  </a:lnTo>
                  <a:cubicBezTo>
                    <a:pt x="1223664" y="36385"/>
                    <a:pt x="1166187" y="67532"/>
                    <a:pt x="1158397" y="64961"/>
                  </a:cubicBezTo>
                  <a:cubicBezTo>
                    <a:pt x="1142874" y="63646"/>
                    <a:pt x="1127274" y="63646"/>
                    <a:pt x="1111751" y="64961"/>
                  </a:cubicBezTo>
                  <a:cubicBezTo>
                    <a:pt x="1111751" y="64961"/>
                    <a:pt x="1140252" y="90869"/>
                    <a:pt x="1153172" y="93536"/>
                  </a:cubicBezTo>
                  <a:cubicBezTo>
                    <a:pt x="1162615" y="94992"/>
                    <a:pt x="1172229" y="94992"/>
                    <a:pt x="1181673" y="93536"/>
                  </a:cubicBezTo>
                  <a:cubicBezTo>
                    <a:pt x="1181673" y="93536"/>
                    <a:pt x="1181673" y="118872"/>
                    <a:pt x="1186898" y="124682"/>
                  </a:cubicBezTo>
                  <a:cubicBezTo>
                    <a:pt x="1205043" y="145542"/>
                    <a:pt x="1167897" y="161068"/>
                    <a:pt x="1167897" y="161068"/>
                  </a:cubicBezTo>
                  <a:lnTo>
                    <a:pt x="1167897" y="185642"/>
                  </a:lnTo>
                  <a:cubicBezTo>
                    <a:pt x="1167897" y="185642"/>
                    <a:pt x="1171982" y="232029"/>
                    <a:pt x="1179678" y="229933"/>
                  </a:cubicBezTo>
                  <a:cubicBezTo>
                    <a:pt x="1187373" y="227838"/>
                    <a:pt x="1200008" y="254603"/>
                    <a:pt x="1200008" y="254603"/>
                  </a:cubicBezTo>
                  <a:lnTo>
                    <a:pt x="1223854" y="280606"/>
                  </a:lnTo>
                  <a:lnTo>
                    <a:pt x="1267460" y="280606"/>
                  </a:lnTo>
                  <a:lnTo>
                    <a:pt x="1321897" y="215646"/>
                  </a:lnTo>
                  <a:lnTo>
                    <a:pt x="1375478" y="192310"/>
                  </a:lnTo>
                  <a:lnTo>
                    <a:pt x="1396854" y="171926"/>
                  </a:lnTo>
                  <a:close/>
                  <a:moveTo>
                    <a:pt x="2516459" y="1725835"/>
                  </a:moveTo>
                  <a:lnTo>
                    <a:pt x="2509429" y="1706785"/>
                  </a:lnTo>
                  <a:lnTo>
                    <a:pt x="2501354" y="1714786"/>
                  </a:lnTo>
                  <a:lnTo>
                    <a:pt x="2494324" y="1730978"/>
                  </a:lnTo>
                  <a:lnTo>
                    <a:pt x="2478268" y="1740503"/>
                  </a:lnTo>
                  <a:lnTo>
                    <a:pt x="2471238" y="1761744"/>
                  </a:lnTo>
                  <a:lnTo>
                    <a:pt x="2461168" y="1786890"/>
                  </a:lnTo>
                  <a:lnTo>
                    <a:pt x="2421932" y="1798987"/>
                  </a:lnTo>
                  <a:lnTo>
                    <a:pt x="2404831" y="1828229"/>
                  </a:lnTo>
                  <a:lnTo>
                    <a:pt x="2400841" y="1876616"/>
                  </a:lnTo>
                  <a:lnTo>
                    <a:pt x="2386781" y="1900619"/>
                  </a:lnTo>
                  <a:lnTo>
                    <a:pt x="2370725" y="1917764"/>
                  </a:lnTo>
                  <a:lnTo>
                    <a:pt x="2376710" y="1946339"/>
                  </a:lnTo>
                  <a:lnTo>
                    <a:pt x="2387826" y="1959483"/>
                  </a:lnTo>
                  <a:lnTo>
                    <a:pt x="2376710" y="1974533"/>
                  </a:lnTo>
                  <a:lnTo>
                    <a:pt x="2387826" y="1984058"/>
                  </a:lnTo>
                  <a:lnTo>
                    <a:pt x="2424972" y="1984058"/>
                  </a:lnTo>
                  <a:lnTo>
                    <a:pt x="2446062" y="1952816"/>
                  </a:lnTo>
                  <a:cubicBezTo>
                    <a:pt x="2446062" y="1952816"/>
                    <a:pt x="2463163" y="1916525"/>
                    <a:pt x="2463163" y="1913477"/>
                  </a:cubicBezTo>
                  <a:cubicBezTo>
                    <a:pt x="2463163" y="1910429"/>
                    <a:pt x="2471238" y="1877187"/>
                    <a:pt x="2471238" y="1877187"/>
                  </a:cubicBezTo>
                  <a:lnTo>
                    <a:pt x="2500309" y="1839087"/>
                  </a:lnTo>
                  <a:lnTo>
                    <a:pt x="2500309" y="1786319"/>
                  </a:lnTo>
                  <a:lnTo>
                    <a:pt x="2520449" y="1786319"/>
                  </a:lnTo>
                  <a:lnTo>
                    <a:pt x="2514464" y="1748981"/>
                  </a:lnTo>
                  <a:lnTo>
                    <a:pt x="2516459" y="1725835"/>
                  </a:lnTo>
                  <a:close/>
                  <a:moveTo>
                    <a:pt x="487109" y="952881"/>
                  </a:moveTo>
                  <a:lnTo>
                    <a:pt x="443027" y="937832"/>
                  </a:lnTo>
                  <a:cubicBezTo>
                    <a:pt x="443027" y="937832"/>
                    <a:pt x="430772" y="939546"/>
                    <a:pt x="416427" y="942975"/>
                  </a:cubicBezTo>
                  <a:cubicBezTo>
                    <a:pt x="405872" y="945099"/>
                    <a:pt x="395564" y="948290"/>
                    <a:pt x="385646" y="952500"/>
                  </a:cubicBezTo>
                  <a:lnTo>
                    <a:pt x="448158" y="973836"/>
                  </a:lnTo>
                  <a:lnTo>
                    <a:pt x="473428" y="973836"/>
                  </a:lnTo>
                  <a:lnTo>
                    <a:pt x="515609" y="1010221"/>
                  </a:lnTo>
                  <a:lnTo>
                    <a:pt x="544110" y="1010221"/>
                  </a:lnTo>
                  <a:cubicBezTo>
                    <a:pt x="544110" y="1010221"/>
                    <a:pt x="567386" y="999839"/>
                    <a:pt x="559596" y="981646"/>
                  </a:cubicBezTo>
                  <a:lnTo>
                    <a:pt x="523400" y="968597"/>
                  </a:lnTo>
                  <a:lnTo>
                    <a:pt x="487109" y="95288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2" name="Google Shape;3918;p38">
              <a:extLst>
                <a:ext uri="{FF2B5EF4-FFF2-40B4-BE49-F238E27FC236}">
                  <a16:creationId xmlns:a16="http://schemas.microsoft.com/office/drawing/2014/main" id="{B5754018-6792-4169-8D49-2F2C6FF61FDA}"/>
                </a:ext>
              </a:extLst>
            </p:cNvPr>
            <p:cNvSpPr/>
            <p:nvPr/>
          </p:nvSpPr>
          <p:spPr>
            <a:xfrm>
              <a:off x="2963026" y="773963"/>
              <a:ext cx="2815611" cy="2175092"/>
            </a:xfrm>
            <a:custGeom>
              <a:avLst/>
              <a:gdLst/>
              <a:ahLst/>
              <a:cxnLst/>
              <a:rect l="l" t="t" r="r" b="b"/>
              <a:pathLst>
                <a:path w="2815611" h="2175092" extrusionOk="0">
                  <a:moveTo>
                    <a:pt x="1577728" y="1854137"/>
                  </a:moveTo>
                  <a:cubicBezTo>
                    <a:pt x="783307" y="1853603"/>
                    <a:pt x="139725" y="1207484"/>
                    <a:pt x="140258" y="410994"/>
                  </a:cubicBezTo>
                  <a:cubicBezTo>
                    <a:pt x="140350" y="271815"/>
                    <a:pt x="160537" y="133380"/>
                    <a:pt x="200190" y="0"/>
                  </a:cubicBezTo>
                  <a:cubicBezTo>
                    <a:pt x="-203778" y="685400"/>
                    <a:pt x="22925" y="1569358"/>
                    <a:pt x="706545" y="1974380"/>
                  </a:cubicBezTo>
                  <a:cubicBezTo>
                    <a:pt x="1390164" y="2379402"/>
                    <a:pt x="2271836" y="2152107"/>
                    <a:pt x="2675797" y="1466707"/>
                  </a:cubicBezTo>
                  <a:cubicBezTo>
                    <a:pt x="2735230" y="1365885"/>
                    <a:pt x="2782181" y="1258167"/>
                    <a:pt x="2815612" y="1145953"/>
                  </a:cubicBezTo>
                  <a:cubicBezTo>
                    <a:pt x="2557081" y="1585036"/>
                    <a:pt x="2086286" y="1854375"/>
                    <a:pt x="1577728" y="1854137"/>
                  </a:cubicBezTo>
                  <a:close/>
                </a:path>
              </a:pathLst>
            </a:custGeom>
            <a:solidFill>
              <a:srgbClr val="000000">
                <a:alpha val="471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3" name="Google Shape;3919;p38">
              <a:extLst>
                <a:ext uri="{FF2B5EF4-FFF2-40B4-BE49-F238E27FC236}">
                  <a16:creationId xmlns:a16="http://schemas.microsoft.com/office/drawing/2014/main" id="{15E185BA-ECA0-4C46-B5D7-16ABEE60331C}"/>
                </a:ext>
              </a:extLst>
            </p:cNvPr>
            <p:cNvSpPr/>
            <p:nvPr/>
          </p:nvSpPr>
          <p:spPr>
            <a:xfrm>
              <a:off x="2183550" y="4458424"/>
              <a:ext cx="644687" cy="369950"/>
            </a:xfrm>
            <a:custGeom>
              <a:avLst/>
              <a:gdLst/>
              <a:ahLst/>
              <a:cxnLst/>
              <a:rect l="l" t="t" r="r" b="b"/>
              <a:pathLst>
                <a:path w="644687" h="369950" extrusionOk="0">
                  <a:moveTo>
                    <a:pt x="258217" y="369951"/>
                  </a:moveTo>
                  <a:lnTo>
                    <a:pt x="0" y="221837"/>
                  </a:lnTo>
                  <a:lnTo>
                    <a:pt x="386471" y="0"/>
                  </a:lnTo>
                  <a:lnTo>
                    <a:pt x="644688" y="148114"/>
                  </a:lnTo>
                  <a:lnTo>
                    <a:pt x="258217" y="369951"/>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4" name="Google Shape;3920;p38">
              <a:extLst>
                <a:ext uri="{FF2B5EF4-FFF2-40B4-BE49-F238E27FC236}">
                  <a16:creationId xmlns:a16="http://schemas.microsoft.com/office/drawing/2014/main" id="{22F965AE-6815-412A-ACFE-F7D6E69995AD}"/>
                </a:ext>
              </a:extLst>
            </p:cNvPr>
            <p:cNvSpPr/>
            <p:nvPr/>
          </p:nvSpPr>
          <p:spPr>
            <a:xfrm>
              <a:off x="2233331" y="4282211"/>
              <a:ext cx="427701" cy="247554"/>
            </a:xfrm>
            <a:custGeom>
              <a:avLst/>
              <a:gdLst/>
              <a:ahLst/>
              <a:cxnLst/>
              <a:rect l="l" t="t" r="r" b="b"/>
              <a:pathLst>
                <a:path w="427701" h="247554" extrusionOk="0">
                  <a:moveTo>
                    <a:pt x="213851" y="247555"/>
                  </a:moveTo>
                  <a:lnTo>
                    <a:pt x="0" y="123730"/>
                  </a:lnTo>
                  <a:lnTo>
                    <a:pt x="213851" y="0"/>
                  </a:lnTo>
                  <a:lnTo>
                    <a:pt x="427702" y="123730"/>
                  </a:lnTo>
                  <a:lnTo>
                    <a:pt x="213851" y="247555"/>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5" name="Google Shape;3921;p38">
              <a:extLst>
                <a:ext uri="{FF2B5EF4-FFF2-40B4-BE49-F238E27FC236}">
                  <a16:creationId xmlns:a16="http://schemas.microsoft.com/office/drawing/2014/main" id="{A0EFA061-FAD8-477D-9D1E-53A3F5F85933}"/>
                </a:ext>
              </a:extLst>
            </p:cNvPr>
            <p:cNvSpPr/>
            <p:nvPr/>
          </p:nvSpPr>
          <p:spPr>
            <a:xfrm>
              <a:off x="2233331" y="4405941"/>
              <a:ext cx="213850" cy="371379"/>
            </a:xfrm>
            <a:custGeom>
              <a:avLst/>
              <a:gdLst/>
              <a:ahLst/>
              <a:cxnLst/>
              <a:rect l="l" t="t" r="r" b="b"/>
              <a:pathLst>
                <a:path w="213850" h="371379" extrusionOk="0">
                  <a:moveTo>
                    <a:pt x="213851" y="371380"/>
                  </a:moveTo>
                  <a:lnTo>
                    <a:pt x="0" y="247555"/>
                  </a:lnTo>
                  <a:lnTo>
                    <a:pt x="0" y="0"/>
                  </a:lnTo>
                  <a:lnTo>
                    <a:pt x="213851" y="123825"/>
                  </a:lnTo>
                  <a:lnTo>
                    <a:pt x="213851" y="371380"/>
                  </a:lnTo>
                  <a:close/>
                </a:path>
              </a:pathLst>
            </a:custGeom>
            <a:solidFill>
              <a:srgbClr val="C5C7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6" name="Google Shape;3922;p38">
              <a:extLst>
                <a:ext uri="{FF2B5EF4-FFF2-40B4-BE49-F238E27FC236}">
                  <a16:creationId xmlns:a16="http://schemas.microsoft.com/office/drawing/2014/main" id="{AA863519-FF2E-4F26-9F1E-18D4F15F7AA9}"/>
                </a:ext>
              </a:extLst>
            </p:cNvPr>
            <p:cNvSpPr/>
            <p:nvPr/>
          </p:nvSpPr>
          <p:spPr>
            <a:xfrm>
              <a:off x="2447182" y="4405941"/>
              <a:ext cx="213850" cy="371379"/>
            </a:xfrm>
            <a:custGeom>
              <a:avLst/>
              <a:gdLst/>
              <a:ahLst/>
              <a:cxnLst/>
              <a:rect l="l" t="t" r="r" b="b"/>
              <a:pathLst>
                <a:path w="213850" h="371379" extrusionOk="0">
                  <a:moveTo>
                    <a:pt x="213851" y="247555"/>
                  </a:moveTo>
                  <a:lnTo>
                    <a:pt x="0" y="371380"/>
                  </a:lnTo>
                  <a:lnTo>
                    <a:pt x="0" y="123825"/>
                  </a:lnTo>
                  <a:lnTo>
                    <a:pt x="213851" y="0"/>
                  </a:lnTo>
                  <a:lnTo>
                    <a:pt x="213851" y="247555"/>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7" name="Google Shape;3923;p38">
              <a:extLst>
                <a:ext uri="{FF2B5EF4-FFF2-40B4-BE49-F238E27FC236}">
                  <a16:creationId xmlns:a16="http://schemas.microsoft.com/office/drawing/2014/main" id="{0694066B-3F90-4BEF-A7E1-BCC1B505A395}"/>
                </a:ext>
              </a:extLst>
            </p:cNvPr>
            <p:cNvSpPr/>
            <p:nvPr/>
          </p:nvSpPr>
          <p:spPr>
            <a:xfrm>
              <a:off x="2726476" y="4553957"/>
              <a:ext cx="159649" cy="89989"/>
            </a:xfrm>
            <a:custGeom>
              <a:avLst/>
              <a:gdLst/>
              <a:ahLst/>
              <a:cxnLst/>
              <a:rect l="l" t="t" r="r" b="b"/>
              <a:pathLst>
                <a:path w="159649" h="89989" extrusionOk="0">
                  <a:moveTo>
                    <a:pt x="8089" y="21720"/>
                  </a:moveTo>
                  <a:cubicBezTo>
                    <a:pt x="26619" y="26806"/>
                    <a:pt x="46400" y="24415"/>
                    <a:pt x="63190" y="15052"/>
                  </a:cubicBezTo>
                  <a:cubicBezTo>
                    <a:pt x="76395" y="15052"/>
                    <a:pt x="148692" y="-15523"/>
                    <a:pt x="158193" y="10480"/>
                  </a:cubicBezTo>
                  <a:cubicBezTo>
                    <a:pt x="166743" y="33150"/>
                    <a:pt x="135582" y="54200"/>
                    <a:pt x="118862" y="58105"/>
                  </a:cubicBezTo>
                  <a:cubicBezTo>
                    <a:pt x="82476" y="66963"/>
                    <a:pt x="55590" y="85156"/>
                    <a:pt x="40959" y="88204"/>
                  </a:cubicBezTo>
                  <a:cubicBezTo>
                    <a:pt x="30034" y="90490"/>
                    <a:pt x="15974" y="92014"/>
                    <a:pt x="7329" y="83442"/>
                  </a:cubicBezTo>
                  <a:cubicBezTo>
                    <a:pt x="-3027" y="73345"/>
                    <a:pt x="-2077" y="35245"/>
                    <a:pt x="8089" y="2172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8" name="Google Shape;3924;p38">
              <a:extLst>
                <a:ext uri="{FF2B5EF4-FFF2-40B4-BE49-F238E27FC236}">
                  <a16:creationId xmlns:a16="http://schemas.microsoft.com/office/drawing/2014/main" id="{3FD3800C-3C23-47A2-968E-7506A8988330}"/>
                </a:ext>
              </a:extLst>
            </p:cNvPr>
            <p:cNvSpPr/>
            <p:nvPr/>
          </p:nvSpPr>
          <p:spPr>
            <a:xfrm>
              <a:off x="2729149" y="4569009"/>
              <a:ext cx="157010" cy="75128"/>
            </a:xfrm>
            <a:custGeom>
              <a:avLst/>
              <a:gdLst/>
              <a:ahLst/>
              <a:cxnLst/>
              <a:rect l="l" t="t" r="r" b="b"/>
              <a:pathLst>
                <a:path w="157010" h="75128" extrusionOk="0">
                  <a:moveTo>
                    <a:pt x="38381" y="67056"/>
                  </a:moveTo>
                  <a:cubicBezTo>
                    <a:pt x="53011" y="63913"/>
                    <a:pt x="79897" y="45815"/>
                    <a:pt x="116283" y="36957"/>
                  </a:cubicBezTo>
                  <a:cubicBezTo>
                    <a:pt x="130249" y="33528"/>
                    <a:pt x="154284" y="17907"/>
                    <a:pt x="156754" y="0"/>
                  </a:cubicBezTo>
                  <a:cubicBezTo>
                    <a:pt x="159984" y="20860"/>
                    <a:pt x="131864" y="39434"/>
                    <a:pt x="116283" y="43244"/>
                  </a:cubicBezTo>
                  <a:cubicBezTo>
                    <a:pt x="79897" y="52102"/>
                    <a:pt x="53011" y="70295"/>
                    <a:pt x="38381" y="73343"/>
                  </a:cubicBezTo>
                  <a:cubicBezTo>
                    <a:pt x="27456" y="75629"/>
                    <a:pt x="13395" y="77153"/>
                    <a:pt x="4750" y="68580"/>
                  </a:cubicBezTo>
                  <a:cubicBezTo>
                    <a:pt x="2496" y="66075"/>
                    <a:pt x="867" y="63075"/>
                    <a:pt x="0" y="59817"/>
                  </a:cubicBezTo>
                  <a:cubicBezTo>
                    <a:pt x="10928" y="68189"/>
                    <a:pt x="25166" y="70876"/>
                    <a:pt x="38381" y="6705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9" name="Google Shape;3925;p38">
              <a:extLst>
                <a:ext uri="{FF2B5EF4-FFF2-40B4-BE49-F238E27FC236}">
                  <a16:creationId xmlns:a16="http://schemas.microsoft.com/office/drawing/2014/main" id="{1981802D-9B07-4C81-A629-2EE8F722B659}"/>
                </a:ext>
              </a:extLst>
            </p:cNvPr>
            <p:cNvSpPr/>
            <p:nvPr/>
          </p:nvSpPr>
          <p:spPr>
            <a:xfrm>
              <a:off x="2596621" y="4484615"/>
              <a:ext cx="159662" cy="89989"/>
            </a:xfrm>
            <a:custGeom>
              <a:avLst/>
              <a:gdLst/>
              <a:ahLst/>
              <a:cxnLst/>
              <a:rect l="l" t="t" r="r" b="b"/>
              <a:pathLst>
                <a:path w="159662" h="89989" extrusionOk="0">
                  <a:moveTo>
                    <a:pt x="8075" y="21720"/>
                  </a:moveTo>
                  <a:cubicBezTo>
                    <a:pt x="26602" y="26863"/>
                    <a:pt x="46403" y="24463"/>
                    <a:pt x="63177" y="15052"/>
                  </a:cubicBezTo>
                  <a:cubicBezTo>
                    <a:pt x="76382" y="15052"/>
                    <a:pt x="148679" y="-15523"/>
                    <a:pt x="158179" y="10480"/>
                  </a:cubicBezTo>
                  <a:cubicBezTo>
                    <a:pt x="166825" y="33245"/>
                    <a:pt x="135569" y="54295"/>
                    <a:pt x="118943" y="58105"/>
                  </a:cubicBezTo>
                  <a:cubicBezTo>
                    <a:pt x="82557" y="66963"/>
                    <a:pt x="55672" y="85156"/>
                    <a:pt x="41041" y="88204"/>
                  </a:cubicBezTo>
                  <a:cubicBezTo>
                    <a:pt x="30116" y="90490"/>
                    <a:pt x="16055" y="92014"/>
                    <a:pt x="7410" y="83442"/>
                  </a:cubicBezTo>
                  <a:cubicBezTo>
                    <a:pt x="-3040" y="73345"/>
                    <a:pt x="-2090" y="35245"/>
                    <a:pt x="8075" y="2172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0" name="Google Shape;3926;p38">
              <a:extLst>
                <a:ext uri="{FF2B5EF4-FFF2-40B4-BE49-F238E27FC236}">
                  <a16:creationId xmlns:a16="http://schemas.microsoft.com/office/drawing/2014/main" id="{74D19942-D59F-4F48-9437-C3D9133A3A86}"/>
                </a:ext>
              </a:extLst>
            </p:cNvPr>
            <p:cNvSpPr/>
            <p:nvPr/>
          </p:nvSpPr>
          <p:spPr>
            <a:xfrm>
              <a:off x="2599186" y="4499667"/>
              <a:ext cx="157105" cy="75128"/>
            </a:xfrm>
            <a:custGeom>
              <a:avLst/>
              <a:gdLst/>
              <a:ahLst/>
              <a:cxnLst/>
              <a:rect l="l" t="t" r="r" b="b"/>
              <a:pathLst>
                <a:path w="157105" h="75128" extrusionOk="0">
                  <a:moveTo>
                    <a:pt x="38476" y="67056"/>
                  </a:moveTo>
                  <a:cubicBezTo>
                    <a:pt x="53106" y="64008"/>
                    <a:pt x="79992" y="45815"/>
                    <a:pt x="116378" y="36957"/>
                  </a:cubicBezTo>
                  <a:cubicBezTo>
                    <a:pt x="130344" y="33528"/>
                    <a:pt x="154379" y="17907"/>
                    <a:pt x="156849" y="0"/>
                  </a:cubicBezTo>
                  <a:cubicBezTo>
                    <a:pt x="160079" y="20955"/>
                    <a:pt x="131959" y="39434"/>
                    <a:pt x="116378" y="43244"/>
                  </a:cubicBezTo>
                  <a:cubicBezTo>
                    <a:pt x="79992" y="52102"/>
                    <a:pt x="53106" y="70295"/>
                    <a:pt x="38476" y="73343"/>
                  </a:cubicBezTo>
                  <a:cubicBezTo>
                    <a:pt x="27551" y="75629"/>
                    <a:pt x="13490" y="77153"/>
                    <a:pt x="4845" y="68580"/>
                  </a:cubicBezTo>
                  <a:cubicBezTo>
                    <a:pt x="2578" y="66113"/>
                    <a:pt x="919" y="63141"/>
                    <a:pt x="0" y="59912"/>
                  </a:cubicBezTo>
                  <a:cubicBezTo>
                    <a:pt x="10998" y="68209"/>
                    <a:pt x="25243" y="70856"/>
                    <a:pt x="38476" y="6705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1" name="Google Shape;3927;p38">
              <a:extLst>
                <a:ext uri="{FF2B5EF4-FFF2-40B4-BE49-F238E27FC236}">
                  <a16:creationId xmlns:a16="http://schemas.microsoft.com/office/drawing/2014/main" id="{4C20183A-405F-46CC-ADCD-6BA436570AD7}"/>
                </a:ext>
              </a:extLst>
            </p:cNvPr>
            <p:cNvSpPr/>
            <p:nvPr/>
          </p:nvSpPr>
          <p:spPr>
            <a:xfrm>
              <a:off x="2302147" y="4142110"/>
              <a:ext cx="514696" cy="443940"/>
            </a:xfrm>
            <a:custGeom>
              <a:avLst/>
              <a:gdLst/>
              <a:ahLst/>
              <a:cxnLst/>
              <a:rect l="l" t="t" r="r" b="b"/>
              <a:pathLst>
                <a:path w="514696" h="443940" extrusionOk="0">
                  <a:moveTo>
                    <a:pt x="99908" y="274309"/>
                  </a:moveTo>
                  <a:cubicBezTo>
                    <a:pt x="156055" y="299074"/>
                    <a:pt x="209066" y="302884"/>
                    <a:pt x="252388" y="279643"/>
                  </a:cubicBezTo>
                  <a:lnTo>
                    <a:pt x="297134" y="253735"/>
                  </a:lnTo>
                  <a:cubicBezTo>
                    <a:pt x="299794" y="311647"/>
                    <a:pt x="302359" y="367273"/>
                    <a:pt x="302359" y="367273"/>
                  </a:cubicBezTo>
                  <a:cubicBezTo>
                    <a:pt x="302359" y="367273"/>
                    <a:pt x="336655" y="393371"/>
                    <a:pt x="363351" y="370130"/>
                  </a:cubicBezTo>
                  <a:cubicBezTo>
                    <a:pt x="363351" y="370130"/>
                    <a:pt x="368956" y="288787"/>
                    <a:pt x="374656" y="208872"/>
                  </a:cubicBezTo>
                  <a:lnTo>
                    <a:pt x="421872" y="181440"/>
                  </a:lnTo>
                  <a:cubicBezTo>
                    <a:pt x="420813" y="185707"/>
                    <a:pt x="420239" y="190089"/>
                    <a:pt x="420162" y="194489"/>
                  </a:cubicBezTo>
                  <a:cubicBezTo>
                    <a:pt x="420162" y="209729"/>
                    <a:pt x="430992" y="435472"/>
                    <a:pt x="430992" y="435472"/>
                  </a:cubicBezTo>
                  <a:cubicBezTo>
                    <a:pt x="430992" y="435472"/>
                    <a:pt x="465573" y="456141"/>
                    <a:pt x="492269" y="432900"/>
                  </a:cubicBezTo>
                  <a:cubicBezTo>
                    <a:pt x="492269" y="432900"/>
                    <a:pt x="510225" y="171248"/>
                    <a:pt x="514405" y="129434"/>
                  </a:cubicBezTo>
                  <a:cubicBezTo>
                    <a:pt x="519060" y="82475"/>
                    <a:pt x="466903" y="59329"/>
                    <a:pt x="434033" y="71331"/>
                  </a:cubicBezTo>
                  <a:lnTo>
                    <a:pt x="383681" y="90381"/>
                  </a:lnTo>
                  <a:cubicBezTo>
                    <a:pt x="384726" y="77236"/>
                    <a:pt x="385581" y="67045"/>
                    <a:pt x="386151" y="61330"/>
                  </a:cubicBezTo>
                  <a:cubicBezTo>
                    <a:pt x="390806" y="14276"/>
                    <a:pt x="338650" y="-8870"/>
                    <a:pt x="305874" y="3132"/>
                  </a:cubicBezTo>
                  <a:cubicBezTo>
                    <a:pt x="275853" y="14086"/>
                    <a:pt x="73213" y="90286"/>
                    <a:pt x="73213" y="90286"/>
                  </a:cubicBezTo>
                  <a:cubicBezTo>
                    <a:pt x="74494" y="109831"/>
                    <a:pt x="76873" y="129300"/>
                    <a:pt x="80338" y="148579"/>
                  </a:cubicBezTo>
                  <a:lnTo>
                    <a:pt x="346" y="141816"/>
                  </a:lnTo>
                  <a:cubicBezTo>
                    <a:pt x="-4594" y="217254"/>
                    <a:pt x="44142" y="249544"/>
                    <a:pt x="99908" y="274309"/>
                  </a:cubicBezTo>
                  <a:close/>
                  <a:moveTo>
                    <a:pt x="240132" y="144293"/>
                  </a:moveTo>
                  <a:lnTo>
                    <a:pt x="293714" y="113241"/>
                  </a:lnTo>
                  <a:cubicBezTo>
                    <a:pt x="292795" y="117022"/>
                    <a:pt x="292191" y="120880"/>
                    <a:pt x="291909" y="124766"/>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2" name="Google Shape;3928;p38">
              <a:extLst>
                <a:ext uri="{FF2B5EF4-FFF2-40B4-BE49-F238E27FC236}">
                  <a16:creationId xmlns:a16="http://schemas.microsoft.com/office/drawing/2014/main" id="{9CA733C6-164F-49DB-B240-F30B6A100534}"/>
                </a:ext>
              </a:extLst>
            </p:cNvPr>
            <p:cNvSpPr/>
            <p:nvPr/>
          </p:nvSpPr>
          <p:spPr>
            <a:xfrm>
              <a:off x="2258507" y="4054849"/>
              <a:ext cx="110678" cy="194691"/>
            </a:xfrm>
            <a:custGeom>
              <a:avLst/>
              <a:gdLst/>
              <a:ahLst/>
              <a:cxnLst/>
              <a:rect l="l" t="t" r="r" b="b"/>
              <a:pathLst>
                <a:path w="110678" h="194691" extrusionOk="0">
                  <a:moveTo>
                    <a:pt x="0" y="0"/>
                  </a:moveTo>
                  <a:cubicBezTo>
                    <a:pt x="0" y="0"/>
                    <a:pt x="6555" y="99917"/>
                    <a:pt x="19666" y="114300"/>
                  </a:cubicBezTo>
                  <a:cubicBezTo>
                    <a:pt x="32776" y="128683"/>
                    <a:pt x="76667" y="138493"/>
                    <a:pt x="76667" y="138493"/>
                  </a:cubicBezTo>
                  <a:lnTo>
                    <a:pt x="110678" y="194691"/>
                  </a:lnTo>
                  <a:cubicBezTo>
                    <a:pt x="110678" y="194691"/>
                    <a:pt x="79612" y="16192"/>
                    <a:pt x="72677" y="11906"/>
                  </a:cubicBezTo>
                  <a:cubicBezTo>
                    <a:pt x="65742" y="7620"/>
                    <a:pt x="0" y="0"/>
                    <a:pt x="0"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3" name="Google Shape;3929;p38">
              <a:extLst>
                <a:ext uri="{FF2B5EF4-FFF2-40B4-BE49-F238E27FC236}">
                  <a16:creationId xmlns:a16="http://schemas.microsoft.com/office/drawing/2014/main" id="{59D140E1-6C1A-4EEC-A661-182CAB025E77}"/>
                </a:ext>
              </a:extLst>
            </p:cNvPr>
            <p:cNvSpPr/>
            <p:nvPr/>
          </p:nvSpPr>
          <p:spPr>
            <a:xfrm>
              <a:off x="2250051" y="3940511"/>
              <a:ext cx="73912" cy="142900"/>
            </a:xfrm>
            <a:custGeom>
              <a:avLst/>
              <a:gdLst/>
              <a:ahLst/>
              <a:cxnLst/>
              <a:rect l="l" t="t" r="r" b="b"/>
              <a:pathLst>
                <a:path w="73912" h="142900" extrusionOk="0">
                  <a:moveTo>
                    <a:pt x="73912" y="3467"/>
                  </a:moveTo>
                  <a:cubicBezTo>
                    <a:pt x="56731" y="-4505"/>
                    <a:pt x="36318" y="1677"/>
                    <a:pt x="26411" y="17850"/>
                  </a:cubicBezTo>
                  <a:cubicBezTo>
                    <a:pt x="13965" y="38614"/>
                    <a:pt x="950" y="109957"/>
                    <a:pt x="0" y="122149"/>
                  </a:cubicBezTo>
                  <a:cubicBezTo>
                    <a:pt x="0" y="122149"/>
                    <a:pt x="17575" y="146533"/>
                    <a:pt x="43891" y="1424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4" name="Google Shape;3930;p38">
              <a:extLst>
                <a:ext uri="{FF2B5EF4-FFF2-40B4-BE49-F238E27FC236}">
                  <a16:creationId xmlns:a16="http://schemas.microsoft.com/office/drawing/2014/main" id="{96470527-DC2F-4F46-8325-3CE943BFB6D5}"/>
                </a:ext>
              </a:extLst>
            </p:cNvPr>
            <p:cNvSpPr/>
            <p:nvPr/>
          </p:nvSpPr>
          <p:spPr>
            <a:xfrm>
              <a:off x="2326123" y="3751123"/>
              <a:ext cx="169201" cy="272154"/>
            </a:xfrm>
            <a:custGeom>
              <a:avLst/>
              <a:gdLst/>
              <a:ahLst/>
              <a:cxnLst/>
              <a:rect l="l" t="t" r="r" b="b"/>
              <a:pathLst>
                <a:path w="169201" h="272154" extrusionOk="0">
                  <a:moveTo>
                    <a:pt x="9431" y="194093"/>
                  </a:moveTo>
                  <a:cubicBezTo>
                    <a:pt x="26626" y="194951"/>
                    <a:pt x="39452" y="199427"/>
                    <a:pt x="41542" y="194093"/>
                  </a:cubicBezTo>
                  <a:cubicBezTo>
                    <a:pt x="43431" y="185197"/>
                    <a:pt x="44764" y="176196"/>
                    <a:pt x="45532" y="167138"/>
                  </a:cubicBezTo>
                  <a:cubicBezTo>
                    <a:pt x="43537" y="162185"/>
                    <a:pt x="41827" y="156755"/>
                    <a:pt x="41827" y="156755"/>
                  </a:cubicBezTo>
                  <a:cubicBezTo>
                    <a:pt x="20166" y="143420"/>
                    <a:pt x="13326" y="119989"/>
                    <a:pt x="10571" y="92748"/>
                  </a:cubicBezTo>
                  <a:cubicBezTo>
                    <a:pt x="5726" y="46170"/>
                    <a:pt x="30806" y="5308"/>
                    <a:pt x="77073" y="450"/>
                  </a:cubicBezTo>
                  <a:cubicBezTo>
                    <a:pt x="120774" y="-4122"/>
                    <a:pt x="153075" y="26644"/>
                    <a:pt x="161530" y="68935"/>
                  </a:cubicBezTo>
                  <a:cubicBezTo>
                    <a:pt x="166185" y="89890"/>
                    <a:pt x="175400" y="129324"/>
                    <a:pt x="162955" y="163613"/>
                  </a:cubicBezTo>
                  <a:cubicBezTo>
                    <a:pt x="156020" y="182663"/>
                    <a:pt x="146995" y="198094"/>
                    <a:pt x="138064" y="201047"/>
                  </a:cubicBezTo>
                  <a:cubicBezTo>
                    <a:pt x="129411" y="200818"/>
                    <a:pt x="120781" y="200056"/>
                    <a:pt x="112224" y="198761"/>
                  </a:cubicBezTo>
                  <a:lnTo>
                    <a:pt x="112224" y="198761"/>
                  </a:lnTo>
                  <a:cubicBezTo>
                    <a:pt x="112224" y="198761"/>
                    <a:pt x="109943" y="211715"/>
                    <a:pt x="108328" y="220097"/>
                  </a:cubicBezTo>
                  <a:cubicBezTo>
                    <a:pt x="106713" y="228479"/>
                    <a:pt x="107378" y="232765"/>
                    <a:pt x="123814" y="242957"/>
                  </a:cubicBezTo>
                  <a:cubicBezTo>
                    <a:pt x="140249" y="253149"/>
                    <a:pt x="98923" y="274103"/>
                    <a:pt x="71847" y="272008"/>
                  </a:cubicBezTo>
                  <a:cubicBezTo>
                    <a:pt x="44772" y="269912"/>
                    <a:pt x="14276" y="253625"/>
                    <a:pt x="5916" y="236003"/>
                  </a:cubicBezTo>
                  <a:cubicBezTo>
                    <a:pt x="-2825" y="216668"/>
                    <a:pt x="-2065" y="193522"/>
                    <a:pt x="9431" y="19409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415" name="Google Shape;3931;p38">
              <a:extLst>
                <a:ext uri="{FF2B5EF4-FFF2-40B4-BE49-F238E27FC236}">
                  <a16:creationId xmlns:a16="http://schemas.microsoft.com/office/drawing/2014/main" id="{40157979-E78A-4783-82ED-EDB062BA4380}"/>
                </a:ext>
              </a:extLst>
            </p:cNvPr>
            <p:cNvGrpSpPr/>
            <p:nvPr/>
          </p:nvGrpSpPr>
          <p:grpSpPr>
            <a:xfrm>
              <a:off x="2428704" y="3970322"/>
              <a:ext cx="350131" cy="370523"/>
              <a:chOff x="4512354" y="4952197"/>
              <a:chExt cx="350131" cy="370523"/>
            </a:xfrm>
          </p:grpSpPr>
          <p:grpSp>
            <p:nvGrpSpPr>
              <p:cNvPr id="451" name="Google Shape;3932;p38">
                <a:extLst>
                  <a:ext uri="{FF2B5EF4-FFF2-40B4-BE49-F238E27FC236}">
                    <a16:creationId xmlns:a16="http://schemas.microsoft.com/office/drawing/2014/main" id="{57D4F0E0-BC9A-4108-A7E7-2E0AD1EE30B5}"/>
                  </a:ext>
                </a:extLst>
              </p:cNvPr>
              <p:cNvGrpSpPr/>
              <p:nvPr/>
            </p:nvGrpSpPr>
            <p:grpSpPr>
              <a:xfrm>
                <a:off x="4512354" y="5116449"/>
                <a:ext cx="343196" cy="206271"/>
                <a:chOff x="4512354" y="5116449"/>
                <a:chExt cx="343196" cy="206271"/>
              </a:xfrm>
            </p:grpSpPr>
            <p:sp>
              <p:nvSpPr>
                <p:cNvPr id="462" name="Google Shape;3933;p38">
                  <a:extLst>
                    <a:ext uri="{FF2B5EF4-FFF2-40B4-BE49-F238E27FC236}">
                      <a16:creationId xmlns:a16="http://schemas.microsoft.com/office/drawing/2014/main" id="{BBB5E8EB-48AC-4D53-A07C-D8791649A50C}"/>
                    </a:ext>
                  </a:extLst>
                </p:cNvPr>
                <p:cNvSpPr/>
                <p:nvPr/>
              </p:nvSpPr>
              <p:spPr>
                <a:xfrm>
                  <a:off x="4512496" y="5200650"/>
                  <a:ext cx="343054" cy="122070"/>
                </a:xfrm>
                <a:custGeom>
                  <a:avLst/>
                  <a:gdLst/>
                  <a:ahLst/>
                  <a:cxnLst/>
                  <a:rect l="l" t="t" r="r" b="b"/>
                  <a:pathLst>
                    <a:path w="343054" h="122070" extrusionOk="0">
                      <a:moveTo>
                        <a:pt x="343054" y="31909"/>
                      </a:moveTo>
                      <a:lnTo>
                        <a:pt x="343054" y="31909"/>
                      </a:lnTo>
                      <a:cubicBezTo>
                        <a:pt x="343053" y="36890"/>
                        <a:pt x="340413" y="41500"/>
                        <a:pt x="336119" y="44005"/>
                      </a:cubicBezTo>
                      <a:lnTo>
                        <a:pt x="204921" y="120205"/>
                      </a:lnTo>
                      <a:cubicBezTo>
                        <a:pt x="200594" y="122692"/>
                        <a:pt x="195282" y="122692"/>
                        <a:pt x="190955" y="120205"/>
                      </a:cubicBezTo>
                      <a:lnTo>
                        <a:pt x="7030" y="13526"/>
                      </a:lnTo>
                      <a:cubicBezTo>
                        <a:pt x="2686" y="11059"/>
                        <a:pt x="0" y="6439"/>
                        <a:pt x="0" y="1429"/>
                      </a:cubicBezTo>
                      <a:lnTo>
                        <a:pt x="0" y="0"/>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3" name="Google Shape;3934;p38">
                  <a:extLst>
                    <a:ext uri="{FF2B5EF4-FFF2-40B4-BE49-F238E27FC236}">
                      <a16:creationId xmlns:a16="http://schemas.microsoft.com/office/drawing/2014/main" id="{099BAC6E-DB9D-4E3A-BBDC-A9D6875D0CE9}"/>
                    </a:ext>
                  </a:extLst>
                </p:cNvPr>
                <p:cNvSpPr/>
                <p:nvPr/>
              </p:nvSpPr>
              <p:spPr>
                <a:xfrm>
                  <a:off x="4710387" y="5232749"/>
                  <a:ext cx="145163" cy="89916"/>
                </a:xfrm>
                <a:custGeom>
                  <a:avLst/>
                  <a:gdLst/>
                  <a:ahLst/>
                  <a:cxnLst/>
                  <a:rect l="l" t="t" r="r" b="b"/>
                  <a:pathLst>
                    <a:path w="145163" h="89916" extrusionOk="0">
                      <a:moveTo>
                        <a:pt x="138229" y="11906"/>
                      </a:moveTo>
                      <a:lnTo>
                        <a:pt x="7030" y="88106"/>
                      </a:lnTo>
                      <a:cubicBezTo>
                        <a:pt x="4885" y="89316"/>
                        <a:pt x="2461" y="89945"/>
                        <a:pt x="0" y="89916"/>
                      </a:cubicBezTo>
                      <a:lnTo>
                        <a:pt x="0" y="0"/>
                      </a:lnTo>
                      <a:lnTo>
                        <a:pt x="145164" y="0"/>
                      </a:lnTo>
                      <a:cubicBezTo>
                        <a:pt x="145097" y="4915"/>
                        <a:pt x="142464" y="9430"/>
                        <a:pt x="138229" y="11906"/>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4" name="Google Shape;3935;p38">
                  <a:extLst>
                    <a:ext uri="{FF2B5EF4-FFF2-40B4-BE49-F238E27FC236}">
                      <a16:creationId xmlns:a16="http://schemas.microsoft.com/office/drawing/2014/main" id="{D09DBA4D-2DE6-4589-B8FE-5AD62314DC34}"/>
                    </a:ext>
                  </a:extLst>
                </p:cNvPr>
                <p:cNvSpPr/>
                <p:nvPr/>
              </p:nvSpPr>
              <p:spPr>
                <a:xfrm>
                  <a:off x="4512354" y="5116449"/>
                  <a:ext cx="343006" cy="198541"/>
                </a:xfrm>
                <a:custGeom>
                  <a:avLst/>
                  <a:gdLst/>
                  <a:ahLst/>
                  <a:cxnLst/>
                  <a:rect l="l" t="t" r="r" b="b"/>
                  <a:pathLst>
                    <a:path w="343006" h="198541" extrusionOk="0">
                      <a:moveTo>
                        <a:pt x="202973" y="197263"/>
                      </a:moveTo>
                      <a:cubicBezTo>
                        <a:pt x="200034" y="198968"/>
                        <a:pt x="196412" y="198968"/>
                        <a:pt x="193473" y="197263"/>
                      </a:cubicBezTo>
                      <a:lnTo>
                        <a:pt x="1853" y="86582"/>
                      </a:lnTo>
                      <a:cubicBezTo>
                        <a:pt x="-618" y="85249"/>
                        <a:pt x="-618" y="82963"/>
                        <a:pt x="1853" y="81534"/>
                      </a:cubicBezTo>
                      <a:lnTo>
                        <a:pt x="142551" y="0"/>
                      </a:lnTo>
                      <a:lnTo>
                        <a:pt x="343007" y="11611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465" name="Google Shape;3936;p38">
                  <a:extLst>
                    <a:ext uri="{FF2B5EF4-FFF2-40B4-BE49-F238E27FC236}">
                      <a16:creationId xmlns:a16="http://schemas.microsoft.com/office/drawing/2014/main" id="{1907EF45-3165-435F-B956-B84B53100A28}"/>
                    </a:ext>
                  </a:extLst>
                </p:cNvPr>
                <p:cNvGrpSpPr/>
                <p:nvPr/>
              </p:nvGrpSpPr>
              <p:grpSpPr>
                <a:xfrm>
                  <a:off x="4592868" y="5212556"/>
                  <a:ext cx="96807" cy="56007"/>
                  <a:chOff x="4592868" y="5212556"/>
                  <a:chExt cx="96807" cy="56007"/>
                </a:xfrm>
              </p:grpSpPr>
              <p:sp>
                <p:nvSpPr>
                  <p:cNvPr id="530" name="Google Shape;3937;p38">
                    <a:extLst>
                      <a:ext uri="{FF2B5EF4-FFF2-40B4-BE49-F238E27FC236}">
                        <a16:creationId xmlns:a16="http://schemas.microsoft.com/office/drawing/2014/main" id="{F0DD803D-46A7-42F1-B39C-11BB3E1E7ECB}"/>
                      </a:ext>
                    </a:extLst>
                  </p:cNvPr>
                  <p:cNvSpPr/>
                  <p:nvPr/>
                </p:nvSpPr>
                <p:spPr>
                  <a:xfrm>
                    <a:off x="4592868" y="5212556"/>
                    <a:ext cx="96807" cy="56007"/>
                  </a:xfrm>
                  <a:custGeom>
                    <a:avLst/>
                    <a:gdLst/>
                    <a:ahLst/>
                    <a:cxnLst/>
                    <a:rect l="l" t="t" r="r" b="b"/>
                    <a:pathLst>
                      <a:path w="96807" h="56007" extrusionOk="0">
                        <a:moveTo>
                          <a:pt x="0" y="20003"/>
                        </a:moveTo>
                        <a:lnTo>
                          <a:pt x="950" y="20479"/>
                        </a:lnTo>
                        <a:lnTo>
                          <a:pt x="62227" y="56007"/>
                        </a:lnTo>
                        <a:lnTo>
                          <a:pt x="95858" y="36481"/>
                        </a:lnTo>
                        <a:lnTo>
                          <a:pt x="96808" y="36004"/>
                        </a:lnTo>
                        <a:lnTo>
                          <a:pt x="34581" y="0"/>
                        </a:lnTo>
                        <a:lnTo>
                          <a:pt x="0" y="20003"/>
                        </a:lnTo>
                        <a:close/>
                      </a:path>
                    </a:pathLst>
                  </a:custGeom>
                  <a:solidFill>
                    <a:srgbClr val="BFBFB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1" name="Google Shape;3938;p38">
                    <a:extLst>
                      <a:ext uri="{FF2B5EF4-FFF2-40B4-BE49-F238E27FC236}">
                        <a16:creationId xmlns:a16="http://schemas.microsoft.com/office/drawing/2014/main" id="{50F0D63E-A39D-4F9B-9B1C-BBBDD92B1638}"/>
                      </a:ext>
                    </a:extLst>
                  </p:cNvPr>
                  <p:cNvSpPr/>
                  <p:nvPr/>
                </p:nvSpPr>
                <p:spPr>
                  <a:xfrm>
                    <a:off x="4593818" y="5213603"/>
                    <a:ext cx="94907" cy="54959"/>
                  </a:xfrm>
                  <a:custGeom>
                    <a:avLst/>
                    <a:gdLst/>
                    <a:ahLst/>
                    <a:cxnLst/>
                    <a:rect l="l" t="t" r="r" b="b"/>
                    <a:pathLst>
                      <a:path w="94907" h="54959" extrusionOk="0">
                        <a:moveTo>
                          <a:pt x="0" y="19431"/>
                        </a:moveTo>
                        <a:lnTo>
                          <a:pt x="61277" y="54959"/>
                        </a:lnTo>
                        <a:lnTo>
                          <a:pt x="94908" y="35433"/>
                        </a:lnTo>
                        <a:lnTo>
                          <a:pt x="33631" y="0"/>
                        </a:lnTo>
                        <a:lnTo>
                          <a:pt x="0" y="19431"/>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466" name="Google Shape;3939;p38">
                  <a:extLst>
                    <a:ext uri="{FF2B5EF4-FFF2-40B4-BE49-F238E27FC236}">
                      <a16:creationId xmlns:a16="http://schemas.microsoft.com/office/drawing/2014/main" id="{2B2C09AE-B353-4A97-8743-C82183FA0DC4}"/>
                    </a:ext>
                  </a:extLst>
                </p:cNvPr>
                <p:cNvSpPr/>
                <p:nvPr/>
              </p:nvSpPr>
              <p:spPr>
                <a:xfrm>
                  <a:off x="4803130" y="5231915"/>
                  <a:ext cx="21235" cy="12299"/>
                </a:xfrm>
                <a:custGeom>
                  <a:avLst/>
                  <a:gdLst/>
                  <a:ahLst/>
                  <a:cxnLst/>
                  <a:rect l="l" t="t" r="r" b="b"/>
                  <a:pathLst>
                    <a:path w="21235" h="12299" extrusionOk="0">
                      <a:moveTo>
                        <a:pt x="454" y="6834"/>
                      </a:moveTo>
                      <a:lnTo>
                        <a:pt x="9289" y="11978"/>
                      </a:lnTo>
                      <a:cubicBezTo>
                        <a:pt x="10191" y="12406"/>
                        <a:pt x="11238" y="12406"/>
                        <a:pt x="12139" y="11978"/>
                      </a:cubicBezTo>
                      <a:lnTo>
                        <a:pt x="20594" y="7120"/>
                      </a:lnTo>
                      <a:cubicBezTo>
                        <a:pt x="21449" y="7120"/>
                        <a:pt x="21449" y="5882"/>
                        <a:pt x="20594" y="5501"/>
                      </a:cubicBezTo>
                      <a:lnTo>
                        <a:pt x="11759" y="357"/>
                      </a:lnTo>
                      <a:cubicBezTo>
                        <a:pt x="10868" y="-119"/>
                        <a:pt x="9800" y="-119"/>
                        <a:pt x="8909" y="357"/>
                      </a:cubicBezTo>
                      <a:lnTo>
                        <a:pt x="549" y="5215"/>
                      </a:lnTo>
                      <a:cubicBezTo>
                        <a:pt x="-116" y="5215"/>
                        <a:pt x="-211" y="5882"/>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7" name="Google Shape;3940;p38">
                  <a:extLst>
                    <a:ext uri="{FF2B5EF4-FFF2-40B4-BE49-F238E27FC236}">
                      <a16:creationId xmlns:a16="http://schemas.microsoft.com/office/drawing/2014/main" id="{DC5C9611-9A88-4E42-8442-AFA82D2B3C17}"/>
                    </a:ext>
                  </a:extLst>
                </p:cNvPr>
                <p:cNvSpPr/>
                <p:nvPr/>
              </p:nvSpPr>
              <p:spPr>
                <a:xfrm>
                  <a:off x="4790604" y="5224200"/>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8" name="Google Shape;3941;p38">
                  <a:extLst>
                    <a:ext uri="{FF2B5EF4-FFF2-40B4-BE49-F238E27FC236}">
                      <a16:creationId xmlns:a16="http://schemas.microsoft.com/office/drawing/2014/main" id="{D7F7DE0B-2790-4E38-8F87-672FD1175E11}"/>
                    </a:ext>
                  </a:extLst>
                </p:cNvPr>
                <p:cNvSpPr/>
                <p:nvPr/>
              </p:nvSpPr>
              <p:spPr>
                <a:xfrm>
                  <a:off x="4778123" y="5216961"/>
                  <a:ext cx="21197" cy="12299"/>
                </a:xfrm>
                <a:custGeom>
                  <a:avLst/>
                  <a:gdLst/>
                  <a:ahLst/>
                  <a:cxnLst/>
                  <a:rect l="l" t="t" r="r" b="b"/>
                  <a:pathLst>
                    <a:path w="21197" h="12299" extrusionOk="0">
                      <a:moveTo>
                        <a:pt x="475" y="6834"/>
                      </a:moveTo>
                      <a:lnTo>
                        <a:pt x="9310" y="11978"/>
                      </a:lnTo>
                      <a:cubicBezTo>
                        <a:pt x="10212" y="12406"/>
                        <a:pt x="11259" y="12406"/>
                        <a:pt x="12160" y="11978"/>
                      </a:cubicBezTo>
                      <a:lnTo>
                        <a:pt x="20521" y="7120"/>
                      </a:lnTo>
                      <a:cubicBezTo>
                        <a:pt x="21376" y="6644"/>
                        <a:pt x="21471" y="5881"/>
                        <a:pt x="20521" y="5501"/>
                      </a:cubicBezTo>
                      <a:lnTo>
                        <a:pt x="11685" y="357"/>
                      </a:lnTo>
                      <a:cubicBezTo>
                        <a:pt x="10794" y="-119"/>
                        <a:pt x="9726" y="-119"/>
                        <a:pt x="8835" y="357"/>
                      </a:cubicBezTo>
                      <a:lnTo>
                        <a:pt x="380" y="5215"/>
                      </a:lnTo>
                      <a:cubicBezTo>
                        <a:pt x="-95" y="5691"/>
                        <a:pt x="-190" y="6358"/>
                        <a:pt x="47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9" name="Google Shape;3942;p38">
                  <a:extLst>
                    <a:ext uri="{FF2B5EF4-FFF2-40B4-BE49-F238E27FC236}">
                      <a16:creationId xmlns:a16="http://schemas.microsoft.com/office/drawing/2014/main" id="{1213FC4A-204E-4DCA-9D12-AA213BF3A2A0}"/>
                    </a:ext>
                  </a:extLst>
                </p:cNvPr>
                <p:cNvSpPr/>
                <p:nvPr/>
              </p:nvSpPr>
              <p:spPr>
                <a:xfrm>
                  <a:off x="4765618" y="5209722"/>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54" y="-119"/>
                        <a:pt x="9786" y="-119"/>
                        <a:pt x="8895"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0" name="Google Shape;3943;p38">
                  <a:extLst>
                    <a:ext uri="{FF2B5EF4-FFF2-40B4-BE49-F238E27FC236}">
                      <a16:creationId xmlns:a16="http://schemas.microsoft.com/office/drawing/2014/main" id="{C81F0967-78AD-45FB-82FC-99D242C03359}"/>
                    </a:ext>
                  </a:extLst>
                </p:cNvPr>
                <p:cNvSpPr/>
                <p:nvPr/>
              </p:nvSpPr>
              <p:spPr>
                <a:xfrm>
                  <a:off x="4753078" y="5202483"/>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1" name="Google Shape;3944;p38">
                  <a:extLst>
                    <a:ext uri="{FF2B5EF4-FFF2-40B4-BE49-F238E27FC236}">
                      <a16:creationId xmlns:a16="http://schemas.microsoft.com/office/drawing/2014/main" id="{E6907A64-E031-4E31-ADC0-8A92953A3ABF}"/>
                    </a:ext>
                  </a:extLst>
                </p:cNvPr>
                <p:cNvSpPr/>
                <p:nvPr/>
              </p:nvSpPr>
              <p:spPr>
                <a:xfrm>
                  <a:off x="4740609" y="5195244"/>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405"/>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2" name="Google Shape;3945;p38">
                  <a:extLst>
                    <a:ext uri="{FF2B5EF4-FFF2-40B4-BE49-F238E27FC236}">
                      <a16:creationId xmlns:a16="http://schemas.microsoft.com/office/drawing/2014/main" id="{DA3485D3-70F3-4506-8CE4-9790C4355306}"/>
                    </a:ext>
                  </a:extLst>
                </p:cNvPr>
                <p:cNvSpPr/>
                <p:nvPr/>
              </p:nvSpPr>
              <p:spPr>
                <a:xfrm>
                  <a:off x="4728092" y="5188005"/>
                  <a:ext cx="21257" cy="12299"/>
                </a:xfrm>
                <a:custGeom>
                  <a:avLst/>
                  <a:gdLst/>
                  <a:ahLst/>
                  <a:cxnLst/>
                  <a:rect l="l" t="t" r="r" b="b"/>
                  <a:pathLst>
                    <a:path w="21257" h="12299" extrusionOk="0">
                      <a:moveTo>
                        <a:pt x="535" y="6834"/>
                      </a:moveTo>
                      <a:lnTo>
                        <a:pt x="9370" y="11978"/>
                      </a:lnTo>
                      <a:cubicBezTo>
                        <a:pt x="10239" y="12406"/>
                        <a:pt x="11256" y="12406"/>
                        <a:pt x="12125" y="11978"/>
                      </a:cubicBezTo>
                      <a:lnTo>
                        <a:pt x="20581" y="7120"/>
                      </a:lnTo>
                      <a:cubicBezTo>
                        <a:pt x="21436" y="7120"/>
                        <a:pt x="21531" y="5882"/>
                        <a:pt x="20581" y="5501"/>
                      </a:cubicBezTo>
                      <a:lnTo>
                        <a:pt x="11745" y="357"/>
                      </a:lnTo>
                      <a:cubicBezTo>
                        <a:pt x="10854" y="-119"/>
                        <a:pt x="9786" y="-119"/>
                        <a:pt x="8895"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3" name="Google Shape;3946;p38">
                  <a:extLst>
                    <a:ext uri="{FF2B5EF4-FFF2-40B4-BE49-F238E27FC236}">
                      <a16:creationId xmlns:a16="http://schemas.microsoft.com/office/drawing/2014/main" id="{BF2EB656-88D0-4632-BE3B-ED9BA35A8CD7}"/>
                    </a:ext>
                  </a:extLst>
                </p:cNvPr>
                <p:cNvSpPr/>
                <p:nvPr/>
              </p:nvSpPr>
              <p:spPr>
                <a:xfrm>
                  <a:off x="4715552" y="5180766"/>
                  <a:ext cx="21257" cy="12299"/>
                </a:xfrm>
                <a:custGeom>
                  <a:avLst/>
                  <a:gdLst/>
                  <a:ahLst/>
                  <a:cxnLst/>
                  <a:rect l="l" t="t" r="r" b="b"/>
                  <a:pathLst>
                    <a:path w="21257" h="12299" extrusionOk="0">
                      <a:moveTo>
                        <a:pt x="535" y="6834"/>
                      </a:moveTo>
                      <a:lnTo>
                        <a:pt x="9370" y="11978"/>
                      </a:lnTo>
                      <a:cubicBezTo>
                        <a:pt x="10272" y="12406"/>
                        <a:pt x="11319" y="12406"/>
                        <a:pt x="12220"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4" name="Google Shape;3947;p38">
                  <a:extLst>
                    <a:ext uri="{FF2B5EF4-FFF2-40B4-BE49-F238E27FC236}">
                      <a16:creationId xmlns:a16="http://schemas.microsoft.com/office/drawing/2014/main" id="{F9D9B565-A088-4A6F-B6C8-C67FD5B45187}"/>
                    </a:ext>
                  </a:extLst>
                </p:cNvPr>
                <p:cNvSpPr/>
                <p:nvPr/>
              </p:nvSpPr>
              <p:spPr>
                <a:xfrm>
                  <a:off x="4703083" y="5173527"/>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5" name="Google Shape;3948;p38">
                  <a:extLst>
                    <a:ext uri="{FF2B5EF4-FFF2-40B4-BE49-F238E27FC236}">
                      <a16:creationId xmlns:a16="http://schemas.microsoft.com/office/drawing/2014/main" id="{E972794B-433C-4FFC-9B05-9AE33C3E7030}"/>
                    </a:ext>
                  </a:extLst>
                </p:cNvPr>
                <p:cNvSpPr/>
                <p:nvPr/>
              </p:nvSpPr>
              <p:spPr>
                <a:xfrm>
                  <a:off x="4690566" y="5166324"/>
                  <a:ext cx="21257" cy="12263"/>
                </a:xfrm>
                <a:custGeom>
                  <a:avLst/>
                  <a:gdLst/>
                  <a:ahLst/>
                  <a:cxnLst/>
                  <a:rect l="l" t="t" r="r" b="b"/>
                  <a:pathLst>
                    <a:path w="21257" h="12263" extrusionOk="0">
                      <a:moveTo>
                        <a:pt x="535" y="6798"/>
                      </a:moveTo>
                      <a:lnTo>
                        <a:pt x="9370" y="11942"/>
                      </a:lnTo>
                      <a:cubicBezTo>
                        <a:pt x="10239" y="12371"/>
                        <a:pt x="11256" y="12371"/>
                        <a:pt x="12125" y="11942"/>
                      </a:cubicBezTo>
                      <a:lnTo>
                        <a:pt x="20581" y="7084"/>
                      </a:lnTo>
                      <a:cubicBezTo>
                        <a:pt x="21436" y="6608"/>
                        <a:pt x="21531" y="5846"/>
                        <a:pt x="20581" y="5465"/>
                      </a:cubicBezTo>
                      <a:lnTo>
                        <a:pt x="11745" y="321"/>
                      </a:lnTo>
                      <a:cubicBezTo>
                        <a:pt x="10876" y="-107"/>
                        <a:pt x="9860" y="-107"/>
                        <a:pt x="8990" y="321"/>
                      </a:cubicBezTo>
                      <a:lnTo>
                        <a:pt x="535" y="5275"/>
                      </a:lnTo>
                      <a:cubicBezTo>
                        <a:pt x="-130" y="5751"/>
                        <a:pt x="-225" y="6322"/>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6" name="Google Shape;3949;p38">
                  <a:extLst>
                    <a:ext uri="{FF2B5EF4-FFF2-40B4-BE49-F238E27FC236}">
                      <a16:creationId xmlns:a16="http://schemas.microsoft.com/office/drawing/2014/main" id="{E27114C5-2147-4489-B4FE-41E942052F8B}"/>
                    </a:ext>
                  </a:extLst>
                </p:cNvPr>
                <p:cNvSpPr/>
                <p:nvPr/>
              </p:nvSpPr>
              <p:spPr>
                <a:xfrm>
                  <a:off x="4678026" y="5159085"/>
                  <a:ext cx="21257" cy="12263"/>
                </a:xfrm>
                <a:custGeom>
                  <a:avLst/>
                  <a:gdLst/>
                  <a:ahLst/>
                  <a:cxnLst/>
                  <a:rect l="l" t="t" r="r" b="b"/>
                  <a:pathLst>
                    <a:path w="21257" h="12263" extrusionOk="0">
                      <a:moveTo>
                        <a:pt x="535" y="6798"/>
                      </a:moveTo>
                      <a:lnTo>
                        <a:pt x="9370" y="11942"/>
                      </a:lnTo>
                      <a:cubicBezTo>
                        <a:pt x="10272" y="12371"/>
                        <a:pt x="11319" y="12371"/>
                        <a:pt x="12220" y="11942"/>
                      </a:cubicBezTo>
                      <a:lnTo>
                        <a:pt x="20581" y="7084"/>
                      </a:lnTo>
                      <a:cubicBezTo>
                        <a:pt x="21436" y="6608"/>
                        <a:pt x="21531" y="5846"/>
                        <a:pt x="20581" y="5465"/>
                      </a:cubicBezTo>
                      <a:lnTo>
                        <a:pt x="11745" y="322"/>
                      </a:lnTo>
                      <a:cubicBezTo>
                        <a:pt x="10876" y="-107"/>
                        <a:pt x="9860" y="-107"/>
                        <a:pt x="8990" y="322"/>
                      </a:cubicBezTo>
                      <a:lnTo>
                        <a:pt x="535" y="5274"/>
                      </a:lnTo>
                      <a:cubicBezTo>
                        <a:pt x="-130" y="5656"/>
                        <a:pt x="-225" y="6322"/>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7" name="Google Shape;3950;p38">
                  <a:extLst>
                    <a:ext uri="{FF2B5EF4-FFF2-40B4-BE49-F238E27FC236}">
                      <a16:creationId xmlns:a16="http://schemas.microsoft.com/office/drawing/2014/main" id="{D28410C8-923C-41F7-BDCA-DF22E491FB44}"/>
                    </a:ext>
                  </a:extLst>
                </p:cNvPr>
                <p:cNvSpPr/>
                <p:nvPr/>
              </p:nvSpPr>
              <p:spPr>
                <a:xfrm>
                  <a:off x="4665615" y="5151846"/>
                  <a:ext cx="21342" cy="12263"/>
                </a:xfrm>
                <a:custGeom>
                  <a:avLst/>
                  <a:gdLst/>
                  <a:ahLst/>
                  <a:cxnLst/>
                  <a:rect l="l" t="t" r="r" b="b"/>
                  <a:pathLst>
                    <a:path w="21342" h="12263" extrusionOk="0">
                      <a:moveTo>
                        <a:pt x="596" y="6798"/>
                      </a:moveTo>
                      <a:lnTo>
                        <a:pt x="9431" y="11942"/>
                      </a:lnTo>
                      <a:cubicBezTo>
                        <a:pt x="10333" y="12371"/>
                        <a:pt x="11380" y="12371"/>
                        <a:pt x="12281" y="11942"/>
                      </a:cubicBezTo>
                      <a:lnTo>
                        <a:pt x="20736" y="7084"/>
                      </a:lnTo>
                      <a:cubicBezTo>
                        <a:pt x="21496" y="6608"/>
                        <a:pt x="21591" y="5846"/>
                        <a:pt x="20736" y="5465"/>
                      </a:cubicBezTo>
                      <a:lnTo>
                        <a:pt x="11901" y="322"/>
                      </a:lnTo>
                      <a:cubicBezTo>
                        <a:pt x="10999" y="-107"/>
                        <a:pt x="9953" y="-107"/>
                        <a:pt x="9051" y="322"/>
                      </a:cubicBezTo>
                      <a:lnTo>
                        <a:pt x="691" y="5274"/>
                      </a:lnTo>
                      <a:cubicBezTo>
                        <a:pt x="-164" y="5656"/>
                        <a:pt x="-259" y="6322"/>
                        <a:pt x="59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8" name="Google Shape;3951;p38">
                  <a:extLst>
                    <a:ext uri="{FF2B5EF4-FFF2-40B4-BE49-F238E27FC236}">
                      <a16:creationId xmlns:a16="http://schemas.microsoft.com/office/drawing/2014/main" id="{85D46408-6241-40F0-82E1-4EAFF27AEF70}"/>
                    </a:ext>
                  </a:extLst>
                </p:cNvPr>
                <p:cNvSpPr/>
                <p:nvPr/>
              </p:nvSpPr>
              <p:spPr>
                <a:xfrm>
                  <a:off x="4653040" y="5144512"/>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76" y="-107"/>
                        <a:pt x="9860" y="-107"/>
                        <a:pt x="8990"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9" name="Google Shape;3952;p38">
                  <a:extLst>
                    <a:ext uri="{FF2B5EF4-FFF2-40B4-BE49-F238E27FC236}">
                      <a16:creationId xmlns:a16="http://schemas.microsoft.com/office/drawing/2014/main" id="{9CFD69EA-4679-46FD-AEF8-1F350F714DA5}"/>
                    </a:ext>
                  </a:extLst>
                </p:cNvPr>
                <p:cNvSpPr/>
                <p:nvPr/>
              </p:nvSpPr>
              <p:spPr>
                <a:xfrm>
                  <a:off x="4634503" y="5133808"/>
                  <a:ext cx="27254" cy="15763"/>
                </a:xfrm>
                <a:custGeom>
                  <a:avLst/>
                  <a:gdLst/>
                  <a:ahLst/>
                  <a:cxnLst/>
                  <a:rect l="l" t="t" r="r" b="b"/>
                  <a:pathLst>
                    <a:path w="27254" h="15763" extrusionOk="0">
                      <a:moveTo>
                        <a:pt x="546" y="6834"/>
                      </a:moveTo>
                      <a:lnTo>
                        <a:pt x="15367" y="15407"/>
                      </a:lnTo>
                      <a:cubicBezTo>
                        <a:pt x="16258" y="15883"/>
                        <a:pt x="17326" y="15883"/>
                        <a:pt x="18217" y="15407"/>
                      </a:cubicBezTo>
                      <a:lnTo>
                        <a:pt x="26577" y="10549"/>
                      </a:lnTo>
                      <a:cubicBezTo>
                        <a:pt x="27432" y="10073"/>
                        <a:pt x="27527" y="9311"/>
                        <a:pt x="26577" y="8930"/>
                      </a:cubicBezTo>
                      <a:lnTo>
                        <a:pt x="11662" y="357"/>
                      </a:lnTo>
                      <a:cubicBezTo>
                        <a:pt x="10805" y="-119"/>
                        <a:pt x="9763" y="-119"/>
                        <a:pt x="8906" y="357"/>
                      </a:cubicBezTo>
                      <a:lnTo>
                        <a:pt x="451" y="5215"/>
                      </a:lnTo>
                      <a:cubicBezTo>
                        <a:pt x="-119" y="5691"/>
                        <a:pt x="-214" y="6453"/>
                        <a:pt x="546"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0" name="Google Shape;3953;p38">
                  <a:extLst>
                    <a:ext uri="{FF2B5EF4-FFF2-40B4-BE49-F238E27FC236}">
                      <a16:creationId xmlns:a16="http://schemas.microsoft.com/office/drawing/2014/main" id="{B3B8E69B-93CA-40E6-B870-662F16D5B04F}"/>
                    </a:ext>
                  </a:extLst>
                </p:cNvPr>
                <p:cNvSpPr/>
                <p:nvPr/>
              </p:nvSpPr>
              <p:spPr>
                <a:xfrm>
                  <a:off x="4772458" y="5227665"/>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44" y="-107"/>
                        <a:pt x="9797" y="-107"/>
                        <a:pt x="8895"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1" name="Google Shape;3954;p38">
                  <a:extLst>
                    <a:ext uri="{FF2B5EF4-FFF2-40B4-BE49-F238E27FC236}">
                      <a16:creationId xmlns:a16="http://schemas.microsoft.com/office/drawing/2014/main" id="{85F7C7EF-8DA3-4DEE-AC03-7CD7233F5265}"/>
                    </a:ext>
                  </a:extLst>
                </p:cNvPr>
                <p:cNvSpPr/>
                <p:nvPr/>
              </p:nvSpPr>
              <p:spPr>
                <a:xfrm>
                  <a:off x="4759918" y="5220426"/>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60" y="-107"/>
                        <a:pt x="8990"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2" name="Google Shape;3955;p38">
                  <a:extLst>
                    <a:ext uri="{FF2B5EF4-FFF2-40B4-BE49-F238E27FC236}">
                      <a16:creationId xmlns:a16="http://schemas.microsoft.com/office/drawing/2014/main" id="{9105D1CE-039B-47EE-A9C4-3C3CCC087A24}"/>
                    </a:ext>
                  </a:extLst>
                </p:cNvPr>
                <p:cNvSpPr/>
                <p:nvPr/>
              </p:nvSpPr>
              <p:spPr>
                <a:xfrm>
                  <a:off x="4747378" y="5212806"/>
                  <a:ext cx="21257" cy="12298"/>
                </a:xfrm>
                <a:custGeom>
                  <a:avLst/>
                  <a:gdLst/>
                  <a:ahLst/>
                  <a:cxnLst/>
                  <a:rect l="l" t="t" r="r" b="b"/>
                  <a:pathLst>
                    <a:path w="21257" h="12298"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60" y="-107"/>
                        <a:pt x="8990" y="321"/>
                      </a:cubicBezTo>
                      <a:lnTo>
                        <a:pt x="535" y="5179"/>
                      </a:lnTo>
                      <a:cubicBezTo>
                        <a:pt x="-130" y="6036"/>
                        <a:pt x="-225" y="6894"/>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3" name="Google Shape;3956;p38">
                  <a:extLst>
                    <a:ext uri="{FF2B5EF4-FFF2-40B4-BE49-F238E27FC236}">
                      <a16:creationId xmlns:a16="http://schemas.microsoft.com/office/drawing/2014/main" id="{09EBF576-F5CA-417D-92AC-BFDCC3CFFF05}"/>
                    </a:ext>
                  </a:extLst>
                </p:cNvPr>
                <p:cNvSpPr/>
                <p:nvPr/>
              </p:nvSpPr>
              <p:spPr>
                <a:xfrm>
                  <a:off x="4734837" y="5205912"/>
                  <a:ext cx="21257" cy="12299"/>
                </a:xfrm>
                <a:custGeom>
                  <a:avLst/>
                  <a:gdLst/>
                  <a:ahLst/>
                  <a:cxnLst/>
                  <a:rect l="l" t="t" r="r" b="b"/>
                  <a:pathLst>
                    <a:path w="21257" h="12299" extrusionOk="0">
                      <a:moveTo>
                        <a:pt x="535" y="6834"/>
                      </a:moveTo>
                      <a:lnTo>
                        <a:pt x="9370" y="11978"/>
                      </a:lnTo>
                      <a:cubicBezTo>
                        <a:pt x="10272" y="12406"/>
                        <a:pt x="11319" y="12406"/>
                        <a:pt x="12220"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4" name="Google Shape;3957;p38">
                  <a:extLst>
                    <a:ext uri="{FF2B5EF4-FFF2-40B4-BE49-F238E27FC236}">
                      <a16:creationId xmlns:a16="http://schemas.microsoft.com/office/drawing/2014/main" id="{61C4B1E4-8D73-448C-987A-12FF3334A303}"/>
                    </a:ext>
                  </a:extLst>
                </p:cNvPr>
                <p:cNvSpPr/>
                <p:nvPr/>
              </p:nvSpPr>
              <p:spPr>
                <a:xfrm>
                  <a:off x="4722523" y="5198768"/>
                  <a:ext cx="21411" cy="12299"/>
                </a:xfrm>
                <a:custGeom>
                  <a:avLst/>
                  <a:gdLst/>
                  <a:ahLst/>
                  <a:cxnLst/>
                  <a:rect l="l" t="t" r="r" b="b"/>
                  <a:pathLst>
                    <a:path w="21411" h="12299" extrusionOk="0">
                      <a:moveTo>
                        <a:pt x="689" y="6834"/>
                      </a:moveTo>
                      <a:lnTo>
                        <a:pt x="9524" y="11978"/>
                      </a:lnTo>
                      <a:cubicBezTo>
                        <a:pt x="10426" y="12406"/>
                        <a:pt x="11473" y="12406"/>
                        <a:pt x="12374" y="11978"/>
                      </a:cubicBezTo>
                      <a:lnTo>
                        <a:pt x="20734" y="7120"/>
                      </a:lnTo>
                      <a:cubicBezTo>
                        <a:pt x="21589" y="7120"/>
                        <a:pt x="21684" y="5882"/>
                        <a:pt x="20734" y="5501"/>
                      </a:cubicBezTo>
                      <a:lnTo>
                        <a:pt x="11899" y="357"/>
                      </a:lnTo>
                      <a:cubicBezTo>
                        <a:pt x="11008" y="-119"/>
                        <a:pt x="9940" y="-119"/>
                        <a:pt x="9049" y="357"/>
                      </a:cubicBezTo>
                      <a:lnTo>
                        <a:pt x="594" y="5215"/>
                      </a:lnTo>
                      <a:cubicBezTo>
                        <a:pt x="-166" y="5691"/>
                        <a:pt x="-261" y="6358"/>
                        <a:pt x="689"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5" name="Google Shape;3958;p38">
                  <a:extLst>
                    <a:ext uri="{FF2B5EF4-FFF2-40B4-BE49-F238E27FC236}">
                      <a16:creationId xmlns:a16="http://schemas.microsoft.com/office/drawing/2014/main" id="{A0A6B782-6E11-41A4-A2BC-C1B45B23D1DE}"/>
                    </a:ext>
                  </a:extLst>
                </p:cNvPr>
                <p:cNvSpPr/>
                <p:nvPr/>
              </p:nvSpPr>
              <p:spPr>
                <a:xfrm>
                  <a:off x="4709923" y="5191470"/>
                  <a:ext cx="21210" cy="12299"/>
                </a:xfrm>
                <a:custGeom>
                  <a:avLst/>
                  <a:gdLst/>
                  <a:ahLst/>
                  <a:cxnLst/>
                  <a:rect l="l" t="t" r="r" b="b"/>
                  <a:pathLst>
                    <a:path w="21210" h="12299" extrusionOk="0">
                      <a:moveTo>
                        <a:pt x="464" y="6894"/>
                      </a:moveTo>
                      <a:lnTo>
                        <a:pt x="9299" y="11942"/>
                      </a:lnTo>
                      <a:cubicBezTo>
                        <a:pt x="10190" y="12418"/>
                        <a:pt x="11258" y="12418"/>
                        <a:pt x="12149" y="11942"/>
                      </a:cubicBezTo>
                      <a:lnTo>
                        <a:pt x="20604" y="7084"/>
                      </a:lnTo>
                      <a:cubicBezTo>
                        <a:pt x="21364" y="7084"/>
                        <a:pt x="21459" y="5846"/>
                        <a:pt x="20604" y="5465"/>
                      </a:cubicBezTo>
                      <a:lnTo>
                        <a:pt x="11769" y="322"/>
                      </a:lnTo>
                      <a:cubicBezTo>
                        <a:pt x="10868" y="-107"/>
                        <a:pt x="9821" y="-107"/>
                        <a:pt x="8919" y="322"/>
                      </a:cubicBezTo>
                      <a:lnTo>
                        <a:pt x="464" y="5274"/>
                      </a:lnTo>
                      <a:cubicBezTo>
                        <a:pt x="-106" y="5751"/>
                        <a:pt x="-201" y="6417"/>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6" name="Google Shape;3959;p38">
                  <a:extLst>
                    <a:ext uri="{FF2B5EF4-FFF2-40B4-BE49-F238E27FC236}">
                      <a16:creationId xmlns:a16="http://schemas.microsoft.com/office/drawing/2014/main" id="{6161068E-D0DC-4EAF-94ED-52BC63E3A2AF}"/>
                    </a:ext>
                  </a:extLst>
                </p:cNvPr>
                <p:cNvSpPr/>
                <p:nvPr/>
              </p:nvSpPr>
              <p:spPr>
                <a:xfrm>
                  <a:off x="4697392" y="5184231"/>
                  <a:ext cx="21235" cy="12298"/>
                </a:xfrm>
                <a:custGeom>
                  <a:avLst/>
                  <a:gdLst/>
                  <a:ahLst/>
                  <a:cxnLst/>
                  <a:rect l="l" t="t" r="r" b="b"/>
                  <a:pathLst>
                    <a:path w="21235" h="12298" extrusionOk="0">
                      <a:moveTo>
                        <a:pt x="454" y="6894"/>
                      </a:moveTo>
                      <a:lnTo>
                        <a:pt x="9289" y="11942"/>
                      </a:lnTo>
                      <a:cubicBezTo>
                        <a:pt x="10180" y="12418"/>
                        <a:pt x="11248" y="12418"/>
                        <a:pt x="12139" y="11942"/>
                      </a:cubicBezTo>
                      <a:lnTo>
                        <a:pt x="20594" y="7084"/>
                      </a:lnTo>
                      <a:cubicBezTo>
                        <a:pt x="21449" y="6608"/>
                        <a:pt x="21449" y="5846"/>
                        <a:pt x="20594" y="5465"/>
                      </a:cubicBezTo>
                      <a:lnTo>
                        <a:pt x="11759" y="321"/>
                      </a:lnTo>
                      <a:cubicBezTo>
                        <a:pt x="10858" y="-107"/>
                        <a:pt x="9811" y="-107"/>
                        <a:pt x="8909" y="321"/>
                      </a:cubicBezTo>
                      <a:lnTo>
                        <a:pt x="549" y="5179"/>
                      </a:lnTo>
                      <a:cubicBezTo>
                        <a:pt x="-116" y="5751"/>
                        <a:pt x="-211" y="6894"/>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7" name="Google Shape;3960;p38">
                  <a:extLst>
                    <a:ext uri="{FF2B5EF4-FFF2-40B4-BE49-F238E27FC236}">
                      <a16:creationId xmlns:a16="http://schemas.microsoft.com/office/drawing/2014/main" id="{96A92432-C9C7-44DC-B6B2-99C4174009DD}"/>
                    </a:ext>
                  </a:extLst>
                </p:cNvPr>
                <p:cNvSpPr/>
                <p:nvPr/>
              </p:nvSpPr>
              <p:spPr>
                <a:xfrm>
                  <a:off x="4684958" y="5176992"/>
                  <a:ext cx="20976" cy="12299"/>
                </a:xfrm>
                <a:custGeom>
                  <a:avLst/>
                  <a:gdLst/>
                  <a:ahLst/>
                  <a:cxnLst/>
                  <a:rect l="l" t="t" r="r" b="b"/>
                  <a:pathLst>
                    <a:path w="20976" h="12299" extrusionOk="0">
                      <a:moveTo>
                        <a:pt x="253" y="6799"/>
                      </a:moveTo>
                      <a:lnTo>
                        <a:pt x="9089" y="11942"/>
                      </a:lnTo>
                      <a:cubicBezTo>
                        <a:pt x="9946" y="12418"/>
                        <a:pt x="10987" y="12418"/>
                        <a:pt x="11844" y="11942"/>
                      </a:cubicBezTo>
                      <a:lnTo>
                        <a:pt x="20299" y="7084"/>
                      </a:lnTo>
                      <a:cubicBezTo>
                        <a:pt x="21154" y="6608"/>
                        <a:pt x="21249" y="5846"/>
                        <a:pt x="20299" y="5465"/>
                      </a:cubicBezTo>
                      <a:lnTo>
                        <a:pt x="11464" y="321"/>
                      </a:lnTo>
                      <a:cubicBezTo>
                        <a:pt x="10562" y="-107"/>
                        <a:pt x="9515" y="-107"/>
                        <a:pt x="8614" y="321"/>
                      </a:cubicBezTo>
                      <a:lnTo>
                        <a:pt x="253" y="5179"/>
                      </a:lnTo>
                      <a:cubicBezTo>
                        <a:pt x="253" y="5655"/>
                        <a:pt x="-317" y="6417"/>
                        <a:pt x="253" y="679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8" name="Google Shape;3961;p38">
                  <a:extLst>
                    <a:ext uri="{FF2B5EF4-FFF2-40B4-BE49-F238E27FC236}">
                      <a16:creationId xmlns:a16="http://schemas.microsoft.com/office/drawing/2014/main" id="{9B6D3F60-D94F-43F8-BF75-9950149AB75A}"/>
                    </a:ext>
                  </a:extLst>
                </p:cNvPr>
                <p:cNvSpPr/>
                <p:nvPr/>
              </p:nvSpPr>
              <p:spPr>
                <a:xfrm>
                  <a:off x="4672326" y="5169717"/>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549"/>
                        <a:pt x="21531" y="5882"/>
                        <a:pt x="20581" y="5406"/>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9" name="Google Shape;3962;p38">
                  <a:extLst>
                    <a:ext uri="{FF2B5EF4-FFF2-40B4-BE49-F238E27FC236}">
                      <a16:creationId xmlns:a16="http://schemas.microsoft.com/office/drawing/2014/main" id="{FDFEAFE2-DADE-4A88-9110-B79168C2D7F3}"/>
                    </a:ext>
                  </a:extLst>
                </p:cNvPr>
                <p:cNvSpPr/>
                <p:nvPr/>
              </p:nvSpPr>
              <p:spPr>
                <a:xfrm>
                  <a:off x="4659785" y="5162478"/>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025"/>
                      </a:lnTo>
                      <a:cubicBezTo>
                        <a:pt x="21436" y="6548"/>
                        <a:pt x="21531" y="5881"/>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0" name="Google Shape;3963;p38">
                  <a:extLst>
                    <a:ext uri="{FF2B5EF4-FFF2-40B4-BE49-F238E27FC236}">
                      <a16:creationId xmlns:a16="http://schemas.microsoft.com/office/drawing/2014/main" id="{7FE9DC48-BB82-4B99-BDC2-5337F098D63B}"/>
                    </a:ext>
                  </a:extLst>
                </p:cNvPr>
                <p:cNvSpPr/>
                <p:nvPr/>
              </p:nvSpPr>
              <p:spPr>
                <a:xfrm>
                  <a:off x="4647352" y="5155656"/>
                  <a:ext cx="21150" cy="12358"/>
                </a:xfrm>
                <a:custGeom>
                  <a:avLst/>
                  <a:gdLst/>
                  <a:ahLst/>
                  <a:cxnLst/>
                  <a:rect l="l" t="t" r="r" b="b"/>
                  <a:pathLst>
                    <a:path w="21150" h="12358" extrusionOk="0">
                      <a:moveTo>
                        <a:pt x="428" y="6894"/>
                      </a:moveTo>
                      <a:lnTo>
                        <a:pt x="9263" y="12037"/>
                      </a:lnTo>
                      <a:cubicBezTo>
                        <a:pt x="10164" y="12466"/>
                        <a:pt x="11211" y="12466"/>
                        <a:pt x="12113" y="12037"/>
                      </a:cubicBezTo>
                      <a:lnTo>
                        <a:pt x="20473" y="7084"/>
                      </a:lnTo>
                      <a:cubicBezTo>
                        <a:pt x="21328" y="7084"/>
                        <a:pt x="21423" y="5941"/>
                        <a:pt x="20473" y="5465"/>
                      </a:cubicBezTo>
                      <a:lnTo>
                        <a:pt x="11638" y="321"/>
                      </a:lnTo>
                      <a:cubicBezTo>
                        <a:pt x="10769" y="-107"/>
                        <a:pt x="9752" y="-107"/>
                        <a:pt x="8883" y="321"/>
                      </a:cubicBezTo>
                      <a:lnTo>
                        <a:pt x="428" y="5179"/>
                      </a:lnTo>
                      <a:cubicBezTo>
                        <a:pt x="-143" y="5274"/>
                        <a:pt x="-143" y="6036"/>
                        <a:pt x="428"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1" name="Google Shape;3964;p38">
                  <a:extLst>
                    <a:ext uri="{FF2B5EF4-FFF2-40B4-BE49-F238E27FC236}">
                      <a16:creationId xmlns:a16="http://schemas.microsoft.com/office/drawing/2014/main" id="{77A0B688-E7B4-4D11-A50F-84EE185ECE8C}"/>
                    </a:ext>
                  </a:extLst>
                </p:cNvPr>
                <p:cNvSpPr/>
                <p:nvPr/>
              </p:nvSpPr>
              <p:spPr>
                <a:xfrm>
                  <a:off x="4634693" y="5148036"/>
                  <a:ext cx="21269" cy="12263"/>
                </a:xfrm>
                <a:custGeom>
                  <a:avLst/>
                  <a:gdLst/>
                  <a:ahLst/>
                  <a:cxnLst/>
                  <a:rect l="l" t="t" r="r" b="b"/>
                  <a:pathLst>
                    <a:path w="21269" h="12263" extrusionOk="0">
                      <a:moveTo>
                        <a:pt x="546" y="6798"/>
                      </a:moveTo>
                      <a:lnTo>
                        <a:pt x="9381" y="11942"/>
                      </a:lnTo>
                      <a:cubicBezTo>
                        <a:pt x="10283" y="12371"/>
                        <a:pt x="11330" y="12371"/>
                        <a:pt x="12232" y="11942"/>
                      </a:cubicBezTo>
                      <a:lnTo>
                        <a:pt x="20592" y="7084"/>
                      </a:lnTo>
                      <a:cubicBezTo>
                        <a:pt x="21447" y="6608"/>
                        <a:pt x="21542" y="5846"/>
                        <a:pt x="20592" y="5465"/>
                      </a:cubicBezTo>
                      <a:lnTo>
                        <a:pt x="11757" y="322"/>
                      </a:lnTo>
                      <a:cubicBezTo>
                        <a:pt x="10855" y="-107"/>
                        <a:pt x="9808" y="-107"/>
                        <a:pt x="8906" y="322"/>
                      </a:cubicBezTo>
                      <a:lnTo>
                        <a:pt x="451" y="5179"/>
                      </a:lnTo>
                      <a:cubicBezTo>
                        <a:pt x="-119" y="5656"/>
                        <a:pt x="-214" y="6417"/>
                        <a:pt x="54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2" name="Google Shape;3965;p38">
                  <a:extLst>
                    <a:ext uri="{FF2B5EF4-FFF2-40B4-BE49-F238E27FC236}">
                      <a16:creationId xmlns:a16="http://schemas.microsoft.com/office/drawing/2014/main" id="{DF438726-FAB9-4E53-A07D-0B00034B555E}"/>
                    </a:ext>
                  </a:extLst>
                </p:cNvPr>
                <p:cNvSpPr/>
                <p:nvPr/>
              </p:nvSpPr>
              <p:spPr>
                <a:xfrm>
                  <a:off x="4784985" y="5234904"/>
                  <a:ext cx="27256" cy="15823"/>
                </a:xfrm>
                <a:custGeom>
                  <a:avLst/>
                  <a:gdLst/>
                  <a:ahLst/>
                  <a:cxnLst/>
                  <a:rect l="l" t="t" r="r" b="b"/>
                  <a:pathLst>
                    <a:path w="27256" h="15823" extrusionOk="0">
                      <a:moveTo>
                        <a:pt x="454" y="6894"/>
                      </a:moveTo>
                      <a:lnTo>
                        <a:pt x="15369" y="15466"/>
                      </a:lnTo>
                      <a:cubicBezTo>
                        <a:pt x="16226" y="15942"/>
                        <a:pt x="17267" y="15942"/>
                        <a:pt x="18124" y="15466"/>
                      </a:cubicBezTo>
                      <a:lnTo>
                        <a:pt x="26580" y="10608"/>
                      </a:lnTo>
                      <a:cubicBezTo>
                        <a:pt x="27435" y="10132"/>
                        <a:pt x="27530" y="9370"/>
                        <a:pt x="26580" y="8989"/>
                      </a:cubicBezTo>
                      <a:lnTo>
                        <a:pt x="11759" y="322"/>
                      </a:lnTo>
                      <a:cubicBezTo>
                        <a:pt x="10858" y="-107"/>
                        <a:pt x="9811" y="-107"/>
                        <a:pt x="8909" y="322"/>
                      </a:cubicBezTo>
                      <a:lnTo>
                        <a:pt x="549" y="5179"/>
                      </a:lnTo>
                      <a:cubicBezTo>
                        <a:pt x="-116" y="5751"/>
                        <a:pt x="-211" y="6513"/>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3" name="Google Shape;3966;p38">
                  <a:extLst>
                    <a:ext uri="{FF2B5EF4-FFF2-40B4-BE49-F238E27FC236}">
                      <a16:creationId xmlns:a16="http://schemas.microsoft.com/office/drawing/2014/main" id="{592184FF-76BF-4413-B16D-C89A4F8AE807}"/>
                    </a:ext>
                  </a:extLst>
                </p:cNvPr>
                <p:cNvSpPr/>
                <p:nvPr/>
              </p:nvSpPr>
              <p:spPr>
                <a:xfrm>
                  <a:off x="4610064" y="5140680"/>
                  <a:ext cx="33535" cy="17487"/>
                </a:xfrm>
                <a:custGeom>
                  <a:avLst/>
                  <a:gdLst/>
                  <a:ahLst/>
                  <a:cxnLst/>
                  <a:rect l="l" t="t" r="r" b="b"/>
                  <a:pathLst>
                    <a:path w="33535" h="17487" extrusionOk="0">
                      <a:moveTo>
                        <a:pt x="24131" y="343"/>
                      </a:moveTo>
                      <a:lnTo>
                        <a:pt x="32966" y="5487"/>
                      </a:lnTo>
                      <a:cubicBezTo>
                        <a:pt x="33726" y="5487"/>
                        <a:pt x="33726" y="6534"/>
                        <a:pt x="32966" y="6915"/>
                      </a:cubicBezTo>
                      <a:lnTo>
                        <a:pt x="24036" y="12154"/>
                      </a:lnTo>
                      <a:cubicBezTo>
                        <a:pt x="23222" y="12535"/>
                        <a:pt x="22284" y="12535"/>
                        <a:pt x="21471" y="12154"/>
                      </a:cubicBezTo>
                      <a:lnTo>
                        <a:pt x="20711" y="11678"/>
                      </a:lnTo>
                      <a:cubicBezTo>
                        <a:pt x="19963" y="11306"/>
                        <a:pt x="19083" y="11306"/>
                        <a:pt x="18336" y="11678"/>
                      </a:cubicBezTo>
                      <a:lnTo>
                        <a:pt x="8835" y="17202"/>
                      </a:lnTo>
                      <a:cubicBezTo>
                        <a:pt x="7990" y="17583"/>
                        <a:pt x="7021" y="17583"/>
                        <a:pt x="6175" y="17202"/>
                      </a:cubicBezTo>
                      <a:lnTo>
                        <a:pt x="570" y="13964"/>
                      </a:lnTo>
                      <a:cubicBezTo>
                        <a:pt x="-190" y="13487"/>
                        <a:pt x="-190" y="12821"/>
                        <a:pt x="570" y="12440"/>
                      </a:cubicBezTo>
                      <a:lnTo>
                        <a:pt x="9405" y="7296"/>
                      </a:lnTo>
                      <a:lnTo>
                        <a:pt x="11210" y="6248"/>
                      </a:lnTo>
                      <a:lnTo>
                        <a:pt x="12540" y="5487"/>
                      </a:lnTo>
                      <a:lnTo>
                        <a:pt x="13870" y="4725"/>
                      </a:lnTo>
                      <a:lnTo>
                        <a:pt x="21471" y="343"/>
                      </a:lnTo>
                      <a:cubicBezTo>
                        <a:pt x="22298" y="-114"/>
                        <a:pt x="23302" y="-114"/>
                        <a:pt x="24131" y="34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4" name="Google Shape;3967;p38">
                  <a:extLst>
                    <a:ext uri="{FF2B5EF4-FFF2-40B4-BE49-F238E27FC236}">
                      <a16:creationId xmlns:a16="http://schemas.microsoft.com/office/drawing/2014/main" id="{FE889EFC-53A3-416B-886E-71A199172233}"/>
                    </a:ext>
                  </a:extLst>
                </p:cNvPr>
                <p:cNvSpPr/>
                <p:nvPr/>
              </p:nvSpPr>
              <p:spPr>
                <a:xfrm>
                  <a:off x="4754598" y="5259443"/>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025"/>
                      </a:lnTo>
                      <a:cubicBezTo>
                        <a:pt x="21436" y="7025"/>
                        <a:pt x="21531" y="5882"/>
                        <a:pt x="20581" y="5405"/>
                      </a:cubicBezTo>
                      <a:lnTo>
                        <a:pt x="11745" y="357"/>
                      </a:lnTo>
                      <a:cubicBezTo>
                        <a:pt x="10854" y="-119"/>
                        <a:pt x="9786" y="-119"/>
                        <a:pt x="8895"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5" name="Google Shape;3968;p38">
                  <a:extLst>
                    <a:ext uri="{FF2B5EF4-FFF2-40B4-BE49-F238E27FC236}">
                      <a16:creationId xmlns:a16="http://schemas.microsoft.com/office/drawing/2014/main" id="{DD16D8BD-64BB-4734-B9C0-F4626C4A43AB}"/>
                    </a:ext>
                  </a:extLst>
                </p:cNvPr>
                <p:cNvSpPr/>
                <p:nvPr/>
              </p:nvSpPr>
              <p:spPr>
                <a:xfrm>
                  <a:off x="4742212" y="5252239"/>
                  <a:ext cx="20746" cy="12299"/>
                </a:xfrm>
                <a:custGeom>
                  <a:avLst/>
                  <a:gdLst/>
                  <a:ahLst/>
                  <a:cxnLst/>
                  <a:rect l="l" t="t" r="r" b="b"/>
                  <a:pathLst>
                    <a:path w="20746" h="12299" extrusionOk="0">
                      <a:moveTo>
                        <a:pt x="0" y="6798"/>
                      </a:moveTo>
                      <a:lnTo>
                        <a:pt x="8835" y="11942"/>
                      </a:lnTo>
                      <a:cubicBezTo>
                        <a:pt x="9726" y="12418"/>
                        <a:pt x="10794" y="12418"/>
                        <a:pt x="11685" y="11942"/>
                      </a:cubicBezTo>
                      <a:lnTo>
                        <a:pt x="20141" y="7084"/>
                      </a:lnTo>
                      <a:cubicBezTo>
                        <a:pt x="20901" y="7084"/>
                        <a:pt x="20996" y="5846"/>
                        <a:pt x="20141" y="5465"/>
                      </a:cubicBezTo>
                      <a:lnTo>
                        <a:pt x="11305" y="322"/>
                      </a:lnTo>
                      <a:cubicBezTo>
                        <a:pt x="10404" y="-107"/>
                        <a:pt x="9357" y="-107"/>
                        <a:pt x="8455" y="322"/>
                      </a:cubicBezTo>
                      <a:lnTo>
                        <a:pt x="0" y="5179"/>
                      </a:lnTo>
                      <a:cubicBezTo>
                        <a:pt x="0" y="5560"/>
                        <a:pt x="0" y="6417"/>
                        <a:pt x="0"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6" name="Google Shape;3969;p38">
                  <a:extLst>
                    <a:ext uri="{FF2B5EF4-FFF2-40B4-BE49-F238E27FC236}">
                      <a16:creationId xmlns:a16="http://schemas.microsoft.com/office/drawing/2014/main" id="{FBB22119-EB55-49A0-9346-2416DECEF219}"/>
                    </a:ext>
                  </a:extLst>
                </p:cNvPr>
                <p:cNvSpPr/>
                <p:nvPr/>
              </p:nvSpPr>
              <p:spPr>
                <a:xfrm>
                  <a:off x="4729612" y="5245000"/>
                  <a:ext cx="21257" cy="12299"/>
                </a:xfrm>
                <a:custGeom>
                  <a:avLst/>
                  <a:gdLst/>
                  <a:ahLst/>
                  <a:cxnLst/>
                  <a:rect l="l" t="t" r="r" b="b"/>
                  <a:pathLst>
                    <a:path w="21257" h="12299" extrusionOk="0">
                      <a:moveTo>
                        <a:pt x="535" y="6894"/>
                      </a:moveTo>
                      <a:lnTo>
                        <a:pt x="9370" y="11942"/>
                      </a:lnTo>
                      <a:cubicBezTo>
                        <a:pt x="10261" y="12418"/>
                        <a:pt x="11329" y="12418"/>
                        <a:pt x="12220" y="11942"/>
                      </a:cubicBezTo>
                      <a:lnTo>
                        <a:pt x="20581" y="7084"/>
                      </a:lnTo>
                      <a:cubicBezTo>
                        <a:pt x="21436" y="6608"/>
                        <a:pt x="21531" y="5846"/>
                        <a:pt x="20581" y="5465"/>
                      </a:cubicBezTo>
                      <a:lnTo>
                        <a:pt x="11745" y="322"/>
                      </a:lnTo>
                      <a:cubicBezTo>
                        <a:pt x="10876" y="-107"/>
                        <a:pt x="9859" y="-107"/>
                        <a:pt x="8990"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7" name="Google Shape;3970;p38">
                  <a:extLst>
                    <a:ext uri="{FF2B5EF4-FFF2-40B4-BE49-F238E27FC236}">
                      <a16:creationId xmlns:a16="http://schemas.microsoft.com/office/drawing/2014/main" id="{C5A63667-73C7-4EA9-90BF-8BB705BCFC4A}"/>
                    </a:ext>
                  </a:extLst>
                </p:cNvPr>
                <p:cNvSpPr/>
                <p:nvPr/>
              </p:nvSpPr>
              <p:spPr>
                <a:xfrm>
                  <a:off x="4623423" y="5183528"/>
                  <a:ext cx="21234" cy="12299"/>
                </a:xfrm>
                <a:custGeom>
                  <a:avLst/>
                  <a:gdLst/>
                  <a:ahLst/>
                  <a:cxnLst/>
                  <a:rect l="l" t="t" r="r" b="b"/>
                  <a:pathLst>
                    <a:path w="21234" h="12299" extrusionOk="0">
                      <a:moveTo>
                        <a:pt x="511" y="6834"/>
                      </a:moveTo>
                      <a:lnTo>
                        <a:pt x="9347" y="11978"/>
                      </a:lnTo>
                      <a:cubicBezTo>
                        <a:pt x="10248" y="12406"/>
                        <a:pt x="11295" y="12406"/>
                        <a:pt x="12197" y="11978"/>
                      </a:cubicBezTo>
                      <a:lnTo>
                        <a:pt x="20557" y="7025"/>
                      </a:lnTo>
                      <a:cubicBezTo>
                        <a:pt x="21412" y="6549"/>
                        <a:pt x="21507" y="5882"/>
                        <a:pt x="20557" y="5405"/>
                      </a:cubicBezTo>
                      <a:lnTo>
                        <a:pt x="11722" y="357"/>
                      </a:lnTo>
                      <a:cubicBezTo>
                        <a:pt x="10831" y="-119"/>
                        <a:pt x="9763" y="-119"/>
                        <a:pt x="8872" y="357"/>
                      </a:cubicBezTo>
                      <a:lnTo>
                        <a:pt x="416" y="5215"/>
                      </a:lnTo>
                      <a:cubicBezTo>
                        <a:pt x="-154" y="5691"/>
                        <a:pt x="-154" y="6453"/>
                        <a:pt x="511"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8" name="Google Shape;3971;p38">
                  <a:extLst>
                    <a:ext uri="{FF2B5EF4-FFF2-40B4-BE49-F238E27FC236}">
                      <a16:creationId xmlns:a16="http://schemas.microsoft.com/office/drawing/2014/main" id="{197221B2-5FC4-4FC3-9ABC-E6C414F5B5C3}"/>
                    </a:ext>
                  </a:extLst>
                </p:cNvPr>
                <p:cNvSpPr/>
                <p:nvPr/>
              </p:nvSpPr>
              <p:spPr>
                <a:xfrm>
                  <a:off x="4610954" y="5176325"/>
                  <a:ext cx="21257" cy="12299"/>
                </a:xfrm>
                <a:custGeom>
                  <a:avLst/>
                  <a:gdLst/>
                  <a:ahLst/>
                  <a:cxnLst/>
                  <a:rect l="l" t="t" r="r" b="b"/>
                  <a:pathLst>
                    <a:path w="21257" h="12299" extrusionOk="0">
                      <a:moveTo>
                        <a:pt x="535" y="6798"/>
                      </a:moveTo>
                      <a:lnTo>
                        <a:pt x="9370" y="11942"/>
                      </a:lnTo>
                      <a:cubicBezTo>
                        <a:pt x="10227" y="12418"/>
                        <a:pt x="11268" y="12418"/>
                        <a:pt x="12125" y="11942"/>
                      </a:cubicBezTo>
                      <a:lnTo>
                        <a:pt x="20581" y="7084"/>
                      </a:lnTo>
                      <a:cubicBezTo>
                        <a:pt x="21436" y="6608"/>
                        <a:pt x="21531" y="5846"/>
                        <a:pt x="20581" y="5465"/>
                      </a:cubicBezTo>
                      <a:lnTo>
                        <a:pt x="11745" y="322"/>
                      </a:lnTo>
                      <a:cubicBezTo>
                        <a:pt x="10876" y="-107"/>
                        <a:pt x="9859" y="-107"/>
                        <a:pt x="8990" y="322"/>
                      </a:cubicBezTo>
                      <a:lnTo>
                        <a:pt x="535" y="5179"/>
                      </a:lnTo>
                      <a:cubicBezTo>
                        <a:pt x="-130" y="5274"/>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9" name="Google Shape;3972;p38">
                  <a:extLst>
                    <a:ext uri="{FF2B5EF4-FFF2-40B4-BE49-F238E27FC236}">
                      <a16:creationId xmlns:a16="http://schemas.microsoft.com/office/drawing/2014/main" id="{6C04B7C0-49F6-4657-A9B6-729DE5FDE4CD}"/>
                    </a:ext>
                  </a:extLst>
                </p:cNvPr>
                <p:cNvSpPr/>
                <p:nvPr/>
              </p:nvSpPr>
              <p:spPr>
                <a:xfrm>
                  <a:off x="4598509" y="5169086"/>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2"/>
                      </a:lnTo>
                      <a:cubicBezTo>
                        <a:pt x="10844" y="-107"/>
                        <a:pt x="9797" y="-107"/>
                        <a:pt x="8895"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0" name="Google Shape;3973;p38">
                  <a:extLst>
                    <a:ext uri="{FF2B5EF4-FFF2-40B4-BE49-F238E27FC236}">
                      <a16:creationId xmlns:a16="http://schemas.microsoft.com/office/drawing/2014/main" id="{B56B293A-57D8-4FC8-A8EB-678662D5BAA3}"/>
                    </a:ext>
                  </a:extLst>
                </p:cNvPr>
                <p:cNvSpPr/>
                <p:nvPr/>
              </p:nvSpPr>
              <p:spPr>
                <a:xfrm>
                  <a:off x="4586039" y="5161907"/>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1" name="Google Shape;3974;p38">
                  <a:extLst>
                    <a:ext uri="{FF2B5EF4-FFF2-40B4-BE49-F238E27FC236}">
                      <a16:creationId xmlns:a16="http://schemas.microsoft.com/office/drawing/2014/main" id="{47BC25E6-1EB3-4DA0-9875-43875BC78FE8}"/>
                    </a:ext>
                  </a:extLst>
                </p:cNvPr>
                <p:cNvSpPr/>
                <p:nvPr/>
              </p:nvSpPr>
              <p:spPr>
                <a:xfrm>
                  <a:off x="4713902" y="5236011"/>
                  <a:ext cx="24523" cy="14108"/>
                </a:xfrm>
                <a:custGeom>
                  <a:avLst/>
                  <a:gdLst/>
                  <a:ahLst/>
                  <a:cxnLst/>
                  <a:rect l="l" t="t" r="r" b="b"/>
                  <a:pathLst>
                    <a:path w="24523" h="14108" extrusionOk="0">
                      <a:moveTo>
                        <a:pt x="570" y="6739"/>
                      </a:moveTo>
                      <a:lnTo>
                        <a:pt x="12635" y="13787"/>
                      </a:lnTo>
                      <a:cubicBezTo>
                        <a:pt x="13505" y="14216"/>
                        <a:pt x="14521" y="14216"/>
                        <a:pt x="15390" y="13787"/>
                      </a:cubicBezTo>
                      <a:lnTo>
                        <a:pt x="23846" y="8930"/>
                      </a:lnTo>
                      <a:cubicBezTo>
                        <a:pt x="24701" y="8453"/>
                        <a:pt x="24796" y="7691"/>
                        <a:pt x="23846" y="7310"/>
                      </a:cubicBezTo>
                      <a:lnTo>
                        <a:pt x="11780" y="357"/>
                      </a:lnTo>
                      <a:cubicBezTo>
                        <a:pt x="10923" y="-119"/>
                        <a:pt x="9882" y="-119"/>
                        <a:pt x="9025" y="357"/>
                      </a:cubicBezTo>
                      <a:lnTo>
                        <a:pt x="570" y="5215"/>
                      </a:lnTo>
                      <a:cubicBezTo>
                        <a:pt x="-190" y="5596"/>
                        <a:pt x="-190" y="6358"/>
                        <a:pt x="570" y="673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2" name="Google Shape;3975;p38">
                  <a:extLst>
                    <a:ext uri="{FF2B5EF4-FFF2-40B4-BE49-F238E27FC236}">
                      <a16:creationId xmlns:a16="http://schemas.microsoft.com/office/drawing/2014/main" id="{FA6A33A8-23C5-47BA-B3D0-76FC1A159101}"/>
                    </a:ext>
                  </a:extLst>
                </p:cNvPr>
                <p:cNvSpPr/>
                <p:nvPr/>
              </p:nvSpPr>
              <p:spPr>
                <a:xfrm>
                  <a:off x="4635943" y="5190803"/>
                  <a:ext cx="24413" cy="14108"/>
                </a:xfrm>
                <a:custGeom>
                  <a:avLst/>
                  <a:gdLst/>
                  <a:ahLst/>
                  <a:cxnLst/>
                  <a:rect l="l" t="t" r="r" b="b"/>
                  <a:pathLst>
                    <a:path w="24413" h="14108" extrusionOk="0">
                      <a:moveTo>
                        <a:pt x="436" y="6798"/>
                      </a:moveTo>
                      <a:lnTo>
                        <a:pt x="12502" y="13752"/>
                      </a:lnTo>
                      <a:cubicBezTo>
                        <a:pt x="13393" y="14228"/>
                        <a:pt x="14461" y="14228"/>
                        <a:pt x="15352" y="13752"/>
                      </a:cubicBezTo>
                      <a:lnTo>
                        <a:pt x="23807" y="8894"/>
                      </a:lnTo>
                      <a:cubicBezTo>
                        <a:pt x="24567" y="8418"/>
                        <a:pt x="24662" y="7656"/>
                        <a:pt x="23807" y="7275"/>
                      </a:cubicBezTo>
                      <a:lnTo>
                        <a:pt x="11932" y="322"/>
                      </a:lnTo>
                      <a:cubicBezTo>
                        <a:pt x="11030" y="-107"/>
                        <a:pt x="9983" y="-107"/>
                        <a:pt x="9082" y="322"/>
                      </a:cubicBezTo>
                      <a:lnTo>
                        <a:pt x="721" y="5179"/>
                      </a:lnTo>
                      <a:cubicBezTo>
                        <a:pt x="-134" y="5656"/>
                        <a:pt x="-229" y="6418"/>
                        <a:pt x="43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3" name="Google Shape;3976;p38">
                  <a:extLst>
                    <a:ext uri="{FF2B5EF4-FFF2-40B4-BE49-F238E27FC236}">
                      <a16:creationId xmlns:a16="http://schemas.microsoft.com/office/drawing/2014/main" id="{33488846-67C5-4F98-A173-69A2B23B9001}"/>
                    </a:ext>
                  </a:extLst>
                </p:cNvPr>
                <p:cNvSpPr/>
                <p:nvPr/>
              </p:nvSpPr>
              <p:spPr>
                <a:xfrm>
                  <a:off x="4651601" y="5199816"/>
                  <a:ext cx="71148" cy="41195"/>
                </a:xfrm>
                <a:custGeom>
                  <a:avLst/>
                  <a:gdLst/>
                  <a:ahLst/>
                  <a:cxnLst/>
                  <a:rect l="l" t="t" r="r" b="b"/>
                  <a:pathLst>
                    <a:path w="71148" h="41195" extrusionOk="0">
                      <a:moveTo>
                        <a:pt x="454" y="6834"/>
                      </a:moveTo>
                      <a:lnTo>
                        <a:pt x="59260" y="40839"/>
                      </a:lnTo>
                      <a:cubicBezTo>
                        <a:pt x="60117" y="41315"/>
                        <a:pt x="61159" y="41315"/>
                        <a:pt x="62016" y="40839"/>
                      </a:cubicBezTo>
                      <a:lnTo>
                        <a:pt x="70471" y="35981"/>
                      </a:lnTo>
                      <a:cubicBezTo>
                        <a:pt x="71326" y="35505"/>
                        <a:pt x="71421" y="34742"/>
                        <a:pt x="70471" y="34361"/>
                      </a:cubicBezTo>
                      <a:lnTo>
                        <a:pt x="11759" y="357"/>
                      </a:lnTo>
                      <a:cubicBezTo>
                        <a:pt x="10868" y="-119"/>
                        <a:pt x="9800" y="-119"/>
                        <a:pt x="8909" y="357"/>
                      </a:cubicBezTo>
                      <a:lnTo>
                        <a:pt x="549" y="5215"/>
                      </a:lnTo>
                      <a:cubicBezTo>
                        <a:pt x="-116" y="5691"/>
                        <a:pt x="-211" y="6453"/>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4" name="Google Shape;3977;p38">
                  <a:extLst>
                    <a:ext uri="{FF2B5EF4-FFF2-40B4-BE49-F238E27FC236}">
                      <a16:creationId xmlns:a16="http://schemas.microsoft.com/office/drawing/2014/main" id="{49E6A224-C377-4ADD-976B-DD9A34C4519F}"/>
                    </a:ext>
                  </a:extLst>
                </p:cNvPr>
                <p:cNvSpPr/>
                <p:nvPr/>
              </p:nvSpPr>
              <p:spPr>
                <a:xfrm>
                  <a:off x="4756949" y="5232713"/>
                  <a:ext cx="21210" cy="12299"/>
                </a:xfrm>
                <a:custGeom>
                  <a:avLst/>
                  <a:gdLst/>
                  <a:ahLst/>
                  <a:cxnLst/>
                  <a:rect l="l" t="t" r="r" b="b"/>
                  <a:pathLst>
                    <a:path w="21210" h="12299" extrusionOk="0">
                      <a:moveTo>
                        <a:pt x="464" y="6894"/>
                      </a:moveTo>
                      <a:lnTo>
                        <a:pt x="9299" y="11942"/>
                      </a:lnTo>
                      <a:cubicBezTo>
                        <a:pt x="10190" y="12418"/>
                        <a:pt x="11258" y="12418"/>
                        <a:pt x="12149" y="11942"/>
                      </a:cubicBezTo>
                      <a:lnTo>
                        <a:pt x="20604" y="7084"/>
                      </a:lnTo>
                      <a:cubicBezTo>
                        <a:pt x="21364" y="6608"/>
                        <a:pt x="21459" y="5846"/>
                        <a:pt x="20604" y="5465"/>
                      </a:cubicBezTo>
                      <a:lnTo>
                        <a:pt x="11769" y="321"/>
                      </a:lnTo>
                      <a:cubicBezTo>
                        <a:pt x="10868" y="-107"/>
                        <a:pt x="9821" y="-107"/>
                        <a:pt x="8919" y="321"/>
                      </a:cubicBezTo>
                      <a:lnTo>
                        <a:pt x="464" y="5275"/>
                      </a:lnTo>
                      <a:cubicBezTo>
                        <a:pt x="-106" y="6036"/>
                        <a:pt x="-201" y="6036"/>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5" name="Google Shape;3978;p38">
                  <a:extLst>
                    <a:ext uri="{FF2B5EF4-FFF2-40B4-BE49-F238E27FC236}">
                      <a16:creationId xmlns:a16="http://schemas.microsoft.com/office/drawing/2014/main" id="{086DD355-1E4A-418E-94A3-BB5F43CB4AB7}"/>
                    </a:ext>
                  </a:extLst>
                </p:cNvPr>
                <p:cNvSpPr/>
                <p:nvPr/>
              </p:nvSpPr>
              <p:spPr>
                <a:xfrm>
                  <a:off x="4744433" y="5225534"/>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7120"/>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6" name="Google Shape;3979;p38">
                  <a:extLst>
                    <a:ext uri="{FF2B5EF4-FFF2-40B4-BE49-F238E27FC236}">
                      <a16:creationId xmlns:a16="http://schemas.microsoft.com/office/drawing/2014/main" id="{6D4F6089-A477-49D8-B683-3CDCBB2D7D98}"/>
                    </a:ext>
                  </a:extLst>
                </p:cNvPr>
                <p:cNvSpPr/>
                <p:nvPr/>
              </p:nvSpPr>
              <p:spPr>
                <a:xfrm>
                  <a:off x="4732035" y="5218330"/>
                  <a:ext cx="21424" cy="12263"/>
                </a:xfrm>
                <a:custGeom>
                  <a:avLst/>
                  <a:gdLst/>
                  <a:ahLst/>
                  <a:cxnLst/>
                  <a:rect l="l" t="t" r="r" b="b"/>
                  <a:pathLst>
                    <a:path w="21424" h="12263" extrusionOk="0">
                      <a:moveTo>
                        <a:pt x="677" y="6798"/>
                      </a:moveTo>
                      <a:lnTo>
                        <a:pt x="9513" y="11942"/>
                      </a:lnTo>
                      <a:cubicBezTo>
                        <a:pt x="10414" y="12371"/>
                        <a:pt x="11461" y="12371"/>
                        <a:pt x="12363" y="11942"/>
                      </a:cubicBezTo>
                      <a:lnTo>
                        <a:pt x="20818" y="7084"/>
                      </a:lnTo>
                      <a:cubicBezTo>
                        <a:pt x="21578" y="6608"/>
                        <a:pt x="21673" y="5846"/>
                        <a:pt x="20818" y="5465"/>
                      </a:cubicBezTo>
                      <a:lnTo>
                        <a:pt x="11983" y="322"/>
                      </a:lnTo>
                      <a:cubicBezTo>
                        <a:pt x="11081" y="-107"/>
                        <a:pt x="10034" y="-107"/>
                        <a:pt x="9133" y="322"/>
                      </a:cubicBezTo>
                      <a:lnTo>
                        <a:pt x="677" y="5179"/>
                      </a:lnTo>
                      <a:cubicBezTo>
                        <a:pt x="-178" y="5656"/>
                        <a:pt x="-273" y="6417"/>
                        <a:pt x="677"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7" name="Google Shape;3980;p38">
                  <a:extLst>
                    <a:ext uri="{FF2B5EF4-FFF2-40B4-BE49-F238E27FC236}">
                      <a16:creationId xmlns:a16="http://schemas.microsoft.com/office/drawing/2014/main" id="{46E098EC-6425-4A4B-93FB-13081CB95E21}"/>
                    </a:ext>
                  </a:extLst>
                </p:cNvPr>
                <p:cNvSpPr/>
                <p:nvPr/>
              </p:nvSpPr>
              <p:spPr>
                <a:xfrm>
                  <a:off x="4719447" y="5211091"/>
                  <a:ext cx="21257" cy="12299"/>
                </a:xfrm>
                <a:custGeom>
                  <a:avLst/>
                  <a:gdLst/>
                  <a:ahLst/>
                  <a:cxnLst/>
                  <a:rect l="l" t="t" r="r" b="b"/>
                  <a:pathLst>
                    <a:path w="21257" h="12299" extrusionOk="0">
                      <a:moveTo>
                        <a:pt x="535" y="6798"/>
                      </a:moveTo>
                      <a:lnTo>
                        <a:pt x="9370" y="11942"/>
                      </a:lnTo>
                      <a:cubicBezTo>
                        <a:pt x="10227" y="12418"/>
                        <a:pt x="11268" y="12418"/>
                        <a:pt x="12125" y="11942"/>
                      </a:cubicBezTo>
                      <a:lnTo>
                        <a:pt x="20581" y="7084"/>
                      </a:lnTo>
                      <a:cubicBezTo>
                        <a:pt x="21436" y="6608"/>
                        <a:pt x="21531" y="5941"/>
                        <a:pt x="20581" y="5465"/>
                      </a:cubicBezTo>
                      <a:lnTo>
                        <a:pt x="11745" y="322"/>
                      </a:lnTo>
                      <a:cubicBezTo>
                        <a:pt x="10876" y="-107"/>
                        <a:pt x="9859" y="-107"/>
                        <a:pt x="8990" y="322"/>
                      </a:cubicBezTo>
                      <a:lnTo>
                        <a:pt x="535" y="5179"/>
                      </a:lnTo>
                      <a:cubicBezTo>
                        <a:pt x="-130" y="5656"/>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8" name="Google Shape;3981;p38">
                  <a:extLst>
                    <a:ext uri="{FF2B5EF4-FFF2-40B4-BE49-F238E27FC236}">
                      <a16:creationId xmlns:a16="http://schemas.microsoft.com/office/drawing/2014/main" id="{09295DEC-D462-4A9F-9C9C-7A1004F25BF0}"/>
                    </a:ext>
                  </a:extLst>
                </p:cNvPr>
                <p:cNvSpPr/>
                <p:nvPr/>
              </p:nvSpPr>
              <p:spPr>
                <a:xfrm>
                  <a:off x="4706978" y="5203817"/>
                  <a:ext cx="21210" cy="12299"/>
                </a:xfrm>
                <a:custGeom>
                  <a:avLst/>
                  <a:gdLst/>
                  <a:ahLst/>
                  <a:cxnLst/>
                  <a:rect l="l" t="t" r="r" b="b"/>
                  <a:pathLst>
                    <a:path w="21210" h="12299" extrusionOk="0">
                      <a:moveTo>
                        <a:pt x="464" y="6834"/>
                      </a:moveTo>
                      <a:lnTo>
                        <a:pt x="9299" y="11978"/>
                      </a:lnTo>
                      <a:cubicBezTo>
                        <a:pt x="10201" y="12406"/>
                        <a:pt x="11248" y="12406"/>
                        <a:pt x="12149" y="11978"/>
                      </a:cubicBezTo>
                      <a:lnTo>
                        <a:pt x="20604" y="7025"/>
                      </a:lnTo>
                      <a:cubicBezTo>
                        <a:pt x="21364" y="6548"/>
                        <a:pt x="21459" y="5882"/>
                        <a:pt x="20604" y="5405"/>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9" name="Google Shape;3982;p38">
                  <a:extLst>
                    <a:ext uri="{FF2B5EF4-FFF2-40B4-BE49-F238E27FC236}">
                      <a16:creationId xmlns:a16="http://schemas.microsoft.com/office/drawing/2014/main" id="{D21090CD-0077-4A29-8843-2577EDBC33AF}"/>
                    </a:ext>
                  </a:extLst>
                </p:cNvPr>
                <p:cNvSpPr/>
                <p:nvPr/>
              </p:nvSpPr>
              <p:spPr>
                <a:xfrm>
                  <a:off x="4694711" y="5196578"/>
                  <a:ext cx="20722" cy="12299"/>
                </a:xfrm>
                <a:custGeom>
                  <a:avLst/>
                  <a:gdLst/>
                  <a:ahLst/>
                  <a:cxnLst/>
                  <a:rect l="l" t="t" r="r" b="b"/>
                  <a:pathLst>
                    <a:path w="20722" h="12299" extrusionOk="0">
                      <a:moveTo>
                        <a:pt x="0" y="6834"/>
                      </a:moveTo>
                      <a:lnTo>
                        <a:pt x="8835" y="11978"/>
                      </a:lnTo>
                      <a:cubicBezTo>
                        <a:pt x="9705" y="12406"/>
                        <a:pt x="10721" y="12406"/>
                        <a:pt x="11590" y="11978"/>
                      </a:cubicBezTo>
                      <a:lnTo>
                        <a:pt x="20046" y="7025"/>
                      </a:lnTo>
                      <a:cubicBezTo>
                        <a:pt x="20901" y="6549"/>
                        <a:pt x="20996" y="5882"/>
                        <a:pt x="20046" y="5406"/>
                      </a:cubicBezTo>
                      <a:lnTo>
                        <a:pt x="11210" y="357"/>
                      </a:lnTo>
                      <a:cubicBezTo>
                        <a:pt x="10353" y="-119"/>
                        <a:pt x="9312" y="-119"/>
                        <a:pt x="8455" y="357"/>
                      </a:cubicBezTo>
                      <a:lnTo>
                        <a:pt x="0" y="5215"/>
                      </a:lnTo>
                      <a:cubicBezTo>
                        <a:pt x="0" y="5691"/>
                        <a:pt x="0" y="6453"/>
                        <a:pt x="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0" name="Google Shape;3983;p38">
                  <a:extLst>
                    <a:ext uri="{FF2B5EF4-FFF2-40B4-BE49-F238E27FC236}">
                      <a16:creationId xmlns:a16="http://schemas.microsoft.com/office/drawing/2014/main" id="{645AC5CF-3060-4BF7-B384-BA34F879A1AF}"/>
                    </a:ext>
                  </a:extLst>
                </p:cNvPr>
                <p:cNvSpPr/>
                <p:nvPr/>
              </p:nvSpPr>
              <p:spPr>
                <a:xfrm>
                  <a:off x="4681992" y="5189338"/>
                  <a:ext cx="21210" cy="12299"/>
                </a:xfrm>
                <a:custGeom>
                  <a:avLst/>
                  <a:gdLst/>
                  <a:ahLst/>
                  <a:cxnLst/>
                  <a:rect l="l" t="t" r="r" b="b"/>
                  <a:pathLst>
                    <a:path w="21210" h="12299" extrusionOk="0">
                      <a:moveTo>
                        <a:pt x="464" y="6834"/>
                      </a:moveTo>
                      <a:lnTo>
                        <a:pt x="9299" y="11978"/>
                      </a:lnTo>
                      <a:cubicBezTo>
                        <a:pt x="10201" y="12406"/>
                        <a:pt x="11248" y="12406"/>
                        <a:pt x="12149" y="11978"/>
                      </a:cubicBezTo>
                      <a:lnTo>
                        <a:pt x="20604" y="7025"/>
                      </a:lnTo>
                      <a:cubicBezTo>
                        <a:pt x="21364" y="6549"/>
                        <a:pt x="21459" y="5882"/>
                        <a:pt x="20604" y="5406"/>
                      </a:cubicBezTo>
                      <a:lnTo>
                        <a:pt x="11769" y="357"/>
                      </a:lnTo>
                      <a:cubicBezTo>
                        <a:pt x="10878" y="-119"/>
                        <a:pt x="9810" y="-119"/>
                        <a:pt x="8919" y="357"/>
                      </a:cubicBezTo>
                      <a:lnTo>
                        <a:pt x="464" y="5215"/>
                      </a:lnTo>
                      <a:cubicBezTo>
                        <a:pt x="-106" y="5691"/>
                        <a:pt x="-201" y="6453"/>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1" name="Google Shape;3984;p38">
                  <a:extLst>
                    <a:ext uri="{FF2B5EF4-FFF2-40B4-BE49-F238E27FC236}">
                      <a16:creationId xmlns:a16="http://schemas.microsoft.com/office/drawing/2014/main" id="{662C7F5C-31AE-4C09-B13A-724055098E29}"/>
                    </a:ext>
                  </a:extLst>
                </p:cNvPr>
                <p:cNvSpPr/>
                <p:nvPr/>
              </p:nvSpPr>
              <p:spPr>
                <a:xfrm>
                  <a:off x="4669476" y="5182100"/>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2" name="Google Shape;3985;p38">
                  <a:extLst>
                    <a:ext uri="{FF2B5EF4-FFF2-40B4-BE49-F238E27FC236}">
                      <a16:creationId xmlns:a16="http://schemas.microsoft.com/office/drawing/2014/main" id="{EB63AF75-76BC-4584-9F77-445FCA1FDEFA}"/>
                    </a:ext>
                  </a:extLst>
                </p:cNvPr>
                <p:cNvSpPr/>
                <p:nvPr/>
              </p:nvSpPr>
              <p:spPr>
                <a:xfrm>
                  <a:off x="4656900" y="5174765"/>
                  <a:ext cx="21316" cy="12299"/>
                </a:xfrm>
                <a:custGeom>
                  <a:avLst/>
                  <a:gdLst/>
                  <a:ahLst/>
                  <a:cxnLst/>
                  <a:rect l="l" t="t" r="r" b="b"/>
                  <a:pathLst>
                    <a:path w="21316" h="12299" extrusionOk="0">
                      <a:moveTo>
                        <a:pt x="570" y="6834"/>
                      </a:moveTo>
                      <a:lnTo>
                        <a:pt x="9405" y="11978"/>
                      </a:lnTo>
                      <a:cubicBezTo>
                        <a:pt x="10307" y="12406"/>
                        <a:pt x="11354" y="12406"/>
                        <a:pt x="12255" y="11978"/>
                      </a:cubicBezTo>
                      <a:lnTo>
                        <a:pt x="20711" y="7120"/>
                      </a:lnTo>
                      <a:cubicBezTo>
                        <a:pt x="21471" y="7120"/>
                        <a:pt x="21566" y="5882"/>
                        <a:pt x="20711" y="5501"/>
                      </a:cubicBezTo>
                      <a:lnTo>
                        <a:pt x="11875" y="357"/>
                      </a:lnTo>
                      <a:cubicBezTo>
                        <a:pt x="10984" y="-119"/>
                        <a:pt x="9916" y="-119"/>
                        <a:pt x="9025" y="357"/>
                      </a:cubicBezTo>
                      <a:lnTo>
                        <a:pt x="570" y="5215"/>
                      </a:lnTo>
                      <a:cubicBezTo>
                        <a:pt x="-190" y="5787"/>
                        <a:pt x="-190" y="6834"/>
                        <a:pt x="57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3" name="Google Shape;3986;p38">
                  <a:extLst>
                    <a:ext uri="{FF2B5EF4-FFF2-40B4-BE49-F238E27FC236}">
                      <a16:creationId xmlns:a16="http://schemas.microsoft.com/office/drawing/2014/main" id="{D86DAE14-FD7C-486F-AB94-AE03CF83D3A7}"/>
                    </a:ext>
                  </a:extLst>
                </p:cNvPr>
                <p:cNvSpPr/>
                <p:nvPr/>
              </p:nvSpPr>
              <p:spPr>
                <a:xfrm>
                  <a:off x="4644490" y="5167657"/>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76" y="-107"/>
                        <a:pt x="9859" y="-107"/>
                        <a:pt x="8990" y="322"/>
                      </a:cubicBezTo>
                      <a:lnTo>
                        <a:pt x="535" y="5179"/>
                      </a:lnTo>
                      <a:cubicBezTo>
                        <a:pt x="-130" y="5656"/>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4" name="Google Shape;3987;p38">
                  <a:extLst>
                    <a:ext uri="{FF2B5EF4-FFF2-40B4-BE49-F238E27FC236}">
                      <a16:creationId xmlns:a16="http://schemas.microsoft.com/office/drawing/2014/main" id="{6DE21997-1806-4C27-AFF0-9C9950B95474}"/>
                    </a:ext>
                  </a:extLst>
                </p:cNvPr>
                <p:cNvSpPr/>
                <p:nvPr/>
              </p:nvSpPr>
              <p:spPr>
                <a:xfrm>
                  <a:off x="4632021" y="5160418"/>
                  <a:ext cx="21210" cy="12298"/>
                </a:xfrm>
                <a:custGeom>
                  <a:avLst/>
                  <a:gdLst/>
                  <a:ahLst/>
                  <a:cxnLst/>
                  <a:rect l="l" t="t" r="r" b="b"/>
                  <a:pathLst>
                    <a:path w="21210" h="12298" extrusionOk="0">
                      <a:moveTo>
                        <a:pt x="464" y="6894"/>
                      </a:moveTo>
                      <a:lnTo>
                        <a:pt x="9299" y="11942"/>
                      </a:lnTo>
                      <a:cubicBezTo>
                        <a:pt x="10190" y="12418"/>
                        <a:pt x="11258" y="12418"/>
                        <a:pt x="12149" y="11942"/>
                      </a:cubicBezTo>
                      <a:lnTo>
                        <a:pt x="20604" y="7084"/>
                      </a:lnTo>
                      <a:cubicBezTo>
                        <a:pt x="21364" y="6608"/>
                        <a:pt x="21459" y="5846"/>
                        <a:pt x="20604" y="5465"/>
                      </a:cubicBezTo>
                      <a:lnTo>
                        <a:pt x="11769" y="321"/>
                      </a:lnTo>
                      <a:cubicBezTo>
                        <a:pt x="10868" y="-107"/>
                        <a:pt x="9821" y="-107"/>
                        <a:pt x="8919" y="321"/>
                      </a:cubicBezTo>
                      <a:lnTo>
                        <a:pt x="464" y="5179"/>
                      </a:lnTo>
                      <a:cubicBezTo>
                        <a:pt x="-106" y="5751"/>
                        <a:pt x="-201" y="6417"/>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5" name="Google Shape;3988;p38">
                  <a:extLst>
                    <a:ext uri="{FF2B5EF4-FFF2-40B4-BE49-F238E27FC236}">
                      <a16:creationId xmlns:a16="http://schemas.microsoft.com/office/drawing/2014/main" id="{D60D5963-74DF-47DE-B1BD-EE53E8B16F09}"/>
                    </a:ext>
                  </a:extLst>
                </p:cNvPr>
                <p:cNvSpPr/>
                <p:nvPr/>
              </p:nvSpPr>
              <p:spPr>
                <a:xfrm>
                  <a:off x="4619504" y="5153179"/>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59" y="-107"/>
                        <a:pt x="8990"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6" name="Google Shape;3989;p38">
                  <a:extLst>
                    <a:ext uri="{FF2B5EF4-FFF2-40B4-BE49-F238E27FC236}">
                      <a16:creationId xmlns:a16="http://schemas.microsoft.com/office/drawing/2014/main" id="{3BD97454-06CD-4CD1-8A1E-1F8A7EC8D687}"/>
                    </a:ext>
                  </a:extLst>
                </p:cNvPr>
                <p:cNvSpPr/>
                <p:nvPr/>
              </p:nvSpPr>
              <p:spPr>
                <a:xfrm>
                  <a:off x="4769418" y="5240428"/>
                  <a:ext cx="30663" cy="17728"/>
                </a:xfrm>
                <a:custGeom>
                  <a:avLst/>
                  <a:gdLst/>
                  <a:ahLst/>
                  <a:cxnLst/>
                  <a:rect l="l" t="t" r="r" b="b"/>
                  <a:pathLst>
                    <a:path w="30663" h="17728" extrusionOk="0">
                      <a:moveTo>
                        <a:pt x="535" y="6417"/>
                      </a:moveTo>
                      <a:lnTo>
                        <a:pt x="18775" y="17371"/>
                      </a:lnTo>
                      <a:cubicBezTo>
                        <a:pt x="19667" y="17847"/>
                        <a:pt x="20734" y="17847"/>
                        <a:pt x="21626" y="17371"/>
                      </a:cubicBezTo>
                      <a:lnTo>
                        <a:pt x="29986" y="12513"/>
                      </a:lnTo>
                      <a:cubicBezTo>
                        <a:pt x="30841" y="12037"/>
                        <a:pt x="30936" y="11370"/>
                        <a:pt x="29986" y="10894"/>
                      </a:cubicBezTo>
                      <a:lnTo>
                        <a:pt x="11745" y="321"/>
                      </a:lnTo>
                      <a:cubicBezTo>
                        <a:pt x="10876" y="-107"/>
                        <a:pt x="9860" y="-107"/>
                        <a:pt x="8990" y="321"/>
                      </a:cubicBezTo>
                      <a:lnTo>
                        <a:pt x="535" y="5275"/>
                      </a:lnTo>
                      <a:cubicBezTo>
                        <a:pt x="-130" y="5275"/>
                        <a:pt x="-225" y="5941"/>
                        <a:pt x="535" y="641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7" name="Google Shape;3990;p38">
                  <a:extLst>
                    <a:ext uri="{FF2B5EF4-FFF2-40B4-BE49-F238E27FC236}">
                      <a16:creationId xmlns:a16="http://schemas.microsoft.com/office/drawing/2014/main" id="{DEFE8875-E20D-474C-9AED-827B241E8AC5}"/>
                    </a:ext>
                  </a:extLst>
                </p:cNvPr>
                <p:cNvSpPr/>
                <p:nvPr/>
              </p:nvSpPr>
              <p:spPr>
                <a:xfrm>
                  <a:off x="4751035" y="5243345"/>
                  <a:ext cx="21400" cy="12299"/>
                </a:xfrm>
                <a:custGeom>
                  <a:avLst/>
                  <a:gdLst/>
                  <a:ahLst/>
                  <a:cxnLst/>
                  <a:rect l="l" t="t" r="r" b="b"/>
                  <a:pathLst>
                    <a:path w="21400" h="12299" extrusionOk="0">
                      <a:moveTo>
                        <a:pt x="677" y="6834"/>
                      </a:moveTo>
                      <a:lnTo>
                        <a:pt x="9513" y="11978"/>
                      </a:lnTo>
                      <a:cubicBezTo>
                        <a:pt x="10382" y="12406"/>
                        <a:pt x="11398" y="12406"/>
                        <a:pt x="12268" y="11978"/>
                      </a:cubicBezTo>
                      <a:lnTo>
                        <a:pt x="20723" y="7025"/>
                      </a:lnTo>
                      <a:cubicBezTo>
                        <a:pt x="21578" y="7025"/>
                        <a:pt x="21673" y="5882"/>
                        <a:pt x="20723" y="5405"/>
                      </a:cubicBezTo>
                      <a:lnTo>
                        <a:pt x="11888" y="357"/>
                      </a:lnTo>
                      <a:cubicBezTo>
                        <a:pt x="11031" y="-119"/>
                        <a:pt x="9990" y="-119"/>
                        <a:pt x="9133" y="357"/>
                      </a:cubicBezTo>
                      <a:lnTo>
                        <a:pt x="677" y="4929"/>
                      </a:lnTo>
                      <a:cubicBezTo>
                        <a:pt x="-178" y="5691"/>
                        <a:pt x="-273" y="6453"/>
                        <a:pt x="677"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8" name="Google Shape;3991;p38">
                  <a:extLst>
                    <a:ext uri="{FF2B5EF4-FFF2-40B4-BE49-F238E27FC236}">
                      <a16:creationId xmlns:a16="http://schemas.microsoft.com/office/drawing/2014/main" id="{4E43B0DD-EAF5-4800-8507-EAA525040676}"/>
                    </a:ext>
                  </a:extLst>
                </p:cNvPr>
                <p:cNvSpPr/>
                <p:nvPr/>
              </p:nvSpPr>
              <p:spPr>
                <a:xfrm>
                  <a:off x="4738529" y="5236106"/>
                  <a:ext cx="21200" cy="12299"/>
                </a:xfrm>
                <a:custGeom>
                  <a:avLst/>
                  <a:gdLst/>
                  <a:ahLst/>
                  <a:cxnLst/>
                  <a:rect l="l" t="t" r="r" b="b"/>
                  <a:pathLst>
                    <a:path w="21200" h="12299" extrusionOk="0">
                      <a:moveTo>
                        <a:pt x="454" y="6834"/>
                      </a:moveTo>
                      <a:lnTo>
                        <a:pt x="9289" y="11978"/>
                      </a:lnTo>
                      <a:cubicBezTo>
                        <a:pt x="10191" y="12406"/>
                        <a:pt x="11238" y="12406"/>
                        <a:pt x="12139" y="11978"/>
                      </a:cubicBezTo>
                      <a:lnTo>
                        <a:pt x="20594" y="7025"/>
                      </a:lnTo>
                      <a:cubicBezTo>
                        <a:pt x="21354" y="6549"/>
                        <a:pt x="21449" y="5882"/>
                        <a:pt x="20594" y="5406"/>
                      </a:cubicBezTo>
                      <a:lnTo>
                        <a:pt x="11759" y="357"/>
                      </a:lnTo>
                      <a:cubicBezTo>
                        <a:pt x="10868" y="-119"/>
                        <a:pt x="9800" y="-119"/>
                        <a:pt x="8909" y="357"/>
                      </a:cubicBezTo>
                      <a:lnTo>
                        <a:pt x="549" y="5215"/>
                      </a:lnTo>
                      <a:cubicBezTo>
                        <a:pt x="-116" y="5691"/>
                        <a:pt x="-211" y="6453"/>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9" name="Google Shape;3992;p38">
                  <a:extLst>
                    <a:ext uri="{FF2B5EF4-FFF2-40B4-BE49-F238E27FC236}">
                      <a16:creationId xmlns:a16="http://schemas.microsoft.com/office/drawing/2014/main" id="{D368DDFC-D074-4630-85A4-F603D97C5729}"/>
                    </a:ext>
                  </a:extLst>
                </p:cNvPr>
                <p:cNvSpPr/>
                <p:nvPr/>
              </p:nvSpPr>
              <p:spPr>
                <a:xfrm>
                  <a:off x="4726002" y="5228867"/>
                  <a:ext cx="21257" cy="12299"/>
                </a:xfrm>
                <a:custGeom>
                  <a:avLst/>
                  <a:gdLst/>
                  <a:ahLst/>
                  <a:cxnLst/>
                  <a:rect l="l" t="t" r="r" b="b"/>
                  <a:pathLst>
                    <a:path w="21257" h="12299" extrusionOk="0">
                      <a:moveTo>
                        <a:pt x="535" y="6834"/>
                      </a:moveTo>
                      <a:lnTo>
                        <a:pt x="9370" y="11978"/>
                      </a:lnTo>
                      <a:cubicBezTo>
                        <a:pt x="10239" y="12406"/>
                        <a:pt x="11256" y="12406"/>
                        <a:pt x="12125" y="11978"/>
                      </a:cubicBezTo>
                      <a:lnTo>
                        <a:pt x="20581" y="7120"/>
                      </a:lnTo>
                      <a:cubicBezTo>
                        <a:pt x="21436" y="6548"/>
                        <a:pt x="21531" y="5881"/>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0" name="Google Shape;3993;p38">
                  <a:extLst>
                    <a:ext uri="{FF2B5EF4-FFF2-40B4-BE49-F238E27FC236}">
                      <a16:creationId xmlns:a16="http://schemas.microsoft.com/office/drawing/2014/main" id="{DB50FF37-3926-404A-8A6A-6ADCDDF83DC4}"/>
                    </a:ext>
                  </a:extLst>
                </p:cNvPr>
                <p:cNvSpPr/>
                <p:nvPr/>
              </p:nvSpPr>
              <p:spPr>
                <a:xfrm>
                  <a:off x="4713712" y="5221628"/>
                  <a:ext cx="20781" cy="12299"/>
                </a:xfrm>
                <a:custGeom>
                  <a:avLst/>
                  <a:gdLst/>
                  <a:ahLst/>
                  <a:cxnLst/>
                  <a:rect l="l" t="t" r="r" b="b"/>
                  <a:pathLst>
                    <a:path w="20781" h="12299" extrusionOk="0">
                      <a:moveTo>
                        <a:pt x="0" y="6834"/>
                      </a:moveTo>
                      <a:lnTo>
                        <a:pt x="8835" y="11978"/>
                      </a:lnTo>
                      <a:cubicBezTo>
                        <a:pt x="9737" y="12406"/>
                        <a:pt x="10784" y="12406"/>
                        <a:pt x="11685" y="11978"/>
                      </a:cubicBezTo>
                      <a:lnTo>
                        <a:pt x="20141" y="7120"/>
                      </a:lnTo>
                      <a:cubicBezTo>
                        <a:pt x="20996" y="6644"/>
                        <a:pt x="20996" y="5882"/>
                        <a:pt x="20141" y="5501"/>
                      </a:cubicBezTo>
                      <a:lnTo>
                        <a:pt x="11305" y="357"/>
                      </a:lnTo>
                      <a:cubicBezTo>
                        <a:pt x="10414" y="-119"/>
                        <a:pt x="9346" y="-119"/>
                        <a:pt x="8455" y="357"/>
                      </a:cubicBezTo>
                      <a:lnTo>
                        <a:pt x="95" y="5215"/>
                      </a:lnTo>
                      <a:cubicBezTo>
                        <a:pt x="0" y="5691"/>
                        <a:pt x="0" y="6453"/>
                        <a:pt x="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1" name="Google Shape;3994;p38">
                  <a:extLst>
                    <a:ext uri="{FF2B5EF4-FFF2-40B4-BE49-F238E27FC236}">
                      <a16:creationId xmlns:a16="http://schemas.microsoft.com/office/drawing/2014/main" id="{2B1ECCDA-F5DD-4235-AE26-30E9869978C0}"/>
                    </a:ext>
                  </a:extLst>
                </p:cNvPr>
                <p:cNvSpPr/>
                <p:nvPr/>
              </p:nvSpPr>
              <p:spPr>
                <a:xfrm>
                  <a:off x="4701016" y="5214425"/>
                  <a:ext cx="21257" cy="12299"/>
                </a:xfrm>
                <a:custGeom>
                  <a:avLst/>
                  <a:gdLst/>
                  <a:ahLst/>
                  <a:cxnLst/>
                  <a:rect l="l" t="t" r="r" b="b"/>
                  <a:pathLst>
                    <a:path w="21257" h="12299" extrusionOk="0">
                      <a:moveTo>
                        <a:pt x="535" y="6798"/>
                      </a:moveTo>
                      <a:lnTo>
                        <a:pt x="9370" y="11942"/>
                      </a:lnTo>
                      <a:cubicBezTo>
                        <a:pt x="10261" y="12418"/>
                        <a:pt x="11329" y="12418"/>
                        <a:pt x="12220" y="11942"/>
                      </a:cubicBezTo>
                      <a:lnTo>
                        <a:pt x="20581" y="7084"/>
                      </a:lnTo>
                      <a:cubicBezTo>
                        <a:pt x="21436" y="6608"/>
                        <a:pt x="21531" y="5846"/>
                        <a:pt x="20581" y="5465"/>
                      </a:cubicBezTo>
                      <a:lnTo>
                        <a:pt x="11745" y="322"/>
                      </a:lnTo>
                      <a:cubicBezTo>
                        <a:pt x="10876" y="-107"/>
                        <a:pt x="9859" y="-107"/>
                        <a:pt x="8990" y="322"/>
                      </a:cubicBezTo>
                      <a:lnTo>
                        <a:pt x="535" y="5179"/>
                      </a:lnTo>
                      <a:cubicBezTo>
                        <a:pt x="-130" y="5274"/>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2" name="Google Shape;3995;p38">
                  <a:extLst>
                    <a:ext uri="{FF2B5EF4-FFF2-40B4-BE49-F238E27FC236}">
                      <a16:creationId xmlns:a16="http://schemas.microsoft.com/office/drawing/2014/main" id="{B2EE8AD5-D278-410E-BD07-7F97C9A26E39}"/>
                    </a:ext>
                  </a:extLst>
                </p:cNvPr>
                <p:cNvSpPr/>
                <p:nvPr/>
              </p:nvSpPr>
              <p:spPr>
                <a:xfrm>
                  <a:off x="4688557" y="5207186"/>
                  <a:ext cx="21271" cy="12299"/>
                </a:xfrm>
                <a:custGeom>
                  <a:avLst/>
                  <a:gdLst/>
                  <a:ahLst/>
                  <a:cxnLst/>
                  <a:rect l="l" t="t" r="r" b="b"/>
                  <a:pathLst>
                    <a:path w="21271" h="12299" extrusionOk="0">
                      <a:moveTo>
                        <a:pt x="454" y="6894"/>
                      </a:moveTo>
                      <a:lnTo>
                        <a:pt x="9289" y="11942"/>
                      </a:lnTo>
                      <a:cubicBezTo>
                        <a:pt x="10180" y="12418"/>
                        <a:pt x="11248" y="12418"/>
                        <a:pt x="12139" y="11942"/>
                      </a:cubicBezTo>
                      <a:lnTo>
                        <a:pt x="20594" y="7084"/>
                      </a:lnTo>
                      <a:cubicBezTo>
                        <a:pt x="21449" y="6608"/>
                        <a:pt x="21544" y="5846"/>
                        <a:pt x="20594" y="5465"/>
                      </a:cubicBezTo>
                      <a:lnTo>
                        <a:pt x="11759" y="322"/>
                      </a:lnTo>
                      <a:cubicBezTo>
                        <a:pt x="10858" y="-107"/>
                        <a:pt x="9811" y="-107"/>
                        <a:pt x="8909" y="322"/>
                      </a:cubicBezTo>
                      <a:lnTo>
                        <a:pt x="549" y="5274"/>
                      </a:lnTo>
                      <a:cubicBezTo>
                        <a:pt x="-116" y="5751"/>
                        <a:pt x="-211" y="6417"/>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3" name="Google Shape;3996;p38">
                  <a:extLst>
                    <a:ext uri="{FF2B5EF4-FFF2-40B4-BE49-F238E27FC236}">
                      <a16:creationId xmlns:a16="http://schemas.microsoft.com/office/drawing/2014/main" id="{11639AF5-4F88-42C3-970D-F2D31238471C}"/>
                    </a:ext>
                  </a:extLst>
                </p:cNvPr>
                <p:cNvSpPr/>
                <p:nvPr/>
              </p:nvSpPr>
              <p:spPr>
                <a:xfrm>
                  <a:off x="4675924" y="5199947"/>
                  <a:ext cx="21364" cy="12299"/>
                </a:xfrm>
                <a:custGeom>
                  <a:avLst/>
                  <a:gdLst/>
                  <a:ahLst/>
                  <a:cxnLst/>
                  <a:rect l="l" t="t" r="r" b="b"/>
                  <a:pathLst>
                    <a:path w="21364" h="12299" extrusionOk="0">
                      <a:moveTo>
                        <a:pt x="641" y="6894"/>
                      </a:moveTo>
                      <a:lnTo>
                        <a:pt x="9477" y="11942"/>
                      </a:lnTo>
                      <a:cubicBezTo>
                        <a:pt x="10368" y="12418"/>
                        <a:pt x="11435" y="12418"/>
                        <a:pt x="12327" y="11942"/>
                      </a:cubicBezTo>
                      <a:lnTo>
                        <a:pt x="20687" y="7084"/>
                      </a:lnTo>
                      <a:cubicBezTo>
                        <a:pt x="21542" y="6608"/>
                        <a:pt x="21637" y="5846"/>
                        <a:pt x="20687" y="5465"/>
                      </a:cubicBezTo>
                      <a:lnTo>
                        <a:pt x="11852" y="321"/>
                      </a:lnTo>
                      <a:cubicBezTo>
                        <a:pt x="10982" y="-107"/>
                        <a:pt x="9966" y="-107"/>
                        <a:pt x="9096" y="321"/>
                      </a:cubicBezTo>
                      <a:lnTo>
                        <a:pt x="641" y="5275"/>
                      </a:lnTo>
                      <a:cubicBezTo>
                        <a:pt x="-214" y="5751"/>
                        <a:pt x="-214" y="6417"/>
                        <a:pt x="641"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4" name="Google Shape;3997;p38">
                  <a:extLst>
                    <a:ext uri="{FF2B5EF4-FFF2-40B4-BE49-F238E27FC236}">
                      <a16:creationId xmlns:a16="http://schemas.microsoft.com/office/drawing/2014/main" id="{27098D55-E61E-4887-A2BE-B2745CF5DF09}"/>
                    </a:ext>
                  </a:extLst>
                </p:cNvPr>
                <p:cNvSpPr/>
                <p:nvPr/>
              </p:nvSpPr>
              <p:spPr>
                <a:xfrm>
                  <a:off x="4663585" y="5192708"/>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44" y="-107"/>
                        <a:pt x="9797" y="-107"/>
                        <a:pt x="8895"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5" name="Google Shape;3998;p38">
                  <a:extLst>
                    <a:ext uri="{FF2B5EF4-FFF2-40B4-BE49-F238E27FC236}">
                      <a16:creationId xmlns:a16="http://schemas.microsoft.com/office/drawing/2014/main" id="{0C5161EF-53EA-451D-BD33-D13EA261372D}"/>
                    </a:ext>
                  </a:extLst>
                </p:cNvPr>
                <p:cNvSpPr/>
                <p:nvPr/>
              </p:nvSpPr>
              <p:spPr>
                <a:xfrm>
                  <a:off x="4651034" y="5185529"/>
                  <a:ext cx="21269" cy="12299"/>
                </a:xfrm>
                <a:custGeom>
                  <a:avLst/>
                  <a:gdLst/>
                  <a:ahLst/>
                  <a:cxnLst/>
                  <a:rect l="l" t="t" r="r" b="b"/>
                  <a:pathLst>
                    <a:path w="21269" h="12299" extrusionOk="0">
                      <a:moveTo>
                        <a:pt x="546" y="6834"/>
                      </a:moveTo>
                      <a:lnTo>
                        <a:pt x="9381" y="11978"/>
                      </a:lnTo>
                      <a:cubicBezTo>
                        <a:pt x="10283" y="12406"/>
                        <a:pt x="11330" y="12406"/>
                        <a:pt x="12232" y="11978"/>
                      </a:cubicBezTo>
                      <a:lnTo>
                        <a:pt x="20592" y="7120"/>
                      </a:lnTo>
                      <a:cubicBezTo>
                        <a:pt x="21447" y="6644"/>
                        <a:pt x="21542" y="5882"/>
                        <a:pt x="20592" y="5501"/>
                      </a:cubicBezTo>
                      <a:lnTo>
                        <a:pt x="11757" y="357"/>
                      </a:lnTo>
                      <a:cubicBezTo>
                        <a:pt x="10865" y="-119"/>
                        <a:pt x="9798" y="-119"/>
                        <a:pt x="8906" y="357"/>
                      </a:cubicBezTo>
                      <a:lnTo>
                        <a:pt x="451" y="5215"/>
                      </a:lnTo>
                      <a:cubicBezTo>
                        <a:pt x="-119" y="5596"/>
                        <a:pt x="-214" y="6358"/>
                        <a:pt x="546"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6" name="Google Shape;3999;p38">
                  <a:extLst>
                    <a:ext uri="{FF2B5EF4-FFF2-40B4-BE49-F238E27FC236}">
                      <a16:creationId xmlns:a16="http://schemas.microsoft.com/office/drawing/2014/main" id="{892E09ED-4FBE-4BB4-92C6-44648BB13E9E}"/>
                    </a:ext>
                  </a:extLst>
                </p:cNvPr>
                <p:cNvSpPr/>
                <p:nvPr/>
              </p:nvSpPr>
              <p:spPr>
                <a:xfrm>
                  <a:off x="4638600" y="5178325"/>
                  <a:ext cx="21257" cy="12263"/>
                </a:xfrm>
                <a:custGeom>
                  <a:avLst/>
                  <a:gdLst/>
                  <a:ahLst/>
                  <a:cxnLst/>
                  <a:rect l="l" t="t" r="r" b="b"/>
                  <a:pathLst>
                    <a:path w="21257" h="12263" extrusionOk="0">
                      <a:moveTo>
                        <a:pt x="535" y="6798"/>
                      </a:moveTo>
                      <a:lnTo>
                        <a:pt x="9370" y="11942"/>
                      </a:lnTo>
                      <a:cubicBezTo>
                        <a:pt x="10240" y="12371"/>
                        <a:pt x="11256" y="12371"/>
                        <a:pt x="12125" y="11942"/>
                      </a:cubicBezTo>
                      <a:lnTo>
                        <a:pt x="20581" y="7084"/>
                      </a:lnTo>
                      <a:cubicBezTo>
                        <a:pt x="21436" y="6608"/>
                        <a:pt x="21531" y="5846"/>
                        <a:pt x="20581" y="5465"/>
                      </a:cubicBezTo>
                      <a:lnTo>
                        <a:pt x="11745" y="322"/>
                      </a:lnTo>
                      <a:cubicBezTo>
                        <a:pt x="10844" y="-107"/>
                        <a:pt x="9797" y="-107"/>
                        <a:pt x="8895" y="322"/>
                      </a:cubicBezTo>
                      <a:lnTo>
                        <a:pt x="535" y="5179"/>
                      </a:lnTo>
                      <a:cubicBezTo>
                        <a:pt x="-130" y="5656"/>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7" name="Google Shape;4000;p38">
                  <a:extLst>
                    <a:ext uri="{FF2B5EF4-FFF2-40B4-BE49-F238E27FC236}">
                      <a16:creationId xmlns:a16="http://schemas.microsoft.com/office/drawing/2014/main" id="{84719F78-6C18-4098-805E-8F9B2DDE7811}"/>
                    </a:ext>
                  </a:extLst>
                </p:cNvPr>
                <p:cNvSpPr/>
                <p:nvPr/>
              </p:nvSpPr>
              <p:spPr>
                <a:xfrm>
                  <a:off x="4626083" y="5171051"/>
                  <a:ext cx="21234" cy="12299"/>
                </a:xfrm>
                <a:custGeom>
                  <a:avLst/>
                  <a:gdLst/>
                  <a:ahLst/>
                  <a:cxnLst/>
                  <a:rect l="l" t="t" r="r" b="b"/>
                  <a:pathLst>
                    <a:path w="21234" h="12299" extrusionOk="0">
                      <a:moveTo>
                        <a:pt x="511" y="6834"/>
                      </a:moveTo>
                      <a:lnTo>
                        <a:pt x="9347" y="11978"/>
                      </a:lnTo>
                      <a:cubicBezTo>
                        <a:pt x="10248" y="12406"/>
                        <a:pt x="11295" y="12406"/>
                        <a:pt x="12197" y="11978"/>
                      </a:cubicBezTo>
                      <a:lnTo>
                        <a:pt x="20557" y="7025"/>
                      </a:lnTo>
                      <a:cubicBezTo>
                        <a:pt x="21412" y="6548"/>
                        <a:pt x="21507" y="5882"/>
                        <a:pt x="20557" y="5405"/>
                      </a:cubicBezTo>
                      <a:lnTo>
                        <a:pt x="11722" y="357"/>
                      </a:lnTo>
                      <a:cubicBezTo>
                        <a:pt x="10831" y="-119"/>
                        <a:pt x="9763" y="-119"/>
                        <a:pt x="8872" y="357"/>
                      </a:cubicBezTo>
                      <a:lnTo>
                        <a:pt x="416" y="5215"/>
                      </a:lnTo>
                      <a:cubicBezTo>
                        <a:pt x="-154" y="5691"/>
                        <a:pt x="-154" y="6453"/>
                        <a:pt x="511"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8" name="Google Shape;4001;p38">
                  <a:extLst>
                    <a:ext uri="{FF2B5EF4-FFF2-40B4-BE49-F238E27FC236}">
                      <a16:creationId xmlns:a16="http://schemas.microsoft.com/office/drawing/2014/main" id="{88C24831-5EBF-4086-A8D0-74A7934185C2}"/>
                    </a:ext>
                  </a:extLst>
                </p:cNvPr>
                <p:cNvSpPr/>
                <p:nvPr/>
              </p:nvSpPr>
              <p:spPr>
                <a:xfrm>
                  <a:off x="4598129" y="5154858"/>
                  <a:ext cx="36743" cy="21252"/>
                </a:xfrm>
                <a:custGeom>
                  <a:avLst/>
                  <a:gdLst/>
                  <a:ahLst/>
                  <a:cxnLst/>
                  <a:rect l="l" t="t" r="r" b="b"/>
                  <a:pathLst>
                    <a:path w="36743" h="21252" extrusionOk="0">
                      <a:moveTo>
                        <a:pt x="535" y="6834"/>
                      </a:moveTo>
                      <a:lnTo>
                        <a:pt x="24856" y="20931"/>
                      </a:lnTo>
                      <a:cubicBezTo>
                        <a:pt x="25725" y="21360"/>
                        <a:pt x="26741" y="21360"/>
                        <a:pt x="27611" y="20931"/>
                      </a:cubicBezTo>
                      <a:lnTo>
                        <a:pt x="36066" y="15978"/>
                      </a:lnTo>
                      <a:cubicBezTo>
                        <a:pt x="36921" y="15502"/>
                        <a:pt x="37016" y="14835"/>
                        <a:pt x="36066" y="14359"/>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9" name="Google Shape;4002;p38">
                  <a:extLst>
                    <a:ext uri="{FF2B5EF4-FFF2-40B4-BE49-F238E27FC236}">
                      <a16:creationId xmlns:a16="http://schemas.microsoft.com/office/drawing/2014/main" id="{E4B4752A-BCC5-42D1-8D13-0A1738666962}"/>
                    </a:ext>
                  </a:extLst>
                </p:cNvPr>
                <p:cNvSpPr/>
                <p:nvPr/>
              </p:nvSpPr>
              <p:spPr>
                <a:xfrm>
                  <a:off x="4763493" y="5250906"/>
                  <a:ext cx="24428" cy="14204"/>
                </a:xfrm>
                <a:custGeom>
                  <a:avLst/>
                  <a:gdLst/>
                  <a:ahLst/>
                  <a:cxnLst/>
                  <a:rect l="l" t="t" r="r" b="b"/>
                  <a:pathLst>
                    <a:path w="24428" h="14204" extrusionOk="0">
                      <a:moveTo>
                        <a:pt x="475" y="6894"/>
                      </a:moveTo>
                      <a:lnTo>
                        <a:pt x="12540" y="13847"/>
                      </a:lnTo>
                      <a:cubicBezTo>
                        <a:pt x="13431" y="14323"/>
                        <a:pt x="14499" y="14323"/>
                        <a:pt x="15390" y="13847"/>
                      </a:cubicBezTo>
                      <a:lnTo>
                        <a:pt x="23751" y="8989"/>
                      </a:lnTo>
                      <a:cubicBezTo>
                        <a:pt x="24606" y="8513"/>
                        <a:pt x="24701" y="7751"/>
                        <a:pt x="23751" y="7370"/>
                      </a:cubicBezTo>
                      <a:lnTo>
                        <a:pt x="11685" y="321"/>
                      </a:lnTo>
                      <a:cubicBezTo>
                        <a:pt x="10784" y="-107"/>
                        <a:pt x="9737" y="-107"/>
                        <a:pt x="8835" y="321"/>
                      </a:cubicBezTo>
                      <a:lnTo>
                        <a:pt x="380" y="5179"/>
                      </a:lnTo>
                      <a:cubicBezTo>
                        <a:pt x="-95" y="5370"/>
                        <a:pt x="-190" y="6132"/>
                        <a:pt x="47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452" name="Google Shape;4003;p38">
                <a:extLst>
                  <a:ext uri="{FF2B5EF4-FFF2-40B4-BE49-F238E27FC236}">
                    <a16:creationId xmlns:a16="http://schemas.microsoft.com/office/drawing/2014/main" id="{247281EB-C262-4CD0-B3BB-63FCAD6F2553}"/>
                  </a:ext>
                </a:extLst>
              </p:cNvPr>
              <p:cNvGrpSpPr/>
              <p:nvPr/>
            </p:nvGrpSpPr>
            <p:grpSpPr>
              <a:xfrm>
                <a:off x="4655095" y="4952197"/>
                <a:ext cx="207390" cy="280361"/>
                <a:chOff x="4655095" y="4952197"/>
                <a:chExt cx="207390" cy="280361"/>
              </a:xfrm>
            </p:grpSpPr>
            <p:grpSp>
              <p:nvGrpSpPr>
                <p:cNvPr id="453" name="Google Shape;4004;p38">
                  <a:extLst>
                    <a:ext uri="{FF2B5EF4-FFF2-40B4-BE49-F238E27FC236}">
                      <a16:creationId xmlns:a16="http://schemas.microsoft.com/office/drawing/2014/main" id="{DEF12075-1AA0-48F5-9756-C9FBB1312B50}"/>
                    </a:ext>
                  </a:extLst>
                </p:cNvPr>
                <p:cNvGrpSpPr/>
                <p:nvPr/>
              </p:nvGrpSpPr>
              <p:grpSpPr>
                <a:xfrm>
                  <a:off x="4655095" y="4952197"/>
                  <a:ext cx="207390" cy="280361"/>
                  <a:chOff x="4655095" y="4952197"/>
                  <a:chExt cx="207390" cy="280361"/>
                </a:xfrm>
              </p:grpSpPr>
              <p:sp>
                <p:nvSpPr>
                  <p:cNvPr id="457" name="Google Shape;4005;p38">
                    <a:extLst>
                      <a:ext uri="{FF2B5EF4-FFF2-40B4-BE49-F238E27FC236}">
                        <a16:creationId xmlns:a16="http://schemas.microsoft.com/office/drawing/2014/main" id="{DCB36B3C-AC0B-4765-8222-4F2D962ED6EF}"/>
                      </a:ext>
                    </a:extLst>
                  </p:cNvPr>
                  <p:cNvSpPr/>
                  <p:nvPr/>
                </p:nvSpPr>
                <p:spPr>
                  <a:xfrm>
                    <a:off x="4655095" y="4952197"/>
                    <a:ext cx="207390" cy="280361"/>
                  </a:xfrm>
                  <a:custGeom>
                    <a:avLst/>
                    <a:gdLst/>
                    <a:ahLst/>
                    <a:cxnLst/>
                    <a:rect l="l" t="t" r="r" b="b"/>
                    <a:pathLst>
                      <a:path w="207390" h="280361" extrusionOk="0">
                        <a:moveTo>
                          <a:pt x="200455" y="280361"/>
                        </a:moveTo>
                        <a:lnTo>
                          <a:pt x="200455" y="280361"/>
                        </a:lnTo>
                        <a:lnTo>
                          <a:pt x="0" y="164251"/>
                        </a:lnTo>
                        <a:lnTo>
                          <a:pt x="0" y="6232"/>
                        </a:lnTo>
                        <a:lnTo>
                          <a:pt x="1520" y="2612"/>
                        </a:lnTo>
                        <a:lnTo>
                          <a:pt x="3230" y="1850"/>
                        </a:lnTo>
                        <a:lnTo>
                          <a:pt x="3230" y="1850"/>
                        </a:lnTo>
                        <a:cubicBezTo>
                          <a:pt x="7492" y="-617"/>
                          <a:pt x="12744" y="-617"/>
                          <a:pt x="17005" y="1850"/>
                        </a:cubicBezTo>
                        <a:lnTo>
                          <a:pt x="200455" y="108054"/>
                        </a:lnTo>
                        <a:cubicBezTo>
                          <a:pt x="204734" y="110530"/>
                          <a:pt x="207375" y="115102"/>
                          <a:pt x="207391" y="120055"/>
                        </a:cubicBezTo>
                        <a:lnTo>
                          <a:pt x="207391" y="268360"/>
                        </a:lnTo>
                        <a:cubicBezTo>
                          <a:pt x="206156" y="275980"/>
                          <a:pt x="204731" y="277885"/>
                          <a:pt x="200455" y="280361"/>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8" name="Google Shape;4006;p38">
                    <a:extLst>
                      <a:ext uri="{FF2B5EF4-FFF2-40B4-BE49-F238E27FC236}">
                        <a16:creationId xmlns:a16="http://schemas.microsoft.com/office/drawing/2014/main" id="{5E361B0A-23C6-4389-B4FE-AFFE44E55426}"/>
                      </a:ext>
                    </a:extLst>
                  </p:cNvPr>
                  <p:cNvSpPr/>
                  <p:nvPr/>
                </p:nvSpPr>
                <p:spPr>
                  <a:xfrm>
                    <a:off x="4655095" y="4952197"/>
                    <a:ext cx="205775" cy="127104"/>
                  </a:xfrm>
                  <a:custGeom>
                    <a:avLst/>
                    <a:gdLst/>
                    <a:ahLst/>
                    <a:cxnLst/>
                    <a:rect l="l" t="t" r="r" b="b"/>
                    <a:pathLst>
                      <a:path w="205775" h="127104" extrusionOk="0">
                        <a:moveTo>
                          <a:pt x="182120" y="127104"/>
                        </a:moveTo>
                        <a:lnTo>
                          <a:pt x="0" y="11470"/>
                        </a:lnTo>
                        <a:lnTo>
                          <a:pt x="0" y="6232"/>
                        </a:lnTo>
                        <a:lnTo>
                          <a:pt x="1520" y="2612"/>
                        </a:lnTo>
                        <a:lnTo>
                          <a:pt x="3230" y="1850"/>
                        </a:lnTo>
                        <a:cubicBezTo>
                          <a:pt x="7492" y="-617"/>
                          <a:pt x="12744" y="-617"/>
                          <a:pt x="17005" y="1850"/>
                        </a:cubicBezTo>
                        <a:lnTo>
                          <a:pt x="200455" y="108054"/>
                        </a:lnTo>
                        <a:cubicBezTo>
                          <a:pt x="202698" y="109330"/>
                          <a:pt x="204541" y="111216"/>
                          <a:pt x="205776" y="11348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9" name="Google Shape;4007;p38">
                    <a:extLst>
                      <a:ext uri="{FF2B5EF4-FFF2-40B4-BE49-F238E27FC236}">
                        <a16:creationId xmlns:a16="http://schemas.microsoft.com/office/drawing/2014/main" id="{390019D7-8C7F-41F5-9730-05E535B3033D}"/>
                      </a:ext>
                    </a:extLst>
                  </p:cNvPr>
                  <p:cNvSpPr/>
                  <p:nvPr/>
                </p:nvSpPr>
                <p:spPr>
                  <a:xfrm>
                    <a:off x="4655095" y="4954417"/>
                    <a:ext cx="200455" cy="278140"/>
                  </a:xfrm>
                  <a:custGeom>
                    <a:avLst/>
                    <a:gdLst/>
                    <a:ahLst/>
                    <a:cxnLst/>
                    <a:rect l="l" t="t" r="r" b="b"/>
                    <a:pathLst>
                      <a:path w="200455" h="278140" extrusionOk="0">
                        <a:moveTo>
                          <a:pt x="4655" y="392"/>
                        </a:moveTo>
                        <a:lnTo>
                          <a:pt x="197130" y="111834"/>
                        </a:lnTo>
                        <a:cubicBezTo>
                          <a:pt x="199185" y="113044"/>
                          <a:pt x="200449" y="115254"/>
                          <a:pt x="200455" y="117645"/>
                        </a:cubicBezTo>
                        <a:lnTo>
                          <a:pt x="200455" y="278141"/>
                        </a:lnTo>
                        <a:lnTo>
                          <a:pt x="0" y="162031"/>
                        </a:lnTo>
                        <a:lnTo>
                          <a:pt x="0" y="3059"/>
                        </a:lnTo>
                        <a:cubicBezTo>
                          <a:pt x="45" y="1325"/>
                          <a:pt x="1485" y="-46"/>
                          <a:pt x="3215" y="1"/>
                        </a:cubicBezTo>
                        <a:cubicBezTo>
                          <a:pt x="3720" y="11"/>
                          <a:pt x="4213" y="144"/>
                          <a:pt x="4655" y="392"/>
                        </a:cubicBezTo>
                        <a:close/>
                      </a:path>
                    </a:pathLst>
                  </a:custGeom>
                  <a:solidFill>
                    <a:srgbClr val="DCE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0" name="Google Shape;4008;p38">
                    <a:extLst>
                      <a:ext uri="{FF2B5EF4-FFF2-40B4-BE49-F238E27FC236}">
                        <a16:creationId xmlns:a16="http://schemas.microsoft.com/office/drawing/2014/main" id="{83E89510-8DB4-4FD3-9929-DEE13B8E6DF1}"/>
                      </a:ext>
                    </a:extLst>
                  </p:cNvPr>
                  <p:cNvSpPr/>
                  <p:nvPr/>
                </p:nvSpPr>
                <p:spPr>
                  <a:xfrm>
                    <a:off x="4655095" y="4954417"/>
                    <a:ext cx="200455" cy="278140"/>
                  </a:xfrm>
                  <a:custGeom>
                    <a:avLst/>
                    <a:gdLst/>
                    <a:ahLst/>
                    <a:cxnLst/>
                    <a:rect l="l" t="t" r="r" b="b"/>
                    <a:pathLst>
                      <a:path w="200455" h="278140" extrusionOk="0">
                        <a:moveTo>
                          <a:pt x="4655" y="392"/>
                        </a:moveTo>
                        <a:lnTo>
                          <a:pt x="197130" y="111834"/>
                        </a:lnTo>
                        <a:cubicBezTo>
                          <a:pt x="199185" y="113044"/>
                          <a:pt x="200449" y="115254"/>
                          <a:pt x="200455" y="117645"/>
                        </a:cubicBezTo>
                        <a:lnTo>
                          <a:pt x="200455" y="278141"/>
                        </a:lnTo>
                        <a:lnTo>
                          <a:pt x="0" y="162031"/>
                        </a:lnTo>
                        <a:lnTo>
                          <a:pt x="0" y="3059"/>
                        </a:lnTo>
                        <a:cubicBezTo>
                          <a:pt x="45" y="1325"/>
                          <a:pt x="1485" y="-46"/>
                          <a:pt x="3215" y="1"/>
                        </a:cubicBezTo>
                        <a:cubicBezTo>
                          <a:pt x="3720" y="11"/>
                          <a:pt x="4213" y="144"/>
                          <a:pt x="4655" y="39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1" name="Google Shape;4009;p38">
                    <a:extLst>
                      <a:ext uri="{FF2B5EF4-FFF2-40B4-BE49-F238E27FC236}">
                        <a16:creationId xmlns:a16="http://schemas.microsoft.com/office/drawing/2014/main" id="{DB4A79BB-FB35-4762-BFD3-4931E0B0FCCD}"/>
                      </a:ext>
                    </a:extLst>
                  </p:cNvPr>
                  <p:cNvSpPr/>
                  <p:nvPr/>
                </p:nvSpPr>
                <p:spPr>
                  <a:xfrm>
                    <a:off x="4655095" y="5110733"/>
                    <a:ext cx="200455" cy="121824"/>
                  </a:xfrm>
                  <a:custGeom>
                    <a:avLst/>
                    <a:gdLst/>
                    <a:ahLst/>
                    <a:cxnLst/>
                    <a:rect l="l" t="t" r="r" b="b"/>
                    <a:pathLst>
                      <a:path w="200455" h="121824" extrusionOk="0">
                        <a:moveTo>
                          <a:pt x="200455" y="121825"/>
                        </a:moveTo>
                        <a:lnTo>
                          <a:pt x="200455" y="116014"/>
                        </a:lnTo>
                        <a:lnTo>
                          <a:pt x="0" y="0"/>
                        </a:lnTo>
                        <a:lnTo>
                          <a:pt x="0" y="5715"/>
                        </a:lnTo>
                        <a:lnTo>
                          <a:pt x="200455" y="121825"/>
                        </a:lnTo>
                        <a:close/>
                      </a:path>
                    </a:pathLst>
                  </a:custGeom>
                  <a:solidFill>
                    <a:srgbClr val="DBDBD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454" name="Google Shape;4010;p38">
                  <a:extLst>
                    <a:ext uri="{FF2B5EF4-FFF2-40B4-BE49-F238E27FC236}">
                      <a16:creationId xmlns:a16="http://schemas.microsoft.com/office/drawing/2014/main" id="{039C8325-9E1C-4207-A013-F283B0315AD3}"/>
                    </a:ext>
                  </a:extLst>
                </p:cNvPr>
                <p:cNvSpPr/>
                <p:nvPr/>
              </p:nvSpPr>
              <p:spPr>
                <a:xfrm>
                  <a:off x="4660320" y="4963096"/>
                  <a:ext cx="2375" cy="144970"/>
                </a:xfrm>
                <a:custGeom>
                  <a:avLst/>
                  <a:gdLst/>
                  <a:ahLst/>
                  <a:cxnLst/>
                  <a:rect l="l" t="t" r="r" b="b"/>
                  <a:pathLst>
                    <a:path w="2375" h="144970" extrusionOk="0">
                      <a:moveTo>
                        <a:pt x="0" y="144971"/>
                      </a:moveTo>
                      <a:lnTo>
                        <a:pt x="0" y="0"/>
                      </a:lnTo>
                      <a:lnTo>
                        <a:pt x="2375" y="1429"/>
                      </a:lnTo>
                      <a:lnTo>
                        <a:pt x="2375" y="143732"/>
                      </a:lnTo>
                      <a:lnTo>
                        <a:pt x="0" y="144971"/>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5" name="Google Shape;4011;p38">
                  <a:extLst>
                    <a:ext uri="{FF2B5EF4-FFF2-40B4-BE49-F238E27FC236}">
                      <a16:creationId xmlns:a16="http://schemas.microsoft.com/office/drawing/2014/main" id="{F17B7825-47FC-45C8-B74A-004C4E0E75BB}"/>
                    </a:ext>
                  </a:extLst>
                </p:cNvPr>
                <p:cNvSpPr/>
                <p:nvPr/>
              </p:nvSpPr>
              <p:spPr>
                <a:xfrm>
                  <a:off x="4662695" y="4964525"/>
                  <a:ext cx="186490" cy="249936"/>
                </a:xfrm>
                <a:custGeom>
                  <a:avLst/>
                  <a:gdLst/>
                  <a:ahLst/>
                  <a:cxnLst/>
                  <a:rect l="l" t="t" r="r" b="b"/>
                  <a:pathLst>
                    <a:path w="186490" h="249936" extrusionOk="0">
                      <a:moveTo>
                        <a:pt x="0" y="0"/>
                      </a:moveTo>
                      <a:lnTo>
                        <a:pt x="0" y="142304"/>
                      </a:lnTo>
                      <a:lnTo>
                        <a:pt x="186490" y="249936"/>
                      </a:lnTo>
                      <a:lnTo>
                        <a:pt x="186490" y="107918"/>
                      </a:ln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6" name="Google Shape;4012;p38">
                  <a:extLst>
                    <a:ext uri="{FF2B5EF4-FFF2-40B4-BE49-F238E27FC236}">
                      <a16:creationId xmlns:a16="http://schemas.microsoft.com/office/drawing/2014/main" id="{E56853F9-303D-440E-AACF-97EFB05F02BF}"/>
                    </a:ext>
                  </a:extLst>
                </p:cNvPr>
                <p:cNvSpPr/>
                <p:nvPr/>
              </p:nvSpPr>
              <p:spPr>
                <a:xfrm>
                  <a:off x="4660320" y="5106828"/>
                  <a:ext cx="188865" cy="110490"/>
                </a:xfrm>
                <a:custGeom>
                  <a:avLst/>
                  <a:gdLst/>
                  <a:ahLst/>
                  <a:cxnLst/>
                  <a:rect l="l" t="t" r="r" b="b"/>
                  <a:pathLst>
                    <a:path w="188865" h="110490" extrusionOk="0">
                      <a:moveTo>
                        <a:pt x="0" y="1238"/>
                      </a:moveTo>
                      <a:lnTo>
                        <a:pt x="188865" y="110490"/>
                      </a:lnTo>
                      <a:lnTo>
                        <a:pt x="188865" y="107633"/>
                      </a:lnTo>
                      <a:lnTo>
                        <a:pt x="2375" y="0"/>
                      </a:lnTo>
                      <a:lnTo>
                        <a:pt x="0" y="1238"/>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sp>
          <p:nvSpPr>
            <p:cNvPr id="416" name="Google Shape;4013;p38">
              <a:extLst>
                <a:ext uri="{FF2B5EF4-FFF2-40B4-BE49-F238E27FC236}">
                  <a16:creationId xmlns:a16="http://schemas.microsoft.com/office/drawing/2014/main" id="{D4072E3F-E395-44F4-AE32-705A26DD924F}"/>
                </a:ext>
              </a:extLst>
            </p:cNvPr>
            <p:cNvSpPr/>
            <p:nvPr/>
          </p:nvSpPr>
          <p:spPr>
            <a:xfrm>
              <a:off x="2270876" y="3943763"/>
              <a:ext cx="260754" cy="432930"/>
            </a:xfrm>
            <a:custGeom>
              <a:avLst/>
              <a:gdLst/>
              <a:ahLst/>
              <a:cxnLst/>
              <a:rect l="l" t="t" r="r" b="b"/>
              <a:pathLst>
                <a:path w="260754" h="432930" extrusionOk="0">
                  <a:moveTo>
                    <a:pt x="89949" y="4025"/>
                  </a:moveTo>
                  <a:cubicBezTo>
                    <a:pt x="85198" y="15931"/>
                    <a:pt x="97264" y="30504"/>
                    <a:pt x="129565" y="40696"/>
                  </a:cubicBezTo>
                  <a:cubicBezTo>
                    <a:pt x="161866" y="50888"/>
                    <a:pt x="164811" y="37839"/>
                    <a:pt x="164811" y="37839"/>
                  </a:cubicBezTo>
                  <a:cubicBezTo>
                    <a:pt x="186348" y="47478"/>
                    <a:pt x="207342" y="58289"/>
                    <a:pt x="227702" y="70224"/>
                  </a:cubicBezTo>
                  <a:cubicBezTo>
                    <a:pt x="246703" y="83844"/>
                    <a:pt x="255633" y="123183"/>
                    <a:pt x="258293" y="189667"/>
                  </a:cubicBezTo>
                  <a:cubicBezTo>
                    <a:pt x="261333" y="266534"/>
                    <a:pt x="261523" y="380167"/>
                    <a:pt x="259053" y="400265"/>
                  </a:cubicBezTo>
                  <a:cubicBezTo>
                    <a:pt x="259053" y="400265"/>
                    <a:pt x="222762" y="436460"/>
                    <a:pt x="176401" y="432650"/>
                  </a:cubicBezTo>
                  <a:cubicBezTo>
                    <a:pt x="130040" y="428840"/>
                    <a:pt x="51948" y="387692"/>
                    <a:pt x="32947" y="355878"/>
                  </a:cubicBezTo>
                  <a:cubicBezTo>
                    <a:pt x="33517" y="288441"/>
                    <a:pt x="41307" y="277488"/>
                    <a:pt x="30477" y="238626"/>
                  </a:cubicBezTo>
                  <a:cubicBezTo>
                    <a:pt x="5586" y="149757"/>
                    <a:pt x="-7524" y="113372"/>
                    <a:pt x="4541" y="54317"/>
                  </a:cubicBezTo>
                  <a:cubicBezTo>
                    <a:pt x="14517" y="5644"/>
                    <a:pt x="28482" y="-452"/>
                    <a:pt x="47672" y="24"/>
                  </a:cubicBezTo>
                  <a:cubicBezTo>
                    <a:pt x="61825" y="605"/>
                    <a:pt x="75937" y="1939"/>
                    <a:pt x="89949" y="402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7" name="Google Shape;4014;p38">
              <a:extLst>
                <a:ext uri="{FF2B5EF4-FFF2-40B4-BE49-F238E27FC236}">
                  <a16:creationId xmlns:a16="http://schemas.microsoft.com/office/drawing/2014/main" id="{FCF5399D-4ED8-4878-8EE0-D01B2112A0A7}"/>
                </a:ext>
              </a:extLst>
            </p:cNvPr>
            <p:cNvSpPr/>
            <p:nvPr/>
          </p:nvSpPr>
          <p:spPr>
            <a:xfrm>
              <a:off x="2458935" y="4016678"/>
              <a:ext cx="330765" cy="258321"/>
            </a:xfrm>
            <a:custGeom>
              <a:avLst/>
              <a:gdLst/>
              <a:ahLst/>
              <a:cxnLst/>
              <a:rect l="l" t="t" r="r" b="b"/>
              <a:pathLst>
                <a:path w="330765" h="258321" extrusionOk="0">
                  <a:moveTo>
                    <a:pt x="146521" y="199144"/>
                  </a:moveTo>
                  <a:cubicBezTo>
                    <a:pt x="108520" y="208669"/>
                    <a:pt x="99495" y="184666"/>
                    <a:pt x="94460" y="164759"/>
                  </a:cubicBezTo>
                  <a:cubicBezTo>
                    <a:pt x="82394" y="116467"/>
                    <a:pt x="75459" y="72938"/>
                    <a:pt x="66814" y="45506"/>
                  </a:cubicBezTo>
                  <a:cubicBezTo>
                    <a:pt x="56174" y="13216"/>
                    <a:pt x="45058" y="8073"/>
                    <a:pt x="29383" y="1786"/>
                  </a:cubicBezTo>
                  <a:cubicBezTo>
                    <a:pt x="11047" y="-5643"/>
                    <a:pt x="-4818" y="9977"/>
                    <a:pt x="1357" y="51031"/>
                  </a:cubicBezTo>
                  <a:cubicBezTo>
                    <a:pt x="8834" y="98770"/>
                    <a:pt x="20501" y="145747"/>
                    <a:pt x="36223" y="191429"/>
                  </a:cubicBezTo>
                  <a:cubicBezTo>
                    <a:pt x="40973" y="206478"/>
                    <a:pt x="51614" y="233148"/>
                    <a:pt x="67479" y="246102"/>
                  </a:cubicBezTo>
                  <a:cubicBezTo>
                    <a:pt x="87144" y="262009"/>
                    <a:pt x="116690" y="261342"/>
                    <a:pt x="161437" y="250103"/>
                  </a:cubicBezTo>
                  <a:cubicBezTo>
                    <a:pt x="180437" y="245340"/>
                    <a:pt x="201528" y="233910"/>
                    <a:pt x="237439" y="217051"/>
                  </a:cubicBezTo>
                  <a:cubicBezTo>
                    <a:pt x="246939" y="212479"/>
                    <a:pt x="254634" y="209526"/>
                    <a:pt x="273255" y="200763"/>
                  </a:cubicBezTo>
                  <a:cubicBezTo>
                    <a:pt x="291856" y="192334"/>
                    <a:pt x="308153" y="179523"/>
                    <a:pt x="320756" y="163425"/>
                  </a:cubicBezTo>
                  <a:cubicBezTo>
                    <a:pt x="330256" y="149328"/>
                    <a:pt x="331776" y="142661"/>
                    <a:pt x="330256" y="139423"/>
                  </a:cubicBezTo>
                  <a:cubicBezTo>
                    <a:pt x="328736" y="136184"/>
                    <a:pt x="323321" y="136279"/>
                    <a:pt x="318096" y="142185"/>
                  </a:cubicBezTo>
                  <a:cubicBezTo>
                    <a:pt x="310637" y="152300"/>
                    <a:pt x="301357" y="160920"/>
                    <a:pt x="290735" y="167616"/>
                  </a:cubicBezTo>
                  <a:cubicBezTo>
                    <a:pt x="290735" y="167616"/>
                    <a:pt x="302800" y="155139"/>
                    <a:pt x="309261" y="147042"/>
                  </a:cubicBezTo>
                  <a:cubicBezTo>
                    <a:pt x="315140" y="139908"/>
                    <a:pt x="320001" y="131993"/>
                    <a:pt x="323701" y="123516"/>
                  </a:cubicBezTo>
                  <a:cubicBezTo>
                    <a:pt x="327121" y="115229"/>
                    <a:pt x="319996" y="103989"/>
                    <a:pt x="314201" y="109895"/>
                  </a:cubicBezTo>
                  <a:cubicBezTo>
                    <a:pt x="308406" y="115800"/>
                    <a:pt x="306221" y="121801"/>
                    <a:pt x="296340" y="133612"/>
                  </a:cubicBezTo>
                  <a:cubicBezTo>
                    <a:pt x="291172" y="139918"/>
                    <a:pt x="285271" y="145576"/>
                    <a:pt x="278765" y="150471"/>
                  </a:cubicBezTo>
                  <a:cubicBezTo>
                    <a:pt x="284870" y="142194"/>
                    <a:pt x="290302" y="133431"/>
                    <a:pt x="295010" y="124277"/>
                  </a:cubicBezTo>
                  <a:cubicBezTo>
                    <a:pt x="299192" y="117096"/>
                    <a:pt x="301237" y="108866"/>
                    <a:pt x="300900" y="100560"/>
                  </a:cubicBezTo>
                  <a:cubicBezTo>
                    <a:pt x="300900" y="96274"/>
                    <a:pt x="294535" y="91035"/>
                    <a:pt x="288835" y="99322"/>
                  </a:cubicBezTo>
                  <a:cubicBezTo>
                    <a:pt x="283306" y="110552"/>
                    <a:pt x="276448" y="121077"/>
                    <a:pt x="268409" y="130659"/>
                  </a:cubicBezTo>
                  <a:cubicBezTo>
                    <a:pt x="259669" y="139708"/>
                    <a:pt x="252354" y="144852"/>
                    <a:pt x="252069" y="142375"/>
                  </a:cubicBezTo>
                  <a:cubicBezTo>
                    <a:pt x="251784" y="139899"/>
                    <a:pt x="257389" y="134946"/>
                    <a:pt x="260429" y="124373"/>
                  </a:cubicBezTo>
                  <a:cubicBezTo>
                    <a:pt x="263469" y="113800"/>
                    <a:pt x="260429" y="102656"/>
                    <a:pt x="254634" y="101513"/>
                  </a:cubicBezTo>
                  <a:cubicBezTo>
                    <a:pt x="248839" y="100370"/>
                    <a:pt x="249979" y="100560"/>
                    <a:pt x="245134" y="110466"/>
                  </a:cubicBezTo>
                  <a:cubicBezTo>
                    <a:pt x="238797" y="120601"/>
                    <a:pt x="233117" y="131126"/>
                    <a:pt x="228128" y="141994"/>
                  </a:cubicBezTo>
                  <a:cubicBezTo>
                    <a:pt x="225144" y="152138"/>
                    <a:pt x="219767" y="161416"/>
                    <a:pt x="212453" y="169045"/>
                  </a:cubicBezTo>
                  <a:cubicBezTo>
                    <a:pt x="203428" y="178951"/>
                    <a:pt x="182717" y="190000"/>
                    <a:pt x="146521" y="19914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8" name="Google Shape;4015;p38">
              <a:extLst>
                <a:ext uri="{FF2B5EF4-FFF2-40B4-BE49-F238E27FC236}">
                  <a16:creationId xmlns:a16="http://schemas.microsoft.com/office/drawing/2014/main" id="{F4356FF3-E025-45AD-AC21-40F4FA2BD2EA}"/>
                </a:ext>
              </a:extLst>
            </p:cNvPr>
            <p:cNvSpPr/>
            <p:nvPr/>
          </p:nvSpPr>
          <p:spPr>
            <a:xfrm>
              <a:off x="2447141" y="4011203"/>
              <a:ext cx="100743" cy="148055"/>
            </a:xfrm>
            <a:custGeom>
              <a:avLst/>
              <a:gdLst/>
              <a:ahLst/>
              <a:cxnLst/>
              <a:rect l="l" t="t" r="r" b="b"/>
              <a:pathLst>
                <a:path w="100743" h="148055" extrusionOk="0">
                  <a:moveTo>
                    <a:pt x="27117" y="689"/>
                  </a:moveTo>
                  <a:cubicBezTo>
                    <a:pt x="52482" y="-3121"/>
                    <a:pt x="70438" y="8404"/>
                    <a:pt x="81743" y="46981"/>
                  </a:cubicBezTo>
                  <a:cubicBezTo>
                    <a:pt x="93049" y="85557"/>
                    <a:pt x="100744" y="117370"/>
                    <a:pt x="100744" y="117370"/>
                  </a:cubicBezTo>
                  <a:cubicBezTo>
                    <a:pt x="90684" y="132001"/>
                    <a:pt x="75423" y="142231"/>
                    <a:pt x="58088" y="145945"/>
                  </a:cubicBezTo>
                  <a:cubicBezTo>
                    <a:pt x="27687" y="153375"/>
                    <a:pt x="16761" y="138801"/>
                    <a:pt x="16761" y="138801"/>
                  </a:cubicBezTo>
                  <a:cubicBezTo>
                    <a:pt x="16761" y="138801"/>
                    <a:pt x="8306" y="98320"/>
                    <a:pt x="3081" y="70793"/>
                  </a:cubicBezTo>
                  <a:cubicBezTo>
                    <a:pt x="-2144" y="43266"/>
                    <a:pt x="-4329" y="5356"/>
                    <a:pt x="27117" y="68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9" name="Google Shape;4016;p38">
              <a:extLst>
                <a:ext uri="{FF2B5EF4-FFF2-40B4-BE49-F238E27FC236}">
                  <a16:creationId xmlns:a16="http://schemas.microsoft.com/office/drawing/2014/main" id="{D7223856-EC8B-4D4D-86DC-F396621C3AF9}"/>
                </a:ext>
              </a:extLst>
            </p:cNvPr>
            <p:cNvSpPr/>
            <p:nvPr/>
          </p:nvSpPr>
          <p:spPr>
            <a:xfrm>
              <a:off x="2331622" y="3739152"/>
              <a:ext cx="164429" cy="181621"/>
            </a:xfrm>
            <a:custGeom>
              <a:avLst/>
              <a:gdLst/>
              <a:ahLst/>
              <a:cxnLst/>
              <a:rect l="l" t="t" r="r" b="b"/>
              <a:pathLst>
                <a:path w="164429" h="181621" extrusionOk="0">
                  <a:moveTo>
                    <a:pt x="155175" y="75001"/>
                  </a:moveTo>
                  <a:cubicBezTo>
                    <a:pt x="155175" y="75001"/>
                    <a:pt x="195362" y="13755"/>
                    <a:pt x="108244" y="1277"/>
                  </a:cubicBezTo>
                  <a:cubicBezTo>
                    <a:pt x="45447" y="-7771"/>
                    <a:pt x="5166" y="32710"/>
                    <a:pt x="511" y="76620"/>
                  </a:cubicBezTo>
                  <a:cubicBezTo>
                    <a:pt x="-3954" y="118530"/>
                    <a:pt x="21792" y="162345"/>
                    <a:pt x="40412" y="179300"/>
                  </a:cubicBezTo>
                  <a:cubicBezTo>
                    <a:pt x="58682" y="183929"/>
                    <a:pt x="78014" y="181586"/>
                    <a:pt x="94659" y="172727"/>
                  </a:cubicBezTo>
                  <a:cubicBezTo>
                    <a:pt x="95657" y="161326"/>
                    <a:pt x="96038" y="149877"/>
                    <a:pt x="95799" y="138437"/>
                  </a:cubicBezTo>
                  <a:cubicBezTo>
                    <a:pt x="95799" y="138437"/>
                    <a:pt x="65208" y="73858"/>
                    <a:pt x="155175" y="750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0" name="Google Shape;4017;p38">
              <a:extLst>
                <a:ext uri="{FF2B5EF4-FFF2-40B4-BE49-F238E27FC236}">
                  <a16:creationId xmlns:a16="http://schemas.microsoft.com/office/drawing/2014/main" id="{8163B706-78A6-4B61-975C-E52008F2BCA5}"/>
                </a:ext>
              </a:extLst>
            </p:cNvPr>
            <p:cNvSpPr/>
            <p:nvPr/>
          </p:nvSpPr>
          <p:spPr>
            <a:xfrm>
              <a:off x="2515394" y="4404988"/>
              <a:ext cx="145638" cy="201549"/>
            </a:xfrm>
            <a:custGeom>
              <a:avLst/>
              <a:gdLst/>
              <a:ahLst/>
              <a:cxnLst/>
              <a:rect l="l" t="t" r="r" b="b"/>
              <a:pathLst>
                <a:path w="145638" h="201549" extrusionOk="0">
                  <a:moveTo>
                    <a:pt x="145639" y="183928"/>
                  </a:moveTo>
                  <a:lnTo>
                    <a:pt x="145639" y="0"/>
                  </a:lnTo>
                  <a:lnTo>
                    <a:pt x="0" y="85249"/>
                  </a:lnTo>
                  <a:lnTo>
                    <a:pt x="56052" y="201549"/>
                  </a:lnTo>
                  <a:lnTo>
                    <a:pt x="145639" y="183928"/>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1" name="Google Shape;4018;p38">
              <a:extLst>
                <a:ext uri="{FF2B5EF4-FFF2-40B4-BE49-F238E27FC236}">
                  <a16:creationId xmlns:a16="http://schemas.microsoft.com/office/drawing/2014/main" id="{B64A85B9-A269-488B-AFD6-421C4CCCB625}"/>
                </a:ext>
              </a:extLst>
            </p:cNvPr>
            <p:cNvSpPr/>
            <p:nvPr/>
          </p:nvSpPr>
          <p:spPr>
            <a:xfrm>
              <a:off x="2565555" y="4383081"/>
              <a:ext cx="95477" cy="55816"/>
            </a:xfrm>
            <a:custGeom>
              <a:avLst/>
              <a:gdLst/>
              <a:ahLst/>
              <a:cxnLst/>
              <a:rect l="l" t="t" r="r" b="b"/>
              <a:pathLst>
                <a:path w="95477" h="55816" extrusionOk="0">
                  <a:moveTo>
                    <a:pt x="0" y="32480"/>
                  </a:moveTo>
                  <a:lnTo>
                    <a:pt x="55862" y="0"/>
                  </a:lnTo>
                  <a:lnTo>
                    <a:pt x="95478" y="22860"/>
                  </a:lnTo>
                  <a:lnTo>
                    <a:pt x="37526" y="55816"/>
                  </a:lnTo>
                  <a:lnTo>
                    <a:pt x="0" y="32480"/>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2" name="Google Shape;4019;p38">
              <a:extLst>
                <a:ext uri="{FF2B5EF4-FFF2-40B4-BE49-F238E27FC236}">
                  <a16:creationId xmlns:a16="http://schemas.microsoft.com/office/drawing/2014/main" id="{F772FDED-C555-4AA0-806E-FDB12C1487EE}"/>
                </a:ext>
              </a:extLst>
            </p:cNvPr>
            <p:cNvSpPr/>
            <p:nvPr/>
          </p:nvSpPr>
          <p:spPr>
            <a:xfrm>
              <a:off x="4383145" y="3435820"/>
              <a:ext cx="77712" cy="44958"/>
            </a:xfrm>
            <a:custGeom>
              <a:avLst/>
              <a:gdLst/>
              <a:ahLst/>
              <a:cxnLst/>
              <a:rect l="l" t="t" r="r" b="b"/>
              <a:pathLst>
                <a:path w="77712" h="44958" extrusionOk="0">
                  <a:moveTo>
                    <a:pt x="77712" y="22479"/>
                  </a:moveTo>
                  <a:cubicBezTo>
                    <a:pt x="77712" y="34894"/>
                    <a:pt x="60316" y="44958"/>
                    <a:pt x="38856" y="44958"/>
                  </a:cubicBezTo>
                  <a:cubicBezTo>
                    <a:pt x="17396" y="44958"/>
                    <a:pt x="0" y="34894"/>
                    <a:pt x="0" y="22479"/>
                  </a:cubicBezTo>
                  <a:cubicBezTo>
                    <a:pt x="0" y="10064"/>
                    <a:pt x="17397" y="0"/>
                    <a:pt x="38856" y="0"/>
                  </a:cubicBezTo>
                  <a:cubicBezTo>
                    <a:pt x="60316" y="0"/>
                    <a:pt x="77712" y="10064"/>
                    <a:pt x="77712" y="22479"/>
                  </a:cubicBez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3" name="Google Shape;4020;p38">
              <a:extLst>
                <a:ext uri="{FF2B5EF4-FFF2-40B4-BE49-F238E27FC236}">
                  <a16:creationId xmlns:a16="http://schemas.microsoft.com/office/drawing/2014/main" id="{237505D1-65BF-4A84-992D-AE9AA596E2B6}"/>
                </a:ext>
              </a:extLst>
            </p:cNvPr>
            <p:cNvSpPr/>
            <p:nvPr/>
          </p:nvSpPr>
          <p:spPr>
            <a:xfrm flipH="1">
              <a:off x="4682927" y="3694995"/>
              <a:ext cx="1795739" cy="1039558"/>
            </a:xfrm>
            <a:custGeom>
              <a:avLst/>
              <a:gdLst/>
              <a:ahLst/>
              <a:cxnLst/>
              <a:rect l="l" t="t" r="r" b="b"/>
              <a:pathLst>
                <a:path w="1795739" h="1039558" extrusionOk="0">
                  <a:moveTo>
                    <a:pt x="1781394" y="0"/>
                  </a:moveTo>
                  <a:lnTo>
                    <a:pt x="1781394" y="95"/>
                  </a:lnTo>
                  <a:lnTo>
                    <a:pt x="651623" y="653987"/>
                  </a:lnTo>
                  <a:lnTo>
                    <a:pt x="0" y="1031176"/>
                  </a:lnTo>
                  <a:lnTo>
                    <a:pt x="14440" y="1039558"/>
                  </a:lnTo>
                  <a:lnTo>
                    <a:pt x="666063" y="662273"/>
                  </a:lnTo>
                  <a:lnTo>
                    <a:pt x="1795739" y="8382"/>
                  </a:lnTo>
                  <a:lnTo>
                    <a:pt x="1795739" y="8382"/>
                  </a:lnTo>
                  <a:lnTo>
                    <a:pt x="1781394" y="0"/>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4" name="Google Shape;4021;p38">
              <a:extLst>
                <a:ext uri="{FF2B5EF4-FFF2-40B4-BE49-F238E27FC236}">
                  <a16:creationId xmlns:a16="http://schemas.microsoft.com/office/drawing/2014/main" id="{E650DFD2-D5B3-418A-AED0-396905C4102E}"/>
                </a:ext>
              </a:extLst>
            </p:cNvPr>
            <p:cNvSpPr/>
            <p:nvPr/>
          </p:nvSpPr>
          <p:spPr>
            <a:xfrm rot="10800000">
              <a:off x="6022844" y="4502970"/>
              <a:ext cx="644687" cy="369950"/>
            </a:xfrm>
            <a:custGeom>
              <a:avLst/>
              <a:gdLst/>
              <a:ahLst/>
              <a:cxnLst/>
              <a:rect l="l" t="t" r="r" b="b"/>
              <a:pathLst>
                <a:path w="644687" h="369950" extrusionOk="0">
                  <a:moveTo>
                    <a:pt x="258217" y="369951"/>
                  </a:moveTo>
                  <a:lnTo>
                    <a:pt x="0" y="221837"/>
                  </a:lnTo>
                  <a:lnTo>
                    <a:pt x="386471" y="0"/>
                  </a:lnTo>
                  <a:lnTo>
                    <a:pt x="644688" y="148114"/>
                  </a:lnTo>
                  <a:lnTo>
                    <a:pt x="258217" y="369951"/>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5" name="Google Shape;4022;p38">
              <a:extLst>
                <a:ext uri="{FF2B5EF4-FFF2-40B4-BE49-F238E27FC236}">
                  <a16:creationId xmlns:a16="http://schemas.microsoft.com/office/drawing/2014/main" id="{E6262ED5-7EEE-4934-8DF6-259B50B5CCC6}"/>
                </a:ext>
              </a:extLst>
            </p:cNvPr>
            <p:cNvSpPr/>
            <p:nvPr/>
          </p:nvSpPr>
          <p:spPr>
            <a:xfrm flipH="1">
              <a:off x="6190049" y="4282211"/>
              <a:ext cx="427701" cy="247554"/>
            </a:xfrm>
            <a:custGeom>
              <a:avLst/>
              <a:gdLst/>
              <a:ahLst/>
              <a:cxnLst/>
              <a:rect l="l" t="t" r="r" b="b"/>
              <a:pathLst>
                <a:path w="427701" h="247554" extrusionOk="0">
                  <a:moveTo>
                    <a:pt x="213851" y="247555"/>
                  </a:moveTo>
                  <a:lnTo>
                    <a:pt x="0" y="123730"/>
                  </a:lnTo>
                  <a:lnTo>
                    <a:pt x="213851" y="0"/>
                  </a:lnTo>
                  <a:lnTo>
                    <a:pt x="427702" y="123730"/>
                  </a:lnTo>
                  <a:lnTo>
                    <a:pt x="213851" y="247555"/>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6" name="Google Shape;4023;p38">
              <a:extLst>
                <a:ext uri="{FF2B5EF4-FFF2-40B4-BE49-F238E27FC236}">
                  <a16:creationId xmlns:a16="http://schemas.microsoft.com/office/drawing/2014/main" id="{F14440C4-267F-4E1A-983F-59CD2A082A8B}"/>
                </a:ext>
              </a:extLst>
            </p:cNvPr>
            <p:cNvSpPr/>
            <p:nvPr/>
          </p:nvSpPr>
          <p:spPr>
            <a:xfrm flipH="1">
              <a:off x="6403900" y="4405941"/>
              <a:ext cx="213850" cy="371379"/>
            </a:xfrm>
            <a:custGeom>
              <a:avLst/>
              <a:gdLst/>
              <a:ahLst/>
              <a:cxnLst/>
              <a:rect l="l" t="t" r="r" b="b"/>
              <a:pathLst>
                <a:path w="213850" h="371379" extrusionOk="0">
                  <a:moveTo>
                    <a:pt x="213851" y="371380"/>
                  </a:moveTo>
                  <a:lnTo>
                    <a:pt x="0" y="247555"/>
                  </a:lnTo>
                  <a:lnTo>
                    <a:pt x="0" y="0"/>
                  </a:lnTo>
                  <a:lnTo>
                    <a:pt x="213851" y="123825"/>
                  </a:lnTo>
                  <a:lnTo>
                    <a:pt x="213851" y="371380"/>
                  </a:lnTo>
                  <a:close/>
                </a:path>
              </a:pathLst>
            </a:custGeom>
            <a:solidFill>
              <a:srgbClr val="C5C7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7" name="Google Shape;4024;p38">
              <a:extLst>
                <a:ext uri="{FF2B5EF4-FFF2-40B4-BE49-F238E27FC236}">
                  <a16:creationId xmlns:a16="http://schemas.microsoft.com/office/drawing/2014/main" id="{5DB3796B-C9B5-4B39-A024-5E50842EA162}"/>
                </a:ext>
              </a:extLst>
            </p:cNvPr>
            <p:cNvSpPr/>
            <p:nvPr/>
          </p:nvSpPr>
          <p:spPr>
            <a:xfrm flipH="1">
              <a:off x="6190049" y="4405941"/>
              <a:ext cx="213850" cy="371379"/>
            </a:xfrm>
            <a:custGeom>
              <a:avLst/>
              <a:gdLst/>
              <a:ahLst/>
              <a:cxnLst/>
              <a:rect l="l" t="t" r="r" b="b"/>
              <a:pathLst>
                <a:path w="213850" h="371379" extrusionOk="0">
                  <a:moveTo>
                    <a:pt x="213851" y="247555"/>
                  </a:moveTo>
                  <a:lnTo>
                    <a:pt x="0" y="371380"/>
                  </a:lnTo>
                  <a:lnTo>
                    <a:pt x="0" y="123825"/>
                  </a:lnTo>
                  <a:lnTo>
                    <a:pt x="213851" y="0"/>
                  </a:lnTo>
                  <a:lnTo>
                    <a:pt x="213851" y="247555"/>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8" name="Google Shape;4025;p38">
              <a:extLst>
                <a:ext uri="{FF2B5EF4-FFF2-40B4-BE49-F238E27FC236}">
                  <a16:creationId xmlns:a16="http://schemas.microsoft.com/office/drawing/2014/main" id="{399EAD21-D268-4759-B8E3-CD790FA803E9}"/>
                </a:ext>
              </a:extLst>
            </p:cNvPr>
            <p:cNvSpPr/>
            <p:nvPr/>
          </p:nvSpPr>
          <p:spPr>
            <a:xfrm>
              <a:off x="6351541" y="3874743"/>
              <a:ext cx="217302" cy="317702"/>
            </a:xfrm>
            <a:custGeom>
              <a:avLst/>
              <a:gdLst/>
              <a:ahLst/>
              <a:cxnLst/>
              <a:rect l="l" t="t" r="r" b="b"/>
              <a:pathLst>
                <a:path w="205002" h="299719" extrusionOk="0">
                  <a:moveTo>
                    <a:pt x="72307" y="9903"/>
                  </a:moveTo>
                  <a:cubicBezTo>
                    <a:pt x="80498" y="-3146"/>
                    <a:pt x="142792" y="-11814"/>
                    <a:pt x="163271" y="41050"/>
                  </a:cubicBezTo>
                  <a:cubicBezTo>
                    <a:pt x="171081" y="61052"/>
                    <a:pt x="169843" y="112201"/>
                    <a:pt x="176320" y="144396"/>
                  </a:cubicBezTo>
                  <a:cubicBezTo>
                    <a:pt x="182797" y="176590"/>
                    <a:pt x="198227" y="194783"/>
                    <a:pt x="203657" y="220596"/>
                  </a:cubicBezTo>
                  <a:cubicBezTo>
                    <a:pt x="209086" y="246409"/>
                    <a:pt x="200228" y="290414"/>
                    <a:pt x="136982" y="298129"/>
                  </a:cubicBezTo>
                  <a:cubicBezTo>
                    <a:pt x="73736" y="305845"/>
                    <a:pt x="26111" y="284032"/>
                    <a:pt x="11252" y="263935"/>
                  </a:cubicBezTo>
                  <a:cubicBezTo>
                    <a:pt x="-3607" y="243837"/>
                    <a:pt x="-3893" y="201260"/>
                    <a:pt x="11252" y="178210"/>
                  </a:cubicBezTo>
                  <a:cubicBezTo>
                    <a:pt x="26396" y="155159"/>
                    <a:pt x="38398" y="136776"/>
                    <a:pt x="38017" y="10696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9" name="Google Shape;4026;p38">
              <a:extLst>
                <a:ext uri="{FF2B5EF4-FFF2-40B4-BE49-F238E27FC236}">
                  <a16:creationId xmlns:a16="http://schemas.microsoft.com/office/drawing/2014/main" id="{3D357F76-8099-427B-BE6D-56887AF99EA5}"/>
                </a:ext>
              </a:extLst>
            </p:cNvPr>
            <p:cNvSpPr/>
            <p:nvPr/>
          </p:nvSpPr>
          <p:spPr>
            <a:xfrm>
              <a:off x="6368017" y="3871983"/>
              <a:ext cx="104086" cy="128266"/>
            </a:xfrm>
            <a:custGeom>
              <a:avLst/>
              <a:gdLst/>
              <a:ahLst/>
              <a:cxnLst/>
              <a:rect l="l" t="t" r="r" b="b"/>
              <a:pathLst>
                <a:path w="98194" h="121006" extrusionOk="0">
                  <a:moveTo>
                    <a:pt x="98195" y="3459"/>
                  </a:moveTo>
                  <a:cubicBezTo>
                    <a:pt x="98195" y="3459"/>
                    <a:pt x="50570" y="-9685"/>
                    <a:pt x="22471" y="15270"/>
                  </a:cubicBezTo>
                  <a:cubicBezTo>
                    <a:pt x="3316" y="32880"/>
                    <a:pt x="-4399" y="59709"/>
                    <a:pt x="2468" y="84803"/>
                  </a:cubicBezTo>
                  <a:cubicBezTo>
                    <a:pt x="6278" y="99662"/>
                    <a:pt x="13803" y="119855"/>
                    <a:pt x="25614" y="120998"/>
                  </a:cubicBezTo>
                  <a:cubicBezTo>
                    <a:pt x="37425" y="122141"/>
                    <a:pt x="98195" y="3459"/>
                    <a:pt x="98195" y="3459"/>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0" name="Google Shape;4027;p38">
              <a:extLst>
                <a:ext uri="{FF2B5EF4-FFF2-40B4-BE49-F238E27FC236}">
                  <a16:creationId xmlns:a16="http://schemas.microsoft.com/office/drawing/2014/main" id="{B1194833-FF50-4ECA-A74F-7011D856AE71}"/>
                </a:ext>
              </a:extLst>
            </p:cNvPr>
            <p:cNvSpPr/>
            <p:nvPr/>
          </p:nvSpPr>
          <p:spPr>
            <a:xfrm>
              <a:off x="6388363" y="4011215"/>
              <a:ext cx="128390" cy="143694"/>
            </a:xfrm>
            <a:custGeom>
              <a:avLst/>
              <a:gdLst/>
              <a:ahLst/>
              <a:cxnLst/>
              <a:rect l="l" t="t" r="r" b="b"/>
              <a:pathLst>
                <a:path w="121123" h="135560" extrusionOk="0">
                  <a:moveTo>
                    <a:pt x="96617" y="0"/>
                  </a:moveTo>
                  <a:cubicBezTo>
                    <a:pt x="96617" y="0"/>
                    <a:pt x="93569" y="52387"/>
                    <a:pt x="94522" y="56197"/>
                  </a:cubicBezTo>
                  <a:cubicBezTo>
                    <a:pt x="95474" y="60008"/>
                    <a:pt x="115000" y="63722"/>
                    <a:pt x="120525" y="68294"/>
                  </a:cubicBezTo>
                  <a:cubicBezTo>
                    <a:pt x="126049" y="72866"/>
                    <a:pt x="91950" y="125921"/>
                    <a:pt x="74805" y="133826"/>
                  </a:cubicBezTo>
                  <a:cubicBezTo>
                    <a:pt x="57660" y="141732"/>
                    <a:pt x="4129" y="121539"/>
                    <a:pt x="414" y="94964"/>
                  </a:cubicBezTo>
                  <a:cubicBezTo>
                    <a:pt x="-3015" y="70580"/>
                    <a:pt x="15750" y="51530"/>
                    <a:pt x="22989" y="44863"/>
                  </a:cubicBezTo>
                  <a:cubicBezTo>
                    <a:pt x="27875" y="44509"/>
                    <a:pt x="32771" y="44509"/>
                    <a:pt x="37657" y="44863"/>
                  </a:cubicBezTo>
                  <a:lnTo>
                    <a:pt x="39276" y="19526"/>
                  </a:lnTo>
                  <a:cubicBezTo>
                    <a:pt x="62613" y="11335"/>
                    <a:pt x="96617" y="0"/>
                    <a:pt x="96617"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1" name="Google Shape;4028;p38">
              <a:extLst>
                <a:ext uri="{FF2B5EF4-FFF2-40B4-BE49-F238E27FC236}">
                  <a16:creationId xmlns:a16="http://schemas.microsoft.com/office/drawing/2014/main" id="{4F5FCC7F-73CC-453E-81CF-43F9A1A27633}"/>
                </a:ext>
              </a:extLst>
            </p:cNvPr>
            <p:cNvSpPr/>
            <p:nvPr/>
          </p:nvSpPr>
          <p:spPr>
            <a:xfrm>
              <a:off x="6169126" y="4068541"/>
              <a:ext cx="242294" cy="344916"/>
            </a:xfrm>
            <a:custGeom>
              <a:avLst/>
              <a:gdLst/>
              <a:ahLst/>
              <a:cxnLst/>
              <a:rect l="l" t="t" r="r" b="b"/>
              <a:pathLst>
                <a:path w="228579" h="325392" extrusionOk="0">
                  <a:moveTo>
                    <a:pt x="149659" y="225085"/>
                  </a:moveTo>
                  <a:cubicBezTo>
                    <a:pt x="134829" y="245426"/>
                    <a:pt x="117303" y="263658"/>
                    <a:pt x="97557" y="279282"/>
                  </a:cubicBezTo>
                  <a:cubicBezTo>
                    <a:pt x="91252" y="285914"/>
                    <a:pt x="85308" y="292878"/>
                    <a:pt x="79746" y="300142"/>
                  </a:cubicBezTo>
                  <a:cubicBezTo>
                    <a:pt x="70392" y="310933"/>
                    <a:pt x="58276" y="318969"/>
                    <a:pt x="44694" y="323383"/>
                  </a:cubicBezTo>
                  <a:cubicBezTo>
                    <a:pt x="32883" y="326431"/>
                    <a:pt x="27930" y="325669"/>
                    <a:pt x="25644" y="323383"/>
                  </a:cubicBezTo>
                  <a:cubicBezTo>
                    <a:pt x="23358" y="321097"/>
                    <a:pt x="24596" y="317858"/>
                    <a:pt x="29739" y="315763"/>
                  </a:cubicBezTo>
                  <a:cubicBezTo>
                    <a:pt x="38150" y="313277"/>
                    <a:pt x="45961" y="309096"/>
                    <a:pt x="52695" y="303475"/>
                  </a:cubicBezTo>
                  <a:cubicBezTo>
                    <a:pt x="52695" y="303475"/>
                    <a:pt x="41741" y="308524"/>
                    <a:pt x="34788" y="310905"/>
                  </a:cubicBezTo>
                  <a:cubicBezTo>
                    <a:pt x="28644" y="313041"/>
                    <a:pt x="22234" y="314323"/>
                    <a:pt x="15738" y="314715"/>
                  </a:cubicBezTo>
                  <a:cubicBezTo>
                    <a:pt x="9165" y="314715"/>
                    <a:pt x="2403" y="307190"/>
                    <a:pt x="7546" y="305190"/>
                  </a:cubicBezTo>
                  <a:cubicBezTo>
                    <a:pt x="12690" y="303190"/>
                    <a:pt x="17071" y="302713"/>
                    <a:pt x="27549" y="298999"/>
                  </a:cubicBezTo>
                  <a:cubicBezTo>
                    <a:pt x="32921" y="297080"/>
                    <a:pt x="38017" y="294454"/>
                    <a:pt x="42693" y="291188"/>
                  </a:cubicBezTo>
                  <a:cubicBezTo>
                    <a:pt x="35655" y="293262"/>
                    <a:pt x="28454" y="294759"/>
                    <a:pt x="21167" y="295665"/>
                  </a:cubicBezTo>
                  <a:cubicBezTo>
                    <a:pt x="15090" y="296657"/>
                    <a:pt x="8851" y="295932"/>
                    <a:pt x="3165" y="293569"/>
                  </a:cubicBezTo>
                  <a:cubicBezTo>
                    <a:pt x="117" y="292236"/>
                    <a:pt x="-2550" y="286711"/>
                    <a:pt x="4308" y="284902"/>
                  </a:cubicBezTo>
                  <a:cubicBezTo>
                    <a:pt x="13166" y="284041"/>
                    <a:pt x="21881" y="282023"/>
                    <a:pt x="30216" y="278901"/>
                  </a:cubicBezTo>
                  <a:cubicBezTo>
                    <a:pt x="38217" y="275281"/>
                    <a:pt x="43265" y="271471"/>
                    <a:pt x="41455" y="270709"/>
                  </a:cubicBezTo>
                  <a:cubicBezTo>
                    <a:pt x="39645" y="269947"/>
                    <a:pt x="35169" y="272424"/>
                    <a:pt x="27168" y="271852"/>
                  </a:cubicBezTo>
                  <a:cubicBezTo>
                    <a:pt x="19167" y="271281"/>
                    <a:pt x="11642" y="266137"/>
                    <a:pt x="11737" y="262327"/>
                  </a:cubicBezTo>
                  <a:cubicBezTo>
                    <a:pt x="11832" y="258517"/>
                    <a:pt x="13452" y="260422"/>
                    <a:pt x="21262" y="259756"/>
                  </a:cubicBezTo>
                  <a:cubicBezTo>
                    <a:pt x="29559" y="257716"/>
                    <a:pt x="37998" y="256284"/>
                    <a:pt x="46503" y="255469"/>
                  </a:cubicBezTo>
                  <a:cubicBezTo>
                    <a:pt x="54924" y="255791"/>
                    <a:pt x="63344" y="254795"/>
                    <a:pt x="71459" y="252517"/>
                  </a:cubicBezTo>
                  <a:cubicBezTo>
                    <a:pt x="79936" y="249945"/>
                    <a:pt x="99081" y="226990"/>
                    <a:pt x="113750" y="205939"/>
                  </a:cubicBezTo>
                  <a:cubicBezTo>
                    <a:pt x="129714" y="182391"/>
                    <a:pt x="142344" y="156747"/>
                    <a:pt x="151278" y="129739"/>
                  </a:cubicBezTo>
                  <a:cubicBezTo>
                    <a:pt x="160041" y="101164"/>
                    <a:pt x="170328" y="46586"/>
                    <a:pt x="178044" y="27727"/>
                  </a:cubicBezTo>
                  <a:cubicBezTo>
                    <a:pt x="185759" y="8867"/>
                    <a:pt x="198427" y="390"/>
                    <a:pt x="210714" y="9"/>
                  </a:cubicBezTo>
                  <a:cubicBezTo>
                    <a:pt x="225097" y="-467"/>
                    <a:pt x="231289" y="18487"/>
                    <a:pt x="227478" y="34870"/>
                  </a:cubicBezTo>
                  <a:cubicBezTo>
                    <a:pt x="220811" y="62969"/>
                    <a:pt x="188807" y="173650"/>
                    <a:pt x="149659" y="22508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2" name="Google Shape;4029;p38">
              <a:extLst>
                <a:ext uri="{FF2B5EF4-FFF2-40B4-BE49-F238E27FC236}">
                  <a16:creationId xmlns:a16="http://schemas.microsoft.com/office/drawing/2014/main" id="{80492711-72E3-4D27-9B1B-EB8B5D1F9B4F}"/>
                </a:ext>
              </a:extLst>
            </p:cNvPr>
            <p:cNvSpPr/>
            <p:nvPr/>
          </p:nvSpPr>
          <p:spPr>
            <a:xfrm>
              <a:off x="6350989" y="4058254"/>
              <a:ext cx="187162" cy="246878"/>
            </a:xfrm>
            <a:custGeom>
              <a:avLst/>
              <a:gdLst/>
              <a:ahLst/>
              <a:cxnLst/>
              <a:rect l="l" t="t" r="r" b="b"/>
              <a:pathLst>
                <a:path w="176568" h="232904" extrusionOk="0">
                  <a:moveTo>
                    <a:pt x="139122" y="16859"/>
                  </a:moveTo>
                  <a:cubicBezTo>
                    <a:pt x="153790" y="19145"/>
                    <a:pt x="170554" y="26955"/>
                    <a:pt x="172840" y="35051"/>
                  </a:cubicBezTo>
                  <a:cubicBezTo>
                    <a:pt x="178965" y="64011"/>
                    <a:pt x="177526" y="94062"/>
                    <a:pt x="168649" y="122300"/>
                  </a:cubicBezTo>
                  <a:cubicBezTo>
                    <a:pt x="155981" y="156019"/>
                    <a:pt x="141503" y="216693"/>
                    <a:pt x="134264" y="231266"/>
                  </a:cubicBezTo>
                  <a:cubicBezTo>
                    <a:pt x="96383" y="236540"/>
                    <a:pt x="57826" y="228996"/>
                    <a:pt x="24726" y="209835"/>
                  </a:cubicBezTo>
                  <a:cubicBezTo>
                    <a:pt x="24726" y="209835"/>
                    <a:pt x="21678" y="151352"/>
                    <a:pt x="21488" y="132016"/>
                  </a:cubicBezTo>
                  <a:cubicBezTo>
                    <a:pt x="-26137" y="90773"/>
                    <a:pt x="14630" y="39814"/>
                    <a:pt x="54635" y="285"/>
                  </a:cubicBezTo>
                  <a:cubicBezTo>
                    <a:pt x="59455" y="-95"/>
                    <a:pt x="64293" y="-95"/>
                    <a:pt x="69113" y="285"/>
                  </a:cubicBezTo>
                  <a:cubicBezTo>
                    <a:pt x="69113" y="285"/>
                    <a:pt x="33394" y="42576"/>
                    <a:pt x="58159" y="66960"/>
                  </a:cubicBezTo>
                  <a:cubicBezTo>
                    <a:pt x="111499" y="50291"/>
                    <a:pt x="122072" y="26384"/>
                    <a:pt x="139122" y="16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3" name="Google Shape;4030;p38">
              <a:extLst>
                <a:ext uri="{FF2B5EF4-FFF2-40B4-BE49-F238E27FC236}">
                  <a16:creationId xmlns:a16="http://schemas.microsoft.com/office/drawing/2014/main" id="{1B4739E2-ABF7-4ACD-BCC2-C5ABB2158A84}"/>
                </a:ext>
              </a:extLst>
            </p:cNvPr>
            <p:cNvSpPr/>
            <p:nvPr/>
          </p:nvSpPr>
          <p:spPr>
            <a:xfrm>
              <a:off x="6384325" y="3881810"/>
              <a:ext cx="137686" cy="169616"/>
            </a:xfrm>
            <a:custGeom>
              <a:avLst/>
              <a:gdLst/>
              <a:ahLst/>
              <a:cxnLst/>
              <a:rect l="l" t="t" r="r" b="b"/>
              <a:pathLst>
                <a:path w="129892" h="160015" extrusionOk="0">
                  <a:moveTo>
                    <a:pt x="2701" y="57241"/>
                  </a:moveTo>
                  <a:lnTo>
                    <a:pt x="2701" y="57241"/>
                  </a:lnTo>
                  <a:cubicBezTo>
                    <a:pt x="8035" y="23618"/>
                    <a:pt x="32324" y="-1719"/>
                    <a:pt x="66995" y="91"/>
                  </a:cubicBezTo>
                  <a:cubicBezTo>
                    <a:pt x="103761" y="2178"/>
                    <a:pt x="131870" y="33673"/>
                    <a:pt x="129784" y="70438"/>
                  </a:cubicBezTo>
                  <a:cubicBezTo>
                    <a:pt x="129774" y="70547"/>
                    <a:pt x="129774" y="70657"/>
                    <a:pt x="129765" y="70767"/>
                  </a:cubicBezTo>
                  <a:cubicBezTo>
                    <a:pt x="128441" y="91415"/>
                    <a:pt x="117601" y="110276"/>
                    <a:pt x="100428" y="121821"/>
                  </a:cubicBezTo>
                  <a:cubicBezTo>
                    <a:pt x="99228" y="126932"/>
                    <a:pt x="97437" y="131886"/>
                    <a:pt x="95094" y="136584"/>
                  </a:cubicBezTo>
                  <a:cubicBezTo>
                    <a:pt x="82806" y="150872"/>
                    <a:pt x="50231" y="159921"/>
                    <a:pt x="39468" y="160016"/>
                  </a:cubicBezTo>
                  <a:cubicBezTo>
                    <a:pt x="29943" y="160016"/>
                    <a:pt x="22132" y="151443"/>
                    <a:pt x="13369" y="137061"/>
                  </a:cubicBezTo>
                  <a:cubicBezTo>
                    <a:pt x="-4728" y="107247"/>
                    <a:pt x="-156" y="73910"/>
                    <a:pt x="2701" y="5724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4" name="Google Shape;4031;p38">
              <a:extLst>
                <a:ext uri="{FF2B5EF4-FFF2-40B4-BE49-F238E27FC236}">
                  <a16:creationId xmlns:a16="http://schemas.microsoft.com/office/drawing/2014/main" id="{496E4DDF-139A-432E-8DE4-6AD01516CC29}"/>
                </a:ext>
              </a:extLst>
            </p:cNvPr>
            <p:cNvSpPr/>
            <p:nvPr/>
          </p:nvSpPr>
          <p:spPr>
            <a:xfrm>
              <a:off x="6389913" y="3881145"/>
              <a:ext cx="138230" cy="130098"/>
            </a:xfrm>
            <a:custGeom>
              <a:avLst/>
              <a:gdLst/>
              <a:ahLst/>
              <a:cxnLst/>
              <a:rect l="l" t="t" r="r" b="b"/>
              <a:pathLst>
                <a:path w="130406" h="122734" extrusionOk="0">
                  <a:moveTo>
                    <a:pt x="72390" y="1671"/>
                  </a:moveTo>
                  <a:cubicBezTo>
                    <a:pt x="96679" y="6339"/>
                    <a:pt x="116681" y="13197"/>
                    <a:pt x="123254" y="37104"/>
                  </a:cubicBezTo>
                  <a:cubicBezTo>
                    <a:pt x="127825" y="53487"/>
                    <a:pt x="133731" y="84729"/>
                    <a:pt x="128111" y="98064"/>
                  </a:cubicBezTo>
                  <a:lnTo>
                    <a:pt x="124587" y="107589"/>
                  </a:lnTo>
                  <a:lnTo>
                    <a:pt x="95155" y="122734"/>
                  </a:lnTo>
                  <a:cubicBezTo>
                    <a:pt x="95155" y="122734"/>
                    <a:pt x="81439" y="111304"/>
                    <a:pt x="85630" y="77776"/>
                  </a:cubicBezTo>
                  <a:cubicBezTo>
                    <a:pt x="85506" y="73249"/>
                    <a:pt x="84077" y="68853"/>
                    <a:pt x="81534" y="65108"/>
                  </a:cubicBezTo>
                  <a:cubicBezTo>
                    <a:pt x="79667" y="61944"/>
                    <a:pt x="78315" y="58504"/>
                    <a:pt x="77533" y="54916"/>
                  </a:cubicBezTo>
                  <a:cubicBezTo>
                    <a:pt x="74028" y="45886"/>
                    <a:pt x="67218" y="38529"/>
                    <a:pt x="58483" y="34342"/>
                  </a:cubicBezTo>
                  <a:cubicBezTo>
                    <a:pt x="39653" y="26020"/>
                    <a:pt x="18002" y="27007"/>
                    <a:pt x="0" y="37009"/>
                  </a:cubicBezTo>
                  <a:cubicBezTo>
                    <a:pt x="12706" y="9565"/>
                    <a:pt x="42939" y="-5191"/>
                    <a:pt x="72390" y="167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5" name="Google Shape;4032;p38">
              <a:extLst>
                <a:ext uri="{FF2B5EF4-FFF2-40B4-BE49-F238E27FC236}">
                  <a16:creationId xmlns:a16="http://schemas.microsoft.com/office/drawing/2014/main" id="{09A39A8C-3F2A-4BDE-BDD9-BADDF476F5C9}"/>
                </a:ext>
              </a:extLst>
            </p:cNvPr>
            <p:cNvSpPr/>
            <p:nvPr/>
          </p:nvSpPr>
          <p:spPr>
            <a:xfrm>
              <a:off x="6223986" y="4735273"/>
              <a:ext cx="108702" cy="82916"/>
            </a:xfrm>
            <a:custGeom>
              <a:avLst/>
              <a:gdLst/>
              <a:ahLst/>
              <a:cxnLst/>
              <a:rect l="l" t="t" r="r" b="b"/>
              <a:pathLst>
                <a:path w="102549" h="78223" extrusionOk="0">
                  <a:moveTo>
                    <a:pt x="95132" y="3"/>
                  </a:moveTo>
                  <a:cubicBezTo>
                    <a:pt x="82845" y="9528"/>
                    <a:pt x="63699" y="3051"/>
                    <a:pt x="62747" y="4003"/>
                  </a:cubicBezTo>
                  <a:cubicBezTo>
                    <a:pt x="48374" y="16282"/>
                    <a:pt x="33334" y="27761"/>
                    <a:pt x="17694" y="38388"/>
                  </a:cubicBezTo>
                  <a:cubicBezTo>
                    <a:pt x="10074" y="44389"/>
                    <a:pt x="-1928" y="52485"/>
                    <a:pt x="263" y="64106"/>
                  </a:cubicBezTo>
                  <a:cubicBezTo>
                    <a:pt x="4168" y="84775"/>
                    <a:pt x="37315" y="78393"/>
                    <a:pt x="49888" y="72107"/>
                  </a:cubicBezTo>
                  <a:cubicBezTo>
                    <a:pt x="62461" y="65820"/>
                    <a:pt x="72558" y="55248"/>
                    <a:pt x="84464" y="47913"/>
                  </a:cubicBezTo>
                  <a:cubicBezTo>
                    <a:pt x="92846" y="42675"/>
                    <a:pt x="101228" y="39912"/>
                    <a:pt x="102466" y="28863"/>
                  </a:cubicBezTo>
                  <a:cubicBezTo>
                    <a:pt x="103323" y="22767"/>
                    <a:pt x="97323" y="-283"/>
                    <a:pt x="95132" y="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6" name="Google Shape;4033;p38">
              <a:extLst>
                <a:ext uri="{FF2B5EF4-FFF2-40B4-BE49-F238E27FC236}">
                  <a16:creationId xmlns:a16="http://schemas.microsoft.com/office/drawing/2014/main" id="{D3F6E154-BF87-45C8-8855-3150EFA4360C}"/>
                </a:ext>
              </a:extLst>
            </p:cNvPr>
            <p:cNvSpPr/>
            <p:nvPr/>
          </p:nvSpPr>
          <p:spPr>
            <a:xfrm>
              <a:off x="6224466" y="4761723"/>
              <a:ext cx="108209" cy="56495"/>
            </a:xfrm>
            <a:custGeom>
              <a:avLst/>
              <a:gdLst/>
              <a:ahLst/>
              <a:cxnLst/>
              <a:rect l="l" t="t" r="r" b="b"/>
              <a:pathLst>
                <a:path w="102084" h="53297" extrusionOk="0">
                  <a:moveTo>
                    <a:pt x="101917" y="0"/>
                  </a:moveTo>
                  <a:cubicBezTo>
                    <a:pt x="100298" y="10192"/>
                    <a:pt x="92392" y="13049"/>
                    <a:pt x="83725" y="18193"/>
                  </a:cubicBezTo>
                  <a:cubicBezTo>
                    <a:pt x="71628" y="25717"/>
                    <a:pt x="61055" y="36481"/>
                    <a:pt x="48482" y="42863"/>
                  </a:cubicBezTo>
                  <a:cubicBezTo>
                    <a:pt x="35909" y="49244"/>
                    <a:pt x="8096" y="54483"/>
                    <a:pt x="0" y="39719"/>
                  </a:cubicBezTo>
                  <a:cubicBezTo>
                    <a:pt x="4381" y="59722"/>
                    <a:pt x="36957" y="53435"/>
                    <a:pt x="49435" y="47149"/>
                  </a:cubicBezTo>
                  <a:cubicBezTo>
                    <a:pt x="61913" y="40862"/>
                    <a:pt x="72104" y="30289"/>
                    <a:pt x="84010" y="22955"/>
                  </a:cubicBezTo>
                  <a:cubicBezTo>
                    <a:pt x="92392" y="17716"/>
                    <a:pt x="100775" y="14954"/>
                    <a:pt x="102013" y="3905"/>
                  </a:cubicBezTo>
                  <a:cubicBezTo>
                    <a:pt x="102137" y="2604"/>
                    <a:pt x="102098" y="1293"/>
                    <a:pt x="1019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7" name="Google Shape;4034;p38">
              <a:extLst>
                <a:ext uri="{FF2B5EF4-FFF2-40B4-BE49-F238E27FC236}">
                  <a16:creationId xmlns:a16="http://schemas.microsoft.com/office/drawing/2014/main" id="{B4DDA78F-0BC4-47EE-B9BB-C469287F637B}"/>
                </a:ext>
              </a:extLst>
            </p:cNvPr>
            <p:cNvSpPr/>
            <p:nvPr/>
          </p:nvSpPr>
          <p:spPr>
            <a:xfrm>
              <a:off x="6169601" y="4699543"/>
              <a:ext cx="99502" cy="77082"/>
            </a:xfrm>
            <a:custGeom>
              <a:avLst/>
              <a:gdLst/>
              <a:ahLst/>
              <a:cxnLst/>
              <a:rect l="l" t="t" r="r" b="b"/>
              <a:pathLst>
                <a:path w="93870" h="72719" extrusionOk="0">
                  <a:moveTo>
                    <a:pt x="86537" y="0"/>
                  </a:moveTo>
                  <a:cubicBezTo>
                    <a:pt x="75297" y="9525"/>
                    <a:pt x="57962" y="4000"/>
                    <a:pt x="57390" y="4858"/>
                  </a:cubicBezTo>
                  <a:cubicBezTo>
                    <a:pt x="44255" y="16047"/>
                    <a:pt x="30520" y="26508"/>
                    <a:pt x="16242" y="36195"/>
                  </a:cubicBezTo>
                  <a:cubicBezTo>
                    <a:pt x="9194" y="41719"/>
                    <a:pt x="-1760" y="49149"/>
                    <a:pt x="240" y="59722"/>
                  </a:cubicBezTo>
                  <a:cubicBezTo>
                    <a:pt x="3764" y="78772"/>
                    <a:pt x="34149" y="72866"/>
                    <a:pt x="45674" y="67056"/>
                  </a:cubicBezTo>
                  <a:cubicBezTo>
                    <a:pt x="57200" y="61246"/>
                    <a:pt x="66439" y="51625"/>
                    <a:pt x="77297" y="44958"/>
                  </a:cubicBezTo>
                  <a:cubicBezTo>
                    <a:pt x="85013" y="40100"/>
                    <a:pt x="92633" y="37624"/>
                    <a:pt x="93871" y="27813"/>
                  </a:cubicBezTo>
                  <a:cubicBezTo>
                    <a:pt x="93547" y="18108"/>
                    <a:pt x="91042" y="8600"/>
                    <a:pt x="86537" y="0"/>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8" name="Google Shape;4035;p38">
              <a:extLst>
                <a:ext uri="{FF2B5EF4-FFF2-40B4-BE49-F238E27FC236}">
                  <a16:creationId xmlns:a16="http://schemas.microsoft.com/office/drawing/2014/main" id="{1CD407C0-04EA-4A3A-BAF9-209328E16112}"/>
                </a:ext>
              </a:extLst>
            </p:cNvPr>
            <p:cNvSpPr/>
            <p:nvPr/>
          </p:nvSpPr>
          <p:spPr>
            <a:xfrm>
              <a:off x="6170058" y="4724979"/>
              <a:ext cx="99108" cy="51736"/>
            </a:xfrm>
            <a:custGeom>
              <a:avLst/>
              <a:gdLst/>
              <a:ahLst/>
              <a:cxnLst/>
              <a:rect l="l" t="t" r="r" b="b"/>
              <a:pathLst>
                <a:path w="93498" h="48808" extrusionOk="0">
                  <a:moveTo>
                    <a:pt x="93345" y="0"/>
                  </a:moveTo>
                  <a:cubicBezTo>
                    <a:pt x="91821" y="9525"/>
                    <a:pt x="84296" y="11906"/>
                    <a:pt x="76581" y="16669"/>
                  </a:cubicBezTo>
                  <a:cubicBezTo>
                    <a:pt x="65913" y="23622"/>
                    <a:pt x="56388" y="33147"/>
                    <a:pt x="44387" y="39243"/>
                  </a:cubicBezTo>
                  <a:cubicBezTo>
                    <a:pt x="32385" y="45339"/>
                    <a:pt x="7429" y="49911"/>
                    <a:pt x="0" y="36385"/>
                  </a:cubicBezTo>
                  <a:cubicBezTo>
                    <a:pt x="4000" y="54674"/>
                    <a:pt x="33814" y="48959"/>
                    <a:pt x="45244" y="43148"/>
                  </a:cubicBezTo>
                  <a:cubicBezTo>
                    <a:pt x="56674" y="37338"/>
                    <a:pt x="66008" y="27718"/>
                    <a:pt x="76867" y="21050"/>
                  </a:cubicBezTo>
                  <a:cubicBezTo>
                    <a:pt x="84582" y="16193"/>
                    <a:pt x="92202" y="13716"/>
                    <a:pt x="93440" y="3905"/>
                  </a:cubicBezTo>
                  <a:cubicBezTo>
                    <a:pt x="93545" y="2604"/>
                    <a:pt x="93507" y="1295"/>
                    <a:pt x="9334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9" name="Google Shape;4036;p38">
              <a:extLst>
                <a:ext uri="{FF2B5EF4-FFF2-40B4-BE49-F238E27FC236}">
                  <a16:creationId xmlns:a16="http://schemas.microsoft.com/office/drawing/2014/main" id="{863C67EF-B1D2-4E2A-B599-13CE2D788BC6}"/>
                </a:ext>
              </a:extLst>
            </p:cNvPr>
            <p:cNvSpPr/>
            <p:nvPr/>
          </p:nvSpPr>
          <p:spPr>
            <a:xfrm>
              <a:off x="6206498" y="4301929"/>
              <a:ext cx="236938" cy="408660"/>
            </a:xfrm>
            <a:custGeom>
              <a:avLst/>
              <a:gdLst/>
              <a:ahLst/>
              <a:cxnLst/>
              <a:rect l="l" t="t" r="r" b="b"/>
              <a:pathLst>
                <a:path w="223526" h="385528" extrusionOk="0">
                  <a:moveTo>
                    <a:pt x="222028" y="14192"/>
                  </a:moveTo>
                  <a:cubicBezTo>
                    <a:pt x="188671" y="18631"/>
                    <a:pt x="154743" y="13718"/>
                    <a:pt x="124016" y="0"/>
                  </a:cubicBezTo>
                  <a:cubicBezTo>
                    <a:pt x="124587" y="10477"/>
                    <a:pt x="125158" y="19717"/>
                    <a:pt x="125158" y="19717"/>
                  </a:cubicBezTo>
                  <a:cubicBezTo>
                    <a:pt x="85249" y="48292"/>
                    <a:pt x="5239" y="95345"/>
                    <a:pt x="0" y="128111"/>
                  </a:cubicBezTo>
                  <a:cubicBezTo>
                    <a:pt x="5239" y="231553"/>
                    <a:pt x="20955" y="379381"/>
                    <a:pt x="25432" y="381476"/>
                  </a:cubicBezTo>
                  <a:cubicBezTo>
                    <a:pt x="37909" y="387477"/>
                    <a:pt x="46672" y="386525"/>
                    <a:pt x="52578" y="380524"/>
                  </a:cubicBezTo>
                  <a:cubicBezTo>
                    <a:pt x="52578" y="380524"/>
                    <a:pt x="77724" y="292894"/>
                    <a:pt x="70390" y="164306"/>
                  </a:cubicBezTo>
                  <a:cubicBezTo>
                    <a:pt x="70390" y="164306"/>
                    <a:pt x="209931" y="102489"/>
                    <a:pt x="219075" y="69056"/>
                  </a:cubicBezTo>
                  <a:cubicBezTo>
                    <a:pt x="223152" y="55420"/>
                    <a:pt x="224447" y="41103"/>
                    <a:pt x="222885" y="26956"/>
                  </a:cubicBezTo>
                  <a:cubicBezTo>
                    <a:pt x="222790" y="22765"/>
                    <a:pt x="222504" y="18288"/>
                    <a:pt x="222028" y="1419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0" name="Google Shape;4037;p38">
              <a:extLst>
                <a:ext uri="{FF2B5EF4-FFF2-40B4-BE49-F238E27FC236}">
                  <a16:creationId xmlns:a16="http://schemas.microsoft.com/office/drawing/2014/main" id="{586A9D20-C457-4554-A23D-A6A65D6887EC}"/>
                </a:ext>
              </a:extLst>
            </p:cNvPr>
            <p:cNvSpPr/>
            <p:nvPr/>
          </p:nvSpPr>
          <p:spPr>
            <a:xfrm>
              <a:off x="6271102" y="4302737"/>
              <a:ext cx="235887" cy="442489"/>
            </a:xfrm>
            <a:custGeom>
              <a:avLst/>
              <a:gdLst/>
              <a:ahLst/>
              <a:cxnLst/>
              <a:rect l="l" t="t" r="r" b="b"/>
              <a:pathLst>
                <a:path w="222535" h="417442" extrusionOk="0">
                  <a:moveTo>
                    <a:pt x="207359" y="0"/>
                  </a:moveTo>
                  <a:cubicBezTo>
                    <a:pt x="180927" y="11882"/>
                    <a:pt x="151600" y="15820"/>
                    <a:pt x="122968" y="11335"/>
                  </a:cubicBezTo>
                  <a:cubicBezTo>
                    <a:pt x="122968" y="25146"/>
                    <a:pt x="124968" y="51149"/>
                    <a:pt x="124968" y="51149"/>
                  </a:cubicBezTo>
                  <a:cubicBezTo>
                    <a:pt x="84868" y="79153"/>
                    <a:pt x="5144" y="126778"/>
                    <a:pt x="0" y="159544"/>
                  </a:cubicBezTo>
                  <a:cubicBezTo>
                    <a:pt x="5144" y="263081"/>
                    <a:pt x="14859" y="412909"/>
                    <a:pt x="19050" y="414814"/>
                  </a:cubicBezTo>
                  <a:cubicBezTo>
                    <a:pt x="29994" y="419399"/>
                    <a:pt x="42529" y="417917"/>
                    <a:pt x="52102" y="410909"/>
                  </a:cubicBezTo>
                  <a:cubicBezTo>
                    <a:pt x="52102" y="410909"/>
                    <a:pt x="77343" y="324326"/>
                    <a:pt x="70009" y="195739"/>
                  </a:cubicBezTo>
                  <a:cubicBezTo>
                    <a:pt x="70009" y="193358"/>
                    <a:pt x="189643" y="134398"/>
                    <a:pt x="204788" y="118872"/>
                  </a:cubicBezTo>
                  <a:cubicBezTo>
                    <a:pt x="219932" y="103346"/>
                    <a:pt x="222885" y="80105"/>
                    <a:pt x="222504" y="58103"/>
                  </a:cubicBezTo>
                  <a:cubicBezTo>
                    <a:pt x="221466" y="37907"/>
                    <a:pt x="216313" y="18135"/>
                    <a:pt x="207359"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1" name="Google Shape;4038;p38">
              <a:extLst>
                <a:ext uri="{FF2B5EF4-FFF2-40B4-BE49-F238E27FC236}">
                  <a16:creationId xmlns:a16="http://schemas.microsoft.com/office/drawing/2014/main" id="{09F31B90-23F9-4EF3-8301-7A96FA509B5B}"/>
                </a:ext>
              </a:extLst>
            </p:cNvPr>
            <p:cNvSpPr/>
            <p:nvPr/>
          </p:nvSpPr>
          <p:spPr>
            <a:xfrm>
              <a:off x="6183254" y="4274877"/>
              <a:ext cx="352749" cy="324700"/>
            </a:xfrm>
            <a:custGeom>
              <a:avLst/>
              <a:gdLst/>
              <a:ahLst/>
              <a:cxnLst/>
              <a:rect l="l" t="t" r="r" b="b"/>
              <a:pathLst>
                <a:path w="332782" h="306321" extrusionOk="0">
                  <a:moveTo>
                    <a:pt x="319589" y="48292"/>
                  </a:moveTo>
                  <a:cubicBezTo>
                    <a:pt x="319589" y="48292"/>
                    <a:pt x="363881" y="126682"/>
                    <a:pt x="290157" y="166973"/>
                  </a:cubicBezTo>
                  <a:cubicBezTo>
                    <a:pt x="212338" y="209455"/>
                    <a:pt x="164999" y="219361"/>
                    <a:pt x="164999" y="219361"/>
                  </a:cubicBezTo>
                  <a:lnTo>
                    <a:pt x="153283" y="222123"/>
                  </a:lnTo>
                  <a:cubicBezTo>
                    <a:pt x="156950" y="249145"/>
                    <a:pt x="156950" y="276539"/>
                    <a:pt x="153283" y="303562"/>
                  </a:cubicBezTo>
                  <a:cubicBezTo>
                    <a:pt x="153283" y="303562"/>
                    <a:pt x="97752" y="322612"/>
                    <a:pt x="26981" y="260604"/>
                  </a:cubicBezTo>
                  <a:lnTo>
                    <a:pt x="3550" y="185071"/>
                  </a:lnTo>
                  <a:lnTo>
                    <a:pt x="788" y="165068"/>
                  </a:lnTo>
                  <a:cubicBezTo>
                    <a:pt x="-1936" y="151189"/>
                    <a:pt x="2502" y="136869"/>
                    <a:pt x="12599" y="126968"/>
                  </a:cubicBezTo>
                  <a:cubicBezTo>
                    <a:pt x="29553" y="111538"/>
                    <a:pt x="83369" y="72104"/>
                    <a:pt x="116802" y="49625"/>
                  </a:cubicBezTo>
                  <a:cubicBezTo>
                    <a:pt x="150235" y="27146"/>
                    <a:pt x="177286" y="5429"/>
                    <a:pt x="177286" y="5429"/>
                  </a:cubicBezTo>
                  <a:lnTo>
                    <a:pt x="183096" y="0"/>
                  </a:lnTo>
                  <a:cubicBezTo>
                    <a:pt x="183096" y="0"/>
                    <a:pt x="222815" y="31623"/>
                    <a:pt x="295301" y="21050"/>
                  </a:cubicBezTo>
                  <a:cubicBezTo>
                    <a:pt x="304826" y="28750"/>
                    <a:pt x="313027" y="37951"/>
                    <a:pt x="319589" y="4829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2" name="Google Shape;4039;p38">
              <a:extLst>
                <a:ext uri="{FF2B5EF4-FFF2-40B4-BE49-F238E27FC236}">
                  <a16:creationId xmlns:a16="http://schemas.microsoft.com/office/drawing/2014/main" id="{85727E1A-0E80-404F-B065-DC6AC8802011}"/>
                </a:ext>
              </a:extLst>
            </p:cNvPr>
            <p:cNvSpPr/>
            <p:nvPr/>
          </p:nvSpPr>
          <p:spPr>
            <a:xfrm>
              <a:off x="6466820" y="4083042"/>
              <a:ext cx="122590" cy="429780"/>
            </a:xfrm>
            <a:custGeom>
              <a:avLst/>
              <a:gdLst/>
              <a:ahLst/>
              <a:cxnLst/>
              <a:rect l="l" t="t" r="r" b="b"/>
              <a:pathLst>
                <a:path w="115651" h="405453" extrusionOk="0">
                  <a:moveTo>
                    <a:pt x="8203" y="345513"/>
                  </a:moveTo>
                  <a:cubicBezTo>
                    <a:pt x="14946" y="339437"/>
                    <a:pt x="22071" y="333806"/>
                    <a:pt x="29539" y="328654"/>
                  </a:cubicBezTo>
                  <a:cubicBezTo>
                    <a:pt x="37482" y="324626"/>
                    <a:pt x="44769" y="319424"/>
                    <a:pt x="51160" y="313223"/>
                  </a:cubicBezTo>
                  <a:cubicBezTo>
                    <a:pt x="57923" y="306460"/>
                    <a:pt x="67924" y="277981"/>
                    <a:pt x="73163" y="250263"/>
                  </a:cubicBezTo>
                  <a:cubicBezTo>
                    <a:pt x="77992" y="219257"/>
                    <a:pt x="77478" y="187654"/>
                    <a:pt x="71639" y="156823"/>
                  </a:cubicBezTo>
                  <a:cubicBezTo>
                    <a:pt x="62447" y="119935"/>
                    <a:pt x="50046" y="83921"/>
                    <a:pt x="34587" y="49190"/>
                  </a:cubicBezTo>
                  <a:cubicBezTo>
                    <a:pt x="25062" y="28426"/>
                    <a:pt x="30301" y="15757"/>
                    <a:pt x="39254" y="6518"/>
                  </a:cubicBezTo>
                  <a:cubicBezTo>
                    <a:pt x="49827" y="-4245"/>
                    <a:pt x="60781" y="-3959"/>
                    <a:pt x="73354" y="24997"/>
                  </a:cubicBezTo>
                  <a:cubicBezTo>
                    <a:pt x="90984" y="65646"/>
                    <a:pt x="104015" y="108137"/>
                    <a:pt x="112216" y="151679"/>
                  </a:cubicBezTo>
                  <a:cubicBezTo>
                    <a:pt x="117207" y="183273"/>
                    <a:pt x="116759" y="215488"/>
                    <a:pt x="110882" y="246929"/>
                  </a:cubicBezTo>
                  <a:cubicBezTo>
                    <a:pt x="105701" y="274524"/>
                    <a:pt x="97195" y="301390"/>
                    <a:pt x="85546" y="326939"/>
                  </a:cubicBezTo>
                  <a:cubicBezTo>
                    <a:pt x="82307" y="334464"/>
                    <a:pt x="81736" y="340750"/>
                    <a:pt x="77259" y="355514"/>
                  </a:cubicBezTo>
                  <a:cubicBezTo>
                    <a:pt x="72992" y="370530"/>
                    <a:pt x="65143" y="384289"/>
                    <a:pt x="54399" y="395614"/>
                  </a:cubicBezTo>
                  <a:cubicBezTo>
                    <a:pt x="44874" y="404568"/>
                    <a:pt x="39921" y="406282"/>
                    <a:pt x="37349" y="405139"/>
                  </a:cubicBezTo>
                  <a:cubicBezTo>
                    <a:pt x="34777" y="403996"/>
                    <a:pt x="34206" y="400186"/>
                    <a:pt x="38111" y="395614"/>
                  </a:cubicBezTo>
                  <a:cubicBezTo>
                    <a:pt x="44836" y="388828"/>
                    <a:pt x="50284" y="380892"/>
                    <a:pt x="54208" y="372183"/>
                  </a:cubicBezTo>
                  <a:cubicBezTo>
                    <a:pt x="54208" y="372183"/>
                    <a:pt x="46112" y="382565"/>
                    <a:pt x="40778" y="388375"/>
                  </a:cubicBezTo>
                  <a:cubicBezTo>
                    <a:pt x="36044" y="393624"/>
                    <a:pt x="30596" y="398178"/>
                    <a:pt x="24586" y="401901"/>
                  </a:cubicBezTo>
                  <a:cubicBezTo>
                    <a:pt x="18775" y="405425"/>
                    <a:pt x="9536" y="401234"/>
                    <a:pt x="13346" y="396567"/>
                  </a:cubicBezTo>
                  <a:cubicBezTo>
                    <a:pt x="17156" y="391900"/>
                    <a:pt x="21442" y="389233"/>
                    <a:pt x="29253" y="380470"/>
                  </a:cubicBezTo>
                  <a:cubicBezTo>
                    <a:pt x="33444" y="375880"/>
                    <a:pt x="37063" y="370793"/>
                    <a:pt x="40016" y="365325"/>
                  </a:cubicBezTo>
                  <a:cubicBezTo>
                    <a:pt x="34473" y="370853"/>
                    <a:pt x="28481" y="375918"/>
                    <a:pt x="22109" y="380470"/>
                  </a:cubicBezTo>
                  <a:cubicBezTo>
                    <a:pt x="17156" y="384430"/>
                    <a:pt x="11174" y="386907"/>
                    <a:pt x="4869" y="387613"/>
                  </a:cubicBezTo>
                  <a:cubicBezTo>
                    <a:pt x="1630" y="387613"/>
                    <a:pt x="-2942" y="383803"/>
                    <a:pt x="2583" y="378565"/>
                  </a:cubicBezTo>
                  <a:cubicBezTo>
                    <a:pt x="10451" y="373116"/>
                    <a:pt x="17613" y="366718"/>
                    <a:pt x="23919" y="359515"/>
                  </a:cubicBezTo>
                  <a:cubicBezTo>
                    <a:pt x="29824" y="351990"/>
                    <a:pt x="32872" y="345799"/>
                    <a:pt x="30967" y="345989"/>
                  </a:cubicBezTo>
                  <a:cubicBezTo>
                    <a:pt x="29062" y="346180"/>
                    <a:pt x="25919" y="350752"/>
                    <a:pt x="18394" y="354276"/>
                  </a:cubicBezTo>
                  <a:cubicBezTo>
                    <a:pt x="10870" y="357800"/>
                    <a:pt x="2011" y="356562"/>
                    <a:pt x="487" y="352371"/>
                  </a:cubicBezTo>
                  <a:cubicBezTo>
                    <a:pt x="-1037" y="348180"/>
                    <a:pt x="1249" y="350085"/>
                    <a:pt x="8203" y="34551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3" name="Google Shape;4040;p38">
              <a:extLst>
                <a:ext uri="{FF2B5EF4-FFF2-40B4-BE49-F238E27FC236}">
                  <a16:creationId xmlns:a16="http://schemas.microsoft.com/office/drawing/2014/main" id="{A63531CD-681B-415F-AE1B-D610C938E14B}"/>
                </a:ext>
              </a:extLst>
            </p:cNvPr>
            <p:cNvSpPr/>
            <p:nvPr/>
          </p:nvSpPr>
          <p:spPr>
            <a:xfrm>
              <a:off x="6490841" y="4077626"/>
              <a:ext cx="74124" cy="94270"/>
            </a:xfrm>
            <a:custGeom>
              <a:avLst/>
              <a:gdLst/>
              <a:ahLst/>
              <a:cxnLst/>
              <a:rect l="l" t="t" r="r" b="b"/>
              <a:pathLst>
                <a:path w="69928" h="88934" extrusionOk="0">
                  <a:moveTo>
                    <a:pt x="69928" y="69255"/>
                  </a:moveTo>
                  <a:cubicBezTo>
                    <a:pt x="69928" y="69255"/>
                    <a:pt x="43163" y="93068"/>
                    <a:pt x="13350" y="88305"/>
                  </a:cubicBezTo>
                  <a:lnTo>
                    <a:pt x="1348" y="38299"/>
                  </a:lnTo>
                  <a:cubicBezTo>
                    <a:pt x="1348" y="38299"/>
                    <a:pt x="-6558" y="12105"/>
                    <a:pt x="15921" y="2104"/>
                  </a:cubicBezTo>
                  <a:cubicBezTo>
                    <a:pt x="38400" y="-7897"/>
                    <a:pt x="60212" y="18296"/>
                    <a:pt x="69928" y="692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4" name="Google Shape;4041;p38">
              <a:extLst>
                <a:ext uri="{FF2B5EF4-FFF2-40B4-BE49-F238E27FC236}">
                  <a16:creationId xmlns:a16="http://schemas.microsoft.com/office/drawing/2014/main" id="{CA9BE397-5907-40EA-9CE0-EE81D943E68E}"/>
                </a:ext>
              </a:extLst>
            </p:cNvPr>
            <p:cNvSpPr/>
            <p:nvPr/>
          </p:nvSpPr>
          <p:spPr>
            <a:xfrm>
              <a:off x="6345497" y="4058119"/>
              <a:ext cx="63405" cy="66570"/>
            </a:xfrm>
            <a:custGeom>
              <a:avLst/>
              <a:gdLst/>
              <a:ahLst/>
              <a:cxnLst/>
              <a:rect l="l" t="t" r="r" b="b"/>
              <a:pathLst>
                <a:path w="59816" h="62802" extrusionOk="0">
                  <a:moveTo>
                    <a:pt x="59817" y="413"/>
                  </a:moveTo>
                  <a:cubicBezTo>
                    <a:pt x="59817" y="413"/>
                    <a:pt x="30766" y="-8445"/>
                    <a:pt x="0" y="55849"/>
                  </a:cubicBezTo>
                  <a:lnTo>
                    <a:pt x="11525" y="62802"/>
                  </a:lnTo>
                  <a:cubicBezTo>
                    <a:pt x="25917" y="40743"/>
                    <a:pt x="42072" y="19879"/>
                    <a:pt x="59817" y="4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445" name="Google Shape;4042;p38">
              <a:extLst>
                <a:ext uri="{FF2B5EF4-FFF2-40B4-BE49-F238E27FC236}">
                  <a16:creationId xmlns:a16="http://schemas.microsoft.com/office/drawing/2014/main" id="{A608080E-588B-4E13-A206-CC001B13F287}"/>
                </a:ext>
              </a:extLst>
            </p:cNvPr>
            <p:cNvGrpSpPr/>
            <p:nvPr/>
          </p:nvGrpSpPr>
          <p:grpSpPr>
            <a:xfrm>
              <a:off x="6161836" y="4215479"/>
              <a:ext cx="350682" cy="265782"/>
              <a:chOff x="6621095" y="1452181"/>
              <a:chExt cx="330894" cy="250785"/>
            </a:xfrm>
          </p:grpSpPr>
          <p:sp>
            <p:nvSpPr>
              <p:cNvPr id="446" name="Google Shape;4043;p38">
                <a:extLst>
                  <a:ext uri="{FF2B5EF4-FFF2-40B4-BE49-F238E27FC236}">
                    <a16:creationId xmlns:a16="http://schemas.microsoft.com/office/drawing/2014/main" id="{55CC2188-1837-4A24-B848-32CF69230C3B}"/>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7" name="Google Shape;4044;p38">
                <a:extLst>
                  <a:ext uri="{FF2B5EF4-FFF2-40B4-BE49-F238E27FC236}">
                    <a16:creationId xmlns:a16="http://schemas.microsoft.com/office/drawing/2014/main" id="{EE456BA3-D308-4F55-B9CF-3EC195065A20}"/>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8" name="Google Shape;4045;p38">
                <a:extLst>
                  <a:ext uri="{FF2B5EF4-FFF2-40B4-BE49-F238E27FC236}">
                    <a16:creationId xmlns:a16="http://schemas.microsoft.com/office/drawing/2014/main" id="{3A908CAD-7913-4BAC-8956-F94C0A3FAD57}"/>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9" name="Google Shape;4046;p38">
                <a:extLst>
                  <a:ext uri="{FF2B5EF4-FFF2-40B4-BE49-F238E27FC236}">
                    <a16:creationId xmlns:a16="http://schemas.microsoft.com/office/drawing/2014/main" id="{D5B424D4-0870-4C28-BAEC-9DDA4E367FA9}"/>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0" name="Google Shape;4047;p38">
                <a:extLst>
                  <a:ext uri="{FF2B5EF4-FFF2-40B4-BE49-F238E27FC236}">
                    <a16:creationId xmlns:a16="http://schemas.microsoft.com/office/drawing/2014/main" id="{8EFAD63A-6AFB-4961-9E60-60AFE51B712F}"/>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grpSp>
        <p:nvGrpSpPr>
          <p:cNvPr id="532" name="Google Shape;4048;p38">
            <a:extLst>
              <a:ext uri="{FF2B5EF4-FFF2-40B4-BE49-F238E27FC236}">
                <a16:creationId xmlns:a16="http://schemas.microsoft.com/office/drawing/2014/main" id="{FEC6DE0C-7684-4255-B9EE-1902F260E931}"/>
              </a:ext>
            </a:extLst>
          </p:cNvPr>
          <p:cNvGrpSpPr/>
          <p:nvPr/>
        </p:nvGrpSpPr>
        <p:grpSpPr>
          <a:xfrm>
            <a:off x="8007741" y="1535680"/>
            <a:ext cx="1660028" cy="1854693"/>
            <a:chOff x="2181300" y="231400"/>
            <a:chExt cx="4262637" cy="4762499"/>
          </a:xfrm>
        </p:grpSpPr>
        <p:sp>
          <p:nvSpPr>
            <p:cNvPr id="533" name="Google Shape;4049;p38">
              <a:extLst>
                <a:ext uri="{FF2B5EF4-FFF2-40B4-BE49-F238E27FC236}">
                  <a16:creationId xmlns:a16="http://schemas.microsoft.com/office/drawing/2014/main" id="{3321B21B-739A-4ABB-AEA5-4977063C2B43}"/>
                </a:ext>
              </a:extLst>
            </p:cNvPr>
            <p:cNvSpPr/>
            <p:nvPr/>
          </p:nvSpPr>
          <p:spPr>
            <a:xfrm>
              <a:off x="4504120" y="3382365"/>
              <a:ext cx="236644" cy="133254"/>
            </a:xfrm>
            <a:custGeom>
              <a:avLst/>
              <a:gdLst/>
              <a:ahLst/>
              <a:cxnLst/>
              <a:rect l="l" t="t" r="r" b="b"/>
              <a:pathLst>
                <a:path w="236644" h="133254" extrusionOk="0">
                  <a:moveTo>
                    <a:pt x="125355" y="133255"/>
                  </a:moveTo>
                  <a:lnTo>
                    <a:pt x="0" y="64389"/>
                  </a:lnTo>
                  <a:lnTo>
                    <a:pt x="111289" y="0"/>
                  </a:lnTo>
                  <a:lnTo>
                    <a:pt x="236644" y="68866"/>
                  </a:lnTo>
                  <a:lnTo>
                    <a:pt x="125355" y="133255"/>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4" name="Google Shape;4050;p38">
              <a:extLst>
                <a:ext uri="{FF2B5EF4-FFF2-40B4-BE49-F238E27FC236}">
                  <a16:creationId xmlns:a16="http://schemas.microsoft.com/office/drawing/2014/main" id="{D56A1DA5-5DE9-4878-B5AB-931464D7152B}"/>
                </a:ext>
              </a:extLst>
            </p:cNvPr>
            <p:cNvSpPr/>
            <p:nvPr/>
          </p:nvSpPr>
          <p:spPr>
            <a:xfrm>
              <a:off x="5178128" y="3780033"/>
              <a:ext cx="236549" cy="133254"/>
            </a:xfrm>
            <a:custGeom>
              <a:avLst/>
              <a:gdLst/>
              <a:ahLst/>
              <a:cxnLst/>
              <a:rect l="l" t="t" r="r" b="b"/>
              <a:pathLst>
                <a:path w="236549" h="133254" extrusionOk="0">
                  <a:moveTo>
                    <a:pt x="125355" y="133255"/>
                  </a:moveTo>
                  <a:lnTo>
                    <a:pt x="0" y="64294"/>
                  </a:lnTo>
                  <a:lnTo>
                    <a:pt x="111290" y="0"/>
                  </a:lnTo>
                  <a:lnTo>
                    <a:pt x="236549" y="68866"/>
                  </a:lnTo>
                  <a:lnTo>
                    <a:pt x="125355" y="133255"/>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5" name="Google Shape;4051;p38">
              <a:extLst>
                <a:ext uri="{FF2B5EF4-FFF2-40B4-BE49-F238E27FC236}">
                  <a16:creationId xmlns:a16="http://schemas.microsoft.com/office/drawing/2014/main" id="{5861C342-39AB-48AC-B919-B7B9C13EEFA0}"/>
                </a:ext>
              </a:extLst>
            </p:cNvPr>
            <p:cNvSpPr/>
            <p:nvPr/>
          </p:nvSpPr>
          <p:spPr>
            <a:xfrm>
              <a:off x="4560192" y="2212790"/>
              <a:ext cx="494767" cy="1273873"/>
            </a:xfrm>
            <a:custGeom>
              <a:avLst/>
              <a:gdLst/>
              <a:ahLst/>
              <a:cxnLst/>
              <a:rect l="l" t="t" r="r" b="b"/>
              <a:pathLst>
                <a:path w="494767" h="1273873" extrusionOk="0">
                  <a:moveTo>
                    <a:pt x="118227" y="1273874"/>
                  </a:moveTo>
                  <a:lnTo>
                    <a:pt x="0" y="1205484"/>
                  </a:lnTo>
                  <a:lnTo>
                    <a:pt x="376540" y="0"/>
                  </a:lnTo>
                  <a:lnTo>
                    <a:pt x="494767" y="68389"/>
                  </a:lnTo>
                  <a:lnTo>
                    <a:pt x="118227" y="127387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6" name="Google Shape;4052;p38">
              <a:extLst>
                <a:ext uri="{FF2B5EF4-FFF2-40B4-BE49-F238E27FC236}">
                  <a16:creationId xmlns:a16="http://schemas.microsoft.com/office/drawing/2014/main" id="{79463BCB-7CA9-42CF-A32C-63D7FE3FC2B9}"/>
                </a:ext>
              </a:extLst>
            </p:cNvPr>
            <p:cNvSpPr/>
            <p:nvPr/>
          </p:nvSpPr>
          <p:spPr>
            <a:xfrm>
              <a:off x="4629475" y="2174500"/>
              <a:ext cx="494671" cy="1273873"/>
            </a:xfrm>
            <a:custGeom>
              <a:avLst/>
              <a:gdLst/>
              <a:ahLst/>
              <a:cxnLst/>
              <a:rect l="l" t="t" r="r" b="b"/>
              <a:pathLst>
                <a:path w="494671" h="1273873" extrusionOk="0">
                  <a:moveTo>
                    <a:pt x="118227" y="1273873"/>
                  </a:moveTo>
                  <a:lnTo>
                    <a:pt x="0" y="1205484"/>
                  </a:lnTo>
                  <a:lnTo>
                    <a:pt x="376540" y="0"/>
                  </a:lnTo>
                  <a:lnTo>
                    <a:pt x="494672" y="68389"/>
                  </a:lnTo>
                  <a:lnTo>
                    <a:pt x="118227" y="1273873"/>
                  </a:lnTo>
                  <a:close/>
                </a:path>
              </a:pathLst>
            </a:custGeom>
            <a:solidFill>
              <a:srgbClr val="9EA2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7" name="Google Shape;4053;p38">
              <a:extLst>
                <a:ext uri="{FF2B5EF4-FFF2-40B4-BE49-F238E27FC236}">
                  <a16:creationId xmlns:a16="http://schemas.microsoft.com/office/drawing/2014/main" id="{2E140F24-F33C-48D2-8BCB-9EE1C385BBE2}"/>
                </a:ext>
              </a:extLst>
            </p:cNvPr>
            <p:cNvSpPr/>
            <p:nvPr/>
          </p:nvSpPr>
          <p:spPr>
            <a:xfrm>
              <a:off x="4560192" y="2212790"/>
              <a:ext cx="494767" cy="1273873"/>
            </a:xfrm>
            <a:custGeom>
              <a:avLst/>
              <a:gdLst/>
              <a:ahLst/>
              <a:cxnLst/>
              <a:rect l="l" t="t" r="r" b="b"/>
              <a:pathLst>
                <a:path w="494767" h="1273873" extrusionOk="0">
                  <a:moveTo>
                    <a:pt x="118227" y="1273874"/>
                  </a:moveTo>
                  <a:lnTo>
                    <a:pt x="0" y="1205484"/>
                  </a:lnTo>
                  <a:lnTo>
                    <a:pt x="376540" y="0"/>
                  </a:lnTo>
                  <a:lnTo>
                    <a:pt x="494767" y="68389"/>
                  </a:lnTo>
                  <a:lnTo>
                    <a:pt x="118227" y="127387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8" name="Google Shape;4054;p38">
              <a:extLst>
                <a:ext uri="{FF2B5EF4-FFF2-40B4-BE49-F238E27FC236}">
                  <a16:creationId xmlns:a16="http://schemas.microsoft.com/office/drawing/2014/main" id="{52462E8D-9B7C-4585-A060-F90C143A1D21}"/>
                </a:ext>
              </a:extLst>
            </p:cNvPr>
            <p:cNvSpPr/>
            <p:nvPr/>
          </p:nvSpPr>
          <p:spPr>
            <a:xfrm>
              <a:off x="5160832" y="2249175"/>
              <a:ext cx="281692" cy="1586388"/>
            </a:xfrm>
            <a:custGeom>
              <a:avLst/>
              <a:gdLst/>
              <a:ahLst/>
              <a:cxnLst/>
              <a:rect l="l" t="t" r="r" b="b"/>
              <a:pathLst>
                <a:path w="281692" h="1586388" extrusionOk="0">
                  <a:moveTo>
                    <a:pt x="281692" y="1586389"/>
                  </a:moveTo>
                  <a:lnTo>
                    <a:pt x="162610" y="1517428"/>
                  </a:lnTo>
                  <a:lnTo>
                    <a:pt x="0" y="0"/>
                  </a:lnTo>
                  <a:lnTo>
                    <a:pt x="118227" y="68485"/>
                  </a:lnTo>
                  <a:lnTo>
                    <a:pt x="281692" y="1586389"/>
                  </a:lnTo>
                  <a:close/>
                </a:path>
              </a:pathLst>
            </a:custGeom>
            <a:solidFill>
              <a:srgbClr val="9EA2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9" name="Google Shape;4055;p38">
              <a:extLst>
                <a:ext uri="{FF2B5EF4-FFF2-40B4-BE49-F238E27FC236}">
                  <a16:creationId xmlns:a16="http://schemas.microsoft.com/office/drawing/2014/main" id="{4CF728E4-5B35-49E1-910C-19E1EF92F243}"/>
                </a:ext>
              </a:extLst>
            </p:cNvPr>
            <p:cNvSpPr/>
            <p:nvPr/>
          </p:nvSpPr>
          <p:spPr>
            <a:xfrm>
              <a:off x="5078053" y="2296515"/>
              <a:ext cx="281692" cy="1586388"/>
            </a:xfrm>
            <a:custGeom>
              <a:avLst/>
              <a:gdLst/>
              <a:ahLst/>
              <a:cxnLst/>
              <a:rect l="l" t="t" r="r" b="b"/>
              <a:pathLst>
                <a:path w="281692" h="1586388" extrusionOk="0">
                  <a:moveTo>
                    <a:pt x="281692" y="1586389"/>
                  </a:moveTo>
                  <a:lnTo>
                    <a:pt x="162610" y="1517428"/>
                  </a:lnTo>
                  <a:lnTo>
                    <a:pt x="0" y="0"/>
                  </a:lnTo>
                  <a:lnTo>
                    <a:pt x="118227" y="68390"/>
                  </a:lnTo>
                  <a:lnTo>
                    <a:pt x="281692" y="1586389"/>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0" name="Google Shape;4056;p38">
              <a:extLst>
                <a:ext uri="{FF2B5EF4-FFF2-40B4-BE49-F238E27FC236}">
                  <a16:creationId xmlns:a16="http://schemas.microsoft.com/office/drawing/2014/main" id="{B49BFA5C-0E28-468C-876F-48B05A31CE21}"/>
                </a:ext>
              </a:extLst>
            </p:cNvPr>
            <p:cNvSpPr/>
            <p:nvPr/>
          </p:nvSpPr>
          <p:spPr>
            <a:xfrm>
              <a:off x="4075404" y="1596713"/>
              <a:ext cx="2321774" cy="1343501"/>
            </a:xfrm>
            <a:custGeom>
              <a:avLst/>
              <a:gdLst/>
              <a:ahLst/>
              <a:cxnLst/>
              <a:rect l="l" t="t" r="r" b="b"/>
              <a:pathLst>
                <a:path w="2321774" h="1343501" extrusionOk="0">
                  <a:moveTo>
                    <a:pt x="2221415" y="1343501"/>
                  </a:moveTo>
                  <a:lnTo>
                    <a:pt x="0" y="58103"/>
                  </a:lnTo>
                  <a:lnTo>
                    <a:pt x="100360" y="0"/>
                  </a:lnTo>
                  <a:lnTo>
                    <a:pt x="2321775" y="1285399"/>
                  </a:lnTo>
                  <a:lnTo>
                    <a:pt x="2221415" y="1343501"/>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1" name="Google Shape;4057;p38">
              <a:extLst>
                <a:ext uri="{FF2B5EF4-FFF2-40B4-BE49-F238E27FC236}">
                  <a16:creationId xmlns:a16="http://schemas.microsoft.com/office/drawing/2014/main" id="{65508094-0B95-4E75-8278-32568BB5FE8D}"/>
                </a:ext>
              </a:extLst>
            </p:cNvPr>
            <p:cNvSpPr/>
            <p:nvPr/>
          </p:nvSpPr>
          <p:spPr>
            <a:xfrm>
              <a:off x="4075404" y="1654530"/>
              <a:ext cx="2221415" cy="1401603"/>
            </a:xfrm>
            <a:custGeom>
              <a:avLst/>
              <a:gdLst/>
              <a:ahLst/>
              <a:cxnLst/>
              <a:rect l="l" t="t" r="r" b="b"/>
              <a:pathLst>
                <a:path w="2221415" h="1401603" extrusionOk="0">
                  <a:moveTo>
                    <a:pt x="2221415" y="1401604"/>
                  </a:moveTo>
                  <a:lnTo>
                    <a:pt x="0" y="116205"/>
                  </a:lnTo>
                  <a:lnTo>
                    <a:pt x="0" y="0"/>
                  </a:lnTo>
                  <a:lnTo>
                    <a:pt x="2221415" y="1285399"/>
                  </a:lnTo>
                  <a:lnTo>
                    <a:pt x="2221415" y="140160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2" name="Google Shape;4058;p38">
              <a:extLst>
                <a:ext uri="{FF2B5EF4-FFF2-40B4-BE49-F238E27FC236}">
                  <a16:creationId xmlns:a16="http://schemas.microsoft.com/office/drawing/2014/main" id="{3B673BF5-7FF1-4D2B-9DD5-2F173F8348D3}"/>
                </a:ext>
              </a:extLst>
            </p:cNvPr>
            <p:cNvSpPr/>
            <p:nvPr/>
          </p:nvSpPr>
          <p:spPr>
            <a:xfrm>
              <a:off x="4206176" y="231400"/>
              <a:ext cx="2045689" cy="2621660"/>
            </a:xfrm>
            <a:custGeom>
              <a:avLst/>
              <a:gdLst/>
              <a:ahLst/>
              <a:cxnLst/>
              <a:rect l="l" t="t" r="r" b="b"/>
              <a:pathLst>
                <a:path w="2045689" h="2621660" extrusionOk="0">
                  <a:moveTo>
                    <a:pt x="2045690" y="2621661"/>
                  </a:moveTo>
                  <a:lnTo>
                    <a:pt x="0" y="1437894"/>
                  </a:lnTo>
                  <a:lnTo>
                    <a:pt x="0" y="0"/>
                  </a:lnTo>
                  <a:lnTo>
                    <a:pt x="2045690" y="1183767"/>
                  </a:lnTo>
                  <a:lnTo>
                    <a:pt x="2045690" y="262166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3" name="Google Shape;4059;p38">
              <a:extLst>
                <a:ext uri="{FF2B5EF4-FFF2-40B4-BE49-F238E27FC236}">
                  <a16:creationId xmlns:a16="http://schemas.microsoft.com/office/drawing/2014/main" id="{A5A23833-F125-435C-95EE-C779FAF689B0}"/>
                </a:ext>
              </a:extLst>
            </p:cNvPr>
            <p:cNvSpPr/>
            <p:nvPr/>
          </p:nvSpPr>
          <p:spPr>
            <a:xfrm>
              <a:off x="6296819" y="2879159"/>
              <a:ext cx="101975" cy="176974"/>
            </a:xfrm>
            <a:custGeom>
              <a:avLst/>
              <a:gdLst/>
              <a:ahLst/>
              <a:cxnLst/>
              <a:rect l="l" t="t" r="r" b="b"/>
              <a:pathLst>
                <a:path w="101975" h="176974" extrusionOk="0">
                  <a:moveTo>
                    <a:pt x="101975" y="118015"/>
                  </a:moveTo>
                  <a:lnTo>
                    <a:pt x="0" y="176974"/>
                  </a:lnTo>
                  <a:lnTo>
                    <a:pt x="0" y="58960"/>
                  </a:lnTo>
                  <a:lnTo>
                    <a:pt x="101975" y="0"/>
                  </a:lnTo>
                  <a:lnTo>
                    <a:pt x="101975" y="118015"/>
                  </a:lnTo>
                  <a:close/>
                </a:path>
              </a:pathLst>
            </a:custGeom>
            <a:solidFill>
              <a:srgbClr val="9EA2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4" name="Google Shape;4060;p38">
              <a:extLst>
                <a:ext uri="{FF2B5EF4-FFF2-40B4-BE49-F238E27FC236}">
                  <a16:creationId xmlns:a16="http://schemas.microsoft.com/office/drawing/2014/main" id="{C68970DE-9E99-4DFF-958F-94C65B20D1B8}"/>
                </a:ext>
              </a:extLst>
            </p:cNvPr>
            <p:cNvSpPr/>
            <p:nvPr/>
          </p:nvSpPr>
          <p:spPr>
            <a:xfrm>
              <a:off x="4356811" y="496480"/>
              <a:ext cx="169452" cy="163353"/>
            </a:xfrm>
            <a:custGeom>
              <a:avLst/>
              <a:gdLst/>
              <a:ahLst/>
              <a:cxnLst/>
              <a:rect l="l" t="t" r="r" b="b"/>
              <a:pathLst>
                <a:path w="169452" h="163353" extrusionOk="0">
                  <a:moveTo>
                    <a:pt x="169453" y="163354"/>
                  </a:moveTo>
                  <a:lnTo>
                    <a:pt x="0" y="65341"/>
                  </a:lnTo>
                  <a:lnTo>
                    <a:pt x="0" y="0"/>
                  </a:lnTo>
                  <a:lnTo>
                    <a:pt x="169453" y="98012"/>
                  </a:lnTo>
                  <a:lnTo>
                    <a:pt x="169453" y="163354"/>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5" name="Google Shape;4061;p38">
              <a:extLst>
                <a:ext uri="{FF2B5EF4-FFF2-40B4-BE49-F238E27FC236}">
                  <a16:creationId xmlns:a16="http://schemas.microsoft.com/office/drawing/2014/main" id="{B4537E2C-34F7-45A4-8EDA-FF899CDC443A}"/>
                </a:ext>
              </a:extLst>
            </p:cNvPr>
            <p:cNvSpPr/>
            <p:nvPr/>
          </p:nvSpPr>
          <p:spPr>
            <a:xfrm>
              <a:off x="4598397" y="636212"/>
              <a:ext cx="298038" cy="237839"/>
            </a:xfrm>
            <a:custGeom>
              <a:avLst/>
              <a:gdLst/>
              <a:ahLst/>
              <a:cxnLst/>
              <a:rect l="l" t="t" r="r" b="b"/>
              <a:pathLst>
                <a:path w="298038" h="237839" extrusionOk="0">
                  <a:moveTo>
                    <a:pt x="298039" y="237839"/>
                  </a:moveTo>
                  <a:lnTo>
                    <a:pt x="0" y="65437"/>
                  </a:lnTo>
                  <a:lnTo>
                    <a:pt x="0" y="0"/>
                  </a:lnTo>
                  <a:lnTo>
                    <a:pt x="298039" y="172498"/>
                  </a:lnTo>
                  <a:lnTo>
                    <a:pt x="298039" y="23783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6" name="Google Shape;4062;p38">
              <a:extLst>
                <a:ext uri="{FF2B5EF4-FFF2-40B4-BE49-F238E27FC236}">
                  <a16:creationId xmlns:a16="http://schemas.microsoft.com/office/drawing/2014/main" id="{B1D43F33-4E65-4A23-B6A7-C1FBBC68A5D9}"/>
                </a:ext>
              </a:extLst>
            </p:cNvPr>
            <p:cNvSpPr/>
            <p:nvPr/>
          </p:nvSpPr>
          <p:spPr>
            <a:xfrm>
              <a:off x="4356811" y="619924"/>
              <a:ext cx="169452" cy="163353"/>
            </a:xfrm>
            <a:custGeom>
              <a:avLst/>
              <a:gdLst/>
              <a:ahLst/>
              <a:cxnLst/>
              <a:rect l="l" t="t" r="r" b="b"/>
              <a:pathLst>
                <a:path w="169452" h="163353" extrusionOk="0">
                  <a:moveTo>
                    <a:pt x="169453" y="163354"/>
                  </a:moveTo>
                  <a:lnTo>
                    <a:pt x="0" y="65342"/>
                  </a:lnTo>
                  <a:lnTo>
                    <a:pt x="0" y="0"/>
                  </a:lnTo>
                  <a:lnTo>
                    <a:pt x="169453" y="98012"/>
                  </a:lnTo>
                  <a:lnTo>
                    <a:pt x="169453" y="163354"/>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7" name="Google Shape;4063;p38">
              <a:extLst>
                <a:ext uri="{FF2B5EF4-FFF2-40B4-BE49-F238E27FC236}">
                  <a16:creationId xmlns:a16="http://schemas.microsoft.com/office/drawing/2014/main" id="{B6A8DC87-F81A-4045-9944-5C7CA9406B6B}"/>
                </a:ext>
              </a:extLst>
            </p:cNvPr>
            <p:cNvSpPr/>
            <p:nvPr/>
          </p:nvSpPr>
          <p:spPr>
            <a:xfrm>
              <a:off x="4598397" y="759656"/>
              <a:ext cx="298038" cy="237839"/>
            </a:xfrm>
            <a:custGeom>
              <a:avLst/>
              <a:gdLst/>
              <a:ahLst/>
              <a:cxnLst/>
              <a:rect l="l" t="t" r="r" b="b"/>
              <a:pathLst>
                <a:path w="298038" h="237839" extrusionOk="0">
                  <a:moveTo>
                    <a:pt x="298039" y="237839"/>
                  </a:moveTo>
                  <a:lnTo>
                    <a:pt x="0" y="65437"/>
                  </a:lnTo>
                  <a:lnTo>
                    <a:pt x="0" y="0"/>
                  </a:lnTo>
                  <a:lnTo>
                    <a:pt x="298039" y="172498"/>
                  </a:lnTo>
                  <a:lnTo>
                    <a:pt x="298039" y="23783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8" name="Google Shape;4064;p38">
              <a:extLst>
                <a:ext uri="{FF2B5EF4-FFF2-40B4-BE49-F238E27FC236}">
                  <a16:creationId xmlns:a16="http://schemas.microsoft.com/office/drawing/2014/main" id="{418DA5AE-5BFB-4CC5-A42A-ECD32F64A623}"/>
                </a:ext>
              </a:extLst>
            </p:cNvPr>
            <p:cNvSpPr/>
            <p:nvPr/>
          </p:nvSpPr>
          <p:spPr>
            <a:xfrm>
              <a:off x="4356811" y="761466"/>
              <a:ext cx="169452" cy="163448"/>
            </a:xfrm>
            <a:custGeom>
              <a:avLst/>
              <a:gdLst/>
              <a:ahLst/>
              <a:cxnLst/>
              <a:rect l="l" t="t" r="r" b="b"/>
              <a:pathLst>
                <a:path w="169452" h="163448" extrusionOk="0">
                  <a:moveTo>
                    <a:pt x="169453" y="163449"/>
                  </a:moveTo>
                  <a:lnTo>
                    <a:pt x="0" y="65437"/>
                  </a:lnTo>
                  <a:lnTo>
                    <a:pt x="0" y="0"/>
                  </a:lnTo>
                  <a:lnTo>
                    <a:pt x="169453" y="98107"/>
                  </a:lnTo>
                  <a:lnTo>
                    <a:pt x="169453" y="16344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9" name="Google Shape;4065;p38">
              <a:extLst>
                <a:ext uri="{FF2B5EF4-FFF2-40B4-BE49-F238E27FC236}">
                  <a16:creationId xmlns:a16="http://schemas.microsoft.com/office/drawing/2014/main" id="{5E9CF8D6-3CB5-425C-88C2-DA262A81FDBE}"/>
                </a:ext>
              </a:extLst>
            </p:cNvPr>
            <p:cNvSpPr/>
            <p:nvPr/>
          </p:nvSpPr>
          <p:spPr>
            <a:xfrm>
              <a:off x="4598397" y="901293"/>
              <a:ext cx="298038" cy="237839"/>
            </a:xfrm>
            <a:custGeom>
              <a:avLst/>
              <a:gdLst/>
              <a:ahLst/>
              <a:cxnLst/>
              <a:rect l="l" t="t" r="r" b="b"/>
              <a:pathLst>
                <a:path w="298038" h="237839" extrusionOk="0">
                  <a:moveTo>
                    <a:pt x="298039" y="237839"/>
                  </a:moveTo>
                  <a:lnTo>
                    <a:pt x="0" y="65342"/>
                  </a:lnTo>
                  <a:lnTo>
                    <a:pt x="0" y="0"/>
                  </a:lnTo>
                  <a:lnTo>
                    <a:pt x="298039" y="172498"/>
                  </a:lnTo>
                  <a:lnTo>
                    <a:pt x="298039" y="23783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0" name="Google Shape;4066;p38">
              <a:extLst>
                <a:ext uri="{FF2B5EF4-FFF2-40B4-BE49-F238E27FC236}">
                  <a16:creationId xmlns:a16="http://schemas.microsoft.com/office/drawing/2014/main" id="{AD935667-EDB5-4FEB-AF66-6856A80028F6}"/>
                </a:ext>
              </a:extLst>
            </p:cNvPr>
            <p:cNvSpPr/>
            <p:nvPr/>
          </p:nvSpPr>
          <p:spPr>
            <a:xfrm>
              <a:off x="4356811" y="903102"/>
              <a:ext cx="169452" cy="163449"/>
            </a:xfrm>
            <a:custGeom>
              <a:avLst/>
              <a:gdLst/>
              <a:ahLst/>
              <a:cxnLst/>
              <a:rect l="l" t="t" r="r" b="b"/>
              <a:pathLst>
                <a:path w="169452" h="163449" extrusionOk="0">
                  <a:moveTo>
                    <a:pt x="169453" y="163449"/>
                  </a:moveTo>
                  <a:lnTo>
                    <a:pt x="0" y="65342"/>
                  </a:lnTo>
                  <a:lnTo>
                    <a:pt x="0" y="0"/>
                  </a:lnTo>
                  <a:lnTo>
                    <a:pt x="169453" y="98012"/>
                  </a:lnTo>
                  <a:lnTo>
                    <a:pt x="169453" y="16344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1" name="Google Shape;4067;p38">
              <a:extLst>
                <a:ext uri="{FF2B5EF4-FFF2-40B4-BE49-F238E27FC236}">
                  <a16:creationId xmlns:a16="http://schemas.microsoft.com/office/drawing/2014/main" id="{65DE87EB-2E65-4446-A295-BA37F46ADE69}"/>
                </a:ext>
              </a:extLst>
            </p:cNvPr>
            <p:cNvSpPr/>
            <p:nvPr/>
          </p:nvSpPr>
          <p:spPr>
            <a:xfrm>
              <a:off x="4598397" y="1042929"/>
              <a:ext cx="298038" cy="237839"/>
            </a:xfrm>
            <a:custGeom>
              <a:avLst/>
              <a:gdLst/>
              <a:ahLst/>
              <a:cxnLst/>
              <a:rect l="l" t="t" r="r" b="b"/>
              <a:pathLst>
                <a:path w="298038" h="237839" extrusionOk="0">
                  <a:moveTo>
                    <a:pt x="298039" y="237839"/>
                  </a:moveTo>
                  <a:lnTo>
                    <a:pt x="0" y="65342"/>
                  </a:lnTo>
                  <a:lnTo>
                    <a:pt x="0" y="0"/>
                  </a:lnTo>
                  <a:lnTo>
                    <a:pt x="298039" y="172498"/>
                  </a:lnTo>
                  <a:lnTo>
                    <a:pt x="298039" y="23783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2" name="Google Shape;4068;p38">
              <a:extLst>
                <a:ext uri="{FF2B5EF4-FFF2-40B4-BE49-F238E27FC236}">
                  <a16:creationId xmlns:a16="http://schemas.microsoft.com/office/drawing/2014/main" id="{2CC86022-F46F-403F-BAE9-96F2C3736DF3}"/>
                </a:ext>
              </a:extLst>
            </p:cNvPr>
            <p:cNvSpPr/>
            <p:nvPr/>
          </p:nvSpPr>
          <p:spPr>
            <a:xfrm>
              <a:off x="5115879" y="982814"/>
              <a:ext cx="204046" cy="276142"/>
            </a:xfrm>
            <a:custGeom>
              <a:avLst/>
              <a:gdLst/>
              <a:ahLst/>
              <a:cxnLst/>
              <a:rect l="l" t="t" r="r" b="b"/>
              <a:pathLst>
                <a:path w="204046" h="276142" extrusionOk="0">
                  <a:moveTo>
                    <a:pt x="665" y="41256"/>
                  </a:moveTo>
                  <a:cubicBezTo>
                    <a:pt x="38205" y="-7321"/>
                    <a:pt x="105207" y="-15132"/>
                    <a:pt x="182188" y="29255"/>
                  </a:cubicBezTo>
                  <a:cubicBezTo>
                    <a:pt x="189601" y="33541"/>
                    <a:pt x="196918" y="38208"/>
                    <a:pt x="204046" y="43161"/>
                  </a:cubicBezTo>
                  <a:lnTo>
                    <a:pt x="182663" y="276143"/>
                  </a:lnTo>
                  <a:lnTo>
                    <a:pt x="0" y="42209"/>
                  </a:lnTo>
                  <a:close/>
                </a:path>
              </a:pathLst>
            </a:custGeom>
            <a:solidFill>
              <a:srgbClr val="439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3" name="Google Shape;4069;p38">
              <a:extLst>
                <a:ext uri="{FF2B5EF4-FFF2-40B4-BE49-F238E27FC236}">
                  <a16:creationId xmlns:a16="http://schemas.microsoft.com/office/drawing/2014/main" id="{FC56F12D-E31B-449A-91FA-8283E11DB7D1}"/>
                </a:ext>
              </a:extLst>
            </p:cNvPr>
            <p:cNvSpPr/>
            <p:nvPr/>
          </p:nvSpPr>
          <p:spPr>
            <a:xfrm>
              <a:off x="5297876" y="1025975"/>
              <a:ext cx="199579" cy="260699"/>
            </a:xfrm>
            <a:custGeom>
              <a:avLst/>
              <a:gdLst/>
              <a:ahLst/>
              <a:cxnLst/>
              <a:rect l="l" t="t" r="r" b="b"/>
              <a:pathLst>
                <a:path w="199579" h="260699" extrusionOk="0">
                  <a:moveTo>
                    <a:pt x="199580" y="260699"/>
                  </a:moveTo>
                  <a:lnTo>
                    <a:pt x="0" y="232981"/>
                  </a:lnTo>
                  <a:lnTo>
                    <a:pt x="21859" y="0"/>
                  </a:lnTo>
                  <a:cubicBezTo>
                    <a:pt x="103591" y="56864"/>
                    <a:pt x="171733" y="158972"/>
                    <a:pt x="199580" y="260699"/>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4" name="Google Shape;4070;p38">
              <a:extLst>
                <a:ext uri="{FF2B5EF4-FFF2-40B4-BE49-F238E27FC236}">
                  <a16:creationId xmlns:a16="http://schemas.microsoft.com/office/drawing/2014/main" id="{9DD5BED9-A3F7-4093-80F0-6ACE6C123724}"/>
                </a:ext>
              </a:extLst>
            </p:cNvPr>
            <p:cNvSpPr/>
            <p:nvPr/>
          </p:nvSpPr>
          <p:spPr>
            <a:xfrm>
              <a:off x="5298541" y="1258956"/>
              <a:ext cx="212884" cy="276193"/>
            </a:xfrm>
            <a:custGeom>
              <a:avLst/>
              <a:gdLst/>
              <a:ahLst/>
              <a:cxnLst/>
              <a:rect l="l" t="t" r="r" b="b"/>
              <a:pathLst>
                <a:path w="212884" h="276193" extrusionOk="0">
                  <a:moveTo>
                    <a:pt x="212885" y="123444"/>
                  </a:moveTo>
                  <a:cubicBezTo>
                    <a:pt x="212885" y="228219"/>
                    <a:pt x="155862" y="285369"/>
                    <a:pt x="76315" y="274987"/>
                  </a:cubicBezTo>
                  <a:lnTo>
                    <a:pt x="0" y="0"/>
                  </a:lnTo>
                  <a:lnTo>
                    <a:pt x="199580" y="27718"/>
                  </a:lnTo>
                  <a:cubicBezTo>
                    <a:pt x="208332" y="58874"/>
                    <a:pt x="212809" y="91078"/>
                    <a:pt x="212885" y="123444"/>
                  </a:cubicBezTo>
                  <a:close/>
                </a:path>
              </a:pathLst>
            </a:custGeom>
            <a:solidFill>
              <a:srgbClr val="FF4D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5" name="Google Shape;4071;p38">
              <a:extLst>
                <a:ext uri="{FF2B5EF4-FFF2-40B4-BE49-F238E27FC236}">
                  <a16:creationId xmlns:a16="http://schemas.microsoft.com/office/drawing/2014/main" id="{B57D5A65-533A-40C1-8EDE-2270B2A31C05}"/>
                </a:ext>
              </a:extLst>
            </p:cNvPr>
            <p:cNvSpPr/>
            <p:nvPr/>
          </p:nvSpPr>
          <p:spPr>
            <a:xfrm>
              <a:off x="5084706" y="1024070"/>
              <a:ext cx="290055" cy="509778"/>
            </a:xfrm>
            <a:custGeom>
              <a:avLst/>
              <a:gdLst/>
              <a:ahLst/>
              <a:cxnLst/>
              <a:rect l="l" t="t" r="r" b="b"/>
              <a:pathLst>
                <a:path w="290055" h="509778" extrusionOk="0">
                  <a:moveTo>
                    <a:pt x="31172" y="952"/>
                  </a:moveTo>
                  <a:cubicBezTo>
                    <a:pt x="11405" y="26956"/>
                    <a:pt x="0" y="64389"/>
                    <a:pt x="0" y="111442"/>
                  </a:cubicBezTo>
                  <a:cubicBezTo>
                    <a:pt x="0" y="247840"/>
                    <a:pt x="95513" y="413575"/>
                    <a:pt x="213360" y="481775"/>
                  </a:cubicBezTo>
                  <a:cubicBezTo>
                    <a:pt x="236863" y="496024"/>
                    <a:pt x="262913" y="505539"/>
                    <a:pt x="290055" y="509778"/>
                  </a:cubicBezTo>
                  <a:lnTo>
                    <a:pt x="213835" y="234886"/>
                  </a:lnTo>
                  <a:lnTo>
                    <a:pt x="32313"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6" name="Google Shape;4072;p38">
              <a:extLst>
                <a:ext uri="{FF2B5EF4-FFF2-40B4-BE49-F238E27FC236}">
                  <a16:creationId xmlns:a16="http://schemas.microsoft.com/office/drawing/2014/main" id="{8B555554-3B01-4968-A7CA-DF77532F970D}"/>
                </a:ext>
              </a:extLst>
            </p:cNvPr>
            <p:cNvSpPr/>
            <p:nvPr/>
          </p:nvSpPr>
          <p:spPr>
            <a:xfrm>
              <a:off x="5705494" y="1324174"/>
              <a:ext cx="204331" cy="276159"/>
            </a:xfrm>
            <a:custGeom>
              <a:avLst/>
              <a:gdLst/>
              <a:ahLst/>
              <a:cxnLst/>
              <a:rect l="l" t="t" r="r" b="b"/>
              <a:pathLst>
                <a:path w="204331" h="276159" extrusionOk="0">
                  <a:moveTo>
                    <a:pt x="950" y="41272"/>
                  </a:moveTo>
                  <a:cubicBezTo>
                    <a:pt x="38490" y="-7305"/>
                    <a:pt x="105492" y="-15116"/>
                    <a:pt x="182473" y="29176"/>
                  </a:cubicBezTo>
                  <a:cubicBezTo>
                    <a:pt x="189885" y="33462"/>
                    <a:pt x="197108" y="38129"/>
                    <a:pt x="204331" y="43178"/>
                  </a:cubicBezTo>
                  <a:lnTo>
                    <a:pt x="182283" y="276159"/>
                  </a:lnTo>
                  <a:lnTo>
                    <a:pt x="0" y="42130"/>
                  </a:lnTo>
                  <a:close/>
                </a:path>
              </a:pathLst>
            </a:custGeom>
            <a:solidFill>
              <a:srgbClr val="54352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7" name="Google Shape;4073;p38">
              <a:extLst>
                <a:ext uri="{FF2B5EF4-FFF2-40B4-BE49-F238E27FC236}">
                  <a16:creationId xmlns:a16="http://schemas.microsoft.com/office/drawing/2014/main" id="{9E25B5A6-4912-4673-A054-69E6DF86AAAB}"/>
                </a:ext>
              </a:extLst>
            </p:cNvPr>
            <p:cNvSpPr/>
            <p:nvPr/>
          </p:nvSpPr>
          <p:spPr>
            <a:xfrm>
              <a:off x="5887776" y="1367351"/>
              <a:ext cx="199579" cy="260603"/>
            </a:xfrm>
            <a:custGeom>
              <a:avLst/>
              <a:gdLst/>
              <a:ahLst/>
              <a:cxnLst/>
              <a:rect l="l" t="t" r="r" b="b"/>
              <a:pathLst>
                <a:path w="199579" h="260603" extrusionOk="0">
                  <a:moveTo>
                    <a:pt x="199580" y="260604"/>
                  </a:moveTo>
                  <a:lnTo>
                    <a:pt x="0" y="232981"/>
                  </a:lnTo>
                  <a:lnTo>
                    <a:pt x="21859" y="0"/>
                  </a:lnTo>
                  <a:cubicBezTo>
                    <a:pt x="103591" y="56769"/>
                    <a:pt x="171638" y="158877"/>
                    <a:pt x="199580" y="260604"/>
                  </a:cubicBezTo>
                  <a:close/>
                </a:path>
              </a:pathLst>
            </a:custGeom>
            <a:solidFill>
              <a:srgbClr val="1B96E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8" name="Google Shape;4074;p38">
              <a:extLst>
                <a:ext uri="{FF2B5EF4-FFF2-40B4-BE49-F238E27FC236}">
                  <a16:creationId xmlns:a16="http://schemas.microsoft.com/office/drawing/2014/main" id="{B11E9237-F637-49D1-B263-454590E0F43C}"/>
                </a:ext>
              </a:extLst>
            </p:cNvPr>
            <p:cNvSpPr/>
            <p:nvPr/>
          </p:nvSpPr>
          <p:spPr>
            <a:xfrm>
              <a:off x="5887776" y="1600333"/>
              <a:ext cx="213550" cy="276118"/>
            </a:xfrm>
            <a:custGeom>
              <a:avLst/>
              <a:gdLst/>
              <a:ahLst/>
              <a:cxnLst/>
              <a:rect l="l" t="t" r="r" b="b"/>
              <a:pathLst>
                <a:path w="213550" h="276118" extrusionOk="0">
                  <a:moveTo>
                    <a:pt x="213550" y="123444"/>
                  </a:moveTo>
                  <a:cubicBezTo>
                    <a:pt x="213550" y="228219"/>
                    <a:pt x="156527" y="285369"/>
                    <a:pt x="76981" y="274892"/>
                  </a:cubicBezTo>
                  <a:lnTo>
                    <a:pt x="0" y="0"/>
                  </a:lnTo>
                  <a:lnTo>
                    <a:pt x="199580" y="27622"/>
                  </a:lnTo>
                  <a:cubicBezTo>
                    <a:pt x="208504" y="58788"/>
                    <a:pt x="213208" y="91021"/>
                    <a:pt x="213550" y="1234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9" name="Google Shape;4075;p38">
              <a:extLst>
                <a:ext uri="{FF2B5EF4-FFF2-40B4-BE49-F238E27FC236}">
                  <a16:creationId xmlns:a16="http://schemas.microsoft.com/office/drawing/2014/main" id="{84EA4B84-E9AE-4167-9104-529222FF3203}"/>
                </a:ext>
              </a:extLst>
            </p:cNvPr>
            <p:cNvSpPr/>
            <p:nvPr/>
          </p:nvSpPr>
          <p:spPr>
            <a:xfrm>
              <a:off x="5674606" y="1365446"/>
              <a:ext cx="290055" cy="509682"/>
            </a:xfrm>
            <a:custGeom>
              <a:avLst/>
              <a:gdLst/>
              <a:ahLst/>
              <a:cxnLst/>
              <a:rect l="l" t="t" r="r" b="b"/>
              <a:pathLst>
                <a:path w="290055" h="509682" extrusionOk="0">
                  <a:moveTo>
                    <a:pt x="31077" y="857"/>
                  </a:moveTo>
                  <a:cubicBezTo>
                    <a:pt x="11404" y="26956"/>
                    <a:pt x="0" y="64294"/>
                    <a:pt x="0" y="111347"/>
                  </a:cubicBezTo>
                  <a:cubicBezTo>
                    <a:pt x="0" y="247745"/>
                    <a:pt x="95513" y="413575"/>
                    <a:pt x="213360" y="481775"/>
                  </a:cubicBezTo>
                  <a:cubicBezTo>
                    <a:pt x="236844" y="496033"/>
                    <a:pt x="262913" y="505520"/>
                    <a:pt x="290055" y="509683"/>
                  </a:cubicBezTo>
                  <a:lnTo>
                    <a:pt x="213170" y="234887"/>
                  </a:lnTo>
                  <a:lnTo>
                    <a:pt x="31647" y="0"/>
                  </a:lnTo>
                  <a:close/>
                </a:path>
              </a:pathLst>
            </a:custGeom>
            <a:solidFill>
              <a:srgbClr val="A6CE2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0" name="Google Shape;4076;p38">
              <a:extLst>
                <a:ext uri="{FF2B5EF4-FFF2-40B4-BE49-F238E27FC236}">
                  <a16:creationId xmlns:a16="http://schemas.microsoft.com/office/drawing/2014/main" id="{AA6E9947-19BB-4D9A-BADC-5F6D7FBCD4D4}"/>
                </a:ext>
              </a:extLst>
            </p:cNvPr>
            <p:cNvSpPr/>
            <p:nvPr/>
          </p:nvSpPr>
          <p:spPr>
            <a:xfrm>
              <a:off x="5115879" y="1943808"/>
              <a:ext cx="971477" cy="359289"/>
            </a:xfrm>
            <a:custGeom>
              <a:avLst/>
              <a:gdLst/>
              <a:ahLst/>
              <a:cxnLst/>
              <a:rect l="l" t="t" r="r" b="b"/>
              <a:pathLst>
                <a:path w="971477" h="359289" extrusionOk="0">
                  <a:moveTo>
                    <a:pt x="0" y="102961"/>
                  </a:moveTo>
                  <a:cubicBezTo>
                    <a:pt x="0" y="102961"/>
                    <a:pt x="144553" y="-173264"/>
                    <a:pt x="511684" y="179161"/>
                  </a:cubicBezTo>
                  <a:cubicBezTo>
                    <a:pt x="878815" y="531586"/>
                    <a:pt x="971477" y="258218"/>
                    <a:pt x="971477" y="258218"/>
                  </a:cubicBezTo>
                </a:path>
              </a:pathLst>
            </a:custGeom>
            <a:noFill/>
            <a:ln w="13475" cap="flat" cmpd="sng">
              <a:solidFill>
                <a:srgbClr val="D6D8E5"/>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1" name="Google Shape;4077;p38">
              <a:extLst>
                <a:ext uri="{FF2B5EF4-FFF2-40B4-BE49-F238E27FC236}">
                  <a16:creationId xmlns:a16="http://schemas.microsoft.com/office/drawing/2014/main" id="{5F828ECE-322C-4A7F-BEEB-DDFEADD138D5}"/>
                </a:ext>
              </a:extLst>
            </p:cNvPr>
            <p:cNvSpPr/>
            <p:nvPr/>
          </p:nvSpPr>
          <p:spPr>
            <a:xfrm rot="-1801764">
              <a:off x="5403245" y="1931037"/>
              <a:ext cx="49945" cy="86600"/>
            </a:xfrm>
            <a:custGeom>
              <a:avLst/>
              <a:gdLst/>
              <a:ahLst/>
              <a:cxnLst/>
              <a:rect l="l" t="t" r="r" b="b"/>
              <a:pathLst>
                <a:path w="49989" h="86677" extrusionOk="0">
                  <a:moveTo>
                    <a:pt x="49990" y="43339"/>
                  </a:moveTo>
                  <a:cubicBezTo>
                    <a:pt x="49990" y="67274"/>
                    <a:pt x="38799" y="86677"/>
                    <a:pt x="24995" y="86677"/>
                  </a:cubicBezTo>
                  <a:cubicBezTo>
                    <a:pt x="11191" y="86677"/>
                    <a:pt x="0" y="67274"/>
                    <a:pt x="0" y="43339"/>
                  </a:cubicBezTo>
                  <a:cubicBezTo>
                    <a:pt x="0" y="19403"/>
                    <a:pt x="11191" y="0"/>
                    <a:pt x="24995" y="0"/>
                  </a:cubicBezTo>
                  <a:cubicBezTo>
                    <a:pt x="38799" y="0"/>
                    <a:pt x="49990" y="19403"/>
                    <a:pt x="49990" y="4333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2" name="Google Shape;4078;p38">
              <a:extLst>
                <a:ext uri="{FF2B5EF4-FFF2-40B4-BE49-F238E27FC236}">
                  <a16:creationId xmlns:a16="http://schemas.microsoft.com/office/drawing/2014/main" id="{B004C3B7-FAB8-401E-8F55-AF82C010876B}"/>
                </a:ext>
              </a:extLst>
            </p:cNvPr>
            <p:cNvSpPr/>
            <p:nvPr/>
          </p:nvSpPr>
          <p:spPr>
            <a:xfrm rot="-1801764">
              <a:off x="5143652" y="1930529"/>
              <a:ext cx="49945" cy="86600"/>
            </a:xfrm>
            <a:custGeom>
              <a:avLst/>
              <a:gdLst/>
              <a:ahLst/>
              <a:cxnLst/>
              <a:rect l="l" t="t" r="r" b="b"/>
              <a:pathLst>
                <a:path w="49989" h="86677" extrusionOk="0">
                  <a:moveTo>
                    <a:pt x="49990" y="43339"/>
                  </a:moveTo>
                  <a:cubicBezTo>
                    <a:pt x="49990" y="67274"/>
                    <a:pt x="38799" y="86677"/>
                    <a:pt x="24995" y="86677"/>
                  </a:cubicBezTo>
                  <a:cubicBezTo>
                    <a:pt x="11190" y="86677"/>
                    <a:pt x="0" y="67274"/>
                    <a:pt x="0" y="43339"/>
                  </a:cubicBezTo>
                  <a:cubicBezTo>
                    <a:pt x="0" y="19403"/>
                    <a:pt x="11190" y="0"/>
                    <a:pt x="24995" y="0"/>
                  </a:cubicBezTo>
                  <a:cubicBezTo>
                    <a:pt x="38799" y="0"/>
                    <a:pt x="49990" y="19403"/>
                    <a:pt x="49990" y="4333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3" name="Google Shape;4079;p38">
              <a:extLst>
                <a:ext uri="{FF2B5EF4-FFF2-40B4-BE49-F238E27FC236}">
                  <a16:creationId xmlns:a16="http://schemas.microsoft.com/office/drawing/2014/main" id="{7175DC42-CCEB-4A68-B3C4-901BAA1577EA}"/>
                </a:ext>
              </a:extLst>
            </p:cNvPr>
            <p:cNvSpPr/>
            <p:nvPr/>
          </p:nvSpPr>
          <p:spPr>
            <a:xfrm rot="-1790023">
              <a:off x="5694653" y="2149239"/>
              <a:ext cx="50164" cy="86979"/>
            </a:xfrm>
            <a:custGeom>
              <a:avLst/>
              <a:gdLst/>
              <a:ahLst/>
              <a:cxnLst/>
              <a:rect l="l" t="t" r="r" b="b"/>
              <a:pathLst>
                <a:path w="50162" h="86976" extrusionOk="0">
                  <a:moveTo>
                    <a:pt x="50164" y="43489"/>
                  </a:moveTo>
                  <a:cubicBezTo>
                    <a:pt x="50164" y="67507"/>
                    <a:pt x="38934" y="86977"/>
                    <a:pt x="25082" y="86977"/>
                  </a:cubicBezTo>
                  <a:cubicBezTo>
                    <a:pt x="11231" y="86977"/>
                    <a:pt x="1" y="67507"/>
                    <a:pt x="1" y="43489"/>
                  </a:cubicBezTo>
                  <a:cubicBezTo>
                    <a:pt x="1" y="19471"/>
                    <a:pt x="11231" y="1"/>
                    <a:pt x="25082" y="1"/>
                  </a:cubicBezTo>
                  <a:cubicBezTo>
                    <a:pt x="38934" y="1"/>
                    <a:pt x="50164" y="19471"/>
                    <a:pt x="50164" y="4348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4" name="Google Shape;4080;p38">
              <a:extLst>
                <a:ext uri="{FF2B5EF4-FFF2-40B4-BE49-F238E27FC236}">
                  <a16:creationId xmlns:a16="http://schemas.microsoft.com/office/drawing/2014/main" id="{EEC7912C-B202-4E84-8DF7-5B0BAF9C71D8}"/>
                </a:ext>
              </a:extLst>
            </p:cNvPr>
            <p:cNvSpPr/>
            <p:nvPr/>
          </p:nvSpPr>
          <p:spPr>
            <a:xfrm rot="-1801764">
              <a:off x="5993267" y="2236949"/>
              <a:ext cx="49945" cy="86600"/>
            </a:xfrm>
            <a:custGeom>
              <a:avLst/>
              <a:gdLst/>
              <a:ahLst/>
              <a:cxnLst/>
              <a:rect l="l" t="t" r="r" b="b"/>
              <a:pathLst>
                <a:path w="49989" h="86677" extrusionOk="0">
                  <a:moveTo>
                    <a:pt x="49990" y="43339"/>
                  </a:moveTo>
                  <a:cubicBezTo>
                    <a:pt x="49990" y="67274"/>
                    <a:pt x="38799" y="86678"/>
                    <a:pt x="24995" y="86678"/>
                  </a:cubicBezTo>
                  <a:cubicBezTo>
                    <a:pt x="11190" y="86678"/>
                    <a:pt x="0" y="67274"/>
                    <a:pt x="0" y="43339"/>
                  </a:cubicBezTo>
                  <a:cubicBezTo>
                    <a:pt x="0" y="19403"/>
                    <a:pt x="11190" y="0"/>
                    <a:pt x="24995" y="0"/>
                  </a:cubicBezTo>
                  <a:cubicBezTo>
                    <a:pt x="38799" y="0"/>
                    <a:pt x="49990" y="19403"/>
                    <a:pt x="49990" y="4333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5" name="Google Shape;4081;p38">
              <a:extLst>
                <a:ext uri="{FF2B5EF4-FFF2-40B4-BE49-F238E27FC236}">
                  <a16:creationId xmlns:a16="http://schemas.microsoft.com/office/drawing/2014/main" id="{5AFAC7C0-6A34-459C-9983-E25385A998A7}"/>
                </a:ext>
              </a:extLst>
            </p:cNvPr>
            <p:cNvSpPr/>
            <p:nvPr/>
          </p:nvSpPr>
          <p:spPr>
            <a:xfrm>
              <a:off x="4356811" y="1418691"/>
              <a:ext cx="57973" cy="235172"/>
            </a:xfrm>
            <a:custGeom>
              <a:avLst/>
              <a:gdLst/>
              <a:ahLst/>
              <a:cxnLst/>
              <a:rect l="l" t="t" r="r" b="b"/>
              <a:pathLst>
                <a:path w="57973" h="235172" extrusionOk="0">
                  <a:moveTo>
                    <a:pt x="57973" y="235172"/>
                  </a:moveTo>
                  <a:lnTo>
                    <a:pt x="0" y="201549"/>
                  </a:lnTo>
                  <a:lnTo>
                    <a:pt x="0" y="0"/>
                  </a:lnTo>
                  <a:lnTo>
                    <a:pt x="57973" y="33623"/>
                  </a:lnTo>
                  <a:lnTo>
                    <a:pt x="57973" y="235172"/>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6" name="Google Shape;4082;p38">
              <a:extLst>
                <a:ext uri="{FF2B5EF4-FFF2-40B4-BE49-F238E27FC236}">
                  <a16:creationId xmlns:a16="http://schemas.microsoft.com/office/drawing/2014/main" id="{70159AD0-7399-4F3A-8CA7-74DF31278AE9}"/>
                </a:ext>
              </a:extLst>
            </p:cNvPr>
            <p:cNvSpPr/>
            <p:nvPr/>
          </p:nvSpPr>
          <p:spPr>
            <a:xfrm>
              <a:off x="4517330" y="1440789"/>
              <a:ext cx="58068" cy="305942"/>
            </a:xfrm>
            <a:custGeom>
              <a:avLst/>
              <a:gdLst/>
              <a:ahLst/>
              <a:cxnLst/>
              <a:rect l="l" t="t" r="r" b="b"/>
              <a:pathLst>
                <a:path w="58068" h="305942" extrusionOk="0">
                  <a:moveTo>
                    <a:pt x="58068" y="305943"/>
                  </a:moveTo>
                  <a:lnTo>
                    <a:pt x="0" y="272320"/>
                  </a:lnTo>
                  <a:lnTo>
                    <a:pt x="0" y="0"/>
                  </a:lnTo>
                  <a:lnTo>
                    <a:pt x="58068" y="33623"/>
                  </a:lnTo>
                  <a:lnTo>
                    <a:pt x="58068" y="305943"/>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7" name="Google Shape;4083;p38">
              <a:extLst>
                <a:ext uri="{FF2B5EF4-FFF2-40B4-BE49-F238E27FC236}">
                  <a16:creationId xmlns:a16="http://schemas.microsoft.com/office/drawing/2014/main" id="{F5019EDC-B36A-4C3A-BA30-2A1980AC6A7A}"/>
                </a:ext>
              </a:extLst>
            </p:cNvPr>
            <p:cNvSpPr/>
            <p:nvPr/>
          </p:nvSpPr>
          <p:spPr>
            <a:xfrm>
              <a:off x="4677849" y="1415738"/>
              <a:ext cx="58067" cy="423862"/>
            </a:xfrm>
            <a:custGeom>
              <a:avLst/>
              <a:gdLst/>
              <a:ahLst/>
              <a:cxnLst/>
              <a:rect l="l" t="t" r="r" b="b"/>
              <a:pathLst>
                <a:path w="58067" h="423862" extrusionOk="0">
                  <a:moveTo>
                    <a:pt x="58068" y="423863"/>
                  </a:moveTo>
                  <a:lnTo>
                    <a:pt x="0" y="390335"/>
                  </a:lnTo>
                  <a:lnTo>
                    <a:pt x="0" y="0"/>
                  </a:lnTo>
                  <a:lnTo>
                    <a:pt x="58068" y="33528"/>
                  </a:lnTo>
                  <a:lnTo>
                    <a:pt x="58068" y="423863"/>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8" name="Google Shape;4084;p38">
              <a:extLst>
                <a:ext uri="{FF2B5EF4-FFF2-40B4-BE49-F238E27FC236}">
                  <a16:creationId xmlns:a16="http://schemas.microsoft.com/office/drawing/2014/main" id="{EE2BD9ED-F158-4DAD-9718-F56126F9A0FB}"/>
                </a:ext>
              </a:extLst>
            </p:cNvPr>
            <p:cNvSpPr/>
            <p:nvPr/>
          </p:nvSpPr>
          <p:spPr>
            <a:xfrm>
              <a:off x="4838368" y="1414214"/>
              <a:ext cx="58068" cy="518255"/>
            </a:xfrm>
            <a:custGeom>
              <a:avLst/>
              <a:gdLst/>
              <a:ahLst/>
              <a:cxnLst/>
              <a:rect l="l" t="t" r="r" b="b"/>
              <a:pathLst>
                <a:path w="58068" h="518255" extrusionOk="0">
                  <a:moveTo>
                    <a:pt x="58068" y="518255"/>
                  </a:moveTo>
                  <a:lnTo>
                    <a:pt x="0" y="484727"/>
                  </a:lnTo>
                  <a:lnTo>
                    <a:pt x="0" y="0"/>
                  </a:lnTo>
                  <a:lnTo>
                    <a:pt x="58068" y="33528"/>
                  </a:lnTo>
                  <a:lnTo>
                    <a:pt x="58068" y="518255"/>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9" name="Google Shape;4085;p38">
              <a:extLst>
                <a:ext uri="{FF2B5EF4-FFF2-40B4-BE49-F238E27FC236}">
                  <a16:creationId xmlns:a16="http://schemas.microsoft.com/office/drawing/2014/main" id="{5D52D504-4A1A-486B-A3F3-6220B25DE08C}"/>
                </a:ext>
              </a:extLst>
            </p:cNvPr>
            <p:cNvSpPr/>
            <p:nvPr/>
          </p:nvSpPr>
          <p:spPr>
            <a:xfrm>
              <a:off x="5343399" y="3731361"/>
              <a:ext cx="99124" cy="151542"/>
            </a:xfrm>
            <a:custGeom>
              <a:avLst/>
              <a:gdLst/>
              <a:ahLst/>
              <a:cxnLst/>
              <a:rect l="l" t="t" r="r" b="b"/>
              <a:pathLst>
                <a:path w="99124" h="151542" extrusionOk="0">
                  <a:moveTo>
                    <a:pt x="16347" y="151543"/>
                  </a:moveTo>
                  <a:lnTo>
                    <a:pt x="99124" y="104204"/>
                  </a:lnTo>
                  <a:lnTo>
                    <a:pt x="0" y="0"/>
                  </a:lnTo>
                  <a:lnTo>
                    <a:pt x="16347" y="151543"/>
                  </a:lnTo>
                  <a:close/>
                </a:path>
              </a:pathLst>
            </a:custGeom>
            <a:solidFill>
              <a:srgbClr val="9EA2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0" name="Google Shape;4086;p38">
              <a:extLst>
                <a:ext uri="{FF2B5EF4-FFF2-40B4-BE49-F238E27FC236}">
                  <a16:creationId xmlns:a16="http://schemas.microsoft.com/office/drawing/2014/main" id="{69FEF803-FDB9-495C-98A2-48BC3527DF95}"/>
                </a:ext>
              </a:extLst>
            </p:cNvPr>
            <p:cNvSpPr/>
            <p:nvPr/>
          </p:nvSpPr>
          <p:spPr>
            <a:xfrm>
              <a:off x="4678419" y="3350075"/>
              <a:ext cx="69282" cy="136588"/>
            </a:xfrm>
            <a:custGeom>
              <a:avLst/>
              <a:gdLst/>
              <a:ahLst/>
              <a:cxnLst/>
              <a:rect l="l" t="t" r="r" b="b"/>
              <a:pathLst>
                <a:path w="69282" h="136588" extrusionOk="0">
                  <a:moveTo>
                    <a:pt x="0" y="136588"/>
                  </a:moveTo>
                  <a:lnTo>
                    <a:pt x="69283" y="98298"/>
                  </a:lnTo>
                  <a:lnTo>
                    <a:pt x="42672" y="0"/>
                  </a:lnTo>
                  <a:lnTo>
                    <a:pt x="0" y="136588"/>
                  </a:lnTo>
                  <a:close/>
                </a:path>
              </a:pathLst>
            </a:custGeom>
            <a:solidFill>
              <a:srgbClr val="9EA2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571" name="Google Shape;4087;p38">
              <a:extLst>
                <a:ext uri="{FF2B5EF4-FFF2-40B4-BE49-F238E27FC236}">
                  <a16:creationId xmlns:a16="http://schemas.microsoft.com/office/drawing/2014/main" id="{AF5CDFE5-A479-47C1-8E28-4AA256ECA4A3}"/>
                </a:ext>
              </a:extLst>
            </p:cNvPr>
            <p:cNvGrpSpPr/>
            <p:nvPr/>
          </p:nvGrpSpPr>
          <p:grpSpPr>
            <a:xfrm>
              <a:off x="3103642" y="4105408"/>
              <a:ext cx="746807" cy="516445"/>
              <a:chOff x="4884742" y="4921758"/>
              <a:chExt cx="746807" cy="516445"/>
            </a:xfrm>
          </p:grpSpPr>
          <p:sp>
            <p:nvSpPr>
              <p:cNvPr id="723" name="Google Shape;4088;p38">
                <a:extLst>
                  <a:ext uri="{FF2B5EF4-FFF2-40B4-BE49-F238E27FC236}">
                    <a16:creationId xmlns:a16="http://schemas.microsoft.com/office/drawing/2014/main" id="{CB2379EB-63C0-45D4-9C43-62D15C390B54}"/>
                  </a:ext>
                </a:extLst>
              </p:cNvPr>
              <p:cNvSpPr/>
              <p:nvPr/>
            </p:nvSpPr>
            <p:spPr>
              <a:xfrm>
                <a:off x="4884742" y="5053584"/>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4" name="Google Shape;4089;p38">
                <a:extLst>
                  <a:ext uri="{FF2B5EF4-FFF2-40B4-BE49-F238E27FC236}">
                    <a16:creationId xmlns:a16="http://schemas.microsoft.com/office/drawing/2014/main" id="{EED2F74E-F2D3-4CEE-AC30-2644D6824D23}"/>
                  </a:ext>
                </a:extLst>
              </p:cNvPr>
              <p:cNvSpPr/>
              <p:nvPr/>
            </p:nvSpPr>
            <p:spPr>
              <a:xfrm>
                <a:off x="4966950" y="5004149"/>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5" name="Google Shape;4090;p38">
                <a:extLst>
                  <a:ext uri="{FF2B5EF4-FFF2-40B4-BE49-F238E27FC236}">
                    <a16:creationId xmlns:a16="http://schemas.microsoft.com/office/drawing/2014/main" id="{CCB302F1-923C-45B8-A393-337EF7ACEE40}"/>
                  </a:ext>
                </a:extLst>
              </p:cNvPr>
              <p:cNvSpPr/>
              <p:nvPr/>
            </p:nvSpPr>
            <p:spPr>
              <a:xfrm>
                <a:off x="4967045" y="5111781"/>
                <a:ext cx="65671" cy="87534"/>
              </a:xfrm>
              <a:custGeom>
                <a:avLst/>
                <a:gdLst/>
                <a:ahLst/>
                <a:cxnLst/>
                <a:rect l="l" t="t" r="r" b="b"/>
                <a:pathLst>
                  <a:path w="65671" h="87534" extrusionOk="0">
                    <a:moveTo>
                      <a:pt x="0" y="87534"/>
                    </a:moveTo>
                    <a:lnTo>
                      <a:pt x="0" y="0"/>
                    </a:lnTo>
                    <a:lnTo>
                      <a:pt x="65671" y="58579"/>
                    </a:lnTo>
                    <a:lnTo>
                      <a:pt x="0" y="87534"/>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6" name="Google Shape;4091;p38">
                <a:extLst>
                  <a:ext uri="{FF2B5EF4-FFF2-40B4-BE49-F238E27FC236}">
                    <a16:creationId xmlns:a16="http://schemas.microsoft.com/office/drawing/2014/main" id="{71AE07CE-03FD-42F2-A228-41FC52BA3683}"/>
                  </a:ext>
                </a:extLst>
              </p:cNvPr>
              <p:cNvSpPr/>
              <p:nvPr/>
            </p:nvSpPr>
            <p:spPr>
              <a:xfrm>
                <a:off x="5581465" y="5114067"/>
                <a:ext cx="50084" cy="118109"/>
              </a:xfrm>
              <a:custGeom>
                <a:avLst/>
                <a:gdLst/>
                <a:ahLst/>
                <a:cxnLst/>
                <a:rect l="l" t="t" r="r" b="b"/>
                <a:pathLst>
                  <a:path w="50084" h="118109" extrusionOk="0">
                    <a:moveTo>
                      <a:pt x="50085" y="0"/>
                    </a:moveTo>
                    <a:lnTo>
                      <a:pt x="50085" y="82391"/>
                    </a:lnTo>
                    <a:lnTo>
                      <a:pt x="16442" y="118110"/>
                    </a:lnTo>
                    <a:lnTo>
                      <a:pt x="0" y="23717"/>
                    </a:lnTo>
                    <a:lnTo>
                      <a:pt x="5008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7" name="Google Shape;4092;p38">
                <a:extLst>
                  <a:ext uri="{FF2B5EF4-FFF2-40B4-BE49-F238E27FC236}">
                    <a16:creationId xmlns:a16="http://schemas.microsoft.com/office/drawing/2014/main" id="{A786F40A-EEDF-47BF-AA98-2BCFB94BDEBC}"/>
                  </a:ext>
                </a:extLst>
              </p:cNvPr>
              <p:cNvSpPr/>
              <p:nvPr/>
            </p:nvSpPr>
            <p:spPr>
              <a:xfrm>
                <a:off x="4966950" y="4921758"/>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8" name="Google Shape;4093;p38">
                <a:extLst>
                  <a:ext uri="{FF2B5EF4-FFF2-40B4-BE49-F238E27FC236}">
                    <a16:creationId xmlns:a16="http://schemas.microsoft.com/office/drawing/2014/main" id="{09A82D14-7ED0-4B69-8EB1-1B7725BB677C}"/>
                  </a:ext>
                </a:extLst>
              </p:cNvPr>
              <p:cNvSpPr/>
              <p:nvPr/>
            </p:nvSpPr>
            <p:spPr>
              <a:xfrm>
                <a:off x="5061432" y="4974074"/>
                <a:ext cx="475691" cy="275248"/>
              </a:xfrm>
              <a:custGeom>
                <a:avLst/>
                <a:gdLst/>
                <a:ahLst/>
                <a:cxnLst/>
                <a:rect l="l" t="t" r="r" b="b"/>
                <a:pathLst>
                  <a:path w="475691" h="275248" extrusionOk="0">
                    <a:moveTo>
                      <a:pt x="475270" y="145899"/>
                    </a:moveTo>
                    <a:cubicBezTo>
                      <a:pt x="471849" y="178284"/>
                      <a:pt x="448849" y="210193"/>
                      <a:pt x="405987" y="234958"/>
                    </a:cubicBezTo>
                    <a:cubicBezTo>
                      <a:pt x="313135" y="288679"/>
                      <a:pt x="162500" y="288679"/>
                      <a:pt x="69553" y="234958"/>
                    </a:cubicBezTo>
                    <a:cubicBezTo>
                      <a:pt x="26786" y="210193"/>
                      <a:pt x="3692" y="178284"/>
                      <a:pt x="461" y="145899"/>
                    </a:cubicBezTo>
                    <a:cubicBezTo>
                      <a:pt x="-3626" y="107799"/>
                      <a:pt x="19468" y="69699"/>
                      <a:pt x="69553" y="40362"/>
                    </a:cubicBezTo>
                    <a:cubicBezTo>
                      <a:pt x="162500" y="-13454"/>
                      <a:pt x="313135" y="-13454"/>
                      <a:pt x="405987" y="40362"/>
                    </a:cubicBezTo>
                    <a:cubicBezTo>
                      <a:pt x="456072" y="69318"/>
                      <a:pt x="479167" y="107990"/>
                      <a:pt x="475270"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9" name="Google Shape;4094;p38">
                <a:extLst>
                  <a:ext uri="{FF2B5EF4-FFF2-40B4-BE49-F238E27FC236}">
                    <a16:creationId xmlns:a16="http://schemas.microsoft.com/office/drawing/2014/main" id="{56ADA77E-CF5B-4B3C-A46A-FFCDECEC4943}"/>
                  </a:ext>
                </a:extLst>
              </p:cNvPr>
              <p:cNvSpPr/>
              <p:nvPr/>
            </p:nvSpPr>
            <p:spPr>
              <a:xfrm>
                <a:off x="5061893" y="4990552"/>
                <a:ext cx="474809" cy="258770"/>
              </a:xfrm>
              <a:custGeom>
                <a:avLst/>
                <a:gdLst/>
                <a:ahLst/>
                <a:cxnLst/>
                <a:rect l="l" t="t" r="r" b="b"/>
                <a:pathLst>
                  <a:path w="474809" h="258770" extrusionOk="0">
                    <a:moveTo>
                      <a:pt x="474809" y="129421"/>
                    </a:moveTo>
                    <a:cubicBezTo>
                      <a:pt x="471388" y="161806"/>
                      <a:pt x="448389" y="193715"/>
                      <a:pt x="405527" y="218480"/>
                    </a:cubicBezTo>
                    <a:cubicBezTo>
                      <a:pt x="312675" y="272201"/>
                      <a:pt x="162040" y="272201"/>
                      <a:pt x="69092" y="218480"/>
                    </a:cubicBezTo>
                    <a:cubicBezTo>
                      <a:pt x="26325" y="193715"/>
                      <a:pt x="3231" y="161806"/>
                      <a:pt x="0" y="129421"/>
                    </a:cubicBezTo>
                    <a:cubicBezTo>
                      <a:pt x="3231" y="97036"/>
                      <a:pt x="26325" y="65127"/>
                      <a:pt x="69092" y="40362"/>
                    </a:cubicBezTo>
                    <a:cubicBezTo>
                      <a:pt x="162040" y="-13454"/>
                      <a:pt x="312675" y="-13454"/>
                      <a:pt x="405527" y="40362"/>
                    </a:cubicBezTo>
                    <a:cubicBezTo>
                      <a:pt x="448389" y="65127"/>
                      <a:pt x="471388" y="97036"/>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0" name="Google Shape;4095;p38">
                <a:extLst>
                  <a:ext uri="{FF2B5EF4-FFF2-40B4-BE49-F238E27FC236}">
                    <a16:creationId xmlns:a16="http://schemas.microsoft.com/office/drawing/2014/main" id="{917EEA67-59C4-4178-83F4-9DE46A261DD7}"/>
                  </a:ext>
                </a:extLst>
              </p:cNvPr>
              <p:cNvSpPr/>
              <p:nvPr/>
            </p:nvSpPr>
            <p:spPr>
              <a:xfrm>
                <a:off x="5183826" y="5052822"/>
                <a:ext cx="221040" cy="139064"/>
              </a:xfrm>
              <a:custGeom>
                <a:avLst/>
                <a:gdLst/>
                <a:ahLst/>
                <a:cxnLst/>
                <a:rect l="l" t="t" r="r" b="b"/>
                <a:pathLst>
                  <a:path w="221040" h="139064" extrusionOk="0">
                    <a:moveTo>
                      <a:pt x="111955" y="22098"/>
                    </a:moveTo>
                    <a:cubicBezTo>
                      <a:pt x="109027" y="22098"/>
                      <a:pt x="106100" y="22355"/>
                      <a:pt x="103211" y="22860"/>
                    </a:cubicBezTo>
                    <a:cubicBezTo>
                      <a:pt x="99315" y="23336"/>
                      <a:pt x="94943" y="24193"/>
                      <a:pt x="90096" y="25146"/>
                    </a:cubicBezTo>
                    <a:cubicBezTo>
                      <a:pt x="85249" y="26098"/>
                      <a:pt x="80117" y="27527"/>
                      <a:pt x="74890" y="29051"/>
                    </a:cubicBezTo>
                    <a:cubicBezTo>
                      <a:pt x="69796" y="30623"/>
                      <a:pt x="64816" y="32537"/>
                      <a:pt x="59969" y="34766"/>
                    </a:cubicBezTo>
                    <a:lnTo>
                      <a:pt x="97984" y="56864"/>
                    </a:lnTo>
                    <a:lnTo>
                      <a:pt x="104922" y="54483"/>
                    </a:lnTo>
                    <a:cubicBezTo>
                      <a:pt x="114426" y="51244"/>
                      <a:pt x="123929" y="48482"/>
                      <a:pt x="132388" y="46196"/>
                    </a:cubicBezTo>
                    <a:cubicBezTo>
                      <a:pt x="140466" y="44005"/>
                      <a:pt x="148744" y="42634"/>
                      <a:pt x="157098" y="42100"/>
                    </a:cubicBezTo>
                    <a:cubicBezTo>
                      <a:pt x="164739" y="41643"/>
                      <a:pt x="172399" y="42148"/>
                      <a:pt x="179907" y="43624"/>
                    </a:cubicBezTo>
                    <a:cubicBezTo>
                      <a:pt x="187548" y="45291"/>
                      <a:pt x="194856" y="48187"/>
                      <a:pt x="201575" y="52197"/>
                    </a:cubicBezTo>
                    <a:cubicBezTo>
                      <a:pt x="208237" y="55512"/>
                      <a:pt x="213940" y="60503"/>
                      <a:pt x="218112" y="66675"/>
                    </a:cubicBezTo>
                    <a:cubicBezTo>
                      <a:pt x="220868" y="71142"/>
                      <a:pt x="221723" y="76524"/>
                      <a:pt x="220488" y="81629"/>
                    </a:cubicBezTo>
                    <a:cubicBezTo>
                      <a:pt x="218872" y="87258"/>
                      <a:pt x="215793" y="92354"/>
                      <a:pt x="211554" y="96393"/>
                    </a:cubicBezTo>
                    <a:cubicBezTo>
                      <a:pt x="206280" y="101660"/>
                      <a:pt x="200416" y="106299"/>
                      <a:pt x="194067" y="110204"/>
                    </a:cubicBezTo>
                    <a:lnTo>
                      <a:pt x="218397" y="124206"/>
                    </a:lnTo>
                    <a:lnTo>
                      <a:pt x="205187" y="131921"/>
                    </a:lnTo>
                    <a:lnTo>
                      <a:pt x="180667" y="117729"/>
                    </a:lnTo>
                    <a:cubicBezTo>
                      <a:pt x="168968" y="123472"/>
                      <a:pt x="156746" y="128101"/>
                      <a:pt x="144172" y="131540"/>
                    </a:cubicBezTo>
                    <a:cubicBezTo>
                      <a:pt x="131010" y="135179"/>
                      <a:pt x="117562" y="137703"/>
                      <a:pt x="103971" y="139065"/>
                    </a:cubicBezTo>
                    <a:lnTo>
                      <a:pt x="91141" y="116014"/>
                    </a:lnTo>
                    <a:cubicBezTo>
                      <a:pt x="93517" y="116014"/>
                      <a:pt x="97129" y="116014"/>
                      <a:pt x="101881" y="115252"/>
                    </a:cubicBezTo>
                    <a:cubicBezTo>
                      <a:pt x="106632" y="114490"/>
                      <a:pt x="112050" y="113729"/>
                      <a:pt x="117942" y="112490"/>
                    </a:cubicBezTo>
                    <a:cubicBezTo>
                      <a:pt x="123834" y="111252"/>
                      <a:pt x="130012" y="109633"/>
                      <a:pt x="136949" y="107728"/>
                    </a:cubicBezTo>
                    <a:cubicBezTo>
                      <a:pt x="143450" y="105842"/>
                      <a:pt x="149799" y="103489"/>
                      <a:pt x="155957" y="100679"/>
                    </a:cubicBezTo>
                    <a:lnTo>
                      <a:pt x="117942" y="78772"/>
                    </a:lnTo>
                    <a:lnTo>
                      <a:pt x="112905" y="80486"/>
                    </a:lnTo>
                    <a:lnTo>
                      <a:pt x="107773" y="82010"/>
                    </a:lnTo>
                    <a:cubicBezTo>
                      <a:pt x="99143" y="84982"/>
                      <a:pt x="90352" y="87458"/>
                      <a:pt x="81447" y="89440"/>
                    </a:cubicBezTo>
                    <a:cubicBezTo>
                      <a:pt x="74091" y="91192"/>
                      <a:pt x="66574" y="92212"/>
                      <a:pt x="59018" y="92488"/>
                    </a:cubicBezTo>
                    <a:cubicBezTo>
                      <a:pt x="52375" y="92745"/>
                      <a:pt x="45723" y="92097"/>
                      <a:pt x="39251" y="90583"/>
                    </a:cubicBezTo>
                    <a:cubicBezTo>
                      <a:pt x="32845" y="89049"/>
                      <a:pt x="26696" y="86573"/>
                      <a:pt x="21003" y="83248"/>
                    </a:cubicBezTo>
                    <a:cubicBezTo>
                      <a:pt x="14712" y="79953"/>
                      <a:pt x="9257" y="75257"/>
                      <a:pt x="5037" y="69532"/>
                    </a:cubicBezTo>
                    <a:cubicBezTo>
                      <a:pt x="1977" y="65246"/>
                      <a:pt x="466" y="60036"/>
                      <a:pt x="760" y="54769"/>
                    </a:cubicBezTo>
                    <a:cubicBezTo>
                      <a:pt x="1350" y="49311"/>
                      <a:pt x="3535" y="44139"/>
                      <a:pt x="7033" y="39910"/>
                    </a:cubicBezTo>
                    <a:cubicBezTo>
                      <a:pt x="11443" y="34442"/>
                      <a:pt x="16670" y="29689"/>
                      <a:pt x="22524" y="25813"/>
                    </a:cubicBezTo>
                    <a:lnTo>
                      <a:pt x="0" y="12763"/>
                    </a:lnTo>
                    <a:lnTo>
                      <a:pt x="13210" y="5143"/>
                    </a:lnTo>
                    <a:lnTo>
                      <a:pt x="35544" y="18002"/>
                    </a:lnTo>
                    <a:cubicBezTo>
                      <a:pt x="45998" y="12811"/>
                      <a:pt x="56994" y="8782"/>
                      <a:pt x="68332" y="6001"/>
                    </a:cubicBezTo>
                    <a:cubicBezTo>
                      <a:pt x="79109" y="3257"/>
                      <a:pt x="90067" y="1248"/>
                      <a:pt x="101120" y="0"/>
                    </a:cubicBezTo>
                    <a:close/>
                    <a:moveTo>
                      <a:pt x="46949" y="62103"/>
                    </a:moveTo>
                    <a:cubicBezTo>
                      <a:pt x="52005" y="64941"/>
                      <a:pt x="57811" y="66170"/>
                      <a:pt x="63580" y="65627"/>
                    </a:cubicBezTo>
                    <a:cubicBezTo>
                      <a:pt x="71316" y="64770"/>
                      <a:pt x="78938" y="63036"/>
                      <a:pt x="86294" y="60484"/>
                    </a:cubicBezTo>
                    <a:lnTo>
                      <a:pt x="50560" y="39814"/>
                    </a:lnTo>
                    <a:cubicBezTo>
                      <a:pt x="37445" y="48320"/>
                      <a:pt x="36238" y="55750"/>
                      <a:pt x="46949" y="62103"/>
                    </a:cubicBezTo>
                    <a:close/>
                    <a:moveTo>
                      <a:pt x="172399" y="72580"/>
                    </a:moveTo>
                    <a:cubicBezTo>
                      <a:pt x="166953" y="69580"/>
                      <a:pt x="160680" y="68437"/>
                      <a:pt x="154532" y="69342"/>
                    </a:cubicBezTo>
                    <a:cubicBezTo>
                      <a:pt x="146083" y="70418"/>
                      <a:pt x="137748" y="72266"/>
                      <a:pt x="129632" y="74866"/>
                    </a:cubicBezTo>
                    <a:lnTo>
                      <a:pt x="165176" y="95440"/>
                    </a:lnTo>
                    <a:cubicBezTo>
                      <a:pt x="180287" y="86296"/>
                      <a:pt x="182758" y="78676"/>
                      <a:pt x="172399" y="7277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1" name="Google Shape;4096;p38">
                <a:extLst>
                  <a:ext uri="{FF2B5EF4-FFF2-40B4-BE49-F238E27FC236}">
                    <a16:creationId xmlns:a16="http://schemas.microsoft.com/office/drawing/2014/main" id="{139B39B4-31D0-4D75-B475-D84AA7CDA8B9}"/>
                  </a:ext>
                </a:extLst>
              </p:cNvPr>
              <p:cNvSpPr/>
              <p:nvPr/>
            </p:nvSpPr>
            <p:spPr>
              <a:xfrm>
                <a:off x="5275158" y="5155977"/>
                <a:ext cx="14635" cy="19050"/>
              </a:xfrm>
              <a:custGeom>
                <a:avLst/>
                <a:gdLst/>
                <a:ahLst/>
                <a:cxnLst/>
                <a:rect l="l" t="t" r="r" b="b"/>
                <a:pathLst>
                  <a:path w="14635" h="19050" extrusionOk="0">
                    <a:moveTo>
                      <a:pt x="0" y="12859"/>
                    </a:moveTo>
                    <a:cubicBezTo>
                      <a:pt x="0" y="12002"/>
                      <a:pt x="0" y="0"/>
                      <a:pt x="0" y="0"/>
                    </a:cubicBezTo>
                    <a:lnTo>
                      <a:pt x="14636" y="9525"/>
                    </a:lnTo>
                    <a:lnTo>
                      <a:pt x="8268"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2" name="Google Shape;4097;p38">
                <a:extLst>
                  <a:ext uri="{FF2B5EF4-FFF2-40B4-BE49-F238E27FC236}">
                    <a16:creationId xmlns:a16="http://schemas.microsoft.com/office/drawing/2014/main" id="{86BFC12C-37A7-4AEB-B361-BE03520FCFD2}"/>
                  </a:ext>
                </a:extLst>
              </p:cNvPr>
              <p:cNvSpPr/>
              <p:nvPr/>
            </p:nvSpPr>
            <p:spPr>
              <a:xfrm>
                <a:off x="5370766" y="5164169"/>
                <a:ext cx="31647" cy="14763"/>
              </a:xfrm>
              <a:custGeom>
                <a:avLst/>
                <a:gdLst/>
                <a:ahLst/>
                <a:cxnLst/>
                <a:rect l="l" t="t" r="r" b="b"/>
                <a:pathLst>
                  <a:path w="31647" h="14763" extrusionOk="0">
                    <a:moveTo>
                      <a:pt x="31648" y="12859"/>
                    </a:moveTo>
                    <a:lnTo>
                      <a:pt x="31648" y="0"/>
                    </a:lnTo>
                    <a:lnTo>
                      <a:pt x="0" y="2381"/>
                    </a:lnTo>
                    <a:lnTo>
                      <a:pt x="18152" y="14764"/>
                    </a:lnTo>
                    <a:lnTo>
                      <a:pt x="31648" y="1285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3" name="Google Shape;4098;p38">
                <a:extLst>
                  <a:ext uri="{FF2B5EF4-FFF2-40B4-BE49-F238E27FC236}">
                    <a16:creationId xmlns:a16="http://schemas.microsoft.com/office/drawing/2014/main" id="{3B3DE9E2-A850-4F84-978A-AAFC08D8BF9E}"/>
                  </a:ext>
                </a:extLst>
              </p:cNvPr>
              <p:cNvSpPr/>
              <p:nvPr/>
            </p:nvSpPr>
            <p:spPr>
              <a:xfrm>
                <a:off x="5381410" y="5116639"/>
                <a:ext cx="23664" cy="13049"/>
              </a:xfrm>
              <a:custGeom>
                <a:avLst/>
                <a:gdLst/>
                <a:ahLst/>
                <a:cxnLst/>
                <a:rect l="l" t="t" r="r" b="b"/>
                <a:pathLst>
                  <a:path w="23664" h="13049" extrusionOk="0">
                    <a:moveTo>
                      <a:pt x="23664" y="13049"/>
                    </a:moveTo>
                    <a:lnTo>
                      <a:pt x="23664" y="0"/>
                    </a:lnTo>
                    <a:lnTo>
                      <a:pt x="0" y="8572"/>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4" name="Google Shape;4099;p38">
                <a:extLst>
                  <a:ext uri="{FF2B5EF4-FFF2-40B4-BE49-F238E27FC236}">
                    <a16:creationId xmlns:a16="http://schemas.microsoft.com/office/drawing/2014/main" id="{81B3E4AF-A879-4698-9097-66DCA2A354B4}"/>
                  </a:ext>
                </a:extLst>
              </p:cNvPr>
              <p:cNvSpPr/>
              <p:nvPr/>
            </p:nvSpPr>
            <p:spPr>
              <a:xfrm>
                <a:off x="5307090" y="5121401"/>
                <a:ext cx="35639" cy="24669"/>
              </a:xfrm>
              <a:custGeom>
                <a:avLst/>
                <a:gdLst/>
                <a:ahLst/>
                <a:cxnLst/>
                <a:rect l="l" t="t" r="r" b="b"/>
                <a:pathLst>
                  <a:path w="35639" h="24669" extrusionOk="0">
                    <a:moveTo>
                      <a:pt x="0" y="7525"/>
                    </a:moveTo>
                    <a:lnTo>
                      <a:pt x="7888" y="0"/>
                    </a:lnTo>
                    <a:lnTo>
                      <a:pt x="35639" y="19050"/>
                    </a:lnTo>
                    <a:lnTo>
                      <a:pt x="33928" y="24670"/>
                    </a:lnTo>
                    <a:cubicBezTo>
                      <a:pt x="33928" y="24670"/>
                      <a:pt x="13210" y="15907"/>
                      <a:pt x="12545" y="1514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5" name="Google Shape;4100;p38">
                <a:extLst>
                  <a:ext uri="{FF2B5EF4-FFF2-40B4-BE49-F238E27FC236}">
                    <a16:creationId xmlns:a16="http://schemas.microsoft.com/office/drawing/2014/main" id="{996A778B-CF2C-46B0-993B-18AF4FBBB28E}"/>
                  </a:ext>
                </a:extLst>
              </p:cNvPr>
              <p:cNvSpPr/>
              <p:nvPr/>
            </p:nvSpPr>
            <p:spPr>
              <a:xfrm>
                <a:off x="5234481" y="5079968"/>
                <a:ext cx="44382" cy="29241"/>
              </a:xfrm>
              <a:custGeom>
                <a:avLst/>
                <a:gdLst/>
                <a:ahLst/>
                <a:cxnLst/>
                <a:rect l="l" t="t" r="r" b="b"/>
                <a:pathLst>
                  <a:path w="44382" h="29241" extrusionOk="0">
                    <a:moveTo>
                      <a:pt x="0" y="8287"/>
                    </a:moveTo>
                    <a:lnTo>
                      <a:pt x="36780" y="29242"/>
                    </a:lnTo>
                    <a:lnTo>
                      <a:pt x="44383" y="23717"/>
                    </a:lnTo>
                    <a:cubicBezTo>
                      <a:pt x="44383" y="23717"/>
                      <a:pt x="39726" y="18479"/>
                      <a:pt x="39346" y="17907"/>
                    </a:cubicBezTo>
                    <a:cubicBezTo>
                      <a:pt x="36029" y="14192"/>
                      <a:pt x="32189" y="10982"/>
                      <a:pt x="27941" y="8382"/>
                    </a:cubicBezTo>
                    <a:cubicBezTo>
                      <a:pt x="25185" y="7906"/>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6" name="Google Shape;4101;p38">
                <a:extLst>
                  <a:ext uri="{FF2B5EF4-FFF2-40B4-BE49-F238E27FC236}">
                    <a16:creationId xmlns:a16="http://schemas.microsoft.com/office/drawing/2014/main" id="{41F4F71D-BC94-4F01-96C7-E15EE3AF579F}"/>
                  </a:ext>
                </a:extLst>
              </p:cNvPr>
              <p:cNvSpPr/>
              <p:nvPr/>
            </p:nvSpPr>
            <p:spPr>
              <a:xfrm>
                <a:off x="5275158" y="5056536"/>
                <a:ext cx="20623" cy="18383"/>
              </a:xfrm>
              <a:custGeom>
                <a:avLst/>
                <a:gdLst/>
                <a:ahLst/>
                <a:cxnLst/>
                <a:rect l="l" t="t" r="r" b="b"/>
                <a:pathLst>
                  <a:path w="20623" h="18383" extrusionOk="0">
                    <a:moveTo>
                      <a:pt x="20623" y="18383"/>
                    </a:moveTo>
                    <a:lnTo>
                      <a:pt x="20623" y="5525"/>
                    </a:lnTo>
                    <a:lnTo>
                      <a:pt x="3706" y="0"/>
                    </a:lnTo>
                    <a:lnTo>
                      <a:pt x="0" y="10096"/>
                    </a:lnTo>
                    <a:lnTo>
                      <a:pt x="950" y="14764"/>
                    </a:lnTo>
                    <a:lnTo>
                      <a:pt x="20623" y="18383"/>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7" name="Google Shape;4102;p38">
                <a:extLst>
                  <a:ext uri="{FF2B5EF4-FFF2-40B4-BE49-F238E27FC236}">
                    <a16:creationId xmlns:a16="http://schemas.microsoft.com/office/drawing/2014/main" id="{0EB4CAAD-4F00-4FE3-ACFD-082925101EC3}"/>
                  </a:ext>
                </a:extLst>
              </p:cNvPr>
              <p:cNvSpPr/>
              <p:nvPr/>
            </p:nvSpPr>
            <p:spPr>
              <a:xfrm>
                <a:off x="5183351" y="5052726"/>
                <a:ext cx="19577" cy="14573"/>
              </a:xfrm>
              <a:custGeom>
                <a:avLst/>
                <a:gdLst/>
                <a:ahLst/>
                <a:cxnLst/>
                <a:rect l="l" t="t" r="r" b="b"/>
                <a:pathLst>
                  <a:path w="19577" h="14573" extrusionOk="0">
                    <a:moveTo>
                      <a:pt x="0" y="12859"/>
                    </a:moveTo>
                    <a:lnTo>
                      <a:pt x="0" y="0"/>
                    </a:lnTo>
                    <a:lnTo>
                      <a:pt x="19578" y="2096"/>
                    </a:lnTo>
                    <a:lnTo>
                      <a:pt x="13305" y="14573"/>
                    </a:lnTo>
                    <a:lnTo>
                      <a:pt x="0" y="1285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8" name="Google Shape;4103;p38">
                <a:extLst>
                  <a:ext uri="{FF2B5EF4-FFF2-40B4-BE49-F238E27FC236}">
                    <a16:creationId xmlns:a16="http://schemas.microsoft.com/office/drawing/2014/main" id="{1315A4A2-0289-48FF-957C-6E73C5851CDF}"/>
                  </a:ext>
                </a:extLst>
              </p:cNvPr>
              <p:cNvSpPr/>
              <p:nvPr/>
            </p:nvSpPr>
            <p:spPr>
              <a:xfrm>
                <a:off x="5184016" y="5095875"/>
                <a:ext cx="22524" cy="22764"/>
              </a:xfrm>
              <a:custGeom>
                <a:avLst/>
                <a:gdLst/>
                <a:ahLst/>
                <a:cxnLst/>
                <a:rect l="l" t="t" r="r" b="b"/>
                <a:pathLst>
                  <a:path w="22524" h="22764" extrusionOk="0">
                    <a:moveTo>
                      <a:pt x="0" y="13526"/>
                    </a:moveTo>
                    <a:lnTo>
                      <a:pt x="0" y="0"/>
                    </a:lnTo>
                    <a:lnTo>
                      <a:pt x="22524" y="0"/>
                    </a:lnTo>
                    <a:lnTo>
                      <a:pt x="17012" y="12097"/>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9" name="Google Shape;4104;p38">
                <a:extLst>
                  <a:ext uri="{FF2B5EF4-FFF2-40B4-BE49-F238E27FC236}">
                    <a16:creationId xmlns:a16="http://schemas.microsoft.com/office/drawing/2014/main" id="{E9F505B7-F6AF-4A2C-BE47-8CE17C10B970}"/>
                  </a:ext>
                </a:extLst>
              </p:cNvPr>
              <p:cNvSpPr/>
              <p:nvPr/>
            </p:nvSpPr>
            <p:spPr>
              <a:xfrm>
                <a:off x="5183826" y="5039963"/>
                <a:ext cx="221034" cy="138969"/>
              </a:xfrm>
              <a:custGeom>
                <a:avLst/>
                <a:gdLst/>
                <a:ahLst/>
                <a:cxnLst/>
                <a:rect l="l" t="t" r="r" b="b"/>
                <a:pathLst>
                  <a:path w="221034" h="138969" extrusionOk="0">
                    <a:moveTo>
                      <a:pt x="111955" y="22098"/>
                    </a:moveTo>
                    <a:cubicBezTo>
                      <a:pt x="109027" y="22050"/>
                      <a:pt x="106100" y="22279"/>
                      <a:pt x="103211" y="22765"/>
                    </a:cubicBezTo>
                    <a:cubicBezTo>
                      <a:pt x="99315" y="23336"/>
                      <a:pt x="94943" y="24098"/>
                      <a:pt x="90096" y="25146"/>
                    </a:cubicBezTo>
                    <a:cubicBezTo>
                      <a:pt x="85249" y="26194"/>
                      <a:pt x="80117" y="27432"/>
                      <a:pt x="74890" y="29051"/>
                    </a:cubicBezTo>
                    <a:cubicBezTo>
                      <a:pt x="69786" y="30547"/>
                      <a:pt x="64797" y="32433"/>
                      <a:pt x="59969" y="34671"/>
                    </a:cubicBezTo>
                    <a:lnTo>
                      <a:pt x="97984" y="56864"/>
                    </a:lnTo>
                    <a:lnTo>
                      <a:pt x="104922" y="54388"/>
                    </a:lnTo>
                    <a:cubicBezTo>
                      <a:pt x="114426" y="51149"/>
                      <a:pt x="123929" y="48387"/>
                      <a:pt x="132388" y="46196"/>
                    </a:cubicBezTo>
                    <a:cubicBezTo>
                      <a:pt x="140466" y="44005"/>
                      <a:pt x="148744" y="42634"/>
                      <a:pt x="157098" y="42100"/>
                    </a:cubicBezTo>
                    <a:cubicBezTo>
                      <a:pt x="164739" y="41596"/>
                      <a:pt x="172408" y="42100"/>
                      <a:pt x="179907" y="43624"/>
                    </a:cubicBezTo>
                    <a:cubicBezTo>
                      <a:pt x="187548" y="45215"/>
                      <a:pt x="194875" y="48082"/>
                      <a:pt x="201575" y="52102"/>
                    </a:cubicBezTo>
                    <a:cubicBezTo>
                      <a:pt x="208218" y="55454"/>
                      <a:pt x="213911" y="60427"/>
                      <a:pt x="218112" y="66580"/>
                    </a:cubicBezTo>
                    <a:cubicBezTo>
                      <a:pt x="220858" y="71047"/>
                      <a:pt x="221714" y="76428"/>
                      <a:pt x="220488" y="81534"/>
                    </a:cubicBezTo>
                    <a:cubicBezTo>
                      <a:pt x="218901" y="87173"/>
                      <a:pt x="215812" y="92278"/>
                      <a:pt x="211554" y="96298"/>
                    </a:cubicBezTo>
                    <a:cubicBezTo>
                      <a:pt x="206280" y="101565"/>
                      <a:pt x="200416" y="106204"/>
                      <a:pt x="194067" y="110109"/>
                    </a:cubicBezTo>
                    <a:lnTo>
                      <a:pt x="218397" y="124206"/>
                    </a:lnTo>
                    <a:lnTo>
                      <a:pt x="205187" y="131826"/>
                    </a:lnTo>
                    <a:lnTo>
                      <a:pt x="180667" y="117634"/>
                    </a:lnTo>
                    <a:cubicBezTo>
                      <a:pt x="168977" y="123425"/>
                      <a:pt x="156755" y="128045"/>
                      <a:pt x="144172" y="131445"/>
                    </a:cubicBezTo>
                    <a:cubicBezTo>
                      <a:pt x="131019" y="135131"/>
                      <a:pt x="117562" y="137655"/>
                      <a:pt x="103971" y="138970"/>
                    </a:cubicBezTo>
                    <a:lnTo>
                      <a:pt x="91141" y="116014"/>
                    </a:lnTo>
                    <a:cubicBezTo>
                      <a:pt x="94734" y="115929"/>
                      <a:pt x="98317" y="115633"/>
                      <a:pt x="101881" y="115157"/>
                    </a:cubicBezTo>
                    <a:cubicBezTo>
                      <a:pt x="107279" y="114519"/>
                      <a:pt x="112639" y="113595"/>
                      <a:pt x="117942" y="112395"/>
                    </a:cubicBezTo>
                    <a:cubicBezTo>
                      <a:pt x="123834" y="111157"/>
                      <a:pt x="130012" y="109538"/>
                      <a:pt x="136949" y="107632"/>
                    </a:cubicBezTo>
                    <a:cubicBezTo>
                      <a:pt x="143441" y="105775"/>
                      <a:pt x="149799" y="103451"/>
                      <a:pt x="155957" y="100679"/>
                    </a:cubicBezTo>
                    <a:lnTo>
                      <a:pt x="117942" y="78677"/>
                    </a:lnTo>
                    <a:lnTo>
                      <a:pt x="112905" y="80391"/>
                    </a:lnTo>
                    <a:lnTo>
                      <a:pt x="107773" y="82010"/>
                    </a:lnTo>
                    <a:cubicBezTo>
                      <a:pt x="98269" y="85154"/>
                      <a:pt x="89431" y="87630"/>
                      <a:pt x="81447" y="89440"/>
                    </a:cubicBezTo>
                    <a:cubicBezTo>
                      <a:pt x="74082" y="91164"/>
                      <a:pt x="66574" y="92154"/>
                      <a:pt x="59018" y="92392"/>
                    </a:cubicBezTo>
                    <a:cubicBezTo>
                      <a:pt x="52375" y="92631"/>
                      <a:pt x="45732" y="92021"/>
                      <a:pt x="39251" y="90583"/>
                    </a:cubicBezTo>
                    <a:cubicBezTo>
                      <a:pt x="32826" y="89049"/>
                      <a:pt x="26668" y="86544"/>
                      <a:pt x="21003" y="83153"/>
                    </a:cubicBezTo>
                    <a:cubicBezTo>
                      <a:pt x="14712" y="79848"/>
                      <a:pt x="9257" y="75162"/>
                      <a:pt x="5037" y="69437"/>
                    </a:cubicBezTo>
                    <a:cubicBezTo>
                      <a:pt x="1958" y="65151"/>
                      <a:pt x="447" y="59941"/>
                      <a:pt x="760" y="54673"/>
                    </a:cubicBezTo>
                    <a:cubicBezTo>
                      <a:pt x="1350" y="49216"/>
                      <a:pt x="3535" y="44044"/>
                      <a:pt x="7033" y="39814"/>
                    </a:cubicBezTo>
                    <a:cubicBezTo>
                      <a:pt x="11424" y="34357"/>
                      <a:pt x="16651" y="29623"/>
                      <a:pt x="22524" y="25813"/>
                    </a:cubicBezTo>
                    <a:lnTo>
                      <a:pt x="0" y="12763"/>
                    </a:lnTo>
                    <a:lnTo>
                      <a:pt x="13210" y="5048"/>
                    </a:lnTo>
                    <a:lnTo>
                      <a:pt x="35544" y="18002"/>
                    </a:lnTo>
                    <a:cubicBezTo>
                      <a:pt x="45998" y="12782"/>
                      <a:pt x="56994" y="8725"/>
                      <a:pt x="68332" y="5905"/>
                    </a:cubicBezTo>
                    <a:cubicBezTo>
                      <a:pt x="79100" y="3143"/>
                      <a:pt x="90067" y="1171"/>
                      <a:pt x="101120" y="0"/>
                    </a:cubicBezTo>
                    <a:close/>
                    <a:moveTo>
                      <a:pt x="46949" y="62198"/>
                    </a:moveTo>
                    <a:cubicBezTo>
                      <a:pt x="51995" y="65075"/>
                      <a:pt x="57802" y="66332"/>
                      <a:pt x="63580" y="65818"/>
                    </a:cubicBezTo>
                    <a:cubicBezTo>
                      <a:pt x="71307" y="64865"/>
                      <a:pt x="78910" y="63141"/>
                      <a:pt x="86294" y="60674"/>
                    </a:cubicBezTo>
                    <a:lnTo>
                      <a:pt x="50560" y="39910"/>
                    </a:lnTo>
                    <a:cubicBezTo>
                      <a:pt x="37445" y="48606"/>
                      <a:pt x="36238" y="56036"/>
                      <a:pt x="46949" y="62198"/>
                    </a:cubicBezTo>
                    <a:close/>
                    <a:moveTo>
                      <a:pt x="172399" y="72676"/>
                    </a:moveTo>
                    <a:cubicBezTo>
                      <a:pt x="166953" y="69675"/>
                      <a:pt x="160680" y="68532"/>
                      <a:pt x="154532" y="69437"/>
                    </a:cubicBezTo>
                    <a:cubicBezTo>
                      <a:pt x="146092" y="70561"/>
                      <a:pt x="137757" y="72409"/>
                      <a:pt x="129632" y="74962"/>
                    </a:cubicBezTo>
                    <a:lnTo>
                      <a:pt x="165176" y="95536"/>
                    </a:lnTo>
                    <a:cubicBezTo>
                      <a:pt x="180287" y="86296"/>
                      <a:pt x="182758" y="78677"/>
                      <a:pt x="172399" y="7267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2" name="Google Shape;4105;p38">
              <a:extLst>
                <a:ext uri="{FF2B5EF4-FFF2-40B4-BE49-F238E27FC236}">
                  <a16:creationId xmlns:a16="http://schemas.microsoft.com/office/drawing/2014/main" id="{16E2C1DA-D595-43A0-80EB-DF3A0ECA06B2}"/>
                </a:ext>
              </a:extLst>
            </p:cNvPr>
            <p:cNvGrpSpPr/>
            <p:nvPr/>
          </p:nvGrpSpPr>
          <p:grpSpPr>
            <a:xfrm>
              <a:off x="3213031" y="4002823"/>
              <a:ext cx="664504" cy="467011"/>
              <a:chOff x="4994131" y="4819173"/>
              <a:chExt cx="664504" cy="467011"/>
            </a:xfrm>
          </p:grpSpPr>
          <p:sp>
            <p:nvSpPr>
              <p:cNvPr id="707" name="Google Shape;4106;p38">
                <a:extLst>
                  <a:ext uri="{FF2B5EF4-FFF2-40B4-BE49-F238E27FC236}">
                    <a16:creationId xmlns:a16="http://schemas.microsoft.com/office/drawing/2014/main" id="{4FA27A48-CB78-4F68-B880-4779296CE022}"/>
                  </a:ext>
                </a:extLst>
              </p:cNvPr>
              <p:cNvSpPr/>
              <p:nvPr/>
            </p:nvSpPr>
            <p:spPr>
              <a:xfrm>
                <a:off x="4994131" y="4901565"/>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8" name="Google Shape;4107;p38">
                <a:extLst>
                  <a:ext uri="{FF2B5EF4-FFF2-40B4-BE49-F238E27FC236}">
                    <a16:creationId xmlns:a16="http://schemas.microsoft.com/office/drawing/2014/main" id="{201E214E-E952-4966-99D0-20E7CCF3E0E8}"/>
                  </a:ext>
                </a:extLst>
              </p:cNvPr>
              <p:cNvSpPr/>
              <p:nvPr/>
            </p:nvSpPr>
            <p:spPr>
              <a:xfrm>
                <a:off x="4994226" y="5009197"/>
                <a:ext cx="65576" cy="87630"/>
              </a:xfrm>
              <a:custGeom>
                <a:avLst/>
                <a:gdLst/>
                <a:ahLst/>
                <a:cxnLst/>
                <a:rect l="l" t="t" r="r" b="b"/>
                <a:pathLst>
                  <a:path w="65576" h="87630" extrusionOk="0">
                    <a:moveTo>
                      <a:pt x="0" y="87630"/>
                    </a:moveTo>
                    <a:lnTo>
                      <a:pt x="0" y="0"/>
                    </a:lnTo>
                    <a:lnTo>
                      <a:pt x="65576"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9" name="Google Shape;4108;p38">
                <a:extLst>
                  <a:ext uri="{FF2B5EF4-FFF2-40B4-BE49-F238E27FC236}">
                    <a16:creationId xmlns:a16="http://schemas.microsoft.com/office/drawing/2014/main" id="{30DA5D53-1957-4C6D-8552-7427D4ED01CF}"/>
                  </a:ext>
                </a:extLst>
              </p:cNvPr>
              <p:cNvSpPr/>
              <p:nvPr/>
            </p:nvSpPr>
            <p:spPr>
              <a:xfrm>
                <a:off x="5608645" y="5011483"/>
                <a:ext cx="49989" cy="118109"/>
              </a:xfrm>
              <a:custGeom>
                <a:avLst/>
                <a:gdLst/>
                <a:ahLst/>
                <a:cxnLst/>
                <a:rect l="l" t="t" r="r" b="b"/>
                <a:pathLst>
                  <a:path w="49989" h="118109" extrusionOk="0">
                    <a:moveTo>
                      <a:pt x="49990" y="0"/>
                    </a:moveTo>
                    <a:lnTo>
                      <a:pt x="49990" y="82391"/>
                    </a:lnTo>
                    <a:lnTo>
                      <a:pt x="16442" y="118110"/>
                    </a:lnTo>
                    <a:lnTo>
                      <a:pt x="0" y="23813"/>
                    </a:lnTo>
                    <a:lnTo>
                      <a:pt x="4999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0" name="Google Shape;4109;p38">
                <a:extLst>
                  <a:ext uri="{FF2B5EF4-FFF2-40B4-BE49-F238E27FC236}">
                    <a16:creationId xmlns:a16="http://schemas.microsoft.com/office/drawing/2014/main" id="{4C82CF10-614B-46D8-9BF1-00D5C835995C}"/>
                  </a:ext>
                </a:extLst>
              </p:cNvPr>
              <p:cNvSpPr/>
              <p:nvPr/>
            </p:nvSpPr>
            <p:spPr>
              <a:xfrm>
                <a:off x="4994131" y="4819173"/>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1" name="Google Shape;4110;p38">
                <a:extLst>
                  <a:ext uri="{FF2B5EF4-FFF2-40B4-BE49-F238E27FC236}">
                    <a16:creationId xmlns:a16="http://schemas.microsoft.com/office/drawing/2014/main" id="{CAAAB9A5-CCE2-4CC6-A506-6F1A7F87267D}"/>
                  </a:ext>
                </a:extLst>
              </p:cNvPr>
              <p:cNvSpPr/>
              <p:nvPr/>
            </p:nvSpPr>
            <p:spPr>
              <a:xfrm>
                <a:off x="5088612" y="4871585"/>
                <a:ext cx="475616" cy="275248"/>
              </a:xfrm>
              <a:custGeom>
                <a:avLst/>
                <a:gdLst/>
                <a:ahLst/>
                <a:cxnLst/>
                <a:rect l="l" t="t" r="r" b="b"/>
                <a:pathLst>
                  <a:path w="475616" h="275248" extrusionOk="0">
                    <a:moveTo>
                      <a:pt x="475175" y="145899"/>
                    </a:moveTo>
                    <a:cubicBezTo>
                      <a:pt x="471849" y="178284"/>
                      <a:pt x="448849" y="210193"/>
                      <a:pt x="405987" y="234958"/>
                    </a:cubicBezTo>
                    <a:cubicBezTo>
                      <a:pt x="313040" y="288679"/>
                      <a:pt x="162500" y="288679"/>
                      <a:pt x="69553" y="234958"/>
                    </a:cubicBezTo>
                    <a:cubicBezTo>
                      <a:pt x="26691" y="210193"/>
                      <a:pt x="3692" y="178284"/>
                      <a:pt x="461" y="145899"/>
                    </a:cubicBezTo>
                    <a:cubicBezTo>
                      <a:pt x="-3626" y="107799"/>
                      <a:pt x="19468" y="69699"/>
                      <a:pt x="69553" y="40362"/>
                    </a:cubicBezTo>
                    <a:cubicBezTo>
                      <a:pt x="162500" y="-13454"/>
                      <a:pt x="313040" y="-13454"/>
                      <a:pt x="405987" y="40362"/>
                    </a:cubicBezTo>
                    <a:cubicBezTo>
                      <a:pt x="456072" y="69223"/>
                      <a:pt x="479167" y="107990"/>
                      <a:pt x="475175"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2" name="Google Shape;4111;p38">
                <a:extLst>
                  <a:ext uri="{FF2B5EF4-FFF2-40B4-BE49-F238E27FC236}">
                    <a16:creationId xmlns:a16="http://schemas.microsoft.com/office/drawing/2014/main" id="{C02814E2-7890-4F34-A09E-060A5435A612}"/>
                  </a:ext>
                </a:extLst>
              </p:cNvPr>
              <p:cNvSpPr/>
              <p:nvPr/>
            </p:nvSpPr>
            <p:spPr>
              <a:xfrm>
                <a:off x="5089073" y="4888063"/>
                <a:ext cx="474714" cy="258770"/>
              </a:xfrm>
              <a:custGeom>
                <a:avLst/>
                <a:gdLst/>
                <a:ahLst/>
                <a:cxnLst/>
                <a:rect l="l" t="t" r="r" b="b"/>
                <a:pathLst>
                  <a:path w="474714" h="258770" extrusionOk="0">
                    <a:moveTo>
                      <a:pt x="474714" y="129421"/>
                    </a:moveTo>
                    <a:cubicBezTo>
                      <a:pt x="471388" y="161806"/>
                      <a:pt x="448389" y="193715"/>
                      <a:pt x="405527" y="218480"/>
                    </a:cubicBezTo>
                    <a:cubicBezTo>
                      <a:pt x="312580" y="272201"/>
                      <a:pt x="162040" y="272201"/>
                      <a:pt x="69092" y="218480"/>
                    </a:cubicBezTo>
                    <a:cubicBezTo>
                      <a:pt x="26230" y="193715"/>
                      <a:pt x="3231" y="161806"/>
                      <a:pt x="0" y="129421"/>
                    </a:cubicBezTo>
                    <a:cubicBezTo>
                      <a:pt x="3231" y="97036"/>
                      <a:pt x="26230" y="65127"/>
                      <a:pt x="69092" y="40362"/>
                    </a:cubicBezTo>
                    <a:cubicBezTo>
                      <a:pt x="162040" y="-13454"/>
                      <a:pt x="312580" y="-13454"/>
                      <a:pt x="405527" y="40362"/>
                    </a:cubicBezTo>
                    <a:cubicBezTo>
                      <a:pt x="448389" y="64937"/>
                      <a:pt x="471388" y="97036"/>
                      <a:pt x="474714"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3" name="Google Shape;4112;p38">
                <a:extLst>
                  <a:ext uri="{FF2B5EF4-FFF2-40B4-BE49-F238E27FC236}">
                    <a16:creationId xmlns:a16="http://schemas.microsoft.com/office/drawing/2014/main" id="{C846016A-6EDD-4518-BFFC-8F4C8B799F2D}"/>
                  </a:ext>
                </a:extLst>
              </p:cNvPr>
              <p:cNvSpPr/>
              <p:nvPr/>
            </p:nvSpPr>
            <p:spPr>
              <a:xfrm>
                <a:off x="5211197" y="4950333"/>
                <a:ext cx="220817" cy="138588"/>
              </a:xfrm>
              <a:custGeom>
                <a:avLst/>
                <a:gdLst/>
                <a:ahLst/>
                <a:cxnLst/>
                <a:rect l="l" t="t" r="r" b="b"/>
                <a:pathLst>
                  <a:path w="220817" h="138588" extrusionOk="0">
                    <a:moveTo>
                      <a:pt x="111669" y="21717"/>
                    </a:moveTo>
                    <a:cubicBezTo>
                      <a:pt x="108742" y="21679"/>
                      <a:pt x="105815" y="21898"/>
                      <a:pt x="102926" y="22384"/>
                    </a:cubicBezTo>
                    <a:cubicBezTo>
                      <a:pt x="99030" y="22955"/>
                      <a:pt x="94658" y="23717"/>
                      <a:pt x="89811" y="24765"/>
                    </a:cubicBezTo>
                    <a:cubicBezTo>
                      <a:pt x="84964" y="25813"/>
                      <a:pt x="80307" y="27051"/>
                      <a:pt x="74700" y="28670"/>
                    </a:cubicBezTo>
                    <a:cubicBezTo>
                      <a:pt x="69596" y="30204"/>
                      <a:pt x="64607" y="32109"/>
                      <a:pt x="59779" y="34385"/>
                    </a:cubicBezTo>
                    <a:lnTo>
                      <a:pt x="97794" y="56483"/>
                    </a:lnTo>
                    <a:lnTo>
                      <a:pt x="104637" y="54007"/>
                    </a:lnTo>
                    <a:cubicBezTo>
                      <a:pt x="114141" y="50768"/>
                      <a:pt x="123644" y="48006"/>
                      <a:pt x="132198" y="45815"/>
                    </a:cubicBezTo>
                    <a:cubicBezTo>
                      <a:pt x="140276" y="43624"/>
                      <a:pt x="148554" y="42253"/>
                      <a:pt x="156908" y="41720"/>
                    </a:cubicBezTo>
                    <a:cubicBezTo>
                      <a:pt x="164511" y="41215"/>
                      <a:pt x="172152" y="41720"/>
                      <a:pt x="179622" y="43244"/>
                    </a:cubicBezTo>
                    <a:cubicBezTo>
                      <a:pt x="187282" y="44872"/>
                      <a:pt x="194638" y="47739"/>
                      <a:pt x="201385" y="51721"/>
                    </a:cubicBezTo>
                    <a:cubicBezTo>
                      <a:pt x="208009" y="55064"/>
                      <a:pt x="213664" y="60045"/>
                      <a:pt x="217827" y="66199"/>
                    </a:cubicBezTo>
                    <a:cubicBezTo>
                      <a:pt x="220602" y="70656"/>
                      <a:pt x="221495" y="76038"/>
                      <a:pt x="220298" y="81153"/>
                    </a:cubicBezTo>
                    <a:cubicBezTo>
                      <a:pt x="218673" y="86773"/>
                      <a:pt x="215584" y="91869"/>
                      <a:pt x="211364" y="95917"/>
                    </a:cubicBezTo>
                    <a:cubicBezTo>
                      <a:pt x="206118" y="101213"/>
                      <a:pt x="200245" y="105851"/>
                      <a:pt x="193877" y="109728"/>
                    </a:cubicBezTo>
                    <a:lnTo>
                      <a:pt x="218207" y="123825"/>
                    </a:lnTo>
                    <a:lnTo>
                      <a:pt x="204902" y="131445"/>
                    </a:lnTo>
                    <a:lnTo>
                      <a:pt x="180382" y="117253"/>
                    </a:lnTo>
                    <a:cubicBezTo>
                      <a:pt x="168730" y="123044"/>
                      <a:pt x="156537" y="127663"/>
                      <a:pt x="143982" y="131064"/>
                    </a:cubicBezTo>
                    <a:cubicBezTo>
                      <a:pt x="130829" y="134731"/>
                      <a:pt x="117372" y="137255"/>
                      <a:pt x="103781" y="138589"/>
                    </a:cubicBezTo>
                    <a:lnTo>
                      <a:pt x="91236" y="116014"/>
                    </a:lnTo>
                    <a:cubicBezTo>
                      <a:pt x="94829" y="115919"/>
                      <a:pt x="98412" y="115633"/>
                      <a:pt x="101976" y="115157"/>
                    </a:cubicBezTo>
                    <a:cubicBezTo>
                      <a:pt x="107345" y="114510"/>
                      <a:pt x="112667" y="113586"/>
                      <a:pt x="117942" y="112395"/>
                    </a:cubicBezTo>
                    <a:cubicBezTo>
                      <a:pt x="123834" y="111157"/>
                      <a:pt x="130107" y="109538"/>
                      <a:pt x="136950" y="107632"/>
                    </a:cubicBezTo>
                    <a:cubicBezTo>
                      <a:pt x="143460" y="105823"/>
                      <a:pt x="149818" y="103499"/>
                      <a:pt x="155957" y="100679"/>
                    </a:cubicBezTo>
                    <a:lnTo>
                      <a:pt x="117942" y="78677"/>
                    </a:lnTo>
                    <a:lnTo>
                      <a:pt x="113000" y="80391"/>
                    </a:lnTo>
                    <a:lnTo>
                      <a:pt x="107773" y="82010"/>
                    </a:lnTo>
                    <a:cubicBezTo>
                      <a:pt x="98269" y="85182"/>
                      <a:pt x="89526" y="87659"/>
                      <a:pt x="81543" y="89440"/>
                    </a:cubicBezTo>
                    <a:cubicBezTo>
                      <a:pt x="74177" y="91154"/>
                      <a:pt x="66669" y="92145"/>
                      <a:pt x="59114" y="92393"/>
                    </a:cubicBezTo>
                    <a:cubicBezTo>
                      <a:pt x="52471" y="92678"/>
                      <a:pt x="45827" y="92069"/>
                      <a:pt x="39346" y="90583"/>
                    </a:cubicBezTo>
                    <a:cubicBezTo>
                      <a:pt x="32893" y="89040"/>
                      <a:pt x="26715" y="86535"/>
                      <a:pt x="21003" y="83153"/>
                    </a:cubicBezTo>
                    <a:cubicBezTo>
                      <a:pt x="14769" y="79848"/>
                      <a:pt x="9352" y="75200"/>
                      <a:pt x="5132" y="69532"/>
                    </a:cubicBezTo>
                    <a:cubicBezTo>
                      <a:pt x="2072" y="65246"/>
                      <a:pt x="561" y="60036"/>
                      <a:pt x="855" y="54769"/>
                    </a:cubicBezTo>
                    <a:cubicBezTo>
                      <a:pt x="1378" y="49263"/>
                      <a:pt x="3573" y="44044"/>
                      <a:pt x="7128" y="39814"/>
                    </a:cubicBezTo>
                    <a:cubicBezTo>
                      <a:pt x="11481" y="34357"/>
                      <a:pt x="16679" y="29623"/>
                      <a:pt x="22524" y="25813"/>
                    </a:cubicBezTo>
                    <a:lnTo>
                      <a:pt x="0" y="12763"/>
                    </a:lnTo>
                    <a:lnTo>
                      <a:pt x="13305" y="5048"/>
                    </a:lnTo>
                    <a:lnTo>
                      <a:pt x="35639" y="18002"/>
                    </a:lnTo>
                    <a:cubicBezTo>
                      <a:pt x="46093" y="12783"/>
                      <a:pt x="57089" y="8725"/>
                      <a:pt x="68427" y="5905"/>
                    </a:cubicBezTo>
                    <a:cubicBezTo>
                      <a:pt x="79195" y="3143"/>
                      <a:pt x="90162" y="1171"/>
                      <a:pt x="101215" y="0"/>
                    </a:cubicBezTo>
                    <a:close/>
                    <a:moveTo>
                      <a:pt x="46759" y="61817"/>
                    </a:moveTo>
                    <a:cubicBezTo>
                      <a:pt x="51758" y="64732"/>
                      <a:pt x="57546" y="65999"/>
                      <a:pt x="63295" y="65437"/>
                    </a:cubicBezTo>
                    <a:cubicBezTo>
                      <a:pt x="71050" y="64494"/>
                      <a:pt x="78691" y="62770"/>
                      <a:pt x="86104" y="60293"/>
                    </a:cubicBezTo>
                    <a:lnTo>
                      <a:pt x="50275" y="39624"/>
                    </a:lnTo>
                    <a:cubicBezTo>
                      <a:pt x="37160" y="48454"/>
                      <a:pt x="35991" y="55978"/>
                      <a:pt x="46759" y="62198"/>
                    </a:cubicBezTo>
                    <a:close/>
                    <a:moveTo>
                      <a:pt x="172209" y="72295"/>
                    </a:moveTo>
                    <a:cubicBezTo>
                      <a:pt x="166753" y="69323"/>
                      <a:pt x="160481" y="68218"/>
                      <a:pt x="154342" y="69152"/>
                    </a:cubicBezTo>
                    <a:cubicBezTo>
                      <a:pt x="145874" y="70237"/>
                      <a:pt x="137510" y="72057"/>
                      <a:pt x="129347" y="74581"/>
                    </a:cubicBezTo>
                    <a:lnTo>
                      <a:pt x="164891" y="95155"/>
                    </a:lnTo>
                    <a:cubicBezTo>
                      <a:pt x="180097" y="86296"/>
                      <a:pt x="182473" y="78867"/>
                      <a:pt x="172209" y="7267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4" name="Google Shape;4113;p38">
                <a:extLst>
                  <a:ext uri="{FF2B5EF4-FFF2-40B4-BE49-F238E27FC236}">
                    <a16:creationId xmlns:a16="http://schemas.microsoft.com/office/drawing/2014/main" id="{87AC1CF0-F08C-4319-9685-E24E7130E7C9}"/>
                  </a:ext>
                </a:extLst>
              </p:cNvPr>
              <p:cNvSpPr/>
              <p:nvPr/>
            </p:nvSpPr>
            <p:spPr>
              <a:xfrm>
                <a:off x="5302433" y="5053393"/>
                <a:ext cx="14635" cy="19050"/>
              </a:xfrm>
              <a:custGeom>
                <a:avLst/>
                <a:gdLst/>
                <a:ahLst/>
                <a:cxnLst/>
                <a:rect l="l" t="t" r="r" b="b"/>
                <a:pathLst>
                  <a:path w="14635" h="19050" extrusionOk="0">
                    <a:moveTo>
                      <a:pt x="0" y="12954"/>
                    </a:moveTo>
                    <a:cubicBezTo>
                      <a:pt x="0" y="12001"/>
                      <a:pt x="0" y="0"/>
                      <a:pt x="0" y="0"/>
                    </a:cubicBezTo>
                    <a:lnTo>
                      <a:pt x="14636" y="9525"/>
                    </a:lnTo>
                    <a:lnTo>
                      <a:pt x="8268"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5" name="Google Shape;4114;p38">
                <a:extLst>
                  <a:ext uri="{FF2B5EF4-FFF2-40B4-BE49-F238E27FC236}">
                    <a16:creationId xmlns:a16="http://schemas.microsoft.com/office/drawing/2014/main" id="{96FAF25A-FB42-414B-9E3A-7BB63DF6DD01}"/>
                  </a:ext>
                </a:extLst>
              </p:cNvPr>
              <p:cNvSpPr/>
              <p:nvPr/>
            </p:nvSpPr>
            <p:spPr>
              <a:xfrm>
                <a:off x="5397946" y="5061584"/>
                <a:ext cx="31647" cy="14858"/>
              </a:xfrm>
              <a:custGeom>
                <a:avLst/>
                <a:gdLst/>
                <a:ahLst/>
                <a:cxnLst/>
                <a:rect l="l" t="t" r="r" b="b"/>
                <a:pathLst>
                  <a:path w="31647" h="14858" extrusionOk="0">
                    <a:moveTo>
                      <a:pt x="31648" y="12954"/>
                    </a:moveTo>
                    <a:lnTo>
                      <a:pt x="31648" y="0"/>
                    </a:lnTo>
                    <a:lnTo>
                      <a:pt x="0" y="2477"/>
                    </a:lnTo>
                    <a:lnTo>
                      <a:pt x="18152" y="14859"/>
                    </a:lnTo>
                    <a:lnTo>
                      <a:pt x="31648"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6" name="Google Shape;4115;p38">
                <a:extLst>
                  <a:ext uri="{FF2B5EF4-FFF2-40B4-BE49-F238E27FC236}">
                    <a16:creationId xmlns:a16="http://schemas.microsoft.com/office/drawing/2014/main" id="{BA2931B5-473A-4485-8440-299DB4DC7A1D}"/>
                  </a:ext>
                </a:extLst>
              </p:cNvPr>
              <p:cNvSpPr/>
              <p:nvPr/>
            </p:nvSpPr>
            <p:spPr>
              <a:xfrm>
                <a:off x="5408591" y="5014055"/>
                <a:ext cx="23664" cy="13049"/>
              </a:xfrm>
              <a:custGeom>
                <a:avLst/>
                <a:gdLst/>
                <a:ahLst/>
                <a:cxnLst/>
                <a:rect l="l" t="t" r="r" b="b"/>
                <a:pathLst>
                  <a:path w="23664" h="13049" extrusionOk="0">
                    <a:moveTo>
                      <a:pt x="23664" y="13049"/>
                    </a:moveTo>
                    <a:lnTo>
                      <a:pt x="23664" y="0"/>
                    </a:lnTo>
                    <a:lnTo>
                      <a:pt x="0" y="8572"/>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7" name="Google Shape;4116;p38">
                <a:extLst>
                  <a:ext uri="{FF2B5EF4-FFF2-40B4-BE49-F238E27FC236}">
                    <a16:creationId xmlns:a16="http://schemas.microsoft.com/office/drawing/2014/main" id="{B577A129-2B84-443E-B868-D6768EDDAFBA}"/>
                  </a:ext>
                </a:extLst>
              </p:cNvPr>
              <p:cNvSpPr/>
              <p:nvPr/>
            </p:nvSpPr>
            <p:spPr>
              <a:xfrm>
                <a:off x="5334271" y="5018913"/>
                <a:ext cx="35639" cy="24669"/>
              </a:xfrm>
              <a:custGeom>
                <a:avLst/>
                <a:gdLst/>
                <a:ahLst/>
                <a:cxnLst/>
                <a:rect l="l" t="t" r="r" b="b"/>
                <a:pathLst>
                  <a:path w="35639" h="24669" extrusionOk="0">
                    <a:moveTo>
                      <a:pt x="0" y="7525"/>
                    </a:moveTo>
                    <a:lnTo>
                      <a:pt x="7888" y="0"/>
                    </a:lnTo>
                    <a:lnTo>
                      <a:pt x="35639" y="19050"/>
                    </a:lnTo>
                    <a:lnTo>
                      <a:pt x="33928" y="24670"/>
                    </a:lnTo>
                    <a:cubicBezTo>
                      <a:pt x="33928" y="24670"/>
                      <a:pt x="13115" y="15907"/>
                      <a:pt x="12450" y="15145"/>
                    </a:cubicBezTo>
                    <a:cubicBezTo>
                      <a:pt x="11785" y="14383"/>
                      <a:pt x="0" y="7525"/>
                      <a:pt x="0" y="752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8" name="Google Shape;4117;p38">
                <a:extLst>
                  <a:ext uri="{FF2B5EF4-FFF2-40B4-BE49-F238E27FC236}">
                    <a16:creationId xmlns:a16="http://schemas.microsoft.com/office/drawing/2014/main" id="{8A013518-2F94-4CC2-9805-07AA1D9993C1}"/>
                  </a:ext>
                </a:extLst>
              </p:cNvPr>
              <p:cNvSpPr/>
              <p:nvPr/>
            </p:nvSpPr>
            <p:spPr>
              <a:xfrm>
                <a:off x="5261567" y="4977479"/>
                <a:ext cx="44382" cy="29146"/>
              </a:xfrm>
              <a:custGeom>
                <a:avLst/>
                <a:gdLst/>
                <a:ahLst/>
                <a:cxnLst/>
                <a:rect l="l" t="t" r="r" b="b"/>
                <a:pathLst>
                  <a:path w="44382" h="29146" extrusionOk="0">
                    <a:moveTo>
                      <a:pt x="0" y="8287"/>
                    </a:moveTo>
                    <a:lnTo>
                      <a:pt x="36875" y="29146"/>
                    </a:lnTo>
                    <a:lnTo>
                      <a:pt x="44383" y="23717"/>
                    </a:lnTo>
                    <a:lnTo>
                      <a:pt x="39441" y="17907"/>
                    </a:lnTo>
                    <a:cubicBezTo>
                      <a:pt x="36143" y="14135"/>
                      <a:pt x="32256" y="10925"/>
                      <a:pt x="27941" y="8382"/>
                    </a:cubicBezTo>
                    <a:cubicBezTo>
                      <a:pt x="25185" y="7811"/>
                      <a:pt x="7793" y="0"/>
                      <a:pt x="7793"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9" name="Google Shape;4118;p38">
                <a:extLst>
                  <a:ext uri="{FF2B5EF4-FFF2-40B4-BE49-F238E27FC236}">
                    <a16:creationId xmlns:a16="http://schemas.microsoft.com/office/drawing/2014/main" id="{CE360261-9BD5-44CA-A89F-1E62F5483A1B}"/>
                  </a:ext>
                </a:extLst>
              </p:cNvPr>
              <p:cNvSpPr/>
              <p:nvPr/>
            </p:nvSpPr>
            <p:spPr>
              <a:xfrm>
                <a:off x="5302338" y="4953952"/>
                <a:ext cx="20528" cy="18478"/>
              </a:xfrm>
              <a:custGeom>
                <a:avLst/>
                <a:gdLst/>
                <a:ahLst/>
                <a:cxnLst/>
                <a:rect l="l" t="t" r="r" b="b"/>
                <a:pathLst>
                  <a:path w="20528" h="18478" extrusionOk="0">
                    <a:moveTo>
                      <a:pt x="20528" y="18479"/>
                    </a:moveTo>
                    <a:lnTo>
                      <a:pt x="20528" y="5524"/>
                    </a:lnTo>
                    <a:lnTo>
                      <a:pt x="3611" y="0"/>
                    </a:lnTo>
                    <a:lnTo>
                      <a:pt x="0" y="10192"/>
                    </a:lnTo>
                    <a:lnTo>
                      <a:pt x="855" y="14764"/>
                    </a:lnTo>
                    <a:lnTo>
                      <a:pt x="20528" y="18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0" name="Google Shape;4119;p38">
                <a:extLst>
                  <a:ext uri="{FF2B5EF4-FFF2-40B4-BE49-F238E27FC236}">
                    <a16:creationId xmlns:a16="http://schemas.microsoft.com/office/drawing/2014/main" id="{360B0BD9-DB26-4BD5-BC51-B35A0C096BA1}"/>
                  </a:ext>
                </a:extLst>
              </p:cNvPr>
              <p:cNvSpPr/>
              <p:nvPr/>
            </p:nvSpPr>
            <p:spPr>
              <a:xfrm>
                <a:off x="5210437" y="4950142"/>
                <a:ext cx="19672" cy="14668"/>
              </a:xfrm>
              <a:custGeom>
                <a:avLst/>
                <a:gdLst/>
                <a:ahLst/>
                <a:cxnLst/>
                <a:rect l="l" t="t" r="r" b="b"/>
                <a:pathLst>
                  <a:path w="19672" h="14668" extrusionOk="0">
                    <a:moveTo>
                      <a:pt x="0" y="12954"/>
                    </a:moveTo>
                    <a:lnTo>
                      <a:pt x="0" y="0"/>
                    </a:lnTo>
                    <a:lnTo>
                      <a:pt x="19673" y="2096"/>
                    </a:lnTo>
                    <a:lnTo>
                      <a:pt x="13305" y="14668"/>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1" name="Google Shape;4120;p38">
                <a:extLst>
                  <a:ext uri="{FF2B5EF4-FFF2-40B4-BE49-F238E27FC236}">
                    <a16:creationId xmlns:a16="http://schemas.microsoft.com/office/drawing/2014/main" id="{B815B678-EC6A-43CB-BAA2-ED873EC7416A}"/>
                  </a:ext>
                </a:extLst>
              </p:cNvPr>
              <p:cNvSpPr/>
              <p:nvPr/>
            </p:nvSpPr>
            <p:spPr>
              <a:xfrm>
                <a:off x="5211197" y="4993481"/>
                <a:ext cx="22524" cy="22764"/>
              </a:xfrm>
              <a:custGeom>
                <a:avLst/>
                <a:gdLst/>
                <a:ahLst/>
                <a:cxnLst/>
                <a:rect l="l" t="t" r="r" b="b"/>
                <a:pathLst>
                  <a:path w="22524" h="22764" extrusionOk="0">
                    <a:moveTo>
                      <a:pt x="0" y="13430"/>
                    </a:moveTo>
                    <a:lnTo>
                      <a:pt x="0" y="0"/>
                    </a:lnTo>
                    <a:lnTo>
                      <a:pt x="22524" y="0"/>
                    </a:lnTo>
                    <a:lnTo>
                      <a:pt x="17012" y="12002"/>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2" name="Google Shape;4121;p38">
                <a:extLst>
                  <a:ext uri="{FF2B5EF4-FFF2-40B4-BE49-F238E27FC236}">
                    <a16:creationId xmlns:a16="http://schemas.microsoft.com/office/drawing/2014/main" id="{97766093-0524-4E05-8D64-CBC7431ADF42}"/>
                  </a:ext>
                </a:extLst>
              </p:cNvPr>
              <p:cNvSpPr/>
              <p:nvPr/>
            </p:nvSpPr>
            <p:spPr>
              <a:xfrm>
                <a:off x="5211197" y="4937378"/>
                <a:ext cx="220817" cy="139065"/>
              </a:xfrm>
              <a:custGeom>
                <a:avLst/>
                <a:gdLst/>
                <a:ahLst/>
                <a:cxnLst/>
                <a:rect l="l" t="t" r="r" b="b"/>
                <a:pathLst>
                  <a:path w="220817" h="139065" extrusionOk="0">
                    <a:moveTo>
                      <a:pt x="111669" y="22098"/>
                    </a:moveTo>
                    <a:cubicBezTo>
                      <a:pt x="108742" y="22098"/>
                      <a:pt x="105815" y="22355"/>
                      <a:pt x="102926" y="22860"/>
                    </a:cubicBezTo>
                    <a:cubicBezTo>
                      <a:pt x="99030" y="23336"/>
                      <a:pt x="94658" y="24194"/>
                      <a:pt x="89811" y="25146"/>
                    </a:cubicBezTo>
                    <a:cubicBezTo>
                      <a:pt x="84964" y="26099"/>
                      <a:pt x="80307" y="27527"/>
                      <a:pt x="74700" y="29051"/>
                    </a:cubicBezTo>
                    <a:cubicBezTo>
                      <a:pt x="69606" y="30623"/>
                      <a:pt x="64626" y="32538"/>
                      <a:pt x="59779" y="34766"/>
                    </a:cubicBezTo>
                    <a:lnTo>
                      <a:pt x="97794" y="56864"/>
                    </a:lnTo>
                    <a:lnTo>
                      <a:pt x="104637" y="54483"/>
                    </a:lnTo>
                    <a:cubicBezTo>
                      <a:pt x="114141" y="51245"/>
                      <a:pt x="123644" y="48483"/>
                      <a:pt x="132198" y="46196"/>
                    </a:cubicBezTo>
                    <a:cubicBezTo>
                      <a:pt x="140276" y="44006"/>
                      <a:pt x="148554" y="42634"/>
                      <a:pt x="156908" y="42101"/>
                    </a:cubicBezTo>
                    <a:cubicBezTo>
                      <a:pt x="164511" y="41643"/>
                      <a:pt x="172142" y="42148"/>
                      <a:pt x="179622" y="43625"/>
                    </a:cubicBezTo>
                    <a:cubicBezTo>
                      <a:pt x="187291" y="45291"/>
                      <a:pt x="194638" y="48187"/>
                      <a:pt x="201385" y="52197"/>
                    </a:cubicBezTo>
                    <a:cubicBezTo>
                      <a:pt x="208028" y="55512"/>
                      <a:pt x="213693" y="60503"/>
                      <a:pt x="217827" y="66675"/>
                    </a:cubicBezTo>
                    <a:cubicBezTo>
                      <a:pt x="220602" y="71133"/>
                      <a:pt x="221495" y="76515"/>
                      <a:pt x="220298" y="81629"/>
                    </a:cubicBezTo>
                    <a:cubicBezTo>
                      <a:pt x="218644" y="87249"/>
                      <a:pt x="215574" y="92335"/>
                      <a:pt x="211364" y="96393"/>
                    </a:cubicBezTo>
                    <a:cubicBezTo>
                      <a:pt x="206090" y="101660"/>
                      <a:pt x="200226" y="106299"/>
                      <a:pt x="193877" y="110204"/>
                    </a:cubicBezTo>
                    <a:lnTo>
                      <a:pt x="218207" y="124206"/>
                    </a:lnTo>
                    <a:lnTo>
                      <a:pt x="204902" y="131921"/>
                    </a:lnTo>
                    <a:lnTo>
                      <a:pt x="180382" y="117729"/>
                    </a:lnTo>
                    <a:cubicBezTo>
                      <a:pt x="168711" y="123473"/>
                      <a:pt x="156527" y="128102"/>
                      <a:pt x="143982" y="131541"/>
                    </a:cubicBezTo>
                    <a:cubicBezTo>
                      <a:pt x="130810" y="135169"/>
                      <a:pt x="117372" y="137684"/>
                      <a:pt x="103781" y="139065"/>
                    </a:cubicBezTo>
                    <a:lnTo>
                      <a:pt x="91236" y="116015"/>
                    </a:lnTo>
                    <a:cubicBezTo>
                      <a:pt x="93612" y="116015"/>
                      <a:pt x="97129" y="116015"/>
                      <a:pt x="101976" y="115253"/>
                    </a:cubicBezTo>
                    <a:cubicBezTo>
                      <a:pt x="106823" y="114491"/>
                      <a:pt x="112050" y="113729"/>
                      <a:pt x="117942" y="112491"/>
                    </a:cubicBezTo>
                    <a:cubicBezTo>
                      <a:pt x="123834" y="111252"/>
                      <a:pt x="130107" y="109633"/>
                      <a:pt x="136950" y="107728"/>
                    </a:cubicBezTo>
                    <a:cubicBezTo>
                      <a:pt x="143450" y="105842"/>
                      <a:pt x="149799" y="103489"/>
                      <a:pt x="155957" y="100679"/>
                    </a:cubicBezTo>
                    <a:lnTo>
                      <a:pt x="117942" y="78772"/>
                    </a:lnTo>
                    <a:lnTo>
                      <a:pt x="113000" y="80486"/>
                    </a:lnTo>
                    <a:lnTo>
                      <a:pt x="107773" y="82106"/>
                    </a:lnTo>
                    <a:cubicBezTo>
                      <a:pt x="99163" y="85011"/>
                      <a:pt x="90410" y="87468"/>
                      <a:pt x="81543" y="89440"/>
                    </a:cubicBezTo>
                    <a:cubicBezTo>
                      <a:pt x="74187" y="91183"/>
                      <a:pt x="66669" y="92202"/>
                      <a:pt x="59114" y="92488"/>
                    </a:cubicBezTo>
                    <a:cubicBezTo>
                      <a:pt x="52471" y="92745"/>
                      <a:pt x="45818" y="92107"/>
                      <a:pt x="39346" y="90583"/>
                    </a:cubicBezTo>
                    <a:cubicBezTo>
                      <a:pt x="32912" y="89030"/>
                      <a:pt x="26734" y="86563"/>
                      <a:pt x="21003" y="83249"/>
                    </a:cubicBezTo>
                    <a:cubicBezTo>
                      <a:pt x="14759" y="79915"/>
                      <a:pt x="9342" y="75229"/>
                      <a:pt x="5132" y="69533"/>
                    </a:cubicBezTo>
                    <a:cubicBezTo>
                      <a:pt x="2072" y="65246"/>
                      <a:pt x="561" y="60036"/>
                      <a:pt x="855" y="54769"/>
                    </a:cubicBezTo>
                    <a:cubicBezTo>
                      <a:pt x="1397" y="49292"/>
                      <a:pt x="3592" y="44110"/>
                      <a:pt x="7128" y="39910"/>
                    </a:cubicBezTo>
                    <a:cubicBezTo>
                      <a:pt x="11500" y="34443"/>
                      <a:pt x="16698" y="29689"/>
                      <a:pt x="22524" y="25813"/>
                    </a:cubicBezTo>
                    <a:lnTo>
                      <a:pt x="0" y="12764"/>
                    </a:lnTo>
                    <a:lnTo>
                      <a:pt x="13305" y="5144"/>
                    </a:lnTo>
                    <a:lnTo>
                      <a:pt x="35639" y="18002"/>
                    </a:lnTo>
                    <a:cubicBezTo>
                      <a:pt x="46093" y="12811"/>
                      <a:pt x="57089" y="8782"/>
                      <a:pt x="68427" y="6001"/>
                    </a:cubicBezTo>
                    <a:cubicBezTo>
                      <a:pt x="79205" y="3258"/>
                      <a:pt x="90162" y="1248"/>
                      <a:pt x="101215" y="0"/>
                    </a:cubicBezTo>
                    <a:close/>
                    <a:moveTo>
                      <a:pt x="46759" y="62294"/>
                    </a:moveTo>
                    <a:cubicBezTo>
                      <a:pt x="51786" y="65113"/>
                      <a:pt x="57555" y="66342"/>
                      <a:pt x="63295" y="65818"/>
                    </a:cubicBezTo>
                    <a:cubicBezTo>
                      <a:pt x="71069" y="64970"/>
                      <a:pt x="78720" y="63246"/>
                      <a:pt x="86104" y="60674"/>
                    </a:cubicBezTo>
                    <a:lnTo>
                      <a:pt x="50275" y="40005"/>
                    </a:lnTo>
                    <a:cubicBezTo>
                      <a:pt x="37160" y="48578"/>
                      <a:pt x="35991" y="56007"/>
                      <a:pt x="46759" y="62294"/>
                    </a:cubicBezTo>
                    <a:close/>
                    <a:moveTo>
                      <a:pt x="172209" y="72771"/>
                    </a:moveTo>
                    <a:cubicBezTo>
                      <a:pt x="166763" y="69771"/>
                      <a:pt x="160491" y="68628"/>
                      <a:pt x="154342" y="69533"/>
                    </a:cubicBezTo>
                    <a:cubicBezTo>
                      <a:pt x="145864" y="70609"/>
                      <a:pt x="137491" y="72457"/>
                      <a:pt x="129347" y="75057"/>
                    </a:cubicBezTo>
                    <a:lnTo>
                      <a:pt x="164891" y="95631"/>
                    </a:lnTo>
                    <a:cubicBezTo>
                      <a:pt x="180097" y="86297"/>
                      <a:pt x="182473" y="78677"/>
                      <a:pt x="172209" y="7277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3" name="Google Shape;4122;p38">
              <a:extLst>
                <a:ext uri="{FF2B5EF4-FFF2-40B4-BE49-F238E27FC236}">
                  <a16:creationId xmlns:a16="http://schemas.microsoft.com/office/drawing/2014/main" id="{A8E2C23C-5390-4FB7-9051-ECA0296492CE}"/>
                </a:ext>
              </a:extLst>
            </p:cNvPr>
            <p:cNvGrpSpPr/>
            <p:nvPr/>
          </p:nvGrpSpPr>
          <p:grpSpPr>
            <a:xfrm>
              <a:off x="3192597" y="3904144"/>
              <a:ext cx="664599" cy="467011"/>
              <a:chOff x="4973697" y="4720494"/>
              <a:chExt cx="664599" cy="467011"/>
            </a:xfrm>
          </p:grpSpPr>
          <p:sp>
            <p:nvSpPr>
              <p:cNvPr id="691" name="Google Shape;4123;p38">
                <a:extLst>
                  <a:ext uri="{FF2B5EF4-FFF2-40B4-BE49-F238E27FC236}">
                    <a16:creationId xmlns:a16="http://schemas.microsoft.com/office/drawing/2014/main" id="{93542B78-107B-44C6-BE28-32E95A4E0112}"/>
                  </a:ext>
                </a:extLst>
              </p:cNvPr>
              <p:cNvSpPr/>
              <p:nvPr/>
            </p:nvSpPr>
            <p:spPr>
              <a:xfrm>
                <a:off x="4973697" y="4802886"/>
                <a:ext cx="664504" cy="384619"/>
              </a:xfrm>
              <a:custGeom>
                <a:avLst/>
                <a:gdLst/>
                <a:ahLst/>
                <a:cxnLst/>
                <a:rect l="l" t="t" r="r" b="b"/>
                <a:pathLst>
                  <a:path w="664504" h="384619" extrusionOk="0">
                    <a:moveTo>
                      <a:pt x="664505" y="192310"/>
                    </a:moveTo>
                    <a:cubicBezTo>
                      <a:pt x="664505" y="298519"/>
                      <a:pt x="515750" y="384619"/>
                      <a:pt x="332252" y="384619"/>
                    </a:cubicBezTo>
                    <a:cubicBezTo>
                      <a:pt x="148754" y="384619"/>
                      <a:pt x="0" y="298519"/>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2" name="Google Shape;4124;p38">
                <a:extLst>
                  <a:ext uri="{FF2B5EF4-FFF2-40B4-BE49-F238E27FC236}">
                    <a16:creationId xmlns:a16="http://schemas.microsoft.com/office/drawing/2014/main" id="{B450E377-45E1-4365-B36D-E3D5B02CBBEB}"/>
                  </a:ext>
                </a:extLst>
              </p:cNvPr>
              <p:cNvSpPr/>
              <p:nvPr/>
            </p:nvSpPr>
            <p:spPr>
              <a:xfrm>
                <a:off x="4973792" y="4910518"/>
                <a:ext cx="65671" cy="87629"/>
              </a:xfrm>
              <a:custGeom>
                <a:avLst/>
                <a:gdLst/>
                <a:ahLst/>
                <a:cxnLst/>
                <a:rect l="l" t="t" r="r" b="b"/>
                <a:pathLst>
                  <a:path w="65671" h="87629"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3" name="Google Shape;4125;p38">
                <a:extLst>
                  <a:ext uri="{FF2B5EF4-FFF2-40B4-BE49-F238E27FC236}">
                    <a16:creationId xmlns:a16="http://schemas.microsoft.com/office/drawing/2014/main" id="{C93E39FD-14B7-4E2A-843F-E980FDEECE3C}"/>
                  </a:ext>
                </a:extLst>
              </p:cNvPr>
              <p:cNvSpPr/>
              <p:nvPr/>
            </p:nvSpPr>
            <p:spPr>
              <a:xfrm>
                <a:off x="5588212" y="4912804"/>
                <a:ext cx="50084" cy="118109"/>
              </a:xfrm>
              <a:custGeom>
                <a:avLst/>
                <a:gdLst/>
                <a:ahLst/>
                <a:cxnLst/>
                <a:rect l="l" t="t" r="r" b="b"/>
                <a:pathLst>
                  <a:path w="50084" h="118109" extrusionOk="0">
                    <a:moveTo>
                      <a:pt x="50085" y="0"/>
                    </a:moveTo>
                    <a:lnTo>
                      <a:pt x="50085" y="82391"/>
                    </a:lnTo>
                    <a:lnTo>
                      <a:pt x="16536" y="118110"/>
                    </a:lnTo>
                    <a:lnTo>
                      <a:pt x="0" y="23717"/>
                    </a:lnTo>
                    <a:lnTo>
                      <a:pt x="5008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4" name="Google Shape;4126;p38">
                <a:extLst>
                  <a:ext uri="{FF2B5EF4-FFF2-40B4-BE49-F238E27FC236}">
                    <a16:creationId xmlns:a16="http://schemas.microsoft.com/office/drawing/2014/main" id="{D0C890CA-0379-45AB-AD3C-DF198737642B}"/>
                  </a:ext>
                </a:extLst>
              </p:cNvPr>
              <p:cNvSpPr/>
              <p:nvPr/>
            </p:nvSpPr>
            <p:spPr>
              <a:xfrm>
                <a:off x="4973697" y="4720494"/>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5" name="Google Shape;4127;p38">
                <a:extLst>
                  <a:ext uri="{FF2B5EF4-FFF2-40B4-BE49-F238E27FC236}">
                    <a16:creationId xmlns:a16="http://schemas.microsoft.com/office/drawing/2014/main" id="{7EA4F443-EFB7-4339-8A10-944AC300417E}"/>
                  </a:ext>
                </a:extLst>
              </p:cNvPr>
              <p:cNvSpPr/>
              <p:nvPr/>
            </p:nvSpPr>
            <p:spPr>
              <a:xfrm>
                <a:off x="5068198" y="4772810"/>
                <a:ext cx="475691" cy="275343"/>
              </a:xfrm>
              <a:custGeom>
                <a:avLst/>
                <a:gdLst/>
                <a:ahLst/>
                <a:cxnLst/>
                <a:rect l="l" t="t" r="r" b="b"/>
                <a:pathLst>
                  <a:path w="475691" h="275343" extrusionOk="0">
                    <a:moveTo>
                      <a:pt x="475252" y="145899"/>
                    </a:moveTo>
                    <a:cubicBezTo>
                      <a:pt x="471925" y="178284"/>
                      <a:pt x="448831" y="210193"/>
                      <a:pt x="406064" y="235053"/>
                    </a:cubicBezTo>
                    <a:cubicBezTo>
                      <a:pt x="313117" y="288774"/>
                      <a:pt x="162482" y="288774"/>
                      <a:pt x="69630" y="235053"/>
                    </a:cubicBezTo>
                    <a:cubicBezTo>
                      <a:pt x="26768" y="210193"/>
                      <a:pt x="3769" y="177903"/>
                      <a:pt x="443" y="145899"/>
                    </a:cubicBezTo>
                    <a:cubicBezTo>
                      <a:pt x="-3549" y="107799"/>
                      <a:pt x="19450" y="69699"/>
                      <a:pt x="69630" y="40362"/>
                    </a:cubicBezTo>
                    <a:cubicBezTo>
                      <a:pt x="162482" y="-13454"/>
                      <a:pt x="313117" y="-13454"/>
                      <a:pt x="406064" y="40362"/>
                    </a:cubicBezTo>
                    <a:cubicBezTo>
                      <a:pt x="456054" y="69318"/>
                      <a:pt x="479243" y="107990"/>
                      <a:pt x="475252"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6" name="Google Shape;4128;p38">
                <a:extLst>
                  <a:ext uri="{FF2B5EF4-FFF2-40B4-BE49-F238E27FC236}">
                    <a16:creationId xmlns:a16="http://schemas.microsoft.com/office/drawing/2014/main" id="{FC4C1561-3229-47E1-8940-C10C815026D2}"/>
                  </a:ext>
                </a:extLst>
              </p:cNvPr>
              <p:cNvSpPr/>
              <p:nvPr/>
            </p:nvSpPr>
            <p:spPr>
              <a:xfrm>
                <a:off x="5068640" y="4789288"/>
                <a:ext cx="474809" cy="258865"/>
              </a:xfrm>
              <a:custGeom>
                <a:avLst/>
                <a:gdLst/>
                <a:ahLst/>
                <a:cxnLst/>
                <a:rect l="l" t="t" r="r" b="b"/>
                <a:pathLst>
                  <a:path w="474809" h="258865" extrusionOk="0">
                    <a:moveTo>
                      <a:pt x="474809" y="129421"/>
                    </a:moveTo>
                    <a:cubicBezTo>
                      <a:pt x="471483" y="161806"/>
                      <a:pt x="448389" y="193715"/>
                      <a:pt x="405622" y="218575"/>
                    </a:cubicBezTo>
                    <a:cubicBezTo>
                      <a:pt x="312675" y="272296"/>
                      <a:pt x="162040" y="272296"/>
                      <a:pt x="69188" y="218575"/>
                    </a:cubicBezTo>
                    <a:cubicBezTo>
                      <a:pt x="26325" y="193715"/>
                      <a:pt x="3326" y="161425"/>
                      <a:pt x="0" y="129421"/>
                    </a:cubicBezTo>
                    <a:cubicBezTo>
                      <a:pt x="3326" y="97036"/>
                      <a:pt x="26325" y="65223"/>
                      <a:pt x="69188" y="40362"/>
                    </a:cubicBezTo>
                    <a:cubicBezTo>
                      <a:pt x="162040" y="-13454"/>
                      <a:pt x="312675" y="-13454"/>
                      <a:pt x="405622" y="40362"/>
                    </a:cubicBezTo>
                    <a:cubicBezTo>
                      <a:pt x="448389" y="65223"/>
                      <a:pt x="471388" y="97036"/>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7" name="Google Shape;4129;p38">
                <a:extLst>
                  <a:ext uri="{FF2B5EF4-FFF2-40B4-BE49-F238E27FC236}">
                    <a16:creationId xmlns:a16="http://schemas.microsoft.com/office/drawing/2014/main" id="{1319E2CC-C054-444D-865D-BA6B91D752AB}"/>
                  </a:ext>
                </a:extLst>
              </p:cNvPr>
              <p:cNvSpPr/>
              <p:nvPr/>
            </p:nvSpPr>
            <p:spPr>
              <a:xfrm>
                <a:off x="5190479" y="4851558"/>
                <a:ext cx="221040" cy="139065"/>
              </a:xfrm>
              <a:custGeom>
                <a:avLst/>
                <a:gdLst/>
                <a:ahLst/>
                <a:cxnLst/>
                <a:rect l="l" t="t" r="r" b="b"/>
                <a:pathLst>
                  <a:path w="221040" h="139065" extrusionOk="0">
                    <a:moveTo>
                      <a:pt x="111955" y="22193"/>
                    </a:moveTo>
                    <a:cubicBezTo>
                      <a:pt x="109027" y="22155"/>
                      <a:pt x="106100" y="22374"/>
                      <a:pt x="103211" y="22860"/>
                    </a:cubicBezTo>
                    <a:cubicBezTo>
                      <a:pt x="99315" y="23431"/>
                      <a:pt x="94943" y="24194"/>
                      <a:pt x="90096" y="25241"/>
                    </a:cubicBezTo>
                    <a:cubicBezTo>
                      <a:pt x="84992" y="26280"/>
                      <a:pt x="79946" y="27575"/>
                      <a:pt x="74985" y="29146"/>
                    </a:cubicBezTo>
                    <a:cubicBezTo>
                      <a:pt x="69872" y="30632"/>
                      <a:pt x="64882" y="32509"/>
                      <a:pt x="60064" y="34766"/>
                    </a:cubicBezTo>
                    <a:lnTo>
                      <a:pt x="98079" y="56864"/>
                    </a:lnTo>
                    <a:lnTo>
                      <a:pt x="104922" y="54483"/>
                    </a:lnTo>
                    <a:cubicBezTo>
                      <a:pt x="114426" y="51245"/>
                      <a:pt x="123929" y="48482"/>
                      <a:pt x="132388" y="46196"/>
                    </a:cubicBezTo>
                    <a:cubicBezTo>
                      <a:pt x="140476" y="44063"/>
                      <a:pt x="148753" y="42691"/>
                      <a:pt x="157098" y="42100"/>
                    </a:cubicBezTo>
                    <a:cubicBezTo>
                      <a:pt x="164739" y="41672"/>
                      <a:pt x="172399" y="42215"/>
                      <a:pt x="179907" y="43720"/>
                    </a:cubicBezTo>
                    <a:cubicBezTo>
                      <a:pt x="187576" y="45330"/>
                      <a:pt x="194932" y="48187"/>
                      <a:pt x="201670" y="52197"/>
                    </a:cubicBezTo>
                    <a:cubicBezTo>
                      <a:pt x="208294" y="55540"/>
                      <a:pt x="213949" y="60522"/>
                      <a:pt x="218112" y="66675"/>
                    </a:cubicBezTo>
                    <a:cubicBezTo>
                      <a:pt x="220868" y="71142"/>
                      <a:pt x="221723" y="76524"/>
                      <a:pt x="220488" y="81629"/>
                    </a:cubicBezTo>
                    <a:cubicBezTo>
                      <a:pt x="218872" y="87258"/>
                      <a:pt x="215793" y="92354"/>
                      <a:pt x="211554" y="96393"/>
                    </a:cubicBezTo>
                    <a:cubicBezTo>
                      <a:pt x="206318" y="101660"/>
                      <a:pt x="200473" y="106299"/>
                      <a:pt x="194162" y="110204"/>
                    </a:cubicBezTo>
                    <a:lnTo>
                      <a:pt x="218397" y="124206"/>
                    </a:lnTo>
                    <a:lnTo>
                      <a:pt x="205187" y="131921"/>
                    </a:lnTo>
                    <a:lnTo>
                      <a:pt x="180667" y="117729"/>
                    </a:lnTo>
                    <a:cubicBezTo>
                      <a:pt x="168987" y="123530"/>
                      <a:pt x="156765" y="128159"/>
                      <a:pt x="144172" y="131540"/>
                    </a:cubicBezTo>
                    <a:cubicBezTo>
                      <a:pt x="131010" y="135179"/>
                      <a:pt x="117562" y="137703"/>
                      <a:pt x="103971" y="139065"/>
                    </a:cubicBezTo>
                    <a:lnTo>
                      <a:pt x="91236" y="116110"/>
                    </a:lnTo>
                    <a:cubicBezTo>
                      <a:pt x="94800" y="116014"/>
                      <a:pt x="98355" y="115729"/>
                      <a:pt x="101881" y="115253"/>
                    </a:cubicBezTo>
                    <a:cubicBezTo>
                      <a:pt x="107279" y="114614"/>
                      <a:pt x="112639" y="113690"/>
                      <a:pt x="117942" y="112490"/>
                    </a:cubicBezTo>
                    <a:cubicBezTo>
                      <a:pt x="123834" y="111252"/>
                      <a:pt x="130012" y="109633"/>
                      <a:pt x="136950" y="107728"/>
                    </a:cubicBezTo>
                    <a:cubicBezTo>
                      <a:pt x="143441" y="105870"/>
                      <a:pt x="149799" y="103546"/>
                      <a:pt x="155957" y="100774"/>
                    </a:cubicBezTo>
                    <a:lnTo>
                      <a:pt x="117942" y="78772"/>
                    </a:lnTo>
                    <a:lnTo>
                      <a:pt x="113000" y="80486"/>
                    </a:lnTo>
                    <a:lnTo>
                      <a:pt x="107773" y="82105"/>
                    </a:lnTo>
                    <a:cubicBezTo>
                      <a:pt x="98269" y="85249"/>
                      <a:pt x="89431" y="87725"/>
                      <a:pt x="81447" y="89535"/>
                    </a:cubicBezTo>
                    <a:cubicBezTo>
                      <a:pt x="74111" y="91202"/>
                      <a:pt x="66631" y="92192"/>
                      <a:pt x="59114" y="92488"/>
                    </a:cubicBezTo>
                    <a:cubicBezTo>
                      <a:pt x="52470" y="92726"/>
                      <a:pt x="45827" y="92126"/>
                      <a:pt x="39346" y="90678"/>
                    </a:cubicBezTo>
                    <a:cubicBezTo>
                      <a:pt x="32902" y="89125"/>
                      <a:pt x="26715" y="86620"/>
                      <a:pt x="21003" y="83248"/>
                    </a:cubicBezTo>
                    <a:cubicBezTo>
                      <a:pt x="14712" y="79943"/>
                      <a:pt x="9257" y="75257"/>
                      <a:pt x="5037" y="69532"/>
                    </a:cubicBezTo>
                    <a:cubicBezTo>
                      <a:pt x="1958" y="65246"/>
                      <a:pt x="447" y="60036"/>
                      <a:pt x="760" y="54769"/>
                    </a:cubicBezTo>
                    <a:cubicBezTo>
                      <a:pt x="1350" y="49311"/>
                      <a:pt x="3535" y="44139"/>
                      <a:pt x="7033" y="39910"/>
                    </a:cubicBezTo>
                    <a:cubicBezTo>
                      <a:pt x="11471" y="34461"/>
                      <a:pt x="16689" y="29708"/>
                      <a:pt x="22524" y="25813"/>
                    </a:cubicBezTo>
                    <a:lnTo>
                      <a:pt x="0" y="12859"/>
                    </a:lnTo>
                    <a:lnTo>
                      <a:pt x="13210" y="5144"/>
                    </a:lnTo>
                    <a:lnTo>
                      <a:pt x="35544" y="18097"/>
                    </a:lnTo>
                    <a:cubicBezTo>
                      <a:pt x="45998" y="12878"/>
                      <a:pt x="56994" y="8820"/>
                      <a:pt x="68332" y="6001"/>
                    </a:cubicBezTo>
                    <a:cubicBezTo>
                      <a:pt x="79110" y="3257"/>
                      <a:pt x="90067" y="1248"/>
                      <a:pt x="101120" y="0"/>
                    </a:cubicBezTo>
                    <a:close/>
                    <a:moveTo>
                      <a:pt x="47044" y="62294"/>
                    </a:moveTo>
                    <a:cubicBezTo>
                      <a:pt x="52043" y="65199"/>
                      <a:pt x="57830" y="66427"/>
                      <a:pt x="63580" y="65818"/>
                    </a:cubicBezTo>
                    <a:cubicBezTo>
                      <a:pt x="71307" y="64951"/>
                      <a:pt x="78929" y="63265"/>
                      <a:pt x="86294" y="60770"/>
                    </a:cubicBezTo>
                    <a:lnTo>
                      <a:pt x="50560" y="40005"/>
                    </a:lnTo>
                    <a:cubicBezTo>
                      <a:pt x="37540" y="48673"/>
                      <a:pt x="35924" y="56102"/>
                      <a:pt x="47139" y="62294"/>
                    </a:cubicBezTo>
                    <a:close/>
                    <a:moveTo>
                      <a:pt x="172494" y="72771"/>
                    </a:moveTo>
                    <a:cubicBezTo>
                      <a:pt x="167020" y="69752"/>
                      <a:pt x="160709" y="68609"/>
                      <a:pt x="154532" y="69532"/>
                    </a:cubicBezTo>
                    <a:cubicBezTo>
                      <a:pt x="146092" y="70656"/>
                      <a:pt x="137757" y="72504"/>
                      <a:pt x="129632" y="75057"/>
                    </a:cubicBezTo>
                    <a:lnTo>
                      <a:pt x="165176" y="95631"/>
                    </a:lnTo>
                    <a:cubicBezTo>
                      <a:pt x="180382" y="86296"/>
                      <a:pt x="182853" y="78705"/>
                      <a:pt x="172589" y="7286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8" name="Google Shape;4130;p38">
                <a:extLst>
                  <a:ext uri="{FF2B5EF4-FFF2-40B4-BE49-F238E27FC236}">
                    <a16:creationId xmlns:a16="http://schemas.microsoft.com/office/drawing/2014/main" id="{9A7B871F-94D7-425C-86F9-26EA833FA4E0}"/>
                  </a:ext>
                </a:extLst>
              </p:cNvPr>
              <p:cNvSpPr/>
              <p:nvPr/>
            </p:nvSpPr>
            <p:spPr>
              <a:xfrm>
                <a:off x="5282000" y="4954714"/>
                <a:ext cx="14540" cy="19050"/>
              </a:xfrm>
              <a:custGeom>
                <a:avLst/>
                <a:gdLst/>
                <a:ahLst/>
                <a:cxnLst/>
                <a:rect l="l" t="t" r="r" b="b"/>
                <a:pathLst>
                  <a:path w="14540" h="19050" extrusionOk="0">
                    <a:moveTo>
                      <a:pt x="0" y="12954"/>
                    </a:moveTo>
                    <a:cubicBezTo>
                      <a:pt x="0" y="12002"/>
                      <a:pt x="0" y="0"/>
                      <a:pt x="0" y="0"/>
                    </a:cubicBezTo>
                    <a:lnTo>
                      <a:pt x="14541" y="9525"/>
                    </a:lnTo>
                    <a:lnTo>
                      <a:pt x="8173"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9" name="Google Shape;4131;p38">
                <a:extLst>
                  <a:ext uri="{FF2B5EF4-FFF2-40B4-BE49-F238E27FC236}">
                    <a16:creationId xmlns:a16="http://schemas.microsoft.com/office/drawing/2014/main" id="{7DEB4BCA-1B0D-465F-8F9F-FBEB3BB78C43}"/>
                  </a:ext>
                </a:extLst>
              </p:cNvPr>
              <p:cNvSpPr/>
              <p:nvPr/>
            </p:nvSpPr>
            <p:spPr>
              <a:xfrm>
                <a:off x="5377608" y="4962906"/>
                <a:ext cx="31552" cy="14858"/>
              </a:xfrm>
              <a:custGeom>
                <a:avLst/>
                <a:gdLst/>
                <a:ahLst/>
                <a:cxnLst/>
                <a:rect l="l" t="t" r="r" b="b"/>
                <a:pathLst>
                  <a:path w="31552" h="14858" extrusionOk="0">
                    <a:moveTo>
                      <a:pt x="31552" y="12859"/>
                    </a:moveTo>
                    <a:lnTo>
                      <a:pt x="31552" y="0"/>
                    </a:lnTo>
                    <a:lnTo>
                      <a:pt x="0" y="2381"/>
                    </a:lnTo>
                    <a:lnTo>
                      <a:pt x="18152" y="14859"/>
                    </a:lnTo>
                    <a:lnTo>
                      <a:pt x="31552" y="1285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0" name="Google Shape;4132;p38">
                <a:extLst>
                  <a:ext uri="{FF2B5EF4-FFF2-40B4-BE49-F238E27FC236}">
                    <a16:creationId xmlns:a16="http://schemas.microsoft.com/office/drawing/2014/main" id="{1EE8DE8B-CBFA-41E1-B543-4AD906C85138}"/>
                  </a:ext>
                </a:extLst>
              </p:cNvPr>
              <p:cNvSpPr/>
              <p:nvPr/>
            </p:nvSpPr>
            <p:spPr>
              <a:xfrm>
                <a:off x="5388158" y="4915376"/>
                <a:ext cx="23664" cy="13049"/>
              </a:xfrm>
              <a:custGeom>
                <a:avLst/>
                <a:gdLst/>
                <a:ahLst/>
                <a:cxnLst/>
                <a:rect l="l" t="t" r="r" b="b"/>
                <a:pathLst>
                  <a:path w="23664" h="13049" extrusionOk="0">
                    <a:moveTo>
                      <a:pt x="23664" y="13049"/>
                    </a:moveTo>
                    <a:lnTo>
                      <a:pt x="23664" y="0"/>
                    </a:lnTo>
                    <a:lnTo>
                      <a:pt x="0" y="8573"/>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1" name="Google Shape;4133;p38">
                <a:extLst>
                  <a:ext uri="{FF2B5EF4-FFF2-40B4-BE49-F238E27FC236}">
                    <a16:creationId xmlns:a16="http://schemas.microsoft.com/office/drawing/2014/main" id="{3A90009C-25DF-4F35-9F79-6EAADE43D75B}"/>
                  </a:ext>
                </a:extLst>
              </p:cNvPr>
              <p:cNvSpPr/>
              <p:nvPr/>
            </p:nvSpPr>
            <p:spPr>
              <a:xfrm>
                <a:off x="5313838" y="4920138"/>
                <a:ext cx="35639" cy="24765"/>
              </a:xfrm>
              <a:custGeom>
                <a:avLst/>
                <a:gdLst/>
                <a:ahLst/>
                <a:cxnLst/>
                <a:rect l="l" t="t" r="r" b="b"/>
                <a:pathLst>
                  <a:path w="35639" h="24765" extrusionOk="0">
                    <a:moveTo>
                      <a:pt x="0" y="7620"/>
                    </a:moveTo>
                    <a:lnTo>
                      <a:pt x="7888" y="0"/>
                    </a:lnTo>
                    <a:lnTo>
                      <a:pt x="35639" y="19050"/>
                    </a:lnTo>
                    <a:lnTo>
                      <a:pt x="33929" y="24765"/>
                    </a:lnTo>
                    <a:cubicBezTo>
                      <a:pt x="33929" y="24765"/>
                      <a:pt x="13210" y="16002"/>
                      <a:pt x="12545" y="1524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2" name="Google Shape;4134;p38">
                <a:extLst>
                  <a:ext uri="{FF2B5EF4-FFF2-40B4-BE49-F238E27FC236}">
                    <a16:creationId xmlns:a16="http://schemas.microsoft.com/office/drawing/2014/main" id="{5C48D3FE-7DE1-4F1F-9B9B-1482AB45B253}"/>
                  </a:ext>
                </a:extLst>
              </p:cNvPr>
              <p:cNvSpPr/>
              <p:nvPr/>
            </p:nvSpPr>
            <p:spPr>
              <a:xfrm>
                <a:off x="5241229" y="4878705"/>
                <a:ext cx="44382" cy="29241"/>
              </a:xfrm>
              <a:custGeom>
                <a:avLst/>
                <a:gdLst/>
                <a:ahLst/>
                <a:cxnLst/>
                <a:rect l="l" t="t" r="r" b="b"/>
                <a:pathLst>
                  <a:path w="44382" h="29241" extrusionOk="0">
                    <a:moveTo>
                      <a:pt x="0" y="8382"/>
                    </a:moveTo>
                    <a:lnTo>
                      <a:pt x="36875" y="29242"/>
                    </a:lnTo>
                    <a:lnTo>
                      <a:pt x="44383" y="23813"/>
                    </a:lnTo>
                    <a:cubicBezTo>
                      <a:pt x="44383" y="23813"/>
                      <a:pt x="39726" y="18479"/>
                      <a:pt x="39441" y="17907"/>
                    </a:cubicBezTo>
                    <a:cubicBezTo>
                      <a:pt x="39156" y="17335"/>
                      <a:pt x="30697" y="8858"/>
                      <a:pt x="27941" y="8382"/>
                    </a:cubicBezTo>
                    <a:cubicBezTo>
                      <a:pt x="25185" y="7906"/>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3" name="Google Shape;4135;p38">
                <a:extLst>
                  <a:ext uri="{FF2B5EF4-FFF2-40B4-BE49-F238E27FC236}">
                    <a16:creationId xmlns:a16="http://schemas.microsoft.com/office/drawing/2014/main" id="{138604DE-2C88-4F59-BB29-3902F7EEA4A7}"/>
                  </a:ext>
                </a:extLst>
              </p:cNvPr>
              <p:cNvSpPr/>
              <p:nvPr/>
            </p:nvSpPr>
            <p:spPr>
              <a:xfrm>
                <a:off x="5282000" y="4855273"/>
                <a:ext cx="20528" cy="18478"/>
              </a:xfrm>
              <a:custGeom>
                <a:avLst/>
                <a:gdLst/>
                <a:ahLst/>
                <a:cxnLst/>
                <a:rect l="l" t="t" r="r" b="b"/>
                <a:pathLst>
                  <a:path w="20528" h="18478" extrusionOk="0">
                    <a:moveTo>
                      <a:pt x="20528" y="18479"/>
                    </a:moveTo>
                    <a:lnTo>
                      <a:pt x="20528" y="5525"/>
                    </a:lnTo>
                    <a:lnTo>
                      <a:pt x="3611" y="0"/>
                    </a:lnTo>
                    <a:lnTo>
                      <a:pt x="0" y="10096"/>
                    </a:lnTo>
                    <a:lnTo>
                      <a:pt x="855" y="14764"/>
                    </a:lnTo>
                    <a:lnTo>
                      <a:pt x="20528" y="18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4" name="Google Shape;4136;p38">
                <a:extLst>
                  <a:ext uri="{FF2B5EF4-FFF2-40B4-BE49-F238E27FC236}">
                    <a16:creationId xmlns:a16="http://schemas.microsoft.com/office/drawing/2014/main" id="{34E3C0FC-9853-4029-97D9-026F58F72FEB}"/>
                  </a:ext>
                </a:extLst>
              </p:cNvPr>
              <p:cNvSpPr/>
              <p:nvPr/>
            </p:nvSpPr>
            <p:spPr>
              <a:xfrm>
                <a:off x="5190099" y="4851463"/>
                <a:ext cx="19577" cy="14668"/>
              </a:xfrm>
              <a:custGeom>
                <a:avLst/>
                <a:gdLst/>
                <a:ahLst/>
                <a:cxnLst/>
                <a:rect l="l" t="t" r="r" b="b"/>
                <a:pathLst>
                  <a:path w="19577" h="14668" extrusionOk="0">
                    <a:moveTo>
                      <a:pt x="0" y="12954"/>
                    </a:moveTo>
                    <a:lnTo>
                      <a:pt x="0" y="0"/>
                    </a:lnTo>
                    <a:lnTo>
                      <a:pt x="19578" y="2096"/>
                    </a:lnTo>
                    <a:lnTo>
                      <a:pt x="13305" y="14669"/>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5" name="Google Shape;4137;p38">
                <a:extLst>
                  <a:ext uri="{FF2B5EF4-FFF2-40B4-BE49-F238E27FC236}">
                    <a16:creationId xmlns:a16="http://schemas.microsoft.com/office/drawing/2014/main" id="{C4224126-D0D8-4BC2-9BF5-0FB19E15E7C6}"/>
                  </a:ext>
                </a:extLst>
              </p:cNvPr>
              <p:cNvSpPr/>
              <p:nvPr/>
            </p:nvSpPr>
            <p:spPr>
              <a:xfrm>
                <a:off x="5190859" y="4894802"/>
                <a:ext cx="22428" cy="22764"/>
              </a:xfrm>
              <a:custGeom>
                <a:avLst/>
                <a:gdLst/>
                <a:ahLst/>
                <a:cxnLst/>
                <a:rect l="l" t="t" r="r" b="b"/>
                <a:pathLst>
                  <a:path w="22428" h="22764" extrusionOk="0">
                    <a:moveTo>
                      <a:pt x="0" y="13430"/>
                    </a:moveTo>
                    <a:lnTo>
                      <a:pt x="0" y="0"/>
                    </a:lnTo>
                    <a:lnTo>
                      <a:pt x="22429" y="0"/>
                    </a:lnTo>
                    <a:lnTo>
                      <a:pt x="17012" y="12001"/>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6" name="Google Shape;4138;p38">
                <a:extLst>
                  <a:ext uri="{FF2B5EF4-FFF2-40B4-BE49-F238E27FC236}">
                    <a16:creationId xmlns:a16="http://schemas.microsoft.com/office/drawing/2014/main" id="{12607BD7-2F05-4470-AD06-2E6A3EE49F2B}"/>
                  </a:ext>
                </a:extLst>
              </p:cNvPr>
              <p:cNvSpPr/>
              <p:nvPr/>
            </p:nvSpPr>
            <p:spPr>
              <a:xfrm>
                <a:off x="5190764" y="4838795"/>
                <a:ext cx="221036" cy="139064"/>
              </a:xfrm>
              <a:custGeom>
                <a:avLst/>
                <a:gdLst/>
                <a:ahLst/>
                <a:cxnLst/>
                <a:rect l="l" t="t" r="r" b="b"/>
                <a:pathLst>
                  <a:path w="221036" h="139064" extrusionOk="0">
                    <a:moveTo>
                      <a:pt x="111669" y="22003"/>
                    </a:moveTo>
                    <a:cubicBezTo>
                      <a:pt x="108742" y="22012"/>
                      <a:pt x="105825" y="22231"/>
                      <a:pt x="102926" y="22670"/>
                    </a:cubicBezTo>
                    <a:cubicBezTo>
                      <a:pt x="99029" y="23241"/>
                      <a:pt x="94658" y="24003"/>
                      <a:pt x="89811" y="25051"/>
                    </a:cubicBezTo>
                    <a:cubicBezTo>
                      <a:pt x="84964" y="26098"/>
                      <a:pt x="80307" y="27432"/>
                      <a:pt x="74700" y="28956"/>
                    </a:cubicBezTo>
                    <a:cubicBezTo>
                      <a:pt x="69596" y="30518"/>
                      <a:pt x="64616" y="32423"/>
                      <a:pt x="59779" y="34671"/>
                    </a:cubicBezTo>
                    <a:lnTo>
                      <a:pt x="97794" y="56769"/>
                    </a:lnTo>
                    <a:lnTo>
                      <a:pt x="104637" y="54292"/>
                    </a:lnTo>
                    <a:cubicBezTo>
                      <a:pt x="114140" y="51054"/>
                      <a:pt x="123644" y="48387"/>
                      <a:pt x="132103" y="46101"/>
                    </a:cubicBezTo>
                    <a:cubicBezTo>
                      <a:pt x="140181" y="43920"/>
                      <a:pt x="148459" y="42548"/>
                      <a:pt x="156812" y="42005"/>
                    </a:cubicBezTo>
                    <a:cubicBezTo>
                      <a:pt x="164454" y="41500"/>
                      <a:pt x="172123" y="42005"/>
                      <a:pt x="179622" y="43529"/>
                    </a:cubicBezTo>
                    <a:cubicBezTo>
                      <a:pt x="187282" y="45177"/>
                      <a:pt x="194628" y="48035"/>
                      <a:pt x="201385" y="52006"/>
                    </a:cubicBezTo>
                    <a:cubicBezTo>
                      <a:pt x="208123" y="55340"/>
                      <a:pt x="213883" y="60360"/>
                      <a:pt x="218112" y="66580"/>
                    </a:cubicBezTo>
                    <a:cubicBezTo>
                      <a:pt x="220868" y="71085"/>
                      <a:pt x="221714" y="76495"/>
                      <a:pt x="220488" y="81629"/>
                    </a:cubicBezTo>
                    <a:cubicBezTo>
                      <a:pt x="218872" y="87230"/>
                      <a:pt x="215793" y="92297"/>
                      <a:pt x="211554" y="96298"/>
                    </a:cubicBezTo>
                    <a:cubicBezTo>
                      <a:pt x="206337" y="101594"/>
                      <a:pt x="200501" y="106232"/>
                      <a:pt x="194162" y="110109"/>
                    </a:cubicBezTo>
                    <a:lnTo>
                      <a:pt x="218397" y="124206"/>
                    </a:lnTo>
                    <a:lnTo>
                      <a:pt x="205187" y="131826"/>
                    </a:lnTo>
                    <a:lnTo>
                      <a:pt x="180667" y="117729"/>
                    </a:lnTo>
                    <a:cubicBezTo>
                      <a:pt x="168987" y="123501"/>
                      <a:pt x="156765" y="128092"/>
                      <a:pt x="144172" y="131445"/>
                    </a:cubicBezTo>
                    <a:cubicBezTo>
                      <a:pt x="131010" y="135122"/>
                      <a:pt x="117562" y="137665"/>
                      <a:pt x="103971" y="139065"/>
                    </a:cubicBezTo>
                    <a:lnTo>
                      <a:pt x="91236" y="116014"/>
                    </a:lnTo>
                    <a:cubicBezTo>
                      <a:pt x="94800" y="115919"/>
                      <a:pt x="98355" y="115633"/>
                      <a:pt x="101881" y="115157"/>
                    </a:cubicBezTo>
                    <a:cubicBezTo>
                      <a:pt x="107288" y="114567"/>
                      <a:pt x="112648" y="113643"/>
                      <a:pt x="117942" y="112395"/>
                    </a:cubicBezTo>
                    <a:cubicBezTo>
                      <a:pt x="123834" y="111157"/>
                      <a:pt x="130012" y="109538"/>
                      <a:pt x="136950" y="107632"/>
                    </a:cubicBezTo>
                    <a:cubicBezTo>
                      <a:pt x="143460" y="105823"/>
                      <a:pt x="149818" y="103489"/>
                      <a:pt x="155957" y="100679"/>
                    </a:cubicBezTo>
                    <a:lnTo>
                      <a:pt x="117942" y="78676"/>
                    </a:lnTo>
                    <a:cubicBezTo>
                      <a:pt x="116326" y="79334"/>
                      <a:pt x="114673" y="79905"/>
                      <a:pt x="113000" y="80391"/>
                    </a:cubicBezTo>
                    <a:lnTo>
                      <a:pt x="107773" y="82010"/>
                    </a:lnTo>
                    <a:cubicBezTo>
                      <a:pt x="98269" y="85154"/>
                      <a:pt x="89431" y="87630"/>
                      <a:pt x="81448" y="89440"/>
                    </a:cubicBezTo>
                    <a:cubicBezTo>
                      <a:pt x="74111" y="91135"/>
                      <a:pt x="66631" y="92154"/>
                      <a:pt x="59114" y="92488"/>
                    </a:cubicBezTo>
                    <a:cubicBezTo>
                      <a:pt x="52470" y="92697"/>
                      <a:pt x="45827" y="92059"/>
                      <a:pt x="39346" y="90583"/>
                    </a:cubicBezTo>
                    <a:cubicBezTo>
                      <a:pt x="32883" y="89068"/>
                      <a:pt x="26696" y="86563"/>
                      <a:pt x="21003" y="83153"/>
                    </a:cubicBezTo>
                    <a:cubicBezTo>
                      <a:pt x="14702" y="79915"/>
                      <a:pt x="9238" y="75247"/>
                      <a:pt x="5037" y="69532"/>
                    </a:cubicBezTo>
                    <a:cubicBezTo>
                      <a:pt x="1977" y="65246"/>
                      <a:pt x="466" y="60036"/>
                      <a:pt x="760" y="54769"/>
                    </a:cubicBezTo>
                    <a:cubicBezTo>
                      <a:pt x="1331" y="49273"/>
                      <a:pt x="3507" y="44062"/>
                      <a:pt x="7033" y="39814"/>
                    </a:cubicBezTo>
                    <a:cubicBezTo>
                      <a:pt x="11471" y="34404"/>
                      <a:pt x="16698" y="29680"/>
                      <a:pt x="22524" y="25813"/>
                    </a:cubicBezTo>
                    <a:lnTo>
                      <a:pt x="0" y="12763"/>
                    </a:lnTo>
                    <a:lnTo>
                      <a:pt x="13210" y="5048"/>
                    </a:lnTo>
                    <a:lnTo>
                      <a:pt x="35544" y="18002"/>
                    </a:lnTo>
                    <a:cubicBezTo>
                      <a:pt x="45998" y="12782"/>
                      <a:pt x="56994" y="8725"/>
                      <a:pt x="68332" y="5905"/>
                    </a:cubicBezTo>
                    <a:cubicBezTo>
                      <a:pt x="79110" y="3143"/>
                      <a:pt x="90067" y="1171"/>
                      <a:pt x="101120" y="0"/>
                    </a:cubicBezTo>
                    <a:close/>
                    <a:moveTo>
                      <a:pt x="46759" y="62103"/>
                    </a:moveTo>
                    <a:cubicBezTo>
                      <a:pt x="51748" y="65037"/>
                      <a:pt x="57536" y="66304"/>
                      <a:pt x="63295" y="65722"/>
                    </a:cubicBezTo>
                    <a:cubicBezTo>
                      <a:pt x="71031" y="64818"/>
                      <a:pt x="78644" y="63094"/>
                      <a:pt x="86009" y="60579"/>
                    </a:cubicBezTo>
                    <a:lnTo>
                      <a:pt x="50275" y="39910"/>
                    </a:lnTo>
                    <a:cubicBezTo>
                      <a:pt x="37255" y="48482"/>
                      <a:pt x="35639" y="55912"/>
                      <a:pt x="46854" y="62103"/>
                    </a:cubicBezTo>
                    <a:close/>
                    <a:moveTo>
                      <a:pt x="172209" y="72580"/>
                    </a:moveTo>
                    <a:cubicBezTo>
                      <a:pt x="166706" y="69637"/>
                      <a:pt x="160414" y="68532"/>
                      <a:pt x="154246" y="69437"/>
                    </a:cubicBezTo>
                    <a:cubicBezTo>
                      <a:pt x="145807" y="70523"/>
                      <a:pt x="137472" y="72342"/>
                      <a:pt x="129347" y="74866"/>
                    </a:cubicBezTo>
                    <a:lnTo>
                      <a:pt x="164891" y="95440"/>
                    </a:lnTo>
                    <a:cubicBezTo>
                      <a:pt x="180097" y="86230"/>
                      <a:pt x="182568" y="78610"/>
                      <a:pt x="172304" y="7258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4" name="Google Shape;4139;p38">
              <a:extLst>
                <a:ext uri="{FF2B5EF4-FFF2-40B4-BE49-F238E27FC236}">
                  <a16:creationId xmlns:a16="http://schemas.microsoft.com/office/drawing/2014/main" id="{2591FD53-C3A6-4276-9D24-64FF98FC0EC8}"/>
                </a:ext>
              </a:extLst>
            </p:cNvPr>
            <p:cNvGrpSpPr/>
            <p:nvPr/>
          </p:nvGrpSpPr>
          <p:grpSpPr>
            <a:xfrm>
              <a:off x="3220919" y="3808894"/>
              <a:ext cx="664504" cy="467011"/>
              <a:chOff x="5002019" y="4625244"/>
              <a:chExt cx="664504" cy="467011"/>
            </a:xfrm>
          </p:grpSpPr>
          <p:sp>
            <p:nvSpPr>
              <p:cNvPr id="675" name="Google Shape;4140;p38">
                <a:extLst>
                  <a:ext uri="{FF2B5EF4-FFF2-40B4-BE49-F238E27FC236}">
                    <a16:creationId xmlns:a16="http://schemas.microsoft.com/office/drawing/2014/main" id="{DE3696E4-DF19-4DEC-ACDC-D3109C29C52E}"/>
                  </a:ext>
                </a:extLst>
              </p:cNvPr>
              <p:cNvSpPr/>
              <p:nvPr/>
            </p:nvSpPr>
            <p:spPr>
              <a:xfrm>
                <a:off x="5002019" y="4707636"/>
                <a:ext cx="664504" cy="384619"/>
              </a:xfrm>
              <a:custGeom>
                <a:avLst/>
                <a:gdLst/>
                <a:ahLst/>
                <a:cxnLst/>
                <a:rect l="l" t="t" r="r" b="b"/>
                <a:pathLst>
                  <a:path w="664504" h="384619" extrusionOk="0">
                    <a:moveTo>
                      <a:pt x="664505" y="192310"/>
                    </a:moveTo>
                    <a:cubicBezTo>
                      <a:pt x="664505" y="298519"/>
                      <a:pt x="515750" y="384619"/>
                      <a:pt x="332252" y="384619"/>
                    </a:cubicBezTo>
                    <a:cubicBezTo>
                      <a:pt x="148754" y="384619"/>
                      <a:pt x="0" y="298519"/>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6" name="Google Shape;4141;p38">
                <a:extLst>
                  <a:ext uri="{FF2B5EF4-FFF2-40B4-BE49-F238E27FC236}">
                    <a16:creationId xmlns:a16="http://schemas.microsoft.com/office/drawing/2014/main" id="{BD30790D-4397-4BFB-9778-2C16529C78AC}"/>
                  </a:ext>
                </a:extLst>
              </p:cNvPr>
              <p:cNvSpPr/>
              <p:nvPr/>
            </p:nvSpPr>
            <p:spPr>
              <a:xfrm>
                <a:off x="5002019" y="4815268"/>
                <a:ext cx="65671" cy="87629"/>
              </a:xfrm>
              <a:custGeom>
                <a:avLst/>
                <a:gdLst/>
                <a:ahLst/>
                <a:cxnLst/>
                <a:rect l="l" t="t" r="r" b="b"/>
                <a:pathLst>
                  <a:path w="65671" h="87629"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7" name="Google Shape;4142;p38">
                <a:extLst>
                  <a:ext uri="{FF2B5EF4-FFF2-40B4-BE49-F238E27FC236}">
                    <a16:creationId xmlns:a16="http://schemas.microsoft.com/office/drawing/2014/main" id="{F2569D4F-9FDC-489C-8BC9-BD1BCDBE9F21}"/>
                  </a:ext>
                </a:extLst>
              </p:cNvPr>
              <p:cNvSpPr/>
              <p:nvPr/>
            </p:nvSpPr>
            <p:spPr>
              <a:xfrm>
                <a:off x="5616534" y="4817554"/>
                <a:ext cx="49989" cy="118109"/>
              </a:xfrm>
              <a:custGeom>
                <a:avLst/>
                <a:gdLst/>
                <a:ahLst/>
                <a:cxnLst/>
                <a:rect l="l" t="t" r="r" b="b"/>
                <a:pathLst>
                  <a:path w="49989" h="118109" extrusionOk="0">
                    <a:moveTo>
                      <a:pt x="49990" y="0"/>
                    </a:moveTo>
                    <a:lnTo>
                      <a:pt x="49990" y="82391"/>
                    </a:lnTo>
                    <a:lnTo>
                      <a:pt x="16442" y="118110"/>
                    </a:lnTo>
                    <a:lnTo>
                      <a:pt x="0" y="23813"/>
                    </a:lnTo>
                    <a:lnTo>
                      <a:pt x="4999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8" name="Google Shape;4143;p38">
                <a:extLst>
                  <a:ext uri="{FF2B5EF4-FFF2-40B4-BE49-F238E27FC236}">
                    <a16:creationId xmlns:a16="http://schemas.microsoft.com/office/drawing/2014/main" id="{774AEE8B-82C0-4E2B-8A62-A8C0ED48B30A}"/>
                  </a:ext>
                </a:extLst>
              </p:cNvPr>
              <p:cNvSpPr/>
              <p:nvPr/>
            </p:nvSpPr>
            <p:spPr>
              <a:xfrm>
                <a:off x="5002019" y="4625244"/>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9" name="Google Shape;4144;p38">
                <a:extLst>
                  <a:ext uri="{FF2B5EF4-FFF2-40B4-BE49-F238E27FC236}">
                    <a16:creationId xmlns:a16="http://schemas.microsoft.com/office/drawing/2014/main" id="{5F76B042-6AE6-4854-8400-9A9E19254854}"/>
                  </a:ext>
                </a:extLst>
              </p:cNvPr>
              <p:cNvSpPr/>
              <p:nvPr/>
            </p:nvSpPr>
            <p:spPr>
              <a:xfrm>
                <a:off x="5096424" y="4677655"/>
                <a:ext cx="475693" cy="275248"/>
              </a:xfrm>
              <a:custGeom>
                <a:avLst/>
                <a:gdLst/>
                <a:ahLst/>
                <a:cxnLst/>
                <a:rect l="l" t="t" r="r" b="b"/>
                <a:pathLst>
                  <a:path w="475693" h="275248" extrusionOk="0">
                    <a:moveTo>
                      <a:pt x="475252" y="145899"/>
                    </a:moveTo>
                    <a:cubicBezTo>
                      <a:pt x="471925" y="178284"/>
                      <a:pt x="448926" y="210193"/>
                      <a:pt x="406064" y="234958"/>
                    </a:cubicBezTo>
                    <a:cubicBezTo>
                      <a:pt x="313117" y="288679"/>
                      <a:pt x="162577" y="288679"/>
                      <a:pt x="69630" y="234958"/>
                    </a:cubicBezTo>
                    <a:cubicBezTo>
                      <a:pt x="26768" y="210193"/>
                      <a:pt x="3769" y="178284"/>
                      <a:pt x="443" y="145899"/>
                    </a:cubicBezTo>
                    <a:cubicBezTo>
                      <a:pt x="-3549" y="107799"/>
                      <a:pt x="19450" y="69223"/>
                      <a:pt x="69630" y="40362"/>
                    </a:cubicBezTo>
                    <a:cubicBezTo>
                      <a:pt x="162577" y="-13454"/>
                      <a:pt x="313117" y="-13454"/>
                      <a:pt x="406064" y="40362"/>
                    </a:cubicBezTo>
                    <a:cubicBezTo>
                      <a:pt x="456149" y="69223"/>
                      <a:pt x="479243" y="107990"/>
                      <a:pt x="475252"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0" name="Google Shape;4145;p38">
                <a:extLst>
                  <a:ext uri="{FF2B5EF4-FFF2-40B4-BE49-F238E27FC236}">
                    <a16:creationId xmlns:a16="http://schemas.microsoft.com/office/drawing/2014/main" id="{F329A7EE-999C-48FB-B7B9-752456A015FB}"/>
                  </a:ext>
                </a:extLst>
              </p:cNvPr>
              <p:cNvSpPr/>
              <p:nvPr/>
            </p:nvSpPr>
            <p:spPr>
              <a:xfrm>
                <a:off x="5096866" y="4694134"/>
                <a:ext cx="474809" cy="258770"/>
              </a:xfrm>
              <a:custGeom>
                <a:avLst/>
                <a:gdLst/>
                <a:ahLst/>
                <a:cxnLst/>
                <a:rect l="l" t="t" r="r" b="b"/>
                <a:pathLst>
                  <a:path w="474809" h="258770" extrusionOk="0">
                    <a:moveTo>
                      <a:pt x="474809" y="129421"/>
                    </a:moveTo>
                    <a:cubicBezTo>
                      <a:pt x="471483" y="161806"/>
                      <a:pt x="448484" y="193715"/>
                      <a:pt x="405622" y="218480"/>
                    </a:cubicBezTo>
                    <a:cubicBezTo>
                      <a:pt x="312675" y="272201"/>
                      <a:pt x="162135" y="272201"/>
                      <a:pt x="69188" y="218480"/>
                    </a:cubicBezTo>
                    <a:cubicBezTo>
                      <a:pt x="26325" y="193715"/>
                      <a:pt x="3326" y="161806"/>
                      <a:pt x="0" y="129421"/>
                    </a:cubicBezTo>
                    <a:cubicBezTo>
                      <a:pt x="3326" y="97036"/>
                      <a:pt x="26325" y="65127"/>
                      <a:pt x="69188" y="40362"/>
                    </a:cubicBezTo>
                    <a:cubicBezTo>
                      <a:pt x="162135" y="-13454"/>
                      <a:pt x="312675" y="-13454"/>
                      <a:pt x="405622" y="40362"/>
                    </a:cubicBezTo>
                    <a:cubicBezTo>
                      <a:pt x="448484" y="65127"/>
                      <a:pt x="471673" y="96941"/>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1" name="Google Shape;4146;p38">
                <a:extLst>
                  <a:ext uri="{FF2B5EF4-FFF2-40B4-BE49-F238E27FC236}">
                    <a16:creationId xmlns:a16="http://schemas.microsoft.com/office/drawing/2014/main" id="{5FC07353-A887-46B2-875F-D0A8E4592547}"/>
                  </a:ext>
                </a:extLst>
              </p:cNvPr>
              <p:cNvSpPr/>
              <p:nvPr/>
            </p:nvSpPr>
            <p:spPr>
              <a:xfrm>
                <a:off x="5218990" y="4756403"/>
                <a:ext cx="221102" cy="139065"/>
              </a:xfrm>
              <a:custGeom>
                <a:avLst/>
                <a:gdLst/>
                <a:ahLst/>
                <a:cxnLst/>
                <a:rect l="l" t="t" r="r" b="b"/>
                <a:pathLst>
                  <a:path w="221102" h="139065" extrusionOk="0">
                    <a:moveTo>
                      <a:pt x="111955" y="22098"/>
                    </a:moveTo>
                    <a:cubicBezTo>
                      <a:pt x="109027" y="22060"/>
                      <a:pt x="106100" y="22279"/>
                      <a:pt x="103211" y="22765"/>
                    </a:cubicBezTo>
                    <a:cubicBezTo>
                      <a:pt x="99315" y="23336"/>
                      <a:pt x="94943" y="24099"/>
                      <a:pt x="90096" y="25146"/>
                    </a:cubicBezTo>
                    <a:cubicBezTo>
                      <a:pt x="85249" y="26194"/>
                      <a:pt x="80592" y="27527"/>
                      <a:pt x="74985" y="29051"/>
                    </a:cubicBezTo>
                    <a:cubicBezTo>
                      <a:pt x="69881" y="30585"/>
                      <a:pt x="64892" y="32490"/>
                      <a:pt x="60064" y="34766"/>
                    </a:cubicBezTo>
                    <a:lnTo>
                      <a:pt x="98079" y="56864"/>
                    </a:lnTo>
                    <a:lnTo>
                      <a:pt x="104922" y="54388"/>
                    </a:lnTo>
                    <a:cubicBezTo>
                      <a:pt x="114426" y="51149"/>
                      <a:pt x="123929" y="48483"/>
                      <a:pt x="132388" y="46196"/>
                    </a:cubicBezTo>
                    <a:cubicBezTo>
                      <a:pt x="140504" y="44015"/>
                      <a:pt x="148810" y="42644"/>
                      <a:pt x="157193" y="42101"/>
                    </a:cubicBezTo>
                    <a:cubicBezTo>
                      <a:pt x="164796" y="41596"/>
                      <a:pt x="172437" y="42101"/>
                      <a:pt x="179907" y="43625"/>
                    </a:cubicBezTo>
                    <a:cubicBezTo>
                      <a:pt x="187567" y="45253"/>
                      <a:pt x="194923" y="48120"/>
                      <a:pt x="201670" y="52102"/>
                    </a:cubicBezTo>
                    <a:cubicBezTo>
                      <a:pt x="208294" y="55445"/>
                      <a:pt x="213949" y="60427"/>
                      <a:pt x="218112" y="66580"/>
                    </a:cubicBezTo>
                    <a:cubicBezTo>
                      <a:pt x="220887" y="71038"/>
                      <a:pt x="221780" y="76419"/>
                      <a:pt x="220583" y="81534"/>
                    </a:cubicBezTo>
                    <a:cubicBezTo>
                      <a:pt x="218958" y="87154"/>
                      <a:pt x="215869" y="92250"/>
                      <a:pt x="211649" y="96298"/>
                    </a:cubicBezTo>
                    <a:cubicBezTo>
                      <a:pt x="206403" y="101594"/>
                      <a:pt x="200530" y="106232"/>
                      <a:pt x="194162" y="110109"/>
                    </a:cubicBezTo>
                    <a:lnTo>
                      <a:pt x="218492" y="124206"/>
                    </a:lnTo>
                    <a:lnTo>
                      <a:pt x="205187" y="131826"/>
                    </a:lnTo>
                    <a:lnTo>
                      <a:pt x="180667" y="117729"/>
                    </a:lnTo>
                    <a:cubicBezTo>
                      <a:pt x="169015" y="123482"/>
                      <a:pt x="156822" y="128083"/>
                      <a:pt x="144267" y="131445"/>
                    </a:cubicBezTo>
                    <a:cubicBezTo>
                      <a:pt x="131105" y="135103"/>
                      <a:pt x="117657" y="137646"/>
                      <a:pt x="104066" y="139065"/>
                    </a:cubicBezTo>
                    <a:lnTo>
                      <a:pt x="91236" y="116015"/>
                    </a:lnTo>
                    <a:cubicBezTo>
                      <a:pt x="94829" y="115919"/>
                      <a:pt x="98412" y="115634"/>
                      <a:pt x="101976" y="115158"/>
                    </a:cubicBezTo>
                    <a:cubicBezTo>
                      <a:pt x="107345" y="114557"/>
                      <a:pt x="112677" y="113633"/>
                      <a:pt x="117942" y="112395"/>
                    </a:cubicBezTo>
                    <a:cubicBezTo>
                      <a:pt x="123834" y="111157"/>
                      <a:pt x="130107" y="109538"/>
                      <a:pt x="136950" y="107633"/>
                    </a:cubicBezTo>
                    <a:cubicBezTo>
                      <a:pt x="143460" y="105823"/>
                      <a:pt x="149818" y="103499"/>
                      <a:pt x="155957" y="100679"/>
                    </a:cubicBezTo>
                    <a:lnTo>
                      <a:pt x="117942" y="78677"/>
                    </a:lnTo>
                    <a:cubicBezTo>
                      <a:pt x="116326" y="79343"/>
                      <a:pt x="114682" y="79924"/>
                      <a:pt x="113000" y="80391"/>
                    </a:cubicBezTo>
                    <a:lnTo>
                      <a:pt x="107773" y="82010"/>
                    </a:lnTo>
                    <a:cubicBezTo>
                      <a:pt x="98269" y="85182"/>
                      <a:pt x="89526" y="87659"/>
                      <a:pt x="81543" y="89440"/>
                    </a:cubicBezTo>
                    <a:cubicBezTo>
                      <a:pt x="74177" y="91135"/>
                      <a:pt x="66669" y="92155"/>
                      <a:pt x="59114" y="92488"/>
                    </a:cubicBezTo>
                    <a:cubicBezTo>
                      <a:pt x="52470" y="92698"/>
                      <a:pt x="45827" y="92059"/>
                      <a:pt x="39346" y="90583"/>
                    </a:cubicBezTo>
                    <a:cubicBezTo>
                      <a:pt x="32893" y="89040"/>
                      <a:pt x="26715" y="86535"/>
                      <a:pt x="21003" y="83153"/>
                    </a:cubicBezTo>
                    <a:cubicBezTo>
                      <a:pt x="14740" y="79886"/>
                      <a:pt x="9314" y="75229"/>
                      <a:pt x="5132" y="69533"/>
                    </a:cubicBezTo>
                    <a:cubicBezTo>
                      <a:pt x="2072" y="65246"/>
                      <a:pt x="561" y="60036"/>
                      <a:pt x="855" y="54769"/>
                    </a:cubicBezTo>
                    <a:cubicBezTo>
                      <a:pt x="1340" y="49254"/>
                      <a:pt x="3535" y="44025"/>
                      <a:pt x="7128" y="39815"/>
                    </a:cubicBezTo>
                    <a:cubicBezTo>
                      <a:pt x="11509" y="34376"/>
                      <a:pt x="16698" y="29651"/>
                      <a:pt x="22524" y="25813"/>
                    </a:cubicBezTo>
                    <a:lnTo>
                      <a:pt x="0" y="12764"/>
                    </a:lnTo>
                    <a:lnTo>
                      <a:pt x="13305" y="5049"/>
                    </a:lnTo>
                    <a:lnTo>
                      <a:pt x="35544" y="18002"/>
                    </a:lnTo>
                    <a:cubicBezTo>
                      <a:pt x="46027" y="12783"/>
                      <a:pt x="57061" y="8725"/>
                      <a:pt x="68427" y="5906"/>
                    </a:cubicBezTo>
                    <a:cubicBezTo>
                      <a:pt x="79205" y="3143"/>
                      <a:pt x="90162" y="1172"/>
                      <a:pt x="101215" y="0"/>
                    </a:cubicBezTo>
                    <a:close/>
                    <a:moveTo>
                      <a:pt x="47044" y="62199"/>
                    </a:moveTo>
                    <a:cubicBezTo>
                      <a:pt x="52043" y="65113"/>
                      <a:pt x="57830" y="66380"/>
                      <a:pt x="63580" y="65818"/>
                    </a:cubicBezTo>
                    <a:cubicBezTo>
                      <a:pt x="71345" y="64922"/>
                      <a:pt x="78995" y="63198"/>
                      <a:pt x="86389" y="60674"/>
                    </a:cubicBezTo>
                    <a:lnTo>
                      <a:pt x="50560" y="40005"/>
                    </a:lnTo>
                    <a:cubicBezTo>
                      <a:pt x="37321" y="48578"/>
                      <a:pt x="36086" y="55979"/>
                      <a:pt x="46854" y="62199"/>
                    </a:cubicBezTo>
                    <a:close/>
                    <a:moveTo>
                      <a:pt x="172494" y="72676"/>
                    </a:moveTo>
                    <a:cubicBezTo>
                      <a:pt x="167029" y="69742"/>
                      <a:pt x="160766" y="68637"/>
                      <a:pt x="154627" y="69533"/>
                    </a:cubicBezTo>
                    <a:cubicBezTo>
                      <a:pt x="146159" y="70618"/>
                      <a:pt x="137795" y="72438"/>
                      <a:pt x="129632" y="74962"/>
                    </a:cubicBezTo>
                    <a:lnTo>
                      <a:pt x="165176" y="95536"/>
                    </a:lnTo>
                    <a:cubicBezTo>
                      <a:pt x="180192" y="86297"/>
                      <a:pt x="182568" y="78677"/>
                      <a:pt x="172304" y="7277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2" name="Google Shape;4147;p38">
                <a:extLst>
                  <a:ext uri="{FF2B5EF4-FFF2-40B4-BE49-F238E27FC236}">
                    <a16:creationId xmlns:a16="http://schemas.microsoft.com/office/drawing/2014/main" id="{6FDDE167-4EF4-4294-ADD2-A794F073C7EC}"/>
                  </a:ext>
                </a:extLst>
              </p:cNvPr>
              <p:cNvSpPr/>
              <p:nvPr/>
            </p:nvSpPr>
            <p:spPr>
              <a:xfrm>
                <a:off x="5310227" y="4859464"/>
                <a:ext cx="14635" cy="19050"/>
              </a:xfrm>
              <a:custGeom>
                <a:avLst/>
                <a:gdLst/>
                <a:ahLst/>
                <a:cxnLst/>
                <a:rect l="l" t="t" r="r" b="b"/>
                <a:pathLst>
                  <a:path w="14635" h="19050" extrusionOk="0">
                    <a:moveTo>
                      <a:pt x="0" y="12954"/>
                    </a:moveTo>
                    <a:cubicBezTo>
                      <a:pt x="0" y="12002"/>
                      <a:pt x="0" y="0"/>
                      <a:pt x="0" y="0"/>
                    </a:cubicBezTo>
                    <a:lnTo>
                      <a:pt x="14636" y="9525"/>
                    </a:lnTo>
                    <a:lnTo>
                      <a:pt x="8268"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3" name="Google Shape;4148;p38">
                <a:extLst>
                  <a:ext uri="{FF2B5EF4-FFF2-40B4-BE49-F238E27FC236}">
                    <a16:creationId xmlns:a16="http://schemas.microsoft.com/office/drawing/2014/main" id="{300390B9-F63C-4DD7-A383-850CD349CD4C}"/>
                  </a:ext>
                </a:extLst>
              </p:cNvPr>
              <p:cNvSpPr/>
              <p:nvPr/>
            </p:nvSpPr>
            <p:spPr>
              <a:xfrm>
                <a:off x="5405835" y="4867656"/>
                <a:ext cx="31647" cy="14858"/>
              </a:xfrm>
              <a:custGeom>
                <a:avLst/>
                <a:gdLst/>
                <a:ahLst/>
                <a:cxnLst/>
                <a:rect l="l" t="t" r="r" b="b"/>
                <a:pathLst>
                  <a:path w="31647" h="14858" extrusionOk="0">
                    <a:moveTo>
                      <a:pt x="31648" y="12954"/>
                    </a:moveTo>
                    <a:lnTo>
                      <a:pt x="31648" y="0"/>
                    </a:lnTo>
                    <a:lnTo>
                      <a:pt x="0" y="2476"/>
                    </a:lnTo>
                    <a:lnTo>
                      <a:pt x="18152" y="14859"/>
                    </a:lnTo>
                    <a:lnTo>
                      <a:pt x="31648"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4" name="Google Shape;4149;p38">
                <a:extLst>
                  <a:ext uri="{FF2B5EF4-FFF2-40B4-BE49-F238E27FC236}">
                    <a16:creationId xmlns:a16="http://schemas.microsoft.com/office/drawing/2014/main" id="{5357A391-44F5-46B6-A429-CDB9DFB8D0CB}"/>
                  </a:ext>
                </a:extLst>
              </p:cNvPr>
              <p:cNvSpPr/>
              <p:nvPr/>
            </p:nvSpPr>
            <p:spPr>
              <a:xfrm>
                <a:off x="5416479" y="4820126"/>
                <a:ext cx="23664" cy="13049"/>
              </a:xfrm>
              <a:custGeom>
                <a:avLst/>
                <a:gdLst/>
                <a:ahLst/>
                <a:cxnLst/>
                <a:rect l="l" t="t" r="r" b="b"/>
                <a:pathLst>
                  <a:path w="23664" h="13049" extrusionOk="0">
                    <a:moveTo>
                      <a:pt x="23664" y="13049"/>
                    </a:moveTo>
                    <a:lnTo>
                      <a:pt x="23664" y="0"/>
                    </a:lnTo>
                    <a:lnTo>
                      <a:pt x="0" y="8573"/>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5" name="Google Shape;4150;p38">
                <a:extLst>
                  <a:ext uri="{FF2B5EF4-FFF2-40B4-BE49-F238E27FC236}">
                    <a16:creationId xmlns:a16="http://schemas.microsoft.com/office/drawing/2014/main" id="{AD202C43-719D-497E-B9AF-6134762774B3}"/>
                  </a:ext>
                </a:extLst>
              </p:cNvPr>
              <p:cNvSpPr/>
              <p:nvPr/>
            </p:nvSpPr>
            <p:spPr>
              <a:xfrm>
                <a:off x="5342159" y="4824983"/>
                <a:ext cx="35544" cy="24669"/>
              </a:xfrm>
              <a:custGeom>
                <a:avLst/>
                <a:gdLst/>
                <a:ahLst/>
                <a:cxnLst/>
                <a:rect l="l" t="t" r="r" b="b"/>
                <a:pathLst>
                  <a:path w="35544" h="24669" extrusionOk="0">
                    <a:moveTo>
                      <a:pt x="0" y="7525"/>
                    </a:moveTo>
                    <a:lnTo>
                      <a:pt x="7793" y="0"/>
                    </a:lnTo>
                    <a:lnTo>
                      <a:pt x="35544" y="19050"/>
                    </a:lnTo>
                    <a:lnTo>
                      <a:pt x="33834" y="24670"/>
                    </a:lnTo>
                    <a:cubicBezTo>
                      <a:pt x="33834" y="24670"/>
                      <a:pt x="13115" y="15907"/>
                      <a:pt x="12450" y="15145"/>
                    </a:cubicBezTo>
                    <a:cubicBezTo>
                      <a:pt x="11785" y="14383"/>
                      <a:pt x="0" y="7525"/>
                      <a:pt x="0" y="752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6" name="Google Shape;4151;p38">
                <a:extLst>
                  <a:ext uri="{FF2B5EF4-FFF2-40B4-BE49-F238E27FC236}">
                    <a16:creationId xmlns:a16="http://schemas.microsoft.com/office/drawing/2014/main" id="{0F88ECAE-C74D-4A15-AA25-C3E584521011}"/>
                  </a:ext>
                </a:extLst>
              </p:cNvPr>
              <p:cNvSpPr/>
              <p:nvPr/>
            </p:nvSpPr>
            <p:spPr>
              <a:xfrm>
                <a:off x="5269455" y="4783550"/>
                <a:ext cx="44382" cy="29241"/>
              </a:xfrm>
              <a:custGeom>
                <a:avLst/>
                <a:gdLst/>
                <a:ahLst/>
                <a:cxnLst/>
                <a:rect l="l" t="t" r="r" b="b"/>
                <a:pathLst>
                  <a:path w="44382" h="29241" extrusionOk="0">
                    <a:moveTo>
                      <a:pt x="0" y="8287"/>
                    </a:moveTo>
                    <a:lnTo>
                      <a:pt x="36875" y="29242"/>
                    </a:lnTo>
                    <a:lnTo>
                      <a:pt x="44383" y="23717"/>
                    </a:lnTo>
                    <a:lnTo>
                      <a:pt x="39441" y="17907"/>
                    </a:lnTo>
                    <a:cubicBezTo>
                      <a:pt x="36143" y="14135"/>
                      <a:pt x="32256" y="10925"/>
                      <a:pt x="27941" y="8382"/>
                    </a:cubicBezTo>
                    <a:cubicBezTo>
                      <a:pt x="25185" y="7906"/>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7" name="Google Shape;4152;p38">
                <a:extLst>
                  <a:ext uri="{FF2B5EF4-FFF2-40B4-BE49-F238E27FC236}">
                    <a16:creationId xmlns:a16="http://schemas.microsoft.com/office/drawing/2014/main" id="{9DC9E9B3-19F4-4BE6-B879-2D8E37C9F6CB}"/>
                  </a:ext>
                </a:extLst>
              </p:cNvPr>
              <p:cNvSpPr/>
              <p:nvPr/>
            </p:nvSpPr>
            <p:spPr>
              <a:xfrm>
                <a:off x="5310227" y="4760118"/>
                <a:ext cx="20528" cy="18383"/>
              </a:xfrm>
              <a:custGeom>
                <a:avLst/>
                <a:gdLst/>
                <a:ahLst/>
                <a:cxnLst/>
                <a:rect l="l" t="t" r="r" b="b"/>
                <a:pathLst>
                  <a:path w="20528" h="18383" extrusionOk="0">
                    <a:moveTo>
                      <a:pt x="20528" y="18383"/>
                    </a:moveTo>
                    <a:lnTo>
                      <a:pt x="20528" y="5429"/>
                    </a:lnTo>
                    <a:lnTo>
                      <a:pt x="3611" y="0"/>
                    </a:lnTo>
                    <a:lnTo>
                      <a:pt x="0" y="10096"/>
                    </a:lnTo>
                    <a:lnTo>
                      <a:pt x="855" y="14764"/>
                    </a:lnTo>
                    <a:lnTo>
                      <a:pt x="20528" y="18383"/>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8" name="Google Shape;4153;p38">
                <a:extLst>
                  <a:ext uri="{FF2B5EF4-FFF2-40B4-BE49-F238E27FC236}">
                    <a16:creationId xmlns:a16="http://schemas.microsoft.com/office/drawing/2014/main" id="{854FBA1C-85B3-4505-8731-D36971F5C152}"/>
                  </a:ext>
                </a:extLst>
              </p:cNvPr>
              <p:cNvSpPr/>
              <p:nvPr/>
            </p:nvSpPr>
            <p:spPr>
              <a:xfrm>
                <a:off x="5218325" y="4756213"/>
                <a:ext cx="19672" cy="14668"/>
              </a:xfrm>
              <a:custGeom>
                <a:avLst/>
                <a:gdLst/>
                <a:ahLst/>
                <a:cxnLst/>
                <a:rect l="l" t="t" r="r" b="b"/>
                <a:pathLst>
                  <a:path w="19672" h="14668" extrusionOk="0">
                    <a:moveTo>
                      <a:pt x="0" y="12954"/>
                    </a:moveTo>
                    <a:lnTo>
                      <a:pt x="0" y="0"/>
                    </a:lnTo>
                    <a:lnTo>
                      <a:pt x="19673" y="2096"/>
                    </a:lnTo>
                    <a:lnTo>
                      <a:pt x="13305" y="14669"/>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9" name="Google Shape;4154;p38">
                <a:extLst>
                  <a:ext uri="{FF2B5EF4-FFF2-40B4-BE49-F238E27FC236}">
                    <a16:creationId xmlns:a16="http://schemas.microsoft.com/office/drawing/2014/main" id="{B9E59943-20D8-40B6-8197-6BDBAB96DF6A}"/>
                  </a:ext>
                </a:extLst>
              </p:cNvPr>
              <p:cNvSpPr/>
              <p:nvPr/>
            </p:nvSpPr>
            <p:spPr>
              <a:xfrm>
                <a:off x="5219085" y="4799552"/>
                <a:ext cx="22524" cy="22764"/>
              </a:xfrm>
              <a:custGeom>
                <a:avLst/>
                <a:gdLst/>
                <a:ahLst/>
                <a:cxnLst/>
                <a:rect l="l" t="t" r="r" b="b"/>
                <a:pathLst>
                  <a:path w="22524" h="22764" extrusionOk="0">
                    <a:moveTo>
                      <a:pt x="0" y="13430"/>
                    </a:moveTo>
                    <a:lnTo>
                      <a:pt x="0" y="0"/>
                    </a:lnTo>
                    <a:lnTo>
                      <a:pt x="22524" y="0"/>
                    </a:lnTo>
                    <a:lnTo>
                      <a:pt x="17012" y="12001"/>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0" name="Google Shape;4155;p38">
                <a:extLst>
                  <a:ext uri="{FF2B5EF4-FFF2-40B4-BE49-F238E27FC236}">
                    <a16:creationId xmlns:a16="http://schemas.microsoft.com/office/drawing/2014/main" id="{C13AC844-059E-4A82-AF4F-D87BA6B13C8D}"/>
                  </a:ext>
                </a:extLst>
              </p:cNvPr>
              <p:cNvSpPr/>
              <p:nvPr/>
            </p:nvSpPr>
            <p:spPr>
              <a:xfrm>
                <a:off x="5218990" y="4743450"/>
                <a:ext cx="221102" cy="139065"/>
              </a:xfrm>
              <a:custGeom>
                <a:avLst/>
                <a:gdLst/>
                <a:ahLst/>
                <a:cxnLst/>
                <a:rect l="l" t="t" r="r" b="b"/>
                <a:pathLst>
                  <a:path w="221102" h="139065" extrusionOk="0">
                    <a:moveTo>
                      <a:pt x="111955" y="22098"/>
                    </a:moveTo>
                    <a:cubicBezTo>
                      <a:pt x="109027" y="22098"/>
                      <a:pt x="106100" y="22355"/>
                      <a:pt x="103211" y="22860"/>
                    </a:cubicBezTo>
                    <a:cubicBezTo>
                      <a:pt x="99315" y="23431"/>
                      <a:pt x="94943" y="24194"/>
                      <a:pt x="90096" y="25241"/>
                    </a:cubicBezTo>
                    <a:cubicBezTo>
                      <a:pt x="85249" y="26289"/>
                      <a:pt x="80592" y="27527"/>
                      <a:pt x="74985" y="29051"/>
                    </a:cubicBezTo>
                    <a:cubicBezTo>
                      <a:pt x="69891" y="30623"/>
                      <a:pt x="64911" y="32537"/>
                      <a:pt x="60064" y="34766"/>
                    </a:cubicBezTo>
                    <a:lnTo>
                      <a:pt x="98079" y="56864"/>
                    </a:lnTo>
                    <a:lnTo>
                      <a:pt x="104922" y="54483"/>
                    </a:lnTo>
                    <a:cubicBezTo>
                      <a:pt x="114426" y="51245"/>
                      <a:pt x="123929" y="48482"/>
                      <a:pt x="132388" y="46196"/>
                    </a:cubicBezTo>
                    <a:cubicBezTo>
                      <a:pt x="140514" y="44063"/>
                      <a:pt x="148820" y="42691"/>
                      <a:pt x="157193" y="42101"/>
                    </a:cubicBezTo>
                    <a:cubicBezTo>
                      <a:pt x="164796" y="41643"/>
                      <a:pt x="172427" y="42148"/>
                      <a:pt x="179907" y="43624"/>
                    </a:cubicBezTo>
                    <a:cubicBezTo>
                      <a:pt x="187576" y="45291"/>
                      <a:pt x="194923" y="48187"/>
                      <a:pt x="201670" y="52197"/>
                    </a:cubicBezTo>
                    <a:cubicBezTo>
                      <a:pt x="208294" y="55540"/>
                      <a:pt x="213949" y="60522"/>
                      <a:pt x="218112" y="66675"/>
                    </a:cubicBezTo>
                    <a:cubicBezTo>
                      <a:pt x="220887" y="71133"/>
                      <a:pt x="221780" y="76514"/>
                      <a:pt x="220583" y="81629"/>
                    </a:cubicBezTo>
                    <a:cubicBezTo>
                      <a:pt x="218929" y="87249"/>
                      <a:pt x="215859" y="92335"/>
                      <a:pt x="211649" y="96393"/>
                    </a:cubicBezTo>
                    <a:cubicBezTo>
                      <a:pt x="206375" y="101660"/>
                      <a:pt x="200511" y="106299"/>
                      <a:pt x="194162" y="110204"/>
                    </a:cubicBezTo>
                    <a:lnTo>
                      <a:pt x="218492" y="124206"/>
                    </a:lnTo>
                    <a:lnTo>
                      <a:pt x="205187" y="131921"/>
                    </a:lnTo>
                    <a:lnTo>
                      <a:pt x="180667" y="117729"/>
                    </a:lnTo>
                    <a:cubicBezTo>
                      <a:pt x="168996" y="123473"/>
                      <a:pt x="156812" y="128102"/>
                      <a:pt x="144267" y="131540"/>
                    </a:cubicBezTo>
                    <a:cubicBezTo>
                      <a:pt x="131095" y="135169"/>
                      <a:pt x="117657" y="137684"/>
                      <a:pt x="104066" y="139065"/>
                    </a:cubicBezTo>
                    <a:lnTo>
                      <a:pt x="91236" y="116014"/>
                    </a:lnTo>
                    <a:cubicBezTo>
                      <a:pt x="94829" y="116014"/>
                      <a:pt x="98421" y="115757"/>
                      <a:pt x="101976" y="115253"/>
                    </a:cubicBezTo>
                    <a:cubicBezTo>
                      <a:pt x="106727" y="114681"/>
                      <a:pt x="112050" y="113729"/>
                      <a:pt x="117942" y="112490"/>
                    </a:cubicBezTo>
                    <a:cubicBezTo>
                      <a:pt x="123834" y="111252"/>
                      <a:pt x="130107" y="109633"/>
                      <a:pt x="136950" y="107728"/>
                    </a:cubicBezTo>
                    <a:cubicBezTo>
                      <a:pt x="143450" y="105842"/>
                      <a:pt x="149799" y="103489"/>
                      <a:pt x="155957" y="100679"/>
                    </a:cubicBezTo>
                    <a:lnTo>
                      <a:pt x="117942" y="78772"/>
                    </a:lnTo>
                    <a:lnTo>
                      <a:pt x="113000" y="80486"/>
                    </a:lnTo>
                    <a:lnTo>
                      <a:pt x="107773" y="82105"/>
                    </a:lnTo>
                    <a:cubicBezTo>
                      <a:pt x="99163" y="85011"/>
                      <a:pt x="90410" y="87459"/>
                      <a:pt x="81543" y="89440"/>
                    </a:cubicBezTo>
                    <a:cubicBezTo>
                      <a:pt x="74187" y="91183"/>
                      <a:pt x="66669" y="92202"/>
                      <a:pt x="59114" y="92488"/>
                    </a:cubicBezTo>
                    <a:cubicBezTo>
                      <a:pt x="52470" y="92726"/>
                      <a:pt x="45827" y="92126"/>
                      <a:pt x="39346" y="90678"/>
                    </a:cubicBezTo>
                    <a:cubicBezTo>
                      <a:pt x="32921" y="89049"/>
                      <a:pt x="26753" y="86544"/>
                      <a:pt x="21003" y="83248"/>
                    </a:cubicBezTo>
                    <a:cubicBezTo>
                      <a:pt x="14759" y="79915"/>
                      <a:pt x="9342" y="75229"/>
                      <a:pt x="5132" y="69532"/>
                    </a:cubicBezTo>
                    <a:cubicBezTo>
                      <a:pt x="2053" y="65246"/>
                      <a:pt x="542" y="60036"/>
                      <a:pt x="855" y="54769"/>
                    </a:cubicBezTo>
                    <a:cubicBezTo>
                      <a:pt x="1359" y="49282"/>
                      <a:pt x="3554" y="44091"/>
                      <a:pt x="7128" y="39910"/>
                    </a:cubicBezTo>
                    <a:cubicBezTo>
                      <a:pt x="11500" y="34442"/>
                      <a:pt x="16698" y="29689"/>
                      <a:pt x="22524" y="25813"/>
                    </a:cubicBezTo>
                    <a:lnTo>
                      <a:pt x="0" y="12763"/>
                    </a:lnTo>
                    <a:lnTo>
                      <a:pt x="13305" y="5144"/>
                    </a:lnTo>
                    <a:lnTo>
                      <a:pt x="35544" y="18002"/>
                    </a:lnTo>
                    <a:cubicBezTo>
                      <a:pt x="46055" y="12849"/>
                      <a:pt x="57070" y="8830"/>
                      <a:pt x="68427" y="6001"/>
                    </a:cubicBezTo>
                    <a:cubicBezTo>
                      <a:pt x="79205" y="3258"/>
                      <a:pt x="90162" y="1248"/>
                      <a:pt x="101215" y="0"/>
                    </a:cubicBezTo>
                    <a:close/>
                    <a:moveTo>
                      <a:pt x="47044" y="62294"/>
                    </a:moveTo>
                    <a:cubicBezTo>
                      <a:pt x="52052" y="65179"/>
                      <a:pt x="57840" y="66408"/>
                      <a:pt x="63580" y="65818"/>
                    </a:cubicBezTo>
                    <a:cubicBezTo>
                      <a:pt x="71345" y="64961"/>
                      <a:pt x="78986" y="63275"/>
                      <a:pt x="86389" y="60770"/>
                    </a:cubicBezTo>
                    <a:lnTo>
                      <a:pt x="50560" y="40005"/>
                    </a:lnTo>
                    <a:cubicBezTo>
                      <a:pt x="37255" y="48673"/>
                      <a:pt x="35924" y="56007"/>
                      <a:pt x="46854" y="62294"/>
                    </a:cubicBezTo>
                    <a:close/>
                    <a:moveTo>
                      <a:pt x="172494" y="72771"/>
                    </a:moveTo>
                    <a:cubicBezTo>
                      <a:pt x="167048" y="69771"/>
                      <a:pt x="160775" y="68628"/>
                      <a:pt x="154627" y="69532"/>
                    </a:cubicBezTo>
                    <a:cubicBezTo>
                      <a:pt x="146149" y="70609"/>
                      <a:pt x="137776" y="72457"/>
                      <a:pt x="129632" y="75057"/>
                    </a:cubicBezTo>
                    <a:lnTo>
                      <a:pt x="165176" y="95631"/>
                    </a:lnTo>
                    <a:cubicBezTo>
                      <a:pt x="180192" y="86296"/>
                      <a:pt x="182568" y="78677"/>
                      <a:pt x="172304" y="7277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5" name="Google Shape;4156;p38">
              <a:extLst>
                <a:ext uri="{FF2B5EF4-FFF2-40B4-BE49-F238E27FC236}">
                  <a16:creationId xmlns:a16="http://schemas.microsoft.com/office/drawing/2014/main" id="{FD85FE46-D39B-4A62-8805-1254AD0FB005}"/>
                </a:ext>
              </a:extLst>
            </p:cNvPr>
            <p:cNvGrpSpPr/>
            <p:nvPr/>
          </p:nvGrpSpPr>
          <p:grpSpPr>
            <a:xfrm>
              <a:off x="3200486" y="3710215"/>
              <a:ext cx="664598" cy="467011"/>
              <a:chOff x="4981586" y="4526565"/>
              <a:chExt cx="664598" cy="467011"/>
            </a:xfrm>
          </p:grpSpPr>
          <p:sp>
            <p:nvSpPr>
              <p:cNvPr id="659" name="Google Shape;4157;p38">
                <a:extLst>
                  <a:ext uri="{FF2B5EF4-FFF2-40B4-BE49-F238E27FC236}">
                    <a16:creationId xmlns:a16="http://schemas.microsoft.com/office/drawing/2014/main" id="{57476994-AA74-4CEE-8D11-08585F5AAAA2}"/>
                  </a:ext>
                </a:extLst>
              </p:cNvPr>
              <p:cNvSpPr/>
              <p:nvPr/>
            </p:nvSpPr>
            <p:spPr>
              <a:xfrm>
                <a:off x="4981586" y="4608957"/>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0" name="Google Shape;4158;p38">
                <a:extLst>
                  <a:ext uri="{FF2B5EF4-FFF2-40B4-BE49-F238E27FC236}">
                    <a16:creationId xmlns:a16="http://schemas.microsoft.com/office/drawing/2014/main" id="{35918ABC-6527-4957-8A8C-D01AD920462A}"/>
                  </a:ext>
                </a:extLst>
              </p:cNvPr>
              <p:cNvSpPr/>
              <p:nvPr/>
            </p:nvSpPr>
            <p:spPr>
              <a:xfrm>
                <a:off x="4981681" y="4716589"/>
                <a:ext cx="65671" cy="87630"/>
              </a:xfrm>
              <a:custGeom>
                <a:avLst/>
                <a:gdLst/>
                <a:ahLst/>
                <a:cxnLst/>
                <a:rect l="l" t="t" r="r" b="b"/>
                <a:pathLst>
                  <a:path w="65671" h="87630"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1" name="Google Shape;4159;p38">
                <a:extLst>
                  <a:ext uri="{FF2B5EF4-FFF2-40B4-BE49-F238E27FC236}">
                    <a16:creationId xmlns:a16="http://schemas.microsoft.com/office/drawing/2014/main" id="{E8B936CC-59F6-4D7B-8117-D94860EE913D}"/>
                  </a:ext>
                </a:extLst>
              </p:cNvPr>
              <p:cNvSpPr/>
              <p:nvPr/>
            </p:nvSpPr>
            <p:spPr>
              <a:xfrm>
                <a:off x="5596100" y="4718875"/>
                <a:ext cx="50084" cy="118109"/>
              </a:xfrm>
              <a:custGeom>
                <a:avLst/>
                <a:gdLst/>
                <a:ahLst/>
                <a:cxnLst/>
                <a:rect l="l" t="t" r="r" b="b"/>
                <a:pathLst>
                  <a:path w="50084" h="118109" extrusionOk="0">
                    <a:moveTo>
                      <a:pt x="50085" y="0"/>
                    </a:moveTo>
                    <a:lnTo>
                      <a:pt x="50085" y="82391"/>
                    </a:lnTo>
                    <a:lnTo>
                      <a:pt x="16442" y="118110"/>
                    </a:lnTo>
                    <a:lnTo>
                      <a:pt x="0" y="23813"/>
                    </a:lnTo>
                    <a:lnTo>
                      <a:pt x="5008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2" name="Google Shape;4160;p38">
                <a:extLst>
                  <a:ext uri="{FF2B5EF4-FFF2-40B4-BE49-F238E27FC236}">
                    <a16:creationId xmlns:a16="http://schemas.microsoft.com/office/drawing/2014/main" id="{F3E8D93A-20B3-4669-97F7-B6D1B86FC9DF}"/>
                  </a:ext>
                </a:extLst>
              </p:cNvPr>
              <p:cNvSpPr/>
              <p:nvPr/>
            </p:nvSpPr>
            <p:spPr>
              <a:xfrm>
                <a:off x="4981586" y="4526565"/>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3" name="Google Shape;4161;p38">
                <a:extLst>
                  <a:ext uri="{FF2B5EF4-FFF2-40B4-BE49-F238E27FC236}">
                    <a16:creationId xmlns:a16="http://schemas.microsoft.com/office/drawing/2014/main" id="{3B334597-1303-4A24-AF43-B8599633F55D}"/>
                  </a:ext>
                </a:extLst>
              </p:cNvPr>
              <p:cNvSpPr/>
              <p:nvPr/>
            </p:nvSpPr>
            <p:spPr>
              <a:xfrm>
                <a:off x="5076086" y="4578881"/>
                <a:ext cx="475673" cy="275344"/>
              </a:xfrm>
              <a:custGeom>
                <a:avLst/>
                <a:gdLst/>
                <a:ahLst/>
                <a:cxnLst/>
                <a:rect l="l" t="t" r="r" b="b"/>
                <a:pathLst>
                  <a:path w="475673" h="275344" extrusionOk="0">
                    <a:moveTo>
                      <a:pt x="475252" y="145994"/>
                    </a:moveTo>
                    <a:cubicBezTo>
                      <a:pt x="471830" y="178380"/>
                      <a:pt x="448831" y="210193"/>
                      <a:pt x="405969" y="235053"/>
                    </a:cubicBezTo>
                    <a:cubicBezTo>
                      <a:pt x="313117" y="288774"/>
                      <a:pt x="162482" y="288774"/>
                      <a:pt x="69535" y="235053"/>
                    </a:cubicBezTo>
                    <a:cubicBezTo>
                      <a:pt x="26768" y="210193"/>
                      <a:pt x="3769" y="178380"/>
                      <a:pt x="443" y="145994"/>
                    </a:cubicBezTo>
                    <a:cubicBezTo>
                      <a:pt x="-3549" y="107894"/>
                      <a:pt x="19450" y="69318"/>
                      <a:pt x="69535" y="40362"/>
                    </a:cubicBezTo>
                    <a:cubicBezTo>
                      <a:pt x="162482" y="-13454"/>
                      <a:pt x="313117" y="-13454"/>
                      <a:pt x="405969" y="40362"/>
                    </a:cubicBezTo>
                    <a:cubicBezTo>
                      <a:pt x="456054" y="69318"/>
                      <a:pt x="479148" y="108085"/>
                      <a:pt x="475252" y="14599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4" name="Google Shape;4162;p38">
                <a:extLst>
                  <a:ext uri="{FF2B5EF4-FFF2-40B4-BE49-F238E27FC236}">
                    <a16:creationId xmlns:a16="http://schemas.microsoft.com/office/drawing/2014/main" id="{93CFCF3D-58F7-4D08-AE90-4D50BBC9E1A4}"/>
                  </a:ext>
                </a:extLst>
              </p:cNvPr>
              <p:cNvSpPr/>
              <p:nvPr/>
            </p:nvSpPr>
            <p:spPr>
              <a:xfrm>
                <a:off x="5076528" y="4595360"/>
                <a:ext cx="474809" cy="258865"/>
              </a:xfrm>
              <a:custGeom>
                <a:avLst/>
                <a:gdLst/>
                <a:ahLst/>
                <a:cxnLst/>
                <a:rect l="l" t="t" r="r" b="b"/>
                <a:pathLst>
                  <a:path w="474809" h="258865" extrusionOk="0">
                    <a:moveTo>
                      <a:pt x="474809" y="129516"/>
                    </a:moveTo>
                    <a:cubicBezTo>
                      <a:pt x="471388" y="161901"/>
                      <a:pt x="448389" y="193715"/>
                      <a:pt x="405526" y="218575"/>
                    </a:cubicBezTo>
                    <a:cubicBezTo>
                      <a:pt x="312675" y="272296"/>
                      <a:pt x="162040" y="272296"/>
                      <a:pt x="69092" y="218575"/>
                    </a:cubicBezTo>
                    <a:cubicBezTo>
                      <a:pt x="26325" y="193715"/>
                      <a:pt x="3326" y="161901"/>
                      <a:pt x="0" y="129516"/>
                    </a:cubicBezTo>
                    <a:cubicBezTo>
                      <a:pt x="3326" y="97131"/>
                      <a:pt x="26325" y="65222"/>
                      <a:pt x="69092" y="40362"/>
                    </a:cubicBezTo>
                    <a:cubicBezTo>
                      <a:pt x="162040" y="-13454"/>
                      <a:pt x="312675" y="-13454"/>
                      <a:pt x="405526" y="40362"/>
                    </a:cubicBezTo>
                    <a:cubicBezTo>
                      <a:pt x="448389" y="65222"/>
                      <a:pt x="471388" y="97131"/>
                      <a:pt x="474809" y="129516"/>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5" name="Google Shape;4163;p38">
                <a:extLst>
                  <a:ext uri="{FF2B5EF4-FFF2-40B4-BE49-F238E27FC236}">
                    <a16:creationId xmlns:a16="http://schemas.microsoft.com/office/drawing/2014/main" id="{EC51A99A-6BEC-494F-97BD-B234F203EE50}"/>
                  </a:ext>
                </a:extLst>
              </p:cNvPr>
              <p:cNvSpPr/>
              <p:nvPr/>
            </p:nvSpPr>
            <p:spPr>
              <a:xfrm>
                <a:off x="5197892" y="4657629"/>
                <a:ext cx="221515" cy="139160"/>
              </a:xfrm>
              <a:custGeom>
                <a:avLst/>
                <a:gdLst/>
                <a:ahLst/>
                <a:cxnLst/>
                <a:rect l="l" t="t" r="r" b="b"/>
                <a:pathLst>
                  <a:path w="221515" h="139160" extrusionOk="0">
                    <a:moveTo>
                      <a:pt x="112525" y="22193"/>
                    </a:moveTo>
                    <a:cubicBezTo>
                      <a:pt x="109598" y="22155"/>
                      <a:pt x="106670" y="22374"/>
                      <a:pt x="103781" y="22860"/>
                    </a:cubicBezTo>
                    <a:cubicBezTo>
                      <a:pt x="99885" y="23432"/>
                      <a:pt x="95513" y="24194"/>
                      <a:pt x="90666" y="25241"/>
                    </a:cubicBezTo>
                    <a:cubicBezTo>
                      <a:pt x="85819" y="26289"/>
                      <a:pt x="81162" y="27527"/>
                      <a:pt x="75460" y="29146"/>
                    </a:cubicBezTo>
                    <a:cubicBezTo>
                      <a:pt x="70376" y="30632"/>
                      <a:pt x="65424" y="32509"/>
                      <a:pt x="60634" y="34766"/>
                    </a:cubicBezTo>
                    <a:lnTo>
                      <a:pt x="98649" y="56960"/>
                    </a:lnTo>
                    <a:lnTo>
                      <a:pt x="105492" y="54483"/>
                    </a:lnTo>
                    <a:cubicBezTo>
                      <a:pt x="114996" y="51245"/>
                      <a:pt x="124500" y="48482"/>
                      <a:pt x="132958" y="46196"/>
                    </a:cubicBezTo>
                    <a:cubicBezTo>
                      <a:pt x="141046" y="44044"/>
                      <a:pt x="149324" y="42701"/>
                      <a:pt x="157668" y="42196"/>
                    </a:cubicBezTo>
                    <a:cubicBezTo>
                      <a:pt x="165309" y="41691"/>
                      <a:pt x="172978" y="42196"/>
                      <a:pt x="180477" y="43720"/>
                    </a:cubicBezTo>
                    <a:cubicBezTo>
                      <a:pt x="188146" y="45330"/>
                      <a:pt x="195502" y="48187"/>
                      <a:pt x="202241" y="52197"/>
                    </a:cubicBezTo>
                    <a:cubicBezTo>
                      <a:pt x="208817" y="55607"/>
                      <a:pt x="214443" y="60617"/>
                      <a:pt x="218587" y="66770"/>
                    </a:cubicBezTo>
                    <a:cubicBezTo>
                      <a:pt x="221343" y="71238"/>
                      <a:pt x="222199" y="76619"/>
                      <a:pt x="220963" y="81725"/>
                    </a:cubicBezTo>
                    <a:cubicBezTo>
                      <a:pt x="219347" y="87354"/>
                      <a:pt x="216268" y="92450"/>
                      <a:pt x="212029" y="96488"/>
                    </a:cubicBezTo>
                    <a:cubicBezTo>
                      <a:pt x="206755" y="101756"/>
                      <a:pt x="200891" y="106394"/>
                      <a:pt x="194543" y="110300"/>
                    </a:cubicBezTo>
                    <a:lnTo>
                      <a:pt x="218872" y="124396"/>
                    </a:lnTo>
                    <a:lnTo>
                      <a:pt x="205662" y="132017"/>
                    </a:lnTo>
                    <a:lnTo>
                      <a:pt x="181142" y="117824"/>
                    </a:lnTo>
                    <a:cubicBezTo>
                      <a:pt x="169462" y="123625"/>
                      <a:pt x="157240" y="128254"/>
                      <a:pt x="144648" y="131636"/>
                    </a:cubicBezTo>
                    <a:cubicBezTo>
                      <a:pt x="131494" y="135322"/>
                      <a:pt x="118037" y="137846"/>
                      <a:pt x="104447" y="139160"/>
                    </a:cubicBezTo>
                    <a:lnTo>
                      <a:pt x="91711" y="116205"/>
                    </a:lnTo>
                    <a:cubicBezTo>
                      <a:pt x="95275" y="116110"/>
                      <a:pt x="98830" y="115824"/>
                      <a:pt x="102356" y="115348"/>
                    </a:cubicBezTo>
                    <a:cubicBezTo>
                      <a:pt x="107754" y="114710"/>
                      <a:pt x="113114" y="113786"/>
                      <a:pt x="118417" y="112586"/>
                    </a:cubicBezTo>
                    <a:cubicBezTo>
                      <a:pt x="124310" y="111347"/>
                      <a:pt x="130487" y="109728"/>
                      <a:pt x="137425" y="107823"/>
                    </a:cubicBezTo>
                    <a:cubicBezTo>
                      <a:pt x="143925" y="105985"/>
                      <a:pt x="150283" y="103661"/>
                      <a:pt x="156432" y="100870"/>
                    </a:cubicBezTo>
                    <a:lnTo>
                      <a:pt x="118417" y="78867"/>
                    </a:lnTo>
                    <a:lnTo>
                      <a:pt x="113475" y="80582"/>
                    </a:lnTo>
                    <a:lnTo>
                      <a:pt x="108248" y="82201"/>
                    </a:lnTo>
                    <a:cubicBezTo>
                      <a:pt x="98744" y="85344"/>
                      <a:pt x="89906" y="87821"/>
                      <a:pt x="81923" y="89630"/>
                    </a:cubicBezTo>
                    <a:cubicBezTo>
                      <a:pt x="74557" y="91307"/>
                      <a:pt x="67049" y="92297"/>
                      <a:pt x="59494" y="92583"/>
                    </a:cubicBezTo>
                    <a:cubicBezTo>
                      <a:pt x="52851" y="92812"/>
                      <a:pt x="46217" y="92212"/>
                      <a:pt x="39726" y="90773"/>
                    </a:cubicBezTo>
                    <a:cubicBezTo>
                      <a:pt x="33301" y="89240"/>
                      <a:pt x="27143" y="86735"/>
                      <a:pt x="21479" y="83344"/>
                    </a:cubicBezTo>
                    <a:cubicBezTo>
                      <a:pt x="15187" y="80039"/>
                      <a:pt x="9732" y="75352"/>
                      <a:pt x="5512" y="69628"/>
                    </a:cubicBezTo>
                    <a:cubicBezTo>
                      <a:pt x="2433" y="65342"/>
                      <a:pt x="922" y="60132"/>
                      <a:pt x="1236" y="54864"/>
                    </a:cubicBezTo>
                    <a:cubicBezTo>
                      <a:pt x="1825" y="49406"/>
                      <a:pt x="4011" y="44234"/>
                      <a:pt x="7508" y="40005"/>
                    </a:cubicBezTo>
                    <a:cubicBezTo>
                      <a:pt x="11918" y="34566"/>
                      <a:pt x="17145" y="29842"/>
                      <a:pt x="22999" y="26003"/>
                    </a:cubicBezTo>
                    <a:lnTo>
                      <a:pt x="0" y="12859"/>
                    </a:lnTo>
                    <a:lnTo>
                      <a:pt x="13210" y="5144"/>
                    </a:lnTo>
                    <a:lnTo>
                      <a:pt x="35544" y="18098"/>
                    </a:lnTo>
                    <a:cubicBezTo>
                      <a:pt x="45998" y="12878"/>
                      <a:pt x="56994" y="8820"/>
                      <a:pt x="68332" y="6001"/>
                    </a:cubicBezTo>
                    <a:cubicBezTo>
                      <a:pt x="79110" y="3258"/>
                      <a:pt x="90067" y="1248"/>
                      <a:pt x="101120" y="0"/>
                    </a:cubicBezTo>
                    <a:close/>
                    <a:moveTo>
                      <a:pt x="47519" y="62294"/>
                    </a:moveTo>
                    <a:cubicBezTo>
                      <a:pt x="52556" y="65189"/>
                      <a:pt x="58372" y="66418"/>
                      <a:pt x="64151" y="65818"/>
                    </a:cubicBezTo>
                    <a:cubicBezTo>
                      <a:pt x="71877" y="64951"/>
                      <a:pt x="79499" y="63265"/>
                      <a:pt x="86865" y="60770"/>
                    </a:cubicBezTo>
                    <a:lnTo>
                      <a:pt x="51130" y="40005"/>
                    </a:lnTo>
                    <a:cubicBezTo>
                      <a:pt x="38015" y="48701"/>
                      <a:pt x="36808" y="56131"/>
                      <a:pt x="47519" y="62294"/>
                    </a:cubicBezTo>
                    <a:close/>
                    <a:moveTo>
                      <a:pt x="172969" y="72771"/>
                    </a:moveTo>
                    <a:cubicBezTo>
                      <a:pt x="167523" y="69771"/>
                      <a:pt x="161251" y="68628"/>
                      <a:pt x="155102" y="69533"/>
                    </a:cubicBezTo>
                    <a:cubicBezTo>
                      <a:pt x="146663" y="70656"/>
                      <a:pt x="138328" y="72504"/>
                      <a:pt x="130202" y="75057"/>
                    </a:cubicBezTo>
                    <a:lnTo>
                      <a:pt x="165746" y="95631"/>
                    </a:lnTo>
                    <a:cubicBezTo>
                      <a:pt x="180572" y="86392"/>
                      <a:pt x="183328" y="78677"/>
                      <a:pt x="172969" y="7277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6" name="Google Shape;4164;p38">
                <a:extLst>
                  <a:ext uri="{FF2B5EF4-FFF2-40B4-BE49-F238E27FC236}">
                    <a16:creationId xmlns:a16="http://schemas.microsoft.com/office/drawing/2014/main" id="{FE55504D-FBF8-4DE0-9331-83DDF6D844A3}"/>
                  </a:ext>
                </a:extLst>
              </p:cNvPr>
              <p:cNvSpPr/>
              <p:nvPr/>
            </p:nvSpPr>
            <p:spPr>
              <a:xfrm>
                <a:off x="5289888" y="4760785"/>
                <a:ext cx="14540" cy="19050"/>
              </a:xfrm>
              <a:custGeom>
                <a:avLst/>
                <a:gdLst/>
                <a:ahLst/>
                <a:cxnLst/>
                <a:rect l="l" t="t" r="r" b="b"/>
                <a:pathLst>
                  <a:path w="14540" h="19050" extrusionOk="0">
                    <a:moveTo>
                      <a:pt x="0" y="12954"/>
                    </a:moveTo>
                    <a:cubicBezTo>
                      <a:pt x="0" y="12001"/>
                      <a:pt x="0" y="0"/>
                      <a:pt x="0" y="0"/>
                    </a:cubicBezTo>
                    <a:lnTo>
                      <a:pt x="14541" y="9525"/>
                    </a:lnTo>
                    <a:lnTo>
                      <a:pt x="8173"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7" name="Google Shape;4165;p38">
                <a:extLst>
                  <a:ext uri="{FF2B5EF4-FFF2-40B4-BE49-F238E27FC236}">
                    <a16:creationId xmlns:a16="http://schemas.microsoft.com/office/drawing/2014/main" id="{4DD37F7D-3412-4188-B655-9DF4B67AC717}"/>
                  </a:ext>
                </a:extLst>
              </p:cNvPr>
              <p:cNvSpPr/>
              <p:nvPr/>
            </p:nvSpPr>
            <p:spPr>
              <a:xfrm>
                <a:off x="5385496" y="4768976"/>
                <a:ext cx="31552" cy="14858"/>
              </a:xfrm>
              <a:custGeom>
                <a:avLst/>
                <a:gdLst/>
                <a:ahLst/>
                <a:cxnLst/>
                <a:rect l="l" t="t" r="r" b="b"/>
                <a:pathLst>
                  <a:path w="31552" h="14858" extrusionOk="0">
                    <a:moveTo>
                      <a:pt x="31552" y="12954"/>
                    </a:moveTo>
                    <a:lnTo>
                      <a:pt x="31552" y="0"/>
                    </a:lnTo>
                    <a:lnTo>
                      <a:pt x="0" y="2477"/>
                    </a:lnTo>
                    <a:lnTo>
                      <a:pt x="18152" y="14859"/>
                    </a:lnTo>
                    <a:lnTo>
                      <a:pt x="31552"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8" name="Google Shape;4166;p38">
                <a:extLst>
                  <a:ext uri="{FF2B5EF4-FFF2-40B4-BE49-F238E27FC236}">
                    <a16:creationId xmlns:a16="http://schemas.microsoft.com/office/drawing/2014/main" id="{654BBCA5-D775-4E79-B4DA-4478E2C3F5E5}"/>
                  </a:ext>
                </a:extLst>
              </p:cNvPr>
              <p:cNvSpPr/>
              <p:nvPr/>
            </p:nvSpPr>
            <p:spPr>
              <a:xfrm>
                <a:off x="5396046" y="4721447"/>
                <a:ext cx="23664" cy="13049"/>
              </a:xfrm>
              <a:custGeom>
                <a:avLst/>
                <a:gdLst/>
                <a:ahLst/>
                <a:cxnLst/>
                <a:rect l="l" t="t" r="r" b="b"/>
                <a:pathLst>
                  <a:path w="23664" h="13049" extrusionOk="0">
                    <a:moveTo>
                      <a:pt x="23664" y="13049"/>
                    </a:moveTo>
                    <a:lnTo>
                      <a:pt x="23664" y="0"/>
                    </a:lnTo>
                    <a:lnTo>
                      <a:pt x="0" y="8572"/>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9" name="Google Shape;4167;p38">
                <a:extLst>
                  <a:ext uri="{FF2B5EF4-FFF2-40B4-BE49-F238E27FC236}">
                    <a16:creationId xmlns:a16="http://schemas.microsoft.com/office/drawing/2014/main" id="{5986B5F3-395C-479C-B2D1-5722E79C44F5}"/>
                  </a:ext>
                </a:extLst>
              </p:cNvPr>
              <p:cNvSpPr/>
              <p:nvPr/>
            </p:nvSpPr>
            <p:spPr>
              <a:xfrm>
                <a:off x="5321441" y="4726305"/>
                <a:ext cx="35639" cy="24764"/>
              </a:xfrm>
              <a:custGeom>
                <a:avLst/>
                <a:gdLst/>
                <a:ahLst/>
                <a:cxnLst/>
                <a:rect l="l" t="t" r="r" b="b"/>
                <a:pathLst>
                  <a:path w="35639" h="24764" extrusionOk="0">
                    <a:moveTo>
                      <a:pt x="0" y="7620"/>
                    </a:moveTo>
                    <a:lnTo>
                      <a:pt x="7888" y="0"/>
                    </a:lnTo>
                    <a:lnTo>
                      <a:pt x="35639" y="19050"/>
                    </a:lnTo>
                    <a:lnTo>
                      <a:pt x="33929" y="24765"/>
                    </a:lnTo>
                    <a:cubicBezTo>
                      <a:pt x="33929" y="24765"/>
                      <a:pt x="13210" y="16002"/>
                      <a:pt x="12545" y="1524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0" name="Google Shape;4168;p38">
                <a:extLst>
                  <a:ext uri="{FF2B5EF4-FFF2-40B4-BE49-F238E27FC236}">
                    <a16:creationId xmlns:a16="http://schemas.microsoft.com/office/drawing/2014/main" id="{3742A388-D001-43F8-AA70-994786E3DD12}"/>
                  </a:ext>
                </a:extLst>
              </p:cNvPr>
              <p:cNvSpPr/>
              <p:nvPr/>
            </p:nvSpPr>
            <p:spPr>
              <a:xfrm>
                <a:off x="5249117" y="4684871"/>
                <a:ext cx="44382" cy="29146"/>
              </a:xfrm>
              <a:custGeom>
                <a:avLst/>
                <a:gdLst/>
                <a:ahLst/>
                <a:cxnLst/>
                <a:rect l="l" t="t" r="r" b="b"/>
                <a:pathLst>
                  <a:path w="44382" h="29146" extrusionOk="0">
                    <a:moveTo>
                      <a:pt x="0" y="8287"/>
                    </a:moveTo>
                    <a:lnTo>
                      <a:pt x="36780" y="29146"/>
                    </a:lnTo>
                    <a:lnTo>
                      <a:pt x="44383" y="23717"/>
                    </a:lnTo>
                    <a:lnTo>
                      <a:pt x="39346" y="17907"/>
                    </a:lnTo>
                    <a:cubicBezTo>
                      <a:pt x="36105" y="14116"/>
                      <a:pt x="32246" y="10896"/>
                      <a:pt x="27941" y="8382"/>
                    </a:cubicBezTo>
                    <a:cubicBezTo>
                      <a:pt x="25185" y="7811"/>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1" name="Google Shape;4169;p38">
                <a:extLst>
                  <a:ext uri="{FF2B5EF4-FFF2-40B4-BE49-F238E27FC236}">
                    <a16:creationId xmlns:a16="http://schemas.microsoft.com/office/drawing/2014/main" id="{4518F6E5-D754-442F-8BA2-3EDAAAA0EFA1}"/>
                  </a:ext>
                </a:extLst>
              </p:cNvPr>
              <p:cNvSpPr/>
              <p:nvPr/>
            </p:nvSpPr>
            <p:spPr>
              <a:xfrm>
                <a:off x="5289888" y="4661344"/>
                <a:ext cx="20528" cy="18478"/>
              </a:xfrm>
              <a:custGeom>
                <a:avLst/>
                <a:gdLst/>
                <a:ahLst/>
                <a:cxnLst/>
                <a:rect l="l" t="t" r="r" b="b"/>
                <a:pathLst>
                  <a:path w="20528" h="18478" extrusionOk="0">
                    <a:moveTo>
                      <a:pt x="20528" y="18479"/>
                    </a:moveTo>
                    <a:lnTo>
                      <a:pt x="20528" y="5524"/>
                    </a:lnTo>
                    <a:lnTo>
                      <a:pt x="3611" y="0"/>
                    </a:lnTo>
                    <a:lnTo>
                      <a:pt x="0" y="10096"/>
                    </a:lnTo>
                    <a:lnTo>
                      <a:pt x="855" y="14764"/>
                    </a:lnTo>
                    <a:lnTo>
                      <a:pt x="20528" y="18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2" name="Google Shape;4170;p38">
                <a:extLst>
                  <a:ext uri="{FF2B5EF4-FFF2-40B4-BE49-F238E27FC236}">
                    <a16:creationId xmlns:a16="http://schemas.microsoft.com/office/drawing/2014/main" id="{9A0ACDC3-5E68-48A4-9844-F12146041B90}"/>
                  </a:ext>
                </a:extLst>
              </p:cNvPr>
              <p:cNvSpPr/>
              <p:nvPr/>
            </p:nvSpPr>
            <p:spPr>
              <a:xfrm>
                <a:off x="5197987" y="4657534"/>
                <a:ext cx="19577" cy="14668"/>
              </a:xfrm>
              <a:custGeom>
                <a:avLst/>
                <a:gdLst/>
                <a:ahLst/>
                <a:cxnLst/>
                <a:rect l="l" t="t" r="r" b="b"/>
                <a:pathLst>
                  <a:path w="19577" h="14668" extrusionOk="0">
                    <a:moveTo>
                      <a:pt x="0" y="12954"/>
                    </a:moveTo>
                    <a:lnTo>
                      <a:pt x="0" y="0"/>
                    </a:lnTo>
                    <a:lnTo>
                      <a:pt x="19578" y="2096"/>
                    </a:lnTo>
                    <a:lnTo>
                      <a:pt x="13305" y="14668"/>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3" name="Google Shape;4171;p38">
                <a:extLst>
                  <a:ext uri="{FF2B5EF4-FFF2-40B4-BE49-F238E27FC236}">
                    <a16:creationId xmlns:a16="http://schemas.microsoft.com/office/drawing/2014/main" id="{49F61341-4655-4D27-A1A0-C39939EA3E96}"/>
                  </a:ext>
                </a:extLst>
              </p:cNvPr>
              <p:cNvSpPr/>
              <p:nvPr/>
            </p:nvSpPr>
            <p:spPr>
              <a:xfrm>
                <a:off x="5198652" y="4700873"/>
                <a:ext cx="22428" cy="22764"/>
              </a:xfrm>
              <a:custGeom>
                <a:avLst/>
                <a:gdLst/>
                <a:ahLst/>
                <a:cxnLst/>
                <a:rect l="l" t="t" r="r" b="b"/>
                <a:pathLst>
                  <a:path w="22428" h="22764" extrusionOk="0">
                    <a:moveTo>
                      <a:pt x="0" y="13430"/>
                    </a:moveTo>
                    <a:cubicBezTo>
                      <a:pt x="0" y="13430"/>
                      <a:pt x="0" y="0"/>
                      <a:pt x="0" y="0"/>
                    </a:cubicBezTo>
                    <a:lnTo>
                      <a:pt x="22429" y="0"/>
                    </a:lnTo>
                    <a:lnTo>
                      <a:pt x="16917" y="12002"/>
                    </a:lnTo>
                    <a:lnTo>
                      <a:pt x="7413"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4" name="Google Shape;4172;p38">
                <a:extLst>
                  <a:ext uri="{FF2B5EF4-FFF2-40B4-BE49-F238E27FC236}">
                    <a16:creationId xmlns:a16="http://schemas.microsoft.com/office/drawing/2014/main" id="{15C415D8-3C20-48AB-B3C3-0F5C29E0BA2E}"/>
                  </a:ext>
                </a:extLst>
              </p:cNvPr>
              <p:cNvSpPr/>
              <p:nvPr/>
            </p:nvSpPr>
            <p:spPr>
              <a:xfrm>
                <a:off x="5197892" y="4644961"/>
                <a:ext cx="221610" cy="138874"/>
              </a:xfrm>
              <a:custGeom>
                <a:avLst/>
                <a:gdLst/>
                <a:ahLst/>
                <a:cxnLst/>
                <a:rect l="l" t="t" r="r" b="b"/>
                <a:pathLst>
                  <a:path w="221610" h="138874" extrusionOk="0">
                    <a:moveTo>
                      <a:pt x="112525" y="22288"/>
                    </a:moveTo>
                    <a:cubicBezTo>
                      <a:pt x="109598" y="22298"/>
                      <a:pt x="106680" y="22517"/>
                      <a:pt x="103781" y="22955"/>
                    </a:cubicBezTo>
                    <a:cubicBezTo>
                      <a:pt x="99885" y="23527"/>
                      <a:pt x="95513" y="24289"/>
                      <a:pt x="90666" y="25337"/>
                    </a:cubicBezTo>
                    <a:cubicBezTo>
                      <a:pt x="85819" y="26384"/>
                      <a:pt x="81162" y="27718"/>
                      <a:pt x="75460" y="29242"/>
                    </a:cubicBezTo>
                    <a:cubicBezTo>
                      <a:pt x="70395" y="30804"/>
                      <a:pt x="65434" y="32709"/>
                      <a:pt x="60634" y="34957"/>
                    </a:cubicBezTo>
                    <a:lnTo>
                      <a:pt x="98649" y="57055"/>
                    </a:lnTo>
                    <a:lnTo>
                      <a:pt x="105492" y="54578"/>
                    </a:lnTo>
                    <a:cubicBezTo>
                      <a:pt x="114996" y="51435"/>
                      <a:pt x="124500" y="48673"/>
                      <a:pt x="132958" y="46387"/>
                    </a:cubicBezTo>
                    <a:cubicBezTo>
                      <a:pt x="141036" y="44205"/>
                      <a:pt x="149314" y="42834"/>
                      <a:pt x="157668" y="42291"/>
                    </a:cubicBezTo>
                    <a:cubicBezTo>
                      <a:pt x="165309" y="41786"/>
                      <a:pt x="172978" y="42291"/>
                      <a:pt x="180477" y="43815"/>
                    </a:cubicBezTo>
                    <a:cubicBezTo>
                      <a:pt x="188127" y="45501"/>
                      <a:pt x="195464" y="48358"/>
                      <a:pt x="202241" y="52292"/>
                    </a:cubicBezTo>
                    <a:cubicBezTo>
                      <a:pt x="208846" y="55702"/>
                      <a:pt x="214501" y="60712"/>
                      <a:pt x="218682" y="66865"/>
                    </a:cubicBezTo>
                    <a:cubicBezTo>
                      <a:pt x="221438" y="71333"/>
                      <a:pt x="222294" y="76714"/>
                      <a:pt x="221058" y="81820"/>
                    </a:cubicBezTo>
                    <a:cubicBezTo>
                      <a:pt x="219442" y="87449"/>
                      <a:pt x="216363" y="92545"/>
                      <a:pt x="212125" y="96583"/>
                    </a:cubicBezTo>
                    <a:cubicBezTo>
                      <a:pt x="206869" y="101851"/>
                      <a:pt x="200996" y="106451"/>
                      <a:pt x="194638" y="110299"/>
                    </a:cubicBezTo>
                    <a:lnTo>
                      <a:pt x="218967" y="124396"/>
                    </a:lnTo>
                    <a:lnTo>
                      <a:pt x="205757" y="132112"/>
                    </a:lnTo>
                    <a:lnTo>
                      <a:pt x="181427" y="117538"/>
                    </a:lnTo>
                    <a:cubicBezTo>
                      <a:pt x="169728" y="123301"/>
                      <a:pt x="157506" y="127930"/>
                      <a:pt x="144933" y="131350"/>
                    </a:cubicBezTo>
                    <a:cubicBezTo>
                      <a:pt x="131760" y="134950"/>
                      <a:pt x="118313" y="137465"/>
                      <a:pt x="104732" y="138874"/>
                    </a:cubicBezTo>
                    <a:lnTo>
                      <a:pt x="91997" y="115824"/>
                    </a:lnTo>
                    <a:cubicBezTo>
                      <a:pt x="95561" y="115729"/>
                      <a:pt x="99115" y="115443"/>
                      <a:pt x="102641" y="114967"/>
                    </a:cubicBezTo>
                    <a:cubicBezTo>
                      <a:pt x="108039" y="114367"/>
                      <a:pt x="113399" y="113471"/>
                      <a:pt x="118702" y="112300"/>
                    </a:cubicBezTo>
                    <a:cubicBezTo>
                      <a:pt x="124595" y="110966"/>
                      <a:pt x="130772" y="109347"/>
                      <a:pt x="137710" y="107442"/>
                    </a:cubicBezTo>
                    <a:cubicBezTo>
                      <a:pt x="144229" y="105651"/>
                      <a:pt x="150578" y="103327"/>
                      <a:pt x="156717" y="100489"/>
                    </a:cubicBezTo>
                    <a:lnTo>
                      <a:pt x="118702" y="78486"/>
                    </a:lnTo>
                    <a:lnTo>
                      <a:pt x="113760" y="80296"/>
                    </a:lnTo>
                    <a:lnTo>
                      <a:pt x="108533" y="81820"/>
                    </a:lnTo>
                    <a:cubicBezTo>
                      <a:pt x="99029" y="84963"/>
                      <a:pt x="90191" y="87439"/>
                      <a:pt x="82208" y="89249"/>
                    </a:cubicBezTo>
                    <a:cubicBezTo>
                      <a:pt x="74842" y="90954"/>
                      <a:pt x="67334" y="91973"/>
                      <a:pt x="59779" y="92297"/>
                    </a:cubicBezTo>
                    <a:cubicBezTo>
                      <a:pt x="53136" y="92497"/>
                      <a:pt x="46493" y="91859"/>
                      <a:pt x="40011" y="90392"/>
                    </a:cubicBezTo>
                    <a:cubicBezTo>
                      <a:pt x="33586" y="88859"/>
                      <a:pt x="27428" y="86354"/>
                      <a:pt x="21764" y="82963"/>
                    </a:cubicBezTo>
                    <a:cubicBezTo>
                      <a:pt x="15463" y="79724"/>
                      <a:pt x="9998" y="75057"/>
                      <a:pt x="5797" y="69342"/>
                    </a:cubicBezTo>
                    <a:cubicBezTo>
                      <a:pt x="2737" y="65056"/>
                      <a:pt x="1226" y="59845"/>
                      <a:pt x="1521" y="54578"/>
                    </a:cubicBezTo>
                    <a:cubicBezTo>
                      <a:pt x="2091" y="49111"/>
                      <a:pt x="4277" y="43939"/>
                      <a:pt x="7793" y="39719"/>
                    </a:cubicBezTo>
                    <a:cubicBezTo>
                      <a:pt x="12203" y="34252"/>
                      <a:pt x="17430" y="29499"/>
                      <a:pt x="23284" y="25622"/>
                    </a:cubicBezTo>
                    <a:lnTo>
                      <a:pt x="0" y="12763"/>
                    </a:lnTo>
                    <a:lnTo>
                      <a:pt x="13210" y="5144"/>
                    </a:lnTo>
                    <a:lnTo>
                      <a:pt x="35544" y="18002"/>
                    </a:lnTo>
                    <a:cubicBezTo>
                      <a:pt x="46017" y="12821"/>
                      <a:pt x="57004" y="8763"/>
                      <a:pt x="68332" y="5905"/>
                    </a:cubicBezTo>
                    <a:cubicBezTo>
                      <a:pt x="79119" y="3191"/>
                      <a:pt x="90067" y="1219"/>
                      <a:pt x="101120" y="0"/>
                    </a:cubicBezTo>
                    <a:close/>
                    <a:moveTo>
                      <a:pt x="47519" y="62008"/>
                    </a:moveTo>
                    <a:cubicBezTo>
                      <a:pt x="52547" y="64932"/>
                      <a:pt x="58363" y="66199"/>
                      <a:pt x="64151" y="65627"/>
                    </a:cubicBezTo>
                    <a:cubicBezTo>
                      <a:pt x="71887" y="64770"/>
                      <a:pt x="79509" y="63037"/>
                      <a:pt x="86865" y="60484"/>
                    </a:cubicBezTo>
                    <a:lnTo>
                      <a:pt x="51130" y="39814"/>
                    </a:lnTo>
                    <a:cubicBezTo>
                      <a:pt x="38015" y="48387"/>
                      <a:pt x="36808" y="55788"/>
                      <a:pt x="47519" y="62008"/>
                    </a:cubicBezTo>
                    <a:close/>
                    <a:moveTo>
                      <a:pt x="172969" y="72485"/>
                    </a:moveTo>
                    <a:cubicBezTo>
                      <a:pt x="167514" y="69513"/>
                      <a:pt x="161241" y="68409"/>
                      <a:pt x="155102" y="69342"/>
                    </a:cubicBezTo>
                    <a:cubicBezTo>
                      <a:pt x="146663" y="70428"/>
                      <a:pt x="138328" y="72247"/>
                      <a:pt x="130202" y="74771"/>
                    </a:cubicBezTo>
                    <a:lnTo>
                      <a:pt x="165746" y="95345"/>
                    </a:lnTo>
                    <a:cubicBezTo>
                      <a:pt x="180572" y="86106"/>
                      <a:pt x="183328" y="78486"/>
                      <a:pt x="172969" y="72485"/>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6" name="Google Shape;4173;p38">
              <a:extLst>
                <a:ext uri="{FF2B5EF4-FFF2-40B4-BE49-F238E27FC236}">
                  <a16:creationId xmlns:a16="http://schemas.microsoft.com/office/drawing/2014/main" id="{DD57E85F-AA5C-4D3A-90FD-416F97CD654D}"/>
                </a:ext>
              </a:extLst>
            </p:cNvPr>
            <p:cNvGrpSpPr/>
            <p:nvPr/>
          </p:nvGrpSpPr>
          <p:grpSpPr>
            <a:xfrm>
              <a:off x="2181300" y="4477454"/>
              <a:ext cx="746806" cy="516445"/>
              <a:chOff x="3962400" y="5293804"/>
              <a:chExt cx="746806" cy="516445"/>
            </a:xfrm>
          </p:grpSpPr>
          <p:sp>
            <p:nvSpPr>
              <p:cNvPr id="642" name="Google Shape;4174;p38">
                <a:extLst>
                  <a:ext uri="{FF2B5EF4-FFF2-40B4-BE49-F238E27FC236}">
                    <a16:creationId xmlns:a16="http://schemas.microsoft.com/office/drawing/2014/main" id="{09298140-7936-4B53-AA23-DFF0B9D2BB9A}"/>
                  </a:ext>
                </a:extLst>
              </p:cNvPr>
              <p:cNvSpPr/>
              <p:nvPr/>
            </p:nvSpPr>
            <p:spPr>
              <a:xfrm>
                <a:off x="3962400" y="5425630"/>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3" name="Google Shape;4175;p38">
                <a:extLst>
                  <a:ext uri="{FF2B5EF4-FFF2-40B4-BE49-F238E27FC236}">
                    <a16:creationId xmlns:a16="http://schemas.microsoft.com/office/drawing/2014/main" id="{3213DA16-9698-4E25-8ECB-95145490A6C6}"/>
                  </a:ext>
                </a:extLst>
              </p:cNvPr>
              <p:cNvSpPr/>
              <p:nvPr/>
            </p:nvSpPr>
            <p:spPr>
              <a:xfrm>
                <a:off x="4044607" y="5376195"/>
                <a:ext cx="664504" cy="384619"/>
              </a:xfrm>
              <a:custGeom>
                <a:avLst/>
                <a:gdLst/>
                <a:ahLst/>
                <a:cxnLst/>
                <a:rect l="l" t="t" r="r" b="b"/>
                <a:pathLst>
                  <a:path w="664504" h="384619" extrusionOk="0">
                    <a:moveTo>
                      <a:pt x="664505" y="192310"/>
                    </a:moveTo>
                    <a:cubicBezTo>
                      <a:pt x="664505" y="298520"/>
                      <a:pt x="515750" y="384619"/>
                      <a:pt x="332252" y="384619"/>
                    </a:cubicBezTo>
                    <a:cubicBezTo>
                      <a:pt x="148754" y="384619"/>
                      <a:pt x="0" y="298520"/>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4" name="Google Shape;4176;p38">
                <a:extLst>
                  <a:ext uri="{FF2B5EF4-FFF2-40B4-BE49-F238E27FC236}">
                    <a16:creationId xmlns:a16="http://schemas.microsoft.com/office/drawing/2014/main" id="{4CD80396-3B9A-4322-908F-6F34744AAF8C}"/>
                  </a:ext>
                </a:extLst>
              </p:cNvPr>
              <p:cNvSpPr/>
              <p:nvPr/>
            </p:nvSpPr>
            <p:spPr>
              <a:xfrm>
                <a:off x="4044702" y="5483828"/>
                <a:ext cx="65671" cy="87629"/>
              </a:xfrm>
              <a:custGeom>
                <a:avLst/>
                <a:gdLst/>
                <a:ahLst/>
                <a:cxnLst/>
                <a:rect l="l" t="t" r="r" b="b"/>
                <a:pathLst>
                  <a:path w="65671" h="87629"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5" name="Google Shape;4177;p38">
                <a:extLst>
                  <a:ext uri="{FF2B5EF4-FFF2-40B4-BE49-F238E27FC236}">
                    <a16:creationId xmlns:a16="http://schemas.microsoft.com/office/drawing/2014/main" id="{15FEB764-EC7E-4B4C-A831-EC035F20AF66}"/>
                  </a:ext>
                </a:extLst>
              </p:cNvPr>
              <p:cNvSpPr/>
              <p:nvPr/>
            </p:nvSpPr>
            <p:spPr>
              <a:xfrm>
                <a:off x="4659217" y="5486114"/>
                <a:ext cx="49989" cy="118109"/>
              </a:xfrm>
              <a:custGeom>
                <a:avLst/>
                <a:gdLst/>
                <a:ahLst/>
                <a:cxnLst/>
                <a:rect l="l" t="t" r="r" b="b"/>
                <a:pathLst>
                  <a:path w="49989" h="118109" extrusionOk="0">
                    <a:moveTo>
                      <a:pt x="49990" y="0"/>
                    </a:moveTo>
                    <a:lnTo>
                      <a:pt x="49990" y="82391"/>
                    </a:lnTo>
                    <a:lnTo>
                      <a:pt x="16442" y="118110"/>
                    </a:lnTo>
                    <a:lnTo>
                      <a:pt x="0" y="23813"/>
                    </a:lnTo>
                    <a:lnTo>
                      <a:pt x="4999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6" name="Google Shape;4178;p38">
                <a:extLst>
                  <a:ext uri="{FF2B5EF4-FFF2-40B4-BE49-F238E27FC236}">
                    <a16:creationId xmlns:a16="http://schemas.microsoft.com/office/drawing/2014/main" id="{E391F19D-5AA5-46E6-BEF7-16A841B0CE64}"/>
                  </a:ext>
                </a:extLst>
              </p:cNvPr>
              <p:cNvSpPr/>
              <p:nvPr/>
            </p:nvSpPr>
            <p:spPr>
              <a:xfrm>
                <a:off x="4044607" y="5293804"/>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7" name="Google Shape;4179;p38">
                <a:extLst>
                  <a:ext uri="{FF2B5EF4-FFF2-40B4-BE49-F238E27FC236}">
                    <a16:creationId xmlns:a16="http://schemas.microsoft.com/office/drawing/2014/main" id="{D333D67D-0470-4558-BD22-BD6CCC20833F}"/>
                  </a:ext>
                </a:extLst>
              </p:cNvPr>
              <p:cNvSpPr/>
              <p:nvPr/>
            </p:nvSpPr>
            <p:spPr>
              <a:xfrm>
                <a:off x="4139107" y="5346215"/>
                <a:ext cx="475657" cy="275248"/>
              </a:xfrm>
              <a:custGeom>
                <a:avLst/>
                <a:gdLst/>
                <a:ahLst/>
                <a:cxnLst/>
                <a:rect l="l" t="t" r="r" b="b"/>
                <a:pathLst>
                  <a:path w="475657" h="275248" extrusionOk="0">
                    <a:moveTo>
                      <a:pt x="475252" y="145899"/>
                    </a:moveTo>
                    <a:cubicBezTo>
                      <a:pt x="471926" y="178284"/>
                      <a:pt x="448831" y="210193"/>
                      <a:pt x="406064" y="234958"/>
                    </a:cubicBezTo>
                    <a:cubicBezTo>
                      <a:pt x="313117" y="288679"/>
                      <a:pt x="162482" y="288679"/>
                      <a:pt x="69630" y="234958"/>
                    </a:cubicBezTo>
                    <a:cubicBezTo>
                      <a:pt x="26768" y="210193"/>
                      <a:pt x="3769" y="178284"/>
                      <a:pt x="443" y="145899"/>
                    </a:cubicBezTo>
                    <a:cubicBezTo>
                      <a:pt x="-3549" y="107799"/>
                      <a:pt x="19450" y="69223"/>
                      <a:pt x="69630" y="40362"/>
                    </a:cubicBezTo>
                    <a:cubicBezTo>
                      <a:pt x="162482" y="-13454"/>
                      <a:pt x="313117" y="-13454"/>
                      <a:pt x="406064" y="40362"/>
                    </a:cubicBezTo>
                    <a:cubicBezTo>
                      <a:pt x="456149" y="69223"/>
                      <a:pt x="479053" y="107990"/>
                      <a:pt x="475252"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8" name="Google Shape;4180;p38">
                <a:extLst>
                  <a:ext uri="{FF2B5EF4-FFF2-40B4-BE49-F238E27FC236}">
                    <a16:creationId xmlns:a16="http://schemas.microsoft.com/office/drawing/2014/main" id="{57D6BC91-6D4B-4E5E-8159-F9187F294101}"/>
                  </a:ext>
                </a:extLst>
              </p:cNvPr>
              <p:cNvSpPr/>
              <p:nvPr/>
            </p:nvSpPr>
            <p:spPr>
              <a:xfrm>
                <a:off x="4139550" y="5362694"/>
                <a:ext cx="474809" cy="258770"/>
              </a:xfrm>
              <a:custGeom>
                <a:avLst/>
                <a:gdLst/>
                <a:ahLst/>
                <a:cxnLst/>
                <a:rect l="l" t="t" r="r" b="b"/>
                <a:pathLst>
                  <a:path w="474809" h="258770" extrusionOk="0">
                    <a:moveTo>
                      <a:pt x="474809" y="129421"/>
                    </a:moveTo>
                    <a:cubicBezTo>
                      <a:pt x="471483" y="161806"/>
                      <a:pt x="448389" y="193715"/>
                      <a:pt x="405622" y="218480"/>
                    </a:cubicBezTo>
                    <a:cubicBezTo>
                      <a:pt x="312675" y="272201"/>
                      <a:pt x="162040" y="272201"/>
                      <a:pt x="69188" y="218480"/>
                    </a:cubicBezTo>
                    <a:cubicBezTo>
                      <a:pt x="26325" y="193715"/>
                      <a:pt x="3326" y="161806"/>
                      <a:pt x="0" y="129421"/>
                    </a:cubicBezTo>
                    <a:cubicBezTo>
                      <a:pt x="3326" y="97036"/>
                      <a:pt x="26325" y="65127"/>
                      <a:pt x="69188" y="40362"/>
                    </a:cubicBezTo>
                    <a:cubicBezTo>
                      <a:pt x="162040" y="-13454"/>
                      <a:pt x="312675" y="-13454"/>
                      <a:pt x="405622" y="40362"/>
                    </a:cubicBezTo>
                    <a:cubicBezTo>
                      <a:pt x="448389" y="65127"/>
                      <a:pt x="471483" y="97036"/>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9" name="Google Shape;4181;p38">
                <a:extLst>
                  <a:ext uri="{FF2B5EF4-FFF2-40B4-BE49-F238E27FC236}">
                    <a16:creationId xmlns:a16="http://schemas.microsoft.com/office/drawing/2014/main" id="{22C02213-9594-45A6-9A87-A32FC34FE9BE}"/>
                  </a:ext>
                </a:extLst>
              </p:cNvPr>
              <p:cNvSpPr/>
              <p:nvPr/>
            </p:nvSpPr>
            <p:spPr>
              <a:xfrm>
                <a:off x="4261389" y="5424963"/>
                <a:ext cx="221102" cy="138970"/>
              </a:xfrm>
              <a:custGeom>
                <a:avLst/>
                <a:gdLst/>
                <a:ahLst/>
                <a:cxnLst/>
                <a:rect l="l" t="t" r="r" b="b"/>
                <a:pathLst>
                  <a:path w="221102" h="138970" extrusionOk="0">
                    <a:moveTo>
                      <a:pt x="112050" y="22098"/>
                    </a:moveTo>
                    <a:cubicBezTo>
                      <a:pt x="109122" y="22060"/>
                      <a:pt x="106194" y="22279"/>
                      <a:pt x="103306" y="22765"/>
                    </a:cubicBezTo>
                    <a:cubicBezTo>
                      <a:pt x="99410" y="23336"/>
                      <a:pt x="95038" y="24098"/>
                      <a:pt x="90191" y="25146"/>
                    </a:cubicBezTo>
                    <a:cubicBezTo>
                      <a:pt x="85344" y="26194"/>
                      <a:pt x="80687" y="27432"/>
                      <a:pt x="75080" y="29051"/>
                    </a:cubicBezTo>
                    <a:cubicBezTo>
                      <a:pt x="69967" y="30566"/>
                      <a:pt x="64977" y="32480"/>
                      <a:pt x="60159" y="34766"/>
                    </a:cubicBezTo>
                    <a:lnTo>
                      <a:pt x="98174" y="56864"/>
                    </a:lnTo>
                    <a:lnTo>
                      <a:pt x="105017" y="54388"/>
                    </a:lnTo>
                    <a:cubicBezTo>
                      <a:pt x="114521" y="51149"/>
                      <a:pt x="124024" y="48387"/>
                      <a:pt x="132483" y="46196"/>
                    </a:cubicBezTo>
                    <a:cubicBezTo>
                      <a:pt x="140574" y="44120"/>
                      <a:pt x="148851" y="42844"/>
                      <a:pt x="157193" y="42386"/>
                    </a:cubicBezTo>
                    <a:cubicBezTo>
                      <a:pt x="164798" y="41881"/>
                      <a:pt x="172437" y="42386"/>
                      <a:pt x="179907" y="43910"/>
                    </a:cubicBezTo>
                    <a:cubicBezTo>
                      <a:pt x="187570" y="45539"/>
                      <a:pt x="194919" y="48406"/>
                      <a:pt x="201670" y="52388"/>
                    </a:cubicBezTo>
                    <a:cubicBezTo>
                      <a:pt x="208292" y="55731"/>
                      <a:pt x="213951" y="60713"/>
                      <a:pt x="218112" y="66866"/>
                    </a:cubicBezTo>
                    <a:cubicBezTo>
                      <a:pt x="220891" y="71323"/>
                      <a:pt x="221780" y="76705"/>
                      <a:pt x="220583" y="81820"/>
                    </a:cubicBezTo>
                    <a:cubicBezTo>
                      <a:pt x="218785" y="87506"/>
                      <a:pt x="215504" y="92602"/>
                      <a:pt x="211079" y="96584"/>
                    </a:cubicBezTo>
                    <a:cubicBezTo>
                      <a:pt x="205885" y="101898"/>
                      <a:pt x="200041" y="106547"/>
                      <a:pt x="193687" y="110395"/>
                    </a:cubicBezTo>
                    <a:lnTo>
                      <a:pt x="217922" y="124492"/>
                    </a:lnTo>
                    <a:lnTo>
                      <a:pt x="204712" y="132112"/>
                    </a:lnTo>
                    <a:lnTo>
                      <a:pt x="180952" y="117634"/>
                    </a:lnTo>
                    <a:cubicBezTo>
                      <a:pt x="169319" y="123463"/>
                      <a:pt x="157122" y="128092"/>
                      <a:pt x="144553" y="131445"/>
                    </a:cubicBezTo>
                    <a:cubicBezTo>
                      <a:pt x="131396" y="135112"/>
                      <a:pt x="117944" y="137636"/>
                      <a:pt x="104352" y="138970"/>
                    </a:cubicBezTo>
                    <a:lnTo>
                      <a:pt x="91521" y="116015"/>
                    </a:lnTo>
                    <a:cubicBezTo>
                      <a:pt x="95114" y="115919"/>
                      <a:pt x="98699" y="115634"/>
                      <a:pt x="102261" y="115158"/>
                    </a:cubicBezTo>
                    <a:cubicBezTo>
                      <a:pt x="107627" y="114510"/>
                      <a:pt x="112956" y="113586"/>
                      <a:pt x="118227" y="112395"/>
                    </a:cubicBezTo>
                    <a:cubicBezTo>
                      <a:pt x="124119" y="111157"/>
                      <a:pt x="130392" y="109538"/>
                      <a:pt x="137235" y="107633"/>
                    </a:cubicBezTo>
                    <a:cubicBezTo>
                      <a:pt x="143743" y="105823"/>
                      <a:pt x="150098" y="103489"/>
                      <a:pt x="156242" y="100679"/>
                    </a:cubicBezTo>
                    <a:lnTo>
                      <a:pt x="118227" y="78677"/>
                    </a:lnTo>
                    <a:cubicBezTo>
                      <a:pt x="116611" y="79248"/>
                      <a:pt x="114996" y="79915"/>
                      <a:pt x="113285" y="80391"/>
                    </a:cubicBezTo>
                    <a:lnTo>
                      <a:pt x="108058" y="82010"/>
                    </a:lnTo>
                    <a:cubicBezTo>
                      <a:pt x="98554" y="85154"/>
                      <a:pt x="89716" y="87630"/>
                      <a:pt x="81828" y="89440"/>
                    </a:cubicBezTo>
                    <a:cubicBezTo>
                      <a:pt x="74465" y="91154"/>
                      <a:pt x="66953" y="92145"/>
                      <a:pt x="59399" y="92393"/>
                    </a:cubicBezTo>
                    <a:cubicBezTo>
                      <a:pt x="52758" y="92678"/>
                      <a:pt x="46110" y="92069"/>
                      <a:pt x="39631" y="90583"/>
                    </a:cubicBezTo>
                    <a:cubicBezTo>
                      <a:pt x="33176" y="89059"/>
                      <a:pt x="26991" y="86554"/>
                      <a:pt x="21288" y="83153"/>
                    </a:cubicBezTo>
                    <a:cubicBezTo>
                      <a:pt x="14928" y="79924"/>
                      <a:pt x="9398" y="75257"/>
                      <a:pt x="5132" y="69533"/>
                    </a:cubicBezTo>
                    <a:cubicBezTo>
                      <a:pt x="2001" y="65275"/>
                      <a:pt x="454" y="60055"/>
                      <a:pt x="760" y="54769"/>
                    </a:cubicBezTo>
                    <a:cubicBezTo>
                      <a:pt x="1328" y="49273"/>
                      <a:pt x="3511" y="44063"/>
                      <a:pt x="7033" y="39815"/>
                    </a:cubicBezTo>
                    <a:cubicBezTo>
                      <a:pt x="11446" y="34376"/>
                      <a:pt x="16672" y="29651"/>
                      <a:pt x="22524" y="25813"/>
                    </a:cubicBezTo>
                    <a:lnTo>
                      <a:pt x="0" y="12764"/>
                    </a:lnTo>
                    <a:lnTo>
                      <a:pt x="13305" y="5048"/>
                    </a:lnTo>
                    <a:lnTo>
                      <a:pt x="35544" y="18002"/>
                    </a:lnTo>
                    <a:cubicBezTo>
                      <a:pt x="45998" y="12783"/>
                      <a:pt x="56994" y="8725"/>
                      <a:pt x="68332" y="5906"/>
                    </a:cubicBezTo>
                    <a:cubicBezTo>
                      <a:pt x="79137" y="3143"/>
                      <a:pt x="90126" y="1172"/>
                      <a:pt x="101215" y="0"/>
                    </a:cubicBezTo>
                    <a:close/>
                    <a:moveTo>
                      <a:pt x="47139" y="62198"/>
                    </a:moveTo>
                    <a:cubicBezTo>
                      <a:pt x="52133" y="65122"/>
                      <a:pt x="57921" y="66389"/>
                      <a:pt x="63675" y="65818"/>
                    </a:cubicBezTo>
                    <a:cubicBezTo>
                      <a:pt x="71401" y="64875"/>
                      <a:pt x="79011" y="63151"/>
                      <a:pt x="86389" y="60674"/>
                    </a:cubicBezTo>
                    <a:lnTo>
                      <a:pt x="50655" y="40005"/>
                    </a:lnTo>
                    <a:cubicBezTo>
                      <a:pt x="37540" y="48578"/>
                      <a:pt x="36368" y="55979"/>
                      <a:pt x="47139" y="62198"/>
                    </a:cubicBezTo>
                    <a:close/>
                    <a:moveTo>
                      <a:pt x="172589" y="72676"/>
                    </a:moveTo>
                    <a:cubicBezTo>
                      <a:pt x="167122" y="69742"/>
                      <a:pt x="160859" y="68637"/>
                      <a:pt x="154722" y="69533"/>
                    </a:cubicBezTo>
                    <a:cubicBezTo>
                      <a:pt x="146250" y="70618"/>
                      <a:pt x="137887" y="72438"/>
                      <a:pt x="129727" y="74962"/>
                    </a:cubicBezTo>
                    <a:lnTo>
                      <a:pt x="165271" y="95536"/>
                    </a:lnTo>
                    <a:cubicBezTo>
                      <a:pt x="180477" y="86296"/>
                      <a:pt x="182853" y="78677"/>
                      <a:pt x="172589" y="7267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0" name="Google Shape;4182;p38">
                <a:extLst>
                  <a:ext uri="{FF2B5EF4-FFF2-40B4-BE49-F238E27FC236}">
                    <a16:creationId xmlns:a16="http://schemas.microsoft.com/office/drawing/2014/main" id="{650C6D0E-4A69-4398-9350-F41A70EB4F3C}"/>
                  </a:ext>
                </a:extLst>
              </p:cNvPr>
              <p:cNvSpPr/>
              <p:nvPr/>
            </p:nvSpPr>
            <p:spPr>
              <a:xfrm>
                <a:off x="4352910" y="5528024"/>
                <a:ext cx="14540" cy="19050"/>
              </a:xfrm>
              <a:custGeom>
                <a:avLst/>
                <a:gdLst/>
                <a:ahLst/>
                <a:cxnLst/>
                <a:rect l="l" t="t" r="r" b="b"/>
                <a:pathLst>
                  <a:path w="14540" h="19050" extrusionOk="0">
                    <a:moveTo>
                      <a:pt x="0" y="12954"/>
                    </a:moveTo>
                    <a:cubicBezTo>
                      <a:pt x="0" y="12002"/>
                      <a:pt x="0" y="0"/>
                      <a:pt x="0" y="0"/>
                    </a:cubicBezTo>
                    <a:lnTo>
                      <a:pt x="14541" y="9525"/>
                    </a:lnTo>
                    <a:lnTo>
                      <a:pt x="8268"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1" name="Google Shape;4183;p38">
                <a:extLst>
                  <a:ext uri="{FF2B5EF4-FFF2-40B4-BE49-F238E27FC236}">
                    <a16:creationId xmlns:a16="http://schemas.microsoft.com/office/drawing/2014/main" id="{C2097AA6-FA3E-49B7-99DB-D1B2696DB5DB}"/>
                  </a:ext>
                </a:extLst>
              </p:cNvPr>
              <p:cNvSpPr/>
              <p:nvPr/>
            </p:nvSpPr>
            <p:spPr>
              <a:xfrm>
                <a:off x="4448518" y="5536215"/>
                <a:ext cx="31552" cy="14858"/>
              </a:xfrm>
              <a:custGeom>
                <a:avLst/>
                <a:gdLst/>
                <a:ahLst/>
                <a:cxnLst/>
                <a:rect l="l" t="t" r="r" b="b"/>
                <a:pathLst>
                  <a:path w="31552" h="14858" extrusionOk="0">
                    <a:moveTo>
                      <a:pt x="31553" y="12954"/>
                    </a:moveTo>
                    <a:lnTo>
                      <a:pt x="31553" y="0"/>
                    </a:lnTo>
                    <a:lnTo>
                      <a:pt x="0" y="2476"/>
                    </a:lnTo>
                    <a:lnTo>
                      <a:pt x="18152" y="14859"/>
                    </a:lnTo>
                    <a:lnTo>
                      <a:pt x="31553"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2" name="Google Shape;4184;p38">
                <a:extLst>
                  <a:ext uri="{FF2B5EF4-FFF2-40B4-BE49-F238E27FC236}">
                    <a16:creationId xmlns:a16="http://schemas.microsoft.com/office/drawing/2014/main" id="{070690F9-B88B-4BF1-A5B1-2D977A49F0BA}"/>
                  </a:ext>
                </a:extLst>
              </p:cNvPr>
              <p:cNvSpPr/>
              <p:nvPr/>
            </p:nvSpPr>
            <p:spPr>
              <a:xfrm>
                <a:off x="4459162" y="5488685"/>
                <a:ext cx="23664" cy="13049"/>
              </a:xfrm>
              <a:custGeom>
                <a:avLst/>
                <a:gdLst/>
                <a:ahLst/>
                <a:cxnLst/>
                <a:rect l="l" t="t" r="r" b="b"/>
                <a:pathLst>
                  <a:path w="23664" h="13049" extrusionOk="0">
                    <a:moveTo>
                      <a:pt x="23664" y="13049"/>
                    </a:moveTo>
                    <a:lnTo>
                      <a:pt x="23664" y="0"/>
                    </a:lnTo>
                    <a:lnTo>
                      <a:pt x="0" y="8573"/>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3" name="Google Shape;4185;p38">
                <a:extLst>
                  <a:ext uri="{FF2B5EF4-FFF2-40B4-BE49-F238E27FC236}">
                    <a16:creationId xmlns:a16="http://schemas.microsoft.com/office/drawing/2014/main" id="{63C058F5-0A23-4B57-9CF1-B259F20C07DE}"/>
                  </a:ext>
                </a:extLst>
              </p:cNvPr>
              <p:cNvSpPr/>
              <p:nvPr/>
            </p:nvSpPr>
            <p:spPr>
              <a:xfrm>
                <a:off x="4384748" y="5493543"/>
                <a:ext cx="35639" cy="24669"/>
              </a:xfrm>
              <a:custGeom>
                <a:avLst/>
                <a:gdLst/>
                <a:ahLst/>
                <a:cxnLst/>
                <a:rect l="l" t="t" r="r" b="b"/>
                <a:pathLst>
                  <a:path w="35639" h="24669" extrusionOk="0">
                    <a:moveTo>
                      <a:pt x="0" y="7525"/>
                    </a:moveTo>
                    <a:lnTo>
                      <a:pt x="7888" y="0"/>
                    </a:lnTo>
                    <a:lnTo>
                      <a:pt x="35639" y="19050"/>
                    </a:lnTo>
                    <a:lnTo>
                      <a:pt x="33929" y="24670"/>
                    </a:lnTo>
                    <a:cubicBezTo>
                      <a:pt x="33929" y="24670"/>
                      <a:pt x="13210" y="15907"/>
                      <a:pt x="12545" y="15145"/>
                    </a:cubicBezTo>
                    <a:cubicBezTo>
                      <a:pt x="11880" y="14383"/>
                      <a:pt x="0" y="7525"/>
                      <a:pt x="0" y="752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4" name="Google Shape;4186;p38">
                <a:extLst>
                  <a:ext uri="{FF2B5EF4-FFF2-40B4-BE49-F238E27FC236}">
                    <a16:creationId xmlns:a16="http://schemas.microsoft.com/office/drawing/2014/main" id="{BC58AEB7-401F-4F97-8C53-A2B4D6D3C448}"/>
                  </a:ext>
                </a:extLst>
              </p:cNvPr>
              <p:cNvSpPr/>
              <p:nvPr/>
            </p:nvSpPr>
            <p:spPr>
              <a:xfrm>
                <a:off x="4312139" y="5452109"/>
                <a:ext cx="44382" cy="29241"/>
              </a:xfrm>
              <a:custGeom>
                <a:avLst/>
                <a:gdLst/>
                <a:ahLst/>
                <a:cxnLst/>
                <a:rect l="l" t="t" r="r" b="b"/>
                <a:pathLst>
                  <a:path w="44382" h="29241" extrusionOk="0">
                    <a:moveTo>
                      <a:pt x="0" y="8287"/>
                    </a:moveTo>
                    <a:lnTo>
                      <a:pt x="36875" y="29242"/>
                    </a:lnTo>
                    <a:lnTo>
                      <a:pt x="44383" y="23717"/>
                    </a:lnTo>
                    <a:cubicBezTo>
                      <a:pt x="44383" y="23717"/>
                      <a:pt x="39726" y="18383"/>
                      <a:pt x="39441" y="17907"/>
                    </a:cubicBezTo>
                    <a:cubicBezTo>
                      <a:pt x="36140" y="14135"/>
                      <a:pt x="32258" y="10925"/>
                      <a:pt x="27941" y="8382"/>
                    </a:cubicBezTo>
                    <a:cubicBezTo>
                      <a:pt x="25185" y="7811"/>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5" name="Google Shape;4187;p38">
                <a:extLst>
                  <a:ext uri="{FF2B5EF4-FFF2-40B4-BE49-F238E27FC236}">
                    <a16:creationId xmlns:a16="http://schemas.microsoft.com/office/drawing/2014/main" id="{7228E597-3EB2-44E5-85A8-5B9E4791F891}"/>
                  </a:ext>
                </a:extLst>
              </p:cNvPr>
              <p:cNvSpPr/>
              <p:nvPr/>
            </p:nvSpPr>
            <p:spPr>
              <a:xfrm>
                <a:off x="4352910" y="5428583"/>
                <a:ext cx="20528" cy="18478"/>
              </a:xfrm>
              <a:custGeom>
                <a:avLst/>
                <a:gdLst/>
                <a:ahLst/>
                <a:cxnLst/>
                <a:rect l="l" t="t" r="r" b="b"/>
                <a:pathLst>
                  <a:path w="20528" h="18478" extrusionOk="0">
                    <a:moveTo>
                      <a:pt x="20528" y="18479"/>
                    </a:moveTo>
                    <a:lnTo>
                      <a:pt x="20528" y="5525"/>
                    </a:lnTo>
                    <a:lnTo>
                      <a:pt x="3611" y="0"/>
                    </a:lnTo>
                    <a:lnTo>
                      <a:pt x="0" y="10192"/>
                    </a:lnTo>
                    <a:lnTo>
                      <a:pt x="855" y="14764"/>
                    </a:lnTo>
                    <a:lnTo>
                      <a:pt x="20528" y="18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6" name="Google Shape;4188;p38">
                <a:extLst>
                  <a:ext uri="{FF2B5EF4-FFF2-40B4-BE49-F238E27FC236}">
                    <a16:creationId xmlns:a16="http://schemas.microsoft.com/office/drawing/2014/main" id="{0F9B8221-756A-49ED-84B6-2D9459759D22}"/>
                  </a:ext>
                </a:extLst>
              </p:cNvPr>
              <p:cNvSpPr/>
              <p:nvPr/>
            </p:nvSpPr>
            <p:spPr>
              <a:xfrm>
                <a:off x="4261008" y="5424773"/>
                <a:ext cx="19672" cy="14668"/>
              </a:xfrm>
              <a:custGeom>
                <a:avLst/>
                <a:gdLst/>
                <a:ahLst/>
                <a:cxnLst/>
                <a:rect l="l" t="t" r="r" b="b"/>
                <a:pathLst>
                  <a:path w="19672" h="14668" extrusionOk="0">
                    <a:moveTo>
                      <a:pt x="0" y="12954"/>
                    </a:moveTo>
                    <a:lnTo>
                      <a:pt x="0" y="0"/>
                    </a:lnTo>
                    <a:lnTo>
                      <a:pt x="19673" y="2096"/>
                    </a:lnTo>
                    <a:lnTo>
                      <a:pt x="13305" y="14669"/>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7" name="Google Shape;4189;p38">
                <a:extLst>
                  <a:ext uri="{FF2B5EF4-FFF2-40B4-BE49-F238E27FC236}">
                    <a16:creationId xmlns:a16="http://schemas.microsoft.com/office/drawing/2014/main" id="{8C5861D7-A61E-4041-94EE-BC268A489417}"/>
                  </a:ext>
                </a:extLst>
              </p:cNvPr>
              <p:cNvSpPr/>
              <p:nvPr/>
            </p:nvSpPr>
            <p:spPr>
              <a:xfrm>
                <a:off x="4261769" y="5468111"/>
                <a:ext cx="22428" cy="22764"/>
              </a:xfrm>
              <a:custGeom>
                <a:avLst/>
                <a:gdLst/>
                <a:ahLst/>
                <a:cxnLst/>
                <a:rect l="l" t="t" r="r" b="b"/>
                <a:pathLst>
                  <a:path w="22428" h="22764" extrusionOk="0">
                    <a:moveTo>
                      <a:pt x="0" y="13430"/>
                    </a:moveTo>
                    <a:lnTo>
                      <a:pt x="0" y="0"/>
                    </a:lnTo>
                    <a:lnTo>
                      <a:pt x="22429" y="0"/>
                    </a:lnTo>
                    <a:lnTo>
                      <a:pt x="17012" y="12002"/>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8" name="Google Shape;4190;p38">
                <a:extLst>
                  <a:ext uri="{FF2B5EF4-FFF2-40B4-BE49-F238E27FC236}">
                    <a16:creationId xmlns:a16="http://schemas.microsoft.com/office/drawing/2014/main" id="{3A522BB6-565C-4B36-838F-3489BD94D842}"/>
                  </a:ext>
                </a:extLst>
              </p:cNvPr>
              <p:cNvSpPr/>
              <p:nvPr/>
            </p:nvSpPr>
            <p:spPr>
              <a:xfrm>
                <a:off x="4261389" y="5412009"/>
                <a:ext cx="221197" cy="139065"/>
              </a:xfrm>
              <a:custGeom>
                <a:avLst/>
                <a:gdLst/>
                <a:ahLst/>
                <a:cxnLst/>
                <a:rect l="l" t="t" r="r" b="b"/>
                <a:pathLst>
                  <a:path w="221197" h="139065" extrusionOk="0">
                    <a:moveTo>
                      <a:pt x="112050" y="22098"/>
                    </a:moveTo>
                    <a:cubicBezTo>
                      <a:pt x="109119" y="22098"/>
                      <a:pt x="106193" y="22355"/>
                      <a:pt x="103306" y="22860"/>
                    </a:cubicBezTo>
                    <a:cubicBezTo>
                      <a:pt x="99441" y="23431"/>
                      <a:pt x="95069" y="24194"/>
                      <a:pt x="90191" y="25146"/>
                    </a:cubicBezTo>
                    <a:cubicBezTo>
                      <a:pt x="85344" y="26194"/>
                      <a:pt x="80687" y="27527"/>
                      <a:pt x="75080" y="29051"/>
                    </a:cubicBezTo>
                    <a:cubicBezTo>
                      <a:pt x="69981" y="30613"/>
                      <a:pt x="64995" y="32518"/>
                      <a:pt x="60159" y="34766"/>
                    </a:cubicBezTo>
                    <a:lnTo>
                      <a:pt x="98174" y="56864"/>
                    </a:lnTo>
                    <a:lnTo>
                      <a:pt x="105017" y="54483"/>
                    </a:lnTo>
                    <a:cubicBezTo>
                      <a:pt x="114521" y="51245"/>
                      <a:pt x="124024" y="48482"/>
                      <a:pt x="132483" y="46196"/>
                    </a:cubicBezTo>
                    <a:cubicBezTo>
                      <a:pt x="140606" y="44063"/>
                      <a:pt x="148910" y="42691"/>
                      <a:pt x="157288" y="42100"/>
                    </a:cubicBezTo>
                    <a:cubicBezTo>
                      <a:pt x="164893" y="41643"/>
                      <a:pt x="172525" y="42158"/>
                      <a:pt x="180002" y="43624"/>
                    </a:cubicBezTo>
                    <a:cubicBezTo>
                      <a:pt x="187668" y="45291"/>
                      <a:pt x="195018" y="48187"/>
                      <a:pt x="201765" y="52197"/>
                    </a:cubicBezTo>
                    <a:cubicBezTo>
                      <a:pt x="208387" y="55540"/>
                      <a:pt x="214046" y="60522"/>
                      <a:pt x="218207" y="66675"/>
                    </a:cubicBezTo>
                    <a:cubicBezTo>
                      <a:pt x="220986" y="71133"/>
                      <a:pt x="221875" y="76514"/>
                      <a:pt x="220678" y="81629"/>
                    </a:cubicBezTo>
                    <a:cubicBezTo>
                      <a:pt x="218855" y="87297"/>
                      <a:pt x="215578" y="92393"/>
                      <a:pt x="211174" y="96393"/>
                    </a:cubicBezTo>
                    <a:cubicBezTo>
                      <a:pt x="205956" y="101689"/>
                      <a:pt x="200116" y="106318"/>
                      <a:pt x="193782" y="110204"/>
                    </a:cubicBezTo>
                    <a:lnTo>
                      <a:pt x="218017" y="124206"/>
                    </a:lnTo>
                    <a:lnTo>
                      <a:pt x="204807" y="131921"/>
                    </a:lnTo>
                    <a:lnTo>
                      <a:pt x="180287" y="117729"/>
                    </a:lnTo>
                    <a:cubicBezTo>
                      <a:pt x="168831" y="123434"/>
                      <a:pt x="156868" y="128064"/>
                      <a:pt x="144553" y="131540"/>
                    </a:cubicBezTo>
                    <a:cubicBezTo>
                      <a:pt x="131385" y="135169"/>
                      <a:pt x="117937" y="137684"/>
                      <a:pt x="104352" y="139065"/>
                    </a:cubicBezTo>
                    <a:lnTo>
                      <a:pt x="91521" y="116014"/>
                    </a:lnTo>
                    <a:cubicBezTo>
                      <a:pt x="95113" y="115967"/>
                      <a:pt x="98698" y="115710"/>
                      <a:pt x="102261" y="115253"/>
                    </a:cubicBezTo>
                    <a:cubicBezTo>
                      <a:pt x="107013" y="114681"/>
                      <a:pt x="112335" y="113729"/>
                      <a:pt x="118227" y="112490"/>
                    </a:cubicBezTo>
                    <a:cubicBezTo>
                      <a:pt x="124119" y="111252"/>
                      <a:pt x="130392" y="109633"/>
                      <a:pt x="137235" y="107728"/>
                    </a:cubicBezTo>
                    <a:cubicBezTo>
                      <a:pt x="143731" y="105842"/>
                      <a:pt x="150083" y="103479"/>
                      <a:pt x="156242" y="100679"/>
                    </a:cubicBezTo>
                    <a:lnTo>
                      <a:pt x="118227" y="78772"/>
                    </a:lnTo>
                    <a:lnTo>
                      <a:pt x="113285" y="80486"/>
                    </a:lnTo>
                    <a:lnTo>
                      <a:pt x="108058" y="82105"/>
                    </a:lnTo>
                    <a:cubicBezTo>
                      <a:pt x="99447" y="85001"/>
                      <a:pt x="90692" y="87449"/>
                      <a:pt x="81828" y="89440"/>
                    </a:cubicBezTo>
                    <a:cubicBezTo>
                      <a:pt x="74467" y="91183"/>
                      <a:pt x="66956" y="92202"/>
                      <a:pt x="59399" y="92488"/>
                    </a:cubicBezTo>
                    <a:cubicBezTo>
                      <a:pt x="52754" y="92745"/>
                      <a:pt x="46105" y="92107"/>
                      <a:pt x="39631" y="90583"/>
                    </a:cubicBezTo>
                    <a:cubicBezTo>
                      <a:pt x="33193" y="89049"/>
                      <a:pt x="27013" y="86573"/>
                      <a:pt x="21288" y="83248"/>
                    </a:cubicBezTo>
                    <a:cubicBezTo>
                      <a:pt x="14922" y="79981"/>
                      <a:pt x="9393" y="75286"/>
                      <a:pt x="5132" y="69532"/>
                    </a:cubicBezTo>
                    <a:cubicBezTo>
                      <a:pt x="2001" y="65275"/>
                      <a:pt x="454" y="60055"/>
                      <a:pt x="760" y="54769"/>
                    </a:cubicBezTo>
                    <a:cubicBezTo>
                      <a:pt x="1351" y="49311"/>
                      <a:pt x="3533" y="44139"/>
                      <a:pt x="7033" y="39910"/>
                    </a:cubicBezTo>
                    <a:cubicBezTo>
                      <a:pt x="11467" y="34462"/>
                      <a:pt x="16689" y="29708"/>
                      <a:pt x="22524" y="25813"/>
                    </a:cubicBezTo>
                    <a:lnTo>
                      <a:pt x="0" y="12763"/>
                    </a:lnTo>
                    <a:lnTo>
                      <a:pt x="13305" y="5144"/>
                    </a:lnTo>
                    <a:lnTo>
                      <a:pt x="35544" y="18002"/>
                    </a:lnTo>
                    <a:cubicBezTo>
                      <a:pt x="46019" y="12849"/>
                      <a:pt x="57010" y="8830"/>
                      <a:pt x="68332" y="6001"/>
                    </a:cubicBezTo>
                    <a:cubicBezTo>
                      <a:pt x="79145" y="3258"/>
                      <a:pt x="90131" y="1248"/>
                      <a:pt x="101215" y="0"/>
                    </a:cubicBezTo>
                    <a:close/>
                    <a:moveTo>
                      <a:pt x="47139" y="62294"/>
                    </a:moveTo>
                    <a:cubicBezTo>
                      <a:pt x="52142" y="65189"/>
                      <a:pt x="57930" y="66418"/>
                      <a:pt x="63675" y="65818"/>
                    </a:cubicBezTo>
                    <a:cubicBezTo>
                      <a:pt x="71416" y="64970"/>
                      <a:pt x="79036" y="63246"/>
                      <a:pt x="86389" y="60674"/>
                    </a:cubicBezTo>
                    <a:lnTo>
                      <a:pt x="50655" y="40005"/>
                    </a:lnTo>
                    <a:cubicBezTo>
                      <a:pt x="37540" y="48578"/>
                      <a:pt x="36368" y="56007"/>
                      <a:pt x="47139" y="62294"/>
                    </a:cubicBezTo>
                    <a:close/>
                    <a:moveTo>
                      <a:pt x="172589" y="72771"/>
                    </a:moveTo>
                    <a:cubicBezTo>
                      <a:pt x="167144" y="69771"/>
                      <a:pt x="160871" y="68628"/>
                      <a:pt x="154722" y="69532"/>
                    </a:cubicBezTo>
                    <a:cubicBezTo>
                      <a:pt x="146240" y="70609"/>
                      <a:pt x="137873" y="72457"/>
                      <a:pt x="129727" y="75057"/>
                    </a:cubicBezTo>
                    <a:lnTo>
                      <a:pt x="165271" y="95631"/>
                    </a:lnTo>
                    <a:cubicBezTo>
                      <a:pt x="180477" y="86296"/>
                      <a:pt x="182853" y="78677"/>
                      <a:pt x="172589" y="7277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7" name="Google Shape;4191;p38">
              <a:extLst>
                <a:ext uri="{FF2B5EF4-FFF2-40B4-BE49-F238E27FC236}">
                  <a16:creationId xmlns:a16="http://schemas.microsoft.com/office/drawing/2014/main" id="{3B062FCB-8510-4482-A19B-2BE61BB3554A}"/>
                </a:ext>
              </a:extLst>
            </p:cNvPr>
            <p:cNvGrpSpPr/>
            <p:nvPr/>
          </p:nvGrpSpPr>
          <p:grpSpPr>
            <a:xfrm>
              <a:off x="2290688" y="4374965"/>
              <a:ext cx="664599" cy="467010"/>
              <a:chOff x="4071788" y="5191315"/>
              <a:chExt cx="664599" cy="467010"/>
            </a:xfrm>
          </p:grpSpPr>
          <p:sp>
            <p:nvSpPr>
              <p:cNvPr id="626" name="Google Shape;4192;p38">
                <a:extLst>
                  <a:ext uri="{FF2B5EF4-FFF2-40B4-BE49-F238E27FC236}">
                    <a16:creationId xmlns:a16="http://schemas.microsoft.com/office/drawing/2014/main" id="{53F7D806-87C0-4FC1-AD0A-C902A45F9B51}"/>
                  </a:ext>
                </a:extLst>
              </p:cNvPr>
              <p:cNvSpPr/>
              <p:nvPr/>
            </p:nvSpPr>
            <p:spPr>
              <a:xfrm>
                <a:off x="4071788" y="5273706"/>
                <a:ext cx="664504" cy="384619"/>
              </a:xfrm>
              <a:custGeom>
                <a:avLst/>
                <a:gdLst/>
                <a:ahLst/>
                <a:cxnLst/>
                <a:rect l="l" t="t" r="r" b="b"/>
                <a:pathLst>
                  <a:path w="664504" h="384619" extrusionOk="0">
                    <a:moveTo>
                      <a:pt x="664505" y="192310"/>
                    </a:moveTo>
                    <a:cubicBezTo>
                      <a:pt x="664505" y="298519"/>
                      <a:pt x="515750" y="384619"/>
                      <a:pt x="332252" y="384619"/>
                    </a:cubicBezTo>
                    <a:cubicBezTo>
                      <a:pt x="148754" y="384619"/>
                      <a:pt x="0" y="298519"/>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7" name="Google Shape;4193;p38">
                <a:extLst>
                  <a:ext uri="{FF2B5EF4-FFF2-40B4-BE49-F238E27FC236}">
                    <a16:creationId xmlns:a16="http://schemas.microsoft.com/office/drawing/2014/main" id="{213FF800-3210-4202-A23B-9D8200AD1B29}"/>
                  </a:ext>
                </a:extLst>
              </p:cNvPr>
              <p:cNvSpPr/>
              <p:nvPr/>
            </p:nvSpPr>
            <p:spPr>
              <a:xfrm>
                <a:off x="4071883" y="5381339"/>
                <a:ext cx="65671" cy="87630"/>
              </a:xfrm>
              <a:custGeom>
                <a:avLst/>
                <a:gdLst/>
                <a:ahLst/>
                <a:cxnLst/>
                <a:rect l="l" t="t" r="r" b="b"/>
                <a:pathLst>
                  <a:path w="65671" h="87630"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8" name="Google Shape;4194;p38">
                <a:extLst>
                  <a:ext uri="{FF2B5EF4-FFF2-40B4-BE49-F238E27FC236}">
                    <a16:creationId xmlns:a16="http://schemas.microsoft.com/office/drawing/2014/main" id="{C6D96C27-11A1-468E-9CC9-ED8B710A7806}"/>
                  </a:ext>
                </a:extLst>
              </p:cNvPr>
              <p:cNvSpPr/>
              <p:nvPr/>
            </p:nvSpPr>
            <p:spPr>
              <a:xfrm>
                <a:off x="4686303" y="5383625"/>
                <a:ext cx="50084" cy="118109"/>
              </a:xfrm>
              <a:custGeom>
                <a:avLst/>
                <a:gdLst/>
                <a:ahLst/>
                <a:cxnLst/>
                <a:rect l="l" t="t" r="r" b="b"/>
                <a:pathLst>
                  <a:path w="50084" h="118109" extrusionOk="0">
                    <a:moveTo>
                      <a:pt x="50085" y="0"/>
                    </a:moveTo>
                    <a:lnTo>
                      <a:pt x="50085" y="82391"/>
                    </a:lnTo>
                    <a:lnTo>
                      <a:pt x="16442" y="118110"/>
                    </a:lnTo>
                    <a:lnTo>
                      <a:pt x="0" y="23717"/>
                    </a:lnTo>
                    <a:lnTo>
                      <a:pt x="5008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9" name="Google Shape;4195;p38">
                <a:extLst>
                  <a:ext uri="{FF2B5EF4-FFF2-40B4-BE49-F238E27FC236}">
                    <a16:creationId xmlns:a16="http://schemas.microsoft.com/office/drawing/2014/main" id="{C6A57944-6533-4266-B011-4F090EE5AC61}"/>
                  </a:ext>
                </a:extLst>
              </p:cNvPr>
              <p:cNvSpPr/>
              <p:nvPr/>
            </p:nvSpPr>
            <p:spPr>
              <a:xfrm>
                <a:off x="4071788" y="5191315"/>
                <a:ext cx="664504" cy="384619"/>
              </a:xfrm>
              <a:custGeom>
                <a:avLst/>
                <a:gdLst/>
                <a:ahLst/>
                <a:cxnLst/>
                <a:rect l="l" t="t" r="r" b="b"/>
                <a:pathLst>
                  <a:path w="664504" h="384619" extrusionOk="0">
                    <a:moveTo>
                      <a:pt x="664505" y="192310"/>
                    </a:moveTo>
                    <a:cubicBezTo>
                      <a:pt x="664505" y="298519"/>
                      <a:pt x="515750" y="384619"/>
                      <a:pt x="332252" y="384619"/>
                    </a:cubicBezTo>
                    <a:cubicBezTo>
                      <a:pt x="148754" y="384619"/>
                      <a:pt x="0" y="298519"/>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0" name="Google Shape;4196;p38">
                <a:extLst>
                  <a:ext uri="{FF2B5EF4-FFF2-40B4-BE49-F238E27FC236}">
                    <a16:creationId xmlns:a16="http://schemas.microsoft.com/office/drawing/2014/main" id="{ED313E99-1EA8-48FB-B50E-39DCDD93C94A}"/>
                  </a:ext>
                </a:extLst>
              </p:cNvPr>
              <p:cNvSpPr/>
              <p:nvPr/>
            </p:nvSpPr>
            <p:spPr>
              <a:xfrm>
                <a:off x="4166288" y="5243631"/>
                <a:ext cx="475673" cy="275343"/>
              </a:xfrm>
              <a:custGeom>
                <a:avLst/>
                <a:gdLst/>
                <a:ahLst/>
                <a:cxnLst/>
                <a:rect l="l" t="t" r="r" b="b"/>
                <a:pathLst>
                  <a:path w="475673" h="275343" extrusionOk="0">
                    <a:moveTo>
                      <a:pt x="475252" y="145899"/>
                    </a:moveTo>
                    <a:cubicBezTo>
                      <a:pt x="471830" y="178284"/>
                      <a:pt x="448831" y="210193"/>
                      <a:pt x="405969" y="235053"/>
                    </a:cubicBezTo>
                    <a:cubicBezTo>
                      <a:pt x="313117" y="288774"/>
                      <a:pt x="162482" y="288774"/>
                      <a:pt x="69535" y="235053"/>
                    </a:cubicBezTo>
                    <a:cubicBezTo>
                      <a:pt x="26768" y="210193"/>
                      <a:pt x="3769" y="177903"/>
                      <a:pt x="443" y="145899"/>
                    </a:cubicBezTo>
                    <a:cubicBezTo>
                      <a:pt x="-3549" y="107799"/>
                      <a:pt x="19450" y="69699"/>
                      <a:pt x="69535" y="40362"/>
                    </a:cubicBezTo>
                    <a:cubicBezTo>
                      <a:pt x="162482" y="-13454"/>
                      <a:pt x="313117" y="-13454"/>
                      <a:pt x="405969" y="40362"/>
                    </a:cubicBezTo>
                    <a:cubicBezTo>
                      <a:pt x="456054" y="69318"/>
                      <a:pt x="479148" y="107990"/>
                      <a:pt x="475252"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1" name="Google Shape;4197;p38">
                <a:extLst>
                  <a:ext uri="{FF2B5EF4-FFF2-40B4-BE49-F238E27FC236}">
                    <a16:creationId xmlns:a16="http://schemas.microsoft.com/office/drawing/2014/main" id="{775ACCF3-9E6C-496C-825F-3CAB81CFB71F}"/>
                  </a:ext>
                </a:extLst>
              </p:cNvPr>
              <p:cNvSpPr/>
              <p:nvPr/>
            </p:nvSpPr>
            <p:spPr>
              <a:xfrm>
                <a:off x="4166731" y="5260109"/>
                <a:ext cx="474809" cy="258865"/>
              </a:xfrm>
              <a:custGeom>
                <a:avLst/>
                <a:gdLst/>
                <a:ahLst/>
                <a:cxnLst/>
                <a:rect l="l" t="t" r="r" b="b"/>
                <a:pathLst>
                  <a:path w="474809" h="258865" extrusionOk="0">
                    <a:moveTo>
                      <a:pt x="474809" y="129421"/>
                    </a:moveTo>
                    <a:cubicBezTo>
                      <a:pt x="471388" y="161806"/>
                      <a:pt x="448389" y="193715"/>
                      <a:pt x="405527" y="218575"/>
                    </a:cubicBezTo>
                    <a:cubicBezTo>
                      <a:pt x="312675" y="272296"/>
                      <a:pt x="162040" y="272296"/>
                      <a:pt x="69093" y="218575"/>
                    </a:cubicBezTo>
                    <a:cubicBezTo>
                      <a:pt x="26325" y="193715"/>
                      <a:pt x="3326" y="161425"/>
                      <a:pt x="0" y="129421"/>
                    </a:cubicBezTo>
                    <a:cubicBezTo>
                      <a:pt x="3326" y="97036"/>
                      <a:pt x="26325" y="65222"/>
                      <a:pt x="69093" y="40362"/>
                    </a:cubicBezTo>
                    <a:cubicBezTo>
                      <a:pt x="162040" y="-13454"/>
                      <a:pt x="312675" y="-13454"/>
                      <a:pt x="405527" y="40362"/>
                    </a:cubicBezTo>
                    <a:cubicBezTo>
                      <a:pt x="448389" y="65222"/>
                      <a:pt x="471388" y="97036"/>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2" name="Google Shape;4198;p38">
                <a:extLst>
                  <a:ext uri="{FF2B5EF4-FFF2-40B4-BE49-F238E27FC236}">
                    <a16:creationId xmlns:a16="http://schemas.microsoft.com/office/drawing/2014/main" id="{EF33E526-2268-461C-99D6-C28A1EF05C2C}"/>
                  </a:ext>
                </a:extLst>
              </p:cNvPr>
              <p:cNvSpPr/>
              <p:nvPr/>
            </p:nvSpPr>
            <p:spPr>
              <a:xfrm>
                <a:off x="4287999" y="5322379"/>
                <a:ext cx="221706" cy="139065"/>
              </a:xfrm>
              <a:custGeom>
                <a:avLst/>
                <a:gdLst/>
                <a:ahLst/>
                <a:cxnLst/>
                <a:rect l="l" t="t" r="r" b="b"/>
                <a:pathLst>
                  <a:path w="221706" h="139065" extrusionOk="0">
                    <a:moveTo>
                      <a:pt x="112620" y="22098"/>
                    </a:moveTo>
                    <a:cubicBezTo>
                      <a:pt x="109691" y="22146"/>
                      <a:pt x="106769" y="22403"/>
                      <a:pt x="103876" y="22860"/>
                    </a:cubicBezTo>
                    <a:cubicBezTo>
                      <a:pt x="99980" y="23431"/>
                      <a:pt x="95608" y="24194"/>
                      <a:pt x="90761" y="25241"/>
                    </a:cubicBezTo>
                    <a:cubicBezTo>
                      <a:pt x="85627" y="26280"/>
                      <a:pt x="80552" y="27575"/>
                      <a:pt x="75555" y="29146"/>
                    </a:cubicBezTo>
                    <a:cubicBezTo>
                      <a:pt x="70475" y="30632"/>
                      <a:pt x="65518" y="32509"/>
                      <a:pt x="60729" y="34766"/>
                    </a:cubicBezTo>
                    <a:lnTo>
                      <a:pt x="98744" y="56864"/>
                    </a:lnTo>
                    <a:lnTo>
                      <a:pt x="105587" y="54483"/>
                    </a:lnTo>
                    <a:cubicBezTo>
                      <a:pt x="115091" y="51245"/>
                      <a:pt x="124595" y="48482"/>
                      <a:pt x="133053" y="46196"/>
                    </a:cubicBezTo>
                    <a:cubicBezTo>
                      <a:pt x="141144" y="44063"/>
                      <a:pt x="149417" y="42691"/>
                      <a:pt x="157763" y="42101"/>
                    </a:cubicBezTo>
                    <a:cubicBezTo>
                      <a:pt x="165404" y="41624"/>
                      <a:pt x="173074" y="42167"/>
                      <a:pt x="180572" y="43720"/>
                    </a:cubicBezTo>
                    <a:cubicBezTo>
                      <a:pt x="188218" y="45310"/>
                      <a:pt x="195542" y="48178"/>
                      <a:pt x="202241" y="52197"/>
                    </a:cubicBezTo>
                    <a:cubicBezTo>
                      <a:pt x="208885" y="55550"/>
                      <a:pt x="214575" y="60522"/>
                      <a:pt x="218777" y="66675"/>
                    </a:cubicBezTo>
                    <a:cubicBezTo>
                      <a:pt x="221533" y="71142"/>
                      <a:pt x="222390" y="76524"/>
                      <a:pt x="221153" y="81629"/>
                    </a:cubicBezTo>
                    <a:cubicBezTo>
                      <a:pt x="219541" y="87259"/>
                      <a:pt x="216457" y="92355"/>
                      <a:pt x="212220" y="96393"/>
                    </a:cubicBezTo>
                    <a:cubicBezTo>
                      <a:pt x="206946" y="101660"/>
                      <a:pt x="201077" y="106299"/>
                      <a:pt x="194733" y="110204"/>
                    </a:cubicBezTo>
                    <a:lnTo>
                      <a:pt x="219062" y="124206"/>
                    </a:lnTo>
                    <a:lnTo>
                      <a:pt x="205852" y="131921"/>
                    </a:lnTo>
                    <a:lnTo>
                      <a:pt x="181332" y="117729"/>
                    </a:lnTo>
                    <a:cubicBezTo>
                      <a:pt x="169629" y="123473"/>
                      <a:pt x="157410" y="128102"/>
                      <a:pt x="144838" y="131540"/>
                    </a:cubicBezTo>
                    <a:cubicBezTo>
                      <a:pt x="131674" y="135179"/>
                      <a:pt x="118225" y="137703"/>
                      <a:pt x="104637" y="139065"/>
                    </a:cubicBezTo>
                    <a:lnTo>
                      <a:pt x="92567" y="116396"/>
                    </a:lnTo>
                    <a:cubicBezTo>
                      <a:pt x="96128" y="116300"/>
                      <a:pt x="99680" y="116014"/>
                      <a:pt x="103211" y="115538"/>
                    </a:cubicBezTo>
                    <a:cubicBezTo>
                      <a:pt x="108058" y="114967"/>
                      <a:pt x="113380" y="114014"/>
                      <a:pt x="119273" y="112776"/>
                    </a:cubicBezTo>
                    <a:cubicBezTo>
                      <a:pt x="125165" y="111538"/>
                      <a:pt x="131342" y="109919"/>
                      <a:pt x="138280" y="108013"/>
                    </a:cubicBezTo>
                    <a:cubicBezTo>
                      <a:pt x="144781" y="106175"/>
                      <a:pt x="151135" y="103851"/>
                      <a:pt x="157288" y="101060"/>
                    </a:cubicBezTo>
                    <a:lnTo>
                      <a:pt x="119273" y="79057"/>
                    </a:lnTo>
                    <a:lnTo>
                      <a:pt x="114236" y="80772"/>
                    </a:lnTo>
                    <a:lnTo>
                      <a:pt x="109104" y="82391"/>
                    </a:lnTo>
                    <a:cubicBezTo>
                      <a:pt x="99600" y="85535"/>
                      <a:pt x="90761" y="88011"/>
                      <a:pt x="82778" y="89821"/>
                    </a:cubicBezTo>
                    <a:cubicBezTo>
                      <a:pt x="75409" y="91497"/>
                      <a:pt x="67901" y="92488"/>
                      <a:pt x="60349" y="92773"/>
                    </a:cubicBezTo>
                    <a:cubicBezTo>
                      <a:pt x="53710" y="93002"/>
                      <a:pt x="47068" y="92402"/>
                      <a:pt x="40581" y="90964"/>
                    </a:cubicBezTo>
                    <a:cubicBezTo>
                      <a:pt x="34183" y="89354"/>
                      <a:pt x="28042" y="86849"/>
                      <a:pt x="22334" y="83534"/>
                    </a:cubicBezTo>
                    <a:cubicBezTo>
                      <a:pt x="16043" y="80229"/>
                      <a:pt x="10584" y="75543"/>
                      <a:pt x="6368" y="69818"/>
                    </a:cubicBezTo>
                    <a:cubicBezTo>
                      <a:pt x="3291" y="65532"/>
                      <a:pt x="1781" y="60322"/>
                      <a:pt x="2091" y="55054"/>
                    </a:cubicBezTo>
                    <a:cubicBezTo>
                      <a:pt x="2294" y="49730"/>
                      <a:pt x="4009" y="44577"/>
                      <a:pt x="7033" y="40196"/>
                    </a:cubicBezTo>
                    <a:cubicBezTo>
                      <a:pt x="11467" y="34747"/>
                      <a:pt x="16689" y="29994"/>
                      <a:pt x="22524" y="26098"/>
                    </a:cubicBezTo>
                    <a:lnTo>
                      <a:pt x="0" y="13049"/>
                    </a:lnTo>
                    <a:lnTo>
                      <a:pt x="13210" y="5429"/>
                    </a:lnTo>
                    <a:lnTo>
                      <a:pt x="35544" y="18002"/>
                    </a:lnTo>
                    <a:cubicBezTo>
                      <a:pt x="46019" y="12849"/>
                      <a:pt x="57010" y="8830"/>
                      <a:pt x="68332" y="6001"/>
                    </a:cubicBezTo>
                    <a:cubicBezTo>
                      <a:pt x="79113" y="3258"/>
                      <a:pt x="90067" y="1248"/>
                      <a:pt x="101120" y="0"/>
                    </a:cubicBezTo>
                    <a:close/>
                    <a:moveTo>
                      <a:pt x="47614" y="62294"/>
                    </a:moveTo>
                    <a:cubicBezTo>
                      <a:pt x="52651" y="65189"/>
                      <a:pt x="58470" y="66418"/>
                      <a:pt x="64246" y="65818"/>
                    </a:cubicBezTo>
                    <a:cubicBezTo>
                      <a:pt x="71975" y="64951"/>
                      <a:pt x="79590" y="63265"/>
                      <a:pt x="86960" y="60770"/>
                    </a:cubicBezTo>
                    <a:lnTo>
                      <a:pt x="51225" y="40196"/>
                    </a:lnTo>
                    <a:cubicBezTo>
                      <a:pt x="38110" y="48673"/>
                      <a:pt x="36875" y="56007"/>
                      <a:pt x="47614" y="62294"/>
                    </a:cubicBezTo>
                    <a:close/>
                    <a:moveTo>
                      <a:pt x="173064" y="72771"/>
                    </a:moveTo>
                    <a:cubicBezTo>
                      <a:pt x="167619" y="69771"/>
                      <a:pt x="161346" y="68628"/>
                      <a:pt x="155197" y="69532"/>
                    </a:cubicBezTo>
                    <a:cubicBezTo>
                      <a:pt x="146746" y="70609"/>
                      <a:pt x="138412" y="72457"/>
                      <a:pt x="130297" y="75057"/>
                    </a:cubicBezTo>
                    <a:lnTo>
                      <a:pt x="165841" y="95631"/>
                    </a:lnTo>
                    <a:cubicBezTo>
                      <a:pt x="180952" y="86296"/>
                      <a:pt x="183423" y="78296"/>
                      <a:pt x="173064" y="7277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3" name="Google Shape;4199;p38">
                <a:extLst>
                  <a:ext uri="{FF2B5EF4-FFF2-40B4-BE49-F238E27FC236}">
                    <a16:creationId xmlns:a16="http://schemas.microsoft.com/office/drawing/2014/main" id="{7F41A054-023E-441C-97E9-28E2D128E286}"/>
                  </a:ext>
                </a:extLst>
              </p:cNvPr>
              <p:cNvSpPr/>
              <p:nvPr/>
            </p:nvSpPr>
            <p:spPr>
              <a:xfrm>
                <a:off x="4380566" y="5425821"/>
                <a:ext cx="14540" cy="19050"/>
              </a:xfrm>
              <a:custGeom>
                <a:avLst/>
                <a:gdLst/>
                <a:ahLst/>
                <a:cxnLst/>
                <a:rect l="l" t="t" r="r" b="b"/>
                <a:pathLst>
                  <a:path w="14540" h="19050" extrusionOk="0">
                    <a:moveTo>
                      <a:pt x="0" y="12954"/>
                    </a:moveTo>
                    <a:cubicBezTo>
                      <a:pt x="0" y="12001"/>
                      <a:pt x="0" y="0"/>
                      <a:pt x="0" y="0"/>
                    </a:cubicBezTo>
                    <a:lnTo>
                      <a:pt x="14541" y="9525"/>
                    </a:lnTo>
                    <a:lnTo>
                      <a:pt x="8173"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4" name="Google Shape;4200;p38">
                <a:extLst>
                  <a:ext uri="{FF2B5EF4-FFF2-40B4-BE49-F238E27FC236}">
                    <a16:creationId xmlns:a16="http://schemas.microsoft.com/office/drawing/2014/main" id="{24161848-777F-444E-93BD-BCEBA7D50D79}"/>
                  </a:ext>
                </a:extLst>
              </p:cNvPr>
              <p:cNvSpPr/>
              <p:nvPr/>
            </p:nvSpPr>
            <p:spPr>
              <a:xfrm>
                <a:off x="4475699" y="5433726"/>
                <a:ext cx="31552" cy="14763"/>
              </a:xfrm>
              <a:custGeom>
                <a:avLst/>
                <a:gdLst/>
                <a:ahLst/>
                <a:cxnLst/>
                <a:rect l="l" t="t" r="r" b="b"/>
                <a:pathLst>
                  <a:path w="31552" h="14763" extrusionOk="0">
                    <a:moveTo>
                      <a:pt x="31553" y="12859"/>
                    </a:moveTo>
                    <a:lnTo>
                      <a:pt x="31553" y="0"/>
                    </a:lnTo>
                    <a:lnTo>
                      <a:pt x="0" y="2381"/>
                    </a:lnTo>
                    <a:lnTo>
                      <a:pt x="18152" y="14764"/>
                    </a:lnTo>
                    <a:lnTo>
                      <a:pt x="31553" y="1285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5" name="Google Shape;4201;p38">
                <a:extLst>
                  <a:ext uri="{FF2B5EF4-FFF2-40B4-BE49-F238E27FC236}">
                    <a16:creationId xmlns:a16="http://schemas.microsoft.com/office/drawing/2014/main" id="{59D93DBD-0E6E-41E2-826E-D6C8DB19A9D7}"/>
                  </a:ext>
                </a:extLst>
              </p:cNvPr>
              <p:cNvSpPr/>
              <p:nvPr/>
            </p:nvSpPr>
            <p:spPr>
              <a:xfrm>
                <a:off x="4486248" y="5386197"/>
                <a:ext cx="23664" cy="13049"/>
              </a:xfrm>
              <a:custGeom>
                <a:avLst/>
                <a:gdLst/>
                <a:ahLst/>
                <a:cxnLst/>
                <a:rect l="l" t="t" r="r" b="b"/>
                <a:pathLst>
                  <a:path w="23664" h="13049" extrusionOk="0">
                    <a:moveTo>
                      <a:pt x="23664" y="13049"/>
                    </a:moveTo>
                    <a:lnTo>
                      <a:pt x="23664" y="0"/>
                    </a:lnTo>
                    <a:lnTo>
                      <a:pt x="0" y="8572"/>
                    </a:lnTo>
                    <a:lnTo>
                      <a:pt x="23664"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6" name="Google Shape;4202;p38">
                <a:extLst>
                  <a:ext uri="{FF2B5EF4-FFF2-40B4-BE49-F238E27FC236}">
                    <a16:creationId xmlns:a16="http://schemas.microsoft.com/office/drawing/2014/main" id="{9A080EC8-E0C3-4ADA-B75E-DF59351FFBBF}"/>
                  </a:ext>
                </a:extLst>
              </p:cNvPr>
              <p:cNvSpPr/>
              <p:nvPr/>
            </p:nvSpPr>
            <p:spPr>
              <a:xfrm>
                <a:off x="4411929" y="5390959"/>
                <a:ext cx="35639" cy="24764"/>
              </a:xfrm>
              <a:custGeom>
                <a:avLst/>
                <a:gdLst/>
                <a:ahLst/>
                <a:cxnLst/>
                <a:rect l="l" t="t" r="r" b="b"/>
                <a:pathLst>
                  <a:path w="35639" h="24764" extrusionOk="0">
                    <a:moveTo>
                      <a:pt x="0" y="7620"/>
                    </a:moveTo>
                    <a:lnTo>
                      <a:pt x="7888" y="0"/>
                    </a:lnTo>
                    <a:lnTo>
                      <a:pt x="35639" y="19050"/>
                    </a:lnTo>
                    <a:lnTo>
                      <a:pt x="33929" y="24765"/>
                    </a:lnTo>
                    <a:cubicBezTo>
                      <a:pt x="33929" y="24765"/>
                      <a:pt x="13210" y="16002"/>
                      <a:pt x="12545" y="1524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7" name="Google Shape;4203;p38">
                <a:extLst>
                  <a:ext uri="{FF2B5EF4-FFF2-40B4-BE49-F238E27FC236}">
                    <a16:creationId xmlns:a16="http://schemas.microsoft.com/office/drawing/2014/main" id="{C28C20C7-3475-4914-AC39-F1B103C528F8}"/>
                  </a:ext>
                </a:extLst>
              </p:cNvPr>
              <p:cNvSpPr/>
              <p:nvPr/>
            </p:nvSpPr>
            <p:spPr>
              <a:xfrm>
                <a:off x="4339320" y="5349621"/>
                <a:ext cx="44382" cy="29146"/>
              </a:xfrm>
              <a:custGeom>
                <a:avLst/>
                <a:gdLst/>
                <a:ahLst/>
                <a:cxnLst/>
                <a:rect l="l" t="t" r="r" b="b"/>
                <a:pathLst>
                  <a:path w="44382" h="29146" extrusionOk="0">
                    <a:moveTo>
                      <a:pt x="0" y="8191"/>
                    </a:moveTo>
                    <a:lnTo>
                      <a:pt x="36780" y="29146"/>
                    </a:lnTo>
                    <a:lnTo>
                      <a:pt x="44383" y="23717"/>
                    </a:lnTo>
                    <a:cubicBezTo>
                      <a:pt x="44383" y="23717"/>
                      <a:pt x="39726" y="18383"/>
                      <a:pt x="39346" y="17812"/>
                    </a:cubicBezTo>
                    <a:cubicBezTo>
                      <a:pt x="36032" y="14097"/>
                      <a:pt x="32188" y="10887"/>
                      <a:pt x="27941" y="8287"/>
                    </a:cubicBezTo>
                    <a:cubicBezTo>
                      <a:pt x="25185" y="7810"/>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8" name="Google Shape;4204;p38">
                <a:extLst>
                  <a:ext uri="{FF2B5EF4-FFF2-40B4-BE49-F238E27FC236}">
                    <a16:creationId xmlns:a16="http://schemas.microsoft.com/office/drawing/2014/main" id="{487FBDB2-CC31-469F-97C5-80BDA37436CA}"/>
                  </a:ext>
                </a:extLst>
              </p:cNvPr>
              <p:cNvSpPr/>
              <p:nvPr/>
            </p:nvSpPr>
            <p:spPr>
              <a:xfrm>
                <a:off x="4380091" y="5326094"/>
                <a:ext cx="20528" cy="18383"/>
              </a:xfrm>
              <a:custGeom>
                <a:avLst/>
                <a:gdLst/>
                <a:ahLst/>
                <a:cxnLst/>
                <a:rect l="l" t="t" r="r" b="b"/>
                <a:pathLst>
                  <a:path w="20528" h="18383" extrusionOk="0">
                    <a:moveTo>
                      <a:pt x="20528" y="18383"/>
                    </a:moveTo>
                    <a:lnTo>
                      <a:pt x="20528" y="5524"/>
                    </a:lnTo>
                    <a:lnTo>
                      <a:pt x="3611" y="0"/>
                    </a:lnTo>
                    <a:lnTo>
                      <a:pt x="0" y="10096"/>
                    </a:lnTo>
                    <a:lnTo>
                      <a:pt x="855" y="14764"/>
                    </a:lnTo>
                    <a:lnTo>
                      <a:pt x="20528" y="18383"/>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9" name="Google Shape;4205;p38">
                <a:extLst>
                  <a:ext uri="{FF2B5EF4-FFF2-40B4-BE49-F238E27FC236}">
                    <a16:creationId xmlns:a16="http://schemas.microsoft.com/office/drawing/2014/main" id="{05E52A63-BB7F-4252-AB0D-6096409A7F85}"/>
                  </a:ext>
                </a:extLst>
              </p:cNvPr>
              <p:cNvSpPr/>
              <p:nvPr/>
            </p:nvSpPr>
            <p:spPr>
              <a:xfrm>
                <a:off x="4288189" y="5322284"/>
                <a:ext cx="19577" cy="14668"/>
              </a:xfrm>
              <a:custGeom>
                <a:avLst/>
                <a:gdLst/>
                <a:ahLst/>
                <a:cxnLst/>
                <a:rect l="l" t="t" r="r" b="b"/>
                <a:pathLst>
                  <a:path w="19577" h="14668" extrusionOk="0">
                    <a:moveTo>
                      <a:pt x="0" y="12954"/>
                    </a:moveTo>
                    <a:lnTo>
                      <a:pt x="0" y="0"/>
                    </a:lnTo>
                    <a:lnTo>
                      <a:pt x="19578" y="2096"/>
                    </a:lnTo>
                    <a:lnTo>
                      <a:pt x="13305" y="14669"/>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0" name="Google Shape;4206;p38">
                <a:extLst>
                  <a:ext uri="{FF2B5EF4-FFF2-40B4-BE49-F238E27FC236}">
                    <a16:creationId xmlns:a16="http://schemas.microsoft.com/office/drawing/2014/main" id="{CF36656B-D07E-489A-97FC-83737918F290}"/>
                  </a:ext>
                </a:extLst>
              </p:cNvPr>
              <p:cNvSpPr/>
              <p:nvPr/>
            </p:nvSpPr>
            <p:spPr>
              <a:xfrm>
                <a:off x="4288855" y="5365623"/>
                <a:ext cx="22428" cy="22764"/>
              </a:xfrm>
              <a:custGeom>
                <a:avLst/>
                <a:gdLst/>
                <a:ahLst/>
                <a:cxnLst/>
                <a:rect l="l" t="t" r="r" b="b"/>
                <a:pathLst>
                  <a:path w="22428" h="22764" extrusionOk="0">
                    <a:moveTo>
                      <a:pt x="0" y="13430"/>
                    </a:moveTo>
                    <a:cubicBezTo>
                      <a:pt x="0" y="13430"/>
                      <a:pt x="0" y="0"/>
                      <a:pt x="0" y="0"/>
                    </a:cubicBezTo>
                    <a:lnTo>
                      <a:pt x="22429" y="0"/>
                    </a:lnTo>
                    <a:lnTo>
                      <a:pt x="16917" y="12001"/>
                    </a:lnTo>
                    <a:lnTo>
                      <a:pt x="7413"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1" name="Google Shape;4207;p38">
                <a:extLst>
                  <a:ext uri="{FF2B5EF4-FFF2-40B4-BE49-F238E27FC236}">
                    <a16:creationId xmlns:a16="http://schemas.microsoft.com/office/drawing/2014/main" id="{AE5818FE-E263-4400-ACBC-E383E001AB33}"/>
                  </a:ext>
                </a:extLst>
              </p:cNvPr>
              <p:cNvSpPr/>
              <p:nvPr/>
            </p:nvSpPr>
            <p:spPr>
              <a:xfrm>
                <a:off x="4289330" y="5309520"/>
                <a:ext cx="220369" cy="139160"/>
              </a:xfrm>
              <a:custGeom>
                <a:avLst/>
                <a:gdLst/>
                <a:ahLst/>
                <a:cxnLst/>
                <a:rect l="l" t="t" r="r" b="b"/>
                <a:pathLst>
                  <a:path w="220369" h="139160" extrusionOk="0">
                    <a:moveTo>
                      <a:pt x="111289" y="22098"/>
                    </a:moveTo>
                    <a:cubicBezTo>
                      <a:pt x="108361" y="22060"/>
                      <a:pt x="105434" y="22279"/>
                      <a:pt x="102546" y="22765"/>
                    </a:cubicBezTo>
                    <a:cubicBezTo>
                      <a:pt x="98649" y="23336"/>
                      <a:pt x="94278" y="24098"/>
                      <a:pt x="89431" y="25146"/>
                    </a:cubicBezTo>
                    <a:cubicBezTo>
                      <a:pt x="84584" y="26194"/>
                      <a:pt x="79452" y="27432"/>
                      <a:pt x="74225" y="29051"/>
                    </a:cubicBezTo>
                    <a:cubicBezTo>
                      <a:pt x="69142" y="30566"/>
                      <a:pt x="64185" y="32480"/>
                      <a:pt x="59399" y="34766"/>
                    </a:cubicBezTo>
                    <a:lnTo>
                      <a:pt x="97414" y="56864"/>
                    </a:lnTo>
                    <a:lnTo>
                      <a:pt x="104257" y="54388"/>
                    </a:lnTo>
                    <a:cubicBezTo>
                      <a:pt x="113760" y="51149"/>
                      <a:pt x="123264" y="48482"/>
                      <a:pt x="131722" y="46196"/>
                    </a:cubicBezTo>
                    <a:cubicBezTo>
                      <a:pt x="139804" y="44015"/>
                      <a:pt x="148080" y="42644"/>
                      <a:pt x="156432" y="42101"/>
                    </a:cubicBezTo>
                    <a:cubicBezTo>
                      <a:pt x="164070" y="41596"/>
                      <a:pt x="171739" y="42101"/>
                      <a:pt x="179241" y="43625"/>
                    </a:cubicBezTo>
                    <a:cubicBezTo>
                      <a:pt x="186874" y="45253"/>
                      <a:pt x="194193" y="48120"/>
                      <a:pt x="200910" y="52102"/>
                    </a:cubicBezTo>
                    <a:cubicBezTo>
                      <a:pt x="207554" y="55455"/>
                      <a:pt x="213244" y="60427"/>
                      <a:pt x="217447" y="66580"/>
                    </a:cubicBezTo>
                    <a:cubicBezTo>
                      <a:pt x="220193" y="71047"/>
                      <a:pt x="221049" y="76429"/>
                      <a:pt x="219823" y="81534"/>
                    </a:cubicBezTo>
                    <a:cubicBezTo>
                      <a:pt x="218233" y="87173"/>
                      <a:pt x="215145" y="92278"/>
                      <a:pt x="210889" y="96298"/>
                    </a:cubicBezTo>
                    <a:cubicBezTo>
                      <a:pt x="205705" y="101613"/>
                      <a:pt x="199897" y="106289"/>
                      <a:pt x="193592" y="110204"/>
                    </a:cubicBezTo>
                    <a:lnTo>
                      <a:pt x="217922" y="124301"/>
                    </a:lnTo>
                    <a:lnTo>
                      <a:pt x="204712" y="131921"/>
                    </a:lnTo>
                    <a:lnTo>
                      <a:pt x="180192" y="117729"/>
                    </a:lnTo>
                    <a:cubicBezTo>
                      <a:pt x="168525" y="123558"/>
                      <a:pt x="156297" y="128188"/>
                      <a:pt x="143697" y="131540"/>
                    </a:cubicBezTo>
                    <a:cubicBezTo>
                      <a:pt x="130535" y="135217"/>
                      <a:pt x="117088" y="137760"/>
                      <a:pt x="103496" y="139160"/>
                    </a:cubicBezTo>
                    <a:lnTo>
                      <a:pt x="91236" y="116014"/>
                    </a:lnTo>
                    <a:cubicBezTo>
                      <a:pt x="94797" y="115919"/>
                      <a:pt x="98350" y="115634"/>
                      <a:pt x="101881" y="115157"/>
                    </a:cubicBezTo>
                    <a:cubicBezTo>
                      <a:pt x="107279" y="114519"/>
                      <a:pt x="112641" y="113595"/>
                      <a:pt x="117942" y="112395"/>
                    </a:cubicBezTo>
                    <a:cubicBezTo>
                      <a:pt x="123834" y="111157"/>
                      <a:pt x="130012" y="109538"/>
                      <a:pt x="136950" y="107633"/>
                    </a:cubicBezTo>
                    <a:cubicBezTo>
                      <a:pt x="143464" y="105842"/>
                      <a:pt x="149821" y="103518"/>
                      <a:pt x="155957" y="100679"/>
                    </a:cubicBezTo>
                    <a:lnTo>
                      <a:pt x="117942" y="78677"/>
                    </a:lnTo>
                    <a:cubicBezTo>
                      <a:pt x="116326" y="79248"/>
                      <a:pt x="114616" y="79915"/>
                      <a:pt x="112905" y="80391"/>
                    </a:cubicBezTo>
                    <a:lnTo>
                      <a:pt x="107773" y="82010"/>
                    </a:lnTo>
                    <a:cubicBezTo>
                      <a:pt x="98269" y="85154"/>
                      <a:pt x="89431" y="87630"/>
                      <a:pt x="81447" y="89440"/>
                    </a:cubicBezTo>
                    <a:cubicBezTo>
                      <a:pt x="74081" y="91145"/>
                      <a:pt x="66572" y="92164"/>
                      <a:pt x="59019" y="92488"/>
                    </a:cubicBezTo>
                    <a:cubicBezTo>
                      <a:pt x="52375" y="92688"/>
                      <a:pt x="45733" y="92050"/>
                      <a:pt x="39251" y="90583"/>
                    </a:cubicBezTo>
                    <a:cubicBezTo>
                      <a:pt x="32826" y="89049"/>
                      <a:pt x="26672" y="86544"/>
                      <a:pt x="21003" y="83153"/>
                    </a:cubicBezTo>
                    <a:cubicBezTo>
                      <a:pt x="14721" y="79886"/>
                      <a:pt x="9261" y="75229"/>
                      <a:pt x="5037" y="69533"/>
                    </a:cubicBezTo>
                    <a:cubicBezTo>
                      <a:pt x="1975" y="65246"/>
                      <a:pt x="466" y="60036"/>
                      <a:pt x="760" y="54769"/>
                    </a:cubicBezTo>
                    <a:cubicBezTo>
                      <a:pt x="1328" y="49273"/>
                      <a:pt x="3511" y="44063"/>
                      <a:pt x="7033" y="39814"/>
                    </a:cubicBezTo>
                    <a:cubicBezTo>
                      <a:pt x="11472" y="34404"/>
                      <a:pt x="16693" y="29680"/>
                      <a:pt x="22524" y="25813"/>
                    </a:cubicBezTo>
                    <a:lnTo>
                      <a:pt x="0" y="12763"/>
                    </a:lnTo>
                    <a:lnTo>
                      <a:pt x="13210" y="5048"/>
                    </a:lnTo>
                    <a:lnTo>
                      <a:pt x="34214" y="18002"/>
                    </a:lnTo>
                    <a:cubicBezTo>
                      <a:pt x="44668" y="12783"/>
                      <a:pt x="55664" y="8725"/>
                      <a:pt x="67002" y="5905"/>
                    </a:cubicBezTo>
                    <a:cubicBezTo>
                      <a:pt x="77774" y="3143"/>
                      <a:pt x="88732" y="1172"/>
                      <a:pt x="99790" y="0"/>
                    </a:cubicBezTo>
                    <a:close/>
                    <a:moveTo>
                      <a:pt x="46283" y="62579"/>
                    </a:moveTo>
                    <a:cubicBezTo>
                      <a:pt x="51312" y="65504"/>
                      <a:pt x="57130" y="66770"/>
                      <a:pt x="62915" y="66199"/>
                    </a:cubicBezTo>
                    <a:cubicBezTo>
                      <a:pt x="70639" y="65246"/>
                      <a:pt x="78248" y="63522"/>
                      <a:pt x="85629" y="61055"/>
                    </a:cubicBezTo>
                    <a:lnTo>
                      <a:pt x="49895" y="40386"/>
                    </a:lnTo>
                    <a:cubicBezTo>
                      <a:pt x="36780" y="48835"/>
                      <a:pt x="35576" y="56226"/>
                      <a:pt x="46283" y="62579"/>
                    </a:cubicBezTo>
                    <a:close/>
                    <a:moveTo>
                      <a:pt x="171733" y="73057"/>
                    </a:moveTo>
                    <a:cubicBezTo>
                      <a:pt x="166278" y="70085"/>
                      <a:pt x="160005" y="68980"/>
                      <a:pt x="153866" y="69913"/>
                    </a:cubicBezTo>
                    <a:cubicBezTo>
                      <a:pt x="145426" y="70999"/>
                      <a:pt x="137095" y="72819"/>
                      <a:pt x="128966" y="75343"/>
                    </a:cubicBezTo>
                    <a:lnTo>
                      <a:pt x="164511" y="95917"/>
                    </a:lnTo>
                    <a:cubicBezTo>
                      <a:pt x="179622" y="86296"/>
                      <a:pt x="182093" y="78677"/>
                      <a:pt x="171733" y="7267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78" name="Google Shape;4208;p38">
              <a:extLst>
                <a:ext uri="{FF2B5EF4-FFF2-40B4-BE49-F238E27FC236}">
                  <a16:creationId xmlns:a16="http://schemas.microsoft.com/office/drawing/2014/main" id="{EF73FCC1-8D26-4EFA-AC07-8A89C36769CA}"/>
                </a:ext>
              </a:extLst>
            </p:cNvPr>
            <p:cNvGrpSpPr/>
            <p:nvPr/>
          </p:nvGrpSpPr>
          <p:grpSpPr>
            <a:xfrm>
              <a:off x="3915836" y="4477454"/>
              <a:ext cx="746806" cy="516445"/>
              <a:chOff x="5696936" y="5293804"/>
              <a:chExt cx="746806" cy="516445"/>
            </a:xfrm>
          </p:grpSpPr>
          <p:sp>
            <p:nvSpPr>
              <p:cNvPr id="609" name="Google Shape;4209;p38">
                <a:extLst>
                  <a:ext uri="{FF2B5EF4-FFF2-40B4-BE49-F238E27FC236}">
                    <a16:creationId xmlns:a16="http://schemas.microsoft.com/office/drawing/2014/main" id="{190186A4-FC0E-4748-8F99-244C2F9FB485}"/>
                  </a:ext>
                </a:extLst>
              </p:cNvPr>
              <p:cNvSpPr/>
              <p:nvPr/>
            </p:nvSpPr>
            <p:spPr>
              <a:xfrm>
                <a:off x="5696936" y="5425630"/>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0" name="Google Shape;4210;p38">
                <a:extLst>
                  <a:ext uri="{FF2B5EF4-FFF2-40B4-BE49-F238E27FC236}">
                    <a16:creationId xmlns:a16="http://schemas.microsoft.com/office/drawing/2014/main" id="{CB8B77DE-19DA-4D33-9FC0-142909054595}"/>
                  </a:ext>
                </a:extLst>
              </p:cNvPr>
              <p:cNvSpPr/>
              <p:nvPr/>
            </p:nvSpPr>
            <p:spPr>
              <a:xfrm>
                <a:off x="5779143" y="5376195"/>
                <a:ext cx="664504" cy="384619"/>
              </a:xfrm>
              <a:custGeom>
                <a:avLst/>
                <a:gdLst/>
                <a:ahLst/>
                <a:cxnLst/>
                <a:rect l="l" t="t" r="r" b="b"/>
                <a:pathLst>
                  <a:path w="664504" h="384619" extrusionOk="0">
                    <a:moveTo>
                      <a:pt x="664505" y="192310"/>
                    </a:moveTo>
                    <a:cubicBezTo>
                      <a:pt x="664505" y="298520"/>
                      <a:pt x="515750" y="384619"/>
                      <a:pt x="332252" y="384619"/>
                    </a:cubicBezTo>
                    <a:cubicBezTo>
                      <a:pt x="148754" y="384619"/>
                      <a:pt x="0" y="298520"/>
                      <a:pt x="0" y="192310"/>
                    </a:cubicBezTo>
                    <a:cubicBezTo>
                      <a:pt x="0" y="86100"/>
                      <a:pt x="148754" y="0"/>
                      <a:pt x="332252" y="0"/>
                    </a:cubicBezTo>
                    <a:cubicBezTo>
                      <a:pt x="515750" y="0"/>
                      <a:pt x="664505" y="86100"/>
                      <a:pt x="664505" y="192310"/>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1" name="Google Shape;4211;p38">
                <a:extLst>
                  <a:ext uri="{FF2B5EF4-FFF2-40B4-BE49-F238E27FC236}">
                    <a16:creationId xmlns:a16="http://schemas.microsoft.com/office/drawing/2014/main" id="{6805791D-3E7D-4536-BEBA-086974566E80}"/>
                  </a:ext>
                </a:extLst>
              </p:cNvPr>
              <p:cNvSpPr/>
              <p:nvPr/>
            </p:nvSpPr>
            <p:spPr>
              <a:xfrm>
                <a:off x="5779238" y="5483828"/>
                <a:ext cx="65671" cy="87629"/>
              </a:xfrm>
              <a:custGeom>
                <a:avLst/>
                <a:gdLst/>
                <a:ahLst/>
                <a:cxnLst/>
                <a:rect l="l" t="t" r="r" b="b"/>
                <a:pathLst>
                  <a:path w="65671" h="87629" extrusionOk="0">
                    <a:moveTo>
                      <a:pt x="0" y="87630"/>
                    </a:moveTo>
                    <a:lnTo>
                      <a:pt x="0" y="0"/>
                    </a:lnTo>
                    <a:lnTo>
                      <a:pt x="65671" y="58579"/>
                    </a:lnTo>
                    <a:lnTo>
                      <a:pt x="0" y="8763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2" name="Google Shape;4212;p38">
                <a:extLst>
                  <a:ext uri="{FF2B5EF4-FFF2-40B4-BE49-F238E27FC236}">
                    <a16:creationId xmlns:a16="http://schemas.microsoft.com/office/drawing/2014/main" id="{662B229E-8FC7-4A59-8C27-327C8A992F49}"/>
                  </a:ext>
                </a:extLst>
              </p:cNvPr>
              <p:cNvSpPr/>
              <p:nvPr/>
            </p:nvSpPr>
            <p:spPr>
              <a:xfrm>
                <a:off x="6393753" y="5486114"/>
                <a:ext cx="49989" cy="118109"/>
              </a:xfrm>
              <a:custGeom>
                <a:avLst/>
                <a:gdLst/>
                <a:ahLst/>
                <a:cxnLst/>
                <a:rect l="l" t="t" r="r" b="b"/>
                <a:pathLst>
                  <a:path w="49989" h="118109" extrusionOk="0">
                    <a:moveTo>
                      <a:pt x="49990" y="0"/>
                    </a:moveTo>
                    <a:lnTo>
                      <a:pt x="49990" y="82391"/>
                    </a:lnTo>
                    <a:lnTo>
                      <a:pt x="16442" y="118110"/>
                    </a:lnTo>
                    <a:lnTo>
                      <a:pt x="0" y="23813"/>
                    </a:lnTo>
                    <a:lnTo>
                      <a:pt x="4999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3" name="Google Shape;4213;p38">
                <a:extLst>
                  <a:ext uri="{FF2B5EF4-FFF2-40B4-BE49-F238E27FC236}">
                    <a16:creationId xmlns:a16="http://schemas.microsoft.com/office/drawing/2014/main" id="{C5658DCA-84B4-4548-A16E-A220134B5518}"/>
                  </a:ext>
                </a:extLst>
              </p:cNvPr>
              <p:cNvSpPr/>
              <p:nvPr/>
            </p:nvSpPr>
            <p:spPr>
              <a:xfrm>
                <a:off x="5779143" y="5293804"/>
                <a:ext cx="664504" cy="384619"/>
              </a:xfrm>
              <a:custGeom>
                <a:avLst/>
                <a:gdLst/>
                <a:ahLst/>
                <a:cxnLst/>
                <a:rect l="l" t="t" r="r" b="b"/>
                <a:pathLst>
                  <a:path w="664504" h="384619" extrusionOk="0">
                    <a:moveTo>
                      <a:pt x="664505" y="192310"/>
                    </a:moveTo>
                    <a:cubicBezTo>
                      <a:pt x="664505" y="298520"/>
                      <a:pt x="515750" y="384620"/>
                      <a:pt x="332252" y="384620"/>
                    </a:cubicBezTo>
                    <a:cubicBezTo>
                      <a:pt x="148754" y="384620"/>
                      <a:pt x="0" y="298520"/>
                      <a:pt x="0" y="192310"/>
                    </a:cubicBezTo>
                    <a:cubicBezTo>
                      <a:pt x="0" y="86100"/>
                      <a:pt x="148754" y="0"/>
                      <a:pt x="332252" y="0"/>
                    </a:cubicBezTo>
                    <a:cubicBezTo>
                      <a:pt x="515750" y="0"/>
                      <a:pt x="664505" y="86100"/>
                      <a:pt x="664505" y="192310"/>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4" name="Google Shape;4214;p38">
                <a:extLst>
                  <a:ext uri="{FF2B5EF4-FFF2-40B4-BE49-F238E27FC236}">
                    <a16:creationId xmlns:a16="http://schemas.microsoft.com/office/drawing/2014/main" id="{45655DBD-302D-4BD8-9AD4-8CD8F0438878}"/>
                  </a:ext>
                </a:extLst>
              </p:cNvPr>
              <p:cNvSpPr/>
              <p:nvPr/>
            </p:nvSpPr>
            <p:spPr>
              <a:xfrm>
                <a:off x="5873643" y="5346215"/>
                <a:ext cx="475693" cy="275248"/>
              </a:xfrm>
              <a:custGeom>
                <a:avLst/>
                <a:gdLst/>
                <a:ahLst/>
                <a:cxnLst/>
                <a:rect l="l" t="t" r="r" b="b"/>
                <a:pathLst>
                  <a:path w="475693" h="275248" extrusionOk="0">
                    <a:moveTo>
                      <a:pt x="475252" y="145899"/>
                    </a:moveTo>
                    <a:cubicBezTo>
                      <a:pt x="471926" y="178284"/>
                      <a:pt x="448831" y="210193"/>
                      <a:pt x="406064" y="234958"/>
                    </a:cubicBezTo>
                    <a:cubicBezTo>
                      <a:pt x="313117" y="288679"/>
                      <a:pt x="162482" y="288679"/>
                      <a:pt x="69630" y="234958"/>
                    </a:cubicBezTo>
                    <a:cubicBezTo>
                      <a:pt x="26768" y="210193"/>
                      <a:pt x="3769" y="178284"/>
                      <a:pt x="443" y="145899"/>
                    </a:cubicBezTo>
                    <a:cubicBezTo>
                      <a:pt x="-3549" y="107799"/>
                      <a:pt x="19450" y="69223"/>
                      <a:pt x="69630" y="40362"/>
                    </a:cubicBezTo>
                    <a:cubicBezTo>
                      <a:pt x="162482" y="-13454"/>
                      <a:pt x="313117" y="-13454"/>
                      <a:pt x="406064" y="40362"/>
                    </a:cubicBezTo>
                    <a:cubicBezTo>
                      <a:pt x="456149" y="69223"/>
                      <a:pt x="479243" y="107990"/>
                      <a:pt x="475252" y="14589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5" name="Google Shape;4215;p38">
                <a:extLst>
                  <a:ext uri="{FF2B5EF4-FFF2-40B4-BE49-F238E27FC236}">
                    <a16:creationId xmlns:a16="http://schemas.microsoft.com/office/drawing/2014/main" id="{087956C7-D223-4A12-9BF1-4466006A5AB9}"/>
                  </a:ext>
                </a:extLst>
              </p:cNvPr>
              <p:cNvSpPr/>
              <p:nvPr/>
            </p:nvSpPr>
            <p:spPr>
              <a:xfrm>
                <a:off x="5874086" y="5362694"/>
                <a:ext cx="474809" cy="258770"/>
              </a:xfrm>
              <a:custGeom>
                <a:avLst/>
                <a:gdLst/>
                <a:ahLst/>
                <a:cxnLst/>
                <a:rect l="l" t="t" r="r" b="b"/>
                <a:pathLst>
                  <a:path w="474809" h="258770" extrusionOk="0">
                    <a:moveTo>
                      <a:pt x="474809" y="129421"/>
                    </a:moveTo>
                    <a:cubicBezTo>
                      <a:pt x="471483" y="161806"/>
                      <a:pt x="448389" y="193715"/>
                      <a:pt x="405622" y="218480"/>
                    </a:cubicBezTo>
                    <a:cubicBezTo>
                      <a:pt x="312675" y="272201"/>
                      <a:pt x="162040" y="272201"/>
                      <a:pt x="69188" y="218480"/>
                    </a:cubicBezTo>
                    <a:cubicBezTo>
                      <a:pt x="26326" y="193715"/>
                      <a:pt x="3326" y="161806"/>
                      <a:pt x="0" y="129421"/>
                    </a:cubicBezTo>
                    <a:cubicBezTo>
                      <a:pt x="3326" y="97036"/>
                      <a:pt x="26326" y="65127"/>
                      <a:pt x="69188" y="40362"/>
                    </a:cubicBezTo>
                    <a:cubicBezTo>
                      <a:pt x="162040" y="-13454"/>
                      <a:pt x="312675" y="-13454"/>
                      <a:pt x="405622" y="40362"/>
                    </a:cubicBezTo>
                    <a:cubicBezTo>
                      <a:pt x="448389" y="65127"/>
                      <a:pt x="471483" y="97036"/>
                      <a:pt x="474809" y="12942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6" name="Google Shape;4216;p38">
                <a:extLst>
                  <a:ext uri="{FF2B5EF4-FFF2-40B4-BE49-F238E27FC236}">
                    <a16:creationId xmlns:a16="http://schemas.microsoft.com/office/drawing/2014/main" id="{5E518318-6762-460F-A8BB-5EF37BE6BC3D}"/>
                  </a:ext>
                </a:extLst>
              </p:cNvPr>
              <p:cNvSpPr/>
              <p:nvPr/>
            </p:nvSpPr>
            <p:spPr>
              <a:xfrm>
                <a:off x="5996115" y="5424963"/>
                <a:ext cx="220987" cy="138970"/>
              </a:xfrm>
              <a:custGeom>
                <a:avLst/>
                <a:gdLst/>
                <a:ahLst/>
                <a:cxnLst/>
                <a:rect l="l" t="t" r="r" b="b"/>
                <a:pathLst>
                  <a:path w="220987" h="138970" extrusionOk="0">
                    <a:moveTo>
                      <a:pt x="111859" y="22098"/>
                    </a:moveTo>
                    <a:cubicBezTo>
                      <a:pt x="108932" y="22060"/>
                      <a:pt x="106005" y="22279"/>
                      <a:pt x="103116" y="22765"/>
                    </a:cubicBezTo>
                    <a:cubicBezTo>
                      <a:pt x="99219" y="23336"/>
                      <a:pt x="94848" y="24098"/>
                      <a:pt x="90001" y="25146"/>
                    </a:cubicBezTo>
                    <a:cubicBezTo>
                      <a:pt x="85154" y="26194"/>
                      <a:pt x="80497" y="27432"/>
                      <a:pt x="74890" y="29051"/>
                    </a:cubicBezTo>
                    <a:cubicBezTo>
                      <a:pt x="69777" y="30566"/>
                      <a:pt x="64787" y="32480"/>
                      <a:pt x="59969" y="34766"/>
                    </a:cubicBezTo>
                    <a:lnTo>
                      <a:pt x="97984" y="56864"/>
                    </a:lnTo>
                    <a:lnTo>
                      <a:pt x="104827" y="54388"/>
                    </a:lnTo>
                    <a:cubicBezTo>
                      <a:pt x="114331" y="51149"/>
                      <a:pt x="123834" y="48387"/>
                      <a:pt x="132293" y="46196"/>
                    </a:cubicBezTo>
                    <a:cubicBezTo>
                      <a:pt x="140409" y="44015"/>
                      <a:pt x="148715" y="42644"/>
                      <a:pt x="157098" y="42101"/>
                    </a:cubicBezTo>
                    <a:cubicBezTo>
                      <a:pt x="164701" y="41596"/>
                      <a:pt x="172342" y="42101"/>
                      <a:pt x="179812" y="43625"/>
                    </a:cubicBezTo>
                    <a:cubicBezTo>
                      <a:pt x="187472" y="45253"/>
                      <a:pt x="194828" y="48120"/>
                      <a:pt x="201575" y="52102"/>
                    </a:cubicBezTo>
                    <a:cubicBezTo>
                      <a:pt x="208199" y="55445"/>
                      <a:pt x="213854" y="60427"/>
                      <a:pt x="218017" y="66580"/>
                    </a:cubicBezTo>
                    <a:cubicBezTo>
                      <a:pt x="220839" y="71019"/>
                      <a:pt x="221695" y="76438"/>
                      <a:pt x="220393" y="81534"/>
                    </a:cubicBezTo>
                    <a:cubicBezTo>
                      <a:pt x="218806" y="87173"/>
                      <a:pt x="215717" y="92278"/>
                      <a:pt x="211459" y="96298"/>
                    </a:cubicBezTo>
                    <a:cubicBezTo>
                      <a:pt x="206261" y="101613"/>
                      <a:pt x="200425" y="106261"/>
                      <a:pt x="194067" y="110109"/>
                    </a:cubicBezTo>
                    <a:lnTo>
                      <a:pt x="218302" y="124206"/>
                    </a:lnTo>
                    <a:lnTo>
                      <a:pt x="205092" y="131826"/>
                    </a:lnTo>
                    <a:lnTo>
                      <a:pt x="180667" y="117634"/>
                    </a:lnTo>
                    <a:cubicBezTo>
                      <a:pt x="169034" y="123463"/>
                      <a:pt x="156841" y="128092"/>
                      <a:pt x="144267" y="131445"/>
                    </a:cubicBezTo>
                    <a:cubicBezTo>
                      <a:pt x="131114" y="135112"/>
                      <a:pt x="117657" y="137636"/>
                      <a:pt x="104066" y="138970"/>
                    </a:cubicBezTo>
                    <a:lnTo>
                      <a:pt x="91236" y="116015"/>
                    </a:lnTo>
                    <a:cubicBezTo>
                      <a:pt x="94829" y="115919"/>
                      <a:pt x="98412" y="115634"/>
                      <a:pt x="101976" y="115158"/>
                    </a:cubicBezTo>
                    <a:cubicBezTo>
                      <a:pt x="107345" y="114510"/>
                      <a:pt x="112667" y="113586"/>
                      <a:pt x="117942" y="112395"/>
                    </a:cubicBezTo>
                    <a:cubicBezTo>
                      <a:pt x="123834" y="111157"/>
                      <a:pt x="130012" y="109538"/>
                      <a:pt x="136949" y="107633"/>
                    </a:cubicBezTo>
                    <a:cubicBezTo>
                      <a:pt x="143460" y="105823"/>
                      <a:pt x="149818" y="103489"/>
                      <a:pt x="155957" y="100679"/>
                    </a:cubicBezTo>
                    <a:lnTo>
                      <a:pt x="117942" y="78677"/>
                    </a:lnTo>
                    <a:cubicBezTo>
                      <a:pt x="116326" y="79248"/>
                      <a:pt x="114711" y="79915"/>
                      <a:pt x="113000" y="80391"/>
                    </a:cubicBezTo>
                    <a:lnTo>
                      <a:pt x="107773" y="82010"/>
                    </a:lnTo>
                    <a:cubicBezTo>
                      <a:pt x="98269" y="85154"/>
                      <a:pt x="89431" y="87630"/>
                      <a:pt x="81543" y="89440"/>
                    </a:cubicBezTo>
                    <a:cubicBezTo>
                      <a:pt x="74177" y="91154"/>
                      <a:pt x="66669" y="92145"/>
                      <a:pt x="59114" y="92393"/>
                    </a:cubicBezTo>
                    <a:cubicBezTo>
                      <a:pt x="52470" y="92678"/>
                      <a:pt x="45827" y="92069"/>
                      <a:pt x="39346" y="90583"/>
                    </a:cubicBezTo>
                    <a:cubicBezTo>
                      <a:pt x="32893" y="89059"/>
                      <a:pt x="26706" y="86554"/>
                      <a:pt x="21003" y="83153"/>
                    </a:cubicBezTo>
                    <a:cubicBezTo>
                      <a:pt x="14750" y="79886"/>
                      <a:pt x="9314" y="75229"/>
                      <a:pt x="5132" y="69533"/>
                    </a:cubicBezTo>
                    <a:cubicBezTo>
                      <a:pt x="2005" y="65275"/>
                      <a:pt x="456" y="60055"/>
                      <a:pt x="760" y="54769"/>
                    </a:cubicBezTo>
                    <a:cubicBezTo>
                      <a:pt x="1331" y="49273"/>
                      <a:pt x="3507" y="44063"/>
                      <a:pt x="7033" y="39815"/>
                    </a:cubicBezTo>
                    <a:cubicBezTo>
                      <a:pt x="11443" y="34376"/>
                      <a:pt x="16670" y="29651"/>
                      <a:pt x="22524" y="25813"/>
                    </a:cubicBezTo>
                    <a:lnTo>
                      <a:pt x="0" y="12764"/>
                    </a:lnTo>
                    <a:lnTo>
                      <a:pt x="13305" y="5048"/>
                    </a:lnTo>
                    <a:lnTo>
                      <a:pt x="35544" y="18002"/>
                    </a:lnTo>
                    <a:cubicBezTo>
                      <a:pt x="45998" y="12783"/>
                      <a:pt x="56994" y="8725"/>
                      <a:pt x="68332" y="5906"/>
                    </a:cubicBezTo>
                    <a:cubicBezTo>
                      <a:pt x="79109" y="3153"/>
                      <a:pt x="90067" y="1181"/>
                      <a:pt x="101120" y="0"/>
                    </a:cubicBezTo>
                    <a:close/>
                    <a:moveTo>
                      <a:pt x="46949" y="62198"/>
                    </a:moveTo>
                    <a:cubicBezTo>
                      <a:pt x="51948" y="65122"/>
                      <a:pt x="57726" y="66389"/>
                      <a:pt x="63485" y="65818"/>
                    </a:cubicBezTo>
                    <a:cubicBezTo>
                      <a:pt x="71212" y="64875"/>
                      <a:pt x="78824" y="63151"/>
                      <a:pt x="86199" y="60674"/>
                    </a:cubicBezTo>
                    <a:lnTo>
                      <a:pt x="50465" y="40005"/>
                    </a:lnTo>
                    <a:cubicBezTo>
                      <a:pt x="37350" y="48578"/>
                      <a:pt x="36181" y="55979"/>
                      <a:pt x="46949" y="62198"/>
                    </a:cubicBezTo>
                    <a:close/>
                    <a:moveTo>
                      <a:pt x="172399" y="72676"/>
                    </a:moveTo>
                    <a:cubicBezTo>
                      <a:pt x="166896" y="69733"/>
                      <a:pt x="160605" y="68628"/>
                      <a:pt x="154437" y="69533"/>
                    </a:cubicBezTo>
                    <a:cubicBezTo>
                      <a:pt x="145997" y="70628"/>
                      <a:pt x="137672" y="72447"/>
                      <a:pt x="129537" y="74962"/>
                    </a:cubicBezTo>
                    <a:lnTo>
                      <a:pt x="165081" y="95536"/>
                    </a:lnTo>
                    <a:cubicBezTo>
                      <a:pt x="180667" y="86296"/>
                      <a:pt x="182663" y="78677"/>
                      <a:pt x="172399" y="7267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7" name="Google Shape;4217;p38">
                <a:extLst>
                  <a:ext uri="{FF2B5EF4-FFF2-40B4-BE49-F238E27FC236}">
                    <a16:creationId xmlns:a16="http://schemas.microsoft.com/office/drawing/2014/main" id="{2E34BF55-2D13-4401-BF71-0940EE691349}"/>
                  </a:ext>
                </a:extLst>
              </p:cNvPr>
              <p:cNvSpPr/>
              <p:nvPr/>
            </p:nvSpPr>
            <p:spPr>
              <a:xfrm>
                <a:off x="6087446" y="5528024"/>
                <a:ext cx="14540" cy="19050"/>
              </a:xfrm>
              <a:custGeom>
                <a:avLst/>
                <a:gdLst/>
                <a:ahLst/>
                <a:cxnLst/>
                <a:rect l="l" t="t" r="r" b="b"/>
                <a:pathLst>
                  <a:path w="14540" h="19050" extrusionOk="0">
                    <a:moveTo>
                      <a:pt x="0" y="12954"/>
                    </a:moveTo>
                    <a:cubicBezTo>
                      <a:pt x="0" y="12002"/>
                      <a:pt x="0" y="0"/>
                      <a:pt x="0" y="0"/>
                    </a:cubicBezTo>
                    <a:lnTo>
                      <a:pt x="14541" y="9525"/>
                    </a:lnTo>
                    <a:lnTo>
                      <a:pt x="8268" y="1905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8" name="Google Shape;4218;p38">
                <a:extLst>
                  <a:ext uri="{FF2B5EF4-FFF2-40B4-BE49-F238E27FC236}">
                    <a16:creationId xmlns:a16="http://schemas.microsoft.com/office/drawing/2014/main" id="{C4B81345-A113-431D-B045-3486035FC41A}"/>
                  </a:ext>
                </a:extLst>
              </p:cNvPr>
              <p:cNvSpPr/>
              <p:nvPr/>
            </p:nvSpPr>
            <p:spPr>
              <a:xfrm>
                <a:off x="6183054" y="5536215"/>
                <a:ext cx="31552" cy="14858"/>
              </a:xfrm>
              <a:custGeom>
                <a:avLst/>
                <a:gdLst/>
                <a:ahLst/>
                <a:cxnLst/>
                <a:rect l="l" t="t" r="r" b="b"/>
                <a:pathLst>
                  <a:path w="31552" h="14858" extrusionOk="0">
                    <a:moveTo>
                      <a:pt x="31552" y="12954"/>
                    </a:moveTo>
                    <a:lnTo>
                      <a:pt x="31552" y="0"/>
                    </a:lnTo>
                    <a:lnTo>
                      <a:pt x="0" y="2476"/>
                    </a:lnTo>
                    <a:lnTo>
                      <a:pt x="18152" y="14859"/>
                    </a:lnTo>
                    <a:lnTo>
                      <a:pt x="31552"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9" name="Google Shape;4219;p38">
                <a:extLst>
                  <a:ext uri="{FF2B5EF4-FFF2-40B4-BE49-F238E27FC236}">
                    <a16:creationId xmlns:a16="http://schemas.microsoft.com/office/drawing/2014/main" id="{D9829EA8-B396-4F2A-B28B-C565B1425729}"/>
                  </a:ext>
                </a:extLst>
              </p:cNvPr>
              <p:cNvSpPr/>
              <p:nvPr/>
            </p:nvSpPr>
            <p:spPr>
              <a:xfrm>
                <a:off x="6193698" y="5488685"/>
                <a:ext cx="23569" cy="13049"/>
              </a:xfrm>
              <a:custGeom>
                <a:avLst/>
                <a:gdLst/>
                <a:ahLst/>
                <a:cxnLst/>
                <a:rect l="l" t="t" r="r" b="b"/>
                <a:pathLst>
                  <a:path w="23569" h="13049" extrusionOk="0">
                    <a:moveTo>
                      <a:pt x="23569" y="13049"/>
                    </a:moveTo>
                    <a:lnTo>
                      <a:pt x="23569" y="0"/>
                    </a:lnTo>
                    <a:lnTo>
                      <a:pt x="0" y="8573"/>
                    </a:lnTo>
                    <a:lnTo>
                      <a:pt x="23569" y="1304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0" name="Google Shape;4220;p38">
                <a:extLst>
                  <a:ext uri="{FF2B5EF4-FFF2-40B4-BE49-F238E27FC236}">
                    <a16:creationId xmlns:a16="http://schemas.microsoft.com/office/drawing/2014/main" id="{C3DB1F44-8C8A-41DA-9686-E42B1BB84970}"/>
                  </a:ext>
                </a:extLst>
              </p:cNvPr>
              <p:cNvSpPr/>
              <p:nvPr/>
            </p:nvSpPr>
            <p:spPr>
              <a:xfrm>
                <a:off x="6119759" y="5493543"/>
                <a:ext cx="35639" cy="24669"/>
              </a:xfrm>
              <a:custGeom>
                <a:avLst/>
                <a:gdLst/>
                <a:ahLst/>
                <a:cxnLst/>
                <a:rect l="l" t="t" r="r" b="b"/>
                <a:pathLst>
                  <a:path w="35639" h="24669" extrusionOk="0">
                    <a:moveTo>
                      <a:pt x="0" y="7525"/>
                    </a:moveTo>
                    <a:lnTo>
                      <a:pt x="7888" y="0"/>
                    </a:lnTo>
                    <a:lnTo>
                      <a:pt x="35639" y="19050"/>
                    </a:lnTo>
                    <a:lnTo>
                      <a:pt x="33929" y="24670"/>
                    </a:lnTo>
                    <a:cubicBezTo>
                      <a:pt x="33929" y="24670"/>
                      <a:pt x="13210" y="15907"/>
                      <a:pt x="12545" y="15145"/>
                    </a:cubicBezTo>
                    <a:cubicBezTo>
                      <a:pt x="11880" y="14383"/>
                      <a:pt x="0" y="7525"/>
                      <a:pt x="0" y="752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1" name="Google Shape;4221;p38">
                <a:extLst>
                  <a:ext uri="{FF2B5EF4-FFF2-40B4-BE49-F238E27FC236}">
                    <a16:creationId xmlns:a16="http://schemas.microsoft.com/office/drawing/2014/main" id="{5B338599-D66D-40D4-8BF6-623A227FFE15}"/>
                  </a:ext>
                </a:extLst>
              </p:cNvPr>
              <p:cNvSpPr/>
              <p:nvPr/>
            </p:nvSpPr>
            <p:spPr>
              <a:xfrm>
                <a:off x="6046675" y="5452109"/>
                <a:ext cx="44382" cy="29241"/>
              </a:xfrm>
              <a:custGeom>
                <a:avLst/>
                <a:gdLst/>
                <a:ahLst/>
                <a:cxnLst/>
                <a:rect l="l" t="t" r="r" b="b"/>
                <a:pathLst>
                  <a:path w="44382" h="29241" extrusionOk="0">
                    <a:moveTo>
                      <a:pt x="0" y="8287"/>
                    </a:moveTo>
                    <a:lnTo>
                      <a:pt x="36875" y="29242"/>
                    </a:lnTo>
                    <a:lnTo>
                      <a:pt x="44383" y="23717"/>
                    </a:lnTo>
                    <a:cubicBezTo>
                      <a:pt x="44383" y="23717"/>
                      <a:pt x="39726" y="18383"/>
                      <a:pt x="39441" y="17907"/>
                    </a:cubicBezTo>
                    <a:cubicBezTo>
                      <a:pt x="36143" y="14135"/>
                      <a:pt x="32256" y="10925"/>
                      <a:pt x="27941" y="8382"/>
                    </a:cubicBezTo>
                    <a:cubicBezTo>
                      <a:pt x="25185" y="7811"/>
                      <a:pt x="7698" y="0"/>
                      <a:pt x="7698"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2" name="Google Shape;4222;p38">
                <a:extLst>
                  <a:ext uri="{FF2B5EF4-FFF2-40B4-BE49-F238E27FC236}">
                    <a16:creationId xmlns:a16="http://schemas.microsoft.com/office/drawing/2014/main" id="{3FEB33EB-8591-4C8E-92E7-A7E2F20F2AFC}"/>
                  </a:ext>
                </a:extLst>
              </p:cNvPr>
              <p:cNvSpPr/>
              <p:nvPr/>
            </p:nvSpPr>
            <p:spPr>
              <a:xfrm>
                <a:off x="6087446" y="5428583"/>
                <a:ext cx="20528" cy="18478"/>
              </a:xfrm>
              <a:custGeom>
                <a:avLst/>
                <a:gdLst/>
                <a:ahLst/>
                <a:cxnLst/>
                <a:rect l="l" t="t" r="r" b="b"/>
                <a:pathLst>
                  <a:path w="20528" h="18478" extrusionOk="0">
                    <a:moveTo>
                      <a:pt x="20528" y="18479"/>
                    </a:moveTo>
                    <a:lnTo>
                      <a:pt x="20528" y="5525"/>
                    </a:lnTo>
                    <a:lnTo>
                      <a:pt x="3611" y="0"/>
                    </a:lnTo>
                    <a:lnTo>
                      <a:pt x="0" y="10192"/>
                    </a:lnTo>
                    <a:lnTo>
                      <a:pt x="855" y="14764"/>
                    </a:lnTo>
                    <a:lnTo>
                      <a:pt x="20528" y="18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3" name="Google Shape;4223;p38">
                <a:extLst>
                  <a:ext uri="{FF2B5EF4-FFF2-40B4-BE49-F238E27FC236}">
                    <a16:creationId xmlns:a16="http://schemas.microsoft.com/office/drawing/2014/main" id="{D2DD2B7F-186A-403B-BD05-C4F501CFC65E}"/>
                  </a:ext>
                </a:extLst>
              </p:cNvPr>
              <p:cNvSpPr/>
              <p:nvPr/>
            </p:nvSpPr>
            <p:spPr>
              <a:xfrm>
                <a:off x="5995544" y="5424773"/>
                <a:ext cx="19672" cy="14668"/>
              </a:xfrm>
              <a:custGeom>
                <a:avLst/>
                <a:gdLst/>
                <a:ahLst/>
                <a:cxnLst/>
                <a:rect l="l" t="t" r="r" b="b"/>
                <a:pathLst>
                  <a:path w="19672" h="14668" extrusionOk="0">
                    <a:moveTo>
                      <a:pt x="0" y="12954"/>
                    </a:moveTo>
                    <a:lnTo>
                      <a:pt x="0" y="0"/>
                    </a:lnTo>
                    <a:lnTo>
                      <a:pt x="19673" y="2096"/>
                    </a:lnTo>
                    <a:lnTo>
                      <a:pt x="13305" y="14669"/>
                    </a:lnTo>
                    <a:lnTo>
                      <a:pt x="0" y="1295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4" name="Google Shape;4224;p38">
                <a:extLst>
                  <a:ext uri="{FF2B5EF4-FFF2-40B4-BE49-F238E27FC236}">
                    <a16:creationId xmlns:a16="http://schemas.microsoft.com/office/drawing/2014/main" id="{1B456537-B2D1-4A7C-B52B-1A22CFCE97D6}"/>
                  </a:ext>
                </a:extLst>
              </p:cNvPr>
              <p:cNvSpPr/>
              <p:nvPr/>
            </p:nvSpPr>
            <p:spPr>
              <a:xfrm>
                <a:off x="5996210" y="5468111"/>
                <a:ext cx="22428" cy="22764"/>
              </a:xfrm>
              <a:custGeom>
                <a:avLst/>
                <a:gdLst/>
                <a:ahLst/>
                <a:cxnLst/>
                <a:rect l="l" t="t" r="r" b="b"/>
                <a:pathLst>
                  <a:path w="22428" h="22764" extrusionOk="0">
                    <a:moveTo>
                      <a:pt x="0" y="13430"/>
                    </a:moveTo>
                    <a:lnTo>
                      <a:pt x="0" y="0"/>
                    </a:lnTo>
                    <a:lnTo>
                      <a:pt x="22429" y="0"/>
                    </a:lnTo>
                    <a:lnTo>
                      <a:pt x="17012" y="12002"/>
                    </a:lnTo>
                    <a:lnTo>
                      <a:pt x="7508" y="2276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5" name="Google Shape;4225;p38">
                <a:extLst>
                  <a:ext uri="{FF2B5EF4-FFF2-40B4-BE49-F238E27FC236}">
                    <a16:creationId xmlns:a16="http://schemas.microsoft.com/office/drawing/2014/main" id="{BDFDDC58-30E7-472E-9F4A-A676124B72EF}"/>
                  </a:ext>
                </a:extLst>
              </p:cNvPr>
              <p:cNvSpPr/>
              <p:nvPr/>
            </p:nvSpPr>
            <p:spPr>
              <a:xfrm>
                <a:off x="5996115" y="5412009"/>
                <a:ext cx="220987" cy="139065"/>
              </a:xfrm>
              <a:custGeom>
                <a:avLst/>
                <a:gdLst/>
                <a:ahLst/>
                <a:cxnLst/>
                <a:rect l="l" t="t" r="r" b="b"/>
                <a:pathLst>
                  <a:path w="220987" h="139065" extrusionOk="0">
                    <a:moveTo>
                      <a:pt x="111859" y="22098"/>
                    </a:moveTo>
                    <a:cubicBezTo>
                      <a:pt x="108932" y="22098"/>
                      <a:pt x="106005" y="22355"/>
                      <a:pt x="103116" y="22860"/>
                    </a:cubicBezTo>
                    <a:cubicBezTo>
                      <a:pt x="99248" y="23431"/>
                      <a:pt x="94876" y="24194"/>
                      <a:pt x="90001" y="25146"/>
                    </a:cubicBezTo>
                    <a:cubicBezTo>
                      <a:pt x="85154" y="26194"/>
                      <a:pt x="80497" y="27527"/>
                      <a:pt x="74890" y="29051"/>
                    </a:cubicBezTo>
                    <a:cubicBezTo>
                      <a:pt x="69786" y="30613"/>
                      <a:pt x="64806" y="32518"/>
                      <a:pt x="59969" y="34766"/>
                    </a:cubicBezTo>
                    <a:lnTo>
                      <a:pt x="97984" y="56864"/>
                    </a:lnTo>
                    <a:lnTo>
                      <a:pt x="104827" y="54483"/>
                    </a:lnTo>
                    <a:cubicBezTo>
                      <a:pt x="114331" y="51245"/>
                      <a:pt x="123834" y="48482"/>
                      <a:pt x="132293" y="46196"/>
                    </a:cubicBezTo>
                    <a:cubicBezTo>
                      <a:pt x="140418" y="44063"/>
                      <a:pt x="148725" y="42691"/>
                      <a:pt x="157098" y="42100"/>
                    </a:cubicBezTo>
                    <a:cubicBezTo>
                      <a:pt x="164701" y="41643"/>
                      <a:pt x="172332" y="42158"/>
                      <a:pt x="179812" y="43624"/>
                    </a:cubicBezTo>
                    <a:cubicBezTo>
                      <a:pt x="187481" y="45291"/>
                      <a:pt x="194828" y="48187"/>
                      <a:pt x="201575" y="52197"/>
                    </a:cubicBezTo>
                    <a:cubicBezTo>
                      <a:pt x="208199" y="55540"/>
                      <a:pt x="213854" y="60522"/>
                      <a:pt x="218017" y="66675"/>
                    </a:cubicBezTo>
                    <a:cubicBezTo>
                      <a:pt x="220839" y="71114"/>
                      <a:pt x="221695" y="76533"/>
                      <a:pt x="220393" y="81629"/>
                    </a:cubicBezTo>
                    <a:cubicBezTo>
                      <a:pt x="218777" y="87259"/>
                      <a:pt x="215698" y="92354"/>
                      <a:pt x="211459" y="96393"/>
                    </a:cubicBezTo>
                    <a:cubicBezTo>
                      <a:pt x="206242" y="101689"/>
                      <a:pt x="200397" y="106318"/>
                      <a:pt x="194067" y="110204"/>
                    </a:cubicBezTo>
                    <a:lnTo>
                      <a:pt x="218302" y="124206"/>
                    </a:lnTo>
                    <a:lnTo>
                      <a:pt x="205092" y="131921"/>
                    </a:lnTo>
                    <a:lnTo>
                      <a:pt x="180667" y="117729"/>
                    </a:lnTo>
                    <a:cubicBezTo>
                      <a:pt x="168996" y="123473"/>
                      <a:pt x="156812" y="128102"/>
                      <a:pt x="144267" y="131540"/>
                    </a:cubicBezTo>
                    <a:cubicBezTo>
                      <a:pt x="131095" y="135169"/>
                      <a:pt x="117657" y="137684"/>
                      <a:pt x="104066" y="139065"/>
                    </a:cubicBezTo>
                    <a:lnTo>
                      <a:pt x="91236" y="116014"/>
                    </a:lnTo>
                    <a:cubicBezTo>
                      <a:pt x="94829" y="115967"/>
                      <a:pt x="98412" y="115710"/>
                      <a:pt x="101976" y="115253"/>
                    </a:cubicBezTo>
                    <a:cubicBezTo>
                      <a:pt x="106727" y="114681"/>
                      <a:pt x="112050" y="113729"/>
                      <a:pt x="117942" y="112490"/>
                    </a:cubicBezTo>
                    <a:cubicBezTo>
                      <a:pt x="123834" y="111252"/>
                      <a:pt x="130012" y="109633"/>
                      <a:pt x="136949" y="107728"/>
                    </a:cubicBezTo>
                    <a:cubicBezTo>
                      <a:pt x="143450" y="105842"/>
                      <a:pt x="149799" y="103479"/>
                      <a:pt x="155957" y="100679"/>
                    </a:cubicBezTo>
                    <a:lnTo>
                      <a:pt x="117942" y="78772"/>
                    </a:lnTo>
                    <a:lnTo>
                      <a:pt x="113000" y="80486"/>
                    </a:lnTo>
                    <a:lnTo>
                      <a:pt x="107773" y="82105"/>
                    </a:lnTo>
                    <a:cubicBezTo>
                      <a:pt x="99162" y="85001"/>
                      <a:pt x="90410" y="87449"/>
                      <a:pt x="81543" y="89440"/>
                    </a:cubicBezTo>
                    <a:cubicBezTo>
                      <a:pt x="74187" y="91183"/>
                      <a:pt x="66669" y="92202"/>
                      <a:pt x="59114" y="92488"/>
                    </a:cubicBezTo>
                    <a:cubicBezTo>
                      <a:pt x="52470" y="92745"/>
                      <a:pt x="45818" y="92107"/>
                      <a:pt x="39346" y="90583"/>
                    </a:cubicBezTo>
                    <a:cubicBezTo>
                      <a:pt x="32912" y="89049"/>
                      <a:pt x="26725" y="86573"/>
                      <a:pt x="21003" y="83248"/>
                    </a:cubicBezTo>
                    <a:cubicBezTo>
                      <a:pt x="14740" y="79943"/>
                      <a:pt x="9314" y="75257"/>
                      <a:pt x="5132" y="69532"/>
                    </a:cubicBezTo>
                    <a:cubicBezTo>
                      <a:pt x="2005" y="65275"/>
                      <a:pt x="456" y="60055"/>
                      <a:pt x="760" y="54769"/>
                    </a:cubicBezTo>
                    <a:cubicBezTo>
                      <a:pt x="1350" y="49311"/>
                      <a:pt x="3535" y="44139"/>
                      <a:pt x="7033" y="39910"/>
                    </a:cubicBezTo>
                    <a:cubicBezTo>
                      <a:pt x="11471" y="34462"/>
                      <a:pt x="16689" y="29708"/>
                      <a:pt x="22524" y="25813"/>
                    </a:cubicBezTo>
                    <a:lnTo>
                      <a:pt x="0" y="12763"/>
                    </a:lnTo>
                    <a:lnTo>
                      <a:pt x="13305" y="5144"/>
                    </a:lnTo>
                    <a:lnTo>
                      <a:pt x="35544" y="18002"/>
                    </a:lnTo>
                    <a:cubicBezTo>
                      <a:pt x="46017" y="12849"/>
                      <a:pt x="57013" y="8830"/>
                      <a:pt x="68332" y="6001"/>
                    </a:cubicBezTo>
                    <a:cubicBezTo>
                      <a:pt x="79119" y="3267"/>
                      <a:pt x="90067" y="1257"/>
                      <a:pt x="101120" y="0"/>
                    </a:cubicBezTo>
                    <a:close/>
                    <a:moveTo>
                      <a:pt x="46949" y="62294"/>
                    </a:moveTo>
                    <a:cubicBezTo>
                      <a:pt x="51948" y="65189"/>
                      <a:pt x="57735" y="66418"/>
                      <a:pt x="63485" y="65818"/>
                    </a:cubicBezTo>
                    <a:cubicBezTo>
                      <a:pt x="71231" y="64970"/>
                      <a:pt x="78843" y="63246"/>
                      <a:pt x="86199" y="60674"/>
                    </a:cubicBezTo>
                    <a:lnTo>
                      <a:pt x="50465" y="40005"/>
                    </a:lnTo>
                    <a:cubicBezTo>
                      <a:pt x="37350" y="48578"/>
                      <a:pt x="36181" y="56007"/>
                      <a:pt x="46949" y="62294"/>
                    </a:cubicBezTo>
                    <a:close/>
                    <a:moveTo>
                      <a:pt x="172399" y="72771"/>
                    </a:moveTo>
                    <a:cubicBezTo>
                      <a:pt x="166924" y="69752"/>
                      <a:pt x="160614" y="68609"/>
                      <a:pt x="154437" y="69532"/>
                    </a:cubicBezTo>
                    <a:cubicBezTo>
                      <a:pt x="145988" y="70618"/>
                      <a:pt x="137653" y="72466"/>
                      <a:pt x="129537" y="75057"/>
                    </a:cubicBezTo>
                    <a:lnTo>
                      <a:pt x="165081" y="95631"/>
                    </a:lnTo>
                    <a:cubicBezTo>
                      <a:pt x="180667" y="86296"/>
                      <a:pt x="182663" y="78677"/>
                      <a:pt x="172399" y="7277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579" name="Google Shape;4226;p38">
              <a:extLst>
                <a:ext uri="{FF2B5EF4-FFF2-40B4-BE49-F238E27FC236}">
                  <a16:creationId xmlns:a16="http://schemas.microsoft.com/office/drawing/2014/main" id="{FBF1FC66-BD25-4331-9702-1CD12C86534A}"/>
                </a:ext>
              </a:extLst>
            </p:cNvPr>
            <p:cNvSpPr/>
            <p:nvPr/>
          </p:nvSpPr>
          <p:spPr>
            <a:xfrm>
              <a:off x="5615017" y="4460119"/>
              <a:ext cx="828920" cy="479679"/>
            </a:xfrm>
            <a:custGeom>
              <a:avLst/>
              <a:gdLst/>
              <a:ahLst/>
              <a:cxnLst/>
              <a:rect l="l" t="t" r="r" b="b"/>
              <a:pathLst>
                <a:path w="828920" h="479679" extrusionOk="0">
                  <a:moveTo>
                    <a:pt x="828920" y="239840"/>
                  </a:moveTo>
                  <a:cubicBezTo>
                    <a:pt x="828920" y="372299"/>
                    <a:pt x="643360" y="479679"/>
                    <a:pt x="414460" y="479679"/>
                  </a:cubicBezTo>
                  <a:cubicBezTo>
                    <a:pt x="185560" y="479679"/>
                    <a:pt x="0" y="372299"/>
                    <a:pt x="0" y="239840"/>
                  </a:cubicBezTo>
                  <a:cubicBezTo>
                    <a:pt x="0" y="107380"/>
                    <a:pt x="185560" y="0"/>
                    <a:pt x="414460" y="0"/>
                  </a:cubicBezTo>
                  <a:cubicBezTo>
                    <a:pt x="643360" y="0"/>
                    <a:pt x="828920" y="107380"/>
                    <a:pt x="828920" y="23984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0" name="Google Shape;4227;p38">
              <a:extLst>
                <a:ext uri="{FF2B5EF4-FFF2-40B4-BE49-F238E27FC236}">
                  <a16:creationId xmlns:a16="http://schemas.microsoft.com/office/drawing/2014/main" id="{AC786A57-12C7-4B34-A92E-178E6E8E21B9}"/>
                </a:ext>
              </a:extLst>
            </p:cNvPr>
            <p:cNvSpPr/>
            <p:nvPr/>
          </p:nvSpPr>
          <p:spPr>
            <a:xfrm>
              <a:off x="5846435" y="2182763"/>
              <a:ext cx="465451" cy="682637"/>
            </a:xfrm>
            <a:custGeom>
              <a:avLst/>
              <a:gdLst/>
              <a:ahLst/>
              <a:cxnLst/>
              <a:rect l="l" t="t" r="r" b="b"/>
              <a:pathLst>
                <a:path w="465451" h="682637" extrusionOk="0">
                  <a:moveTo>
                    <a:pt x="164035" y="22597"/>
                  </a:moveTo>
                  <a:cubicBezTo>
                    <a:pt x="182568" y="-7216"/>
                    <a:pt x="324079" y="-26837"/>
                    <a:pt x="370648" y="93368"/>
                  </a:cubicBezTo>
                  <a:cubicBezTo>
                    <a:pt x="388325" y="138898"/>
                    <a:pt x="385569" y="255293"/>
                    <a:pt x="400299" y="328540"/>
                  </a:cubicBezTo>
                  <a:cubicBezTo>
                    <a:pt x="415030" y="401788"/>
                    <a:pt x="449909" y="442840"/>
                    <a:pt x="462359" y="502562"/>
                  </a:cubicBezTo>
                  <a:cubicBezTo>
                    <a:pt x="474809" y="562284"/>
                    <a:pt x="454471" y="661534"/>
                    <a:pt x="311724" y="679060"/>
                  </a:cubicBezTo>
                  <a:cubicBezTo>
                    <a:pt x="168977" y="696586"/>
                    <a:pt x="59209" y="646390"/>
                    <a:pt x="25470" y="600765"/>
                  </a:cubicBezTo>
                  <a:cubicBezTo>
                    <a:pt x="-8268" y="555140"/>
                    <a:pt x="-8934" y="457890"/>
                    <a:pt x="26135" y="406169"/>
                  </a:cubicBezTo>
                  <a:cubicBezTo>
                    <a:pt x="61204" y="354448"/>
                    <a:pt x="87720" y="311776"/>
                    <a:pt x="86865" y="24424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1" name="Google Shape;4228;p38">
              <a:extLst>
                <a:ext uri="{FF2B5EF4-FFF2-40B4-BE49-F238E27FC236}">
                  <a16:creationId xmlns:a16="http://schemas.microsoft.com/office/drawing/2014/main" id="{34F31610-CCFA-47FC-9232-88DE4F52AB4D}"/>
                </a:ext>
              </a:extLst>
            </p:cNvPr>
            <p:cNvSpPr/>
            <p:nvPr/>
          </p:nvSpPr>
          <p:spPr>
            <a:xfrm>
              <a:off x="5832052" y="2673876"/>
              <a:ext cx="86758" cy="504907"/>
            </a:xfrm>
            <a:custGeom>
              <a:avLst/>
              <a:gdLst/>
              <a:ahLst/>
              <a:cxnLst/>
              <a:rect l="l" t="t" r="r" b="b"/>
              <a:pathLst>
                <a:path w="86758" h="504907" extrusionOk="0">
                  <a:moveTo>
                    <a:pt x="8870" y="34023"/>
                  </a:moveTo>
                  <a:cubicBezTo>
                    <a:pt x="8870" y="34023"/>
                    <a:pt x="-24678" y="271196"/>
                    <a:pt x="38712" y="439789"/>
                  </a:cubicBezTo>
                  <a:cubicBezTo>
                    <a:pt x="102102" y="608381"/>
                    <a:pt x="84520" y="396355"/>
                    <a:pt x="84520" y="396355"/>
                  </a:cubicBezTo>
                  <a:lnTo>
                    <a:pt x="69314" y="345967"/>
                  </a:lnTo>
                  <a:cubicBezTo>
                    <a:pt x="69314" y="345967"/>
                    <a:pt x="56579" y="152038"/>
                    <a:pt x="61807" y="104508"/>
                  </a:cubicBezTo>
                  <a:cubicBezTo>
                    <a:pt x="67033" y="56979"/>
                    <a:pt x="65798" y="16116"/>
                    <a:pt x="69314" y="12306"/>
                  </a:cubicBezTo>
                  <a:cubicBezTo>
                    <a:pt x="72831" y="8497"/>
                    <a:pt x="56674" y="972"/>
                    <a:pt x="50307" y="19"/>
                  </a:cubicBezTo>
                  <a:cubicBezTo>
                    <a:pt x="43939" y="-933"/>
                    <a:pt x="8870" y="34023"/>
                    <a:pt x="8870" y="34023"/>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2" name="Google Shape;4229;p38">
              <a:extLst>
                <a:ext uri="{FF2B5EF4-FFF2-40B4-BE49-F238E27FC236}">
                  <a16:creationId xmlns:a16="http://schemas.microsoft.com/office/drawing/2014/main" id="{7D25C9AA-9CD0-4EAD-BB73-88ACA724ED68}"/>
                </a:ext>
              </a:extLst>
            </p:cNvPr>
            <p:cNvSpPr/>
            <p:nvPr/>
          </p:nvSpPr>
          <p:spPr>
            <a:xfrm>
              <a:off x="5882176" y="2176405"/>
              <a:ext cx="221715" cy="275766"/>
            </a:xfrm>
            <a:custGeom>
              <a:avLst/>
              <a:gdLst/>
              <a:ahLst/>
              <a:cxnLst/>
              <a:rect l="l" t="t" r="r" b="b"/>
              <a:pathLst>
                <a:path w="221715" h="275766" extrusionOk="0">
                  <a:moveTo>
                    <a:pt x="221716" y="8191"/>
                  </a:moveTo>
                  <a:cubicBezTo>
                    <a:pt x="221716" y="8191"/>
                    <a:pt x="115178" y="-22575"/>
                    <a:pt x="50648" y="35147"/>
                  </a:cubicBezTo>
                  <a:cubicBezTo>
                    <a:pt x="-8371" y="87915"/>
                    <a:pt x="-3429" y="159734"/>
                    <a:pt x="5125" y="193452"/>
                  </a:cubicBezTo>
                  <a:cubicBezTo>
                    <a:pt x="13678" y="227171"/>
                    <a:pt x="30975" y="273176"/>
                    <a:pt x="57681" y="275748"/>
                  </a:cubicBezTo>
                  <a:cubicBezTo>
                    <a:pt x="84386" y="278320"/>
                    <a:pt x="221716" y="8191"/>
                    <a:pt x="221716" y="819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3" name="Google Shape;4230;p38">
              <a:extLst>
                <a:ext uri="{FF2B5EF4-FFF2-40B4-BE49-F238E27FC236}">
                  <a16:creationId xmlns:a16="http://schemas.microsoft.com/office/drawing/2014/main" id="{9079B7FA-9FFA-4488-9DEE-C52F1382F0A1}"/>
                </a:ext>
              </a:extLst>
            </p:cNvPr>
            <p:cNvSpPr/>
            <p:nvPr/>
          </p:nvSpPr>
          <p:spPr>
            <a:xfrm>
              <a:off x="5925036" y="2475870"/>
              <a:ext cx="274953" cy="308347"/>
            </a:xfrm>
            <a:custGeom>
              <a:avLst/>
              <a:gdLst/>
              <a:ahLst/>
              <a:cxnLst/>
              <a:rect l="l" t="t" r="r" b="b"/>
              <a:pathLst>
                <a:path w="274953" h="308347" extrusionOk="0">
                  <a:moveTo>
                    <a:pt x="219342" y="0"/>
                  </a:moveTo>
                  <a:cubicBezTo>
                    <a:pt x="219342" y="0"/>
                    <a:pt x="212310" y="119063"/>
                    <a:pt x="214495" y="127825"/>
                  </a:cubicBezTo>
                  <a:cubicBezTo>
                    <a:pt x="216681" y="136588"/>
                    <a:pt x="261159" y="144971"/>
                    <a:pt x="273609" y="155353"/>
                  </a:cubicBezTo>
                  <a:cubicBezTo>
                    <a:pt x="286059" y="165735"/>
                    <a:pt x="208983" y="286512"/>
                    <a:pt x="169828" y="304419"/>
                  </a:cubicBezTo>
                  <a:cubicBezTo>
                    <a:pt x="130672" y="322326"/>
                    <a:pt x="9308" y="276606"/>
                    <a:pt x="945" y="216122"/>
                  </a:cubicBezTo>
                  <a:cubicBezTo>
                    <a:pt x="-6848" y="160401"/>
                    <a:pt x="35634" y="117158"/>
                    <a:pt x="51981" y="101822"/>
                  </a:cubicBezTo>
                  <a:cubicBezTo>
                    <a:pt x="63100" y="100841"/>
                    <a:pt x="74276" y="100555"/>
                    <a:pt x="85434" y="100965"/>
                  </a:cubicBezTo>
                  <a:lnTo>
                    <a:pt x="89045" y="43243"/>
                  </a:lnTo>
                  <a:cubicBezTo>
                    <a:pt x="142457" y="26575"/>
                    <a:pt x="219342" y="0"/>
                    <a:pt x="219342"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4" name="Google Shape;4231;p38">
              <a:extLst>
                <a:ext uri="{FF2B5EF4-FFF2-40B4-BE49-F238E27FC236}">
                  <a16:creationId xmlns:a16="http://schemas.microsoft.com/office/drawing/2014/main" id="{277A0DE5-90DB-4EA0-B2FD-88BDE491F012}"/>
                </a:ext>
              </a:extLst>
            </p:cNvPr>
            <p:cNvSpPr/>
            <p:nvPr/>
          </p:nvSpPr>
          <p:spPr>
            <a:xfrm>
              <a:off x="5845497" y="2576533"/>
              <a:ext cx="400459" cy="461811"/>
            </a:xfrm>
            <a:custGeom>
              <a:avLst/>
              <a:gdLst/>
              <a:ahLst/>
              <a:cxnLst/>
              <a:rect l="l" t="t" r="r" b="b"/>
              <a:pathLst>
                <a:path w="400459" h="461811" extrusionOk="0">
                  <a:moveTo>
                    <a:pt x="315417" y="38688"/>
                  </a:moveTo>
                  <a:cubicBezTo>
                    <a:pt x="348776" y="43832"/>
                    <a:pt x="386981" y="61739"/>
                    <a:pt x="392208" y="80027"/>
                  </a:cubicBezTo>
                  <a:cubicBezTo>
                    <a:pt x="398290" y="101363"/>
                    <a:pt x="411216" y="202042"/>
                    <a:pt x="382704" y="278718"/>
                  </a:cubicBezTo>
                  <a:cubicBezTo>
                    <a:pt x="354193" y="355394"/>
                    <a:pt x="334330" y="404067"/>
                    <a:pt x="317793" y="437024"/>
                  </a:cubicBezTo>
                  <a:cubicBezTo>
                    <a:pt x="317793" y="437024"/>
                    <a:pt x="173431" y="499126"/>
                    <a:pt x="57009" y="426737"/>
                  </a:cubicBezTo>
                  <a:cubicBezTo>
                    <a:pt x="57009" y="426737"/>
                    <a:pt x="49026" y="344631"/>
                    <a:pt x="48456" y="300721"/>
                  </a:cubicBezTo>
                  <a:cubicBezTo>
                    <a:pt x="-58937" y="206804"/>
                    <a:pt x="32870" y="91171"/>
                    <a:pt x="123916" y="969"/>
                  </a:cubicBezTo>
                  <a:cubicBezTo>
                    <a:pt x="134807" y="-136"/>
                    <a:pt x="145784" y="-298"/>
                    <a:pt x="156704" y="493"/>
                  </a:cubicBezTo>
                  <a:cubicBezTo>
                    <a:pt x="156704" y="493"/>
                    <a:pt x="75447" y="96791"/>
                    <a:pt x="131899" y="151464"/>
                  </a:cubicBezTo>
                  <a:cubicBezTo>
                    <a:pt x="252693" y="114793"/>
                    <a:pt x="276737" y="60405"/>
                    <a:pt x="315417" y="3868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5" name="Google Shape;4232;p38">
              <a:extLst>
                <a:ext uri="{FF2B5EF4-FFF2-40B4-BE49-F238E27FC236}">
                  <a16:creationId xmlns:a16="http://schemas.microsoft.com/office/drawing/2014/main" id="{45CE5047-2346-4E60-B45A-C57F352094FA}"/>
                </a:ext>
              </a:extLst>
            </p:cNvPr>
            <p:cNvSpPr/>
            <p:nvPr/>
          </p:nvSpPr>
          <p:spPr>
            <a:xfrm>
              <a:off x="5916607" y="2198526"/>
              <a:ext cx="294816" cy="364308"/>
            </a:xfrm>
            <a:custGeom>
              <a:avLst/>
              <a:gdLst/>
              <a:ahLst/>
              <a:cxnLst/>
              <a:rect l="l" t="t" r="r" b="b"/>
              <a:pathLst>
                <a:path w="294816" h="364308" extrusionOk="0">
                  <a:moveTo>
                    <a:pt x="6143" y="129898"/>
                  </a:moveTo>
                  <a:lnTo>
                    <a:pt x="6143" y="129898"/>
                  </a:lnTo>
                  <a:cubicBezTo>
                    <a:pt x="18118" y="53698"/>
                    <a:pt x="73240" y="-4405"/>
                    <a:pt x="151931" y="263"/>
                  </a:cubicBezTo>
                  <a:cubicBezTo>
                    <a:pt x="235318" y="4873"/>
                    <a:pt x="299183" y="76348"/>
                    <a:pt x="294583" y="159921"/>
                  </a:cubicBezTo>
                  <a:cubicBezTo>
                    <a:pt x="291970" y="207365"/>
                    <a:pt x="267307" y="250837"/>
                    <a:pt x="227961" y="277345"/>
                  </a:cubicBezTo>
                  <a:cubicBezTo>
                    <a:pt x="225244" y="288937"/>
                    <a:pt x="221157" y="300157"/>
                    <a:pt x="215797" y="310778"/>
                  </a:cubicBezTo>
                  <a:cubicBezTo>
                    <a:pt x="187855" y="343353"/>
                    <a:pt x="113916" y="363927"/>
                    <a:pt x="89492" y="364308"/>
                  </a:cubicBezTo>
                  <a:cubicBezTo>
                    <a:pt x="68298" y="364308"/>
                    <a:pt x="50146" y="344782"/>
                    <a:pt x="30283" y="311921"/>
                  </a:cubicBezTo>
                  <a:cubicBezTo>
                    <a:pt x="-10774" y="243436"/>
                    <a:pt x="-319" y="167617"/>
                    <a:pt x="6143" y="129898"/>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6" name="Google Shape;4233;p38">
              <a:extLst>
                <a:ext uri="{FF2B5EF4-FFF2-40B4-BE49-F238E27FC236}">
                  <a16:creationId xmlns:a16="http://schemas.microsoft.com/office/drawing/2014/main" id="{50E26D21-2DE4-40FA-BBB4-0223511F7FD8}"/>
                </a:ext>
              </a:extLst>
            </p:cNvPr>
            <p:cNvSpPr/>
            <p:nvPr/>
          </p:nvSpPr>
          <p:spPr>
            <a:xfrm>
              <a:off x="5928072" y="2197020"/>
              <a:ext cx="296585" cy="278850"/>
            </a:xfrm>
            <a:custGeom>
              <a:avLst/>
              <a:gdLst/>
              <a:ahLst/>
              <a:cxnLst/>
              <a:rect l="l" t="t" r="r" b="b"/>
              <a:pathLst>
                <a:path w="296585" h="278850" extrusionOk="0">
                  <a:moveTo>
                    <a:pt x="164891" y="3197"/>
                  </a:moveTo>
                  <a:cubicBezTo>
                    <a:pt x="220108" y="13961"/>
                    <a:pt x="265441" y="29582"/>
                    <a:pt x="280457" y="83874"/>
                  </a:cubicBezTo>
                  <a:cubicBezTo>
                    <a:pt x="290721" y="121307"/>
                    <a:pt x="304121" y="192554"/>
                    <a:pt x="291386" y="222653"/>
                  </a:cubicBezTo>
                  <a:lnTo>
                    <a:pt x="283403" y="244370"/>
                  </a:lnTo>
                  <a:lnTo>
                    <a:pt x="216876" y="278851"/>
                  </a:lnTo>
                  <a:cubicBezTo>
                    <a:pt x="216876" y="278851"/>
                    <a:pt x="185704" y="252848"/>
                    <a:pt x="195398" y="176457"/>
                  </a:cubicBezTo>
                  <a:cubicBezTo>
                    <a:pt x="194980" y="166227"/>
                    <a:pt x="191692" y="156321"/>
                    <a:pt x="185894" y="147882"/>
                  </a:cubicBezTo>
                  <a:cubicBezTo>
                    <a:pt x="181580" y="140729"/>
                    <a:pt x="178367" y="132956"/>
                    <a:pt x="176390" y="124832"/>
                  </a:cubicBezTo>
                  <a:cubicBezTo>
                    <a:pt x="168531" y="104162"/>
                    <a:pt x="153001" y="87332"/>
                    <a:pt x="133053" y="77873"/>
                  </a:cubicBezTo>
                  <a:cubicBezTo>
                    <a:pt x="83348" y="49870"/>
                    <a:pt x="10454" y="74063"/>
                    <a:pt x="0" y="84160"/>
                  </a:cubicBezTo>
                  <a:cubicBezTo>
                    <a:pt x="33929" y="14627"/>
                    <a:pt x="100645" y="-9376"/>
                    <a:pt x="164891" y="319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7" name="Google Shape;4234;p38">
              <a:extLst>
                <a:ext uri="{FF2B5EF4-FFF2-40B4-BE49-F238E27FC236}">
                  <a16:creationId xmlns:a16="http://schemas.microsoft.com/office/drawing/2014/main" id="{1250ABB3-704F-430E-A5AE-1A53A697EEFC}"/>
                </a:ext>
              </a:extLst>
            </p:cNvPr>
            <p:cNvSpPr/>
            <p:nvPr/>
          </p:nvSpPr>
          <p:spPr>
            <a:xfrm>
              <a:off x="5977205" y="4610895"/>
              <a:ext cx="232912" cy="178155"/>
            </a:xfrm>
            <a:custGeom>
              <a:avLst/>
              <a:gdLst/>
              <a:ahLst/>
              <a:cxnLst/>
              <a:rect l="l" t="t" r="r" b="b"/>
              <a:pathLst>
                <a:path w="232912" h="178155" extrusionOk="0">
                  <a:moveTo>
                    <a:pt x="216022" y="5"/>
                  </a:moveTo>
                  <a:cubicBezTo>
                    <a:pt x="188081" y="22769"/>
                    <a:pt x="144649" y="7053"/>
                    <a:pt x="142558" y="9053"/>
                  </a:cubicBezTo>
                  <a:cubicBezTo>
                    <a:pt x="114047" y="37628"/>
                    <a:pt x="71755" y="62489"/>
                    <a:pt x="40202" y="87444"/>
                  </a:cubicBezTo>
                  <a:cubicBezTo>
                    <a:pt x="22810" y="101160"/>
                    <a:pt x="-4276" y="119543"/>
                    <a:pt x="571" y="145927"/>
                  </a:cubicBezTo>
                  <a:cubicBezTo>
                    <a:pt x="9410" y="193076"/>
                    <a:pt x="84775" y="178598"/>
                    <a:pt x="113191" y="164120"/>
                  </a:cubicBezTo>
                  <a:cubicBezTo>
                    <a:pt x="141608" y="149642"/>
                    <a:pt x="164797" y="126020"/>
                    <a:pt x="191692" y="109066"/>
                  </a:cubicBezTo>
                  <a:cubicBezTo>
                    <a:pt x="210700" y="97064"/>
                    <a:pt x="229708" y="90873"/>
                    <a:pt x="232749" y="66584"/>
                  </a:cubicBezTo>
                  <a:cubicBezTo>
                    <a:pt x="234555" y="51916"/>
                    <a:pt x="220964" y="-567"/>
                    <a:pt x="216022"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8" name="Google Shape;4235;p38">
              <a:extLst>
                <a:ext uri="{FF2B5EF4-FFF2-40B4-BE49-F238E27FC236}">
                  <a16:creationId xmlns:a16="http://schemas.microsoft.com/office/drawing/2014/main" id="{3D12829A-67BA-4828-81CE-C158C5EA8846}"/>
                </a:ext>
              </a:extLst>
            </p:cNvPr>
            <p:cNvSpPr/>
            <p:nvPr/>
          </p:nvSpPr>
          <p:spPr>
            <a:xfrm>
              <a:off x="5978157" y="4667764"/>
              <a:ext cx="231905" cy="121227"/>
            </a:xfrm>
            <a:custGeom>
              <a:avLst/>
              <a:gdLst/>
              <a:ahLst/>
              <a:cxnLst/>
              <a:rect l="l" t="t" r="r" b="b"/>
              <a:pathLst>
                <a:path w="231905" h="121227" extrusionOk="0">
                  <a:moveTo>
                    <a:pt x="231417" y="0"/>
                  </a:moveTo>
                  <a:cubicBezTo>
                    <a:pt x="227711" y="23241"/>
                    <a:pt x="209083" y="29623"/>
                    <a:pt x="190076" y="41434"/>
                  </a:cubicBezTo>
                  <a:cubicBezTo>
                    <a:pt x="162705" y="58483"/>
                    <a:pt x="138660" y="83058"/>
                    <a:pt x="110244" y="97441"/>
                  </a:cubicBezTo>
                  <a:cubicBezTo>
                    <a:pt x="84013" y="110776"/>
                    <a:pt x="18437" y="124015"/>
                    <a:pt x="0" y="90392"/>
                  </a:cubicBezTo>
                  <a:cubicBezTo>
                    <a:pt x="10074" y="135826"/>
                    <a:pt x="84108" y="121539"/>
                    <a:pt x="112240" y="107251"/>
                  </a:cubicBezTo>
                  <a:cubicBezTo>
                    <a:pt x="140371" y="92964"/>
                    <a:pt x="163845" y="69151"/>
                    <a:pt x="190741" y="52197"/>
                  </a:cubicBezTo>
                  <a:cubicBezTo>
                    <a:pt x="209748" y="40196"/>
                    <a:pt x="228756" y="34004"/>
                    <a:pt x="231797" y="9715"/>
                  </a:cubicBezTo>
                  <a:cubicBezTo>
                    <a:pt x="232025" y="6477"/>
                    <a:pt x="231892" y="3219"/>
                    <a:pt x="2314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9" name="Google Shape;4236;p38">
              <a:extLst>
                <a:ext uri="{FF2B5EF4-FFF2-40B4-BE49-F238E27FC236}">
                  <a16:creationId xmlns:a16="http://schemas.microsoft.com/office/drawing/2014/main" id="{11E6FF62-D0EC-4F53-B16A-67F381AAFDDD}"/>
                </a:ext>
              </a:extLst>
            </p:cNvPr>
            <p:cNvSpPr/>
            <p:nvPr/>
          </p:nvSpPr>
          <p:spPr>
            <a:xfrm>
              <a:off x="5800764" y="4571652"/>
              <a:ext cx="213680" cy="165568"/>
            </a:xfrm>
            <a:custGeom>
              <a:avLst/>
              <a:gdLst/>
              <a:ahLst/>
              <a:cxnLst/>
              <a:rect l="l" t="t" r="r" b="b"/>
              <a:pathLst>
                <a:path w="213680" h="165568" extrusionOk="0">
                  <a:moveTo>
                    <a:pt x="196496" y="5"/>
                  </a:moveTo>
                  <a:cubicBezTo>
                    <a:pt x="170931" y="20864"/>
                    <a:pt x="132345" y="9530"/>
                    <a:pt x="130445" y="11054"/>
                  </a:cubicBezTo>
                  <a:cubicBezTo>
                    <a:pt x="104404" y="37247"/>
                    <a:pt x="65819" y="59726"/>
                    <a:pt x="36927" y="82491"/>
                  </a:cubicBezTo>
                  <a:cubicBezTo>
                    <a:pt x="20961" y="95064"/>
                    <a:pt x="-3939" y="111924"/>
                    <a:pt x="528" y="136022"/>
                  </a:cubicBezTo>
                  <a:cubicBezTo>
                    <a:pt x="8606" y="179265"/>
                    <a:pt x="77604" y="165930"/>
                    <a:pt x="103644" y="152786"/>
                  </a:cubicBezTo>
                  <a:cubicBezTo>
                    <a:pt x="129684" y="139641"/>
                    <a:pt x="151163" y="117638"/>
                    <a:pt x="175588" y="102303"/>
                  </a:cubicBezTo>
                  <a:cubicBezTo>
                    <a:pt x="193170" y="91350"/>
                    <a:pt x="210466" y="85634"/>
                    <a:pt x="213603" y="63441"/>
                  </a:cubicBezTo>
                  <a:cubicBezTo>
                    <a:pt x="214838" y="50011"/>
                    <a:pt x="201058" y="-567"/>
                    <a:pt x="196496"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0" name="Google Shape;4237;p38">
              <a:extLst>
                <a:ext uri="{FF2B5EF4-FFF2-40B4-BE49-F238E27FC236}">
                  <a16:creationId xmlns:a16="http://schemas.microsoft.com/office/drawing/2014/main" id="{B7E7C694-1345-4691-902C-0455FA7E042B}"/>
                </a:ext>
              </a:extLst>
            </p:cNvPr>
            <p:cNvSpPr/>
            <p:nvPr/>
          </p:nvSpPr>
          <p:spPr>
            <a:xfrm>
              <a:off x="5801482" y="4626139"/>
              <a:ext cx="212755" cy="111143"/>
            </a:xfrm>
            <a:custGeom>
              <a:avLst/>
              <a:gdLst/>
              <a:ahLst/>
              <a:cxnLst/>
              <a:rect l="l" t="t" r="r" b="b"/>
              <a:pathLst>
                <a:path w="212755" h="111143" extrusionOk="0">
                  <a:moveTo>
                    <a:pt x="212124" y="0"/>
                  </a:moveTo>
                  <a:cubicBezTo>
                    <a:pt x="208798" y="21241"/>
                    <a:pt x="191691" y="27146"/>
                    <a:pt x="174109" y="38100"/>
                  </a:cubicBezTo>
                  <a:cubicBezTo>
                    <a:pt x="149019" y="53721"/>
                    <a:pt x="126590" y="76200"/>
                    <a:pt x="100930" y="89344"/>
                  </a:cubicBezTo>
                  <a:cubicBezTo>
                    <a:pt x="76886" y="101632"/>
                    <a:pt x="16917" y="113728"/>
                    <a:pt x="0" y="82867"/>
                  </a:cubicBezTo>
                  <a:cubicBezTo>
                    <a:pt x="9504" y="124492"/>
                    <a:pt x="76980" y="111442"/>
                    <a:pt x="102736" y="98393"/>
                  </a:cubicBezTo>
                  <a:cubicBezTo>
                    <a:pt x="128491" y="85344"/>
                    <a:pt x="150255" y="63246"/>
                    <a:pt x="174679" y="47911"/>
                  </a:cubicBezTo>
                  <a:cubicBezTo>
                    <a:pt x="192261" y="36957"/>
                    <a:pt x="209558" y="31242"/>
                    <a:pt x="212694" y="9049"/>
                  </a:cubicBezTo>
                  <a:cubicBezTo>
                    <a:pt x="212866" y="6020"/>
                    <a:pt x="212676" y="2981"/>
                    <a:pt x="21212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1" name="Google Shape;4238;p38">
              <a:extLst>
                <a:ext uri="{FF2B5EF4-FFF2-40B4-BE49-F238E27FC236}">
                  <a16:creationId xmlns:a16="http://schemas.microsoft.com/office/drawing/2014/main" id="{079B1500-6AF2-44B3-BAD4-87D2F282147B}"/>
                </a:ext>
              </a:extLst>
            </p:cNvPr>
            <p:cNvSpPr/>
            <p:nvPr/>
          </p:nvSpPr>
          <p:spPr>
            <a:xfrm>
              <a:off x="5835285" y="3032607"/>
              <a:ext cx="455829" cy="1595222"/>
            </a:xfrm>
            <a:custGeom>
              <a:avLst/>
              <a:gdLst/>
              <a:ahLst/>
              <a:cxnLst/>
              <a:rect l="l" t="t" r="r" b="b"/>
              <a:pathLst>
                <a:path w="455829" h="1595222" extrusionOk="0">
                  <a:moveTo>
                    <a:pt x="11434" y="236696"/>
                  </a:moveTo>
                  <a:cubicBezTo>
                    <a:pt x="23694" y="140208"/>
                    <a:pt x="58953" y="0"/>
                    <a:pt x="58953" y="0"/>
                  </a:cubicBezTo>
                  <a:cubicBezTo>
                    <a:pt x="92720" y="15859"/>
                    <a:pt x="129281" y="24889"/>
                    <a:pt x="166536" y="26575"/>
                  </a:cubicBezTo>
                  <a:cubicBezTo>
                    <a:pt x="228691" y="29718"/>
                    <a:pt x="328101" y="10859"/>
                    <a:pt x="328101" y="10859"/>
                  </a:cubicBezTo>
                  <a:cubicBezTo>
                    <a:pt x="345540" y="41281"/>
                    <a:pt x="364576" y="70752"/>
                    <a:pt x="385123" y="99155"/>
                  </a:cubicBezTo>
                  <a:cubicBezTo>
                    <a:pt x="412875" y="137731"/>
                    <a:pt x="466856" y="222409"/>
                    <a:pt x="453836" y="370332"/>
                  </a:cubicBezTo>
                  <a:cubicBezTo>
                    <a:pt x="445282" y="467011"/>
                    <a:pt x="391301" y="877443"/>
                    <a:pt x="391301" y="877443"/>
                  </a:cubicBezTo>
                  <a:cubicBezTo>
                    <a:pt x="412295" y="946490"/>
                    <a:pt x="423452" y="1018156"/>
                    <a:pt x="424469" y="1090327"/>
                  </a:cubicBezTo>
                  <a:cubicBezTo>
                    <a:pt x="423899" y="1150048"/>
                    <a:pt x="408218" y="1251490"/>
                    <a:pt x="390635" y="1345311"/>
                  </a:cubicBezTo>
                  <a:lnTo>
                    <a:pt x="358418" y="1578293"/>
                  </a:lnTo>
                  <a:cubicBezTo>
                    <a:pt x="358418" y="1578293"/>
                    <a:pt x="315556" y="1609344"/>
                    <a:pt x="284953" y="1587341"/>
                  </a:cubicBezTo>
                  <a:lnTo>
                    <a:pt x="288850" y="1359408"/>
                  </a:lnTo>
                  <a:cubicBezTo>
                    <a:pt x="285049" y="1303592"/>
                    <a:pt x="279346" y="1221296"/>
                    <a:pt x="276020" y="1168908"/>
                  </a:cubicBezTo>
                  <a:cubicBezTo>
                    <a:pt x="270223" y="1083183"/>
                    <a:pt x="254921" y="947356"/>
                    <a:pt x="250550" y="913352"/>
                  </a:cubicBezTo>
                  <a:cubicBezTo>
                    <a:pt x="246178" y="879348"/>
                    <a:pt x="235249" y="820103"/>
                    <a:pt x="230117" y="753618"/>
                  </a:cubicBezTo>
                  <a:cubicBezTo>
                    <a:pt x="224985" y="687134"/>
                    <a:pt x="199895" y="349282"/>
                    <a:pt x="199895" y="349282"/>
                  </a:cubicBezTo>
                  <a:lnTo>
                    <a:pt x="196473" y="412528"/>
                  </a:lnTo>
                  <a:cubicBezTo>
                    <a:pt x="196473" y="412528"/>
                    <a:pt x="193147" y="515303"/>
                    <a:pt x="178416" y="641985"/>
                  </a:cubicBezTo>
                  <a:cubicBezTo>
                    <a:pt x="163685" y="768668"/>
                    <a:pt x="158553" y="824960"/>
                    <a:pt x="158553" y="824960"/>
                  </a:cubicBezTo>
                  <a:cubicBezTo>
                    <a:pt x="158553" y="824960"/>
                    <a:pt x="184118" y="872109"/>
                    <a:pt x="187065" y="906780"/>
                  </a:cubicBezTo>
                  <a:cubicBezTo>
                    <a:pt x="189630" y="934212"/>
                    <a:pt x="220898" y="1150906"/>
                    <a:pt x="202271" y="1261110"/>
                  </a:cubicBezTo>
                  <a:lnTo>
                    <a:pt x="164256" y="1541336"/>
                  </a:lnTo>
                  <a:cubicBezTo>
                    <a:pt x="144782" y="1554832"/>
                    <a:pt x="120015" y="1558090"/>
                    <a:pt x="97729" y="1550098"/>
                  </a:cubicBezTo>
                  <a:lnTo>
                    <a:pt x="75205" y="1267682"/>
                  </a:lnTo>
                  <a:cubicBezTo>
                    <a:pt x="60094" y="1160145"/>
                    <a:pt x="27686" y="932307"/>
                    <a:pt x="23124" y="902684"/>
                  </a:cubicBezTo>
                  <a:cubicBezTo>
                    <a:pt x="16662" y="863727"/>
                    <a:pt x="11340" y="844487"/>
                    <a:pt x="4117" y="721709"/>
                  </a:cubicBezTo>
                  <a:cubicBezTo>
                    <a:pt x="-3106" y="598932"/>
                    <a:pt x="-920" y="333185"/>
                    <a:pt x="11434" y="236696"/>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2" name="Google Shape;4239;p38">
              <a:extLst>
                <a:ext uri="{FF2B5EF4-FFF2-40B4-BE49-F238E27FC236}">
                  <a16:creationId xmlns:a16="http://schemas.microsoft.com/office/drawing/2014/main" id="{6AD1B250-2899-4FE9-BD8F-7E26F5E3ADB6}"/>
                </a:ext>
              </a:extLst>
            </p:cNvPr>
            <p:cNvSpPr/>
            <p:nvPr/>
          </p:nvSpPr>
          <p:spPr>
            <a:xfrm>
              <a:off x="5815995" y="3000698"/>
              <a:ext cx="485198" cy="1060979"/>
            </a:xfrm>
            <a:custGeom>
              <a:avLst/>
              <a:gdLst/>
              <a:ahLst/>
              <a:cxnLst/>
              <a:rect l="l" t="t" r="r" b="b"/>
              <a:pathLst>
                <a:path w="485198" h="1060979" extrusionOk="0">
                  <a:moveTo>
                    <a:pt x="347391" y="12859"/>
                  </a:moveTo>
                  <a:lnTo>
                    <a:pt x="430264" y="179832"/>
                  </a:lnTo>
                  <a:cubicBezTo>
                    <a:pt x="430264" y="179832"/>
                    <a:pt x="556855" y="365474"/>
                    <a:pt x="425702" y="842772"/>
                  </a:cubicBezTo>
                  <a:lnTo>
                    <a:pt x="450317" y="990029"/>
                  </a:lnTo>
                  <a:cubicBezTo>
                    <a:pt x="450317" y="990029"/>
                    <a:pt x="202078" y="1149668"/>
                    <a:pt x="35952" y="990029"/>
                  </a:cubicBezTo>
                  <a:cubicBezTo>
                    <a:pt x="35952" y="990029"/>
                    <a:pt x="-21641" y="548926"/>
                    <a:pt x="8961" y="345567"/>
                  </a:cubicBezTo>
                  <a:cubicBezTo>
                    <a:pt x="26011" y="228591"/>
                    <a:pt x="51871" y="113071"/>
                    <a:pt x="86322" y="0"/>
                  </a:cubicBezTo>
                  <a:cubicBezTo>
                    <a:pt x="86322" y="0"/>
                    <a:pt x="126998" y="45053"/>
                    <a:pt x="336367" y="15335"/>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3" name="Google Shape;4240;p38">
              <a:extLst>
                <a:ext uri="{FF2B5EF4-FFF2-40B4-BE49-F238E27FC236}">
                  <a16:creationId xmlns:a16="http://schemas.microsoft.com/office/drawing/2014/main" id="{3E5360F2-1973-4B35-A621-63046C58CABD}"/>
                </a:ext>
              </a:extLst>
            </p:cNvPr>
            <p:cNvSpPr/>
            <p:nvPr/>
          </p:nvSpPr>
          <p:spPr>
            <a:xfrm>
              <a:off x="5561118" y="2683306"/>
              <a:ext cx="698939" cy="609714"/>
            </a:xfrm>
            <a:custGeom>
              <a:avLst/>
              <a:gdLst/>
              <a:ahLst/>
              <a:cxnLst/>
              <a:rect l="l" t="t" r="r" b="b"/>
              <a:pathLst>
                <a:path w="698939" h="609714" extrusionOk="0">
                  <a:moveTo>
                    <a:pt x="82790" y="448837"/>
                  </a:moveTo>
                  <a:cubicBezTo>
                    <a:pt x="101798" y="452457"/>
                    <a:pt x="119950" y="448361"/>
                    <a:pt x="146561" y="455600"/>
                  </a:cubicBezTo>
                  <a:cubicBezTo>
                    <a:pt x="166452" y="461905"/>
                    <a:pt x="187190" y="465125"/>
                    <a:pt x="208050" y="465125"/>
                  </a:cubicBezTo>
                  <a:cubicBezTo>
                    <a:pt x="230669" y="465125"/>
                    <a:pt x="294155" y="433407"/>
                    <a:pt x="348611" y="395116"/>
                  </a:cubicBezTo>
                  <a:cubicBezTo>
                    <a:pt x="412762" y="350063"/>
                    <a:pt x="476437" y="272244"/>
                    <a:pt x="499436" y="234811"/>
                  </a:cubicBezTo>
                  <a:cubicBezTo>
                    <a:pt x="548951" y="154038"/>
                    <a:pt x="596375" y="70695"/>
                    <a:pt x="611011" y="28023"/>
                  </a:cubicBezTo>
                  <a:cubicBezTo>
                    <a:pt x="628498" y="-23222"/>
                    <a:pt x="628118" y="11640"/>
                    <a:pt x="658530" y="10878"/>
                  </a:cubicBezTo>
                  <a:cubicBezTo>
                    <a:pt x="693979" y="10020"/>
                    <a:pt x="713082" y="23070"/>
                    <a:pt x="686471" y="92602"/>
                  </a:cubicBezTo>
                  <a:cubicBezTo>
                    <a:pt x="659860" y="162135"/>
                    <a:pt x="635626" y="210522"/>
                    <a:pt x="576322" y="292627"/>
                  </a:cubicBezTo>
                  <a:cubicBezTo>
                    <a:pt x="532918" y="354245"/>
                    <a:pt x="479260" y="407918"/>
                    <a:pt x="417704" y="451314"/>
                  </a:cubicBezTo>
                  <a:cubicBezTo>
                    <a:pt x="363608" y="489280"/>
                    <a:pt x="305151" y="520589"/>
                    <a:pt x="243595" y="544563"/>
                  </a:cubicBezTo>
                  <a:cubicBezTo>
                    <a:pt x="225823" y="551898"/>
                    <a:pt x="214513" y="561709"/>
                    <a:pt x="182295" y="579615"/>
                  </a:cubicBezTo>
                  <a:cubicBezTo>
                    <a:pt x="150381" y="597951"/>
                    <a:pt x="114514" y="608276"/>
                    <a:pt x="77753" y="609714"/>
                  </a:cubicBezTo>
                  <a:cubicBezTo>
                    <a:pt x="46961" y="608953"/>
                    <a:pt x="35937" y="603809"/>
                    <a:pt x="33371" y="597522"/>
                  </a:cubicBezTo>
                  <a:cubicBezTo>
                    <a:pt x="30139" y="589617"/>
                    <a:pt x="36127" y="584188"/>
                    <a:pt x="50193" y="582854"/>
                  </a:cubicBezTo>
                  <a:cubicBezTo>
                    <a:pt x="72688" y="582521"/>
                    <a:pt x="94936" y="578101"/>
                    <a:pt x="115864" y="569805"/>
                  </a:cubicBezTo>
                  <a:cubicBezTo>
                    <a:pt x="115864" y="569805"/>
                    <a:pt x="85166" y="574186"/>
                    <a:pt x="66634" y="575139"/>
                  </a:cubicBezTo>
                  <a:cubicBezTo>
                    <a:pt x="50088" y="576034"/>
                    <a:pt x="33504" y="574729"/>
                    <a:pt x="17310" y="571234"/>
                  </a:cubicBezTo>
                  <a:cubicBezTo>
                    <a:pt x="1723" y="567519"/>
                    <a:pt x="-7020" y="545421"/>
                    <a:pt x="7140" y="543706"/>
                  </a:cubicBezTo>
                  <a:cubicBezTo>
                    <a:pt x="21301" y="541992"/>
                    <a:pt x="32706" y="544659"/>
                    <a:pt x="60267" y="542849"/>
                  </a:cubicBezTo>
                  <a:cubicBezTo>
                    <a:pt x="74845" y="541935"/>
                    <a:pt x="89272" y="539277"/>
                    <a:pt x="103224" y="534943"/>
                  </a:cubicBezTo>
                  <a:cubicBezTo>
                    <a:pt x="84805" y="535105"/>
                    <a:pt x="66396" y="533772"/>
                    <a:pt x="48197" y="530943"/>
                  </a:cubicBezTo>
                  <a:cubicBezTo>
                    <a:pt x="33390" y="529543"/>
                    <a:pt x="19296" y="523885"/>
                    <a:pt x="7615" y="514655"/>
                  </a:cubicBezTo>
                  <a:cubicBezTo>
                    <a:pt x="1628" y="509702"/>
                    <a:pt x="583" y="495605"/>
                    <a:pt x="18450" y="495605"/>
                  </a:cubicBezTo>
                  <a:cubicBezTo>
                    <a:pt x="34511" y="495605"/>
                    <a:pt x="54659" y="503035"/>
                    <a:pt x="84976" y="498844"/>
                  </a:cubicBezTo>
                  <a:cubicBezTo>
                    <a:pt x="107310" y="495700"/>
                    <a:pt x="122992" y="490462"/>
                    <a:pt x="119190" y="487509"/>
                  </a:cubicBezTo>
                  <a:cubicBezTo>
                    <a:pt x="115388" y="484556"/>
                    <a:pt x="102748" y="487509"/>
                    <a:pt x="84311" y="480746"/>
                  </a:cubicBezTo>
                  <a:cubicBezTo>
                    <a:pt x="65874" y="473983"/>
                    <a:pt x="52949" y="457791"/>
                    <a:pt x="57225" y="448075"/>
                  </a:cubicBezTo>
                  <a:cubicBezTo>
                    <a:pt x="61502" y="438360"/>
                    <a:pt x="63593" y="445313"/>
                    <a:pt x="82790" y="44883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4" name="Google Shape;4241;p38">
              <a:extLst>
                <a:ext uri="{FF2B5EF4-FFF2-40B4-BE49-F238E27FC236}">
                  <a16:creationId xmlns:a16="http://schemas.microsoft.com/office/drawing/2014/main" id="{6AAC7824-2DB9-491B-9982-D885A4B3A3A8}"/>
                </a:ext>
              </a:extLst>
            </p:cNvPr>
            <p:cNvSpPr/>
            <p:nvPr/>
          </p:nvSpPr>
          <p:spPr>
            <a:xfrm>
              <a:off x="6103702" y="2644294"/>
              <a:ext cx="168312" cy="197615"/>
            </a:xfrm>
            <a:custGeom>
              <a:avLst/>
              <a:gdLst/>
              <a:ahLst/>
              <a:cxnLst/>
              <a:rect l="l" t="t" r="r" b="b"/>
              <a:pathLst>
                <a:path w="168312" h="197615" extrusionOk="0">
                  <a:moveTo>
                    <a:pt x="127446" y="197527"/>
                  </a:moveTo>
                  <a:cubicBezTo>
                    <a:pt x="127446" y="197527"/>
                    <a:pt x="46188" y="201813"/>
                    <a:pt x="0" y="150759"/>
                  </a:cubicBezTo>
                  <a:lnTo>
                    <a:pt x="50085" y="45984"/>
                  </a:lnTo>
                  <a:cubicBezTo>
                    <a:pt x="50085" y="45984"/>
                    <a:pt x="73179" y="-12023"/>
                    <a:pt x="127351" y="2264"/>
                  </a:cubicBezTo>
                  <a:cubicBezTo>
                    <a:pt x="181522" y="16552"/>
                    <a:pt x="182378" y="92942"/>
                    <a:pt x="127446" y="19752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5" name="Google Shape;4242;p38">
              <a:extLst>
                <a:ext uri="{FF2B5EF4-FFF2-40B4-BE49-F238E27FC236}">
                  <a16:creationId xmlns:a16="http://schemas.microsoft.com/office/drawing/2014/main" id="{D343ACB9-02EE-46EA-B490-7E6956D275F9}"/>
                </a:ext>
              </a:extLst>
            </p:cNvPr>
            <p:cNvSpPr/>
            <p:nvPr/>
          </p:nvSpPr>
          <p:spPr>
            <a:xfrm>
              <a:off x="5833319" y="2576558"/>
              <a:ext cx="135999" cy="142961"/>
            </a:xfrm>
            <a:custGeom>
              <a:avLst/>
              <a:gdLst/>
              <a:ahLst/>
              <a:cxnLst/>
              <a:rect l="l" t="t" r="r" b="b"/>
              <a:pathLst>
                <a:path w="135999" h="142961" extrusionOk="0">
                  <a:moveTo>
                    <a:pt x="135999" y="944"/>
                  </a:moveTo>
                  <a:cubicBezTo>
                    <a:pt x="135999" y="944"/>
                    <a:pt x="70043" y="-19249"/>
                    <a:pt x="0" y="127150"/>
                  </a:cubicBezTo>
                  <a:lnTo>
                    <a:pt x="26231" y="142962"/>
                  </a:lnTo>
                  <a:cubicBezTo>
                    <a:pt x="26231" y="142962"/>
                    <a:pt x="95133" y="38473"/>
                    <a:pt x="135999" y="944"/>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6" name="Google Shape;4243;p38">
              <a:extLst>
                <a:ext uri="{FF2B5EF4-FFF2-40B4-BE49-F238E27FC236}">
                  <a16:creationId xmlns:a16="http://schemas.microsoft.com/office/drawing/2014/main" id="{740435B5-7E91-41B7-84E9-95F43EF953C3}"/>
                </a:ext>
              </a:extLst>
            </p:cNvPr>
            <p:cNvSpPr/>
            <p:nvPr/>
          </p:nvSpPr>
          <p:spPr>
            <a:xfrm>
              <a:off x="2925535" y="2722330"/>
              <a:ext cx="1200895" cy="746478"/>
            </a:xfrm>
            <a:custGeom>
              <a:avLst/>
              <a:gdLst/>
              <a:ahLst/>
              <a:cxnLst/>
              <a:rect l="l" t="t" r="r" b="b"/>
              <a:pathLst>
                <a:path w="1200895" h="746478" extrusionOk="0">
                  <a:moveTo>
                    <a:pt x="1109954" y="738045"/>
                  </a:moveTo>
                  <a:lnTo>
                    <a:pt x="30323" y="113395"/>
                  </a:lnTo>
                  <a:cubicBezTo>
                    <a:pt x="1323" y="96612"/>
                    <a:pt x="-8610" y="59446"/>
                    <a:pt x="8136" y="30385"/>
                  </a:cubicBezTo>
                  <a:cubicBezTo>
                    <a:pt x="13457" y="21145"/>
                    <a:pt x="21109" y="13478"/>
                    <a:pt x="30323" y="8144"/>
                  </a:cubicBezTo>
                  <a:lnTo>
                    <a:pt x="30323" y="8144"/>
                  </a:lnTo>
                  <a:cubicBezTo>
                    <a:pt x="49084" y="-2715"/>
                    <a:pt x="72197" y="-2715"/>
                    <a:pt x="90957" y="8144"/>
                  </a:cubicBezTo>
                  <a:lnTo>
                    <a:pt x="1170588" y="633270"/>
                  </a:lnTo>
                  <a:cubicBezTo>
                    <a:pt x="1199584" y="650062"/>
                    <a:pt x="1209506" y="687229"/>
                    <a:pt x="1192750" y="716290"/>
                  </a:cubicBezTo>
                  <a:cubicBezTo>
                    <a:pt x="1186117" y="727805"/>
                    <a:pt x="1175891" y="736816"/>
                    <a:pt x="1163650" y="741950"/>
                  </a:cubicBezTo>
                  <a:lnTo>
                    <a:pt x="1163650" y="741950"/>
                  </a:lnTo>
                  <a:cubicBezTo>
                    <a:pt x="1146125" y="749151"/>
                    <a:pt x="1126253" y="747703"/>
                    <a:pt x="1109954" y="738045"/>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7" name="Google Shape;4244;p38">
              <a:extLst>
                <a:ext uri="{FF2B5EF4-FFF2-40B4-BE49-F238E27FC236}">
                  <a16:creationId xmlns:a16="http://schemas.microsoft.com/office/drawing/2014/main" id="{4381C027-482D-4883-B7E2-1096D0E86AC5}"/>
                </a:ext>
              </a:extLst>
            </p:cNvPr>
            <p:cNvSpPr/>
            <p:nvPr/>
          </p:nvSpPr>
          <p:spPr>
            <a:xfrm>
              <a:off x="2868613" y="1365288"/>
              <a:ext cx="1401428" cy="1812876"/>
            </a:xfrm>
            <a:custGeom>
              <a:avLst/>
              <a:gdLst/>
              <a:ahLst/>
              <a:cxnLst/>
              <a:rect l="l" t="t" r="r" b="b"/>
              <a:pathLst>
                <a:path w="1401428" h="1812876" extrusionOk="0">
                  <a:moveTo>
                    <a:pt x="700714" y="1717230"/>
                  </a:moveTo>
                  <a:cubicBezTo>
                    <a:pt x="314290" y="1493678"/>
                    <a:pt x="0" y="947991"/>
                    <a:pt x="0" y="500888"/>
                  </a:cubicBezTo>
                  <a:cubicBezTo>
                    <a:pt x="0" y="53784"/>
                    <a:pt x="314290" y="-127762"/>
                    <a:pt x="700714" y="95504"/>
                  </a:cubicBezTo>
                  <a:cubicBezTo>
                    <a:pt x="1087138" y="318770"/>
                    <a:pt x="1401428" y="864647"/>
                    <a:pt x="1401428" y="1311846"/>
                  </a:cubicBezTo>
                  <a:cubicBezTo>
                    <a:pt x="1401428" y="1759045"/>
                    <a:pt x="1087043" y="1940782"/>
                    <a:pt x="700714" y="1717230"/>
                  </a:cubicBezTo>
                  <a:close/>
                  <a:moveTo>
                    <a:pt x="700714" y="240855"/>
                  </a:moveTo>
                  <a:cubicBezTo>
                    <a:pt x="383478" y="57308"/>
                    <a:pt x="125355" y="206660"/>
                    <a:pt x="125355" y="573754"/>
                  </a:cubicBezTo>
                  <a:cubicBezTo>
                    <a:pt x="125355" y="940847"/>
                    <a:pt x="383478" y="1388808"/>
                    <a:pt x="700714" y="1572355"/>
                  </a:cubicBezTo>
                  <a:cubicBezTo>
                    <a:pt x="1017951" y="1755902"/>
                    <a:pt x="1275978" y="1606645"/>
                    <a:pt x="1275978" y="1239551"/>
                  </a:cubicBezTo>
                  <a:cubicBezTo>
                    <a:pt x="1275978" y="872458"/>
                    <a:pt x="1017951" y="424116"/>
                    <a:pt x="700714" y="2405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8" name="Google Shape;4245;p38">
              <a:extLst>
                <a:ext uri="{FF2B5EF4-FFF2-40B4-BE49-F238E27FC236}">
                  <a16:creationId xmlns:a16="http://schemas.microsoft.com/office/drawing/2014/main" id="{AB0C2BFE-4199-46E8-A19A-FE4E167C5CBB}"/>
                </a:ext>
              </a:extLst>
            </p:cNvPr>
            <p:cNvSpPr/>
            <p:nvPr/>
          </p:nvSpPr>
          <p:spPr>
            <a:xfrm>
              <a:off x="2977907" y="1395545"/>
              <a:ext cx="128396" cy="88201"/>
            </a:xfrm>
            <a:custGeom>
              <a:avLst/>
              <a:gdLst/>
              <a:ahLst/>
              <a:cxnLst/>
              <a:rect l="l" t="t" r="r" b="b"/>
              <a:pathLst>
                <a:path w="128396" h="88201" extrusionOk="0">
                  <a:moveTo>
                    <a:pt x="0" y="70295"/>
                  </a:moveTo>
                  <a:lnTo>
                    <a:pt x="128396" y="0"/>
                  </a:lnTo>
                  <a:lnTo>
                    <a:pt x="109198" y="88201"/>
                  </a:lnTo>
                  <a:lnTo>
                    <a:pt x="0" y="70295"/>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9" name="Google Shape;4246;p38">
              <a:extLst>
                <a:ext uri="{FF2B5EF4-FFF2-40B4-BE49-F238E27FC236}">
                  <a16:creationId xmlns:a16="http://schemas.microsoft.com/office/drawing/2014/main" id="{F17C9E5A-5216-481C-B3E1-DACF59DAA8D3}"/>
                </a:ext>
              </a:extLst>
            </p:cNvPr>
            <p:cNvSpPr/>
            <p:nvPr/>
          </p:nvSpPr>
          <p:spPr>
            <a:xfrm>
              <a:off x="3945392" y="3100901"/>
              <a:ext cx="140370" cy="95440"/>
            </a:xfrm>
            <a:custGeom>
              <a:avLst/>
              <a:gdLst/>
              <a:ahLst/>
              <a:cxnLst/>
              <a:rect l="l" t="t" r="r" b="b"/>
              <a:pathLst>
                <a:path w="140370" h="95440" extrusionOk="0">
                  <a:moveTo>
                    <a:pt x="0" y="95440"/>
                  </a:moveTo>
                  <a:cubicBezTo>
                    <a:pt x="3136" y="94012"/>
                    <a:pt x="140371" y="17050"/>
                    <a:pt x="140371" y="17050"/>
                  </a:cubicBezTo>
                  <a:lnTo>
                    <a:pt x="34309" y="0"/>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0" name="Google Shape;4247;p38">
              <a:extLst>
                <a:ext uri="{FF2B5EF4-FFF2-40B4-BE49-F238E27FC236}">
                  <a16:creationId xmlns:a16="http://schemas.microsoft.com/office/drawing/2014/main" id="{E59093B5-869F-4177-9CE9-14C7EE3115A9}"/>
                </a:ext>
              </a:extLst>
            </p:cNvPr>
            <p:cNvSpPr/>
            <p:nvPr/>
          </p:nvSpPr>
          <p:spPr>
            <a:xfrm rot="-1801764">
              <a:off x="2958862" y="1416978"/>
              <a:ext cx="1040879" cy="1807000"/>
            </a:xfrm>
            <a:custGeom>
              <a:avLst/>
              <a:gdLst/>
              <a:ahLst/>
              <a:cxnLst/>
              <a:rect l="l" t="t" r="r" b="b"/>
              <a:pathLst>
                <a:path w="1041804" h="1808606" extrusionOk="0">
                  <a:moveTo>
                    <a:pt x="1041805" y="904303"/>
                  </a:moveTo>
                  <a:cubicBezTo>
                    <a:pt x="1041805" y="1403736"/>
                    <a:pt x="808589" y="1808606"/>
                    <a:pt x="520902" y="1808606"/>
                  </a:cubicBezTo>
                  <a:cubicBezTo>
                    <a:pt x="233216" y="1808606"/>
                    <a:pt x="0" y="1403736"/>
                    <a:pt x="0" y="904303"/>
                  </a:cubicBezTo>
                  <a:cubicBezTo>
                    <a:pt x="0" y="404870"/>
                    <a:pt x="233216" y="0"/>
                    <a:pt x="520902" y="0"/>
                  </a:cubicBezTo>
                  <a:cubicBezTo>
                    <a:pt x="808589" y="0"/>
                    <a:pt x="1041805" y="404870"/>
                    <a:pt x="1041805" y="90430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1" name="Google Shape;4248;p38">
              <a:extLst>
                <a:ext uri="{FF2B5EF4-FFF2-40B4-BE49-F238E27FC236}">
                  <a16:creationId xmlns:a16="http://schemas.microsoft.com/office/drawing/2014/main" id="{53C4EAB5-585C-4E70-8C67-E995A9C3CF54}"/>
                </a:ext>
              </a:extLst>
            </p:cNvPr>
            <p:cNvSpPr/>
            <p:nvPr/>
          </p:nvSpPr>
          <p:spPr>
            <a:xfrm>
              <a:off x="2779183" y="1414991"/>
              <a:ext cx="1401428" cy="1812826"/>
            </a:xfrm>
            <a:custGeom>
              <a:avLst/>
              <a:gdLst/>
              <a:ahLst/>
              <a:cxnLst/>
              <a:rect l="l" t="t" r="r" b="b"/>
              <a:pathLst>
                <a:path w="1401428" h="1812826" extrusionOk="0">
                  <a:moveTo>
                    <a:pt x="700714" y="1717343"/>
                  </a:moveTo>
                  <a:cubicBezTo>
                    <a:pt x="314480" y="1493695"/>
                    <a:pt x="0" y="948104"/>
                    <a:pt x="0" y="500905"/>
                  </a:cubicBezTo>
                  <a:cubicBezTo>
                    <a:pt x="0" y="53706"/>
                    <a:pt x="314385" y="-127745"/>
                    <a:pt x="700714" y="95521"/>
                  </a:cubicBezTo>
                  <a:cubicBezTo>
                    <a:pt x="1087043" y="318787"/>
                    <a:pt x="1401428" y="864760"/>
                    <a:pt x="1401428" y="1311863"/>
                  </a:cubicBezTo>
                  <a:cubicBezTo>
                    <a:pt x="1401428" y="1758967"/>
                    <a:pt x="1087138" y="1940609"/>
                    <a:pt x="700714" y="1717343"/>
                  </a:cubicBezTo>
                  <a:close/>
                  <a:moveTo>
                    <a:pt x="700714" y="240967"/>
                  </a:moveTo>
                  <a:cubicBezTo>
                    <a:pt x="383573" y="57421"/>
                    <a:pt x="125450" y="206678"/>
                    <a:pt x="125450" y="573771"/>
                  </a:cubicBezTo>
                  <a:cubicBezTo>
                    <a:pt x="125450" y="940864"/>
                    <a:pt x="383573" y="1388920"/>
                    <a:pt x="700714" y="1572467"/>
                  </a:cubicBezTo>
                  <a:cubicBezTo>
                    <a:pt x="1017855" y="1756014"/>
                    <a:pt x="1276073" y="1606662"/>
                    <a:pt x="1276073" y="1239568"/>
                  </a:cubicBezTo>
                  <a:cubicBezTo>
                    <a:pt x="1276073" y="872475"/>
                    <a:pt x="1017760" y="424229"/>
                    <a:pt x="700714" y="2406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2" name="Google Shape;4249;p38">
              <a:extLst>
                <a:ext uri="{FF2B5EF4-FFF2-40B4-BE49-F238E27FC236}">
                  <a16:creationId xmlns:a16="http://schemas.microsoft.com/office/drawing/2014/main" id="{E6D05E70-208F-41D4-B2A6-94F76D9D08BC}"/>
                </a:ext>
              </a:extLst>
            </p:cNvPr>
            <p:cNvSpPr/>
            <p:nvPr/>
          </p:nvSpPr>
          <p:spPr>
            <a:xfrm>
              <a:off x="3046144" y="1759790"/>
              <a:ext cx="868170" cy="1123263"/>
            </a:xfrm>
            <a:custGeom>
              <a:avLst/>
              <a:gdLst/>
              <a:ahLst/>
              <a:cxnLst/>
              <a:rect l="l" t="t" r="r" b="b"/>
              <a:pathLst>
                <a:path w="868170" h="1123263" extrusionOk="0">
                  <a:moveTo>
                    <a:pt x="433753" y="1063934"/>
                  </a:moveTo>
                  <a:cubicBezTo>
                    <a:pt x="194447" y="925440"/>
                    <a:pt x="0" y="587398"/>
                    <a:pt x="0" y="310411"/>
                  </a:cubicBezTo>
                  <a:cubicBezTo>
                    <a:pt x="0" y="33424"/>
                    <a:pt x="194733" y="-79257"/>
                    <a:pt x="434038" y="59237"/>
                  </a:cubicBezTo>
                  <a:cubicBezTo>
                    <a:pt x="673343" y="197730"/>
                    <a:pt x="868171" y="535487"/>
                    <a:pt x="868171" y="812759"/>
                  </a:cubicBezTo>
                  <a:cubicBezTo>
                    <a:pt x="868171" y="1090032"/>
                    <a:pt x="673153" y="1202523"/>
                    <a:pt x="433753" y="1063934"/>
                  </a:cubicBezTo>
                  <a:close/>
                  <a:moveTo>
                    <a:pt x="433753" y="204398"/>
                  </a:moveTo>
                  <a:cubicBezTo>
                    <a:pt x="263540" y="105909"/>
                    <a:pt x="125070" y="186015"/>
                    <a:pt x="125070" y="382992"/>
                  </a:cubicBezTo>
                  <a:cubicBezTo>
                    <a:pt x="125070" y="579969"/>
                    <a:pt x="263540" y="820380"/>
                    <a:pt x="433753" y="918868"/>
                  </a:cubicBezTo>
                  <a:cubicBezTo>
                    <a:pt x="603966" y="1017356"/>
                    <a:pt x="742436" y="937156"/>
                    <a:pt x="742436" y="740179"/>
                  </a:cubicBezTo>
                  <a:cubicBezTo>
                    <a:pt x="742436" y="543202"/>
                    <a:pt x="603966" y="302886"/>
                    <a:pt x="433753" y="20439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3" name="Google Shape;4250;p38">
              <a:extLst>
                <a:ext uri="{FF2B5EF4-FFF2-40B4-BE49-F238E27FC236}">
                  <a16:creationId xmlns:a16="http://schemas.microsoft.com/office/drawing/2014/main" id="{C6CA21AB-E603-4A2F-97AF-EFF50C9BAF80}"/>
                </a:ext>
              </a:extLst>
            </p:cNvPr>
            <p:cNvSpPr/>
            <p:nvPr/>
          </p:nvSpPr>
          <p:spPr>
            <a:xfrm>
              <a:off x="3308258" y="2099261"/>
              <a:ext cx="343371" cy="444102"/>
            </a:xfrm>
            <a:custGeom>
              <a:avLst/>
              <a:gdLst/>
              <a:ahLst/>
              <a:cxnLst/>
              <a:rect l="l" t="t" r="r" b="b"/>
              <a:pathLst>
                <a:path w="343371" h="444102" extrusionOk="0">
                  <a:moveTo>
                    <a:pt x="171638" y="420806"/>
                  </a:moveTo>
                  <a:cubicBezTo>
                    <a:pt x="76600" y="366037"/>
                    <a:pt x="0" y="232306"/>
                    <a:pt x="0" y="122768"/>
                  </a:cubicBezTo>
                  <a:cubicBezTo>
                    <a:pt x="0" y="13231"/>
                    <a:pt x="76981" y="-31346"/>
                    <a:pt x="171638" y="23423"/>
                  </a:cubicBezTo>
                  <a:cubicBezTo>
                    <a:pt x="266296" y="78191"/>
                    <a:pt x="343372" y="211922"/>
                    <a:pt x="343372" y="321460"/>
                  </a:cubicBezTo>
                  <a:cubicBezTo>
                    <a:pt x="343372" y="430997"/>
                    <a:pt x="266391" y="475289"/>
                    <a:pt x="171638" y="420806"/>
                  </a:cubicBezTo>
                  <a:close/>
                  <a:moveTo>
                    <a:pt x="171638" y="168584"/>
                  </a:moveTo>
                  <a:cubicBezTo>
                    <a:pt x="146168" y="153820"/>
                    <a:pt x="125355" y="165821"/>
                    <a:pt x="125355" y="195349"/>
                  </a:cubicBezTo>
                  <a:cubicBezTo>
                    <a:pt x="127170" y="227962"/>
                    <a:pt x="144353" y="257776"/>
                    <a:pt x="171638" y="275644"/>
                  </a:cubicBezTo>
                  <a:cubicBezTo>
                    <a:pt x="197204" y="290408"/>
                    <a:pt x="217922" y="278407"/>
                    <a:pt x="217922" y="248879"/>
                  </a:cubicBezTo>
                  <a:cubicBezTo>
                    <a:pt x="216145" y="216247"/>
                    <a:pt x="198952" y="186424"/>
                    <a:pt x="171638" y="1685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4" name="Google Shape;4251;p38">
              <a:extLst>
                <a:ext uri="{FF2B5EF4-FFF2-40B4-BE49-F238E27FC236}">
                  <a16:creationId xmlns:a16="http://schemas.microsoft.com/office/drawing/2014/main" id="{8398A900-59E8-4697-BA81-48FDF2FE0105}"/>
                </a:ext>
              </a:extLst>
            </p:cNvPr>
            <p:cNvSpPr/>
            <p:nvPr/>
          </p:nvSpPr>
          <p:spPr>
            <a:xfrm>
              <a:off x="2221786" y="2914306"/>
              <a:ext cx="208703" cy="88772"/>
            </a:xfrm>
            <a:custGeom>
              <a:avLst/>
              <a:gdLst/>
              <a:ahLst/>
              <a:cxnLst/>
              <a:rect l="l" t="t" r="r" b="b"/>
              <a:pathLst>
                <a:path w="208703" h="88772" extrusionOk="0">
                  <a:moveTo>
                    <a:pt x="64246" y="87916"/>
                  </a:moveTo>
                  <a:lnTo>
                    <a:pt x="0" y="88773"/>
                  </a:lnTo>
                  <a:lnTo>
                    <a:pt x="208703" y="0"/>
                  </a:lnTo>
                  <a:lnTo>
                    <a:pt x="87720" y="75342"/>
                  </a:lnTo>
                  <a:lnTo>
                    <a:pt x="64246" y="87916"/>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5" name="Google Shape;4252;p38">
              <a:extLst>
                <a:ext uri="{FF2B5EF4-FFF2-40B4-BE49-F238E27FC236}">
                  <a16:creationId xmlns:a16="http://schemas.microsoft.com/office/drawing/2014/main" id="{95938107-1E9F-41FB-AEFB-28E2B9CD6DFB}"/>
                </a:ext>
              </a:extLst>
            </p:cNvPr>
            <p:cNvSpPr/>
            <p:nvPr/>
          </p:nvSpPr>
          <p:spPr>
            <a:xfrm rot="-1801764">
              <a:off x="2288993" y="2988576"/>
              <a:ext cx="26776" cy="46440"/>
            </a:xfrm>
            <a:custGeom>
              <a:avLst/>
              <a:gdLst/>
              <a:ahLst/>
              <a:cxnLst/>
              <a:rect l="l" t="t" r="r" b="b"/>
              <a:pathLst>
                <a:path w="26800" h="46481" extrusionOk="0">
                  <a:moveTo>
                    <a:pt x="26801" y="23241"/>
                  </a:moveTo>
                  <a:cubicBezTo>
                    <a:pt x="26801" y="36076"/>
                    <a:pt x="20801" y="46482"/>
                    <a:pt x="13400" y="46482"/>
                  </a:cubicBezTo>
                  <a:cubicBezTo>
                    <a:pt x="6000" y="46482"/>
                    <a:pt x="0" y="36076"/>
                    <a:pt x="0" y="23241"/>
                  </a:cubicBezTo>
                  <a:cubicBezTo>
                    <a:pt x="0" y="10405"/>
                    <a:pt x="6000" y="0"/>
                    <a:pt x="13400" y="0"/>
                  </a:cubicBezTo>
                  <a:cubicBezTo>
                    <a:pt x="20801" y="0"/>
                    <a:pt x="26801" y="10405"/>
                    <a:pt x="26801" y="232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6" name="Google Shape;4253;p38">
              <a:extLst>
                <a:ext uri="{FF2B5EF4-FFF2-40B4-BE49-F238E27FC236}">
                  <a16:creationId xmlns:a16="http://schemas.microsoft.com/office/drawing/2014/main" id="{E4AF2C95-3544-4025-AC5C-EC46DC4760DD}"/>
                </a:ext>
              </a:extLst>
            </p:cNvPr>
            <p:cNvSpPr/>
            <p:nvPr/>
          </p:nvSpPr>
          <p:spPr>
            <a:xfrm rot="-1801764">
              <a:off x="3469496" y="2304051"/>
              <a:ext cx="26776" cy="46440"/>
            </a:xfrm>
            <a:custGeom>
              <a:avLst/>
              <a:gdLst/>
              <a:ahLst/>
              <a:cxnLst/>
              <a:rect l="l" t="t" r="r" b="b"/>
              <a:pathLst>
                <a:path w="26800" h="46481" extrusionOk="0">
                  <a:moveTo>
                    <a:pt x="26801" y="23241"/>
                  </a:moveTo>
                  <a:cubicBezTo>
                    <a:pt x="26801" y="36077"/>
                    <a:pt x="20801" y="46482"/>
                    <a:pt x="13400" y="46482"/>
                  </a:cubicBezTo>
                  <a:cubicBezTo>
                    <a:pt x="5999" y="46482"/>
                    <a:pt x="0" y="36077"/>
                    <a:pt x="0" y="23241"/>
                  </a:cubicBezTo>
                  <a:cubicBezTo>
                    <a:pt x="0" y="10405"/>
                    <a:pt x="5999" y="0"/>
                    <a:pt x="13400" y="0"/>
                  </a:cubicBezTo>
                  <a:cubicBezTo>
                    <a:pt x="20801" y="0"/>
                    <a:pt x="26801" y="10405"/>
                    <a:pt x="26801" y="232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7" name="Google Shape;4254;p38">
              <a:extLst>
                <a:ext uri="{FF2B5EF4-FFF2-40B4-BE49-F238E27FC236}">
                  <a16:creationId xmlns:a16="http://schemas.microsoft.com/office/drawing/2014/main" id="{21902412-C50A-414F-B4EB-E457E4042B4E}"/>
                </a:ext>
              </a:extLst>
            </p:cNvPr>
            <p:cNvSpPr/>
            <p:nvPr/>
          </p:nvSpPr>
          <p:spPr>
            <a:xfrm>
              <a:off x="2314638" y="2924117"/>
              <a:ext cx="167836" cy="171354"/>
            </a:xfrm>
            <a:custGeom>
              <a:avLst/>
              <a:gdLst/>
              <a:ahLst/>
              <a:cxnLst/>
              <a:rect l="l" t="t" r="r" b="b"/>
              <a:pathLst>
                <a:path w="167836" h="171354" extrusionOk="0">
                  <a:moveTo>
                    <a:pt x="15301" y="171355"/>
                  </a:moveTo>
                  <a:lnTo>
                    <a:pt x="0" y="107251"/>
                  </a:lnTo>
                  <a:lnTo>
                    <a:pt x="167837" y="0"/>
                  </a:lnTo>
                  <a:lnTo>
                    <a:pt x="160519" y="15145"/>
                  </a:lnTo>
                  <a:lnTo>
                    <a:pt x="15301" y="171355"/>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8" name="Google Shape;4255;p38">
              <a:extLst>
                <a:ext uri="{FF2B5EF4-FFF2-40B4-BE49-F238E27FC236}">
                  <a16:creationId xmlns:a16="http://schemas.microsoft.com/office/drawing/2014/main" id="{BC404DC3-1F12-46EC-926C-E450624F9A83}"/>
                </a:ext>
              </a:extLst>
            </p:cNvPr>
            <p:cNvSpPr/>
            <p:nvPr/>
          </p:nvSpPr>
          <p:spPr>
            <a:xfrm>
              <a:off x="2290498" y="2306802"/>
              <a:ext cx="1203749" cy="724947"/>
            </a:xfrm>
            <a:custGeom>
              <a:avLst/>
              <a:gdLst/>
              <a:ahLst/>
              <a:cxnLst/>
              <a:rect l="l" t="t" r="r" b="b"/>
              <a:pathLst>
                <a:path w="1203749" h="724947" extrusionOk="0">
                  <a:moveTo>
                    <a:pt x="23855" y="724948"/>
                  </a:moveTo>
                  <a:cubicBezTo>
                    <a:pt x="25280" y="723709"/>
                    <a:pt x="1203750" y="40958"/>
                    <a:pt x="1203750" y="40958"/>
                  </a:cubicBezTo>
                  <a:lnTo>
                    <a:pt x="1182081" y="0"/>
                  </a:lnTo>
                  <a:lnTo>
                    <a:pt x="0" y="685800"/>
                  </a:ln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740" name="Google Shape;4256;p38">
            <a:extLst>
              <a:ext uri="{FF2B5EF4-FFF2-40B4-BE49-F238E27FC236}">
                <a16:creationId xmlns:a16="http://schemas.microsoft.com/office/drawing/2014/main" id="{2624F647-4294-44ED-B2DC-B140A3612A17}"/>
              </a:ext>
            </a:extLst>
          </p:cNvPr>
          <p:cNvGrpSpPr/>
          <p:nvPr/>
        </p:nvGrpSpPr>
        <p:grpSpPr>
          <a:xfrm>
            <a:off x="8060689" y="4281492"/>
            <a:ext cx="1607093" cy="1833554"/>
            <a:chOff x="2602525" y="317054"/>
            <a:chExt cx="4174283" cy="4762495"/>
          </a:xfrm>
        </p:grpSpPr>
        <p:sp>
          <p:nvSpPr>
            <p:cNvPr id="741" name="Google Shape;4257;p38">
              <a:extLst>
                <a:ext uri="{FF2B5EF4-FFF2-40B4-BE49-F238E27FC236}">
                  <a16:creationId xmlns:a16="http://schemas.microsoft.com/office/drawing/2014/main" id="{70DA5D70-2591-4EE2-A19A-F25E917A7C50}"/>
                </a:ext>
              </a:extLst>
            </p:cNvPr>
            <p:cNvSpPr/>
            <p:nvPr/>
          </p:nvSpPr>
          <p:spPr>
            <a:xfrm>
              <a:off x="3677747" y="776267"/>
              <a:ext cx="2670951" cy="3350306"/>
            </a:xfrm>
            <a:custGeom>
              <a:avLst/>
              <a:gdLst/>
              <a:ahLst/>
              <a:cxnLst/>
              <a:rect l="l" t="t" r="r" b="b"/>
              <a:pathLst>
                <a:path w="2670951" h="3350306" extrusionOk="0">
                  <a:moveTo>
                    <a:pt x="2625857" y="1488073"/>
                  </a:moveTo>
                  <a:lnTo>
                    <a:pt x="60628" y="5983"/>
                  </a:lnTo>
                  <a:cubicBezTo>
                    <a:pt x="51862" y="-199"/>
                    <a:pt x="40631" y="-1694"/>
                    <a:pt x="30552" y="1983"/>
                  </a:cubicBezTo>
                  <a:lnTo>
                    <a:pt x="30552" y="1983"/>
                  </a:lnTo>
                  <a:lnTo>
                    <a:pt x="30552" y="1983"/>
                  </a:lnTo>
                  <a:lnTo>
                    <a:pt x="27982" y="3507"/>
                  </a:lnTo>
                  <a:lnTo>
                    <a:pt x="0" y="19699"/>
                  </a:lnTo>
                  <a:lnTo>
                    <a:pt x="16085" y="42464"/>
                  </a:lnTo>
                  <a:lnTo>
                    <a:pt x="16085" y="1769061"/>
                  </a:lnTo>
                  <a:cubicBezTo>
                    <a:pt x="17798" y="1800712"/>
                    <a:pt x="34483" y="1829649"/>
                    <a:pt x="61009" y="1846975"/>
                  </a:cubicBezTo>
                  <a:lnTo>
                    <a:pt x="2622716" y="3327351"/>
                  </a:lnTo>
                  <a:lnTo>
                    <a:pt x="2626333" y="3350306"/>
                  </a:lnTo>
                  <a:lnTo>
                    <a:pt x="2657456" y="3332304"/>
                  </a:lnTo>
                  <a:lnTo>
                    <a:pt x="2657456" y="3332304"/>
                  </a:lnTo>
                  <a:cubicBezTo>
                    <a:pt x="2666869" y="3325741"/>
                    <a:pt x="2671970" y="3314578"/>
                    <a:pt x="2670781" y="3303157"/>
                  </a:cubicBezTo>
                  <a:lnTo>
                    <a:pt x="2670781" y="1565988"/>
                  </a:lnTo>
                  <a:cubicBezTo>
                    <a:pt x="2669068" y="1534336"/>
                    <a:pt x="2652383" y="1505399"/>
                    <a:pt x="2625857" y="1488073"/>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2" name="Google Shape;4258;p38">
              <a:extLst>
                <a:ext uri="{FF2B5EF4-FFF2-40B4-BE49-F238E27FC236}">
                  <a16:creationId xmlns:a16="http://schemas.microsoft.com/office/drawing/2014/main" id="{D2C48642-DC3E-450C-98C8-13448083D04A}"/>
                </a:ext>
              </a:extLst>
            </p:cNvPr>
            <p:cNvSpPr/>
            <p:nvPr/>
          </p:nvSpPr>
          <p:spPr>
            <a:xfrm>
              <a:off x="3662233" y="794118"/>
              <a:ext cx="2655076" cy="3335369"/>
            </a:xfrm>
            <a:custGeom>
              <a:avLst/>
              <a:gdLst/>
              <a:ahLst/>
              <a:cxnLst/>
              <a:rect l="l" t="t" r="r" b="b"/>
              <a:pathLst>
                <a:path w="2655076" h="3335369" extrusionOk="0">
                  <a:moveTo>
                    <a:pt x="2655077" y="1566234"/>
                  </a:moveTo>
                  <a:lnTo>
                    <a:pt x="2655077" y="3303309"/>
                  </a:lnTo>
                  <a:cubicBezTo>
                    <a:pt x="2655077" y="3331884"/>
                    <a:pt x="2635089" y="3343599"/>
                    <a:pt x="2610153" y="3329216"/>
                  </a:cubicBezTo>
                  <a:lnTo>
                    <a:pt x="44924" y="1847031"/>
                  </a:lnTo>
                  <a:cubicBezTo>
                    <a:pt x="18398" y="1829705"/>
                    <a:pt x="1713" y="1800768"/>
                    <a:pt x="0" y="1769117"/>
                  </a:cubicBezTo>
                  <a:lnTo>
                    <a:pt x="0" y="32138"/>
                  </a:lnTo>
                  <a:cubicBezTo>
                    <a:pt x="0" y="3563"/>
                    <a:pt x="20082" y="-8248"/>
                    <a:pt x="44924" y="6134"/>
                  </a:cubicBezTo>
                  <a:lnTo>
                    <a:pt x="2610153" y="1488320"/>
                  </a:lnTo>
                  <a:cubicBezTo>
                    <a:pt x="2636717" y="1505607"/>
                    <a:pt x="2653411" y="1534564"/>
                    <a:pt x="2655077" y="1566234"/>
                  </a:cubicBezTo>
                  <a:close/>
                </a:path>
              </a:pathLst>
            </a:custGeom>
            <a:solidFill>
              <a:srgbClr val="FAFB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3" name="Google Shape;4259;p38">
              <a:extLst>
                <a:ext uri="{FF2B5EF4-FFF2-40B4-BE49-F238E27FC236}">
                  <a16:creationId xmlns:a16="http://schemas.microsoft.com/office/drawing/2014/main" id="{706AF683-B68B-4B4B-A7E3-CD74E9E4A740}"/>
                </a:ext>
              </a:extLst>
            </p:cNvPr>
            <p:cNvSpPr/>
            <p:nvPr/>
          </p:nvSpPr>
          <p:spPr>
            <a:xfrm>
              <a:off x="3763407" y="1012375"/>
              <a:ext cx="1575095" cy="1000982"/>
            </a:xfrm>
            <a:custGeom>
              <a:avLst/>
              <a:gdLst/>
              <a:ahLst/>
              <a:cxnLst/>
              <a:rect l="l" t="t" r="r" b="b"/>
              <a:pathLst>
                <a:path w="1575095" h="1000982" extrusionOk="0">
                  <a:moveTo>
                    <a:pt x="1575095" y="1000982"/>
                  </a:moveTo>
                  <a:lnTo>
                    <a:pt x="0" y="90869"/>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4" name="Google Shape;4260;p38">
              <a:extLst>
                <a:ext uri="{FF2B5EF4-FFF2-40B4-BE49-F238E27FC236}">
                  <a16:creationId xmlns:a16="http://schemas.microsoft.com/office/drawing/2014/main" id="{535CA3E8-AE06-4DA6-98B4-E5C0D6048A03}"/>
                </a:ext>
              </a:extLst>
            </p:cNvPr>
            <p:cNvSpPr/>
            <p:nvPr/>
          </p:nvSpPr>
          <p:spPr>
            <a:xfrm>
              <a:off x="3763407" y="1170775"/>
              <a:ext cx="1493432" cy="908399"/>
            </a:xfrm>
            <a:custGeom>
              <a:avLst/>
              <a:gdLst/>
              <a:ahLst/>
              <a:cxnLst/>
              <a:rect l="l" t="t" r="r" b="b"/>
              <a:pathLst>
                <a:path w="1493432" h="908399" extrusionOk="0">
                  <a:moveTo>
                    <a:pt x="1493433" y="908399"/>
                  </a:moveTo>
                  <a:lnTo>
                    <a:pt x="0" y="45434"/>
                  </a:lnTo>
                  <a:lnTo>
                    <a:pt x="0" y="0"/>
                  </a:lnTo>
                  <a:lnTo>
                    <a:pt x="1493433" y="862965"/>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5" name="Google Shape;4261;p38">
              <a:extLst>
                <a:ext uri="{FF2B5EF4-FFF2-40B4-BE49-F238E27FC236}">
                  <a16:creationId xmlns:a16="http://schemas.microsoft.com/office/drawing/2014/main" id="{9481AB4F-B185-49E0-8AF2-293926DC4ACB}"/>
                </a:ext>
              </a:extLst>
            </p:cNvPr>
            <p:cNvSpPr/>
            <p:nvPr/>
          </p:nvSpPr>
          <p:spPr>
            <a:xfrm>
              <a:off x="3763407" y="1252119"/>
              <a:ext cx="1319638" cy="808005"/>
            </a:xfrm>
            <a:custGeom>
              <a:avLst/>
              <a:gdLst/>
              <a:ahLst/>
              <a:cxnLst/>
              <a:rect l="l" t="t" r="r" b="b"/>
              <a:pathLst>
                <a:path w="1319638" h="808005" extrusionOk="0">
                  <a:moveTo>
                    <a:pt x="1319638" y="808006"/>
                  </a:moveTo>
                  <a:lnTo>
                    <a:pt x="0" y="45434"/>
                  </a:lnTo>
                  <a:lnTo>
                    <a:pt x="0" y="0"/>
                  </a:lnTo>
                  <a:lnTo>
                    <a:pt x="1319638" y="762572"/>
                  </a:lnTo>
                  <a:lnTo>
                    <a:pt x="1319638" y="808006"/>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6" name="Google Shape;4262;p38">
              <a:extLst>
                <a:ext uri="{FF2B5EF4-FFF2-40B4-BE49-F238E27FC236}">
                  <a16:creationId xmlns:a16="http://schemas.microsoft.com/office/drawing/2014/main" id="{F9EF06B0-DE66-43FA-B294-BBA71A4514FD}"/>
                </a:ext>
              </a:extLst>
            </p:cNvPr>
            <p:cNvSpPr/>
            <p:nvPr/>
          </p:nvSpPr>
          <p:spPr>
            <a:xfrm>
              <a:off x="3763407" y="1333558"/>
              <a:ext cx="1235786" cy="759428"/>
            </a:xfrm>
            <a:custGeom>
              <a:avLst/>
              <a:gdLst/>
              <a:ahLst/>
              <a:cxnLst/>
              <a:rect l="l" t="t" r="r" b="b"/>
              <a:pathLst>
                <a:path w="1235786" h="759428" extrusionOk="0">
                  <a:moveTo>
                    <a:pt x="1235787" y="759428"/>
                  </a:moveTo>
                  <a:lnTo>
                    <a:pt x="0" y="45434"/>
                  </a:lnTo>
                  <a:lnTo>
                    <a:pt x="0" y="0"/>
                  </a:lnTo>
                  <a:lnTo>
                    <a:pt x="1235787" y="713994"/>
                  </a:lnTo>
                  <a:lnTo>
                    <a:pt x="1235787" y="759428"/>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7" name="Google Shape;4263;p38">
              <a:extLst>
                <a:ext uri="{FF2B5EF4-FFF2-40B4-BE49-F238E27FC236}">
                  <a16:creationId xmlns:a16="http://schemas.microsoft.com/office/drawing/2014/main" id="{09B44531-E2FA-4AA0-9772-1D4FE115E94F}"/>
                </a:ext>
              </a:extLst>
            </p:cNvPr>
            <p:cNvSpPr/>
            <p:nvPr/>
          </p:nvSpPr>
          <p:spPr>
            <a:xfrm>
              <a:off x="5632982" y="2768594"/>
              <a:ext cx="578775" cy="425291"/>
            </a:xfrm>
            <a:custGeom>
              <a:avLst/>
              <a:gdLst/>
              <a:ahLst/>
              <a:cxnLst/>
              <a:rect l="l" t="t" r="r" b="b"/>
              <a:pathLst>
                <a:path w="578775" h="425291" extrusionOk="0">
                  <a:moveTo>
                    <a:pt x="578775" y="425291"/>
                  </a:moveTo>
                  <a:lnTo>
                    <a:pt x="0" y="90869"/>
                  </a:lnTo>
                  <a:lnTo>
                    <a:pt x="0" y="0"/>
                  </a:lnTo>
                  <a:lnTo>
                    <a:pt x="578775" y="334328"/>
                  </a:lnTo>
                  <a:lnTo>
                    <a:pt x="578775" y="42529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8" name="Google Shape;4264;p38">
              <a:extLst>
                <a:ext uri="{FF2B5EF4-FFF2-40B4-BE49-F238E27FC236}">
                  <a16:creationId xmlns:a16="http://schemas.microsoft.com/office/drawing/2014/main" id="{3AEBC4F0-6391-48D3-AF15-5220241E5BAC}"/>
                </a:ext>
              </a:extLst>
            </p:cNvPr>
            <p:cNvSpPr/>
            <p:nvPr/>
          </p:nvSpPr>
          <p:spPr>
            <a:xfrm>
              <a:off x="5632982" y="2926995"/>
              <a:ext cx="548794" cy="362521"/>
            </a:xfrm>
            <a:custGeom>
              <a:avLst/>
              <a:gdLst/>
              <a:ahLst/>
              <a:cxnLst/>
              <a:rect l="l" t="t" r="r" b="b"/>
              <a:pathLst>
                <a:path w="548794" h="362521" extrusionOk="0">
                  <a:moveTo>
                    <a:pt x="548795" y="362521"/>
                  </a:moveTo>
                  <a:lnTo>
                    <a:pt x="0" y="45434"/>
                  </a:lnTo>
                  <a:lnTo>
                    <a:pt x="0" y="0"/>
                  </a:lnTo>
                  <a:lnTo>
                    <a:pt x="548795" y="317087"/>
                  </a:lnTo>
                  <a:lnTo>
                    <a:pt x="548795" y="36252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9" name="Google Shape;4265;p38">
              <a:extLst>
                <a:ext uri="{FF2B5EF4-FFF2-40B4-BE49-F238E27FC236}">
                  <a16:creationId xmlns:a16="http://schemas.microsoft.com/office/drawing/2014/main" id="{576A9854-27EB-4FC5-8DDF-7CD0B871EEE0}"/>
                </a:ext>
              </a:extLst>
            </p:cNvPr>
            <p:cNvSpPr/>
            <p:nvPr/>
          </p:nvSpPr>
          <p:spPr>
            <a:xfrm>
              <a:off x="5632982" y="3008338"/>
              <a:ext cx="484930" cy="325659"/>
            </a:xfrm>
            <a:custGeom>
              <a:avLst/>
              <a:gdLst/>
              <a:ahLst/>
              <a:cxnLst/>
              <a:rect l="l" t="t" r="r" b="b"/>
              <a:pathLst>
                <a:path w="484930" h="325659" extrusionOk="0">
                  <a:moveTo>
                    <a:pt x="484930" y="325660"/>
                  </a:moveTo>
                  <a:lnTo>
                    <a:pt x="0" y="45434"/>
                  </a:lnTo>
                  <a:lnTo>
                    <a:pt x="0" y="0"/>
                  </a:lnTo>
                  <a:lnTo>
                    <a:pt x="484930" y="280226"/>
                  </a:lnTo>
                  <a:lnTo>
                    <a:pt x="484930" y="32566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0" name="Google Shape;4266;p38">
              <a:extLst>
                <a:ext uri="{FF2B5EF4-FFF2-40B4-BE49-F238E27FC236}">
                  <a16:creationId xmlns:a16="http://schemas.microsoft.com/office/drawing/2014/main" id="{D14E65F2-5EC4-468D-86C0-05FEF3867641}"/>
                </a:ext>
              </a:extLst>
            </p:cNvPr>
            <p:cNvSpPr/>
            <p:nvPr/>
          </p:nvSpPr>
          <p:spPr>
            <a:xfrm>
              <a:off x="5632982" y="3089777"/>
              <a:ext cx="454092" cy="307752"/>
            </a:xfrm>
            <a:custGeom>
              <a:avLst/>
              <a:gdLst/>
              <a:ahLst/>
              <a:cxnLst/>
              <a:rect l="l" t="t" r="r" b="b"/>
              <a:pathLst>
                <a:path w="454092" h="307752" extrusionOk="0">
                  <a:moveTo>
                    <a:pt x="454093" y="307753"/>
                  </a:moveTo>
                  <a:lnTo>
                    <a:pt x="0" y="45434"/>
                  </a:lnTo>
                  <a:lnTo>
                    <a:pt x="0" y="0"/>
                  </a:lnTo>
                  <a:lnTo>
                    <a:pt x="454093" y="262319"/>
                  </a:lnTo>
                  <a:lnTo>
                    <a:pt x="454093" y="30775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1" name="Google Shape;4267;p38">
              <a:extLst>
                <a:ext uri="{FF2B5EF4-FFF2-40B4-BE49-F238E27FC236}">
                  <a16:creationId xmlns:a16="http://schemas.microsoft.com/office/drawing/2014/main" id="{F6F1AB2B-A34B-4076-8D9D-CA153679858E}"/>
                </a:ext>
              </a:extLst>
            </p:cNvPr>
            <p:cNvSpPr/>
            <p:nvPr/>
          </p:nvSpPr>
          <p:spPr>
            <a:xfrm>
              <a:off x="3763407" y="1505008"/>
              <a:ext cx="1575095" cy="1000982"/>
            </a:xfrm>
            <a:custGeom>
              <a:avLst/>
              <a:gdLst/>
              <a:ahLst/>
              <a:cxnLst/>
              <a:rect l="l" t="t" r="r" b="b"/>
              <a:pathLst>
                <a:path w="1575095" h="1000982" extrusionOk="0">
                  <a:moveTo>
                    <a:pt x="1575095" y="1000982"/>
                  </a:moveTo>
                  <a:lnTo>
                    <a:pt x="0" y="90868"/>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2" name="Google Shape;4268;p38">
              <a:extLst>
                <a:ext uri="{FF2B5EF4-FFF2-40B4-BE49-F238E27FC236}">
                  <a16:creationId xmlns:a16="http://schemas.microsoft.com/office/drawing/2014/main" id="{7BB52D23-8E9A-4261-BE5F-903B336F72E7}"/>
                </a:ext>
              </a:extLst>
            </p:cNvPr>
            <p:cNvSpPr/>
            <p:nvPr/>
          </p:nvSpPr>
          <p:spPr>
            <a:xfrm>
              <a:off x="3763407" y="1663408"/>
              <a:ext cx="1493432" cy="908399"/>
            </a:xfrm>
            <a:custGeom>
              <a:avLst/>
              <a:gdLst/>
              <a:ahLst/>
              <a:cxnLst/>
              <a:rect l="l" t="t" r="r" b="b"/>
              <a:pathLst>
                <a:path w="1493432" h="908399" extrusionOk="0">
                  <a:moveTo>
                    <a:pt x="1493433" y="908399"/>
                  </a:moveTo>
                  <a:lnTo>
                    <a:pt x="0" y="45529"/>
                  </a:lnTo>
                  <a:lnTo>
                    <a:pt x="0" y="0"/>
                  </a:lnTo>
                  <a:lnTo>
                    <a:pt x="1493433" y="862965"/>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3" name="Google Shape;4269;p38">
              <a:extLst>
                <a:ext uri="{FF2B5EF4-FFF2-40B4-BE49-F238E27FC236}">
                  <a16:creationId xmlns:a16="http://schemas.microsoft.com/office/drawing/2014/main" id="{27434BEC-052F-4757-A959-D19453B3EB87}"/>
                </a:ext>
              </a:extLst>
            </p:cNvPr>
            <p:cNvSpPr/>
            <p:nvPr/>
          </p:nvSpPr>
          <p:spPr>
            <a:xfrm>
              <a:off x="3763407" y="1744847"/>
              <a:ext cx="1319638" cy="807910"/>
            </a:xfrm>
            <a:custGeom>
              <a:avLst/>
              <a:gdLst/>
              <a:ahLst/>
              <a:cxnLst/>
              <a:rect l="l" t="t" r="r" b="b"/>
              <a:pathLst>
                <a:path w="1319638" h="807910" extrusionOk="0">
                  <a:moveTo>
                    <a:pt x="1319638" y="807911"/>
                  </a:moveTo>
                  <a:lnTo>
                    <a:pt x="0" y="45434"/>
                  </a:lnTo>
                  <a:lnTo>
                    <a:pt x="0" y="0"/>
                  </a:lnTo>
                  <a:lnTo>
                    <a:pt x="1319638" y="762476"/>
                  </a:lnTo>
                  <a:lnTo>
                    <a:pt x="1319638" y="80791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4" name="Google Shape;4270;p38">
              <a:extLst>
                <a:ext uri="{FF2B5EF4-FFF2-40B4-BE49-F238E27FC236}">
                  <a16:creationId xmlns:a16="http://schemas.microsoft.com/office/drawing/2014/main" id="{40752897-F382-494D-96EC-ED0C267EB4CB}"/>
                </a:ext>
              </a:extLst>
            </p:cNvPr>
            <p:cNvSpPr/>
            <p:nvPr/>
          </p:nvSpPr>
          <p:spPr>
            <a:xfrm>
              <a:off x="3763407" y="1826191"/>
              <a:ext cx="1235786" cy="759523"/>
            </a:xfrm>
            <a:custGeom>
              <a:avLst/>
              <a:gdLst/>
              <a:ahLst/>
              <a:cxnLst/>
              <a:rect l="l" t="t" r="r" b="b"/>
              <a:pathLst>
                <a:path w="1235786" h="759523" extrusionOk="0">
                  <a:moveTo>
                    <a:pt x="1235787" y="759523"/>
                  </a:moveTo>
                  <a:lnTo>
                    <a:pt x="0" y="45434"/>
                  </a:lnTo>
                  <a:lnTo>
                    <a:pt x="0" y="0"/>
                  </a:lnTo>
                  <a:lnTo>
                    <a:pt x="1235787" y="713994"/>
                  </a:lnTo>
                  <a:lnTo>
                    <a:pt x="1235787" y="75952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5" name="Google Shape;4271;p38">
              <a:extLst>
                <a:ext uri="{FF2B5EF4-FFF2-40B4-BE49-F238E27FC236}">
                  <a16:creationId xmlns:a16="http://schemas.microsoft.com/office/drawing/2014/main" id="{B41D6F62-26F7-4927-92E0-5FF04325599C}"/>
                </a:ext>
              </a:extLst>
            </p:cNvPr>
            <p:cNvSpPr/>
            <p:nvPr/>
          </p:nvSpPr>
          <p:spPr>
            <a:xfrm>
              <a:off x="3763407" y="1997641"/>
              <a:ext cx="1575095" cy="1001077"/>
            </a:xfrm>
            <a:custGeom>
              <a:avLst/>
              <a:gdLst/>
              <a:ahLst/>
              <a:cxnLst/>
              <a:rect l="l" t="t" r="r" b="b"/>
              <a:pathLst>
                <a:path w="1575095" h="1001077" extrusionOk="0">
                  <a:moveTo>
                    <a:pt x="1575095" y="1001078"/>
                  </a:moveTo>
                  <a:lnTo>
                    <a:pt x="0" y="90964"/>
                  </a:lnTo>
                  <a:lnTo>
                    <a:pt x="0" y="0"/>
                  </a:lnTo>
                  <a:lnTo>
                    <a:pt x="1575095" y="910209"/>
                  </a:lnTo>
                  <a:lnTo>
                    <a:pt x="1575095" y="1001078"/>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6" name="Google Shape;4272;p38">
              <a:extLst>
                <a:ext uri="{FF2B5EF4-FFF2-40B4-BE49-F238E27FC236}">
                  <a16:creationId xmlns:a16="http://schemas.microsoft.com/office/drawing/2014/main" id="{ECC35358-80E3-4BF3-9F2E-C7987AA63834}"/>
                </a:ext>
              </a:extLst>
            </p:cNvPr>
            <p:cNvSpPr/>
            <p:nvPr/>
          </p:nvSpPr>
          <p:spPr>
            <a:xfrm>
              <a:off x="3763407" y="2156137"/>
              <a:ext cx="1493432" cy="908399"/>
            </a:xfrm>
            <a:custGeom>
              <a:avLst/>
              <a:gdLst/>
              <a:ahLst/>
              <a:cxnLst/>
              <a:rect l="l" t="t" r="r" b="b"/>
              <a:pathLst>
                <a:path w="1493432" h="908399" extrusionOk="0">
                  <a:moveTo>
                    <a:pt x="1493433" y="908399"/>
                  </a:moveTo>
                  <a:lnTo>
                    <a:pt x="0" y="45434"/>
                  </a:lnTo>
                  <a:lnTo>
                    <a:pt x="0" y="0"/>
                  </a:lnTo>
                  <a:lnTo>
                    <a:pt x="1493433" y="862870"/>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7" name="Google Shape;4273;p38">
              <a:extLst>
                <a:ext uri="{FF2B5EF4-FFF2-40B4-BE49-F238E27FC236}">
                  <a16:creationId xmlns:a16="http://schemas.microsoft.com/office/drawing/2014/main" id="{45A0B14D-02C2-4139-A59E-6A1D45AD8F3A}"/>
                </a:ext>
              </a:extLst>
            </p:cNvPr>
            <p:cNvSpPr/>
            <p:nvPr/>
          </p:nvSpPr>
          <p:spPr>
            <a:xfrm>
              <a:off x="3763407" y="2237480"/>
              <a:ext cx="1319638" cy="808005"/>
            </a:xfrm>
            <a:custGeom>
              <a:avLst/>
              <a:gdLst/>
              <a:ahLst/>
              <a:cxnLst/>
              <a:rect l="l" t="t" r="r" b="b"/>
              <a:pathLst>
                <a:path w="1319638" h="808005" extrusionOk="0">
                  <a:moveTo>
                    <a:pt x="1319638" y="808006"/>
                  </a:moveTo>
                  <a:lnTo>
                    <a:pt x="0" y="45434"/>
                  </a:lnTo>
                  <a:lnTo>
                    <a:pt x="0" y="0"/>
                  </a:lnTo>
                  <a:lnTo>
                    <a:pt x="1319638" y="762476"/>
                  </a:lnTo>
                  <a:lnTo>
                    <a:pt x="1319638" y="808006"/>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8" name="Google Shape;4274;p38">
              <a:extLst>
                <a:ext uri="{FF2B5EF4-FFF2-40B4-BE49-F238E27FC236}">
                  <a16:creationId xmlns:a16="http://schemas.microsoft.com/office/drawing/2014/main" id="{0BFFAA51-EFAB-46B6-9D3A-27DFB90D971B}"/>
                </a:ext>
              </a:extLst>
            </p:cNvPr>
            <p:cNvSpPr/>
            <p:nvPr/>
          </p:nvSpPr>
          <p:spPr>
            <a:xfrm>
              <a:off x="3763407" y="2318824"/>
              <a:ext cx="1235786" cy="759523"/>
            </a:xfrm>
            <a:custGeom>
              <a:avLst/>
              <a:gdLst/>
              <a:ahLst/>
              <a:cxnLst/>
              <a:rect l="l" t="t" r="r" b="b"/>
              <a:pathLst>
                <a:path w="1235786" h="759523" extrusionOk="0">
                  <a:moveTo>
                    <a:pt x="1235787" y="759523"/>
                  </a:moveTo>
                  <a:lnTo>
                    <a:pt x="0" y="45529"/>
                  </a:lnTo>
                  <a:lnTo>
                    <a:pt x="0" y="0"/>
                  </a:lnTo>
                  <a:lnTo>
                    <a:pt x="1235787" y="714089"/>
                  </a:lnTo>
                  <a:lnTo>
                    <a:pt x="1235787" y="75952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9" name="Google Shape;4275;p38">
              <a:extLst>
                <a:ext uri="{FF2B5EF4-FFF2-40B4-BE49-F238E27FC236}">
                  <a16:creationId xmlns:a16="http://schemas.microsoft.com/office/drawing/2014/main" id="{01A3BE73-F323-4064-AD12-10338A349B53}"/>
                </a:ext>
              </a:extLst>
            </p:cNvPr>
            <p:cNvSpPr/>
            <p:nvPr/>
          </p:nvSpPr>
          <p:spPr>
            <a:xfrm>
              <a:off x="3763407" y="2490369"/>
              <a:ext cx="1575095" cy="1000982"/>
            </a:xfrm>
            <a:custGeom>
              <a:avLst/>
              <a:gdLst/>
              <a:ahLst/>
              <a:cxnLst/>
              <a:rect l="l" t="t" r="r" b="b"/>
              <a:pathLst>
                <a:path w="1575095" h="1000982" extrusionOk="0">
                  <a:moveTo>
                    <a:pt x="1575095" y="1000982"/>
                  </a:moveTo>
                  <a:lnTo>
                    <a:pt x="0" y="90869"/>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0" name="Google Shape;4276;p38">
              <a:extLst>
                <a:ext uri="{FF2B5EF4-FFF2-40B4-BE49-F238E27FC236}">
                  <a16:creationId xmlns:a16="http://schemas.microsoft.com/office/drawing/2014/main" id="{0AB96B03-E411-43C5-9F4E-1D27EEF3F6D7}"/>
                </a:ext>
              </a:extLst>
            </p:cNvPr>
            <p:cNvSpPr/>
            <p:nvPr/>
          </p:nvSpPr>
          <p:spPr>
            <a:xfrm>
              <a:off x="3763407" y="2648770"/>
              <a:ext cx="1493528" cy="887920"/>
            </a:xfrm>
            <a:custGeom>
              <a:avLst/>
              <a:gdLst/>
              <a:ahLst/>
              <a:cxnLst/>
              <a:rect l="l" t="t" r="r" b="b"/>
              <a:pathLst>
                <a:path w="1493528" h="887920" extrusionOk="0">
                  <a:moveTo>
                    <a:pt x="1493528" y="862965"/>
                  </a:moveTo>
                  <a:lnTo>
                    <a:pt x="1493528" y="887920"/>
                  </a:lnTo>
                  <a:lnTo>
                    <a:pt x="0" y="24955"/>
                  </a:lnTo>
                  <a:lnTo>
                    <a:pt x="0" y="0"/>
                  </a:lnTo>
                  <a:lnTo>
                    <a:pt x="1493528" y="862965"/>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1" name="Google Shape;4277;p38">
              <a:extLst>
                <a:ext uri="{FF2B5EF4-FFF2-40B4-BE49-F238E27FC236}">
                  <a16:creationId xmlns:a16="http://schemas.microsoft.com/office/drawing/2014/main" id="{3D645058-73B5-4D1E-941C-D8D6ED4DB9A7}"/>
                </a:ext>
              </a:extLst>
            </p:cNvPr>
            <p:cNvSpPr/>
            <p:nvPr/>
          </p:nvSpPr>
          <p:spPr>
            <a:xfrm>
              <a:off x="5633267" y="2100963"/>
              <a:ext cx="578489" cy="901329"/>
            </a:xfrm>
            <a:custGeom>
              <a:avLst/>
              <a:gdLst/>
              <a:ahLst/>
              <a:cxnLst/>
              <a:rect l="l" t="t" r="r" b="b"/>
              <a:pathLst>
                <a:path w="578489" h="901329" extrusionOk="0">
                  <a:moveTo>
                    <a:pt x="560502" y="899184"/>
                  </a:moveTo>
                  <a:lnTo>
                    <a:pt x="17989" y="585621"/>
                  </a:lnTo>
                  <a:cubicBezTo>
                    <a:pt x="6910" y="577639"/>
                    <a:pt x="247" y="564895"/>
                    <a:pt x="0" y="551236"/>
                  </a:cubicBezTo>
                  <a:lnTo>
                    <a:pt x="0" y="15645"/>
                  </a:lnTo>
                  <a:cubicBezTo>
                    <a:pt x="0" y="2405"/>
                    <a:pt x="8090" y="-3405"/>
                    <a:pt x="17989" y="2024"/>
                  </a:cubicBezTo>
                  <a:lnTo>
                    <a:pt x="560502" y="315587"/>
                  </a:lnTo>
                  <a:cubicBezTo>
                    <a:pt x="571580" y="323569"/>
                    <a:pt x="578242" y="336314"/>
                    <a:pt x="578490" y="349973"/>
                  </a:cubicBezTo>
                  <a:lnTo>
                    <a:pt x="578490" y="885563"/>
                  </a:lnTo>
                  <a:cubicBezTo>
                    <a:pt x="578490" y="898803"/>
                    <a:pt x="570400" y="904899"/>
                    <a:pt x="560502" y="89918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2" name="Google Shape;4278;p38">
              <a:extLst>
                <a:ext uri="{FF2B5EF4-FFF2-40B4-BE49-F238E27FC236}">
                  <a16:creationId xmlns:a16="http://schemas.microsoft.com/office/drawing/2014/main" id="{328101A7-5FE6-4A45-8A04-532A2605BDBA}"/>
                </a:ext>
              </a:extLst>
            </p:cNvPr>
            <p:cNvSpPr/>
            <p:nvPr/>
          </p:nvSpPr>
          <p:spPr>
            <a:xfrm>
              <a:off x="3680697" y="317054"/>
              <a:ext cx="2667830" cy="1909376"/>
            </a:xfrm>
            <a:custGeom>
              <a:avLst/>
              <a:gdLst/>
              <a:ahLst/>
              <a:cxnLst/>
              <a:rect l="l" t="t" r="r" b="b"/>
              <a:pathLst>
                <a:path w="2667830" h="1909376" extrusionOk="0">
                  <a:moveTo>
                    <a:pt x="2622906" y="1487514"/>
                  </a:moveTo>
                  <a:lnTo>
                    <a:pt x="57678" y="5329"/>
                  </a:lnTo>
                  <a:cubicBezTo>
                    <a:pt x="49302" y="-517"/>
                    <a:pt x="38518" y="-1633"/>
                    <a:pt x="29124" y="2376"/>
                  </a:cubicBezTo>
                  <a:lnTo>
                    <a:pt x="29124" y="2376"/>
                  </a:lnTo>
                  <a:lnTo>
                    <a:pt x="29124" y="2376"/>
                  </a:lnTo>
                  <a:lnTo>
                    <a:pt x="28553" y="2376"/>
                  </a:lnTo>
                  <a:lnTo>
                    <a:pt x="0" y="18378"/>
                  </a:lnTo>
                  <a:lnTo>
                    <a:pt x="12563" y="38762"/>
                  </a:lnTo>
                  <a:lnTo>
                    <a:pt x="12563" y="320416"/>
                  </a:lnTo>
                  <a:cubicBezTo>
                    <a:pt x="12563" y="353468"/>
                    <a:pt x="32741" y="391949"/>
                    <a:pt x="57583" y="406141"/>
                  </a:cubicBezTo>
                  <a:lnTo>
                    <a:pt x="2617386" y="1885374"/>
                  </a:lnTo>
                  <a:lnTo>
                    <a:pt x="2618719" y="1909377"/>
                  </a:lnTo>
                  <a:lnTo>
                    <a:pt x="2651174" y="1891470"/>
                  </a:lnTo>
                  <a:lnTo>
                    <a:pt x="2651936" y="1890993"/>
                  </a:lnTo>
                  <a:lnTo>
                    <a:pt x="2652888" y="1890517"/>
                  </a:lnTo>
                  <a:lnTo>
                    <a:pt x="2652888" y="1890517"/>
                  </a:lnTo>
                  <a:cubicBezTo>
                    <a:pt x="2662405" y="1884897"/>
                    <a:pt x="2667830" y="1872324"/>
                    <a:pt x="2667830" y="1854608"/>
                  </a:cubicBezTo>
                  <a:lnTo>
                    <a:pt x="2667830" y="1573525"/>
                  </a:lnTo>
                  <a:cubicBezTo>
                    <a:pt x="2667830" y="1540378"/>
                    <a:pt x="2647653" y="1501897"/>
                    <a:pt x="2622906" y="148751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3" name="Google Shape;4279;p38">
              <a:extLst>
                <a:ext uri="{FF2B5EF4-FFF2-40B4-BE49-F238E27FC236}">
                  <a16:creationId xmlns:a16="http://schemas.microsoft.com/office/drawing/2014/main" id="{B1C65C3A-96BA-4F14-91FB-5713A8B76B52}"/>
                </a:ext>
              </a:extLst>
            </p:cNvPr>
            <p:cNvSpPr/>
            <p:nvPr/>
          </p:nvSpPr>
          <p:spPr>
            <a:xfrm>
              <a:off x="3662233" y="334831"/>
              <a:ext cx="2655171" cy="1893451"/>
            </a:xfrm>
            <a:custGeom>
              <a:avLst/>
              <a:gdLst/>
              <a:ahLst/>
              <a:cxnLst/>
              <a:rect l="l" t="t" r="r" b="b"/>
              <a:pathLst>
                <a:path w="2655171" h="1893451" extrusionOk="0">
                  <a:moveTo>
                    <a:pt x="2610153" y="1888076"/>
                  </a:moveTo>
                  <a:lnTo>
                    <a:pt x="44924" y="405890"/>
                  </a:lnTo>
                  <a:cubicBezTo>
                    <a:pt x="20082" y="391508"/>
                    <a:pt x="0" y="353027"/>
                    <a:pt x="0" y="320165"/>
                  </a:cubicBezTo>
                  <a:lnTo>
                    <a:pt x="0" y="39368"/>
                  </a:lnTo>
                  <a:cubicBezTo>
                    <a:pt x="0" y="6317"/>
                    <a:pt x="20082" y="-8923"/>
                    <a:pt x="44924" y="5364"/>
                  </a:cubicBezTo>
                  <a:lnTo>
                    <a:pt x="2610153" y="1487168"/>
                  </a:lnTo>
                  <a:cubicBezTo>
                    <a:pt x="2634994" y="1501551"/>
                    <a:pt x="2655172" y="1540032"/>
                    <a:pt x="2655172" y="1572893"/>
                  </a:cubicBezTo>
                  <a:lnTo>
                    <a:pt x="2655172" y="1853976"/>
                  </a:lnTo>
                  <a:cubicBezTo>
                    <a:pt x="2655172" y="1887218"/>
                    <a:pt x="2634994" y="1902363"/>
                    <a:pt x="2610153" y="1888076"/>
                  </a:cubicBezTo>
                  <a:close/>
                </a:path>
              </a:pathLst>
            </a:custGeom>
            <a:solidFill>
              <a:srgbClr val="FAFB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4" name="Google Shape;4280;p38">
              <a:extLst>
                <a:ext uri="{FF2B5EF4-FFF2-40B4-BE49-F238E27FC236}">
                  <a16:creationId xmlns:a16="http://schemas.microsoft.com/office/drawing/2014/main" id="{058F4915-687A-4BA3-BA87-13E2D43CE553}"/>
                </a:ext>
              </a:extLst>
            </p:cNvPr>
            <p:cNvSpPr/>
            <p:nvPr/>
          </p:nvSpPr>
          <p:spPr>
            <a:xfrm>
              <a:off x="3763692" y="506668"/>
              <a:ext cx="2448064" cy="1546988"/>
            </a:xfrm>
            <a:custGeom>
              <a:avLst/>
              <a:gdLst/>
              <a:ahLst/>
              <a:cxnLst/>
              <a:rect l="l" t="t" r="r" b="b"/>
              <a:pathLst>
                <a:path w="2448064" h="1546988" extrusionOk="0">
                  <a:moveTo>
                    <a:pt x="2430077" y="1544789"/>
                  </a:moveTo>
                  <a:lnTo>
                    <a:pt x="17703" y="150995"/>
                  </a:lnTo>
                  <a:cubicBezTo>
                    <a:pt x="6701" y="142981"/>
                    <a:pt x="133" y="130229"/>
                    <a:pt x="0" y="116610"/>
                  </a:cubicBezTo>
                  <a:lnTo>
                    <a:pt x="0" y="15645"/>
                  </a:lnTo>
                  <a:cubicBezTo>
                    <a:pt x="0" y="2405"/>
                    <a:pt x="7995" y="-3405"/>
                    <a:pt x="17989" y="2024"/>
                  </a:cubicBezTo>
                  <a:lnTo>
                    <a:pt x="2430077" y="1395913"/>
                  </a:lnTo>
                  <a:cubicBezTo>
                    <a:pt x="2441174" y="1403876"/>
                    <a:pt x="2447846" y="1416630"/>
                    <a:pt x="2448065" y="1430298"/>
                  </a:cubicBezTo>
                  <a:lnTo>
                    <a:pt x="2448065" y="1531168"/>
                  </a:lnTo>
                  <a:cubicBezTo>
                    <a:pt x="2448065" y="1544503"/>
                    <a:pt x="2439975" y="1550599"/>
                    <a:pt x="2430077" y="154478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5" name="Google Shape;4281;p38">
              <a:extLst>
                <a:ext uri="{FF2B5EF4-FFF2-40B4-BE49-F238E27FC236}">
                  <a16:creationId xmlns:a16="http://schemas.microsoft.com/office/drawing/2014/main" id="{B5A1BE50-0537-4A02-942E-F06FE05CA328}"/>
                </a:ext>
              </a:extLst>
            </p:cNvPr>
            <p:cNvSpPr/>
            <p:nvPr/>
          </p:nvSpPr>
          <p:spPr>
            <a:xfrm>
              <a:off x="6042246" y="1815046"/>
              <a:ext cx="173984" cy="241344"/>
            </a:xfrm>
            <a:custGeom>
              <a:avLst/>
              <a:gdLst/>
              <a:ahLst/>
              <a:cxnLst/>
              <a:rect l="l" t="t" r="r" b="b"/>
              <a:pathLst>
                <a:path w="173984" h="241344" extrusionOk="0">
                  <a:moveTo>
                    <a:pt x="155996" y="239077"/>
                  </a:moveTo>
                  <a:lnTo>
                    <a:pt x="0" y="148876"/>
                  </a:lnTo>
                  <a:lnTo>
                    <a:pt x="0" y="0"/>
                  </a:lnTo>
                  <a:lnTo>
                    <a:pt x="155996" y="90106"/>
                  </a:lnTo>
                  <a:cubicBezTo>
                    <a:pt x="167094" y="98069"/>
                    <a:pt x="173766" y="110823"/>
                    <a:pt x="173985" y="124492"/>
                  </a:cubicBezTo>
                  <a:lnTo>
                    <a:pt x="173985" y="225457"/>
                  </a:lnTo>
                  <a:cubicBezTo>
                    <a:pt x="173985" y="238696"/>
                    <a:pt x="165895" y="245078"/>
                    <a:pt x="155996" y="2390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6" name="Google Shape;4282;p38">
              <a:extLst>
                <a:ext uri="{FF2B5EF4-FFF2-40B4-BE49-F238E27FC236}">
                  <a16:creationId xmlns:a16="http://schemas.microsoft.com/office/drawing/2014/main" id="{042C677F-DFBA-41A6-8B08-992FDC8AE159}"/>
                </a:ext>
              </a:extLst>
            </p:cNvPr>
            <p:cNvSpPr/>
            <p:nvPr/>
          </p:nvSpPr>
          <p:spPr>
            <a:xfrm>
              <a:off x="3824606" y="578160"/>
              <a:ext cx="40165" cy="72472"/>
            </a:xfrm>
            <a:custGeom>
              <a:avLst/>
              <a:gdLst/>
              <a:ahLst/>
              <a:cxnLst/>
              <a:rect l="l" t="t" r="r" b="b"/>
              <a:pathLst>
                <a:path w="40165" h="72472" extrusionOk="0">
                  <a:moveTo>
                    <a:pt x="19702" y="39213"/>
                  </a:moveTo>
                  <a:cubicBezTo>
                    <a:pt x="14343" y="34706"/>
                    <a:pt x="9642" y="29481"/>
                    <a:pt x="5711" y="23687"/>
                  </a:cubicBezTo>
                  <a:cubicBezTo>
                    <a:pt x="3103" y="19577"/>
                    <a:pt x="1656" y="14838"/>
                    <a:pt x="1523" y="9971"/>
                  </a:cubicBezTo>
                  <a:cubicBezTo>
                    <a:pt x="1523" y="4892"/>
                    <a:pt x="3236" y="1716"/>
                    <a:pt x="6663" y="446"/>
                  </a:cubicBezTo>
                  <a:cubicBezTo>
                    <a:pt x="11402" y="-686"/>
                    <a:pt x="16390" y="362"/>
                    <a:pt x="20273" y="3304"/>
                  </a:cubicBezTo>
                  <a:cubicBezTo>
                    <a:pt x="27820" y="7698"/>
                    <a:pt x="33779" y="14365"/>
                    <a:pt x="37310" y="22354"/>
                  </a:cubicBezTo>
                  <a:cubicBezTo>
                    <a:pt x="38899" y="25889"/>
                    <a:pt x="39746" y="29716"/>
                    <a:pt x="39784" y="33593"/>
                  </a:cubicBezTo>
                  <a:lnTo>
                    <a:pt x="32456" y="29307"/>
                  </a:lnTo>
                  <a:cubicBezTo>
                    <a:pt x="32446" y="25435"/>
                    <a:pt x="31361" y="21642"/>
                    <a:pt x="29315" y="18353"/>
                  </a:cubicBezTo>
                  <a:cubicBezTo>
                    <a:pt x="27059" y="14814"/>
                    <a:pt x="23947" y="11899"/>
                    <a:pt x="20273" y="9876"/>
                  </a:cubicBezTo>
                  <a:cubicBezTo>
                    <a:pt x="17893" y="8035"/>
                    <a:pt x="14867" y="7244"/>
                    <a:pt x="11897" y="7685"/>
                  </a:cubicBezTo>
                  <a:cubicBezTo>
                    <a:pt x="9899" y="8352"/>
                    <a:pt x="8852" y="10352"/>
                    <a:pt x="8852" y="13591"/>
                  </a:cubicBezTo>
                  <a:cubicBezTo>
                    <a:pt x="8956" y="16577"/>
                    <a:pt x="9946" y="19463"/>
                    <a:pt x="11707" y="21878"/>
                  </a:cubicBezTo>
                  <a:cubicBezTo>
                    <a:pt x="14410" y="25801"/>
                    <a:pt x="17608" y="29356"/>
                    <a:pt x="21225" y="32450"/>
                  </a:cubicBezTo>
                  <a:cubicBezTo>
                    <a:pt x="25289" y="35896"/>
                    <a:pt x="29077" y="39653"/>
                    <a:pt x="32551" y="43690"/>
                  </a:cubicBezTo>
                  <a:cubicBezTo>
                    <a:pt x="34911" y="46585"/>
                    <a:pt x="36862" y="49789"/>
                    <a:pt x="38357" y="53215"/>
                  </a:cubicBezTo>
                  <a:cubicBezTo>
                    <a:pt x="39565" y="56243"/>
                    <a:pt x="40184" y="59478"/>
                    <a:pt x="40165" y="62740"/>
                  </a:cubicBezTo>
                  <a:cubicBezTo>
                    <a:pt x="40165" y="67883"/>
                    <a:pt x="38452" y="71027"/>
                    <a:pt x="34930" y="72265"/>
                  </a:cubicBezTo>
                  <a:cubicBezTo>
                    <a:pt x="30000" y="73000"/>
                    <a:pt x="24975" y="71769"/>
                    <a:pt x="20939" y="68836"/>
                  </a:cubicBezTo>
                  <a:cubicBezTo>
                    <a:pt x="16989" y="66477"/>
                    <a:pt x="13392" y="63558"/>
                    <a:pt x="10279" y="60168"/>
                  </a:cubicBezTo>
                  <a:cubicBezTo>
                    <a:pt x="7177" y="56803"/>
                    <a:pt x="4607" y="52980"/>
                    <a:pt x="2665" y="48833"/>
                  </a:cubicBezTo>
                  <a:cubicBezTo>
                    <a:pt x="980" y="45220"/>
                    <a:pt x="76" y="41293"/>
                    <a:pt x="0" y="37308"/>
                  </a:cubicBezTo>
                  <a:lnTo>
                    <a:pt x="7329" y="41594"/>
                  </a:lnTo>
                  <a:cubicBezTo>
                    <a:pt x="7395" y="45632"/>
                    <a:pt x="8690" y="49553"/>
                    <a:pt x="11041" y="52834"/>
                  </a:cubicBezTo>
                  <a:cubicBezTo>
                    <a:pt x="13468" y="56677"/>
                    <a:pt x="16713" y="59932"/>
                    <a:pt x="20558" y="62359"/>
                  </a:cubicBezTo>
                  <a:cubicBezTo>
                    <a:pt x="23109" y="64223"/>
                    <a:pt x="26269" y="65072"/>
                    <a:pt x="29410" y="64740"/>
                  </a:cubicBezTo>
                  <a:cubicBezTo>
                    <a:pt x="31504" y="64073"/>
                    <a:pt x="32456" y="62168"/>
                    <a:pt x="32456" y="59025"/>
                  </a:cubicBezTo>
                  <a:cubicBezTo>
                    <a:pt x="32427" y="55849"/>
                    <a:pt x="31437" y="52758"/>
                    <a:pt x="29600" y="50167"/>
                  </a:cubicBezTo>
                  <a:cubicBezTo>
                    <a:pt x="26726" y="46153"/>
                    <a:pt x="23404" y="42479"/>
                    <a:pt x="19702" y="39213"/>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7" name="Google Shape;4283;p38">
              <a:extLst>
                <a:ext uri="{FF2B5EF4-FFF2-40B4-BE49-F238E27FC236}">
                  <a16:creationId xmlns:a16="http://schemas.microsoft.com/office/drawing/2014/main" id="{946D6F17-2681-415D-927F-E4410E3DAEA5}"/>
                </a:ext>
              </a:extLst>
            </p:cNvPr>
            <p:cNvSpPr/>
            <p:nvPr/>
          </p:nvSpPr>
          <p:spPr>
            <a:xfrm>
              <a:off x="3871213" y="621212"/>
              <a:ext cx="35348" cy="54941"/>
            </a:xfrm>
            <a:custGeom>
              <a:avLst/>
              <a:gdLst/>
              <a:ahLst/>
              <a:cxnLst/>
              <a:rect l="l" t="t" r="r" b="b"/>
              <a:pathLst>
                <a:path w="35348" h="54941" extrusionOk="0">
                  <a:moveTo>
                    <a:pt x="18875" y="51977"/>
                  </a:moveTo>
                  <a:cubicBezTo>
                    <a:pt x="13135" y="48563"/>
                    <a:pt x="8434" y="43659"/>
                    <a:pt x="5264" y="37785"/>
                  </a:cubicBezTo>
                  <a:cubicBezTo>
                    <a:pt x="1838" y="31676"/>
                    <a:pt x="39" y="24788"/>
                    <a:pt x="29" y="17782"/>
                  </a:cubicBezTo>
                  <a:lnTo>
                    <a:pt x="29" y="16354"/>
                  </a:lnTo>
                  <a:cubicBezTo>
                    <a:pt x="-170" y="12433"/>
                    <a:pt x="648" y="8529"/>
                    <a:pt x="2409" y="5019"/>
                  </a:cubicBezTo>
                  <a:cubicBezTo>
                    <a:pt x="3665" y="2461"/>
                    <a:pt x="6073" y="656"/>
                    <a:pt x="8881" y="161"/>
                  </a:cubicBezTo>
                  <a:cubicBezTo>
                    <a:pt x="12203" y="-359"/>
                    <a:pt x="15601" y="390"/>
                    <a:pt x="18399" y="2257"/>
                  </a:cubicBezTo>
                  <a:cubicBezTo>
                    <a:pt x="23757" y="5352"/>
                    <a:pt x="28097" y="9957"/>
                    <a:pt x="30867" y="15496"/>
                  </a:cubicBezTo>
                  <a:cubicBezTo>
                    <a:pt x="33932" y="21744"/>
                    <a:pt x="35474" y="28634"/>
                    <a:pt x="35340" y="35594"/>
                  </a:cubicBezTo>
                  <a:lnTo>
                    <a:pt x="35340" y="38737"/>
                  </a:lnTo>
                  <a:lnTo>
                    <a:pt x="6692" y="22831"/>
                  </a:lnTo>
                  <a:cubicBezTo>
                    <a:pt x="6797" y="27522"/>
                    <a:pt x="8005" y="32121"/>
                    <a:pt x="10213" y="36261"/>
                  </a:cubicBezTo>
                  <a:cubicBezTo>
                    <a:pt x="12136" y="40198"/>
                    <a:pt x="15134" y="43503"/>
                    <a:pt x="18875" y="45786"/>
                  </a:cubicBezTo>
                  <a:cubicBezTo>
                    <a:pt x="20721" y="47055"/>
                    <a:pt x="22920" y="47720"/>
                    <a:pt x="25156" y="47691"/>
                  </a:cubicBezTo>
                  <a:cubicBezTo>
                    <a:pt x="26870" y="47538"/>
                    <a:pt x="28488" y="46798"/>
                    <a:pt x="29725" y="45595"/>
                  </a:cubicBezTo>
                  <a:lnTo>
                    <a:pt x="34008" y="51977"/>
                  </a:lnTo>
                  <a:cubicBezTo>
                    <a:pt x="30962" y="55882"/>
                    <a:pt x="25727" y="55978"/>
                    <a:pt x="18875" y="51977"/>
                  </a:cubicBezTo>
                  <a:close/>
                  <a:moveTo>
                    <a:pt x="18018" y="8924"/>
                  </a:moveTo>
                  <a:cubicBezTo>
                    <a:pt x="15962" y="7338"/>
                    <a:pt x="13164" y="7114"/>
                    <a:pt x="10880" y="8353"/>
                  </a:cubicBezTo>
                  <a:cubicBezTo>
                    <a:pt x="8567" y="10355"/>
                    <a:pt x="7273" y="13292"/>
                    <a:pt x="7358" y="16354"/>
                  </a:cubicBezTo>
                  <a:lnTo>
                    <a:pt x="27916" y="28260"/>
                  </a:lnTo>
                  <a:lnTo>
                    <a:pt x="27916" y="27593"/>
                  </a:lnTo>
                  <a:cubicBezTo>
                    <a:pt x="27821" y="23668"/>
                    <a:pt x="26812" y="19820"/>
                    <a:pt x="24966" y="16354"/>
                  </a:cubicBezTo>
                  <a:cubicBezTo>
                    <a:pt x="23405" y="13263"/>
                    <a:pt x="20997" y="10684"/>
                    <a:pt x="18018" y="892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8" name="Google Shape;4284;p38">
              <a:extLst>
                <a:ext uri="{FF2B5EF4-FFF2-40B4-BE49-F238E27FC236}">
                  <a16:creationId xmlns:a16="http://schemas.microsoft.com/office/drawing/2014/main" id="{2BB995C2-764A-47E7-AFF8-2112A0D3C2F0}"/>
                </a:ext>
              </a:extLst>
            </p:cNvPr>
            <p:cNvSpPr/>
            <p:nvPr/>
          </p:nvSpPr>
          <p:spPr>
            <a:xfrm>
              <a:off x="3913502" y="644554"/>
              <a:ext cx="33883" cy="60925"/>
            </a:xfrm>
            <a:custGeom>
              <a:avLst/>
              <a:gdLst/>
              <a:ahLst/>
              <a:cxnLst/>
              <a:rect l="l" t="t" r="r" b="b"/>
              <a:pathLst>
                <a:path w="33883" h="60925" extrusionOk="0">
                  <a:moveTo>
                    <a:pt x="26174" y="56353"/>
                  </a:moveTo>
                  <a:cubicBezTo>
                    <a:pt x="25593" y="54563"/>
                    <a:pt x="25241" y="52707"/>
                    <a:pt x="25127" y="50829"/>
                  </a:cubicBezTo>
                  <a:cubicBezTo>
                    <a:pt x="21386" y="52815"/>
                    <a:pt x="16837" y="52482"/>
                    <a:pt x="13420" y="49972"/>
                  </a:cubicBezTo>
                  <a:cubicBezTo>
                    <a:pt x="9537" y="47601"/>
                    <a:pt x="6272" y="44336"/>
                    <a:pt x="3902" y="40447"/>
                  </a:cubicBezTo>
                  <a:cubicBezTo>
                    <a:pt x="1418" y="36827"/>
                    <a:pt x="57" y="32551"/>
                    <a:pt x="0" y="28159"/>
                  </a:cubicBezTo>
                  <a:cubicBezTo>
                    <a:pt x="0" y="23206"/>
                    <a:pt x="1618" y="20349"/>
                    <a:pt x="4854" y="19492"/>
                  </a:cubicBezTo>
                  <a:cubicBezTo>
                    <a:pt x="9737" y="19010"/>
                    <a:pt x="14629" y="20368"/>
                    <a:pt x="18560" y="23302"/>
                  </a:cubicBezTo>
                  <a:lnTo>
                    <a:pt x="25412" y="27207"/>
                  </a:lnTo>
                  <a:lnTo>
                    <a:pt x="25412" y="23492"/>
                  </a:lnTo>
                  <a:cubicBezTo>
                    <a:pt x="25403" y="20678"/>
                    <a:pt x="24651" y="17915"/>
                    <a:pt x="23223" y="15491"/>
                  </a:cubicBezTo>
                  <a:cubicBezTo>
                    <a:pt x="21662" y="12855"/>
                    <a:pt x="19435" y="10684"/>
                    <a:pt x="16751" y="9205"/>
                  </a:cubicBezTo>
                  <a:cubicBezTo>
                    <a:pt x="14895" y="7913"/>
                    <a:pt x="12601" y="7401"/>
                    <a:pt x="10374" y="7776"/>
                  </a:cubicBezTo>
                  <a:cubicBezTo>
                    <a:pt x="8728" y="8273"/>
                    <a:pt x="7690" y="9882"/>
                    <a:pt x="7900" y="11586"/>
                  </a:cubicBezTo>
                  <a:lnTo>
                    <a:pt x="761" y="7490"/>
                  </a:lnTo>
                  <a:cubicBezTo>
                    <a:pt x="676" y="5394"/>
                    <a:pt x="1466" y="3356"/>
                    <a:pt x="2950" y="1870"/>
                  </a:cubicBezTo>
                  <a:cubicBezTo>
                    <a:pt x="4607" y="446"/>
                    <a:pt x="6786" y="-213"/>
                    <a:pt x="8947" y="61"/>
                  </a:cubicBezTo>
                  <a:cubicBezTo>
                    <a:pt x="11850" y="393"/>
                    <a:pt x="14648" y="1369"/>
                    <a:pt x="17132" y="2918"/>
                  </a:cubicBezTo>
                  <a:cubicBezTo>
                    <a:pt x="21681" y="5399"/>
                    <a:pt x="25517" y="9008"/>
                    <a:pt x="28268" y="13396"/>
                  </a:cubicBezTo>
                  <a:cubicBezTo>
                    <a:pt x="30895" y="17497"/>
                    <a:pt x="32341" y="22242"/>
                    <a:pt x="32455" y="27112"/>
                  </a:cubicBezTo>
                  <a:lnTo>
                    <a:pt x="32455" y="49019"/>
                  </a:lnTo>
                  <a:cubicBezTo>
                    <a:pt x="32379" y="52815"/>
                    <a:pt x="32865" y="56602"/>
                    <a:pt x="33883" y="60259"/>
                  </a:cubicBezTo>
                  <a:lnTo>
                    <a:pt x="33883" y="60925"/>
                  </a:lnTo>
                  <a:close/>
                  <a:moveTo>
                    <a:pt x="14467" y="43971"/>
                  </a:moveTo>
                  <a:cubicBezTo>
                    <a:pt x="16342" y="45144"/>
                    <a:pt x="18541" y="45710"/>
                    <a:pt x="20749" y="45590"/>
                  </a:cubicBezTo>
                  <a:cubicBezTo>
                    <a:pt x="22547" y="45530"/>
                    <a:pt x="24185" y="44514"/>
                    <a:pt x="25032" y="42923"/>
                  </a:cubicBezTo>
                  <a:lnTo>
                    <a:pt x="25032" y="33398"/>
                  </a:lnTo>
                  <a:lnTo>
                    <a:pt x="19511" y="30160"/>
                  </a:lnTo>
                  <a:cubicBezTo>
                    <a:pt x="10945" y="25207"/>
                    <a:pt x="6662" y="25683"/>
                    <a:pt x="6662" y="31493"/>
                  </a:cubicBezTo>
                  <a:cubicBezTo>
                    <a:pt x="6653" y="34072"/>
                    <a:pt x="7414" y="36593"/>
                    <a:pt x="8851" y="38732"/>
                  </a:cubicBezTo>
                  <a:cubicBezTo>
                    <a:pt x="10270" y="40907"/>
                    <a:pt x="12202" y="42704"/>
                    <a:pt x="14467" y="4397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9" name="Google Shape;4285;p38">
              <a:extLst>
                <a:ext uri="{FF2B5EF4-FFF2-40B4-BE49-F238E27FC236}">
                  <a16:creationId xmlns:a16="http://schemas.microsoft.com/office/drawing/2014/main" id="{B156DF9C-4076-4BEC-8EA0-ED278C840C80}"/>
                </a:ext>
              </a:extLst>
            </p:cNvPr>
            <p:cNvSpPr/>
            <p:nvPr/>
          </p:nvSpPr>
          <p:spPr>
            <a:xfrm>
              <a:off x="3956522" y="663093"/>
              <a:ext cx="19892" cy="51720"/>
            </a:xfrm>
            <a:custGeom>
              <a:avLst/>
              <a:gdLst/>
              <a:ahLst/>
              <a:cxnLst/>
              <a:rect l="l" t="t" r="r" b="b"/>
              <a:pathLst>
                <a:path w="19892" h="51720" extrusionOk="0">
                  <a:moveTo>
                    <a:pt x="19892" y="18955"/>
                  </a:moveTo>
                  <a:cubicBezTo>
                    <a:pt x="18807" y="18085"/>
                    <a:pt x="17656" y="17290"/>
                    <a:pt x="16466" y="16573"/>
                  </a:cubicBezTo>
                  <a:cubicBezTo>
                    <a:pt x="11897" y="13906"/>
                    <a:pt x="8728" y="14383"/>
                    <a:pt x="6948" y="18002"/>
                  </a:cubicBezTo>
                  <a:lnTo>
                    <a:pt x="6948" y="51721"/>
                  </a:lnTo>
                  <a:lnTo>
                    <a:pt x="0" y="47625"/>
                  </a:lnTo>
                  <a:lnTo>
                    <a:pt x="0" y="0"/>
                  </a:lnTo>
                  <a:lnTo>
                    <a:pt x="6758" y="3905"/>
                  </a:lnTo>
                  <a:lnTo>
                    <a:pt x="6758" y="9430"/>
                  </a:lnTo>
                  <a:cubicBezTo>
                    <a:pt x="9042" y="6572"/>
                    <a:pt x="12278" y="6286"/>
                    <a:pt x="16275" y="8763"/>
                  </a:cubicBezTo>
                  <a:cubicBezTo>
                    <a:pt x="17408" y="9388"/>
                    <a:pt x="18436" y="10192"/>
                    <a:pt x="19321" y="1114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0" name="Google Shape;4286;p38">
              <a:extLst>
                <a:ext uri="{FF2B5EF4-FFF2-40B4-BE49-F238E27FC236}">
                  <a16:creationId xmlns:a16="http://schemas.microsoft.com/office/drawing/2014/main" id="{3EA4A371-AAE6-48BC-8C78-7B8C295EA9CC}"/>
                </a:ext>
              </a:extLst>
            </p:cNvPr>
            <p:cNvSpPr/>
            <p:nvPr/>
          </p:nvSpPr>
          <p:spPr>
            <a:xfrm>
              <a:off x="3980286" y="683824"/>
              <a:ext cx="34675" cy="54516"/>
            </a:xfrm>
            <a:custGeom>
              <a:avLst/>
              <a:gdLst/>
              <a:ahLst/>
              <a:cxnLst/>
              <a:rect l="l" t="t" r="r" b="b"/>
              <a:pathLst>
                <a:path w="34675" h="54516" extrusionOk="0">
                  <a:moveTo>
                    <a:pt x="18400" y="45467"/>
                  </a:moveTo>
                  <a:cubicBezTo>
                    <a:pt x="20304" y="46811"/>
                    <a:pt x="22721" y="47231"/>
                    <a:pt x="24967" y="46610"/>
                  </a:cubicBezTo>
                  <a:cubicBezTo>
                    <a:pt x="26918" y="45847"/>
                    <a:pt x="28175" y="43941"/>
                    <a:pt x="28108" y="41848"/>
                  </a:cubicBezTo>
                  <a:lnTo>
                    <a:pt x="34675" y="45658"/>
                  </a:lnTo>
                  <a:cubicBezTo>
                    <a:pt x="34694" y="48006"/>
                    <a:pt x="33847" y="50279"/>
                    <a:pt x="32296" y="52040"/>
                  </a:cubicBezTo>
                  <a:cubicBezTo>
                    <a:pt x="30716" y="53647"/>
                    <a:pt x="28555" y="54541"/>
                    <a:pt x="26300" y="54516"/>
                  </a:cubicBezTo>
                  <a:cubicBezTo>
                    <a:pt x="23501" y="54441"/>
                    <a:pt x="20770" y="53619"/>
                    <a:pt x="18400" y="52135"/>
                  </a:cubicBezTo>
                  <a:cubicBezTo>
                    <a:pt x="12680" y="48793"/>
                    <a:pt x="8054" y="43862"/>
                    <a:pt x="5075" y="37943"/>
                  </a:cubicBezTo>
                  <a:cubicBezTo>
                    <a:pt x="1715" y="31610"/>
                    <a:pt x="-17" y="24539"/>
                    <a:pt x="31" y="17369"/>
                  </a:cubicBezTo>
                  <a:lnTo>
                    <a:pt x="31" y="15940"/>
                  </a:lnTo>
                  <a:cubicBezTo>
                    <a:pt x="-169" y="12060"/>
                    <a:pt x="611" y="8193"/>
                    <a:pt x="2315" y="4700"/>
                  </a:cubicBezTo>
                  <a:cubicBezTo>
                    <a:pt x="3467" y="2168"/>
                    <a:pt x="5836" y="405"/>
                    <a:pt x="8597" y="33"/>
                  </a:cubicBezTo>
                  <a:cubicBezTo>
                    <a:pt x="11966" y="-190"/>
                    <a:pt x="15316" y="715"/>
                    <a:pt x="18114" y="2605"/>
                  </a:cubicBezTo>
                  <a:cubicBezTo>
                    <a:pt x="22864" y="5371"/>
                    <a:pt x="26823" y="9306"/>
                    <a:pt x="29631" y="14035"/>
                  </a:cubicBezTo>
                  <a:cubicBezTo>
                    <a:pt x="32543" y="18605"/>
                    <a:pt x="34219" y="23859"/>
                    <a:pt x="34485" y="29275"/>
                  </a:cubicBezTo>
                  <a:lnTo>
                    <a:pt x="27918" y="25465"/>
                  </a:lnTo>
                  <a:cubicBezTo>
                    <a:pt x="27651" y="22098"/>
                    <a:pt x="26604" y="18839"/>
                    <a:pt x="24872" y="15940"/>
                  </a:cubicBezTo>
                  <a:cubicBezTo>
                    <a:pt x="23207" y="13144"/>
                    <a:pt x="20884" y="10792"/>
                    <a:pt x="18114" y="9082"/>
                  </a:cubicBezTo>
                  <a:cubicBezTo>
                    <a:pt x="14564" y="7113"/>
                    <a:pt x="11804" y="7113"/>
                    <a:pt x="9834" y="9082"/>
                  </a:cubicBezTo>
                  <a:cubicBezTo>
                    <a:pt x="7464" y="12284"/>
                    <a:pt x="6408" y="16270"/>
                    <a:pt x="6883" y="20226"/>
                  </a:cubicBezTo>
                  <a:lnTo>
                    <a:pt x="6883" y="21750"/>
                  </a:lnTo>
                  <a:cubicBezTo>
                    <a:pt x="6798" y="26703"/>
                    <a:pt x="7807" y="31614"/>
                    <a:pt x="9834" y="36133"/>
                  </a:cubicBezTo>
                  <a:cubicBezTo>
                    <a:pt x="11652" y="40058"/>
                    <a:pt x="14650" y="43321"/>
                    <a:pt x="18400" y="45467"/>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1" name="Google Shape;4287;p38">
              <a:extLst>
                <a:ext uri="{FF2B5EF4-FFF2-40B4-BE49-F238E27FC236}">
                  <a16:creationId xmlns:a16="http://schemas.microsoft.com/office/drawing/2014/main" id="{7DF8D91C-08AB-4B59-AAC2-F0757EE63CB3}"/>
                </a:ext>
              </a:extLst>
            </p:cNvPr>
            <p:cNvSpPr/>
            <p:nvPr/>
          </p:nvSpPr>
          <p:spPr>
            <a:xfrm>
              <a:off x="4022575" y="681666"/>
              <a:ext cx="32718" cy="85915"/>
            </a:xfrm>
            <a:custGeom>
              <a:avLst/>
              <a:gdLst/>
              <a:ahLst/>
              <a:cxnLst/>
              <a:rect l="l" t="t" r="r" b="b"/>
              <a:pathLst>
                <a:path w="32718" h="85915" extrusionOk="0">
                  <a:moveTo>
                    <a:pt x="7614" y="29718"/>
                  </a:moveTo>
                  <a:cubicBezTo>
                    <a:pt x="11145" y="26777"/>
                    <a:pt x="16266" y="26777"/>
                    <a:pt x="19797" y="29718"/>
                  </a:cubicBezTo>
                  <a:cubicBezTo>
                    <a:pt x="28411" y="34878"/>
                    <a:pt x="33388" y="44461"/>
                    <a:pt x="32646" y="54483"/>
                  </a:cubicBezTo>
                  <a:lnTo>
                    <a:pt x="32646" y="85916"/>
                  </a:lnTo>
                  <a:lnTo>
                    <a:pt x="25603" y="81820"/>
                  </a:lnTo>
                  <a:lnTo>
                    <a:pt x="25603" y="50387"/>
                  </a:lnTo>
                  <a:cubicBezTo>
                    <a:pt x="25698" y="47343"/>
                    <a:pt x="25003" y="44327"/>
                    <a:pt x="23604" y="41624"/>
                  </a:cubicBezTo>
                  <a:cubicBezTo>
                    <a:pt x="22034" y="39026"/>
                    <a:pt x="19797" y="36890"/>
                    <a:pt x="17132" y="35433"/>
                  </a:cubicBezTo>
                  <a:cubicBezTo>
                    <a:pt x="15352" y="34286"/>
                    <a:pt x="13230" y="33814"/>
                    <a:pt x="11136" y="34100"/>
                  </a:cubicBezTo>
                  <a:cubicBezTo>
                    <a:pt x="9356" y="34510"/>
                    <a:pt x="7852" y="35699"/>
                    <a:pt x="7043" y="37338"/>
                  </a:cubicBezTo>
                  <a:lnTo>
                    <a:pt x="7043" y="71152"/>
                  </a:lnTo>
                  <a:lnTo>
                    <a:pt x="0" y="67056"/>
                  </a:lnTo>
                  <a:lnTo>
                    <a:pt x="0" y="0"/>
                  </a:lnTo>
                  <a:lnTo>
                    <a:pt x="7043" y="4001"/>
                  </a:ln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2" name="Google Shape;4288;p38">
              <a:extLst>
                <a:ext uri="{FF2B5EF4-FFF2-40B4-BE49-F238E27FC236}">
                  <a16:creationId xmlns:a16="http://schemas.microsoft.com/office/drawing/2014/main" id="{9B5E399C-2F68-44FE-9500-B6B331B16453}"/>
                </a:ext>
              </a:extLst>
            </p:cNvPr>
            <p:cNvSpPr/>
            <p:nvPr/>
          </p:nvSpPr>
          <p:spPr>
            <a:xfrm>
              <a:off x="4065860" y="766513"/>
              <a:ext cx="8800" cy="10615"/>
            </a:xfrm>
            <a:custGeom>
              <a:avLst/>
              <a:gdLst/>
              <a:ahLst/>
              <a:cxnLst/>
              <a:rect l="l" t="t" r="r" b="b"/>
              <a:pathLst>
                <a:path w="8800" h="10615" extrusionOk="0">
                  <a:moveTo>
                    <a:pt x="21" y="3164"/>
                  </a:moveTo>
                  <a:cubicBezTo>
                    <a:pt x="-103" y="2053"/>
                    <a:pt x="326" y="951"/>
                    <a:pt x="1163" y="212"/>
                  </a:cubicBezTo>
                  <a:cubicBezTo>
                    <a:pt x="1829" y="-265"/>
                    <a:pt x="2971" y="212"/>
                    <a:pt x="4399" y="212"/>
                  </a:cubicBezTo>
                  <a:cubicBezTo>
                    <a:pt x="5741" y="1038"/>
                    <a:pt x="6845" y="2183"/>
                    <a:pt x="7635" y="3545"/>
                  </a:cubicBezTo>
                  <a:cubicBezTo>
                    <a:pt x="8378" y="4818"/>
                    <a:pt x="8768" y="6263"/>
                    <a:pt x="8777" y="7736"/>
                  </a:cubicBezTo>
                  <a:cubicBezTo>
                    <a:pt x="8911" y="8767"/>
                    <a:pt x="8473" y="9788"/>
                    <a:pt x="7635" y="10403"/>
                  </a:cubicBezTo>
                  <a:cubicBezTo>
                    <a:pt x="6874" y="10880"/>
                    <a:pt x="5827" y="10403"/>
                    <a:pt x="4399" y="10403"/>
                  </a:cubicBezTo>
                  <a:cubicBezTo>
                    <a:pt x="3029" y="9659"/>
                    <a:pt x="1906" y="8534"/>
                    <a:pt x="1163" y="7165"/>
                  </a:cubicBezTo>
                  <a:cubicBezTo>
                    <a:pt x="440" y="5955"/>
                    <a:pt x="40" y="4575"/>
                    <a:pt x="21" y="316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3" name="Google Shape;4289;p38">
              <a:extLst>
                <a:ext uri="{FF2B5EF4-FFF2-40B4-BE49-F238E27FC236}">
                  <a16:creationId xmlns:a16="http://schemas.microsoft.com/office/drawing/2014/main" id="{96DD95FD-2BA8-4E5C-AD8F-3662C2E8A085}"/>
                </a:ext>
              </a:extLst>
            </p:cNvPr>
            <p:cNvSpPr/>
            <p:nvPr/>
          </p:nvSpPr>
          <p:spPr>
            <a:xfrm>
              <a:off x="4086317" y="778377"/>
              <a:ext cx="8807" cy="10445"/>
            </a:xfrm>
            <a:custGeom>
              <a:avLst/>
              <a:gdLst/>
              <a:ahLst/>
              <a:cxnLst/>
              <a:rect l="l" t="t" r="r" b="b"/>
              <a:pathLst>
                <a:path w="8807" h="10445" extrusionOk="0">
                  <a:moveTo>
                    <a:pt x="27" y="3111"/>
                  </a:moveTo>
                  <a:cubicBezTo>
                    <a:pt x="-116" y="2025"/>
                    <a:pt x="313" y="942"/>
                    <a:pt x="1169" y="254"/>
                  </a:cubicBezTo>
                  <a:cubicBezTo>
                    <a:pt x="1835" y="-317"/>
                    <a:pt x="2978" y="254"/>
                    <a:pt x="4405" y="254"/>
                  </a:cubicBezTo>
                  <a:cubicBezTo>
                    <a:pt x="7051" y="1848"/>
                    <a:pt x="8707" y="4687"/>
                    <a:pt x="8784" y="7779"/>
                  </a:cubicBezTo>
                  <a:cubicBezTo>
                    <a:pt x="8917" y="8809"/>
                    <a:pt x="8479" y="9830"/>
                    <a:pt x="7641" y="10446"/>
                  </a:cubicBezTo>
                  <a:cubicBezTo>
                    <a:pt x="6975" y="10446"/>
                    <a:pt x="5833" y="10446"/>
                    <a:pt x="4405" y="10446"/>
                  </a:cubicBezTo>
                  <a:cubicBezTo>
                    <a:pt x="3035" y="9701"/>
                    <a:pt x="1912" y="8576"/>
                    <a:pt x="1169" y="7207"/>
                  </a:cubicBezTo>
                  <a:cubicBezTo>
                    <a:pt x="427" y="5970"/>
                    <a:pt x="27" y="4555"/>
                    <a:pt x="27" y="311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4" name="Google Shape;4290;p38">
              <a:extLst>
                <a:ext uri="{FF2B5EF4-FFF2-40B4-BE49-F238E27FC236}">
                  <a16:creationId xmlns:a16="http://schemas.microsoft.com/office/drawing/2014/main" id="{6896C11F-C110-4A3C-9CA4-29224563FCD6}"/>
                </a:ext>
              </a:extLst>
            </p:cNvPr>
            <p:cNvSpPr/>
            <p:nvPr/>
          </p:nvSpPr>
          <p:spPr>
            <a:xfrm>
              <a:off x="4106781" y="790188"/>
              <a:ext cx="8804" cy="10445"/>
            </a:xfrm>
            <a:custGeom>
              <a:avLst/>
              <a:gdLst/>
              <a:ahLst/>
              <a:cxnLst/>
              <a:rect l="l" t="t" r="r" b="b"/>
              <a:pathLst>
                <a:path w="8804" h="10445" extrusionOk="0">
                  <a:moveTo>
                    <a:pt x="27" y="3111"/>
                  </a:moveTo>
                  <a:cubicBezTo>
                    <a:pt x="-116" y="2025"/>
                    <a:pt x="313" y="942"/>
                    <a:pt x="1169" y="254"/>
                  </a:cubicBezTo>
                  <a:cubicBezTo>
                    <a:pt x="1835" y="-318"/>
                    <a:pt x="2978" y="254"/>
                    <a:pt x="4405" y="254"/>
                  </a:cubicBezTo>
                  <a:cubicBezTo>
                    <a:pt x="5795" y="976"/>
                    <a:pt x="6918" y="2107"/>
                    <a:pt x="7641" y="3493"/>
                  </a:cubicBezTo>
                  <a:cubicBezTo>
                    <a:pt x="8374" y="4770"/>
                    <a:pt x="8764" y="6212"/>
                    <a:pt x="8783" y="7683"/>
                  </a:cubicBezTo>
                  <a:cubicBezTo>
                    <a:pt x="8907" y="8741"/>
                    <a:pt x="8479" y="9788"/>
                    <a:pt x="7641" y="10446"/>
                  </a:cubicBezTo>
                  <a:cubicBezTo>
                    <a:pt x="6975" y="10446"/>
                    <a:pt x="5833" y="10446"/>
                    <a:pt x="4405" y="9874"/>
                  </a:cubicBezTo>
                  <a:cubicBezTo>
                    <a:pt x="3035" y="9129"/>
                    <a:pt x="1912" y="8004"/>
                    <a:pt x="1169" y="6636"/>
                  </a:cubicBezTo>
                  <a:cubicBezTo>
                    <a:pt x="522" y="5567"/>
                    <a:pt x="132" y="4359"/>
                    <a:pt x="27" y="311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5" name="Google Shape;4291;p38">
              <a:extLst>
                <a:ext uri="{FF2B5EF4-FFF2-40B4-BE49-F238E27FC236}">
                  <a16:creationId xmlns:a16="http://schemas.microsoft.com/office/drawing/2014/main" id="{C221F843-BF53-4917-880D-D42E391512DB}"/>
                </a:ext>
              </a:extLst>
            </p:cNvPr>
            <p:cNvSpPr/>
            <p:nvPr/>
          </p:nvSpPr>
          <p:spPr>
            <a:xfrm>
              <a:off x="6091738" y="1886219"/>
              <a:ext cx="73770" cy="113063"/>
            </a:xfrm>
            <a:custGeom>
              <a:avLst/>
              <a:gdLst/>
              <a:ahLst/>
              <a:cxnLst/>
              <a:rect l="l" t="t" r="r" b="b"/>
              <a:pathLst>
                <a:path w="73770" h="113063" extrusionOk="0">
                  <a:moveTo>
                    <a:pt x="72240" y="104944"/>
                  </a:moveTo>
                  <a:lnTo>
                    <a:pt x="57011" y="78751"/>
                  </a:lnTo>
                  <a:cubicBezTo>
                    <a:pt x="61932" y="73683"/>
                    <a:pt x="64435" y="66739"/>
                    <a:pt x="63864" y="59701"/>
                  </a:cubicBezTo>
                  <a:cubicBezTo>
                    <a:pt x="62646" y="37222"/>
                    <a:pt x="50806" y="16676"/>
                    <a:pt x="31980" y="4360"/>
                  </a:cubicBezTo>
                  <a:cubicBezTo>
                    <a:pt x="14277" y="-5831"/>
                    <a:pt x="0" y="2455"/>
                    <a:pt x="0" y="22839"/>
                  </a:cubicBezTo>
                  <a:cubicBezTo>
                    <a:pt x="1142" y="45585"/>
                    <a:pt x="13201" y="66378"/>
                    <a:pt x="32360" y="78655"/>
                  </a:cubicBezTo>
                  <a:cubicBezTo>
                    <a:pt x="37776" y="82303"/>
                    <a:pt x="44410" y="83675"/>
                    <a:pt x="50825" y="82465"/>
                  </a:cubicBezTo>
                  <a:lnTo>
                    <a:pt x="66148" y="109040"/>
                  </a:lnTo>
                  <a:cubicBezTo>
                    <a:pt x="67957" y="112088"/>
                    <a:pt x="70812" y="113803"/>
                    <a:pt x="72621" y="112755"/>
                  </a:cubicBezTo>
                  <a:cubicBezTo>
                    <a:pt x="74429" y="111707"/>
                    <a:pt x="73953" y="108088"/>
                    <a:pt x="72240" y="104944"/>
                  </a:cubicBezTo>
                  <a:close/>
                  <a:moveTo>
                    <a:pt x="49683" y="70273"/>
                  </a:moveTo>
                  <a:cubicBezTo>
                    <a:pt x="49131" y="70083"/>
                    <a:pt x="48522" y="70083"/>
                    <a:pt x="47970" y="70273"/>
                  </a:cubicBezTo>
                  <a:cubicBezTo>
                    <a:pt x="47532" y="70578"/>
                    <a:pt x="47198" y="71007"/>
                    <a:pt x="47018" y="71512"/>
                  </a:cubicBezTo>
                  <a:cubicBezTo>
                    <a:pt x="42011" y="72845"/>
                    <a:pt x="36682" y="71978"/>
                    <a:pt x="32360" y="69130"/>
                  </a:cubicBezTo>
                  <a:cubicBezTo>
                    <a:pt x="18198" y="59910"/>
                    <a:pt x="9289" y="44480"/>
                    <a:pt x="8376" y="27601"/>
                  </a:cubicBezTo>
                  <a:cubicBezTo>
                    <a:pt x="8376" y="12266"/>
                    <a:pt x="19131" y="6075"/>
                    <a:pt x="32360" y="13790"/>
                  </a:cubicBezTo>
                  <a:cubicBezTo>
                    <a:pt x="46494" y="23020"/>
                    <a:pt x="55374" y="38450"/>
                    <a:pt x="56250" y="55319"/>
                  </a:cubicBezTo>
                  <a:cubicBezTo>
                    <a:pt x="56678" y="61082"/>
                    <a:pt x="54213" y="66682"/>
                    <a:pt x="49683" y="7027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6" name="Google Shape;4292;p38">
              <a:extLst>
                <a:ext uri="{FF2B5EF4-FFF2-40B4-BE49-F238E27FC236}">
                  <a16:creationId xmlns:a16="http://schemas.microsoft.com/office/drawing/2014/main" id="{52AD7327-49AD-4927-9405-DF75B4E8E83C}"/>
                </a:ext>
              </a:extLst>
            </p:cNvPr>
            <p:cNvSpPr/>
            <p:nvPr/>
          </p:nvSpPr>
          <p:spPr>
            <a:xfrm>
              <a:off x="5099606" y="2084115"/>
              <a:ext cx="833576" cy="1053763"/>
            </a:xfrm>
            <a:custGeom>
              <a:avLst/>
              <a:gdLst/>
              <a:ahLst/>
              <a:cxnLst/>
              <a:rect l="l" t="t" r="r" b="b"/>
              <a:pathLst>
                <a:path w="833576" h="1053763" extrusionOk="0">
                  <a:moveTo>
                    <a:pt x="724017" y="325006"/>
                  </a:moveTo>
                  <a:cubicBezTo>
                    <a:pt x="569829" y="64973"/>
                    <a:pt x="310279" y="-65519"/>
                    <a:pt x="144289" y="32684"/>
                  </a:cubicBezTo>
                  <a:lnTo>
                    <a:pt x="0" y="115646"/>
                  </a:lnTo>
                  <a:lnTo>
                    <a:pt x="55298" y="207753"/>
                  </a:lnTo>
                  <a:cubicBezTo>
                    <a:pt x="64198" y="193570"/>
                    <a:pt x="74743" y="180502"/>
                    <a:pt x="86707" y="168796"/>
                  </a:cubicBezTo>
                  <a:cubicBezTo>
                    <a:pt x="226999" y="123266"/>
                    <a:pt x="419829" y="231947"/>
                    <a:pt x="538801" y="432067"/>
                  </a:cubicBezTo>
                  <a:cubicBezTo>
                    <a:pt x="657773" y="632187"/>
                    <a:pt x="660248" y="853929"/>
                    <a:pt x="553173" y="955370"/>
                  </a:cubicBezTo>
                  <a:cubicBezTo>
                    <a:pt x="539087" y="959809"/>
                    <a:pt x="524572" y="962714"/>
                    <a:pt x="509867" y="964038"/>
                  </a:cubicBezTo>
                  <a:lnTo>
                    <a:pt x="563833" y="1053764"/>
                  </a:lnTo>
                  <a:lnTo>
                    <a:pt x="702507" y="974230"/>
                  </a:lnTo>
                  <a:cubicBezTo>
                    <a:pt x="868496" y="875646"/>
                    <a:pt x="878109" y="584943"/>
                    <a:pt x="724017" y="325006"/>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7" name="Google Shape;4293;p38">
              <a:extLst>
                <a:ext uri="{FF2B5EF4-FFF2-40B4-BE49-F238E27FC236}">
                  <a16:creationId xmlns:a16="http://schemas.microsoft.com/office/drawing/2014/main" id="{61A878B2-E4E1-48F3-AB23-96EBCC3B5AFA}"/>
                </a:ext>
              </a:extLst>
            </p:cNvPr>
            <p:cNvSpPr/>
            <p:nvPr/>
          </p:nvSpPr>
          <p:spPr>
            <a:xfrm>
              <a:off x="4974070" y="2163744"/>
              <a:ext cx="820424" cy="1006964"/>
            </a:xfrm>
            <a:custGeom>
              <a:avLst/>
              <a:gdLst/>
              <a:ahLst/>
              <a:cxnLst/>
              <a:rect l="l" t="t" r="r" b="b"/>
              <a:pathLst>
                <a:path w="820424" h="1006964" extrusionOk="0">
                  <a:moveTo>
                    <a:pt x="710783" y="325006"/>
                  </a:moveTo>
                  <a:cubicBezTo>
                    <a:pt x="556595" y="64973"/>
                    <a:pt x="297046" y="-65519"/>
                    <a:pt x="131056" y="32684"/>
                  </a:cubicBezTo>
                  <a:cubicBezTo>
                    <a:pt x="-34934" y="130886"/>
                    <a:pt x="-44547" y="421970"/>
                    <a:pt x="109641" y="682003"/>
                  </a:cubicBezTo>
                  <a:cubicBezTo>
                    <a:pt x="263829" y="942035"/>
                    <a:pt x="523378" y="1072528"/>
                    <a:pt x="689368" y="974230"/>
                  </a:cubicBezTo>
                  <a:cubicBezTo>
                    <a:pt x="855358" y="875932"/>
                    <a:pt x="864971" y="584848"/>
                    <a:pt x="710783" y="325006"/>
                  </a:cubicBezTo>
                  <a:close/>
                  <a:moveTo>
                    <a:pt x="678708" y="875836"/>
                  </a:moveTo>
                  <a:cubicBezTo>
                    <a:pt x="538321" y="921366"/>
                    <a:pt x="345586" y="812686"/>
                    <a:pt x="226614" y="612470"/>
                  </a:cubicBezTo>
                  <a:cubicBezTo>
                    <a:pt x="107642" y="412255"/>
                    <a:pt x="105168" y="190703"/>
                    <a:pt x="212242" y="89262"/>
                  </a:cubicBezTo>
                  <a:cubicBezTo>
                    <a:pt x="352534" y="43733"/>
                    <a:pt x="545364" y="152413"/>
                    <a:pt x="664336" y="352533"/>
                  </a:cubicBezTo>
                  <a:cubicBezTo>
                    <a:pt x="783309" y="552653"/>
                    <a:pt x="785783" y="774300"/>
                    <a:pt x="678708" y="87574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8" name="Google Shape;4294;p38">
              <a:extLst>
                <a:ext uri="{FF2B5EF4-FFF2-40B4-BE49-F238E27FC236}">
                  <a16:creationId xmlns:a16="http://schemas.microsoft.com/office/drawing/2014/main" id="{43DB69F8-25B0-4817-BD5E-B1E4D98189AD}"/>
                </a:ext>
              </a:extLst>
            </p:cNvPr>
            <p:cNvSpPr/>
            <p:nvPr/>
          </p:nvSpPr>
          <p:spPr>
            <a:xfrm>
              <a:off x="5034477" y="2242227"/>
              <a:ext cx="618491" cy="852150"/>
            </a:xfrm>
            <a:custGeom>
              <a:avLst/>
              <a:gdLst/>
              <a:ahLst/>
              <a:cxnLst/>
              <a:rect l="l" t="t" r="r" b="b"/>
              <a:pathLst>
                <a:path w="618491" h="852150" extrusionOk="0">
                  <a:moveTo>
                    <a:pt x="166398" y="533892"/>
                  </a:moveTo>
                  <a:cubicBezTo>
                    <a:pt x="47711" y="333866"/>
                    <a:pt x="44951" y="112124"/>
                    <a:pt x="152026" y="10683"/>
                  </a:cubicBezTo>
                  <a:cubicBezTo>
                    <a:pt x="213225" y="-9224"/>
                    <a:pt x="284513" y="301"/>
                    <a:pt x="355230" y="33924"/>
                  </a:cubicBezTo>
                  <a:cubicBezTo>
                    <a:pt x="268428" y="-7414"/>
                    <a:pt x="180960" y="-12844"/>
                    <a:pt x="112146" y="28019"/>
                  </a:cubicBezTo>
                  <a:cubicBezTo>
                    <a:pt x="-29192" y="111934"/>
                    <a:pt x="-38139" y="358250"/>
                    <a:pt x="92159" y="577992"/>
                  </a:cubicBezTo>
                  <a:cubicBezTo>
                    <a:pt x="222457" y="797734"/>
                    <a:pt x="442794" y="907938"/>
                    <a:pt x="584133" y="824023"/>
                  </a:cubicBezTo>
                  <a:cubicBezTo>
                    <a:pt x="596563" y="816432"/>
                    <a:pt x="608089" y="807450"/>
                    <a:pt x="618492" y="797258"/>
                  </a:cubicBezTo>
                  <a:cubicBezTo>
                    <a:pt x="477914" y="842787"/>
                    <a:pt x="284894" y="734107"/>
                    <a:pt x="166398" y="533892"/>
                  </a:cubicBez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9" name="Google Shape;4295;p38">
              <a:extLst>
                <a:ext uri="{FF2B5EF4-FFF2-40B4-BE49-F238E27FC236}">
                  <a16:creationId xmlns:a16="http://schemas.microsoft.com/office/drawing/2014/main" id="{68ECC829-DBAC-4E4E-AA58-4596435FBD5C}"/>
                </a:ext>
              </a:extLst>
            </p:cNvPr>
            <p:cNvSpPr/>
            <p:nvPr/>
          </p:nvSpPr>
          <p:spPr>
            <a:xfrm>
              <a:off x="5108865" y="2242623"/>
              <a:ext cx="621582" cy="807149"/>
            </a:xfrm>
            <a:custGeom>
              <a:avLst/>
              <a:gdLst/>
              <a:ahLst/>
              <a:cxnLst/>
              <a:rect l="l" t="t" r="r" b="b"/>
              <a:pathLst>
                <a:path w="621582" h="807149" extrusionOk="0">
                  <a:moveTo>
                    <a:pt x="529828" y="273559"/>
                  </a:moveTo>
                  <a:cubicBezTo>
                    <a:pt x="411141" y="73534"/>
                    <a:pt x="218026" y="-35242"/>
                    <a:pt x="77734" y="10288"/>
                  </a:cubicBezTo>
                  <a:cubicBezTo>
                    <a:pt x="-29341" y="111729"/>
                    <a:pt x="-26962" y="333376"/>
                    <a:pt x="92106" y="533496"/>
                  </a:cubicBezTo>
                  <a:cubicBezTo>
                    <a:pt x="211173" y="733616"/>
                    <a:pt x="403813" y="842392"/>
                    <a:pt x="544200" y="796862"/>
                  </a:cubicBezTo>
                  <a:cubicBezTo>
                    <a:pt x="650989" y="695421"/>
                    <a:pt x="648229" y="473774"/>
                    <a:pt x="529828" y="273559"/>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0" name="Google Shape;4296;p38">
              <a:extLst>
                <a:ext uri="{FF2B5EF4-FFF2-40B4-BE49-F238E27FC236}">
                  <a16:creationId xmlns:a16="http://schemas.microsoft.com/office/drawing/2014/main" id="{48186944-040F-4E21-B0D9-28788B664F1F}"/>
                </a:ext>
              </a:extLst>
            </p:cNvPr>
            <p:cNvSpPr/>
            <p:nvPr/>
          </p:nvSpPr>
          <p:spPr>
            <a:xfrm>
              <a:off x="5831808" y="2838412"/>
              <a:ext cx="311135" cy="259746"/>
            </a:xfrm>
            <a:custGeom>
              <a:avLst/>
              <a:gdLst/>
              <a:ahLst/>
              <a:cxnLst/>
              <a:rect l="l" t="t" r="r" b="b"/>
              <a:pathLst>
                <a:path w="311135" h="259746" extrusionOk="0">
                  <a:moveTo>
                    <a:pt x="0" y="0"/>
                  </a:moveTo>
                  <a:lnTo>
                    <a:pt x="311136" y="179546"/>
                  </a:lnTo>
                  <a:lnTo>
                    <a:pt x="311136" y="259747"/>
                  </a:lnTo>
                  <a:lnTo>
                    <a:pt x="0" y="80201"/>
                  </a:lnTo>
                  <a:lnTo>
                    <a:pt x="0" y="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1" name="Google Shape;4297;p38">
              <a:extLst>
                <a:ext uri="{FF2B5EF4-FFF2-40B4-BE49-F238E27FC236}">
                  <a16:creationId xmlns:a16="http://schemas.microsoft.com/office/drawing/2014/main" id="{917319B4-9827-4571-8325-35CFC8CE2A7A}"/>
                </a:ext>
              </a:extLst>
            </p:cNvPr>
            <p:cNvSpPr/>
            <p:nvPr/>
          </p:nvSpPr>
          <p:spPr>
            <a:xfrm>
              <a:off x="5831808" y="2798312"/>
              <a:ext cx="380520" cy="219646"/>
            </a:xfrm>
            <a:custGeom>
              <a:avLst/>
              <a:gdLst/>
              <a:ahLst/>
              <a:cxnLst/>
              <a:rect l="l" t="t" r="r" b="b"/>
              <a:pathLst>
                <a:path w="380520" h="219646" extrusionOk="0">
                  <a:moveTo>
                    <a:pt x="69384" y="0"/>
                  </a:moveTo>
                  <a:lnTo>
                    <a:pt x="380520" y="179546"/>
                  </a:lnTo>
                  <a:lnTo>
                    <a:pt x="311136" y="219646"/>
                  </a:lnTo>
                  <a:lnTo>
                    <a:pt x="0" y="40100"/>
                  </a:lnTo>
                  <a:lnTo>
                    <a:pt x="69384" y="0"/>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2" name="Google Shape;4298;p38">
              <a:extLst>
                <a:ext uri="{FF2B5EF4-FFF2-40B4-BE49-F238E27FC236}">
                  <a16:creationId xmlns:a16="http://schemas.microsoft.com/office/drawing/2014/main" id="{72BEBAF4-0052-4761-BBFC-3A396034D594}"/>
                </a:ext>
              </a:extLst>
            </p:cNvPr>
            <p:cNvSpPr/>
            <p:nvPr/>
          </p:nvSpPr>
          <p:spPr>
            <a:xfrm>
              <a:off x="6056214" y="2910510"/>
              <a:ext cx="696628" cy="514166"/>
            </a:xfrm>
            <a:custGeom>
              <a:avLst/>
              <a:gdLst/>
              <a:ahLst/>
              <a:cxnLst/>
              <a:rect l="l" t="t" r="r" b="b"/>
              <a:pathLst>
                <a:path w="696628" h="514166" extrusionOk="0">
                  <a:moveTo>
                    <a:pt x="20772" y="62109"/>
                  </a:moveTo>
                  <a:cubicBezTo>
                    <a:pt x="50182" y="12389"/>
                    <a:pt x="99770" y="-12567"/>
                    <a:pt x="131464" y="6293"/>
                  </a:cubicBezTo>
                  <a:lnTo>
                    <a:pt x="696629" y="335096"/>
                  </a:lnTo>
                  <a:lnTo>
                    <a:pt x="588983" y="514166"/>
                  </a:lnTo>
                  <a:lnTo>
                    <a:pt x="24865" y="186030"/>
                  </a:lnTo>
                  <a:cubicBezTo>
                    <a:pt x="-6830" y="167170"/>
                    <a:pt x="-8257" y="111640"/>
                    <a:pt x="20772" y="621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3" name="Google Shape;4299;p38">
              <a:extLst>
                <a:ext uri="{FF2B5EF4-FFF2-40B4-BE49-F238E27FC236}">
                  <a16:creationId xmlns:a16="http://schemas.microsoft.com/office/drawing/2014/main" id="{3893ED21-8093-4AD1-BE3D-8A3D190DB623}"/>
                </a:ext>
              </a:extLst>
            </p:cNvPr>
            <p:cNvSpPr/>
            <p:nvPr/>
          </p:nvSpPr>
          <p:spPr>
            <a:xfrm>
              <a:off x="6620145" y="3238764"/>
              <a:ext cx="156663" cy="192193"/>
            </a:xfrm>
            <a:custGeom>
              <a:avLst/>
              <a:gdLst/>
              <a:ahLst/>
              <a:cxnLst/>
              <a:rect l="l" t="t" r="r" b="b"/>
              <a:pathLst>
                <a:path w="156663" h="192193" extrusionOk="0">
                  <a:moveTo>
                    <a:pt x="135743" y="130095"/>
                  </a:moveTo>
                  <a:cubicBezTo>
                    <a:pt x="106238" y="179720"/>
                    <a:pt x="56745" y="204771"/>
                    <a:pt x="25051" y="185912"/>
                  </a:cubicBezTo>
                  <a:cubicBezTo>
                    <a:pt x="-6643" y="167052"/>
                    <a:pt x="-8547" y="111617"/>
                    <a:pt x="20958" y="62087"/>
                  </a:cubicBezTo>
                  <a:cubicBezTo>
                    <a:pt x="50464" y="12557"/>
                    <a:pt x="99956" y="-12589"/>
                    <a:pt x="131650" y="6270"/>
                  </a:cubicBezTo>
                  <a:cubicBezTo>
                    <a:pt x="163344" y="25130"/>
                    <a:pt x="165153" y="80470"/>
                    <a:pt x="135743" y="130095"/>
                  </a:cubicBezTo>
                  <a:close/>
                </a:path>
              </a:pathLst>
            </a:custGeom>
            <a:solidFill>
              <a:srgbClr val="8C50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4" name="Google Shape;4300;p38">
              <a:extLst>
                <a:ext uri="{FF2B5EF4-FFF2-40B4-BE49-F238E27FC236}">
                  <a16:creationId xmlns:a16="http://schemas.microsoft.com/office/drawing/2014/main" id="{187C35E0-7D32-4C96-A360-FC35ADAA0BB5}"/>
                </a:ext>
              </a:extLst>
            </p:cNvPr>
            <p:cNvSpPr/>
            <p:nvPr/>
          </p:nvSpPr>
          <p:spPr>
            <a:xfrm>
              <a:off x="6620145" y="3238764"/>
              <a:ext cx="156663" cy="192193"/>
            </a:xfrm>
            <a:custGeom>
              <a:avLst/>
              <a:gdLst/>
              <a:ahLst/>
              <a:cxnLst/>
              <a:rect l="l" t="t" r="r" b="b"/>
              <a:pathLst>
                <a:path w="156663" h="192193" extrusionOk="0">
                  <a:moveTo>
                    <a:pt x="135743" y="130095"/>
                  </a:moveTo>
                  <a:cubicBezTo>
                    <a:pt x="106238" y="179720"/>
                    <a:pt x="56745" y="204771"/>
                    <a:pt x="25051" y="185912"/>
                  </a:cubicBezTo>
                  <a:cubicBezTo>
                    <a:pt x="-6643" y="167052"/>
                    <a:pt x="-8547" y="111617"/>
                    <a:pt x="20958" y="62087"/>
                  </a:cubicBezTo>
                  <a:cubicBezTo>
                    <a:pt x="50464" y="12557"/>
                    <a:pt x="99956" y="-12589"/>
                    <a:pt x="131650" y="6270"/>
                  </a:cubicBezTo>
                  <a:cubicBezTo>
                    <a:pt x="163344" y="25130"/>
                    <a:pt x="165153" y="80470"/>
                    <a:pt x="135743" y="13009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5" name="Google Shape;4301;p38">
              <a:extLst>
                <a:ext uri="{FF2B5EF4-FFF2-40B4-BE49-F238E27FC236}">
                  <a16:creationId xmlns:a16="http://schemas.microsoft.com/office/drawing/2014/main" id="{EC1924E2-59B2-4BF4-B32B-E59059380861}"/>
                </a:ext>
              </a:extLst>
            </p:cNvPr>
            <p:cNvSpPr/>
            <p:nvPr/>
          </p:nvSpPr>
          <p:spPr>
            <a:xfrm>
              <a:off x="3797207" y="2991392"/>
              <a:ext cx="2353338" cy="1403876"/>
            </a:xfrm>
            <a:custGeom>
              <a:avLst/>
              <a:gdLst/>
              <a:ahLst/>
              <a:cxnLst/>
              <a:rect l="l" t="t" r="r" b="b"/>
              <a:pathLst>
                <a:path w="2353338" h="1403876" extrusionOk="0">
                  <a:moveTo>
                    <a:pt x="2300432" y="1399691"/>
                  </a:moveTo>
                  <a:lnTo>
                    <a:pt x="7411" y="30758"/>
                  </a:lnTo>
                  <a:cubicBezTo>
                    <a:pt x="-3629" y="24471"/>
                    <a:pt x="-2106" y="13327"/>
                    <a:pt x="10457" y="5992"/>
                  </a:cubicBezTo>
                  <a:lnTo>
                    <a:pt x="10457" y="5992"/>
                  </a:lnTo>
                  <a:cubicBezTo>
                    <a:pt x="23658" y="-1342"/>
                    <a:pt x="39543" y="-1980"/>
                    <a:pt x="53287" y="4278"/>
                  </a:cubicBezTo>
                  <a:lnTo>
                    <a:pt x="2345927" y="1373211"/>
                  </a:lnTo>
                  <a:cubicBezTo>
                    <a:pt x="2356968" y="1379593"/>
                    <a:pt x="2355445" y="1390642"/>
                    <a:pt x="2342881" y="1397976"/>
                  </a:cubicBezTo>
                  <a:lnTo>
                    <a:pt x="2342881" y="1397976"/>
                  </a:lnTo>
                  <a:cubicBezTo>
                    <a:pt x="2329785" y="1405186"/>
                    <a:pt x="2314062" y="1405825"/>
                    <a:pt x="2300432" y="1399691"/>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6" name="Google Shape;4302;p38">
              <a:extLst>
                <a:ext uri="{FF2B5EF4-FFF2-40B4-BE49-F238E27FC236}">
                  <a16:creationId xmlns:a16="http://schemas.microsoft.com/office/drawing/2014/main" id="{1FD17A33-AF24-4A45-99E9-B705DB28BD1B}"/>
                </a:ext>
              </a:extLst>
            </p:cNvPr>
            <p:cNvSpPr/>
            <p:nvPr/>
          </p:nvSpPr>
          <p:spPr>
            <a:xfrm>
              <a:off x="2602525" y="4569200"/>
              <a:ext cx="891148" cy="510349"/>
            </a:xfrm>
            <a:custGeom>
              <a:avLst/>
              <a:gdLst/>
              <a:ahLst/>
              <a:cxnLst/>
              <a:rect l="l" t="t" r="r" b="b"/>
              <a:pathLst>
                <a:path w="891148" h="510349" extrusionOk="0">
                  <a:moveTo>
                    <a:pt x="356916" y="510349"/>
                  </a:moveTo>
                  <a:lnTo>
                    <a:pt x="0" y="306038"/>
                  </a:lnTo>
                  <a:lnTo>
                    <a:pt x="534232" y="0"/>
                  </a:lnTo>
                  <a:lnTo>
                    <a:pt x="891149" y="204311"/>
                  </a:lnTo>
                  <a:lnTo>
                    <a:pt x="356916" y="510349"/>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7" name="Google Shape;4303;p38">
              <a:extLst>
                <a:ext uri="{FF2B5EF4-FFF2-40B4-BE49-F238E27FC236}">
                  <a16:creationId xmlns:a16="http://schemas.microsoft.com/office/drawing/2014/main" id="{17E5CA37-D226-49E7-837E-BEA9DF22AB62}"/>
                </a:ext>
              </a:extLst>
            </p:cNvPr>
            <p:cNvSpPr/>
            <p:nvPr/>
          </p:nvSpPr>
          <p:spPr>
            <a:xfrm>
              <a:off x="2671243" y="4325932"/>
              <a:ext cx="591243" cy="341661"/>
            </a:xfrm>
            <a:custGeom>
              <a:avLst/>
              <a:gdLst/>
              <a:ahLst/>
              <a:cxnLst/>
              <a:rect l="l" t="t" r="r" b="b"/>
              <a:pathLst>
                <a:path w="591243" h="341661" extrusionOk="0">
                  <a:moveTo>
                    <a:pt x="295622" y="341662"/>
                  </a:moveTo>
                  <a:lnTo>
                    <a:pt x="0" y="170783"/>
                  </a:lnTo>
                  <a:lnTo>
                    <a:pt x="295622" y="0"/>
                  </a:lnTo>
                  <a:lnTo>
                    <a:pt x="591244" y="170783"/>
                  </a:lnTo>
                  <a:lnTo>
                    <a:pt x="295622" y="341662"/>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8" name="Google Shape;4304;p38">
              <a:extLst>
                <a:ext uri="{FF2B5EF4-FFF2-40B4-BE49-F238E27FC236}">
                  <a16:creationId xmlns:a16="http://schemas.microsoft.com/office/drawing/2014/main" id="{D2AE6599-CF63-43F6-B283-E77EBA592649}"/>
                </a:ext>
              </a:extLst>
            </p:cNvPr>
            <p:cNvSpPr/>
            <p:nvPr/>
          </p:nvSpPr>
          <p:spPr>
            <a:xfrm>
              <a:off x="2671243" y="4496715"/>
              <a:ext cx="295621" cy="512444"/>
            </a:xfrm>
            <a:custGeom>
              <a:avLst/>
              <a:gdLst/>
              <a:ahLst/>
              <a:cxnLst/>
              <a:rect l="l" t="t" r="r" b="b"/>
              <a:pathLst>
                <a:path w="295621" h="512444" extrusionOk="0">
                  <a:moveTo>
                    <a:pt x="295622" y="512445"/>
                  </a:moveTo>
                  <a:lnTo>
                    <a:pt x="0" y="341662"/>
                  </a:lnTo>
                  <a:lnTo>
                    <a:pt x="0" y="0"/>
                  </a:lnTo>
                  <a:lnTo>
                    <a:pt x="295622" y="170879"/>
                  </a:lnTo>
                  <a:lnTo>
                    <a:pt x="295622" y="512445"/>
                  </a:lnTo>
                  <a:close/>
                </a:path>
              </a:pathLst>
            </a:custGeom>
            <a:solidFill>
              <a:srgbClr val="B1B6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9" name="Google Shape;4305;p38">
              <a:extLst>
                <a:ext uri="{FF2B5EF4-FFF2-40B4-BE49-F238E27FC236}">
                  <a16:creationId xmlns:a16="http://schemas.microsoft.com/office/drawing/2014/main" id="{F90BE726-A4FC-42E4-936D-332A96818BA7}"/>
                </a:ext>
              </a:extLst>
            </p:cNvPr>
            <p:cNvSpPr/>
            <p:nvPr/>
          </p:nvSpPr>
          <p:spPr>
            <a:xfrm>
              <a:off x="2966865" y="4496715"/>
              <a:ext cx="295621" cy="512444"/>
            </a:xfrm>
            <a:custGeom>
              <a:avLst/>
              <a:gdLst/>
              <a:ahLst/>
              <a:cxnLst/>
              <a:rect l="l" t="t" r="r" b="b"/>
              <a:pathLst>
                <a:path w="295621" h="512444" extrusionOk="0">
                  <a:moveTo>
                    <a:pt x="295622" y="341662"/>
                  </a:moveTo>
                  <a:lnTo>
                    <a:pt x="0" y="512445"/>
                  </a:lnTo>
                  <a:lnTo>
                    <a:pt x="0" y="170879"/>
                  </a:lnTo>
                  <a:lnTo>
                    <a:pt x="295622" y="0"/>
                  </a:lnTo>
                  <a:lnTo>
                    <a:pt x="295622" y="341662"/>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0" name="Google Shape;4306;p38">
              <a:extLst>
                <a:ext uri="{FF2B5EF4-FFF2-40B4-BE49-F238E27FC236}">
                  <a16:creationId xmlns:a16="http://schemas.microsoft.com/office/drawing/2014/main" id="{EFCBD619-931C-4AE3-A124-DCFBAE1D63C4}"/>
                </a:ext>
              </a:extLst>
            </p:cNvPr>
            <p:cNvSpPr/>
            <p:nvPr/>
          </p:nvSpPr>
          <p:spPr>
            <a:xfrm>
              <a:off x="3352925" y="4700698"/>
              <a:ext cx="220640" cy="124389"/>
            </a:xfrm>
            <a:custGeom>
              <a:avLst/>
              <a:gdLst/>
              <a:ahLst/>
              <a:cxnLst/>
              <a:rect l="l" t="t" r="r" b="b"/>
              <a:pathLst>
                <a:path w="220640" h="124389" extrusionOk="0">
                  <a:moveTo>
                    <a:pt x="11021" y="30141"/>
                  </a:moveTo>
                  <a:cubicBezTo>
                    <a:pt x="36663" y="37161"/>
                    <a:pt x="64037" y="33732"/>
                    <a:pt x="87163" y="20616"/>
                  </a:cubicBezTo>
                  <a:cubicBezTo>
                    <a:pt x="105532" y="21188"/>
                    <a:pt x="205088" y="-21484"/>
                    <a:pt x="218603" y="14330"/>
                  </a:cubicBezTo>
                  <a:cubicBezTo>
                    <a:pt x="230501" y="45762"/>
                    <a:pt x="187385" y="74813"/>
                    <a:pt x="164352" y="80338"/>
                  </a:cubicBezTo>
                  <a:cubicBezTo>
                    <a:pt x="114003" y="92530"/>
                    <a:pt x="76789" y="117676"/>
                    <a:pt x="56611" y="121867"/>
                  </a:cubicBezTo>
                  <a:cubicBezTo>
                    <a:pt x="41573" y="125105"/>
                    <a:pt x="22062" y="127201"/>
                    <a:pt x="10069" y="115295"/>
                  </a:cubicBezTo>
                  <a:cubicBezTo>
                    <a:pt x="-4112" y="101388"/>
                    <a:pt x="-2875" y="48905"/>
                    <a:pt x="11021" y="3014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1" name="Google Shape;4307;p38">
              <a:extLst>
                <a:ext uri="{FF2B5EF4-FFF2-40B4-BE49-F238E27FC236}">
                  <a16:creationId xmlns:a16="http://schemas.microsoft.com/office/drawing/2014/main" id="{CCF799B4-1539-42EB-A3BE-53ED05B13208}"/>
                </a:ext>
              </a:extLst>
            </p:cNvPr>
            <p:cNvSpPr/>
            <p:nvPr/>
          </p:nvSpPr>
          <p:spPr>
            <a:xfrm>
              <a:off x="3356617" y="4721600"/>
              <a:ext cx="217074" cy="103773"/>
            </a:xfrm>
            <a:custGeom>
              <a:avLst/>
              <a:gdLst/>
              <a:ahLst/>
              <a:cxnLst/>
              <a:rect l="l" t="t" r="r" b="b"/>
              <a:pathLst>
                <a:path w="217074" h="103773" extrusionOk="0">
                  <a:moveTo>
                    <a:pt x="53109" y="92583"/>
                  </a:moveTo>
                  <a:cubicBezTo>
                    <a:pt x="73287" y="88297"/>
                    <a:pt x="110216" y="63246"/>
                    <a:pt x="160850" y="51054"/>
                  </a:cubicBezTo>
                  <a:cubicBezTo>
                    <a:pt x="179886" y="46387"/>
                    <a:pt x="213388" y="25241"/>
                    <a:pt x="216720" y="0"/>
                  </a:cubicBezTo>
                  <a:cubicBezTo>
                    <a:pt x="221193" y="28575"/>
                    <a:pt x="182265" y="54578"/>
                    <a:pt x="160850" y="59722"/>
                  </a:cubicBezTo>
                  <a:cubicBezTo>
                    <a:pt x="110501" y="71914"/>
                    <a:pt x="73287" y="97059"/>
                    <a:pt x="53109" y="101251"/>
                  </a:cubicBezTo>
                  <a:cubicBezTo>
                    <a:pt x="38071" y="104489"/>
                    <a:pt x="18560" y="106584"/>
                    <a:pt x="6567" y="94678"/>
                  </a:cubicBezTo>
                  <a:cubicBezTo>
                    <a:pt x="3439" y="91269"/>
                    <a:pt x="1186" y="87154"/>
                    <a:pt x="0" y="82677"/>
                  </a:cubicBezTo>
                  <a:cubicBezTo>
                    <a:pt x="15148" y="94183"/>
                    <a:pt x="34836" y="97850"/>
                    <a:pt x="53109" y="9258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2" name="Google Shape;4308;p38">
              <a:extLst>
                <a:ext uri="{FF2B5EF4-FFF2-40B4-BE49-F238E27FC236}">
                  <a16:creationId xmlns:a16="http://schemas.microsoft.com/office/drawing/2014/main" id="{7902ED99-A6A0-4BF7-8EEB-C21B8E72054D}"/>
                </a:ext>
              </a:extLst>
            </p:cNvPr>
            <p:cNvSpPr/>
            <p:nvPr/>
          </p:nvSpPr>
          <p:spPr>
            <a:xfrm>
              <a:off x="3173533" y="4605067"/>
              <a:ext cx="220687" cy="124551"/>
            </a:xfrm>
            <a:custGeom>
              <a:avLst/>
              <a:gdLst/>
              <a:ahLst/>
              <a:cxnLst/>
              <a:rect l="l" t="t" r="r" b="b"/>
              <a:pathLst>
                <a:path w="220687" h="124551" extrusionOk="0">
                  <a:moveTo>
                    <a:pt x="11098" y="30141"/>
                  </a:moveTo>
                  <a:cubicBezTo>
                    <a:pt x="36743" y="37095"/>
                    <a:pt x="64094" y="33675"/>
                    <a:pt x="87240" y="20616"/>
                  </a:cubicBezTo>
                  <a:cubicBezTo>
                    <a:pt x="105609" y="21188"/>
                    <a:pt x="205070" y="-21484"/>
                    <a:pt x="218680" y="14330"/>
                  </a:cubicBezTo>
                  <a:cubicBezTo>
                    <a:pt x="230482" y="45762"/>
                    <a:pt x="187367" y="74718"/>
                    <a:pt x="164334" y="80338"/>
                  </a:cubicBezTo>
                  <a:cubicBezTo>
                    <a:pt x="114270" y="92816"/>
                    <a:pt x="76865" y="117962"/>
                    <a:pt x="57164" y="122058"/>
                  </a:cubicBezTo>
                  <a:cubicBezTo>
                    <a:pt x="42126" y="125296"/>
                    <a:pt x="22614" y="127296"/>
                    <a:pt x="10622" y="115485"/>
                  </a:cubicBezTo>
                  <a:cubicBezTo>
                    <a:pt x="-4226" y="101388"/>
                    <a:pt x="-2989" y="48810"/>
                    <a:pt x="11098" y="3014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3" name="Google Shape;4309;p38">
              <a:extLst>
                <a:ext uri="{FF2B5EF4-FFF2-40B4-BE49-F238E27FC236}">
                  <a16:creationId xmlns:a16="http://schemas.microsoft.com/office/drawing/2014/main" id="{93F0D89D-DC3A-4B89-AE47-5D76B67EE467}"/>
                </a:ext>
              </a:extLst>
            </p:cNvPr>
            <p:cNvSpPr/>
            <p:nvPr/>
          </p:nvSpPr>
          <p:spPr>
            <a:xfrm>
              <a:off x="3177588" y="4625969"/>
              <a:ext cx="217074" cy="103649"/>
            </a:xfrm>
            <a:custGeom>
              <a:avLst/>
              <a:gdLst/>
              <a:ahLst/>
              <a:cxnLst/>
              <a:rect l="l" t="t" r="r" b="b"/>
              <a:pathLst>
                <a:path w="217074" h="103649" extrusionOk="0">
                  <a:moveTo>
                    <a:pt x="53109" y="92583"/>
                  </a:moveTo>
                  <a:cubicBezTo>
                    <a:pt x="73287" y="88297"/>
                    <a:pt x="110216" y="63246"/>
                    <a:pt x="160755" y="51054"/>
                  </a:cubicBezTo>
                  <a:cubicBezTo>
                    <a:pt x="179791" y="46387"/>
                    <a:pt x="213388" y="25241"/>
                    <a:pt x="216720" y="0"/>
                  </a:cubicBezTo>
                  <a:cubicBezTo>
                    <a:pt x="221193" y="28575"/>
                    <a:pt x="182265" y="54483"/>
                    <a:pt x="160755" y="59722"/>
                  </a:cubicBezTo>
                  <a:cubicBezTo>
                    <a:pt x="110216" y="71914"/>
                    <a:pt x="72811" y="97060"/>
                    <a:pt x="53109" y="101155"/>
                  </a:cubicBezTo>
                  <a:cubicBezTo>
                    <a:pt x="38071" y="104394"/>
                    <a:pt x="18560" y="106394"/>
                    <a:pt x="6567" y="94583"/>
                  </a:cubicBezTo>
                  <a:cubicBezTo>
                    <a:pt x="3481" y="91145"/>
                    <a:pt x="1233" y="87039"/>
                    <a:pt x="0" y="82582"/>
                  </a:cubicBezTo>
                  <a:cubicBezTo>
                    <a:pt x="15132" y="94116"/>
                    <a:pt x="34821" y="97831"/>
                    <a:pt x="53109" y="9258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4" name="Google Shape;4310;p38">
              <a:extLst>
                <a:ext uri="{FF2B5EF4-FFF2-40B4-BE49-F238E27FC236}">
                  <a16:creationId xmlns:a16="http://schemas.microsoft.com/office/drawing/2014/main" id="{C0E61559-E2C3-41DD-8735-99F92D4FAD9E}"/>
                </a:ext>
              </a:extLst>
            </p:cNvPr>
            <p:cNvSpPr/>
            <p:nvPr/>
          </p:nvSpPr>
          <p:spPr>
            <a:xfrm>
              <a:off x="2766014" y="4132721"/>
              <a:ext cx="711887" cy="612953"/>
            </a:xfrm>
            <a:custGeom>
              <a:avLst/>
              <a:gdLst/>
              <a:ahLst/>
              <a:cxnLst/>
              <a:rect l="l" t="t" r="r" b="b"/>
              <a:pathLst>
                <a:path w="711887" h="612953" extrusionOk="0">
                  <a:moveTo>
                    <a:pt x="139081" y="378472"/>
                  </a:moveTo>
                  <a:cubicBezTo>
                    <a:pt x="216746" y="412572"/>
                    <a:pt x="289937" y="418001"/>
                    <a:pt x="349804" y="385806"/>
                  </a:cubicBezTo>
                  <a:lnTo>
                    <a:pt x="411670" y="350088"/>
                  </a:lnTo>
                  <a:cubicBezTo>
                    <a:pt x="415381" y="430002"/>
                    <a:pt x="418903" y="506774"/>
                    <a:pt x="418903" y="506774"/>
                  </a:cubicBezTo>
                  <a:cubicBezTo>
                    <a:pt x="418903" y="506774"/>
                    <a:pt x="466492" y="542683"/>
                    <a:pt x="503231" y="510679"/>
                  </a:cubicBezTo>
                  <a:cubicBezTo>
                    <a:pt x="503231" y="510679"/>
                    <a:pt x="510940" y="398475"/>
                    <a:pt x="518744" y="288175"/>
                  </a:cubicBezTo>
                  <a:lnTo>
                    <a:pt x="583656" y="250742"/>
                  </a:lnTo>
                  <a:cubicBezTo>
                    <a:pt x="582151" y="256628"/>
                    <a:pt x="581321" y="262667"/>
                    <a:pt x="581181" y="268744"/>
                  </a:cubicBezTo>
                  <a:cubicBezTo>
                    <a:pt x="581657" y="289699"/>
                    <a:pt x="596219" y="601262"/>
                    <a:pt x="596219" y="601262"/>
                  </a:cubicBezTo>
                  <a:cubicBezTo>
                    <a:pt x="596219" y="601262"/>
                    <a:pt x="643808" y="629837"/>
                    <a:pt x="680927" y="597642"/>
                  </a:cubicBezTo>
                  <a:cubicBezTo>
                    <a:pt x="680927" y="597642"/>
                    <a:pt x="705769" y="236645"/>
                    <a:pt x="711479" y="179019"/>
                  </a:cubicBezTo>
                  <a:cubicBezTo>
                    <a:pt x="717951" y="114153"/>
                    <a:pt x="645997" y="82149"/>
                    <a:pt x="600407" y="98818"/>
                  </a:cubicBezTo>
                  <a:cubicBezTo>
                    <a:pt x="589842" y="102628"/>
                    <a:pt x="563764" y="112344"/>
                    <a:pt x="530832" y="124631"/>
                  </a:cubicBezTo>
                  <a:cubicBezTo>
                    <a:pt x="532260" y="106629"/>
                    <a:pt x="533402" y="92532"/>
                    <a:pt x="534258" y="84531"/>
                  </a:cubicBezTo>
                  <a:cubicBezTo>
                    <a:pt x="540635" y="19665"/>
                    <a:pt x="468681" y="-12243"/>
                    <a:pt x="423186" y="4330"/>
                  </a:cubicBezTo>
                  <a:cubicBezTo>
                    <a:pt x="381689" y="19475"/>
                    <a:pt x="101581" y="124631"/>
                    <a:pt x="101581" y="124631"/>
                  </a:cubicBezTo>
                  <a:cubicBezTo>
                    <a:pt x="103236" y="151558"/>
                    <a:pt x="106414" y="178362"/>
                    <a:pt x="111098" y="204927"/>
                  </a:cubicBezTo>
                  <a:lnTo>
                    <a:pt x="407" y="195402"/>
                  </a:lnTo>
                  <a:cubicBezTo>
                    <a:pt x="-5875" y="299700"/>
                    <a:pt x="61511" y="344277"/>
                    <a:pt x="139081" y="378472"/>
                  </a:cubicBezTo>
                  <a:close/>
                  <a:moveTo>
                    <a:pt x="332291" y="199021"/>
                  </a:moveTo>
                  <a:lnTo>
                    <a:pt x="406340" y="156254"/>
                  </a:lnTo>
                  <a:cubicBezTo>
                    <a:pt x="405118" y="161483"/>
                    <a:pt x="404323" y="166798"/>
                    <a:pt x="403960" y="1721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5" name="Google Shape;4311;p38">
              <a:extLst>
                <a:ext uri="{FF2B5EF4-FFF2-40B4-BE49-F238E27FC236}">
                  <a16:creationId xmlns:a16="http://schemas.microsoft.com/office/drawing/2014/main" id="{4883FF64-A065-48C8-8A6A-3929ABBB0FCD}"/>
                </a:ext>
              </a:extLst>
            </p:cNvPr>
            <p:cNvSpPr/>
            <p:nvPr/>
          </p:nvSpPr>
          <p:spPr>
            <a:xfrm>
              <a:off x="2706078" y="4012750"/>
              <a:ext cx="153426" cy="268033"/>
            </a:xfrm>
            <a:custGeom>
              <a:avLst/>
              <a:gdLst/>
              <a:ahLst/>
              <a:cxnLst/>
              <a:rect l="l" t="t" r="r" b="b"/>
              <a:pathLst>
                <a:path w="153426" h="268033" extrusionOk="0">
                  <a:moveTo>
                    <a:pt x="0" y="0"/>
                  </a:moveTo>
                  <a:cubicBezTo>
                    <a:pt x="0" y="0"/>
                    <a:pt x="9518" y="137731"/>
                    <a:pt x="27221" y="157544"/>
                  </a:cubicBezTo>
                  <a:cubicBezTo>
                    <a:pt x="44924" y="177355"/>
                    <a:pt x="106313" y="190500"/>
                    <a:pt x="106313" y="190500"/>
                  </a:cubicBezTo>
                  <a:lnTo>
                    <a:pt x="153426" y="268034"/>
                  </a:lnTo>
                  <a:cubicBezTo>
                    <a:pt x="153426" y="268034"/>
                    <a:pt x="110501" y="21717"/>
                    <a:pt x="101174" y="15812"/>
                  </a:cubicBezTo>
                  <a:cubicBezTo>
                    <a:pt x="91846" y="9906"/>
                    <a:pt x="0" y="0"/>
                    <a:pt x="0"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6" name="Google Shape;4312;p38">
              <a:extLst>
                <a:ext uri="{FF2B5EF4-FFF2-40B4-BE49-F238E27FC236}">
                  <a16:creationId xmlns:a16="http://schemas.microsoft.com/office/drawing/2014/main" id="{C7F057E7-082A-4BD1-806F-DE99A33470B1}"/>
                </a:ext>
              </a:extLst>
            </p:cNvPr>
            <p:cNvSpPr/>
            <p:nvPr/>
          </p:nvSpPr>
          <p:spPr>
            <a:xfrm>
              <a:off x="2694181" y="3854621"/>
              <a:ext cx="102411" cy="197244"/>
            </a:xfrm>
            <a:custGeom>
              <a:avLst/>
              <a:gdLst/>
              <a:ahLst/>
              <a:cxnLst/>
              <a:rect l="l" t="t" r="r" b="b"/>
              <a:pathLst>
                <a:path w="102411" h="197244" extrusionOk="0">
                  <a:moveTo>
                    <a:pt x="102411" y="4776"/>
                  </a:moveTo>
                  <a:cubicBezTo>
                    <a:pt x="78681" y="-6244"/>
                    <a:pt x="50468" y="2376"/>
                    <a:pt x="36929" y="24778"/>
                  </a:cubicBezTo>
                  <a:cubicBezTo>
                    <a:pt x="19607" y="53353"/>
                    <a:pt x="1618" y="151842"/>
                    <a:pt x="0" y="168701"/>
                  </a:cubicBezTo>
                  <a:cubicBezTo>
                    <a:pt x="0" y="168701"/>
                    <a:pt x="24270" y="202229"/>
                    <a:pt x="60723" y="19660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7" name="Google Shape;4313;p38">
              <a:extLst>
                <a:ext uri="{FF2B5EF4-FFF2-40B4-BE49-F238E27FC236}">
                  <a16:creationId xmlns:a16="http://schemas.microsoft.com/office/drawing/2014/main" id="{01894A5B-1D8A-4A94-A897-B993F2BB0CB9}"/>
                </a:ext>
              </a:extLst>
            </p:cNvPr>
            <p:cNvSpPr/>
            <p:nvPr/>
          </p:nvSpPr>
          <p:spPr>
            <a:xfrm>
              <a:off x="2799755" y="3593223"/>
              <a:ext cx="234442" cy="375527"/>
            </a:xfrm>
            <a:custGeom>
              <a:avLst/>
              <a:gdLst/>
              <a:ahLst/>
              <a:cxnLst/>
              <a:rect l="l" t="t" r="r" b="b"/>
              <a:pathLst>
                <a:path w="234442" h="375527" extrusionOk="0">
                  <a:moveTo>
                    <a:pt x="13397" y="267888"/>
                  </a:moveTo>
                  <a:cubicBezTo>
                    <a:pt x="37192" y="269032"/>
                    <a:pt x="54895" y="275127"/>
                    <a:pt x="57845" y="267888"/>
                  </a:cubicBezTo>
                  <a:cubicBezTo>
                    <a:pt x="60387" y="255592"/>
                    <a:pt x="62198" y="243152"/>
                    <a:pt x="63271" y="230646"/>
                  </a:cubicBezTo>
                  <a:cubicBezTo>
                    <a:pt x="60510" y="223693"/>
                    <a:pt x="58131" y="216263"/>
                    <a:pt x="58131" y="216263"/>
                  </a:cubicBezTo>
                  <a:cubicBezTo>
                    <a:pt x="28245" y="197880"/>
                    <a:pt x="18823" y="165590"/>
                    <a:pt x="14920" y="127966"/>
                  </a:cubicBezTo>
                  <a:cubicBezTo>
                    <a:pt x="8258" y="63673"/>
                    <a:pt x="42903" y="7380"/>
                    <a:pt x="107243" y="617"/>
                  </a:cubicBezTo>
                  <a:cubicBezTo>
                    <a:pt x="167585" y="-5670"/>
                    <a:pt x="211938" y="36812"/>
                    <a:pt x="223931" y="95200"/>
                  </a:cubicBezTo>
                  <a:cubicBezTo>
                    <a:pt x="230307" y="123775"/>
                    <a:pt x="242966" y="178449"/>
                    <a:pt x="225834" y="225788"/>
                  </a:cubicBezTo>
                  <a:cubicBezTo>
                    <a:pt x="216316" y="252268"/>
                    <a:pt x="203848" y="273413"/>
                    <a:pt x="191475" y="277413"/>
                  </a:cubicBezTo>
                  <a:cubicBezTo>
                    <a:pt x="179496" y="277042"/>
                    <a:pt x="167548" y="275994"/>
                    <a:pt x="155688" y="274270"/>
                  </a:cubicBezTo>
                  <a:lnTo>
                    <a:pt x="155688" y="274270"/>
                  </a:lnTo>
                  <a:cubicBezTo>
                    <a:pt x="155688" y="274270"/>
                    <a:pt x="152452" y="292177"/>
                    <a:pt x="150263" y="303607"/>
                  </a:cubicBezTo>
                  <a:cubicBezTo>
                    <a:pt x="148074" y="315037"/>
                    <a:pt x="148930" y="321133"/>
                    <a:pt x="171678" y="335230"/>
                  </a:cubicBezTo>
                  <a:cubicBezTo>
                    <a:pt x="194425" y="349327"/>
                    <a:pt x="137224" y="378188"/>
                    <a:pt x="99819" y="375330"/>
                  </a:cubicBezTo>
                  <a:cubicBezTo>
                    <a:pt x="62414" y="372473"/>
                    <a:pt x="20250" y="349899"/>
                    <a:pt x="8734" y="325705"/>
                  </a:cubicBezTo>
                  <a:cubicBezTo>
                    <a:pt x="-4115" y="298940"/>
                    <a:pt x="-2973" y="267126"/>
                    <a:pt x="13397" y="267888"/>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798" name="Google Shape;4314;p38">
              <a:extLst>
                <a:ext uri="{FF2B5EF4-FFF2-40B4-BE49-F238E27FC236}">
                  <a16:creationId xmlns:a16="http://schemas.microsoft.com/office/drawing/2014/main" id="{7EE6A0BB-0E0D-4A88-9325-80FD3DA85A69}"/>
                </a:ext>
              </a:extLst>
            </p:cNvPr>
            <p:cNvGrpSpPr/>
            <p:nvPr/>
          </p:nvGrpSpPr>
          <p:grpSpPr>
            <a:xfrm>
              <a:off x="2941619" y="3895613"/>
              <a:ext cx="483621" cy="510995"/>
              <a:chOff x="4345944" y="4626313"/>
              <a:chExt cx="483621" cy="510995"/>
            </a:xfrm>
          </p:grpSpPr>
          <p:grpSp>
            <p:nvGrpSpPr>
              <p:cNvPr id="805" name="Google Shape;4315;p38">
                <a:extLst>
                  <a:ext uri="{FF2B5EF4-FFF2-40B4-BE49-F238E27FC236}">
                    <a16:creationId xmlns:a16="http://schemas.microsoft.com/office/drawing/2014/main" id="{E937683C-199C-45C6-8F0F-A3382665258F}"/>
                  </a:ext>
                </a:extLst>
              </p:cNvPr>
              <p:cNvGrpSpPr/>
              <p:nvPr/>
            </p:nvGrpSpPr>
            <p:grpSpPr>
              <a:xfrm>
                <a:off x="4345944" y="4852987"/>
                <a:ext cx="474200" cy="284321"/>
                <a:chOff x="4345944" y="4852987"/>
                <a:chExt cx="474200" cy="284321"/>
              </a:xfrm>
            </p:grpSpPr>
            <p:sp>
              <p:nvSpPr>
                <p:cNvPr id="816" name="Google Shape;4316;p38">
                  <a:extLst>
                    <a:ext uri="{FF2B5EF4-FFF2-40B4-BE49-F238E27FC236}">
                      <a16:creationId xmlns:a16="http://schemas.microsoft.com/office/drawing/2014/main" id="{9138942F-39FC-4842-8505-8D19E8D82623}"/>
                    </a:ext>
                  </a:extLst>
                </p:cNvPr>
                <p:cNvSpPr/>
                <p:nvPr/>
              </p:nvSpPr>
              <p:spPr>
                <a:xfrm>
                  <a:off x="4346061" y="4969668"/>
                  <a:ext cx="474083" cy="167618"/>
                </a:xfrm>
                <a:custGeom>
                  <a:avLst/>
                  <a:gdLst/>
                  <a:ahLst/>
                  <a:cxnLst/>
                  <a:rect l="l" t="t" r="r" b="b"/>
                  <a:pathLst>
                    <a:path w="474083" h="167618" extrusionOk="0">
                      <a:moveTo>
                        <a:pt x="474082" y="43529"/>
                      </a:moveTo>
                      <a:lnTo>
                        <a:pt x="474082" y="43529"/>
                      </a:lnTo>
                      <a:cubicBezTo>
                        <a:pt x="474178" y="50425"/>
                        <a:pt x="470537" y="56845"/>
                        <a:pt x="464564" y="60293"/>
                      </a:cubicBezTo>
                      <a:lnTo>
                        <a:pt x="283155" y="165068"/>
                      </a:lnTo>
                      <a:cubicBezTo>
                        <a:pt x="277266" y="168469"/>
                        <a:pt x="270009" y="168469"/>
                        <a:pt x="264120" y="165068"/>
                      </a:cubicBezTo>
                      <a:lnTo>
                        <a:pt x="9520" y="18193"/>
                      </a:lnTo>
                      <a:cubicBezTo>
                        <a:pt x="3547" y="14745"/>
                        <a:pt x="-94" y="8334"/>
                        <a:pt x="2" y="1429"/>
                      </a:cubicBezTo>
                      <a:lnTo>
                        <a:pt x="2" y="0"/>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7" name="Google Shape;4317;p38">
                  <a:extLst>
                    <a:ext uri="{FF2B5EF4-FFF2-40B4-BE49-F238E27FC236}">
                      <a16:creationId xmlns:a16="http://schemas.microsoft.com/office/drawing/2014/main" id="{67969DC7-E965-4696-94B1-8626F7FC71C8}"/>
                    </a:ext>
                  </a:extLst>
                </p:cNvPr>
                <p:cNvSpPr/>
                <p:nvPr/>
              </p:nvSpPr>
              <p:spPr>
                <a:xfrm>
                  <a:off x="4619603" y="5013483"/>
                  <a:ext cx="200539" cy="123825"/>
                </a:xfrm>
                <a:custGeom>
                  <a:avLst/>
                  <a:gdLst/>
                  <a:ahLst/>
                  <a:cxnLst/>
                  <a:rect l="l" t="t" r="r" b="b"/>
                  <a:pathLst>
                    <a:path w="200539" h="123825" extrusionOk="0">
                      <a:moveTo>
                        <a:pt x="190926" y="16478"/>
                      </a:moveTo>
                      <a:lnTo>
                        <a:pt x="9518" y="121253"/>
                      </a:lnTo>
                      <a:cubicBezTo>
                        <a:pt x="6626" y="122930"/>
                        <a:pt x="3344" y="123815"/>
                        <a:pt x="0" y="123825"/>
                      </a:cubicBezTo>
                      <a:lnTo>
                        <a:pt x="0" y="0"/>
                      </a:lnTo>
                      <a:lnTo>
                        <a:pt x="200539" y="0"/>
                      </a:lnTo>
                      <a:cubicBezTo>
                        <a:pt x="200513" y="6820"/>
                        <a:pt x="196846" y="13106"/>
                        <a:pt x="190926" y="16478"/>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8" name="Google Shape;4318;p38">
                  <a:extLst>
                    <a:ext uri="{FF2B5EF4-FFF2-40B4-BE49-F238E27FC236}">
                      <a16:creationId xmlns:a16="http://schemas.microsoft.com/office/drawing/2014/main" id="{936C6037-0C40-4A87-AE04-D61A0E8D4F7D}"/>
                    </a:ext>
                  </a:extLst>
                </p:cNvPr>
                <p:cNvSpPr/>
                <p:nvPr/>
              </p:nvSpPr>
              <p:spPr>
                <a:xfrm>
                  <a:off x="4345944" y="4852987"/>
                  <a:ext cx="474198" cy="274003"/>
                </a:xfrm>
                <a:custGeom>
                  <a:avLst/>
                  <a:gdLst/>
                  <a:ahLst/>
                  <a:cxnLst/>
                  <a:rect l="l" t="t" r="r" b="b"/>
                  <a:pathLst>
                    <a:path w="474198" h="274003" extrusionOk="0">
                      <a:moveTo>
                        <a:pt x="280322" y="272224"/>
                      </a:moveTo>
                      <a:cubicBezTo>
                        <a:pt x="276096" y="274596"/>
                        <a:pt x="270938" y="274596"/>
                        <a:pt x="266712" y="272224"/>
                      </a:cubicBezTo>
                      <a:lnTo>
                        <a:pt x="2498" y="119824"/>
                      </a:lnTo>
                      <a:cubicBezTo>
                        <a:pt x="-833" y="117824"/>
                        <a:pt x="-833" y="114681"/>
                        <a:pt x="2498" y="112776"/>
                      </a:cubicBezTo>
                      <a:lnTo>
                        <a:pt x="197137" y="0"/>
                      </a:lnTo>
                      <a:lnTo>
                        <a:pt x="474199" y="16021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819" name="Google Shape;4319;p38">
                  <a:extLst>
                    <a:ext uri="{FF2B5EF4-FFF2-40B4-BE49-F238E27FC236}">
                      <a16:creationId xmlns:a16="http://schemas.microsoft.com/office/drawing/2014/main" id="{1A987889-3231-4E24-AC77-2FF32A586D22}"/>
                    </a:ext>
                  </a:extLst>
                </p:cNvPr>
                <p:cNvGrpSpPr/>
                <p:nvPr/>
              </p:nvGrpSpPr>
              <p:grpSpPr>
                <a:xfrm>
                  <a:off x="4457040" y="4985575"/>
                  <a:ext cx="133724" cy="77247"/>
                  <a:chOff x="4457040" y="4985575"/>
                  <a:chExt cx="133724" cy="77247"/>
                </a:xfrm>
              </p:grpSpPr>
              <p:sp>
                <p:nvSpPr>
                  <p:cNvPr id="884" name="Google Shape;4320;p38">
                    <a:extLst>
                      <a:ext uri="{FF2B5EF4-FFF2-40B4-BE49-F238E27FC236}">
                        <a16:creationId xmlns:a16="http://schemas.microsoft.com/office/drawing/2014/main" id="{41D03A0B-2EF2-4323-96DA-3CAB8C4AE7EE}"/>
                      </a:ext>
                    </a:extLst>
                  </p:cNvPr>
                  <p:cNvSpPr/>
                  <p:nvPr/>
                </p:nvSpPr>
                <p:spPr>
                  <a:xfrm>
                    <a:off x="4457040" y="4985575"/>
                    <a:ext cx="133724" cy="77247"/>
                  </a:xfrm>
                  <a:custGeom>
                    <a:avLst/>
                    <a:gdLst/>
                    <a:ahLst/>
                    <a:cxnLst/>
                    <a:rect l="l" t="t" r="r" b="b"/>
                    <a:pathLst>
                      <a:path w="133724" h="77247" extrusionOk="0">
                        <a:moveTo>
                          <a:pt x="0" y="27622"/>
                        </a:moveTo>
                        <a:lnTo>
                          <a:pt x="1332" y="28384"/>
                        </a:lnTo>
                        <a:lnTo>
                          <a:pt x="85945" y="77248"/>
                        </a:lnTo>
                        <a:lnTo>
                          <a:pt x="132487" y="50387"/>
                        </a:lnTo>
                        <a:lnTo>
                          <a:pt x="133725" y="49625"/>
                        </a:lnTo>
                        <a:lnTo>
                          <a:pt x="47779" y="0"/>
                        </a:lnTo>
                        <a:lnTo>
                          <a:pt x="0" y="27622"/>
                        </a:lnTo>
                        <a:close/>
                      </a:path>
                    </a:pathLst>
                  </a:custGeom>
                  <a:solidFill>
                    <a:srgbClr val="BFBFB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5" name="Google Shape;4321;p38">
                    <a:extLst>
                      <a:ext uri="{FF2B5EF4-FFF2-40B4-BE49-F238E27FC236}">
                        <a16:creationId xmlns:a16="http://schemas.microsoft.com/office/drawing/2014/main" id="{E93C1649-1735-408C-8E8D-EA29DC3ED54B}"/>
                      </a:ext>
                    </a:extLst>
                  </p:cNvPr>
                  <p:cNvSpPr/>
                  <p:nvPr/>
                </p:nvSpPr>
                <p:spPr>
                  <a:xfrm>
                    <a:off x="4458372" y="4987099"/>
                    <a:ext cx="131154" cy="75723"/>
                  </a:xfrm>
                  <a:custGeom>
                    <a:avLst/>
                    <a:gdLst/>
                    <a:ahLst/>
                    <a:cxnLst/>
                    <a:rect l="l" t="t" r="r" b="b"/>
                    <a:pathLst>
                      <a:path w="131154" h="75723" extrusionOk="0">
                        <a:moveTo>
                          <a:pt x="0" y="26861"/>
                        </a:moveTo>
                        <a:lnTo>
                          <a:pt x="84613" y="75724"/>
                        </a:lnTo>
                        <a:lnTo>
                          <a:pt x="131155" y="48863"/>
                        </a:lnTo>
                        <a:lnTo>
                          <a:pt x="46447" y="0"/>
                        </a:lnTo>
                        <a:lnTo>
                          <a:pt x="0" y="26861"/>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820" name="Google Shape;4322;p38">
                  <a:extLst>
                    <a:ext uri="{FF2B5EF4-FFF2-40B4-BE49-F238E27FC236}">
                      <a16:creationId xmlns:a16="http://schemas.microsoft.com/office/drawing/2014/main" id="{148FE442-50DE-420E-BB78-0CF12F3828E6}"/>
                    </a:ext>
                  </a:extLst>
                </p:cNvPr>
                <p:cNvSpPr/>
                <p:nvPr/>
              </p:nvSpPr>
              <p:spPr>
                <a:xfrm>
                  <a:off x="4747605" y="5011693"/>
                  <a:ext cx="29363" cy="16916"/>
                </a:xfrm>
                <a:custGeom>
                  <a:avLst/>
                  <a:gdLst/>
                  <a:ahLst/>
                  <a:cxnLst/>
                  <a:rect l="l" t="t" r="r" b="b"/>
                  <a:pathLst>
                    <a:path w="29363" h="16916" extrusionOk="0">
                      <a:moveTo>
                        <a:pt x="679" y="9411"/>
                      </a:moveTo>
                      <a:lnTo>
                        <a:pt x="12957" y="16459"/>
                      </a:lnTo>
                      <a:cubicBezTo>
                        <a:pt x="14185" y="17069"/>
                        <a:pt x="15630" y="17069"/>
                        <a:pt x="16859" y="16459"/>
                      </a:cubicBezTo>
                      <a:lnTo>
                        <a:pt x="28470" y="9696"/>
                      </a:lnTo>
                      <a:cubicBezTo>
                        <a:pt x="29613" y="9030"/>
                        <a:pt x="29708" y="8077"/>
                        <a:pt x="28470" y="7506"/>
                      </a:cubicBezTo>
                      <a:lnTo>
                        <a:pt x="16288" y="457"/>
                      </a:lnTo>
                      <a:cubicBezTo>
                        <a:pt x="15059" y="-152"/>
                        <a:pt x="13614" y="-152"/>
                        <a:pt x="12385" y="457"/>
                      </a:cubicBezTo>
                      <a:lnTo>
                        <a:pt x="679" y="7220"/>
                      </a:lnTo>
                      <a:cubicBezTo>
                        <a:pt x="-178" y="798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1" name="Google Shape;4323;p38">
                  <a:extLst>
                    <a:ext uri="{FF2B5EF4-FFF2-40B4-BE49-F238E27FC236}">
                      <a16:creationId xmlns:a16="http://schemas.microsoft.com/office/drawing/2014/main" id="{CB9396CD-D134-4D67-9756-43E0888E2524}"/>
                    </a:ext>
                  </a:extLst>
                </p:cNvPr>
                <p:cNvSpPr/>
                <p:nvPr/>
              </p:nvSpPr>
              <p:spPr>
                <a:xfrm>
                  <a:off x="4730414" y="5001691"/>
                  <a:ext cx="29303" cy="16916"/>
                </a:xfrm>
                <a:custGeom>
                  <a:avLst/>
                  <a:gdLst/>
                  <a:ahLst/>
                  <a:cxnLst/>
                  <a:rect l="l" t="t" r="r" b="b"/>
                  <a:pathLst>
                    <a:path w="29303" h="16916" extrusionOk="0">
                      <a:moveTo>
                        <a:pt x="642" y="9411"/>
                      </a:moveTo>
                      <a:lnTo>
                        <a:pt x="12825" y="16459"/>
                      </a:lnTo>
                      <a:cubicBezTo>
                        <a:pt x="14054" y="17069"/>
                        <a:pt x="15499" y="17069"/>
                        <a:pt x="16727" y="16459"/>
                      </a:cubicBezTo>
                      <a:lnTo>
                        <a:pt x="28339" y="9696"/>
                      </a:lnTo>
                      <a:cubicBezTo>
                        <a:pt x="29576" y="9030"/>
                        <a:pt x="29672" y="8077"/>
                        <a:pt x="28339" y="7506"/>
                      </a:cubicBezTo>
                      <a:lnTo>
                        <a:pt x="16156" y="457"/>
                      </a:lnTo>
                      <a:cubicBezTo>
                        <a:pt x="14928" y="-152"/>
                        <a:pt x="13483" y="-152"/>
                        <a:pt x="12254" y="457"/>
                      </a:cubicBezTo>
                      <a:lnTo>
                        <a:pt x="642" y="7124"/>
                      </a:lnTo>
                      <a:cubicBezTo>
                        <a:pt x="-214" y="7791"/>
                        <a:pt x="-214" y="8458"/>
                        <a:pt x="642"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2" name="Google Shape;4324;p38">
                  <a:extLst>
                    <a:ext uri="{FF2B5EF4-FFF2-40B4-BE49-F238E27FC236}">
                      <a16:creationId xmlns:a16="http://schemas.microsoft.com/office/drawing/2014/main" id="{6B9F1B99-B56A-4952-B448-E1551B13EB2F}"/>
                    </a:ext>
                  </a:extLst>
                </p:cNvPr>
                <p:cNvSpPr/>
                <p:nvPr/>
              </p:nvSpPr>
              <p:spPr>
                <a:xfrm>
                  <a:off x="4713055" y="4991690"/>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1" y="9792"/>
                      </a:lnTo>
                      <a:cubicBezTo>
                        <a:pt x="29613" y="9125"/>
                        <a:pt x="29708" y="8077"/>
                        <a:pt x="28471" y="7506"/>
                      </a:cubicBezTo>
                      <a:lnTo>
                        <a:pt x="16193" y="457"/>
                      </a:lnTo>
                      <a:cubicBezTo>
                        <a:pt x="14997" y="-152"/>
                        <a:pt x="13581" y="-152"/>
                        <a:pt x="12385" y="457"/>
                      </a:cubicBezTo>
                      <a:lnTo>
                        <a:pt x="679" y="7125"/>
                      </a:lnTo>
                      <a:cubicBezTo>
                        <a:pt x="-178" y="7792"/>
                        <a:pt x="-273" y="8935"/>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3" name="Google Shape;4325;p38">
                  <a:extLst>
                    <a:ext uri="{FF2B5EF4-FFF2-40B4-BE49-F238E27FC236}">
                      <a16:creationId xmlns:a16="http://schemas.microsoft.com/office/drawing/2014/main" id="{5BB30417-77B7-4184-95B0-012C9752D0A9}"/>
                    </a:ext>
                  </a:extLst>
                </p:cNvPr>
                <p:cNvSpPr/>
                <p:nvPr/>
              </p:nvSpPr>
              <p:spPr>
                <a:xfrm>
                  <a:off x="4695787" y="4981117"/>
                  <a:ext cx="29345" cy="17487"/>
                </a:xfrm>
                <a:custGeom>
                  <a:avLst/>
                  <a:gdLst/>
                  <a:ahLst/>
                  <a:cxnLst/>
                  <a:rect l="l" t="t" r="r" b="b"/>
                  <a:pathLst>
                    <a:path w="29345" h="17487" extrusionOk="0">
                      <a:moveTo>
                        <a:pt x="720" y="9982"/>
                      </a:moveTo>
                      <a:lnTo>
                        <a:pt x="12903" y="17031"/>
                      </a:lnTo>
                      <a:cubicBezTo>
                        <a:pt x="14131" y="17640"/>
                        <a:pt x="15576" y="17640"/>
                        <a:pt x="16805" y="17031"/>
                      </a:cubicBezTo>
                      <a:lnTo>
                        <a:pt x="28417" y="10363"/>
                      </a:lnTo>
                      <a:cubicBezTo>
                        <a:pt x="29559" y="9696"/>
                        <a:pt x="29749" y="8649"/>
                        <a:pt x="28417" y="8077"/>
                      </a:cubicBezTo>
                      <a:lnTo>
                        <a:pt x="16519" y="457"/>
                      </a:lnTo>
                      <a:cubicBezTo>
                        <a:pt x="15291" y="-152"/>
                        <a:pt x="13846" y="-152"/>
                        <a:pt x="12617" y="457"/>
                      </a:cubicBezTo>
                      <a:lnTo>
                        <a:pt x="1005" y="7125"/>
                      </a:lnTo>
                      <a:cubicBezTo>
                        <a:pt x="-232" y="8363"/>
                        <a:pt x="-327" y="9411"/>
                        <a:pt x="720"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4" name="Google Shape;4326;p38">
                  <a:extLst>
                    <a:ext uri="{FF2B5EF4-FFF2-40B4-BE49-F238E27FC236}">
                      <a16:creationId xmlns:a16="http://schemas.microsoft.com/office/drawing/2014/main" id="{B810C210-4509-442A-9803-185021140CDE}"/>
                    </a:ext>
                  </a:extLst>
                </p:cNvPr>
                <p:cNvSpPr/>
                <p:nvPr/>
              </p:nvSpPr>
              <p:spPr>
                <a:xfrm>
                  <a:off x="4678497" y="4971592"/>
                  <a:ext cx="29372" cy="17487"/>
                </a:xfrm>
                <a:custGeom>
                  <a:avLst/>
                  <a:gdLst/>
                  <a:ahLst/>
                  <a:cxnLst/>
                  <a:rect l="l" t="t" r="r" b="b"/>
                  <a:pathLst>
                    <a:path w="29372" h="17487" extrusionOk="0">
                      <a:moveTo>
                        <a:pt x="688" y="9982"/>
                      </a:moveTo>
                      <a:lnTo>
                        <a:pt x="12871" y="17031"/>
                      </a:lnTo>
                      <a:cubicBezTo>
                        <a:pt x="14099" y="17640"/>
                        <a:pt x="15544" y="17640"/>
                        <a:pt x="16773" y="17031"/>
                      </a:cubicBezTo>
                      <a:lnTo>
                        <a:pt x="28480" y="10268"/>
                      </a:lnTo>
                      <a:cubicBezTo>
                        <a:pt x="29622" y="9601"/>
                        <a:pt x="29717" y="8553"/>
                        <a:pt x="28480" y="7982"/>
                      </a:cubicBezTo>
                      <a:lnTo>
                        <a:pt x="16487" y="457"/>
                      </a:lnTo>
                      <a:cubicBezTo>
                        <a:pt x="15259" y="-152"/>
                        <a:pt x="13814" y="-152"/>
                        <a:pt x="12585" y="457"/>
                      </a:cubicBezTo>
                      <a:lnTo>
                        <a:pt x="973" y="7220"/>
                      </a:lnTo>
                      <a:cubicBezTo>
                        <a:pt x="-169" y="7982"/>
                        <a:pt x="-359" y="8935"/>
                        <a:pt x="688"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5" name="Google Shape;4327;p38">
                  <a:extLst>
                    <a:ext uri="{FF2B5EF4-FFF2-40B4-BE49-F238E27FC236}">
                      <a16:creationId xmlns:a16="http://schemas.microsoft.com/office/drawing/2014/main" id="{230A1CCB-5761-41CF-8D26-057407DD9567}"/>
                    </a:ext>
                  </a:extLst>
                </p:cNvPr>
                <p:cNvSpPr/>
                <p:nvPr/>
              </p:nvSpPr>
              <p:spPr>
                <a:xfrm>
                  <a:off x="4661184" y="4961591"/>
                  <a:ext cx="29363" cy="17011"/>
                </a:xfrm>
                <a:custGeom>
                  <a:avLst/>
                  <a:gdLst/>
                  <a:ahLst/>
                  <a:cxnLst/>
                  <a:rect l="l" t="t" r="r" b="b"/>
                  <a:pathLst>
                    <a:path w="29363" h="17011" extrusionOk="0">
                      <a:moveTo>
                        <a:pt x="679" y="9506"/>
                      </a:moveTo>
                      <a:lnTo>
                        <a:pt x="12957" y="16555"/>
                      </a:lnTo>
                      <a:cubicBezTo>
                        <a:pt x="14152" y="17164"/>
                        <a:pt x="15568" y="17164"/>
                        <a:pt x="16764" y="16555"/>
                      </a:cubicBezTo>
                      <a:lnTo>
                        <a:pt x="28470" y="9792"/>
                      </a:lnTo>
                      <a:cubicBezTo>
                        <a:pt x="29613" y="9125"/>
                        <a:pt x="29708" y="8077"/>
                        <a:pt x="28470" y="7506"/>
                      </a:cubicBezTo>
                      <a:lnTo>
                        <a:pt x="16288" y="457"/>
                      </a:lnTo>
                      <a:cubicBezTo>
                        <a:pt x="15059" y="-152"/>
                        <a:pt x="13614" y="-152"/>
                        <a:pt x="12385" y="457"/>
                      </a:cubicBezTo>
                      <a:lnTo>
                        <a:pt x="679" y="7220"/>
                      </a:lnTo>
                      <a:cubicBezTo>
                        <a:pt x="-178" y="7982"/>
                        <a:pt x="-273" y="8934"/>
                        <a:pt x="679"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6" name="Google Shape;4328;p38">
                  <a:extLst>
                    <a:ext uri="{FF2B5EF4-FFF2-40B4-BE49-F238E27FC236}">
                      <a16:creationId xmlns:a16="http://schemas.microsoft.com/office/drawing/2014/main" id="{21645CB8-1D05-4D56-B1B7-0651BF1C84B3}"/>
                    </a:ext>
                  </a:extLst>
                </p:cNvPr>
                <p:cNvSpPr/>
                <p:nvPr/>
              </p:nvSpPr>
              <p:spPr>
                <a:xfrm>
                  <a:off x="4643896" y="4951685"/>
                  <a:ext cx="29270" cy="17011"/>
                </a:xfrm>
                <a:custGeom>
                  <a:avLst/>
                  <a:gdLst/>
                  <a:ahLst/>
                  <a:cxnLst/>
                  <a:rect l="l" t="t" r="r" b="b"/>
                  <a:pathLst>
                    <a:path w="29270" h="17011" extrusionOk="0">
                      <a:moveTo>
                        <a:pt x="644" y="9411"/>
                      </a:moveTo>
                      <a:lnTo>
                        <a:pt x="12827" y="16554"/>
                      </a:lnTo>
                      <a:cubicBezTo>
                        <a:pt x="14056" y="17164"/>
                        <a:pt x="15501" y="17164"/>
                        <a:pt x="16729" y="16554"/>
                      </a:cubicBezTo>
                      <a:lnTo>
                        <a:pt x="28341" y="9792"/>
                      </a:lnTo>
                      <a:cubicBezTo>
                        <a:pt x="29483" y="9125"/>
                        <a:pt x="29674" y="8172"/>
                        <a:pt x="28341" y="7601"/>
                      </a:cubicBezTo>
                      <a:lnTo>
                        <a:pt x="16158" y="457"/>
                      </a:lnTo>
                      <a:cubicBezTo>
                        <a:pt x="14930" y="-152"/>
                        <a:pt x="13485" y="-152"/>
                        <a:pt x="12256" y="457"/>
                      </a:cubicBezTo>
                      <a:lnTo>
                        <a:pt x="644" y="7220"/>
                      </a:lnTo>
                      <a:cubicBezTo>
                        <a:pt x="-117" y="7887"/>
                        <a:pt x="-307" y="8839"/>
                        <a:pt x="644"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7" name="Google Shape;4329;p38">
                  <a:extLst>
                    <a:ext uri="{FF2B5EF4-FFF2-40B4-BE49-F238E27FC236}">
                      <a16:creationId xmlns:a16="http://schemas.microsoft.com/office/drawing/2014/main" id="{8B6CAB7F-8503-438A-9038-8F27B35B95F0}"/>
                    </a:ext>
                  </a:extLst>
                </p:cNvPr>
                <p:cNvSpPr/>
                <p:nvPr/>
              </p:nvSpPr>
              <p:spPr>
                <a:xfrm>
                  <a:off x="4626634" y="494177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8" name="Google Shape;4330;p38">
                  <a:extLst>
                    <a:ext uri="{FF2B5EF4-FFF2-40B4-BE49-F238E27FC236}">
                      <a16:creationId xmlns:a16="http://schemas.microsoft.com/office/drawing/2014/main" id="{28125A51-6144-4C2E-93CA-CE142E55B6A3}"/>
                    </a:ext>
                  </a:extLst>
                </p:cNvPr>
                <p:cNvSpPr/>
                <p:nvPr/>
              </p:nvSpPr>
              <p:spPr>
                <a:xfrm>
                  <a:off x="4609300" y="4931587"/>
                  <a:ext cx="29374" cy="17106"/>
                </a:xfrm>
                <a:custGeom>
                  <a:avLst/>
                  <a:gdLst/>
                  <a:ahLst/>
                  <a:cxnLst/>
                  <a:rect l="l" t="t" r="r" b="b"/>
                  <a:pathLst>
                    <a:path w="29374" h="17106" extrusionOk="0">
                      <a:moveTo>
                        <a:pt x="690" y="9601"/>
                      </a:moveTo>
                      <a:lnTo>
                        <a:pt x="12968" y="16650"/>
                      </a:lnTo>
                      <a:cubicBezTo>
                        <a:pt x="14197" y="17259"/>
                        <a:pt x="15642" y="17259"/>
                        <a:pt x="16870" y="16650"/>
                      </a:cubicBezTo>
                      <a:lnTo>
                        <a:pt x="28482" y="9887"/>
                      </a:lnTo>
                      <a:cubicBezTo>
                        <a:pt x="29624" y="9220"/>
                        <a:pt x="29719" y="8268"/>
                        <a:pt x="28482" y="7696"/>
                      </a:cubicBezTo>
                      <a:lnTo>
                        <a:pt x="16204" y="457"/>
                      </a:lnTo>
                      <a:cubicBezTo>
                        <a:pt x="14975" y="-152"/>
                        <a:pt x="13530" y="-152"/>
                        <a:pt x="12302" y="457"/>
                      </a:cubicBezTo>
                      <a:lnTo>
                        <a:pt x="595" y="7220"/>
                      </a:lnTo>
                      <a:cubicBezTo>
                        <a:pt x="-167" y="7982"/>
                        <a:pt x="-262" y="9030"/>
                        <a:pt x="69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9" name="Google Shape;4331;p38">
                  <a:extLst>
                    <a:ext uri="{FF2B5EF4-FFF2-40B4-BE49-F238E27FC236}">
                      <a16:creationId xmlns:a16="http://schemas.microsoft.com/office/drawing/2014/main" id="{3AD6B43B-F384-4A58-99B4-C52E2BC6789A}"/>
                    </a:ext>
                  </a:extLst>
                </p:cNvPr>
                <p:cNvSpPr/>
                <p:nvPr/>
              </p:nvSpPr>
              <p:spPr>
                <a:xfrm>
                  <a:off x="4592048" y="4921776"/>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779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0" name="Google Shape;4332;p38">
                  <a:extLst>
                    <a:ext uri="{FF2B5EF4-FFF2-40B4-BE49-F238E27FC236}">
                      <a16:creationId xmlns:a16="http://schemas.microsoft.com/office/drawing/2014/main" id="{CDD6B09A-AE6C-467C-AC5C-67DF044B2347}"/>
                    </a:ext>
                  </a:extLst>
                </p:cNvPr>
                <p:cNvSpPr/>
                <p:nvPr/>
              </p:nvSpPr>
              <p:spPr>
                <a:xfrm>
                  <a:off x="4574762" y="4911775"/>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97" y="-152"/>
                        <a:pt x="13581" y="-152"/>
                        <a:pt x="12385" y="457"/>
                      </a:cubicBezTo>
                      <a:lnTo>
                        <a:pt x="679" y="7125"/>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1" name="Google Shape;4333;p38">
                  <a:extLst>
                    <a:ext uri="{FF2B5EF4-FFF2-40B4-BE49-F238E27FC236}">
                      <a16:creationId xmlns:a16="http://schemas.microsoft.com/office/drawing/2014/main" id="{52D9AF5A-DD9A-418C-BE0B-76EFD8EA3097}"/>
                    </a:ext>
                  </a:extLst>
                </p:cNvPr>
                <p:cNvSpPr/>
                <p:nvPr/>
              </p:nvSpPr>
              <p:spPr>
                <a:xfrm>
                  <a:off x="4557452" y="4901679"/>
                  <a:ext cx="29387" cy="16983"/>
                </a:xfrm>
                <a:custGeom>
                  <a:avLst/>
                  <a:gdLst/>
                  <a:ahLst/>
                  <a:cxnLst/>
                  <a:rect l="l" t="t" r="r" b="b"/>
                  <a:pathLst>
                    <a:path w="29387" h="16983" extrusionOk="0">
                      <a:moveTo>
                        <a:pt x="761" y="9506"/>
                      </a:moveTo>
                      <a:lnTo>
                        <a:pt x="12944" y="16554"/>
                      </a:lnTo>
                      <a:cubicBezTo>
                        <a:pt x="14182" y="17126"/>
                        <a:pt x="15608" y="17126"/>
                        <a:pt x="16846" y="16554"/>
                      </a:cubicBezTo>
                      <a:lnTo>
                        <a:pt x="28458" y="9792"/>
                      </a:lnTo>
                      <a:cubicBezTo>
                        <a:pt x="29600" y="9125"/>
                        <a:pt x="29791" y="8077"/>
                        <a:pt x="28458" y="7506"/>
                      </a:cubicBezTo>
                      <a:lnTo>
                        <a:pt x="16275" y="457"/>
                      </a:lnTo>
                      <a:cubicBezTo>
                        <a:pt x="15047" y="-152"/>
                        <a:pt x="13602" y="-152"/>
                        <a:pt x="12373" y="457"/>
                      </a:cubicBezTo>
                      <a:lnTo>
                        <a:pt x="666" y="7220"/>
                      </a:lnTo>
                      <a:cubicBezTo>
                        <a:pt x="-190" y="7982"/>
                        <a:pt x="-286" y="8934"/>
                        <a:pt x="761"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2" name="Google Shape;4334;p38">
                  <a:extLst>
                    <a:ext uri="{FF2B5EF4-FFF2-40B4-BE49-F238E27FC236}">
                      <a16:creationId xmlns:a16="http://schemas.microsoft.com/office/drawing/2014/main" id="{90AA73DA-2E22-48C0-86EC-3808D08727D5}"/>
                    </a:ext>
                  </a:extLst>
                </p:cNvPr>
                <p:cNvSpPr/>
                <p:nvPr/>
              </p:nvSpPr>
              <p:spPr>
                <a:xfrm>
                  <a:off x="4540118" y="4891677"/>
                  <a:ext cx="29458" cy="17011"/>
                </a:xfrm>
                <a:custGeom>
                  <a:avLst/>
                  <a:gdLst/>
                  <a:ahLst/>
                  <a:cxnLst/>
                  <a:rect l="l" t="t" r="r" b="b"/>
                  <a:pathLst>
                    <a:path w="29458" h="17011" extrusionOk="0">
                      <a:moveTo>
                        <a:pt x="774" y="9506"/>
                      </a:moveTo>
                      <a:lnTo>
                        <a:pt x="12956" y="16554"/>
                      </a:lnTo>
                      <a:cubicBezTo>
                        <a:pt x="14185" y="17164"/>
                        <a:pt x="15630" y="17164"/>
                        <a:pt x="16859" y="16554"/>
                      </a:cubicBezTo>
                      <a:lnTo>
                        <a:pt x="28566" y="9792"/>
                      </a:lnTo>
                      <a:cubicBezTo>
                        <a:pt x="29708" y="9125"/>
                        <a:pt x="29803" y="8077"/>
                        <a:pt x="28566" y="7506"/>
                      </a:cubicBezTo>
                      <a:lnTo>
                        <a:pt x="16383" y="457"/>
                      </a:lnTo>
                      <a:cubicBezTo>
                        <a:pt x="15154" y="-152"/>
                        <a:pt x="13709" y="-152"/>
                        <a:pt x="12481" y="457"/>
                      </a:cubicBezTo>
                      <a:lnTo>
                        <a:pt x="869" y="7220"/>
                      </a:lnTo>
                      <a:cubicBezTo>
                        <a:pt x="-273" y="7982"/>
                        <a:pt x="-273" y="8935"/>
                        <a:pt x="774"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3" name="Google Shape;4335;p38">
                  <a:extLst>
                    <a:ext uri="{FF2B5EF4-FFF2-40B4-BE49-F238E27FC236}">
                      <a16:creationId xmlns:a16="http://schemas.microsoft.com/office/drawing/2014/main" id="{386E0588-CDA3-4902-A6A8-49277A291D02}"/>
                    </a:ext>
                  </a:extLst>
                </p:cNvPr>
                <p:cNvSpPr/>
                <p:nvPr/>
              </p:nvSpPr>
              <p:spPr>
                <a:xfrm>
                  <a:off x="4514573" y="4876818"/>
                  <a:ext cx="37680" cy="21809"/>
                </a:xfrm>
                <a:custGeom>
                  <a:avLst/>
                  <a:gdLst/>
                  <a:ahLst/>
                  <a:cxnLst/>
                  <a:rect l="l" t="t" r="r" b="b"/>
                  <a:pathLst>
                    <a:path w="37680" h="21809" extrusionOk="0">
                      <a:moveTo>
                        <a:pt x="716" y="9506"/>
                      </a:moveTo>
                      <a:lnTo>
                        <a:pt x="21274" y="21317"/>
                      </a:lnTo>
                      <a:cubicBezTo>
                        <a:pt x="22457" y="21974"/>
                        <a:pt x="23898" y="21974"/>
                        <a:pt x="25081" y="21317"/>
                      </a:cubicBezTo>
                      <a:lnTo>
                        <a:pt x="36788" y="14554"/>
                      </a:lnTo>
                      <a:cubicBezTo>
                        <a:pt x="37930" y="13887"/>
                        <a:pt x="38025" y="12935"/>
                        <a:pt x="36788" y="12363"/>
                      </a:cubicBezTo>
                      <a:lnTo>
                        <a:pt x="16230" y="457"/>
                      </a:lnTo>
                      <a:cubicBezTo>
                        <a:pt x="15001" y="-152"/>
                        <a:pt x="13556" y="-152"/>
                        <a:pt x="12327" y="457"/>
                      </a:cubicBezTo>
                      <a:lnTo>
                        <a:pt x="716" y="7125"/>
                      </a:lnTo>
                      <a:cubicBezTo>
                        <a:pt x="-141" y="7982"/>
                        <a:pt x="-331" y="9506"/>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4" name="Google Shape;4336;p38">
                  <a:extLst>
                    <a:ext uri="{FF2B5EF4-FFF2-40B4-BE49-F238E27FC236}">
                      <a16:creationId xmlns:a16="http://schemas.microsoft.com/office/drawing/2014/main" id="{77E7354C-9693-4016-9311-82CCD530E614}"/>
                    </a:ext>
                  </a:extLst>
                </p:cNvPr>
                <p:cNvSpPr/>
                <p:nvPr/>
              </p:nvSpPr>
              <p:spPr>
                <a:xfrm>
                  <a:off x="4705251" y="500654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7"/>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5" name="Google Shape;4337;p38">
                  <a:extLst>
                    <a:ext uri="{FF2B5EF4-FFF2-40B4-BE49-F238E27FC236}">
                      <a16:creationId xmlns:a16="http://schemas.microsoft.com/office/drawing/2014/main" id="{44186E95-51D5-4C06-8FCE-05EF3FEBDD19}"/>
                    </a:ext>
                  </a:extLst>
                </p:cNvPr>
                <p:cNvSpPr/>
                <p:nvPr/>
              </p:nvSpPr>
              <p:spPr>
                <a:xfrm>
                  <a:off x="4687929" y="4996548"/>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6" name="Google Shape;4338;p38">
                  <a:extLst>
                    <a:ext uri="{FF2B5EF4-FFF2-40B4-BE49-F238E27FC236}">
                      <a16:creationId xmlns:a16="http://schemas.microsoft.com/office/drawing/2014/main" id="{D48F94E3-5C6D-4C90-8C55-020C60CB11A0}"/>
                    </a:ext>
                  </a:extLst>
                </p:cNvPr>
                <p:cNvSpPr/>
                <p:nvPr/>
              </p:nvSpPr>
              <p:spPr>
                <a:xfrm>
                  <a:off x="4670606" y="4986547"/>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7" name="Google Shape;4339;p38">
                  <a:extLst>
                    <a:ext uri="{FF2B5EF4-FFF2-40B4-BE49-F238E27FC236}">
                      <a16:creationId xmlns:a16="http://schemas.microsoft.com/office/drawing/2014/main" id="{DF683750-8F56-4A6E-9C46-37E4BAF3827C}"/>
                    </a:ext>
                  </a:extLst>
                </p:cNvPr>
                <p:cNvSpPr/>
                <p:nvPr/>
              </p:nvSpPr>
              <p:spPr>
                <a:xfrm>
                  <a:off x="4653308" y="4976545"/>
                  <a:ext cx="29434" cy="16916"/>
                </a:xfrm>
                <a:custGeom>
                  <a:avLst/>
                  <a:gdLst/>
                  <a:ahLst/>
                  <a:cxnLst/>
                  <a:rect l="l" t="t" r="r" b="b"/>
                  <a:pathLst>
                    <a:path w="29434" h="16916" extrusionOk="0">
                      <a:moveTo>
                        <a:pt x="750" y="9411"/>
                      </a:moveTo>
                      <a:lnTo>
                        <a:pt x="12933" y="16459"/>
                      </a:lnTo>
                      <a:cubicBezTo>
                        <a:pt x="14161" y="17069"/>
                        <a:pt x="15606" y="17069"/>
                        <a:pt x="16835" y="16459"/>
                      </a:cubicBezTo>
                      <a:lnTo>
                        <a:pt x="28542" y="9696"/>
                      </a:lnTo>
                      <a:cubicBezTo>
                        <a:pt x="29684" y="9030"/>
                        <a:pt x="29779" y="8077"/>
                        <a:pt x="28542" y="7506"/>
                      </a:cubicBezTo>
                      <a:lnTo>
                        <a:pt x="16264" y="457"/>
                      </a:lnTo>
                      <a:cubicBezTo>
                        <a:pt x="15068" y="-152"/>
                        <a:pt x="13652" y="-152"/>
                        <a:pt x="12457" y="457"/>
                      </a:cubicBezTo>
                      <a:lnTo>
                        <a:pt x="750" y="7220"/>
                      </a:lnTo>
                      <a:cubicBezTo>
                        <a:pt x="-202" y="7792"/>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8" name="Google Shape;4340;p38">
                  <a:extLst>
                    <a:ext uri="{FF2B5EF4-FFF2-40B4-BE49-F238E27FC236}">
                      <a16:creationId xmlns:a16="http://schemas.microsoft.com/office/drawing/2014/main" id="{B1E86FC1-E0EA-411C-A35A-1E6B5493B8BA}"/>
                    </a:ext>
                  </a:extLst>
                </p:cNvPr>
                <p:cNvSpPr/>
                <p:nvPr/>
              </p:nvSpPr>
              <p:spPr>
                <a:xfrm>
                  <a:off x="4636115" y="4966449"/>
                  <a:ext cx="29341" cy="17047"/>
                </a:xfrm>
                <a:custGeom>
                  <a:avLst/>
                  <a:gdLst/>
                  <a:ahLst/>
                  <a:cxnLst/>
                  <a:rect l="l" t="t" r="r" b="b"/>
                  <a:pathLst>
                    <a:path w="29341" h="17047" extrusionOk="0">
                      <a:moveTo>
                        <a:pt x="716" y="9506"/>
                      </a:moveTo>
                      <a:lnTo>
                        <a:pt x="12898" y="16554"/>
                      </a:lnTo>
                      <a:cubicBezTo>
                        <a:pt x="14116" y="17212"/>
                        <a:pt x="15583" y="17212"/>
                        <a:pt x="16801" y="16554"/>
                      </a:cubicBezTo>
                      <a:lnTo>
                        <a:pt x="28412" y="9792"/>
                      </a:lnTo>
                      <a:cubicBezTo>
                        <a:pt x="29554" y="9125"/>
                        <a:pt x="29745" y="8172"/>
                        <a:pt x="28412" y="7601"/>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9" name="Google Shape;4341;p38">
                  <a:extLst>
                    <a:ext uri="{FF2B5EF4-FFF2-40B4-BE49-F238E27FC236}">
                      <a16:creationId xmlns:a16="http://schemas.microsoft.com/office/drawing/2014/main" id="{B48BE11D-6067-4772-9AAF-E0739FC3C32C}"/>
                    </a:ext>
                  </a:extLst>
                </p:cNvPr>
                <p:cNvSpPr/>
                <p:nvPr/>
              </p:nvSpPr>
              <p:spPr>
                <a:xfrm>
                  <a:off x="4618793" y="4956352"/>
                  <a:ext cx="29341" cy="17106"/>
                </a:xfrm>
                <a:custGeom>
                  <a:avLst/>
                  <a:gdLst/>
                  <a:ahLst/>
                  <a:cxnLst/>
                  <a:rect l="l" t="t" r="r" b="b"/>
                  <a:pathLst>
                    <a:path w="29341" h="17106" extrusionOk="0">
                      <a:moveTo>
                        <a:pt x="716" y="9601"/>
                      </a:moveTo>
                      <a:lnTo>
                        <a:pt x="12898" y="16650"/>
                      </a:lnTo>
                      <a:cubicBezTo>
                        <a:pt x="14127" y="17259"/>
                        <a:pt x="15572" y="17259"/>
                        <a:pt x="16801" y="16650"/>
                      </a:cubicBezTo>
                      <a:lnTo>
                        <a:pt x="28412" y="9887"/>
                      </a:lnTo>
                      <a:cubicBezTo>
                        <a:pt x="29554" y="9220"/>
                        <a:pt x="29745" y="8268"/>
                        <a:pt x="28412" y="7601"/>
                      </a:cubicBezTo>
                      <a:lnTo>
                        <a:pt x="16230" y="457"/>
                      </a:lnTo>
                      <a:cubicBezTo>
                        <a:pt x="15001" y="-152"/>
                        <a:pt x="13556" y="-152"/>
                        <a:pt x="12327" y="457"/>
                      </a:cubicBezTo>
                      <a:lnTo>
                        <a:pt x="716" y="7220"/>
                      </a:lnTo>
                      <a:cubicBezTo>
                        <a:pt x="-141" y="8077"/>
                        <a:pt x="-331" y="9030"/>
                        <a:pt x="716"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0" name="Google Shape;4342;p38">
                  <a:extLst>
                    <a:ext uri="{FF2B5EF4-FFF2-40B4-BE49-F238E27FC236}">
                      <a16:creationId xmlns:a16="http://schemas.microsoft.com/office/drawing/2014/main" id="{938BD46E-585F-4E5F-8A57-33C0BBD2052D}"/>
                    </a:ext>
                  </a:extLst>
                </p:cNvPr>
                <p:cNvSpPr/>
                <p:nvPr/>
              </p:nvSpPr>
              <p:spPr>
                <a:xfrm>
                  <a:off x="4601470" y="4946446"/>
                  <a:ext cx="29341" cy="17011"/>
                </a:xfrm>
                <a:custGeom>
                  <a:avLst/>
                  <a:gdLst/>
                  <a:ahLst/>
                  <a:cxnLst/>
                  <a:rect l="l" t="t" r="r" b="b"/>
                  <a:pathLst>
                    <a:path w="29341" h="17011" extrusionOk="0">
                      <a:moveTo>
                        <a:pt x="716" y="9506"/>
                      </a:moveTo>
                      <a:lnTo>
                        <a:pt x="12898" y="16554"/>
                      </a:lnTo>
                      <a:cubicBezTo>
                        <a:pt x="14127" y="17164"/>
                        <a:pt x="15572" y="17164"/>
                        <a:pt x="16801" y="16554"/>
                      </a:cubicBezTo>
                      <a:lnTo>
                        <a:pt x="28412" y="9792"/>
                      </a:lnTo>
                      <a:cubicBezTo>
                        <a:pt x="29554" y="9125"/>
                        <a:pt x="29745" y="8077"/>
                        <a:pt x="28412" y="7506"/>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1" name="Google Shape;4343;p38">
                  <a:extLst>
                    <a:ext uri="{FF2B5EF4-FFF2-40B4-BE49-F238E27FC236}">
                      <a16:creationId xmlns:a16="http://schemas.microsoft.com/office/drawing/2014/main" id="{DCF0BCAD-B3BF-4AF3-9971-8BF043FA373A}"/>
                    </a:ext>
                  </a:extLst>
                </p:cNvPr>
                <p:cNvSpPr/>
                <p:nvPr/>
              </p:nvSpPr>
              <p:spPr>
                <a:xfrm>
                  <a:off x="4584137" y="4936445"/>
                  <a:ext cx="29291" cy="17011"/>
                </a:xfrm>
                <a:custGeom>
                  <a:avLst/>
                  <a:gdLst/>
                  <a:ahLst/>
                  <a:cxnLst/>
                  <a:rect l="l" t="t" r="r" b="b"/>
                  <a:pathLst>
                    <a:path w="29291" h="17011" extrusionOk="0">
                      <a:moveTo>
                        <a:pt x="726" y="9506"/>
                      </a:moveTo>
                      <a:lnTo>
                        <a:pt x="12814" y="16554"/>
                      </a:lnTo>
                      <a:cubicBezTo>
                        <a:pt x="14043" y="17164"/>
                        <a:pt x="15487" y="17164"/>
                        <a:pt x="16716" y="16554"/>
                      </a:cubicBezTo>
                      <a:lnTo>
                        <a:pt x="28328" y="9792"/>
                      </a:lnTo>
                      <a:cubicBezTo>
                        <a:pt x="29565" y="9125"/>
                        <a:pt x="29660" y="8077"/>
                        <a:pt x="28328" y="7506"/>
                      </a:cubicBezTo>
                      <a:lnTo>
                        <a:pt x="16145" y="457"/>
                      </a:lnTo>
                      <a:cubicBezTo>
                        <a:pt x="14916" y="-152"/>
                        <a:pt x="13471" y="-152"/>
                        <a:pt x="12243" y="457"/>
                      </a:cubicBezTo>
                      <a:lnTo>
                        <a:pt x="631" y="7220"/>
                      </a:lnTo>
                      <a:cubicBezTo>
                        <a:pt x="-130" y="7982"/>
                        <a:pt x="-321" y="8935"/>
                        <a:pt x="72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2" name="Google Shape;4344;p38">
                  <a:extLst>
                    <a:ext uri="{FF2B5EF4-FFF2-40B4-BE49-F238E27FC236}">
                      <a16:creationId xmlns:a16="http://schemas.microsoft.com/office/drawing/2014/main" id="{927A7771-1BE1-43B1-9E79-E6FC350AE6CA}"/>
                    </a:ext>
                  </a:extLst>
                </p:cNvPr>
                <p:cNvSpPr/>
                <p:nvPr/>
              </p:nvSpPr>
              <p:spPr>
                <a:xfrm>
                  <a:off x="4566835" y="4926444"/>
                  <a:ext cx="29390" cy="17011"/>
                </a:xfrm>
                <a:custGeom>
                  <a:avLst/>
                  <a:gdLst/>
                  <a:ahLst/>
                  <a:cxnLst/>
                  <a:rect l="l" t="t" r="r" b="b"/>
                  <a:pathLst>
                    <a:path w="29390" h="17011" extrusionOk="0">
                      <a:moveTo>
                        <a:pt x="706" y="9506"/>
                      </a:moveTo>
                      <a:lnTo>
                        <a:pt x="12888" y="16554"/>
                      </a:lnTo>
                      <a:cubicBezTo>
                        <a:pt x="14117" y="17164"/>
                        <a:pt x="15562" y="17164"/>
                        <a:pt x="16791" y="16554"/>
                      </a:cubicBezTo>
                      <a:lnTo>
                        <a:pt x="28498" y="9791"/>
                      </a:lnTo>
                      <a:cubicBezTo>
                        <a:pt x="29640" y="9125"/>
                        <a:pt x="29735" y="8077"/>
                        <a:pt x="28498" y="7506"/>
                      </a:cubicBezTo>
                      <a:lnTo>
                        <a:pt x="16315" y="457"/>
                      </a:lnTo>
                      <a:cubicBezTo>
                        <a:pt x="15086" y="-152"/>
                        <a:pt x="13641" y="-152"/>
                        <a:pt x="12413" y="457"/>
                      </a:cubicBezTo>
                      <a:lnTo>
                        <a:pt x="801" y="7220"/>
                      </a:lnTo>
                      <a:cubicBezTo>
                        <a:pt x="-151" y="7982"/>
                        <a:pt x="-341" y="8934"/>
                        <a:pt x="70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3" name="Google Shape;4345;p38">
                  <a:extLst>
                    <a:ext uri="{FF2B5EF4-FFF2-40B4-BE49-F238E27FC236}">
                      <a16:creationId xmlns:a16="http://schemas.microsoft.com/office/drawing/2014/main" id="{26607270-CB79-4E54-92FE-924D9C820936}"/>
                    </a:ext>
                  </a:extLst>
                </p:cNvPr>
                <p:cNvSpPr/>
                <p:nvPr/>
              </p:nvSpPr>
              <p:spPr>
                <a:xfrm>
                  <a:off x="4549576" y="4916443"/>
                  <a:ext cx="29326" cy="17011"/>
                </a:xfrm>
                <a:custGeom>
                  <a:avLst/>
                  <a:gdLst/>
                  <a:ahLst/>
                  <a:cxnLst/>
                  <a:rect l="l" t="t" r="r" b="b"/>
                  <a:pathLst>
                    <a:path w="29326" h="17011" extrusionOk="0">
                      <a:moveTo>
                        <a:pt x="642" y="9506"/>
                      </a:moveTo>
                      <a:lnTo>
                        <a:pt x="12825" y="16554"/>
                      </a:lnTo>
                      <a:cubicBezTo>
                        <a:pt x="14054" y="17164"/>
                        <a:pt x="15499" y="17164"/>
                        <a:pt x="16727" y="16554"/>
                      </a:cubicBezTo>
                      <a:lnTo>
                        <a:pt x="28434" y="9792"/>
                      </a:lnTo>
                      <a:cubicBezTo>
                        <a:pt x="29576" y="9125"/>
                        <a:pt x="29672" y="8077"/>
                        <a:pt x="28434" y="7506"/>
                      </a:cubicBezTo>
                      <a:lnTo>
                        <a:pt x="16156" y="457"/>
                      </a:lnTo>
                      <a:cubicBezTo>
                        <a:pt x="14928" y="-152"/>
                        <a:pt x="13483" y="-152"/>
                        <a:pt x="12254" y="457"/>
                      </a:cubicBezTo>
                      <a:lnTo>
                        <a:pt x="642" y="7220"/>
                      </a:lnTo>
                      <a:cubicBezTo>
                        <a:pt x="-214" y="7982"/>
                        <a:pt x="-214" y="8935"/>
                        <a:pt x="642"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4" name="Google Shape;4346;p38">
                  <a:extLst>
                    <a:ext uri="{FF2B5EF4-FFF2-40B4-BE49-F238E27FC236}">
                      <a16:creationId xmlns:a16="http://schemas.microsoft.com/office/drawing/2014/main" id="{EB40C857-21F6-4FB9-8CEE-C867720CCF1B}"/>
                    </a:ext>
                  </a:extLst>
                </p:cNvPr>
                <p:cNvSpPr/>
                <p:nvPr/>
              </p:nvSpPr>
              <p:spPr>
                <a:xfrm>
                  <a:off x="4532218" y="4906536"/>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64" y="-152"/>
                        <a:pt x="13519" y="-152"/>
                        <a:pt x="12290" y="457"/>
                      </a:cubicBezTo>
                      <a:lnTo>
                        <a:pt x="679" y="7220"/>
                      </a:lnTo>
                      <a:cubicBezTo>
                        <a:pt x="-178" y="8363"/>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5" name="Google Shape;4347;p38">
                  <a:extLst>
                    <a:ext uri="{FF2B5EF4-FFF2-40B4-BE49-F238E27FC236}">
                      <a16:creationId xmlns:a16="http://schemas.microsoft.com/office/drawing/2014/main" id="{3A6179A9-E3A5-4F9A-A6DE-4A067D70788B}"/>
                    </a:ext>
                  </a:extLst>
                </p:cNvPr>
                <p:cNvSpPr/>
                <p:nvPr/>
              </p:nvSpPr>
              <p:spPr>
                <a:xfrm>
                  <a:off x="4514896" y="4896535"/>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64" y="-152"/>
                        <a:pt x="13519" y="-152"/>
                        <a:pt x="12290" y="457"/>
                      </a:cubicBezTo>
                      <a:lnTo>
                        <a:pt x="679" y="7125"/>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6" name="Google Shape;4348;p38">
                  <a:extLst>
                    <a:ext uri="{FF2B5EF4-FFF2-40B4-BE49-F238E27FC236}">
                      <a16:creationId xmlns:a16="http://schemas.microsoft.com/office/drawing/2014/main" id="{BB969FB3-045A-446F-89C1-B08682C187F7}"/>
                    </a:ext>
                  </a:extLst>
                </p:cNvPr>
                <p:cNvSpPr/>
                <p:nvPr/>
              </p:nvSpPr>
              <p:spPr>
                <a:xfrm>
                  <a:off x="4722536" y="5016484"/>
                  <a:ext cx="37680" cy="21745"/>
                </a:xfrm>
                <a:custGeom>
                  <a:avLst/>
                  <a:gdLst/>
                  <a:ahLst/>
                  <a:cxnLst/>
                  <a:rect l="l" t="t" r="r" b="b"/>
                  <a:pathLst>
                    <a:path w="37680" h="21745" extrusionOk="0">
                      <a:moveTo>
                        <a:pt x="716" y="9477"/>
                      </a:moveTo>
                      <a:lnTo>
                        <a:pt x="21274" y="21288"/>
                      </a:lnTo>
                      <a:cubicBezTo>
                        <a:pt x="22503" y="21898"/>
                        <a:pt x="23948" y="21898"/>
                        <a:pt x="25176" y="21288"/>
                      </a:cubicBezTo>
                      <a:lnTo>
                        <a:pt x="36788" y="14526"/>
                      </a:lnTo>
                      <a:cubicBezTo>
                        <a:pt x="37930" y="13859"/>
                        <a:pt x="38025" y="12811"/>
                        <a:pt x="36788" y="12240"/>
                      </a:cubicBezTo>
                      <a:lnTo>
                        <a:pt x="16230" y="429"/>
                      </a:lnTo>
                      <a:cubicBezTo>
                        <a:pt x="14991" y="-143"/>
                        <a:pt x="13566" y="-143"/>
                        <a:pt x="12327" y="429"/>
                      </a:cubicBezTo>
                      <a:lnTo>
                        <a:pt x="716" y="7192"/>
                      </a:lnTo>
                      <a:cubicBezTo>
                        <a:pt x="-141" y="7858"/>
                        <a:pt x="-331" y="8906"/>
                        <a:pt x="716" y="947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7" name="Google Shape;4349;p38">
                  <a:extLst>
                    <a:ext uri="{FF2B5EF4-FFF2-40B4-BE49-F238E27FC236}">
                      <a16:creationId xmlns:a16="http://schemas.microsoft.com/office/drawing/2014/main" id="{2C508C23-FF34-4187-B49A-4D9AC3A9C26E}"/>
                    </a:ext>
                  </a:extLst>
                </p:cNvPr>
                <p:cNvSpPr/>
                <p:nvPr/>
              </p:nvSpPr>
              <p:spPr>
                <a:xfrm>
                  <a:off x="4481005" y="4886460"/>
                  <a:ext cx="46109" cy="24112"/>
                </a:xfrm>
                <a:custGeom>
                  <a:avLst/>
                  <a:gdLst/>
                  <a:ahLst/>
                  <a:cxnLst/>
                  <a:rect l="l" t="t" r="r" b="b"/>
                  <a:pathLst>
                    <a:path w="46109" h="24112" extrusionOk="0">
                      <a:moveTo>
                        <a:pt x="33141" y="436"/>
                      </a:moveTo>
                      <a:lnTo>
                        <a:pt x="45324" y="7484"/>
                      </a:lnTo>
                      <a:cubicBezTo>
                        <a:pt x="46371" y="8056"/>
                        <a:pt x="46371" y="9008"/>
                        <a:pt x="45324" y="9580"/>
                      </a:cubicBezTo>
                      <a:lnTo>
                        <a:pt x="33046" y="16723"/>
                      </a:lnTo>
                      <a:cubicBezTo>
                        <a:pt x="31910" y="17305"/>
                        <a:pt x="30566" y="17305"/>
                        <a:pt x="29429" y="16723"/>
                      </a:cubicBezTo>
                      <a:lnTo>
                        <a:pt x="28478" y="16152"/>
                      </a:lnTo>
                      <a:cubicBezTo>
                        <a:pt x="27408" y="15581"/>
                        <a:pt x="26121" y="15581"/>
                        <a:pt x="25051" y="16152"/>
                      </a:cubicBezTo>
                      <a:lnTo>
                        <a:pt x="12107" y="23677"/>
                      </a:lnTo>
                      <a:cubicBezTo>
                        <a:pt x="10971" y="24258"/>
                        <a:pt x="9627" y="24258"/>
                        <a:pt x="8490" y="23677"/>
                      </a:cubicBezTo>
                      <a:lnTo>
                        <a:pt x="686" y="19200"/>
                      </a:lnTo>
                      <a:cubicBezTo>
                        <a:pt x="107" y="18952"/>
                        <a:pt x="-157" y="18276"/>
                        <a:pt x="96" y="17695"/>
                      </a:cubicBezTo>
                      <a:cubicBezTo>
                        <a:pt x="211" y="17428"/>
                        <a:pt x="421" y="17219"/>
                        <a:pt x="686" y="17105"/>
                      </a:cubicBezTo>
                      <a:lnTo>
                        <a:pt x="12868" y="10056"/>
                      </a:lnTo>
                      <a:lnTo>
                        <a:pt x="15438" y="8627"/>
                      </a:lnTo>
                      <a:lnTo>
                        <a:pt x="17247" y="7580"/>
                      </a:lnTo>
                      <a:lnTo>
                        <a:pt x="19055" y="6532"/>
                      </a:lnTo>
                      <a:lnTo>
                        <a:pt x="29525" y="436"/>
                      </a:lnTo>
                      <a:cubicBezTo>
                        <a:pt x="30661" y="-145"/>
                        <a:pt x="32005" y="-145"/>
                        <a:pt x="33141" y="43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8" name="Google Shape;4350;p38">
                  <a:extLst>
                    <a:ext uri="{FF2B5EF4-FFF2-40B4-BE49-F238E27FC236}">
                      <a16:creationId xmlns:a16="http://schemas.microsoft.com/office/drawing/2014/main" id="{78137B5F-ABEC-4CF3-B26A-E80C3FFAF057}"/>
                    </a:ext>
                  </a:extLst>
                </p:cNvPr>
                <p:cNvSpPr/>
                <p:nvPr/>
              </p:nvSpPr>
              <p:spPr>
                <a:xfrm>
                  <a:off x="4680529" y="5050364"/>
                  <a:ext cx="29375" cy="16916"/>
                </a:xfrm>
                <a:custGeom>
                  <a:avLst/>
                  <a:gdLst/>
                  <a:ahLst/>
                  <a:cxnLst/>
                  <a:rect l="l" t="t" r="r" b="b"/>
                  <a:pathLst>
                    <a:path w="29375" h="16916" extrusionOk="0">
                      <a:moveTo>
                        <a:pt x="750" y="9411"/>
                      </a:moveTo>
                      <a:lnTo>
                        <a:pt x="12933" y="16459"/>
                      </a:lnTo>
                      <a:cubicBezTo>
                        <a:pt x="14161" y="17069"/>
                        <a:pt x="15606" y="17069"/>
                        <a:pt x="16835" y="16459"/>
                      </a:cubicBezTo>
                      <a:lnTo>
                        <a:pt x="28447" y="9696"/>
                      </a:lnTo>
                      <a:cubicBezTo>
                        <a:pt x="29589" y="9030"/>
                        <a:pt x="29779" y="8077"/>
                        <a:pt x="28447" y="7506"/>
                      </a:cubicBezTo>
                      <a:lnTo>
                        <a:pt x="16264" y="457"/>
                      </a:lnTo>
                      <a:cubicBezTo>
                        <a:pt x="15035" y="-152"/>
                        <a:pt x="13590" y="-152"/>
                        <a:pt x="12362" y="457"/>
                      </a:cubicBezTo>
                      <a:lnTo>
                        <a:pt x="750" y="7125"/>
                      </a:lnTo>
                      <a:cubicBezTo>
                        <a:pt x="-202" y="7411"/>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9" name="Google Shape;4351;p38">
                  <a:extLst>
                    <a:ext uri="{FF2B5EF4-FFF2-40B4-BE49-F238E27FC236}">
                      <a16:creationId xmlns:a16="http://schemas.microsoft.com/office/drawing/2014/main" id="{A69AA08F-776B-405C-A4F6-3BE93625E40F}"/>
                    </a:ext>
                  </a:extLst>
                </p:cNvPr>
                <p:cNvSpPr/>
                <p:nvPr/>
              </p:nvSpPr>
              <p:spPr>
                <a:xfrm>
                  <a:off x="4663322" y="5040268"/>
                  <a:ext cx="28938" cy="17011"/>
                </a:xfrm>
                <a:custGeom>
                  <a:avLst/>
                  <a:gdLst/>
                  <a:ahLst/>
                  <a:cxnLst/>
                  <a:rect l="l" t="t" r="r" b="b"/>
                  <a:pathLst>
                    <a:path w="28938" h="17011" extrusionOk="0">
                      <a:moveTo>
                        <a:pt x="254" y="9506"/>
                      </a:moveTo>
                      <a:lnTo>
                        <a:pt x="12532" y="16554"/>
                      </a:lnTo>
                      <a:cubicBezTo>
                        <a:pt x="13760" y="17164"/>
                        <a:pt x="15205" y="17164"/>
                        <a:pt x="16434" y="16554"/>
                      </a:cubicBezTo>
                      <a:lnTo>
                        <a:pt x="28046" y="9792"/>
                      </a:lnTo>
                      <a:cubicBezTo>
                        <a:pt x="29188" y="9125"/>
                        <a:pt x="29283" y="8077"/>
                        <a:pt x="28046" y="7506"/>
                      </a:cubicBezTo>
                      <a:lnTo>
                        <a:pt x="15863" y="457"/>
                      </a:lnTo>
                      <a:cubicBezTo>
                        <a:pt x="14634" y="-152"/>
                        <a:pt x="13189" y="-152"/>
                        <a:pt x="11961" y="457"/>
                      </a:cubicBezTo>
                      <a:lnTo>
                        <a:pt x="254" y="7220"/>
                      </a:lnTo>
                      <a:cubicBezTo>
                        <a:pt x="254" y="7982"/>
                        <a:pt x="-317" y="8935"/>
                        <a:pt x="254"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0" name="Google Shape;4352;p38">
                  <a:extLst>
                    <a:ext uri="{FF2B5EF4-FFF2-40B4-BE49-F238E27FC236}">
                      <a16:creationId xmlns:a16="http://schemas.microsoft.com/office/drawing/2014/main" id="{01E67B29-0609-40FB-ACCA-7F6BEF940971}"/>
                    </a:ext>
                  </a:extLst>
                </p:cNvPr>
                <p:cNvSpPr/>
                <p:nvPr/>
              </p:nvSpPr>
              <p:spPr>
                <a:xfrm>
                  <a:off x="4646050" y="5030457"/>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1" y="9696"/>
                      </a:lnTo>
                      <a:cubicBezTo>
                        <a:pt x="29613" y="9030"/>
                        <a:pt x="29708" y="8077"/>
                        <a:pt x="28471" y="7506"/>
                      </a:cubicBezTo>
                      <a:lnTo>
                        <a:pt x="16288" y="457"/>
                      </a:lnTo>
                      <a:cubicBezTo>
                        <a:pt x="15059" y="-152"/>
                        <a:pt x="13614" y="-152"/>
                        <a:pt x="12385" y="457"/>
                      </a:cubicBezTo>
                      <a:lnTo>
                        <a:pt x="679" y="7220"/>
                      </a:lnTo>
                      <a:cubicBezTo>
                        <a:pt x="-178" y="8268"/>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1" name="Google Shape;4353;p38">
                  <a:extLst>
                    <a:ext uri="{FF2B5EF4-FFF2-40B4-BE49-F238E27FC236}">
                      <a16:creationId xmlns:a16="http://schemas.microsoft.com/office/drawing/2014/main" id="{E23B4E0F-1DB1-4C65-8471-0B88D08685CC}"/>
                    </a:ext>
                  </a:extLst>
                </p:cNvPr>
                <p:cNvSpPr/>
                <p:nvPr/>
              </p:nvSpPr>
              <p:spPr>
                <a:xfrm>
                  <a:off x="4499297" y="4945494"/>
                  <a:ext cx="29352" cy="17011"/>
                </a:xfrm>
                <a:custGeom>
                  <a:avLst/>
                  <a:gdLst/>
                  <a:ahLst/>
                  <a:cxnLst/>
                  <a:rect l="l" t="t" r="r" b="b"/>
                  <a:pathLst>
                    <a:path w="29352" h="17011" extrusionOk="0">
                      <a:moveTo>
                        <a:pt x="668" y="9506"/>
                      </a:moveTo>
                      <a:lnTo>
                        <a:pt x="12851" y="16554"/>
                      </a:lnTo>
                      <a:cubicBezTo>
                        <a:pt x="14080" y="17164"/>
                        <a:pt x="15524" y="17164"/>
                        <a:pt x="16753" y="16554"/>
                      </a:cubicBezTo>
                      <a:lnTo>
                        <a:pt x="28460" y="9791"/>
                      </a:lnTo>
                      <a:cubicBezTo>
                        <a:pt x="29602" y="9125"/>
                        <a:pt x="29697" y="8077"/>
                        <a:pt x="28460" y="7506"/>
                      </a:cubicBezTo>
                      <a:lnTo>
                        <a:pt x="16277" y="457"/>
                      </a:lnTo>
                      <a:cubicBezTo>
                        <a:pt x="15048" y="-152"/>
                        <a:pt x="13604" y="-152"/>
                        <a:pt x="12375" y="457"/>
                      </a:cubicBezTo>
                      <a:lnTo>
                        <a:pt x="763" y="7220"/>
                      </a:lnTo>
                      <a:cubicBezTo>
                        <a:pt x="-189" y="7982"/>
                        <a:pt x="-284" y="8934"/>
                        <a:pt x="668"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2" name="Google Shape;4354;p38">
                  <a:extLst>
                    <a:ext uri="{FF2B5EF4-FFF2-40B4-BE49-F238E27FC236}">
                      <a16:creationId xmlns:a16="http://schemas.microsoft.com/office/drawing/2014/main" id="{A6AD04C0-5411-4480-BA0A-0D7F53C50D18}"/>
                    </a:ext>
                  </a:extLst>
                </p:cNvPr>
                <p:cNvSpPr/>
                <p:nvPr/>
              </p:nvSpPr>
              <p:spPr>
                <a:xfrm>
                  <a:off x="4482022" y="4935683"/>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697"/>
                      </a:lnTo>
                      <a:cubicBezTo>
                        <a:pt x="29650" y="9030"/>
                        <a:pt x="29745" y="8077"/>
                        <a:pt x="28412" y="7506"/>
                      </a:cubicBezTo>
                      <a:lnTo>
                        <a:pt x="16230" y="457"/>
                      </a:lnTo>
                      <a:cubicBezTo>
                        <a:pt x="15001" y="-152"/>
                        <a:pt x="13556" y="-152"/>
                        <a:pt x="12327" y="457"/>
                      </a:cubicBezTo>
                      <a:lnTo>
                        <a:pt x="716" y="7220"/>
                      </a:lnTo>
                      <a:cubicBezTo>
                        <a:pt x="-141" y="779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3" name="Google Shape;4355;p38">
                  <a:extLst>
                    <a:ext uri="{FF2B5EF4-FFF2-40B4-BE49-F238E27FC236}">
                      <a16:creationId xmlns:a16="http://schemas.microsoft.com/office/drawing/2014/main" id="{2AEF559F-8962-4748-9706-750E21BF0F15}"/>
                    </a:ext>
                  </a:extLst>
                </p:cNvPr>
                <p:cNvSpPr/>
                <p:nvPr/>
              </p:nvSpPr>
              <p:spPr>
                <a:xfrm>
                  <a:off x="4464795" y="4925682"/>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8268"/>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4" name="Google Shape;4356;p38">
                  <a:extLst>
                    <a:ext uri="{FF2B5EF4-FFF2-40B4-BE49-F238E27FC236}">
                      <a16:creationId xmlns:a16="http://schemas.microsoft.com/office/drawing/2014/main" id="{81CA0201-0774-41EC-8412-D49EEBBCE8C4}"/>
                    </a:ext>
                  </a:extLst>
                </p:cNvPr>
                <p:cNvSpPr/>
                <p:nvPr/>
              </p:nvSpPr>
              <p:spPr>
                <a:xfrm>
                  <a:off x="4447522" y="4915490"/>
                  <a:ext cx="29387" cy="17202"/>
                </a:xfrm>
                <a:custGeom>
                  <a:avLst/>
                  <a:gdLst/>
                  <a:ahLst/>
                  <a:cxnLst/>
                  <a:rect l="l" t="t" r="r" b="b"/>
                  <a:pathLst>
                    <a:path w="29387" h="17202" extrusionOk="0">
                      <a:moveTo>
                        <a:pt x="761" y="9601"/>
                      </a:moveTo>
                      <a:lnTo>
                        <a:pt x="12944" y="16745"/>
                      </a:lnTo>
                      <a:cubicBezTo>
                        <a:pt x="14173" y="17355"/>
                        <a:pt x="15618" y="17355"/>
                        <a:pt x="16846" y="16745"/>
                      </a:cubicBezTo>
                      <a:lnTo>
                        <a:pt x="28458" y="9982"/>
                      </a:lnTo>
                      <a:cubicBezTo>
                        <a:pt x="29600" y="9316"/>
                        <a:pt x="29791" y="8363"/>
                        <a:pt x="28458" y="7792"/>
                      </a:cubicBezTo>
                      <a:lnTo>
                        <a:pt x="16180" y="457"/>
                      </a:lnTo>
                      <a:cubicBezTo>
                        <a:pt x="14951" y="-152"/>
                        <a:pt x="13507" y="-152"/>
                        <a:pt x="12278" y="457"/>
                      </a:cubicBezTo>
                      <a:lnTo>
                        <a:pt x="666" y="7220"/>
                      </a:lnTo>
                      <a:cubicBezTo>
                        <a:pt x="-190" y="8077"/>
                        <a:pt x="-286" y="8935"/>
                        <a:pt x="761"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5" name="Google Shape;4357;p38">
                  <a:extLst>
                    <a:ext uri="{FF2B5EF4-FFF2-40B4-BE49-F238E27FC236}">
                      <a16:creationId xmlns:a16="http://schemas.microsoft.com/office/drawing/2014/main" id="{E9524960-4317-4A05-B95E-A621C204D371}"/>
                    </a:ext>
                  </a:extLst>
                </p:cNvPr>
                <p:cNvSpPr/>
                <p:nvPr/>
              </p:nvSpPr>
              <p:spPr>
                <a:xfrm>
                  <a:off x="4624469" y="5017884"/>
                  <a:ext cx="34098" cy="19393"/>
                </a:xfrm>
                <a:custGeom>
                  <a:avLst/>
                  <a:gdLst/>
                  <a:ahLst/>
                  <a:cxnLst/>
                  <a:rect l="l" t="t" r="r" b="b"/>
                  <a:pathLst>
                    <a:path w="34098" h="19393" extrusionOk="0">
                      <a:moveTo>
                        <a:pt x="1035" y="9411"/>
                      </a:moveTo>
                      <a:lnTo>
                        <a:pt x="17691" y="18936"/>
                      </a:lnTo>
                      <a:cubicBezTo>
                        <a:pt x="18887" y="19546"/>
                        <a:pt x="20303" y="19546"/>
                        <a:pt x="21499" y="18936"/>
                      </a:cubicBezTo>
                      <a:lnTo>
                        <a:pt x="33205" y="12268"/>
                      </a:lnTo>
                      <a:cubicBezTo>
                        <a:pt x="34348" y="11602"/>
                        <a:pt x="34443" y="10554"/>
                        <a:pt x="33205" y="9982"/>
                      </a:cubicBezTo>
                      <a:lnTo>
                        <a:pt x="16549" y="457"/>
                      </a:lnTo>
                      <a:cubicBezTo>
                        <a:pt x="15321" y="-152"/>
                        <a:pt x="13876" y="-152"/>
                        <a:pt x="12647" y="457"/>
                      </a:cubicBezTo>
                      <a:lnTo>
                        <a:pt x="1035" y="7220"/>
                      </a:lnTo>
                      <a:cubicBezTo>
                        <a:pt x="-297" y="7887"/>
                        <a:pt x="-392" y="8839"/>
                        <a:pt x="1035"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6" name="Google Shape;4358;p38">
                  <a:extLst>
                    <a:ext uri="{FF2B5EF4-FFF2-40B4-BE49-F238E27FC236}">
                      <a16:creationId xmlns:a16="http://schemas.microsoft.com/office/drawing/2014/main" id="{4114D77E-9B2D-4350-8618-D18776A0BB65}"/>
                    </a:ext>
                  </a:extLst>
                </p:cNvPr>
                <p:cNvSpPr/>
                <p:nvPr/>
              </p:nvSpPr>
              <p:spPr>
                <a:xfrm>
                  <a:off x="4516514" y="4955590"/>
                  <a:ext cx="33778" cy="19392"/>
                </a:xfrm>
                <a:custGeom>
                  <a:avLst/>
                  <a:gdLst/>
                  <a:ahLst/>
                  <a:cxnLst/>
                  <a:rect l="l" t="t" r="r" b="b"/>
                  <a:pathLst>
                    <a:path w="33778" h="19392" extrusionOk="0">
                      <a:moveTo>
                        <a:pt x="679" y="9411"/>
                      </a:moveTo>
                      <a:lnTo>
                        <a:pt x="17335" y="18936"/>
                      </a:lnTo>
                      <a:cubicBezTo>
                        <a:pt x="18563" y="19545"/>
                        <a:pt x="20008" y="19545"/>
                        <a:pt x="21237" y="18936"/>
                      </a:cubicBezTo>
                      <a:lnTo>
                        <a:pt x="32849" y="12173"/>
                      </a:lnTo>
                      <a:cubicBezTo>
                        <a:pt x="33991" y="11506"/>
                        <a:pt x="34181" y="10554"/>
                        <a:pt x="32849" y="9982"/>
                      </a:cubicBezTo>
                      <a:lnTo>
                        <a:pt x="16193" y="457"/>
                      </a:lnTo>
                      <a:cubicBezTo>
                        <a:pt x="14964" y="-152"/>
                        <a:pt x="13519" y="-152"/>
                        <a:pt x="12290"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7" name="Google Shape;4359;p38">
                  <a:extLst>
                    <a:ext uri="{FF2B5EF4-FFF2-40B4-BE49-F238E27FC236}">
                      <a16:creationId xmlns:a16="http://schemas.microsoft.com/office/drawing/2014/main" id="{93161067-810F-42FE-BF2F-93D99A9B5E8C}"/>
                    </a:ext>
                  </a:extLst>
                </p:cNvPr>
                <p:cNvSpPr/>
                <p:nvPr/>
              </p:nvSpPr>
              <p:spPr>
                <a:xfrm>
                  <a:off x="4538177" y="4968068"/>
                  <a:ext cx="98308" cy="56826"/>
                </a:xfrm>
                <a:custGeom>
                  <a:avLst/>
                  <a:gdLst/>
                  <a:ahLst/>
                  <a:cxnLst/>
                  <a:rect l="l" t="t" r="r" b="b"/>
                  <a:pathLst>
                    <a:path w="98308" h="56826" extrusionOk="0">
                      <a:moveTo>
                        <a:pt x="716" y="9411"/>
                      </a:moveTo>
                      <a:lnTo>
                        <a:pt x="81902" y="56369"/>
                      </a:lnTo>
                      <a:cubicBezTo>
                        <a:pt x="83131" y="56978"/>
                        <a:pt x="84576" y="56978"/>
                        <a:pt x="85804" y="56369"/>
                      </a:cubicBezTo>
                      <a:lnTo>
                        <a:pt x="97416" y="49606"/>
                      </a:lnTo>
                      <a:cubicBezTo>
                        <a:pt x="98558" y="48939"/>
                        <a:pt x="98653" y="47987"/>
                        <a:pt x="97416" y="47415"/>
                      </a:cubicBezTo>
                      <a:lnTo>
                        <a:pt x="16230" y="457"/>
                      </a:lnTo>
                      <a:cubicBezTo>
                        <a:pt x="15001" y="-152"/>
                        <a:pt x="13556" y="-152"/>
                        <a:pt x="12327" y="457"/>
                      </a:cubicBezTo>
                      <a:lnTo>
                        <a:pt x="716" y="7220"/>
                      </a:lnTo>
                      <a:cubicBezTo>
                        <a:pt x="-141" y="7887"/>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8" name="Google Shape;4360;p38">
                  <a:extLst>
                    <a:ext uri="{FF2B5EF4-FFF2-40B4-BE49-F238E27FC236}">
                      <a16:creationId xmlns:a16="http://schemas.microsoft.com/office/drawing/2014/main" id="{A2EB64F6-2D4D-4FC4-B121-013CAFF49EBE}"/>
                    </a:ext>
                  </a:extLst>
                </p:cNvPr>
                <p:cNvSpPr/>
                <p:nvPr/>
              </p:nvSpPr>
              <p:spPr>
                <a:xfrm>
                  <a:off x="4683753" y="5013502"/>
                  <a:ext cx="29387" cy="16916"/>
                </a:xfrm>
                <a:custGeom>
                  <a:avLst/>
                  <a:gdLst/>
                  <a:ahLst/>
                  <a:cxnLst/>
                  <a:rect l="l" t="t" r="r" b="b"/>
                  <a:pathLst>
                    <a:path w="29387" h="16916" extrusionOk="0">
                      <a:moveTo>
                        <a:pt x="761" y="9411"/>
                      </a:moveTo>
                      <a:lnTo>
                        <a:pt x="12944" y="16459"/>
                      </a:lnTo>
                      <a:cubicBezTo>
                        <a:pt x="14173" y="17069"/>
                        <a:pt x="15618" y="17069"/>
                        <a:pt x="16846" y="16459"/>
                      </a:cubicBezTo>
                      <a:lnTo>
                        <a:pt x="28458" y="9792"/>
                      </a:lnTo>
                      <a:cubicBezTo>
                        <a:pt x="29600" y="9125"/>
                        <a:pt x="29791" y="8077"/>
                        <a:pt x="28458" y="7506"/>
                      </a:cubicBezTo>
                      <a:lnTo>
                        <a:pt x="16275" y="457"/>
                      </a:lnTo>
                      <a:cubicBezTo>
                        <a:pt x="15047" y="-152"/>
                        <a:pt x="13602" y="-152"/>
                        <a:pt x="12373" y="457"/>
                      </a:cubicBezTo>
                      <a:lnTo>
                        <a:pt x="666" y="7125"/>
                      </a:lnTo>
                      <a:cubicBezTo>
                        <a:pt x="-190" y="7792"/>
                        <a:pt x="-286" y="8839"/>
                        <a:pt x="761"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9" name="Google Shape;4361;p38">
                  <a:extLst>
                    <a:ext uri="{FF2B5EF4-FFF2-40B4-BE49-F238E27FC236}">
                      <a16:creationId xmlns:a16="http://schemas.microsoft.com/office/drawing/2014/main" id="{85DE3C5B-C664-41DC-8C27-34F1BCB6F434}"/>
                    </a:ext>
                  </a:extLst>
                </p:cNvPr>
                <p:cNvSpPr/>
                <p:nvPr/>
              </p:nvSpPr>
              <p:spPr>
                <a:xfrm>
                  <a:off x="4666502" y="5003310"/>
                  <a:ext cx="29374" cy="17106"/>
                </a:xfrm>
                <a:custGeom>
                  <a:avLst/>
                  <a:gdLst/>
                  <a:ahLst/>
                  <a:cxnLst/>
                  <a:rect l="l" t="t" r="r" b="b"/>
                  <a:pathLst>
                    <a:path w="29374" h="17106" extrusionOk="0">
                      <a:moveTo>
                        <a:pt x="690" y="9601"/>
                      </a:moveTo>
                      <a:lnTo>
                        <a:pt x="12873" y="16650"/>
                      </a:lnTo>
                      <a:cubicBezTo>
                        <a:pt x="14102" y="17259"/>
                        <a:pt x="15546" y="17259"/>
                        <a:pt x="16775" y="16650"/>
                      </a:cubicBezTo>
                      <a:lnTo>
                        <a:pt x="28482" y="9982"/>
                      </a:lnTo>
                      <a:cubicBezTo>
                        <a:pt x="29624" y="9316"/>
                        <a:pt x="29719" y="8268"/>
                        <a:pt x="28482" y="7696"/>
                      </a:cubicBezTo>
                      <a:lnTo>
                        <a:pt x="16109" y="457"/>
                      </a:lnTo>
                      <a:cubicBezTo>
                        <a:pt x="14880" y="-152"/>
                        <a:pt x="13435" y="-152"/>
                        <a:pt x="12207" y="457"/>
                      </a:cubicBezTo>
                      <a:lnTo>
                        <a:pt x="595" y="7220"/>
                      </a:lnTo>
                      <a:cubicBezTo>
                        <a:pt x="-167" y="7982"/>
                        <a:pt x="-262" y="9030"/>
                        <a:pt x="69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0" name="Google Shape;4362;p38">
                  <a:extLst>
                    <a:ext uri="{FF2B5EF4-FFF2-40B4-BE49-F238E27FC236}">
                      <a16:creationId xmlns:a16="http://schemas.microsoft.com/office/drawing/2014/main" id="{1B541763-FBF1-47E8-A716-28DC654D2EFE}"/>
                    </a:ext>
                  </a:extLst>
                </p:cNvPr>
                <p:cNvSpPr/>
                <p:nvPr/>
              </p:nvSpPr>
              <p:spPr>
                <a:xfrm>
                  <a:off x="4649277" y="4993405"/>
                  <a:ext cx="29313" cy="17011"/>
                </a:xfrm>
                <a:custGeom>
                  <a:avLst/>
                  <a:gdLst/>
                  <a:ahLst/>
                  <a:cxnLst/>
                  <a:rect l="l" t="t" r="r" b="b"/>
                  <a:pathLst>
                    <a:path w="29313" h="17011" extrusionOk="0">
                      <a:moveTo>
                        <a:pt x="688" y="9506"/>
                      </a:moveTo>
                      <a:lnTo>
                        <a:pt x="12871" y="16554"/>
                      </a:lnTo>
                      <a:cubicBezTo>
                        <a:pt x="14099" y="17164"/>
                        <a:pt x="15544" y="17164"/>
                        <a:pt x="16773" y="16554"/>
                      </a:cubicBezTo>
                      <a:lnTo>
                        <a:pt x="28385" y="9791"/>
                      </a:lnTo>
                      <a:cubicBezTo>
                        <a:pt x="29527" y="9125"/>
                        <a:pt x="29717" y="8077"/>
                        <a:pt x="28385" y="7506"/>
                      </a:cubicBezTo>
                      <a:lnTo>
                        <a:pt x="16202" y="457"/>
                      </a:lnTo>
                      <a:cubicBezTo>
                        <a:pt x="14973" y="-152"/>
                        <a:pt x="13528" y="-152"/>
                        <a:pt x="12299" y="457"/>
                      </a:cubicBezTo>
                      <a:lnTo>
                        <a:pt x="973" y="7220"/>
                      </a:lnTo>
                      <a:cubicBezTo>
                        <a:pt x="-169" y="7982"/>
                        <a:pt x="-359" y="8934"/>
                        <a:pt x="688"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1" name="Google Shape;4363;p38">
                  <a:extLst>
                    <a:ext uri="{FF2B5EF4-FFF2-40B4-BE49-F238E27FC236}">
                      <a16:creationId xmlns:a16="http://schemas.microsoft.com/office/drawing/2014/main" id="{F8F21766-E7E4-4D3E-A82E-9E08A5E1446D}"/>
                    </a:ext>
                  </a:extLst>
                </p:cNvPr>
                <p:cNvSpPr/>
                <p:nvPr/>
              </p:nvSpPr>
              <p:spPr>
                <a:xfrm>
                  <a:off x="4631964" y="4983594"/>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0" y="9696"/>
                      </a:lnTo>
                      <a:cubicBezTo>
                        <a:pt x="29613" y="9030"/>
                        <a:pt x="29708" y="8077"/>
                        <a:pt x="28470" y="7506"/>
                      </a:cubicBezTo>
                      <a:lnTo>
                        <a:pt x="16193" y="457"/>
                      </a:lnTo>
                      <a:cubicBezTo>
                        <a:pt x="14997" y="-152"/>
                        <a:pt x="13581" y="-152"/>
                        <a:pt x="12385" y="457"/>
                      </a:cubicBezTo>
                      <a:lnTo>
                        <a:pt x="679" y="7220"/>
                      </a:lnTo>
                      <a:cubicBezTo>
                        <a:pt x="-178" y="7506"/>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2" name="Google Shape;4364;p38">
                  <a:extLst>
                    <a:ext uri="{FF2B5EF4-FFF2-40B4-BE49-F238E27FC236}">
                      <a16:creationId xmlns:a16="http://schemas.microsoft.com/office/drawing/2014/main" id="{C369DB53-7841-4549-8F41-488F7F9BB12F}"/>
                    </a:ext>
                  </a:extLst>
                </p:cNvPr>
                <p:cNvSpPr/>
                <p:nvPr/>
              </p:nvSpPr>
              <p:spPr>
                <a:xfrm>
                  <a:off x="4614700" y="4973593"/>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792"/>
                      </a:lnTo>
                      <a:cubicBezTo>
                        <a:pt x="29650" y="9125"/>
                        <a:pt x="29745" y="8077"/>
                        <a:pt x="28412" y="7506"/>
                      </a:cubicBezTo>
                      <a:lnTo>
                        <a:pt x="16230" y="457"/>
                      </a:lnTo>
                      <a:cubicBezTo>
                        <a:pt x="15001" y="-152"/>
                        <a:pt x="13556" y="-152"/>
                        <a:pt x="12327" y="457"/>
                      </a:cubicBezTo>
                      <a:lnTo>
                        <a:pt x="716" y="7125"/>
                      </a:lnTo>
                      <a:cubicBezTo>
                        <a:pt x="-141" y="798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3" name="Google Shape;4365;p38">
                  <a:extLst>
                    <a:ext uri="{FF2B5EF4-FFF2-40B4-BE49-F238E27FC236}">
                      <a16:creationId xmlns:a16="http://schemas.microsoft.com/office/drawing/2014/main" id="{0D913AF9-E9CC-4DF7-8F90-85247A97D8BD}"/>
                    </a:ext>
                  </a:extLst>
                </p:cNvPr>
                <p:cNvSpPr/>
                <p:nvPr/>
              </p:nvSpPr>
              <p:spPr>
                <a:xfrm>
                  <a:off x="4597237" y="4963591"/>
                  <a:ext cx="29541" cy="16916"/>
                </a:xfrm>
                <a:custGeom>
                  <a:avLst/>
                  <a:gdLst/>
                  <a:ahLst/>
                  <a:cxnLst/>
                  <a:rect l="l" t="t" r="r" b="b"/>
                  <a:pathLst>
                    <a:path w="29541" h="16916" extrusionOk="0">
                      <a:moveTo>
                        <a:pt x="857" y="9411"/>
                      </a:moveTo>
                      <a:lnTo>
                        <a:pt x="13135" y="16459"/>
                      </a:lnTo>
                      <a:cubicBezTo>
                        <a:pt x="14363" y="17069"/>
                        <a:pt x="15808" y="17069"/>
                        <a:pt x="17037" y="16459"/>
                      </a:cubicBezTo>
                      <a:lnTo>
                        <a:pt x="28648" y="9792"/>
                      </a:lnTo>
                      <a:cubicBezTo>
                        <a:pt x="29791" y="9125"/>
                        <a:pt x="29886" y="8077"/>
                        <a:pt x="28648" y="7506"/>
                      </a:cubicBezTo>
                      <a:lnTo>
                        <a:pt x="16466" y="457"/>
                      </a:lnTo>
                      <a:cubicBezTo>
                        <a:pt x="15237" y="-152"/>
                        <a:pt x="13792" y="-152"/>
                        <a:pt x="12563" y="457"/>
                      </a:cubicBezTo>
                      <a:lnTo>
                        <a:pt x="857" y="7220"/>
                      </a:lnTo>
                      <a:cubicBezTo>
                        <a:pt x="-286" y="7791"/>
                        <a:pt x="-286" y="8458"/>
                        <a:pt x="85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4" name="Google Shape;4366;p38">
                  <a:extLst>
                    <a:ext uri="{FF2B5EF4-FFF2-40B4-BE49-F238E27FC236}">
                      <a16:creationId xmlns:a16="http://schemas.microsoft.com/office/drawing/2014/main" id="{9D9A9ECF-6D0D-41BA-96F5-2FB6711D57AD}"/>
                    </a:ext>
                  </a:extLst>
                </p:cNvPr>
                <p:cNvSpPr/>
                <p:nvPr/>
              </p:nvSpPr>
              <p:spPr>
                <a:xfrm>
                  <a:off x="4580242" y="4953400"/>
                  <a:ext cx="29308" cy="17106"/>
                </a:xfrm>
                <a:custGeom>
                  <a:avLst/>
                  <a:gdLst/>
                  <a:ahLst/>
                  <a:cxnLst/>
                  <a:rect l="l" t="t" r="r" b="b"/>
                  <a:pathLst>
                    <a:path w="29308" h="17106" extrusionOk="0">
                      <a:moveTo>
                        <a:pt x="624" y="9601"/>
                      </a:moveTo>
                      <a:lnTo>
                        <a:pt x="12807" y="16650"/>
                      </a:lnTo>
                      <a:cubicBezTo>
                        <a:pt x="14036" y="17259"/>
                        <a:pt x="15481" y="17259"/>
                        <a:pt x="16709" y="16650"/>
                      </a:cubicBezTo>
                      <a:lnTo>
                        <a:pt x="28416" y="9887"/>
                      </a:lnTo>
                      <a:cubicBezTo>
                        <a:pt x="29558" y="9220"/>
                        <a:pt x="29654" y="8268"/>
                        <a:pt x="28416" y="7601"/>
                      </a:cubicBezTo>
                      <a:lnTo>
                        <a:pt x="16709" y="457"/>
                      </a:lnTo>
                      <a:cubicBezTo>
                        <a:pt x="15481" y="-152"/>
                        <a:pt x="14036" y="-152"/>
                        <a:pt x="12807" y="457"/>
                      </a:cubicBezTo>
                      <a:lnTo>
                        <a:pt x="1195" y="7220"/>
                      </a:lnTo>
                      <a:cubicBezTo>
                        <a:pt x="-232" y="8077"/>
                        <a:pt x="-327" y="9125"/>
                        <a:pt x="624"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5" name="Google Shape;4367;p38">
                  <a:extLst>
                    <a:ext uri="{FF2B5EF4-FFF2-40B4-BE49-F238E27FC236}">
                      <a16:creationId xmlns:a16="http://schemas.microsoft.com/office/drawing/2014/main" id="{30E77F4A-AB8A-4D74-A280-61E7917B2BB7}"/>
                    </a:ext>
                  </a:extLst>
                </p:cNvPr>
                <p:cNvSpPr/>
                <p:nvPr/>
              </p:nvSpPr>
              <p:spPr>
                <a:xfrm>
                  <a:off x="4562889" y="4943589"/>
                  <a:ext cx="29375" cy="16916"/>
                </a:xfrm>
                <a:custGeom>
                  <a:avLst/>
                  <a:gdLst/>
                  <a:ahLst/>
                  <a:cxnLst/>
                  <a:rect l="l" t="t" r="r" b="b"/>
                  <a:pathLst>
                    <a:path w="29375" h="16916" extrusionOk="0">
                      <a:moveTo>
                        <a:pt x="750" y="9411"/>
                      </a:moveTo>
                      <a:lnTo>
                        <a:pt x="12933" y="16459"/>
                      </a:lnTo>
                      <a:cubicBezTo>
                        <a:pt x="14161" y="17069"/>
                        <a:pt x="15606" y="17069"/>
                        <a:pt x="16835" y="16459"/>
                      </a:cubicBezTo>
                      <a:lnTo>
                        <a:pt x="28447" y="9696"/>
                      </a:lnTo>
                      <a:cubicBezTo>
                        <a:pt x="29589" y="9030"/>
                        <a:pt x="29779" y="8077"/>
                        <a:pt x="28447" y="7506"/>
                      </a:cubicBezTo>
                      <a:lnTo>
                        <a:pt x="16264" y="457"/>
                      </a:lnTo>
                      <a:cubicBezTo>
                        <a:pt x="15035" y="-152"/>
                        <a:pt x="13590" y="-152"/>
                        <a:pt x="12362" y="457"/>
                      </a:cubicBezTo>
                      <a:lnTo>
                        <a:pt x="750" y="7220"/>
                      </a:lnTo>
                      <a:cubicBezTo>
                        <a:pt x="-202" y="7887"/>
                        <a:pt x="-297" y="9411"/>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6" name="Google Shape;4368;p38">
                  <a:extLst>
                    <a:ext uri="{FF2B5EF4-FFF2-40B4-BE49-F238E27FC236}">
                      <a16:creationId xmlns:a16="http://schemas.microsoft.com/office/drawing/2014/main" id="{FE5D27C7-EFA1-4E35-88B6-FA182DE0BD07}"/>
                    </a:ext>
                  </a:extLst>
                </p:cNvPr>
                <p:cNvSpPr/>
                <p:nvPr/>
              </p:nvSpPr>
              <p:spPr>
                <a:xfrm>
                  <a:off x="4545668" y="4933492"/>
                  <a:ext cx="29333" cy="17487"/>
                </a:xfrm>
                <a:custGeom>
                  <a:avLst/>
                  <a:gdLst/>
                  <a:ahLst/>
                  <a:cxnLst/>
                  <a:rect l="l" t="t" r="r" b="b"/>
                  <a:pathLst>
                    <a:path w="29333" h="17487" extrusionOk="0">
                      <a:moveTo>
                        <a:pt x="649" y="9982"/>
                      </a:moveTo>
                      <a:lnTo>
                        <a:pt x="12832" y="17031"/>
                      </a:lnTo>
                      <a:cubicBezTo>
                        <a:pt x="14060" y="17640"/>
                        <a:pt x="15505" y="17640"/>
                        <a:pt x="16734" y="17031"/>
                      </a:cubicBezTo>
                      <a:lnTo>
                        <a:pt x="28441" y="10363"/>
                      </a:lnTo>
                      <a:cubicBezTo>
                        <a:pt x="29583" y="9696"/>
                        <a:pt x="29678" y="8649"/>
                        <a:pt x="28441" y="8077"/>
                      </a:cubicBezTo>
                      <a:lnTo>
                        <a:pt x="16448" y="457"/>
                      </a:lnTo>
                      <a:cubicBezTo>
                        <a:pt x="15253" y="-152"/>
                        <a:pt x="13837" y="-152"/>
                        <a:pt x="12641" y="457"/>
                      </a:cubicBezTo>
                      <a:lnTo>
                        <a:pt x="934" y="7125"/>
                      </a:lnTo>
                      <a:cubicBezTo>
                        <a:pt x="-208" y="7982"/>
                        <a:pt x="-303" y="9030"/>
                        <a:pt x="649"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7" name="Google Shape;4369;p38">
                  <a:extLst>
                    <a:ext uri="{FF2B5EF4-FFF2-40B4-BE49-F238E27FC236}">
                      <a16:creationId xmlns:a16="http://schemas.microsoft.com/office/drawing/2014/main" id="{3DDA9EB4-D7B2-4105-B1AA-E84D3D350008}"/>
                    </a:ext>
                  </a:extLst>
                </p:cNvPr>
                <p:cNvSpPr/>
                <p:nvPr/>
              </p:nvSpPr>
              <p:spPr>
                <a:xfrm>
                  <a:off x="4528402" y="4923967"/>
                  <a:ext cx="29313" cy="16630"/>
                </a:xfrm>
                <a:custGeom>
                  <a:avLst/>
                  <a:gdLst/>
                  <a:ahLst/>
                  <a:cxnLst/>
                  <a:rect l="l" t="t" r="r" b="b"/>
                  <a:pathLst>
                    <a:path w="29313" h="16630" extrusionOk="0">
                      <a:moveTo>
                        <a:pt x="688" y="9125"/>
                      </a:moveTo>
                      <a:lnTo>
                        <a:pt x="12871" y="16173"/>
                      </a:lnTo>
                      <a:cubicBezTo>
                        <a:pt x="14099" y="16783"/>
                        <a:pt x="15544" y="16783"/>
                        <a:pt x="16773" y="16173"/>
                      </a:cubicBezTo>
                      <a:lnTo>
                        <a:pt x="28384" y="9506"/>
                      </a:lnTo>
                      <a:cubicBezTo>
                        <a:pt x="29527" y="8839"/>
                        <a:pt x="29717" y="7791"/>
                        <a:pt x="28384" y="7220"/>
                      </a:cubicBezTo>
                      <a:lnTo>
                        <a:pt x="16487" y="457"/>
                      </a:lnTo>
                      <a:cubicBezTo>
                        <a:pt x="15259" y="-152"/>
                        <a:pt x="13814" y="-152"/>
                        <a:pt x="12585" y="457"/>
                      </a:cubicBezTo>
                      <a:lnTo>
                        <a:pt x="973" y="7220"/>
                      </a:lnTo>
                      <a:cubicBezTo>
                        <a:pt x="-169" y="7601"/>
                        <a:pt x="-359" y="8553"/>
                        <a:pt x="688" y="912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8" name="Google Shape;4370;p38">
                  <a:extLst>
                    <a:ext uri="{FF2B5EF4-FFF2-40B4-BE49-F238E27FC236}">
                      <a16:creationId xmlns:a16="http://schemas.microsoft.com/office/drawing/2014/main" id="{72180AB0-22EC-4FE6-B9BD-011893B69665}"/>
                    </a:ext>
                  </a:extLst>
                </p:cNvPr>
                <p:cNvSpPr/>
                <p:nvPr/>
              </p:nvSpPr>
              <p:spPr>
                <a:xfrm>
                  <a:off x="4511410" y="4913585"/>
                  <a:ext cx="29041" cy="17011"/>
                </a:xfrm>
                <a:custGeom>
                  <a:avLst/>
                  <a:gdLst/>
                  <a:ahLst/>
                  <a:cxnLst/>
                  <a:rect l="l" t="t" r="r" b="b"/>
                  <a:pathLst>
                    <a:path w="29041" h="17011" extrusionOk="0">
                      <a:moveTo>
                        <a:pt x="357" y="9506"/>
                      </a:moveTo>
                      <a:lnTo>
                        <a:pt x="12635" y="16554"/>
                      </a:lnTo>
                      <a:cubicBezTo>
                        <a:pt x="13830" y="17164"/>
                        <a:pt x="15247" y="17164"/>
                        <a:pt x="16442" y="16554"/>
                      </a:cubicBezTo>
                      <a:lnTo>
                        <a:pt x="28149" y="9792"/>
                      </a:lnTo>
                      <a:cubicBezTo>
                        <a:pt x="29291" y="9125"/>
                        <a:pt x="29386" y="8172"/>
                        <a:pt x="28149" y="7506"/>
                      </a:cubicBezTo>
                      <a:lnTo>
                        <a:pt x="15966" y="457"/>
                      </a:lnTo>
                      <a:cubicBezTo>
                        <a:pt x="14737" y="-152"/>
                        <a:pt x="13293" y="-152"/>
                        <a:pt x="12064" y="457"/>
                      </a:cubicBezTo>
                      <a:lnTo>
                        <a:pt x="357" y="7220"/>
                      </a:lnTo>
                      <a:cubicBezTo>
                        <a:pt x="-119" y="7982"/>
                        <a:pt x="-119" y="8934"/>
                        <a:pt x="357"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9" name="Google Shape;4371;p38">
                  <a:extLst>
                    <a:ext uri="{FF2B5EF4-FFF2-40B4-BE49-F238E27FC236}">
                      <a16:creationId xmlns:a16="http://schemas.microsoft.com/office/drawing/2014/main" id="{A88DD2B7-D1CA-4B3F-B5BF-70969B6B0157}"/>
                    </a:ext>
                  </a:extLst>
                </p:cNvPr>
                <p:cNvSpPr/>
                <p:nvPr/>
              </p:nvSpPr>
              <p:spPr>
                <a:xfrm>
                  <a:off x="4493824" y="4903774"/>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696"/>
                      </a:lnTo>
                      <a:cubicBezTo>
                        <a:pt x="29650" y="9030"/>
                        <a:pt x="29745" y="8077"/>
                        <a:pt x="28412" y="7506"/>
                      </a:cubicBezTo>
                      <a:lnTo>
                        <a:pt x="16230" y="457"/>
                      </a:lnTo>
                      <a:cubicBezTo>
                        <a:pt x="15001" y="-152"/>
                        <a:pt x="13556" y="-152"/>
                        <a:pt x="12327" y="457"/>
                      </a:cubicBezTo>
                      <a:lnTo>
                        <a:pt x="716" y="7220"/>
                      </a:lnTo>
                      <a:cubicBezTo>
                        <a:pt x="-141" y="7791"/>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0" name="Google Shape;4372;p38">
                  <a:extLst>
                    <a:ext uri="{FF2B5EF4-FFF2-40B4-BE49-F238E27FC236}">
                      <a16:creationId xmlns:a16="http://schemas.microsoft.com/office/drawing/2014/main" id="{207BF8FE-D9FF-4D4F-B0F5-DF6CE37B149D}"/>
                    </a:ext>
                  </a:extLst>
                </p:cNvPr>
                <p:cNvSpPr/>
                <p:nvPr/>
              </p:nvSpPr>
              <p:spPr>
                <a:xfrm>
                  <a:off x="4701039" y="5023503"/>
                  <a:ext cx="42331" cy="24441"/>
                </a:xfrm>
                <a:custGeom>
                  <a:avLst/>
                  <a:gdLst/>
                  <a:ahLst/>
                  <a:cxnLst/>
                  <a:rect l="l" t="t" r="r" b="b"/>
                  <a:pathLst>
                    <a:path w="42331" h="24441" extrusionOk="0">
                      <a:moveTo>
                        <a:pt x="607" y="9411"/>
                      </a:moveTo>
                      <a:lnTo>
                        <a:pt x="25829" y="23984"/>
                      </a:lnTo>
                      <a:cubicBezTo>
                        <a:pt x="27058" y="24594"/>
                        <a:pt x="28503" y="24594"/>
                        <a:pt x="29732" y="23984"/>
                      </a:cubicBezTo>
                      <a:lnTo>
                        <a:pt x="41439" y="17221"/>
                      </a:lnTo>
                      <a:cubicBezTo>
                        <a:pt x="42581" y="16555"/>
                        <a:pt x="42676" y="15602"/>
                        <a:pt x="41439" y="15031"/>
                      </a:cubicBezTo>
                      <a:lnTo>
                        <a:pt x="16121" y="457"/>
                      </a:lnTo>
                      <a:cubicBezTo>
                        <a:pt x="14892" y="-152"/>
                        <a:pt x="13448" y="-152"/>
                        <a:pt x="12219" y="457"/>
                      </a:cubicBezTo>
                      <a:lnTo>
                        <a:pt x="607" y="7220"/>
                      </a:lnTo>
                      <a:cubicBezTo>
                        <a:pt x="-154" y="7792"/>
                        <a:pt x="-249" y="8839"/>
                        <a:pt x="60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1" name="Google Shape;4373;p38">
                  <a:extLst>
                    <a:ext uri="{FF2B5EF4-FFF2-40B4-BE49-F238E27FC236}">
                      <a16:creationId xmlns:a16="http://schemas.microsoft.com/office/drawing/2014/main" id="{7BC4E30C-2B7A-4036-9B98-E795A4CEFDB0}"/>
                    </a:ext>
                  </a:extLst>
                </p:cNvPr>
                <p:cNvSpPr/>
                <p:nvPr/>
              </p:nvSpPr>
              <p:spPr>
                <a:xfrm>
                  <a:off x="4675609" y="5027945"/>
                  <a:ext cx="29345" cy="17142"/>
                </a:xfrm>
                <a:custGeom>
                  <a:avLst/>
                  <a:gdLst/>
                  <a:ahLst/>
                  <a:cxnLst/>
                  <a:rect l="l" t="t" r="r" b="b"/>
                  <a:pathLst>
                    <a:path w="29345" h="17142" extrusionOk="0">
                      <a:moveTo>
                        <a:pt x="720" y="9541"/>
                      </a:moveTo>
                      <a:lnTo>
                        <a:pt x="12903" y="16685"/>
                      </a:lnTo>
                      <a:cubicBezTo>
                        <a:pt x="14131" y="17295"/>
                        <a:pt x="15576" y="17295"/>
                        <a:pt x="16805" y="16685"/>
                      </a:cubicBezTo>
                      <a:lnTo>
                        <a:pt x="28416" y="9923"/>
                      </a:lnTo>
                      <a:cubicBezTo>
                        <a:pt x="29559" y="9256"/>
                        <a:pt x="29749" y="8303"/>
                        <a:pt x="28416" y="7732"/>
                      </a:cubicBezTo>
                      <a:lnTo>
                        <a:pt x="16519" y="493"/>
                      </a:lnTo>
                      <a:cubicBezTo>
                        <a:pt x="15302" y="-164"/>
                        <a:pt x="13834" y="-164"/>
                        <a:pt x="12617" y="493"/>
                      </a:cubicBezTo>
                      <a:lnTo>
                        <a:pt x="1005" y="7256"/>
                      </a:lnTo>
                      <a:cubicBezTo>
                        <a:pt x="-232" y="8017"/>
                        <a:pt x="-327" y="8970"/>
                        <a:pt x="720" y="954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2" name="Google Shape;4374;p38">
                  <a:extLst>
                    <a:ext uri="{FF2B5EF4-FFF2-40B4-BE49-F238E27FC236}">
                      <a16:creationId xmlns:a16="http://schemas.microsoft.com/office/drawing/2014/main" id="{1606DDB0-B0AD-4D77-89B0-D78DAC30EF54}"/>
                    </a:ext>
                  </a:extLst>
                </p:cNvPr>
                <p:cNvSpPr/>
                <p:nvPr/>
              </p:nvSpPr>
              <p:spPr>
                <a:xfrm>
                  <a:off x="4658328" y="5018170"/>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97" y="-152"/>
                        <a:pt x="13581" y="-152"/>
                        <a:pt x="12385"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3" name="Google Shape;4375;p38">
                  <a:extLst>
                    <a:ext uri="{FF2B5EF4-FFF2-40B4-BE49-F238E27FC236}">
                      <a16:creationId xmlns:a16="http://schemas.microsoft.com/office/drawing/2014/main" id="{D43BF0EB-2A6A-4DF4-9A08-F02986D693CC}"/>
                    </a:ext>
                  </a:extLst>
                </p:cNvPr>
                <p:cNvSpPr/>
                <p:nvPr/>
              </p:nvSpPr>
              <p:spPr>
                <a:xfrm>
                  <a:off x="4641064" y="5008168"/>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7791"/>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4" name="Google Shape;4376;p38">
                  <a:extLst>
                    <a:ext uri="{FF2B5EF4-FFF2-40B4-BE49-F238E27FC236}">
                      <a16:creationId xmlns:a16="http://schemas.microsoft.com/office/drawing/2014/main" id="{9B80D127-D07F-4EEA-BFAF-F2B506642878}"/>
                    </a:ext>
                  </a:extLst>
                </p:cNvPr>
                <p:cNvSpPr/>
                <p:nvPr/>
              </p:nvSpPr>
              <p:spPr>
                <a:xfrm>
                  <a:off x="4623779" y="4998072"/>
                  <a:ext cx="29363" cy="17011"/>
                </a:xfrm>
                <a:custGeom>
                  <a:avLst/>
                  <a:gdLst/>
                  <a:ahLst/>
                  <a:cxnLst/>
                  <a:rect l="l" t="t" r="r" b="b"/>
                  <a:pathLst>
                    <a:path w="29363" h="17011" extrusionOk="0">
                      <a:moveTo>
                        <a:pt x="679" y="9506"/>
                      </a:moveTo>
                      <a:lnTo>
                        <a:pt x="12957" y="16554"/>
                      </a:lnTo>
                      <a:cubicBezTo>
                        <a:pt x="14185" y="17164"/>
                        <a:pt x="15630" y="17164"/>
                        <a:pt x="16859" y="16554"/>
                      </a:cubicBezTo>
                      <a:lnTo>
                        <a:pt x="28470" y="9792"/>
                      </a:lnTo>
                      <a:cubicBezTo>
                        <a:pt x="29613" y="9125"/>
                        <a:pt x="29708" y="8077"/>
                        <a:pt x="28470" y="7506"/>
                      </a:cubicBezTo>
                      <a:lnTo>
                        <a:pt x="16288" y="457"/>
                      </a:lnTo>
                      <a:cubicBezTo>
                        <a:pt x="15059" y="-152"/>
                        <a:pt x="13614" y="-152"/>
                        <a:pt x="12385" y="457"/>
                      </a:cubicBezTo>
                      <a:lnTo>
                        <a:pt x="679" y="7220"/>
                      </a:lnTo>
                      <a:cubicBezTo>
                        <a:pt x="-178" y="7982"/>
                        <a:pt x="-273" y="8935"/>
                        <a:pt x="679"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5" name="Google Shape;4377;p38">
                  <a:extLst>
                    <a:ext uri="{FF2B5EF4-FFF2-40B4-BE49-F238E27FC236}">
                      <a16:creationId xmlns:a16="http://schemas.microsoft.com/office/drawing/2014/main" id="{3391BE4F-3C4A-40C0-B243-06CA55C204F8}"/>
                    </a:ext>
                  </a:extLst>
                </p:cNvPr>
                <p:cNvSpPr/>
                <p:nvPr/>
              </p:nvSpPr>
              <p:spPr>
                <a:xfrm>
                  <a:off x="4606671" y="4988070"/>
                  <a:ext cx="29244" cy="17106"/>
                </a:xfrm>
                <a:custGeom>
                  <a:avLst/>
                  <a:gdLst/>
                  <a:ahLst/>
                  <a:cxnLst/>
                  <a:rect l="l" t="t" r="r" b="b"/>
                  <a:pathLst>
                    <a:path w="29244" h="17106" extrusionOk="0">
                      <a:moveTo>
                        <a:pt x="560" y="9601"/>
                      </a:moveTo>
                      <a:lnTo>
                        <a:pt x="12742" y="16650"/>
                      </a:lnTo>
                      <a:cubicBezTo>
                        <a:pt x="13971" y="17259"/>
                        <a:pt x="15416" y="17259"/>
                        <a:pt x="16645" y="16650"/>
                      </a:cubicBezTo>
                      <a:lnTo>
                        <a:pt x="28352" y="9697"/>
                      </a:lnTo>
                      <a:cubicBezTo>
                        <a:pt x="29494" y="9030"/>
                        <a:pt x="29589" y="8077"/>
                        <a:pt x="28352" y="7506"/>
                      </a:cubicBezTo>
                      <a:lnTo>
                        <a:pt x="16169" y="457"/>
                      </a:lnTo>
                      <a:cubicBezTo>
                        <a:pt x="14940" y="-152"/>
                        <a:pt x="13495" y="-152"/>
                        <a:pt x="12267" y="457"/>
                      </a:cubicBezTo>
                      <a:lnTo>
                        <a:pt x="655" y="7220"/>
                      </a:lnTo>
                      <a:cubicBezTo>
                        <a:pt x="-202" y="7982"/>
                        <a:pt x="-202" y="9030"/>
                        <a:pt x="56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6" name="Google Shape;4378;p38">
                  <a:extLst>
                    <a:ext uri="{FF2B5EF4-FFF2-40B4-BE49-F238E27FC236}">
                      <a16:creationId xmlns:a16="http://schemas.microsoft.com/office/drawing/2014/main" id="{BF1FB962-C831-467D-9816-6AA4B050E5D9}"/>
                    </a:ext>
                  </a:extLst>
                </p:cNvPr>
                <p:cNvSpPr/>
                <p:nvPr/>
              </p:nvSpPr>
              <p:spPr>
                <a:xfrm>
                  <a:off x="4589253" y="4978260"/>
                  <a:ext cx="29376" cy="16916"/>
                </a:xfrm>
                <a:custGeom>
                  <a:avLst/>
                  <a:gdLst/>
                  <a:ahLst/>
                  <a:cxnLst/>
                  <a:rect l="l" t="t" r="r" b="b"/>
                  <a:pathLst>
                    <a:path w="29376" h="16916" extrusionOk="0">
                      <a:moveTo>
                        <a:pt x="750" y="9411"/>
                      </a:moveTo>
                      <a:lnTo>
                        <a:pt x="12933" y="16459"/>
                      </a:lnTo>
                      <a:cubicBezTo>
                        <a:pt x="14161" y="17069"/>
                        <a:pt x="15606" y="17069"/>
                        <a:pt x="16835" y="16459"/>
                      </a:cubicBezTo>
                      <a:lnTo>
                        <a:pt x="28447" y="9792"/>
                      </a:lnTo>
                      <a:cubicBezTo>
                        <a:pt x="29589" y="9125"/>
                        <a:pt x="29779" y="8077"/>
                        <a:pt x="28447" y="7506"/>
                      </a:cubicBezTo>
                      <a:lnTo>
                        <a:pt x="16264" y="457"/>
                      </a:lnTo>
                      <a:cubicBezTo>
                        <a:pt x="15035" y="-152"/>
                        <a:pt x="13590" y="-152"/>
                        <a:pt x="12362" y="457"/>
                      </a:cubicBezTo>
                      <a:lnTo>
                        <a:pt x="750" y="7125"/>
                      </a:lnTo>
                      <a:cubicBezTo>
                        <a:pt x="-202" y="7792"/>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7" name="Google Shape;4379;p38">
                  <a:extLst>
                    <a:ext uri="{FF2B5EF4-FFF2-40B4-BE49-F238E27FC236}">
                      <a16:creationId xmlns:a16="http://schemas.microsoft.com/office/drawing/2014/main" id="{F1AF84AD-CA03-4581-8819-9D683E0EF0B5}"/>
                    </a:ext>
                  </a:extLst>
                </p:cNvPr>
                <p:cNvSpPr/>
                <p:nvPr/>
              </p:nvSpPr>
              <p:spPr>
                <a:xfrm>
                  <a:off x="4572002" y="496825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97" y="-152"/>
                        <a:pt x="13581" y="-152"/>
                        <a:pt x="12385"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8" name="Google Shape;4380;p38">
                  <a:extLst>
                    <a:ext uri="{FF2B5EF4-FFF2-40B4-BE49-F238E27FC236}">
                      <a16:creationId xmlns:a16="http://schemas.microsoft.com/office/drawing/2014/main" id="{DACB6FCA-4897-47BB-89B4-35790D83B00C}"/>
                    </a:ext>
                  </a:extLst>
                </p:cNvPr>
                <p:cNvSpPr/>
                <p:nvPr/>
              </p:nvSpPr>
              <p:spPr>
                <a:xfrm>
                  <a:off x="4554738" y="4958162"/>
                  <a:ext cx="29341" cy="17011"/>
                </a:xfrm>
                <a:custGeom>
                  <a:avLst/>
                  <a:gdLst/>
                  <a:ahLst/>
                  <a:cxnLst/>
                  <a:rect l="l" t="t" r="r" b="b"/>
                  <a:pathLst>
                    <a:path w="29341" h="17011" extrusionOk="0">
                      <a:moveTo>
                        <a:pt x="716" y="9506"/>
                      </a:moveTo>
                      <a:lnTo>
                        <a:pt x="12898" y="16554"/>
                      </a:lnTo>
                      <a:cubicBezTo>
                        <a:pt x="14127" y="17164"/>
                        <a:pt x="15572" y="17164"/>
                        <a:pt x="16801" y="16554"/>
                      </a:cubicBezTo>
                      <a:lnTo>
                        <a:pt x="28412" y="9792"/>
                      </a:lnTo>
                      <a:cubicBezTo>
                        <a:pt x="29554" y="9125"/>
                        <a:pt x="29745" y="8172"/>
                        <a:pt x="28412" y="7506"/>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9" name="Google Shape;4381;p38">
                  <a:extLst>
                    <a:ext uri="{FF2B5EF4-FFF2-40B4-BE49-F238E27FC236}">
                      <a16:creationId xmlns:a16="http://schemas.microsoft.com/office/drawing/2014/main" id="{9550E939-02FB-4922-B98B-3EF1E08DEE02}"/>
                    </a:ext>
                  </a:extLst>
                </p:cNvPr>
                <p:cNvSpPr/>
                <p:nvPr/>
              </p:nvSpPr>
              <p:spPr>
                <a:xfrm>
                  <a:off x="4537453" y="4948351"/>
                  <a:ext cx="29363" cy="16916"/>
                </a:xfrm>
                <a:custGeom>
                  <a:avLst/>
                  <a:gdLst/>
                  <a:ahLst/>
                  <a:cxnLst/>
                  <a:rect l="l" t="t" r="r" b="b"/>
                  <a:pathLst>
                    <a:path w="29363" h="16916" extrusionOk="0">
                      <a:moveTo>
                        <a:pt x="679" y="9411"/>
                      </a:moveTo>
                      <a:lnTo>
                        <a:pt x="12957" y="16459"/>
                      </a:lnTo>
                      <a:cubicBezTo>
                        <a:pt x="14185" y="17069"/>
                        <a:pt x="15630" y="17069"/>
                        <a:pt x="16859" y="16459"/>
                      </a:cubicBezTo>
                      <a:lnTo>
                        <a:pt x="28471" y="9696"/>
                      </a:lnTo>
                      <a:cubicBezTo>
                        <a:pt x="29613" y="9030"/>
                        <a:pt x="29708" y="8077"/>
                        <a:pt x="28471" y="7506"/>
                      </a:cubicBezTo>
                      <a:lnTo>
                        <a:pt x="16288" y="457"/>
                      </a:lnTo>
                      <a:cubicBezTo>
                        <a:pt x="15059" y="-152"/>
                        <a:pt x="13614" y="-152"/>
                        <a:pt x="12385"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0" name="Google Shape;4382;p38">
                  <a:extLst>
                    <a:ext uri="{FF2B5EF4-FFF2-40B4-BE49-F238E27FC236}">
                      <a16:creationId xmlns:a16="http://schemas.microsoft.com/office/drawing/2014/main" id="{8DAF6DD6-6BBE-4812-9F49-CED37814034C}"/>
                    </a:ext>
                  </a:extLst>
                </p:cNvPr>
                <p:cNvSpPr/>
                <p:nvPr/>
              </p:nvSpPr>
              <p:spPr>
                <a:xfrm>
                  <a:off x="4520202" y="4938350"/>
                  <a:ext cx="29291" cy="16916"/>
                </a:xfrm>
                <a:custGeom>
                  <a:avLst/>
                  <a:gdLst/>
                  <a:ahLst/>
                  <a:cxnLst/>
                  <a:rect l="l" t="t" r="r" b="b"/>
                  <a:pathLst>
                    <a:path w="29291" h="16916" extrusionOk="0">
                      <a:moveTo>
                        <a:pt x="607" y="9411"/>
                      </a:moveTo>
                      <a:lnTo>
                        <a:pt x="12790" y="16459"/>
                      </a:lnTo>
                      <a:cubicBezTo>
                        <a:pt x="14019" y="17069"/>
                        <a:pt x="15464" y="17069"/>
                        <a:pt x="16692" y="16459"/>
                      </a:cubicBezTo>
                      <a:lnTo>
                        <a:pt x="28399" y="9791"/>
                      </a:lnTo>
                      <a:cubicBezTo>
                        <a:pt x="29541" y="9125"/>
                        <a:pt x="29636" y="8077"/>
                        <a:pt x="28399" y="7506"/>
                      </a:cubicBezTo>
                      <a:lnTo>
                        <a:pt x="16121" y="457"/>
                      </a:lnTo>
                      <a:cubicBezTo>
                        <a:pt x="14893" y="-152"/>
                        <a:pt x="13448" y="-152"/>
                        <a:pt x="12219" y="457"/>
                      </a:cubicBezTo>
                      <a:lnTo>
                        <a:pt x="607" y="7124"/>
                      </a:lnTo>
                      <a:cubicBezTo>
                        <a:pt x="-154" y="7791"/>
                        <a:pt x="-249" y="8839"/>
                        <a:pt x="60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1" name="Google Shape;4383;p38">
                  <a:extLst>
                    <a:ext uri="{FF2B5EF4-FFF2-40B4-BE49-F238E27FC236}">
                      <a16:creationId xmlns:a16="http://schemas.microsoft.com/office/drawing/2014/main" id="{E8BB44A5-C220-46A6-9EB1-7795B27E7354}"/>
                    </a:ext>
                  </a:extLst>
                </p:cNvPr>
                <p:cNvSpPr/>
                <p:nvPr/>
              </p:nvSpPr>
              <p:spPr>
                <a:xfrm>
                  <a:off x="4502927" y="4928253"/>
                  <a:ext cx="29376" cy="17011"/>
                </a:xfrm>
                <a:custGeom>
                  <a:avLst/>
                  <a:gdLst/>
                  <a:ahLst/>
                  <a:cxnLst/>
                  <a:rect l="l" t="t" r="r" b="b"/>
                  <a:pathLst>
                    <a:path w="29376" h="17011" extrusionOk="0">
                      <a:moveTo>
                        <a:pt x="750" y="9506"/>
                      </a:moveTo>
                      <a:lnTo>
                        <a:pt x="12933" y="16555"/>
                      </a:lnTo>
                      <a:cubicBezTo>
                        <a:pt x="14161" y="17164"/>
                        <a:pt x="15606" y="17164"/>
                        <a:pt x="16835" y="16555"/>
                      </a:cubicBezTo>
                      <a:lnTo>
                        <a:pt x="28447" y="9792"/>
                      </a:lnTo>
                      <a:cubicBezTo>
                        <a:pt x="29589" y="9125"/>
                        <a:pt x="29779" y="8077"/>
                        <a:pt x="28447" y="7506"/>
                      </a:cubicBezTo>
                      <a:lnTo>
                        <a:pt x="16264" y="457"/>
                      </a:lnTo>
                      <a:cubicBezTo>
                        <a:pt x="15035" y="-152"/>
                        <a:pt x="13590" y="-152"/>
                        <a:pt x="12362" y="457"/>
                      </a:cubicBezTo>
                      <a:lnTo>
                        <a:pt x="750" y="7220"/>
                      </a:lnTo>
                      <a:cubicBezTo>
                        <a:pt x="-202" y="7982"/>
                        <a:pt x="-297" y="8934"/>
                        <a:pt x="750"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2" name="Google Shape;4384;p38">
                  <a:extLst>
                    <a:ext uri="{FF2B5EF4-FFF2-40B4-BE49-F238E27FC236}">
                      <a16:creationId xmlns:a16="http://schemas.microsoft.com/office/drawing/2014/main" id="{5DEDB6CD-E49A-44ED-B2A5-B8CE22EA4A75}"/>
                    </a:ext>
                  </a:extLst>
                </p:cNvPr>
                <p:cNvSpPr/>
                <p:nvPr/>
              </p:nvSpPr>
              <p:spPr>
                <a:xfrm>
                  <a:off x="4464204" y="4906060"/>
                  <a:ext cx="50834" cy="28917"/>
                </a:xfrm>
                <a:custGeom>
                  <a:avLst/>
                  <a:gdLst/>
                  <a:ahLst/>
                  <a:cxnLst/>
                  <a:rect l="l" t="t" r="r" b="b"/>
                  <a:pathLst>
                    <a:path w="50834" h="28917" extrusionOk="0">
                      <a:moveTo>
                        <a:pt x="830" y="9411"/>
                      </a:moveTo>
                      <a:lnTo>
                        <a:pt x="34428" y="28461"/>
                      </a:lnTo>
                      <a:cubicBezTo>
                        <a:pt x="35624" y="29070"/>
                        <a:pt x="37040" y="29070"/>
                        <a:pt x="38235" y="28461"/>
                      </a:cubicBezTo>
                      <a:lnTo>
                        <a:pt x="49942" y="21698"/>
                      </a:lnTo>
                      <a:cubicBezTo>
                        <a:pt x="51084" y="21031"/>
                        <a:pt x="51179" y="20079"/>
                        <a:pt x="49942" y="19507"/>
                      </a:cubicBezTo>
                      <a:lnTo>
                        <a:pt x="16344" y="457"/>
                      </a:lnTo>
                      <a:cubicBezTo>
                        <a:pt x="15116" y="-152"/>
                        <a:pt x="13671" y="-152"/>
                        <a:pt x="12442" y="457"/>
                      </a:cubicBezTo>
                      <a:lnTo>
                        <a:pt x="830" y="7125"/>
                      </a:lnTo>
                      <a:cubicBezTo>
                        <a:pt x="-26" y="7792"/>
                        <a:pt x="-502" y="8839"/>
                        <a:pt x="83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3" name="Google Shape;4385;p38">
                  <a:extLst>
                    <a:ext uri="{FF2B5EF4-FFF2-40B4-BE49-F238E27FC236}">
                      <a16:creationId xmlns:a16="http://schemas.microsoft.com/office/drawing/2014/main" id="{4AF411AC-9EF7-47C9-AED3-8471D4797C0D}"/>
                    </a:ext>
                  </a:extLst>
                </p:cNvPr>
                <p:cNvSpPr/>
                <p:nvPr/>
              </p:nvSpPr>
              <p:spPr>
                <a:xfrm>
                  <a:off x="4692687" y="5037982"/>
                  <a:ext cx="33968" cy="19459"/>
                </a:xfrm>
                <a:custGeom>
                  <a:avLst/>
                  <a:gdLst/>
                  <a:ahLst/>
                  <a:cxnLst/>
                  <a:rect l="l" t="t" r="r" b="b"/>
                  <a:pathLst>
                    <a:path w="33968" h="19459" extrusionOk="0">
                      <a:moveTo>
                        <a:pt x="870" y="9506"/>
                      </a:moveTo>
                      <a:lnTo>
                        <a:pt x="17526" y="19031"/>
                      </a:lnTo>
                      <a:cubicBezTo>
                        <a:pt x="18764" y="19603"/>
                        <a:pt x="20190" y="19603"/>
                        <a:pt x="21428" y="19031"/>
                      </a:cubicBezTo>
                      <a:lnTo>
                        <a:pt x="33040" y="12268"/>
                      </a:lnTo>
                      <a:cubicBezTo>
                        <a:pt x="34182" y="11602"/>
                        <a:pt x="34372" y="10554"/>
                        <a:pt x="33040" y="9982"/>
                      </a:cubicBezTo>
                      <a:lnTo>
                        <a:pt x="16384" y="457"/>
                      </a:lnTo>
                      <a:cubicBezTo>
                        <a:pt x="15155" y="-152"/>
                        <a:pt x="13710" y="-152"/>
                        <a:pt x="12481" y="457"/>
                      </a:cubicBezTo>
                      <a:lnTo>
                        <a:pt x="870" y="7220"/>
                      </a:lnTo>
                      <a:cubicBezTo>
                        <a:pt x="13" y="7982"/>
                        <a:pt x="-558" y="8934"/>
                        <a:pt x="870"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806" name="Google Shape;4386;p38">
                <a:extLst>
                  <a:ext uri="{FF2B5EF4-FFF2-40B4-BE49-F238E27FC236}">
                    <a16:creationId xmlns:a16="http://schemas.microsoft.com/office/drawing/2014/main" id="{C331BD6F-D23A-4B0F-9416-340C87953850}"/>
                  </a:ext>
                </a:extLst>
              </p:cNvPr>
              <p:cNvGrpSpPr/>
              <p:nvPr/>
            </p:nvGrpSpPr>
            <p:grpSpPr>
              <a:xfrm>
                <a:off x="4543079" y="4626313"/>
                <a:ext cx="286486" cy="386884"/>
                <a:chOff x="4543079" y="4626313"/>
                <a:chExt cx="286486" cy="386884"/>
              </a:xfrm>
            </p:grpSpPr>
            <p:grpSp>
              <p:nvGrpSpPr>
                <p:cNvPr id="807" name="Google Shape;4387;p38">
                  <a:extLst>
                    <a:ext uri="{FF2B5EF4-FFF2-40B4-BE49-F238E27FC236}">
                      <a16:creationId xmlns:a16="http://schemas.microsoft.com/office/drawing/2014/main" id="{C1C74868-631D-403B-B5C7-00767F154F10}"/>
                    </a:ext>
                  </a:extLst>
                </p:cNvPr>
                <p:cNvGrpSpPr/>
                <p:nvPr/>
              </p:nvGrpSpPr>
              <p:grpSpPr>
                <a:xfrm>
                  <a:off x="4543079" y="4626313"/>
                  <a:ext cx="286486" cy="386884"/>
                  <a:chOff x="4543079" y="4626313"/>
                  <a:chExt cx="286486" cy="386884"/>
                </a:xfrm>
              </p:grpSpPr>
              <p:sp>
                <p:nvSpPr>
                  <p:cNvPr id="811" name="Google Shape;4388;p38">
                    <a:extLst>
                      <a:ext uri="{FF2B5EF4-FFF2-40B4-BE49-F238E27FC236}">
                        <a16:creationId xmlns:a16="http://schemas.microsoft.com/office/drawing/2014/main" id="{F7B1CD43-13C5-4A41-B026-EED557FBB5C5}"/>
                      </a:ext>
                    </a:extLst>
                  </p:cNvPr>
                  <p:cNvSpPr/>
                  <p:nvPr/>
                </p:nvSpPr>
                <p:spPr>
                  <a:xfrm>
                    <a:off x="4543081" y="4626313"/>
                    <a:ext cx="286484" cy="386884"/>
                  </a:xfrm>
                  <a:custGeom>
                    <a:avLst/>
                    <a:gdLst/>
                    <a:ahLst/>
                    <a:cxnLst/>
                    <a:rect l="l" t="t" r="r" b="b"/>
                    <a:pathLst>
                      <a:path w="286484" h="386884" extrusionOk="0">
                        <a:moveTo>
                          <a:pt x="277062" y="386884"/>
                        </a:moveTo>
                        <a:lnTo>
                          <a:pt x="277062" y="386884"/>
                        </a:lnTo>
                        <a:lnTo>
                          <a:pt x="0" y="226674"/>
                        </a:lnTo>
                        <a:lnTo>
                          <a:pt x="0" y="8646"/>
                        </a:lnTo>
                        <a:lnTo>
                          <a:pt x="2094" y="3693"/>
                        </a:lnTo>
                        <a:lnTo>
                          <a:pt x="4378" y="2550"/>
                        </a:lnTo>
                        <a:lnTo>
                          <a:pt x="4378" y="2550"/>
                        </a:lnTo>
                        <a:cubicBezTo>
                          <a:pt x="10268" y="-850"/>
                          <a:pt x="17524" y="-850"/>
                          <a:pt x="23414" y="2550"/>
                        </a:cubicBezTo>
                        <a:lnTo>
                          <a:pt x="276967" y="149140"/>
                        </a:lnTo>
                        <a:cubicBezTo>
                          <a:pt x="282880" y="152559"/>
                          <a:pt x="286511" y="158884"/>
                          <a:pt x="286485" y="165714"/>
                        </a:cubicBezTo>
                        <a:lnTo>
                          <a:pt x="286485" y="370310"/>
                        </a:lnTo>
                        <a:cubicBezTo>
                          <a:pt x="284867" y="380883"/>
                          <a:pt x="282963" y="383836"/>
                          <a:pt x="277062" y="386884"/>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2" name="Google Shape;4389;p38">
                    <a:extLst>
                      <a:ext uri="{FF2B5EF4-FFF2-40B4-BE49-F238E27FC236}">
                        <a16:creationId xmlns:a16="http://schemas.microsoft.com/office/drawing/2014/main" id="{72EE853C-6FA2-42D6-B7D2-6CBA18AA1132}"/>
                      </a:ext>
                    </a:extLst>
                  </p:cNvPr>
                  <p:cNvSpPr/>
                  <p:nvPr/>
                </p:nvSpPr>
                <p:spPr>
                  <a:xfrm>
                    <a:off x="4543081" y="4626313"/>
                    <a:ext cx="284295" cy="175524"/>
                  </a:xfrm>
                  <a:custGeom>
                    <a:avLst/>
                    <a:gdLst/>
                    <a:ahLst/>
                    <a:cxnLst/>
                    <a:rect l="l" t="t" r="r" b="b"/>
                    <a:pathLst>
                      <a:path w="284295" h="175524" extrusionOk="0">
                        <a:moveTo>
                          <a:pt x="251650" y="175524"/>
                        </a:moveTo>
                        <a:lnTo>
                          <a:pt x="0" y="15885"/>
                        </a:lnTo>
                        <a:lnTo>
                          <a:pt x="0" y="8646"/>
                        </a:lnTo>
                        <a:lnTo>
                          <a:pt x="2094" y="3693"/>
                        </a:lnTo>
                        <a:lnTo>
                          <a:pt x="4378" y="2550"/>
                        </a:lnTo>
                        <a:cubicBezTo>
                          <a:pt x="10268" y="-850"/>
                          <a:pt x="17524" y="-850"/>
                          <a:pt x="23414" y="2550"/>
                        </a:cubicBezTo>
                        <a:lnTo>
                          <a:pt x="276967" y="149140"/>
                        </a:lnTo>
                        <a:cubicBezTo>
                          <a:pt x="280042" y="150940"/>
                          <a:pt x="282574" y="153540"/>
                          <a:pt x="284296" y="156665"/>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3" name="Google Shape;4390;p38">
                    <a:extLst>
                      <a:ext uri="{FF2B5EF4-FFF2-40B4-BE49-F238E27FC236}">
                        <a16:creationId xmlns:a16="http://schemas.microsoft.com/office/drawing/2014/main" id="{9836FD19-F69E-4377-874A-F7519E7F7ADC}"/>
                      </a:ext>
                    </a:extLst>
                  </p:cNvPr>
                  <p:cNvSpPr/>
                  <p:nvPr/>
                </p:nvSpPr>
                <p:spPr>
                  <a:xfrm>
                    <a:off x="4543079" y="4629510"/>
                    <a:ext cx="277444" cy="383687"/>
                  </a:xfrm>
                  <a:custGeom>
                    <a:avLst/>
                    <a:gdLst/>
                    <a:ahLst/>
                    <a:cxnLst/>
                    <a:rect l="l" t="t" r="r" b="b"/>
                    <a:pathLst>
                      <a:path w="277444" h="383687" extrusionOk="0">
                        <a:moveTo>
                          <a:pt x="6283" y="497"/>
                        </a:moveTo>
                        <a:lnTo>
                          <a:pt x="272781" y="154230"/>
                        </a:lnTo>
                        <a:cubicBezTo>
                          <a:pt x="275643" y="155926"/>
                          <a:pt x="277410" y="159002"/>
                          <a:pt x="277445" y="162326"/>
                        </a:cubicBezTo>
                        <a:lnTo>
                          <a:pt x="277445" y="383688"/>
                        </a:lnTo>
                        <a:lnTo>
                          <a:pt x="2" y="223477"/>
                        </a:lnTo>
                        <a:lnTo>
                          <a:pt x="2" y="4402"/>
                        </a:lnTo>
                        <a:cubicBezTo>
                          <a:pt x="-62" y="2040"/>
                          <a:pt x="1803" y="68"/>
                          <a:pt x="4167" y="1"/>
                        </a:cubicBezTo>
                        <a:cubicBezTo>
                          <a:pt x="4904" y="-17"/>
                          <a:pt x="5632" y="154"/>
                          <a:pt x="6283" y="497"/>
                        </a:cubicBezTo>
                        <a:close/>
                      </a:path>
                    </a:pathLst>
                  </a:custGeom>
                  <a:solidFill>
                    <a:srgbClr val="DCE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4" name="Google Shape;4391;p38">
                    <a:extLst>
                      <a:ext uri="{FF2B5EF4-FFF2-40B4-BE49-F238E27FC236}">
                        <a16:creationId xmlns:a16="http://schemas.microsoft.com/office/drawing/2014/main" id="{6CFB3F06-FD53-466A-A5C7-9C8A148C08E9}"/>
                      </a:ext>
                    </a:extLst>
                  </p:cNvPr>
                  <p:cNvSpPr/>
                  <p:nvPr/>
                </p:nvSpPr>
                <p:spPr>
                  <a:xfrm>
                    <a:off x="4543079" y="4629510"/>
                    <a:ext cx="277444" cy="383687"/>
                  </a:xfrm>
                  <a:custGeom>
                    <a:avLst/>
                    <a:gdLst/>
                    <a:ahLst/>
                    <a:cxnLst/>
                    <a:rect l="l" t="t" r="r" b="b"/>
                    <a:pathLst>
                      <a:path w="277444" h="383687" extrusionOk="0">
                        <a:moveTo>
                          <a:pt x="6283" y="497"/>
                        </a:moveTo>
                        <a:lnTo>
                          <a:pt x="272781" y="154230"/>
                        </a:lnTo>
                        <a:cubicBezTo>
                          <a:pt x="275643" y="155926"/>
                          <a:pt x="277410" y="159002"/>
                          <a:pt x="277445" y="162326"/>
                        </a:cubicBezTo>
                        <a:lnTo>
                          <a:pt x="277445" y="383688"/>
                        </a:lnTo>
                        <a:lnTo>
                          <a:pt x="2" y="223477"/>
                        </a:lnTo>
                        <a:lnTo>
                          <a:pt x="2" y="4402"/>
                        </a:lnTo>
                        <a:cubicBezTo>
                          <a:pt x="-62" y="2040"/>
                          <a:pt x="1803" y="68"/>
                          <a:pt x="4167" y="1"/>
                        </a:cubicBezTo>
                        <a:cubicBezTo>
                          <a:pt x="4904" y="-17"/>
                          <a:pt x="5632" y="154"/>
                          <a:pt x="6283" y="497"/>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5" name="Google Shape;4392;p38">
                    <a:extLst>
                      <a:ext uri="{FF2B5EF4-FFF2-40B4-BE49-F238E27FC236}">
                        <a16:creationId xmlns:a16="http://schemas.microsoft.com/office/drawing/2014/main" id="{D4D7D970-2E67-4791-83DD-0E2C432E3118}"/>
                      </a:ext>
                    </a:extLst>
                  </p:cNvPr>
                  <p:cNvSpPr/>
                  <p:nvPr/>
                </p:nvSpPr>
                <p:spPr>
                  <a:xfrm>
                    <a:off x="4543081" y="4845081"/>
                    <a:ext cx="277062" cy="168020"/>
                  </a:xfrm>
                  <a:custGeom>
                    <a:avLst/>
                    <a:gdLst/>
                    <a:ahLst/>
                    <a:cxnLst/>
                    <a:rect l="l" t="t" r="r" b="b"/>
                    <a:pathLst>
                      <a:path w="277062" h="168020" extrusionOk="0">
                        <a:moveTo>
                          <a:pt x="277062" y="168021"/>
                        </a:moveTo>
                        <a:lnTo>
                          <a:pt x="277062" y="160210"/>
                        </a:lnTo>
                        <a:lnTo>
                          <a:pt x="0" y="0"/>
                        </a:lnTo>
                        <a:lnTo>
                          <a:pt x="0" y="7906"/>
                        </a:lnTo>
                        <a:lnTo>
                          <a:pt x="277062" y="168021"/>
                        </a:lnTo>
                        <a:close/>
                      </a:path>
                    </a:pathLst>
                  </a:custGeom>
                  <a:solidFill>
                    <a:srgbClr val="DBDBD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808" name="Google Shape;4393;p38">
                  <a:extLst>
                    <a:ext uri="{FF2B5EF4-FFF2-40B4-BE49-F238E27FC236}">
                      <a16:creationId xmlns:a16="http://schemas.microsoft.com/office/drawing/2014/main" id="{C58D9032-873F-4EF1-8690-D34DFDCB97E5}"/>
                    </a:ext>
                  </a:extLst>
                </p:cNvPr>
                <p:cNvSpPr/>
                <p:nvPr/>
              </p:nvSpPr>
              <p:spPr>
                <a:xfrm>
                  <a:off x="4550219" y="4641437"/>
                  <a:ext cx="3426" cy="199929"/>
                </a:xfrm>
                <a:custGeom>
                  <a:avLst/>
                  <a:gdLst/>
                  <a:ahLst/>
                  <a:cxnLst/>
                  <a:rect l="l" t="t" r="r" b="b"/>
                  <a:pathLst>
                    <a:path w="3426" h="199929" extrusionOk="0">
                      <a:moveTo>
                        <a:pt x="0" y="199930"/>
                      </a:moveTo>
                      <a:lnTo>
                        <a:pt x="0" y="0"/>
                      </a:lnTo>
                      <a:lnTo>
                        <a:pt x="3426" y="2000"/>
                      </a:lnTo>
                      <a:lnTo>
                        <a:pt x="3426" y="198310"/>
                      </a:lnTo>
                      <a:lnTo>
                        <a:pt x="0" y="199930"/>
                      </a:lnTo>
                      <a:close/>
                    </a:path>
                  </a:pathLst>
                </a:custGeom>
                <a:solidFill>
                  <a:srgbClr val="1E37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9" name="Google Shape;4394;p38">
                  <a:extLst>
                    <a:ext uri="{FF2B5EF4-FFF2-40B4-BE49-F238E27FC236}">
                      <a16:creationId xmlns:a16="http://schemas.microsoft.com/office/drawing/2014/main" id="{A6A30869-C181-4DB3-B18C-1EFF67BB18BD}"/>
                    </a:ext>
                  </a:extLst>
                </p:cNvPr>
                <p:cNvSpPr/>
                <p:nvPr/>
              </p:nvSpPr>
              <p:spPr>
                <a:xfrm>
                  <a:off x="4553645" y="4643437"/>
                  <a:ext cx="257645" cy="344805"/>
                </a:xfrm>
                <a:custGeom>
                  <a:avLst/>
                  <a:gdLst/>
                  <a:ahLst/>
                  <a:cxnLst/>
                  <a:rect l="l" t="t" r="r" b="b"/>
                  <a:pathLst>
                    <a:path w="257645" h="344805" extrusionOk="0">
                      <a:moveTo>
                        <a:pt x="0" y="0"/>
                      </a:moveTo>
                      <a:lnTo>
                        <a:pt x="0" y="196310"/>
                      </a:lnTo>
                      <a:lnTo>
                        <a:pt x="257646" y="344805"/>
                      </a:lnTo>
                      <a:lnTo>
                        <a:pt x="257646" y="148876"/>
                      </a:lnTo>
                      <a:lnTo>
                        <a:pt x="0" y="0"/>
                      </a:ln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0" name="Google Shape;4395;p38">
                  <a:extLst>
                    <a:ext uri="{FF2B5EF4-FFF2-40B4-BE49-F238E27FC236}">
                      <a16:creationId xmlns:a16="http://schemas.microsoft.com/office/drawing/2014/main" id="{57330019-DB2A-41E1-A801-C000F2750127}"/>
                    </a:ext>
                  </a:extLst>
                </p:cNvPr>
                <p:cNvSpPr/>
                <p:nvPr/>
              </p:nvSpPr>
              <p:spPr>
                <a:xfrm>
                  <a:off x="4550219" y="4839747"/>
                  <a:ext cx="261072" cy="152400"/>
                </a:xfrm>
                <a:custGeom>
                  <a:avLst/>
                  <a:gdLst/>
                  <a:ahLst/>
                  <a:cxnLst/>
                  <a:rect l="l" t="t" r="r" b="b"/>
                  <a:pathLst>
                    <a:path w="261072" h="152400" extrusionOk="0">
                      <a:moveTo>
                        <a:pt x="0" y="1619"/>
                      </a:moveTo>
                      <a:lnTo>
                        <a:pt x="261072" y="152400"/>
                      </a:lnTo>
                      <a:lnTo>
                        <a:pt x="261072" y="148495"/>
                      </a:lnTo>
                      <a:lnTo>
                        <a:pt x="3426" y="0"/>
                      </a:lnTo>
                      <a:lnTo>
                        <a:pt x="0" y="1619"/>
                      </a:lnTo>
                      <a:close/>
                    </a:path>
                  </a:pathLst>
                </a:custGeom>
                <a:solidFill>
                  <a:srgbClr val="031F6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sp>
          <p:nvSpPr>
            <p:cNvPr id="799" name="Google Shape;4396;p38">
              <a:extLst>
                <a:ext uri="{FF2B5EF4-FFF2-40B4-BE49-F238E27FC236}">
                  <a16:creationId xmlns:a16="http://schemas.microsoft.com/office/drawing/2014/main" id="{C0358120-99FC-44A2-9F94-1E82E246CF8C}"/>
                </a:ext>
              </a:extLst>
            </p:cNvPr>
            <p:cNvSpPr/>
            <p:nvPr/>
          </p:nvSpPr>
          <p:spPr>
            <a:xfrm>
              <a:off x="2723181" y="3858886"/>
              <a:ext cx="360479" cy="597446"/>
            </a:xfrm>
            <a:custGeom>
              <a:avLst/>
              <a:gdLst/>
              <a:ahLst/>
              <a:cxnLst/>
              <a:rect l="l" t="t" r="r" b="b"/>
              <a:pathLst>
                <a:path w="360479" h="597446" extrusionOk="0">
                  <a:moveTo>
                    <a:pt x="124331" y="5750"/>
                  </a:moveTo>
                  <a:cubicBezTo>
                    <a:pt x="117764" y="22133"/>
                    <a:pt x="134515" y="42326"/>
                    <a:pt x="179153" y="56327"/>
                  </a:cubicBezTo>
                  <a:cubicBezTo>
                    <a:pt x="223792" y="70329"/>
                    <a:pt x="227884" y="52327"/>
                    <a:pt x="227884" y="52327"/>
                  </a:cubicBezTo>
                  <a:cubicBezTo>
                    <a:pt x="257639" y="65662"/>
                    <a:pt x="286647" y="80607"/>
                    <a:pt x="314781" y="97094"/>
                  </a:cubicBezTo>
                  <a:cubicBezTo>
                    <a:pt x="341526" y="116144"/>
                    <a:pt x="353424" y="170151"/>
                    <a:pt x="357040" y="261782"/>
                  </a:cubicBezTo>
                  <a:cubicBezTo>
                    <a:pt x="361228" y="367890"/>
                    <a:pt x="361609" y="525243"/>
                    <a:pt x="358087" y="552389"/>
                  </a:cubicBezTo>
                  <a:cubicBezTo>
                    <a:pt x="358087" y="552389"/>
                    <a:pt x="307929" y="602300"/>
                    <a:pt x="243874" y="597062"/>
                  </a:cubicBezTo>
                  <a:cubicBezTo>
                    <a:pt x="179820" y="591823"/>
                    <a:pt x="71793" y="534863"/>
                    <a:pt x="45619" y="491144"/>
                  </a:cubicBezTo>
                  <a:cubicBezTo>
                    <a:pt x="46285" y="398180"/>
                    <a:pt x="57231" y="383035"/>
                    <a:pt x="42193" y="329219"/>
                  </a:cubicBezTo>
                  <a:cubicBezTo>
                    <a:pt x="7738" y="206632"/>
                    <a:pt x="-10441" y="156340"/>
                    <a:pt x="6311" y="74901"/>
                  </a:cubicBezTo>
                  <a:cubicBezTo>
                    <a:pt x="20111" y="7750"/>
                    <a:pt x="39432" y="-632"/>
                    <a:pt x="65987" y="35"/>
                  </a:cubicBezTo>
                  <a:cubicBezTo>
                    <a:pt x="85522" y="901"/>
                    <a:pt x="104997" y="2816"/>
                    <a:pt x="124331" y="575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0" name="Google Shape;4397;p38">
              <a:extLst>
                <a:ext uri="{FF2B5EF4-FFF2-40B4-BE49-F238E27FC236}">
                  <a16:creationId xmlns:a16="http://schemas.microsoft.com/office/drawing/2014/main" id="{82937695-8889-44E3-A588-8C0C4D9C3212}"/>
                </a:ext>
              </a:extLst>
            </p:cNvPr>
            <p:cNvSpPr/>
            <p:nvPr/>
          </p:nvSpPr>
          <p:spPr>
            <a:xfrm>
              <a:off x="2983060" y="3959444"/>
              <a:ext cx="457273" cy="356362"/>
            </a:xfrm>
            <a:custGeom>
              <a:avLst/>
              <a:gdLst/>
              <a:ahLst/>
              <a:cxnLst/>
              <a:rect l="l" t="t" r="r" b="b"/>
              <a:pathLst>
                <a:path w="457273" h="356362" extrusionOk="0">
                  <a:moveTo>
                    <a:pt x="202618" y="274952"/>
                  </a:moveTo>
                  <a:cubicBezTo>
                    <a:pt x="150080" y="288192"/>
                    <a:pt x="137707" y="255045"/>
                    <a:pt x="130759" y="227327"/>
                  </a:cubicBezTo>
                  <a:cubicBezTo>
                    <a:pt x="114388" y="160938"/>
                    <a:pt x="104870" y="100931"/>
                    <a:pt x="92497" y="62831"/>
                  </a:cubicBezTo>
                  <a:cubicBezTo>
                    <a:pt x="77840" y="18254"/>
                    <a:pt x="62421" y="11110"/>
                    <a:pt x="40721" y="2442"/>
                  </a:cubicBezTo>
                  <a:cubicBezTo>
                    <a:pt x="15308" y="-7750"/>
                    <a:pt x="-6868" y="13777"/>
                    <a:pt x="1983" y="70450"/>
                  </a:cubicBezTo>
                  <a:cubicBezTo>
                    <a:pt x="11977" y="137602"/>
                    <a:pt x="25112" y="184750"/>
                    <a:pt x="50143" y="264094"/>
                  </a:cubicBezTo>
                  <a:cubicBezTo>
                    <a:pt x="56711" y="284858"/>
                    <a:pt x="71368" y="321720"/>
                    <a:pt x="93354" y="339532"/>
                  </a:cubicBezTo>
                  <a:cubicBezTo>
                    <a:pt x="120575" y="361439"/>
                    <a:pt x="161406" y="360487"/>
                    <a:pt x="223367" y="345152"/>
                  </a:cubicBezTo>
                  <a:cubicBezTo>
                    <a:pt x="249731" y="338579"/>
                    <a:pt x="278665" y="322768"/>
                    <a:pt x="328062" y="299432"/>
                  </a:cubicBezTo>
                  <a:cubicBezTo>
                    <a:pt x="341482" y="293240"/>
                    <a:pt x="351952" y="289049"/>
                    <a:pt x="377650" y="277048"/>
                  </a:cubicBezTo>
                  <a:cubicBezTo>
                    <a:pt x="403454" y="265427"/>
                    <a:pt x="426079" y="247749"/>
                    <a:pt x="443608" y="225517"/>
                  </a:cubicBezTo>
                  <a:cubicBezTo>
                    <a:pt x="457123" y="205991"/>
                    <a:pt x="458931" y="196942"/>
                    <a:pt x="456171" y="192371"/>
                  </a:cubicBezTo>
                  <a:cubicBezTo>
                    <a:pt x="453411" y="187799"/>
                    <a:pt x="446654" y="187989"/>
                    <a:pt x="439420" y="196181"/>
                  </a:cubicBezTo>
                  <a:cubicBezTo>
                    <a:pt x="428946" y="210097"/>
                    <a:pt x="416049" y="222003"/>
                    <a:pt x="401349" y="231328"/>
                  </a:cubicBezTo>
                  <a:cubicBezTo>
                    <a:pt x="401349" y="231328"/>
                    <a:pt x="417910" y="214088"/>
                    <a:pt x="426952" y="202753"/>
                  </a:cubicBezTo>
                  <a:cubicBezTo>
                    <a:pt x="435249" y="193018"/>
                    <a:pt x="442167" y="182179"/>
                    <a:pt x="447510" y="170558"/>
                  </a:cubicBezTo>
                  <a:cubicBezTo>
                    <a:pt x="452269" y="159224"/>
                    <a:pt x="442466" y="143698"/>
                    <a:pt x="435042" y="151508"/>
                  </a:cubicBezTo>
                  <a:cubicBezTo>
                    <a:pt x="427618" y="159319"/>
                    <a:pt x="424001" y="167987"/>
                    <a:pt x="410391" y="184274"/>
                  </a:cubicBezTo>
                  <a:cubicBezTo>
                    <a:pt x="403232" y="192971"/>
                    <a:pt x="395051" y="200781"/>
                    <a:pt x="386025" y="207515"/>
                  </a:cubicBezTo>
                  <a:cubicBezTo>
                    <a:pt x="394480" y="196114"/>
                    <a:pt x="401992" y="184036"/>
                    <a:pt x="408487" y="171416"/>
                  </a:cubicBezTo>
                  <a:cubicBezTo>
                    <a:pt x="414319" y="161509"/>
                    <a:pt x="417162" y="150137"/>
                    <a:pt x="416673" y="138649"/>
                  </a:cubicBezTo>
                  <a:cubicBezTo>
                    <a:pt x="416673" y="132744"/>
                    <a:pt x="407916" y="125696"/>
                    <a:pt x="400016" y="136935"/>
                  </a:cubicBezTo>
                  <a:cubicBezTo>
                    <a:pt x="392117" y="148174"/>
                    <a:pt x="388310" y="162938"/>
                    <a:pt x="371463" y="180179"/>
                  </a:cubicBezTo>
                  <a:cubicBezTo>
                    <a:pt x="359471" y="192656"/>
                    <a:pt x="349287" y="199800"/>
                    <a:pt x="348906" y="196371"/>
                  </a:cubicBezTo>
                  <a:cubicBezTo>
                    <a:pt x="348525" y="192942"/>
                    <a:pt x="356235" y="185989"/>
                    <a:pt x="360518" y="171511"/>
                  </a:cubicBezTo>
                  <a:cubicBezTo>
                    <a:pt x="364801" y="157033"/>
                    <a:pt x="360518" y="141602"/>
                    <a:pt x="352428" y="139888"/>
                  </a:cubicBezTo>
                  <a:cubicBezTo>
                    <a:pt x="344338" y="138173"/>
                    <a:pt x="345956" y="138649"/>
                    <a:pt x="339579" y="152270"/>
                  </a:cubicBezTo>
                  <a:cubicBezTo>
                    <a:pt x="333202" y="165891"/>
                    <a:pt x="323779" y="176178"/>
                    <a:pt x="315879" y="196181"/>
                  </a:cubicBezTo>
                  <a:cubicBezTo>
                    <a:pt x="311874" y="210192"/>
                    <a:pt x="304450" y="222993"/>
                    <a:pt x="294274" y="233423"/>
                  </a:cubicBezTo>
                  <a:cubicBezTo>
                    <a:pt x="281330" y="247139"/>
                    <a:pt x="252681" y="262856"/>
                    <a:pt x="202618" y="274952"/>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1" name="Google Shape;4398;p38">
              <a:extLst>
                <a:ext uri="{FF2B5EF4-FFF2-40B4-BE49-F238E27FC236}">
                  <a16:creationId xmlns:a16="http://schemas.microsoft.com/office/drawing/2014/main" id="{67AA1BC6-2EC5-48B6-86CA-DBE6FA796832}"/>
                </a:ext>
              </a:extLst>
            </p:cNvPr>
            <p:cNvSpPr/>
            <p:nvPr/>
          </p:nvSpPr>
          <p:spPr>
            <a:xfrm>
              <a:off x="2966834" y="3952080"/>
              <a:ext cx="139371" cy="203905"/>
            </a:xfrm>
            <a:custGeom>
              <a:avLst/>
              <a:gdLst/>
              <a:ahLst/>
              <a:cxnLst/>
              <a:rect l="l" t="t" r="r" b="b"/>
              <a:pathLst>
                <a:path w="139371" h="203905" extrusionOk="0">
                  <a:moveTo>
                    <a:pt x="37531" y="948"/>
                  </a:moveTo>
                  <a:cubicBezTo>
                    <a:pt x="72652" y="-4291"/>
                    <a:pt x="97493" y="11521"/>
                    <a:pt x="113007" y="64861"/>
                  </a:cubicBezTo>
                  <a:cubicBezTo>
                    <a:pt x="128521" y="118201"/>
                    <a:pt x="139371" y="161921"/>
                    <a:pt x="139371" y="161921"/>
                  </a:cubicBezTo>
                  <a:cubicBezTo>
                    <a:pt x="125444" y="182018"/>
                    <a:pt x="104367" y="196020"/>
                    <a:pt x="80456" y="201068"/>
                  </a:cubicBezTo>
                  <a:cubicBezTo>
                    <a:pt x="38483" y="211165"/>
                    <a:pt x="23350" y="191067"/>
                    <a:pt x="23350" y="191067"/>
                  </a:cubicBezTo>
                  <a:cubicBezTo>
                    <a:pt x="23350" y="191067"/>
                    <a:pt x="11643" y="135251"/>
                    <a:pt x="4314" y="97246"/>
                  </a:cubicBezTo>
                  <a:cubicBezTo>
                    <a:pt x="-3015" y="59241"/>
                    <a:pt x="-5965" y="7330"/>
                    <a:pt x="37531" y="94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2" name="Google Shape;4399;p38">
              <a:extLst>
                <a:ext uri="{FF2B5EF4-FFF2-40B4-BE49-F238E27FC236}">
                  <a16:creationId xmlns:a16="http://schemas.microsoft.com/office/drawing/2014/main" id="{C86EB417-D574-494A-85E1-BE26AC6F0DD7}"/>
                </a:ext>
              </a:extLst>
            </p:cNvPr>
            <p:cNvSpPr/>
            <p:nvPr/>
          </p:nvSpPr>
          <p:spPr>
            <a:xfrm>
              <a:off x="2806828" y="3576743"/>
              <a:ext cx="227254" cy="250802"/>
            </a:xfrm>
            <a:custGeom>
              <a:avLst/>
              <a:gdLst/>
              <a:ahLst/>
              <a:cxnLst/>
              <a:rect l="l" t="t" r="r" b="b"/>
              <a:pathLst>
                <a:path w="227254" h="250802" extrusionOk="0">
                  <a:moveTo>
                    <a:pt x="214479" y="103393"/>
                  </a:moveTo>
                  <a:cubicBezTo>
                    <a:pt x="214479" y="103393"/>
                    <a:pt x="269967" y="18907"/>
                    <a:pt x="149663" y="1762"/>
                  </a:cubicBezTo>
                  <a:cubicBezTo>
                    <a:pt x="62861" y="-10716"/>
                    <a:pt x="6896" y="45100"/>
                    <a:pt x="710" y="105679"/>
                  </a:cubicBezTo>
                  <a:cubicBezTo>
                    <a:pt x="-5477" y="163496"/>
                    <a:pt x="30119" y="223599"/>
                    <a:pt x="55817" y="247411"/>
                  </a:cubicBezTo>
                  <a:cubicBezTo>
                    <a:pt x="68381" y="251888"/>
                    <a:pt x="95316" y="254460"/>
                    <a:pt x="130817" y="238363"/>
                  </a:cubicBezTo>
                  <a:cubicBezTo>
                    <a:pt x="132258" y="222532"/>
                    <a:pt x="132799" y="206635"/>
                    <a:pt x="132435" y="190738"/>
                  </a:cubicBezTo>
                  <a:cubicBezTo>
                    <a:pt x="132435" y="190738"/>
                    <a:pt x="90748" y="101869"/>
                    <a:pt x="214479" y="1033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3" name="Google Shape;4400;p38">
              <a:extLst>
                <a:ext uri="{FF2B5EF4-FFF2-40B4-BE49-F238E27FC236}">
                  <a16:creationId xmlns:a16="http://schemas.microsoft.com/office/drawing/2014/main" id="{B964D989-ABB1-45EF-82EC-265880B25A85}"/>
                </a:ext>
              </a:extLst>
            </p:cNvPr>
            <p:cNvSpPr/>
            <p:nvPr/>
          </p:nvSpPr>
          <p:spPr>
            <a:xfrm>
              <a:off x="3061186" y="4495381"/>
              <a:ext cx="201300" cy="278129"/>
            </a:xfrm>
            <a:custGeom>
              <a:avLst/>
              <a:gdLst/>
              <a:ahLst/>
              <a:cxnLst/>
              <a:rect l="l" t="t" r="r" b="b"/>
              <a:pathLst>
                <a:path w="201300" h="278129" extrusionOk="0">
                  <a:moveTo>
                    <a:pt x="201301" y="253746"/>
                  </a:moveTo>
                  <a:lnTo>
                    <a:pt x="201301" y="0"/>
                  </a:lnTo>
                  <a:lnTo>
                    <a:pt x="0" y="117634"/>
                  </a:lnTo>
                  <a:lnTo>
                    <a:pt x="77570" y="278130"/>
                  </a:lnTo>
                  <a:lnTo>
                    <a:pt x="201301" y="253746"/>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4" name="Google Shape;4401;p38">
              <a:extLst>
                <a:ext uri="{FF2B5EF4-FFF2-40B4-BE49-F238E27FC236}">
                  <a16:creationId xmlns:a16="http://schemas.microsoft.com/office/drawing/2014/main" id="{993593D3-38E6-4FDE-90F2-30B906E622FC}"/>
                </a:ext>
              </a:extLst>
            </p:cNvPr>
            <p:cNvSpPr/>
            <p:nvPr/>
          </p:nvSpPr>
          <p:spPr>
            <a:xfrm>
              <a:off x="3130570" y="4465187"/>
              <a:ext cx="131916" cy="77057"/>
            </a:xfrm>
            <a:custGeom>
              <a:avLst/>
              <a:gdLst/>
              <a:ahLst/>
              <a:cxnLst/>
              <a:rect l="l" t="t" r="r" b="b"/>
              <a:pathLst>
                <a:path w="131916" h="77057" extrusionOk="0">
                  <a:moveTo>
                    <a:pt x="0" y="44863"/>
                  </a:moveTo>
                  <a:lnTo>
                    <a:pt x="77284" y="0"/>
                  </a:lnTo>
                  <a:lnTo>
                    <a:pt x="131916" y="31528"/>
                  </a:lnTo>
                  <a:lnTo>
                    <a:pt x="51777" y="77057"/>
                  </a:lnTo>
                  <a:lnTo>
                    <a:pt x="0" y="44863"/>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886" name="六边形 767">
            <a:extLst>
              <a:ext uri="{FF2B5EF4-FFF2-40B4-BE49-F238E27FC236}">
                <a16:creationId xmlns:a16="http://schemas.microsoft.com/office/drawing/2014/main" id="{C11A12E4-CE0C-4717-A993-201629E7E2F8}"/>
              </a:ext>
            </a:extLst>
          </p:cNvPr>
          <p:cNvSpPr/>
          <p:nvPr/>
        </p:nvSpPr>
        <p:spPr>
          <a:xfrm>
            <a:off x="992174" y="4407686"/>
            <a:ext cx="868363" cy="748589"/>
          </a:xfrm>
          <a:prstGeom prst="hexagon">
            <a:avLst/>
          </a:prstGeom>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a:latin typeface="Century Gothic" panose="020B0502020202020204" pitchFamily="34" charset="0"/>
              <a:cs typeface="Arial" panose="020B0604020202020204" pitchFamily="34" charset="0"/>
            </a:endParaRPr>
          </a:p>
        </p:txBody>
      </p:sp>
      <p:sp>
        <p:nvSpPr>
          <p:cNvPr id="887" name="六边形 768">
            <a:extLst>
              <a:ext uri="{FF2B5EF4-FFF2-40B4-BE49-F238E27FC236}">
                <a16:creationId xmlns:a16="http://schemas.microsoft.com/office/drawing/2014/main" id="{4B9AA253-2E7D-43A0-8E08-CB8B0485288D}"/>
              </a:ext>
            </a:extLst>
          </p:cNvPr>
          <p:cNvSpPr/>
          <p:nvPr/>
        </p:nvSpPr>
        <p:spPr>
          <a:xfrm>
            <a:off x="1156481" y="4524450"/>
            <a:ext cx="736600" cy="635000"/>
          </a:xfrm>
          <a:prstGeom prst="hexagon">
            <a:avLst/>
          </a:prstGeom>
          <a:ln>
            <a:noFill/>
          </a:ln>
        </p:spPr>
        <p:style>
          <a:lnRef idx="1">
            <a:schemeClr val="accent4"/>
          </a:lnRef>
          <a:fillRef idx="3">
            <a:schemeClr val="accent4"/>
          </a:fillRef>
          <a:effectRef idx="2">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a:latin typeface="Century Gothic" panose="020B0502020202020204" pitchFamily="34" charset="0"/>
              <a:cs typeface="Arial" panose="020B0604020202020204" pitchFamily="34" charset="0"/>
            </a:endParaRPr>
          </a:p>
        </p:txBody>
      </p:sp>
      <p:sp>
        <p:nvSpPr>
          <p:cNvPr id="888" name="椭圆 3">
            <a:extLst>
              <a:ext uri="{FF2B5EF4-FFF2-40B4-BE49-F238E27FC236}">
                <a16:creationId xmlns:a16="http://schemas.microsoft.com/office/drawing/2014/main" id="{FF8A9857-5F22-4A3A-803B-BB2796259581}"/>
              </a:ext>
            </a:extLst>
          </p:cNvPr>
          <p:cNvSpPr/>
          <p:nvPr/>
        </p:nvSpPr>
        <p:spPr>
          <a:xfrm>
            <a:off x="1383097" y="4700498"/>
            <a:ext cx="283369" cy="282906"/>
          </a:xfrm>
          <a:custGeom>
            <a:avLst/>
            <a:gdLst>
              <a:gd name="connsiteX0" fmla="*/ 140017 w 606581"/>
              <a:gd name="connsiteY0" fmla="*/ 411043 h 605592"/>
              <a:gd name="connsiteX1" fmla="*/ 178821 w 606581"/>
              <a:gd name="connsiteY1" fmla="*/ 427078 h 605592"/>
              <a:gd name="connsiteX2" fmla="*/ 178821 w 606581"/>
              <a:gd name="connsiteY2" fmla="*/ 504564 h 605592"/>
              <a:gd name="connsiteX3" fmla="*/ 93692 w 606581"/>
              <a:gd name="connsiteY3" fmla="*/ 589557 h 605592"/>
              <a:gd name="connsiteX4" fmla="*/ 54887 w 606581"/>
              <a:gd name="connsiteY4" fmla="*/ 605592 h 605592"/>
              <a:gd name="connsiteX5" fmla="*/ 16083 w 606581"/>
              <a:gd name="connsiteY5" fmla="*/ 589557 h 605592"/>
              <a:gd name="connsiteX6" fmla="*/ 16083 w 606581"/>
              <a:gd name="connsiteY6" fmla="*/ 511979 h 605592"/>
              <a:gd name="connsiteX7" fmla="*/ 101212 w 606581"/>
              <a:gd name="connsiteY7" fmla="*/ 427078 h 605592"/>
              <a:gd name="connsiteX8" fmla="*/ 140017 w 606581"/>
              <a:gd name="connsiteY8" fmla="*/ 411043 h 605592"/>
              <a:gd name="connsiteX9" fmla="*/ 382501 w 606581"/>
              <a:gd name="connsiteY9" fmla="*/ 49537 h 605592"/>
              <a:gd name="connsiteX10" fmla="*/ 557044 w 606581"/>
              <a:gd name="connsiteY10" fmla="*/ 223798 h 605592"/>
              <a:gd name="connsiteX11" fmla="*/ 382501 w 606581"/>
              <a:gd name="connsiteY11" fmla="*/ 398059 h 605592"/>
              <a:gd name="connsiteX12" fmla="*/ 207957 w 606581"/>
              <a:gd name="connsiteY12" fmla="*/ 223798 h 605592"/>
              <a:gd name="connsiteX13" fmla="*/ 382501 w 606581"/>
              <a:gd name="connsiteY13" fmla="*/ 49537 h 605592"/>
              <a:gd name="connsiteX14" fmla="*/ 382536 w 606581"/>
              <a:gd name="connsiteY14" fmla="*/ 24750 h 605592"/>
              <a:gd name="connsiteX15" fmla="*/ 304914 w 606581"/>
              <a:gd name="connsiteY15" fmla="*/ 40417 h 605592"/>
              <a:gd name="connsiteX16" fmla="*/ 241591 w 606581"/>
              <a:gd name="connsiteY16" fmla="*/ 83058 h 605592"/>
              <a:gd name="connsiteX17" fmla="*/ 198880 w 606581"/>
              <a:gd name="connsiteY17" fmla="*/ 146278 h 605592"/>
              <a:gd name="connsiteX18" fmla="*/ 183189 w 606581"/>
              <a:gd name="connsiteY18" fmla="*/ 223774 h 605592"/>
              <a:gd name="connsiteX19" fmla="*/ 198880 w 606581"/>
              <a:gd name="connsiteY19" fmla="*/ 301177 h 605592"/>
              <a:gd name="connsiteX20" fmla="*/ 241591 w 606581"/>
              <a:gd name="connsiteY20" fmla="*/ 364490 h 605592"/>
              <a:gd name="connsiteX21" fmla="*/ 304914 w 606581"/>
              <a:gd name="connsiteY21" fmla="*/ 407131 h 605592"/>
              <a:gd name="connsiteX22" fmla="*/ 382536 w 606581"/>
              <a:gd name="connsiteY22" fmla="*/ 422705 h 605592"/>
              <a:gd name="connsiteX23" fmla="*/ 460158 w 606581"/>
              <a:gd name="connsiteY23" fmla="*/ 407131 h 605592"/>
              <a:gd name="connsiteX24" fmla="*/ 523481 w 606581"/>
              <a:gd name="connsiteY24" fmla="*/ 364490 h 605592"/>
              <a:gd name="connsiteX25" fmla="*/ 566192 w 606581"/>
              <a:gd name="connsiteY25" fmla="*/ 301177 h 605592"/>
              <a:gd name="connsiteX26" fmla="*/ 581883 w 606581"/>
              <a:gd name="connsiteY26" fmla="*/ 223774 h 605592"/>
              <a:gd name="connsiteX27" fmla="*/ 566192 w 606581"/>
              <a:gd name="connsiteY27" fmla="*/ 146278 h 605592"/>
              <a:gd name="connsiteX28" fmla="*/ 523481 w 606581"/>
              <a:gd name="connsiteY28" fmla="*/ 83058 h 605592"/>
              <a:gd name="connsiteX29" fmla="*/ 460158 w 606581"/>
              <a:gd name="connsiteY29" fmla="*/ 40417 h 605592"/>
              <a:gd name="connsiteX30" fmla="*/ 382536 w 606581"/>
              <a:gd name="connsiteY30" fmla="*/ 24750 h 605592"/>
              <a:gd name="connsiteX31" fmla="*/ 382536 w 606581"/>
              <a:gd name="connsiteY31" fmla="*/ 0 h 605592"/>
              <a:gd name="connsiteX32" fmla="*/ 469721 w 606581"/>
              <a:gd name="connsiteY32" fmla="*/ 17613 h 605592"/>
              <a:gd name="connsiteX33" fmla="*/ 540937 w 606581"/>
              <a:gd name="connsiteY33" fmla="*/ 65538 h 605592"/>
              <a:gd name="connsiteX34" fmla="*/ 588940 w 606581"/>
              <a:gd name="connsiteY34" fmla="*/ 136637 h 605592"/>
              <a:gd name="connsiteX35" fmla="*/ 606581 w 606581"/>
              <a:gd name="connsiteY35" fmla="*/ 223774 h 605592"/>
              <a:gd name="connsiteX36" fmla="*/ 588940 w 606581"/>
              <a:gd name="connsiteY36" fmla="*/ 310818 h 605592"/>
              <a:gd name="connsiteX37" fmla="*/ 540937 w 606581"/>
              <a:gd name="connsiteY37" fmla="*/ 381917 h 605592"/>
              <a:gd name="connsiteX38" fmla="*/ 469721 w 606581"/>
              <a:gd name="connsiteY38" fmla="*/ 429842 h 605592"/>
              <a:gd name="connsiteX39" fmla="*/ 382536 w 606581"/>
              <a:gd name="connsiteY39" fmla="*/ 447455 h 605592"/>
              <a:gd name="connsiteX40" fmla="*/ 295258 w 606581"/>
              <a:gd name="connsiteY40" fmla="*/ 429842 h 605592"/>
              <a:gd name="connsiteX41" fmla="*/ 240105 w 606581"/>
              <a:gd name="connsiteY41" fmla="*/ 396471 h 605592"/>
              <a:gd name="connsiteX42" fmla="*/ 209558 w 606581"/>
              <a:gd name="connsiteY42" fmla="*/ 427061 h 605592"/>
              <a:gd name="connsiteX43" fmla="*/ 196373 w 606581"/>
              <a:gd name="connsiteY43" fmla="*/ 409541 h 605592"/>
              <a:gd name="connsiteX44" fmla="*/ 178918 w 606581"/>
              <a:gd name="connsiteY44" fmla="*/ 396378 h 605592"/>
              <a:gd name="connsiteX45" fmla="*/ 209465 w 606581"/>
              <a:gd name="connsiteY45" fmla="*/ 365880 h 605592"/>
              <a:gd name="connsiteX46" fmla="*/ 176040 w 606581"/>
              <a:gd name="connsiteY46" fmla="*/ 310818 h 605592"/>
              <a:gd name="connsiteX47" fmla="*/ 158491 w 606581"/>
              <a:gd name="connsiteY47" fmla="*/ 223774 h 605592"/>
              <a:gd name="connsiteX48" fmla="*/ 176040 w 606581"/>
              <a:gd name="connsiteY48" fmla="*/ 136637 h 605592"/>
              <a:gd name="connsiteX49" fmla="*/ 224043 w 606581"/>
              <a:gd name="connsiteY49" fmla="*/ 65538 h 605592"/>
              <a:gd name="connsiteX50" fmla="*/ 295258 w 606581"/>
              <a:gd name="connsiteY50" fmla="*/ 17613 h 605592"/>
              <a:gd name="connsiteX51" fmla="*/ 382536 w 606581"/>
              <a:gd name="connsiteY51"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6581" h="605592">
                <a:moveTo>
                  <a:pt x="140017" y="411043"/>
                </a:moveTo>
                <a:cubicBezTo>
                  <a:pt x="154035" y="411043"/>
                  <a:pt x="168053" y="416326"/>
                  <a:pt x="178821" y="427078"/>
                </a:cubicBezTo>
                <a:cubicBezTo>
                  <a:pt x="200266" y="448488"/>
                  <a:pt x="200266" y="483153"/>
                  <a:pt x="178821" y="504564"/>
                </a:cubicBezTo>
                <a:lnTo>
                  <a:pt x="93692" y="589557"/>
                </a:lnTo>
                <a:cubicBezTo>
                  <a:pt x="83016" y="600216"/>
                  <a:pt x="68905" y="605592"/>
                  <a:pt x="54887" y="605592"/>
                </a:cubicBezTo>
                <a:cubicBezTo>
                  <a:pt x="40870" y="605592"/>
                  <a:pt x="26759" y="600216"/>
                  <a:pt x="16083" y="589557"/>
                </a:cubicBezTo>
                <a:cubicBezTo>
                  <a:pt x="-5362" y="568147"/>
                  <a:pt x="-5362" y="533389"/>
                  <a:pt x="16083" y="511979"/>
                </a:cubicBezTo>
                <a:lnTo>
                  <a:pt x="101212" y="427078"/>
                </a:lnTo>
                <a:cubicBezTo>
                  <a:pt x="111888" y="416326"/>
                  <a:pt x="125999" y="411043"/>
                  <a:pt x="140017" y="411043"/>
                </a:cubicBezTo>
                <a:close/>
                <a:moveTo>
                  <a:pt x="382501" y="49537"/>
                </a:moveTo>
                <a:cubicBezTo>
                  <a:pt x="478871" y="49537"/>
                  <a:pt x="557044" y="127491"/>
                  <a:pt x="557044" y="223798"/>
                </a:cubicBezTo>
                <a:cubicBezTo>
                  <a:pt x="557044" y="320012"/>
                  <a:pt x="478871" y="398059"/>
                  <a:pt x="382501" y="398059"/>
                </a:cubicBezTo>
                <a:cubicBezTo>
                  <a:pt x="286130" y="398059"/>
                  <a:pt x="207957" y="320012"/>
                  <a:pt x="207957" y="223798"/>
                </a:cubicBezTo>
                <a:cubicBezTo>
                  <a:pt x="207957" y="127491"/>
                  <a:pt x="286130" y="49537"/>
                  <a:pt x="382501" y="49537"/>
                </a:cubicBezTo>
                <a:close/>
                <a:moveTo>
                  <a:pt x="382536" y="24750"/>
                </a:moveTo>
                <a:cubicBezTo>
                  <a:pt x="355610" y="24750"/>
                  <a:pt x="329519" y="30034"/>
                  <a:pt x="304914" y="40417"/>
                </a:cubicBezTo>
                <a:cubicBezTo>
                  <a:pt x="281238" y="50428"/>
                  <a:pt x="259882" y="64796"/>
                  <a:pt x="241591" y="83058"/>
                </a:cubicBezTo>
                <a:cubicBezTo>
                  <a:pt x="223300" y="101319"/>
                  <a:pt x="208908" y="122547"/>
                  <a:pt x="198880" y="146278"/>
                </a:cubicBezTo>
                <a:cubicBezTo>
                  <a:pt x="188481" y="170843"/>
                  <a:pt x="183189" y="196891"/>
                  <a:pt x="183189" y="223774"/>
                </a:cubicBezTo>
                <a:cubicBezTo>
                  <a:pt x="183189" y="250564"/>
                  <a:pt x="188481" y="276705"/>
                  <a:pt x="198880" y="301177"/>
                </a:cubicBezTo>
                <a:cubicBezTo>
                  <a:pt x="208908" y="324908"/>
                  <a:pt x="223300" y="346228"/>
                  <a:pt x="241591" y="364490"/>
                </a:cubicBezTo>
                <a:cubicBezTo>
                  <a:pt x="259882" y="382752"/>
                  <a:pt x="281238" y="397027"/>
                  <a:pt x="304914" y="407131"/>
                </a:cubicBezTo>
                <a:cubicBezTo>
                  <a:pt x="329519" y="417513"/>
                  <a:pt x="355610" y="422705"/>
                  <a:pt x="382536" y="422705"/>
                </a:cubicBezTo>
                <a:cubicBezTo>
                  <a:pt x="409462" y="422705"/>
                  <a:pt x="435553" y="417513"/>
                  <a:pt x="460158" y="407131"/>
                </a:cubicBezTo>
                <a:cubicBezTo>
                  <a:pt x="483834" y="397027"/>
                  <a:pt x="505190" y="382752"/>
                  <a:pt x="523481" y="364490"/>
                </a:cubicBezTo>
                <a:cubicBezTo>
                  <a:pt x="541772" y="346228"/>
                  <a:pt x="556164" y="324908"/>
                  <a:pt x="566192" y="301177"/>
                </a:cubicBezTo>
                <a:cubicBezTo>
                  <a:pt x="576591" y="276705"/>
                  <a:pt x="581883" y="250564"/>
                  <a:pt x="581883" y="223774"/>
                </a:cubicBezTo>
                <a:cubicBezTo>
                  <a:pt x="581883" y="196891"/>
                  <a:pt x="576591" y="170843"/>
                  <a:pt x="566192" y="146278"/>
                </a:cubicBezTo>
                <a:cubicBezTo>
                  <a:pt x="556164" y="122547"/>
                  <a:pt x="541772" y="101319"/>
                  <a:pt x="523481" y="83058"/>
                </a:cubicBezTo>
                <a:cubicBezTo>
                  <a:pt x="505190" y="64796"/>
                  <a:pt x="483834" y="50428"/>
                  <a:pt x="460158" y="40417"/>
                </a:cubicBezTo>
                <a:cubicBezTo>
                  <a:pt x="435553" y="30034"/>
                  <a:pt x="409462" y="24750"/>
                  <a:pt x="382536" y="24750"/>
                </a:cubicBezTo>
                <a:close/>
                <a:moveTo>
                  <a:pt x="382536" y="0"/>
                </a:moveTo>
                <a:cubicBezTo>
                  <a:pt x="412712" y="0"/>
                  <a:pt x="442145" y="5933"/>
                  <a:pt x="469721" y="17613"/>
                </a:cubicBezTo>
                <a:cubicBezTo>
                  <a:pt x="496462" y="28922"/>
                  <a:pt x="520417" y="45051"/>
                  <a:pt x="540937" y="65538"/>
                </a:cubicBezTo>
                <a:cubicBezTo>
                  <a:pt x="561549" y="86117"/>
                  <a:pt x="577705" y="110033"/>
                  <a:pt x="588940" y="136637"/>
                </a:cubicBezTo>
                <a:cubicBezTo>
                  <a:pt x="600639" y="164262"/>
                  <a:pt x="606581" y="193554"/>
                  <a:pt x="606581" y="223774"/>
                </a:cubicBezTo>
                <a:cubicBezTo>
                  <a:pt x="606581" y="253901"/>
                  <a:pt x="600639" y="283194"/>
                  <a:pt x="588940" y="310818"/>
                </a:cubicBezTo>
                <a:cubicBezTo>
                  <a:pt x="577705" y="337515"/>
                  <a:pt x="561549" y="361431"/>
                  <a:pt x="540937" y="381917"/>
                </a:cubicBezTo>
                <a:cubicBezTo>
                  <a:pt x="520417" y="402496"/>
                  <a:pt x="496462" y="418626"/>
                  <a:pt x="469721" y="429842"/>
                </a:cubicBezTo>
                <a:cubicBezTo>
                  <a:pt x="442145" y="441522"/>
                  <a:pt x="412805" y="447455"/>
                  <a:pt x="382536" y="447455"/>
                </a:cubicBezTo>
                <a:cubicBezTo>
                  <a:pt x="352267" y="447455"/>
                  <a:pt x="322927" y="441522"/>
                  <a:pt x="295258" y="429842"/>
                </a:cubicBezTo>
                <a:cubicBezTo>
                  <a:pt x="275295" y="421407"/>
                  <a:pt x="256818" y="410190"/>
                  <a:pt x="240105" y="396471"/>
                </a:cubicBezTo>
                <a:lnTo>
                  <a:pt x="209558" y="427061"/>
                </a:lnTo>
                <a:cubicBezTo>
                  <a:pt x="206030" y="420758"/>
                  <a:pt x="201666" y="414918"/>
                  <a:pt x="196373" y="409541"/>
                </a:cubicBezTo>
                <a:cubicBezTo>
                  <a:pt x="191081" y="404350"/>
                  <a:pt x="185232" y="399901"/>
                  <a:pt x="178918" y="396378"/>
                </a:cubicBezTo>
                <a:lnTo>
                  <a:pt x="209465" y="365880"/>
                </a:lnTo>
                <a:cubicBezTo>
                  <a:pt x="195724" y="349287"/>
                  <a:pt x="184582" y="330840"/>
                  <a:pt x="176040" y="310818"/>
                </a:cubicBezTo>
                <a:cubicBezTo>
                  <a:pt x="164341" y="283194"/>
                  <a:pt x="158491" y="253901"/>
                  <a:pt x="158491" y="223774"/>
                </a:cubicBezTo>
                <a:cubicBezTo>
                  <a:pt x="158491" y="193554"/>
                  <a:pt x="164341" y="164262"/>
                  <a:pt x="176040" y="136637"/>
                </a:cubicBezTo>
                <a:cubicBezTo>
                  <a:pt x="187367" y="110033"/>
                  <a:pt x="203523" y="86117"/>
                  <a:pt x="224043" y="65538"/>
                </a:cubicBezTo>
                <a:cubicBezTo>
                  <a:pt x="244655" y="45051"/>
                  <a:pt x="268610" y="28922"/>
                  <a:pt x="295258" y="17613"/>
                </a:cubicBezTo>
                <a:cubicBezTo>
                  <a:pt x="322927" y="5933"/>
                  <a:pt x="352267" y="0"/>
                  <a:pt x="38253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p>
        </p:txBody>
      </p:sp>
      <p:grpSp>
        <p:nvGrpSpPr>
          <p:cNvPr id="889" name="Grupo 888">
            <a:extLst>
              <a:ext uri="{FF2B5EF4-FFF2-40B4-BE49-F238E27FC236}">
                <a16:creationId xmlns:a16="http://schemas.microsoft.com/office/drawing/2014/main" id="{C6531431-7ECE-4C32-BAEE-7F16BA7BF0B2}"/>
              </a:ext>
            </a:extLst>
          </p:cNvPr>
          <p:cNvGrpSpPr/>
          <p:nvPr/>
        </p:nvGrpSpPr>
        <p:grpSpPr>
          <a:xfrm>
            <a:off x="11009313" y="4339056"/>
            <a:ext cx="811213" cy="769938"/>
            <a:chOff x="10660063" y="4223544"/>
            <a:chExt cx="811213" cy="769938"/>
          </a:xfrm>
        </p:grpSpPr>
        <p:sp>
          <p:nvSpPr>
            <p:cNvPr id="890" name="Rectangle 578">
              <a:extLst>
                <a:ext uri="{FF2B5EF4-FFF2-40B4-BE49-F238E27FC236}">
                  <a16:creationId xmlns:a16="http://schemas.microsoft.com/office/drawing/2014/main" id="{20178D05-1918-499E-A5E4-0A4C3729D775}"/>
                </a:ext>
              </a:extLst>
            </p:cNvPr>
            <p:cNvSpPr>
              <a:spLocks noChangeArrowheads="1"/>
            </p:cNvSpPr>
            <p:nvPr/>
          </p:nvSpPr>
          <p:spPr bwMode="auto">
            <a:xfrm>
              <a:off x="10660063" y="4514056"/>
              <a:ext cx="177800" cy="479425"/>
            </a:xfrm>
            <a:prstGeom prst="rect">
              <a:avLst/>
            </a:prstGeom>
            <a:solidFill>
              <a:srgbClr val="3492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1" name="Freeform 579">
              <a:extLst>
                <a:ext uri="{FF2B5EF4-FFF2-40B4-BE49-F238E27FC236}">
                  <a16:creationId xmlns:a16="http://schemas.microsoft.com/office/drawing/2014/main" id="{6F318996-4CE5-48BA-84CA-FCDB3B2C5D27}"/>
                </a:ext>
              </a:extLst>
            </p:cNvPr>
            <p:cNvSpPr>
              <a:spLocks/>
            </p:cNvSpPr>
            <p:nvPr/>
          </p:nvSpPr>
          <p:spPr bwMode="auto">
            <a:xfrm>
              <a:off x="10660063" y="4223544"/>
              <a:ext cx="811213" cy="769938"/>
            </a:xfrm>
            <a:custGeom>
              <a:avLst/>
              <a:gdLst>
                <a:gd name="T0" fmla="*/ 0 w 676"/>
                <a:gd name="T1" fmla="*/ 241 h 641"/>
                <a:gd name="T2" fmla="*/ 152 w 676"/>
                <a:gd name="T3" fmla="*/ 241 h 641"/>
                <a:gd name="T4" fmla="*/ 281 w 676"/>
                <a:gd name="T5" fmla="*/ 404 h 641"/>
                <a:gd name="T6" fmla="*/ 492 w 676"/>
                <a:gd name="T7" fmla="*/ 128 h 641"/>
                <a:gd name="T8" fmla="*/ 423 w 676"/>
                <a:gd name="T9" fmla="*/ 69 h 641"/>
                <a:gd name="T10" fmla="*/ 676 w 676"/>
                <a:gd name="T11" fmla="*/ 0 h 641"/>
                <a:gd name="T12" fmla="*/ 656 w 676"/>
                <a:gd name="T13" fmla="*/ 263 h 641"/>
                <a:gd name="T14" fmla="*/ 588 w 676"/>
                <a:gd name="T15" fmla="*/ 207 h 641"/>
                <a:gd name="T16" fmla="*/ 281 w 676"/>
                <a:gd name="T17" fmla="*/ 641 h 641"/>
                <a:gd name="T18" fmla="*/ 0 w 676"/>
                <a:gd name="T19" fmla="*/ 241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6" h="641">
                  <a:moveTo>
                    <a:pt x="0" y="241"/>
                  </a:moveTo>
                  <a:cubicBezTo>
                    <a:pt x="51" y="241"/>
                    <a:pt x="101" y="241"/>
                    <a:pt x="152" y="241"/>
                  </a:cubicBezTo>
                  <a:cubicBezTo>
                    <a:pt x="195" y="295"/>
                    <a:pt x="238" y="350"/>
                    <a:pt x="281" y="404"/>
                  </a:cubicBezTo>
                  <a:cubicBezTo>
                    <a:pt x="351" y="312"/>
                    <a:pt x="422" y="220"/>
                    <a:pt x="492" y="128"/>
                  </a:cubicBezTo>
                  <a:cubicBezTo>
                    <a:pt x="469" y="108"/>
                    <a:pt x="446" y="89"/>
                    <a:pt x="423" y="69"/>
                  </a:cubicBezTo>
                  <a:cubicBezTo>
                    <a:pt x="507" y="46"/>
                    <a:pt x="592" y="23"/>
                    <a:pt x="676" y="0"/>
                  </a:cubicBezTo>
                  <a:cubicBezTo>
                    <a:pt x="669" y="87"/>
                    <a:pt x="663" y="175"/>
                    <a:pt x="656" y="263"/>
                  </a:cubicBezTo>
                  <a:cubicBezTo>
                    <a:pt x="633" y="244"/>
                    <a:pt x="611" y="225"/>
                    <a:pt x="588" y="207"/>
                  </a:cubicBezTo>
                  <a:cubicBezTo>
                    <a:pt x="486" y="351"/>
                    <a:pt x="383" y="496"/>
                    <a:pt x="281" y="641"/>
                  </a:cubicBezTo>
                  <a:cubicBezTo>
                    <a:pt x="187" y="508"/>
                    <a:pt x="94" y="374"/>
                    <a:pt x="0" y="241"/>
                  </a:cubicBezTo>
                  <a:close/>
                </a:path>
              </a:pathLst>
            </a:custGeom>
            <a:solidFill>
              <a:srgbClr val="77B4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2" name="Freeform 580">
              <a:extLst>
                <a:ext uri="{FF2B5EF4-FFF2-40B4-BE49-F238E27FC236}">
                  <a16:creationId xmlns:a16="http://schemas.microsoft.com/office/drawing/2014/main" id="{49F56913-8FA2-4FE2-B56D-4D8A820D48E0}"/>
                </a:ext>
              </a:extLst>
            </p:cNvPr>
            <p:cNvSpPr>
              <a:spLocks/>
            </p:cNvSpPr>
            <p:nvPr/>
          </p:nvSpPr>
          <p:spPr bwMode="auto">
            <a:xfrm>
              <a:off x="11185525" y="4514056"/>
              <a:ext cx="179388" cy="479425"/>
            </a:xfrm>
            <a:custGeom>
              <a:avLst/>
              <a:gdLst>
                <a:gd name="T0" fmla="*/ 0 w 150"/>
                <a:gd name="T1" fmla="*/ 209 h 399"/>
                <a:gd name="T2" fmla="*/ 150 w 150"/>
                <a:gd name="T3" fmla="*/ 0 h 399"/>
                <a:gd name="T4" fmla="*/ 150 w 150"/>
                <a:gd name="T5" fmla="*/ 399 h 399"/>
                <a:gd name="T6" fmla="*/ 0 w 150"/>
                <a:gd name="T7" fmla="*/ 399 h 399"/>
                <a:gd name="T8" fmla="*/ 0 w 150"/>
                <a:gd name="T9" fmla="*/ 209 h 399"/>
              </a:gdLst>
              <a:ahLst/>
              <a:cxnLst>
                <a:cxn ang="0">
                  <a:pos x="T0" y="T1"/>
                </a:cxn>
                <a:cxn ang="0">
                  <a:pos x="T2" y="T3"/>
                </a:cxn>
                <a:cxn ang="0">
                  <a:pos x="T4" y="T5"/>
                </a:cxn>
                <a:cxn ang="0">
                  <a:pos x="T6" y="T7"/>
                </a:cxn>
                <a:cxn ang="0">
                  <a:pos x="T8" y="T9"/>
                </a:cxn>
              </a:cxnLst>
              <a:rect l="0" t="0" r="r" b="b"/>
              <a:pathLst>
                <a:path w="150" h="399">
                  <a:moveTo>
                    <a:pt x="0" y="209"/>
                  </a:moveTo>
                  <a:cubicBezTo>
                    <a:pt x="50" y="140"/>
                    <a:pt x="100" y="70"/>
                    <a:pt x="150" y="0"/>
                  </a:cubicBezTo>
                  <a:cubicBezTo>
                    <a:pt x="150" y="133"/>
                    <a:pt x="150" y="266"/>
                    <a:pt x="150" y="399"/>
                  </a:cubicBezTo>
                  <a:cubicBezTo>
                    <a:pt x="100" y="399"/>
                    <a:pt x="50" y="399"/>
                    <a:pt x="0" y="399"/>
                  </a:cubicBezTo>
                  <a:cubicBezTo>
                    <a:pt x="0" y="336"/>
                    <a:pt x="0" y="273"/>
                    <a:pt x="0" y="209"/>
                  </a:cubicBezTo>
                  <a:close/>
                </a:path>
              </a:pathLst>
            </a:custGeom>
            <a:solidFill>
              <a:srgbClr val="349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893" name="Freeform 581">
              <a:extLst>
                <a:ext uri="{FF2B5EF4-FFF2-40B4-BE49-F238E27FC236}">
                  <a16:creationId xmlns:a16="http://schemas.microsoft.com/office/drawing/2014/main" id="{F3DC046C-BAFB-4CF9-875A-3146AA4428DC}"/>
                </a:ext>
              </a:extLst>
            </p:cNvPr>
            <p:cNvSpPr>
              <a:spLocks/>
            </p:cNvSpPr>
            <p:nvPr/>
          </p:nvSpPr>
          <p:spPr bwMode="auto">
            <a:xfrm>
              <a:off x="10660063" y="4514056"/>
              <a:ext cx="177800" cy="365125"/>
            </a:xfrm>
            <a:custGeom>
              <a:avLst/>
              <a:gdLst>
                <a:gd name="T0" fmla="*/ 0 w 149"/>
                <a:gd name="T1" fmla="*/ 0 h 305"/>
                <a:gd name="T2" fmla="*/ 149 w 149"/>
                <a:gd name="T3" fmla="*/ 305 h 305"/>
                <a:gd name="T4" fmla="*/ 149 w 149"/>
                <a:gd name="T5" fmla="*/ 212 h 305"/>
                <a:gd name="T6" fmla="*/ 0 w 149"/>
                <a:gd name="T7" fmla="*/ 0 h 305"/>
              </a:gdLst>
              <a:ahLst/>
              <a:cxnLst>
                <a:cxn ang="0">
                  <a:pos x="T0" y="T1"/>
                </a:cxn>
                <a:cxn ang="0">
                  <a:pos x="T2" y="T3"/>
                </a:cxn>
                <a:cxn ang="0">
                  <a:pos x="T4" y="T5"/>
                </a:cxn>
                <a:cxn ang="0">
                  <a:pos x="T6" y="T7"/>
                </a:cxn>
              </a:cxnLst>
              <a:rect l="0" t="0" r="r" b="b"/>
              <a:pathLst>
                <a:path w="149" h="305">
                  <a:moveTo>
                    <a:pt x="0" y="0"/>
                  </a:moveTo>
                  <a:cubicBezTo>
                    <a:pt x="50" y="102"/>
                    <a:pt x="100" y="204"/>
                    <a:pt x="149" y="305"/>
                  </a:cubicBezTo>
                  <a:cubicBezTo>
                    <a:pt x="149" y="274"/>
                    <a:pt x="149" y="243"/>
                    <a:pt x="149" y="212"/>
                  </a:cubicBezTo>
                  <a:cubicBezTo>
                    <a:pt x="99" y="142"/>
                    <a:pt x="50" y="71"/>
                    <a:pt x="0" y="0"/>
                  </a:cubicBezTo>
                  <a:close/>
                </a:path>
              </a:pathLst>
            </a:custGeom>
            <a:solidFill>
              <a:srgbClr val="227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Tree>
    <p:extLst>
      <p:ext uri="{BB962C8B-B14F-4D97-AF65-F5344CB8AC3E}">
        <p14:creationId xmlns:p14="http://schemas.microsoft.com/office/powerpoint/2010/main" val="127644845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2228;p37">
            <a:extLst>
              <a:ext uri="{FF2B5EF4-FFF2-40B4-BE49-F238E27FC236}">
                <a16:creationId xmlns:a16="http://schemas.microsoft.com/office/drawing/2014/main" id="{3D0A31B6-2C6E-40FD-A391-C60ADA61C823}"/>
              </a:ext>
            </a:extLst>
          </p:cNvPr>
          <p:cNvGrpSpPr/>
          <p:nvPr/>
        </p:nvGrpSpPr>
        <p:grpSpPr>
          <a:xfrm>
            <a:off x="2934012" y="1221018"/>
            <a:ext cx="2031603" cy="2108876"/>
            <a:chOff x="2012475" y="393272"/>
            <a:chExt cx="4440240" cy="4609126"/>
          </a:xfrm>
        </p:grpSpPr>
        <p:sp>
          <p:nvSpPr>
            <p:cNvPr id="3" name="Google Shape;2229;p37">
              <a:extLst>
                <a:ext uri="{FF2B5EF4-FFF2-40B4-BE49-F238E27FC236}">
                  <a16:creationId xmlns:a16="http://schemas.microsoft.com/office/drawing/2014/main" id="{C5DF96EA-EF70-4B45-81E2-D14BACED6993}"/>
                </a:ext>
              </a:extLst>
            </p:cNvPr>
            <p:cNvSpPr/>
            <p:nvPr/>
          </p:nvSpPr>
          <p:spPr>
            <a:xfrm>
              <a:off x="4172687" y="3422228"/>
              <a:ext cx="1096154" cy="631831"/>
            </a:xfrm>
            <a:custGeom>
              <a:avLst/>
              <a:gdLst/>
              <a:ahLst/>
              <a:cxnLst/>
              <a:rect l="l" t="t" r="r" b="b"/>
              <a:pathLst>
                <a:path w="1096154" h="631831" extrusionOk="0">
                  <a:moveTo>
                    <a:pt x="581029" y="616328"/>
                  </a:moveTo>
                  <a:lnTo>
                    <a:pt x="26975" y="296853"/>
                  </a:lnTo>
                  <a:cubicBezTo>
                    <a:pt x="-13002" y="273849"/>
                    <a:pt x="-7957" y="233547"/>
                    <a:pt x="38206" y="207027"/>
                  </a:cubicBezTo>
                  <a:lnTo>
                    <a:pt x="397137" y="0"/>
                  </a:lnTo>
                  <a:lnTo>
                    <a:pt x="1096154" y="402457"/>
                  </a:lnTo>
                  <a:lnTo>
                    <a:pt x="737223" y="609484"/>
                  </a:lnTo>
                  <a:cubicBezTo>
                    <a:pt x="691155" y="636479"/>
                    <a:pt x="621386" y="639331"/>
                    <a:pt x="581029" y="61632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 name="Google Shape;2230;p37">
              <a:extLst>
                <a:ext uri="{FF2B5EF4-FFF2-40B4-BE49-F238E27FC236}">
                  <a16:creationId xmlns:a16="http://schemas.microsoft.com/office/drawing/2014/main" id="{AE71AAE0-83C9-45E4-BA21-097F4788961F}"/>
                </a:ext>
              </a:extLst>
            </p:cNvPr>
            <p:cNvSpPr/>
            <p:nvPr/>
          </p:nvSpPr>
          <p:spPr>
            <a:xfrm>
              <a:off x="4213521" y="3398464"/>
              <a:ext cx="1096058" cy="631866"/>
            </a:xfrm>
            <a:custGeom>
              <a:avLst/>
              <a:gdLst/>
              <a:ahLst/>
              <a:cxnLst/>
              <a:rect l="l" t="t" r="r" b="b"/>
              <a:pathLst>
                <a:path w="1096058" h="631866" extrusionOk="0">
                  <a:moveTo>
                    <a:pt x="581029" y="616328"/>
                  </a:moveTo>
                  <a:lnTo>
                    <a:pt x="26975" y="296853"/>
                  </a:lnTo>
                  <a:cubicBezTo>
                    <a:pt x="-13002" y="273849"/>
                    <a:pt x="-7957" y="233547"/>
                    <a:pt x="38206" y="207027"/>
                  </a:cubicBezTo>
                  <a:lnTo>
                    <a:pt x="397423" y="0"/>
                  </a:lnTo>
                  <a:lnTo>
                    <a:pt x="1096059" y="402837"/>
                  </a:lnTo>
                  <a:lnTo>
                    <a:pt x="737128" y="609864"/>
                  </a:lnTo>
                  <a:cubicBezTo>
                    <a:pt x="690774" y="636479"/>
                    <a:pt x="621005" y="639331"/>
                    <a:pt x="581029" y="616328"/>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 name="Google Shape;2231;p37">
              <a:extLst>
                <a:ext uri="{FF2B5EF4-FFF2-40B4-BE49-F238E27FC236}">
                  <a16:creationId xmlns:a16="http://schemas.microsoft.com/office/drawing/2014/main" id="{C05E0862-6186-4814-A2D1-AF3035C20856}"/>
                </a:ext>
              </a:extLst>
            </p:cNvPr>
            <p:cNvSpPr/>
            <p:nvPr/>
          </p:nvSpPr>
          <p:spPr>
            <a:xfrm>
              <a:off x="5277122" y="3780200"/>
              <a:ext cx="32266" cy="21196"/>
            </a:xfrm>
            <a:custGeom>
              <a:avLst/>
              <a:gdLst/>
              <a:ahLst/>
              <a:cxnLst/>
              <a:rect l="l" t="t" r="r" b="b"/>
              <a:pathLst>
                <a:path w="32266" h="21196" extrusionOk="0">
                  <a:moveTo>
                    <a:pt x="32267" y="21197"/>
                  </a:moveTo>
                  <a:lnTo>
                    <a:pt x="32267" y="0"/>
                  </a:lnTo>
                  <a:lnTo>
                    <a:pt x="0" y="18630"/>
                  </a:lnTo>
                  <a:lnTo>
                    <a:pt x="32267" y="2119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 name="Google Shape;2232;p37">
              <a:extLst>
                <a:ext uri="{FF2B5EF4-FFF2-40B4-BE49-F238E27FC236}">
                  <a16:creationId xmlns:a16="http://schemas.microsoft.com/office/drawing/2014/main" id="{3ED2F9D0-A013-4702-801F-861CBA5BDDB1}"/>
                </a:ext>
              </a:extLst>
            </p:cNvPr>
            <p:cNvSpPr/>
            <p:nvPr/>
          </p:nvSpPr>
          <p:spPr>
            <a:xfrm>
              <a:off x="4213559" y="3635813"/>
              <a:ext cx="33123" cy="21387"/>
            </a:xfrm>
            <a:custGeom>
              <a:avLst/>
              <a:gdLst/>
              <a:ahLst/>
              <a:cxnLst/>
              <a:rect l="l" t="t" r="r" b="b"/>
              <a:pathLst>
                <a:path w="33123" h="21387" extrusionOk="0">
                  <a:moveTo>
                    <a:pt x="0" y="21387"/>
                  </a:moveTo>
                  <a:lnTo>
                    <a:pt x="0" y="0"/>
                  </a:lnTo>
                  <a:lnTo>
                    <a:pt x="33123" y="13688"/>
                  </a:lnTo>
                  <a:lnTo>
                    <a:pt x="0" y="2138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 name="Google Shape;2233;p37">
              <a:extLst>
                <a:ext uri="{FF2B5EF4-FFF2-40B4-BE49-F238E27FC236}">
                  <a16:creationId xmlns:a16="http://schemas.microsoft.com/office/drawing/2014/main" id="{D31C68C5-E9D8-4028-9664-6E0D60035F5C}"/>
                </a:ext>
              </a:extLst>
            </p:cNvPr>
            <p:cNvSpPr/>
            <p:nvPr/>
          </p:nvSpPr>
          <p:spPr>
            <a:xfrm>
              <a:off x="4213521" y="3377363"/>
              <a:ext cx="1096058" cy="631809"/>
            </a:xfrm>
            <a:custGeom>
              <a:avLst/>
              <a:gdLst/>
              <a:ahLst/>
              <a:cxnLst/>
              <a:rect l="l" t="t" r="r" b="b"/>
              <a:pathLst>
                <a:path w="1096058" h="631809" extrusionOk="0">
                  <a:moveTo>
                    <a:pt x="581029" y="616232"/>
                  </a:moveTo>
                  <a:lnTo>
                    <a:pt x="26975" y="296853"/>
                  </a:lnTo>
                  <a:cubicBezTo>
                    <a:pt x="-13002" y="273754"/>
                    <a:pt x="-7957" y="233547"/>
                    <a:pt x="38206" y="206932"/>
                  </a:cubicBezTo>
                  <a:lnTo>
                    <a:pt x="397423" y="0"/>
                  </a:lnTo>
                  <a:lnTo>
                    <a:pt x="1096059" y="402837"/>
                  </a:lnTo>
                  <a:lnTo>
                    <a:pt x="737128" y="609769"/>
                  </a:lnTo>
                  <a:cubicBezTo>
                    <a:pt x="690774" y="636384"/>
                    <a:pt x="621005" y="639331"/>
                    <a:pt x="581029" y="616232"/>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 name="Google Shape;2234;p37">
              <a:extLst>
                <a:ext uri="{FF2B5EF4-FFF2-40B4-BE49-F238E27FC236}">
                  <a16:creationId xmlns:a16="http://schemas.microsoft.com/office/drawing/2014/main" id="{1B504400-EC2A-4098-9ED9-79BEE5A57A3D}"/>
                </a:ext>
              </a:extLst>
            </p:cNvPr>
            <p:cNvSpPr/>
            <p:nvPr/>
          </p:nvSpPr>
          <p:spPr>
            <a:xfrm>
              <a:off x="4526041" y="3091821"/>
              <a:ext cx="783348" cy="688378"/>
            </a:xfrm>
            <a:custGeom>
              <a:avLst/>
              <a:gdLst/>
              <a:ahLst/>
              <a:cxnLst/>
              <a:rect l="l" t="t" r="r" b="b"/>
              <a:pathLst>
                <a:path w="783348" h="688378" extrusionOk="0">
                  <a:moveTo>
                    <a:pt x="86521" y="286492"/>
                  </a:moveTo>
                  <a:lnTo>
                    <a:pt x="0" y="0"/>
                  </a:lnTo>
                  <a:lnTo>
                    <a:pt x="706346" y="404548"/>
                  </a:lnTo>
                  <a:lnTo>
                    <a:pt x="783348" y="688378"/>
                  </a:lnTo>
                  <a:lnTo>
                    <a:pt x="86521" y="286492"/>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 name="Google Shape;2235;p37">
              <a:extLst>
                <a:ext uri="{FF2B5EF4-FFF2-40B4-BE49-F238E27FC236}">
                  <a16:creationId xmlns:a16="http://schemas.microsoft.com/office/drawing/2014/main" id="{641142F2-1E02-41DC-8DF9-B784EF12D03C}"/>
                </a:ext>
              </a:extLst>
            </p:cNvPr>
            <p:cNvSpPr/>
            <p:nvPr/>
          </p:nvSpPr>
          <p:spPr>
            <a:xfrm>
              <a:off x="5278931" y="3755961"/>
              <a:ext cx="30363" cy="36025"/>
            </a:xfrm>
            <a:custGeom>
              <a:avLst/>
              <a:gdLst/>
              <a:ahLst/>
              <a:cxnLst/>
              <a:rect l="l" t="t" r="r" b="b"/>
              <a:pathLst>
                <a:path w="30363" h="36025" extrusionOk="0">
                  <a:moveTo>
                    <a:pt x="9899" y="36025"/>
                  </a:moveTo>
                  <a:lnTo>
                    <a:pt x="30363" y="24239"/>
                  </a:lnTo>
                  <a:lnTo>
                    <a:pt x="0" y="0"/>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 name="Google Shape;2236;p37">
              <a:extLst>
                <a:ext uri="{FF2B5EF4-FFF2-40B4-BE49-F238E27FC236}">
                  <a16:creationId xmlns:a16="http://schemas.microsoft.com/office/drawing/2014/main" id="{DF9DB020-EA80-4D85-87C4-ED86C0648724}"/>
                </a:ext>
              </a:extLst>
            </p:cNvPr>
            <p:cNvSpPr/>
            <p:nvPr/>
          </p:nvSpPr>
          <p:spPr>
            <a:xfrm>
              <a:off x="4503768" y="3102562"/>
              <a:ext cx="785061" cy="689423"/>
            </a:xfrm>
            <a:custGeom>
              <a:avLst/>
              <a:gdLst/>
              <a:ahLst/>
              <a:cxnLst/>
              <a:rect l="l" t="t" r="r" b="b"/>
              <a:pathLst>
                <a:path w="785061" h="689423" extrusionOk="0">
                  <a:moveTo>
                    <a:pt x="86425" y="286492"/>
                  </a:moveTo>
                  <a:lnTo>
                    <a:pt x="0" y="0"/>
                  </a:lnTo>
                  <a:lnTo>
                    <a:pt x="706346" y="404643"/>
                  </a:lnTo>
                  <a:lnTo>
                    <a:pt x="785061" y="689424"/>
                  </a:lnTo>
                  <a:lnTo>
                    <a:pt x="86425" y="28649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 name="Google Shape;2237;p37">
              <a:extLst>
                <a:ext uri="{FF2B5EF4-FFF2-40B4-BE49-F238E27FC236}">
                  <a16:creationId xmlns:a16="http://schemas.microsoft.com/office/drawing/2014/main" id="{EB09B970-925C-4EA3-9C7D-C18C269245BB}"/>
                </a:ext>
              </a:extLst>
            </p:cNvPr>
            <p:cNvSpPr/>
            <p:nvPr/>
          </p:nvSpPr>
          <p:spPr>
            <a:xfrm>
              <a:off x="3580122" y="393272"/>
              <a:ext cx="2872593" cy="3889928"/>
            </a:xfrm>
            <a:custGeom>
              <a:avLst/>
              <a:gdLst/>
              <a:ahLst/>
              <a:cxnLst/>
              <a:rect l="l" t="t" r="r" b="b"/>
              <a:pathLst>
                <a:path w="2872593" h="3889928" extrusionOk="0">
                  <a:moveTo>
                    <a:pt x="2803111" y="3881586"/>
                  </a:moveTo>
                  <a:lnTo>
                    <a:pt x="69483" y="2305217"/>
                  </a:lnTo>
                  <a:cubicBezTo>
                    <a:pt x="31410" y="2283165"/>
                    <a:pt x="0" y="2223756"/>
                    <a:pt x="0" y="2172713"/>
                  </a:cubicBezTo>
                  <a:lnTo>
                    <a:pt x="0" y="60716"/>
                  </a:lnTo>
                  <a:cubicBezTo>
                    <a:pt x="0" y="9673"/>
                    <a:pt x="31125" y="-13806"/>
                    <a:pt x="69483" y="8342"/>
                  </a:cubicBezTo>
                  <a:lnTo>
                    <a:pt x="2803111" y="1584711"/>
                  </a:lnTo>
                  <a:cubicBezTo>
                    <a:pt x="2841183" y="1606763"/>
                    <a:pt x="2872593" y="1666077"/>
                    <a:pt x="2872593" y="1717121"/>
                  </a:cubicBezTo>
                  <a:lnTo>
                    <a:pt x="2872593" y="3829212"/>
                  </a:lnTo>
                  <a:cubicBezTo>
                    <a:pt x="2872593" y="3880256"/>
                    <a:pt x="2841469" y="3903734"/>
                    <a:pt x="2803111" y="3881586"/>
                  </a:cubicBez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 name="Google Shape;2238;p37">
              <a:extLst>
                <a:ext uri="{FF2B5EF4-FFF2-40B4-BE49-F238E27FC236}">
                  <a16:creationId xmlns:a16="http://schemas.microsoft.com/office/drawing/2014/main" id="{22549DB2-5BE4-4BEA-BBB0-4A2C2D0FC2A3}"/>
                </a:ext>
              </a:extLst>
            </p:cNvPr>
            <p:cNvSpPr/>
            <p:nvPr/>
          </p:nvSpPr>
          <p:spPr>
            <a:xfrm>
              <a:off x="6397319" y="4189501"/>
              <a:ext cx="30267" cy="107125"/>
            </a:xfrm>
            <a:custGeom>
              <a:avLst/>
              <a:gdLst/>
              <a:ahLst/>
              <a:cxnLst/>
              <a:rect l="l" t="t" r="r" b="b"/>
              <a:pathLst>
                <a:path w="30267" h="107125" extrusionOk="0">
                  <a:moveTo>
                    <a:pt x="0" y="107125"/>
                  </a:moveTo>
                  <a:lnTo>
                    <a:pt x="30268" y="89731"/>
                  </a:lnTo>
                  <a:lnTo>
                    <a:pt x="17228" y="0"/>
                  </a:lnTo>
                  <a:lnTo>
                    <a:pt x="0" y="107125"/>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 name="Google Shape;2239;p37">
              <a:extLst>
                <a:ext uri="{FF2B5EF4-FFF2-40B4-BE49-F238E27FC236}">
                  <a16:creationId xmlns:a16="http://schemas.microsoft.com/office/drawing/2014/main" id="{2249A9C8-4B38-4FB1-BCBE-037280EB0277}"/>
                </a:ext>
              </a:extLst>
            </p:cNvPr>
            <p:cNvSpPr/>
            <p:nvPr/>
          </p:nvSpPr>
          <p:spPr>
            <a:xfrm>
              <a:off x="3574887" y="397432"/>
              <a:ext cx="72623" cy="31086"/>
            </a:xfrm>
            <a:custGeom>
              <a:avLst/>
              <a:gdLst/>
              <a:ahLst/>
              <a:cxnLst/>
              <a:rect l="l" t="t" r="r" b="b"/>
              <a:pathLst>
                <a:path w="72623" h="31086" extrusionOk="0">
                  <a:moveTo>
                    <a:pt x="0" y="17110"/>
                  </a:moveTo>
                  <a:lnTo>
                    <a:pt x="29792" y="0"/>
                  </a:lnTo>
                  <a:lnTo>
                    <a:pt x="72624" y="24334"/>
                  </a:lnTo>
                  <a:cubicBezTo>
                    <a:pt x="72624" y="24334"/>
                    <a:pt x="27032" y="31273"/>
                    <a:pt x="25890" y="31083"/>
                  </a:cubicBezTo>
                  <a:cubicBezTo>
                    <a:pt x="24747" y="30892"/>
                    <a:pt x="0" y="17110"/>
                    <a:pt x="0" y="1711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 name="Google Shape;2240;p37">
              <a:extLst>
                <a:ext uri="{FF2B5EF4-FFF2-40B4-BE49-F238E27FC236}">
                  <a16:creationId xmlns:a16="http://schemas.microsoft.com/office/drawing/2014/main" id="{F71DFC38-72CE-4F37-95CC-13E8B824607F}"/>
                </a:ext>
              </a:extLst>
            </p:cNvPr>
            <p:cNvSpPr/>
            <p:nvPr/>
          </p:nvSpPr>
          <p:spPr>
            <a:xfrm>
              <a:off x="3554709" y="407720"/>
              <a:ext cx="2872878" cy="3889928"/>
            </a:xfrm>
            <a:custGeom>
              <a:avLst/>
              <a:gdLst/>
              <a:ahLst/>
              <a:cxnLst/>
              <a:rect l="l" t="t" r="r" b="b"/>
              <a:pathLst>
                <a:path w="2872878" h="3889928" extrusionOk="0">
                  <a:moveTo>
                    <a:pt x="2803491" y="3881587"/>
                  </a:moveTo>
                  <a:lnTo>
                    <a:pt x="69388" y="2304837"/>
                  </a:lnTo>
                  <a:cubicBezTo>
                    <a:pt x="31315" y="2282785"/>
                    <a:pt x="0" y="2223471"/>
                    <a:pt x="0" y="2172332"/>
                  </a:cubicBezTo>
                  <a:lnTo>
                    <a:pt x="0" y="60716"/>
                  </a:lnTo>
                  <a:cubicBezTo>
                    <a:pt x="0" y="9673"/>
                    <a:pt x="31125" y="-13806"/>
                    <a:pt x="69388" y="8342"/>
                  </a:cubicBezTo>
                  <a:lnTo>
                    <a:pt x="2803491" y="1584711"/>
                  </a:lnTo>
                  <a:cubicBezTo>
                    <a:pt x="2841564" y="1606763"/>
                    <a:pt x="2872879" y="1666077"/>
                    <a:pt x="2872879" y="1717216"/>
                  </a:cubicBezTo>
                  <a:lnTo>
                    <a:pt x="2872879" y="3829212"/>
                  </a:lnTo>
                  <a:cubicBezTo>
                    <a:pt x="2872879" y="3880256"/>
                    <a:pt x="2841850" y="3903734"/>
                    <a:pt x="2803491" y="3881587"/>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 name="Google Shape;2241;p37">
              <a:extLst>
                <a:ext uri="{FF2B5EF4-FFF2-40B4-BE49-F238E27FC236}">
                  <a16:creationId xmlns:a16="http://schemas.microsoft.com/office/drawing/2014/main" id="{9B594F3B-0286-4212-8D14-022F18166D49}"/>
                </a:ext>
              </a:extLst>
            </p:cNvPr>
            <p:cNvSpPr/>
            <p:nvPr/>
          </p:nvSpPr>
          <p:spPr>
            <a:xfrm>
              <a:off x="3549854" y="410477"/>
              <a:ext cx="2872973" cy="3889886"/>
            </a:xfrm>
            <a:custGeom>
              <a:avLst/>
              <a:gdLst/>
              <a:ahLst/>
              <a:cxnLst/>
              <a:rect l="l" t="t" r="r" b="b"/>
              <a:pathLst>
                <a:path w="2872973" h="3889886" extrusionOk="0">
                  <a:moveTo>
                    <a:pt x="2803491" y="3881587"/>
                  </a:moveTo>
                  <a:lnTo>
                    <a:pt x="69483" y="2305217"/>
                  </a:lnTo>
                  <a:cubicBezTo>
                    <a:pt x="31410" y="2283070"/>
                    <a:pt x="0" y="2223756"/>
                    <a:pt x="0" y="2172713"/>
                  </a:cubicBezTo>
                  <a:lnTo>
                    <a:pt x="0" y="60716"/>
                  </a:lnTo>
                  <a:cubicBezTo>
                    <a:pt x="0" y="9673"/>
                    <a:pt x="31124" y="-13806"/>
                    <a:pt x="69483" y="8342"/>
                  </a:cubicBezTo>
                  <a:lnTo>
                    <a:pt x="2803491" y="1584711"/>
                  </a:lnTo>
                  <a:cubicBezTo>
                    <a:pt x="2841564" y="1606764"/>
                    <a:pt x="2872974" y="1666077"/>
                    <a:pt x="2872974" y="1717121"/>
                  </a:cubicBezTo>
                  <a:lnTo>
                    <a:pt x="2872974" y="3829212"/>
                  </a:lnTo>
                  <a:cubicBezTo>
                    <a:pt x="2872974" y="3879971"/>
                    <a:pt x="2841849" y="3903734"/>
                    <a:pt x="2803491" y="3881587"/>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 name="Google Shape;2242;p37">
              <a:extLst>
                <a:ext uri="{FF2B5EF4-FFF2-40B4-BE49-F238E27FC236}">
                  <a16:creationId xmlns:a16="http://schemas.microsoft.com/office/drawing/2014/main" id="{44087B5E-57B8-4CF5-BC31-55E7F51A0D25}"/>
                </a:ext>
              </a:extLst>
            </p:cNvPr>
            <p:cNvSpPr/>
            <p:nvPr/>
          </p:nvSpPr>
          <p:spPr>
            <a:xfrm>
              <a:off x="3584596" y="456003"/>
              <a:ext cx="2802063" cy="3707642"/>
            </a:xfrm>
            <a:custGeom>
              <a:avLst/>
              <a:gdLst/>
              <a:ahLst/>
              <a:cxnLst/>
              <a:rect l="l" t="t" r="r" b="b"/>
              <a:pathLst>
                <a:path w="2802063" h="3707642" extrusionOk="0">
                  <a:moveTo>
                    <a:pt x="2800636" y="3707643"/>
                  </a:moveTo>
                  <a:lnTo>
                    <a:pt x="0" y="2092872"/>
                  </a:lnTo>
                  <a:lnTo>
                    <a:pt x="1428" y="23650"/>
                  </a:lnTo>
                  <a:cubicBezTo>
                    <a:pt x="1428" y="2453"/>
                    <a:pt x="16371" y="-6102"/>
                    <a:pt x="34742" y="4639"/>
                  </a:cubicBezTo>
                  <a:lnTo>
                    <a:pt x="2768750" y="1580818"/>
                  </a:lnTo>
                  <a:cubicBezTo>
                    <a:pt x="2788395" y="1593631"/>
                    <a:pt x="2800769" y="1615018"/>
                    <a:pt x="2802063" y="163842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 name="Google Shape;2243;p37">
              <a:extLst>
                <a:ext uri="{FF2B5EF4-FFF2-40B4-BE49-F238E27FC236}">
                  <a16:creationId xmlns:a16="http://schemas.microsoft.com/office/drawing/2014/main" id="{6011BFF6-8F6D-4AB4-AD08-6BD3A5D1F1BD}"/>
                </a:ext>
              </a:extLst>
            </p:cNvPr>
            <p:cNvSpPr/>
            <p:nvPr/>
          </p:nvSpPr>
          <p:spPr>
            <a:xfrm>
              <a:off x="3711283" y="669187"/>
              <a:ext cx="283071" cy="477189"/>
            </a:xfrm>
            <a:custGeom>
              <a:avLst/>
              <a:gdLst/>
              <a:ahLst/>
              <a:cxnLst/>
              <a:rect l="l" t="t" r="r" b="b"/>
              <a:pathLst>
                <a:path w="283071" h="477189" extrusionOk="0">
                  <a:moveTo>
                    <a:pt x="268604" y="475462"/>
                  </a:moveTo>
                  <a:lnTo>
                    <a:pt x="14468" y="328699"/>
                  </a:lnTo>
                  <a:cubicBezTo>
                    <a:pt x="5540" y="322277"/>
                    <a:pt x="181" y="312023"/>
                    <a:pt x="0" y="301038"/>
                  </a:cubicBezTo>
                  <a:lnTo>
                    <a:pt x="0" y="12646"/>
                  </a:lnTo>
                  <a:cubicBezTo>
                    <a:pt x="0" y="2000"/>
                    <a:pt x="6472" y="-2848"/>
                    <a:pt x="14468" y="1715"/>
                  </a:cubicBezTo>
                  <a:lnTo>
                    <a:pt x="268604" y="148572"/>
                  </a:lnTo>
                  <a:cubicBezTo>
                    <a:pt x="277551" y="154933"/>
                    <a:pt x="282919" y="165172"/>
                    <a:pt x="283071" y="176138"/>
                  </a:cubicBezTo>
                  <a:lnTo>
                    <a:pt x="283071" y="464531"/>
                  </a:lnTo>
                  <a:cubicBezTo>
                    <a:pt x="283071" y="474986"/>
                    <a:pt x="276599" y="480119"/>
                    <a:pt x="268604" y="47546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 name="Google Shape;2244;p37">
              <a:extLst>
                <a:ext uri="{FF2B5EF4-FFF2-40B4-BE49-F238E27FC236}">
                  <a16:creationId xmlns:a16="http://schemas.microsoft.com/office/drawing/2014/main" id="{9D09B4B7-3B0D-416C-BBF7-055C5134D8C8}"/>
                </a:ext>
              </a:extLst>
            </p:cNvPr>
            <p:cNvSpPr/>
            <p:nvPr/>
          </p:nvSpPr>
          <p:spPr>
            <a:xfrm>
              <a:off x="4063456" y="872696"/>
              <a:ext cx="283832" cy="477419"/>
            </a:xfrm>
            <a:custGeom>
              <a:avLst/>
              <a:gdLst/>
              <a:ahLst/>
              <a:cxnLst/>
              <a:rect l="l" t="t" r="r" b="b"/>
              <a:pathLst>
                <a:path w="283832" h="477419" extrusionOk="0">
                  <a:moveTo>
                    <a:pt x="269365" y="475462"/>
                  </a:moveTo>
                  <a:lnTo>
                    <a:pt x="14468" y="328509"/>
                  </a:lnTo>
                  <a:cubicBezTo>
                    <a:pt x="5540" y="322087"/>
                    <a:pt x="181" y="311833"/>
                    <a:pt x="0" y="300848"/>
                  </a:cubicBezTo>
                  <a:lnTo>
                    <a:pt x="0" y="12646"/>
                  </a:lnTo>
                  <a:cubicBezTo>
                    <a:pt x="0" y="2000"/>
                    <a:pt x="6472" y="-2848"/>
                    <a:pt x="14468" y="1715"/>
                  </a:cubicBezTo>
                  <a:lnTo>
                    <a:pt x="269080" y="148572"/>
                  </a:lnTo>
                  <a:cubicBezTo>
                    <a:pt x="278217" y="154931"/>
                    <a:pt x="283709" y="165305"/>
                    <a:pt x="283833" y="176423"/>
                  </a:cubicBezTo>
                  <a:lnTo>
                    <a:pt x="283833" y="464531"/>
                  </a:lnTo>
                  <a:cubicBezTo>
                    <a:pt x="283833" y="475177"/>
                    <a:pt x="277360" y="480595"/>
                    <a:pt x="269365" y="47546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 name="Google Shape;2245;p37">
              <a:extLst>
                <a:ext uri="{FF2B5EF4-FFF2-40B4-BE49-F238E27FC236}">
                  <a16:creationId xmlns:a16="http://schemas.microsoft.com/office/drawing/2014/main" id="{4A44ED63-358F-4A0D-B0E8-C159D7CB8204}"/>
                </a:ext>
              </a:extLst>
            </p:cNvPr>
            <p:cNvSpPr/>
            <p:nvPr/>
          </p:nvSpPr>
          <p:spPr>
            <a:xfrm>
              <a:off x="4408015" y="1071223"/>
              <a:ext cx="284023" cy="477216"/>
            </a:xfrm>
            <a:custGeom>
              <a:avLst/>
              <a:gdLst/>
              <a:ahLst/>
              <a:cxnLst/>
              <a:rect l="l" t="t" r="r" b="b"/>
              <a:pathLst>
                <a:path w="284023" h="477216" extrusionOk="0">
                  <a:moveTo>
                    <a:pt x="269556" y="475502"/>
                  </a:moveTo>
                  <a:lnTo>
                    <a:pt x="14468" y="328644"/>
                  </a:lnTo>
                  <a:cubicBezTo>
                    <a:pt x="5521" y="322285"/>
                    <a:pt x="152" y="312048"/>
                    <a:pt x="0" y="301079"/>
                  </a:cubicBezTo>
                  <a:lnTo>
                    <a:pt x="0" y="12686"/>
                  </a:lnTo>
                  <a:cubicBezTo>
                    <a:pt x="0" y="2040"/>
                    <a:pt x="6472" y="-2903"/>
                    <a:pt x="14468" y="1755"/>
                  </a:cubicBezTo>
                  <a:lnTo>
                    <a:pt x="269556" y="148993"/>
                  </a:lnTo>
                  <a:cubicBezTo>
                    <a:pt x="278503" y="155354"/>
                    <a:pt x="283871" y="165592"/>
                    <a:pt x="284023" y="176559"/>
                  </a:cubicBezTo>
                  <a:lnTo>
                    <a:pt x="284023" y="464571"/>
                  </a:lnTo>
                  <a:cubicBezTo>
                    <a:pt x="283547" y="475217"/>
                    <a:pt x="277075" y="480065"/>
                    <a:pt x="269556" y="47550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 name="Google Shape;2246;p37">
              <a:extLst>
                <a:ext uri="{FF2B5EF4-FFF2-40B4-BE49-F238E27FC236}">
                  <a16:creationId xmlns:a16="http://schemas.microsoft.com/office/drawing/2014/main" id="{C4BDA210-EDCB-459F-8FD5-0996586F9C51}"/>
                </a:ext>
              </a:extLst>
            </p:cNvPr>
            <p:cNvSpPr/>
            <p:nvPr/>
          </p:nvSpPr>
          <p:spPr>
            <a:xfrm>
              <a:off x="3711283" y="1076206"/>
              <a:ext cx="283071" cy="477216"/>
            </a:xfrm>
            <a:custGeom>
              <a:avLst/>
              <a:gdLst/>
              <a:ahLst/>
              <a:cxnLst/>
              <a:rect l="l" t="t" r="r" b="b"/>
              <a:pathLst>
                <a:path w="283071" h="477216" extrusionOk="0">
                  <a:moveTo>
                    <a:pt x="268604" y="475462"/>
                  </a:moveTo>
                  <a:lnTo>
                    <a:pt x="14468" y="328699"/>
                  </a:lnTo>
                  <a:cubicBezTo>
                    <a:pt x="5540" y="322273"/>
                    <a:pt x="181" y="312027"/>
                    <a:pt x="0" y="301038"/>
                  </a:cubicBezTo>
                  <a:lnTo>
                    <a:pt x="0" y="12646"/>
                  </a:lnTo>
                  <a:cubicBezTo>
                    <a:pt x="0" y="2000"/>
                    <a:pt x="6472" y="-2848"/>
                    <a:pt x="14468" y="1715"/>
                  </a:cubicBezTo>
                  <a:lnTo>
                    <a:pt x="268604" y="148477"/>
                  </a:lnTo>
                  <a:cubicBezTo>
                    <a:pt x="277532" y="154899"/>
                    <a:pt x="282891" y="165154"/>
                    <a:pt x="283071" y="176138"/>
                  </a:cubicBezTo>
                  <a:lnTo>
                    <a:pt x="283071" y="464531"/>
                  </a:lnTo>
                  <a:cubicBezTo>
                    <a:pt x="283071" y="475177"/>
                    <a:pt x="276599" y="480119"/>
                    <a:pt x="268604" y="47546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 name="Google Shape;2247;p37">
              <a:extLst>
                <a:ext uri="{FF2B5EF4-FFF2-40B4-BE49-F238E27FC236}">
                  <a16:creationId xmlns:a16="http://schemas.microsoft.com/office/drawing/2014/main" id="{9B1AE65A-3A19-4E11-B177-AD10889D8C32}"/>
                </a:ext>
              </a:extLst>
            </p:cNvPr>
            <p:cNvSpPr/>
            <p:nvPr/>
          </p:nvSpPr>
          <p:spPr>
            <a:xfrm>
              <a:off x="4063456" y="1279716"/>
              <a:ext cx="283556" cy="477216"/>
            </a:xfrm>
            <a:custGeom>
              <a:avLst/>
              <a:gdLst/>
              <a:ahLst/>
              <a:cxnLst/>
              <a:rect l="l" t="t" r="r" b="b"/>
              <a:pathLst>
                <a:path w="283556" h="477216" extrusionOk="0">
                  <a:moveTo>
                    <a:pt x="269365" y="475462"/>
                  </a:moveTo>
                  <a:lnTo>
                    <a:pt x="14468" y="328699"/>
                  </a:lnTo>
                  <a:cubicBezTo>
                    <a:pt x="5540" y="322273"/>
                    <a:pt x="181" y="312027"/>
                    <a:pt x="0" y="301038"/>
                  </a:cubicBezTo>
                  <a:lnTo>
                    <a:pt x="0" y="12646"/>
                  </a:lnTo>
                  <a:cubicBezTo>
                    <a:pt x="0" y="2000"/>
                    <a:pt x="6472" y="-2848"/>
                    <a:pt x="14468" y="1715"/>
                  </a:cubicBezTo>
                  <a:lnTo>
                    <a:pt x="269080" y="148477"/>
                  </a:lnTo>
                  <a:cubicBezTo>
                    <a:pt x="278008" y="154903"/>
                    <a:pt x="283366" y="165150"/>
                    <a:pt x="283547" y="176138"/>
                  </a:cubicBezTo>
                  <a:lnTo>
                    <a:pt x="283547" y="464531"/>
                  </a:lnTo>
                  <a:cubicBezTo>
                    <a:pt x="283833" y="475177"/>
                    <a:pt x="277360" y="480119"/>
                    <a:pt x="269365" y="47546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 name="Google Shape;2248;p37">
              <a:extLst>
                <a:ext uri="{FF2B5EF4-FFF2-40B4-BE49-F238E27FC236}">
                  <a16:creationId xmlns:a16="http://schemas.microsoft.com/office/drawing/2014/main" id="{00007BDB-85BE-4784-8CDF-8254BFD2CC09}"/>
                </a:ext>
              </a:extLst>
            </p:cNvPr>
            <p:cNvSpPr/>
            <p:nvPr/>
          </p:nvSpPr>
          <p:spPr>
            <a:xfrm>
              <a:off x="4098484" y="1260570"/>
              <a:ext cx="283570" cy="477216"/>
            </a:xfrm>
            <a:custGeom>
              <a:avLst/>
              <a:gdLst/>
              <a:ahLst/>
              <a:cxnLst/>
              <a:rect l="l" t="t" r="r" b="b"/>
              <a:pathLst>
                <a:path w="283570" h="477216" extrusionOk="0">
                  <a:moveTo>
                    <a:pt x="269079" y="475502"/>
                  </a:moveTo>
                  <a:lnTo>
                    <a:pt x="14468" y="328644"/>
                  </a:lnTo>
                  <a:cubicBezTo>
                    <a:pt x="5521" y="322285"/>
                    <a:pt x="152" y="312048"/>
                    <a:pt x="0" y="301079"/>
                  </a:cubicBezTo>
                  <a:lnTo>
                    <a:pt x="0" y="12686"/>
                  </a:lnTo>
                  <a:cubicBezTo>
                    <a:pt x="0" y="2040"/>
                    <a:pt x="6472" y="-2903"/>
                    <a:pt x="14468" y="1755"/>
                  </a:cubicBezTo>
                  <a:lnTo>
                    <a:pt x="269079" y="148518"/>
                  </a:lnTo>
                  <a:cubicBezTo>
                    <a:pt x="278008" y="154943"/>
                    <a:pt x="283366" y="165190"/>
                    <a:pt x="283547" y="176178"/>
                  </a:cubicBezTo>
                  <a:lnTo>
                    <a:pt x="283547" y="464571"/>
                  </a:lnTo>
                  <a:cubicBezTo>
                    <a:pt x="284023" y="475217"/>
                    <a:pt x="277075" y="480065"/>
                    <a:pt x="269079" y="47550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 name="Google Shape;2249;p37">
              <a:extLst>
                <a:ext uri="{FF2B5EF4-FFF2-40B4-BE49-F238E27FC236}">
                  <a16:creationId xmlns:a16="http://schemas.microsoft.com/office/drawing/2014/main" id="{DF26B6EB-423A-440A-91CE-A86410BACE66}"/>
                </a:ext>
              </a:extLst>
            </p:cNvPr>
            <p:cNvSpPr/>
            <p:nvPr/>
          </p:nvSpPr>
          <p:spPr>
            <a:xfrm>
              <a:off x="4408015" y="1478241"/>
              <a:ext cx="284023" cy="477161"/>
            </a:xfrm>
            <a:custGeom>
              <a:avLst/>
              <a:gdLst/>
              <a:ahLst/>
              <a:cxnLst/>
              <a:rect l="l" t="t" r="r" b="b"/>
              <a:pathLst>
                <a:path w="284023" h="477161" extrusionOk="0">
                  <a:moveTo>
                    <a:pt x="269556" y="475409"/>
                  </a:moveTo>
                  <a:lnTo>
                    <a:pt x="14468" y="328646"/>
                  </a:lnTo>
                  <a:cubicBezTo>
                    <a:pt x="5521" y="322287"/>
                    <a:pt x="152" y="312050"/>
                    <a:pt x="0" y="301080"/>
                  </a:cubicBezTo>
                  <a:lnTo>
                    <a:pt x="0" y="12593"/>
                  </a:lnTo>
                  <a:cubicBezTo>
                    <a:pt x="0" y="2042"/>
                    <a:pt x="6472" y="-2901"/>
                    <a:pt x="14468" y="1757"/>
                  </a:cubicBezTo>
                  <a:lnTo>
                    <a:pt x="269556" y="148519"/>
                  </a:lnTo>
                  <a:cubicBezTo>
                    <a:pt x="278503" y="154878"/>
                    <a:pt x="283871" y="165116"/>
                    <a:pt x="284023" y="176085"/>
                  </a:cubicBezTo>
                  <a:lnTo>
                    <a:pt x="284023" y="464382"/>
                  </a:lnTo>
                  <a:cubicBezTo>
                    <a:pt x="283547" y="475124"/>
                    <a:pt x="277075" y="480066"/>
                    <a:pt x="269556" y="47540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 name="Google Shape;2250;p37">
              <a:extLst>
                <a:ext uri="{FF2B5EF4-FFF2-40B4-BE49-F238E27FC236}">
                  <a16:creationId xmlns:a16="http://schemas.microsoft.com/office/drawing/2014/main" id="{5E05DC9C-172B-4A6F-B924-38F20E830EDC}"/>
                </a:ext>
              </a:extLst>
            </p:cNvPr>
            <p:cNvSpPr/>
            <p:nvPr/>
          </p:nvSpPr>
          <p:spPr>
            <a:xfrm>
              <a:off x="3711283" y="1491834"/>
              <a:ext cx="283071" cy="477165"/>
            </a:xfrm>
            <a:custGeom>
              <a:avLst/>
              <a:gdLst/>
              <a:ahLst/>
              <a:cxnLst/>
              <a:rect l="l" t="t" r="r" b="b"/>
              <a:pathLst>
                <a:path w="283071" h="477165" extrusionOk="0">
                  <a:moveTo>
                    <a:pt x="268604" y="475409"/>
                  </a:moveTo>
                  <a:lnTo>
                    <a:pt x="14468" y="328646"/>
                  </a:lnTo>
                  <a:cubicBezTo>
                    <a:pt x="5521" y="322287"/>
                    <a:pt x="152" y="312050"/>
                    <a:pt x="0" y="301080"/>
                  </a:cubicBezTo>
                  <a:lnTo>
                    <a:pt x="0" y="12593"/>
                  </a:lnTo>
                  <a:cubicBezTo>
                    <a:pt x="0" y="2042"/>
                    <a:pt x="6472" y="-2901"/>
                    <a:pt x="14468" y="1757"/>
                  </a:cubicBezTo>
                  <a:lnTo>
                    <a:pt x="268604" y="148519"/>
                  </a:lnTo>
                  <a:cubicBezTo>
                    <a:pt x="277551" y="154878"/>
                    <a:pt x="282919" y="165116"/>
                    <a:pt x="283071" y="176085"/>
                  </a:cubicBezTo>
                  <a:lnTo>
                    <a:pt x="283071" y="464573"/>
                  </a:lnTo>
                  <a:cubicBezTo>
                    <a:pt x="283071" y="475123"/>
                    <a:pt x="276599" y="480066"/>
                    <a:pt x="268604" y="47540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 name="Google Shape;2251;p37">
              <a:extLst>
                <a:ext uri="{FF2B5EF4-FFF2-40B4-BE49-F238E27FC236}">
                  <a16:creationId xmlns:a16="http://schemas.microsoft.com/office/drawing/2014/main" id="{ACFCB609-E68A-4834-BF48-F6A5BB598670}"/>
                </a:ext>
              </a:extLst>
            </p:cNvPr>
            <p:cNvSpPr/>
            <p:nvPr/>
          </p:nvSpPr>
          <p:spPr>
            <a:xfrm>
              <a:off x="3711283" y="1946286"/>
              <a:ext cx="980755" cy="657383"/>
            </a:xfrm>
            <a:custGeom>
              <a:avLst/>
              <a:gdLst/>
              <a:ahLst/>
              <a:cxnLst/>
              <a:rect l="l" t="t" r="r" b="b"/>
              <a:pathLst>
                <a:path w="980755" h="657383" extrusionOk="0">
                  <a:moveTo>
                    <a:pt x="966288" y="655629"/>
                  </a:moveTo>
                  <a:lnTo>
                    <a:pt x="14468" y="106884"/>
                  </a:lnTo>
                  <a:cubicBezTo>
                    <a:pt x="5540" y="100458"/>
                    <a:pt x="181" y="90212"/>
                    <a:pt x="0" y="79224"/>
                  </a:cubicBezTo>
                  <a:lnTo>
                    <a:pt x="0" y="12686"/>
                  </a:lnTo>
                  <a:cubicBezTo>
                    <a:pt x="0" y="2040"/>
                    <a:pt x="6472" y="-2903"/>
                    <a:pt x="14468" y="1755"/>
                  </a:cubicBezTo>
                  <a:lnTo>
                    <a:pt x="966288" y="550594"/>
                  </a:lnTo>
                  <a:cubicBezTo>
                    <a:pt x="975235" y="556954"/>
                    <a:pt x="980603" y="567191"/>
                    <a:pt x="980755" y="578160"/>
                  </a:cubicBezTo>
                  <a:lnTo>
                    <a:pt x="980755" y="644698"/>
                  </a:lnTo>
                  <a:cubicBezTo>
                    <a:pt x="980280" y="655344"/>
                    <a:pt x="973807" y="660286"/>
                    <a:pt x="966288" y="65562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 name="Google Shape;2252;p37">
              <a:extLst>
                <a:ext uri="{FF2B5EF4-FFF2-40B4-BE49-F238E27FC236}">
                  <a16:creationId xmlns:a16="http://schemas.microsoft.com/office/drawing/2014/main" id="{18F7CC50-7EEE-406F-AE98-034121231F0E}"/>
                </a:ext>
              </a:extLst>
            </p:cNvPr>
            <p:cNvSpPr/>
            <p:nvPr/>
          </p:nvSpPr>
          <p:spPr>
            <a:xfrm>
              <a:off x="3715090" y="2139055"/>
              <a:ext cx="732044" cy="480371"/>
            </a:xfrm>
            <a:custGeom>
              <a:avLst/>
              <a:gdLst/>
              <a:ahLst/>
              <a:cxnLst/>
              <a:rect l="l" t="t" r="r" b="b"/>
              <a:pathLst>
                <a:path w="732044" h="480371" extrusionOk="0">
                  <a:moveTo>
                    <a:pt x="717577" y="478449"/>
                  </a:moveTo>
                  <a:lnTo>
                    <a:pt x="14468" y="73425"/>
                  </a:lnTo>
                  <a:cubicBezTo>
                    <a:pt x="5521" y="67066"/>
                    <a:pt x="152" y="56829"/>
                    <a:pt x="0" y="45860"/>
                  </a:cubicBezTo>
                  <a:lnTo>
                    <a:pt x="0" y="12686"/>
                  </a:lnTo>
                  <a:cubicBezTo>
                    <a:pt x="0" y="2040"/>
                    <a:pt x="6472" y="-2903"/>
                    <a:pt x="14468" y="1755"/>
                  </a:cubicBezTo>
                  <a:lnTo>
                    <a:pt x="717577" y="407064"/>
                  </a:lnTo>
                  <a:cubicBezTo>
                    <a:pt x="726505" y="413489"/>
                    <a:pt x="731864" y="423736"/>
                    <a:pt x="732045" y="434724"/>
                  </a:cubicBezTo>
                  <a:lnTo>
                    <a:pt x="732045" y="467708"/>
                  </a:lnTo>
                  <a:cubicBezTo>
                    <a:pt x="732045" y="478449"/>
                    <a:pt x="725572" y="483392"/>
                    <a:pt x="717577" y="47844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 name="Google Shape;2253;p37">
              <a:extLst>
                <a:ext uri="{FF2B5EF4-FFF2-40B4-BE49-F238E27FC236}">
                  <a16:creationId xmlns:a16="http://schemas.microsoft.com/office/drawing/2014/main" id="{F4AE4275-69BC-4D4A-9DCC-F4552DDDABB1}"/>
                </a:ext>
              </a:extLst>
            </p:cNvPr>
            <p:cNvSpPr/>
            <p:nvPr/>
          </p:nvSpPr>
          <p:spPr>
            <a:xfrm>
              <a:off x="3715090" y="2264376"/>
              <a:ext cx="732044" cy="480312"/>
            </a:xfrm>
            <a:custGeom>
              <a:avLst/>
              <a:gdLst/>
              <a:ahLst/>
              <a:cxnLst/>
              <a:rect l="l" t="t" r="r" b="b"/>
              <a:pathLst>
                <a:path w="732044" h="480312" extrusionOk="0">
                  <a:moveTo>
                    <a:pt x="717577" y="478598"/>
                  </a:moveTo>
                  <a:lnTo>
                    <a:pt x="14468" y="73195"/>
                  </a:lnTo>
                  <a:cubicBezTo>
                    <a:pt x="5521" y="66836"/>
                    <a:pt x="152" y="56599"/>
                    <a:pt x="0" y="45629"/>
                  </a:cubicBezTo>
                  <a:lnTo>
                    <a:pt x="0" y="12646"/>
                  </a:lnTo>
                  <a:cubicBezTo>
                    <a:pt x="0" y="2000"/>
                    <a:pt x="6472" y="-2848"/>
                    <a:pt x="14468" y="1715"/>
                  </a:cubicBezTo>
                  <a:lnTo>
                    <a:pt x="717577" y="407023"/>
                  </a:lnTo>
                  <a:cubicBezTo>
                    <a:pt x="726505" y="413449"/>
                    <a:pt x="731864" y="423696"/>
                    <a:pt x="732045" y="434684"/>
                  </a:cubicBezTo>
                  <a:lnTo>
                    <a:pt x="732045" y="467667"/>
                  </a:lnTo>
                  <a:cubicBezTo>
                    <a:pt x="732045" y="478313"/>
                    <a:pt x="725572" y="483161"/>
                    <a:pt x="717577" y="47859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 name="Google Shape;2254;p37">
              <a:extLst>
                <a:ext uri="{FF2B5EF4-FFF2-40B4-BE49-F238E27FC236}">
                  <a16:creationId xmlns:a16="http://schemas.microsoft.com/office/drawing/2014/main" id="{89BE6126-5AA6-47C8-BE14-0B50FF336225}"/>
                </a:ext>
              </a:extLst>
            </p:cNvPr>
            <p:cNvSpPr/>
            <p:nvPr/>
          </p:nvSpPr>
          <p:spPr>
            <a:xfrm>
              <a:off x="3715090" y="2389467"/>
              <a:ext cx="599361" cy="403889"/>
            </a:xfrm>
            <a:custGeom>
              <a:avLst/>
              <a:gdLst/>
              <a:ahLst/>
              <a:cxnLst/>
              <a:rect l="l" t="t" r="r" b="b"/>
              <a:pathLst>
                <a:path w="599361" h="403889" extrusionOk="0">
                  <a:moveTo>
                    <a:pt x="584893" y="402175"/>
                  </a:moveTo>
                  <a:lnTo>
                    <a:pt x="14468" y="73195"/>
                  </a:lnTo>
                  <a:cubicBezTo>
                    <a:pt x="5521" y="66836"/>
                    <a:pt x="152" y="56599"/>
                    <a:pt x="0" y="45629"/>
                  </a:cubicBezTo>
                  <a:lnTo>
                    <a:pt x="0" y="12646"/>
                  </a:lnTo>
                  <a:cubicBezTo>
                    <a:pt x="0" y="2000"/>
                    <a:pt x="6472" y="-2848"/>
                    <a:pt x="14468" y="1715"/>
                  </a:cubicBezTo>
                  <a:lnTo>
                    <a:pt x="584893" y="330600"/>
                  </a:lnTo>
                  <a:cubicBezTo>
                    <a:pt x="593822" y="337026"/>
                    <a:pt x="599180" y="347272"/>
                    <a:pt x="599361" y="358261"/>
                  </a:cubicBezTo>
                  <a:lnTo>
                    <a:pt x="599361" y="391244"/>
                  </a:lnTo>
                  <a:cubicBezTo>
                    <a:pt x="599361" y="401890"/>
                    <a:pt x="592889" y="406738"/>
                    <a:pt x="584893" y="4021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 name="Google Shape;2255;p37">
              <a:extLst>
                <a:ext uri="{FF2B5EF4-FFF2-40B4-BE49-F238E27FC236}">
                  <a16:creationId xmlns:a16="http://schemas.microsoft.com/office/drawing/2014/main" id="{916346BE-65F0-4B09-BB26-796D6F13C191}"/>
                </a:ext>
              </a:extLst>
            </p:cNvPr>
            <p:cNvSpPr/>
            <p:nvPr/>
          </p:nvSpPr>
          <p:spPr>
            <a:xfrm>
              <a:off x="4855752" y="2612272"/>
              <a:ext cx="1403078" cy="900663"/>
            </a:xfrm>
            <a:custGeom>
              <a:avLst/>
              <a:gdLst/>
              <a:ahLst/>
              <a:cxnLst/>
              <a:rect l="l" t="t" r="r" b="b"/>
              <a:pathLst>
                <a:path w="1403078" h="900663" extrusionOk="0">
                  <a:moveTo>
                    <a:pt x="1388610" y="898735"/>
                  </a:moveTo>
                  <a:lnTo>
                    <a:pt x="14468" y="106749"/>
                  </a:lnTo>
                  <a:cubicBezTo>
                    <a:pt x="5520" y="100390"/>
                    <a:pt x="152" y="90152"/>
                    <a:pt x="0" y="79183"/>
                  </a:cubicBezTo>
                  <a:lnTo>
                    <a:pt x="0" y="12646"/>
                  </a:lnTo>
                  <a:cubicBezTo>
                    <a:pt x="0" y="2000"/>
                    <a:pt x="6472" y="-2848"/>
                    <a:pt x="14468" y="1715"/>
                  </a:cubicBezTo>
                  <a:lnTo>
                    <a:pt x="1388610" y="794177"/>
                  </a:lnTo>
                  <a:cubicBezTo>
                    <a:pt x="1397557" y="800536"/>
                    <a:pt x="1402926" y="810773"/>
                    <a:pt x="1403078" y="821742"/>
                  </a:cubicBezTo>
                  <a:lnTo>
                    <a:pt x="1403078" y="888280"/>
                  </a:lnTo>
                  <a:cubicBezTo>
                    <a:pt x="1403078" y="898735"/>
                    <a:pt x="1396606" y="903678"/>
                    <a:pt x="1388610" y="89873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 name="Google Shape;2256;p37">
              <a:extLst>
                <a:ext uri="{FF2B5EF4-FFF2-40B4-BE49-F238E27FC236}">
                  <a16:creationId xmlns:a16="http://schemas.microsoft.com/office/drawing/2014/main" id="{AEBA7655-C9B3-45EC-BF29-789BBF757D92}"/>
                </a:ext>
              </a:extLst>
            </p:cNvPr>
            <p:cNvSpPr/>
            <p:nvPr/>
          </p:nvSpPr>
          <p:spPr>
            <a:xfrm>
              <a:off x="4860130" y="2805136"/>
              <a:ext cx="1263255" cy="786670"/>
            </a:xfrm>
            <a:custGeom>
              <a:avLst/>
              <a:gdLst/>
              <a:ahLst/>
              <a:cxnLst/>
              <a:rect l="l" t="t" r="r" b="b"/>
              <a:pathLst>
                <a:path w="1263255" h="786670" extrusionOk="0">
                  <a:moveTo>
                    <a:pt x="1248788" y="784956"/>
                  </a:moveTo>
                  <a:lnTo>
                    <a:pt x="14468" y="73195"/>
                  </a:lnTo>
                  <a:cubicBezTo>
                    <a:pt x="5521" y="66836"/>
                    <a:pt x="152" y="56599"/>
                    <a:pt x="0" y="45629"/>
                  </a:cubicBezTo>
                  <a:lnTo>
                    <a:pt x="0" y="12646"/>
                  </a:lnTo>
                  <a:cubicBezTo>
                    <a:pt x="0" y="2000"/>
                    <a:pt x="6472" y="-2848"/>
                    <a:pt x="14468" y="1715"/>
                  </a:cubicBezTo>
                  <a:lnTo>
                    <a:pt x="1248788" y="713381"/>
                  </a:lnTo>
                  <a:cubicBezTo>
                    <a:pt x="1257716" y="719807"/>
                    <a:pt x="1263075" y="730053"/>
                    <a:pt x="1263256" y="741042"/>
                  </a:cubicBezTo>
                  <a:lnTo>
                    <a:pt x="1263256" y="774025"/>
                  </a:lnTo>
                  <a:cubicBezTo>
                    <a:pt x="1263256" y="784671"/>
                    <a:pt x="1256783" y="789519"/>
                    <a:pt x="1248788" y="78495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 name="Google Shape;2257;p37">
              <a:extLst>
                <a:ext uri="{FF2B5EF4-FFF2-40B4-BE49-F238E27FC236}">
                  <a16:creationId xmlns:a16="http://schemas.microsoft.com/office/drawing/2014/main" id="{7DE30800-3960-46AA-AC90-0BC712A6CBDF}"/>
                </a:ext>
              </a:extLst>
            </p:cNvPr>
            <p:cNvSpPr/>
            <p:nvPr/>
          </p:nvSpPr>
          <p:spPr>
            <a:xfrm>
              <a:off x="4860130" y="2930227"/>
              <a:ext cx="1263255" cy="786839"/>
            </a:xfrm>
            <a:custGeom>
              <a:avLst/>
              <a:gdLst/>
              <a:ahLst/>
              <a:cxnLst/>
              <a:rect l="l" t="t" r="r" b="b"/>
              <a:pathLst>
                <a:path w="1263255" h="786839" extrusionOk="0">
                  <a:moveTo>
                    <a:pt x="1248788" y="784956"/>
                  </a:moveTo>
                  <a:lnTo>
                    <a:pt x="14468" y="73290"/>
                  </a:lnTo>
                  <a:cubicBezTo>
                    <a:pt x="5540" y="66864"/>
                    <a:pt x="181" y="56617"/>
                    <a:pt x="0" y="45629"/>
                  </a:cubicBezTo>
                  <a:lnTo>
                    <a:pt x="0" y="12646"/>
                  </a:lnTo>
                  <a:cubicBezTo>
                    <a:pt x="0" y="2000"/>
                    <a:pt x="6472" y="-2848"/>
                    <a:pt x="14468" y="1714"/>
                  </a:cubicBezTo>
                  <a:lnTo>
                    <a:pt x="1248788" y="713856"/>
                  </a:lnTo>
                  <a:cubicBezTo>
                    <a:pt x="1257735" y="720215"/>
                    <a:pt x="1263104" y="730453"/>
                    <a:pt x="1263256" y="741422"/>
                  </a:cubicBezTo>
                  <a:lnTo>
                    <a:pt x="1263256" y="774405"/>
                  </a:lnTo>
                  <a:cubicBezTo>
                    <a:pt x="1263256" y="784671"/>
                    <a:pt x="1256783" y="789899"/>
                    <a:pt x="1248788" y="78495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 name="Google Shape;2258;p37">
              <a:extLst>
                <a:ext uri="{FF2B5EF4-FFF2-40B4-BE49-F238E27FC236}">
                  <a16:creationId xmlns:a16="http://schemas.microsoft.com/office/drawing/2014/main" id="{C827506C-3E7C-4628-B58A-15A5F538A3A8}"/>
                </a:ext>
              </a:extLst>
            </p:cNvPr>
            <p:cNvSpPr/>
            <p:nvPr/>
          </p:nvSpPr>
          <p:spPr>
            <a:xfrm>
              <a:off x="4860130" y="3055222"/>
              <a:ext cx="1034438" cy="654829"/>
            </a:xfrm>
            <a:custGeom>
              <a:avLst/>
              <a:gdLst/>
              <a:ahLst/>
              <a:cxnLst/>
              <a:rect l="l" t="t" r="r" b="b"/>
              <a:pathLst>
                <a:path w="1034438" h="654829" extrusionOk="0">
                  <a:moveTo>
                    <a:pt x="1019971" y="653117"/>
                  </a:moveTo>
                  <a:lnTo>
                    <a:pt x="14468" y="73290"/>
                  </a:lnTo>
                  <a:cubicBezTo>
                    <a:pt x="5540" y="66864"/>
                    <a:pt x="181" y="56618"/>
                    <a:pt x="0" y="45629"/>
                  </a:cubicBezTo>
                  <a:lnTo>
                    <a:pt x="0" y="12646"/>
                  </a:lnTo>
                  <a:cubicBezTo>
                    <a:pt x="0" y="2000"/>
                    <a:pt x="6472" y="-2848"/>
                    <a:pt x="14468" y="1715"/>
                  </a:cubicBezTo>
                  <a:lnTo>
                    <a:pt x="1019971" y="581542"/>
                  </a:lnTo>
                  <a:cubicBezTo>
                    <a:pt x="1028880" y="587929"/>
                    <a:pt x="1034248" y="598157"/>
                    <a:pt x="1034438" y="609107"/>
                  </a:cubicBezTo>
                  <a:lnTo>
                    <a:pt x="1034438" y="642091"/>
                  </a:lnTo>
                  <a:cubicBezTo>
                    <a:pt x="1034438" y="652832"/>
                    <a:pt x="1027871" y="657679"/>
                    <a:pt x="1019971" y="6531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 name="Google Shape;2259;p37">
              <a:extLst>
                <a:ext uri="{FF2B5EF4-FFF2-40B4-BE49-F238E27FC236}">
                  <a16:creationId xmlns:a16="http://schemas.microsoft.com/office/drawing/2014/main" id="{4A356804-E896-4FE7-933F-E63C18090D64}"/>
                </a:ext>
              </a:extLst>
            </p:cNvPr>
            <p:cNvSpPr/>
            <p:nvPr/>
          </p:nvSpPr>
          <p:spPr>
            <a:xfrm>
              <a:off x="4063456" y="1695343"/>
              <a:ext cx="283556" cy="477207"/>
            </a:xfrm>
            <a:custGeom>
              <a:avLst/>
              <a:gdLst/>
              <a:ahLst/>
              <a:cxnLst/>
              <a:rect l="l" t="t" r="r" b="b"/>
              <a:pathLst>
                <a:path w="283556" h="477207" extrusionOk="0">
                  <a:moveTo>
                    <a:pt x="269365" y="475409"/>
                  </a:moveTo>
                  <a:lnTo>
                    <a:pt x="14468" y="328646"/>
                  </a:lnTo>
                  <a:cubicBezTo>
                    <a:pt x="5521" y="322287"/>
                    <a:pt x="152" y="312050"/>
                    <a:pt x="0" y="301080"/>
                  </a:cubicBezTo>
                  <a:lnTo>
                    <a:pt x="0" y="12593"/>
                  </a:lnTo>
                  <a:cubicBezTo>
                    <a:pt x="0" y="2042"/>
                    <a:pt x="6472" y="-2901"/>
                    <a:pt x="14468" y="1757"/>
                  </a:cubicBezTo>
                  <a:lnTo>
                    <a:pt x="269080" y="148519"/>
                  </a:lnTo>
                  <a:cubicBezTo>
                    <a:pt x="278027" y="154878"/>
                    <a:pt x="283395" y="165116"/>
                    <a:pt x="283547" y="176085"/>
                  </a:cubicBezTo>
                  <a:lnTo>
                    <a:pt x="283547" y="464573"/>
                  </a:lnTo>
                  <a:cubicBezTo>
                    <a:pt x="283833" y="475409"/>
                    <a:pt x="277360" y="480066"/>
                    <a:pt x="269365" y="47540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 name="Google Shape;2260;p37">
              <a:extLst>
                <a:ext uri="{FF2B5EF4-FFF2-40B4-BE49-F238E27FC236}">
                  <a16:creationId xmlns:a16="http://schemas.microsoft.com/office/drawing/2014/main" id="{0C97BBD5-E0FE-41A9-945B-791969607267}"/>
                </a:ext>
              </a:extLst>
            </p:cNvPr>
            <p:cNvSpPr/>
            <p:nvPr/>
          </p:nvSpPr>
          <p:spPr>
            <a:xfrm>
              <a:off x="4408015" y="1893817"/>
              <a:ext cx="284023" cy="477216"/>
            </a:xfrm>
            <a:custGeom>
              <a:avLst/>
              <a:gdLst/>
              <a:ahLst/>
              <a:cxnLst/>
              <a:rect l="l" t="t" r="r" b="b"/>
              <a:pathLst>
                <a:path w="284023" h="477216" extrusionOk="0">
                  <a:moveTo>
                    <a:pt x="269556" y="475502"/>
                  </a:moveTo>
                  <a:lnTo>
                    <a:pt x="14468" y="328644"/>
                  </a:lnTo>
                  <a:cubicBezTo>
                    <a:pt x="5521" y="322285"/>
                    <a:pt x="152" y="312048"/>
                    <a:pt x="0" y="301079"/>
                  </a:cubicBezTo>
                  <a:lnTo>
                    <a:pt x="0" y="12686"/>
                  </a:lnTo>
                  <a:cubicBezTo>
                    <a:pt x="0" y="2040"/>
                    <a:pt x="6472" y="-2903"/>
                    <a:pt x="14468" y="1755"/>
                  </a:cubicBezTo>
                  <a:lnTo>
                    <a:pt x="269556" y="148518"/>
                  </a:lnTo>
                  <a:cubicBezTo>
                    <a:pt x="278484" y="154943"/>
                    <a:pt x="283842" y="165190"/>
                    <a:pt x="284023" y="176178"/>
                  </a:cubicBezTo>
                  <a:lnTo>
                    <a:pt x="284023" y="464571"/>
                  </a:lnTo>
                  <a:cubicBezTo>
                    <a:pt x="283547" y="475217"/>
                    <a:pt x="277075" y="480065"/>
                    <a:pt x="269556" y="47550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 name="Google Shape;2261;p37">
              <a:extLst>
                <a:ext uri="{FF2B5EF4-FFF2-40B4-BE49-F238E27FC236}">
                  <a16:creationId xmlns:a16="http://schemas.microsoft.com/office/drawing/2014/main" id="{43EEEF8F-5B71-41B0-B970-D2250868DFB5}"/>
                </a:ext>
              </a:extLst>
            </p:cNvPr>
            <p:cNvSpPr/>
            <p:nvPr/>
          </p:nvSpPr>
          <p:spPr>
            <a:xfrm>
              <a:off x="4855752" y="1988490"/>
              <a:ext cx="1403078" cy="1286379"/>
            </a:xfrm>
            <a:custGeom>
              <a:avLst/>
              <a:gdLst/>
              <a:ahLst/>
              <a:cxnLst/>
              <a:rect l="l" t="t" r="r" b="b"/>
              <a:pathLst>
                <a:path w="1403078" h="1286379" extrusionOk="0">
                  <a:moveTo>
                    <a:pt x="1388610" y="1284884"/>
                  </a:moveTo>
                  <a:lnTo>
                    <a:pt x="14468" y="492137"/>
                  </a:lnTo>
                  <a:cubicBezTo>
                    <a:pt x="5520" y="485777"/>
                    <a:pt x="152" y="475540"/>
                    <a:pt x="0" y="464571"/>
                  </a:cubicBezTo>
                  <a:lnTo>
                    <a:pt x="0" y="12686"/>
                  </a:lnTo>
                  <a:cubicBezTo>
                    <a:pt x="0" y="2040"/>
                    <a:pt x="6472" y="-2903"/>
                    <a:pt x="14468" y="1755"/>
                  </a:cubicBezTo>
                  <a:lnTo>
                    <a:pt x="1388610" y="794027"/>
                  </a:lnTo>
                  <a:cubicBezTo>
                    <a:pt x="1397539" y="800452"/>
                    <a:pt x="1402897" y="810699"/>
                    <a:pt x="1403078" y="821687"/>
                  </a:cubicBezTo>
                  <a:lnTo>
                    <a:pt x="1403078" y="1273572"/>
                  </a:lnTo>
                  <a:cubicBezTo>
                    <a:pt x="1403078" y="1284218"/>
                    <a:pt x="1396606" y="1289066"/>
                    <a:pt x="1388610" y="128488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 name="Google Shape;2262;p37">
              <a:extLst>
                <a:ext uri="{FF2B5EF4-FFF2-40B4-BE49-F238E27FC236}">
                  <a16:creationId xmlns:a16="http://schemas.microsoft.com/office/drawing/2014/main" id="{3874B210-AAEE-467B-97E7-661933A74844}"/>
                </a:ext>
              </a:extLst>
            </p:cNvPr>
            <p:cNvSpPr/>
            <p:nvPr/>
          </p:nvSpPr>
          <p:spPr>
            <a:xfrm>
              <a:off x="4846614" y="1414848"/>
              <a:ext cx="423274" cy="545612"/>
            </a:xfrm>
            <a:custGeom>
              <a:avLst/>
              <a:gdLst/>
              <a:ahLst/>
              <a:cxnLst/>
              <a:rect l="l" t="t" r="r" b="b"/>
              <a:pathLst>
                <a:path w="423274" h="545612" extrusionOk="0">
                  <a:moveTo>
                    <a:pt x="211685" y="516844"/>
                  </a:moveTo>
                  <a:cubicBezTo>
                    <a:pt x="94991" y="449546"/>
                    <a:pt x="0" y="285389"/>
                    <a:pt x="0" y="150793"/>
                  </a:cubicBezTo>
                  <a:cubicBezTo>
                    <a:pt x="0" y="16197"/>
                    <a:pt x="95182" y="-38459"/>
                    <a:pt x="211685" y="28744"/>
                  </a:cubicBezTo>
                  <a:cubicBezTo>
                    <a:pt x="328187" y="95947"/>
                    <a:pt x="423274" y="260295"/>
                    <a:pt x="423274" y="394795"/>
                  </a:cubicBezTo>
                  <a:cubicBezTo>
                    <a:pt x="423274" y="529296"/>
                    <a:pt x="328283" y="584142"/>
                    <a:pt x="211685" y="516844"/>
                  </a:cubicBezTo>
                  <a:close/>
                  <a:moveTo>
                    <a:pt x="211685" y="99274"/>
                  </a:moveTo>
                  <a:cubicBezTo>
                    <a:pt x="128686" y="51747"/>
                    <a:pt x="61202" y="90434"/>
                    <a:pt x="61202" y="186058"/>
                  </a:cubicBezTo>
                  <a:cubicBezTo>
                    <a:pt x="61202" y="281682"/>
                    <a:pt x="128686" y="398502"/>
                    <a:pt x="211685" y="446314"/>
                  </a:cubicBezTo>
                  <a:cubicBezTo>
                    <a:pt x="294683" y="494126"/>
                    <a:pt x="362167" y="455249"/>
                    <a:pt x="362167" y="359531"/>
                  </a:cubicBezTo>
                  <a:cubicBezTo>
                    <a:pt x="362167" y="263811"/>
                    <a:pt x="294493" y="147561"/>
                    <a:pt x="211685" y="9927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 name="Google Shape;2263;p37">
              <a:extLst>
                <a:ext uri="{FF2B5EF4-FFF2-40B4-BE49-F238E27FC236}">
                  <a16:creationId xmlns:a16="http://schemas.microsoft.com/office/drawing/2014/main" id="{FC4A222A-11EE-484F-B3EB-1C7D014372A4}"/>
                </a:ext>
              </a:extLst>
            </p:cNvPr>
            <p:cNvSpPr/>
            <p:nvPr/>
          </p:nvSpPr>
          <p:spPr>
            <a:xfrm>
              <a:off x="4846614" y="1414848"/>
              <a:ext cx="423274" cy="545629"/>
            </a:xfrm>
            <a:custGeom>
              <a:avLst/>
              <a:gdLst/>
              <a:ahLst/>
              <a:cxnLst/>
              <a:rect l="l" t="t" r="r" b="b"/>
              <a:pathLst>
                <a:path w="423274" h="545629" extrusionOk="0">
                  <a:moveTo>
                    <a:pt x="211685" y="516844"/>
                  </a:moveTo>
                  <a:cubicBezTo>
                    <a:pt x="94991" y="449546"/>
                    <a:pt x="0" y="285389"/>
                    <a:pt x="0" y="150793"/>
                  </a:cubicBezTo>
                  <a:cubicBezTo>
                    <a:pt x="0" y="16197"/>
                    <a:pt x="95182" y="-38459"/>
                    <a:pt x="211685" y="28744"/>
                  </a:cubicBezTo>
                  <a:lnTo>
                    <a:pt x="211685" y="99274"/>
                  </a:lnTo>
                  <a:cubicBezTo>
                    <a:pt x="128686" y="51747"/>
                    <a:pt x="61202" y="90434"/>
                    <a:pt x="61202" y="186058"/>
                  </a:cubicBezTo>
                  <a:cubicBezTo>
                    <a:pt x="61202" y="281682"/>
                    <a:pt x="128686" y="398502"/>
                    <a:pt x="211685" y="446314"/>
                  </a:cubicBezTo>
                  <a:cubicBezTo>
                    <a:pt x="294683" y="494126"/>
                    <a:pt x="362167" y="455249"/>
                    <a:pt x="362167" y="359531"/>
                  </a:cubicBezTo>
                  <a:lnTo>
                    <a:pt x="423274" y="394795"/>
                  </a:lnTo>
                  <a:cubicBezTo>
                    <a:pt x="423179" y="529391"/>
                    <a:pt x="328283" y="584142"/>
                    <a:pt x="211685" y="5168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 name="Google Shape;2264;p37">
              <a:extLst>
                <a:ext uri="{FF2B5EF4-FFF2-40B4-BE49-F238E27FC236}">
                  <a16:creationId xmlns:a16="http://schemas.microsoft.com/office/drawing/2014/main" id="{185B5311-5387-49EE-80E9-F9B8BC41A429}"/>
                </a:ext>
              </a:extLst>
            </p:cNvPr>
            <p:cNvSpPr/>
            <p:nvPr/>
          </p:nvSpPr>
          <p:spPr>
            <a:xfrm>
              <a:off x="5340323" y="1699604"/>
              <a:ext cx="423179" cy="545654"/>
            </a:xfrm>
            <a:custGeom>
              <a:avLst/>
              <a:gdLst/>
              <a:ahLst/>
              <a:cxnLst/>
              <a:rect l="l" t="t" r="r" b="b"/>
              <a:pathLst>
                <a:path w="423179" h="545654" extrusionOk="0">
                  <a:moveTo>
                    <a:pt x="211589" y="516869"/>
                  </a:moveTo>
                  <a:cubicBezTo>
                    <a:pt x="94896" y="449571"/>
                    <a:pt x="0" y="285318"/>
                    <a:pt x="0" y="150817"/>
                  </a:cubicBezTo>
                  <a:cubicBezTo>
                    <a:pt x="0" y="16316"/>
                    <a:pt x="95182" y="-38529"/>
                    <a:pt x="211589" y="28769"/>
                  </a:cubicBezTo>
                  <a:cubicBezTo>
                    <a:pt x="327997" y="96066"/>
                    <a:pt x="423179" y="260224"/>
                    <a:pt x="423179" y="394820"/>
                  </a:cubicBezTo>
                  <a:cubicBezTo>
                    <a:pt x="423179" y="529416"/>
                    <a:pt x="328283" y="584167"/>
                    <a:pt x="211589" y="516869"/>
                  </a:cubicBezTo>
                  <a:close/>
                  <a:moveTo>
                    <a:pt x="211589" y="99298"/>
                  </a:moveTo>
                  <a:cubicBezTo>
                    <a:pt x="128591" y="51772"/>
                    <a:pt x="61107" y="90363"/>
                    <a:pt x="61107" y="186082"/>
                  </a:cubicBezTo>
                  <a:cubicBezTo>
                    <a:pt x="61107" y="281801"/>
                    <a:pt x="128591" y="398432"/>
                    <a:pt x="211589" y="446339"/>
                  </a:cubicBezTo>
                  <a:cubicBezTo>
                    <a:pt x="294588" y="494246"/>
                    <a:pt x="362072" y="455274"/>
                    <a:pt x="362072" y="359555"/>
                  </a:cubicBezTo>
                  <a:cubicBezTo>
                    <a:pt x="362072" y="263836"/>
                    <a:pt x="294588" y="147110"/>
                    <a:pt x="211589" y="9929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 name="Google Shape;2265;p37">
              <a:extLst>
                <a:ext uri="{FF2B5EF4-FFF2-40B4-BE49-F238E27FC236}">
                  <a16:creationId xmlns:a16="http://schemas.microsoft.com/office/drawing/2014/main" id="{04B7F76C-5AD1-43E0-9A83-787E99BF36B1}"/>
                </a:ext>
              </a:extLst>
            </p:cNvPr>
            <p:cNvSpPr/>
            <p:nvPr/>
          </p:nvSpPr>
          <p:spPr>
            <a:xfrm>
              <a:off x="5340323" y="1699604"/>
              <a:ext cx="332185" cy="545952"/>
            </a:xfrm>
            <a:custGeom>
              <a:avLst/>
              <a:gdLst/>
              <a:ahLst/>
              <a:cxnLst/>
              <a:rect l="l" t="t" r="r" b="b"/>
              <a:pathLst>
                <a:path w="332185" h="545952" extrusionOk="0">
                  <a:moveTo>
                    <a:pt x="211589" y="516869"/>
                  </a:moveTo>
                  <a:cubicBezTo>
                    <a:pt x="94896" y="449571"/>
                    <a:pt x="0" y="285318"/>
                    <a:pt x="0" y="150817"/>
                  </a:cubicBezTo>
                  <a:cubicBezTo>
                    <a:pt x="0" y="16316"/>
                    <a:pt x="95182" y="-38529"/>
                    <a:pt x="211589" y="28769"/>
                  </a:cubicBezTo>
                  <a:lnTo>
                    <a:pt x="211589" y="99298"/>
                  </a:lnTo>
                  <a:cubicBezTo>
                    <a:pt x="128591" y="51772"/>
                    <a:pt x="61107" y="90363"/>
                    <a:pt x="61107" y="186082"/>
                  </a:cubicBezTo>
                  <a:cubicBezTo>
                    <a:pt x="61107" y="281801"/>
                    <a:pt x="128591" y="398432"/>
                    <a:pt x="211589" y="446339"/>
                  </a:cubicBezTo>
                  <a:cubicBezTo>
                    <a:pt x="242429" y="464114"/>
                    <a:pt x="272030" y="470483"/>
                    <a:pt x="297253" y="465350"/>
                  </a:cubicBezTo>
                  <a:lnTo>
                    <a:pt x="332185" y="543389"/>
                  </a:lnTo>
                  <a:cubicBezTo>
                    <a:pt x="296682" y="550898"/>
                    <a:pt x="254993" y="541868"/>
                    <a:pt x="211589" y="5168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 name="Google Shape;2266;p37">
              <a:extLst>
                <a:ext uri="{FF2B5EF4-FFF2-40B4-BE49-F238E27FC236}">
                  <a16:creationId xmlns:a16="http://schemas.microsoft.com/office/drawing/2014/main" id="{07426A89-4B0B-4A6E-8FB2-7A15A87448FE}"/>
                </a:ext>
              </a:extLst>
            </p:cNvPr>
            <p:cNvSpPr/>
            <p:nvPr/>
          </p:nvSpPr>
          <p:spPr>
            <a:xfrm>
              <a:off x="5834032" y="1984194"/>
              <a:ext cx="423559" cy="545654"/>
            </a:xfrm>
            <a:custGeom>
              <a:avLst/>
              <a:gdLst/>
              <a:ahLst/>
              <a:cxnLst/>
              <a:rect l="l" t="t" r="r" b="b"/>
              <a:pathLst>
                <a:path w="423559" h="545654" extrusionOk="0">
                  <a:moveTo>
                    <a:pt x="211590" y="516869"/>
                  </a:moveTo>
                  <a:cubicBezTo>
                    <a:pt x="94896" y="449571"/>
                    <a:pt x="0" y="285318"/>
                    <a:pt x="0" y="150817"/>
                  </a:cubicBezTo>
                  <a:cubicBezTo>
                    <a:pt x="0" y="16317"/>
                    <a:pt x="95182" y="-38529"/>
                    <a:pt x="211590" y="28769"/>
                  </a:cubicBezTo>
                  <a:cubicBezTo>
                    <a:pt x="327997" y="96066"/>
                    <a:pt x="423560" y="260224"/>
                    <a:pt x="423560" y="394820"/>
                  </a:cubicBezTo>
                  <a:cubicBezTo>
                    <a:pt x="423560" y="529416"/>
                    <a:pt x="328378" y="584167"/>
                    <a:pt x="211590" y="516869"/>
                  </a:cubicBezTo>
                  <a:close/>
                  <a:moveTo>
                    <a:pt x="211590" y="99298"/>
                  </a:moveTo>
                  <a:cubicBezTo>
                    <a:pt x="128686" y="51772"/>
                    <a:pt x="61107" y="90363"/>
                    <a:pt x="61107" y="186082"/>
                  </a:cubicBezTo>
                  <a:cubicBezTo>
                    <a:pt x="61107" y="281801"/>
                    <a:pt x="128686" y="398432"/>
                    <a:pt x="211590" y="446339"/>
                  </a:cubicBezTo>
                  <a:cubicBezTo>
                    <a:pt x="294493" y="494246"/>
                    <a:pt x="362072" y="455274"/>
                    <a:pt x="362072" y="359555"/>
                  </a:cubicBezTo>
                  <a:cubicBezTo>
                    <a:pt x="362072" y="263836"/>
                    <a:pt x="294588" y="147110"/>
                    <a:pt x="211590" y="9929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 name="Google Shape;2267;p37">
              <a:extLst>
                <a:ext uri="{FF2B5EF4-FFF2-40B4-BE49-F238E27FC236}">
                  <a16:creationId xmlns:a16="http://schemas.microsoft.com/office/drawing/2014/main" id="{87C1180C-AB1D-4FBC-BF18-7BE376B9AAFB}"/>
                </a:ext>
              </a:extLst>
            </p:cNvPr>
            <p:cNvSpPr/>
            <p:nvPr/>
          </p:nvSpPr>
          <p:spPr>
            <a:xfrm>
              <a:off x="5834032" y="1984177"/>
              <a:ext cx="211589" cy="286951"/>
            </a:xfrm>
            <a:custGeom>
              <a:avLst/>
              <a:gdLst/>
              <a:ahLst/>
              <a:cxnLst/>
              <a:rect l="l" t="t" r="r" b="b"/>
              <a:pathLst>
                <a:path w="211589" h="286951" extrusionOk="0">
                  <a:moveTo>
                    <a:pt x="27412" y="286951"/>
                  </a:moveTo>
                  <a:cubicBezTo>
                    <a:pt x="10194" y="243588"/>
                    <a:pt x="904" y="197477"/>
                    <a:pt x="0" y="150835"/>
                  </a:cubicBezTo>
                  <a:cubicBezTo>
                    <a:pt x="0" y="16239"/>
                    <a:pt x="95182" y="-38512"/>
                    <a:pt x="211590" y="28786"/>
                  </a:cubicBezTo>
                  <a:lnTo>
                    <a:pt x="211590" y="99315"/>
                  </a:lnTo>
                  <a:cubicBezTo>
                    <a:pt x="128686" y="51789"/>
                    <a:pt x="61107" y="90380"/>
                    <a:pt x="61107" y="186099"/>
                  </a:cubicBezTo>
                  <a:cubicBezTo>
                    <a:pt x="61830" y="219254"/>
                    <a:pt x="68540" y="252000"/>
                    <a:pt x="80905" y="2827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 name="Google Shape;2268;p37">
              <a:extLst>
                <a:ext uri="{FF2B5EF4-FFF2-40B4-BE49-F238E27FC236}">
                  <a16:creationId xmlns:a16="http://schemas.microsoft.com/office/drawing/2014/main" id="{C477E3BA-EAB2-45B3-BDE5-9992EA1E0DC0}"/>
                </a:ext>
              </a:extLst>
            </p:cNvPr>
            <p:cNvSpPr/>
            <p:nvPr/>
          </p:nvSpPr>
          <p:spPr>
            <a:xfrm>
              <a:off x="5029839" y="4705642"/>
              <a:ext cx="429841" cy="247899"/>
            </a:xfrm>
            <a:custGeom>
              <a:avLst/>
              <a:gdLst/>
              <a:ahLst/>
              <a:cxnLst/>
              <a:rect l="l" t="t" r="r" b="b"/>
              <a:pathLst>
                <a:path w="429841" h="247899" extrusionOk="0">
                  <a:moveTo>
                    <a:pt x="429842" y="123950"/>
                  </a:moveTo>
                  <a:cubicBezTo>
                    <a:pt x="429842" y="192405"/>
                    <a:pt x="333619" y="247900"/>
                    <a:pt x="214921" y="247900"/>
                  </a:cubicBezTo>
                  <a:cubicBezTo>
                    <a:pt x="96224" y="247900"/>
                    <a:pt x="0" y="192406"/>
                    <a:pt x="0" y="123950"/>
                  </a:cubicBezTo>
                  <a:cubicBezTo>
                    <a:pt x="0" y="55494"/>
                    <a:pt x="96224" y="0"/>
                    <a:pt x="214921" y="0"/>
                  </a:cubicBezTo>
                  <a:cubicBezTo>
                    <a:pt x="333619" y="0"/>
                    <a:pt x="429842" y="55494"/>
                    <a:pt x="429842" y="12395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 name="Google Shape;2269;p37">
              <a:extLst>
                <a:ext uri="{FF2B5EF4-FFF2-40B4-BE49-F238E27FC236}">
                  <a16:creationId xmlns:a16="http://schemas.microsoft.com/office/drawing/2014/main" id="{72E419C2-2998-430F-BD16-7C26E5370AA6}"/>
                </a:ext>
              </a:extLst>
            </p:cNvPr>
            <p:cNvSpPr/>
            <p:nvPr/>
          </p:nvSpPr>
          <p:spPr>
            <a:xfrm>
              <a:off x="2757750" y="4754499"/>
              <a:ext cx="429841" cy="247899"/>
            </a:xfrm>
            <a:custGeom>
              <a:avLst/>
              <a:gdLst/>
              <a:ahLst/>
              <a:cxnLst/>
              <a:rect l="l" t="t" r="r" b="b"/>
              <a:pathLst>
                <a:path w="429841" h="247899" extrusionOk="0">
                  <a:moveTo>
                    <a:pt x="429842" y="123950"/>
                  </a:moveTo>
                  <a:cubicBezTo>
                    <a:pt x="429842" y="192405"/>
                    <a:pt x="333619" y="247900"/>
                    <a:pt x="214921" y="247900"/>
                  </a:cubicBezTo>
                  <a:cubicBezTo>
                    <a:pt x="96223" y="247900"/>
                    <a:pt x="0" y="192406"/>
                    <a:pt x="0" y="123950"/>
                  </a:cubicBezTo>
                  <a:cubicBezTo>
                    <a:pt x="0" y="55494"/>
                    <a:pt x="96223" y="0"/>
                    <a:pt x="214921" y="0"/>
                  </a:cubicBezTo>
                  <a:cubicBezTo>
                    <a:pt x="333619" y="0"/>
                    <a:pt x="429842" y="55494"/>
                    <a:pt x="429842" y="12395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 name="Google Shape;2270;p37">
              <a:extLst>
                <a:ext uri="{FF2B5EF4-FFF2-40B4-BE49-F238E27FC236}">
                  <a16:creationId xmlns:a16="http://schemas.microsoft.com/office/drawing/2014/main" id="{20310EDD-D43D-4761-ACB3-D9167E7F38D4}"/>
                </a:ext>
              </a:extLst>
            </p:cNvPr>
            <p:cNvSpPr/>
            <p:nvPr/>
          </p:nvSpPr>
          <p:spPr>
            <a:xfrm>
              <a:off x="2012475" y="3630110"/>
              <a:ext cx="429841" cy="247899"/>
            </a:xfrm>
            <a:custGeom>
              <a:avLst/>
              <a:gdLst/>
              <a:ahLst/>
              <a:cxnLst/>
              <a:rect l="l" t="t" r="r" b="b"/>
              <a:pathLst>
                <a:path w="429841" h="247899" extrusionOk="0">
                  <a:moveTo>
                    <a:pt x="429842" y="123950"/>
                  </a:moveTo>
                  <a:cubicBezTo>
                    <a:pt x="429842" y="192406"/>
                    <a:pt x="333619" y="247900"/>
                    <a:pt x="214921" y="247900"/>
                  </a:cubicBezTo>
                  <a:cubicBezTo>
                    <a:pt x="96223" y="247900"/>
                    <a:pt x="0" y="192406"/>
                    <a:pt x="0" y="123950"/>
                  </a:cubicBezTo>
                  <a:cubicBezTo>
                    <a:pt x="0" y="55494"/>
                    <a:pt x="96223" y="0"/>
                    <a:pt x="214921" y="0"/>
                  </a:cubicBezTo>
                  <a:cubicBezTo>
                    <a:pt x="333619" y="0"/>
                    <a:pt x="429842" y="55494"/>
                    <a:pt x="429842" y="12395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 name="Google Shape;2271;p37">
              <a:extLst>
                <a:ext uri="{FF2B5EF4-FFF2-40B4-BE49-F238E27FC236}">
                  <a16:creationId xmlns:a16="http://schemas.microsoft.com/office/drawing/2014/main" id="{46E0E33A-8A36-4B80-8DAC-DAABD57E1B5E}"/>
                </a:ext>
              </a:extLst>
            </p:cNvPr>
            <p:cNvSpPr/>
            <p:nvPr/>
          </p:nvSpPr>
          <p:spPr>
            <a:xfrm>
              <a:off x="5244274" y="4799933"/>
              <a:ext cx="116580" cy="90224"/>
            </a:xfrm>
            <a:custGeom>
              <a:avLst/>
              <a:gdLst/>
              <a:ahLst/>
              <a:cxnLst/>
              <a:rect l="l" t="t" r="r" b="b"/>
              <a:pathLst>
                <a:path w="116580" h="90224" extrusionOk="0">
                  <a:moveTo>
                    <a:pt x="107376" y="2"/>
                  </a:moveTo>
                  <a:cubicBezTo>
                    <a:pt x="93384" y="11314"/>
                    <a:pt x="72729" y="953"/>
                    <a:pt x="71682" y="1998"/>
                  </a:cubicBezTo>
                  <a:cubicBezTo>
                    <a:pt x="55302" y="17235"/>
                    <a:pt x="38074" y="31550"/>
                    <a:pt x="20094" y="44868"/>
                  </a:cubicBezTo>
                  <a:cubicBezTo>
                    <a:pt x="11432" y="51711"/>
                    <a:pt x="-2179" y="60932"/>
                    <a:pt x="296" y="74049"/>
                  </a:cubicBezTo>
                  <a:cubicBezTo>
                    <a:pt x="4674" y="97622"/>
                    <a:pt x="42366" y="90398"/>
                    <a:pt x="56644" y="83554"/>
                  </a:cubicBezTo>
                  <a:cubicBezTo>
                    <a:pt x="70921" y="76711"/>
                    <a:pt x="82438" y="64544"/>
                    <a:pt x="95954" y="56084"/>
                  </a:cubicBezTo>
                  <a:cubicBezTo>
                    <a:pt x="105472" y="50095"/>
                    <a:pt x="114990" y="47054"/>
                    <a:pt x="116513" y="34887"/>
                  </a:cubicBezTo>
                  <a:cubicBezTo>
                    <a:pt x="117370" y="27187"/>
                    <a:pt x="109850" y="-283"/>
                    <a:pt x="107376"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 name="Google Shape;2272;p37">
              <a:extLst>
                <a:ext uri="{FF2B5EF4-FFF2-40B4-BE49-F238E27FC236}">
                  <a16:creationId xmlns:a16="http://schemas.microsoft.com/office/drawing/2014/main" id="{C092EC59-4F71-4AA0-98C6-1B211B21DF7F}"/>
                </a:ext>
              </a:extLst>
            </p:cNvPr>
            <p:cNvSpPr/>
            <p:nvPr/>
          </p:nvSpPr>
          <p:spPr>
            <a:xfrm>
              <a:off x="5244760" y="4829592"/>
              <a:ext cx="116051" cy="60483"/>
            </a:xfrm>
            <a:custGeom>
              <a:avLst/>
              <a:gdLst/>
              <a:ahLst/>
              <a:cxnLst/>
              <a:rect l="l" t="t" r="r" b="b"/>
              <a:pathLst>
                <a:path w="116051" h="60483" extrusionOk="0">
                  <a:moveTo>
                    <a:pt x="115837" y="0"/>
                  </a:moveTo>
                  <a:cubicBezTo>
                    <a:pt x="113933" y="11597"/>
                    <a:pt x="104605" y="14828"/>
                    <a:pt x="95087" y="20722"/>
                  </a:cubicBezTo>
                  <a:cubicBezTo>
                    <a:pt x="81381" y="29182"/>
                    <a:pt x="69388" y="41443"/>
                    <a:pt x="55110" y="48572"/>
                  </a:cubicBezTo>
                  <a:cubicBezTo>
                    <a:pt x="40833" y="55701"/>
                    <a:pt x="9233" y="61880"/>
                    <a:pt x="0" y="45055"/>
                  </a:cubicBezTo>
                  <a:cubicBezTo>
                    <a:pt x="5045" y="67773"/>
                    <a:pt x="42071" y="60644"/>
                    <a:pt x="56157" y="53515"/>
                  </a:cubicBezTo>
                  <a:cubicBezTo>
                    <a:pt x="70244" y="46386"/>
                    <a:pt x="81952" y="34505"/>
                    <a:pt x="95468" y="26045"/>
                  </a:cubicBezTo>
                  <a:cubicBezTo>
                    <a:pt x="104986" y="20056"/>
                    <a:pt x="114504" y="17015"/>
                    <a:pt x="116027" y="4848"/>
                  </a:cubicBezTo>
                  <a:cubicBezTo>
                    <a:pt x="116093" y="3232"/>
                    <a:pt x="116027" y="1606"/>
                    <a:pt x="11583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 name="Google Shape;2273;p37">
              <a:extLst>
                <a:ext uri="{FF2B5EF4-FFF2-40B4-BE49-F238E27FC236}">
                  <a16:creationId xmlns:a16="http://schemas.microsoft.com/office/drawing/2014/main" id="{DF519CF4-0D20-4E62-9E3F-528B43827B1D}"/>
                </a:ext>
              </a:extLst>
            </p:cNvPr>
            <p:cNvSpPr/>
            <p:nvPr/>
          </p:nvSpPr>
          <p:spPr>
            <a:xfrm>
              <a:off x="5124630" y="4754816"/>
              <a:ext cx="116569" cy="86887"/>
            </a:xfrm>
            <a:custGeom>
              <a:avLst/>
              <a:gdLst/>
              <a:ahLst/>
              <a:cxnLst/>
              <a:rect l="l" t="t" r="r" b="b"/>
              <a:pathLst>
                <a:path w="116569" h="86887" extrusionOk="0">
                  <a:moveTo>
                    <a:pt x="105663" y="63"/>
                  </a:moveTo>
                  <a:cubicBezTo>
                    <a:pt x="91671" y="11470"/>
                    <a:pt x="67590" y="-982"/>
                    <a:pt x="66162" y="63"/>
                  </a:cubicBezTo>
                  <a:cubicBezTo>
                    <a:pt x="51656" y="14825"/>
                    <a:pt x="36275" y="28693"/>
                    <a:pt x="20094" y="41602"/>
                  </a:cubicBezTo>
                  <a:cubicBezTo>
                    <a:pt x="11432" y="48446"/>
                    <a:pt x="-2179" y="57666"/>
                    <a:pt x="296" y="70783"/>
                  </a:cubicBezTo>
                  <a:cubicBezTo>
                    <a:pt x="4674" y="94261"/>
                    <a:pt x="42367" y="87037"/>
                    <a:pt x="56644" y="80288"/>
                  </a:cubicBezTo>
                  <a:cubicBezTo>
                    <a:pt x="70921" y="73540"/>
                    <a:pt x="82438" y="61278"/>
                    <a:pt x="95954" y="52818"/>
                  </a:cubicBezTo>
                  <a:cubicBezTo>
                    <a:pt x="105472" y="46830"/>
                    <a:pt x="114990" y="43313"/>
                    <a:pt x="116513" y="31621"/>
                  </a:cubicBezTo>
                  <a:cubicBezTo>
                    <a:pt x="117370" y="23922"/>
                    <a:pt x="108137" y="-222"/>
                    <a:pt x="105663" y="6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 name="Google Shape;2274;p37">
              <a:extLst>
                <a:ext uri="{FF2B5EF4-FFF2-40B4-BE49-F238E27FC236}">
                  <a16:creationId xmlns:a16="http://schemas.microsoft.com/office/drawing/2014/main" id="{4153C84B-ABFB-4A65-83AE-F40516222AE5}"/>
                </a:ext>
              </a:extLst>
            </p:cNvPr>
            <p:cNvSpPr/>
            <p:nvPr/>
          </p:nvSpPr>
          <p:spPr>
            <a:xfrm>
              <a:off x="5124926" y="4782825"/>
              <a:ext cx="116097" cy="60673"/>
            </a:xfrm>
            <a:custGeom>
              <a:avLst/>
              <a:gdLst/>
              <a:ahLst/>
              <a:cxnLst/>
              <a:rect l="l" t="t" r="r" b="b"/>
              <a:pathLst>
                <a:path w="116097" h="60673" extrusionOk="0">
                  <a:moveTo>
                    <a:pt x="115741" y="0"/>
                  </a:moveTo>
                  <a:cubicBezTo>
                    <a:pt x="114218" y="11407"/>
                    <a:pt x="104700" y="14828"/>
                    <a:pt x="95182" y="20912"/>
                  </a:cubicBezTo>
                  <a:cubicBezTo>
                    <a:pt x="81476" y="29372"/>
                    <a:pt x="69388" y="41634"/>
                    <a:pt x="55205" y="48858"/>
                  </a:cubicBezTo>
                  <a:cubicBezTo>
                    <a:pt x="41023" y="56082"/>
                    <a:pt x="9233" y="62070"/>
                    <a:pt x="0" y="45246"/>
                  </a:cubicBezTo>
                  <a:cubicBezTo>
                    <a:pt x="5045" y="67964"/>
                    <a:pt x="42071" y="60835"/>
                    <a:pt x="56157" y="53706"/>
                  </a:cubicBezTo>
                  <a:cubicBezTo>
                    <a:pt x="70244" y="46577"/>
                    <a:pt x="82047" y="34695"/>
                    <a:pt x="95468" y="26235"/>
                  </a:cubicBezTo>
                  <a:cubicBezTo>
                    <a:pt x="104986" y="20246"/>
                    <a:pt x="114504" y="16730"/>
                    <a:pt x="116027" y="5133"/>
                  </a:cubicBezTo>
                  <a:cubicBezTo>
                    <a:pt x="116179" y="3413"/>
                    <a:pt x="116084" y="1692"/>
                    <a:pt x="11574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 name="Google Shape;2275;p37">
              <a:extLst>
                <a:ext uri="{FF2B5EF4-FFF2-40B4-BE49-F238E27FC236}">
                  <a16:creationId xmlns:a16="http://schemas.microsoft.com/office/drawing/2014/main" id="{E53C724A-346E-43E0-BCF2-2F17B513B665}"/>
                </a:ext>
              </a:extLst>
            </p:cNvPr>
            <p:cNvSpPr/>
            <p:nvPr/>
          </p:nvSpPr>
          <p:spPr>
            <a:xfrm>
              <a:off x="5154433" y="4234936"/>
              <a:ext cx="200389" cy="574156"/>
            </a:xfrm>
            <a:custGeom>
              <a:avLst/>
              <a:gdLst/>
              <a:ahLst/>
              <a:cxnLst/>
              <a:rect l="l" t="t" r="r" b="b"/>
              <a:pathLst>
                <a:path w="200389" h="574156" extrusionOk="0">
                  <a:moveTo>
                    <a:pt x="197978" y="49713"/>
                  </a:moveTo>
                  <a:cubicBezTo>
                    <a:pt x="197312" y="70815"/>
                    <a:pt x="190745" y="162447"/>
                    <a:pt x="187794" y="211304"/>
                  </a:cubicBezTo>
                  <a:cubicBezTo>
                    <a:pt x="184843" y="260162"/>
                    <a:pt x="184177" y="319285"/>
                    <a:pt x="184177" y="319285"/>
                  </a:cubicBezTo>
                  <a:cubicBezTo>
                    <a:pt x="184177" y="319285"/>
                    <a:pt x="192553" y="354645"/>
                    <a:pt x="197978" y="396183"/>
                  </a:cubicBezTo>
                  <a:cubicBezTo>
                    <a:pt x="203404" y="437722"/>
                    <a:pt x="197978" y="568896"/>
                    <a:pt x="197978" y="568896"/>
                  </a:cubicBezTo>
                  <a:cubicBezTo>
                    <a:pt x="187080" y="575911"/>
                    <a:pt x="173088" y="575911"/>
                    <a:pt x="162190" y="568896"/>
                  </a:cubicBezTo>
                  <a:cubicBezTo>
                    <a:pt x="162190" y="568896"/>
                    <a:pt x="139822" y="464337"/>
                    <a:pt x="129448" y="416810"/>
                  </a:cubicBezTo>
                  <a:cubicBezTo>
                    <a:pt x="119073" y="369283"/>
                    <a:pt x="117359" y="342193"/>
                    <a:pt x="111934" y="312916"/>
                  </a:cubicBezTo>
                  <a:cubicBezTo>
                    <a:pt x="105462" y="277462"/>
                    <a:pt x="91375" y="111973"/>
                    <a:pt x="91375" y="111973"/>
                  </a:cubicBezTo>
                  <a:lnTo>
                    <a:pt x="85759" y="111973"/>
                  </a:lnTo>
                  <a:lnTo>
                    <a:pt x="70815" y="298753"/>
                  </a:lnTo>
                  <a:cubicBezTo>
                    <a:pt x="75479" y="312508"/>
                    <a:pt x="78668" y="326718"/>
                    <a:pt x="80334" y="341147"/>
                  </a:cubicBezTo>
                  <a:cubicBezTo>
                    <a:pt x="84426" y="371660"/>
                    <a:pt x="76050" y="524696"/>
                    <a:pt x="76050" y="524696"/>
                  </a:cubicBezTo>
                  <a:cubicBezTo>
                    <a:pt x="63896" y="531473"/>
                    <a:pt x="48952" y="530846"/>
                    <a:pt x="37406" y="523080"/>
                  </a:cubicBezTo>
                  <a:cubicBezTo>
                    <a:pt x="37406" y="523080"/>
                    <a:pt x="0" y="320331"/>
                    <a:pt x="0" y="289533"/>
                  </a:cubicBezTo>
                  <a:cubicBezTo>
                    <a:pt x="0" y="269097"/>
                    <a:pt x="3522" y="0"/>
                    <a:pt x="3522"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 name="Google Shape;2276;p37">
              <a:extLst>
                <a:ext uri="{FF2B5EF4-FFF2-40B4-BE49-F238E27FC236}">
                  <a16:creationId xmlns:a16="http://schemas.microsoft.com/office/drawing/2014/main" id="{031BD854-43B0-4C57-8E33-E726C63F1CF5}"/>
                </a:ext>
              </a:extLst>
            </p:cNvPr>
            <p:cNvSpPr/>
            <p:nvPr/>
          </p:nvSpPr>
          <p:spPr>
            <a:xfrm>
              <a:off x="5199628" y="3876679"/>
              <a:ext cx="128464" cy="124722"/>
            </a:xfrm>
            <a:custGeom>
              <a:avLst/>
              <a:gdLst/>
              <a:ahLst/>
              <a:cxnLst/>
              <a:rect l="l" t="t" r="r" b="b"/>
              <a:pathLst>
                <a:path w="128464" h="124722" extrusionOk="0">
                  <a:moveTo>
                    <a:pt x="102147" y="0"/>
                  </a:moveTo>
                  <a:cubicBezTo>
                    <a:pt x="102147" y="0"/>
                    <a:pt x="99767" y="46006"/>
                    <a:pt x="100814" y="50093"/>
                  </a:cubicBezTo>
                  <a:cubicBezTo>
                    <a:pt x="101861" y="54181"/>
                    <a:pt x="121945" y="67678"/>
                    <a:pt x="127846" y="72431"/>
                  </a:cubicBezTo>
                  <a:cubicBezTo>
                    <a:pt x="133747" y="77183"/>
                    <a:pt x="95960" y="114445"/>
                    <a:pt x="77590" y="122904"/>
                  </a:cubicBezTo>
                  <a:cubicBezTo>
                    <a:pt x="59220" y="131364"/>
                    <a:pt x="1444" y="109122"/>
                    <a:pt x="112" y="80606"/>
                  </a:cubicBezTo>
                  <a:cubicBezTo>
                    <a:pt x="-1221" y="52089"/>
                    <a:pt x="9630" y="28136"/>
                    <a:pt x="19148" y="26900"/>
                  </a:cubicBezTo>
                  <a:cubicBezTo>
                    <a:pt x="28666" y="25665"/>
                    <a:pt x="102147" y="0"/>
                    <a:pt x="102147"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 name="Google Shape;2277;p37">
              <a:extLst>
                <a:ext uri="{FF2B5EF4-FFF2-40B4-BE49-F238E27FC236}">
                  <a16:creationId xmlns:a16="http://schemas.microsoft.com/office/drawing/2014/main" id="{3D8218E0-B04B-49A9-8CB2-418EA2AA0757}"/>
                </a:ext>
              </a:extLst>
            </p:cNvPr>
            <p:cNvSpPr/>
            <p:nvPr/>
          </p:nvSpPr>
          <p:spPr>
            <a:xfrm>
              <a:off x="4996526" y="3906336"/>
              <a:ext cx="182485" cy="357686"/>
            </a:xfrm>
            <a:custGeom>
              <a:avLst/>
              <a:gdLst/>
              <a:ahLst/>
              <a:cxnLst/>
              <a:rect l="l" t="t" r="r" b="b"/>
              <a:pathLst>
                <a:path w="182485" h="357686" extrusionOk="0">
                  <a:moveTo>
                    <a:pt x="179037" y="55702"/>
                  </a:moveTo>
                  <a:cubicBezTo>
                    <a:pt x="176277" y="35455"/>
                    <a:pt x="189697" y="16159"/>
                    <a:pt x="176752" y="0"/>
                  </a:cubicBezTo>
                  <a:cubicBezTo>
                    <a:pt x="131255" y="44485"/>
                    <a:pt x="136966" y="162352"/>
                    <a:pt x="126687" y="237634"/>
                  </a:cubicBezTo>
                  <a:cubicBezTo>
                    <a:pt x="92897" y="272899"/>
                    <a:pt x="25032" y="307594"/>
                    <a:pt x="5901" y="316243"/>
                  </a:cubicBezTo>
                  <a:cubicBezTo>
                    <a:pt x="2379" y="317764"/>
                    <a:pt x="-572" y="319475"/>
                    <a:pt x="95" y="323182"/>
                  </a:cubicBezTo>
                  <a:cubicBezTo>
                    <a:pt x="2665" y="335739"/>
                    <a:pt x="8061" y="347535"/>
                    <a:pt x="15895" y="357687"/>
                  </a:cubicBezTo>
                  <a:cubicBezTo>
                    <a:pt x="60821" y="338676"/>
                    <a:pt x="93183" y="327270"/>
                    <a:pt x="149150" y="274040"/>
                  </a:cubicBezTo>
                  <a:cubicBezTo>
                    <a:pt x="154509" y="268175"/>
                    <a:pt x="159287" y="261806"/>
                    <a:pt x="163427" y="255029"/>
                  </a:cubicBezTo>
                  <a:cubicBezTo>
                    <a:pt x="179608" y="207502"/>
                    <a:pt x="183605" y="90776"/>
                    <a:pt x="179037" y="55702"/>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 name="Google Shape;2278;p37">
              <a:extLst>
                <a:ext uri="{FF2B5EF4-FFF2-40B4-BE49-F238E27FC236}">
                  <a16:creationId xmlns:a16="http://schemas.microsoft.com/office/drawing/2014/main" id="{6B1DF5EA-22F8-4CA3-9A95-8C609B86E29B}"/>
                </a:ext>
              </a:extLst>
            </p:cNvPr>
            <p:cNvSpPr/>
            <p:nvPr/>
          </p:nvSpPr>
          <p:spPr>
            <a:xfrm>
              <a:off x="5154414" y="3894094"/>
              <a:ext cx="208226" cy="419055"/>
            </a:xfrm>
            <a:custGeom>
              <a:avLst/>
              <a:gdLst/>
              <a:ahLst/>
              <a:cxnLst/>
              <a:rect l="l" t="t" r="r" b="b"/>
              <a:pathLst>
                <a:path w="208226" h="419055" extrusionOk="0">
                  <a:moveTo>
                    <a:pt x="152500" y="40568"/>
                  </a:moveTo>
                  <a:cubicBezTo>
                    <a:pt x="152500" y="40568"/>
                    <a:pt x="119091" y="90376"/>
                    <a:pt x="72357" y="95033"/>
                  </a:cubicBezTo>
                  <a:cubicBezTo>
                    <a:pt x="57699" y="80585"/>
                    <a:pt x="56366" y="29066"/>
                    <a:pt x="76736" y="12527"/>
                  </a:cubicBezTo>
                  <a:cubicBezTo>
                    <a:pt x="76736" y="12527"/>
                    <a:pt x="57699" y="-2491"/>
                    <a:pt x="45135" y="360"/>
                  </a:cubicBezTo>
                  <a:cubicBezTo>
                    <a:pt x="31448" y="8744"/>
                    <a:pt x="21301" y="21823"/>
                    <a:pt x="16580" y="37146"/>
                  </a:cubicBezTo>
                  <a:cubicBezTo>
                    <a:pt x="4702" y="71346"/>
                    <a:pt x="-885" y="107419"/>
                    <a:pt x="114" y="143606"/>
                  </a:cubicBezTo>
                  <a:cubicBezTo>
                    <a:pt x="875" y="192463"/>
                    <a:pt x="114" y="341698"/>
                    <a:pt x="114" y="341698"/>
                  </a:cubicBezTo>
                  <a:cubicBezTo>
                    <a:pt x="114" y="341698"/>
                    <a:pt x="6681" y="373256"/>
                    <a:pt x="48942" y="396734"/>
                  </a:cubicBezTo>
                  <a:cubicBezTo>
                    <a:pt x="91203" y="420212"/>
                    <a:pt x="122423" y="422493"/>
                    <a:pt x="151073" y="415745"/>
                  </a:cubicBezTo>
                  <a:cubicBezTo>
                    <a:pt x="174678" y="410231"/>
                    <a:pt x="194190" y="401866"/>
                    <a:pt x="202376" y="384757"/>
                  </a:cubicBezTo>
                  <a:cubicBezTo>
                    <a:pt x="200282" y="350538"/>
                    <a:pt x="184957" y="261187"/>
                    <a:pt x="190668" y="218223"/>
                  </a:cubicBezTo>
                  <a:cubicBezTo>
                    <a:pt x="196379" y="175259"/>
                    <a:pt x="205517" y="143036"/>
                    <a:pt x="207801" y="108246"/>
                  </a:cubicBezTo>
                  <a:cubicBezTo>
                    <a:pt x="210086" y="73456"/>
                    <a:pt x="203233" y="74122"/>
                    <a:pt x="185814" y="61765"/>
                  </a:cubicBezTo>
                  <a:cubicBezTo>
                    <a:pt x="175239" y="53904"/>
                    <a:pt x="164103" y="46813"/>
                    <a:pt x="152500" y="4056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 name="Google Shape;2279;p37">
              <a:extLst>
                <a:ext uri="{FF2B5EF4-FFF2-40B4-BE49-F238E27FC236}">
                  <a16:creationId xmlns:a16="http://schemas.microsoft.com/office/drawing/2014/main" id="{9260CF30-EB49-45E1-8636-342DB359901F}"/>
                </a:ext>
              </a:extLst>
            </p:cNvPr>
            <p:cNvSpPr/>
            <p:nvPr/>
          </p:nvSpPr>
          <p:spPr>
            <a:xfrm>
              <a:off x="5194395" y="3747198"/>
              <a:ext cx="138431" cy="168252"/>
            </a:xfrm>
            <a:custGeom>
              <a:avLst/>
              <a:gdLst/>
              <a:ahLst/>
              <a:cxnLst/>
              <a:rect l="l" t="t" r="r" b="b"/>
              <a:pathLst>
                <a:path w="138431" h="168252" extrusionOk="0">
                  <a:moveTo>
                    <a:pt x="3060" y="60853"/>
                  </a:moveTo>
                  <a:lnTo>
                    <a:pt x="3060" y="60853"/>
                  </a:lnTo>
                  <a:cubicBezTo>
                    <a:pt x="8581" y="25112"/>
                    <a:pt x="34375" y="-1978"/>
                    <a:pt x="71211" y="113"/>
                  </a:cubicBezTo>
                  <a:cubicBezTo>
                    <a:pt x="110416" y="2252"/>
                    <a:pt x="140465" y="35740"/>
                    <a:pt x="138324" y="74892"/>
                  </a:cubicBezTo>
                  <a:cubicBezTo>
                    <a:pt x="138314" y="74930"/>
                    <a:pt x="138314" y="74978"/>
                    <a:pt x="138314" y="75016"/>
                  </a:cubicBezTo>
                  <a:cubicBezTo>
                    <a:pt x="137105" y="96983"/>
                    <a:pt x="125655" y="117105"/>
                    <a:pt x="107380" y="129386"/>
                  </a:cubicBezTo>
                  <a:cubicBezTo>
                    <a:pt x="106057" y="134804"/>
                    <a:pt x="104144" y="140071"/>
                    <a:pt x="101669" y="145070"/>
                  </a:cubicBezTo>
                  <a:cubicBezTo>
                    <a:pt x="88629" y="160279"/>
                    <a:pt x="49128" y="169689"/>
                    <a:pt x="37802" y="168073"/>
                  </a:cubicBezTo>
                  <a:cubicBezTo>
                    <a:pt x="23981" y="166847"/>
                    <a:pt x="12322" y="157313"/>
                    <a:pt x="8391" y="144025"/>
                  </a:cubicBezTo>
                  <a:cubicBezTo>
                    <a:pt x="-3793" y="115984"/>
                    <a:pt x="15" y="78533"/>
                    <a:pt x="3060" y="6085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 name="Google Shape;2280;p37">
              <a:extLst>
                <a:ext uri="{FF2B5EF4-FFF2-40B4-BE49-F238E27FC236}">
                  <a16:creationId xmlns:a16="http://schemas.microsoft.com/office/drawing/2014/main" id="{47FBB8C4-CDBC-4F0B-8742-119226C53856}"/>
                </a:ext>
              </a:extLst>
            </p:cNvPr>
            <p:cNvSpPr/>
            <p:nvPr/>
          </p:nvSpPr>
          <p:spPr>
            <a:xfrm>
              <a:off x="5199668" y="3732408"/>
              <a:ext cx="146095" cy="144175"/>
            </a:xfrm>
            <a:custGeom>
              <a:avLst/>
              <a:gdLst/>
              <a:ahLst/>
              <a:cxnLst/>
              <a:rect l="l" t="t" r="r" b="b"/>
              <a:pathLst>
                <a:path w="146095" h="144175" extrusionOk="0">
                  <a:moveTo>
                    <a:pt x="102106" y="144176"/>
                  </a:moveTo>
                  <a:lnTo>
                    <a:pt x="102106" y="144176"/>
                  </a:lnTo>
                  <a:lnTo>
                    <a:pt x="98680" y="113093"/>
                  </a:lnTo>
                  <a:cubicBezTo>
                    <a:pt x="98680" y="113093"/>
                    <a:pt x="124189" y="47126"/>
                    <a:pt x="63939" y="59768"/>
                  </a:cubicBezTo>
                  <a:cubicBezTo>
                    <a:pt x="24152" y="68133"/>
                    <a:pt x="14158" y="71745"/>
                    <a:pt x="2070" y="45130"/>
                  </a:cubicBezTo>
                  <a:cubicBezTo>
                    <a:pt x="-10018" y="18515"/>
                    <a:pt x="32624" y="-5534"/>
                    <a:pt x="83355" y="1120"/>
                  </a:cubicBezTo>
                  <a:cubicBezTo>
                    <a:pt x="119563" y="4913"/>
                    <a:pt x="146823" y="35777"/>
                    <a:pt x="146081" y="72125"/>
                  </a:cubicBezTo>
                  <a:cubicBezTo>
                    <a:pt x="144748" y="91706"/>
                    <a:pt x="139513" y="131439"/>
                    <a:pt x="102106" y="14417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 name="Google Shape;2281;p37">
              <a:extLst>
                <a:ext uri="{FF2B5EF4-FFF2-40B4-BE49-F238E27FC236}">
                  <a16:creationId xmlns:a16="http://schemas.microsoft.com/office/drawing/2014/main" id="{D16E9B8F-A21A-4500-BCFB-B480DABB0A2D}"/>
                </a:ext>
              </a:extLst>
            </p:cNvPr>
            <p:cNvSpPr/>
            <p:nvPr/>
          </p:nvSpPr>
          <p:spPr>
            <a:xfrm>
              <a:off x="5186268" y="3976961"/>
              <a:ext cx="186859" cy="320520"/>
            </a:xfrm>
            <a:custGeom>
              <a:avLst/>
              <a:gdLst/>
              <a:ahLst/>
              <a:cxnLst/>
              <a:rect l="l" t="t" r="r" b="b"/>
              <a:pathLst>
                <a:path w="186859" h="320520" extrusionOk="0">
                  <a:moveTo>
                    <a:pt x="186131" y="4943"/>
                  </a:moveTo>
                  <a:cubicBezTo>
                    <a:pt x="168713" y="0"/>
                    <a:pt x="182039" y="4088"/>
                    <a:pt x="168713" y="0"/>
                  </a:cubicBezTo>
                  <a:cubicBezTo>
                    <a:pt x="123216" y="44485"/>
                    <a:pt x="128832" y="120813"/>
                    <a:pt x="118552" y="196286"/>
                  </a:cubicBezTo>
                  <a:cubicBezTo>
                    <a:pt x="93424" y="237729"/>
                    <a:pt x="241" y="293906"/>
                    <a:pt x="241" y="293906"/>
                  </a:cubicBezTo>
                  <a:cubicBezTo>
                    <a:pt x="-901" y="301986"/>
                    <a:pt x="1859" y="304362"/>
                    <a:pt x="11948" y="320521"/>
                  </a:cubicBezTo>
                  <a:cubicBezTo>
                    <a:pt x="63842" y="300693"/>
                    <a:pt x="111042" y="270295"/>
                    <a:pt x="150533" y="231266"/>
                  </a:cubicBezTo>
                  <a:cubicBezTo>
                    <a:pt x="152818" y="229174"/>
                    <a:pt x="156054" y="228604"/>
                    <a:pt x="157006" y="225752"/>
                  </a:cubicBezTo>
                  <a:cubicBezTo>
                    <a:pt x="172901" y="177655"/>
                    <a:pt x="190700" y="40018"/>
                    <a:pt x="186131" y="494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 name="Google Shape;2282;p37">
              <a:extLst>
                <a:ext uri="{FF2B5EF4-FFF2-40B4-BE49-F238E27FC236}">
                  <a16:creationId xmlns:a16="http://schemas.microsoft.com/office/drawing/2014/main" id="{C05178EB-C17F-4AA1-85CD-02E4AA99D6CC}"/>
                </a:ext>
              </a:extLst>
            </p:cNvPr>
            <p:cNvSpPr/>
            <p:nvPr/>
          </p:nvSpPr>
          <p:spPr>
            <a:xfrm>
              <a:off x="4957596" y="4074866"/>
              <a:ext cx="216348" cy="290578"/>
            </a:xfrm>
            <a:custGeom>
              <a:avLst/>
              <a:gdLst/>
              <a:ahLst/>
              <a:cxnLst/>
              <a:rect l="l" t="t" r="r" b="b"/>
              <a:pathLst>
                <a:path w="216348" h="290578" extrusionOk="0">
                  <a:moveTo>
                    <a:pt x="0" y="0"/>
                  </a:moveTo>
                  <a:lnTo>
                    <a:pt x="67770" y="231360"/>
                  </a:lnTo>
                  <a:lnTo>
                    <a:pt x="216349" y="290579"/>
                  </a:lnTo>
                  <a:lnTo>
                    <a:pt x="162190" y="65302"/>
                  </a:lnTo>
                  <a:lnTo>
                    <a:pt x="0" y="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 name="Google Shape;2283;p37">
              <a:extLst>
                <a:ext uri="{FF2B5EF4-FFF2-40B4-BE49-F238E27FC236}">
                  <a16:creationId xmlns:a16="http://schemas.microsoft.com/office/drawing/2014/main" id="{A9A96D04-1B86-4841-97A0-265D47419E03}"/>
                </a:ext>
              </a:extLst>
            </p:cNvPr>
            <p:cNvSpPr/>
            <p:nvPr/>
          </p:nvSpPr>
          <p:spPr>
            <a:xfrm>
              <a:off x="5101717" y="4257084"/>
              <a:ext cx="109578" cy="53390"/>
            </a:xfrm>
            <a:custGeom>
              <a:avLst/>
              <a:gdLst/>
              <a:ahLst/>
              <a:cxnLst/>
              <a:rect l="l" t="t" r="r" b="b"/>
              <a:pathLst>
                <a:path w="109578" h="53390" extrusionOk="0">
                  <a:moveTo>
                    <a:pt x="108112" y="15494"/>
                  </a:moveTo>
                  <a:cubicBezTo>
                    <a:pt x="105923" y="7604"/>
                    <a:pt x="100212" y="9505"/>
                    <a:pt x="93739" y="11502"/>
                  </a:cubicBezTo>
                  <a:cubicBezTo>
                    <a:pt x="86772" y="14353"/>
                    <a:pt x="79100" y="15019"/>
                    <a:pt x="71752" y="13403"/>
                  </a:cubicBezTo>
                  <a:cubicBezTo>
                    <a:pt x="66003" y="10627"/>
                    <a:pt x="60683" y="7043"/>
                    <a:pt x="55952" y="2757"/>
                  </a:cubicBezTo>
                  <a:cubicBezTo>
                    <a:pt x="53077" y="1017"/>
                    <a:pt x="49794" y="67"/>
                    <a:pt x="46434" y="0"/>
                  </a:cubicBezTo>
                  <a:cubicBezTo>
                    <a:pt x="46434" y="1996"/>
                    <a:pt x="49860" y="13688"/>
                    <a:pt x="49860" y="13688"/>
                  </a:cubicBezTo>
                  <a:cubicBezTo>
                    <a:pt x="49860" y="13688"/>
                    <a:pt x="17308" y="13688"/>
                    <a:pt x="13977" y="13688"/>
                  </a:cubicBezTo>
                  <a:cubicBezTo>
                    <a:pt x="11045" y="13070"/>
                    <a:pt x="8171" y="14952"/>
                    <a:pt x="7552" y="17880"/>
                  </a:cubicBezTo>
                  <a:cubicBezTo>
                    <a:pt x="7200" y="19572"/>
                    <a:pt x="7676" y="21339"/>
                    <a:pt x="8837" y="22623"/>
                  </a:cubicBezTo>
                  <a:cubicBezTo>
                    <a:pt x="8104" y="22680"/>
                    <a:pt x="7381" y="22680"/>
                    <a:pt x="6648" y="22623"/>
                  </a:cubicBezTo>
                  <a:cubicBezTo>
                    <a:pt x="-15" y="21102"/>
                    <a:pt x="-2870" y="31368"/>
                    <a:pt x="3792" y="32889"/>
                  </a:cubicBezTo>
                  <a:cubicBezTo>
                    <a:pt x="5582" y="33231"/>
                    <a:pt x="7399" y="33487"/>
                    <a:pt x="9218" y="33649"/>
                  </a:cubicBezTo>
                  <a:cubicBezTo>
                    <a:pt x="4839" y="35360"/>
                    <a:pt x="3792" y="42584"/>
                    <a:pt x="9218" y="43154"/>
                  </a:cubicBezTo>
                  <a:lnTo>
                    <a:pt x="10836" y="43154"/>
                  </a:lnTo>
                  <a:cubicBezTo>
                    <a:pt x="11645" y="43373"/>
                    <a:pt x="12501" y="43373"/>
                    <a:pt x="13310" y="43154"/>
                  </a:cubicBezTo>
                  <a:lnTo>
                    <a:pt x="14262" y="43154"/>
                  </a:lnTo>
                  <a:cubicBezTo>
                    <a:pt x="13701" y="46358"/>
                    <a:pt x="15852" y="49418"/>
                    <a:pt x="19059" y="49970"/>
                  </a:cubicBezTo>
                  <a:cubicBezTo>
                    <a:pt x="19107" y="49979"/>
                    <a:pt x="19164" y="49989"/>
                    <a:pt x="19212" y="49998"/>
                  </a:cubicBezTo>
                  <a:cubicBezTo>
                    <a:pt x="35107" y="52089"/>
                    <a:pt x="58522" y="58458"/>
                    <a:pt x="72894" y="45341"/>
                  </a:cubicBezTo>
                  <a:cubicBezTo>
                    <a:pt x="82774" y="44295"/>
                    <a:pt x="92416" y="41662"/>
                    <a:pt x="101449" y="37546"/>
                  </a:cubicBezTo>
                  <a:cubicBezTo>
                    <a:pt x="110491" y="33839"/>
                    <a:pt x="110777" y="24904"/>
                    <a:pt x="108112" y="1549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 name="Google Shape;2284;p37">
              <a:extLst>
                <a:ext uri="{FF2B5EF4-FFF2-40B4-BE49-F238E27FC236}">
                  <a16:creationId xmlns:a16="http://schemas.microsoft.com/office/drawing/2014/main" id="{997AC7DC-AAC3-4967-A57C-002F2A68CC9E}"/>
                </a:ext>
              </a:extLst>
            </p:cNvPr>
            <p:cNvSpPr/>
            <p:nvPr/>
          </p:nvSpPr>
          <p:spPr>
            <a:xfrm>
              <a:off x="4984781" y="4223327"/>
              <a:ext cx="67863" cy="55821"/>
            </a:xfrm>
            <a:custGeom>
              <a:avLst/>
              <a:gdLst/>
              <a:ahLst/>
              <a:cxnLst/>
              <a:rect l="l" t="t" r="r" b="b"/>
              <a:pathLst>
                <a:path w="67863" h="55821" extrusionOk="0">
                  <a:moveTo>
                    <a:pt x="62477" y="30335"/>
                  </a:moveTo>
                  <a:lnTo>
                    <a:pt x="60192" y="30335"/>
                  </a:lnTo>
                  <a:cubicBezTo>
                    <a:pt x="62420" y="28253"/>
                    <a:pt x="62534" y="24764"/>
                    <a:pt x="60459" y="22540"/>
                  </a:cubicBezTo>
                  <a:cubicBezTo>
                    <a:pt x="59564" y="21590"/>
                    <a:pt x="58355" y="20981"/>
                    <a:pt x="57051" y="20829"/>
                  </a:cubicBezTo>
                  <a:cubicBezTo>
                    <a:pt x="53720" y="20829"/>
                    <a:pt x="20216" y="13890"/>
                    <a:pt x="20216" y="13890"/>
                  </a:cubicBezTo>
                  <a:lnTo>
                    <a:pt x="16123" y="108"/>
                  </a:lnTo>
                  <a:cubicBezTo>
                    <a:pt x="16123" y="-653"/>
                    <a:pt x="10317" y="2864"/>
                    <a:pt x="10127" y="2959"/>
                  </a:cubicBezTo>
                  <a:cubicBezTo>
                    <a:pt x="4406" y="6723"/>
                    <a:pt x="694" y="12873"/>
                    <a:pt x="37" y="19689"/>
                  </a:cubicBezTo>
                  <a:cubicBezTo>
                    <a:pt x="-400" y="29232"/>
                    <a:pt x="3035" y="38557"/>
                    <a:pt x="9555" y="45543"/>
                  </a:cubicBezTo>
                  <a:cubicBezTo>
                    <a:pt x="15638" y="51503"/>
                    <a:pt x="23785" y="54906"/>
                    <a:pt x="32304" y="55049"/>
                  </a:cubicBezTo>
                  <a:cubicBezTo>
                    <a:pt x="36302" y="55049"/>
                    <a:pt x="40204" y="55049"/>
                    <a:pt x="43726" y="55809"/>
                  </a:cubicBezTo>
                  <a:cubicBezTo>
                    <a:pt x="46981" y="56018"/>
                    <a:pt x="49789" y="53556"/>
                    <a:pt x="49998" y="50305"/>
                  </a:cubicBezTo>
                  <a:cubicBezTo>
                    <a:pt x="49998" y="50210"/>
                    <a:pt x="50008" y="50106"/>
                    <a:pt x="50008" y="50011"/>
                  </a:cubicBezTo>
                  <a:lnTo>
                    <a:pt x="51055" y="50011"/>
                  </a:lnTo>
                  <a:cubicBezTo>
                    <a:pt x="51835" y="50201"/>
                    <a:pt x="52654" y="50201"/>
                    <a:pt x="53435" y="50011"/>
                  </a:cubicBezTo>
                  <a:lnTo>
                    <a:pt x="55148" y="50011"/>
                  </a:lnTo>
                  <a:cubicBezTo>
                    <a:pt x="60859" y="50011"/>
                    <a:pt x="61334" y="42977"/>
                    <a:pt x="57432" y="40505"/>
                  </a:cubicBezTo>
                  <a:cubicBezTo>
                    <a:pt x="59240" y="40505"/>
                    <a:pt x="61049" y="40505"/>
                    <a:pt x="62953" y="40505"/>
                  </a:cubicBezTo>
                  <a:cubicBezTo>
                    <a:pt x="69901" y="40885"/>
                    <a:pt x="69234" y="30239"/>
                    <a:pt x="62477" y="30335"/>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 name="Google Shape;2285;p37">
              <a:extLst>
                <a:ext uri="{FF2B5EF4-FFF2-40B4-BE49-F238E27FC236}">
                  <a16:creationId xmlns:a16="http://schemas.microsoft.com/office/drawing/2014/main" id="{BB2CF0E5-CBFD-4CD7-BF66-6BC6AF5F9E65}"/>
                </a:ext>
              </a:extLst>
            </p:cNvPr>
            <p:cNvSpPr/>
            <p:nvPr/>
          </p:nvSpPr>
          <p:spPr>
            <a:xfrm>
              <a:off x="5132255" y="3894454"/>
              <a:ext cx="67293" cy="97715"/>
            </a:xfrm>
            <a:custGeom>
              <a:avLst/>
              <a:gdLst/>
              <a:ahLst/>
              <a:cxnLst/>
              <a:rect l="l" t="t" r="r" b="b"/>
              <a:pathLst>
                <a:path w="67293" h="97715" extrusionOk="0">
                  <a:moveTo>
                    <a:pt x="24367" y="97715"/>
                  </a:moveTo>
                  <a:cubicBezTo>
                    <a:pt x="15153" y="97344"/>
                    <a:pt x="6435" y="93466"/>
                    <a:pt x="0" y="86879"/>
                  </a:cubicBezTo>
                  <a:cubicBezTo>
                    <a:pt x="1333" y="69769"/>
                    <a:pt x="23224" y="4848"/>
                    <a:pt x="67294" y="0"/>
                  </a:cubicBezTo>
                  <a:cubicBezTo>
                    <a:pt x="55310" y="8431"/>
                    <a:pt x="45811" y="19923"/>
                    <a:pt x="39786" y="33269"/>
                  </a:cubicBezTo>
                  <a:cubicBezTo>
                    <a:pt x="33000" y="54323"/>
                    <a:pt x="27841" y="75872"/>
                    <a:pt x="24367" y="9771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 name="Google Shape;2286;p37">
              <a:extLst>
                <a:ext uri="{FF2B5EF4-FFF2-40B4-BE49-F238E27FC236}">
                  <a16:creationId xmlns:a16="http://schemas.microsoft.com/office/drawing/2014/main" id="{74350E3B-8EE8-4BDD-AE84-2758C66E6EF7}"/>
                </a:ext>
              </a:extLst>
            </p:cNvPr>
            <p:cNvSpPr/>
            <p:nvPr/>
          </p:nvSpPr>
          <p:spPr>
            <a:xfrm>
              <a:off x="5305132" y="3960902"/>
              <a:ext cx="81740" cy="121566"/>
            </a:xfrm>
            <a:custGeom>
              <a:avLst/>
              <a:gdLst/>
              <a:ahLst/>
              <a:cxnLst/>
              <a:rect l="l" t="t" r="r" b="b"/>
              <a:pathLst>
                <a:path w="81740" h="121566" extrusionOk="0">
                  <a:moveTo>
                    <a:pt x="75168" y="117100"/>
                  </a:moveTo>
                  <a:cubicBezTo>
                    <a:pt x="75168" y="117100"/>
                    <a:pt x="31289" y="132214"/>
                    <a:pt x="355" y="106834"/>
                  </a:cubicBezTo>
                  <a:cubicBezTo>
                    <a:pt x="-2977" y="101036"/>
                    <a:pt x="18249" y="26514"/>
                    <a:pt x="18249" y="26514"/>
                  </a:cubicBezTo>
                  <a:cubicBezTo>
                    <a:pt x="18249" y="26514"/>
                    <a:pt x="36714" y="-11507"/>
                    <a:pt x="65840" y="3511"/>
                  </a:cubicBezTo>
                  <a:cubicBezTo>
                    <a:pt x="94966" y="18530"/>
                    <a:pt x="75168" y="117100"/>
                    <a:pt x="75168" y="117100"/>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 name="Google Shape;2287;p37">
              <a:extLst>
                <a:ext uri="{FF2B5EF4-FFF2-40B4-BE49-F238E27FC236}">
                  <a16:creationId xmlns:a16="http://schemas.microsoft.com/office/drawing/2014/main" id="{1E82DF07-B06B-42C6-B825-481F9B3337C4}"/>
                </a:ext>
              </a:extLst>
            </p:cNvPr>
            <p:cNvSpPr/>
            <p:nvPr/>
          </p:nvSpPr>
          <p:spPr>
            <a:xfrm>
              <a:off x="2821998" y="4049582"/>
              <a:ext cx="101559" cy="177370"/>
            </a:xfrm>
            <a:custGeom>
              <a:avLst/>
              <a:gdLst/>
              <a:ahLst/>
              <a:cxnLst/>
              <a:rect l="l" t="t" r="r" b="b"/>
              <a:pathLst>
                <a:path w="101559" h="177370" extrusionOk="0">
                  <a:moveTo>
                    <a:pt x="0" y="0"/>
                  </a:moveTo>
                  <a:cubicBezTo>
                    <a:pt x="0" y="0"/>
                    <a:pt x="6092" y="90966"/>
                    <a:pt x="17989" y="104084"/>
                  </a:cubicBezTo>
                  <a:cubicBezTo>
                    <a:pt x="29887" y="117201"/>
                    <a:pt x="70340" y="126136"/>
                    <a:pt x="70340" y="126136"/>
                  </a:cubicBezTo>
                  <a:lnTo>
                    <a:pt x="101559" y="177370"/>
                  </a:lnTo>
                  <a:cubicBezTo>
                    <a:pt x="101559" y="177370"/>
                    <a:pt x="73005" y="14543"/>
                    <a:pt x="66913" y="10646"/>
                  </a:cubicBezTo>
                  <a:cubicBezTo>
                    <a:pt x="60821" y="6749"/>
                    <a:pt x="0" y="0"/>
                    <a:pt x="0"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 name="Google Shape;2288;p37">
              <a:extLst>
                <a:ext uri="{FF2B5EF4-FFF2-40B4-BE49-F238E27FC236}">
                  <a16:creationId xmlns:a16="http://schemas.microsoft.com/office/drawing/2014/main" id="{FA27C23E-95A4-4553-B96D-9E400E82F86F}"/>
                </a:ext>
              </a:extLst>
            </p:cNvPr>
            <p:cNvSpPr/>
            <p:nvPr/>
          </p:nvSpPr>
          <p:spPr>
            <a:xfrm>
              <a:off x="2814097" y="3945071"/>
              <a:ext cx="67769" cy="130685"/>
            </a:xfrm>
            <a:custGeom>
              <a:avLst/>
              <a:gdLst/>
              <a:ahLst/>
              <a:cxnLst/>
              <a:rect l="l" t="t" r="r" b="b"/>
              <a:pathLst>
                <a:path w="67769" h="130685" extrusionOk="0">
                  <a:moveTo>
                    <a:pt x="67770" y="3183"/>
                  </a:moveTo>
                  <a:cubicBezTo>
                    <a:pt x="52097" y="-4127"/>
                    <a:pt x="33430" y="1529"/>
                    <a:pt x="24462" y="16300"/>
                  </a:cubicBezTo>
                  <a:cubicBezTo>
                    <a:pt x="12945" y="35311"/>
                    <a:pt x="1047" y="100328"/>
                    <a:pt x="0" y="111354"/>
                  </a:cubicBezTo>
                  <a:cubicBezTo>
                    <a:pt x="0" y="111354"/>
                    <a:pt x="16086" y="133597"/>
                    <a:pt x="40167" y="13036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 name="Google Shape;2289;p37">
              <a:extLst>
                <a:ext uri="{FF2B5EF4-FFF2-40B4-BE49-F238E27FC236}">
                  <a16:creationId xmlns:a16="http://schemas.microsoft.com/office/drawing/2014/main" id="{6CFA5D0B-0452-494C-AF48-148DEE0E7A57}"/>
                </a:ext>
              </a:extLst>
            </p:cNvPr>
            <p:cNvSpPr/>
            <p:nvPr/>
          </p:nvSpPr>
          <p:spPr>
            <a:xfrm>
              <a:off x="2966810" y="4837262"/>
              <a:ext cx="145801" cy="82247"/>
            </a:xfrm>
            <a:custGeom>
              <a:avLst/>
              <a:gdLst/>
              <a:ahLst/>
              <a:cxnLst/>
              <a:rect l="l" t="t" r="r" b="b"/>
              <a:pathLst>
                <a:path w="145801" h="82247" extrusionOk="0">
                  <a:moveTo>
                    <a:pt x="7003" y="19800"/>
                  </a:moveTo>
                  <a:cubicBezTo>
                    <a:pt x="23964" y="24458"/>
                    <a:pt x="42087" y="22272"/>
                    <a:pt x="57449" y="13717"/>
                  </a:cubicBezTo>
                  <a:cubicBezTo>
                    <a:pt x="69537" y="13717"/>
                    <a:pt x="135498" y="-14134"/>
                    <a:pt x="144446" y="9535"/>
                  </a:cubicBezTo>
                  <a:cubicBezTo>
                    <a:pt x="152346" y="30256"/>
                    <a:pt x="123791" y="49457"/>
                    <a:pt x="108562" y="53164"/>
                  </a:cubicBezTo>
                  <a:cubicBezTo>
                    <a:pt x="75248" y="61244"/>
                    <a:pt x="50596" y="77783"/>
                    <a:pt x="37175" y="80635"/>
                  </a:cubicBezTo>
                  <a:cubicBezTo>
                    <a:pt x="27657" y="82726"/>
                    <a:pt x="14332" y="84057"/>
                    <a:pt x="6432" y="76262"/>
                  </a:cubicBezTo>
                  <a:cubicBezTo>
                    <a:pt x="-2515" y="66852"/>
                    <a:pt x="-1944" y="32157"/>
                    <a:pt x="7003" y="1980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 name="Google Shape;2290;p37">
              <a:extLst>
                <a:ext uri="{FF2B5EF4-FFF2-40B4-BE49-F238E27FC236}">
                  <a16:creationId xmlns:a16="http://schemas.microsoft.com/office/drawing/2014/main" id="{887719B4-E848-44EB-9CAD-EFC1D8320DB7}"/>
                </a:ext>
              </a:extLst>
            </p:cNvPr>
            <p:cNvSpPr/>
            <p:nvPr/>
          </p:nvSpPr>
          <p:spPr>
            <a:xfrm>
              <a:off x="2969244" y="4850979"/>
              <a:ext cx="143767" cy="68530"/>
            </a:xfrm>
            <a:custGeom>
              <a:avLst/>
              <a:gdLst/>
              <a:ahLst/>
              <a:cxnLst/>
              <a:rect l="l" t="t" r="r" b="b"/>
              <a:pathLst>
                <a:path w="143767" h="68530" extrusionOk="0">
                  <a:moveTo>
                    <a:pt x="35122" y="61119"/>
                  </a:moveTo>
                  <a:cubicBezTo>
                    <a:pt x="48543" y="58363"/>
                    <a:pt x="73195" y="42109"/>
                    <a:pt x="106509" y="33649"/>
                  </a:cubicBezTo>
                  <a:cubicBezTo>
                    <a:pt x="119263" y="30607"/>
                    <a:pt x="141250" y="16634"/>
                    <a:pt x="143535" y="0"/>
                  </a:cubicBezTo>
                  <a:cubicBezTo>
                    <a:pt x="146485" y="19011"/>
                    <a:pt x="120691" y="36025"/>
                    <a:pt x="106509" y="39447"/>
                  </a:cubicBezTo>
                  <a:cubicBezTo>
                    <a:pt x="73195" y="47527"/>
                    <a:pt x="48543" y="64066"/>
                    <a:pt x="35122" y="66918"/>
                  </a:cubicBezTo>
                  <a:cubicBezTo>
                    <a:pt x="25604" y="69009"/>
                    <a:pt x="12278" y="70340"/>
                    <a:pt x="4378" y="62545"/>
                  </a:cubicBezTo>
                  <a:cubicBezTo>
                    <a:pt x="2265" y="60292"/>
                    <a:pt x="761" y="57545"/>
                    <a:pt x="0" y="54561"/>
                  </a:cubicBezTo>
                  <a:cubicBezTo>
                    <a:pt x="10013" y="62156"/>
                    <a:pt x="23034" y="64589"/>
                    <a:pt x="35122" y="61119"/>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5" name="Google Shape;2291;p37">
              <a:extLst>
                <a:ext uri="{FF2B5EF4-FFF2-40B4-BE49-F238E27FC236}">
                  <a16:creationId xmlns:a16="http://schemas.microsoft.com/office/drawing/2014/main" id="{5DC4B502-11C2-4F42-8AF1-0C680E1D1550}"/>
                </a:ext>
              </a:extLst>
            </p:cNvPr>
            <p:cNvSpPr/>
            <p:nvPr/>
          </p:nvSpPr>
          <p:spPr>
            <a:xfrm>
              <a:off x="2864165" y="4805303"/>
              <a:ext cx="146191" cy="82209"/>
            </a:xfrm>
            <a:custGeom>
              <a:avLst/>
              <a:gdLst/>
              <a:ahLst/>
              <a:cxnLst/>
              <a:rect l="l" t="t" r="r" b="b"/>
              <a:pathLst>
                <a:path w="146191" h="82209" extrusionOk="0">
                  <a:moveTo>
                    <a:pt x="7327" y="19726"/>
                  </a:moveTo>
                  <a:cubicBezTo>
                    <a:pt x="24287" y="24431"/>
                    <a:pt x="42423" y="22245"/>
                    <a:pt x="57774" y="13642"/>
                  </a:cubicBezTo>
                  <a:cubicBezTo>
                    <a:pt x="69957" y="13642"/>
                    <a:pt x="135823" y="-14113"/>
                    <a:pt x="144865" y="9555"/>
                  </a:cubicBezTo>
                  <a:cubicBezTo>
                    <a:pt x="152670" y="30277"/>
                    <a:pt x="124116" y="49477"/>
                    <a:pt x="108886" y="53185"/>
                  </a:cubicBezTo>
                  <a:cubicBezTo>
                    <a:pt x="75573" y="61169"/>
                    <a:pt x="50921" y="77804"/>
                    <a:pt x="37595" y="80560"/>
                  </a:cubicBezTo>
                  <a:cubicBezTo>
                    <a:pt x="27601" y="82651"/>
                    <a:pt x="14656" y="84077"/>
                    <a:pt x="6756" y="76283"/>
                  </a:cubicBezTo>
                  <a:cubicBezTo>
                    <a:pt x="-2762" y="66872"/>
                    <a:pt x="-1905" y="32178"/>
                    <a:pt x="7327" y="19726"/>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 name="Google Shape;2292;p37">
              <a:extLst>
                <a:ext uri="{FF2B5EF4-FFF2-40B4-BE49-F238E27FC236}">
                  <a16:creationId xmlns:a16="http://schemas.microsoft.com/office/drawing/2014/main" id="{665D10B6-F3A7-4FC2-8A49-06648E588EF1}"/>
                </a:ext>
              </a:extLst>
            </p:cNvPr>
            <p:cNvSpPr/>
            <p:nvPr/>
          </p:nvSpPr>
          <p:spPr>
            <a:xfrm>
              <a:off x="2866543" y="4818565"/>
              <a:ext cx="143767" cy="68566"/>
            </a:xfrm>
            <a:custGeom>
              <a:avLst/>
              <a:gdLst/>
              <a:ahLst/>
              <a:cxnLst/>
              <a:rect l="l" t="t" r="r" b="b"/>
              <a:pathLst>
                <a:path w="143767" h="68566" extrusionOk="0">
                  <a:moveTo>
                    <a:pt x="35217" y="61215"/>
                  </a:moveTo>
                  <a:cubicBezTo>
                    <a:pt x="48543" y="58363"/>
                    <a:pt x="73290" y="42204"/>
                    <a:pt x="106509" y="33744"/>
                  </a:cubicBezTo>
                  <a:cubicBezTo>
                    <a:pt x="119263" y="30702"/>
                    <a:pt x="141345" y="16730"/>
                    <a:pt x="143534" y="0"/>
                  </a:cubicBezTo>
                  <a:cubicBezTo>
                    <a:pt x="146485" y="19011"/>
                    <a:pt x="120691" y="36025"/>
                    <a:pt x="106509" y="39542"/>
                  </a:cubicBezTo>
                  <a:cubicBezTo>
                    <a:pt x="73195" y="47527"/>
                    <a:pt x="48543" y="64161"/>
                    <a:pt x="35217" y="66918"/>
                  </a:cubicBezTo>
                  <a:cubicBezTo>
                    <a:pt x="25223" y="69009"/>
                    <a:pt x="12278" y="70435"/>
                    <a:pt x="4378" y="62640"/>
                  </a:cubicBezTo>
                  <a:cubicBezTo>
                    <a:pt x="2320" y="60350"/>
                    <a:pt x="821" y="57622"/>
                    <a:pt x="0" y="54656"/>
                  </a:cubicBezTo>
                  <a:cubicBezTo>
                    <a:pt x="10052" y="62251"/>
                    <a:pt x="23099" y="64684"/>
                    <a:pt x="35217" y="61215"/>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 name="Google Shape;2293;p37">
              <a:extLst>
                <a:ext uri="{FF2B5EF4-FFF2-40B4-BE49-F238E27FC236}">
                  <a16:creationId xmlns:a16="http://schemas.microsoft.com/office/drawing/2014/main" id="{86BA73D0-6924-4C96-A7EF-8F7DD86E7C02}"/>
                </a:ext>
              </a:extLst>
            </p:cNvPr>
            <p:cNvSpPr/>
            <p:nvPr/>
          </p:nvSpPr>
          <p:spPr>
            <a:xfrm>
              <a:off x="2858160" y="4267254"/>
              <a:ext cx="210834" cy="594226"/>
            </a:xfrm>
            <a:custGeom>
              <a:avLst/>
              <a:gdLst/>
              <a:ahLst/>
              <a:cxnLst/>
              <a:rect l="l" t="t" r="r" b="b"/>
              <a:pathLst>
                <a:path w="210834" h="594226" extrusionOk="0">
                  <a:moveTo>
                    <a:pt x="6098" y="372610"/>
                  </a:moveTo>
                  <a:cubicBezTo>
                    <a:pt x="8933" y="348172"/>
                    <a:pt x="14031" y="324057"/>
                    <a:pt x="21327" y="300559"/>
                  </a:cubicBezTo>
                  <a:cubicBezTo>
                    <a:pt x="21327" y="300559"/>
                    <a:pt x="16759" y="238299"/>
                    <a:pt x="14474" y="179271"/>
                  </a:cubicBezTo>
                  <a:cubicBezTo>
                    <a:pt x="11904" y="112734"/>
                    <a:pt x="-11320" y="53420"/>
                    <a:pt x="6955" y="0"/>
                  </a:cubicBezTo>
                  <a:lnTo>
                    <a:pt x="210835" y="45340"/>
                  </a:lnTo>
                  <a:cubicBezTo>
                    <a:pt x="210835" y="45340"/>
                    <a:pt x="201317" y="312821"/>
                    <a:pt x="198176" y="345140"/>
                  </a:cubicBezTo>
                  <a:cubicBezTo>
                    <a:pt x="196596" y="370310"/>
                    <a:pt x="193417" y="395366"/>
                    <a:pt x="188657" y="420137"/>
                  </a:cubicBezTo>
                  <a:cubicBezTo>
                    <a:pt x="179139" y="471941"/>
                    <a:pt x="168955" y="587907"/>
                    <a:pt x="168955" y="587907"/>
                  </a:cubicBezTo>
                  <a:cubicBezTo>
                    <a:pt x="147063" y="600644"/>
                    <a:pt x="114987" y="590188"/>
                    <a:pt x="114987" y="590188"/>
                  </a:cubicBezTo>
                  <a:cubicBezTo>
                    <a:pt x="114987" y="590188"/>
                    <a:pt x="114987" y="445041"/>
                    <a:pt x="116224" y="407685"/>
                  </a:cubicBezTo>
                  <a:cubicBezTo>
                    <a:pt x="117937" y="362059"/>
                    <a:pt x="119365" y="365576"/>
                    <a:pt x="119365" y="365576"/>
                  </a:cubicBezTo>
                  <a:lnTo>
                    <a:pt x="112512" y="251987"/>
                  </a:lnTo>
                  <a:lnTo>
                    <a:pt x="108038" y="195525"/>
                  </a:lnTo>
                  <a:cubicBezTo>
                    <a:pt x="108038" y="195525"/>
                    <a:pt x="102327" y="236969"/>
                    <a:pt x="98520" y="273945"/>
                  </a:cubicBezTo>
                  <a:cubicBezTo>
                    <a:pt x="95284" y="306263"/>
                    <a:pt x="87479" y="335444"/>
                    <a:pt x="78722" y="395613"/>
                  </a:cubicBezTo>
                  <a:cubicBezTo>
                    <a:pt x="71203" y="447703"/>
                    <a:pt x="63398" y="554068"/>
                    <a:pt x="63398" y="554068"/>
                  </a:cubicBezTo>
                  <a:cubicBezTo>
                    <a:pt x="41506" y="566710"/>
                    <a:pt x="12000" y="557965"/>
                    <a:pt x="12000" y="557965"/>
                  </a:cubicBezTo>
                  <a:cubicBezTo>
                    <a:pt x="12000" y="557965"/>
                    <a:pt x="197" y="417856"/>
                    <a:pt x="6098" y="3726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 name="Google Shape;2294;p37">
              <a:extLst>
                <a:ext uri="{FF2B5EF4-FFF2-40B4-BE49-F238E27FC236}">
                  <a16:creationId xmlns:a16="http://schemas.microsoft.com/office/drawing/2014/main" id="{3A4B8A50-84A8-49CE-9470-12F1F7B4CFEB}"/>
                </a:ext>
              </a:extLst>
            </p:cNvPr>
            <p:cNvSpPr/>
            <p:nvPr/>
          </p:nvSpPr>
          <p:spPr>
            <a:xfrm>
              <a:off x="2884049" y="3772563"/>
              <a:ext cx="155365" cy="247695"/>
            </a:xfrm>
            <a:custGeom>
              <a:avLst/>
              <a:gdLst/>
              <a:ahLst/>
              <a:cxnLst/>
              <a:rect l="l" t="t" r="r" b="b"/>
              <a:pathLst>
                <a:path w="155365" h="247695" extrusionOk="0">
                  <a:moveTo>
                    <a:pt x="8859" y="177022"/>
                  </a:moveTo>
                  <a:cubicBezTo>
                    <a:pt x="24564" y="177782"/>
                    <a:pt x="36271" y="181869"/>
                    <a:pt x="38270" y="177022"/>
                  </a:cubicBezTo>
                  <a:cubicBezTo>
                    <a:pt x="39966" y="168895"/>
                    <a:pt x="41174" y="160673"/>
                    <a:pt x="41887" y="152403"/>
                  </a:cubicBezTo>
                  <a:cubicBezTo>
                    <a:pt x="40078" y="147840"/>
                    <a:pt x="38460" y="142897"/>
                    <a:pt x="38460" y="142897"/>
                  </a:cubicBezTo>
                  <a:cubicBezTo>
                    <a:pt x="18662" y="130826"/>
                    <a:pt x="12476" y="109439"/>
                    <a:pt x="9906" y="84535"/>
                  </a:cubicBezTo>
                  <a:cubicBezTo>
                    <a:pt x="5527" y="42046"/>
                    <a:pt x="28942" y="4880"/>
                    <a:pt x="71013" y="412"/>
                  </a:cubicBezTo>
                  <a:cubicBezTo>
                    <a:pt x="111084" y="-3770"/>
                    <a:pt x="140495" y="24365"/>
                    <a:pt x="148396" y="62862"/>
                  </a:cubicBezTo>
                  <a:cubicBezTo>
                    <a:pt x="152584" y="81873"/>
                    <a:pt x="161055" y="117899"/>
                    <a:pt x="149633" y="149171"/>
                  </a:cubicBezTo>
                  <a:cubicBezTo>
                    <a:pt x="143256" y="166756"/>
                    <a:pt x="135070" y="180634"/>
                    <a:pt x="126884" y="183295"/>
                  </a:cubicBezTo>
                  <a:cubicBezTo>
                    <a:pt x="118946" y="183143"/>
                    <a:pt x="111027" y="182449"/>
                    <a:pt x="103184" y="181204"/>
                  </a:cubicBezTo>
                  <a:lnTo>
                    <a:pt x="103184" y="181204"/>
                  </a:lnTo>
                  <a:cubicBezTo>
                    <a:pt x="103184" y="181204"/>
                    <a:pt x="101090" y="192991"/>
                    <a:pt x="99662" y="200215"/>
                  </a:cubicBezTo>
                  <a:cubicBezTo>
                    <a:pt x="98235" y="207439"/>
                    <a:pt x="98711" y="211716"/>
                    <a:pt x="113844" y="221031"/>
                  </a:cubicBezTo>
                  <a:cubicBezTo>
                    <a:pt x="128978" y="230347"/>
                    <a:pt x="91001" y="249548"/>
                    <a:pt x="66253" y="247551"/>
                  </a:cubicBezTo>
                  <a:cubicBezTo>
                    <a:pt x="41506" y="245555"/>
                    <a:pt x="13523" y="230727"/>
                    <a:pt x="5908" y="214758"/>
                  </a:cubicBezTo>
                  <a:cubicBezTo>
                    <a:pt x="-2754" y="197553"/>
                    <a:pt x="-1992" y="176451"/>
                    <a:pt x="8859" y="17702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 name="Google Shape;2295;p37">
              <a:extLst>
                <a:ext uri="{FF2B5EF4-FFF2-40B4-BE49-F238E27FC236}">
                  <a16:creationId xmlns:a16="http://schemas.microsoft.com/office/drawing/2014/main" id="{6FDF0989-0094-4B12-B67C-B6E0B7784AAB}"/>
                </a:ext>
              </a:extLst>
            </p:cNvPr>
            <p:cNvSpPr/>
            <p:nvPr/>
          </p:nvSpPr>
          <p:spPr>
            <a:xfrm>
              <a:off x="2832349" y="3948237"/>
              <a:ext cx="239208" cy="394751"/>
            </a:xfrm>
            <a:custGeom>
              <a:avLst/>
              <a:gdLst/>
              <a:ahLst/>
              <a:cxnLst/>
              <a:rect l="l" t="t" r="r" b="b"/>
              <a:pathLst>
                <a:path w="239208" h="394751" extrusionOk="0">
                  <a:moveTo>
                    <a:pt x="83308" y="3725"/>
                  </a:moveTo>
                  <a:cubicBezTo>
                    <a:pt x="78930" y="14561"/>
                    <a:pt x="90066" y="27868"/>
                    <a:pt x="119667" y="37088"/>
                  </a:cubicBezTo>
                  <a:cubicBezTo>
                    <a:pt x="149269" y="46308"/>
                    <a:pt x="151839" y="34427"/>
                    <a:pt x="151839" y="34427"/>
                  </a:cubicBezTo>
                  <a:cubicBezTo>
                    <a:pt x="171408" y="43257"/>
                    <a:pt x="190473" y="53162"/>
                    <a:pt x="208948" y="64083"/>
                  </a:cubicBezTo>
                  <a:cubicBezTo>
                    <a:pt x="226652" y="76441"/>
                    <a:pt x="234552" y="112371"/>
                    <a:pt x="236932" y="172920"/>
                  </a:cubicBezTo>
                  <a:cubicBezTo>
                    <a:pt x="239692" y="242974"/>
                    <a:pt x="239977" y="346963"/>
                    <a:pt x="237598" y="364928"/>
                  </a:cubicBezTo>
                  <a:cubicBezTo>
                    <a:pt x="237598" y="364928"/>
                    <a:pt x="204475" y="398007"/>
                    <a:pt x="161452" y="394490"/>
                  </a:cubicBezTo>
                  <a:cubicBezTo>
                    <a:pt x="118430" y="390973"/>
                    <a:pt x="47234" y="353427"/>
                    <a:pt x="30196" y="324435"/>
                  </a:cubicBezTo>
                  <a:cubicBezTo>
                    <a:pt x="30196" y="263031"/>
                    <a:pt x="37906" y="253050"/>
                    <a:pt x="27912" y="217595"/>
                  </a:cubicBezTo>
                  <a:cubicBezTo>
                    <a:pt x="5068" y="136514"/>
                    <a:pt x="-6925" y="103531"/>
                    <a:pt x="4212" y="49540"/>
                  </a:cubicBezTo>
                  <a:cubicBezTo>
                    <a:pt x="13730" y="5150"/>
                    <a:pt x="26103" y="-363"/>
                    <a:pt x="43712" y="17"/>
                  </a:cubicBezTo>
                  <a:cubicBezTo>
                    <a:pt x="56967" y="550"/>
                    <a:pt x="70185" y="1785"/>
                    <a:pt x="83308" y="372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 name="Google Shape;2296;p37">
              <a:extLst>
                <a:ext uri="{FF2B5EF4-FFF2-40B4-BE49-F238E27FC236}">
                  <a16:creationId xmlns:a16="http://schemas.microsoft.com/office/drawing/2014/main" id="{78C6EBDF-87D5-4FA7-94BC-59B43113F215}"/>
                </a:ext>
              </a:extLst>
            </p:cNvPr>
            <p:cNvSpPr/>
            <p:nvPr/>
          </p:nvSpPr>
          <p:spPr>
            <a:xfrm>
              <a:off x="3011886" y="4098914"/>
              <a:ext cx="63391" cy="288487"/>
            </a:xfrm>
            <a:custGeom>
              <a:avLst/>
              <a:gdLst/>
              <a:ahLst/>
              <a:cxnLst/>
              <a:rect l="l" t="t" r="r" b="b"/>
              <a:pathLst>
                <a:path w="63391" h="288487" extrusionOk="0">
                  <a:moveTo>
                    <a:pt x="21226" y="268241"/>
                  </a:moveTo>
                  <a:lnTo>
                    <a:pt x="0" y="24144"/>
                  </a:lnTo>
                  <a:lnTo>
                    <a:pt x="45592" y="0"/>
                  </a:lnTo>
                  <a:lnTo>
                    <a:pt x="63391" y="14923"/>
                  </a:lnTo>
                  <a:lnTo>
                    <a:pt x="57109" y="234117"/>
                  </a:lnTo>
                  <a:lnTo>
                    <a:pt x="57109" y="234117"/>
                  </a:lnTo>
                  <a:lnTo>
                    <a:pt x="57109" y="240200"/>
                  </a:lnTo>
                  <a:lnTo>
                    <a:pt x="57109" y="240200"/>
                  </a:lnTo>
                  <a:lnTo>
                    <a:pt x="57109" y="247995"/>
                  </a:lnTo>
                  <a:cubicBezTo>
                    <a:pt x="57109" y="247995"/>
                    <a:pt x="58061" y="266435"/>
                    <a:pt x="23224" y="288488"/>
                  </a:cubicBezTo>
                  <a:cubicBezTo>
                    <a:pt x="23224" y="288488"/>
                    <a:pt x="22653" y="282689"/>
                    <a:pt x="22177" y="277271"/>
                  </a:cubicBezTo>
                  <a:lnTo>
                    <a:pt x="22177" y="277271"/>
                  </a:lnTo>
                  <a:lnTo>
                    <a:pt x="21321" y="267766"/>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 name="Google Shape;2297;p37">
              <a:extLst>
                <a:ext uri="{FF2B5EF4-FFF2-40B4-BE49-F238E27FC236}">
                  <a16:creationId xmlns:a16="http://schemas.microsoft.com/office/drawing/2014/main" id="{715322CC-F6BE-4CF0-8BBC-D04518EE87E7}"/>
                </a:ext>
              </a:extLst>
            </p:cNvPr>
            <p:cNvSpPr/>
            <p:nvPr/>
          </p:nvSpPr>
          <p:spPr>
            <a:xfrm>
              <a:off x="2997806" y="3997207"/>
              <a:ext cx="83658" cy="135231"/>
            </a:xfrm>
            <a:custGeom>
              <a:avLst/>
              <a:gdLst/>
              <a:ahLst/>
              <a:cxnLst/>
              <a:rect l="l" t="t" r="r" b="b"/>
              <a:pathLst>
                <a:path w="83658" h="135231" extrusionOk="0">
                  <a:moveTo>
                    <a:pt x="29880" y="0"/>
                  </a:moveTo>
                  <a:cubicBezTo>
                    <a:pt x="53390" y="0"/>
                    <a:pt x="67953" y="11977"/>
                    <a:pt x="74140" y="48192"/>
                  </a:cubicBezTo>
                  <a:cubicBezTo>
                    <a:pt x="80327" y="84408"/>
                    <a:pt x="83658" y="114064"/>
                    <a:pt x="83658" y="114064"/>
                  </a:cubicBezTo>
                  <a:cubicBezTo>
                    <a:pt x="72826" y="126070"/>
                    <a:pt x="57807" y="133484"/>
                    <a:pt x="41683" y="134786"/>
                  </a:cubicBezTo>
                  <a:cubicBezTo>
                    <a:pt x="13128" y="137923"/>
                    <a:pt x="4943" y="123475"/>
                    <a:pt x="4943" y="123475"/>
                  </a:cubicBezTo>
                  <a:cubicBezTo>
                    <a:pt x="4943" y="123475"/>
                    <a:pt x="1897" y="85929"/>
                    <a:pt x="374" y="60359"/>
                  </a:cubicBezTo>
                  <a:cubicBezTo>
                    <a:pt x="-1149" y="34790"/>
                    <a:pt x="755" y="570"/>
                    <a:pt x="29880" y="0"/>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 name="Google Shape;2298;p37">
              <a:extLst>
                <a:ext uri="{FF2B5EF4-FFF2-40B4-BE49-F238E27FC236}">
                  <a16:creationId xmlns:a16="http://schemas.microsoft.com/office/drawing/2014/main" id="{98F04E23-F8EE-4558-BF6B-E83E0EF25AC4}"/>
                </a:ext>
              </a:extLst>
            </p:cNvPr>
            <p:cNvSpPr/>
            <p:nvPr/>
          </p:nvSpPr>
          <p:spPr>
            <a:xfrm>
              <a:off x="2888823" y="3761654"/>
              <a:ext cx="150557" cy="165637"/>
            </a:xfrm>
            <a:custGeom>
              <a:avLst/>
              <a:gdLst/>
              <a:ahLst/>
              <a:cxnLst/>
              <a:rect l="l" t="t" r="r" b="b"/>
              <a:pathLst>
                <a:path w="150557" h="165637" extrusionOk="0">
                  <a:moveTo>
                    <a:pt x="142099" y="68353"/>
                  </a:moveTo>
                  <a:cubicBezTo>
                    <a:pt x="142099" y="68353"/>
                    <a:pt x="178840" y="12557"/>
                    <a:pt x="99172" y="1150"/>
                  </a:cubicBezTo>
                  <a:cubicBezTo>
                    <a:pt x="42063" y="-7024"/>
                    <a:pt x="4752" y="29667"/>
                    <a:pt x="468" y="69874"/>
                  </a:cubicBezTo>
                  <a:cubicBezTo>
                    <a:pt x="-3624" y="107896"/>
                    <a:pt x="19981" y="147723"/>
                    <a:pt x="37018" y="163502"/>
                  </a:cubicBezTo>
                  <a:cubicBezTo>
                    <a:pt x="53749" y="167751"/>
                    <a:pt x="71464" y="165612"/>
                    <a:pt x="86703" y="157514"/>
                  </a:cubicBezTo>
                  <a:cubicBezTo>
                    <a:pt x="87636" y="147115"/>
                    <a:pt x="87988" y="136678"/>
                    <a:pt x="87750" y="126241"/>
                  </a:cubicBezTo>
                  <a:cubicBezTo>
                    <a:pt x="87750" y="126241"/>
                    <a:pt x="59862" y="67308"/>
                    <a:pt x="142099" y="6835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 name="Google Shape;2299;p37">
              <a:extLst>
                <a:ext uri="{FF2B5EF4-FFF2-40B4-BE49-F238E27FC236}">
                  <a16:creationId xmlns:a16="http://schemas.microsoft.com/office/drawing/2014/main" id="{AA3273D8-7F6C-4899-A48A-E433C22BE9D8}"/>
                </a:ext>
              </a:extLst>
            </p:cNvPr>
            <p:cNvSpPr/>
            <p:nvPr/>
          </p:nvSpPr>
          <p:spPr>
            <a:xfrm>
              <a:off x="2091982" y="2625612"/>
              <a:ext cx="210167" cy="307273"/>
            </a:xfrm>
            <a:custGeom>
              <a:avLst/>
              <a:gdLst/>
              <a:ahLst/>
              <a:cxnLst/>
              <a:rect l="l" t="t" r="r" b="b"/>
              <a:pathLst>
                <a:path w="210167" h="307273" extrusionOk="0">
                  <a:moveTo>
                    <a:pt x="136175" y="10238"/>
                  </a:moveTo>
                  <a:cubicBezTo>
                    <a:pt x="127799" y="-3260"/>
                    <a:pt x="63836" y="-12100"/>
                    <a:pt x="42801" y="41986"/>
                  </a:cubicBezTo>
                  <a:cubicBezTo>
                    <a:pt x="34806" y="62517"/>
                    <a:pt x="36043" y="114987"/>
                    <a:pt x="29380" y="147875"/>
                  </a:cubicBezTo>
                  <a:cubicBezTo>
                    <a:pt x="22718" y="180764"/>
                    <a:pt x="7013" y="199489"/>
                    <a:pt x="1397" y="226199"/>
                  </a:cubicBezTo>
                  <a:cubicBezTo>
                    <a:pt x="-4219" y="252910"/>
                    <a:pt x="4919" y="297775"/>
                    <a:pt x="69452" y="305664"/>
                  </a:cubicBezTo>
                  <a:cubicBezTo>
                    <a:pt x="133985" y="313554"/>
                    <a:pt x="183670" y="290931"/>
                    <a:pt x="198709" y="270399"/>
                  </a:cubicBezTo>
                  <a:cubicBezTo>
                    <a:pt x="213748" y="249868"/>
                    <a:pt x="214224" y="206238"/>
                    <a:pt x="198709" y="182855"/>
                  </a:cubicBezTo>
                  <a:cubicBezTo>
                    <a:pt x="183194" y="159472"/>
                    <a:pt x="170916" y="140366"/>
                    <a:pt x="171297" y="10985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 name="Google Shape;2300;p37">
              <a:extLst>
                <a:ext uri="{FF2B5EF4-FFF2-40B4-BE49-F238E27FC236}">
                  <a16:creationId xmlns:a16="http://schemas.microsoft.com/office/drawing/2014/main" id="{5F61097B-1C6E-4010-988A-D0D11964282F}"/>
                </a:ext>
              </a:extLst>
            </p:cNvPr>
            <p:cNvSpPr/>
            <p:nvPr/>
          </p:nvSpPr>
          <p:spPr>
            <a:xfrm>
              <a:off x="2269538" y="2847336"/>
              <a:ext cx="39152" cy="227300"/>
            </a:xfrm>
            <a:custGeom>
              <a:avLst/>
              <a:gdLst/>
              <a:ahLst/>
              <a:cxnLst/>
              <a:rect l="l" t="t" r="r" b="b"/>
              <a:pathLst>
                <a:path w="39152" h="227300" extrusionOk="0">
                  <a:moveTo>
                    <a:pt x="35145" y="14835"/>
                  </a:moveTo>
                  <a:cubicBezTo>
                    <a:pt x="35145" y="14835"/>
                    <a:pt x="50279" y="121866"/>
                    <a:pt x="21725" y="197909"/>
                  </a:cubicBezTo>
                  <a:cubicBezTo>
                    <a:pt x="-6830" y="273952"/>
                    <a:pt x="975" y="178423"/>
                    <a:pt x="975" y="178423"/>
                  </a:cubicBezTo>
                  <a:lnTo>
                    <a:pt x="7923" y="155705"/>
                  </a:lnTo>
                  <a:cubicBezTo>
                    <a:pt x="7923" y="155705"/>
                    <a:pt x="13634" y="68446"/>
                    <a:pt x="11255" y="47059"/>
                  </a:cubicBezTo>
                  <a:cubicBezTo>
                    <a:pt x="8875" y="25672"/>
                    <a:pt x="9446" y="7231"/>
                    <a:pt x="7923" y="5520"/>
                  </a:cubicBezTo>
                  <a:cubicBezTo>
                    <a:pt x="6400" y="3809"/>
                    <a:pt x="13539" y="387"/>
                    <a:pt x="16585" y="7"/>
                  </a:cubicBezTo>
                  <a:cubicBezTo>
                    <a:pt x="19631" y="-373"/>
                    <a:pt x="35145" y="14835"/>
                    <a:pt x="35145" y="1483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 name="Google Shape;2301;p37">
              <a:extLst>
                <a:ext uri="{FF2B5EF4-FFF2-40B4-BE49-F238E27FC236}">
                  <a16:creationId xmlns:a16="http://schemas.microsoft.com/office/drawing/2014/main" id="{82EBAB80-8158-4895-9E4C-FF808B13AA9B}"/>
                </a:ext>
              </a:extLst>
            </p:cNvPr>
            <p:cNvSpPr/>
            <p:nvPr/>
          </p:nvSpPr>
          <p:spPr>
            <a:xfrm>
              <a:off x="2185896" y="2622782"/>
              <a:ext cx="100407" cy="124097"/>
            </a:xfrm>
            <a:custGeom>
              <a:avLst/>
              <a:gdLst/>
              <a:ahLst/>
              <a:cxnLst/>
              <a:rect l="l" t="t" r="r" b="b"/>
              <a:pathLst>
                <a:path w="100407" h="124097" extrusionOk="0">
                  <a:moveTo>
                    <a:pt x="0" y="3657"/>
                  </a:moveTo>
                  <a:cubicBezTo>
                    <a:pt x="0" y="3657"/>
                    <a:pt x="48162" y="-10126"/>
                    <a:pt x="77288" y="15824"/>
                  </a:cubicBezTo>
                  <a:cubicBezTo>
                    <a:pt x="96918" y="33855"/>
                    <a:pt x="104879" y="61297"/>
                    <a:pt x="97942" y="87019"/>
                  </a:cubicBezTo>
                  <a:cubicBezTo>
                    <a:pt x="94040" y="102227"/>
                    <a:pt x="86235" y="122949"/>
                    <a:pt x="74147" y="124090"/>
                  </a:cubicBezTo>
                  <a:cubicBezTo>
                    <a:pt x="62059" y="125230"/>
                    <a:pt x="0" y="3657"/>
                    <a:pt x="0" y="3657"/>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 name="Google Shape;2302;p37">
              <a:extLst>
                <a:ext uri="{FF2B5EF4-FFF2-40B4-BE49-F238E27FC236}">
                  <a16:creationId xmlns:a16="http://schemas.microsoft.com/office/drawing/2014/main" id="{85BAF7ED-1E2E-40AD-8ADE-2135AE4EFA80}"/>
                </a:ext>
              </a:extLst>
            </p:cNvPr>
            <p:cNvSpPr/>
            <p:nvPr/>
          </p:nvSpPr>
          <p:spPr>
            <a:xfrm>
              <a:off x="2142363" y="2757613"/>
              <a:ext cx="124104" cy="138364"/>
            </a:xfrm>
            <a:custGeom>
              <a:avLst/>
              <a:gdLst/>
              <a:ahLst/>
              <a:cxnLst/>
              <a:rect l="l" t="t" r="r" b="b"/>
              <a:pathLst>
                <a:path w="124104" h="138364" extrusionOk="0">
                  <a:moveTo>
                    <a:pt x="25163" y="0"/>
                  </a:moveTo>
                  <a:cubicBezTo>
                    <a:pt x="25163" y="0"/>
                    <a:pt x="28304" y="53515"/>
                    <a:pt x="27352" y="57032"/>
                  </a:cubicBezTo>
                  <a:cubicBezTo>
                    <a:pt x="26400" y="60549"/>
                    <a:pt x="6221" y="64826"/>
                    <a:pt x="606" y="69484"/>
                  </a:cubicBezTo>
                  <a:cubicBezTo>
                    <a:pt x="-5010" y="74142"/>
                    <a:pt x="29826" y="128513"/>
                    <a:pt x="47530" y="136592"/>
                  </a:cubicBezTo>
                  <a:cubicBezTo>
                    <a:pt x="65234" y="144671"/>
                    <a:pt x="119964" y="124045"/>
                    <a:pt x="123676" y="96860"/>
                  </a:cubicBezTo>
                  <a:cubicBezTo>
                    <a:pt x="127198" y="71766"/>
                    <a:pt x="108066" y="52279"/>
                    <a:pt x="100642" y="45531"/>
                  </a:cubicBezTo>
                  <a:cubicBezTo>
                    <a:pt x="95603" y="45179"/>
                    <a:pt x="90547" y="45179"/>
                    <a:pt x="85508" y="45531"/>
                  </a:cubicBezTo>
                  <a:lnTo>
                    <a:pt x="83890" y="19486"/>
                  </a:lnTo>
                  <a:cubicBezTo>
                    <a:pt x="60475" y="11977"/>
                    <a:pt x="25163" y="0"/>
                    <a:pt x="25163"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 name="Google Shape;2303;p37">
              <a:extLst>
                <a:ext uri="{FF2B5EF4-FFF2-40B4-BE49-F238E27FC236}">
                  <a16:creationId xmlns:a16="http://schemas.microsoft.com/office/drawing/2014/main" id="{CC74A566-E4C3-45B7-B098-EA479B21438E}"/>
                </a:ext>
              </a:extLst>
            </p:cNvPr>
            <p:cNvSpPr/>
            <p:nvPr/>
          </p:nvSpPr>
          <p:spPr>
            <a:xfrm>
              <a:off x="2121718" y="2803072"/>
              <a:ext cx="180978" cy="208003"/>
            </a:xfrm>
            <a:custGeom>
              <a:avLst/>
              <a:gdLst/>
              <a:ahLst/>
              <a:cxnLst/>
              <a:rect l="l" t="t" r="r" b="b"/>
              <a:pathLst>
                <a:path w="180978" h="208003" extrusionOk="0">
                  <a:moveTo>
                    <a:pt x="38384" y="17181"/>
                  </a:moveTo>
                  <a:cubicBezTo>
                    <a:pt x="23345" y="19557"/>
                    <a:pt x="6117" y="27542"/>
                    <a:pt x="3738" y="36192"/>
                  </a:cubicBezTo>
                  <a:cubicBezTo>
                    <a:pt x="-2445" y="65896"/>
                    <a:pt x="-938" y="96684"/>
                    <a:pt x="8116" y="125637"/>
                  </a:cubicBezTo>
                  <a:cubicBezTo>
                    <a:pt x="21156" y="160046"/>
                    <a:pt x="29913" y="182004"/>
                    <a:pt x="37432" y="196832"/>
                  </a:cubicBezTo>
                  <a:cubicBezTo>
                    <a:pt x="37432" y="196832"/>
                    <a:pt x="102632" y="224778"/>
                    <a:pt x="155268" y="192270"/>
                  </a:cubicBezTo>
                  <a:cubicBezTo>
                    <a:pt x="155268" y="192270"/>
                    <a:pt x="158789" y="155294"/>
                    <a:pt x="159075" y="135238"/>
                  </a:cubicBezTo>
                  <a:cubicBezTo>
                    <a:pt x="207618" y="92939"/>
                    <a:pt x="166118" y="40849"/>
                    <a:pt x="125000" y="356"/>
                  </a:cubicBezTo>
                  <a:cubicBezTo>
                    <a:pt x="120062" y="-119"/>
                    <a:pt x="115089" y="-119"/>
                    <a:pt x="110151" y="356"/>
                  </a:cubicBezTo>
                  <a:cubicBezTo>
                    <a:pt x="110151" y="356"/>
                    <a:pt x="146892" y="43606"/>
                    <a:pt x="121383" y="68225"/>
                  </a:cubicBezTo>
                  <a:cubicBezTo>
                    <a:pt x="66748" y="51495"/>
                    <a:pt x="55898" y="26971"/>
                    <a:pt x="38384" y="17181"/>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 name="Google Shape;2304;p37">
              <a:extLst>
                <a:ext uri="{FF2B5EF4-FFF2-40B4-BE49-F238E27FC236}">
                  <a16:creationId xmlns:a16="http://schemas.microsoft.com/office/drawing/2014/main" id="{EFA99466-E722-4A23-87F9-A7DB96FE7B23}"/>
                </a:ext>
              </a:extLst>
            </p:cNvPr>
            <p:cNvSpPr/>
            <p:nvPr/>
          </p:nvSpPr>
          <p:spPr>
            <a:xfrm>
              <a:off x="2137334" y="2632700"/>
              <a:ext cx="133195" cy="163980"/>
            </a:xfrm>
            <a:custGeom>
              <a:avLst/>
              <a:gdLst/>
              <a:ahLst/>
              <a:cxnLst/>
              <a:rect l="l" t="t" r="r" b="b"/>
              <a:pathLst>
                <a:path w="133195" h="163980" extrusionOk="0">
                  <a:moveTo>
                    <a:pt x="130419" y="58471"/>
                  </a:moveTo>
                  <a:lnTo>
                    <a:pt x="130419" y="58471"/>
                  </a:lnTo>
                  <a:cubicBezTo>
                    <a:pt x="124993" y="24061"/>
                    <a:pt x="100056" y="-1888"/>
                    <a:pt x="64553" y="108"/>
                  </a:cubicBezTo>
                  <a:cubicBezTo>
                    <a:pt x="26762" y="2399"/>
                    <a:pt x="-2053" y="34793"/>
                    <a:pt x="115" y="72539"/>
                  </a:cubicBezTo>
                  <a:cubicBezTo>
                    <a:pt x="1384" y="93736"/>
                    <a:pt x="12514" y="113117"/>
                    <a:pt x="30192" y="124913"/>
                  </a:cubicBezTo>
                  <a:cubicBezTo>
                    <a:pt x="31439" y="130103"/>
                    <a:pt x="33258" y="135141"/>
                    <a:pt x="35618" y="139932"/>
                  </a:cubicBezTo>
                  <a:cubicBezTo>
                    <a:pt x="48277" y="154570"/>
                    <a:pt x="81686" y="163885"/>
                    <a:pt x="92727" y="163980"/>
                  </a:cubicBezTo>
                  <a:cubicBezTo>
                    <a:pt x="102245" y="163980"/>
                    <a:pt x="110526" y="155235"/>
                    <a:pt x="119473" y="140407"/>
                  </a:cubicBezTo>
                  <a:cubicBezTo>
                    <a:pt x="138033" y="109610"/>
                    <a:pt x="133369" y="75485"/>
                    <a:pt x="130419" y="5847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 name="Google Shape;2305;p37">
              <a:extLst>
                <a:ext uri="{FF2B5EF4-FFF2-40B4-BE49-F238E27FC236}">
                  <a16:creationId xmlns:a16="http://schemas.microsoft.com/office/drawing/2014/main" id="{4F183CB6-BDAA-457D-A886-ECB73D062734}"/>
                </a:ext>
              </a:extLst>
            </p:cNvPr>
            <p:cNvSpPr/>
            <p:nvPr/>
          </p:nvSpPr>
          <p:spPr>
            <a:xfrm>
              <a:off x="2131362" y="2631771"/>
              <a:ext cx="133630" cy="125556"/>
            </a:xfrm>
            <a:custGeom>
              <a:avLst/>
              <a:gdLst/>
              <a:ahLst/>
              <a:cxnLst/>
              <a:rect l="l" t="t" r="r" b="b"/>
              <a:pathLst>
                <a:path w="133630" h="125556" extrusionOk="0">
                  <a:moveTo>
                    <a:pt x="59484" y="1702"/>
                  </a:moveTo>
                  <a:cubicBezTo>
                    <a:pt x="34546" y="6549"/>
                    <a:pt x="14082" y="13583"/>
                    <a:pt x="7324" y="38012"/>
                  </a:cubicBezTo>
                  <a:cubicBezTo>
                    <a:pt x="2660" y="54837"/>
                    <a:pt x="-3432" y="86965"/>
                    <a:pt x="2375" y="100462"/>
                  </a:cubicBezTo>
                  <a:lnTo>
                    <a:pt x="5991" y="109968"/>
                  </a:lnTo>
                  <a:lnTo>
                    <a:pt x="36164" y="125557"/>
                  </a:lnTo>
                  <a:cubicBezTo>
                    <a:pt x="36164" y="125557"/>
                    <a:pt x="50251" y="113770"/>
                    <a:pt x="45682" y="79456"/>
                  </a:cubicBezTo>
                  <a:cubicBezTo>
                    <a:pt x="45808" y="74807"/>
                    <a:pt x="47261" y="70283"/>
                    <a:pt x="49870" y="66433"/>
                  </a:cubicBezTo>
                  <a:cubicBezTo>
                    <a:pt x="51779" y="63173"/>
                    <a:pt x="53189" y="59646"/>
                    <a:pt x="54058" y="55977"/>
                  </a:cubicBezTo>
                  <a:cubicBezTo>
                    <a:pt x="57624" y="46681"/>
                    <a:pt x="64649" y="39124"/>
                    <a:pt x="73666" y="34875"/>
                  </a:cubicBezTo>
                  <a:cubicBezTo>
                    <a:pt x="96129" y="22233"/>
                    <a:pt x="129062" y="33164"/>
                    <a:pt x="133631" y="37727"/>
                  </a:cubicBezTo>
                  <a:cubicBezTo>
                    <a:pt x="120538" y="9734"/>
                    <a:pt x="89617" y="-5285"/>
                    <a:pt x="59484" y="170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 name="Google Shape;2306;p37">
              <a:extLst>
                <a:ext uri="{FF2B5EF4-FFF2-40B4-BE49-F238E27FC236}">
                  <a16:creationId xmlns:a16="http://schemas.microsoft.com/office/drawing/2014/main" id="{8FCE51E4-BD3B-43D9-92BB-39E26AAA3937}"/>
                </a:ext>
              </a:extLst>
            </p:cNvPr>
            <p:cNvSpPr/>
            <p:nvPr/>
          </p:nvSpPr>
          <p:spPr>
            <a:xfrm>
              <a:off x="2137527" y="3718507"/>
              <a:ext cx="105640" cy="80438"/>
            </a:xfrm>
            <a:custGeom>
              <a:avLst/>
              <a:gdLst/>
              <a:ahLst/>
              <a:cxnLst/>
              <a:rect l="l" t="t" r="r" b="b"/>
              <a:pathLst>
                <a:path w="105640" h="80438" extrusionOk="0">
                  <a:moveTo>
                    <a:pt x="8202" y="3"/>
                  </a:moveTo>
                  <a:cubicBezTo>
                    <a:pt x="20862" y="10269"/>
                    <a:pt x="40469" y="3139"/>
                    <a:pt x="41421" y="4090"/>
                  </a:cubicBezTo>
                  <a:cubicBezTo>
                    <a:pt x="56092" y="16761"/>
                    <a:pt x="71439" y="28623"/>
                    <a:pt x="87394" y="39640"/>
                  </a:cubicBezTo>
                  <a:cubicBezTo>
                    <a:pt x="95294" y="45818"/>
                    <a:pt x="107572" y="54088"/>
                    <a:pt x="105383" y="65970"/>
                  </a:cubicBezTo>
                  <a:cubicBezTo>
                    <a:pt x="101386" y="87167"/>
                    <a:pt x="67310" y="80608"/>
                    <a:pt x="54461" y="74145"/>
                  </a:cubicBezTo>
                  <a:cubicBezTo>
                    <a:pt x="41611" y="67681"/>
                    <a:pt x="31141" y="56845"/>
                    <a:pt x="19053" y="49335"/>
                  </a:cubicBezTo>
                  <a:cubicBezTo>
                    <a:pt x="10392" y="44012"/>
                    <a:pt x="1825" y="41161"/>
                    <a:pt x="17" y="30325"/>
                  </a:cubicBezTo>
                  <a:cubicBezTo>
                    <a:pt x="-364" y="23386"/>
                    <a:pt x="5823" y="-283"/>
                    <a:pt x="8202" y="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 name="Google Shape;2307;p37">
              <a:extLst>
                <a:ext uri="{FF2B5EF4-FFF2-40B4-BE49-F238E27FC236}">
                  <a16:creationId xmlns:a16="http://schemas.microsoft.com/office/drawing/2014/main" id="{F6238217-EA44-4199-B413-A80452A73E9A}"/>
                </a:ext>
              </a:extLst>
            </p:cNvPr>
            <p:cNvSpPr/>
            <p:nvPr/>
          </p:nvSpPr>
          <p:spPr>
            <a:xfrm>
              <a:off x="2137841" y="3744079"/>
              <a:ext cx="105259" cy="54863"/>
            </a:xfrm>
            <a:custGeom>
              <a:avLst/>
              <a:gdLst/>
              <a:ahLst/>
              <a:cxnLst/>
              <a:rect l="l" t="t" r="r" b="b"/>
              <a:pathLst>
                <a:path w="105259" h="54863" extrusionOk="0">
                  <a:moveTo>
                    <a:pt x="369" y="0"/>
                  </a:moveTo>
                  <a:cubicBezTo>
                    <a:pt x="1987" y="10456"/>
                    <a:pt x="10458" y="13308"/>
                    <a:pt x="19405" y="19011"/>
                  </a:cubicBezTo>
                  <a:cubicBezTo>
                    <a:pt x="31779" y="26615"/>
                    <a:pt x="42629" y="38021"/>
                    <a:pt x="55479" y="44200"/>
                  </a:cubicBezTo>
                  <a:cubicBezTo>
                    <a:pt x="68329" y="50379"/>
                    <a:pt x="96883" y="56082"/>
                    <a:pt x="105259" y="40968"/>
                  </a:cubicBezTo>
                  <a:cubicBezTo>
                    <a:pt x="100690" y="61405"/>
                    <a:pt x="67186" y="55036"/>
                    <a:pt x="54527" y="48573"/>
                  </a:cubicBezTo>
                  <a:cubicBezTo>
                    <a:pt x="41868" y="42109"/>
                    <a:pt x="31208" y="31273"/>
                    <a:pt x="19119" y="23763"/>
                  </a:cubicBezTo>
                  <a:cubicBezTo>
                    <a:pt x="10458" y="18440"/>
                    <a:pt x="1891" y="15589"/>
                    <a:pt x="83" y="4753"/>
                  </a:cubicBezTo>
                  <a:cubicBezTo>
                    <a:pt x="-89" y="3165"/>
                    <a:pt x="7" y="1559"/>
                    <a:pt x="369"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 name="Google Shape;2308;p37">
              <a:extLst>
                <a:ext uri="{FF2B5EF4-FFF2-40B4-BE49-F238E27FC236}">
                  <a16:creationId xmlns:a16="http://schemas.microsoft.com/office/drawing/2014/main" id="{A73977F0-5CB6-47FE-8E5E-CD9A41334743}"/>
                </a:ext>
              </a:extLst>
            </p:cNvPr>
            <p:cNvSpPr/>
            <p:nvPr/>
          </p:nvSpPr>
          <p:spPr>
            <a:xfrm>
              <a:off x="2226539" y="3701115"/>
              <a:ext cx="96273" cy="74358"/>
            </a:xfrm>
            <a:custGeom>
              <a:avLst/>
              <a:gdLst/>
              <a:ahLst/>
              <a:cxnLst/>
              <a:rect l="l" t="t" r="r" b="b"/>
              <a:pathLst>
                <a:path w="96273" h="74358" extrusionOk="0">
                  <a:moveTo>
                    <a:pt x="7519" y="0"/>
                  </a:moveTo>
                  <a:cubicBezTo>
                    <a:pt x="19132" y="9505"/>
                    <a:pt x="36074" y="4087"/>
                    <a:pt x="37407" y="4943"/>
                  </a:cubicBezTo>
                  <a:cubicBezTo>
                    <a:pt x="50869" y="16473"/>
                    <a:pt x="64979" y="27233"/>
                    <a:pt x="79667" y="37166"/>
                  </a:cubicBezTo>
                  <a:cubicBezTo>
                    <a:pt x="86806" y="42774"/>
                    <a:pt x="98037" y="50378"/>
                    <a:pt x="96039" y="61215"/>
                  </a:cubicBezTo>
                  <a:cubicBezTo>
                    <a:pt x="92422" y="80225"/>
                    <a:pt x="61202" y="74712"/>
                    <a:pt x="49495" y="68724"/>
                  </a:cubicBezTo>
                  <a:cubicBezTo>
                    <a:pt x="37787" y="62735"/>
                    <a:pt x="28079" y="52945"/>
                    <a:pt x="16942" y="46006"/>
                  </a:cubicBezTo>
                  <a:cubicBezTo>
                    <a:pt x="9042" y="41158"/>
                    <a:pt x="1237" y="38592"/>
                    <a:pt x="0" y="28516"/>
                  </a:cubicBezTo>
                  <a:cubicBezTo>
                    <a:pt x="386" y="18574"/>
                    <a:pt x="2954" y="8840"/>
                    <a:pt x="7519"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 name="Google Shape;2309;p37">
              <a:extLst>
                <a:ext uri="{FF2B5EF4-FFF2-40B4-BE49-F238E27FC236}">
                  <a16:creationId xmlns:a16="http://schemas.microsoft.com/office/drawing/2014/main" id="{8EBD0FD5-9990-449D-AEB2-59514DD34B7B}"/>
                </a:ext>
              </a:extLst>
            </p:cNvPr>
            <p:cNvSpPr/>
            <p:nvPr/>
          </p:nvSpPr>
          <p:spPr>
            <a:xfrm>
              <a:off x="2226484" y="3725354"/>
              <a:ext cx="95903" cy="50071"/>
            </a:xfrm>
            <a:custGeom>
              <a:avLst/>
              <a:gdLst/>
              <a:ahLst/>
              <a:cxnLst/>
              <a:rect l="l" t="t" r="r" b="b"/>
              <a:pathLst>
                <a:path w="95903" h="50071" extrusionOk="0">
                  <a:moveTo>
                    <a:pt x="245" y="0"/>
                  </a:moveTo>
                  <a:cubicBezTo>
                    <a:pt x="1768" y="9505"/>
                    <a:pt x="9763" y="12262"/>
                    <a:pt x="17283" y="17110"/>
                  </a:cubicBezTo>
                  <a:cubicBezTo>
                    <a:pt x="28609" y="24144"/>
                    <a:pt x="38604" y="34219"/>
                    <a:pt x="50311" y="40208"/>
                  </a:cubicBezTo>
                  <a:cubicBezTo>
                    <a:pt x="62018" y="46196"/>
                    <a:pt x="88384" y="51139"/>
                    <a:pt x="95903" y="37261"/>
                  </a:cubicBezTo>
                  <a:cubicBezTo>
                    <a:pt x="91810" y="56272"/>
                    <a:pt x="61162" y="50093"/>
                    <a:pt x="49549" y="44200"/>
                  </a:cubicBezTo>
                  <a:cubicBezTo>
                    <a:pt x="37937" y="38307"/>
                    <a:pt x="28134" y="28421"/>
                    <a:pt x="16997" y="21482"/>
                  </a:cubicBezTo>
                  <a:cubicBezTo>
                    <a:pt x="9097" y="16634"/>
                    <a:pt x="1292" y="14068"/>
                    <a:pt x="55" y="3992"/>
                  </a:cubicBezTo>
                  <a:cubicBezTo>
                    <a:pt x="-59" y="2661"/>
                    <a:pt x="5" y="1321"/>
                    <a:pt x="24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 name="Google Shape;2310;p37">
              <a:extLst>
                <a:ext uri="{FF2B5EF4-FFF2-40B4-BE49-F238E27FC236}">
                  <a16:creationId xmlns:a16="http://schemas.microsoft.com/office/drawing/2014/main" id="{14B1A809-ABBF-4B78-9246-4A5A0AB7B575}"/>
                </a:ext>
              </a:extLst>
            </p:cNvPr>
            <p:cNvSpPr/>
            <p:nvPr/>
          </p:nvSpPr>
          <p:spPr>
            <a:xfrm>
              <a:off x="2101518" y="3008174"/>
              <a:ext cx="205910" cy="717579"/>
            </a:xfrm>
            <a:custGeom>
              <a:avLst/>
              <a:gdLst/>
              <a:ahLst/>
              <a:cxnLst/>
              <a:rect l="l" t="t" r="r" b="b"/>
              <a:pathLst>
                <a:path w="205910" h="717579" extrusionOk="0">
                  <a:moveTo>
                    <a:pt x="200595" y="106555"/>
                  </a:moveTo>
                  <a:cubicBezTo>
                    <a:pt x="194980" y="63115"/>
                    <a:pt x="178989" y="0"/>
                    <a:pt x="178989" y="0"/>
                  </a:cubicBezTo>
                  <a:cubicBezTo>
                    <a:pt x="163827" y="7043"/>
                    <a:pt x="147437" y="11083"/>
                    <a:pt x="130732" y="11882"/>
                  </a:cubicBezTo>
                  <a:cubicBezTo>
                    <a:pt x="106230" y="11825"/>
                    <a:pt x="81788" y="9467"/>
                    <a:pt x="57727" y="4848"/>
                  </a:cubicBezTo>
                  <a:cubicBezTo>
                    <a:pt x="49855" y="18526"/>
                    <a:pt x="41277" y="31786"/>
                    <a:pt x="32028" y="44580"/>
                  </a:cubicBezTo>
                  <a:cubicBezTo>
                    <a:pt x="19464" y="61975"/>
                    <a:pt x="-4998" y="100091"/>
                    <a:pt x="904" y="166629"/>
                  </a:cubicBezTo>
                  <a:cubicBezTo>
                    <a:pt x="4806" y="210163"/>
                    <a:pt x="29458" y="394758"/>
                    <a:pt x="29458" y="394758"/>
                  </a:cubicBezTo>
                  <a:cubicBezTo>
                    <a:pt x="19982" y="425830"/>
                    <a:pt x="14951" y="458092"/>
                    <a:pt x="14515" y="490572"/>
                  </a:cubicBezTo>
                  <a:cubicBezTo>
                    <a:pt x="16767" y="529163"/>
                    <a:pt x="21857" y="567546"/>
                    <a:pt x="29744" y="605396"/>
                  </a:cubicBezTo>
                  <a:lnTo>
                    <a:pt x="44307" y="709955"/>
                  </a:lnTo>
                  <a:cubicBezTo>
                    <a:pt x="44307" y="709955"/>
                    <a:pt x="63343" y="723928"/>
                    <a:pt x="77525" y="714043"/>
                  </a:cubicBezTo>
                  <a:lnTo>
                    <a:pt x="75812" y="611385"/>
                  </a:lnTo>
                  <a:cubicBezTo>
                    <a:pt x="77430" y="586291"/>
                    <a:pt x="79905" y="549220"/>
                    <a:pt x="81523" y="525837"/>
                  </a:cubicBezTo>
                  <a:cubicBezTo>
                    <a:pt x="84188" y="487340"/>
                    <a:pt x="91041" y="426125"/>
                    <a:pt x="93040" y="410917"/>
                  </a:cubicBezTo>
                  <a:cubicBezTo>
                    <a:pt x="95039" y="395708"/>
                    <a:pt x="99988" y="368903"/>
                    <a:pt x="102558" y="338961"/>
                  </a:cubicBezTo>
                  <a:cubicBezTo>
                    <a:pt x="105128" y="309019"/>
                    <a:pt x="116169" y="156933"/>
                    <a:pt x="116169" y="156933"/>
                  </a:cubicBezTo>
                  <a:lnTo>
                    <a:pt x="117787" y="185449"/>
                  </a:lnTo>
                  <a:cubicBezTo>
                    <a:pt x="117787" y="185449"/>
                    <a:pt x="119215" y="231741"/>
                    <a:pt x="125878" y="288773"/>
                  </a:cubicBezTo>
                  <a:cubicBezTo>
                    <a:pt x="132540" y="345805"/>
                    <a:pt x="134920" y="371089"/>
                    <a:pt x="134920" y="371089"/>
                  </a:cubicBezTo>
                  <a:cubicBezTo>
                    <a:pt x="128461" y="382524"/>
                    <a:pt x="123865" y="394910"/>
                    <a:pt x="121309" y="407780"/>
                  </a:cubicBezTo>
                  <a:cubicBezTo>
                    <a:pt x="120167" y="420042"/>
                    <a:pt x="105985" y="517567"/>
                    <a:pt x="114456" y="567185"/>
                  </a:cubicBezTo>
                  <a:lnTo>
                    <a:pt x="131779" y="693321"/>
                  </a:lnTo>
                  <a:cubicBezTo>
                    <a:pt x="140538" y="699338"/>
                    <a:pt x="151655" y="700783"/>
                    <a:pt x="161666" y="697218"/>
                  </a:cubicBezTo>
                  <a:lnTo>
                    <a:pt x="171850" y="570131"/>
                  </a:lnTo>
                  <a:cubicBezTo>
                    <a:pt x="178704" y="521749"/>
                    <a:pt x="193171" y="419186"/>
                    <a:pt x="195360" y="405879"/>
                  </a:cubicBezTo>
                  <a:cubicBezTo>
                    <a:pt x="200276" y="379007"/>
                    <a:pt x="203171" y="351812"/>
                    <a:pt x="204022" y="324513"/>
                  </a:cubicBezTo>
                  <a:cubicBezTo>
                    <a:pt x="207394" y="251863"/>
                    <a:pt x="206250" y="179071"/>
                    <a:pt x="200595" y="10655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 name="Google Shape;2311;p37">
              <a:extLst>
                <a:ext uri="{FF2B5EF4-FFF2-40B4-BE49-F238E27FC236}">
                  <a16:creationId xmlns:a16="http://schemas.microsoft.com/office/drawing/2014/main" id="{3D8B6F08-CD7B-4670-A13E-619F13843930}"/>
                </a:ext>
              </a:extLst>
            </p:cNvPr>
            <p:cNvSpPr/>
            <p:nvPr/>
          </p:nvSpPr>
          <p:spPr>
            <a:xfrm>
              <a:off x="2096876" y="2994106"/>
              <a:ext cx="219176" cy="477454"/>
            </a:xfrm>
            <a:custGeom>
              <a:avLst/>
              <a:gdLst/>
              <a:ahLst/>
              <a:cxnLst/>
              <a:rect l="l" t="t" r="r" b="b"/>
              <a:pathLst>
                <a:path w="219176" h="477454" extrusionOk="0">
                  <a:moveTo>
                    <a:pt x="62274" y="5418"/>
                  </a:moveTo>
                  <a:lnTo>
                    <a:pt x="24773" y="80606"/>
                  </a:lnTo>
                  <a:cubicBezTo>
                    <a:pt x="24773" y="80606"/>
                    <a:pt x="-32337" y="164158"/>
                    <a:pt x="26867" y="378979"/>
                  </a:cubicBezTo>
                  <a:lnTo>
                    <a:pt x="15730" y="445516"/>
                  </a:lnTo>
                  <a:cubicBezTo>
                    <a:pt x="15730" y="445516"/>
                    <a:pt x="127855" y="517377"/>
                    <a:pt x="202953" y="445516"/>
                  </a:cubicBezTo>
                  <a:cubicBezTo>
                    <a:pt x="202953" y="445516"/>
                    <a:pt x="228938" y="247044"/>
                    <a:pt x="215137" y="155508"/>
                  </a:cubicBezTo>
                  <a:cubicBezTo>
                    <a:pt x="207420" y="102867"/>
                    <a:pt x="195743" y="50882"/>
                    <a:pt x="180205" y="0"/>
                  </a:cubicBezTo>
                  <a:cubicBezTo>
                    <a:pt x="180205" y="0"/>
                    <a:pt x="161835" y="20246"/>
                    <a:pt x="67224" y="6844"/>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 name="Google Shape;2312;p37">
              <a:extLst>
                <a:ext uri="{FF2B5EF4-FFF2-40B4-BE49-F238E27FC236}">
                  <a16:creationId xmlns:a16="http://schemas.microsoft.com/office/drawing/2014/main" id="{BECBC8C9-6177-45B2-8B01-C5EBFB9FA621}"/>
                </a:ext>
              </a:extLst>
            </p:cNvPr>
            <p:cNvSpPr/>
            <p:nvPr/>
          </p:nvSpPr>
          <p:spPr>
            <a:xfrm>
              <a:off x="2115642" y="2850934"/>
              <a:ext cx="316003" cy="274536"/>
            </a:xfrm>
            <a:custGeom>
              <a:avLst/>
              <a:gdLst/>
              <a:ahLst/>
              <a:cxnLst/>
              <a:rect l="l" t="t" r="r" b="b"/>
              <a:pathLst>
                <a:path w="316003" h="274536" extrusionOk="0">
                  <a:moveTo>
                    <a:pt x="278037" y="202010"/>
                  </a:moveTo>
                  <a:cubicBezTo>
                    <a:pt x="268463" y="202400"/>
                    <a:pt x="258924" y="203417"/>
                    <a:pt x="249482" y="205052"/>
                  </a:cubicBezTo>
                  <a:cubicBezTo>
                    <a:pt x="240488" y="207875"/>
                    <a:pt x="231117" y="209320"/>
                    <a:pt x="221689" y="209329"/>
                  </a:cubicBezTo>
                  <a:cubicBezTo>
                    <a:pt x="211410" y="209329"/>
                    <a:pt x="182760" y="195071"/>
                    <a:pt x="158203" y="177867"/>
                  </a:cubicBezTo>
                  <a:cubicBezTo>
                    <a:pt x="131540" y="157867"/>
                    <a:pt x="108492" y="133467"/>
                    <a:pt x="90052" y="105721"/>
                  </a:cubicBezTo>
                  <a:cubicBezTo>
                    <a:pt x="70714" y="76112"/>
                    <a:pt x="53873" y="44963"/>
                    <a:pt x="39701" y="12568"/>
                  </a:cubicBezTo>
                  <a:cubicBezTo>
                    <a:pt x="31706" y="-10435"/>
                    <a:pt x="31896" y="5249"/>
                    <a:pt x="18285" y="4869"/>
                  </a:cubicBezTo>
                  <a:cubicBezTo>
                    <a:pt x="2199" y="4869"/>
                    <a:pt x="-6367" y="10382"/>
                    <a:pt x="5626" y="41655"/>
                  </a:cubicBezTo>
                  <a:cubicBezTo>
                    <a:pt x="17624" y="74011"/>
                    <a:pt x="34368" y="104419"/>
                    <a:pt x="55311" y="131861"/>
                  </a:cubicBezTo>
                  <a:cubicBezTo>
                    <a:pt x="74979" y="159540"/>
                    <a:pt x="99215" y="183675"/>
                    <a:pt x="126983" y="203246"/>
                  </a:cubicBezTo>
                  <a:cubicBezTo>
                    <a:pt x="151440" y="220356"/>
                    <a:pt x="177868" y="234452"/>
                    <a:pt x="205699" y="245260"/>
                  </a:cubicBezTo>
                  <a:cubicBezTo>
                    <a:pt x="213694" y="248492"/>
                    <a:pt x="218834" y="252959"/>
                    <a:pt x="233301" y="260944"/>
                  </a:cubicBezTo>
                  <a:cubicBezTo>
                    <a:pt x="247832" y="269251"/>
                    <a:pt x="264161" y="273918"/>
                    <a:pt x="280892" y="274536"/>
                  </a:cubicBezTo>
                  <a:cubicBezTo>
                    <a:pt x="294789" y="274536"/>
                    <a:pt x="299929" y="271875"/>
                    <a:pt x="300881" y="269023"/>
                  </a:cubicBezTo>
                  <a:cubicBezTo>
                    <a:pt x="301832" y="266171"/>
                    <a:pt x="299643" y="263035"/>
                    <a:pt x="293266" y="262465"/>
                  </a:cubicBezTo>
                  <a:cubicBezTo>
                    <a:pt x="283123" y="262312"/>
                    <a:pt x="273092" y="260316"/>
                    <a:pt x="263664" y="256571"/>
                  </a:cubicBezTo>
                  <a:cubicBezTo>
                    <a:pt x="263664" y="256571"/>
                    <a:pt x="277466" y="258567"/>
                    <a:pt x="285842" y="258947"/>
                  </a:cubicBezTo>
                  <a:cubicBezTo>
                    <a:pt x="293341" y="259394"/>
                    <a:pt x="300865" y="258814"/>
                    <a:pt x="308210" y="257236"/>
                  </a:cubicBezTo>
                  <a:cubicBezTo>
                    <a:pt x="315253" y="255525"/>
                    <a:pt x="319156" y="245640"/>
                    <a:pt x="312778" y="244880"/>
                  </a:cubicBezTo>
                  <a:cubicBezTo>
                    <a:pt x="306401" y="244119"/>
                    <a:pt x="301166" y="244880"/>
                    <a:pt x="288793" y="244404"/>
                  </a:cubicBezTo>
                  <a:cubicBezTo>
                    <a:pt x="282333" y="243967"/>
                    <a:pt x="275944" y="242788"/>
                    <a:pt x="269756" y="240887"/>
                  </a:cubicBezTo>
                  <a:cubicBezTo>
                    <a:pt x="278072" y="240944"/>
                    <a:pt x="286380" y="240345"/>
                    <a:pt x="294599" y="239081"/>
                  </a:cubicBezTo>
                  <a:cubicBezTo>
                    <a:pt x="301263" y="238425"/>
                    <a:pt x="307602" y="235887"/>
                    <a:pt x="312874" y="231762"/>
                  </a:cubicBezTo>
                  <a:cubicBezTo>
                    <a:pt x="315634" y="229481"/>
                    <a:pt x="316110" y="223112"/>
                    <a:pt x="308019" y="223207"/>
                  </a:cubicBezTo>
                  <a:cubicBezTo>
                    <a:pt x="298031" y="224947"/>
                    <a:pt x="287865" y="225460"/>
                    <a:pt x="277751" y="224728"/>
                  </a:cubicBezTo>
                  <a:cubicBezTo>
                    <a:pt x="267757" y="223302"/>
                    <a:pt x="260809" y="220926"/>
                    <a:pt x="262332" y="219595"/>
                  </a:cubicBezTo>
                  <a:cubicBezTo>
                    <a:pt x="263855" y="218264"/>
                    <a:pt x="269756" y="219595"/>
                    <a:pt x="278132" y="216553"/>
                  </a:cubicBezTo>
                  <a:cubicBezTo>
                    <a:pt x="286508" y="213512"/>
                    <a:pt x="292219" y="206193"/>
                    <a:pt x="290315" y="201915"/>
                  </a:cubicBezTo>
                  <a:cubicBezTo>
                    <a:pt x="288412" y="197638"/>
                    <a:pt x="287079" y="200395"/>
                    <a:pt x="278037" y="20201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 name="Google Shape;2313;p37">
              <a:extLst>
                <a:ext uri="{FF2B5EF4-FFF2-40B4-BE49-F238E27FC236}">
                  <a16:creationId xmlns:a16="http://schemas.microsoft.com/office/drawing/2014/main" id="{F6AF7511-1E9F-493B-8C6B-D78D0A9F6FA7}"/>
                </a:ext>
              </a:extLst>
            </p:cNvPr>
            <p:cNvSpPr/>
            <p:nvPr/>
          </p:nvSpPr>
          <p:spPr>
            <a:xfrm>
              <a:off x="2110000" y="2833008"/>
              <a:ext cx="75991" cy="89275"/>
            </a:xfrm>
            <a:custGeom>
              <a:avLst/>
              <a:gdLst/>
              <a:ahLst/>
              <a:cxnLst/>
              <a:rect l="l" t="t" r="r" b="b"/>
              <a:pathLst>
                <a:path w="75991" h="89275" extrusionOk="0">
                  <a:moveTo>
                    <a:pt x="18406" y="89237"/>
                  </a:moveTo>
                  <a:cubicBezTo>
                    <a:pt x="18406" y="89237"/>
                    <a:pt x="55147" y="91139"/>
                    <a:pt x="75991" y="68231"/>
                  </a:cubicBezTo>
                  <a:lnTo>
                    <a:pt x="53338" y="20704"/>
                  </a:lnTo>
                  <a:cubicBezTo>
                    <a:pt x="53338" y="20704"/>
                    <a:pt x="42963" y="-5436"/>
                    <a:pt x="18501" y="1028"/>
                  </a:cubicBezTo>
                  <a:cubicBezTo>
                    <a:pt x="-5960" y="7491"/>
                    <a:pt x="-6341" y="42186"/>
                    <a:pt x="18406" y="892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 name="Google Shape;2314;p37">
              <a:extLst>
                <a:ext uri="{FF2B5EF4-FFF2-40B4-BE49-F238E27FC236}">
                  <a16:creationId xmlns:a16="http://schemas.microsoft.com/office/drawing/2014/main" id="{D656566F-562D-4155-BC8B-CD589B6C8A71}"/>
                </a:ext>
              </a:extLst>
            </p:cNvPr>
            <p:cNvSpPr/>
            <p:nvPr/>
          </p:nvSpPr>
          <p:spPr>
            <a:xfrm>
              <a:off x="2246717" y="2802864"/>
              <a:ext cx="61392" cy="64630"/>
            </a:xfrm>
            <a:custGeom>
              <a:avLst/>
              <a:gdLst/>
              <a:ahLst/>
              <a:cxnLst/>
              <a:rect l="l" t="t" r="r" b="b"/>
              <a:pathLst>
                <a:path w="61392" h="64630" extrusionOk="0">
                  <a:moveTo>
                    <a:pt x="0" y="469"/>
                  </a:moveTo>
                  <a:cubicBezTo>
                    <a:pt x="0" y="469"/>
                    <a:pt x="29792" y="-9036"/>
                    <a:pt x="61392" y="57501"/>
                  </a:cubicBezTo>
                  <a:lnTo>
                    <a:pt x="49590" y="64630"/>
                  </a:lnTo>
                  <a:cubicBezTo>
                    <a:pt x="49590" y="64630"/>
                    <a:pt x="18465" y="17294"/>
                    <a:pt x="0" y="46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 name="Google Shape;2315;p37">
              <a:extLst>
                <a:ext uri="{FF2B5EF4-FFF2-40B4-BE49-F238E27FC236}">
                  <a16:creationId xmlns:a16="http://schemas.microsoft.com/office/drawing/2014/main" id="{935C3539-D374-4A2C-8697-AE89B9B5E651}"/>
                </a:ext>
              </a:extLst>
            </p:cNvPr>
            <p:cNvSpPr/>
            <p:nvPr/>
          </p:nvSpPr>
          <p:spPr>
            <a:xfrm>
              <a:off x="2092047" y="1119152"/>
              <a:ext cx="668082" cy="515307"/>
            </a:xfrm>
            <a:custGeom>
              <a:avLst/>
              <a:gdLst/>
              <a:ahLst/>
              <a:cxnLst/>
              <a:rect l="l" t="t" r="r" b="b"/>
              <a:pathLst>
                <a:path w="668082" h="515307" extrusionOk="0">
                  <a:moveTo>
                    <a:pt x="668083" y="310182"/>
                  </a:moveTo>
                  <a:lnTo>
                    <a:pt x="141345" y="6010"/>
                  </a:lnTo>
                  <a:lnTo>
                    <a:pt x="139346" y="4869"/>
                  </a:lnTo>
                  <a:lnTo>
                    <a:pt x="139346" y="4869"/>
                  </a:lnTo>
                  <a:cubicBezTo>
                    <a:pt x="124498" y="-3020"/>
                    <a:pt x="104415" y="-1594"/>
                    <a:pt x="82237" y="11143"/>
                  </a:cubicBezTo>
                  <a:cubicBezTo>
                    <a:pt x="36835" y="37378"/>
                    <a:pt x="0" y="101064"/>
                    <a:pt x="0" y="153723"/>
                  </a:cubicBezTo>
                  <a:cubicBezTo>
                    <a:pt x="0" y="180814"/>
                    <a:pt x="9994" y="199539"/>
                    <a:pt x="25890" y="207619"/>
                  </a:cubicBezTo>
                  <a:lnTo>
                    <a:pt x="559765" y="515307"/>
                  </a:ln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 name="Google Shape;2316;p37">
              <a:extLst>
                <a:ext uri="{FF2B5EF4-FFF2-40B4-BE49-F238E27FC236}">
                  <a16:creationId xmlns:a16="http://schemas.microsoft.com/office/drawing/2014/main" id="{E7489C97-1A33-4EC9-860D-E35ECFA1516D}"/>
                </a:ext>
              </a:extLst>
            </p:cNvPr>
            <p:cNvSpPr/>
            <p:nvPr/>
          </p:nvSpPr>
          <p:spPr>
            <a:xfrm rot="-3598236">
              <a:off x="2590249" y="1465200"/>
              <a:ext cx="232417" cy="133906"/>
            </a:xfrm>
            <a:custGeom>
              <a:avLst/>
              <a:gdLst/>
              <a:ahLst/>
              <a:cxnLst/>
              <a:rect l="l" t="t" r="r" b="b"/>
              <a:pathLst>
                <a:path w="232624" h="134025" extrusionOk="0">
                  <a:moveTo>
                    <a:pt x="232625" y="67013"/>
                  </a:moveTo>
                  <a:cubicBezTo>
                    <a:pt x="232625" y="104023"/>
                    <a:pt x="180550" y="134026"/>
                    <a:pt x="116312" y="134026"/>
                  </a:cubicBezTo>
                  <a:cubicBezTo>
                    <a:pt x="52075" y="134026"/>
                    <a:pt x="0" y="104023"/>
                    <a:pt x="0" y="67013"/>
                  </a:cubicBezTo>
                  <a:cubicBezTo>
                    <a:pt x="0" y="30003"/>
                    <a:pt x="52075" y="0"/>
                    <a:pt x="116312" y="0"/>
                  </a:cubicBezTo>
                  <a:cubicBezTo>
                    <a:pt x="180550" y="0"/>
                    <a:pt x="232625" y="30003"/>
                    <a:pt x="232625" y="67013"/>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 name="Google Shape;2317;p37">
              <a:extLst>
                <a:ext uri="{FF2B5EF4-FFF2-40B4-BE49-F238E27FC236}">
                  <a16:creationId xmlns:a16="http://schemas.microsoft.com/office/drawing/2014/main" id="{EA9906BE-CF4D-456D-97C8-3FF1279725D3}"/>
                </a:ext>
              </a:extLst>
            </p:cNvPr>
            <p:cNvSpPr/>
            <p:nvPr/>
          </p:nvSpPr>
          <p:spPr>
            <a:xfrm>
              <a:off x="2667422" y="1490358"/>
              <a:ext cx="274409" cy="269191"/>
            </a:xfrm>
            <a:custGeom>
              <a:avLst/>
              <a:gdLst/>
              <a:ahLst/>
              <a:cxnLst/>
              <a:rect l="l" t="t" r="r" b="b"/>
              <a:pathLst>
                <a:path w="274409" h="269191" extrusionOk="0">
                  <a:moveTo>
                    <a:pt x="274410" y="269192"/>
                  </a:moveTo>
                  <a:lnTo>
                    <a:pt x="0" y="111023"/>
                  </a:lnTo>
                  <a:lnTo>
                    <a:pt x="0" y="0"/>
                  </a:lnTo>
                  <a:lnTo>
                    <a:pt x="274410" y="158264"/>
                  </a:lnTo>
                  <a:lnTo>
                    <a:pt x="274410" y="269192"/>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 name="Google Shape;2318;p37">
              <a:extLst>
                <a:ext uri="{FF2B5EF4-FFF2-40B4-BE49-F238E27FC236}">
                  <a16:creationId xmlns:a16="http://schemas.microsoft.com/office/drawing/2014/main" id="{3DC62A41-917E-4A7F-BD38-C540C8B6E0AB}"/>
                </a:ext>
              </a:extLst>
            </p:cNvPr>
            <p:cNvSpPr/>
            <p:nvPr/>
          </p:nvSpPr>
          <p:spPr>
            <a:xfrm>
              <a:off x="2667422" y="1454143"/>
              <a:ext cx="337610" cy="194669"/>
            </a:xfrm>
            <a:custGeom>
              <a:avLst/>
              <a:gdLst/>
              <a:ahLst/>
              <a:cxnLst/>
              <a:rect l="l" t="t" r="r" b="b"/>
              <a:pathLst>
                <a:path w="337610" h="194669" extrusionOk="0">
                  <a:moveTo>
                    <a:pt x="274410" y="194670"/>
                  </a:moveTo>
                  <a:lnTo>
                    <a:pt x="0" y="36501"/>
                  </a:lnTo>
                  <a:lnTo>
                    <a:pt x="63201" y="0"/>
                  </a:lnTo>
                  <a:lnTo>
                    <a:pt x="337611" y="158264"/>
                  </a:lnTo>
                  <a:lnTo>
                    <a:pt x="274410" y="194670"/>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 name="Google Shape;2319;p37">
              <a:extLst>
                <a:ext uri="{FF2B5EF4-FFF2-40B4-BE49-F238E27FC236}">
                  <a16:creationId xmlns:a16="http://schemas.microsoft.com/office/drawing/2014/main" id="{AB01098F-9E65-42CA-B0F8-8D333F7CCEA9}"/>
                </a:ext>
              </a:extLst>
            </p:cNvPr>
            <p:cNvSpPr/>
            <p:nvPr/>
          </p:nvSpPr>
          <p:spPr>
            <a:xfrm rot="-1801764">
              <a:off x="2968958" y="1259916"/>
              <a:ext cx="690027" cy="1193572"/>
            </a:xfrm>
            <a:custGeom>
              <a:avLst/>
              <a:gdLst/>
              <a:ahLst/>
              <a:cxnLst/>
              <a:rect l="l" t="t" r="r" b="b"/>
              <a:pathLst>
                <a:path w="690640" h="1194633" extrusionOk="0">
                  <a:moveTo>
                    <a:pt x="690640" y="597317"/>
                  </a:moveTo>
                  <a:cubicBezTo>
                    <a:pt x="690640" y="927206"/>
                    <a:pt x="536035" y="1194633"/>
                    <a:pt x="345320" y="1194633"/>
                  </a:cubicBezTo>
                  <a:cubicBezTo>
                    <a:pt x="154605" y="1194633"/>
                    <a:pt x="0" y="927206"/>
                    <a:pt x="0" y="597317"/>
                  </a:cubicBezTo>
                  <a:cubicBezTo>
                    <a:pt x="0" y="267428"/>
                    <a:pt x="154605" y="0"/>
                    <a:pt x="345320" y="0"/>
                  </a:cubicBezTo>
                  <a:cubicBezTo>
                    <a:pt x="536035" y="0"/>
                    <a:pt x="690640" y="267428"/>
                    <a:pt x="690640" y="597317"/>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 name="Google Shape;2320;p37">
              <a:extLst>
                <a:ext uri="{FF2B5EF4-FFF2-40B4-BE49-F238E27FC236}">
                  <a16:creationId xmlns:a16="http://schemas.microsoft.com/office/drawing/2014/main" id="{F2915FD2-DF44-4419-BA56-DF422F1A168A}"/>
                </a:ext>
              </a:extLst>
            </p:cNvPr>
            <p:cNvSpPr/>
            <p:nvPr/>
          </p:nvSpPr>
          <p:spPr>
            <a:xfrm>
              <a:off x="2858071" y="1161854"/>
              <a:ext cx="1027965" cy="1324206"/>
            </a:xfrm>
            <a:custGeom>
              <a:avLst/>
              <a:gdLst/>
              <a:ahLst/>
              <a:cxnLst/>
              <a:rect l="l" t="t" r="r" b="b"/>
              <a:pathLst>
                <a:path w="1027965" h="1324206" extrusionOk="0">
                  <a:moveTo>
                    <a:pt x="513983" y="1254422"/>
                  </a:moveTo>
                  <a:cubicBezTo>
                    <a:pt x="230816" y="1091119"/>
                    <a:pt x="0" y="692560"/>
                    <a:pt x="0" y="365955"/>
                  </a:cubicBezTo>
                  <a:cubicBezTo>
                    <a:pt x="0" y="39351"/>
                    <a:pt x="230436" y="-93439"/>
                    <a:pt x="513983" y="69863"/>
                  </a:cubicBezTo>
                  <a:cubicBezTo>
                    <a:pt x="797530" y="233165"/>
                    <a:pt x="1027966" y="631725"/>
                    <a:pt x="1027966" y="958234"/>
                  </a:cubicBezTo>
                  <a:cubicBezTo>
                    <a:pt x="1027966" y="1284744"/>
                    <a:pt x="797245" y="1417629"/>
                    <a:pt x="513983" y="1254422"/>
                  </a:cubicBezTo>
                  <a:close/>
                  <a:moveTo>
                    <a:pt x="513983" y="256929"/>
                  </a:moveTo>
                  <a:cubicBezTo>
                    <a:pt x="320192" y="145146"/>
                    <a:pt x="162571" y="236017"/>
                    <a:pt x="162571" y="459488"/>
                  </a:cubicBezTo>
                  <a:cubicBezTo>
                    <a:pt x="162571" y="682959"/>
                    <a:pt x="320192" y="955668"/>
                    <a:pt x="513983" y="1067831"/>
                  </a:cubicBezTo>
                  <a:cubicBezTo>
                    <a:pt x="707773" y="1179995"/>
                    <a:pt x="865395" y="1088648"/>
                    <a:pt x="865395" y="865272"/>
                  </a:cubicBezTo>
                  <a:cubicBezTo>
                    <a:pt x="865395" y="641896"/>
                    <a:pt x="707773" y="368617"/>
                    <a:pt x="513983" y="25692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 name="Google Shape;2321;p37">
              <a:extLst>
                <a:ext uri="{FF2B5EF4-FFF2-40B4-BE49-F238E27FC236}">
                  <a16:creationId xmlns:a16="http://schemas.microsoft.com/office/drawing/2014/main" id="{54B4A9CA-0F43-46A2-864A-AC6052436470}"/>
                </a:ext>
              </a:extLst>
            </p:cNvPr>
            <p:cNvSpPr/>
            <p:nvPr/>
          </p:nvSpPr>
          <p:spPr>
            <a:xfrm>
              <a:off x="2800391" y="1195123"/>
              <a:ext cx="1027965" cy="1324248"/>
            </a:xfrm>
            <a:custGeom>
              <a:avLst/>
              <a:gdLst/>
              <a:ahLst/>
              <a:cxnLst/>
              <a:rect l="l" t="t" r="r" b="b"/>
              <a:pathLst>
                <a:path w="1027965" h="1324248" extrusionOk="0">
                  <a:moveTo>
                    <a:pt x="513983" y="1254422"/>
                  </a:moveTo>
                  <a:cubicBezTo>
                    <a:pt x="230721" y="1091119"/>
                    <a:pt x="0" y="692560"/>
                    <a:pt x="0" y="365955"/>
                  </a:cubicBezTo>
                  <a:cubicBezTo>
                    <a:pt x="0" y="39351"/>
                    <a:pt x="230341" y="-93439"/>
                    <a:pt x="513983" y="69863"/>
                  </a:cubicBezTo>
                  <a:cubicBezTo>
                    <a:pt x="797625" y="233165"/>
                    <a:pt x="1027966" y="631725"/>
                    <a:pt x="1027966" y="958234"/>
                  </a:cubicBezTo>
                  <a:cubicBezTo>
                    <a:pt x="1027966" y="1284744"/>
                    <a:pt x="797149" y="1417724"/>
                    <a:pt x="513983" y="1254422"/>
                  </a:cubicBezTo>
                  <a:close/>
                  <a:moveTo>
                    <a:pt x="513983" y="256929"/>
                  </a:moveTo>
                  <a:cubicBezTo>
                    <a:pt x="320192" y="145146"/>
                    <a:pt x="162571" y="236017"/>
                    <a:pt x="162571" y="459488"/>
                  </a:cubicBezTo>
                  <a:cubicBezTo>
                    <a:pt x="162571" y="682959"/>
                    <a:pt x="320192" y="955668"/>
                    <a:pt x="513983" y="1067831"/>
                  </a:cubicBezTo>
                  <a:cubicBezTo>
                    <a:pt x="707773" y="1179995"/>
                    <a:pt x="865395" y="1088648"/>
                    <a:pt x="865395" y="865272"/>
                  </a:cubicBezTo>
                  <a:cubicBezTo>
                    <a:pt x="865395" y="641896"/>
                    <a:pt x="707773" y="368617"/>
                    <a:pt x="513983" y="25692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96" name="Google Shape;2322;p37">
            <a:extLst>
              <a:ext uri="{FF2B5EF4-FFF2-40B4-BE49-F238E27FC236}">
                <a16:creationId xmlns:a16="http://schemas.microsoft.com/office/drawing/2014/main" id="{BC551068-609A-4886-866B-11A55AAF8CC3}"/>
              </a:ext>
            </a:extLst>
          </p:cNvPr>
          <p:cNvGrpSpPr/>
          <p:nvPr/>
        </p:nvGrpSpPr>
        <p:grpSpPr>
          <a:xfrm>
            <a:off x="5462108" y="1330500"/>
            <a:ext cx="1870848" cy="1999394"/>
            <a:chOff x="1926580" y="602477"/>
            <a:chExt cx="4456273" cy="4762466"/>
          </a:xfrm>
        </p:grpSpPr>
        <p:sp>
          <p:nvSpPr>
            <p:cNvPr id="97" name="Google Shape;2323;p37">
              <a:extLst>
                <a:ext uri="{FF2B5EF4-FFF2-40B4-BE49-F238E27FC236}">
                  <a16:creationId xmlns:a16="http://schemas.microsoft.com/office/drawing/2014/main" id="{910A55B1-786F-45B8-997C-D26C6B32E753}"/>
                </a:ext>
              </a:extLst>
            </p:cNvPr>
            <p:cNvSpPr/>
            <p:nvPr/>
          </p:nvSpPr>
          <p:spPr>
            <a:xfrm>
              <a:off x="4352367" y="1409287"/>
              <a:ext cx="1407834" cy="1779317"/>
            </a:xfrm>
            <a:custGeom>
              <a:avLst/>
              <a:gdLst/>
              <a:ahLst/>
              <a:cxnLst/>
              <a:rect l="l" t="t" r="r" b="b"/>
              <a:pathLst>
                <a:path w="1407834" h="1779317" extrusionOk="0">
                  <a:moveTo>
                    <a:pt x="1367440" y="1774437"/>
                  </a:moveTo>
                  <a:lnTo>
                    <a:pt x="40490" y="1006627"/>
                  </a:lnTo>
                  <a:cubicBezTo>
                    <a:pt x="18059" y="993768"/>
                    <a:pt x="0" y="959002"/>
                    <a:pt x="0" y="929188"/>
                  </a:cubicBezTo>
                  <a:lnTo>
                    <a:pt x="0" y="35458"/>
                  </a:lnTo>
                  <a:cubicBezTo>
                    <a:pt x="0" y="5645"/>
                    <a:pt x="18059" y="-8071"/>
                    <a:pt x="40490" y="4883"/>
                  </a:cubicBezTo>
                  <a:lnTo>
                    <a:pt x="1367440" y="772598"/>
                  </a:lnTo>
                  <a:cubicBezTo>
                    <a:pt x="1389776" y="785551"/>
                    <a:pt x="1407835" y="820223"/>
                    <a:pt x="1407835" y="850131"/>
                  </a:cubicBezTo>
                  <a:lnTo>
                    <a:pt x="1407835" y="1743767"/>
                  </a:lnTo>
                  <a:cubicBezTo>
                    <a:pt x="1407835" y="1773675"/>
                    <a:pt x="1389776" y="1787391"/>
                    <a:pt x="1367440" y="177443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 name="Google Shape;2324;p37">
              <a:extLst>
                <a:ext uri="{FF2B5EF4-FFF2-40B4-BE49-F238E27FC236}">
                  <a16:creationId xmlns:a16="http://schemas.microsoft.com/office/drawing/2014/main" id="{24CF5024-4214-4999-A150-3E64FA638AEC}"/>
                </a:ext>
              </a:extLst>
            </p:cNvPr>
            <p:cNvSpPr/>
            <p:nvPr/>
          </p:nvSpPr>
          <p:spPr>
            <a:xfrm>
              <a:off x="4492846" y="1745654"/>
              <a:ext cx="1118701" cy="793785"/>
            </a:xfrm>
            <a:custGeom>
              <a:avLst/>
              <a:gdLst/>
              <a:ahLst/>
              <a:cxnLst/>
              <a:rect l="l" t="t" r="r" b="b"/>
              <a:pathLst>
                <a:path w="1118701" h="793785" extrusionOk="0">
                  <a:moveTo>
                    <a:pt x="1073650" y="788370"/>
                  </a:moveTo>
                  <a:lnTo>
                    <a:pt x="45147" y="193344"/>
                  </a:lnTo>
                  <a:cubicBezTo>
                    <a:pt x="20245" y="178866"/>
                    <a:pt x="0" y="140194"/>
                    <a:pt x="0" y="106952"/>
                  </a:cubicBezTo>
                  <a:lnTo>
                    <a:pt x="0" y="39610"/>
                  </a:lnTo>
                  <a:cubicBezTo>
                    <a:pt x="0" y="6273"/>
                    <a:pt x="20245" y="-8967"/>
                    <a:pt x="45147" y="5415"/>
                  </a:cubicBezTo>
                  <a:lnTo>
                    <a:pt x="1073650" y="600442"/>
                  </a:lnTo>
                  <a:cubicBezTo>
                    <a:pt x="1098552" y="614825"/>
                    <a:pt x="1118702" y="653496"/>
                    <a:pt x="1118702" y="686834"/>
                  </a:cubicBezTo>
                  <a:lnTo>
                    <a:pt x="1118702" y="754176"/>
                  </a:lnTo>
                  <a:cubicBezTo>
                    <a:pt x="1118702" y="787513"/>
                    <a:pt x="1098552" y="802753"/>
                    <a:pt x="1073650" y="7883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 name="Google Shape;2325;p37">
              <a:extLst>
                <a:ext uri="{FF2B5EF4-FFF2-40B4-BE49-F238E27FC236}">
                  <a16:creationId xmlns:a16="http://schemas.microsoft.com/office/drawing/2014/main" id="{787009BC-400E-4DBC-995D-6A4C0D3A644C}"/>
                </a:ext>
              </a:extLst>
            </p:cNvPr>
            <p:cNvSpPr/>
            <p:nvPr/>
          </p:nvSpPr>
          <p:spPr>
            <a:xfrm>
              <a:off x="3766118" y="879295"/>
              <a:ext cx="2497551" cy="3394041"/>
            </a:xfrm>
            <a:custGeom>
              <a:avLst/>
              <a:gdLst/>
              <a:ahLst/>
              <a:cxnLst/>
              <a:rect l="l" t="t" r="r" b="b"/>
              <a:pathLst>
                <a:path w="2497551" h="3394041" extrusionOk="0">
                  <a:moveTo>
                    <a:pt x="2437193" y="3386756"/>
                  </a:moveTo>
                  <a:lnTo>
                    <a:pt x="60355" y="2011346"/>
                  </a:lnTo>
                  <a:cubicBezTo>
                    <a:pt x="26993" y="1992296"/>
                    <a:pt x="0" y="1940289"/>
                    <a:pt x="0" y="1895808"/>
                  </a:cubicBezTo>
                  <a:lnTo>
                    <a:pt x="0" y="53006"/>
                  </a:lnTo>
                  <a:cubicBezTo>
                    <a:pt x="0" y="8429"/>
                    <a:pt x="26993" y="-12050"/>
                    <a:pt x="60355" y="7286"/>
                  </a:cubicBezTo>
                  <a:lnTo>
                    <a:pt x="2437193" y="1382696"/>
                  </a:lnTo>
                  <a:cubicBezTo>
                    <a:pt x="2470554" y="1401746"/>
                    <a:pt x="2497548" y="1453752"/>
                    <a:pt x="2497548" y="1498234"/>
                  </a:cubicBezTo>
                  <a:lnTo>
                    <a:pt x="2497548" y="3341036"/>
                  </a:lnTo>
                  <a:cubicBezTo>
                    <a:pt x="2497928" y="3385613"/>
                    <a:pt x="2470934" y="3406092"/>
                    <a:pt x="2437193" y="3386756"/>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 name="Google Shape;2326;p37">
              <a:extLst>
                <a:ext uri="{FF2B5EF4-FFF2-40B4-BE49-F238E27FC236}">
                  <a16:creationId xmlns:a16="http://schemas.microsoft.com/office/drawing/2014/main" id="{19A5B699-5517-4664-A1E6-41B50AE19CE3}"/>
                </a:ext>
              </a:extLst>
            </p:cNvPr>
            <p:cNvSpPr/>
            <p:nvPr/>
          </p:nvSpPr>
          <p:spPr>
            <a:xfrm>
              <a:off x="3744257" y="892344"/>
              <a:ext cx="2498022" cy="3393845"/>
            </a:xfrm>
            <a:custGeom>
              <a:avLst/>
              <a:gdLst/>
              <a:ahLst/>
              <a:cxnLst/>
              <a:rect l="l" t="t" r="r" b="b"/>
              <a:pathLst>
                <a:path w="2498022" h="3393845" extrusionOk="0">
                  <a:moveTo>
                    <a:pt x="2437668" y="3386756"/>
                  </a:moveTo>
                  <a:lnTo>
                    <a:pt x="60450" y="2010965"/>
                  </a:lnTo>
                  <a:cubicBezTo>
                    <a:pt x="27088" y="1991915"/>
                    <a:pt x="0" y="1939908"/>
                    <a:pt x="0" y="1895331"/>
                  </a:cubicBezTo>
                  <a:lnTo>
                    <a:pt x="0" y="53006"/>
                  </a:lnTo>
                  <a:cubicBezTo>
                    <a:pt x="0" y="8429"/>
                    <a:pt x="27088" y="-12050"/>
                    <a:pt x="60450" y="7286"/>
                  </a:cubicBezTo>
                  <a:lnTo>
                    <a:pt x="2437668" y="1382696"/>
                  </a:lnTo>
                  <a:cubicBezTo>
                    <a:pt x="2471030" y="1401746"/>
                    <a:pt x="2498023" y="1453752"/>
                    <a:pt x="2498023" y="1498329"/>
                  </a:cubicBezTo>
                  <a:lnTo>
                    <a:pt x="2498023" y="3340655"/>
                  </a:lnTo>
                  <a:cubicBezTo>
                    <a:pt x="2498023" y="3385136"/>
                    <a:pt x="2471030" y="3405806"/>
                    <a:pt x="2437668" y="3386756"/>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 name="Google Shape;2327;p37">
              <a:extLst>
                <a:ext uri="{FF2B5EF4-FFF2-40B4-BE49-F238E27FC236}">
                  <a16:creationId xmlns:a16="http://schemas.microsoft.com/office/drawing/2014/main" id="{2BAA79F2-4393-4E3C-B0EF-1707D5F0DF16}"/>
                </a:ext>
              </a:extLst>
            </p:cNvPr>
            <p:cNvSpPr/>
            <p:nvPr/>
          </p:nvSpPr>
          <p:spPr>
            <a:xfrm>
              <a:off x="3740075" y="894303"/>
              <a:ext cx="2498022" cy="3394082"/>
            </a:xfrm>
            <a:custGeom>
              <a:avLst/>
              <a:gdLst/>
              <a:ahLst/>
              <a:cxnLst/>
              <a:rect l="l" t="t" r="r" b="b"/>
              <a:pathLst>
                <a:path w="2498022" h="3394082" extrusionOk="0">
                  <a:moveTo>
                    <a:pt x="2437668" y="3386797"/>
                  </a:moveTo>
                  <a:lnTo>
                    <a:pt x="60450" y="2011387"/>
                  </a:lnTo>
                  <a:cubicBezTo>
                    <a:pt x="27088" y="1992337"/>
                    <a:pt x="0" y="1940330"/>
                    <a:pt x="0" y="1895753"/>
                  </a:cubicBezTo>
                  <a:lnTo>
                    <a:pt x="0" y="52951"/>
                  </a:lnTo>
                  <a:cubicBezTo>
                    <a:pt x="0" y="8470"/>
                    <a:pt x="27088" y="-12009"/>
                    <a:pt x="60450" y="7231"/>
                  </a:cubicBezTo>
                  <a:lnTo>
                    <a:pt x="2437668" y="1382641"/>
                  </a:lnTo>
                  <a:cubicBezTo>
                    <a:pt x="2470935" y="1401691"/>
                    <a:pt x="2498023" y="1453698"/>
                    <a:pt x="2498023" y="1498275"/>
                  </a:cubicBezTo>
                  <a:lnTo>
                    <a:pt x="2498023" y="3341077"/>
                  </a:lnTo>
                  <a:cubicBezTo>
                    <a:pt x="2498023" y="3385654"/>
                    <a:pt x="2470935" y="3406132"/>
                    <a:pt x="2437668" y="3386797"/>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 name="Google Shape;2328;p37">
              <a:extLst>
                <a:ext uri="{FF2B5EF4-FFF2-40B4-BE49-F238E27FC236}">
                  <a16:creationId xmlns:a16="http://schemas.microsoft.com/office/drawing/2014/main" id="{95CDE9A5-3739-4943-94F5-385ED45B292F}"/>
                </a:ext>
              </a:extLst>
            </p:cNvPr>
            <p:cNvSpPr/>
            <p:nvPr/>
          </p:nvSpPr>
          <p:spPr>
            <a:xfrm>
              <a:off x="3770110" y="934160"/>
              <a:ext cx="2435672" cy="3234830"/>
            </a:xfrm>
            <a:custGeom>
              <a:avLst/>
              <a:gdLst/>
              <a:ahLst/>
              <a:cxnLst/>
              <a:rect l="l" t="t" r="r" b="b"/>
              <a:pathLst>
                <a:path w="2435672" h="3234830" extrusionOk="0">
                  <a:moveTo>
                    <a:pt x="2435292" y="3234830"/>
                  </a:moveTo>
                  <a:lnTo>
                    <a:pt x="0" y="1825988"/>
                  </a:lnTo>
                  <a:lnTo>
                    <a:pt x="1426" y="20714"/>
                  </a:lnTo>
                  <a:cubicBezTo>
                    <a:pt x="1426" y="2236"/>
                    <a:pt x="14352" y="-5289"/>
                    <a:pt x="29940" y="3950"/>
                  </a:cubicBezTo>
                  <a:lnTo>
                    <a:pt x="2407158" y="1379360"/>
                  </a:lnTo>
                  <a:cubicBezTo>
                    <a:pt x="2424086" y="1390600"/>
                    <a:pt x="2434674" y="1409231"/>
                    <a:pt x="2435672" y="142955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 name="Google Shape;2329;p37">
              <a:extLst>
                <a:ext uri="{FF2B5EF4-FFF2-40B4-BE49-F238E27FC236}">
                  <a16:creationId xmlns:a16="http://schemas.microsoft.com/office/drawing/2014/main" id="{0B74625B-FF7C-4CBE-9BE8-78956DDC7C38}"/>
                </a:ext>
              </a:extLst>
            </p:cNvPr>
            <p:cNvSpPr/>
            <p:nvPr/>
          </p:nvSpPr>
          <p:spPr>
            <a:xfrm>
              <a:off x="3770110" y="934160"/>
              <a:ext cx="2435006" cy="3234925"/>
            </a:xfrm>
            <a:custGeom>
              <a:avLst/>
              <a:gdLst/>
              <a:ahLst/>
              <a:cxnLst/>
              <a:rect l="l" t="t" r="r" b="b"/>
              <a:pathLst>
                <a:path w="2435006" h="3234925" extrusionOk="0">
                  <a:moveTo>
                    <a:pt x="2434532" y="3234926"/>
                  </a:moveTo>
                  <a:lnTo>
                    <a:pt x="0" y="1826083"/>
                  </a:lnTo>
                  <a:lnTo>
                    <a:pt x="760" y="20714"/>
                  </a:lnTo>
                  <a:cubicBezTo>
                    <a:pt x="760" y="2236"/>
                    <a:pt x="13687" y="-5289"/>
                    <a:pt x="29274" y="3950"/>
                  </a:cubicBezTo>
                  <a:lnTo>
                    <a:pt x="2406493" y="1379360"/>
                  </a:lnTo>
                  <a:cubicBezTo>
                    <a:pt x="2423411" y="1390609"/>
                    <a:pt x="2433990" y="1409240"/>
                    <a:pt x="2435007" y="142955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 name="Google Shape;2330;p37">
              <a:extLst>
                <a:ext uri="{FF2B5EF4-FFF2-40B4-BE49-F238E27FC236}">
                  <a16:creationId xmlns:a16="http://schemas.microsoft.com/office/drawing/2014/main" id="{D724253A-5492-468F-AB27-06137D4A0A30}"/>
                </a:ext>
              </a:extLst>
            </p:cNvPr>
            <p:cNvSpPr/>
            <p:nvPr/>
          </p:nvSpPr>
          <p:spPr>
            <a:xfrm>
              <a:off x="6215951" y="4191660"/>
              <a:ext cx="26328" cy="93440"/>
            </a:xfrm>
            <a:custGeom>
              <a:avLst/>
              <a:gdLst/>
              <a:ahLst/>
              <a:cxnLst/>
              <a:rect l="l" t="t" r="r" b="b"/>
              <a:pathLst>
                <a:path w="26328" h="93440" extrusionOk="0">
                  <a:moveTo>
                    <a:pt x="0" y="93440"/>
                  </a:moveTo>
                  <a:lnTo>
                    <a:pt x="26328" y="78200"/>
                  </a:lnTo>
                  <a:lnTo>
                    <a:pt x="14922" y="0"/>
                  </a:lnTo>
                  <a:lnTo>
                    <a:pt x="0" y="9344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 name="Google Shape;2331;p37">
              <a:extLst>
                <a:ext uri="{FF2B5EF4-FFF2-40B4-BE49-F238E27FC236}">
                  <a16:creationId xmlns:a16="http://schemas.microsoft.com/office/drawing/2014/main" id="{329426AD-7C40-4E50-94E2-2CEACAB77FDB}"/>
                </a:ext>
              </a:extLst>
            </p:cNvPr>
            <p:cNvSpPr/>
            <p:nvPr/>
          </p:nvSpPr>
          <p:spPr>
            <a:xfrm>
              <a:off x="3761840" y="882675"/>
              <a:ext cx="63206" cy="27150"/>
            </a:xfrm>
            <a:custGeom>
              <a:avLst/>
              <a:gdLst/>
              <a:ahLst/>
              <a:cxnLst/>
              <a:rect l="l" t="t" r="r" b="b"/>
              <a:pathLst>
                <a:path w="63206" h="27150" extrusionOk="0">
                  <a:moveTo>
                    <a:pt x="0" y="15049"/>
                  </a:moveTo>
                  <a:lnTo>
                    <a:pt x="25948" y="0"/>
                  </a:lnTo>
                  <a:lnTo>
                    <a:pt x="63206" y="21336"/>
                  </a:lnTo>
                  <a:cubicBezTo>
                    <a:pt x="63206" y="21336"/>
                    <a:pt x="23477" y="27337"/>
                    <a:pt x="22526" y="27146"/>
                  </a:cubicBezTo>
                  <a:cubicBezTo>
                    <a:pt x="21576" y="26956"/>
                    <a:pt x="0" y="15049"/>
                    <a:pt x="0" y="1504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 name="Google Shape;2332;p37">
              <a:extLst>
                <a:ext uri="{FF2B5EF4-FFF2-40B4-BE49-F238E27FC236}">
                  <a16:creationId xmlns:a16="http://schemas.microsoft.com/office/drawing/2014/main" id="{A91FC65A-9C2B-4C51-B9CD-414252E3F543}"/>
                </a:ext>
              </a:extLst>
            </p:cNvPr>
            <p:cNvSpPr/>
            <p:nvPr/>
          </p:nvSpPr>
          <p:spPr>
            <a:xfrm>
              <a:off x="1985051" y="2961416"/>
              <a:ext cx="4154298" cy="2403527"/>
            </a:xfrm>
            <a:custGeom>
              <a:avLst/>
              <a:gdLst/>
              <a:ahLst/>
              <a:cxnLst/>
              <a:rect l="l" t="t" r="r" b="b"/>
              <a:pathLst>
                <a:path w="4154298" h="2403527" extrusionOk="0">
                  <a:moveTo>
                    <a:pt x="2399727" y="2390484"/>
                  </a:moveTo>
                  <a:lnTo>
                    <a:pt x="22508" y="1015074"/>
                  </a:lnTo>
                  <a:cubicBezTo>
                    <a:pt x="-10853" y="996024"/>
                    <a:pt x="-6671" y="962115"/>
                    <a:pt x="32013" y="939826"/>
                  </a:cubicBezTo>
                  <a:lnTo>
                    <a:pt x="1624524" y="18378"/>
                  </a:lnTo>
                  <a:cubicBezTo>
                    <a:pt x="1662543" y="-3815"/>
                    <a:pt x="1721282" y="-6292"/>
                    <a:pt x="1754548" y="13044"/>
                  </a:cubicBezTo>
                  <a:lnTo>
                    <a:pt x="4131861" y="1388454"/>
                  </a:lnTo>
                  <a:cubicBezTo>
                    <a:pt x="4165128" y="1407504"/>
                    <a:pt x="4160946" y="1441413"/>
                    <a:pt x="4122357" y="1463701"/>
                  </a:cubicBezTo>
                  <a:lnTo>
                    <a:pt x="2529751" y="2385150"/>
                  </a:lnTo>
                  <a:cubicBezTo>
                    <a:pt x="2491257" y="2407343"/>
                    <a:pt x="2432993" y="2409820"/>
                    <a:pt x="2399727" y="2390484"/>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 name="Google Shape;2333;p37">
              <a:extLst>
                <a:ext uri="{FF2B5EF4-FFF2-40B4-BE49-F238E27FC236}">
                  <a16:creationId xmlns:a16="http://schemas.microsoft.com/office/drawing/2014/main" id="{885EDD9B-27BE-46BD-9394-2207F6063392}"/>
                </a:ext>
              </a:extLst>
            </p:cNvPr>
            <p:cNvSpPr/>
            <p:nvPr/>
          </p:nvSpPr>
          <p:spPr>
            <a:xfrm>
              <a:off x="2036757" y="2930659"/>
              <a:ext cx="4154369" cy="2403042"/>
            </a:xfrm>
            <a:custGeom>
              <a:avLst/>
              <a:gdLst/>
              <a:ahLst/>
              <a:cxnLst/>
              <a:rect l="l" t="t" r="r" b="b"/>
              <a:pathLst>
                <a:path w="4154369" h="2403042" extrusionOk="0">
                  <a:moveTo>
                    <a:pt x="2399917" y="2389999"/>
                  </a:moveTo>
                  <a:lnTo>
                    <a:pt x="22508" y="1015065"/>
                  </a:lnTo>
                  <a:cubicBezTo>
                    <a:pt x="-10853" y="996015"/>
                    <a:pt x="-6671" y="962106"/>
                    <a:pt x="32013" y="939818"/>
                  </a:cubicBezTo>
                  <a:lnTo>
                    <a:pt x="1624524" y="18464"/>
                  </a:lnTo>
                  <a:cubicBezTo>
                    <a:pt x="1662543" y="-3824"/>
                    <a:pt x="1721282" y="-6301"/>
                    <a:pt x="1754643" y="13035"/>
                  </a:cubicBezTo>
                  <a:lnTo>
                    <a:pt x="4131861" y="1388445"/>
                  </a:lnTo>
                  <a:cubicBezTo>
                    <a:pt x="4165223" y="1407495"/>
                    <a:pt x="4161041" y="1441404"/>
                    <a:pt x="4122357" y="1463693"/>
                  </a:cubicBezTo>
                  <a:lnTo>
                    <a:pt x="2530036" y="2384665"/>
                  </a:lnTo>
                  <a:cubicBezTo>
                    <a:pt x="2491542" y="2406858"/>
                    <a:pt x="2433278" y="2409335"/>
                    <a:pt x="2399917" y="238999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 name="Google Shape;2334;p37">
              <a:extLst>
                <a:ext uri="{FF2B5EF4-FFF2-40B4-BE49-F238E27FC236}">
                  <a16:creationId xmlns:a16="http://schemas.microsoft.com/office/drawing/2014/main" id="{E6031E57-78E8-40AA-ABE9-3CBDF3DF479C}"/>
                </a:ext>
              </a:extLst>
            </p:cNvPr>
            <p:cNvSpPr/>
            <p:nvPr/>
          </p:nvSpPr>
          <p:spPr>
            <a:xfrm>
              <a:off x="2036929" y="3869239"/>
              <a:ext cx="50374" cy="44958"/>
            </a:xfrm>
            <a:custGeom>
              <a:avLst/>
              <a:gdLst/>
              <a:ahLst/>
              <a:cxnLst/>
              <a:rect l="l" t="t" r="r" b="b"/>
              <a:pathLst>
                <a:path w="50374" h="44958" extrusionOk="0">
                  <a:moveTo>
                    <a:pt x="0" y="44958"/>
                  </a:moveTo>
                  <a:lnTo>
                    <a:pt x="0" y="0"/>
                  </a:lnTo>
                  <a:lnTo>
                    <a:pt x="50375" y="21146"/>
                  </a:lnTo>
                  <a:lnTo>
                    <a:pt x="0" y="44958"/>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 name="Google Shape;2335;p37">
              <a:extLst>
                <a:ext uri="{FF2B5EF4-FFF2-40B4-BE49-F238E27FC236}">
                  <a16:creationId xmlns:a16="http://schemas.microsoft.com/office/drawing/2014/main" id="{636C94B4-BDF2-4BBD-9429-FE8849A96668}"/>
                </a:ext>
              </a:extLst>
            </p:cNvPr>
            <p:cNvSpPr/>
            <p:nvPr/>
          </p:nvSpPr>
          <p:spPr>
            <a:xfrm>
              <a:off x="6153886" y="4308341"/>
              <a:ext cx="37258" cy="49244"/>
            </a:xfrm>
            <a:custGeom>
              <a:avLst/>
              <a:gdLst/>
              <a:ahLst/>
              <a:cxnLst/>
              <a:rect l="l" t="t" r="r" b="b"/>
              <a:pathLst>
                <a:path w="37258" h="49244" extrusionOk="0">
                  <a:moveTo>
                    <a:pt x="37259" y="43910"/>
                  </a:moveTo>
                  <a:lnTo>
                    <a:pt x="37259" y="0"/>
                  </a:lnTo>
                  <a:lnTo>
                    <a:pt x="0" y="12859"/>
                  </a:lnTo>
                  <a:lnTo>
                    <a:pt x="24712" y="49244"/>
                  </a:lnTo>
                  <a:lnTo>
                    <a:pt x="37259" y="4391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 name="Google Shape;2336;p37">
              <a:extLst>
                <a:ext uri="{FF2B5EF4-FFF2-40B4-BE49-F238E27FC236}">
                  <a16:creationId xmlns:a16="http://schemas.microsoft.com/office/drawing/2014/main" id="{2733E345-43A8-423A-A2BE-764A2C8E1D40}"/>
                </a:ext>
              </a:extLst>
            </p:cNvPr>
            <p:cNvSpPr/>
            <p:nvPr/>
          </p:nvSpPr>
          <p:spPr>
            <a:xfrm>
              <a:off x="2036757" y="2892519"/>
              <a:ext cx="4154369" cy="2403360"/>
            </a:xfrm>
            <a:custGeom>
              <a:avLst/>
              <a:gdLst/>
              <a:ahLst/>
              <a:cxnLst/>
              <a:rect l="l" t="t" r="r" b="b"/>
              <a:pathLst>
                <a:path w="4154369" h="2403360" extrusionOk="0">
                  <a:moveTo>
                    <a:pt x="2399917" y="2390326"/>
                  </a:moveTo>
                  <a:lnTo>
                    <a:pt x="22508" y="1015106"/>
                  </a:lnTo>
                  <a:cubicBezTo>
                    <a:pt x="-10853" y="996056"/>
                    <a:pt x="-6671" y="962147"/>
                    <a:pt x="32013" y="939859"/>
                  </a:cubicBezTo>
                  <a:lnTo>
                    <a:pt x="1624524" y="18410"/>
                  </a:lnTo>
                  <a:cubicBezTo>
                    <a:pt x="1662543" y="-3879"/>
                    <a:pt x="1721282" y="-6260"/>
                    <a:pt x="1754643" y="13076"/>
                  </a:cubicBezTo>
                  <a:lnTo>
                    <a:pt x="4131861" y="1388486"/>
                  </a:lnTo>
                  <a:cubicBezTo>
                    <a:pt x="4165223" y="1407536"/>
                    <a:pt x="4161041" y="1441445"/>
                    <a:pt x="4122357" y="1463734"/>
                  </a:cubicBezTo>
                  <a:lnTo>
                    <a:pt x="2530036" y="2384896"/>
                  </a:lnTo>
                  <a:cubicBezTo>
                    <a:pt x="2491542" y="2407185"/>
                    <a:pt x="2433278" y="2409661"/>
                    <a:pt x="2399917" y="2390326"/>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 name="Google Shape;2337;p37">
              <a:extLst>
                <a:ext uri="{FF2B5EF4-FFF2-40B4-BE49-F238E27FC236}">
                  <a16:creationId xmlns:a16="http://schemas.microsoft.com/office/drawing/2014/main" id="{59B28FC8-435D-4E85-AB60-6A37B2A7D8A4}"/>
                </a:ext>
              </a:extLst>
            </p:cNvPr>
            <p:cNvSpPr/>
            <p:nvPr/>
          </p:nvSpPr>
          <p:spPr>
            <a:xfrm>
              <a:off x="2036757" y="2886502"/>
              <a:ext cx="4154369" cy="2403527"/>
            </a:xfrm>
            <a:custGeom>
              <a:avLst/>
              <a:gdLst/>
              <a:ahLst/>
              <a:cxnLst/>
              <a:rect l="l" t="t" r="r" b="b"/>
              <a:pathLst>
                <a:path w="4154369" h="2403527" extrusionOk="0">
                  <a:moveTo>
                    <a:pt x="2399917" y="2390532"/>
                  </a:moveTo>
                  <a:lnTo>
                    <a:pt x="22508" y="1015122"/>
                  </a:lnTo>
                  <a:cubicBezTo>
                    <a:pt x="-10853" y="996072"/>
                    <a:pt x="-6671" y="962067"/>
                    <a:pt x="32013" y="939874"/>
                  </a:cubicBezTo>
                  <a:lnTo>
                    <a:pt x="1624524" y="18425"/>
                  </a:lnTo>
                  <a:cubicBezTo>
                    <a:pt x="1662543" y="-3863"/>
                    <a:pt x="1721282" y="-6244"/>
                    <a:pt x="1754643" y="12996"/>
                  </a:cubicBezTo>
                  <a:lnTo>
                    <a:pt x="4131861" y="1388502"/>
                  </a:lnTo>
                  <a:cubicBezTo>
                    <a:pt x="4165223" y="1407552"/>
                    <a:pt x="4161041" y="1441461"/>
                    <a:pt x="4122357" y="1463749"/>
                  </a:cubicBezTo>
                  <a:lnTo>
                    <a:pt x="2530036" y="2385103"/>
                  </a:lnTo>
                  <a:cubicBezTo>
                    <a:pt x="2491542" y="2407391"/>
                    <a:pt x="2433278" y="2409772"/>
                    <a:pt x="2399917" y="2390532"/>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 name="Google Shape;2338;p37">
              <a:extLst>
                <a:ext uri="{FF2B5EF4-FFF2-40B4-BE49-F238E27FC236}">
                  <a16:creationId xmlns:a16="http://schemas.microsoft.com/office/drawing/2014/main" id="{41861DE8-8974-4BA3-B594-9F220C00C34E}"/>
                </a:ext>
              </a:extLst>
            </p:cNvPr>
            <p:cNvSpPr/>
            <p:nvPr/>
          </p:nvSpPr>
          <p:spPr>
            <a:xfrm>
              <a:off x="3500252" y="3065247"/>
              <a:ext cx="266442" cy="153993"/>
            </a:xfrm>
            <a:custGeom>
              <a:avLst/>
              <a:gdLst/>
              <a:ahLst/>
              <a:cxnLst/>
              <a:rect l="l" t="t" r="r" b="b"/>
              <a:pathLst>
                <a:path w="266442" h="153993" extrusionOk="0">
                  <a:moveTo>
                    <a:pt x="116927" y="150482"/>
                  </a:moveTo>
                  <a:lnTo>
                    <a:pt x="6292" y="86474"/>
                  </a:lnTo>
                  <a:cubicBezTo>
                    <a:pt x="-3212" y="81235"/>
                    <a:pt x="-1597" y="72091"/>
                    <a:pt x="8763" y="66090"/>
                  </a:cubicBezTo>
                  <a:lnTo>
                    <a:pt x="114456" y="4940"/>
                  </a:lnTo>
                  <a:cubicBezTo>
                    <a:pt x="125291" y="-1099"/>
                    <a:pt x="138341" y="-1632"/>
                    <a:pt x="149623" y="3511"/>
                  </a:cubicBezTo>
                  <a:lnTo>
                    <a:pt x="260353" y="67519"/>
                  </a:lnTo>
                  <a:cubicBezTo>
                    <a:pt x="269382" y="72758"/>
                    <a:pt x="268241" y="81902"/>
                    <a:pt x="257786" y="87903"/>
                  </a:cubicBezTo>
                  <a:lnTo>
                    <a:pt x="152189" y="149053"/>
                  </a:lnTo>
                  <a:cubicBezTo>
                    <a:pt x="141325" y="155092"/>
                    <a:pt x="128247" y="155625"/>
                    <a:pt x="116927"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 name="Google Shape;2339;p37">
              <a:extLst>
                <a:ext uri="{FF2B5EF4-FFF2-40B4-BE49-F238E27FC236}">
                  <a16:creationId xmlns:a16="http://schemas.microsoft.com/office/drawing/2014/main" id="{64CC3014-531C-4F1D-BEE4-6B3B19273198}"/>
                </a:ext>
              </a:extLst>
            </p:cNvPr>
            <p:cNvSpPr/>
            <p:nvPr/>
          </p:nvSpPr>
          <p:spPr>
            <a:xfrm>
              <a:off x="3657092" y="3155925"/>
              <a:ext cx="266442" cy="153985"/>
            </a:xfrm>
            <a:custGeom>
              <a:avLst/>
              <a:gdLst/>
              <a:ahLst/>
              <a:cxnLst/>
              <a:rect l="l" t="t" r="r" b="b"/>
              <a:pathLst>
                <a:path w="266442" h="153985" extrusionOk="0">
                  <a:moveTo>
                    <a:pt x="116819" y="150482"/>
                  </a:moveTo>
                  <a:lnTo>
                    <a:pt x="6090" y="86379"/>
                  </a:lnTo>
                  <a:cubicBezTo>
                    <a:pt x="-2940" y="81235"/>
                    <a:pt x="-1799" y="72091"/>
                    <a:pt x="8656" y="65995"/>
                  </a:cubicBezTo>
                  <a:lnTo>
                    <a:pt x="114253" y="4940"/>
                  </a:lnTo>
                  <a:cubicBezTo>
                    <a:pt x="125117" y="-1099"/>
                    <a:pt x="138195" y="-1632"/>
                    <a:pt x="149515" y="3511"/>
                  </a:cubicBezTo>
                  <a:lnTo>
                    <a:pt x="260150" y="67519"/>
                  </a:lnTo>
                  <a:cubicBezTo>
                    <a:pt x="269655" y="72758"/>
                    <a:pt x="268039" y="81902"/>
                    <a:pt x="257679" y="87903"/>
                  </a:cubicBezTo>
                  <a:lnTo>
                    <a:pt x="151987" y="148958"/>
                  </a:lnTo>
                  <a:cubicBezTo>
                    <a:pt x="141180" y="155073"/>
                    <a:pt x="128111" y="155645"/>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 name="Google Shape;2340;p37">
              <a:extLst>
                <a:ext uri="{FF2B5EF4-FFF2-40B4-BE49-F238E27FC236}">
                  <a16:creationId xmlns:a16="http://schemas.microsoft.com/office/drawing/2014/main" id="{7B6A987A-7C0C-4CAA-8F37-0EA47ECCEC51}"/>
                </a:ext>
              </a:extLst>
            </p:cNvPr>
            <p:cNvSpPr/>
            <p:nvPr/>
          </p:nvSpPr>
          <p:spPr>
            <a:xfrm>
              <a:off x="3815428" y="3247563"/>
              <a:ext cx="266636" cy="153995"/>
            </a:xfrm>
            <a:custGeom>
              <a:avLst/>
              <a:gdLst/>
              <a:ahLst/>
              <a:cxnLst/>
              <a:rect l="l" t="t" r="r" b="b"/>
              <a:pathLst>
                <a:path w="266636" h="153995" extrusionOk="0">
                  <a:moveTo>
                    <a:pt x="116927" y="150570"/>
                  </a:moveTo>
                  <a:lnTo>
                    <a:pt x="6292" y="86466"/>
                  </a:lnTo>
                  <a:cubicBezTo>
                    <a:pt x="-3213" y="81228"/>
                    <a:pt x="-1597" y="72083"/>
                    <a:pt x="8763" y="66083"/>
                  </a:cubicBezTo>
                  <a:lnTo>
                    <a:pt x="114456" y="5028"/>
                  </a:lnTo>
                  <a:cubicBezTo>
                    <a:pt x="125262" y="-1087"/>
                    <a:pt x="138331" y="-1659"/>
                    <a:pt x="149623" y="3504"/>
                  </a:cubicBezTo>
                  <a:lnTo>
                    <a:pt x="260353" y="67607"/>
                  </a:lnTo>
                  <a:cubicBezTo>
                    <a:pt x="269857" y="72750"/>
                    <a:pt x="268242" y="81894"/>
                    <a:pt x="257786" y="87990"/>
                  </a:cubicBezTo>
                  <a:lnTo>
                    <a:pt x="152189" y="149046"/>
                  </a:lnTo>
                  <a:cubicBezTo>
                    <a:pt x="141325" y="155056"/>
                    <a:pt x="128266" y="155627"/>
                    <a:pt x="116927" y="15057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 name="Google Shape;2341;p37">
              <a:extLst>
                <a:ext uri="{FF2B5EF4-FFF2-40B4-BE49-F238E27FC236}">
                  <a16:creationId xmlns:a16="http://schemas.microsoft.com/office/drawing/2014/main" id="{55320085-16A2-4313-B454-CAA7041A1839}"/>
                </a:ext>
              </a:extLst>
            </p:cNvPr>
            <p:cNvSpPr/>
            <p:nvPr/>
          </p:nvSpPr>
          <p:spPr>
            <a:xfrm>
              <a:off x="3970462" y="3337185"/>
              <a:ext cx="266334" cy="153993"/>
            </a:xfrm>
            <a:custGeom>
              <a:avLst/>
              <a:gdLst/>
              <a:ahLst/>
              <a:cxnLst/>
              <a:rect l="l" t="t" r="r" b="b"/>
              <a:pathLst>
                <a:path w="266334" h="153993" extrusionOk="0">
                  <a:moveTo>
                    <a:pt x="116819" y="150482"/>
                  </a:moveTo>
                  <a:lnTo>
                    <a:pt x="6090" y="86474"/>
                  </a:lnTo>
                  <a:cubicBezTo>
                    <a:pt x="-2940" y="81235"/>
                    <a:pt x="-1799" y="72091"/>
                    <a:pt x="8656" y="66090"/>
                  </a:cubicBezTo>
                  <a:lnTo>
                    <a:pt x="114253" y="4940"/>
                  </a:lnTo>
                  <a:cubicBezTo>
                    <a:pt x="125117" y="-1099"/>
                    <a:pt x="138195" y="-1632"/>
                    <a:pt x="149515" y="3511"/>
                  </a:cubicBezTo>
                  <a:lnTo>
                    <a:pt x="260245" y="67519"/>
                  </a:lnTo>
                  <a:cubicBezTo>
                    <a:pt x="269275" y="72758"/>
                    <a:pt x="268134" y="81902"/>
                    <a:pt x="257679" y="87903"/>
                  </a:cubicBezTo>
                  <a:lnTo>
                    <a:pt x="152082" y="149053"/>
                  </a:lnTo>
                  <a:cubicBezTo>
                    <a:pt x="141218" y="155092"/>
                    <a:pt x="128139"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 name="Google Shape;2342;p37">
              <a:extLst>
                <a:ext uri="{FF2B5EF4-FFF2-40B4-BE49-F238E27FC236}">
                  <a16:creationId xmlns:a16="http://schemas.microsoft.com/office/drawing/2014/main" id="{227F68F9-0D29-4190-A1B7-1D4202EDAC52}"/>
                </a:ext>
              </a:extLst>
            </p:cNvPr>
            <p:cNvSpPr/>
            <p:nvPr/>
          </p:nvSpPr>
          <p:spPr>
            <a:xfrm>
              <a:off x="4127000" y="3427863"/>
              <a:ext cx="266433" cy="153993"/>
            </a:xfrm>
            <a:custGeom>
              <a:avLst/>
              <a:gdLst/>
              <a:ahLst/>
              <a:cxnLst/>
              <a:rect l="l" t="t" r="r" b="b"/>
              <a:pathLst>
                <a:path w="266433" h="153993" extrusionOk="0">
                  <a:moveTo>
                    <a:pt x="117013" y="150482"/>
                  </a:moveTo>
                  <a:lnTo>
                    <a:pt x="6284" y="86474"/>
                  </a:lnTo>
                  <a:cubicBezTo>
                    <a:pt x="-3221" y="81235"/>
                    <a:pt x="-1605" y="72091"/>
                    <a:pt x="8850" y="66091"/>
                  </a:cubicBezTo>
                  <a:lnTo>
                    <a:pt x="114447" y="4940"/>
                  </a:lnTo>
                  <a:cubicBezTo>
                    <a:pt x="125311" y="-1099"/>
                    <a:pt x="138389" y="-1632"/>
                    <a:pt x="149709" y="3511"/>
                  </a:cubicBezTo>
                  <a:lnTo>
                    <a:pt x="260344" y="67519"/>
                  </a:lnTo>
                  <a:cubicBezTo>
                    <a:pt x="269374" y="72758"/>
                    <a:pt x="268233" y="81902"/>
                    <a:pt x="257778" y="87903"/>
                  </a:cubicBezTo>
                  <a:lnTo>
                    <a:pt x="152181" y="149053"/>
                  </a:lnTo>
                  <a:cubicBezTo>
                    <a:pt x="141345" y="155092"/>
                    <a:pt x="128295" y="155626"/>
                    <a:pt x="11701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 name="Google Shape;2343;p37">
              <a:extLst>
                <a:ext uri="{FF2B5EF4-FFF2-40B4-BE49-F238E27FC236}">
                  <a16:creationId xmlns:a16="http://schemas.microsoft.com/office/drawing/2014/main" id="{F351561D-85A4-464A-9BC9-03A568B86743}"/>
                </a:ext>
              </a:extLst>
            </p:cNvPr>
            <p:cNvSpPr/>
            <p:nvPr/>
          </p:nvSpPr>
          <p:spPr>
            <a:xfrm>
              <a:off x="4283886" y="3519017"/>
              <a:ext cx="266280" cy="153993"/>
            </a:xfrm>
            <a:custGeom>
              <a:avLst/>
              <a:gdLst/>
              <a:ahLst/>
              <a:cxnLst/>
              <a:rect l="l" t="t" r="r" b="b"/>
              <a:pathLst>
                <a:path w="266280" h="153993" extrusionOk="0">
                  <a:moveTo>
                    <a:pt x="116765" y="150482"/>
                  </a:moveTo>
                  <a:lnTo>
                    <a:pt x="6131" y="86474"/>
                  </a:lnTo>
                  <a:cubicBezTo>
                    <a:pt x="-2899" y="81235"/>
                    <a:pt x="-1853" y="72091"/>
                    <a:pt x="8602" y="66091"/>
                  </a:cubicBezTo>
                  <a:lnTo>
                    <a:pt x="114199" y="4940"/>
                  </a:lnTo>
                  <a:cubicBezTo>
                    <a:pt x="125063" y="-1099"/>
                    <a:pt x="138141" y="-1632"/>
                    <a:pt x="149461" y="3511"/>
                  </a:cubicBezTo>
                  <a:lnTo>
                    <a:pt x="260191" y="67519"/>
                  </a:lnTo>
                  <a:cubicBezTo>
                    <a:pt x="269220" y="72758"/>
                    <a:pt x="268080" y="81902"/>
                    <a:pt x="257625" y="87903"/>
                  </a:cubicBezTo>
                  <a:lnTo>
                    <a:pt x="152027" y="149053"/>
                  </a:lnTo>
                  <a:cubicBezTo>
                    <a:pt x="141164" y="155092"/>
                    <a:pt x="128085" y="155626"/>
                    <a:pt x="116765"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 name="Google Shape;2344;p37">
              <a:extLst>
                <a:ext uri="{FF2B5EF4-FFF2-40B4-BE49-F238E27FC236}">
                  <a16:creationId xmlns:a16="http://schemas.microsoft.com/office/drawing/2014/main" id="{8956B0CC-BBB1-4D56-93A3-CBDB81319116}"/>
                </a:ext>
              </a:extLst>
            </p:cNvPr>
            <p:cNvSpPr/>
            <p:nvPr/>
          </p:nvSpPr>
          <p:spPr>
            <a:xfrm>
              <a:off x="4440564" y="3609219"/>
              <a:ext cx="266248" cy="153985"/>
            </a:xfrm>
            <a:custGeom>
              <a:avLst/>
              <a:gdLst/>
              <a:ahLst/>
              <a:cxnLst/>
              <a:rect l="l" t="t" r="r" b="b"/>
              <a:pathLst>
                <a:path w="266248" h="153985" extrusionOk="0">
                  <a:moveTo>
                    <a:pt x="116819" y="150482"/>
                  </a:moveTo>
                  <a:lnTo>
                    <a:pt x="6089" y="86474"/>
                  </a:lnTo>
                  <a:cubicBezTo>
                    <a:pt x="-2940" y="81235"/>
                    <a:pt x="-1799" y="72091"/>
                    <a:pt x="8656" y="66090"/>
                  </a:cubicBezTo>
                  <a:lnTo>
                    <a:pt x="114253" y="4940"/>
                  </a:lnTo>
                  <a:cubicBezTo>
                    <a:pt x="125117" y="-1099"/>
                    <a:pt x="138195" y="-1632"/>
                    <a:pt x="149515" y="3511"/>
                  </a:cubicBezTo>
                  <a:lnTo>
                    <a:pt x="260150" y="67519"/>
                  </a:lnTo>
                  <a:cubicBezTo>
                    <a:pt x="269179" y="72758"/>
                    <a:pt x="268039" y="81902"/>
                    <a:pt x="257679" y="87903"/>
                  </a:cubicBezTo>
                  <a:lnTo>
                    <a:pt x="151987" y="148958"/>
                  </a:lnTo>
                  <a:cubicBezTo>
                    <a:pt x="141180" y="155073"/>
                    <a:pt x="128111" y="155645"/>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 name="Google Shape;2345;p37">
              <a:extLst>
                <a:ext uri="{FF2B5EF4-FFF2-40B4-BE49-F238E27FC236}">
                  <a16:creationId xmlns:a16="http://schemas.microsoft.com/office/drawing/2014/main" id="{06D60583-D1B0-48D7-B2DB-01E36FADFACB}"/>
                </a:ext>
              </a:extLst>
            </p:cNvPr>
            <p:cNvSpPr/>
            <p:nvPr/>
          </p:nvSpPr>
          <p:spPr>
            <a:xfrm>
              <a:off x="4597287" y="3699905"/>
              <a:ext cx="266442" cy="153983"/>
            </a:xfrm>
            <a:custGeom>
              <a:avLst/>
              <a:gdLst/>
              <a:ahLst/>
              <a:cxnLst/>
              <a:rect l="l" t="t" r="r" b="b"/>
              <a:pathLst>
                <a:path w="266442" h="153983" extrusionOk="0">
                  <a:moveTo>
                    <a:pt x="116733" y="150570"/>
                  </a:moveTo>
                  <a:lnTo>
                    <a:pt x="6099" y="86466"/>
                  </a:lnTo>
                  <a:cubicBezTo>
                    <a:pt x="-2931" y="81228"/>
                    <a:pt x="-1790" y="72179"/>
                    <a:pt x="8570" y="66083"/>
                  </a:cubicBezTo>
                  <a:lnTo>
                    <a:pt x="114262" y="5028"/>
                  </a:lnTo>
                  <a:cubicBezTo>
                    <a:pt x="125069" y="-1087"/>
                    <a:pt x="138138" y="-1659"/>
                    <a:pt x="149429" y="3504"/>
                  </a:cubicBezTo>
                  <a:lnTo>
                    <a:pt x="260159" y="67607"/>
                  </a:lnTo>
                  <a:cubicBezTo>
                    <a:pt x="269663" y="72846"/>
                    <a:pt x="268048" y="81894"/>
                    <a:pt x="257593" y="87990"/>
                  </a:cubicBezTo>
                  <a:lnTo>
                    <a:pt x="151805" y="148950"/>
                  </a:lnTo>
                  <a:cubicBezTo>
                    <a:pt x="141037" y="155037"/>
                    <a:pt x="128015" y="155637"/>
                    <a:pt x="116733" y="15057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 name="Google Shape;2346;p37">
              <a:extLst>
                <a:ext uri="{FF2B5EF4-FFF2-40B4-BE49-F238E27FC236}">
                  <a16:creationId xmlns:a16="http://schemas.microsoft.com/office/drawing/2014/main" id="{F65EF596-31EF-4596-966D-D33E40A6E675}"/>
                </a:ext>
              </a:extLst>
            </p:cNvPr>
            <p:cNvSpPr/>
            <p:nvPr/>
          </p:nvSpPr>
          <p:spPr>
            <a:xfrm>
              <a:off x="4753934" y="3790488"/>
              <a:ext cx="266248" cy="153985"/>
            </a:xfrm>
            <a:custGeom>
              <a:avLst/>
              <a:gdLst/>
              <a:ahLst/>
              <a:cxnLst/>
              <a:rect l="l" t="t" r="r" b="b"/>
              <a:pathLst>
                <a:path w="266248" h="153985" extrusionOk="0">
                  <a:moveTo>
                    <a:pt x="116819" y="150474"/>
                  </a:moveTo>
                  <a:lnTo>
                    <a:pt x="6089" y="86466"/>
                  </a:lnTo>
                  <a:cubicBezTo>
                    <a:pt x="-2940" y="81228"/>
                    <a:pt x="-1799" y="72083"/>
                    <a:pt x="8656" y="66083"/>
                  </a:cubicBezTo>
                  <a:lnTo>
                    <a:pt x="114253" y="5028"/>
                  </a:lnTo>
                  <a:cubicBezTo>
                    <a:pt x="125088" y="-1087"/>
                    <a:pt x="138195" y="-1659"/>
                    <a:pt x="149515" y="3504"/>
                  </a:cubicBezTo>
                  <a:lnTo>
                    <a:pt x="260150" y="67607"/>
                  </a:lnTo>
                  <a:cubicBezTo>
                    <a:pt x="269179" y="72750"/>
                    <a:pt x="268039" y="81894"/>
                    <a:pt x="257679" y="87990"/>
                  </a:cubicBezTo>
                  <a:lnTo>
                    <a:pt x="152082" y="149046"/>
                  </a:lnTo>
                  <a:cubicBezTo>
                    <a:pt x="141218" y="155084"/>
                    <a:pt x="128139" y="155618"/>
                    <a:pt x="116819" y="15047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 name="Google Shape;2347;p37">
              <a:extLst>
                <a:ext uri="{FF2B5EF4-FFF2-40B4-BE49-F238E27FC236}">
                  <a16:creationId xmlns:a16="http://schemas.microsoft.com/office/drawing/2014/main" id="{3F722361-775A-43CA-A106-E43EBC6CCEA1}"/>
                </a:ext>
              </a:extLst>
            </p:cNvPr>
            <p:cNvSpPr/>
            <p:nvPr/>
          </p:nvSpPr>
          <p:spPr>
            <a:xfrm>
              <a:off x="4910657" y="3881158"/>
              <a:ext cx="266058" cy="153915"/>
            </a:xfrm>
            <a:custGeom>
              <a:avLst/>
              <a:gdLst/>
              <a:ahLst/>
              <a:cxnLst/>
              <a:rect l="l" t="t" r="r" b="b"/>
              <a:pathLst>
                <a:path w="266058" h="153915" extrusionOk="0">
                  <a:moveTo>
                    <a:pt x="116733" y="150292"/>
                  </a:moveTo>
                  <a:lnTo>
                    <a:pt x="6099" y="86284"/>
                  </a:lnTo>
                  <a:cubicBezTo>
                    <a:pt x="-2931" y="81045"/>
                    <a:pt x="-1790" y="71901"/>
                    <a:pt x="8570" y="65900"/>
                  </a:cubicBezTo>
                  <a:lnTo>
                    <a:pt x="114072" y="4940"/>
                  </a:lnTo>
                  <a:cubicBezTo>
                    <a:pt x="124907" y="-1099"/>
                    <a:pt x="137957" y="-1632"/>
                    <a:pt x="149239" y="3511"/>
                  </a:cubicBezTo>
                  <a:lnTo>
                    <a:pt x="259969" y="67519"/>
                  </a:lnTo>
                  <a:cubicBezTo>
                    <a:pt x="268998" y="72758"/>
                    <a:pt x="267858" y="81902"/>
                    <a:pt x="257402" y="87903"/>
                  </a:cubicBezTo>
                  <a:lnTo>
                    <a:pt x="152090" y="149053"/>
                  </a:lnTo>
                  <a:cubicBezTo>
                    <a:pt x="141170" y="155064"/>
                    <a:pt x="128044" y="155530"/>
                    <a:pt x="116733" y="1502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 name="Google Shape;2348;p37">
              <a:extLst>
                <a:ext uri="{FF2B5EF4-FFF2-40B4-BE49-F238E27FC236}">
                  <a16:creationId xmlns:a16="http://schemas.microsoft.com/office/drawing/2014/main" id="{D271ED27-7434-4502-B5C0-6C48F1C5708D}"/>
                </a:ext>
              </a:extLst>
            </p:cNvPr>
            <p:cNvSpPr/>
            <p:nvPr/>
          </p:nvSpPr>
          <p:spPr>
            <a:xfrm>
              <a:off x="5067303" y="3971836"/>
              <a:ext cx="266334" cy="153993"/>
            </a:xfrm>
            <a:custGeom>
              <a:avLst/>
              <a:gdLst/>
              <a:ahLst/>
              <a:cxnLst/>
              <a:rect l="l" t="t" r="r" b="b"/>
              <a:pathLst>
                <a:path w="266334" h="153993" extrusionOk="0">
                  <a:moveTo>
                    <a:pt x="116819" y="150482"/>
                  </a:moveTo>
                  <a:lnTo>
                    <a:pt x="6089" y="86474"/>
                  </a:lnTo>
                  <a:cubicBezTo>
                    <a:pt x="-2940" y="81235"/>
                    <a:pt x="-1799" y="72091"/>
                    <a:pt x="8656" y="66090"/>
                  </a:cubicBezTo>
                  <a:lnTo>
                    <a:pt x="114253" y="4940"/>
                  </a:lnTo>
                  <a:cubicBezTo>
                    <a:pt x="125117" y="-1099"/>
                    <a:pt x="138195" y="-1632"/>
                    <a:pt x="149515" y="3511"/>
                  </a:cubicBezTo>
                  <a:lnTo>
                    <a:pt x="260245" y="67519"/>
                  </a:lnTo>
                  <a:cubicBezTo>
                    <a:pt x="269274" y="72758"/>
                    <a:pt x="268134" y="81902"/>
                    <a:pt x="257679" y="87903"/>
                  </a:cubicBezTo>
                  <a:lnTo>
                    <a:pt x="152082" y="149053"/>
                  </a:lnTo>
                  <a:cubicBezTo>
                    <a:pt x="141218" y="155092"/>
                    <a:pt x="128139" y="155625"/>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 name="Google Shape;2349;p37">
              <a:extLst>
                <a:ext uri="{FF2B5EF4-FFF2-40B4-BE49-F238E27FC236}">
                  <a16:creationId xmlns:a16="http://schemas.microsoft.com/office/drawing/2014/main" id="{07CFBB6E-C27D-4A07-B665-C9990E4E0B0B}"/>
                </a:ext>
              </a:extLst>
            </p:cNvPr>
            <p:cNvSpPr/>
            <p:nvPr/>
          </p:nvSpPr>
          <p:spPr>
            <a:xfrm>
              <a:off x="5224035" y="4062514"/>
              <a:ext cx="266528" cy="154092"/>
            </a:xfrm>
            <a:custGeom>
              <a:avLst/>
              <a:gdLst/>
              <a:ahLst/>
              <a:cxnLst/>
              <a:rect l="l" t="t" r="r" b="b"/>
              <a:pathLst>
                <a:path w="266528" h="154092" extrusionOk="0">
                  <a:moveTo>
                    <a:pt x="116819" y="150482"/>
                  </a:moveTo>
                  <a:lnTo>
                    <a:pt x="6089" y="86474"/>
                  </a:lnTo>
                  <a:cubicBezTo>
                    <a:pt x="-2940" y="81235"/>
                    <a:pt x="-1799" y="72091"/>
                    <a:pt x="8656" y="66091"/>
                  </a:cubicBezTo>
                  <a:lnTo>
                    <a:pt x="114348" y="4940"/>
                  </a:lnTo>
                  <a:cubicBezTo>
                    <a:pt x="125212" y="-1099"/>
                    <a:pt x="138290" y="-1632"/>
                    <a:pt x="149610" y="3511"/>
                  </a:cubicBezTo>
                  <a:lnTo>
                    <a:pt x="260245" y="67519"/>
                  </a:lnTo>
                  <a:cubicBezTo>
                    <a:pt x="269750" y="72758"/>
                    <a:pt x="268134" y="81902"/>
                    <a:pt x="257679" y="87903"/>
                  </a:cubicBezTo>
                  <a:lnTo>
                    <a:pt x="152367" y="149053"/>
                  </a:lnTo>
                  <a:cubicBezTo>
                    <a:pt x="141436" y="155226"/>
                    <a:pt x="128206" y="155759"/>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 name="Google Shape;2350;p37">
              <a:extLst>
                <a:ext uri="{FF2B5EF4-FFF2-40B4-BE49-F238E27FC236}">
                  <a16:creationId xmlns:a16="http://schemas.microsoft.com/office/drawing/2014/main" id="{841238C7-2B3E-4789-8AFC-6DA15B21FB9E}"/>
                </a:ext>
              </a:extLst>
            </p:cNvPr>
            <p:cNvSpPr/>
            <p:nvPr/>
          </p:nvSpPr>
          <p:spPr>
            <a:xfrm>
              <a:off x="5380534" y="4153137"/>
              <a:ext cx="266473" cy="154041"/>
            </a:xfrm>
            <a:custGeom>
              <a:avLst/>
              <a:gdLst/>
              <a:ahLst/>
              <a:cxnLst/>
              <a:rect l="l" t="t" r="r" b="b"/>
              <a:pathLst>
                <a:path w="266473" h="154041" extrusionOk="0">
                  <a:moveTo>
                    <a:pt x="116958" y="150537"/>
                  </a:moveTo>
                  <a:lnTo>
                    <a:pt x="6324" y="86434"/>
                  </a:lnTo>
                  <a:cubicBezTo>
                    <a:pt x="-3181" y="81195"/>
                    <a:pt x="-1660" y="72147"/>
                    <a:pt x="8795" y="66051"/>
                  </a:cubicBezTo>
                  <a:lnTo>
                    <a:pt x="114392" y="4995"/>
                  </a:lnTo>
                  <a:cubicBezTo>
                    <a:pt x="125247" y="-1082"/>
                    <a:pt x="138325" y="-1644"/>
                    <a:pt x="149655" y="3472"/>
                  </a:cubicBezTo>
                  <a:lnTo>
                    <a:pt x="260384" y="67575"/>
                  </a:lnTo>
                  <a:cubicBezTo>
                    <a:pt x="269414" y="72814"/>
                    <a:pt x="268273" y="81862"/>
                    <a:pt x="257818" y="87958"/>
                  </a:cubicBezTo>
                  <a:lnTo>
                    <a:pt x="152221" y="149014"/>
                  </a:lnTo>
                  <a:cubicBezTo>
                    <a:pt x="141386" y="155129"/>
                    <a:pt x="128279" y="155700"/>
                    <a:pt x="116958" y="15053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 name="Google Shape;2351;p37">
              <a:extLst>
                <a:ext uri="{FF2B5EF4-FFF2-40B4-BE49-F238E27FC236}">
                  <a16:creationId xmlns:a16="http://schemas.microsoft.com/office/drawing/2014/main" id="{E07350B4-793C-4202-8446-6DCA107AD2AC}"/>
                </a:ext>
              </a:extLst>
            </p:cNvPr>
            <p:cNvSpPr/>
            <p:nvPr/>
          </p:nvSpPr>
          <p:spPr>
            <a:xfrm>
              <a:off x="5537405" y="4243783"/>
              <a:ext cx="341715" cy="197836"/>
            </a:xfrm>
            <a:custGeom>
              <a:avLst/>
              <a:gdLst/>
              <a:ahLst/>
              <a:cxnLst/>
              <a:rect l="l" t="t" r="r" b="b"/>
              <a:pathLst>
                <a:path w="341715" h="197836" extrusionOk="0">
                  <a:moveTo>
                    <a:pt x="192287" y="194194"/>
                  </a:moveTo>
                  <a:lnTo>
                    <a:pt x="6089" y="86466"/>
                  </a:lnTo>
                  <a:cubicBezTo>
                    <a:pt x="-2940" y="81228"/>
                    <a:pt x="-1799" y="72083"/>
                    <a:pt x="8656" y="66083"/>
                  </a:cubicBezTo>
                  <a:lnTo>
                    <a:pt x="114633" y="5028"/>
                  </a:lnTo>
                  <a:cubicBezTo>
                    <a:pt x="125469" y="-1087"/>
                    <a:pt x="138576" y="-1659"/>
                    <a:pt x="149896" y="3504"/>
                  </a:cubicBezTo>
                  <a:lnTo>
                    <a:pt x="335617" y="111517"/>
                  </a:lnTo>
                  <a:cubicBezTo>
                    <a:pt x="344647" y="116756"/>
                    <a:pt x="343506" y="125900"/>
                    <a:pt x="333146" y="131901"/>
                  </a:cubicBezTo>
                  <a:lnTo>
                    <a:pt x="227454" y="193051"/>
                  </a:lnTo>
                  <a:cubicBezTo>
                    <a:pt x="216581" y="199004"/>
                    <a:pt x="203531" y="199423"/>
                    <a:pt x="192287" y="19419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 name="Google Shape;2352;p37">
              <a:extLst>
                <a:ext uri="{FF2B5EF4-FFF2-40B4-BE49-F238E27FC236}">
                  <a16:creationId xmlns:a16="http://schemas.microsoft.com/office/drawing/2014/main" id="{DCB251D7-4080-4CBF-9A96-29F438B25FA1}"/>
                </a:ext>
              </a:extLst>
            </p:cNvPr>
            <p:cNvSpPr/>
            <p:nvPr/>
          </p:nvSpPr>
          <p:spPr>
            <a:xfrm>
              <a:off x="3580766" y="3287750"/>
              <a:ext cx="266442" cy="153846"/>
            </a:xfrm>
            <a:custGeom>
              <a:avLst/>
              <a:gdLst/>
              <a:ahLst/>
              <a:cxnLst/>
              <a:rect l="l" t="t" r="r" b="b"/>
              <a:pathLst>
                <a:path w="266442" h="153846" extrusionOk="0">
                  <a:moveTo>
                    <a:pt x="117013" y="150292"/>
                  </a:moveTo>
                  <a:lnTo>
                    <a:pt x="6284" y="86474"/>
                  </a:lnTo>
                  <a:cubicBezTo>
                    <a:pt x="-3221" y="81235"/>
                    <a:pt x="-1605" y="72091"/>
                    <a:pt x="8850" y="66090"/>
                  </a:cubicBezTo>
                  <a:lnTo>
                    <a:pt x="114447" y="4940"/>
                  </a:lnTo>
                  <a:cubicBezTo>
                    <a:pt x="125311" y="-1099"/>
                    <a:pt x="138389" y="-1632"/>
                    <a:pt x="149709" y="3511"/>
                  </a:cubicBezTo>
                  <a:lnTo>
                    <a:pt x="260344" y="67424"/>
                  </a:lnTo>
                  <a:cubicBezTo>
                    <a:pt x="269373" y="72663"/>
                    <a:pt x="268233" y="81807"/>
                    <a:pt x="257873" y="87808"/>
                  </a:cubicBezTo>
                  <a:lnTo>
                    <a:pt x="152181" y="148958"/>
                  </a:lnTo>
                  <a:cubicBezTo>
                    <a:pt x="141336" y="154968"/>
                    <a:pt x="128286" y="155464"/>
                    <a:pt x="117013" y="1502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 name="Google Shape;2353;p37">
              <a:extLst>
                <a:ext uri="{FF2B5EF4-FFF2-40B4-BE49-F238E27FC236}">
                  <a16:creationId xmlns:a16="http://schemas.microsoft.com/office/drawing/2014/main" id="{B773BA79-7042-4BCF-A369-1458531587C7}"/>
                </a:ext>
              </a:extLst>
            </p:cNvPr>
            <p:cNvSpPr/>
            <p:nvPr/>
          </p:nvSpPr>
          <p:spPr>
            <a:xfrm>
              <a:off x="3737968" y="3378809"/>
              <a:ext cx="266343" cy="153636"/>
            </a:xfrm>
            <a:custGeom>
              <a:avLst/>
              <a:gdLst/>
              <a:ahLst/>
              <a:cxnLst/>
              <a:rect l="l" t="t" r="r" b="b"/>
              <a:pathLst>
                <a:path w="266343" h="153636" extrusionOk="0">
                  <a:moveTo>
                    <a:pt x="116733" y="150101"/>
                  </a:moveTo>
                  <a:lnTo>
                    <a:pt x="6098" y="86093"/>
                  </a:lnTo>
                  <a:cubicBezTo>
                    <a:pt x="-2931" y="80854"/>
                    <a:pt x="-1790" y="71710"/>
                    <a:pt x="8570" y="65710"/>
                  </a:cubicBezTo>
                  <a:lnTo>
                    <a:pt x="114262" y="4940"/>
                  </a:lnTo>
                  <a:cubicBezTo>
                    <a:pt x="125097" y="-1099"/>
                    <a:pt x="138147" y="-1632"/>
                    <a:pt x="149429" y="3511"/>
                  </a:cubicBezTo>
                  <a:lnTo>
                    <a:pt x="260254" y="67138"/>
                  </a:lnTo>
                  <a:cubicBezTo>
                    <a:pt x="269283" y="72377"/>
                    <a:pt x="268143" y="81521"/>
                    <a:pt x="257688" y="87522"/>
                  </a:cubicBezTo>
                  <a:lnTo>
                    <a:pt x="152091" y="148672"/>
                  </a:lnTo>
                  <a:cubicBezTo>
                    <a:pt x="141198" y="154749"/>
                    <a:pt x="128072" y="155273"/>
                    <a:pt x="116733" y="15010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 name="Google Shape;2354;p37">
              <a:extLst>
                <a:ext uri="{FF2B5EF4-FFF2-40B4-BE49-F238E27FC236}">
                  <a16:creationId xmlns:a16="http://schemas.microsoft.com/office/drawing/2014/main" id="{6F7EC35B-E59B-4717-B02C-FE95896D7C61}"/>
                </a:ext>
              </a:extLst>
            </p:cNvPr>
            <p:cNvSpPr/>
            <p:nvPr/>
          </p:nvSpPr>
          <p:spPr>
            <a:xfrm>
              <a:off x="3894706" y="3469202"/>
              <a:ext cx="266442" cy="153993"/>
            </a:xfrm>
            <a:custGeom>
              <a:avLst/>
              <a:gdLst/>
              <a:ahLst/>
              <a:cxnLst/>
              <a:rect l="l" t="t" r="r" b="b"/>
              <a:pathLst>
                <a:path w="266442" h="153993" extrusionOk="0">
                  <a:moveTo>
                    <a:pt x="117013" y="150482"/>
                  </a:moveTo>
                  <a:lnTo>
                    <a:pt x="6284" y="86474"/>
                  </a:lnTo>
                  <a:cubicBezTo>
                    <a:pt x="-3221" y="81235"/>
                    <a:pt x="-1605" y="72091"/>
                    <a:pt x="8850" y="66091"/>
                  </a:cubicBezTo>
                  <a:lnTo>
                    <a:pt x="114447" y="4940"/>
                  </a:lnTo>
                  <a:cubicBezTo>
                    <a:pt x="125311" y="-1099"/>
                    <a:pt x="138389" y="-1632"/>
                    <a:pt x="149709" y="3511"/>
                  </a:cubicBezTo>
                  <a:lnTo>
                    <a:pt x="260344" y="67519"/>
                  </a:lnTo>
                  <a:cubicBezTo>
                    <a:pt x="269373" y="72758"/>
                    <a:pt x="268233" y="81902"/>
                    <a:pt x="257873" y="87903"/>
                  </a:cubicBezTo>
                  <a:lnTo>
                    <a:pt x="152181" y="149053"/>
                  </a:lnTo>
                  <a:cubicBezTo>
                    <a:pt x="141345" y="155092"/>
                    <a:pt x="128295" y="155626"/>
                    <a:pt x="11701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9" name="Google Shape;2355;p37">
              <a:extLst>
                <a:ext uri="{FF2B5EF4-FFF2-40B4-BE49-F238E27FC236}">
                  <a16:creationId xmlns:a16="http://schemas.microsoft.com/office/drawing/2014/main" id="{3D866A5F-3ECB-436D-BABE-772F0BE394B4}"/>
                </a:ext>
              </a:extLst>
            </p:cNvPr>
            <p:cNvSpPr/>
            <p:nvPr/>
          </p:nvSpPr>
          <p:spPr>
            <a:xfrm>
              <a:off x="4051822" y="3559729"/>
              <a:ext cx="266144" cy="154280"/>
            </a:xfrm>
            <a:custGeom>
              <a:avLst/>
              <a:gdLst/>
              <a:ahLst/>
              <a:cxnLst/>
              <a:rect l="l" t="t" r="r" b="b"/>
              <a:pathLst>
                <a:path w="266144" h="154280" extrusionOk="0">
                  <a:moveTo>
                    <a:pt x="116819" y="150823"/>
                  </a:moveTo>
                  <a:lnTo>
                    <a:pt x="6090" y="86720"/>
                  </a:lnTo>
                  <a:cubicBezTo>
                    <a:pt x="-2940" y="81576"/>
                    <a:pt x="-1799" y="72432"/>
                    <a:pt x="8656" y="66336"/>
                  </a:cubicBezTo>
                  <a:lnTo>
                    <a:pt x="114253" y="4995"/>
                  </a:lnTo>
                  <a:cubicBezTo>
                    <a:pt x="125107" y="-1082"/>
                    <a:pt x="138186" y="-1643"/>
                    <a:pt x="149515" y="3471"/>
                  </a:cubicBezTo>
                  <a:lnTo>
                    <a:pt x="260055" y="67860"/>
                  </a:lnTo>
                  <a:cubicBezTo>
                    <a:pt x="269084" y="73099"/>
                    <a:pt x="267944" y="82148"/>
                    <a:pt x="257489" y="88244"/>
                  </a:cubicBezTo>
                  <a:lnTo>
                    <a:pt x="151892" y="149299"/>
                  </a:lnTo>
                  <a:cubicBezTo>
                    <a:pt x="141104" y="155357"/>
                    <a:pt x="128092" y="155919"/>
                    <a:pt x="116819" y="15082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0" name="Google Shape;2356;p37">
              <a:extLst>
                <a:ext uri="{FF2B5EF4-FFF2-40B4-BE49-F238E27FC236}">
                  <a16:creationId xmlns:a16="http://schemas.microsoft.com/office/drawing/2014/main" id="{81351914-D256-486C-9145-D724B58EBA1C}"/>
                </a:ext>
              </a:extLst>
            </p:cNvPr>
            <p:cNvSpPr/>
            <p:nvPr/>
          </p:nvSpPr>
          <p:spPr>
            <a:xfrm>
              <a:off x="4207595" y="3649708"/>
              <a:ext cx="266442" cy="154372"/>
            </a:xfrm>
            <a:custGeom>
              <a:avLst/>
              <a:gdLst/>
              <a:ahLst/>
              <a:cxnLst/>
              <a:rect l="l" t="t" r="r" b="b"/>
              <a:pathLst>
                <a:path w="266442" h="154372" extrusionOk="0">
                  <a:moveTo>
                    <a:pt x="116733" y="150950"/>
                  </a:moveTo>
                  <a:lnTo>
                    <a:pt x="6098" y="86466"/>
                  </a:lnTo>
                  <a:cubicBezTo>
                    <a:pt x="-2931" y="81228"/>
                    <a:pt x="-1790" y="72179"/>
                    <a:pt x="8570" y="66083"/>
                  </a:cubicBezTo>
                  <a:lnTo>
                    <a:pt x="114262" y="5028"/>
                  </a:lnTo>
                  <a:cubicBezTo>
                    <a:pt x="125069" y="-1087"/>
                    <a:pt x="138138" y="-1659"/>
                    <a:pt x="149429" y="3504"/>
                  </a:cubicBezTo>
                  <a:lnTo>
                    <a:pt x="260159" y="67607"/>
                  </a:lnTo>
                  <a:cubicBezTo>
                    <a:pt x="269664" y="72750"/>
                    <a:pt x="268048" y="81894"/>
                    <a:pt x="257593" y="87990"/>
                  </a:cubicBezTo>
                  <a:lnTo>
                    <a:pt x="151805" y="149426"/>
                  </a:lnTo>
                  <a:cubicBezTo>
                    <a:pt x="141008" y="155437"/>
                    <a:pt x="128015" y="155999"/>
                    <a:pt x="116733" y="15095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1" name="Google Shape;2357;p37">
              <a:extLst>
                <a:ext uri="{FF2B5EF4-FFF2-40B4-BE49-F238E27FC236}">
                  <a16:creationId xmlns:a16="http://schemas.microsoft.com/office/drawing/2014/main" id="{07D0D8C0-6E7A-46B1-9725-CD5FF970FBEE}"/>
                </a:ext>
              </a:extLst>
            </p:cNvPr>
            <p:cNvSpPr/>
            <p:nvPr/>
          </p:nvSpPr>
          <p:spPr>
            <a:xfrm>
              <a:off x="4364526" y="3740759"/>
              <a:ext cx="266248" cy="154101"/>
            </a:xfrm>
            <a:custGeom>
              <a:avLst/>
              <a:gdLst/>
              <a:ahLst/>
              <a:cxnLst/>
              <a:rect l="l" t="t" r="r" b="b"/>
              <a:pathLst>
                <a:path w="266248" h="154101" extrusionOk="0">
                  <a:moveTo>
                    <a:pt x="116819" y="150672"/>
                  </a:moveTo>
                  <a:lnTo>
                    <a:pt x="6089" y="86664"/>
                  </a:lnTo>
                  <a:cubicBezTo>
                    <a:pt x="-2940" y="81426"/>
                    <a:pt x="-1799" y="72282"/>
                    <a:pt x="8656" y="66281"/>
                  </a:cubicBezTo>
                  <a:lnTo>
                    <a:pt x="114253" y="4940"/>
                  </a:lnTo>
                  <a:cubicBezTo>
                    <a:pt x="125117" y="-1099"/>
                    <a:pt x="138195" y="-1632"/>
                    <a:pt x="149515" y="3511"/>
                  </a:cubicBezTo>
                  <a:lnTo>
                    <a:pt x="260150" y="67519"/>
                  </a:lnTo>
                  <a:cubicBezTo>
                    <a:pt x="269179" y="72758"/>
                    <a:pt x="268039" y="81902"/>
                    <a:pt x="257679" y="87903"/>
                  </a:cubicBezTo>
                  <a:lnTo>
                    <a:pt x="151987" y="149053"/>
                  </a:lnTo>
                  <a:cubicBezTo>
                    <a:pt x="141189" y="155159"/>
                    <a:pt x="128130" y="155759"/>
                    <a:pt x="116819" y="15067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2" name="Google Shape;2358;p37">
              <a:extLst>
                <a:ext uri="{FF2B5EF4-FFF2-40B4-BE49-F238E27FC236}">
                  <a16:creationId xmlns:a16="http://schemas.microsoft.com/office/drawing/2014/main" id="{C77F3AA3-D23A-41F8-823E-895619CC53EC}"/>
                </a:ext>
              </a:extLst>
            </p:cNvPr>
            <p:cNvSpPr/>
            <p:nvPr/>
          </p:nvSpPr>
          <p:spPr>
            <a:xfrm>
              <a:off x="4521449" y="3831731"/>
              <a:ext cx="266334" cy="153985"/>
            </a:xfrm>
            <a:custGeom>
              <a:avLst/>
              <a:gdLst/>
              <a:ahLst/>
              <a:cxnLst/>
              <a:rect l="l" t="t" r="r" b="b"/>
              <a:pathLst>
                <a:path w="266334" h="153985" extrusionOk="0">
                  <a:moveTo>
                    <a:pt x="116819" y="150474"/>
                  </a:moveTo>
                  <a:lnTo>
                    <a:pt x="6090" y="86466"/>
                  </a:lnTo>
                  <a:cubicBezTo>
                    <a:pt x="-2940" y="81228"/>
                    <a:pt x="-1799" y="72084"/>
                    <a:pt x="8656" y="66083"/>
                  </a:cubicBezTo>
                  <a:lnTo>
                    <a:pt x="114253" y="5028"/>
                  </a:lnTo>
                  <a:cubicBezTo>
                    <a:pt x="125088" y="-1087"/>
                    <a:pt x="138195" y="-1659"/>
                    <a:pt x="149515" y="3504"/>
                  </a:cubicBezTo>
                  <a:lnTo>
                    <a:pt x="260245" y="67607"/>
                  </a:lnTo>
                  <a:cubicBezTo>
                    <a:pt x="269275" y="72750"/>
                    <a:pt x="268134" y="81894"/>
                    <a:pt x="257679" y="87990"/>
                  </a:cubicBezTo>
                  <a:lnTo>
                    <a:pt x="152082" y="149046"/>
                  </a:lnTo>
                  <a:cubicBezTo>
                    <a:pt x="141218" y="155084"/>
                    <a:pt x="128140" y="155618"/>
                    <a:pt x="116819" y="15047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3" name="Google Shape;2359;p37">
              <a:extLst>
                <a:ext uri="{FF2B5EF4-FFF2-40B4-BE49-F238E27FC236}">
                  <a16:creationId xmlns:a16="http://schemas.microsoft.com/office/drawing/2014/main" id="{E358C3C7-DDAF-45A5-9764-2085F3CE4E72}"/>
                </a:ext>
              </a:extLst>
            </p:cNvPr>
            <p:cNvSpPr/>
            <p:nvPr/>
          </p:nvSpPr>
          <p:spPr>
            <a:xfrm>
              <a:off x="4678466" y="3922592"/>
              <a:ext cx="266239" cy="153993"/>
            </a:xfrm>
            <a:custGeom>
              <a:avLst/>
              <a:gdLst/>
              <a:ahLst/>
              <a:cxnLst/>
              <a:rect l="l" t="t" r="r" b="b"/>
              <a:pathLst>
                <a:path w="266239" h="153993" extrusionOk="0">
                  <a:moveTo>
                    <a:pt x="116724" y="150482"/>
                  </a:moveTo>
                  <a:lnTo>
                    <a:pt x="6089" y="86474"/>
                  </a:lnTo>
                  <a:cubicBezTo>
                    <a:pt x="-2940" y="81235"/>
                    <a:pt x="-1799" y="72091"/>
                    <a:pt x="8656" y="66091"/>
                  </a:cubicBezTo>
                  <a:lnTo>
                    <a:pt x="114253" y="4940"/>
                  </a:lnTo>
                  <a:cubicBezTo>
                    <a:pt x="125088" y="-1099"/>
                    <a:pt x="138138" y="-1632"/>
                    <a:pt x="149420" y="3511"/>
                  </a:cubicBezTo>
                  <a:lnTo>
                    <a:pt x="260150" y="67519"/>
                  </a:lnTo>
                  <a:cubicBezTo>
                    <a:pt x="269180" y="72758"/>
                    <a:pt x="268039" y="81902"/>
                    <a:pt x="257584" y="87903"/>
                  </a:cubicBezTo>
                  <a:lnTo>
                    <a:pt x="151987" y="149053"/>
                  </a:lnTo>
                  <a:cubicBezTo>
                    <a:pt x="141123" y="155092"/>
                    <a:pt x="128044" y="155626"/>
                    <a:pt x="116724"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4" name="Google Shape;2360;p37">
              <a:extLst>
                <a:ext uri="{FF2B5EF4-FFF2-40B4-BE49-F238E27FC236}">
                  <a16:creationId xmlns:a16="http://schemas.microsoft.com/office/drawing/2014/main" id="{B1DAE635-F907-4C53-BACE-4CD5D0A09102}"/>
                </a:ext>
              </a:extLst>
            </p:cNvPr>
            <p:cNvSpPr/>
            <p:nvPr/>
          </p:nvSpPr>
          <p:spPr>
            <a:xfrm>
              <a:off x="4835195" y="4013365"/>
              <a:ext cx="266474" cy="153993"/>
            </a:xfrm>
            <a:custGeom>
              <a:avLst/>
              <a:gdLst/>
              <a:ahLst/>
              <a:cxnLst/>
              <a:rect l="l" t="t" r="r" b="b"/>
              <a:pathLst>
                <a:path w="266474" h="153993" extrusionOk="0">
                  <a:moveTo>
                    <a:pt x="117013" y="150482"/>
                  </a:moveTo>
                  <a:lnTo>
                    <a:pt x="6284" y="86474"/>
                  </a:lnTo>
                  <a:cubicBezTo>
                    <a:pt x="-3221" y="81235"/>
                    <a:pt x="-1605" y="72091"/>
                    <a:pt x="8850" y="66091"/>
                  </a:cubicBezTo>
                  <a:lnTo>
                    <a:pt x="114447" y="4940"/>
                  </a:lnTo>
                  <a:cubicBezTo>
                    <a:pt x="125311" y="-1099"/>
                    <a:pt x="138389" y="-1632"/>
                    <a:pt x="149709" y="3511"/>
                  </a:cubicBezTo>
                  <a:lnTo>
                    <a:pt x="260344" y="67519"/>
                  </a:lnTo>
                  <a:cubicBezTo>
                    <a:pt x="269373" y="72758"/>
                    <a:pt x="268328" y="81902"/>
                    <a:pt x="257873" y="87903"/>
                  </a:cubicBezTo>
                  <a:lnTo>
                    <a:pt x="152276" y="149053"/>
                  </a:lnTo>
                  <a:cubicBezTo>
                    <a:pt x="141412" y="155092"/>
                    <a:pt x="128333" y="155626"/>
                    <a:pt x="11701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5" name="Google Shape;2361;p37">
              <a:extLst>
                <a:ext uri="{FF2B5EF4-FFF2-40B4-BE49-F238E27FC236}">
                  <a16:creationId xmlns:a16="http://schemas.microsoft.com/office/drawing/2014/main" id="{68C824E2-D2ED-4CC7-B3EC-00C947D76511}"/>
                </a:ext>
              </a:extLst>
            </p:cNvPr>
            <p:cNvSpPr/>
            <p:nvPr/>
          </p:nvSpPr>
          <p:spPr>
            <a:xfrm>
              <a:off x="4992397" y="4104213"/>
              <a:ext cx="266533" cy="154079"/>
            </a:xfrm>
            <a:custGeom>
              <a:avLst/>
              <a:gdLst/>
              <a:ahLst/>
              <a:cxnLst/>
              <a:rect l="l" t="t" r="r" b="b"/>
              <a:pathLst>
                <a:path w="266533" h="154079" extrusionOk="0">
                  <a:moveTo>
                    <a:pt x="116733" y="150502"/>
                  </a:moveTo>
                  <a:lnTo>
                    <a:pt x="6098" y="86399"/>
                  </a:lnTo>
                  <a:cubicBezTo>
                    <a:pt x="-2931" y="81255"/>
                    <a:pt x="-1790" y="72111"/>
                    <a:pt x="8570" y="66015"/>
                  </a:cubicBezTo>
                  <a:lnTo>
                    <a:pt x="114262" y="4960"/>
                  </a:lnTo>
                  <a:cubicBezTo>
                    <a:pt x="125088" y="-1069"/>
                    <a:pt x="138119" y="-1631"/>
                    <a:pt x="149429" y="3436"/>
                  </a:cubicBezTo>
                  <a:lnTo>
                    <a:pt x="260444" y="67539"/>
                  </a:lnTo>
                  <a:cubicBezTo>
                    <a:pt x="269474" y="72778"/>
                    <a:pt x="268333" y="81922"/>
                    <a:pt x="257878" y="87923"/>
                  </a:cubicBezTo>
                  <a:lnTo>
                    <a:pt x="152281" y="148978"/>
                  </a:lnTo>
                  <a:cubicBezTo>
                    <a:pt x="141369" y="155198"/>
                    <a:pt x="128139" y="155760"/>
                    <a:pt x="116733" y="15050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6" name="Google Shape;2362;p37">
              <a:extLst>
                <a:ext uri="{FF2B5EF4-FFF2-40B4-BE49-F238E27FC236}">
                  <a16:creationId xmlns:a16="http://schemas.microsoft.com/office/drawing/2014/main" id="{EC253883-493E-4C82-9974-FAE1ACC7283A}"/>
                </a:ext>
              </a:extLst>
            </p:cNvPr>
            <p:cNvSpPr/>
            <p:nvPr/>
          </p:nvSpPr>
          <p:spPr>
            <a:xfrm>
              <a:off x="5149329" y="4195292"/>
              <a:ext cx="266248" cy="153993"/>
            </a:xfrm>
            <a:custGeom>
              <a:avLst/>
              <a:gdLst/>
              <a:ahLst/>
              <a:cxnLst/>
              <a:rect l="l" t="t" r="r" b="b"/>
              <a:pathLst>
                <a:path w="266248" h="153993" extrusionOk="0">
                  <a:moveTo>
                    <a:pt x="116819" y="150482"/>
                  </a:moveTo>
                  <a:lnTo>
                    <a:pt x="6090" y="86474"/>
                  </a:lnTo>
                  <a:cubicBezTo>
                    <a:pt x="-2940" y="81235"/>
                    <a:pt x="-1799" y="72091"/>
                    <a:pt x="8656" y="66091"/>
                  </a:cubicBezTo>
                  <a:lnTo>
                    <a:pt x="114253" y="4940"/>
                  </a:lnTo>
                  <a:cubicBezTo>
                    <a:pt x="125117" y="-1099"/>
                    <a:pt x="138195" y="-1632"/>
                    <a:pt x="149515" y="3511"/>
                  </a:cubicBezTo>
                  <a:lnTo>
                    <a:pt x="260150" y="67519"/>
                  </a:lnTo>
                  <a:cubicBezTo>
                    <a:pt x="269179" y="72758"/>
                    <a:pt x="268039" y="81902"/>
                    <a:pt x="257679" y="87903"/>
                  </a:cubicBezTo>
                  <a:lnTo>
                    <a:pt x="151987" y="149053"/>
                  </a:lnTo>
                  <a:cubicBezTo>
                    <a:pt x="141151" y="155092"/>
                    <a:pt x="128101"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7" name="Google Shape;2363;p37">
              <a:extLst>
                <a:ext uri="{FF2B5EF4-FFF2-40B4-BE49-F238E27FC236}">
                  <a16:creationId xmlns:a16="http://schemas.microsoft.com/office/drawing/2014/main" id="{DD3AB996-CC49-4844-B800-321D9315ADF2}"/>
                </a:ext>
              </a:extLst>
            </p:cNvPr>
            <p:cNvSpPr/>
            <p:nvPr/>
          </p:nvSpPr>
          <p:spPr>
            <a:xfrm>
              <a:off x="5306305" y="4285820"/>
              <a:ext cx="266280" cy="154040"/>
            </a:xfrm>
            <a:custGeom>
              <a:avLst/>
              <a:gdLst/>
              <a:ahLst/>
              <a:cxnLst/>
              <a:rect l="l" t="t" r="r" b="b"/>
              <a:pathLst>
                <a:path w="266280" h="154040" extrusionOk="0">
                  <a:moveTo>
                    <a:pt x="116765" y="150537"/>
                  </a:moveTo>
                  <a:lnTo>
                    <a:pt x="6130" y="86434"/>
                  </a:lnTo>
                  <a:cubicBezTo>
                    <a:pt x="-2899" y="81195"/>
                    <a:pt x="-1853" y="72147"/>
                    <a:pt x="8602" y="66051"/>
                  </a:cubicBezTo>
                  <a:lnTo>
                    <a:pt x="114199" y="4995"/>
                  </a:lnTo>
                  <a:cubicBezTo>
                    <a:pt x="125053" y="-1081"/>
                    <a:pt x="138132" y="-1644"/>
                    <a:pt x="149461" y="3471"/>
                  </a:cubicBezTo>
                  <a:lnTo>
                    <a:pt x="260191" y="67575"/>
                  </a:lnTo>
                  <a:cubicBezTo>
                    <a:pt x="269221" y="72813"/>
                    <a:pt x="268080" y="81862"/>
                    <a:pt x="257625" y="87958"/>
                  </a:cubicBezTo>
                  <a:lnTo>
                    <a:pt x="152028" y="149013"/>
                  </a:lnTo>
                  <a:cubicBezTo>
                    <a:pt x="141192" y="155128"/>
                    <a:pt x="128085" y="155700"/>
                    <a:pt x="116765" y="15053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8" name="Google Shape;2364;p37">
              <a:extLst>
                <a:ext uri="{FF2B5EF4-FFF2-40B4-BE49-F238E27FC236}">
                  <a16:creationId xmlns:a16="http://schemas.microsoft.com/office/drawing/2014/main" id="{3DD1450D-3DD6-4058-8B7B-1696F685D1B7}"/>
                </a:ext>
              </a:extLst>
            </p:cNvPr>
            <p:cNvSpPr/>
            <p:nvPr/>
          </p:nvSpPr>
          <p:spPr>
            <a:xfrm>
              <a:off x="3348561" y="3153075"/>
              <a:ext cx="342095" cy="197622"/>
            </a:xfrm>
            <a:custGeom>
              <a:avLst/>
              <a:gdLst/>
              <a:ahLst/>
              <a:cxnLst/>
              <a:rect l="l" t="t" r="r" b="b"/>
              <a:pathLst>
                <a:path w="342095" h="197622" extrusionOk="0">
                  <a:moveTo>
                    <a:pt x="192200" y="194194"/>
                  </a:moveTo>
                  <a:lnTo>
                    <a:pt x="6098" y="86466"/>
                  </a:lnTo>
                  <a:cubicBezTo>
                    <a:pt x="-2931" y="81228"/>
                    <a:pt x="-1790" y="72179"/>
                    <a:pt x="8570" y="66083"/>
                  </a:cubicBezTo>
                  <a:lnTo>
                    <a:pt x="114262" y="5028"/>
                  </a:lnTo>
                  <a:cubicBezTo>
                    <a:pt x="125069" y="-1087"/>
                    <a:pt x="138138" y="-1659"/>
                    <a:pt x="149429" y="3504"/>
                  </a:cubicBezTo>
                  <a:lnTo>
                    <a:pt x="336006" y="111231"/>
                  </a:lnTo>
                  <a:cubicBezTo>
                    <a:pt x="345036" y="116470"/>
                    <a:pt x="343895" y="125614"/>
                    <a:pt x="333440" y="131615"/>
                  </a:cubicBezTo>
                  <a:lnTo>
                    <a:pt x="227463" y="192575"/>
                  </a:lnTo>
                  <a:cubicBezTo>
                    <a:pt x="216627" y="198680"/>
                    <a:pt x="203549" y="199281"/>
                    <a:pt x="192200" y="19419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39" name="Google Shape;2365;p37">
              <a:extLst>
                <a:ext uri="{FF2B5EF4-FFF2-40B4-BE49-F238E27FC236}">
                  <a16:creationId xmlns:a16="http://schemas.microsoft.com/office/drawing/2014/main" id="{855D5A30-8823-4F6B-9DC9-7B1B87154C46}"/>
                </a:ext>
              </a:extLst>
            </p:cNvPr>
            <p:cNvSpPr/>
            <p:nvPr/>
          </p:nvSpPr>
          <p:spPr>
            <a:xfrm>
              <a:off x="5350264" y="4375807"/>
              <a:ext cx="378572" cy="242223"/>
            </a:xfrm>
            <a:custGeom>
              <a:avLst/>
              <a:gdLst/>
              <a:ahLst/>
              <a:cxnLst/>
              <a:rect l="l" t="t" r="r" b="b"/>
              <a:pathLst>
                <a:path w="378572" h="242223" extrusionOk="0">
                  <a:moveTo>
                    <a:pt x="371823" y="67980"/>
                  </a:moveTo>
                  <a:lnTo>
                    <a:pt x="261189" y="3972"/>
                  </a:lnTo>
                  <a:cubicBezTo>
                    <a:pt x="250867" y="-1324"/>
                    <a:pt x="238625" y="-1324"/>
                    <a:pt x="228303" y="3972"/>
                  </a:cubicBezTo>
                  <a:lnTo>
                    <a:pt x="116718" y="68551"/>
                  </a:lnTo>
                  <a:cubicBezTo>
                    <a:pt x="107213" y="73790"/>
                    <a:pt x="107213" y="82267"/>
                    <a:pt x="116718" y="87601"/>
                  </a:cubicBezTo>
                  <a:lnTo>
                    <a:pt x="125557" y="92745"/>
                  </a:lnTo>
                  <a:cubicBezTo>
                    <a:pt x="133921" y="97507"/>
                    <a:pt x="133826" y="105413"/>
                    <a:pt x="125557" y="110271"/>
                  </a:cubicBezTo>
                  <a:lnTo>
                    <a:pt x="7129" y="178470"/>
                  </a:lnTo>
                  <a:cubicBezTo>
                    <a:pt x="-2376" y="183804"/>
                    <a:pt x="-2376" y="192281"/>
                    <a:pt x="7129" y="197520"/>
                  </a:cubicBezTo>
                  <a:lnTo>
                    <a:pt x="77558" y="238287"/>
                  </a:lnTo>
                  <a:cubicBezTo>
                    <a:pt x="87861" y="243535"/>
                    <a:pt x="100046" y="243535"/>
                    <a:pt x="110349" y="238287"/>
                  </a:cubicBezTo>
                  <a:lnTo>
                    <a:pt x="220794" y="174469"/>
                  </a:lnTo>
                  <a:lnTo>
                    <a:pt x="243605" y="161229"/>
                  </a:lnTo>
                  <a:lnTo>
                    <a:pt x="260048" y="151704"/>
                  </a:lnTo>
                  <a:lnTo>
                    <a:pt x="276587" y="142179"/>
                  </a:lnTo>
                  <a:lnTo>
                    <a:pt x="371633" y="87220"/>
                  </a:lnTo>
                  <a:cubicBezTo>
                    <a:pt x="380853" y="81696"/>
                    <a:pt x="380853" y="73219"/>
                    <a:pt x="371823" y="6798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0" name="Google Shape;2366;p37">
              <a:extLst>
                <a:ext uri="{FF2B5EF4-FFF2-40B4-BE49-F238E27FC236}">
                  <a16:creationId xmlns:a16="http://schemas.microsoft.com/office/drawing/2014/main" id="{B066FF25-64CA-475A-8AD0-14C87014FA1A}"/>
                </a:ext>
              </a:extLst>
            </p:cNvPr>
            <p:cNvSpPr/>
            <p:nvPr/>
          </p:nvSpPr>
          <p:spPr>
            <a:xfrm>
              <a:off x="2893378" y="3416909"/>
              <a:ext cx="266442" cy="154101"/>
            </a:xfrm>
            <a:custGeom>
              <a:avLst/>
              <a:gdLst/>
              <a:ahLst/>
              <a:cxnLst/>
              <a:rect l="l" t="t" r="r" b="b"/>
              <a:pathLst>
                <a:path w="266442" h="154101" extrusionOk="0">
                  <a:moveTo>
                    <a:pt x="116927" y="150672"/>
                  </a:moveTo>
                  <a:lnTo>
                    <a:pt x="6292" y="86664"/>
                  </a:lnTo>
                  <a:cubicBezTo>
                    <a:pt x="-3212" y="81426"/>
                    <a:pt x="-1597" y="72282"/>
                    <a:pt x="8763" y="66281"/>
                  </a:cubicBezTo>
                  <a:lnTo>
                    <a:pt x="114456" y="4940"/>
                  </a:lnTo>
                  <a:cubicBezTo>
                    <a:pt x="125291" y="-1099"/>
                    <a:pt x="138341" y="-1632"/>
                    <a:pt x="149623" y="3511"/>
                  </a:cubicBezTo>
                  <a:lnTo>
                    <a:pt x="260353" y="67519"/>
                  </a:lnTo>
                  <a:cubicBezTo>
                    <a:pt x="269382" y="72758"/>
                    <a:pt x="268241" y="81902"/>
                    <a:pt x="257786" y="87903"/>
                  </a:cubicBezTo>
                  <a:lnTo>
                    <a:pt x="152189" y="149053"/>
                  </a:lnTo>
                  <a:cubicBezTo>
                    <a:pt x="141354" y="155159"/>
                    <a:pt x="128275" y="155759"/>
                    <a:pt x="116927" y="15067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1" name="Google Shape;2367;p37">
              <a:extLst>
                <a:ext uri="{FF2B5EF4-FFF2-40B4-BE49-F238E27FC236}">
                  <a16:creationId xmlns:a16="http://schemas.microsoft.com/office/drawing/2014/main" id="{853772D8-F6B8-45AA-BD68-5F562829857D}"/>
                </a:ext>
              </a:extLst>
            </p:cNvPr>
            <p:cNvSpPr/>
            <p:nvPr/>
          </p:nvSpPr>
          <p:spPr>
            <a:xfrm>
              <a:off x="3049635" y="3507492"/>
              <a:ext cx="266442" cy="153993"/>
            </a:xfrm>
            <a:custGeom>
              <a:avLst/>
              <a:gdLst/>
              <a:ahLst/>
              <a:cxnLst/>
              <a:rect l="l" t="t" r="r" b="b"/>
              <a:pathLst>
                <a:path w="266442" h="153993" extrusionOk="0">
                  <a:moveTo>
                    <a:pt x="116927" y="150482"/>
                  </a:moveTo>
                  <a:lnTo>
                    <a:pt x="6292" y="86474"/>
                  </a:lnTo>
                  <a:cubicBezTo>
                    <a:pt x="-3212" y="81235"/>
                    <a:pt x="-1597" y="72091"/>
                    <a:pt x="8763" y="66090"/>
                  </a:cubicBezTo>
                  <a:lnTo>
                    <a:pt x="114456" y="4940"/>
                  </a:lnTo>
                  <a:cubicBezTo>
                    <a:pt x="125291" y="-1099"/>
                    <a:pt x="138341" y="-1632"/>
                    <a:pt x="149623" y="3511"/>
                  </a:cubicBezTo>
                  <a:lnTo>
                    <a:pt x="260353" y="67519"/>
                  </a:lnTo>
                  <a:cubicBezTo>
                    <a:pt x="269382" y="72758"/>
                    <a:pt x="268241" y="81902"/>
                    <a:pt x="257786" y="87903"/>
                  </a:cubicBezTo>
                  <a:lnTo>
                    <a:pt x="152189" y="149053"/>
                  </a:lnTo>
                  <a:cubicBezTo>
                    <a:pt x="141325" y="155092"/>
                    <a:pt x="128247" y="155625"/>
                    <a:pt x="116927"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2" name="Google Shape;2368;p37">
              <a:extLst>
                <a:ext uri="{FF2B5EF4-FFF2-40B4-BE49-F238E27FC236}">
                  <a16:creationId xmlns:a16="http://schemas.microsoft.com/office/drawing/2014/main" id="{3B8580F2-40EE-4FF5-BD45-21FEB3E811A2}"/>
                </a:ext>
              </a:extLst>
            </p:cNvPr>
            <p:cNvSpPr/>
            <p:nvPr/>
          </p:nvSpPr>
          <p:spPr>
            <a:xfrm>
              <a:off x="3205860" y="3597884"/>
              <a:ext cx="266188" cy="153922"/>
            </a:xfrm>
            <a:custGeom>
              <a:avLst/>
              <a:gdLst/>
              <a:ahLst/>
              <a:cxnLst/>
              <a:rect l="l" t="t" r="r" b="b"/>
              <a:pathLst>
                <a:path w="266188" h="153922" extrusionOk="0">
                  <a:moveTo>
                    <a:pt x="116959" y="150482"/>
                  </a:moveTo>
                  <a:lnTo>
                    <a:pt x="6324" y="86474"/>
                  </a:lnTo>
                  <a:cubicBezTo>
                    <a:pt x="-3181" y="81235"/>
                    <a:pt x="-1660" y="72091"/>
                    <a:pt x="8795" y="66091"/>
                  </a:cubicBezTo>
                  <a:lnTo>
                    <a:pt x="114392" y="4940"/>
                  </a:lnTo>
                  <a:cubicBezTo>
                    <a:pt x="125256" y="-1099"/>
                    <a:pt x="138335" y="-1632"/>
                    <a:pt x="149655" y="3511"/>
                  </a:cubicBezTo>
                  <a:lnTo>
                    <a:pt x="260099" y="67519"/>
                  </a:lnTo>
                  <a:cubicBezTo>
                    <a:pt x="269129" y="72758"/>
                    <a:pt x="267988" y="81902"/>
                    <a:pt x="257533" y="87903"/>
                  </a:cubicBezTo>
                  <a:lnTo>
                    <a:pt x="151936" y="149053"/>
                  </a:lnTo>
                  <a:cubicBezTo>
                    <a:pt x="141148" y="154997"/>
                    <a:pt x="128193" y="155530"/>
                    <a:pt x="11695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3" name="Google Shape;2369;p37">
              <a:extLst>
                <a:ext uri="{FF2B5EF4-FFF2-40B4-BE49-F238E27FC236}">
                  <a16:creationId xmlns:a16="http://schemas.microsoft.com/office/drawing/2014/main" id="{83C11703-4064-4D19-B01E-46BDF6CA968C}"/>
                </a:ext>
              </a:extLst>
            </p:cNvPr>
            <p:cNvSpPr/>
            <p:nvPr/>
          </p:nvSpPr>
          <p:spPr>
            <a:xfrm>
              <a:off x="4536462" y="4367735"/>
              <a:ext cx="266437" cy="154256"/>
            </a:xfrm>
            <a:custGeom>
              <a:avLst/>
              <a:gdLst/>
              <a:ahLst/>
              <a:cxnLst/>
              <a:rect l="l" t="t" r="r" b="b"/>
              <a:pathLst>
                <a:path w="266437" h="154256" extrusionOk="0">
                  <a:moveTo>
                    <a:pt x="117013" y="150537"/>
                  </a:moveTo>
                  <a:lnTo>
                    <a:pt x="6284" y="86434"/>
                  </a:lnTo>
                  <a:cubicBezTo>
                    <a:pt x="-3221" y="81291"/>
                    <a:pt x="-1605" y="72147"/>
                    <a:pt x="8850" y="66051"/>
                  </a:cubicBezTo>
                  <a:lnTo>
                    <a:pt x="114447" y="4995"/>
                  </a:lnTo>
                  <a:cubicBezTo>
                    <a:pt x="125301" y="-1082"/>
                    <a:pt x="138380" y="-1644"/>
                    <a:pt x="149709" y="3472"/>
                  </a:cubicBezTo>
                  <a:lnTo>
                    <a:pt x="260154" y="67575"/>
                  </a:lnTo>
                  <a:cubicBezTo>
                    <a:pt x="269659" y="72814"/>
                    <a:pt x="268043" y="81862"/>
                    <a:pt x="257588" y="87958"/>
                  </a:cubicBezTo>
                  <a:lnTo>
                    <a:pt x="152181" y="149490"/>
                  </a:lnTo>
                  <a:cubicBezTo>
                    <a:pt x="141298" y="155452"/>
                    <a:pt x="128229" y="155843"/>
                    <a:pt x="117013" y="15053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4" name="Google Shape;2370;p37">
              <a:extLst>
                <a:ext uri="{FF2B5EF4-FFF2-40B4-BE49-F238E27FC236}">
                  <a16:creationId xmlns:a16="http://schemas.microsoft.com/office/drawing/2014/main" id="{933DB99B-6B20-4B7C-84E1-D7865E55BE11}"/>
                </a:ext>
              </a:extLst>
            </p:cNvPr>
            <p:cNvSpPr/>
            <p:nvPr/>
          </p:nvSpPr>
          <p:spPr>
            <a:xfrm>
              <a:off x="4692711" y="4458183"/>
              <a:ext cx="266636" cy="153993"/>
            </a:xfrm>
            <a:custGeom>
              <a:avLst/>
              <a:gdLst/>
              <a:ahLst/>
              <a:cxnLst/>
              <a:rect l="l" t="t" r="r" b="b"/>
              <a:pathLst>
                <a:path w="266636" h="153993" extrusionOk="0">
                  <a:moveTo>
                    <a:pt x="116927" y="150482"/>
                  </a:moveTo>
                  <a:lnTo>
                    <a:pt x="6292" y="86474"/>
                  </a:lnTo>
                  <a:cubicBezTo>
                    <a:pt x="-3212" y="81235"/>
                    <a:pt x="-1597" y="72091"/>
                    <a:pt x="8763" y="66090"/>
                  </a:cubicBezTo>
                  <a:lnTo>
                    <a:pt x="114455" y="4940"/>
                  </a:lnTo>
                  <a:cubicBezTo>
                    <a:pt x="125291" y="-1099"/>
                    <a:pt x="138341" y="-1632"/>
                    <a:pt x="149623" y="3511"/>
                  </a:cubicBezTo>
                  <a:lnTo>
                    <a:pt x="260352" y="67519"/>
                  </a:lnTo>
                  <a:cubicBezTo>
                    <a:pt x="269857" y="72758"/>
                    <a:pt x="268242" y="81902"/>
                    <a:pt x="257786" y="87903"/>
                  </a:cubicBezTo>
                  <a:lnTo>
                    <a:pt x="152189" y="149053"/>
                  </a:lnTo>
                  <a:cubicBezTo>
                    <a:pt x="141325" y="155092"/>
                    <a:pt x="128247" y="155626"/>
                    <a:pt x="116927"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5" name="Google Shape;2371;p37">
              <a:extLst>
                <a:ext uri="{FF2B5EF4-FFF2-40B4-BE49-F238E27FC236}">
                  <a16:creationId xmlns:a16="http://schemas.microsoft.com/office/drawing/2014/main" id="{6DB9B79E-C353-4938-88D6-728C3CA29DCB}"/>
                </a:ext>
              </a:extLst>
            </p:cNvPr>
            <p:cNvSpPr/>
            <p:nvPr/>
          </p:nvSpPr>
          <p:spPr>
            <a:xfrm>
              <a:off x="4849162" y="4548575"/>
              <a:ext cx="266442" cy="153993"/>
            </a:xfrm>
            <a:custGeom>
              <a:avLst/>
              <a:gdLst/>
              <a:ahLst/>
              <a:cxnLst/>
              <a:rect l="l" t="t" r="r" b="b"/>
              <a:pathLst>
                <a:path w="266442" h="153993" extrusionOk="0">
                  <a:moveTo>
                    <a:pt x="116733" y="150482"/>
                  </a:moveTo>
                  <a:lnTo>
                    <a:pt x="6099" y="86474"/>
                  </a:lnTo>
                  <a:cubicBezTo>
                    <a:pt x="-2931" y="81235"/>
                    <a:pt x="-1790" y="72091"/>
                    <a:pt x="8570" y="66091"/>
                  </a:cubicBezTo>
                  <a:lnTo>
                    <a:pt x="114262" y="4940"/>
                  </a:lnTo>
                  <a:cubicBezTo>
                    <a:pt x="125097" y="-1099"/>
                    <a:pt x="138147" y="-1632"/>
                    <a:pt x="149429" y="3511"/>
                  </a:cubicBezTo>
                  <a:lnTo>
                    <a:pt x="260159" y="67519"/>
                  </a:lnTo>
                  <a:cubicBezTo>
                    <a:pt x="269663" y="72758"/>
                    <a:pt x="268048" y="81902"/>
                    <a:pt x="257593" y="87903"/>
                  </a:cubicBezTo>
                  <a:lnTo>
                    <a:pt x="151995" y="149053"/>
                  </a:lnTo>
                  <a:cubicBezTo>
                    <a:pt x="141132" y="155092"/>
                    <a:pt x="128053" y="155626"/>
                    <a:pt x="11673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6" name="Google Shape;2372;p37">
              <a:extLst>
                <a:ext uri="{FF2B5EF4-FFF2-40B4-BE49-F238E27FC236}">
                  <a16:creationId xmlns:a16="http://schemas.microsoft.com/office/drawing/2014/main" id="{91ED674A-BCBD-4F20-9763-6CE00BFA58A6}"/>
                </a:ext>
              </a:extLst>
            </p:cNvPr>
            <p:cNvSpPr/>
            <p:nvPr/>
          </p:nvSpPr>
          <p:spPr>
            <a:xfrm>
              <a:off x="5005419" y="4638967"/>
              <a:ext cx="266537" cy="154092"/>
            </a:xfrm>
            <a:custGeom>
              <a:avLst/>
              <a:gdLst/>
              <a:ahLst/>
              <a:cxnLst/>
              <a:rect l="l" t="t" r="r" b="b"/>
              <a:pathLst>
                <a:path w="266537" h="154092" extrusionOk="0">
                  <a:moveTo>
                    <a:pt x="116733" y="150482"/>
                  </a:moveTo>
                  <a:lnTo>
                    <a:pt x="6098" y="86474"/>
                  </a:lnTo>
                  <a:cubicBezTo>
                    <a:pt x="-2931" y="81235"/>
                    <a:pt x="-1790" y="72091"/>
                    <a:pt x="8570" y="66091"/>
                  </a:cubicBezTo>
                  <a:lnTo>
                    <a:pt x="114357" y="4940"/>
                  </a:lnTo>
                  <a:cubicBezTo>
                    <a:pt x="125192" y="-1099"/>
                    <a:pt x="138242" y="-1632"/>
                    <a:pt x="149524" y="3511"/>
                  </a:cubicBezTo>
                  <a:lnTo>
                    <a:pt x="260254" y="67519"/>
                  </a:lnTo>
                  <a:cubicBezTo>
                    <a:pt x="269759" y="72758"/>
                    <a:pt x="268143" y="81902"/>
                    <a:pt x="257688" y="87903"/>
                  </a:cubicBezTo>
                  <a:lnTo>
                    <a:pt x="152376" y="149053"/>
                  </a:lnTo>
                  <a:cubicBezTo>
                    <a:pt x="141407" y="155226"/>
                    <a:pt x="128158" y="155759"/>
                    <a:pt x="11673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7" name="Google Shape;2373;p37">
              <a:extLst>
                <a:ext uri="{FF2B5EF4-FFF2-40B4-BE49-F238E27FC236}">
                  <a16:creationId xmlns:a16="http://schemas.microsoft.com/office/drawing/2014/main" id="{974B06A8-7AB7-4345-BD03-97B3B83EF0A1}"/>
                </a:ext>
              </a:extLst>
            </p:cNvPr>
            <p:cNvSpPr/>
            <p:nvPr/>
          </p:nvSpPr>
          <p:spPr>
            <a:xfrm>
              <a:off x="3362257" y="3688277"/>
              <a:ext cx="306733" cy="177321"/>
            </a:xfrm>
            <a:custGeom>
              <a:avLst/>
              <a:gdLst/>
              <a:ahLst/>
              <a:cxnLst/>
              <a:rect l="l" t="t" r="r" b="b"/>
              <a:pathLst>
                <a:path w="306733" h="177321" extrusionOk="0">
                  <a:moveTo>
                    <a:pt x="157024" y="173818"/>
                  </a:moveTo>
                  <a:lnTo>
                    <a:pt x="6090" y="86474"/>
                  </a:lnTo>
                  <a:cubicBezTo>
                    <a:pt x="-2940" y="81235"/>
                    <a:pt x="-1799" y="72091"/>
                    <a:pt x="8656" y="66091"/>
                  </a:cubicBezTo>
                  <a:lnTo>
                    <a:pt x="114253" y="4940"/>
                  </a:lnTo>
                  <a:cubicBezTo>
                    <a:pt x="125117" y="-1099"/>
                    <a:pt x="138195" y="-1632"/>
                    <a:pt x="149516" y="3511"/>
                  </a:cubicBezTo>
                  <a:lnTo>
                    <a:pt x="300450" y="90856"/>
                  </a:lnTo>
                  <a:cubicBezTo>
                    <a:pt x="309955" y="96094"/>
                    <a:pt x="308339" y="105143"/>
                    <a:pt x="297884" y="111239"/>
                  </a:cubicBezTo>
                  <a:lnTo>
                    <a:pt x="192287" y="172294"/>
                  </a:lnTo>
                  <a:cubicBezTo>
                    <a:pt x="181451" y="178409"/>
                    <a:pt x="168344" y="178981"/>
                    <a:pt x="157024" y="17381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8" name="Google Shape;2374;p37">
              <a:extLst>
                <a:ext uri="{FF2B5EF4-FFF2-40B4-BE49-F238E27FC236}">
                  <a16:creationId xmlns:a16="http://schemas.microsoft.com/office/drawing/2014/main" id="{8743BA53-F88F-4A6E-8652-5EF2DA75C7AB}"/>
                </a:ext>
              </a:extLst>
            </p:cNvPr>
            <p:cNvSpPr/>
            <p:nvPr/>
          </p:nvSpPr>
          <p:spPr>
            <a:xfrm>
              <a:off x="4339992" y="4254062"/>
              <a:ext cx="306655" cy="177321"/>
            </a:xfrm>
            <a:custGeom>
              <a:avLst/>
              <a:gdLst/>
              <a:ahLst/>
              <a:cxnLst/>
              <a:rect l="l" t="t" r="r" b="b"/>
              <a:pathLst>
                <a:path w="306655" h="177321" extrusionOk="0">
                  <a:moveTo>
                    <a:pt x="157227" y="173818"/>
                  </a:moveTo>
                  <a:lnTo>
                    <a:pt x="6292" y="86474"/>
                  </a:lnTo>
                  <a:cubicBezTo>
                    <a:pt x="-3212" y="81235"/>
                    <a:pt x="-1597" y="72091"/>
                    <a:pt x="8764" y="66090"/>
                  </a:cubicBezTo>
                  <a:lnTo>
                    <a:pt x="114456" y="4940"/>
                  </a:lnTo>
                  <a:cubicBezTo>
                    <a:pt x="125291" y="-1099"/>
                    <a:pt x="138341" y="-1632"/>
                    <a:pt x="149623" y="3511"/>
                  </a:cubicBezTo>
                  <a:lnTo>
                    <a:pt x="300557" y="90855"/>
                  </a:lnTo>
                  <a:cubicBezTo>
                    <a:pt x="309587" y="96094"/>
                    <a:pt x="308446" y="105143"/>
                    <a:pt x="298086" y="111239"/>
                  </a:cubicBezTo>
                  <a:lnTo>
                    <a:pt x="192394" y="172294"/>
                  </a:lnTo>
                  <a:cubicBezTo>
                    <a:pt x="181587" y="178409"/>
                    <a:pt x="168518" y="178981"/>
                    <a:pt x="157227" y="17381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49" name="Google Shape;2375;p37">
              <a:extLst>
                <a:ext uri="{FF2B5EF4-FFF2-40B4-BE49-F238E27FC236}">
                  <a16:creationId xmlns:a16="http://schemas.microsoft.com/office/drawing/2014/main" id="{C97907A4-32B8-45A6-BD1E-22883654DDD1}"/>
                </a:ext>
              </a:extLst>
            </p:cNvPr>
            <p:cNvSpPr/>
            <p:nvPr/>
          </p:nvSpPr>
          <p:spPr>
            <a:xfrm>
              <a:off x="3558805" y="3802100"/>
              <a:ext cx="891371" cy="515693"/>
            </a:xfrm>
            <a:custGeom>
              <a:avLst/>
              <a:gdLst/>
              <a:ahLst/>
              <a:cxnLst/>
              <a:rect l="l" t="t" r="r" b="b"/>
              <a:pathLst>
                <a:path w="891371" h="515693" extrusionOk="0">
                  <a:moveTo>
                    <a:pt x="741857" y="512051"/>
                  </a:moveTo>
                  <a:lnTo>
                    <a:pt x="6098" y="86474"/>
                  </a:lnTo>
                  <a:cubicBezTo>
                    <a:pt x="-2931" y="81235"/>
                    <a:pt x="-1790" y="72091"/>
                    <a:pt x="8570" y="66090"/>
                  </a:cubicBezTo>
                  <a:lnTo>
                    <a:pt x="114262" y="4940"/>
                  </a:lnTo>
                  <a:cubicBezTo>
                    <a:pt x="125097" y="-1099"/>
                    <a:pt x="138147" y="-1632"/>
                    <a:pt x="149429" y="3511"/>
                  </a:cubicBezTo>
                  <a:lnTo>
                    <a:pt x="885282" y="429374"/>
                  </a:lnTo>
                  <a:cubicBezTo>
                    <a:pt x="894312" y="434613"/>
                    <a:pt x="893171" y="443757"/>
                    <a:pt x="882716" y="449758"/>
                  </a:cubicBezTo>
                  <a:lnTo>
                    <a:pt x="777119" y="510908"/>
                  </a:lnTo>
                  <a:cubicBezTo>
                    <a:pt x="766208" y="516861"/>
                    <a:pt x="753129" y="517280"/>
                    <a:pt x="741857" y="51205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0" name="Google Shape;2376;p37">
              <a:extLst>
                <a:ext uri="{FF2B5EF4-FFF2-40B4-BE49-F238E27FC236}">
                  <a16:creationId xmlns:a16="http://schemas.microsoft.com/office/drawing/2014/main" id="{866E3C65-1F72-4E94-8129-902252BE1013}"/>
                </a:ext>
              </a:extLst>
            </p:cNvPr>
            <p:cNvSpPr/>
            <p:nvPr/>
          </p:nvSpPr>
          <p:spPr>
            <a:xfrm>
              <a:off x="3471751" y="3400145"/>
              <a:ext cx="266623" cy="154042"/>
            </a:xfrm>
            <a:custGeom>
              <a:avLst/>
              <a:gdLst/>
              <a:ahLst/>
              <a:cxnLst/>
              <a:rect l="l" t="t" r="r" b="b"/>
              <a:pathLst>
                <a:path w="266623" h="154042" extrusionOk="0">
                  <a:moveTo>
                    <a:pt x="116724" y="150482"/>
                  </a:moveTo>
                  <a:lnTo>
                    <a:pt x="6090" y="86474"/>
                  </a:lnTo>
                  <a:cubicBezTo>
                    <a:pt x="-2940" y="81235"/>
                    <a:pt x="-1799" y="72091"/>
                    <a:pt x="8656" y="66091"/>
                  </a:cubicBezTo>
                  <a:lnTo>
                    <a:pt x="114253" y="4940"/>
                  </a:lnTo>
                  <a:cubicBezTo>
                    <a:pt x="125088" y="-1099"/>
                    <a:pt x="138138" y="-1632"/>
                    <a:pt x="149420" y="3511"/>
                  </a:cubicBezTo>
                  <a:lnTo>
                    <a:pt x="260340" y="67519"/>
                  </a:lnTo>
                  <a:cubicBezTo>
                    <a:pt x="269845" y="72758"/>
                    <a:pt x="268229" y="81902"/>
                    <a:pt x="257774" y="87903"/>
                  </a:cubicBezTo>
                  <a:lnTo>
                    <a:pt x="152177" y="149053"/>
                  </a:lnTo>
                  <a:cubicBezTo>
                    <a:pt x="141256" y="155159"/>
                    <a:pt x="128092" y="155692"/>
                    <a:pt x="116724"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1" name="Google Shape;2377;p37">
              <a:extLst>
                <a:ext uri="{FF2B5EF4-FFF2-40B4-BE49-F238E27FC236}">
                  <a16:creationId xmlns:a16="http://schemas.microsoft.com/office/drawing/2014/main" id="{3C013ED4-1DB4-43F0-95FC-D75072E88B37}"/>
                </a:ext>
              </a:extLst>
            </p:cNvPr>
            <p:cNvSpPr/>
            <p:nvPr/>
          </p:nvSpPr>
          <p:spPr>
            <a:xfrm>
              <a:off x="3628284" y="3490390"/>
              <a:ext cx="266442" cy="154037"/>
            </a:xfrm>
            <a:custGeom>
              <a:avLst/>
              <a:gdLst/>
              <a:ahLst/>
              <a:cxnLst/>
              <a:rect l="l" t="t" r="r" b="b"/>
              <a:pathLst>
                <a:path w="266442" h="154037" extrusionOk="0">
                  <a:moveTo>
                    <a:pt x="116733" y="150534"/>
                  </a:moveTo>
                  <a:lnTo>
                    <a:pt x="6098" y="86431"/>
                  </a:lnTo>
                  <a:cubicBezTo>
                    <a:pt x="-2931" y="81192"/>
                    <a:pt x="-1790" y="72143"/>
                    <a:pt x="8570" y="66047"/>
                  </a:cubicBezTo>
                  <a:lnTo>
                    <a:pt x="114262" y="4992"/>
                  </a:lnTo>
                  <a:cubicBezTo>
                    <a:pt x="125078" y="-1075"/>
                    <a:pt x="138128" y="-1647"/>
                    <a:pt x="149429" y="3468"/>
                  </a:cubicBezTo>
                  <a:lnTo>
                    <a:pt x="260159" y="67571"/>
                  </a:lnTo>
                  <a:cubicBezTo>
                    <a:pt x="269664" y="72810"/>
                    <a:pt x="268048" y="81859"/>
                    <a:pt x="257593" y="87955"/>
                  </a:cubicBezTo>
                  <a:lnTo>
                    <a:pt x="151996" y="149010"/>
                  </a:lnTo>
                  <a:cubicBezTo>
                    <a:pt x="141160" y="155125"/>
                    <a:pt x="128053" y="155697"/>
                    <a:pt x="116733" y="15053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2" name="Google Shape;2378;p37">
              <a:extLst>
                <a:ext uri="{FF2B5EF4-FFF2-40B4-BE49-F238E27FC236}">
                  <a16:creationId xmlns:a16="http://schemas.microsoft.com/office/drawing/2014/main" id="{FA330B54-FD08-4276-A02A-7964F90BE9BA}"/>
                </a:ext>
              </a:extLst>
            </p:cNvPr>
            <p:cNvSpPr/>
            <p:nvPr/>
          </p:nvSpPr>
          <p:spPr>
            <a:xfrm>
              <a:off x="3784546" y="3581216"/>
              <a:ext cx="266667" cy="153993"/>
            </a:xfrm>
            <a:custGeom>
              <a:avLst/>
              <a:gdLst/>
              <a:ahLst/>
              <a:cxnLst/>
              <a:rect l="l" t="t" r="r" b="b"/>
              <a:pathLst>
                <a:path w="266667" h="153993" extrusionOk="0">
                  <a:moveTo>
                    <a:pt x="117013" y="150482"/>
                  </a:moveTo>
                  <a:lnTo>
                    <a:pt x="6284" y="86474"/>
                  </a:lnTo>
                  <a:cubicBezTo>
                    <a:pt x="-3221" y="81235"/>
                    <a:pt x="-1605" y="72091"/>
                    <a:pt x="8850" y="66091"/>
                  </a:cubicBezTo>
                  <a:lnTo>
                    <a:pt x="114447" y="4940"/>
                  </a:lnTo>
                  <a:cubicBezTo>
                    <a:pt x="125311" y="-1099"/>
                    <a:pt x="138389" y="-1632"/>
                    <a:pt x="149709" y="3511"/>
                  </a:cubicBezTo>
                  <a:lnTo>
                    <a:pt x="260344" y="67519"/>
                  </a:lnTo>
                  <a:cubicBezTo>
                    <a:pt x="269849" y="72758"/>
                    <a:pt x="268328" y="81902"/>
                    <a:pt x="257873" y="87903"/>
                  </a:cubicBezTo>
                  <a:lnTo>
                    <a:pt x="152276" y="149053"/>
                  </a:lnTo>
                  <a:cubicBezTo>
                    <a:pt x="141412" y="155092"/>
                    <a:pt x="128333" y="155626"/>
                    <a:pt x="11701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3" name="Google Shape;2379;p37">
              <a:extLst>
                <a:ext uri="{FF2B5EF4-FFF2-40B4-BE49-F238E27FC236}">
                  <a16:creationId xmlns:a16="http://schemas.microsoft.com/office/drawing/2014/main" id="{74046521-CC0E-41D0-A920-039FCA8D4A2F}"/>
                </a:ext>
              </a:extLst>
            </p:cNvPr>
            <p:cNvSpPr/>
            <p:nvPr/>
          </p:nvSpPr>
          <p:spPr>
            <a:xfrm>
              <a:off x="3941088" y="3671799"/>
              <a:ext cx="266351" cy="153784"/>
            </a:xfrm>
            <a:custGeom>
              <a:avLst/>
              <a:gdLst/>
              <a:ahLst/>
              <a:cxnLst/>
              <a:rect l="l" t="t" r="r" b="b"/>
              <a:pathLst>
                <a:path w="266351" h="153784" extrusionOk="0">
                  <a:moveTo>
                    <a:pt x="117013" y="150101"/>
                  </a:moveTo>
                  <a:lnTo>
                    <a:pt x="6284" y="86093"/>
                  </a:lnTo>
                  <a:cubicBezTo>
                    <a:pt x="-3221" y="80854"/>
                    <a:pt x="-1605" y="71710"/>
                    <a:pt x="8850" y="65710"/>
                  </a:cubicBezTo>
                  <a:lnTo>
                    <a:pt x="114162" y="4940"/>
                  </a:lnTo>
                  <a:cubicBezTo>
                    <a:pt x="125026" y="-1099"/>
                    <a:pt x="138104" y="-1632"/>
                    <a:pt x="149424" y="3511"/>
                  </a:cubicBezTo>
                  <a:lnTo>
                    <a:pt x="260059" y="67519"/>
                  </a:lnTo>
                  <a:cubicBezTo>
                    <a:pt x="269564" y="72758"/>
                    <a:pt x="267948" y="81902"/>
                    <a:pt x="257588" y="87903"/>
                  </a:cubicBezTo>
                  <a:lnTo>
                    <a:pt x="152181" y="149053"/>
                  </a:lnTo>
                  <a:cubicBezTo>
                    <a:pt x="141288" y="154968"/>
                    <a:pt x="128238" y="155359"/>
                    <a:pt x="117013" y="15010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4" name="Google Shape;2380;p37">
              <a:extLst>
                <a:ext uri="{FF2B5EF4-FFF2-40B4-BE49-F238E27FC236}">
                  <a16:creationId xmlns:a16="http://schemas.microsoft.com/office/drawing/2014/main" id="{7FF1B434-7851-43C0-BEE0-09AAAF1884E9}"/>
                </a:ext>
              </a:extLst>
            </p:cNvPr>
            <p:cNvSpPr/>
            <p:nvPr/>
          </p:nvSpPr>
          <p:spPr>
            <a:xfrm>
              <a:off x="4097622" y="3762381"/>
              <a:ext cx="266636" cy="153993"/>
            </a:xfrm>
            <a:custGeom>
              <a:avLst/>
              <a:gdLst/>
              <a:ahLst/>
              <a:cxnLst/>
              <a:rect l="l" t="t" r="r" b="b"/>
              <a:pathLst>
                <a:path w="266636" h="153993" extrusionOk="0">
                  <a:moveTo>
                    <a:pt x="116927" y="150482"/>
                  </a:moveTo>
                  <a:lnTo>
                    <a:pt x="6292" y="86474"/>
                  </a:lnTo>
                  <a:cubicBezTo>
                    <a:pt x="-3212" y="81235"/>
                    <a:pt x="-1597" y="72091"/>
                    <a:pt x="8764" y="66091"/>
                  </a:cubicBezTo>
                  <a:lnTo>
                    <a:pt x="114456" y="4940"/>
                  </a:lnTo>
                  <a:cubicBezTo>
                    <a:pt x="125291" y="-1099"/>
                    <a:pt x="138341" y="-1632"/>
                    <a:pt x="149623" y="3511"/>
                  </a:cubicBezTo>
                  <a:lnTo>
                    <a:pt x="260353" y="67519"/>
                  </a:lnTo>
                  <a:cubicBezTo>
                    <a:pt x="269857" y="72758"/>
                    <a:pt x="268241" y="81902"/>
                    <a:pt x="257786" y="87903"/>
                  </a:cubicBezTo>
                  <a:lnTo>
                    <a:pt x="152189" y="149053"/>
                  </a:lnTo>
                  <a:cubicBezTo>
                    <a:pt x="141325" y="155092"/>
                    <a:pt x="128247" y="155626"/>
                    <a:pt x="116927"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5" name="Google Shape;2381;p37">
              <a:extLst>
                <a:ext uri="{FF2B5EF4-FFF2-40B4-BE49-F238E27FC236}">
                  <a16:creationId xmlns:a16="http://schemas.microsoft.com/office/drawing/2014/main" id="{8465FC0D-8A4E-4FB2-9F61-B1E394268C7D}"/>
                </a:ext>
              </a:extLst>
            </p:cNvPr>
            <p:cNvSpPr/>
            <p:nvPr/>
          </p:nvSpPr>
          <p:spPr>
            <a:xfrm>
              <a:off x="4254133" y="3852876"/>
              <a:ext cx="266854" cy="154172"/>
            </a:xfrm>
            <a:custGeom>
              <a:avLst/>
              <a:gdLst/>
              <a:ahLst/>
              <a:cxnLst/>
              <a:rect l="l" t="t" r="r" b="b"/>
              <a:pathLst>
                <a:path w="266854" h="154172" extrusionOk="0">
                  <a:moveTo>
                    <a:pt x="116959" y="150570"/>
                  </a:moveTo>
                  <a:lnTo>
                    <a:pt x="6324" y="86466"/>
                  </a:lnTo>
                  <a:cubicBezTo>
                    <a:pt x="-3181" y="81228"/>
                    <a:pt x="-1660" y="72179"/>
                    <a:pt x="8795" y="66083"/>
                  </a:cubicBezTo>
                  <a:lnTo>
                    <a:pt x="114772" y="5028"/>
                  </a:lnTo>
                  <a:cubicBezTo>
                    <a:pt x="125608" y="-1087"/>
                    <a:pt x="138715" y="-1659"/>
                    <a:pt x="150035" y="3504"/>
                  </a:cubicBezTo>
                  <a:lnTo>
                    <a:pt x="260764" y="67607"/>
                  </a:lnTo>
                  <a:cubicBezTo>
                    <a:pt x="269794" y="72846"/>
                    <a:pt x="268653" y="81894"/>
                    <a:pt x="258198" y="87990"/>
                  </a:cubicBezTo>
                  <a:lnTo>
                    <a:pt x="152601" y="149046"/>
                  </a:lnTo>
                  <a:cubicBezTo>
                    <a:pt x="141661" y="155294"/>
                    <a:pt x="128383" y="155865"/>
                    <a:pt x="116959" y="15057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6" name="Google Shape;2382;p37">
              <a:extLst>
                <a:ext uri="{FF2B5EF4-FFF2-40B4-BE49-F238E27FC236}">
                  <a16:creationId xmlns:a16="http://schemas.microsoft.com/office/drawing/2014/main" id="{1C50DB3F-6908-4AD1-989F-8048B23BD066}"/>
                </a:ext>
              </a:extLst>
            </p:cNvPr>
            <p:cNvSpPr/>
            <p:nvPr/>
          </p:nvSpPr>
          <p:spPr>
            <a:xfrm>
              <a:off x="4410814" y="3943451"/>
              <a:ext cx="266442" cy="153993"/>
            </a:xfrm>
            <a:custGeom>
              <a:avLst/>
              <a:gdLst/>
              <a:ahLst/>
              <a:cxnLst/>
              <a:rect l="l" t="t" r="r" b="b"/>
              <a:pathLst>
                <a:path w="266442" h="153993" extrusionOk="0">
                  <a:moveTo>
                    <a:pt x="116819" y="150482"/>
                  </a:moveTo>
                  <a:lnTo>
                    <a:pt x="6089" y="86474"/>
                  </a:lnTo>
                  <a:cubicBezTo>
                    <a:pt x="-2940" y="81235"/>
                    <a:pt x="-1799" y="72091"/>
                    <a:pt x="8656" y="66091"/>
                  </a:cubicBezTo>
                  <a:lnTo>
                    <a:pt x="114253" y="4940"/>
                  </a:lnTo>
                  <a:cubicBezTo>
                    <a:pt x="125117" y="-1099"/>
                    <a:pt x="138195" y="-1632"/>
                    <a:pt x="149516" y="3511"/>
                  </a:cubicBezTo>
                  <a:lnTo>
                    <a:pt x="260150" y="67519"/>
                  </a:lnTo>
                  <a:cubicBezTo>
                    <a:pt x="269655" y="72758"/>
                    <a:pt x="268039" y="81902"/>
                    <a:pt x="257679" y="87903"/>
                  </a:cubicBezTo>
                  <a:lnTo>
                    <a:pt x="151987" y="149053"/>
                  </a:lnTo>
                  <a:cubicBezTo>
                    <a:pt x="141151" y="155092"/>
                    <a:pt x="128101"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7" name="Google Shape;2383;p37">
              <a:extLst>
                <a:ext uri="{FF2B5EF4-FFF2-40B4-BE49-F238E27FC236}">
                  <a16:creationId xmlns:a16="http://schemas.microsoft.com/office/drawing/2014/main" id="{3D1C8270-AE62-4530-B389-3C8511838107}"/>
                </a:ext>
              </a:extLst>
            </p:cNvPr>
            <p:cNvSpPr/>
            <p:nvPr/>
          </p:nvSpPr>
          <p:spPr>
            <a:xfrm>
              <a:off x="4567356" y="4034034"/>
              <a:ext cx="266239" cy="153993"/>
            </a:xfrm>
            <a:custGeom>
              <a:avLst/>
              <a:gdLst/>
              <a:ahLst/>
              <a:cxnLst/>
              <a:rect l="l" t="t" r="r" b="b"/>
              <a:pathLst>
                <a:path w="266239" h="153993" extrusionOk="0">
                  <a:moveTo>
                    <a:pt x="116819" y="150482"/>
                  </a:moveTo>
                  <a:lnTo>
                    <a:pt x="6089" y="86474"/>
                  </a:lnTo>
                  <a:cubicBezTo>
                    <a:pt x="-2940" y="81235"/>
                    <a:pt x="-1799" y="72091"/>
                    <a:pt x="8656" y="66090"/>
                  </a:cubicBezTo>
                  <a:lnTo>
                    <a:pt x="114253" y="4940"/>
                  </a:lnTo>
                  <a:cubicBezTo>
                    <a:pt x="125117" y="-1099"/>
                    <a:pt x="138195" y="-1632"/>
                    <a:pt x="149515" y="3511"/>
                  </a:cubicBezTo>
                  <a:lnTo>
                    <a:pt x="260150" y="67519"/>
                  </a:lnTo>
                  <a:cubicBezTo>
                    <a:pt x="269180" y="72758"/>
                    <a:pt x="268039" y="81902"/>
                    <a:pt x="257584" y="87903"/>
                  </a:cubicBezTo>
                  <a:lnTo>
                    <a:pt x="151987" y="149053"/>
                  </a:lnTo>
                  <a:cubicBezTo>
                    <a:pt x="141151" y="155092"/>
                    <a:pt x="128101" y="155625"/>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8" name="Google Shape;2384;p37">
              <a:extLst>
                <a:ext uri="{FF2B5EF4-FFF2-40B4-BE49-F238E27FC236}">
                  <a16:creationId xmlns:a16="http://schemas.microsoft.com/office/drawing/2014/main" id="{279B8CB6-1925-430B-BCB1-B0E796262B66}"/>
                </a:ext>
              </a:extLst>
            </p:cNvPr>
            <p:cNvSpPr/>
            <p:nvPr/>
          </p:nvSpPr>
          <p:spPr>
            <a:xfrm>
              <a:off x="4723985" y="4124617"/>
              <a:ext cx="266248" cy="154017"/>
            </a:xfrm>
            <a:custGeom>
              <a:avLst/>
              <a:gdLst/>
              <a:ahLst/>
              <a:cxnLst/>
              <a:rect l="l" t="t" r="r" b="b"/>
              <a:pathLst>
                <a:path w="266248" h="154017" extrusionOk="0">
                  <a:moveTo>
                    <a:pt x="116638" y="150482"/>
                  </a:moveTo>
                  <a:lnTo>
                    <a:pt x="6098" y="86474"/>
                  </a:lnTo>
                  <a:cubicBezTo>
                    <a:pt x="-2931" y="81235"/>
                    <a:pt x="-1790" y="72091"/>
                    <a:pt x="8570" y="66091"/>
                  </a:cubicBezTo>
                  <a:lnTo>
                    <a:pt x="114262" y="4940"/>
                  </a:lnTo>
                  <a:cubicBezTo>
                    <a:pt x="125097" y="-1099"/>
                    <a:pt x="138147" y="-1632"/>
                    <a:pt x="149429" y="3511"/>
                  </a:cubicBezTo>
                  <a:lnTo>
                    <a:pt x="260159" y="67519"/>
                  </a:lnTo>
                  <a:cubicBezTo>
                    <a:pt x="269188" y="72758"/>
                    <a:pt x="268048" y="81902"/>
                    <a:pt x="257592" y="87903"/>
                  </a:cubicBezTo>
                  <a:lnTo>
                    <a:pt x="151996" y="149053"/>
                  </a:lnTo>
                  <a:cubicBezTo>
                    <a:pt x="141103" y="155130"/>
                    <a:pt x="127977" y="155654"/>
                    <a:pt x="116638"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59" name="Google Shape;2385;p37">
              <a:extLst>
                <a:ext uri="{FF2B5EF4-FFF2-40B4-BE49-F238E27FC236}">
                  <a16:creationId xmlns:a16="http://schemas.microsoft.com/office/drawing/2014/main" id="{23714535-6C93-43B7-9952-9575C5C58C6B}"/>
                </a:ext>
              </a:extLst>
            </p:cNvPr>
            <p:cNvSpPr/>
            <p:nvPr/>
          </p:nvSpPr>
          <p:spPr>
            <a:xfrm>
              <a:off x="4880346" y="4215112"/>
              <a:ext cx="266334" cy="154040"/>
            </a:xfrm>
            <a:custGeom>
              <a:avLst/>
              <a:gdLst/>
              <a:ahLst/>
              <a:cxnLst/>
              <a:rect l="l" t="t" r="r" b="b"/>
              <a:pathLst>
                <a:path w="266334" h="154040" extrusionOk="0">
                  <a:moveTo>
                    <a:pt x="116819" y="150570"/>
                  </a:moveTo>
                  <a:lnTo>
                    <a:pt x="6090" y="86466"/>
                  </a:lnTo>
                  <a:cubicBezTo>
                    <a:pt x="-2940" y="81228"/>
                    <a:pt x="-1799" y="72179"/>
                    <a:pt x="8656" y="66083"/>
                  </a:cubicBezTo>
                  <a:lnTo>
                    <a:pt x="114253" y="5028"/>
                  </a:lnTo>
                  <a:cubicBezTo>
                    <a:pt x="125088" y="-1087"/>
                    <a:pt x="138195" y="-1659"/>
                    <a:pt x="149515" y="3504"/>
                  </a:cubicBezTo>
                  <a:lnTo>
                    <a:pt x="260245" y="67607"/>
                  </a:lnTo>
                  <a:cubicBezTo>
                    <a:pt x="269275" y="72750"/>
                    <a:pt x="268134" y="81894"/>
                    <a:pt x="257679" y="87990"/>
                  </a:cubicBezTo>
                  <a:lnTo>
                    <a:pt x="152082" y="149046"/>
                  </a:lnTo>
                  <a:cubicBezTo>
                    <a:pt x="141227" y="155122"/>
                    <a:pt x="128149" y="155685"/>
                    <a:pt x="116819" y="15057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0" name="Google Shape;2386;p37">
              <a:extLst>
                <a:ext uri="{FF2B5EF4-FFF2-40B4-BE49-F238E27FC236}">
                  <a16:creationId xmlns:a16="http://schemas.microsoft.com/office/drawing/2014/main" id="{7DCC5A46-7E80-4C9B-B48E-DC60A0EB1B52}"/>
                </a:ext>
              </a:extLst>
            </p:cNvPr>
            <p:cNvSpPr/>
            <p:nvPr/>
          </p:nvSpPr>
          <p:spPr>
            <a:xfrm>
              <a:off x="5036888" y="4305687"/>
              <a:ext cx="266442" cy="153993"/>
            </a:xfrm>
            <a:custGeom>
              <a:avLst/>
              <a:gdLst/>
              <a:ahLst/>
              <a:cxnLst/>
              <a:rect l="l" t="t" r="r" b="b"/>
              <a:pathLst>
                <a:path w="266442" h="153993" extrusionOk="0">
                  <a:moveTo>
                    <a:pt x="116819" y="150482"/>
                  </a:moveTo>
                  <a:lnTo>
                    <a:pt x="6090" y="86474"/>
                  </a:lnTo>
                  <a:cubicBezTo>
                    <a:pt x="-2940" y="81235"/>
                    <a:pt x="-1799" y="72091"/>
                    <a:pt x="8656" y="66091"/>
                  </a:cubicBezTo>
                  <a:lnTo>
                    <a:pt x="114253" y="4940"/>
                  </a:lnTo>
                  <a:cubicBezTo>
                    <a:pt x="125117" y="-1099"/>
                    <a:pt x="138195" y="-1632"/>
                    <a:pt x="149515" y="3511"/>
                  </a:cubicBezTo>
                  <a:lnTo>
                    <a:pt x="260150" y="67519"/>
                  </a:lnTo>
                  <a:cubicBezTo>
                    <a:pt x="269655" y="72758"/>
                    <a:pt x="268039" y="81902"/>
                    <a:pt x="257679" y="87903"/>
                  </a:cubicBezTo>
                  <a:lnTo>
                    <a:pt x="151987" y="149053"/>
                  </a:lnTo>
                  <a:cubicBezTo>
                    <a:pt x="141151" y="155092"/>
                    <a:pt x="128101"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1" name="Google Shape;2387;p37">
              <a:extLst>
                <a:ext uri="{FF2B5EF4-FFF2-40B4-BE49-F238E27FC236}">
                  <a16:creationId xmlns:a16="http://schemas.microsoft.com/office/drawing/2014/main" id="{4AB89BDF-4088-49A7-993C-2153A9FEC2C3}"/>
                </a:ext>
              </a:extLst>
            </p:cNvPr>
            <p:cNvSpPr/>
            <p:nvPr/>
          </p:nvSpPr>
          <p:spPr>
            <a:xfrm>
              <a:off x="5193145" y="4396270"/>
              <a:ext cx="266239" cy="154284"/>
            </a:xfrm>
            <a:custGeom>
              <a:avLst/>
              <a:gdLst/>
              <a:ahLst/>
              <a:cxnLst/>
              <a:rect l="l" t="t" r="r" b="b"/>
              <a:pathLst>
                <a:path w="266239" h="154284" extrusionOk="0">
                  <a:moveTo>
                    <a:pt x="116724" y="150482"/>
                  </a:moveTo>
                  <a:lnTo>
                    <a:pt x="6089" y="86474"/>
                  </a:lnTo>
                  <a:cubicBezTo>
                    <a:pt x="-2940" y="81235"/>
                    <a:pt x="-1799" y="72091"/>
                    <a:pt x="8656" y="66090"/>
                  </a:cubicBezTo>
                  <a:lnTo>
                    <a:pt x="114253" y="4940"/>
                  </a:lnTo>
                  <a:cubicBezTo>
                    <a:pt x="125088" y="-1099"/>
                    <a:pt x="138138" y="-1632"/>
                    <a:pt x="149420" y="3511"/>
                  </a:cubicBezTo>
                  <a:lnTo>
                    <a:pt x="260150" y="67519"/>
                  </a:lnTo>
                  <a:cubicBezTo>
                    <a:pt x="269180" y="72758"/>
                    <a:pt x="268039" y="81902"/>
                    <a:pt x="257584" y="87903"/>
                  </a:cubicBezTo>
                  <a:lnTo>
                    <a:pt x="152272" y="149529"/>
                  </a:lnTo>
                  <a:cubicBezTo>
                    <a:pt x="141256" y="155511"/>
                    <a:pt x="128044" y="155873"/>
                    <a:pt x="116724"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2" name="Google Shape;2388;p37">
              <a:extLst>
                <a:ext uri="{FF2B5EF4-FFF2-40B4-BE49-F238E27FC236}">
                  <a16:creationId xmlns:a16="http://schemas.microsoft.com/office/drawing/2014/main" id="{E06C1EFC-2649-4BD7-A03F-BD2D9396DF04}"/>
                </a:ext>
              </a:extLst>
            </p:cNvPr>
            <p:cNvSpPr/>
            <p:nvPr/>
          </p:nvSpPr>
          <p:spPr>
            <a:xfrm>
              <a:off x="3196776" y="3241078"/>
              <a:ext cx="384874" cy="222382"/>
            </a:xfrm>
            <a:custGeom>
              <a:avLst/>
              <a:gdLst/>
              <a:ahLst/>
              <a:cxnLst/>
              <a:rect l="l" t="t" r="r" b="b"/>
              <a:pathLst>
                <a:path w="384874" h="222382" extrusionOk="0">
                  <a:moveTo>
                    <a:pt x="235252" y="218871"/>
                  </a:moveTo>
                  <a:lnTo>
                    <a:pt x="6284" y="86474"/>
                  </a:lnTo>
                  <a:cubicBezTo>
                    <a:pt x="-3221" y="81235"/>
                    <a:pt x="-1605" y="72091"/>
                    <a:pt x="8850" y="66090"/>
                  </a:cubicBezTo>
                  <a:lnTo>
                    <a:pt x="114447" y="4940"/>
                  </a:lnTo>
                  <a:cubicBezTo>
                    <a:pt x="125311" y="-1099"/>
                    <a:pt x="138389" y="-1632"/>
                    <a:pt x="149709" y="3511"/>
                  </a:cubicBezTo>
                  <a:lnTo>
                    <a:pt x="378582" y="135909"/>
                  </a:lnTo>
                  <a:cubicBezTo>
                    <a:pt x="388087" y="141147"/>
                    <a:pt x="386471" y="150291"/>
                    <a:pt x="376111" y="156292"/>
                  </a:cubicBezTo>
                  <a:lnTo>
                    <a:pt x="270419" y="217443"/>
                  </a:lnTo>
                  <a:cubicBezTo>
                    <a:pt x="259584" y="223482"/>
                    <a:pt x="246534" y="224015"/>
                    <a:pt x="235252" y="21887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3" name="Google Shape;2389;p37">
              <a:extLst>
                <a:ext uri="{FF2B5EF4-FFF2-40B4-BE49-F238E27FC236}">
                  <a16:creationId xmlns:a16="http://schemas.microsoft.com/office/drawing/2014/main" id="{17DBBDA2-9DA9-49C2-AEF8-5A7E77F36C27}"/>
                </a:ext>
              </a:extLst>
            </p:cNvPr>
            <p:cNvSpPr/>
            <p:nvPr/>
          </p:nvSpPr>
          <p:spPr>
            <a:xfrm>
              <a:off x="3242171" y="3443016"/>
              <a:ext cx="266280" cy="153882"/>
            </a:xfrm>
            <a:custGeom>
              <a:avLst/>
              <a:gdLst/>
              <a:ahLst/>
              <a:cxnLst/>
              <a:rect l="l" t="t" r="r" b="b"/>
              <a:pathLst>
                <a:path w="266280" h="153882" extrusionOk="0">
                  <a:moveTo>
                    <a:pt x="116765" y="150284"/>
                  </a:moveTo>
                  <a:lnTo>
                    <a:pt x="6131" y="86466"/>
                  </a:lnTo>
                  <a:cubicBezTo>
                    <a:pt x="-2899" y="81228"/>
                    <a:pt x="-1853" y="72179"/>
                    <a:pt x="8602" y="66083"/>
                  </a:cubicBezTo>
                  <a:lnTo>
                    <a:pt x="114199" y="5028"/>
                  </a:lnTo>
                  <a:cubicBezTo>
                    <a:pt x="125034" y="-1087"/>
                    <a:pt x="138141" y="-1659"/>
                    <a:pt x="149461" y="3504"/>
                  </a:cubicBezTo>
                  <a:lnTo>
                    <a:pt x="260191" y="67607"/>
                  </a:lnTo>
                  <a:cubicBezTo>
                    <a:pt x="269220" y="72750"/>
                    <a:pt x="268080" y="81894"/>
                    <a:pt x="257625" y="87990"/>
                  </a:cubicBezTo>
                  <a:lnTo>
                    <a:pt x="152028" y="149046"/>
                  </a:lnTo>
                  <a:cubicBezTo>
                    <a:pt x="141135" y="155027"/>
                    <a:pt x="128057" y="155484"/>
                    <a:pt x="116765" y="15028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4" name="Google Shape;2390;p37">
              <a:extLst>
                <a:ext uri="{FF2B5EF4-FFF2-40B4-BE49-F238E27FC236}">
                  <a16:creationId xmlns:a16="http://schemas.microsoft.com/office/drawing/2014/main" id="{1DF1C64C-B748-4646-8F32-32F185C78ECE}"/>
                </a:ext>
              </a:extLst>
            </p:cNvPr>
            <p:cNvSpPr/>
            <p:nvPr/>
          </p:nvSpPr>
          <p:spPr>
            <a:xfrm>
              <a:off x="3398660" y="3533591"/>
              <a:ext cx="266442" cy="153993"/>
            </a:xfrm>
            <a:custGeom>
              <a:avLst/>
              <a:gdLst/>
              <a:ahLst/>
              <a:cxnLst/>
              <a:rect l="l" t="t" r="r" b="b"/>
              <a:pathLst>
                <a:path w="266442" h="153993" extrusionOk="0">
                  <a:moveTo>
                    <a:pt x="116819" y="150482"/>
                  </a:moveTo>
                  <a:lnTo>
                    <a:pt x="6090" y="86474"/>
                  </a:lnTo>
                  <a:cubicBezTo>
                    <a:pt x="-2940" y="81235"/>
                    <a:pt x="-1799" y="72091"/>
                    <a:pt x="8656" y="66091"/>
                  </a:cubicBezTo>
                  <a:lnTo>
                    <a:pt x="114253" y="4940"/>
                  </a:lnTo>
                  <a:cubicBezTo>
                    <a:pt x="125117" y="-1099"/>
                    <a:pt x="138195" y="-1632"/>
                    <a:pt x="149515" y="3511"/>
                  </a:cubicBezTo>
                  <a:lnTo>
                    <a:pt x="260150" y="67519"/>
                  </a:lnTo>
                  <a:cubicBezTo>
                    <a:pt x="269655" y="72758"/>
                    <a:pt x="268039" y="81902"/>
                    <a:pt x="257679" y="87903"/>
                  </a:cubicBezTo>
                  <a:lnTo>
                    <a:pt x="151987" y="149053"/>
                  </a:lnTo>
                  <a:cubicBezTo>
                    <a:pt x="141151" y="155092"/>
                    <a:pt x="128101"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5" name="Google Shape;2391;p37">
              <a:extLst>
                <a:ext uri="{FF2B5EF4-FFF2-40B4-BE49-F238E27FC236}">
                  <a16:creationId xmlns:a16="http://schemas.microsoft.com/office/drawing/2014/main" id="{54F56F60-BEED-4B73-8EC2-09F024A23375}"/>
                </a:ext>
              </a:extLst>
            </p:cNvPr>
            <p:cNvSpPr/>
            <p:nvPr/>
          </p:nvSpPr>
          <p:spPr>
            <a:xfrm>
              <a:off x="3554723" y="3624118"/>
              <a:ext cx="266722" cy="153784"/>
            </a:xfrm>
            <a:custGeom>
              <a:avLst/>
              <a:gdLst/>
              <a:ahLst/>
              <a:cxnLst/>
              <a:rect l="l" t="t" r="r" b="b"/>
              <a:pathLst>
                <a:path w="266722" h="153784" extrusionOk="0">
                  <a:moveTo>
                    <a:pt x="117203" y="150156"/>
                  </a:moveTo>
                  <a:lnTo>
                    <a:pt x="6284" y="86434"/>
                  </a:lnTo>
                  <a:cubicBezTo>
                    <a:pt x="-3221" y="81195"/>
                    <a:pt x="-1605" y="72147"/>
                    <a:pt x="8850" y="66051"/>
                  </a:cubicBezTo>
                  <a:lnTo>
                    <a:pt x="114447" y="4995"/>
                  </a:lnTo>
                  <a:cubicBezTo>
                    <a:pt x="125301" y="-1081"/>
                    <a:pt x="138380" y="-1644"/>
                    <a:pt x="149709" y="3471"/>
                  </a:cubicBezTo>
                  <a:lnTo>
                    <a:pt x="260439" y="67575"/>
                  </a:lnTo>
                  <a:cubicBezTo>
                    <a:pt x="269944" y="72813"/>
                    <a:pt x="268328" y="81862"/>
                    <a:pt x="257873" y="87958"/>
                  </a:cubicBezTo>
                  <a:lnTo>
                    <a:pt x="152276" y="149013"/>
                  </a:lnTo>
                  <a:cubicBezTo>
                    <a:pt x="141431" y="154947"/>
                    <a:pt x="128409" y="155367"/>
                    <a:pt x="117203" y="15015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6" name="Google Shape;2392;p37">
              <a:extLst>
                <a:ext uri="{FF2B5EF4-FFF2-40B4-BE49-F238E27FC236}">
                  <a16:creationId xmlns:a16="http://schemas.microsoft.com/office/drawing/2014/main" id="{D4942361-57C0-42AB-8C78-6E0646C163A2}"/>
                </a:ext>
              </a:extLst>
            </p:cNvPr>
            <p:cNvSpPr/>
            <p:nvPr/>
          </p:nvSpPr>
          <p:spPr>
            <a:xfrm>
              <a:off x="3711455" y="3714661"/>
              <a:ext cx="266433" cy="153993"/>
            </a:xfrm>
            <a:custGeom>
              <a:avLst/>
              <a:gdLst/>
              <a:ahLst/>
              <a:cxnLst/>
              <a:rect l="l" t="t" r="r" b="b"/>
              <a:pathLst>
                <a:path w="266433" h="153993" extrusionOk="0">
                  <a:moveTo>
                    <a:pt x="116918" y="150482"/>
                  </a:moveTo>
                  <a:lnTo>
                    <a:pt x="6284" y="86474"/>
                  </a:lnTo>
                  <a:cubicBezTo>
                    <a:pt x="-3221" y="81235"/>
                    <a:pt x="-1605" y="72091"/>
                    <a:pt x="8850" y="66090"/>
                  </a:cubicBezTo>
                  <a:lnTo>
                    <a:pt x="114447" y="4940"/>
                  </a:lnTo>
                  <a:cubicBezTo>
                    <a:pt x="125282" y="-1099"/>
                    <a:pt x="138332" y="-1632"/>
                    <a:pt x="149614" y="3511"/>
                  </a:cubicBezTo>
                  <a:lnTo>
                    <a:pt x="260344" y="67519"/>
                  </a:lnTo>
                  <a:cubicBezTo>
                    <a:pt x="269373" y="72758"/>
                    <a:pt x="268233" y="81902"/>
                    <a:pt x="257778" y="87903"/>
                  </a:cubicBezTo>
                  <a:lnTo>
                    <a:pt x="152181" y="149053"/>
                  </a:lnTo>
                  <a:cubicBezTo>
                    <a:pt x="141317" y="155092"/>
                    <a:pt x="128238" y="155625"/>
                    <a:pt x="116918"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7" name="Google Shape;2393;p37">
              <a:extLst>
                <a:ext uri="{FF2B5EF4-FFF2-40B4-BE49-F238E27FC236}">
                  <a16:creationId xmlns:a16="http://schemas.microsoft.com/office/drawing/2014/main" id="{CC1B8505-5DA0-4FDB-A6A0-12AAB5062C72}"/>
                </a:ext>
              </a:extLst>
            </p:cNvPr>
            <p:cNvSpPr/>
            <p:nvPr/>
          </p:nvSpPr>
          <p:spPr>
            <a:xfrm>
              <a:off x="3868572" y="3805244"/>
              <a:ext cx="266280" cy="154106"/>
            </a:xfrm>
            <a:custGeom>
              <a:avLst/>
              <a:gdLst/>
              <a:ahLst/>
              <a:cxnLst/>
              <a:rect l="l" t="t" r="r" b="b"/>
              <a:pathLst>
                <a:path w="266280" h="154106" extrusionOk="0">
                  <a:moveTo>
                    <a:pt x="116344" y="150482"/>
                  </a:moveTo>
                  <a:lnTo>
                    <a:pt x="6090" y="86474"/>
                  </a:lnTo>
                  <a:cubicBezTo>
                    <a:pt x="-2940" y="81235"/>
                    <a:pt x="-1799" y="72091"/>
                    <a:pt x="8656" y="66091"/>
                  </a:cubicBezTo>
                  <a:lnTo>
                    <a:pt x="114253" y="4940"/>
                  </a:lnTo>
                  <a:cubicBezTo>
                    <a:pt x="125117" y="-1099"/>
                    <a:pt x="138195" y="-1632"/>
                    <a:pt x="149515" y="3511"/>
                  </a:cubicBezTo>
                  <a:lnTo>
                    <a:pt x="260150" y="67519"/>
                  </a:lnTo>
                  <a:cubicBezTo>
                    <a:pt x="269179" y="72758"/>
                    <a:pt x="268134" y="81902"/>
                    <a:pt x="257679" y="87903"/>
                  </a:cubicBezTo>
                  <a:lnTo>
                    <a:pt x="152082" y="148958"/>
                  </a:lnTo>
                  <a:cubicBezTo>
                    <a:pt x="141123" y="155235"/>
                    <a:pt x="127797" y="155807"/>
                    <a:pt x="116344"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8" name="Google Shape;2394;p37">
              <a:extLst>
                <a:ext uri="{FF2B5EF4-FFF2-40B4-BE49-F238E27FC236}">
                  <a16:creationId xmlns:a16="http://schemas.microsoft.com/office/drawing/2014/main" id="{BD4C1633-570D-4B3D-ACE0-CDDE3C385C2B}"/>
                </a:ext>
              </a:extLst>
            </p:cNvPr>
            <p:cNvSpPr/>
            <p:nvPr/>
          </p:nvSpPr>
          <p:spPr>
            <a:xfrm>
              <a:off x="4024630" y="3895731"/>
              <a:ext cx="266248" cy="153993"/>
            </a:xfrm>
            <a:custGeom>
              <a:avLst/>
              <a:gdLst/>
              <a:ahLst/>
              <a:cxnLst/>
              <a:rect l="l" t="t" r="r" b="b"/>
              <a:pathLst>
                <a:path w="266248" h="153993" extrusionOk="0">
                  <a:moveTo>
                    <a:pt x="116733" y="150482"/>
                  </a:moveTo>
                  <a:lnTo>
                    <a:pt x="6098" y="86474"/>
                  </a:lnTo>
                  <a:cubicBezTo>
                    <a:pt x="-2931" y="81235"/>
                    <a:pt x="-1790" y="72091"/>
                    <a:pt x="8570" y="66091"/>
                  </a:cubicBezTo>
                  <a:lnTo>
                    <a:pt x="114262" y="4940"/>
                  </a:lnTo>
                  <a:cubicBezTo>
                    <a:pt x="125097" y="-1099"/>
                    <a:pt x="138147" y="-1632"/>
                    <a:pt x="149429" y="3511"/>
                  </a:cubicBezTo>
                  <a:lnTo>
                    <a:pt x="260159" y="67519"/>
                  </a:lnTo>
                  <a:cubicBezTo>
                    <a:pt x="269188" y="72758"/>
                    <a:pt x="268048" y="81902"/>
                    <a:pt x="257593" y="87903"/>
                  </a:cubicBezTo>
                  <a:lnTo>
                    <a:pt x="151996" y="149053"/>
                  </a:lnTo>
                  <a:cubicBezTo>
                    <a:pt x="141132" y="155092"/>
                    <a:pt x="128053" y="155626"/>
                    <a:pt x="116733"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69" name="Google Shape;2395;p37">
              <a:extLst>
                <a:ext uri="{FF2B5EF4-FFF2-40B4-BE49-F238E27FC236}">
                  <a16:creationId xmlns:a16="http://schemas.microsoft.com/office/drawing/2014/main" id="{F17680BF-5ADF-4B9C-84F4-1FCCA8112151}"/>
                </a:ext>
              </a:extLst>
            </p:cNvPr>
            <p:cNvSpPr/>
            <p:nvPr/>
          </p:nvSpPr>
          <p:spPr>
            <a:xfrm>
              <a:off x="4181086" y="3986314"/>
              <a:ext cx="266248" cy="153993"/>
            </a:xfrm>
            <a:custGeom>
              <a:avLst/>
              <a:gdLst/>
              <a:ahLst/>
              <a:cxnLst/>
              <a:rect l="l" t="t" r="r" b="b"/>
              <a:pathLst>
                <a:path w="266248" h="153993" extrusionOk="0">
                  <a:moveTo>
                    <a:pt x="116819" y="150482"/>
                  </a:moveTo>
                  <a:lnTo>
                    <a:pt x="6090" y="86474"/>
                  </a:lnTo>
                  <a:cubicBezTo>
                    <a:pt x="-2940" y="81235"/>
                    <a:pt x="-1799" y="72091"/>
                    <a:pt x="8656" y="66091"/>
                  </a:cubicBezTo>
                  <a:lnTo>
                    <a:pt x="114253" y="4940"/>
                  </a:lnTo>
                  <a:cubicBezTo>
                    <a:pt x="125117" y="-1099"/>
                    <a:pt x="138195" y="-1632"/>
                    <a:pt x="149515" y="3511"/>
                  </a:cubicBezTo>
                  <a:lnTo>
                    <a:pt x="260150" y="67519"/>
                  </a:lnTo>
                  <a:cubicBezTo>
                    <a:pt x="269179" y="72758"/>
                    <a:pt x="268039" y="81902"/>
                    <a:pt x="257679" y="87903"/>
                  </a:cubicBezTo>
                  <a:lnTo>
                    <a:pt x="152082" y="149053"/>
                  </a:lnTo>
                  <a:cubicBezTo>
                    <a:pt x="141218" y="155092"/>
                    <a:pt x="128139"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0" name="Google Shape;2396;p37">
              <a:extLst>
                <a:ext uri="{FF2B5EF4-FFF2-40B4-BE49-F238E27FC236}">
                  <a16:creationId xmlns:a16="http://schemas.microsoft.com/office/drawing/2014/main" id="{F46F298E-F8F1-486D-9ECD-00BFC57601A7}"/>
                </a:ext>
              </a:extLst>
            </p:cNvPr>
            <p:cNvSpPr/>
            <p:nvPr/>
          </p:nvSpPr>
          <p:spPr>
            <a:xfrm>
              <a:off x="4337714" y="4076809"/>
              <a:ext cx="266248" cy="154040"/>
            </a:xfrm>
            <a:custGeom>
              <a:avLst/>
              <a:gdLst/>
              <a:ahLst/>
              <a:cxnLst/>
              <a:rect l="l" t="t" r="r" b="b"/>
              <a:pathLst>
                <a:path w="266248" h="154040" extrusionOk="0">
                  <a:moveTo>
                    <a:pt x="116733" y="150570"/>
                  </a:moveTo>
                  <a:lnTo>
                    <a:pt x="6098" y="86466"/>
                  </a:lnTo>
                  <a:cubicBezTo>
                    <a:pt x="-2931" y="81228"/>
                    <a:pt x="-1790" y="72179"/>
                    <a:pt x="8570" y="66083"/>
                  </a:cubicBezTo>
                  <a:lnTo>
                    <a:pt x="114262" y="5028"/>
                  </a:lnTo>
                  <a:cubicBezTo>
                    <a:pt x="125069" y="-1087"/>
                    <a:pt x="138138" y="-1659"/>
                    <a:pt x="149429" y="3504"/>
                  </a:cubicBezTo>
                  <a:lnTo>
                    <a:pt x="260159" y="67607"/>
                  </a:lnTo>
                  <a:cubicBezTo>
                    <a:pt x="269188" y="72750"/>
                    <a:pt x="268048" y="81894"/>
                    <a:pt x="257593" y="87990"/>
                  </a:cubicBezTo>
                  <a:lnTo>
                    <a:pt x="151995" y="149046"/>
                  </a:lnTo>
                  <a:cubicBezTo>
                    <a:pt x="141141" y="155122"/>
                    <a:pt x="128063" y="155684"/>
                    <a:pt x="116733" y="15057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1" name="Google Shape;2397;p37">
              <a:extLst>
                <a:ext uri="{FF2B5EF4-FFF2-40B4-BE49-F238E27FC236}">
                  <a16:creationId xmlns:a16="http://schemas.microsoft.com/office/drawing/2014/main" id="{1B8D7232-F759-4C38-A292-6FF2DF0DF339}"/>
                </a:ext>
              </a:extLst>
            </p:cNvPr>
            <p:cNvSpPr/>
            <p:nvPr/>
          </p:nvSpPr>
          <p:spPr>
            <a:xfrm>
              <a:off x="4494075" y="4167384"/>
              <a:ext cx="266248" cy="153993"/>
            </a:xfrm>
            <a:custGeom>
              <a:avLst/>
              <a:gdLst/>
              <a:ahLst/>
              <a:cxnLst/>
              <a:rect l="l" t="t" r="r" b="b"/>
              <a:pathLst>
                <a:path w="266248" h="153993" extrusionOk="0">
                  <a:moveTo>
                    <a:pt x="116819" y="150482"/>
                  </a:moveTo>
                  <a:lnTo>
                    <a:pt x="6090" y="86474"/>
                  </a:lnTo>
                  <a:cubicBezTo>
                    <a:pt x="-2940" y="81235"/>
                    <a:pt x="-1799" y="72091"/>
                    <a:pt x="8656" y="66090"/>
                  </a:cubicBezTo>
                  <a:lnTo>
                    <a:pt x="114253" y="4940"/>
                  </a:lnTo>
                  <a:cubicBezTo>
                    <a:pt x="125117" y="-1099"/>
                    <a:pt x="138196" y="-1632"/>
                    <a:pt x="149515" y="3511"/>
                  </a:cubicBezTo>
                  <a:lnTo>
                    <a:pt x="260150" y="67519"/>
                  </a:lnTo>
                  <a:cubicBezTo>
                    <a:pt x="269179" y="72758"/>
                    <a:pt x="268039" y="81902"/>
                    <a:pt x="257679" y="87903"/>
                  </a:cubicBezTo>
                  <a:lnTo>
                    <a:pt x="151987" y="149053"/>
                  </a:lnTo>
                  <a:cubicBezTo>
                    <a:pt x="141151" y="155092"/>
                    <a:pt x="128101" y="155625"/>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2" name="Google Shape;2398;p37">
              <a:extLst>
                <a:ext uri="{FF2B5EF4-FFF2-40B4-BE49-F238E27FC236}">
                  <a16:creationId xmlns:a16="http://schemas.microsoft.com/office/drawing/2014/main" id="{449EE3D7-54C1-4CD0-96FF-EC32F7E22ADF}"/>
                </a:ext>
              </a:extLst>
            </p:cNvPr>
            <p:cNvSpPr/>
            <p:nvPr/>
          </p:nvSpPr>
          <p:spPr>
            <a:xfrm>
              <a:off x="4650609" y="4257915"/>
              <a:ext cx="266153" cy="154012"/>
            </a:xfrm>
            <a:custGeom>
              <a:avLst/>
              <a:gdLst/>
              <a:ahLst/>
              <a:cxnLst/>
              <a:rect l="l" t="t" r="r" b="b"/>
              <a:pathLst>
                <a:path w="266153" h="154012" extrusionOk="0">
                  <a:moveTo>
                    <a:pt x="116733" y="150534"/>
                  </a:moveTo>
                  <a:lnTo>
                    <a:pt x="6098" y="86431"/>
                  </a:lnTo>
                  <a:cubicBezTo>
                    <a:pt x="-2931" y="81287"/>
                    <a:pt x="-1790" y="72144"/>
                    <a:pt x="8570" y="66047"/>
                  </a:cubicBezTo>
                  <a:lnTo>
                    <a:pt x="114262" y="4992"/>
                  </a:lnTo>
                  <a:cubicBezTo>
                    <a:pt x="125078" y="-1075"/>
                    <a:pt x="138128" y="-1647"/>
                    <a:pt x="149429" y="3468"/>
                  </a:cubicBezTo>
                  <a:lnTo>
                    <a:pt x="260064" y="67571"/>
                  </a:lnTo>
                  <a:cubicBezTo>
                    <a:pt x="269093" y="72810"/>
                    <a:pt x="267953" y="81859"/>
                    <a:pt x="257498" y="87955"/>
                  </a:cubicBezTo>
                  <a:lnTo>
                    <a:pt x="151900" y="149010"/>
                  </a:lnTo>
                  <a:cubicBezTo>
                    <a:pt x="141084" y="155097"/>
                    <a:pt x="128034" y="155659"/>
                    <a:pt x="116733" y="15053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3" name="Google Shape;2399;p37">
              <a:extLst>
                <a:ext uri="{FF2B5EF4-FFF2-40B4-BE49-F238E27FC236}">
                  <a16:creationId xmlns:a16="http://schemas.microsoft.com/office/drawing/2014/main" id="{17FB81F5-0CFB-4AF5-95F9-FB14D1463D2E}"/>
                </a:ext>
              </a:extLst>
            </p:cNvPr>
            <p:cNvSpPr/>
            <p:nvPr/>
          </p:nvSpPr>
          <p:spPr>
            <a:xfrm>
              <a:off x="4807065" y="4348454"/>
              <a:ext cx="266248" cy="153993"/>
            </a:xfrm>
            <a:custGeom>
              <a:avLst/>
              <a:gdLst/>
              <a:ahLst/>
              <a:cxnLst/>
              <a:rect l="l" t="t" r="r" b="b"/>
              <a:pathLst>
                <a:path w="266248" h="153993" extrusionOk="0">
                  <a:moveTo>
                    <a:pt x="116819" y="150482"/>
                  </a:moveTo>
                  <a:lnTo>
                    <a:pt x="6089" y="86474"/>
                  </a:lnTo>
                  <a:cubicBezTo>
                    <a:pt x="-2940" y="81235"/>
                    <a:pt x="-1799" y="72091"/>
                    <a:pt x="8656" y="66091"/>
                  </a:cubicBezTo>
                  <a:lnTo>
                    <a:pt x="114253" y="4940"/>
                  </a:lnTo>
                  <a:cubicBezTo>
                    <a:pt x="125117" y="-1099"/>
                    <a:pt x="138195" y="-1632"/>
                    <a:pt x="149515" y="3511"/>
                  </a:cubicBezTo>
                  <a:lnTo>
                    <a:pt x="260150" y="67519"/>
                  </a:lnTo>
                  <a:cubicBezTo>
                    <a:pt x="269180" y="72758"/>
                    <a:pt x="268039" y="81902"/>
                    <a:pt x="257679" y="87903"/>
                  </a:cubicBezTo>
                  <a:lnTo>
                    <a:pt x="151987" y="149053"/>
                  </a:lnTo>
                  <a:cubicBezTo>
                    <a:pt x="141151" y="155092"/>
                    <a:pt x="128101" y="155626"/>
                    <a:pt x="116819" y="15048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4" name="Google Shape;2400;p37">
              <a:extLst>
                <a:ext uri="{FF2B5EF4-FFF2-40B4-BE49-F238E27FC236}">
                  <a16:creationId xmlns:a16="http://schemas.microsoft.com/office/drawing/2014/main" id="{99898493-BE31-4459-A9D2-06B761F5B50F}"/>
                </a:ext>
              </a:extLst>
            </p:cNvPr>
            <p:cNvSpPr/>
            <p:nvPr/>
          </p:nvSpPr>
          <p:spPr>
            <a:xfrm>
              <a:off x="4963756" y="4439037"/>
              <a:ext cx="459701" cy="266038"/>
            </a:xfrm>
            <a:custGeom>
              <a:avLst/>
              <a:gdLst/>
              <a:ahLst/>
              <a:cxnLst/>
              <a:rect l="l" t="t" r="r" b="b"/>
              <a:pathLst>
                <a:path w="459701" h="266038" extrusionOk="0">
                  <a:moveTo>
                    <a:pt x="310281" y="262591"/>
                  </a:moveTo>
                  <a:lnTo>
                    <a:pt x="6131" y="86474"/>
                  </a:lnTo>
                  <a:cubicBezTo>
                    <a:pt x="-2899" y="81235"/>
                    <a:pt x="-1853" y="72091"/>
                    <a:pt x="8602" y="66091"/>
                  </a:cubicBezTo>
                  <a:lnTo>
                    <a:pt x="114199" y="4940"/>
                  </a:lnTo>
                  <a:cubicBezTo>
                    <a:pt x="125063" y="-1099"/>
                    <a:pt x="138141" y="-1632"/>
                    <a:pt x="149461" y="3511"/>
                  </a:cubicBezTo>
                  <a:lnTo>
                    <a:pt x="453611" y="179629"/>
                  </a:lnTo>
                  <a:cubicBezTo>
                    <a:pt x="462641" y="184772"/>
                    <a:pt x="461500" y="193916"/>
                    <a:pt x="451045" y="200012"/>
                  </a:cubicBezTo>
                  <a:lnTo>
                    <a:pt x="345448" y="261067"/>
                  </a:lnTo>
                  <a:cubicBezTo>
                    <a:pt x="334622" y="267106"/>
                    <a:pt x="321582" y="267678"/>
                    <a:pt x="310281" y="26259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5" name="Google Shape;2401;p37">
              <a:extLst>
                <a:ext uri="{FF2B5EF4-FFF2-40B4-BE49-F238E27FC236}">
                  <a16:creationId xmlns:a16="http://schemas.microsoft.com/office/drawing/2014/main" id="{F5520185-3A2B-426E-9927-9D2B3DEDBBDA}"/>
                </a:ext>
              </a:extLst>
            </p:cNvPr>
            <p:cNvSpPr/>
            <p:nvPr/>
          </p:nvSpPr>
          <p:spPr>
            <a:xfrm>
              <a:off x="3045263" y="3329192"/>
              <a:ext cx="306655" cy="177371"/>
            </a:xfrm>
            <a:custGeom>
              <a:avLst/>
              <a:gdLst/>
              <a:ahLst/>
              <a:cxnLst/>
              <a:rect l="l" t="t" r="r" b="b"/>
              <a:pathLst>
                <a:path w="306655" h="177371" extrusionOk="0">
                  <a:moveTo>
                    <a:pt x="157227" y="173811"/>
                  </a:moveTo>
                  <a:lnTo>
                    <a:pt x="6292" y="86466"/>
                  </a:lnTo>
                  <a:cubicBezTo>
                    <a:pt x="-3212" y="81228"/>
                    <a:pt x="-1597" y="72084"/>
                    <a:pt x="8763" y="66083"/>
                  </a:cubicBezTo>
                  <a:lnTo>
                    <a:pt x="114456" y="5028"/>
                  </a:lnTo>
                  <a:cubicBezTo>
                    <a:pt x="125262" y="-1088"/>
                    <a:pt x="138331" y="-1659"/>
                    <a:pt x="149623" y="3504"/>
                  </a:cubicBezTo>
                  <a:lnTo>
                    <a:pt x="300557" y="90848"/>
                  </a:lnTo>
                  <a:cubicBezTo>
                    <a:pt x="309587" y="96087"/>
                    <a:pt x="308446" y="105231"/>
                    <a:pt x="298086" y="111232"/>
                  </a:cubicBezTo>
                  <a:lnTo>
                    <a:pt x="192584" y="172382"/>
                  </a:lnTo>
                  <a:cubicBezTo>
                    <a:pt x="181701" y="178487"/>
                    <a:pt x="168566" y="179021"/>
                    <a:pt x="157227" y="17381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6" name="Google Shape;2402;p37">
              <a:extLst>
                <a:ext uri="{FF2B5EF4-FFF2-40B4-BE49-F238E27FC236}">
                  <a16:creationId xmlns:a16="http://schemas.microsoft.com/office/drawing/2014/main" id="{CA7F035E-65D4-4853-933B-9EEC993E82BA}"/>
                </a:ext>
              </a:extLst>
            </p:cNvPr>
            <p:cNvSpPr/>
            <p:nvPr/>
          </p:nvSpPr>
          <p:spPr>
            <a:xfrm>
              <a:off x="3658039" y="3005282"/>
              <a:ext cx="2325529" cy="1345328"/>
            </a:xfrm>
            <a:custGeom>
              <a:avLst/>
              <a:gdLst/>
              <a:ahLst/>
              <a:cxnLst/>
              <a:rect l="l" t="t" r="r" b="b"/>
              <a:pathLst>
                <a:path w="2325529" h="1345328" extrusionOk="0">
                  <a:moveTo>
                    <a:pt x="2228861" y="1341731"/>
                  </a:moveTo>
                  <a:lnTo>
                    <a:pt x="6284" y="55856"/>
                  </a:lnTo>
                  <a:cubicBezTo>
                    <a:pt x="-3221" y="50712"/>
                    <a:pt x="-1605" y="41568"/>
                    <a:pt x="8850" y="35472"/>
                  </a:cubicBezTo>
                  <a:lnTo>
                    <a:pt x="61696" y="4992"/>
                  </a:lnTo>
                  <a:cubicBezTo>
                    <a:pt x="72512" y="-1075"/>
                    <a:pt x="85562" y="-1647"/>
                    <a:pt x="96863" y="3468"/>
                  </a:cubicBezTo>
                  <a:lnTo>
                    <a:pt x="2319440" y="1289343"/>
                  </a:lnTo>
                  <a:cubicBezTo>
                    <a:pt x="2328470" y="1294582"/>
                    <a:pt x="2327329" y="1303631"/>
                    <a:pt x="2316874" y="1309727"/>
                  </a:cubicBezTo>
                  <a:lnTo>
                    <a:pt x="2264123" y="1340492"/>
                  </a:lnTo>
                  <a:cubicBezTo>
                    <a:pt x="2253231" y="1346474"/>
                    <a:pt x="2240152" y="1346931"/>
                    <a:pt x="2228861" y="134173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7" name="Google Shape;2403;p37">
              <a:extLst>
                <a:ext uri="{FF2B5EF4-FFF2-40B4-BE49-F238E27FC236}">
                  <a16:creationId xmlns:a16="http://schemas.microsoft.com/office/drawing/2014/main" id="{C41D7DBB-CA26-434D-A471-07E5967C55EB}"/>
                </a:ext>
              </a:extLst>
            </p:cNvPr>
            <p:cNvSpPr/>
            <p:nvPr/>
          </p:nvSpPr>
          <p:spPr>
            <a:xfrm>
              <a:off x="2758377" y="3858961"/>
              <a:ext cx="1752611" cy="1013632"/>
            </a:xfrm>
            <a:custGeom>
              <a:avLst/>
              <a:gdLst/>
              <a:ahLst/>
              <a:cxnLst/>
              <a:rect l="l" t="t" r="r" b="b"/>
              <a:pathLst>
                <a:path w="1752611" h="1013632" extrusionOk="0">
                  <a:moveTo>
                    <a:pt x="1751672" y="634261"/>
                  </a:moveTo>
                  <a:cubicBezTo>
                    <a:pt x="1748498" y="641186"/>
                    <a:pt x="1743071" y="646834"/>
                    <a:pt x="1736275" y="650263"/>
                  </a:cubicBezTo>
                  <a:lnTo>
                    <a:pt x="1124743" y="1004117"/>
                  </a:lnTo>
                  <a:cubicBezTo>
                    <a:pt x="1103871" y="1015747"/>
                    <a:pt x="1078721" y="1016775"/>
                    <a:pt x="1056974" y="1006879"/>
                  </a:cubicBezTo>
                  <a:lnTo>
                    <a:pt x="11458" y="402136"/>
                  </a:lnTo>
                  <a:cubicBezTo>
                    <a:pt x="6990" y="399812"/>
                    <a:pt x="3390" y="396107"/>
                    <a:pt x="1193" y="391564"/>
                  </a:cubicBezTo>
                  <a:cubicBezTo>
                    <a:pt x="-2609" y="382039"/>
                    <a:pt x="2714" y="371466"/>
                    <a:pt x="16591" y="363465"/>
                  </a:cubicBezTo>
                  <a:lnTo>
                    <a:pt x="628218" y="9516"/>
                  </a:lnTo>
                  <a:cubicBezTo>
                    <a:pt x="649090" y="-2114"/>
                    <a:pt x="674240" y="-3143"/>
                    <a:pt x="695986" y="6754"/>
                  </a:cubicBezTo>
                  <a:lnTo>
                    <a:pt x="1741502" y="611496"/>
                  </a:lnTo>
                  <a:cubicBezTo>
                    <a:pt x="1750266" y="615306"/>
                    <a:pt x="1754676" y="625174"/>
                    <a:pt x="1751672" y="63426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8" name="Google Shape;2404;p37">
              <a:extLst>
                <a:ext uri="{FF2B5EF4-FFF2-40B4-BE49-F238E27FC236}">
                  <a16:creationId xmlns:a16="http://schemas.microsoft.com/office/drawing/2014/main" id="{031FA854-28C5-4C41-8C0E-54CA69F4D7BB}"/>
                </a:ext>
              </a:extLst>
            </p:cNvPr>
            <p:cNvSpPr/>
            <p:nvPr/>
          </p:nvSpPr>
          <p:spPr>
            <a:xfrm>
              <a:off x="2759571" y="3871207"/>
              <a:ext cx="1750478" cy="1001386"/>
            </a:xfrm>
            <a:custGeom>
              <a:avLst/>
              <a:gdLst/>
              <a:ahLst/>
              <a:cxnLst/>
              <a:rect l="l" t="t" r="r" b="b"/>
              <a:pathLst>
                <a:path w="1750478" h="1001386" extrusionOk="0">
                  <a:moveTo>
                    <a:pt x="1750479" y="622015"/>
                  </a:moveTo>
                  <a:cubicBezTo>
                    <a:pt x="1747304" y="628939"/>
                    <a:pt x="1741877" y="634588"/>
                    <a:pt x="1735081" y="638017"/>
                  </a:cubicBezTo>
                  <a:lnTo>
                    <a:pt x="1123550" y="991870"/>
                  </a:lnTo>
                  <a:cubicBezTo>
                    <a:pt x="1102677" y="1003501"/>
                    <a:pt x="1077528" y="1004529"/>
                    <a:pt x="1055781" y="994633"/>
                  </a:cubicBezTo>
                  <a:lnTo>
                    <a:pt x="10265" y="389890"/>
                  </a:lnTo>
                  <a:cubicBezTo>
                    <a:pt x="5797" y="387566"/>
                    <a:pt x="2197" y="383861"/>
                    <a:pt x="0" y="379318"/>
                  </a:cubicBezTo>
                  <a:cubicBezTo>
                    <a:pt x="3240" y="372460"/>
                    <a:pt x="8654" y="366869"/>
                    <a:pt x="15398" y="363411"/>
                  </a:cubicBezTo>
                  <a:lnTo>
                    <a:pt x="627024" y="9557"/>
                  </a:lnTo>
                  <a:cubicBezTo>
                    <a:pt x="647887" y="-2092"/>
                    <a:pt x="673027" y="-3149"/>
                    <a:pt x="694793" y="6700"/>
                  </a:cubicBezTo>
                  <a:lnTo>
                    <a:pt x="1740309" y="611537"/>
                  </a:lnTo>
                  <a:cubicBezTo>
                    <a:pt x="1744748" y="613823"/>
                    <a:pt x="1748321" y="617509"/>
                    <a:pt x="1750479" y="622015"/>
                  </a:cubicBezTo>
                  <a:close/>
                </a:path>
              </a:pathLst>
            </a:custGeom>
            <a:solidFill>
              <a:srgbClr val="C3C6D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79" name="Google Shape;2405;p37">
              <a:extLst>
                <a:ext uri="{FF2B5EF4-FFF2-40B4-BE49-F238E27FC236}">
                  <a16:creationId xmlns:a16="http://schemas.microsoft.com/office/drawing/2014/main" id="{4AC097AE-A8F4-4AA9-B7DF-D9AD7002E387}"/>
                </a:ext>
              </a:extLst>
            </p:cNvPr>
            <p:cNvSpPr/>
            <p:nvPr/>
          </p:nvSpPr>
          <p:spPr>
            <a:xfrm>
              <a:off x="3817633" y="2891711"/>
              <a:ext cx="2255273" cy="1359741"/>
            </a:xfrm>
            <a:custGeom>
              <a:avLst/>
              <a:gdLst/>
              <a:ahLst/>
              <a:cxnLst/>
              <a:rect l="l" t="t" r="r" b="b"/>
              <a:pathLst>
                <a:path w="2255273" h="1359741" extrusionOk="0">
                  <a:moveTo>
                    <a:pt x="2238450" y="1357766"/>
                  </a:moveTo>
                  <a:lnTo>
                    <a:pt x="15873" y="71891"/>
                  </a:lnTo>
                  <a:cubicBezTo>
                    <a:pt x="5950" y="64538"/>
                    <a:pt x="67" y="52927"/>
                    <a:pt x="0" y="40554"/>
                  </a:cubicBezTo>
                  <a:lnTo>
                    <a:pt x="0" y="14360"/>
                  </a:lnTo>
                  <a:cubicBezTo>
                    <a:pt x="0" y="2263"/>
                    <a:pt x="7319" y="-3261"/>
                    <a:pt x="16348" y="1978"/>
                  </a:cubicBezTo>
                  <a:lnTo>
                    <a:pt x="2238925" y="1287852"/>
                  </a:lnTo>
                  <a:cubicBezTo>
                    <a:pt x="2249028" y="1295063"/>
                    <a:pt x="2255092" y="1306664"/>
                    <a:pt x="2255273" y="1319094"/>
                  </a:cubicBezTo>
                  <a:lnTo>
                    <a:pt x="2255273" y="1345288"/>
                  </a:lnTo>
                  <a:cubicBezTo>
                    <a:pt x="2254798" y="1357480"/>
                    <a:pt x="2247479" y="1363005"/>
                    <a:pt x="2238450" y="135776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0" name="Google Shape;2406;p37">
              <a:extLst>
                <a:ext uri="{FF2B5EF4-FFF2-40B4-BE49-F238E27FC236}">
                  <a16:creationId xmlns:a16="http://schemas.microsoft.com/office/drawing/2014/main" id="{BB5D9ACF-1411-4C0B-A967-E8C6527BEF3C}"/>
                </a:ext>
              </a:extLst>
            </p:cNvPr>
            <p:cNvSpPr/>
            <p:nvPr/>
          </p:nvSpPr>
          <p:spPr>
            <a:xfrm>
              <a:off x="3899944" y="2334804"/>
              <a:ext cx="319167" cy="507819"/>
            </a:xfrm>
            <a:custGeom>
              <a:avLst/>
              <a:gdLst/>
              <a:ahLst/>
              <a:cxnLst/>
              <a:rect l="l" t="t" r="r" b="b"/>
              <a:pathLst>
                <a:path w="319167" h="507819" extrusionOk="0">
                  <a:moveTo>
                    <a:pt x="269363" y="501829"/>
                  </a:moveTo>
                  <a:lnTo>
                    <a:pt x="49804" y="375052"/>
                  </a:lnTo>
                  <a:cubicBezTo>
                    <a:pt x="22336" y="359145"/>
                    <a:pt x="0" y="316378"/>
                    <a:pt x="0" y="279802"/>
                  </a:cubicBezTo>
                  <a:lnTo>
                    <a:pt x="0" y="43867"/>
                  </a:lnTo>
                  <a:cubicBezTo>
                    <a:pt x="0" y="7101"/>
                    <a:pt x="22336" y="-9758"/>
                    <a:pt x="49804" y="5767"/>
                  </a:cubicBezTo>
                  <a:lnTo>
                    <a:pt x="269363" y="132926"/>
                  </a:lnTo>
                  <a:cubicBezTo>
                    <a:pt x="296926" y="148833"/>
                    <a:pt x="319168" y="191600"/>
                    <a:pt x="319168" y="228176"/>
                  </a:cubicBezTo>
                  <a:lnTo>
                    <a:pt x="319168" y="464110"/>
                  </a:lnTo>
                  <a:cubicBezTo>
                    <a:pt x="318787" y="500877"/>
                    <a:pt x="296546" y="517736"/>
                    <a:pt x="269363" y="50182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1" name="Google Shape;2407;p37">
              <a:extLst>
                <a:ext uri="{FF2B5EF4-FFF2-40B4-BE49-F238E27FC236}">
                  <a16:creationId xmlns:a16="http://schemas.microsoft.com/office/drawing/2014/main" id="{2DCEF921-6CDA-4D36-BD16-90E7AD1200D8}"/>
                </a:ext>
              </a:extLst>
            </p:cNvPr>
            <p:cNvSpPr/>
            <p:nvPr/>
          </p:nvSpPr>
          <p:spPr>
            <a:xfrm>
              <a:off x="3899468" y="1737396"/>
              <a:ext cx="318787" cy="562544"/>
            </a:xfrm>
            <a:custGeom>
              <a:avLst/>
              <a:gdLst/>
              <a:ahLst/>
              <a:cxnLst/>
              <a:rect l="l" t="t" r="r" b="b"/>
              <a:pathLst>
                <a:path w="318787" h="562544" extrusionOk="0">
                  <a:moveTo>
                    <a:pt x="268983" y="558884"/>
                  </a:moveTo>
                  <a:lnTo>
                    <a:pt x="49805" y="432106"/>
                  </a:lnTo>
                  <a:cubicBezTo>
                    <a:pt x="22336" y="416200"/>
                    <a:pt x="0" y="351144"/>
                    <a:pt x="0" y="319330"/>
                  </a:cubicBezTo>
                  <a:lnTo>
                    <a:pt x="0" y="43867"/>
                  </a:lnTo>
                  <a:cubicBezTo>
                    <a:pt x="0" y="7101"/>
                    <a:pt x="22336" y="-9758"/>
                    <a:pt x="49805" y="5767"/>
                  </a:cubicBezTo>
                  <a:lnTo>
                    <a:pt x="268983" y="132545"/>
                  </a:lnTo>
                  <a:cubicBezTo>
                    <a:pt x="296546" y="148452"/>
                    <a:pt x="318787" y="191219"/>
                    <a:pt x="318787" y="227795"/>
                  </a:cubicBezTo>
                  <a:lnTo>
                    <a:pt x="318787" y="503258"/>
                  </a:lnTo>
                  <a:cubicBezTo>
                    <a:pt x="318787" y="535643"/>
                    <a:pt x="296546" y="574791"/>
                    <a:pt x="268983" y="55888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2" name="Google Shape;2408;p37">
              <a:extLst>
                <a:ext uri="{FF2B5EF4-FFF2-40B4-BE49-F238E27FC236}">
                  <a16:creationId xmlns:a16="http://schemas.microsoft.com/office/drawing/2014/main" id="{6BF27C3B-7C67-4232-A1BD-3BC55C63291C}"/>
                </a:ext>
              </a:extLst>
            </p:cNvPr>
            <p:cNvSpPr/>
            <p:nvPr/>
          </p:nvSpPr>
          <p:spPr>
            <a:xfrm>
              <a:off x="3979213" y="1913870"/>
              <a:ext cx="161864" cy="209418"/>
            </a:xfrm>
            <a:custGeom>
              <a:avLst/>
              <a:gdLst/>
              <a:ahLst/>
              <a:cxnLst/>
              <a:rect l="l" t="t" r="r" b="b"/>
              <a:pathLst>
                <a:path w="161864" h="209418" extrusionOk="0">
                  <a:moveTo>
                    <a:pt x="80885" y="198388"/>
                  </a:moveTo>
                  <a:cubicBezTo>
                    <a:pt x="36308" y="172575"/>
                    <a:pt x="0" y="109519"/>
                    <a:pt x="0" y="57894"/>
                  </a:cubicBezTo>
                  <a:cubicBezTo>
                    <a:pt x="0" y="6268"/>
                    <a:pt x="36308" y="-14782"/>
                    <a:pt x="80885" y="11031"/>
                  </a:cubicBezTo>
                  <a:cubicBezTo>
                    <a:pt x="125462" y="36844"/>
                    <a:pt x="161865" y="99899"/>
                    <a:pt x="161865" y="151525"/>
                  </a:cubicBezTo>
                  <a:cubicBezTo>
                    <a:pt x="161865" y="203150"/>
                    <a:pt x="125557" y="224200"/>
                    <a:pt x="80885" y="198388"/>
                  </a:cubicBezTo>
                  <a:close/>
                  <a:moveTo>
                    <a:pt x="80885" y="35034"/>
                  </a:moveTo>
                  <a:cubicBezTo>
                    <a:pt x="47714" y="15984"/>
                    <a:pt x="20720" y="31510"/>
                    <a:pt x="20720" y="69895"/>
                  </a:cubicBezTo>
                  <a:cubicBezTo>
                    <a:pt x="22916" y="112443"/>
                    <a:pt x="45280" y="151382"/>
                    <a:pt x="80885" y="174670"/>
                  </a:cubicBezTo>
                  <a:cubicBezTo>
                    <a:pt x="114151" y="193720"/>
                    <a:pt x="141145" y="178290"/>
                    <a:pt x="141145" y="139904"/>
                  </a:cubicBezTo>
                  <a:cubicBezTo>
                    <a:pt x="138949" y="97299"/>
                    <a:pt x="116556" y="58322"/>
                    <a:pt x="80885" y="350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3" name="Google Shape;2409;p37">
              <a:extLst>
                <a:ext uri="{FF2B5EF4-FFF2-40B4-BE49-F238E27FC236}">
                  <a16:creationId xmlns:a16="http://schemas.microsoft.com/office/drawing/2014/main" id="{99D3918A-5CC1-4263-875B-AFACD60A3B9E}"/>
                </a:ext>
              </a:extLst>
            </p:cNvPr>
            <p:cNvSpPr/>
            <p:nvPr/>
          </p:nvSpPr>
          <p:spPr>
            <a:xfrm>
              <a:off x="4045651" y="1966906"/>
              <a:ext cx="50374" cy="107156"/>
            </a:xfrm>
            <a:custGeom>
              <a:avLst/>
              <a:gdLst/>
              <a:ahLst/>
              <a:cxnLst/>
              <a:rect l="l" t="t" r="r" b="b"/>
              <a:pathLst>
                <a:path w="50374" h="107156" extrusionOk="0">
                  <a:moveTo>
                    <a:pt x="36688" y="107156"/>
                  </a:moveTo>
                  <a:lnTo>
                    <a:pt x="0" y="48673"/>
                  </a:lnTo>
                  <a:lnTo>
                    <a:pt x="0" y="0"/>
                  </a:lnTo>
                  <a:lnTo>
                    <a:pt x="20720" y="12001"/>
                  </a:lnTo>
                  <a:lnTo>
                    <a:pt x="20720" y="49816"/>
                  </a:lnTo>
                  <a:lnTo>
                    <a:pt x="50375" y="96964"/>
                  </a:lnTo>
                  <a:lnTo>
                    <a:pt x="36688" y="10715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4" name="Google Shape;2410;p37">
              <a:extLst>
                <a:ext uri="{FF2B5EF4-FFF2-40B4-BE49-F238E27FC236}">
                  <a16:creationId xmlns:a16="http://schemas.microsoft.com/office/drawing/2014/main" id="{FC437380-7594-4A11-9103-763361CB4AE4}"/>
                </a:ext>
              </a:extLst>
            </p:cNvPr>
            <p:cNvSpPr/>
            <p:nvPr/>
          </p:nvSpPr>
          <p:spPr>
            <a:xfrm>
              <a:off x="3899183" y="1178204"/>
              <a:ext cx="318787" cy="538687"/>
            </a:xfrm>
            <a:custGeom>
              <a:avLst/>
              <a:gdLst/>
              <a:ahLst/>
              <a:cxnLst/>
              <a:rect l="l" t="t" r="r" b="b"/>
              <a:pathLst>
                <a:path w="318787" h="538687" extrusionOk="0">
                  <a:moveTo>
                    <a:pt x="268983" y="535432"/>
                  </a:moveTo>
                  <a:lnTo>
                    <a:pt x="49805" y="408655"/>
                  </a:lnTo>
                  <a:cubicBezTo>
                    <a:pt x="22336" y="392653"/>
                    <a:pt x="0" y="321025"/>
                    <a:pt x="0" y="289116"/>
                  </a:cubicBezTo>
                  <a:lnTo>
                    <a:pt x="0" y="35560"/>
                  </a:lnTo>
                  <a:cubicBezTo>
                    <a:pt x="0" y="3747"/>
                    <a:pt x="22336" y="-9207"/>
                    <a:pt x="49805" y="6985"/>
                  </a:cubicBezTo>
                  <a:lnTo>
                    <a:pt x="268983" y="133858"/>
                  </a:lnTo>
                  <a:cubicBezTo>
                    <a:pt x="298400" y="153033"/>
                    <a:pt x="316905" y="185135"/>
                    <a:pt x="318787" y="220250"/>
                  </a:cubicBezTo>
                  <a:lnTo>
                    <a:pt x="318787" y="473901"/>
                  </a:lnTo>
                  <a:cubicBezTo>
                    <a:pt x="318787" y="505429"/>
                    <a:pt x="296546" y="551339"/>
                    <a:pt x="268983" y="53543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5" name="Google Shape;2411;p37">
              <a:extLst>
                <a:ext uri="{FF2B5EF4-FFF2-40B4-BE49-F238E27FC236}">
                  <a16:creationId xmlns:a16="http://schemas.microsoft.com/office/drawing/2014/main" id="{8B2B0792-75D7-4E50-B46D-D402FC8130EA}"/>
                </a:ext>
              </a:extLst>
            </p:cNvPr>
            <p:cNvSpPr/>
            <p:nvPr/>
          </p:nvSpPr>
          <p:spPr>
            <a:xfrm>
              <a:off x="3979213" y="1338206"/>
              <a:ext cx="159393" cy="203465"/>
            </a:xfrm>
            <a:custGeom>
              <a:avLst/>
              <a:gdLst/>
              <a:ahLst/>
              <a:cxnLst/>
              <a:rect l="l" t="t" r="r" b="b"/>
              <a:pathLst>
                <a:path w="159393" h="203465" extrusionOk="0">
                  <a:moveTo>
                    <a:pt x="79364" y="71487"/>
                  </a:moveTo>
                  <a:cubicBezTo>
                    <a:pt x="66153" y="63867"/>
                    <a:pt x="55507" y="70059"/>
                    <a:pt x="55507" y="85394"/>
                  </a:cubicBezTo>
                  <a:cubicBezTo>
                    <a:pt x="56401" y="102231"/>
                    <a:pt x="65259" y="117629"/>
                    <a:pt x="79364" y="126828"/>
                  </a:cubicBezTo>
                  <a:cubicBezTo>
                    <a:pt x="92576" y="134448"/>
                    <a:pt x="103316" y="128256"/>
                    <a:pt x="103316" y="113016"/>
                  </a:cubicBezTo>
                  <a:cubicBezTo>
                    <a:pt x="102356" y="96150"/>
                    <a:pt x="93469" y="80738"/>
                    <a:pt x="79364" y="71487"/>
                  </a:cubicBezTo>
                  <a:close/>
                  <a:moveTo>
                    <a:pt x="143141" y="81012"/>
                  </a:moveTo>
                  <a:lnTo>
                    <a:pt x="124131" y="69963"/>
                  </a:lnTo>
                  <a:cubicBezTo>
                    <a:pt x="121052" y="67857"/>
                    <a:pt x="118828" y="64715"/>
                    <a:pt x="117858" y="61105"/>
                  </a:cubicBezTo>
                  <a:lnTo>
                    <a:pt x="112916" y="41007"/>
                  </a:lnTo>
                  <a:cubicBezTo>
                    <a:pt x="111880" y="37405"/>
                    <a:pt x="109627" y="34274"/>
                    <a:pt x="106548" y="32149"/>
                  </a:cubicBezTo>
                  <a:lnTo>
                    <a:pt x="52371" y="812"/>
                  </a:lnTo>
                  <a:cubicBezTo>
                    <a:pt x="49709" y="-712"/>
                    <a:pt x="46953" y="-45"/>
                    <a:pt x="46098" y="2431"/>
                  </a:cubicBezTo>
                  <a:lnTo>
                    <a:pt x="41155" y="16719"/>
                  </a:lnTo>
                  <a:cubicBezTo>
                    <a:pt x="40271" y="18799"/>
                    <a:pt x="37867" y="19765"/>
                    <a:pt x="35795" y="18876"/>
                  </a:cubicBezTo>
                  <a:cubicBezTo>
                    <a:pt x="35462" y="18737"/>
                    <a:pt x="35158" y="18556"/>
                    <a:pt x="34882" y="18338"/>
                  </a:cubicBezTo>
                  <a:lnTo>
                    <a:pt x="15873" y="7289"/>
                  </a:lnTo>
                  <a:cubicBezTo>
                    <a:pt x="7129" y="2145"/>
                    <a:pt x="0" y="6336"/>
                    <a:pt x="0" y="16814"/>
                  </a:cubicBezTo>
                  <a:lnTo>
                    <a:pt x="0" y="99872"/>
                  </a:lnTo>
                  <a:cubicBezTo>
                    <a:pt x="608" y="111084"/>
                    <a:pt x="6501" y="121337"/>
                    <a:pt x="15873" y="127494"/>
                  </a:cubicBezTo>
                  <a:lnTo>
                    <a:pt x="143426" y="201313"/>
                  </a:lnTo>
                  <a:cubicBezTo>
                    <a:pt x="152170" y="206361"/>
                    <a:pt x="159394" y="202266"/>
                    <a:pt x="159394" y="191788"/>
                  </a:cubicBezTo>
                  <a:lnTo>
                    <a:pt x="159394" y="108444"/>
                  </a:lnTo>
                  <a:cubicBezTo>
                    <a:pt x="158700" y="97136"/>
                    <a:pt x="152655" y="86841"/>
                    <a:pt x="143141" y="80727"/>
                  </a:cubicBezTo>
                  <a:close/>
                  <a:moveTo>
                    <a:pt x="79364" y="145592"/>
                  </a:moveTo>
                  <a:cubicBezTo>
                    <a:pt x="55878" y="130194"/>
                    <a:pt x="41089" y="104524"/>
                    <a:pt x="39540" y="76440"/>
                  </a:cubicBezTo>
                  <a:cubicBezTo>
                    <a:pt x="39540" y="50913"/>
                    <a:pt x="57408" y="40626"/>
                    <a:pt x="79364" y="53390"/>
                  </a:cubicBezTo>
                  <a:cubicBezTo>
                    <a:pt x="102907" y="68733"/>
                    <a:pt x="117716" y="94435"/>
                    <a:pt x="119189" y="122541"/>
                  </a:cubicBezTo>
                  <a:cubicBezTo>
                    <a:pt x="119189" y="147687"/>
                    <a:pt x="101415" y="158070"/>
                    <a:pt x="79364" y="145306"/>
                  </a:cubicBezTo>
                  <a:close/>
                  <a:moveTo>
                    <a:pt x="137533" y="109111"/>
                  </a:moveTo>
                  <a:cubicBezTo>
                    <a:pt x="134292" y="106996"/>
                    <a:pt x="132239" y="103459"/>
                    <a:pt x="132020" y="99586"/>
                  </a:cubicBezTo>
                  <a:cubicBezTo>
                    <a:pt x="132020" y="95967"/>
                    <a:pt x="134491" y="94538"/>
                    <a:pt x="137533" y="96348"/>
                  </a:cubicBezTo>
                  <a:cubicBezTo>
                    <a:pt x="140812" y="98441"/>
                    <a:pt x="142903" y="101982"/>
                    <a:pt x="143141" y="105873"/>
                  </a:cubicBezTo>
                  <a:cubicBezTo>
                    <a:pt x="143141" y="109206"/>
                    <a:pt x="140669" y="110635"/>
                    <a:pt x="137533" y="1088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6" name="Google Shape;2412;p37">
              <a:extLst>
                <a:ext uri="{FF2B5EF4-FFF2-40B4-BE49-F238E27FC236}">
                  <a16:creationId xmlns:a16="http://schemas.microsoft.com/office/drawing/2014/main" id="{197DA3D7-9BED-4199-BC8A-442049953ABF}"/>
                </a:ext>
              </a:extLst>
            </p:cNvPr>
            <p:cNvSpPr/>
            <p:nvPr/>
          </p:nvSpPr>
          <p:spPr>
            <a:xfrm>
              <a:off x="3993280" y="2480040"/>
              <a:ext cx="134491" cy="224767"/>
            </a:xfrm>
            <a:custGeom>
              <a:avLst/>
              <a:gdLst/>
              <a:ahLst/>
              <a:cxnLst/>
              <a:rect l="l" t="t" r="r" b="b"/>
              <a:pathLst>
                <a:path w="134491" h="224767" extrusionOk="0">
                  <a:moveTo>
                    <a:pt x="134491" y="125994"/>
                  </a:moveTo>
                  <a:cubicBezTo>
                    <a:pt x="134491" y="168951"/>
                    <a:pt x="67293" y="224768"/>
                    <a:pt x="67293" y="224768"/>
                  </a:cubicBezTo>
                  <a:cubicBezTo>
                    <a:pt x="67293" y="224768"/>
                    <a:pt x="0" y="91418"/>
                    <a:pt x="0" y="48174"/>
                  </a:cubicBezTo>
                  <a:cubicBezTo>
                    <a:pt x="0" y="4931"/>
                    <a:pt x="30130" y="-12214"/>
                    <a:pt x="67293" y="9217"/>
                  </a:cubicBezTo>
                  <a:cubicBezTo>
                    <a:pt x="106975" y="35192"/>
                    <a:pt x="131935" y="78559"/>
                    <a:pt x="134491" y="1259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7" name="Google Shape;2413;p37">
              <a:extLst>
                <a:ext uri="{FF2B5EF4-FFF2-40B4-BE49-F238E27FC236}">
                  <a16:creationId xmlns:a16="http://schemas.microsoft.com/office/drawing/2014/main" id="{0CAF055A-3248-4A75-AB14-057FDB556191}"/>
                </a:ext>
              </a:extLst>
            </p:cNvPr>
            <p:cNvSpPr/>
            <p:nvPr/>
          </p:nvSpPr>
          <p:spPr>
            <a:xfrm rot="-1801764">
              <a:off x="4024636" y="2501896"/>
              <a:ext cx="71791" cy="124475"/>
            </a:xfrm>
            <a:custGeom>
              <a:avLst/>
              <a:gdLst/>
              <a:ahLst/>
              <a:cxnLst/>
              <a:rect l="l" t="t" r="r" b="b"/>
              <a:pathLst>
                <a:path w="71855" h="124586" extrusionOk="0">
                  <a:moveTo>
                    <a:pt x="71855" y="62293"/>
                  </a:moveTo>
                  <a:cubicBezTo>
                    <a:pt x="71855" y="96697"/>
                    <a:pt x="55770" y="124587"/>
                    <a:pt x="35928" y="124587"/>
                  </a:cubicBezTo>
                  <a:cubicBezTo>
                    <a:pt x="16085" y="124587"/>
                    <a:pt x="0" y="96697"/>
                    <a:pt x="0" y="62293"/>
                  </a:cubicBezTo>
                  <a:cubicBezTo>
                    <a:pt x="0" y="27890"/>
                    <a:pt x="16085" y="0"/>
                    <a:pt x="35928" y="0"/>
                  </a:cubicBezTo>
                  <a:cubicBezTo>
                    <a:pt x="55770" y="0"/>
                    <a:pt x="71855" y="27890"/>
                    <a:pt x="71855" y="62293"/>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8" name="Google Shape;2414;p37">
              <a:extLst>
                <a:ext uri="{FF2B5EF4-FFF2-40B4-BE49-F238E27FC236}">
                  <a16:creationId xmlns:a16="http://schemas.microsoft.com/office/drawing/2014/main" id="{D6D21776-F817-4C48-99C3-416C6A3D80B0}"/>
                </a:ext>
              </a:extLst>
            </p:cNvPr>
            <p:cNvSpPr/>
            <p:nvPr/>
          </p:nvSpPr>
          <p:spPr>
            <a:xfrm>
              <a:off x="4492846" y="2048739"/>
              <a:ext cx="559351" cy="469824"/>
            </a:xfrm>
            <a:custGeom>
              <a:avLst/>
              <a:gdLst/>
              <a:ahLst/>
              <a:cxnLst/>
              <a:rect l="l" t="t" r="r" b="b"/>
              <a:pathLst>
                <a:path w="559351" h="469824" extrusionOk="0">
                  <a:moveTo>
                    <a:pt x="514299" y="464425"/>
                  </a:moveTo>
                  <a:lnTo>
                    <a:pt x="45147" y="192963"/>
                  </a:lnTo>
                  <a:cubicBezTo>
                    <a:pt x="20245" y="178580"/>
                    <a:pt x="0" y="139908"/>
                    <a:pt x="0" y="106571"/>
                  </a:cubicBezTo>
                  <a:lnTo>
                    <a:pt x="0" y="39610"/>
                  </a:lnTo>
                  <a:cubicBezTo>
                    <a:pt x="0" y="6273"/>
                    <a:pt x="20245" y="-8968"/>
                    <a:pt x="45147" y="5415"/>
                  </a:cubicBezTo>
                  <a:lnTo>
                    <a:pt x="514299" y="276878"/>
                  </a:lnTo>
                  <a:cubicBezTo>
                    <a:pt x="539201" y="291261"/>
                    <a:pt x="559351" y="329932"/>
                    <a:pt x="559351" y="363270"/>
                  </a:cubicBezTo>
                  <a:lnTo>
                    <a:pt x="559351" y="430135"/>
                  </a:lnTo>
                  <a:cubicBezTo>
                    <a:pt x="559351" y="463473"/>
                    <a:pt x="539201" y="478808"/>
                    <a:pt x="514299" y="4644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89" name="Google Shape;2415;p37">
              <a:extLst>
                <a:ext uri="{FF2B5EF4-FFF2-40B4-BE49-F238E27FC236}">
                  <a16:creationId xmlns:a16="http://schemas.microsoft.com/office/drawing/2014/main" id="{B1F03C57-1EC9-4D61-8814-A765EE64B518}"/>
                </a:ext>
              </a:extLst>
            </p:cNvPr>
            <p:cNvSpPr/>
            <p:nvPr/>
          </p:nvSpPr>
          <p:spPr>
            <a:xfrm>
              <a:off x="4353888" y="2645824"/>
              <a:ext cx="1638988" cy="1231605"/>
            </a:xfrm>
            <a:custGeom>
              <a:avLst/>
              <a:gdLst/>
              <a:ahLst/>
              <a:cxnLst/>
              <a:rect l="l" t="t" r="r" b="b"/>
              <a:pathLst>
                <a:path w="1638988" h="1231605" extrusionOk="0">
                  <a:moveTo>
                    <a:pt x="1638989" y="734496"/>
                  </a:moveTo>
                  <a:cubicBezTo>
                    <a:pt x="1638989" y="734496"/>
                    <a:pt x="1138757" y="844986"/>
                    <a:pt x="734332" y="394835"/>
                  </a:cubicBezTo>
                  <a:cubicBezTo>
                    <a:pt x="329908" y="-55317"/>
                    <a:pt x="0" y="2405"/>
                    <a:pt x="0" y="2405"/>
                  </a:cubicBezTo>
                  <a:lnTo>
                    <a:pt x="0" y="283392"/>
                  </a:lnTo>
                  <a:lnTo>
                    <a:pt x="1638989" y="1231606"/>
                  </a:ln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0" name="Google Shape;2416;p37">
              <a:extLst>
                <a:ext uri="{FF2B5EF4-FFF2-40B4-BE49-F238E27FC236}">
                  <a16:creationId xmlns:a16="http://schemas.microsoft.com/office/drawing/2014/main" id="{6793478E-9B55-4CBB-847C-172C46046192}"/>
                </a:ext>
              </a:extLst>
            </p:cNvPr>
            <p:cNvSpPr/>
            <p:nvPr/>
          </p:nvSpPr>
          <p:spPr>
            <a:xfrm>
              <a:off x="4353888" y="2645824"/>
              <a:ext cx="1638988" cy="746475"/>
            </a:xfrm>
            <a:custGeom>
              <a:avLst/>
              <a:gdLst/>
              <a:ahLst/>
              <a:cxnLst/>
              <a:rect l="l" t="t" r="r" b="b"/>
              <a:pathLst>
                <a:path w="1638988" h="746475" extrusionOk="0">
                  <a:moveTo>
                    <a:pt x="1638989" y="734496"/>
                  </a:moveTo>
                  <a:cubicBezTo>
                    <a:pt x="1638989" y="734496"/>
                    <a:pt x="1138757" y="844986"/>
                    <a:pt x="734332" y="394835"/>
                  </a:cubicBezTo>
                  <a:cubicBezTo>
                    <a:pt x="329908" y="-55317"/>
                    <a:pt x="0" y="2405"/>
                    <a:pt x="0" y="2405"/>
                  </a:cubicBezTo>
                </a:path>
              </a:pathLst>
            </a:custGeom>
            <a:noFill/>
            <a:ln w="10075" cap="flat" cmpd="sng">
              <a:solidFill>
                <a:srgbClr val="CCCEDD"/>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1" name="Google Shape;2417;p37">
              <a:extLst>
                <a:ext uri="{FF2B5EF4-FFF2-40B4-BE49-F238E27FC236}">
                  <a16:creationId xmlns:a16="http://schemas.microsoft.com/office/drawing/2014/main" id="{8E7830AF-2899-4351-BB95-0352E7325EB9}"/>
                </a:ext>
              </a:extLst>
            </p:cNvPr>
            <p:cNvSpPr/>
            <p:nvPr/>
          </p:nvSpPr>
          <p:spPr>
            <a:xfrm>
              <a:off x="4257005" y="773645"/>
              <a:ext cx="165344" cy="325643"/>
            </a:xfrm>
            <a:custGeom>
              <a:avLst/>
              <a:gdLst/>
              <a:ahLst/>
              <a:cxnLst/>
              <a:rect l="l" t="t" r="r" b="b"/>
              <a:pathLst>
                <a:path w="165344" h="325643" extrusionOk="0">
                  <a:moveTo>
                    <a:pt x="94696" y="251714"/>
                  </a:moveTo>
                  <a:cubicBezTo>
                    <a:pt x="80068" y="277923"/>
                    <a:pt x="62295" y="302235"/>
                    <a:pt x="41755" y="324104"/>
                  </a:cubicBezTo>
                  <a:cubicBezTo>
                    <a:pt x="36052" y="330772"/>
                    <a:pt x="-7955" y="313912"/>
                    <a:pt x="1265" y="309150"/>
                  </a:cubicBezTo>
                  <a:cubicBezTo>
                    <a:pt x="10485" y="304387"/>
                    <a:pt x="39284" y="264192"/>
                    <a:pt x="53731" y="237331"/>
                  </a:cubicBezTo>
                  <a:cubicBezTo>
                    <a:pt x="65821" y="205263"/>
                    <a:pt x="76095" y="172541"/>
                    <a:pt x="84526" y="139319"/>
                  </a:cubicBezTo>
                  <a:cubicBezTo>
                    <a:pt x="93556" y="106458"/>
                    <a:pt x="101349" y="58261"/>
                    <a:pt x="108003" y="35592"/>
                  </a:cubicBezTo>
                  <a:cubicBezTo>
                    <a:pt x="111481" y="18487"/>
                    <a:pt x="124655" y="5022"/>
                    <a:pt x="141649" y="1207"/>
                  </a:cubicBezTo>
                  <a:cubicBezTo>
                    <a:pt x="157522" y="-2508"/>
                    <a:pt x="167787" y="1873"/>
                    <a:pt x="164841" y="21114"/>
                  </a:cubicBezTo>
                  <a:cubicBezTo>
                    <a:pt x="159423" y="54642"/>
                    <a:pt x="133475" y="185515"/>
                    <a:pt x="94696" y="25171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2" name="Google Shape;2418;p37">
              <a:extLst>
                <a:ext uri="{FF2B5EF4-FFF2-40B4-BE49-F238E27FC236}">
                  <a16:creationId xmlns:a16="http://schemas.microsoft.com/office/drawing/2014/main" id="{24B7DA89-DD6C-4B1D-B69B-3047E6F10C41}"/>
                </a:ext>
              </a:extLst>
            </p:cNvPr>
            <p:cNvSpPr/>
            <p:nvPr/>
          </p:nvSpPr>
          <p:spPr>
            <a:xfrm>
              <a:off x="4272441" y="1538278"/>
              <a:ext cx="113451" cy="88273"/>
            </a:xfrm>
            <a:custGeom>
              <a:avLst/>
              <a:gdLst/>
              <a:ahLst/>
              <a:cxnLst/>
              <a:rect l="l" t="t" r="r" b="b"/>
              <a:pathLst>
                <a:path w="113451" h="88273" extrusionOk="0">
                  <a:moveTo>
                    <a:pt x="104448" y="2"/>
                  </a:moveTo>
                  <a:cubicBezTo>
                    <a:pt x="90856" y="11146"/>
                    <a:pt x="70706" y="955"/>
                    <a:pt x="69660" y="2002"/>
                  </a:cubicBezTo>
                  <a:cubicBezTo>
                    <a:pt x="53645" y="16871"/>
                    <a:pt x="36860" y="30892"/>
                    <a:pt x="19381" y="44008"/>
                  </a:cubicBezTo>
                  <a:cubicBezTo>
                    <a:pt x="10827" y="50675"/>
                    <a:pt x="-2385" y="59629"/>
                    <a:pt x="371" y="72583"/>
                  </a:cubicBezTo>
                  <a:cubicBezTo>
                    <a:pt x="4648" y="95538"/>
                    <a:pt x="41432" y="88490"/>
                    <a:pt x="55308" y="81441"/>
                  </a:cubicBezTo>
                  <a:cubicBezTo>
                    <a:pt x="69185" y="74392"/>
                    <a:pt x="80591" y="62391"/>
                    <a:pt x="93327" y="54581"/>
                  </a:cubicBezTo>
                  <a:cubicBezTo>
                    <a:pt x="102832" y="48675"/>
                    <a:pt x="112337" y="45722"/>
                    <a:pt x="113382" y="33816"/>
                  </a:cubicBezTo>
                  <a:cubicBezTo>
                    <a:pt x="114238" y="26672"/>
                    <a:pt x="106919" y="-283"/>
                    <a:pt x="104448"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3" name="Google Shape;2419;p37">
              <a:extLst>
                <a:ext uri="{FF2B5EF4-FFF2-40B4-BE49-F238E27FC236}">
                  <a16:creationId xmlns:a16="http://schemas.microsoft.com/office/drawing/2014/main" id="{F858692C-E53F-45CE-BAD7-EB3196509A5C}"/>
                </a:ext>
              </a:extLst>
            </p:cNvPr>
            <p:cNvSpPr/>
            <p:nvPr/>
          </p:nvSpPr>
          <p:spPr>
            <a:xfrm>
              <a:off x="4272622" y="1567332"/>
              <a:ext cx="113035" cy="59179"/>
            </a:xfrm>
            <a:custGeom>
              <a:avLst/>
              <a:gdLst/>
              <a:ahLst/>
              <a:cxnLst/>
              <a:rect l="l" t="t" r="r" b="b"/>
              <a:pathLst>
                <a:path w="113035" h="59179" extrusionOk="0">
                  <a:moveTo>
                    <a:pt x="113011" y="0"/>
                  </a:moveTo>
                  <a:cubicBezTo>
                    <a:pt x="111205" y="11335"/>
                    <a:pt x="102080" y="14478"/>
                    <a:pt x="92766" y="20288"/>
                  </a:cubicBezTo>
                  <a:cubicBezTo>
                    <a:pt x="79459" y="28575"/>
                    <a:pt x="67674" y="40576"/>
                    <a:pt x="53797" y="47625"/>
                  </a:cubicBezTo>
                  <a:cubicBezTo>
                    <a:pt x="39920" y="54673"/>
                    <a:pt x="9030" y="60579"/>
                    <a:pt x="0" y="44101"/>
                  </a:cubicBezTo>
                  <a:cubicBezTo>
                    <a:pt x="4847" y="66294"/>
                    <a:pt x="41060" y="59341"/>
                    <a:pt x="54747" y="52388"/>
                  </a:cubicBezTo>
                  <a:cubicBezTo>
                    <a:pt x="68434" y="45434"/>
                    <a:pt x="80029" y="33338"/>
                    <a:pt x="92766" y="25527"/>
                  </a:cubicBezTo>
                  <a:cubicBezTo>
                    <a:pt x="102271" y="19621"/>
                    <a:pt x="111775" y="16669"/>
                    <a:pt x="112821" y="4763"/>
                  </a:cubicBezTo>
                  <a:cubicBezTo>
                    <a:pt x="113011" y="3181"/>
                    <a:pt x="113077" y="1591"/>
                    <a:pt x="11301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4" name="Google Shape;2420;p37">
              <a:extLst>
                <a:ext uri="{FF2B5EF4-FFF2-40B4-BE49-F238E27FC236}">
                  <a16:creationId xmlns:a16="http://schemas.microsoft.com/office/drawing/2014/main" id="{10E7981A-180E-4372-AE41-4336DE4C763F}"/>
                </a:ext>
              </a:extLst>
            </p:cNvPr>
            <p:cNvSpPr/>
            <p:nvPr/>
          </p:nvSpPr>
          <p:spPr>
            <a:xfrm>
              <a:off x="4135669" y="1458312"/>
              <a:ext cx="113522" cy="85076"/>
            </a:xfrm>
            <a:custGeom>
              <a:avLst/>
              <a:gdLst/>
              <a:ahLst/>
              <a:cxnLst/>
              <a:rect l="l" t="t" r="r" b="b"/>
              <a:pathLst>
                <a:path w="113522" h="85076" extrusionOk="0">
                  <a:moveTo>
                    <a:pt x="102832" y="54"/>
                  </a:moveTo>
                  <a:cubicBezTo>
                    <a:pt x="89240" y="11198"/>
                    <a:pt x="65383" y="-898"/>
                    <a:pt x="64338" y="54"/>
                  </a:cubicBezTo>
                  <a:cubicBezTo>
                    <a:pt x="50176" y="14503"/>
                    <a:pt x="35168" y="28084"/>
                    <a:pt x="19381" y="40726"/>
                  </a:cubicBezTo>
                  <a:cubicBezTo>
                    <a:pt x="10827" y="47489"/>
                    <a:pt x="-2385" y="56442"/>
                    <a:pt x="371" y="69301"/>
                  </a:cubicBezTo>
                  <a:cubicBezTo>
                    <a:pt x="4648" y="92351"/>
                    <a:pt x="41432" y="85303"/>
                    <a:pt x="55403" y="78254"/>
                  </a:cubicBezTo>
                  <a:cubicBezTo>
                    <a:pt x="69375" y="71206"/>
                    <a:pt x="80591" y="59204"/>
                    <a:pt x="93422" y="51299"/>
                  </a:cubicBezTo>
                  <a:cubicBezTo>
                    <a:pt x="102927" y="45488"/>
                    <a:pt x="112432" y="42440"/>
                    <a:pt x="113477" y="30629"/>
                  </a:cubicBezTo>
                  <a:cubicBezTo>
                    <a:pt x="114238" y="23486"/>
                    <a:pt x="105303" y="-232"/>
                    <a:pt x="102832" y="5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5" name="Google Shape;2421;p37">
              <a:extLst>
                <a:ext uri="{FF2B5EF4-FFF2-40B4-BE49-F238E27FC236}">
                  <a16:creationId xmlns:a16="http://schemas.microsoft.com/office/drawing/2014/main" id="{F7483F6D-46EB-477D-86F9-14C877A279CD}"/>
                </a:ext>
              </a:extLst>
            </p:cNvPr>
            <p:cNvSpPr/>
            <p:nvPr/>
          </p:nvSpPr>
          <p:spPr>
            <a:xfrm>
              <a:off x="4135660" y="1485798"/>
              <a:ext cx="113035" cy="59179"/>
            </a:xfrm>
            <a:custGeom>
              <a:avLst/>
              <a:gdLst/>
              <a:ahLst/>
              <a:cxnLst/>
              <a:rect l="l" t="t" r="r" b="b"/>
              <a:pathLst>
                <a:path w="113035" h="59179" extrusionOk="0">
                  <a:moveTo>
                    <a:pt x="113011" y="0"/>
                  </a:moveTo>
                  <a:cubicBezTo>
                    <a:pt x="111205" y="11335"/>
                    <a:pt x="102080" y="14478"/>
                    <a:pt x="92766" y="20288"/>
                  </a:cubicBezTo>
                  <a:cubicBezTo>
                    <a:pt x="79459" y="28575"/>
                    <a:pt x="67673" y="40577"/>
                    <a:pt x="53796" y="47625"/>
                  </a:cubicBezTo>
                  <a:cubicBezTo>
                    <a:pt x="39920" y="54674"/>
                    <a:pt x="8934" y="60579"/>
                    <a:pt x="0" y="44101"/>
                  </a:cubicBezTo>
                  <a:cubicBezTo>
                    <a:pt x="4847" y="66294"/>
                    <a:pt x="40965" y="59341"/>
                    <a:pt x="54747" y="52388"/>
                  </a:cubicBezTo>
                  <a:cubicBezTo>
                    <a:pt x="68529" y="45434"/>
                    <a:pt x="79934" y="33338"/>
                    <a:pt x="92766" y="25432"/>
                  </a:cubicBezTo>
                  <a:cubicBezTo>
                    <a:pt x="102270" y="19622"/>
                    <a:pt x="111775" y="16669"/>
                    <a:pt x="112821" y="4763"/>
                  </a:cubicBezTo>
                  <a:cubicBezTo>
                    <a:pt x="113011" y="3183"/>
                    <a:pt x="113077" y="1590"/>
                    <a:pt x="11301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6" name="Google Shape;2422;p37">
              <a:extLst>
                <a:ext uri="{FF2B5EF4-FFF2-40B4-BE49-F238E27FC236}">
                  <a16:creationId xmlns:a16="http://schemas.microsoft.com/office/drawing/2014/main" id="{8CCDB3B2-26F7-4E80-B6A1-61E5F9574A24}"/>
                </a:ext>
              </a:extLst>
            </p:cNvPr>
            <p:cNvSpPr/>
            <p:nvPr/>
          </p:nvSpPr>
          <p:spPr>
            <a:xfrm>
              <a:off x="4163850" y="1066881"/>
              <a:ext cx="398264" cy="482949"/>
            </a:xfrm>
            <a:custGeom>
              <a:avLst/>
              <a:gdLst/>
              <a:ahLst/>
              <a:cxnLst/>
              <a:rect l="l" t="t" r="r" b="b"/>
              <a:pathLst>
                <a:path w="398264" h="482949" extrusionOk="0">
                  <a:moveTo>
                    <a:pt x="395149" y="33155"/>
                  </a:moveTo>
                  <a:cubicBezTo>
                    <a:pt x="410261" y="127833"/>
                    <a:pt x="368346" y="163171"/>
                    <a:pt x="313789" y="183269"/>
                  </a:cubicBezTo>
                  <a:cubicBezTo>
                    <a:pt x="274630" y="197747"/>
                    <a:pt x="218742" y="220035"/>
                    <a:pt x="218742" y="220035"/>
                  </a:cubicBezTo>
                  <a:cubicBezTo>
                    <a:pt x="218742" y="220035"/>
                    <a:pt x="219502" y="240800"/>
                    <a:pt x="219882" y="287377"/>
                  </a:cubicBezTo>
                  <a:cubicBezTo>
                    <a:pt x="219882" y="328430"/>
                    <a:pt x="214940" y="477877"/>
                    <a:pt x="214940" y="477877"/>
                  </a:cubicBezTo>
                  <a:cubicBezTo>
                    <a:pt x="201814" y="484641"/>
                    <a:pt x="186245" y="484641"/>
                    <a:pt x="173119" y="477877"/>
                  </a:cubicBezTo>
                  <a:cubicBezTo>
                    <a:pt x="173119" y="477877"/>
                    <a:pt x="151164" y="363101"/>
                    <a:pt x="146506" y="311285"/>
                  </a:cubicBezTo>
                  <a:cubicBezTo>
                    <a:pt x="140138" y="241085"/>
                    <a:pt x="129398" y="195080"/>
                    <a:pt x="133010" y="179935"/>
                  </a:cubicBezTo>
                  <a:cubicBezTo>
                    <a:pt x="136146" y="166600"/>
                    <a:pt x="212754" y="128881"/>
                    <a:pt x="237086" y="108688"/>
                  </a:cubicBezTo>
                  <a:lnTo>
                    <a:pt x="76552" y="162599"/>
                  </a:lnTo>
                  <a:cubicBezTo>
                    <a:pt x="79745" y="180037"/>
                    <a:pt x="81304" y="197735"/>
                    <a:pt x="81209" y="215463"/>
                  </a:cubicBezTo>
                  <a:cubicBezTo>
                    <a:pt x="79783" y="271184"/>
                    <a:pt x="76647" y="391866"/>
                    <a:pt x="76647" y="391866"/>
                  </a:cubicBezTo>
                  <a:cubicBezTo>
                    <a:pt x="76647" y="391866"/>
                    <a:pt x="54691" y="407773"/>
                    <a:pt x="35872" y="391866"/>
                  </a:cubicBezTo>
                  <a:cubicBezTo>
                    <a:pt x="35872" y="391866"/>
                    <a:pt x="-4523" y="153074"/>
                    <a:pt x="419" y="121451"/>
                  </a:cubicBezTo>
                  <a:cubicBezTo>
                    <a:pt x="5077" y="91448"/>
                    <a:pt x="146506" y="30107"/>
                    <a:pt x="171504" y="8961"/>
                  </a:cubicBezTo>
                  <a:cubicBezTo>
                    <a:pt x="180286" y="1807"/>
                    <a:pt x="191692" y="-1275"/>
                    <a:pt x="202869" y="4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7" name="Google Shape;2423;p37">
              <a:extLst>
                <a:ext uri="{FF2B5EF4-FFF2-40B4-BE49-F238E27FC236}">
                  <a16:creationId xmlns:a16="http://schemas.microsoft.com/office/drawing/2014/main" id="{8C2711FC-4BD3-4D52-88D5-E1BE321E95FF}"/>
                </a:ext>
              </a:extLst>
            </p:cNvPr>
            <p:cNvSpPr/>
            <p:nvPr/>
          </p:nvSpPr>
          <p:spPr>
            <a:xfrm>
              <a:off x="4403391" y="743705"/>
              <a:ext cx="125692" cy="122150"/>
            </a:xfrm>
            <a:custGeom>
              <a:avLst/>
              <a:gdLst/>
              <a:ahLst/>
              <a:cxnLst/>
              <a:rect l="l" t="t" r="r" b="b"/>
              <a:pathLst>
                <a:path w="125692" h="122150" extrusionOk="0">
                  <a:moveTo>
                    <a:pt x="100101" y="0"/>
                  </a:moveTo>
                  <a:cubicBezTo>
                    <a:pt x="100101" y="0"/>
                    <a:pt x="97725" y="45053"/>
                    <a:pt x="98770" y="49054"/>
                  </a:cubicBezTo>
                  <a:cubicBezTo>
                    <a:pt x="99816" y="53054"/>
                    <a:pt x="119395" y="66294"/>
                    <a:pt x="125098" y="71057"/>
                  </a:cubicBezTo>
                  <a:cubicBezTo>
                    <a:pt x="130801" y="75819"/>
                    <a:pt x="94018" y="112205"/>
                    <a:pt x="76149" y="120396"/>
                  </a:cubicBezTo>
                  <a:cubicBezTo>
                    <a:pt x="58280" y="128588"/>
                    <a:pt x="1442" y="106966"/>
                    <a:pt x="112" y="78962"/>
                  </a:cubicBezTo>
                  <a:cubicBezTo>
                    <a:pt x="-1219" y="50959"/>
                    <a:pt x="9616" y="27622"/>
                    <a:pt x="18550" y="26384"/>
                  </a:cubicBezTo>
                  <a:cubicBezTo>
                    <a:pt x="27485" y="25146"/>
                    <a:pt x="100101" y="0"/>
                    <a:pt x="100101"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8" name="Google Shape;2424;p37">
              <a:extLst>
                <a:ext uri="{FF2B5EF4-FFF2-40B4-BE49-F238E27FC236}">
                  <a16:creationId xmlns:a16="http://schemas.microsoft.com/office/drawing/2014/main" id="{7C0A39D5-C84D-4737-83B9-1ABD01207361}"/>
                </a:ext>
              </a:extLst>
            </p:cNvPr>
            <p:cNvSpPr/>
            <p:nvPr/>
          </p:nvSpPr>
          <p:spPr>
            <a:xfrm>
              <a:off x="4358991" y="760843"/>
              <a:ext cx="203859" cy="398340"/>
            </a:xfrm>
            <a:custGeom>
              <a:avLst/>
              <a:gdLst/>
              <a:ahLst/>
              <a:cxnLst/>
              <a:rect l="l" t="t" r="r" b="b"/>
              <a:pathLst>
                <a:path w="203859" h="398340" extrusionOk="0">
                  <a:moveTo>
                    <a:pt x="149443" y="39726"/>
                  </a:moveTo>
                  <a:cubicBezTo>
                    <a:pt x="149443" y="39726"/>
                    <a:pt x="116842" y="88494"/>
                    <a:pt x="71315" y="93066"/>
                  </a:cubicBezTo>
                  <a:cubicBezTo>
                    <a:pt x="56963" y="78874"/>
                    <a:pt x="55632" y="28392"/>
                    <a:pt x="75497" y="12294"/>
                  </a:cubicBezTo>
                  <a:cubicBezTo>
                    <a:pt x="75497" y="12294"/>
                    <a:pt x="57248" y="-2565"/>
                    <a:pt x="44702" y="388"/>
                  </a:cubicBezTo>
                  <a:cubicBezTo>
                    <a:pt x="31110" y="8435"/>
                    <a:pt x="20959" y="21220"/>
                    <a:pt x="16187" y="36297"/>
                  </a:cubicBezTo>
                  <a:cubicBezTo>
                    <a:pt x="4525" y="69955"/>
                    <a:pt x="-912" y="105459"/>
                    <a:pt x="125" y="141073"/>
                  </a:cubicBezTo>
                  <a:cubicBezTo>
                    <a:pt x="885" y="188697"/>
                    <a:pt x="125" y="309760"/>
                    <a:pt x="125" y="309760"/>
                  </a:cubicBezTo>
                  <a:cubicBezTo>
                    <a:pt x="5533" y="338651"/>
                    <a:pt x="22993" y="363848"/>
                    <a:pt x="48123" y="379007"/>
                  </a:cubicBezTo>
                  <a:cubicBezTo>
                    <a:pt x="81028" y="397713"/>
                    <a:pt x="119827" y="403098"/>
                    <a:pt x="156572" y="394057"/>
                  </a:cubicBezTo>
                  <a:cubicBezTo>
                    <a:pt x="179668" y="388627"/>
                    <a:pt x="188222" y="375769"/>
                    <a:pt x="196206" y="358909"/>
                  </a:cubicBezTo>
                  <a:cubicBezTo>
                    <a:pt x="194115" y="325476"/>
                    <a:pt x="180904" y="256420"/>
                    <a:pt x="186702" y="214224"/>
                  </a:cubicBezTo>
                  <a:cubicBezTo>
                    <a:pt x="192499" y="172029"/>
                    <a:pt x="201149" y="140596"/>
                    <a:pt x="203430" y="106592"/>
                  </a:cubicBezTo>
                  <a:cubicBezTo>
                    <a:pt x="205711" y="72588"/>
                    <a:pt x="198963" y="73159"/>
                    <a:pt x="181854" y="60967"/>
                  </a:cubicBezTo>
                  <a:cubicBezTo>
                    <a:pt x="171580" y="53111"/>
                    <a:pt x="160744" y="46012"/>
                    <a:pt x="149443" y="39726"/>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99" name="Google Shape;2425;p37">
              <a:extLst>
                <a:ext uri="{FF2B5EF4-FFF2-40B4-BE49-F238E27FC236}">
                  <a16:creationId xmlns:a16="http://schemas.microsoft.com/office/drawing/2014/main" id="{50CA3A1A-C327-48C3-8A60-5E2524C656D2}"/>
                </a:ext>
              </a:extLst>
            </p:cNvPr>
            <p:cNvSpPr/>
            <p:nvPr/>
          </p:nvSpPr>
          <p:spPr>
            <a:xfrm>
              <a:off x="4398650" y="616917"/>
              <a:ext cx="135166" cy="164844"/>
            </a:xfrm>
            <a:custGeom>
              <a:avLst/>
              <a:gdLst/>
              <a:ahLst/>
              <a:cxnLst/>
              <a:rect l="l" t="t" r="r" b="b"/>
              <a:pathLst>
                <a:path w="135166" h="164844" extrusionOk="0">
                  <a:moveTo>
                    <a:pt x="2951" y="59542"/>
                  </a:moveTo>
                  <a:lnTo>
                    <a:pt x="2951" y="59542"/>
                  </a:lnTo>
                  <a:cubicBezTo>
                    <a:pt x="8369" y="24585"/>
                    <a:pt x="33556" y="-1894"/>
                    <a:pt x="69484" y="106"/>
                  </a:cubicBezTo>
                  <a:cubicBezTo>
                    <a:pt x="107645" y="2052"/>
                    <a:pt x="137015" y="34634"/>
                    <a:pt x="135076" y="72881"/>
                  </a:cubicBezTo>
                  <a:cubicBezTo>
                    <a:pt x="133974" y="94625"/>
                    <a:pt x="122739" y="114587"/>
                    <a:pt x="104747" y="126789"/>
                  </a:cubicBezTo>
                  <a:cubicBezTo>
                    <a:pt x="103473" y="132100"/>
                    <a:pt x="101591" y="137245"/>
                    <a:pt x="99139" y="142124"/>
                  </a:cubicBezTo>
                  <a:cubicBezTo>
                    <a:pt x="86498" y="156983"/>
                    <a:pt x="48003" y="166508"/>
                    <a:pt x="36788" y="164603"/>
                  </a:cubicBezTo>
                  <a:cubicBezTo>
                    <a:pt x="23358" y="163381"/>
                    <a:pt x="12047" y="154047"/>
                    <a:pt x="8274" y="141076"/>
                  </a:cubicBezTo>
                  <a:cubicBezTo>
                    <a:pt x="-3702" y="113644"/>
                    <a:pt x="5" y="76878"/>
                    <a:pt x="2951" y="59542"/>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0" name="Google Shape;2426;p37">
              <a:extLst>
                <a:ext uri="{FF2B5EF4-FFF2-40B4-BE49-F238E27FC236}">
                  <a16:creationId xmlns:a16="http://schemas.microsoft.com/office/drawing/2014/main" id="{95C99412-5FFC-4B18-A92C-261A1741E653}"/>
                </a:ext>
              </a:extLst>
            </p:cNvPr>
            <p:cNvSpPr/>
            <p:nvPr/>
          </p:nvSpPr>
          <p:spPr>
            <a:xfrm>
              <a:off x="4403852" y="602477"/>
              <a:ext cx="142520" cy="141227"/>
            </a:xfrm>
            <a:custGeom>
              <a:avLst/>
              <a:gdLst/>
              <a:ahLst/>
              <a:cxnLst/>
              <a:rect l="l" t="t" r="r" b="b"/>
              <a:pathLst>
                <a:path w="142520" h="141227" extrusionOk="0">
                  <a:moveTo>
                    <a:pt x="99640" y="141228"/>
                  </a:moveTo>
                  <a:lnTo>
                    <a:pt x="99640" y="141228"/>
                  </a:lnTo>
                  <a:lnTo>
                    <a:pt x="96313" y="110653"/>
                  </a:lnTo>
                  <a:cubicBezTo>
                    <a:pt x="96313" y="110653"/>
                    <a:pt x="121215" y="46073"/>
                    <a:pt x="62381" y="58456"/>
                  </a:cubicBezTo>
                  <a:cubicBezTo>
                    <a:pt x="23602" y="66647"/>
                    <a:pt x="13812" y="70267"/>
                    <a:pt x="2027" y="44168"/>
                  </a:cubicBezTo>
                  <a:cubicBezTo>
                    <a:pt x="-9759" y="18070"/>
                    <a:pt x="31586" y="-5457"/>
                    <a:pt x="81296" y="1115"/>
                  </a:cubicBezTo>
                  <a:cubicBezTo>
                    <a:pt x="116615" y="4775"/>
                    <a:pt x="143238" y="34972"/>
                    <a:pt x="142506" y="70552"/>
                  </a:cubicBezTo>
                  <a:cubicBezTo>
                    <a:pt x="141270" y="89793"/>
                    <a:pt x="136138" y="128655"/>
                    <a:pt x="99640" y="14122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1" name="Google Shape;2427;p37">
              <a:extLst>
                <a:ext uri="{FF2B5EF4-FFF2-40B4-BE49-F238E27FC236}">
                  <a16:creationId xmlns:a16="http://schemas.microsoft.com/office/drawing/2014/main" id="{125FB4E8-FB43-4608-9FAF-5CAAA48C626A}"/>
                </a:ext>
              </a:extLst>
            </p:cNvPr>
            <p:cNvSpPr/>
            <p:nvPr/>
          </p:nvSpPr>
          <p:spPr>
            <a:xfrm>
              <a:off x="4338015" y="761231"/>
              <a:ext cx="65677" cy="95630"/>
            </a:xfrm>
            <a:custGeom>
              <a:avLst/>
              <a:gdLst/>
              <a:ahLst/>
              <a:cxnLst/>
              <a:rect l="l" t="t" r="r" b="b"/>
              <a:pathLst>
                <a:path w="65677" h="95630" extrusionOk="0">
                  <a:moveTo>
                    <a:pt x="23762" y="95631"/>
                  </a:moveTo>
                  <a:cubicBezTo>
                    <a:pt x="14780" y="95307"/>
                    <a:pt x="6264" y="91519"/>
                    <a:pt x="0" y="85058"/>
                  </a:cubicBezTo>
                  <a:cubicBezTo>
                    <a:pt x="1331" y="68294"/>
                    <a:pt x="22716" y="4667"/>
                    <a:pt x="65677" y="0"/>
                  </a:cubicBezTo>
                  <a:cubicBezTo>
                    <a:pt x="53987" y="8214"/>
                    <a:pt x="44729" y="19435"/>
                    <a:pt x="38874" y="32480"/>
                  </a:cubicBezTo>
                  <a:cubicBezTo>
                    <a:pt x="32192" y="53100"/>
                    <a:pt x="27136" y="74216"/>
                    <a:pt x="23762" y="95631"/>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2" name="Google Shape;2428;p37">
              <a:extLst>
                <a:ext uri="{FF2B5EF4-FFF2-40B4-BE49-F238E27FC236}">
                  <a16:creationId xmlns:a16="http://schemas.microsoft.com/office/drawing/2014/main" id="{E36659CA-7241-4E1A-9262-DBDE3CCF5A0C}"/>
                </a:ext>
              </a:extLst>
            </p:cNvPr>
            <p:cNvSpPr/>
            <p:nvPr/>
          </p:nvSpPr>
          <p:spPr>
            <a:xfrm>
              <a:off x="5408528" y="1603174"/>
              <a:ext cx="974325" cy="1973896"/>
            </a:xfrm>
            <a:custGeom>
              <a:avLst/>
              <a:gdLst/>
              <a:ahLst/>
              <a:cxnLst/>
              <a:rect l="l" t="t" r="r" b="b"/>
              <a:pathLst>
                <a:path w="974325" h="1973896" extrusionOk="0">
                  <a:moveTo>
                    <a:pt x="884126" y="1962979"/>
                  </a:moveTo>
                  <a:lnTo>
                    <a:pt x="90295" y="1503684"/>
                  </a:lnTo>
                  <a:cubicBezTo>
                    <a:pt x="40395" y="1475109"/>
                    <a:pt x="0" y="1397480"/>
                    <a:pt x="0" y="1330900"/>
                  </a:cubicBezTo>
                  <a:lnTo>
                    <a:pt x="0" y="79220"/>
                  </a:lnTo>
                  <a:cubicBezTo>
                    <a:pt x="0" y="12545"/>
                    <a:pt x="40395" y="-17935"/>
                    <a:pt x="90295" y="10831"/>
                  </a:cubicBezTo>
                  <a:lnTo>
                    <a:pt x="884126" y="470221"/>
                  </a:lnTo>
                  <a:cubicBezTo>
                    <a:pt x="933931" y="498796"/>
                    <a:pt x="974326" y="576425"/>
                    <a:pt x="974326" y="643005"/>
                  </a:cubicBezTo>
                  <a:lnTo>
                    <a:pt x="974326" y="1894876"/>
                  </a:lnTo>
                  <a:cubicBezTo>
                    <a:pt x="974326" y="1961551"/>
                    <a:pt x="933931" y="1991840"/>
                    <a:pt x="884126" y="1962979"/>
                  </a:cubicBezTo>
                  <a:close/>
                </a:path>
              </a:pathLst>
            </a:custGeom>
            <a:solidFill>
              <a:srgbClr val="211B4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3" name="Google Shape;2429;p37">
              <a:extLst>
                <a:ext uri="{FF2B5EF4-FFF2-40B4-BE49-F238E27FC236}">
                  <a16:creationId xmlns:a16="http://schemas.microsoft.com/office/drawing/2014/main" id="{67BFC71D-B668-4A09-BDE0-384F999CEF35}"/>
                </a:ext>
              </a:extLst>
            </p:cNvPr>
            <p:cNvSpPr/>
            <p:nvPr/>
          </p:nvSpPr>
          <p:spPr>
            <a:xfrm>
              <a:off x="6324400" y="3534911"/>
              <a:ext cx="27183" cy="49530"/>
            </a:xfrm>
            <a:custGeom>
              <a:avLst/>
              <a:gdLst/>
              <a:ahLst/>
              <a:cxnLst/>
              <a:rect l="l" t="t" r="r" b="b"/>
              <a:pathLst>
                <a:path w="27183" h="49530" extrusionOk="0">
                  <a:moveTo>
                    <a:pt x="0" y="49530"/>
                  </a:moveTo>
                  <a:lnTo>
                    <a:pt x="27184" y="36100"/>
                  </a:lnTo>
                  <a:lnTo>
                    <a:pt x="8840" y="0"/>
                  </a:lnTo>
                  <a:lnTo>
                    <a:pt x="0" y="49530"/>
                  </a:lnTo>
                  <a:close/>
                </a:path>
              </a:pathLst>
            </a:custGeom>
            <a:solidFill>
              <a:srgbClr val="211B4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4" name="Google Shape;2430;p37">
              <a:extLst>
                <a:ext uri="{FF2B5EF4-FFF2-40B4-BE49-F238E27FC236}">
                  <a16:creationId xmlns:a16="http://schemas.microsoft.com/office/drawing/2014/main" id="{E6455B48-8D5E-4E48-9D70-5535CB6F033C}"/>
                </a:ext>
              </a:extLst>
            </p:cNvPr>
            <p:cNvSpPr/>
            <p:nvPr/>
          </p:nvSpPr>
          <p:spPr>
            <a:xfrm>
              <a:off x="5423355" y="1605432"/>
              <a:ext cx="45242" cy="39909"/>
            </a:xfrm>
            <a:custGeom>
              <a:avLst/>
              <a:gdLst/>
              <a:ahLst/>
              <a:cxnLst/>
              <a:rect l="l" t="t" r="r" b="b"/>
              <a:pathLst>
                <a:path w="45242" h="39909" extrusionOk="0">
                  <a:moveTo>
                    <a:pt x="0" y="12097"/>
                  </a:moveTo>
                  <a:cubicBezTo>
                    <a:pt x="7993" y="7334"/>
                    <a:pt x="16396" y="3286"/>
                    <a:pt x="25092" y="0"/>
                  </a:cubicBezTo>
                  <a:lnTo>
                    <a:pt x="45242" y="39910"/>
                  </a:lnTo>
                  <a:close/>
                </a:path>
              </a:pathLst>
            </a:custGeom>
            <a:solidFill>
              <a:srgbClr val="211B4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5" name="Google Shape;2431;p37">
              <a:extLst>
                <a:ext uri="{FF2B5EF4-FFF2-40B4-BE49-F238E27FC236}">
                  <a16:creationId xmlns:a16="http://schemas.microsoft.com/office/drawing/2014/main" id="{11B30C23-65D1-435D-A78B-72020BF048B7}"/>
                </a:ext>
              </a:extLst>
            </p:cNvPr>
            <p:cNvSpPr/>
            <p:nvPr/>
          </p:nvSpPr>
          <p:spPr>
            <a:xfrm>
              <a:off x="5387713" y="1613611"/>
              <a:ext cx="974325" cy="1973876"/>
            </a:xfrm>
            <a:custGeom>
              <a:avLst/>
              <a:gdLst/>
              <a:ahLst/>
              <a:cxnLst/>
              <a:rect l="l" t="t" r="r" b="b"/>
              <a:pathLst>
                <a:path w="974325" h="1973876" extrusionOk="0">
                  <a:moveTo>
                    <a:pt x="884126" y="1963020"/>
                  </a:moveTo>
                  <a:lnTo>
                    <a:pt x="90199" y="1503439"/>
                  </a:lnTo>
                  <a:cubicBezTo>
                    <a:pt x="40395" y="1474864"/>
                    <a:pt x="0" y="1397235"/>
                    <a:pt x="0" y="1330655"/>
                  </a:cubicBezTo>
                  <a:lnTo>
                    <a:pt x="0" y="79261"/>
                  </a:lnTo>
                  <a:cubicBezTo>
                    <a:pt x="0" y="12586"/>
                    <a:pt x="40395" y="-17990"/>
                    <a:pt x="90199" y="10871"/>
                  </a:cubicBezTo>
                  <a:lnTo>
                    <a:pt x="884126" y="470262"/>
                  </a:lnTo>
                  <a:cubicBezTo>
                    <a:pt x="933931" y="498837"/>
                    <a:pt x="974326" y="576370"/>
                    <a:pt x="974326" y="642950"/>
                  </a:cubicBezTo>
                  <a:lnTo>
                    <a:pt x="974326" y="1894630"/>
                  </a:lnTo>
                  <a:cubicBezTo>
                    <a:pt x="974326" y="1961210"/>
                    <a:pt x="933931" y="1991881"/>
                    <a:pt x="884126" y="1963020"/>
                  </a:cubicBezTo>
                  <a:close/>
                </a:path>
              </a:pathLst>
            </a:custGeom>
            <a:solidFill>
              <a:srgbClr val="2E245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6" name="Google Shape;2432;p37">
              <a:extLst>
                <a:ext uri="{FF2B5EF4-FFF2-40B4-BE49-F238E27FC236}">
                  <a16:creationId xmlns:a16="http://schemas.microsoft.com/office/drawing/2014/main" id="{3D7B29AD-F7AB-4146-B6B4-629689907456}"/>
                </a:ext>
              </a:extLst>
            </p:cNvPr>
            <p:cNvSpPr/>
            <p:nvPr/>
          </p:nvSpPr>
          <p:spPr>
            <a:xfrm>
              <a:off x="5477912" y="1749736"/>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7" name="Google Shape;2433;p37">
              <a:extLst>
                <a:ext uri="{FF2B5EF4-FFF2-40B4-BE49-F238E27FC236}">
                  <a16:creationId xmlns:a16="http://schemas.microsoft.com/office/drawing/2014/main" id="{BC430D27-595F-4796-BABF-48636BACE819}"/>
                </a:ext>
              </a:extLst>
            </p:cNvPr>
            <p:cNvSpPr/>
            <p:nvPr/>
          </p:nvSpPr>
          <p:spPr>
            <a:xfrm>
              <a:off x="5649377" y="1848986"/>
              <a:ext cx="613432" cy="407098"/>
            </a:xfrm>
            <a:custGeom>
              <a:avLst/>
              <a:gdLst/>
              <a:ahLst/>
              <a:cxnLst/>
              <a:rect l="l" t="t" r="r" b="b"/>
              <a:pathLst>
                <a:path w="613432" h="407098" extrusionOk="0">
                  <a:moveTo>
                    <a:pt x="613433" y="407099"/>
                  </a:moveTo>
                  <a:lnTo>
                    <a:pt x="0" y="52102"/>
                  </a:lnTo>
                  <a:lnTo>
                    <a:pt x="0" y="0"/>
                  </a:lnTo>
                  <a:lnTo>
                    <a:pt x="613433" y="354902"/>
                  </a:lnTo>
                  <a:lnTo>
                    <a:pt x="613433" y="40709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8" name="Google Shape;2434;p37">
              <a:extLst>
                <a:ext uri="{FF2B5EF4-FFF2-40B4-BE49-F238E27FC236}">
                  <a16:creationId xmlns:a16="http://schemas.microsoft.com/office/drawing/2014/main" id="{F52126C6-CEAA-4260-BE6C-601D4A19CF5C}"/>
                </a:ext>
              </a:extLst>
            </p:cNvPr>
            <p:cNvSpPr/>
            <p:nvPr/>
          </p:nvSpPr>
          <p:spPr>
            <a:xfrm>
              <a:off x="5477912" y="1916804"/>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09" name="Google Shape;2435;p37">
              <a:extLst>
                <a:ext uri="{FF2B5EF4-FFF2-40B4-BE49-F238E27FC236}">
                  <a16:creationId xmlns:a16="http://schemas.microsoft.com/office/drawing/2014/main" id="{153AAA7B-3B4A-4672-95E1-EFED6610124C}"/>
                </a:ext>
              </a:extLst>
            </p:cNvPr>
            <p:cNvSpPr/>
            <p:nvPr/>
          </p:nvSpPr>
          <p:spPr>
            <a:xfrm>
              <a:off x="5649377" y="2015959"/>
              <a:ext cx="405945" cy="287083"/>
            </a:xfrm>
            <a:custGeom>
              <a:avLst/>
              <a:gdLst/>
              <a:ahLst/>
              <a:cxnLst/>
              <a:rect l="l" t="t" r="r" b="b"/>
              <a:pathLst>
                <a:path w="405945" h="287083" extrusionOk="0">
                  <a:moveTo>
                    <a:pt x="405945" y="287084"/>
                  </a:moveTo>
                  <a:lnTo>
                    <a:pt x="0" y="52197"/>
                  </a:lnTo>
                  <a:lnTo>
                    <a:pt x="0" y="0"/>
                  </a:lnTo>
                  <a:lnTo>
                    <a:pt x="405945" y="234887"/>
                  </a:lnTo>
                  <a:lnTo>
                    <a:pt x="405945" y="287084"/>
                  </a:ln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0" name="Google Shape;2436;p37">
              <a:extLst>
                <a:ext uri="{FF2B5EF4-FFF2-40B4-BE49-F238E27FC236}">
                  <a16:creationId xmlns:a16="http://schemas.microsoft.com/office/drawing/2014/main" id="{A7E94D5A-6F75-4491-8964-F3CB626C4039}"/>
                </a:ext>
              </a:extLst>
            </p:cNvPr>
            <p:cNvSpPr/>
            <p:nvPr/>
          </p:nvSpPr>
          <p:spPr>
            <a:xfrm>
              <a:off x="5477912" y="2000338"/>
              <a:ext cx="144376" cy="135636"/>
            </a:xfrm>
            <a:custGeom>
              <a:avLst/>
              <a:gdLst/>
              <a:ahLst/>
              <a:cxnLst/>
              <a:rect l="l" t="t" r="r" b="b"/>
              <a:pathLst>
                <a:path w="144376" h="135636" extrusionOk="0">
                  <a:moveTo>
                    <a:pt x="144376" y="135636"/>
                  </a:moveTo>
                  <a:lnTo>
                    <a:pt x="0" y="52197"/>
                  </a:lnTo>
                  <a:lnTo>
                    <a:pt x="0" y="0"/>
                  </a:lnTo>
                  <a:lnTo>
                    <a:pt x="144376" y="83439"/>
                  </a:lnTo>
                  <a:lnTo>
                    <a:pt x="144376" y="135636"/>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1" name="Google Shape;2437;p37">
              <a:extLst>
                <a:ext uri="{FF2B5EF4-FFF2-40B4-BE49-F238E27FC236}">
                  <a16:creationId xmlns:a16="http://schemas.microsoft.com/office/drawing/2014/main" id="{97079C7D-7F1A-40E2-A2C7-87CD874137C4}"/>
                </a:ext>
              </a:extLst>
            </p:cNvPr>
            <p:cNvSpPr/>
            <p:nvPr/>
          </p:nvSpPr>
          <p:spPr>
            <a:xfrm>
              <a:off x="5649377" y="2099494"/>
              <a:ext cx="505174" cy="344519"/>
            </a:xfrm>
            <a:custGeom>
              <a:avLst/>
              <a:gdLst/>
              <a:ahLst/>
              <a:cxnLst/>
              <a:rect l="l" t="t" r="r" b="b"/>
              <a:pathLst>
                <a:path w="505174" h="344519" extrusionOk="0">
                  <a:moveTo>
                    <a:pt x="505174" y="344519"/>
                  </a:moveTo>
                  <a:lnTo>
                    <a:pt x="0" y="52197"/>
                  </a:lnTo>
                  <a:lnTo>
                    <a:pt x="0" y="0"/>
                  </a:lnTo>
                  <a:lnTo>
                    <a:pt x="505174" y="292322"/>
                  </a:lnTo>
                  <a:lnTo>
                    <a:pt x="505174" y="344519"/>
                  </a:lnTo>
                  <a:close/>
                </a:path>
              </a:pathLst>
            </a:custGeom>
            <a:solidFill>
              <a:srgbClr val="FF865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2" name="Google Shape;2438;p37">
              <a:extLst>
                <a:ext uri="{FF2B5EF4-FFF2-40B4-BE49-F238E27FC236}">
                  <a16:creationId xmlns:a16="http://schemas.microsoft.com/office/drawing/2014/main" id="{A958A4A5-B2D7-40CA-8378-7929B591181E}"/>
                </a:ext>
              </a:extLst>
            </p:cNvPr>
            <p:cNvSpPr/>
            <p:nvPr/>
          </p:nvSpPr>
          <p:spPr>
            <a:xfrm>
              <a:off x="5477912" y="2083778"/>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3" name="Google Shape;2439;p37">
              <a:extLst>
                <a:ext uri="{FF2B5EF4-FFF2-40B4-BE49-F238E27FC236}">
                  <a16:creationId xmlns:a16="http://schemas.microsoft.com/office/drawing/2014/main" id="{F2B58100-D500-432E-922E-D1595D0B7472}"/>
                </a:ext>
              </a:extLst>
            </p:cNvPr>
            <p:cNvSpPr/>
            <p:nvPr/>
          </p:nvSpPr>
          <p:spPr>
            <a:xfrm>
              <a:off x="5649377" y="2183028"/>
              <a:ext cx="351863" cy="255746"/>
            </a:xfrm>
            <a:custGeom>
              <a:avLst/>
              <a:gdLst/>
              <a:ahLst/>
              <a:cxnLst/>
              <a:rect l="l" t="t" r="r" b="b"/>
              <a:pathLst>
                <a:path w="351863" h="255746" extrusionOk="0">
                  <a:moveTo>
                    <a:pt x="351864" y="255746"/>
                  </a:moveTo>
                  <a:lnTo>
                    <a:pt x="0" y="52197"/>
                  </a:lnTo>
                  <a:lnTo>
                    <a:pt x="0" y="0"/>
                  </a:lnTo>
                  <a:lnTo>
                    <a:pt x="351864" y="203549"/>
                  </a:lnTo>
                  <a:lnTo>
                    <a:pt x="351864" y="255746"/>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4" name="Google Shape;2440;p37">
              <a:extLst>
                <a:ext uri="{FF2B5EF4-FFF2-40B4-BE49-F238E27FC236}">
                  <a16:creationId xmlns:a16="http://schemas.microsoft.com/office/drawing/2014/main" id="{AF69A93F-8E62-4176-9B82-118DA022483A}"/>
                </a:ext>
              </a:extLst>
            </p:cNvPr>
            <p:cNvSpPr/>
            <p:nvPr/>
          </p:nvSpPr>
          <p:spPr>
            <a:xfrm>
              <a:off x="5477912" y="1833270"/>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5" name="Google Shape;2441;p37">
              <a:extLst>
                <a:ext uri="{FF2B5EF4-FFF2-40B4-BE49-F238E27FC236}">
                  <a16:creationId xmlns:a16="http://schemas.microsoft.com/office/drawing/2014/main" id="{8851141A-56C9-4486-90F3-D62F2F72BF7F}"/>
                </a:ext>
              </a:extLst>
            </p:cNvPr>
            <p:cNvSpPr/>
            <p:nvPr/>
          </p:nvSpPr>
          <p:spPr>
            <a:xfrm>
              <a:off x="5649377" y="1932425"/>
              <a:ext cx="306716" cy="229742"/>
            </a:xfrm>
            <a:custGeom>
              <a:avLst/>
              <a:gdLst/>
              <a:ahLst/>
              <a:cxnLst/>
              <a:rect l="l" t="t" r="r" b="b"/>
              <a:pathLst>
                <a:path w="306716" h="229742" extrusionOk="0">
                  <a:moveTo>
                    <a:pt x="306716" y="229743"/>
                  </a:moveTo>
                  <a:lnTo>
                    <a:pt x="0" y="52197"/>
                  </a:lnTo>
                  <a:lnTo>
                    <a:pt x="0" y="0"/>
                  </a:lnTo>
                  <a:lnTo>
                    <a:pt x="306716" y="177451"/>
                  </a:lnTo>
                  <a:lnTo>
                    <a:pt x="306716" y="229743"/>
                  </a:lnTo>
                  <a:close/>
                </a:path>
              </a:pathLst>
            </a:custGeom>
            <a:solidFill>
              <a:srgbClr val="4D3B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6" name="Google Shape;2442;p37">
              <a:extLst>
                <a:ext uri="{FF2B5EF4-FFF2-40B4-BE49-F238E27FC236}">
                  <a16:creationId xmlns:a16="http://schemas.microsoft.com/office/drawing/2014/main" id="{63B0994F-A30A-4F4D-B0E1-F71C02D37003}"/>
                </a:ext>
              </a:extLst>
            </p:cNvPr>
            <p:cNvSpPr/>
            <p:nvPr/>
          </p:nvSpPr>
          <p:spPr>
            <a:xfrm>
              <a:off x="5477912" y="2167312"/>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7" name="Google Shape;2443;p37">
              <a:extLst>
                <a:ext uri="{FF2B5EF4-FFF2-40B4-BE49-F238E27FC236}">
                  <a16:creationId xmlns:a16="http://schemas.microsoft.com/office/drawing/2014/main" id="{C7BAC450-BA58-4B9C-A02A-0E4170339925}"/>
                </a:ext>
              </a:extLst>
            </p:cNvPr>
            <p:cNvSpPr/>
            <p:nvPr/>
          </p:nvSpPr>
          <p:spPr>
            <a:xfrm>
              <a:off x="5649377" y="2266467"/>
              <a:ext cx="180399" cy="156591"/>
            </a:xfrm>
            <a:custGeom>
              <a:avLst/>
              <a:gdLst/>
              <a:ahLst/>
              <a:cxnLst/>
              <a:rect l="l" t="t" r="r" b="b"/>
              <a:pathLst>
                <a:path w="180399" h="156591" extrusionOk="0">
                  <a:moveTo>
                    <a:pt x="180399" y="156591"/>
                  </a:moveTo>
                  <a:lnTo>
                    <a:pt x="0" y="52197"/>
                  </a:lnTo>
                  <a:lnTo>
                    <a:pt x="0" y="0"/>
                  </a:lnTo>
                  <a:lnTo>
                    <a:pt x="180399" y="104394"/>
                  </a:lnTo>
                  <a:lnTo>
                    <a:pt x="180399" y="15659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8" name="Google Shape;2444;p37">
              <a:extLst>
                <a:ext uri="{FF2B5EF4-FFF2-40B4-BE49-F238E27FC236}">
                  <a16:creationId xmlns:a16="http://schemas.microsoft.com/office/drawing/2014/main" id="{800737F8-B80E-4A04-A732-1E48FF92EF8A}"/>
                </a:ext>
              </a:extLst>
            </p:cNvPr>
            <p:cNvSpPr/>
            <p:nvPr/>
          </p:nvSpPr>
          <p:spPr>
            <a:xfrm>
              <a:off x="5477912" y="2334380"/>
              <a:ext cx="144376" cy="135636"/>
            </a:xfrm>
            <a:custGeom>
              <a:avLst/>
              <a:gdLst/>
              <a:ahLst/>
              <a:cxnLst/>
              <a:rect l="l" t="t" r="r" b="b"/>
              <a:pathLst>
                <a:path w="144376" h="135636" extrusionOk="0">
                  <a:moveTo>
                    <a:pt x="144376" y="135636"/>
                  </a:moveTo>
                  <a:lnTo>
                    <a:pt x="0" y="52197"/>
                  </a:lnTo>
                  <a:lnTo>
                    <a:pt x="0" y="0"/>
                  </a:lnTo>
                  <a:lnTo>
                    <a:pt x="144376" y="83534"/>
                  </a:lnTo>
                  <a:lnTo>
                    <a:pt x="144376" y="135636"/>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19" name="Google Shape;2445;p37">
              <a:extLst>
                <a:ext uri="{FF2B5EF4-FFF2-40B4-BE49-F238E27FC236}">
                  <a16:creationId xmlns:a16="http://schemas.microsoft.com/office/drawing/2014/main" id="{ED84D9B9-DA5C-44D3-8E54-047CA3096CA3}"/>
                </a:ext>
              </a:extLst>
            </p:cNvPr>
            <p:cNvSpPr/>
            <p:nvPr/>
          </p:nvSpPr>
          <p:spPr>
            <a:xfrm>
              <a:off x="5649377" y="2433536"/>
              <a:ext cx="568380" cy="381000"/>
            </a:xfrm>
            <a:custGeom>
              <a:avLst/>
              <a:gdLst/>
              <a:ahLst/>
              <a:cxnLst/>
              <a:rect l="l" t="t" r="r" b="b"/>
              <a:pathLst>
                <a:path w="568380" h="381000" extrusionOk="0">
                  <a:moveTo>
                    <a:pt x="568380" y="381000"/>
                  </a:moveTo>
                  <a:lnTo>
                    <a:pt x="0" y="52197"/>
                  </a:lnTo>
                  <a:lnTo>
                    <a:pt x="0" y="0"/>
                  </a:lnTo>
                  <a:lnTo>
                    <a:pt x="568380" y="328803"/>
                  </a:lnTo>
                  <a:lnTo>
                    <a:pt x="568380" y="381000"/>
                  </a:ln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0" name="Google Shape;2446;p37">
              <a:extLst>
                <a:ext uri="{FF2B5EF4-FFF2-40B4-BE49-F238E27FC236}">
                  <a16:creationId xmlns:a16="http://schemas.microsoft.com/office/drawing/2014/main" id="{38A6CA4A-FBE3-4AE3-AF0E-41E0384D67B8}"/>
                </a:ext>
              </a:extLst>
            </p:cNvPr>
            <p:cNvSpPr/>
            <p:nvPr/>
          </p:nvSpPr>
          <p:spPr>
            <a:xfrm>
              <a:off x="5477912" y="2417819"/>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1" name="Google Shape;2447;p37">
              <a:extLst>
                <a:ext uri="{FF2B5EF4-FFF2-40B4-BE49-F238E27FC236}">
                  <a16:creationId xmlns:a16="http://schemas.microsoft.com/office/drawing/2014/main" id="{D7D0D3B0-D274-47E9-BFB7-34CBB737AEAD}"/>
                </a:ext>
              </a:extLst>
            </p:cNvPr>
            <p:cNvSpPr/>
            <p:nvPr/>
          </p:nvSpPr>
          <p:spPr>
            <a:xfrm>
              <a:off x="5649377" y="2517070"/>
              <a:ext cx="171369" cy="151352"/>
            </a:xfrm>
            <a:custGeom>
              <a:avLst/>
              <a:gdLst/>
              <a:ahLst/>
              <a:cxnLst/>
              <a:rect l="l" t="t" r="r" b="b"/>
              <a:pathLst>
                <a:path w="171369" h="151352" extrusionOk="0">
                  <a:moveTo>
                    <a:pt x="171370" y="151352"/>
                  </a:moveTo>
                  <a:lnTo>
                    <a:pt x="0" y="52197"/>
                  </a:lnTo>
                  <a:lnTo>
                    <a:pt x="0" y="0"/>
                  </a:lnTo>
                  <a:lnTo>
                    <a:pt x="171370" y="99155"/>
                  </a:lnTo>
                  <a:lnTo>
                    <a:pt x="171370" y="151352"/>
                  </a:lnTo>
                  <a:close/>
                </a:path>
              </a:pathLst>
            </a:custGeom>
            <a:solidFill>
              <a:srgbClr val="FF865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2" name="Google Shape;2448;p37">
              <a:extLst>
                <a:ext uri="{FF2B5EF4-FFF2-40B4-BE49-F238E27FC236}">
                  <a16:creationId xmlns:a16="http://schemas.microsoft.com/office/drawing/2014/main" id="{BA7F8367-D3DF-4D79-8B18-C6D8794C9077}"/>
                </a:ext>
              </a:extLst>
            </p:cNvPr>
            <p:cNvSpPr/>
            <p:nvPr/>
          </p:nvSpPr>
          <p:spPr>
            <a:xfrm>
              <a:off x="5477912" y="2501354"/>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3" name="Google Shape;2449;p37">
              <a:extLst>
                <a:ext uri="{FF2B5EF4-FFF2-40B4-BE49-F238E27FC236}">
                  <a16:creationId xmlns:a16="http://schemas.microsoft.com/office/drawing/2014/main" id="{BF702820-FCB1-4D77-AC5B-8B41514D7FF0}"/>
                </a:ext>
              </a:extLst>
            </p:cNvPr>
            <p:cNvSpPr/>
            <p:nvPr/>
          </p:nvSpPr>
          <p:spPr>
            <a:xfrm>
              <a:off x="5649377" y="2600604"/>
              <a:ext cx="505174" cy="344424"/>
            </a:xfrm>
            <a:custGeom>
              <a:avLst/>
              <a:gdLst/>
              <a:ahLst/>
              <a:cxnLst/>
              <a:rect l="l" t="t" r="r" b="b"/>
              <a:pathLst>
                <a:path w="505174" h="344424" extrusionOk="0">
                  <a:moveTo>
                    <a:pt x="505174" y="344424"/>
                  </a:moveTo>
                  <a:lnTo>
                    <a:pt x="0" y="52102"/>
                  </a:lnTo>
                  <a:lnTo>
                    <a:pt x="0" y="0"/>
                  </a:lnTo>
                  <a:lnTo>
                    <a:pt x="505174" y="292227"/>
                  </a:lnTo>
                  <a:lnTo>
                    <a:pt x="505174" y="344424"/>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4" name="Google Shape;2450;p37">
              <a:extLst>
                <a:ext uri="{FF2B5EF4-FFF2-40B4-BE49-F238E27FC236}">
                  <a16:creationId xmlns:a16="http://schemas.microsoft.com/office/drawing/2014/main" id="{3A36BB65-D321-4940-893E-F4D5EED375B2}"/>
                </a:ext>
              </a:extLst>
            </p:cNvPr>
            <p:cNvSpPr/>
            <p:nvPr/>
          </p:nvSpPr>
          <p:spPr>
            <a:xfrm>
              <a:off x="5477912" y="2250846"/>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5" name="Google Shape;2451;p37">
              <a:extLst>
                <a:ext uri="{FF2B5EF4-FFF2-40B4-BE49-F238E27FC236}">
                  <a16:creationId xmlns:a16="http://schemas.microsoft.com/office/drawing/2014/main" id="{56D8347C-B60F-4B6B-8A72-0E324C5861F4}"/>
                </a:ext>
              </a:extLst>
            </p:cNvPr>
            <p:cNvSpPr/>
            <p:nvPr/>
          </p:nvSpPr>
          <p:spPr>
            <a:xfrm>
              <a:off x="5649377" y="2350001"/>
              <a:ext cx="478085" cy="328898"/>
            </a:xfrm>
            <a:custGeom>
              <a:avLst/>
              <a:gdLst/>
              <a:ahLst/>
              <a:cxnLst/>
              <a:rect l="l" t="t" r="r" b="b"/>
              <a:pathLst>
                <a:path w="478085" h="328898" extrusionOk="0">
                  <a:moveTo>
                    <a:pt x="478086" y="328898"/>
                  </a:moveTo>
                  <a:lnTo>
                    <a:pt x="0" y="52197"/>
                  </a:lnTo>
                  <a:lnTo>
                    <a:pt x="0" y="0"/>
                  </a:lnTo>
                  <a:lnTo>
                    <a:pt x="478086" y="276701"/>
                  </a:lnTo>
                  <a:lnTo>
                    <a:pt x="478086" y="328898"/>
                  </a:lnTo>
                  <a:close/>
                </a:path>
              </a:pathLst>
            </a:custGeom>
            <a:solidFill>
              <a:srgbClr val="4D3B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6" name="Google Shape;2452;p37">
              <a:extLst>
                <a:ext uri="{FF2B5EF4-FFF2-40B4-BE49-F238E27FC236}">
                  <a16:creationId xmlns:a16="http://schemas.microsoft.com/office/drawing/2014/main" id="{7260057B-F26E-436F-B919-B27F4854C7C8}"/>
                </a:ext>
              </a:extLst>
            </p:cNvPr>
            <p:cNvSpPr/>
            <p:nvPr/>
          </p:nvSpPr>
          <p:spPr>
            <a:xfrm>
              <a:off x="5477912" y="2584888"/>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7" name="Google Shape;2453;p37">
              <a:extLst>
                <a:ext uri="{FF2B5EF4-FFF2-40B4-BE49-F238E27FC236}">
                  <a16:creationId xmlns:a16="http://schemas.microsoft.com/office/drawing/2014/main" id="{287A75A6-9FA6-4ECE-B5B1-10FE0F67C58C}"/>
                </a:ext>
              </a:extLst>
            </p:cNvPr>
            <p:cNvSpPr/>
            <p:nvPr/>
          </p:nvSpPr>
          <p:spPr>
            <a:xfrm>
              <a:off x="5649377" y="2684043"/>
              <a:ext cx="63110" cy="88773"/>
            </a:xfrm>
            <a:custGeom>
              <a:avLst/>
              <a:gdLst/>
              <a:ahLst/>
              <a:cxnLst/>
              <a:rect l="l" t="t" r="r" b="b"/>
              <a:pathLst>
                <a:path w="63110" h="88773" extrusionOk="0">
                  <a:moveTo>
                    <a:pt x="63111" y="88773"/>
                  </a:moveTo>
                  <a:lnTo>
                    <a:pt x="0" y="52197"/>
                  </a:lnTo>
                  <a:lnTo>
                    <a:pt x="0" y="0"/>
                  </a:lnTo>
                  <a:lnTo>
                    <a:pt x="63111" y="36576"/>
                  </a:lnTo>
                  <a:lnTo>
                    <a:pt x="63111" y="8877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8" name="Google Shape;2454;p37">
              <a:extLst>
                <a:ext uri="{FF2B5EF4-FFF2-40B4-BE49-F238E27FC236}">
                  <a16:creationId xmlns:a16="http://schemas.microsoft.com/office/drawing/2014/main" id="{F0B41245-06D1-43FB-9B8D-A882C6691CD3}"/>
                </a:ext>
              </a:extLst>
            </p:cNvPr>
            <p:cNvSpPr/>
            <p:nvPr/>
          </p:nvSpPr>
          <p:spPr>
            <a:xfrm>
              <a:off x="5477912" y="2751956"/>
              <a:ext cx="144376" cy="135636"/>
            </a:xfrm>
            <a:custGeom>
              <a:avLst/>
              <a:gdLst/>
              <a:ahLst/>
              <a:cxnLst/>
              <a:rect l="l" t="t" r="r" b="b"/>
              <a:pathLst>
                <a:path w="144376" h="135636" extrusionOk="0">
                  <a:moveTo>
                    <a:pt x="144376" y="135636"/>
                  </a:moveTo>
                  <a:lnTo>
                    <a:pt x="0" y="52197"/>
                  </a:lnTo>
                  <a:lnTo>
                    <a:pt x="0" y="0"/>
                  </a:lnTo>
                  <a:lnTo>
                    <a:pt x="144376" y="83534"/>
                  </a:lnTo>
                  <a:lnTo>
                    <a:pt x="144376" y="135636"/>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9" name="Google Shape;2455;p37">
              <a:extLst>
                <a:ext uri="{FF2B5EF4-FFF2-40B4-BE49-F238E27FC236}">
                  <a16:creationId xmlns:a16="http://schemas.microsoft.com/office/drawing/2014/main" id="{DA9008E2-85C8-4CE4-AC5D-BCB9FFD4DC13}"/>
                </a:ext>
              </a:extLst>
            </p:cNvPr>
            <p:cNvSpPr/>
            <p:nvPr/>
          </p:nvSpPr>
          <p:spPr>
            <a:xfrm>
              <a:off x="5649377" y="2851112"/>
              <a:ext cx="117287" cy="120014"/>
            </a:xfrm>
            <a:custGeom>
              <a:avLst/>
              <a:gdLst/>
              <a:ahLst/>
              <a:cxnLst/>
              <a:rect l="l" t="t" r="r" b="b"/>
              <a:pathLst>
                <a:path w="117287" h="120014" extrusionOk="0">
                  <a:moveTo>
                    <a:pt x="117288" y="120015"/>
                  </a:moveTo>
                  <a:lnTo>
                    <a:pt x="0" y="52197"/>
                  </a:lnTo>
                  <a:lnTo>
                    <a:pt x="0" y="0"/>
                  </a:lnTo>
                  <a:lnTo>
                    <a:pt x="117288" y="67818"/>
                  </a:lnTo>
                  <a:lnTo>
                    <a:pt x="117288" y="120015"/>
                  </a:ln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0" name="Google Shape;2456;p37">
              <a:extLst>
                <a:ext uri="{FF2B5EF4-FFF2-40B4-BE49-F238E27FC236}">
                  <a16:creationId xmlns:a16="http://schemas.microsoft.com/office/drawing/2014/main" id="{E1A7121F-43CD-4929-9AE3-12FFDF14BC6F}"/>
                </a:ext>
              </a:extLst>
            </p:cNvPr>
            <p:cNvSpPr/>
            <p:nvPr/>
          </p:nvSpPr>
          <p:spPr>
            <a:xfrm>
              <a:off x="5477912" y="2835395"/>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1" name="Google Shape;2457;p37">
              <a:extLst>
                <a:ext uri="{FF2B5EF4-FFF2-40B4-BE49-F238E27FC236}">
                  <a16:creationId xmlns:a16="http://schemas.microsoft.com/office/drawing/2014/main" id="{21C24581-52ED-41ED-B0F1-8F90FC5B5950}"/>
                </a:ext>
              </a:extLst>
            </p:cNvPr>
            <p:cNvSpPr/>
            <p:nvPr/>
          </p:nvSpPr>
          <p:spPr>
            <a:xfrm>
              <a:off x="5649377" y="2934646"/>
              <a:ext cx="306716" cy="229647"/>
            </a:xfrm>
            <a:custGeom>
              <a:avLst/>
              <a:gdLst/>
              <a:ahLst/>
              <a:cxnLst/>
              <a:rect l="l" t="t" r="r" b="b"/>
              <a:pathLst>
                <a:path w="306716" h="229647" extrusionOk="0">
                  <a:moveTo>
                    <a:pt x="306716" y="229648"/>
                  </a:moveTo>
                  <a:lnTo>
                    <a:pt x="0" y="52197"/>
                  </a:lnTo>
                  <a:lnTo>
                    <a:pt x="0" y="0"/>
                  </a:lnTo>
                  <a:lnTo>
                    <a:pt x="306716" y="177451"/>
                  </a:lnTo>
                  <a:lnTo>
                    <a:pt x="306716" y="229648"/>
                  </a:lnTo>
                  <a:close/>
                </a:path>
              </a:pathLst>
            </a:custGeom>
            <a:solidFill>
              <a:srgbClr val="FF865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2" name="Google Shape;2458;p37">
              <a:extLst>
                <a:ext uri="{FF2B5EF4-FFF2-40B4-BE49-F238E27FC236}">
                  <a16:creationId xmlns:a16="http://schemas.microsoft.com/office/drawing/2014/main" id="{7D7A1FA7-5CF7-4C84-BAC0-A9D8A3247B5F}"/>
                </a:ext>
              </a:extLst>
            </p:cNvPr>
            <p:cNvSpPr/>
            <p:nvPr/>
          </p:nvSpPr>
          <p:spPr>
            <a:xfrm>
              <a:off x="5477912" y="2918929"/>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3" name="Google Shape;2459;p37">
              <a:extLst>
                <a:ext uri="{FF2B5EF4-FFF2-40B4-BE49-F238E27FC236}">
                  <a16:creationId xmlns:a16="http://schemas.microsoft.com/office/drawing/2014/main" id="{B2563405-5C82-425D-A2EE-64E37E1C05C5}"/>
                </a:ext>
              </a:extLst>
            </p:cNvPr>
            <p:cNvSpPr/>
            <p:nvPr/>
          </p:nvSpPr>
          <p:spPr>
            <a:xfrm>
              <a:off x="5649377" y="3018085"/>
              <a:ext cx="487115" cy="334137"/>
            </a:xfrm>
            <a:custGeom>
              <a:avLst/>
              <a:gdLst/>
              <a:ahLst/>
              <a:cxnLst/>
              <a:rect l="l" t="t" r="r" b="b"/>
              <a:pathLst>
                <a:path w="487115" h="334137" extrusionOk="0">
                  <a:moveTo>
                    <a:pt x="487115" y="334137"/>
                  </a:moveTo>
                  <a:lnTo>
                    <a:pt x="0" y="52197"/>
                  </a:lnTo>
                  <a:lnTo>
                    <a:pt x="0" y="0"/>
                  </a:lnTo>
                  <a:lnTo>
                    <a:pt x="487115" y="281940"/>
                  </a:lnTo>
                  <a:lnTo>
                    <a:pt x="487115" y="334137"/>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4" name="Google Shape;2460;p37">
              <a:extLst>
                <a:ext uri="{FF2B5EF4-FFF2-40B4-BE49-F238E27FC236}">
                  <a16:creationId xmlns:a16="http://schemas.microsoft.com/office/drawing/2014/main" id="{FE895686-EB9C-496A-9701-BAE813D1F0F1}"/>
                </a:ext>
              </a:extLst>
            </p:cNvPr>
            <p:cNvSpPr/>
            <p:nvPr/>
          </p:nvSpPr>
          <p:spPr>
            <a:xfrm>
              <a:off x="5477912" y="2668422"/>
              <a:ext cx="144376" cy="135731"/>
            </a:xfrm>
            <a:custGeom>
              <a:avLst/>
              <a:gdLst/>
              <a:ahLst/>
              <a:cxnLst/>
              <a:rect l="l" t="t" r="r" b="b"/>
              <a:pathLst>
                <a:path w="144376" h="135731" extrusionOk="0">
                  <a:moveTo>
                    <a:pt x="144376" y="135731"/>
                  </a:moveTo>
                  <a:lnTo>
                    <a:pt x="0" y="52197"/>
                  </a:lnTo>
                  <a:lnTo>
                    <a:pt x="0" y="0"/>
                  </a:lnTo>
                  <a:lnTo>
                    <a:pt x="144376" y="83534"/>
                  </a:lnTo>
                  <a:lnTo>
                    <a:pt x="144376" y="1357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5" name="Google Shape;2461;p37">
              <a:extLst>
                <a:ext uri="{FF2B5EF4-FFF2-40B4-BE49-F238E27FC236}">
                  <a16:creationId xmlns:a16="http://schemas.microsoft.com/office/drawing/2014/main" id="{EB493A6E-D058-4F4C-B85D-E01AEB123602}"/>
                </a:ext>
              </a:extLst>
            </p:cNvPr>
            <p:cNvSpPr/>
            <p:nvPr/>
          </p:nvSpPr>
          <p:spPr>
            <a:xfrm>
              <a:off x="5649377" y="2767577"/>
              <a:ext cx="613432" cy="407193"/>
            </a:xfrm>
            <a:custGeom>
              <a:avLst/>
              <a:gdLst/>
              <a:ahLst/>
              <a:cxnLst/>
              <a:rect l="l" t="t" r="r" b="b"/>
              <a:pathLst>
                <a:path w="613432" h="407193" extrusionOk="0">
                  <a:moveTo>
                    <a:pt x="613433" y="407194"/>
                  </a:moveTo>
                  <a:lnTo>
                    <a:pt x="0" y="52197"/>
                  </a:lnTo>
                  <a:lnTo>
                    <a:pt x="0" y="0"/>
                  </a:lnTo>
                  <a:lnTo>
                    <a:pt x="613433" y="354902"/>
                  </a:lnTo>
                  <a:lnTo>
                    <a:pt x="613433" y="407194"/>
                  </a:lnTo>
                  <a:close/>
                </a:path>
              </a:pathLst>
            </a:custGeom>
            <a:solidFill>
              <a:srgbClr val="4D3B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6" name="Google Shape;2462;p37">
              <a:extLst>
                <a:ext uri="{FF2B5EF4-FFF2-40B4-BE49-F238E27FC236}">
                  <a16:creationId xmlns:a16="http://schemas.microsoft.com/office/drawing/2014/main" id="{366463BE-241B-41E1-AD86-70D3952BBE30}"/>
                </a:ext>
              </a:extLst>
            </p:cNvPr>
            <p:cNvSpPr/>
            <p:nvPr/>
          </p:nvSpPr>
          <p:spPr>
            <a:xfrm>
              <a:off x="1926580" y="1674106"/>
              <a:ext cx="1230952" cy="1017480"/>
            </a:xfrm>
            <a:custGeom>
              <a:avLst/>
              <a:gdLst/>
              <a:ahLst/>
              <a:cxnLst/>
              <a:rect l="l" t="t" r="r" b="b"/>
              <a:pathLst>
                <a:path w="1230952" h="1017480" extrusionOk="0">
                  <a:moveTo>
                    <a:pt x="342929" y="947072"/>
                  </a:moveTo>
                  <a:lnTo>
                    <a:pt x="256246" y="902495"/>
                  </a:lnTo>
                  <a:lnTo>
                    <a:pt x="74612" y="1007270"/>
                  </a:lnTo>
                  <a:cubicBezTo>
                    <a:pt x="33457" y="1031082"/>
                    <a:pt x="0" y="1011842"/>
                    <a:pt x="0" y="964122"/>
                  </a:cubicBezTo>
                  <a:lnTo>
                    <a:pt x="0" y="765811"/>
                  </a:lnTo>
                  <a:cubicBezTo>
                    <a:pt x="2848" y="713186"/>
                    <a:pt x="30561" y="665065"/>
                    <a:pt x="74612" y="636271"/>
                  </a:cubicBezTo>
                  <a:lnTo>
                    <a:pt x="1156341" y="10193"/>
                  </a:lnTo>
                  <a:cubicBezTo>
                    <a:pt x="1197496" y="-13620"/>
                    <a:pt x="1230953" y="5716"/>
                    <a:pt x="1230953" y="53341"/>
                  </a:cubicBezTo>
                  <a:lnTo>
                    <a:pt x="1230953" y="252318"/>
                  </a:lnTo>
                  <a:cubicBezTo>
                    <a:pt x="1228101" y="304944"/>
                    <a:pt x="1200395" y="353064"/>
                    <a:pt x="1156341" y="381859"/>
                  </a:cubicBezTo>
                  <a:lnTo>
                    <a:pt x="429042" y="802292"/>
                  </a:lnTo>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7" name="Google Shape;2463;p37">
              <a:extLst>
                <a:ext uri="{FF2B5EF4-FFF2-40B4-BE49-F238E27FC236}">
                  <a16:creationId xmlns:a16="http://schemas.microsoft.com/office/drawing/2014/main" id="{7A197975-B6AB-41A7-90F0-084D98A8182E}"/>
                </a:ext>
              </a:extLst>
            </p:cNvPr>
            <p:cNvSpPr/>
            <p:nvPr/>
          </p:nvSpPr>
          <p:spPr>
            <a:xfrm>
              <a:off x="3112195" y="1676584"/>
              <a:ext cx="59119" cy="52197"/>
            </a:xfrm>
            <a:custGeom>
              <a:avLst/>
              <a:gdLst/>
              <a:ahLst/>
              <a:cxnLst/>
              <a:rect l="l" t="t" r="r" b="b"/>
              <a:pathLst>
                <a:path w="59119" h="52197" extrusionOk="0">
                  <a:moveTo>
                    <a:pt x="18249" y="0"/>
                  </a:moveTo>
                  <a:lnTo>
                    <a:pt x="59119" y="16574"/>
                  </a:lnTo>
                  <a:lnTo>
                    <a:pt x="24522" y="52197"/>
                  </a:lnTo>
                  <a:lnTo>
                    <a:pt x="0" y="12859"/>
                  </a:lnTo>
                  <a:lnTo>
                    <a:pt x="18249" y="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8" name="Google Shape;2464;p37">
              <a:extLst>
                <a:ext uri="{FF2B5EF4-FFF2-40B4-BE49-F238E27FC236}">
                  <a16:creationId xmlns:a16="http://schemas.microsoft.com/office/drawing/2014/main" id="{FC9ECEBF-5274-4F1E-ACAE-8B383C8907D9}"/>
                </a:ext>
              </a:extLst>
            </p:cNvPr>
            <p:cNvSpPr/>
            <p:nvPr/>
          </p:nvSpPr>
          <p:spPr>
            <a:xfrm>
              <a:off x="2269509" y="2593746"/>
              <a:ext cx="43151" cy="44767"/>
            </a:xfrm>
            <a:custGeom>
              <a:avLst/>
              <a:gdLst/>
              <a:ahLst/>
              <a:cxnLst/>
              <a:rect l="l" t="t" r="r" b="b"/>
              <a:pathLst>
                <a:path w="43151" h="44767" extrusionOk="0">
                  <a:moveTo>
                    <a:pt x="0" y="27432"/>
                  </a:moveTo>
                  <a:lnTo>
                    <a:pt x="43056" y="44767"/>
                  </a:lnTo>
                  <a:lnTo>
                    <a:pt x="43151" y="7620"/>
                  </a:lnTo>
                  <a:lnTo>
                    <a:pt x="5038" y="0"/>
                  </a:lnTo>
                  <a:lnTo>
                    <a:pt x="0" y="2743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39" name="Google Shape;2465;p37">
              <a:extLst>
                <a:ext uri="{FF2B5EF4-FFF2-40B4-BE49-F238E27FC236}">
                  <a16:creationId xmlns:a16="http://schemas.microsoft.com/office/drawing/2014/main" id="{AF3C7000-B93C-42D7-9841-9379ACED19C9}"/>
                </a:ext>
              </a:extLst>
            </p:cNvPr>
            <p:cNvSpPr/>
            <p:nvPr/>
          </p:nvSpPr>
          <p:spPr>
            <a:xfrm>
              <a:off x="1950116" y="2650325"/>
              <a:ext cx="58584" cy="57547"/>
            </a:xfrm>
            <a:custGeom>
              <a:avLst/>
              <a:gdLst/>
              <a:ahLst/>
              <a:cxnLst/>
              <a:rect l="l" t="t" r="r" b="b"/>
              <a:pathLst>
                <a:path w="58584" h="57547" extrusionOk="0">
                  <a:moveTo>
                    <a:pt x="48415" y="57150"/>
                  </a:moveTo>
                  <a:cubicBezTo>
                    <a:pt x="50030" y="60579"/>
                    <a:pt x="1747" y="40767"/>
                    <a:pt x="36" y="38100"/>
                  </a:cubicBezTo>
                  <a:cubicBezTo>
                    <a:pt x="-1675" y="35433"/>
                    <a:pt x="58585" y="0"/>
                    <a:pt x="58585" y="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0" name="Google Shape;2466;p37">
              <a:extLst>
                <a:ext uri="{FF2B5EF4-FFF2-40B4-BE49-F238E27FC236}">
                  <a16:creationId xmlns:a16="http://schemas.microsoft.com/office/drawing/2014/main" id="{B386C098-38B1-46E6-AEDC-8DAD8B1FB13E}"/>
                </a:ext>
              </a:extLst>
            </p:cNvPr>
            <p:cNvSpPr/>
            <p:nvPr/>
          </p:nvSpPr>
          <p:spPr>
            <a:xfrm>
              <a:off x="1969256" y="1691533"/>
              <a:ext cx="1231332" cy="1017436"/>
            </a:xfrm>
            <a:custGeom>
              <a:avLst/>
              <a:gdLst/>
              <a:ahLst/>
              <a:cxnLst/>
              <a:rect l="l" t="t" r="r" b="b"/>
              <a:pathLst>
                <a:path w="1231332" h="1017436" extrusionOk="0">
                  <a:moveTo>
                    <a:pt x="429422" y="802106"/>
                  </a:moveTo>
                  <a:lnTo>
                    <a:pt x="1156721" y="381386"/>
                  </a:lnTo>
                  <a:cubicBezTo>
                    <a:pt x="1200737" y="352554"/>
                    <a:pt x="1228443" y="304462"/>
                    <a:pt x="1231333" y="251846"/>
                  </a:cubicBezTo>
                  <a:lnTo>
                    <a:pt x="1231333" y="53250"/>
                  </a:lnTo>
                  <a:cubicBezTo>
                    <a:pt x="1231333" y="5625"/>
                    <a:pt x="1197876" y="-13425"/>
                    <a:pt x="1156721" y="10007"/>
                  </a:cubicBezTo>
                  <a:lnTo>
                    <a:pt x="74612" y="636085"/>
                  </a:lnTo>
                  <a:cubicBezTo>
                    <a:pt x="30584" y="664898"/>
                    <a:pt x="2878" y="713009"/>
                    <a:pt x="0" y="765625"/>
                  </a:cubicBezTo>
                  <a:lnTo>
                    <a:pt x="0" y="964221"/>
                  </a:lnTo>
                  <a:cubicBezTo>
                    <a:pt x="0" y="1011846"/>
                    <a:pt x="33457" y="1030896"/>
                    <a:pt x="74612" y="1007369"/>
                  </a:cubicBezTo>
                  <a:lnTo>
                    <a:pt x="256246" y="902594"/>
                  </a:lnTo>
                  <a:lnTo>
                    <a:pt x="343309" y="947266"/>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1" name="Google Shape;2467;p37">
              <a:extLst>
                <a:ext uri="{FF2B5EF4-FFF2-40B4-BE49-F238E27FC236}">
                  <a16:creationId xmlns:a16="http://schemas.microsoft.com/office/drawing/2014/main" id="{9791902D-CC19-49F5-B2BF-ED8DA65F6C6A}"/>
                </a:ext>
              </a:extLst>
            </p:cNvPr>
            <p:cNvSpPr/>
            <p:nvPr/>
          </p:nvSpPr>
          <p:spPr>
            <a:xfrm>
              <a:off x="2066299" y="1805171"/>
              <a:ext cx="1037246" cy="669226"/>
            </a:xfrm>
            <a:custGeom>
              <a:avLst/>
              <a:gdLst/>
              <a:ahLst/>
              <a:cxnLst/>
              <a:rect l="l" t="t" r="r" b="b"/>
              <a:pathLst>
                <a:path w="1037246" h="669226" extrusionOk="0">
                  <a:moveTo>
                    <a:pt x="1037247" y="69152"/>
                  </a:moveTo>
                  <a:lnTo>
                    <a:pt x="0" y="669227"/>
                  </a:lnTo>
                  <a:lnTo>
                    <a:pt x="0" y="600170"/>
                  </a:lnTo>
                  <a:lnTo>
                    <a:pt x="1037247" y="0"/>
                  </a:lnTo>
                  <a:lnTo>
                    <a:pt x="1037247" y="69152"/>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2" name="Google Shape;2468;p37">
              <a:extLst>
                <a:ext uri="{FF2B5EF4-FFF2-40B4-BE49-F238E27FC236}">
                  <a16:creationId xmlns:a16="http://schemas.microsoft.com/office/drawing/2014/main" id="{DE28058B-152F-4984-96E3-CD727FEF8C00}"/>
                </a:ext>
              </a:extLst>
            </p:cNvPr>
            <p:cNvSpPr/>
            <p:nvPr/>
          </p:nvSpPr>
          <p:spPr>
            <a:xfrm>
              <a:off x="2066299" y="2133308"/>
              <a:ext cx="679110" cy="462057"/>
            </a:xfrm>
            <a:custGeom>
              <a:avLst/>
              <a:gdLst/>
              <a:ahLst/>
              <a:cxnLst/>
              <a:rect l="l" t="t" r="r" b="b"/>
              <a:pathLst>
                <a:path w="679110" h="462057" extrusionOk="0">
                  <a:moveTo>
                    <a:pt x="679110" y="69151"/>
                  </a:moveTo>
                  <a:lnTo>
                    <a:pt x="0" y="462058"/>
                  </a:lnTo>
                  <a:lnTo>
                    <a:pt x="0" y="392906"/>
                  </a:lnTo>
                  <a:lnTo>
                    <a:pt x="679110" y="0"/>
                  </a:lnTo>
                  <a:lnTo>
                    <a:pt x="679110" y="6915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243" name="Google Shape;2469;p37">
              <a:extLst>
                <a:ext uri="{FF2B5EF4-FFF2-40B4-BE49-F238E27FC236}">
                  <a16:creationId xmlns:a16="http://schemas.microsoft.com/office/drawing/2014/main" id="{7D88B23C-F4CD-4A73-B08B-BE7077D1E59E}"/>
                </a:ext>
              </a:extLst>
            </p:cNvPr>
            <p:cNvGrpSpPr/>
            <p:nvPr/>
          </p:nvGrpSpPr>
          <p:grpSpPr>
            <a:xfrm>
              <a:off x="4146745" y="1006881"/>
              <a:ext cx="330894" cy="250785"/>
              <a:chOff x="6621095" y="1452181"/>
              <a:chExt cx="330894" cy="250785"/>
            </a:xfrm>
          </p:grpSpPr>
          <p:sp>
            <p:nvSpPr>
              <p:cNvPr id="246" name="Google Shape;2470;p37">
                <a:extLst>
                  <a:ext uri="{FF2B5EF4-FFF2-40B4-BE49-F238E27FC236}">
                    <a16:creationId xmlns:a16="http://schemas.microsoft.com/office/drawing/2014/main" id="{26FEC030-D2E2-46F6-B65F-6383AB1C062F}"/>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7" name="Google Shape;2471;p37">
                <a:extLst>
                  <a:ext uri="{FF2B5EF4-FFF2-40B4-BE49-F238E27FC236}">
                    <a16:creationId xmlns:a16="http://schemas.microsoft.com/office/drawing/2014/main" id="{B84DBA77-909A-41BD-AAC8-788222CB66A4}"/>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8" name="Google Shape;2472;p37">
                <a:extLst>
                  <a:ext uri="{FF2B5EF4-FFF2-40B4-BE49-F238E27FC236}">
                    <a16:creationId xmlns:a16="http://schemas.microsoft.com/office/drawing/2014/main" id="{F2D1CEC2-E609-4C43-830B-CC8E35AED571}"/>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9" name="Google Shape;2473;p37">
                <a:extLst>
                  <a:ext uri="{FF2B5EF4-FFF2-40B4-BE49-F238E27FC236}">
                    <a16:creationId xmlns:a16="http://schemas.microsoft.com/office/drawing/2014/main" id="{CDF0B673-9F2C-4FEF-BE17-4F5DA4EE79B3}"/>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0" name="Google Shape;2474;p37">
                <a:extLst>
                  <a:ext uri="{FF2B5EF4-FFF2-40B4-BE49-F238E27FC236}">
                    <a16:creationId xmlns:a16="http://schemas.microsoft.com/office/drawing/2014/main" id="{0643CA3B-5F0A-4DBC-B1E4-F19A7004A5CE}"/>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244" name="Google Shape;2475;p37">
              <a:extLst>
                <a:ext uri="{FF2B5EF4-FFF2-40B4-BE49-F238E27FC236}">
                  <a16:creationId xmlns:a16="http://schemas.microsoft.com/office/drawing/2014/main" id="{D34CA03E-5B72-401F-8B2E-DFA5211ECAA8}"/>
                </a:ext>
              </a:extLst>
            </p:cNvPr>
            <p:cNvSpPr/>
            <p:nvPr/>
          </p:nvSpPr>
          <p:spPr>
            <a:xfrm>
              <a:off x="4444588" y="826743"/>
              <a:ext cx="153590" cy="431871"/>
            </a:xfrm>
            <a:custGeom>
              <a:avLst/>
              <a:gdLst/>
              <a:ahLst/>
              <a:cxnLst/>
              <a:rect l="l" t="t" r="r" b="b"/>
              <a:pathLst>
                <a:path w="153590" h="431871" extrusionOk="0">
                  <a:moveTo>
                    <a:pt x="11570" y="362351"/>
                  </a:moveTo>
                  <a:cubicBezTo>
                    <a:pt x="19754" y="356891"/>
                    <a:pt x="28299" y="351990"/>
                    <a:pt x="37138" y="347682"/>
                  </a:cubicBezTo>
                  <a:cubicBezTo>
                    <a:pt x="45379" y="345048"/>
                    <a:pt x="52878" y="340475"/>
                    <a:pt x="58999" y="334347"/>
                  </a:cubicBezTo>
                  <a:cubicBezTo>
                    <a:pt x="66983" y="326537"/>
                    <a:pt x="80099" y="296819"/>
                    <a:pt x="89509" y="267672"/>
                  </a:cubicBezTo>
                  <a:cubicBezTo>
                    <a:pt x="98871" y="234986"/>
                    <a:pt x="102568" y="200933"/>
                    <a:pt x="100439" y="166993"/>
                  </a:cubicBezTo>
                  <a:cubicBezTo>
                    <a:pt x="96542" y="126321"/>
                    <a:pt x="81905" y="69457"/>
                    <a:pt x="78198" y="46121"/>
                  </a:cubicBezTo>
                  <a:cubicBezTo>
                    <a:pt x="74491" y="22785"/>
                    <a:pt x="82000" y="13355"/>
                    <a:pt x="92930" y="4782"/>
                  </a:cubicBezTo>
                  <a:cubicBezTo>
                    <a:pt x="105667" y="-5314"/>
                    <a:pt x="123250" y="-837"/>
                    <a:pt x="132660" y="31929"/>
                  </a:cubicBezTo>
                  <a:cubicBezTo>
                    <a:pt x="144779" y="77261"/>
                    <a:pt x="151793" y="123811"/>
                    <a:pt x="153570" y="170708"/>
                  </a:cubicBezTo>
                  <a:cubicBezTo>
                    <a:pt x="153960" y="205545"/>
                    <a:pt x="148599" y="240208"/>
                    <a:pt x="137698" y="273292"/>
                  </a:cubicBezTo>
                  <a:cubicBezTo>
                    <a:pt x="128012" y="301634"/>
                    <a:pt x="114924" y="328691"/>
                    <a:pt x="98728" y="353874"/>
                  </a:cubicBezTo>
                  <a:cubicBezTo>
                    <a:pt x="94261" y="361398"/>
                    <a:pt x="92740" y="368161"/>
                    <a:pt x="85897" y="383592"/>
                  </a:cubicBezTo>
                  <a:cubicBezTo>
                    <a:pt x="79329" y="399096"/>
                    <a:pt x="69083" y="412763"/>
                    <a:pt x="56052" y="423406"/>
                  </a:cubicBezTo>
                  <a:cubicBezTo>
                    <a:pt x="44647" y="431598"/>
                    <a:pt x="39229" y="432931"/>
                    <a:pt x="36473" y="431217"/>
                  </a:cubicBezTo>
                  <a:cubicBezTo>
                    <a:pt x="33716" y="429502"/>
                    <a:pt x="33811" y="425597"/>
                    <a:pt x="38659" y="421692"/>
                  </a:cubicBezTo>
                  <a:cubicBezTo>
                    <a:pt x="46747" y="415317"/>
                    <a:pt x="53638" y="407542"/>
                    <a:pt x="58999" y="398736"/>
                  </a:cubicBezTo>
                  <a:cubicBezTo>
                    <a:pt x="58999" y="398736"/>
                    <a:pt x="49019" y="408833"/>
                    <a:pt x="42461" y="414357"/>
                  </a:cubicBezTo>
                  <a:cubicBezTo>
                    <a:pt x="36691" y="419245"/>
                    <a:pt x="30295" y="423344"/>
                    <a:pt x="23451" y="426549"/>
                  </a:cubicBezTo>
                  <a:cubicBezTo>
                    <a:pt x="16798" y="429502"/>
                    <a:pt x="7483" y="423787"/>
                    <a:pt x="12236" y="419310"/>
                  </a:cubicBezTo>
                  <a:cubicBezTo>
                    <a:pt x="16988" y="414834"/>
                    <a:pt x="21740" y="412548"/>
                    <a:pt x="31245" y="404261"/>
                  </a:cubicBezTo>
                  <a:cubicBezTo>
                    <a:pt x="36359" y="399914"/>
                    <a:pt x="40921" y="394956"/>
                    <a:pt x="44837" y="389497"/>
                  </a:cubicBezTo>
                  <a:cubicBezTo>
                    <a:pt x="38146" y="394658"/>
                    <a:pt x="31064" y="399276"/>
                    <a:pt x="23641" y="403308"/>
                  </a:cubicBezTo>
                  <a:cubicBezTo>
                    <a:pt x="17910" y="406783"/>
                    <a:pt x="11333" y="408597"/>
                    <a:pt x="4632" y="408547"/>
                  </a:cubicBezTo>
                  <a:cubicBezTo>
                    <a:pt x="1115" y="408547"/>
                    <a:pt x="-3162" y="403404"/>
                    <a:pt x="3491" y="399022"/>
                  </a:cubicBezTo>
                  <a:cubicBezTo>
                    <a:pt x="12635" y="394058"/>
                    <a:pt x="21161" y="388014"/>
                    <a:pt x="28869" y="381020"/>
                  </a:cubicBezTo>
                  <a:cubicBezTo>
                    <a:pt x="36187" y="373781"/>
                    <a:pt x="40275" y="367590"/>
                    <a:pt x="38374" y="367494"/>
                  </a:cubicBezTo>
                  <a:cubicBezTo>
                    <a:pt x="36473" y="367399"/>
                    <a:pt x="32290" y="371876"/>
                    <a:pt x="23736" y="374638"/>
                  </a:cubicBezTo>
                  <a:cubicBezTo>
                    <a:pt x="15182" y="377400"/>
                    <a:pt x="5963" y="374638"/>
                    <a:pt x="4727" y="370161"/>
                  </a:cubicBezTo>
                  <a:cubicBezTo>
                    <a:pt x="3491" y="365685"/>
                    <a:pt x="3586" y="366256"/>
                    <a:pt x="11570" y="362351"/>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45" name="Google Shape;2476;p37">
              <a:extLst>
                <a:ext uri="{FF2B5EF4-FFF2-40B4-BE49-F238E27FC236}">
                  <a16:creationId xmlns:a16="http://schemas.microsoft.com/office/drawing/2014/main" id="{529B742B-261D-4945-88CA-BD72E6FA5896}"/>
                </a:ext>
              </a:extLst>
            </p:cNvPr>
            <p:cNvSpPr/>
            <p:nvPr/>
          </p:nvSpPr>
          <p:spPr>
            <a:xfrm>
              <a:off x="4515562" y="822838"/>
              <a:ext cx="88583" cy="120566"/>
            </a:xfrm>
            <a:custGeom>
              <a:avLst/>
              <a:gdLst/>
              <a:ahLst/>
              <a:cxnLst/>
              <a:rect l="l" t="t" r="r" b="b"/>
              <a:pathLst>
                <a:path w="88583" h="120566" extrusionOk="0">
                  <a:moveTo>
                    <a:pt x="88584" y="96127"/>
                  </a:moveTo>
                  <a:cubicBezTo>
                    <a:pt x="88584" y="96127"/>
                    <a:pt x="56458" y="128131"/>
                    <a:pt x="18534" y="118892"/>
                  </a:cubicBezTo>
                  <a:cubicBezTo>
                    <a:pt x="13117" y="115177"/>
                    <a:pt x="0" y="40406"/>
                    <a:pt x="0" y="40406"/>
                  </a:cubicBezTo>
                  <a:cubicBezTo>
                    <a:pt x="0" y="40406"/>
                    <a:pt x="0" y="-1028"/>
                    <a:pt x="31746" y="20"/>
                  </a:cubicBezTo>
                  <a:cubicBezTo>
                    <a:pt x="63491" y="1067"/>
                    <a:pt x="88584" y="96127"/>
                    <a:pt x="88584" y="9612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251" name="Google Shape;2477;p37">
            <a:extLst>
              <a:ext uri="{FF2B5EF4-FFF2-40B4-BE49-F238E27FC236}">
                <a16:creationId xmlns:a16="http://schemas.microsoft.com/office/drawing/2014/main" id="{FFB6EE8A-64F5-4265-8E87-58D92364B501}"/>
              </a:ext>
            </a:extLst>
          </p:cNvPr>
          <p:cNvGrpSpPr/>
          <p:nvPr/>
        </p:nvGrpSpPr>
        <p:grpSpPr>
          <a:xfrm>
            <a:off x="8263591" y="1264885"/>
            <a:ext cx="2031418" cy="2065009"/>
            <a:chOff x="2011725" y="44285"/>
            <a:chExt cx="4684870" cy="4762340"/>
          </a:xfrm>
        </p:grpSpPr>
        <p:grpSp>
          <p:nvGrpSpPr>
            <p:cNvPr id="252" name="Google Shape;2478;p37">
              <a:extLst>
                <a:ext uri="{FF2B5EF4-FFF2-40B4-BE49-F238E27FC236}">
                  <a16:creationId xmlns:a16="http://schemas.microsoft.com/office/drawing/2014/main" id="{84423E48-610C-45AB-920A-C9C438B98C11}"/>
                </a:ext>
              </a:extLst>
            </p:cNvPr>
            <p:cNvGrpSpPr/>
            <p:nvPr/>
          </p:nvGrpSpPr>
          <p:grpSpPr>
            <a:xfrm>
              <a:off x="2119596" y="326448"/>
              <a:ext cx="3544299" cy="3707706"/>
              <a:chOff x="3860721" y="1330073"/>
              <a:chExt cx="3544299" cy="3707706"/>
            </a:xfrm>
          </p:grpSpPr>
          <p:sp>
            <p:nvSpPr>
              <p:cNvPr id="416" name="Google Shape;2479;p37">
                <a:extLst>
                  <a:ext uri="{FF2B5EF4-FFF2-40B4-BE49-F238E27FC236}">
                    <a16:creationId xmlns:a16="http://schemas.microsoft.com/office/drawing/2014/main" id="{72623AED-BC25-428A-BEA6-4FAC79D18203}"/>
                  </a:ext>
                </a:extLst>
              </p:cNvPr>
              <p:cNvSpPr/>
              <p:nvPr/>
            </p:nvSpPr>
            <p:spPr>
              <a:xfrm>
                <a:off x="5336000" y="1330073"/>
                <a:ext cx="2069020" cy="2805419"/>
              </a:xfrm>
              <a:custGeom>
                <a:avLst/>
                <a:gdLst/>
                <a:ahLst/>
                <a:cxnLst/>
                <a:rect l="l" t="t" r="r" b="b"/>
                <a:pathLst>
                  <a:path w="2069020" h="2805419" extrusionOk="0">
                    <a:moveTo>
                      <a:pt x="2019014" y="2799395"/>
                    </a:moveTo>
                    <a:lnTo>
                      <a:pt x="50006" y="1662586"/>
                    </a:lnTo>
                    <a:cubicBezTo>
                      <a:pt x="22384" y="1646680"/>
                      <a:pt x="0" y="1603912"/>
                      <a:pt x="0" y="1567336"/>
                    </a:cubicBezTo>
                    <a:lnTo>
                      <a:pt x="0" y="43908"/>
                    </a:lnTo>
                    <a:cubicBezTo>
                      <a:pt x="0" y="7141"/>
                      <a:pt x="22384" y="-9813"/>
                      <a:pt x="50006" y="5808"/>
                    </a:cubicBezTo>
                    <a:lnTo>
                      <a:pt x="2019014" y="1142998"/>
                    </a:lnTo>
                    <a:cubicBezTo>
                      <a:pt x="2046637" y="1158904"/>
                      <a:pt x="2069020" y="1201672"/>
                      <a:pt x="2069020" y="1238248"/>
                    </a:cubicBezTo>
                    <a:lnTo>
                      <a:pt x="2069020" y="2761295"/>
                    </a:lnTo>
                    <a:cubicBezTo>
                      <a:pt x="2069020" y="2798443"/>
                      <a:pt x="2046637" y="2815397"/>
                      <a:pt x="2019014" y="2799395"/>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7" name="Google Shape;2480;p37">
                <a:extLst>
                  <a:ext uri="{FF2B5EF4-FFF2-40B4-BE49-F238E27FC236}">
                    <a16:creationId xmlns:a16="http://schemas.microsoft.com/office/drawing/2014/main" id="{9862C1D2-BB3B-4D63-9EF5-B3287544CC56}"/>
                  </a:ext>
                </a:extLst>
              </p:cNvPr>
              <p:cNvSpPr/>
              <p:nvPr/>
            </p:nvSpPr>
            <p:spPr>
              <a:xfrm>
                <a:off x="7365110" y="4067936"/>
                <a:ext cx="21907" cy="77247"/>
              </a:xfrm>
              <a:custGeom>
                <a:avLst/>
                <a:gdLst/>
                <a:ahLst/>
                <a:cxnLst/>
                <a:rect l="l" t="t" r="r" b="b"/>
                <a:pathLst>
                  <a:path w="21907" h="77247" extrusionOk="0">
                    <a:moveTo>
                      <a:pt x="0" y="77248"/>
                    </a:moveTo>
                    <a:lnTo>
                      <a:pt x="21908" y="64675"/>
                    </a:lnTo>
                    <a:lnTo>
                      <a:pt x="12383" y="0"/>
                    </a:lnTo>
                    <a:lnTo>
                      <a:pt x="0" y="77248"/>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8" name="Google Shape;2481;p37">
                <a:extLst>
                  <a:ext uri="{FF2B5EF4-FFF2-40B4-BE49-F238E27FC236}">
                    <a16:creationId xmlns:a16="http://schemas.microsoft.com/office/drawing/2014/main" id="{240E39B3-749C-487B-B9A0-AF5508114B92}"/>
                  </a:ext>
                </a:extLst>
              </p:cNvPr>
              <p:cNvSpPr/>
              <p:nvPr/>
            </p:nvSpPr>
            <p:spPr>
              <a:xfrm>
                <a:off x="5332475" y="1333214"/>
                <a:ext cx="52292" cy="22389"/>
              </a:xfrm>
              <a:custGeom>
                <a:avLst/>
                <a:gdLst/>
                <a:ahLst/>
                <a:cxnLst/>
                <a:rect l="l" t="t" r="r" b="b"/>
                <a:pathLst>
                  <a:path w="52292" h="22389" extrusionOk="0">
                    <a:moveTo>
                      <a:pt x="0" y="12383"/>
                    </a:moveTo>
                    <a:lnTo>
                      <a:pt x="21431" y="0"/>
                    </a:lnTo>
                    <a:lnTo>
                      <a:pt x="52292" y="17621"/>
                    </a:lnTo>
                    <a:cubicBezTo>
                      <a:pt x="52292" y="17621"/>
                      <a:pt x="19431" y="22574"/>
                      <a:pt x="18669" y="22384"/>
                    </a:cubicBezTo>
                    <a:cubicBezTo>
                      <a:pt x="17907" y="22193"/>
                      <a:pt x="0" y="12383"/>
                      <a:pt x="0" y="12383"/>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9" name="Google Shape;2482;p37">
                <a:extLst>
                  <a:ext uri="{FF2B5EF4-FFF2-40B4-BE49-F238E27FC236}">
                    <a16:creationId xmlns:a16="http://schemas.microsoft.com/office/drawing/2014/main" id="{20EAB3C1-73F5-4777-A19C-22A7859A720A}"/>
                  </a:ext>
                </a:extLst>
              </p:cNvPr>
              <p:cNvSpPr/>
              <p:nvPr/>
            </p:nvSpPr>
            <p:spPr>
              <a:xfrm>
                <a:off x="5317902" y="1340537"/>
                <a:ext cx="2069115" cy="2805383"/>
              </a:xfrm>
              <a:custGeom>
                <a:avLst/>
                <a:gdLst/>
                <a:ahLst/>
                <a:cxnLst/>
                <a:rect l="l" t="t" r="r" b="b"/>
                <a:pathLst>
                  <a:path w="2069115" h="2805383" extrusionOk="0">
                    <a:moveTo>
                      <a:pt x="2019110" y="2799409"/>
                    </a:moveTo>
                    <a:lnTo>
                      <a:pt x="50006" y="1662600"/>
                    </a:lnTo>
                    <a:cubicBezTo>
                      <a:pt x="22384" y="1646598"/>
                      <a:pt x="0" y="1603831"/>
                      <a:pt x="0" y="1567350"/>
                    </a:cubicBezTo>
                    <a:lnTo>
                      <a:pt x="0" y="43921"/>
                    </a:lnTo>
                    <a:cubicBezTo>
                      <a:pt x="0" y="7060"/>
                      <a:pt x="22384" y="-9800"/>
                      <a:pt x="50006" y="5821"/>
                    </a:cubicBezTo>
                    <a:lnTo>
                      <a:pt x="2019110" y="1142916"/>
                    </a:lnTo>
                    <a:cubicBezTo>
                      <a:pt x="2046732" y="1158823"/>
                      <a:pt x="2069116" y="1201685"/>
                      <a:pt x="2069116" y="1238166"/>
                    </a:cubicBezTo>
                    <a:lnTo>
                      <a:pt x="2069116" y="2761595"/>
                    </a:lnTo>
                    <a:cubicBezTo>
                      <a:pt x="2069116" y="2798361"/>
                      <a:pt x="2046732" y="2815315"/>
                      <a:pt x="2019110" y="2799409"/>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0" name="Google Shape;2483;p37">
                <a:extLst>
                  <a:ext uri="{FF2B5EF4-FFF2-40B4-BE49-F238E27FC236}">
                    <a16:creationId xmlns:a16="http://schemas.microsoft.com/office/drawing/2014/main" id="{E9AB0A84-1399-4BA4-A7D2-3197FD0A6E92}"/>
                  </a:ext>
                </a:extLst>
              </p:cNvPr>
              <p:cNvSpPr/>
              <p:nvPr/>
            </p:nvSpPr>
            <p:spPr>
              <a:xfrm>
                <a:off x="5314473" y="1342497"/>
                <a:ext cx="2069020" cy="2805423"/>
              </a:xfrm>
              <a:custGeom>
                <a:avLst/>
                <a:gdLst/>
                <a:ahLst/>
                <a:cxnLst/>
                <a:rect l="l" t="t" r="r" b="b"/>
                <a:pathLst>
                  <a:path w="2069020" h="2805423" extrusionOk="0">
                    <a:moveTo>
                      <a:pt x="2019014" y="2799449"/>
                    </a:moveTo>
                    <a:lnTo>
                      <a:pt x="50006" y="1662545"/>
                    </a:lnTo>
                    <a:cubicBezTo>
                      <a:pt x="22384" y="1646638"/>
                      <a:pt x="0" y="1603871"/>
                      <a:pt x="0" y="1567295"/>
                    </a:cubicBezTo>
                    <a:lnTo>
                      <a:pt x="0" y="43962"/>
                    </a:lnTo>
                    <a:cubicBezTo>
                      <a:pt x="0" y="7100"/>
                      <a:pt x="22384" y="-9855"/>
                      <a:pt x="50006" y="5862"/>
                    </a:cubicBezTo>
                    <a:lnTo>
                      <a:pt x="2019014" y="1142956"/>
                    </a:lnTo>
                    <a:cubicBezTo>
                      <a:pt x="2046637" y="1158863"/>
                      <a:pt x="2069021" y="1201630"/>
                      <a:pt x="2069021" y="1238206"/>
                    </a:cubicBezTo>
                    <a:lnTo>
                      <a:pt x="2069021" y="2761635"/>
                    </a:lnTo>
                    <a:cubicBezTo>
                      <a:pt x="2069021" y="2798401"/>
                      <a:pt x="2046637" y="2815356"/>
                      <a:pt x="2019014" y="279944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1" name="Google Shape;2484;p37">
                <a:extLst>
                  <a:ext uri="{FF2B5EF4-FFF2-40B4-BE49-F238E27FC236}">
                    <a16:creationId xmlns:a16="http://schemas.microsoft.com/office/drawing/2014/main" id="{0285FD3E-82CD-4875-BB66-D36FFFC0B5A1}"/>
                  </a:ext>
                </a:extLst>
              </p:cNvPr>
              <p:cNvSpPr/>
              <p:nvPr/>
            </p:nvSpPr>
            <p:spPr>
              <a:xfrm>
                <a:off x="5339429" y="1375389"/>
                <a:ext cx="2018061" cy="2673878"/>
              </a:xfrm>
              <a:custGeom>
                <a:avLst/>
                <a:gdLst/>
                <a:ahLst/>
                <a:cxnLst/>
                <a:rect l="l" t="t" r="r" b="b"/>
                <a:pathLst>
                  <a:path w="2018061" h="2673878" extrusionOk="0">
                    <a:moveTo>
                      <a:pt x="2017014" y="2673878"/>
                    </a:moveTo>
                    <a:lnTo>
                      <a:pt x="0" y="1509352"/>
                    </a:lnTo>
                    <a:lnTo>
                      <a:pt x="1048" y="17165"/>
                    </a:lnTo>
                    <a:cubicBezTo>
                      <a:pt x="1048" y="1830"/>
                      <a:pt x="11811" y="-4361"/>
                      <a:pt x="25051" y="3259"/>
                    </a:cubicBezTo>
                    <a:lnTo>
                      <a:pt x="1994059" y="1140163"/>
                    </a:lnTo>
                    <a:cubicBezTo>
                      <a:pt x="2008213" y="1149354"/>
                      <a:pt x="2017138" y="1164747"/>
                      <a:pt x="2018062" y="1181596"/>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2" name="Google Shape;2485;p37">
                <a:extLst>
                  <a:ext uri="{FF2B5EF4-FFF2-40B4-BE49-F238E27FC236}">
                    <a16:creationId xmlns:a16="http://schemas.microsoft.com/office/drawing/2014/main" id="{D7D025F0-D7F7-4A11-A7E2-52F9B6195D31}"/>
                  </a:ext>
                </a:extLst>
              </p:cNvPr>
              <p:cNvSpPr/>
              <p:nvPr/>
            </p:nvSpPr>
            <p:spPr>
              <a:xfrm>
                <a:off x="5339238" y="1374339"/>
                <a:ext cx="2018061" cy="2673785"/>
              </a:xfrm>
              <a:custGeom>
                <a:avLst/>
                <a:gdLst/>
                <a:ahLst/>
                <a:cxnLst/>
                <a:rect l="l" t="t" r="r" b="b"/>
                <a:pathLst>
                  <a:path w="2018061" h="2673785" extrusionOk="0">
                    <a:moveTo>
                      <a:pt x="2017014" y="2673785"/>
                    </a:moveTo>
                    <a:lnTo>
                      <a:pt x="0" y="1509354"/>
                    </a:lnTo>
                    <a:lnTo>
                      <a:pt x="1048" y="17072"/>
                    </a:lnTo>
                    <a:cubicBezTo>
                      <a:pt x="1048" y="1832"/>
                      <a:pt x="11811" y="-4359"/>
                      <a:pt x="25051" y="3261"/>
                    </a:cubicBezTo>
                    <a:lnTo>
                      <a:pt x="1994059" y="1140260"/>
                    </a:lnTo>
                    <a:cubicBezTo>
                      <a:pt x="2008232" y="1149481"/>
                      <a:pt x="2017147" y="1164911"/>
                      <a:pt x="2018062" y="1181789"/>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3" name="Google Shape;2486;p37">
                <a:extLst>
                  <a:ext uri="{FF2B5EF4-FFF2-40B4-BE49-F238E27FC236}">
                    <a16:creationId xmlns:a16="http://schemas.microsoft.com/office/drawing/2014/main" id="{AAE93243-0854-458C-8431-62D44B119887}"/>
                  </a:ext>
                </a:extLst>
              </p:cNvPr>
              <p:cNvSpPr/>
              <p:nvPr/>
            </p:nvSpPr>
            <p:spPr>
              <a:xfrm>
                <a:off x="3860721" y="3051171"/>
                <a:ext cx="3440851" cy="1986608"/>
              </a:xfrm>
              <a:custGeom>
                <a:avLst/>
                <a:gdLst/>
                <a:ahLst/>
                <a:cxnLst/>
                <a:rect l="l" t="t" r="r" b="b"/>
                <a:pathLst>
                  <a:path w="3440851" h="1986608" extrusionOk="0">
                    <a:moveTo>
                      <a:pt x="1987629" y="1975838"/>
                    </a:moveTo>
                    <a:lnTo>
                      <a:pt x="18621" y="838934"/>
                    </a:lnTo>
                    <a:cubicBezTo>
                      <a:pt x="-9002" y="823027"/>
                      <a:pt x="-5477" y="795214"/>
                      <a:pt x="26432" y="776736"/>
                    </a:cubicBezTo>
                    <a:lnTo>
                      <a:pt x="1345454" y="15212"/>
                    </a:lnTo>
                    <a:cubicBezTo>
                      <a:pt x="1377362" y="-3172"/>
                      <a:pt x="1425559" y="-5172"/>
                      <a:pt x="1453181" y="10735"/>
                    </a:cubicBezTo>
                    <a:lnTo>
                      <a:pt x="3422189" y="1147544"/>
                    </a:lnTo>
                    <a:cubicBezTo>
                      <a:pt x="3449812" y="1163546"/>
                      <a:pt x="3446383" y="1191359"/>
                      <a:pt x="3414474" y="1209742"/>
                    </a:cubicBezTo>
                    <a:lnTo>
                      <a:pt x="2095452" y="1971742"/>
                    </a:lnTo>
                    <a:cubicBezTo>
                      <a:pt x="2063829" y="1989744"/>
                      <a:pt x="2015347" y="1991745"/>
                      <a:pt x="1987629" y="197583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4" name="Google Shape;2487;p37">
                <a:extLst>
                  <a:ext uri="{FF2B5EF4-FFF2-40B4-BE49-F238E27FC236}">
                    <a16:creationId xmlns:a16="http://schemas.microsoft.com/office/drawing/2014/main" id="{96AE2EC5-DE47-4B03-9475-E7A0F30FDF5D}"/>
                  </a:ext>
                </a:extLst>
              </p:cNvPr>
              <p:cNvSpPr/>
              <p:nvPr/>
            </p:nvSpPr>
            <p:spPr>
              <a:xfrm>
                <a:off x="3903733" y="3024882"/>
                <a:ext cx="3440892" cy="1987084"/>
              </a:xfrm>
              <a:custGeom>
                <a:avLst/>
                <a:gdLst/>
                <a:ahLst/>
                <a:cxnLst/>
                <a:rect l="l" t="t" r="r" b="b"/>
                <a:pathLst>
                  <a:path w="3440892" h="1987084" extrusionOk="0">
                    <a:moveTo>
                      <a:pt x="1987670" y="1976314"/>
                    </a:moveTo>
                    <a:lnTo>
                      <a:pt x="18662" y="839410"/>
                    </a:lnTo>
                    <a:cubicBezTo>
                      <a:pt x="-8961" y="823503"/>
                      <a:pt x="-5532" y="795690"/>
                      <a:pt x="26377" y="777212"/>
                    </a:cubicBezTo>
                    <a:lnTo>
                      <a:pt x="1345495" y="15212"/>
                    </a:lnTo>
                    <a:cubicBezTo>
                      <a:pt x="1377308" y="-3172"/>
                      <a:pt x="1425600" y="-5172"/>
                      <a:pt x="1453222" y="10735"/>
                    </a:cubicBezTo>
                    <a:lnTo>
                      <a:pt x="3422230" y="1148020"/>
                    </a:lnTo>
                    <a:cubicBezTo>
                      <a:pt x="3449853" y="1164022"/>
                      <a:pt x="3446424" y="1191835"/>
                      <a:pt x="3414515" y="1210218"/>
                    </a:cubicBezTo>
                    <a:lnTo>
                      <a:pt x="2095493" y="1972218"/>
                    </a:lnTo>
                    <a:cubicBezTo>
                      <a:pt x="2063584" y="1990220"/>
                      <a:pt x="2015292" y="1992221"/>
                      <a:pt x="1987670" y="1976314"/>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5" name="Google Shape;2488;p37">
                <a:extLst>
                  <a:ext uri="{FF2B5EF4-FFF2-40B4-BE49-F238E27FC236}">
                    <a16:creationId xmlns:a16="http://schemas.microsoft.com/office/drawing/2014/main" id="{BA6FB399-25A4-42F8-8E44-9B2484149FC1}"/>
                  </a:ext>
                </a:extLst>
              </p:cNvPr>
              <p:cNvSpPr/>
              <p:nvPr/>
            </p:nvSpPr>
            <p:spPr>
              <a:xfrm>
                <a:off x="3903726" y="3801522"/>
                <a:ext cx="41719" cy="37052"/>
              </a:xfrm>
              <a:custGeom>
                <a:avLst/>
                <a:gdLst/>
                <a:ahLst/>
                <a:cxnLst/>
                <a:rect l="l" t="t" r="r" b="b"/>
                <a:pathLst>
                  <a:path w="41719" h="37052" extrusionOk="0">
                    <a:moveTo>
                      <a:pt x="0" y="37052"/>
                    </a:moveTo>
                    <a:lnTo>
                      <a:pt x="0" y="0"/>
                    </a:lnTo>
                    <a:lnTo>
                      <a:pt x="41719" y="17431"/>
                    </a:lnTo>
                    <a:lnTo>
                      <a:pt x="0" y="3705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6" name="Google Shape;2489;p37">
                <a:extLst>
                  <a:ext uri="{FF2B5EF4-FFF2-40B4-BE49-F238E27FC236}">
                    <a16:creationId xmlns:a16="http://schemas.microsoft.com/office/drawing/2014/main" id="{A234884F-84BD-4FE3-8C2D-3C170F8F7CD5}"/>
                  </a:ext>
                </a:extLst>
              </p:cNvPr>
              <p:cNvSpPr/>
              <p:nvPr/>
            </p:nvSpPr>
            <p:spPr>
              <a:xfrm>
                <a:off x="7313771" y="4164425"/>
                <a:ext cx="30860" cy="40671"/>
              </a:xfrm>
              <a:custGeom>
                <a:avLst/>
                <a:gdLst/>
                <a:ahLst/>
                <a:cxnLst/>
                <a:rect l="l" t="t" r="r" b="b"/>
                <a:pathLst>
                  <a:path w="30860" h="40671" extrusionOk="0">
                    <a:moveTo>
                      <a:pt x="30861" y="36290"/>
                    </a:moveTo>
                    <a:lnTo>
                      <a:pt x="30861" y="0"/>
                    </a:lnTo>
                    <a:lnTo>
                      <a:pt x="0" y="10573"/>
                    </a:lnTo>
                    <a:lnTo>
                      <a:pt x="20479" y="40672"/>
                    </a:lnTo>
                    <a:lnTo>
                      <a:pt x="30861" y="3629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7" name="Google Shape;2490;p37">
                <a:extLst>
                  <a:ext uri="{FF2B5EF4-FFF2-40B4-BE49-F238E27FC236}">
                    <a16:creationId xmlns:a16="http://schemas.microsoft.com/office/drawing/2014/main" id="{ADDE7EDA-56F6-4A2E-9B20-97EEFC1ACBB7}"/>
                  </a:ext>
                </a:extLst>
              </p:cNvPr>
              <p:cNvSpPr/>
              <p:nvPr/>
            </p:nvSpPr>
            <p:spPr>
              <a:xfrm>
                <a:off x="3903733" y="2994046"/>
                <a:ext cx="3440892" cy="1986618"/>
              </a:xfrm>
              <a:custGeom>
                <a:avLst/>
                <a:gdLst/>
                <a:ahLst/>
                <a:cxnLst/>
                <a:rect l="l" t="t" r="r" b="b"/>
                <a:pathLst>
                  <a:path w="3440892" h="1986618" extrusionOk="0">
                    <a:moveTo>
                      <a:pt x="1987670" y="1975813"/>
                    </a:moveTo>
                    <a:lnTo>
                      <a:pt x="18662" y="839005"/>
                    </a:lnTo>
                    <a:cubicBezTo>
                      <a:pt x="-8961" y="823098"/>
                      <a:pt x="-5532" y="795190"/>
                      <a:pt x="26377" y="776806"/>
                    </a:cubicBezTo>
                    <a:lnTo>
                      <a:pt x="1345495" y="15283"/>
                    </a:lnTo>
                    <a:cubicBezTo>
                      <a:pt x="1377308" y="-3196"/>
                      <a:pt x="1425600" y="-5196"/>
                      <a:pt x="1453222" y="10806"/>
                    </a:cubicBezTo>
                    <a:lnTo>
                      <a:pt x="3422230" y="1147615"/>
                    </a:lnTo>
                    <a:cubicBezTo>
                      <a:pt x="3449853" y="1163521"/>
                      <a:pt x="3446424" y="1191430"/>
                      <a:pt x="3414515" y="1209813"/>
                    </a:cubicBezTo>
                    <a:lnTo>
                      <a:pt x="2095493" y="1971336"/>
                    </a:lnTo>
                    <a:cubicBezTo>
                      <a:pt x="2063584" y="1989815"/>
                      <a:pt x="2015292" y="1991815"/>
                      <a:pt x="1987670" y="1975813"/>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8" name="Google Shape;2491;p37">
                <a:extLst>
                  <a:ext uri="{FF2B5EF4-FFF2-40B4-BE49-F238E27FC236}">
                    <a16:creationId xmlns:a16="http://schemas.microsoft.com/office/drawing/2014/main" id="{C6B90CB5-5297-48A5-8F60-F858B3FCD2E5}"/>
                  </a:ext>
                </a:extLst>
              </p:cNvPr>
              <p:cNvSpPr/>
              <p:nvPr/>
            </p:nvSpPr>
            <p:spPr>
              <a:xfrm>
                <a:off x="3903733" y="2989259"/>
                <a:ext cx="3440892" cy="1986608"/>
              </a:xfrm>
              <a:custGeom>
                <a:avLst/>
                <a:gdLst/>
                <a:ahLst/>
                <a:cxnLst/>
                <a:rect l="l" t="t" r="r" b="b"/>
                <a:pathLst>
                  <a:path w="3440892" h="1986608" extrusionOk="0">
                    <a:moveTo>
                      <a:pt x="1987670" y="1975838"/>
                    </a:moveTo>
                    <a:lnTo>
                      <a:pt x="18662" y="838934"/>
                    </a:lnTo>
                    <a:cubicBezTo>
                      <a:pt x="-8961" y="823027"/>
                      <a:pt x="-5532" y="795214"/>
                      <a:pt x="26377" y="776736"/>
                    </a:cubicBezTo>
                    <a:lnTo>
                      <a:pt x="1345495" y="15212"/>
                    </a:lnTo>
                    <a:cubicBezTo>
                      <a:pt x="1377308" y="-3172"/>
                      <a:pt x="1425600" y="-5172"/>
                      <a:pt x="1453222" y="10735"/>
                    </a:cubicBezTo>
                    <a:lnTo>
                      <a:pt x="3422230" y="1147544"/>
                    </a:lnTo>
                    <a:cubicBezTo>
                      <a:pt x="3449853" y="1163546"/>
                      <a:pt x="3446424" y="1191359"/>
                      <a:pt x="3414515" y="1209742"/>
                    </a:cubicBezTo>
                    <a:lnTo>
                      <a:pt x="2095493" y="1971742"/>
                    </a:lnTo>
                    <a:cubicBezTo>
                      <a:pt x="2063584" y="1989744"/>
                      <a:pt x="2015292" y="1991745"/>
                      <a:pt x="1987670" y="1975838"/>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29" name="Google Shape;2492;p37">
                <a:extLst>
                  <a:ext uri="{FF2B5EF4-FFF2-40B4-BE49-F238E27FC236}">
                    <a16:creationId xmlns:a16="http://schemas.microsoft.com/office/drawing/2014/main" id="{A11EAB84-AF4C-4E5B-A6FD-9C535748771A}"/>
                  </a:ext>
                </a:extLst>
              </p:cNvPr>
              <p:cNvSpPr/>
              <p:nvPr/>
            </p:nvSpPr>
            <p:spPr>
              <a:xfrm>
                <a:off x="5115918" y="3136967"/>
                <a:ext cx="220549" cy="127281"/>
              </a:xfrm>
              <a:custGeom>
                <a:avLst/>
                <a:gdLst/>
                <a:ahLst/>
                <a:cxnLst/>
                <a:rect l="l" t="t" r="r" b="b"/>
                <a:pathLst>
                  <a:path w="220549" h="127281" extrusionOk="0">
                    <a:moveTo>
                      <a:pt x="96733" y="124392"/>
                    </a:moveTo>
                    <a:lnTo>
                      <a:pt x="5007" y="71433"/>
                    </a:lnTo>
                    <a:cubicBezTo>
                      <a:pt x="-2422" y="67147"/>
                      <a:pt x="-1470" y="59623"/>
                      <a:pt x="7103" y="54574"/>
                    </a:cubicBezTo>
                    <a:lnTo>
                      <a:pt x="94638" y="4092"/>
                    </a:lnTo>
                    <a:cubicBezTo>
                      <a:pt x="103610" y="-890"/>
                      <a:pt x="114421" y="-1347"/>
                      <a:pt x="123784" y="2853"/>
                    </a:cubicBezTo>
                    <a:lnTo>
                      <a:pt x="215510" y="55812"/>
                    </a:lnTo>
                    <a:cubicBezTo>
                      <a:pt x="222939" y="60099"/>
                      <a:pt x="222082" y="67719"/>
                      <a:pt x="213414" y="72672"/>
                    </a:cubicBezTo>
                    <a:lnTo>
                      <a:pt x="125880" y="123154"/>
                    </a:lnTo>
                    <a:cubicBezTo>
                      <a:pt x="116917"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0" name="Google Shape;2493;p37">
                <a:extLst>
                  <a:ext uri="{FF2B5EF4-FFF2-40B4-BE49-F238E27FC236}">
                    <a16:creationId xmlns:a16="http://schemas.microsoft.com/office/drawing/2014/main" id="{C594E47D-14A5-45C9-A1BF-1AC8F77E9961}"/>
                  </a:ext>
                </a:extLst>
              </p:cNvPr>
              <p:cNvSpPr/>
              <p:nvPr/>
            </p:nvSpPr>
            <p:spPr>
              <a:xfrm>
                <a:off x="5245712" y="3211893"/>
                <a:ext cx="220524" cy="127281"/>
              </a:xfrm>
              <a:custGeom>
                <a:avLst/>
                <a:gdLst/>
                <a:ahLst/>
                <a:cxnLst/>
                <a:rect l="l" t="t" r="r" b="b"/>
                <a:pathLst>
                  <a:path w="220524" h="127281" extrusionOk="0">
                    <a:moveTo>
                      <a:pt x="96765" y="124428"/>
                    </a:moveTo>
                    <a:lnTo>
                      <a:pt x="5039" y="71469"/>
                    </a:lnTo>
                    <a:cubicBezTo>
                      <a:pt x="-2390" y="67183"/>
                      <a:pt x="-1533" y="59563"/>
                      <a:pt x="7135" y="54610"/>
                    </a:cubicBezTo>
                    <a:lnTo>
                      <a:pt x="94670" y="4127"/>
                    </a:lnTo>
                    <a:cubicBezTo>
                      <a:pt x="103633" y="-902"/>
                      <a:pt x="114453" y="-1359"/>
                      <a:pt x="123816" y="2889"/>
                    </a:cubicBezTo>
                    <a:lnTo>
                      <a:pt x="215447" y="55848"/>
                    </a:lnTo>
                    <a:cubicBezTo>
                      <a:pt x="222971" y="60134"/>
                      <a:pt x="222019" y="67659"/>
                      <a:pt x="213351" y="72707"/>
                    </a:cubicBezTo>
                    <a:lnTo>
                      <a:pt x="125912" y="123190"/>
                    </a:lnTo>
                    <a:cubicBezTo>
                      <a:pt x="116930" y="128171"/>
                      <a:pt x="106128" y="128628"/>
                      <a:pt x="96765"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1" name="Google Shape;2494;p37">
                <a:extLst>
                  <a:ext uri="{FF2B5EF4-FFF2-40B4-BE49-F238E27FC236}">
                    <a16:creationId xmlns:a16="http://schemas.microsoft.com/office/drawing/2014/main" id="{F5E0CDBE-3A80-438A-8235-6977AC0DE84A}"/>
                  </a:ext>
                </a:extLst>
              </p:cNvPr>
              <p:cNvSpPr/>
              <p:nvPr/>
            </p:nvSpPr>
            <p:spPr>
              <a:xfrm>
                <a:off x="5376617" y="3287669"/>
                <a:ext cx="220517" cy="127212"/>
              </a:xfrm>
              <a:custGeom>
                <a:avLst/>
                <a:gdLst/>
                <a:ahLst/>
                <a:cxnLst/>
                <a:rect l="l" t="t" r="r" b="b"/>
                <a:pathLst>
                  <a:path w="220517" h="127212" extrusionOk="0">
                    <a:moveTo>
                      <a:pt x="97114"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7"/>
                      <a:pt x="221987" y="67702"/>
                      <a:pt x="213414" y="72655"/>
                    </a:cubicBezTo>
                    <a:lnTo>
                      <a:pt x="125880" y="123233"/>
                    </a:lnTo>
                    <a:cubicBezTo>
                      <a:pt x="117002" y="128100"/>
                      <a:pt x="106353" y="128529"/>
                      <a:pt x="9711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2" name="Google Shape;2495;p37">
                <a:extLst>
                  <a:ext uri="{FF2B5EF4-FFF2-40B4-BE49-F238E27FC236}">
                    <a16:creationId xmlns:a16="http://schemas.microsoft.com/office/drawing/2014/main" id="{B10DAE32-233F-4566-86A1-1332B81B4C52}"/>
                  </a:ext>
                </a:extLst>
              </p:cNvPr>
              <p:cNvSpPr/>
              <p:nvPr/>
            </p:nvSpPr>
            <p:spPr>
              <a:xfrm>
                <a:off x="5505300" y="3361757"/>
                <a:ext cx="220517" cy="127281"/>
              </a:xfrm>
              <a:custGeom>
                <a:avLst/>
                <a:gdLst/>
                <a:ahLst/>
                <a:cxnLst/>
                <a:rect l="l" t="t" r="r" b="b"/>
                <a:pathLst>
                  <a:path w="220517" h="127281" extrusionOk="0">
                    <a:moveTo>
                      <a:pt x="96733" y="124393"/>
                    </a:moveTo>
                    <a:lnTo>
                      <a:pt x="5007" y="71434"/>
                    </a:lnTo>
                    <a:cubicBezTo>
                      <a:pt x="-2422" y="67147"/>
                      <a:pt x="-1470" y="59622"/>
                      <a:pt x="7103" y="54574"/>
                    </a:cubicBezTo>
                    <a:lnTo>
                      <a:pt x="94638" y="4092"/>
                    </a:lnTo>
                    <a:cubicBezTo>
                      <a:pt x="103620" y="-890"/>
                      <a:pt x="114421" y="-1347"/>
                      <a:pt x="123784" y="2854"/>
                    </a:cubicBezTo>
                    <a:lnTo>
                      <a:pt x="215510" y="55813"/>
                    </a:lnTo>
                    <a:cubicBezTo>
                      <a:pt x="222939" y="60099"/>
                      <a:pt x="221987" y="67719"/>
                      <a:pt x="213414" y="72672"/>
                    </a:cubicBezTo>
                    <a:lnTo>
                      <a:pt x="125880" y="123154"/>
                    </a:lnTo>
                    <a:cubicBezTo>
                      <a:pt x="116917" y="128184"/>
                      <a:pt x="106096" y="128641"/>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3" name="Google Shape;2496;p37">
                <a:extLst>
                  <a:ext uri="{FF2B5EF4-FFF2-40B4-BE49-F238E27FC236}">
                    <a16:creationId xmlns:a16="http://schemas.microsoft.com/office/drawing/2014/main" id="{2160C7EA-3A97-4729-AE47-847F1A85E125}"/>
                  </a:ext>
                </a:extLst>
              </p:cNvPr>
              <p:cNvSpPr/>
              <p:nvPr/>
            </p:nvSpPr>
            <p:spPr>
              <a:xfrm>
                <a:off x="5635055" y="3436683"/>
                <a:ext cx="220563" cy="127281"/>
              </a:xfrm>
              <a:custGeom>
                <a:avLst/>
                <a:gdLst/>
                <a:ahLst/>
                <a:cxnLst/>
                <a:rect l="l" t="t" r="r" b="b"/>
                <a:pathLst>
                  <a:path w="220563" h="127281" extrusionOk="0">
                    <a:moveTo>
                      <a:pt x="96709" y="124428"/>
                    </a:moveTo>
                    <a:lnTo>
                      <a:pt x="5078" y="71469"/>
                    </a:lnTo>
                    <a:cubicBezTo>
                      <a:pt x="-2447" y="67183"/>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4" name="Google Shape;2497;p37">
                <a:extLst>
                  <a:ext uri="{FF2B5EF4-FFF2-40B4-BE49-F238E27FC236}">
                    <a16:creationId xmlns:a16="http://schemas.microsoft.com/office/drawing/2014/main" id="{792A976D-989E-4CC1-97A9-4AEA6A3ABD28}"/>
                  </a:ext>
                </a:extLst>
              </p:cNvPr>
              <p:cNvSpPr/>
              <p:nvPr/>
            </p:nvSpPr>
            <p:spPr>
              <a:xfrm>
                <a:off x="5764856" y="3511602"/>
                <a:ext cx="220517" cy="127307"/>
              </a:xfrm>
              <a:custGeom>
                <a:avLst/>
                <a:gdLst/>
                <a:ahLst/>
                <a:cxnLst/>
                <a:rect l="l" t="t" r="r" b="b"/>
                <a:pathLst>
                  <a:path w="220517" h="127307" extrusionOk="0">
                    <a:moveTo>
                      <a:pt x="96733"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7"/>
                      <a:pt x="221987" y="67702"/>
                      <a:pt x="213414" y="72655"/>
                    </a:cubicBezTo>
                    <a:lnTo>
                      <a:pt x="125880" y="123233"/>
                    </a:lnTo>
                    <a:cubicBezTo>
                      <a:pt x="116898" y="128234"/>
                      <a:pt x="106077" y="128652"/>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5" name="Google Shape;2498;p37">
                <a:extLst>
                  <a:ext uri="{FF2B5EF4-FFF2-40B4-BE49-F238E27FC236}">
                    <a16:creationId xmlns:a16="http://schemas.microsoft.com/office/drawing/2014/main" id="{D12F35DE-74C2-4F40-90D5-BC9A2FF298BE}"/>
                  </a:ext>
                </a:extLst>
              </p:cNvPr>
              <p:cNvSpPr/>
              <p:nvPr/>
            </p:nvSpPr>
            <p:spPr>
              <a:xfrm>
                <a:off x="5894611" y="3586162"/>
                <a:ext cx="220563" cy="127549"/>
              </a:xfrm>
              <a:custGeom>
                <a:avLst/>
                <a:gdLst/>
                <a:ahLst/>
                <a:cxnLst/>
                <a:rect l="l" t="t" r="r" b="b"/>
                <a:pathLst>
                  <a:path w="220563" h="127549" extrusionOk="0">
                    <a:moveTo>
                      <a:pt x="96613" y="124777"/>
                    </a:moveTo>
                    <a:lnTo>
                      <a:pt x="5078" y="71437"/>
                    </a:lnTo>
                    <a:cubicBezTo>
                      <a:pt x="-2447" y="67151"/>
                      <a:pt x="-1494" y="59626"/>
                      <a:pt x="7174" y="54578"/>
                    </a:cubicBezTo>
                    <a:lnTo>
                      <a:pt x="94613" y="4096"/>
                    </a:lnTo>
                    <a:cubicBezTo>
                      <a:pt x="103624" y="-886"/>
                      <a:pt x="114454" y="-1353"/>
                      <a:pt x="123855" y="2857"/>
                    </a:cubicBezTo>
                    <a:lnTo>
                      <a:pt x="215485" y="55816"/>
                    </a:lnTo>
                    <a:cubicBezTo>
                      <a:pt x="223010" y="60103"/>
                      <a:pt x="222058" y="67722"/>
                      <a:pt x="213390" y="72676"/>
                    </a:cubicBezTo>
                    <a:lnTo>
                      <a:pt x="125950" y="123158"/>
                    </a:lnTo>
                    <a:cubicBezTo>
                      <a:pt x="116997" y="128378"/>
                      <a:pt x="106081" y="128978"/>
                      <a:pt x="96613" y="12477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6" name="Google Shape;2499;p37">
                <a:extLst>
                  <a:ext uri="{FF2B5EF4-FFF2-40B4-BE49-F238E27FC236}">
                    <a16:creationId xmlns:a16="http://schemas.microsoft.com/office/drawing/2014/main" id="{5D98C656-885C-4ABC-BE7A-99CA92A8B273}"/>
                  </a:ext>
                </a:extLst>
              </p:cNvPr>
              <p:cNvSpPr/>
              <p:nvPr/>
            </p:nvSpPr>
            <p:spPr>
              <a:xfrm>
                <a:off x="6024246" y="3661473"/>
                <a:ext cx="220563" cy="127238"/>
              </a:xfrm>
              <a:custGeom>
                <a:avLst/>
                <a:gdLst/>
                <a:ahLst/>
                <a:cxnLst/>
                <a:rect l="l" t="t" r="r" b="b"/>
                <a:pathLst>
                  <a:path w="220563" h="127238" extrusionOk="0">
                    <a:moveTo>
                      <a:pt x="96899" y="124428"/>
                    </a:moveTo>
                    <a:lnTo>
                      <a:pt x="5078" y="71469"/>
                    </a:lnTo>
                    <a:cubicBezTo>
                      <a:pt x="-2447" y="67183"/>
                      <a:pt x="-1494" y="59563"/>
                      <a:pt x="7174" y="54610"/>
                    </a:cubicBezTo>
                    <a:lnTo>
                      <a:pt x="94613" y="4127"/>
                    </a:lnTo>
                    <a:cubicBezTo>
                      <a:pt x="103576" y="-902"/>
                      <a:pt x="114397" y="-1359"/>
                      <a:pt x="123760" y="2889"/>
                    </a:cubicBezTo>
                    <a:lnTo>
                      <a:pt x="215485" y="55848"/>
                    </a:lnTo>
                    <a:cubicBezTo>
                      <a:pt x="223010" y="60134"/>
                      <a:pt x="222058" y="67659"/>
                      <a:pt x="213390" y="72707"/>
                    </a:cubicBezTo>
                    <a:lnTo>
                      <a:pt x="125855" y="123190"/>
                    </a:lnTo>
                    <a:cubicBezTo>
                      <a:pt x="116930" y="128114"/>
                      <a:pt x="106215" y="128571"/>
                      <a:pt x="9689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7" name="Google Shape;2500;p37">
                <a:extLst>
                  <a:ext uri="{FF2B5EF4-FFF2-40B4-BE49-F238E27FC236}">
                    <a16:creationId xmlns:a16="http://schemas.microsoft.com/office/drawing/2014/main" id="{2168055E-C78E-4CEC-BF14-5243EFE2A49A}"/>
                  </a:ext>
                </a:extLst>
              </p:cNvPr>
              <p:cNvSpPr/>
              <p:nvPr/>
            </p:nvSpPr>
            <p:spPr>
              <a:xfrm>
                <a:off x="6154238" y="3736400"/>
                <a:ext cx="220517" cy="127300"/>
              </a:xfrm>
              <a:custGeom>
                <a:avLst/>
                <a:gdLst/>
                <a:ahLst/>
                <a:cxnLst/>
                <a:rect l="l" t="t" r="r" b="b"/>
                <a:pathLst>
                  <a:path w="220517" h="127300" extrusionOk="0">
                    <a:moveTo>
                      <a:pt x="96733" y="124368"/>
                    </a:moveTo>
                    <a:lnTo>
                      <a:pt x="5007" y="71504"/>
                    </a:lnTo>
                    <a:cubicBezTo>
                      <a:pt x="-2422" y="67123"/>
                      <a:pt x="-1470" y="59598"/>
                      <a:pt x="7103" y="54645"/>
                    </a:cubicBezTo>
                    <a:lnTo>
                      <a:pt x="94637" y="4163"/>
                    </a:lnTo>
                    <a:cubicBezTo>
                      <a:pt x="103591" y="-914"/>
                      <a:pt x="114430" y="-1371"/>
                      <a:pt x="123784" y="2924"/>
                    </a:cubicBezTo>
                    <a:lnTo>
                      <a:pt x="215510" y="55884"/>
                    </a:lnTo>
                    <a:cubicBezTo>
                      <a:pt x="222939" y="60170"/>
                      <a:pt x="221987" y="67694"/>
                      <a:pt x="213414" y="72647"/>
                    </a:cubicBezTo>
                    <a:lnTo>
                      <a:pt x="125879" y="123225"/>
                    </a:lnTo>
                    <a:cubicBezTo>
                      <a:pt x="116897"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8" name="Google Shape;2501;p37">
                <a:extLst>
                  <a:ext uri="{FF2B5EF4-FFF2-40B4-BE49-F238E27FC236}">
                    <a16:creationId xmlns:a16="http://schemas.microsoft.com/office/drawing/2014/main" id="{A5AD9B88-864F-48F8-8D3C-359DA6631CCD}"/>
                  </a:ext>
                </a:extLst>
              </p:cNvPr>
              <p:cNvSpPr/>
              <p:nvPr/>
            </p:nvSpPr>
            <p:spPr>
              <a:xfrm>
                <a:off x="6283993" y="3811354"/>
                <a:ext cx="220563" cy="127264"/>
              </a:xfrm>
              <a:custGeom>
                <a:avLst/>
                <a:gdLst/>
                <a:ahLst/>
                <a:cxnLst/>
                <a:rect l="l" t="t" r="r" b="b"/>
                <a:pathLst>
                  <a:path w="220563" h="127264" extrusionOk="0">
                    <a:moveTo>
                      <a:pt x="96709" y="124376"/>
                    </a:moveTo>
                    <a:lnTo>
                      <a:pt x="5078" y="71417"/>
                    </a:lnTo>
                    <a:cubicBezTo>
                      <a:pt x="-2446" y="67131"/>
                      <a:pt x="-1494" y="59606"/>
                      <a:pt x="7174" y="54558"/>
                    </a:cubicBezTo>
                    <a:lnTo>
                      <a:pt x="94613" y="4075"/>
                    </a:lnTo>
                    <a:cubicBezTo>
                      <a:pt x="103624" y="-925"/>
                      <a:pt x="114482" y="-1345"/>
                      <a:pt x="123855" y="2932"/>
                    </a:cubicBezTo>
                    <a:lnTo>
                      <a:pt x="215485" y="55796"/>
                    </a:lnTo>
                    <a:cubicBezTo>
                      <a:pt x="223010" y="60177"/>
                      <a:pt x="222058" y="67702"/>
                      <a:pt x="213390" y="72655"/>
                    </a:cubicBezTo>
                    <a:lnTo>
                      <a:pt x="125950" y="123138"/>
                    </a:lnTo>
                    <a:cubicBezTo>
                      <a:pt x="116949" y="128167"/>
                      <a:pt x="106100" y="128624"/>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39" name="Google Shape;2502;p37">
                <a:extLst>
                  <a:ext uri="{FF2B5EF4-FFF2-40B4-BE49-F238E27FC236}">
                    <a16:creationId xmlns:a16="http://schemas.microsoft.com/office/drawing/2014/main" id="{B9B7D168-BCA3-414A-AD3D-546F79B338CE}"/>
                  </a:ext>
                </a:extLst>
              </p:cNvPr>
              <p:cNvSpPr/>
              <p:nvPr/>
            </p:nvSpPr>
            <p:spPr>
              <a:xfrm>
                <a:off x="6413794" y="3886299"/>
                <a:ext cx="220517" cy="127246"/>
              </a:xfrm>
              <a:custGeom>
                <a:avLst/>
                <a:gdLst/>
                <a:ahLst/>
                <a:cxnLst/>
                <a:rect l="l" t="t" r="r" b="b"/>
                <a:pathLst>
                  <a:path w="220517" h="127246" extrusionOk="0">
                    <a:moveTo>
                      <a:pt x="96733" y="124393"/>
                    </a:moveTo>
                    <a:lnTo>
                      <a:pt x="5008" y="71434"/>
                    </a:lnTo>
                    <a:cubicBezTo>
                      <a:pt x="-2422" y="67147"/>
                      <a:pt x="-1470" y="59622"/>
                      <a:pt x="7103" y="54574"/>
                    </a:cubicBezTo>
                    <a:lnTo>
                      <a:pt x="94638" y="4092"/>
                    </a:lnTo>
                    <a:cubicBezTo>
                      <a:pt x="103610" y="-890"/>
                      <a:pt x="114412" y="-1347"/>
                      <a:pt x="123784" y="2854"/>
                    </a:cubicBezTo>
                    <a:lnTo>
                      <a:pt x="215510" y="55813"/>
                    </a:lnTo>
                    <a:cubicBezTo>
                      <a:pt x="222939" y="60099"/>
                      <a:pt x="221987" y="67623"/>
                      <a:pt x="213414" y="72672"/>
                    </a:cubicBezTo>
                    <a:lnTo>
                      <a:pt x="125880" y="123154"/>
                    </a:lnTo>
                    <a:cubicBezTo>
                      <a:pt x="116898" y="128136"/>
                      <a:pt x="106096" y="128593"/>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0" name="Google Shape;2503;p37">
                <a:extLst>
                  <a:ext uri="{FF2B5EF4-FFF2-40B4-BE49-F238E27FC236}">
                    <a16:creationId xmlns:a16="http://schemas.microsoft.com/office/drawing/2014/main" id="{ECBADB7D-7DF0-4228-A6A4-8B2AED6710D2}"/>
                  </a:ext>
                </a:extLst>
              </p:cNvPr>
              <p:cNvSpPr/>
              <p:nvPr/>
            </p:nvSpPr>
            <p:spPr>
              <a:xfrm>
                <a:off x="6543549" y="3961225"/>
                <a:ext cx="220563" cy="127264"/>
              </a:xfrm>
              <a:custGeom>
                <a:avLst/>
                <a:gdLst/>
                <a:ahLst/>
                <a:cxnLst/>
                <a:rect l="l" t="t" r="r" b="b"/>
                <a:pathLst>
                  <a:path w="220563" h="127264" extrusionOk="0">
                    <a:moveTo>
                      <a:pt x="96709" y="124333"/>
                    </a:moveTo>
                    <a:lnTo>
                      <a:pt x="5078" y="71469"/>
                    </a:lnTo>
                    <a:cubicBezTo>
                      <a:pt x="-2446" y="67087"/>
                      <a:pt x="-1494" y="59563"/>
                      <a:pt x="7174" y="54609"/>
                    </a:cubicBezTo>
                    <a:lnTo>
                      <a:pt x="94613" y="4127"/>
                    </a:lnTo>
                    <a:cubicBezTo>
                      <a:pt x="103614" y="-902"/>
                      <a:pt x="114463" y="-1359"/>
                      <a:pt x="123855" y="2889"/>
                    </a:cubicBezTo>
                    <a:lnTo>
                      <a:pt x="215485" y="55848"/>
                    </a:lnTo>
                    <a:cubicBezTo>
                      <a:pt x="223010" y="60134"/>
                      <a:pt x="222058" y="67659"/>
                      <a:pt x="213390" y="72612"/>
                    </a:cubicBezTo>
                    <a:lnTo>
                      <a:pt x="125950" y="123190"/>
                    </a:lnTo>
                    <a:cubicBezTo>
                      <a:pt x="116940" y="128190"/>
                      <a:pt x="106081" y="128609"/>
                      <a:pt x="96709"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1" name="Google Shape;2504;p37">
                <a:extLst>
                  <a:ext uri="{FF2B5EF4-FFF2-40B4-BE49-F238E27FC236}">
                    <a16:creationId xmlns:a16="http://schemas.microsoft.com/office/drawing/2014/main" id="{333DF9EB-2A42-44A8-9345-1C332D810061}"/>
                  </a:ext>
                </a:extLst>
              </p:cNvPr>
              <p:cNvSpPr/>
              <p:nvPr/>
            </p:nvSpPr>
            <p:spPr>
              <a:xfrm>
                <a:off x="6673375" y="4036144"/>
                <a:ext cx="220524" cy="127300"/>
              </a:xfrm>
              <a:custGeom>
                <a:avLst/>
                <a:gdLst/>
                <a:ahLst/>
                <a:cxnLst/>
                <a:rect l="l" t="t" r="r" b="b"/>
                <a:pathLst>
                  <a:path w="220524" h="127300" extrusionOk="0">
                    <a:moveTo>
                      <a:pt x="96709" y="124376"/>
                    </a:moveTo>
                    <a:lnTo>
                      <a:pt x="5078" y="71417"/>
                    </a:lnTo>
                    <a:cubicBezTo>
                      <a:pt x="-2447" y="67131"/>
                      <a:pt x="-1494" y="59606"/>
                      <a:pt x="7174" y="54653"/>
                    </a:cubicBezTo>
                    <a:lnTo>
                      <a:pt x="94613" y="4075"/>
                    </a:lnTo>
                    <a:cubicBezTo>
                      <a:pt x="103595" y="-926"/>
                      <a:pt x="114416" y="-1344"/>
                      <a:pt x="123760" y="2932"/>
                    </a:cubicBezTo>
                    <a:lnTo>
                      <a:pt x="215485" y="55796"/>
                    </a:lnTo>
                    <a:cubicBezTo>
                      <a:pt x="222915" y="60177"/>
                      <a:pt x="222058" y="67702"/>
                      <a:pt x="213390" y="72655"/>
                    </a:cubicBezTo>
                    <a:lnTo>
                      <a:pt x="125855" y="123138"/>
                    </a:lnTo>
                    <a:cubicBezTo>
                      <a:pt x="116902" y="128215"/>
                      <a:pt x="106062"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2" name="Google Shape;2505;p37">
                <a:extLst>
                  <a:ext uri="{FF2B5EF4-FFF2-40B4-BE49-F238E27FC236}">
                    <a16:creationId xmlns:a16="http://schemas.microsoft.com/office/drawing/2014/main" id="{23417519-B1C7-440C-BDD1-38D7651BC394}"/>
                  </a:ext>
                </a:extLst>
              </p:cNvPr>
              <p:cNvSpPr/>
              <p:nvPr/>
            </p:nvSpPr>
            <p:spPr>
              <a:xfrm>
                <a:off x="6803525" y="4111089"/>
                <a:ext cx="283033" cy="163345"/>
              </a:xfrm>
              <a:custGeom>
                <a:avLst/>
                <a:gdLst/>
                <a:ahLst/>
                <a:cxnLst/>
                <a:rect l="l" t="t" r="r" b="b"/>
                <a:pathLst>
                  <a:path w="283033" h="163345" extrusionOk="0">
                    <a:moveTo>
                      <a:pt x="159249" y="160492"/>
                    </a:moveTo>
                    <a:lnTo>
                      <a:pt x="5039" y="71433"/>
                    </a:lnTo>
                    <a:cubicBezTo>
                      <a:pt x="-2390" y="67147"/>
                      <a:pt x="-1533" y="59622"/>
                      <a:pt x="7135" y="54574"/>
                    </a:cubicBezTo>
                    <a:lnTo>
                      <a:pt x="94670" y="4092"/>
                    </a:lnTo>
                    <a:cubicBezTo>
                      <a:pt x="103652" y="-890"/>
                      <a:pt x="114453" y="-1347"/>
                      <a:pt x="123816" y="2854"/>
                    </a:cubicBezTo>
                    <a:lnTo>
                      <a:pt x="278026" y="91912"/>
                    </a:lnTo>
                    <a:cubicBezTo>
                      <a:pt x="285455" y="96198"/>
                      <a:pt x="284503" y="103723"/>
                      <a:pt x="275930" y="108772"/>
                    </a:cubicBezTo>
                    <a:lnTo>
                      <a:pt x="188396" y="159254"/>
                    </a:lnTo>
                    <a:cubicBezTo>
                      <a:pt x="179414" y="164236"/>
                      <a:pt x="168612" y="164693"/>
                      <a:pt x="159249" y="1604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3" name="Google Shape;2506;p37">
                <a:extLst>
                  <a:ext uri="{FF2B5EF4-FFF2-40B4-BE49-F238E27FC236}">
                    <a16:creationId xmlns:a16="http://schemas.microsoft.com/office/drawing/2014/main" id="{C26E7C91-6DD1-4548-8983-87BA0E1DEF31}"/>
                  </a:ext>
                </a:extLst>
              </p:cNvPr>
              <p:cNvSpPr/>
              <p:nvPr/>
            </p:nvSpPr>
            <p:spPr>
              <a:xfrm>
                <a:off x="5182617" y="3320721"/>
                <a:ext cx="220563" cy="127308"/>
              </a:xfrm>
              <a:custGeom>
                <a:avLst/>
                <a:gdLst/>
                <a:ahLst/>
                <a:cxnLst/>
                <a:rect l="l" t="t" r="r" b="b"/>
                <a:pathLst>
                  <a:path w="220563" h="127308" extrusionOk="0">
                    <a:moveTo>
                      <a:pt x="96804"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5950" y="123233"/>
                    </a:lnTo>
                    <a:cubicBezTo>
                      <a:pt x="116968" y="128234"/>
                      <a:pt x="106148" y="128653"/>
                      <a:pt x="9680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4" name="Google Shape;2507;p37">
                <a:extLst>
                  <a:ext uri="{FF2B5EF4-FFF2-40B4-BE49-F238E27FC236}">
                    <a16:creationId xmlns:a16="http://schemas.microsoft.com/office/drawing/2014/main" id="{DA322F74-FA3D-400D-9AA8-6F27BECC0FC6}"/>
                  </a:ext>
                </a:extLst>
              </p:cNvPr>
              <p:cNvSpPr/>
              <p:nvPr/>
            </p:nvSpPr>
            <p:spPr>
              <a:xfrm>
                <a:off x="5312634" y="3395587"/>
                <a:ext cx="220563" cy="127548"/>
              </a:xfrm>
              <a:custGeom>
                <a:avLst/>
                <a:gdLst/>
                <a:ahLst/>
                <a:cxnLst/>
                <a:rect l="l" t="t" r="r" b="b"/>
                <a:pathLst>
                  <a:path w="220563" h="127548" extrusionOk="0">
                    <a:moveTo>
                      <a:pt x="96709" y="12456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6141" y="123424"/>
                    </a:lnTo>
                    <a:cubicBezTo>
                      <a:pt x="117073" y="128491"/>
                      <a:pt x="106138" y="128910"/>
                      <a:pt x="96709" y="12456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5" name="Google Shape;2508;p37">
                <a:extLst>
                  <a:ext uri="{FF2B5EF4-FFF2-40B4-BE49-F238E27FC236}">
                    <a16:creationId xmlns:a16="http://schemas.microsoft.com/office/drawing/2014/main" id="{EC0B0141-36A6-4C43-9CA0-B8BAAF8F1AC4}"/>
                  </a:ext>
                </a:extLst>
              </p:cNvPr>
              <p:cNvSpPr/>
              <p:nvPr/>
            </p:nvSpPr>
            <p:spPr>
              <a:xfrm>
                <a:off x="5442650" y="3470843"/>
                <a:ext cx="220563" cy="127300"/>
              </a:xfrm>
              <a:custGeom>
                <a:avLst/>
                <a:gdLst/>
                <a:ahLst/>
                <a:cxnLst/>
                <a:rect l="l" t="t" r="r" b="b"/>
                <a:pathLst>
                  <a:path w="220563" h="127300" extrusionOk="0">
                    <a:moveTo>
                      <a:pt x="96709" y="124368"/>
                    </a:moveTo>
                    <a:lnTo>
                      <a:pt x="5078" y="71504"/>
                    </a:lnTo>
                    <a:cubicBezTo>
                      <a:pt x="-2447" y="67123"/>
                      <a:pt x="-1494" y="59598"/>
                      <a:pt x="7174" y="54645"/>
                    </a:cubicBezTo>
                    <a:lnTo>
                      <a:pt x="94613" y="4163"/>
                    </a:lnTo>
                    <a:cubicBezTo>
                      <a:pt x="103595" y="-914"/>
                      <a:pt x="114473" y="-1371"/>
                      <a:pt x="123855" y="2924"/>
                    </a:cubicBezTo>
                    <a:lnTo>
                      <a:pt x="215485" y="55883"/>
                    </a:lnTo>
                    <a:cubicBezTo>
                      <a:pt x="223010" y="60170"/>
                      <a:pt x="222058" y="67694"/>
                      <a:pt x="213390" y="72647"/>
                    </a:cubicBezTo>
                    <a:lnTo>
                      <a:pt x="125950" y="123225"/>
                    </a:lnTo>
                    <a:cubicBezTo>
                      <a:pt x="116940" y="128226"/>
                      <a:pt x="106081" y="128645"/>
                      <a:pt x="96709"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6" name="Google Shape;2509;p37">
                <a:extLst>
                  <a:ext uri="{FF2B5EF4-FFF2-40B4-BE49-F238E27FC236}">
                    <a16:creationId xmlns:a16="http://schemas.microsoft.com/office/drawing/2014/main" id="{9C54E69E-A6C0-4D00-AC5D-FD34FA599D9E}"/>
                  </a:ext>
                </a:extLst>
              </p:cNvPr>
              <p:cNvSpPr/>
              <p:nvPr/>
            </p:nvSpPr>
            <p:spPr>
              <a:xfrm>
                <a:off x="5572666" y="3545935"/>
                <a:ext cx="220563" cy="127264"/>
              </a:xfrm>
              <a:custGeom>
                <a:avLst/>
                <a:gdLst/>
                <a:ahLst/>
                <a:cxnLst/>
                <a:rect l="l" t="t" r="r" b="b"/>
                <a:pathLst>
                  <a:path w="220563" h="127264" extrusionOk="0">
                    <a:moveTo>
                      <a:pt x="96709" y="124333"/>
                    </a:moveTo>
                    <a:lnTo>
                      <a:pt x="5078" y="71469"/>
                    </a:lnTo>
                    <a:cubicBezTo>
                      <a:pt x="-2447" y="67087"/>
                      <a:pt x="-1494" y="59563"/>
                      <a:pt x="7174" y="54610"/>
                    </a:cubicBezTo>
                    <a:lnTo>
                      <a:pt x="94613" y="4127"/>
                    </a:lnTo>
                    <a:cubicBezTo>
                      <a:pt x="103614" y="-902"/>
                      <a:pt x="114463" y="-1359"/>
                      <a:pt x="123855" y="2889"/>
                    </a:cubicBezTo>
                    <a:lnTo>
                      <a:pt x="215485" y="55848"/>
                    </a:lnTo>
                    <a:cubicBezTo>
                      <a:pt x="223010" y="60134"/>
                      <a:pt x="222058" y="67659"/>
                      <a:pt x="213390" y="72612"/>
                    </a:cubicBezTo>
                    <a:lnTo>
                      <a:pt x="125950" y="123190"/>
                    </a:lnTo>
                    <a:cubicBezTo>
                      <a:pt x="116940" y="128190"/>
                      <a:pt x="106081" y="128609"/>
                      <a:pt x="96709"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7" name="Google Shape;2510;p37">
                <a:extLst>
                  <a:ext uri="{FF2B5EF4-FFF2-40B4-BE49-F238E27FC236}">
                    <a16:creationId xmlns:a16="http://schemas.microsoft.com/office/drawing/2014/main" id="{3CB082B5-5070-4717-8C8E-F0250FDC3729}"/>
                  </a:ext>
                </a:extLst>
              </p:cNvPr>
              <p:cNvSpPr/>
              <p:nvPr/>
            </p:nvSpPr>
            <p:spPr>
              <a:xfrm>
                <a:off x="5701635" y="3620377"/>
                <a:ext cx="220563" cy="127300"/>
              </a:xfrm>
              <a:custGeom>
                <a:avLst/>
                <a:gdLst/>
                <a:ahLst/>
                <a:cxnLst/>
                <a:rect l="l" t="t" r="r" b="b"/>
                <a:pathLst>
                  <a:path w="220563" h="127300" extrusionOk="0">
                    <a:moveTo>
                      <a:pt x="96709" y="124376"/>
                    </a:moveTo>
                    <a:lnTo>
                      <a:pt x="5078" y="71417"/>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138"/>
                    </a:lnTo>
                    <a:cubicBezTo>
                      <a:pt x="116968" y="128215"/>
                      <a:pt x="106091"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8" name="Google Shape;2511;p37">
                <a:extLst>
                  <a:ext uri="{FF2B5EF4-FFF2-40B4-BE49-F238E27FC236}">
                    <a16:creationId xmlns:a16="http://schemas.microsoft.com/office/drawing/2014/main" id="{89E632B4-B3B6-4979-8BA7-8CB255289F76}"/>
                  </a:ext>
                </a:extLst>
              </p:cNvPr>
              <p:cNvSpPr/>
              <p:nvPr/>
            </p:nvSpPr>
            <p:spPr>
              <a:xfrm>
                <a:off x="5831651" y="3695149"/>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49" name="Google Shape;2512;p37">
                <a:extLst>
                  <a:ext uri="{FF2B5EF4-FFF2-40B4-BE49-F238E27FC236}">
                    <a16:creationId xmlns:a16="http://schemas.microsoft.com/office/drawing/2014/main" id="{C8AE3FE2-0D39-4C32-98BE-8EC3DC9F8E4B}"/>
                  </a:ext>
                </a:extLst>
              </p:cNvPr>
              <p:cNvSpPr/>
              <p:nvPr/>
            </p:nvSpPr>
            <p:spPr>
              <a:xfrm>
                <a:off x="5961667" y="3770491"/>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8"/>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0" name="Google Shape;2513;p37">
                <a:extLst>
                  <a:ext uri="{FF2B5EF4-FFF2-40B4-BE49-F238E27FC236}">
                    <a16:creationId xmlns:a16="http://schemas.microsoft.com/office/drawing/2014/main" id="{363CBD89-1571-4BDB-9851-74878B3845AF}"/>
                  </a:ext>
                </a:extLst>
              </p:cNvPr>
              <p:cNvSpPr/>
              <p:nvPr/>
            </p:nvSpPr>
            <p:spPr>
              <a:xfrm>
                <a:off x="6091683" y="3845548"/>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595" y="-925"/>
                      <a:pt x="114416" y="-1345"/>
                      <a:pt x="123760" y="2932"/>
                    </a:cubicBezTo>
                    <a:lnTo>
                      <a:pt x="215486" y="55796"/>
                    </a:lnTo>
                    <a:cubicBezTo>
                      <a:pt x="223010" y="60177"/>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1" name="Google Shape;2514;p37">
                <a:extLst>
                  <a:ext uri="{FF2B5EF4-FFF2-40B4-BE49-F238E27FC236}">
                    <a16:creationId xmlns:a16="http://schemas.microsoft.com/office/drawing/2014/main" id="{071CDEF5-457F-4D20-8A41-8F4CE33ED9BE}"/>
                  </a:ext>
                </a:extLst>
              </p:cNvPr>
              <p:cNvSpPr/>
              <p:nvPr/>
            </p:nvSpPr>
            <p:spPr>
              <a:xfrm>
                <a:off x="6221700" y="3920605"/>
                <a:ext cx="220524" cy="127307"/>
              </a:xfrm>
              <a:custGeom>
                <a:avLst/>
                <a:gdLst/>
                <a:ahLst/>
                <a:cxnLst/>
                <a:rect l="l" t="t" r="r" b="b"/>
                <a:pathLst>
                  <a:path w="220524" h="127307" extrusionOk="0">
                    <a:moveTo>
                      <a:pt x="96709" y="124376"/>
                    </a:moveTo>
                    <a:lnTo>
                      <a:pt x="5078" y="71512"/>
                    </a:lnTo>
                    <a:cubicBezTo>
                      <a:pt x="-2447" y="67131"/>
                      <a:pt x="-1494" y="59606"/>
                      <a:pt x="7174" y="54653"/>
                    </a:cubicBezTo>
                    <a:lnTo>
                      <a:pt x="94613" y="4075"/>
                    </a:lnTo>
                    <a:cubicBezTo>
                      <a:pt x="103595" y="-925"/>
                      <a:pt x="114416" y="-1345"/>
                      <a:pt x="123760" y="2932"/>
                    </a:cubicBezTo>
                    <a:lnTo>
                      <a:pt x="215485" y="55891"/>
                    </a:lnTo>
                    <a:cubicBezTo>
                      <a:pt x="222915" y="60177"/>
                      <a:pt x="222058" y="67702"/>
                      <a:pt x="213390" y="72655"/>
                    </a:cubicBezTo>
                    <a:lnTo>
                      <a:pt x="125855" y="123233"/>
                    </a:lnTo>
                    <a:cubicBezTo>
                      <a:pt x="116873" y="128234"/>
                      <a:pt x="106053" y="12865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2" name="Google Shape;2515;p37">
                <a:extLst>
                  <a:ext uri="{FF2B5EF4-FFF2-40B4-BE49-F238E27FC236}">
                    <a16:creationId xmlns:a16="http://schemas.microsoft.com/office/drawing/2014/main" id="{FD56EF53-F02E-4E54-B8DF-36DAE02064CC}"/>
                  </a:ext>
                </a:extLst>
              </p:cNvPr>
              <p:cNvSpPr/>
              <p:nvPr/>
            </p:nvSpPr>
            <p:spPr>
              <a:xfrm>
                <a:off x="6351691" y="3995706"/>
                <a:ext cx="220549" cy="127264"/>
              </a:xfrm>
              <a:custGeom>
                <a:avLst/>
                <a:gdLst/>
                <a:ahLst/>
                <a:cxnLst/>
                <a:rect l="l" t="t" r="r" b="b"/>
                <a:pathLst>
                  <a:path w="220549" h="127264" extrusionOk="0">
                    <a:moveTo>
                      <a:pt x="96733" y="124333"/>
                    </a:moveTo>
                    <a:lnTo>
                      <a:pt x="5007" y="71469"/>
                    </a:lnTo>
                    <a:cubicBezTo>
                      <a:pt x="-2422" y="67087"/>
                      <a:pt x="-1470" y="59563"/>
                      <a:pt x="7103" y="54610"/>
                    </a:cubicBezTo>
                    <a:lnTo>
                      <a:pt x="94638" y="4127"/>
                    </a:lnTo>
                    <a:cubicBezTo>
                      <a:pt x="103601" y="-902"/>
                      <a:pt x="114421" y="-1359"/>
                      <a:pt x="123784" y="2889"/>
                    </a:cubicBezTo>
                    <a:lnTo>
                      <a:pt x="215510" y="55848"/>
                    </a:lnTo>
                    <a:cubicBezTo>
                      <a:pt x="222939" y="60134"/>
                      <a:pt x="222082" y="67659"/>
                      <a:pt x="213414" y="72612"/>
                    </a:cubicBezTo>
                    <a:lnTo>
                      <a:pt x="125880" y="123190"/>
                    </a:lnTo>
                    <a:cubicBezTo>
                      <a:pt x="116898" y="128190"/>
                      <a:pt x="106077" y="128609"/>
                      <a:pt x="96733"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3" name="Google Shape;2516;p37">
                <a:extLst>
                  <a:ext uri="{FF2B5EF4-FFF2-40B4-BE49-F238E27FC236}">
                    <a16:creationId xmlns:a16="http://schemas.microsoft.com/office/drawing/2014/main" id="{A5908247-8B19-4365-BDAC-AA46029CF62D}"/>
                  </a:ext>
                </a:extLst>
              </p:cNvPr>
              <p:cNvSpPr/>
              <p:nvPr/>
            </p:nvSpPr>
            <p:spPr>
              <a:xfrm>
                <a:off x="6481517" y="4070763"/>
                <a:ext cx="220517" cy="127215"/>
              </a:xfrm>
              <a:custGeom>
                <a:avLst/>
                <a:gdLst/>
                <a:ahLst/>
                <a:cxnLst/>
                <a:rect l="l" t="t" r="r" b="b"/>
                <a:pathLst>
                  <a:path w="220517" h="127215" extrusionOk="0">
                    <a:moveTo>
                      <a:pt x="96924" y="124333"/>
                    </a:moveTo>
                    <a:lnTo>
                      <a:pt x="5007" y="71469"/>
                    </a:lnTo>
                    <a:cubicBezTo>
                      <a:pt x="-2422" y="67087"/>
                      <a:pt x="-1470" y="59563"/>
                      <a:pt x="7103" y="54609"/>
                    </a:cubicBezTo>
                    <a:lnTo>
                      <a:pt x="94638" y="4127"/>
                    </a:lnTo>
                    <a:cubicBezTo>
                      <a:pt x="103601" y="-902"/>
                      <a:pt x="114421" y="-1359"/>
                      <a:pt x="123784" y="2889"/>
                    </a:cubicBezTo>
                    <a:lnTo>
                      <a:pt x="215510" y="55848"/>
                    </a:lnTo>
                    <a:cubicBezTo>
                      <a:pt x="222939" y="60134"/>
                      <a:pt x="221987" y="67659"/>
                      <a:pt x="213414" y="72612"/>
                    </a:cubicBezTo>
                    <a:lnTo>
                      <a:pt x="125880" y="123190"/>
                    </a:lnTo>
                    <a:cubicBezTo>
                      <a:pt x="116955" y="128124"/>
                      <a:pt x="106210" y="128543"/>
                      <a:pt x="96924"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4" name="Google Shape;2517;p37">
                <a:extLst>
                  <a:ext uri="{FF2B5EF4-FFF2-40B4-BE49-F238E27FC236}">
                    <a16:creationId xmlns:a16="http://schemas.microsoft.com/office/drawing/2014/main" id="{7A859757-10E0-4488-831B-35250027F6B0}"/>
                  </a:ext>
                </a:extLst>
              </p:cNvPr>
              <p:cNvSpPr/>
              <p:nvPr/>
            </p:nvSpPr>
            <p:spPr>
              <a:xfrm>
                <a:off x="6611724" y="4145820"/>
                <a:ext cx="220517" cy="127281"/>
              </a:xfrm>
              <a:custGeom>
                <a:avLst/>
                <a:gdLst/>
                <a:ahLst/>
                <a:cxnLst/>
                <a:rect l="l" t="t" r="r" b="b"/>
                <a:pathLst>
                  <a:path w="220517" h="127281" extrusionOk="0">
                    <a:moveTo>
                      <a:pt x="96733" y="124428"/>
                    </a:moveTo>
                    <a:lnTo>
                      <a:pt x="5007" y="71469"/>
                    </a:lnTo>
                    <a:cubicBezTo>
                      <a:pt x="-2422" y="67087"/>
                      <a:pt x="-1470" y="59563"/>
                      <a:pt x="7103" y="54610"/>
                    </a:cubicBezTo>
                    <a:lnTo>
                      <a:pt x="94637" y="4127"/>
                    </a:lnTo>
                    <a:cubicBezTo>
                      <a:pt x="103601" y="-902"/>
                      <a:pt x="114421" y="-1359"/>
                      <a:pt x="123784" y="2889"/>
                    </a:cubicBezTo>
                    <a:lnTo>
                      <a:pt x="215510" y="55848"/>
                    </a:lnTo>
                    <a:cubicBezTo>
                      <a:pt x="222939" y="60134"/>
                      <a:pt x="221987" y="67659"/>
                      <a:pt x="213414" y="72707"/>
                    </a:cubicBezTo>
                    <a:lnTo>
                      <a:pt x="125879" y="123190"/>
                    </a:lnTo>
                    <a:cubicBezTo>
                      <a:pt x="116897"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5" name="Google Shape;2518;p37">
                <a:extLst>
                  <a:ext uri="{FF2B5EF4-FFF2-40B4-BE49-F238E27FC236}">
                    <a16:creationId xmlns:a16="http://schemas.microsoft.com/office/drawing/2014/main" id="{F99045C0-4823-4FA3-97B0-89CC97CD3DA0}"/>
                  </a:ext>
                </a:extLst>
              </p:cNvPr>
              <p:cNvSpPr/>
              <p:nvPr/>
            </p:nvSpPr>
            <p:spPr>
              <a:xfrm>
                <a:off x="4990117" y="3209572"/>
                <a:ext cx="283047" cy="163399"/>
              </a:xfrm>
              <a:custGeom>
                <a:avLst/>
                <a:gdLst/>
                <a:ahLst/>
                <a:cxnLst/>
                <a:rect l="l" t="t" r="r" b="b"/>
                <a:pathLst>
                  <a:path w="283047" h="163399" extrusionOk="0">
                    <a:moveTo>
                      <a:pt x="159288" y="160468"/>
                    </a:moveTo>
                    <a:lnTo>
                      <a:pt x="5078" y="71504"/>
                    </a:lnTo>
                    <a:cubicBezTo>
                      <a:pt x="-2447" y="67123"/>
                      <a:pt x="-1494" y="59598"/>
                      <a:pt x="7174" y="54645"/>
                    </a:cubicBezTo>
                    <a:lnTo>
                      <a:pt x="94613" y="4163"/>
                    </a:lnTo>
                    <a:cubicBezTo>
                      <a:pt x="103595" y="-914"/>
                      <a:pt x="114473" y="-1371"/>
                      <a:pt x="123855" y="2924"/>
                    </a:cubicBezTo>
                    <a:lnTo>
                      <a:pt x="277969" y="91888"/>
                    </a:lnTo>
                    <a:cubicBezTo>
                      <a:pt x="285494" y="96269"/>
                      <a:pt x="284542" y="103794"/>
                      <a:pt x="275874" y="108747"/>
                    </a:cubicBezTo>
                    <a:lnTo>
                      <a:pt x="188434" y="159325"/>
                    </a:lnTo>
                    <a:cubicBezTo>
                      <a:pt x="179452" y="164325"/>
                      <a:pt x="168632" y="164745"/>
                      <a:pt x="159288" y="1604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6" name="Google Shape;2519;p37">
                <a:extLst>
                  <a:ext uri="{FF2B5EF4-FFF2-40B4-BE49-F238E27FC236}">
                    <a16:creationId xmlns:a16="http://schemas.microsoft.com/office/drawing/2014/main" id="{7CD67AC1-2F26-437F-9B51-4C148FDE1D5A}"/>
                  </a:ext>
                </a:extLst>
              </p:cNvPr>
              <p:cNvSpPr/>
              <p:nvPr/>
            </p:nvSpPr>
            <p:spPr>
              <a:xfrm>
                <a:off x="6648640" y="4220618"/>
                <a:ext cx="313122" cy="199558"/>
              </a:xfrm>
              <a:custGeom>
                <a:avLst/>
                <a:gdLst/>
                <a:ahLst/>
                <a:cxnLst/>
                <a:rect l="l" t="t" r="r" b="b"/>
                <a:pathLst>
                  <a:path w="313122" h="199558" extrusionOk="0">
                    <a:moveTo>
                      <a:pt x="307467" y="56107"/>
                    </a:moveTo>
                    <a:lnTo>
                      <a:pt x="215836" y="3243"/>
                    </a:lnTo>
                    <a:cubicBezTo>
                      <a:pt x="207274" y="-1081"/>
                      <a:pt x="197158" y="-1081"/>
                      <a:pt x="188595" y="3243"/>
                    </a:cubicBezTo>
                    <a:lnTo>
                      <a:pt x="96107" y="56107"/>
                    </a:lnTo>
                    <a:cubicBezTo>
                      <a:pt x="91764" y="57564"/>
                      <a:pt x="89430" y="62260"/>
                      <a:pt x="90878" y="66594"/>
                    </a:cubicBezTo>
                    <a:cubicBezTo>
                      <a:pt x="91707" y="69061"/>
                      <a:pt x="93640" y="70994"/>
                      <a:pt x="96107" y="71823"/>
                    </a:cubicBezTo>
                    <a:lnTo>
                      <a:pt x="103442" y="76014"/>
                    </a:lnTo>
                    <a:cubicBezTo>
                      <a:pt x="107442" y="77329"/>
                      <a:pt x="109614" y="81634"/>
                      <a:pt x="108299" y="85635"/>
                    </a:cubicBezTo>
                    <a:cubicBezTo>
                      <a:pt x="107547" y="87930"/>
                      <a:pt x="105737" y="89740"/>
                      <a:pt x="103442" y="90492"/>
                    </a:cubicBezTo>
                    <a:lnTo>
                      <a:pt x="5715" y="146880"/>
                    </a:lnTo>
                    <a:cubicBezTo>
                      <a:pt x="-1905" y="151262"/>
                      <a:pt x="-1905" y="158310"/>
                      <a:pt x="5715" y="162596"/>
                    </a:cubicBezTo>
                    <a:lnTo>
                      <a:pt x="64103" y="196315"/>
                    </a:lnTo>
                    <a:cubicBezTo>
                      <a:pt x="72666" y="200639"/>
                      <a:pt x="82782" y="200639"/>
                      <a:pt x="91345" y="196315"/>
                    </a:cubicBezTo>
                    <a:lnTo>
                      <a:pt x="182690" y="143546"/>
                    </a:lnTo>
                    <a:lnTo>
                      <a:pt x="201740" y="132593"/>
                    </a:lnTo>
                    <a:lnTo>
                      <a:pt x="215360" y="124782"/>
                    </a:lnTo>
                    <a:lnTo>
                      <a:pt x="229076" y="116877"/>
                    </a:lnTo>
                    <a:lnTo>
                      <a:pt x="307848" y="71347"/>
                    </a:lnTo>
                    <a:cubicBezTo>
                      <a:pt x="314896" y="67061"/>
                      <a:pt x="314992" y="60108"/>
                      <a:pt x="307467" y="5610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7" name="Google Shape;2520;p37">
                <a:extLst>
                  <a:ext uri="{FF2B5EF4-FFF2-40B4-BE49-F238E27FC236}">
                    <a16:creationId xmlns:a16="http://schemas.microsoft.com/office/drawing/2014/main" id="{35FC510A-3517-42FA-8291-4C41128EE9DE}"/>
                  </a:ext>
                </a:extLst>
              </p:cNvPr>
              <p:cNvSpPr/>
              <p:nvPr/>
            </p:nvSpPr>
            <p:spPr>
              <a:xfrm>
                <a:off x="4613284" y="3427765"/>
                <a:ext cx="220517" cy="127281"/>
              </a:xfrm>
              <a:custGeom>
                <a:avLst/>
                <a:gdLst/>
                <a:ahLst/>
                <a:cxnLst/>
                <a:rect l="l" t="t" r="r" b="b"/>
                <a:pathLst>
                  <a:path w="220517" h="127281" extrusionOk="0">
                    <a:moveTo>
                      <a:pt x="96733" y="124392"/>
                    </a:moveTo>
                    <a:lnTo>
                      <a:pt x="5007" y="71433"/>
                    </a:lnTo>
                    <a:cubicBezTo>
                      <a:pt x="-2422" y="67147"/>
                      <a:pt x="-1470" y="59623"/>
                      <a:pt x="7103" y="54574"/>
                    </a:cubicBezTo>
                    <a:lnTo>
                      <a:pt x="94638" y="4092"/>
                    </a:lnTo>
                    <a:cubicBezTo>
                      <a:pt x="103620" y="-890"/>
                      <a:pt x="114421" y="-1347"/>
                      <a:pt x="123784" y="2853"/>
                    </a:cubicBezTo>
                    <a:lnTo>
                      <a:pt x="215510" y="55812"/>
                    </a:lnTo>
                    <a:cubicBezTo>
                      <a:pt x="222939" y="60194"/>
                      <a:pt x="221987" y="67719"/>
                      <a:pt x="213414" y="72672"/>
                    </a:cubicBezTo>
                    <a:lnTo>
                      <a:pt x="125880" y="123154"/>
                    </a:lnTo>
                    <a:cubicBezTo>
                      <a:pt x="116917"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8" name="Google Shape;2521;p37">
                <a:extLst>
                  <a:ext uri="{FF2B5EF4-FFF2-40B4-BE49-F238E27FC236}">
                    <a16:creationId xmlns:a16="http://schemas.microsoft.com/office/drawing/2014/main" id="{440ACDF4-BBDC-4F05-B977-341E7E4EF825}"/>
                  </a:ext>
                </a:extLst>
              </p:cNvPr>
              <p:cNvSpPr/>
              <p:nvPr/>
            </p:nvSpPr>
            <p:spPr>
              <a:xfrm>
                <a:off x="4742658" y="3502501"/>
                <a:ext cx="220563" cy="127281"/>
              </a:xfrm>
              <a:custGeom>
                <a:avLst/>
                <a:gdLst/>
                <a:ahLst/>
                <a:cxnLst/>
                <a:rect l="l" t="t" r="r" b="b"/>
                <a:pathLst>
                  <a:path w="220563" h="127281" extrusionOk="0">
                    <a:moveTo>
                      <a:pt x="96709" y="124428"/>
                    </a:moveTo>
                    <a:lnTo>
                      <a:pt x="5078" y="71469"/>
                    </a:lnTo>
                    <a:cubicBezTo>
                      <a:pt x="-2447" y="67087"/>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59" name="Google Shape;2522;p37">
                <a:extLst>
                  <a:ext uri="{FF2B5EF4-FFF2-40B4-BE49-F238E27FC236}">
                    <a16:creationId xmlns:a16="http://schemas.microsoft.com/office/drawing/2014/main" id="{28818A10-98FA-4849-83DA-8B8B284C818E}"/>
                  </a:ext>
                </a:extLst>
              </p:cNvPr>
              <p:cNvSpPr/>
              <p:nvPr/>
            </p:nvSpPr>
            <p:spPr>
              <a:xfrm>
                <a:off x="4871721" y="3577213"/>
                <a:ext cx="220563" cy="127189"/>
              </a:xfrm>
              <a:custGeom>
                <a:avLst/>
                <a:gdLst/>
                <a:ahLst/>
                <a:cxnLst/>
                <a:rect l="l" t="t" r="r" b="b"/>
                <a:pathLst>
                  <a:path w="220563" h="127189" extrusionOk="0">
                    <a:moveTo>
                      <a:pt x="97090" y="124392"/>
                    </a:moveTo>
                    <a:lnTo>
                      <a:pt x="5078" y="71433"/>
                    </a:lnTo>
                    <a:cubicBezTo>
                      <a:pt x="-2447" y="67147"/>
                      <a:pt x="-1494" y="59623"/>
                      <a:pt x="7174" y="54574"/>
                    </a:cubicBezTo>
                    <a:lnTo>
                      <a:pt x="94613" y="4092"/>
                    </a:lnTo>
                    <a:cubicBezTo>
                      <a:pt x="103595" y="-890"/>
                      <a:pt x="114397" y="-1347"/>
                      <a:pt x="123760" y="2853"/>
                    </a:cubicBezTo>
                    <a:lnTo>
                      <a:pt x="215485" y="55813"/>
                    </a:lnTo>
                    <a:cubicBezTo>
                      <a:pt x="223010" y="60099"/>
                      <a:pt x="222058" y="67719"/>
                      <a:pt x="213390" y="72672"/>
                    </a:cubicBezTo>
                    <a:lnTo>
                      <a:pt x="125950" y="123154"/>
                    </a:lnTo>
                    <a:cubicBezTo>
                      <a:pt x="117054" y="128060"/>
                      <a:pt x="106376" y="128517"/>
                      <a:pt x="97090"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0" name="Google Shape;2523;p37">
                <a:extLst>
                  <a:ext uri="{FF2B5EF4-FFF2-40B4-BE49-F238E27FC236}">
                    <a16:creationId xmlns:a16="http://schemas.microsoft.com/office/drawing/2014/main" id="{017A37DE-AED4-47F6-9B4D-2B8508AB16B6}"/>
                  </a:ext>
                </a:extLst>
              </p:cNvPr>
              <p:cNvSpPr/>
              <p:nvPr/>
            </p:nvSpPr>
            <p:spPr>
              <a:xfrm>
                <a:off x="5974216" y="4213507"/>
                <a:ext cx="220549" cy="127300"/>
              </a:xfrm>
              <a:custGeom>
                <a:avLst/>
                <a:gdLst/>
                <a:ahLst/>
                <a:cxnLst/>
                <a:rect l="l" t="t" r="r" b="b"/>
                <a:pathLst>
                  <a:path w="220549" h="127300" extrusionOk="0">
                    <a:moveTo>
                      <a:pt x="96733" y="124368"/>
                    </a:moveTo>
                    <a:lnTo>
                      <a:pt x="5007" y="71504"/>
                    </a:lnTo>
                    <a:cubicBezTo>
                      <a:pt x="-2422" y="67123"/>
                      <a:pt x="-1470" y="59598"/>
                      <a:pt x="7103" y="54645"/>
                    </a:cubicBezTo>
                    <a:lnTo>
                      <a:pt x="94638" y="4162"/>
                    </a:lnTo>
                    <a:cubicBezTo>
                      <a:pt x="103591" y="-914"/>
                      <a:pt x="114430" y="-1371"/>
                      <a:pt x="123784" y="2924"/>
                    </a:cubicBezTo>
                    <a:lnTo>
                      <a:pt x="215510" y="55883"/>
                    </a:lnTo>
                    <a:cubicBezTo>
                      <a:pt x="222939" y="60170"/>
                      <a:pt x="222082" y="67694"/>
                      <a:pt x="213414" y="72647"/>
                    </a:cubicBezTo>
                    <a:lnTo>
                      <a:pt x="125879" y="123225"/>
                    </a:lnTo>
                    <a:cubicBezTo>
                      <a:pt x="116897"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1" name="Google Shape;2524;p37">
                <a:extLst>
                  <a:ext uri="{FF2B5EF4-FFF2-40B4-BE49-F238E27FC236}">
                    <a16:creationId xmlns:a16="http://schemas.microsoft.com/office/drawing/2014/main" id="{E005FFEE-78CB-4A57-B32F-50ACEC378206}"/>
                  </a:ext>
                </a:extLst>
              </p:cNvPr>
              <p:cNvSpPr/>
              <p:nvPr/>
            </p:nvSpPr>
            <p:spPr>
              <a:xfrm>
                <a:off x="6104041" y="4288254"/>
                <a:ext cx="220517" cy="127281"/>
              </a:xfrm>
              <a:custGeom>
                <a:avLst/>
                <a:gdLst/>
                <a:ahLst/>
                <a:cxnLst/>
                <a:rect l="l" t="t" r="r" b="b"/>
                <a:pathLst>
                  <a:path w="220517" h="127281" extrusionOk="0">
                    <a:moveTo>
                      <a:pt x="96733" y="124392"/>
                    </a:moveTo>
                    <a:lnTo>
                      <a:pt x="5007" y="71433"/>
                    </a:lnTo>
                    <a:cubicBezTo>
                      <a:pt x="-2422" y="67147"/>
                      <a:pt x="-1470" y="59622"/>
                      <a:pt x="7103" y="54574"/>
                    </a:cubicBezTo>
                    <a:lnTo>
                      <a:pt x="94638" y="4092"/>
                    </a:lnTo>
                    <a:cubicBezTo>
                      <a:pt x="103620" y="-890"/>
                      <a:pt x="114421" y="-1347"/>
                      <a:pt x="123784" y="2854"/>
                    </a:cubicBezTo>
                    <a:lnTo>
                      <a:pt x="215510" y="55813"/>
                    </a:lnTo>
                    <a:cubicBezTo>
                      <a:pt x="222939" y="60099"/>
                      <a:pt x="221987" y="67719"/>
                      <a:pt x="213414" y="72672"/>
                    </a:cubicBezTo>
                    <a:lnTo>
                      <a:pt x="125880" y="123154"/>
                    </a:lnTo>
                    <a:cubicBezTo>
                      <a:pt x="116916" y="128183"/>
                      <a:pt x="106096" y="128641"/>
                      <a:pt x="96733"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2" name="Google Shape;2525;p37">
                <a:extLst>
                  <a:ext uri="{FF2B5EF4-FFF2-40B4-BE49-F238E27FC236}">
                    <a16:creationId xmlns:a16="http://schemas.microsoft.com/office/drawing/2014/main" id="{EACFACEA-A8B7-4A02-8006-BA28EAB0D824}"/>
                  </a:ext>
                </a:extLst>
              </p:cNvPr>
              <p:cNvSpPr/>
              <p:nvPr/>
            </p:nvSpPr>
            <p:spPr>
              <a:xfrm>
                <a:off x="6233034" y="4362946"/>
                <a:ext cx="220563" cy="127351"/>
              </a:xfrm>
              <a:custGeom>
                <a:avLst/>
                <a:gdLst/>
                <a:ahLst/>
                <a:cxnLst/>
                <a:rect l="l" t="t" r="r" b="b"/>
                <a:pathLst>
                  <a:path w="220563" h="127351" extrusionOk="0">
                    <a:moveTo>
                      <a:pt x="96709" y="124376"/>
                    </a:moveTo>
                    <a:lnTo>
                      <a:pt x="5078" y="71512"/>
                    </a:lnTo>
                    <a:cubicBezTo>
                      <a:pt x="-2447" y="67131"/>
                      <a:pt x="-1494" y="59606"/>
                      <a:pt x="7174" y="54653"/>
                    </a:cubicBezTo>
                    <a:lnTo>
                      <a:pt x="94613" y="4075"/>
                    </a:lnTo>
                    <a:cubicBezTo>
                      <a:pt x="103624" y="-926"/>
                      <a:pt x="114482" y="-1344"/>
                      <a:pt x="123855" y="2932"/>
                    </a:cubicBezTo>
                    <a:lnTo>
                      <a:pt x="215485" y="55796"/>
                    </a:lnTo>
                    <a:cubicBezTo>
                      <a:pt x="223010" y="60177"/>
                      <a:pt x="222058" y="67702"/>
                      <a:pt x="213390" y="72655"/>
                    </a:cubicBezTo>
                    <a:lnTo>
                      <a:pt x="125950" y="123328"/>
                    </a:lnTo>
                    <a:cubicBezTo>
                      <a:pt x="116920" y="128300"/>
                      <a:pt x="106072" y="128681"/>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3" name="Google Shape;2526;p37">
                <a:extLst>
                  <a:ext uri="{FF2B5EF4-FFF2-40B4-BE49-F238E27FC236}">
                    <a16:creationId xmlns:a16="http://schemas.microsoft.com/office/drawing/2014/main" id="{AF5FA2BC-B12F-4063-9F05-FA344202140A}"/>
                  </a:ext>
                </a:extLst>
              </p:cNvPr>
              <p:cNvSpPr/>
              <p:nvPr/>
            </p:nvSpPr>
            <p:spPr>
              <a:xfrm>
                <a:off x="6362479" y="4438082"/>
                <a:ext cx="220563" cy="127246"/>
              </a:xfrm>
              <a:custGeom>
                <a:avLst/>
                <a:gdLst/>
                <a:ahLst/>
                <a:cxnLst/>
                <a:rect l="l" t="t" r="r" b="b"/>
                <a:pathLst>
                  <a:path w="220563" h="127246" extrusionOk="0">
                    <a:moveTo>
                      <a:pt x="96709" y="124393"/>
                    </a:moveTo>
                    <a:lnTo>
                      <a:pt x="5078" y="71434"/>
                    </a:lnTo>
                    <a:cubicBezTo>
                      <a:pt x="-2447" y="67147"/>
                      <a:pt x="-1494" y="59623"/>
                      <a:pt x="7174" y="54574"/>
                    </a:cubicBezTo>
                    <a:lnTo>
                      <a:pt x="94613" y="4092"/>
                    </a:lnTo>
                    <a:cubicBezTo>
                      <a:pt x="103595" y="-890"/>
                      <a:pt x="114397" y="-1347"/>
                      <a:pt x="123760" y="2853"/>
                    </a:cubicBezTo>
                    <a:lnTo>
                      <a:pt x="215485" y="55812"/>
                    </a:lnTo>
                    <a:cubicBezTo>
                      <a:pt x="223010" y="60099"/>
                      <a:pt x="222058" y="67624"/>
                      <a:pt x="213390" y="72672"/>
                    </a:cubicBezTo>
                    <a:lnTo>
                      <a:pt x="125950" y="123154"/>
                    </a:lnTo>
                    <a:cubicBezTo>
                      <a:pt x="116940" y="128136"/>
                      <a:pt x="106110" y="128593"/>
                      <a:pt x="96709"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4" name="Google Shape;2527;p37">
                <a:extLst>
                  <a:ext uri="{FF2B5EF4-FFF2-40B4-BE49-F238E27FC236}">
                    <a16:creationId xmlns:a16="http://schemas.microsoft.com/office/drawing/2014/main" id="{E261C830-DABC-4035-A806-4AA29366D59C}"/>
                  </a:ext>
                </a:extLst>
              </p:cNvPr>
              <p:cNvSpPr/>
              <p:nvPr/>
            </p:nvSpPr>
            <p:spPr>
              <a:xfrm>
                <a:off x="5001523" y="3651913"/>
                <a:ext cx="253854" cy="146540"/>
              </a:xfrm>
              <a:custGeom>
                <a:avLst/>
                <a:gdLst/>
                <a:ahLst/>
                <a:cxnLst/>
                <a:rect l="l" t="t" r="r" b="b"/>
                <a:pathLst>
                  <a:path w="253854" h="146540" extrusionOk="0">
                    <a:moveTo>
                      <a:pt x="130071" y="143609"/>
                    </a:moveTo>
                    <a:lnTo>
                      <a:pt x="5007" y="71504"/>
                    </a:lnTo>
                    <a:cubicBezTo>
                      <a:pt x="-2422" y="67123"/>
                      <a:pt x="-1470" y="59598"/>
                      <a:pt x="7103" y="54645"/>
                    </a:cubicBezTo>
                    <a:lnTo>
                      <a:pt x="94638" y="4163"/>
                    </a:lnTo>
                    <a:cubicBezTo>
                      <a:pt x="103591" y="-914"/>
                      <a:pt x="114431" y="-1371"/>
                      <a:pt x="123784" y="2924"/>
                    </a:cubicBezTo>
                    <a:lnTo>
                      <a:pt x="248847" y="75124"/>
                    </a:lnTo>
                    <a:cubicBezTo>
                      <a:pt x="256277" y="79410"/>
                      <a:pt x="255324" y="86935"/>
                      <a:pt x="246752" y="91888"/>
                    </a:cubicBezTo>
                    <a:lnTo>
                      <a:pt x="159217" y="142465"/>
                    </a:lnTo>
                    <a:cubicBezTo>
                      <a:pt x="150235" y="147466"/>
                      <a:pt x="139415" y="147885"/>
                      <a:pt x="130071" y="14360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5" name="Google Shape;2528;p37">
                <a:extLst>
                  <a:ext uri="{FF2B5EF4-FFF2-40B4-BE49-F238E27FC236}">
                    <a16:creationId xmlns:a16="http://schemas.microsoft.com/office/drawing/2014/main" id="{DF20B734-4E0D-4128-B233-81A5DC1B3647}"/>
                  </a:ext>
                </a:extLst>
              </p:cNvPr>
              <p:cNvSpPr/>
              <p:nvPr/>
            </p:nvSpPr>
            <p:spPr>
              <a:xfrm>
                <a:off x="5811458" y="4119562"/>
                <a:ext cx="253901" cy="146525"/>
              </a:xfrm>
              <a:custGeom>
                <a:avLst/>
                <a:gdLst/>
                <a:ahLst/>
                <a:cxnLst/>
                <a:rect l="l" t="t" r="r" b="b"/>
                <a:pathLst>
                  <a:path w="253901" h="146525" extrusionOk="0">
                    <a:moveTo>
                      <a:pt x="130046" y="143637"/>
                    </a:moveTo>
                    <a:lnTo>
                      <a:pt x="5078" y="71437"/>
                    </a:lnTo>
                    <a:cubicBezTo>
                      <a:pt x="-2447" y="67151"/>
                      <a:pt x="-1494" y="59626"/>
                      <a:pt x="7174" y="54578"/>
                    </a:cubicBezTo>
                    <a:lnTo>
                      <a:pt x="94613" y="4096"/>
                    </a:lnTo>
                    <a:cubicBezTo>
                      <a:pt x="103624" y="-886"/>
                      <a:pt x="114454" y="-1353"/>
                      <a:pt x="123855" y="2857"/>
                    </a:cubicBezTo>
                    <a:lnTo>
                      <a:pt x="248823" y="75057"/>
                    </a:lnTo>
                    <a:cubicBezTo>
                      <a:pt x="256348" y="79343"/>
                      <a:pt x="255395" y="86963"/>
                      <a:pt x="246727" y="91916"/>
                    </a:cubicBezTo>
                    <a:lnTo>
                      <a:pt x="159288" y="142399"/>
                    </a:lnTo>
                    <a:cubicBezTo>
                      <a:pt x="150287" y="147428"/>
                      <a:pt x="139438" y="147885"/>
                      <a:pt x="130046" y="14363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6" name="Google Shape;2529;p37">
                <a:extLst>
                  <a:ext uri="{FF2B5EF4-FFF2-40B4-BE49-F238E27FC236}">
                    <a16:creationId xmlns:a16="http://schemas.microsoft.com/office/drawing/2014/main" id="{08A74A4B-25FA-4C0B-8A0D-273230D72718}"/>
                  </a:ext>
                </a:extLst>
              </p:cNvPr>
              <p:cNvSpPr/>
              <p:nvPr/>
            </p:nvSpPr>
            <p:spPr>
              <a:xfrm>
                <a:off x="5164178" y="3745900"/>
                <a:ext cx="738494" cy="426244"/>
              </a:xfrm>
              <a:custGeom>
                <a:avLst/>
                <a:gdLst/>
                <a:ahLst/>
                <a:cxnLst/>
                <a:rect l="l" t="t" r="r" b="b"/>
                <a:pathLst>
                  <a:path w="738494" h="426244" extrusionOk="0">
                    <a:moveTo>
                      <a:pt x="614639" y="423287"/>
                    </a:moveTo>
                    <a:lnTo>
                      <a:pt x="5039" y="71433"/>
                    </a:lnTo>
                    <a:cubicBezTo>
                      <a:pt x="-2390" y="67147"/>
                      <a:pt x="-1533" y="59622"/>
                      <a:pt x="7135" y="54574"/>
                    </a:cubicBezTo>
                    <a:lnTo>
                      <a:pt x="94670" y="4092"/>
                    </a:lnTo>
                    <a:cubicBezTo>
                      <a:pt x="103652" y="-890"/>
                      <a:pt x="114453" y="-1347"/>
                      <a:pt x="123816" y="2854"/>
                    </a:cubicBezTo>
                    <a:lnTo>
                      <a:pt x="733416" y="354802"/>
                    </a:lnTo>
                    <a:cubicBezTo>
                      <a:pt x="740941" y="359089"/>
                      <a:pt x="739989" y="366613"/>
                      <a:pt x="731321" y="371566"/>
                    </a:cubicBezTo>
                    <a:lnTo>
                      <a:pt x="643881" y="422144"/>
                    </a:lnTo>
                    <a:cubicBezTo>
                      <a:pt x="634880" y="427173"/>
                      <a:pt x="624012" y="427602"/>
                      <a:pt x="614639" y="42328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7" name="Google Shape;2530;p37">
                <a:extLst>
                  <a:ext uri="{FF2B5EF4-FFF2-40B4-BE49-F238E27FC236}">
                    <a16:creationId xmlns:a16="http://schemas.microsoft.com/office/drawing/2014/main" id="{AA209FFB-4881-4C80-AB0A-A26D785643A1}"/>
                  </a:ext>
                </a:extLst>
              </p:cNvPr>
              <p:cNvSpPr/>
              <p:nvPr/>
            </p:nvSpPr>
            <p:spPr>
              <a:xfrm>
                <a:off x="5092169" y="3413764"/>
                <a:ext cx="220524" cy="127281"/>
              </a:xfrm>
              <a:custGeom>
                <a:avLst/>
                <a:gdLst/>
                <a:ahLst/>
                <a:cxnLst/>
                <a:rect l="l" t="t" r="r" b="b"/>
                <a:pathLst>
                  <a:path w="220524" h="127281" extrusionOk="0">
                    <a:moveTo>
                      <a:pt x="96765" y="124392"/>
                    </a:moveTo>
                    <a:lnTo>
                      <a:pt x="5039" y="71433"/>
                    </a:lnTo>
                    <a:cubicBezTo>
                      <a:pt x="-2390" y="67147"/>
                      <a:pt x="-1533" y="59623"/>
                      <a:pt x="7135" y="54574"/>
                    </a:cubicBezTo>
                    <a:lnTo>
                      <a:pt x="94670" y="4092"/>
                    </a:lnTo>
                    <a:cubicBezTo>
                      <a:pt x="103652" y="-890"/>
                      <a:pt x="114453" y="-1347"/>
                      <a:pt x="123816" y="2853"/>
                    </a:cubicBezTo>
                    <a:lnTo>
                      <a:pt x="215447" y="55812"/>
                    </a:lnTo>
                    <a:cubicBezTo>
                      <a:pt x="222972" y="60099"/>
                      <a:pt x="222019" y="67719"/>
                      <a:pt x="213351" y="72672"/>
                    </a:cubicBezTo>
                    <a:lnTo>
                      <a:pt x="125912" y="123154"/>
                    </a:lnTo>
                    <a:cubicBezTo>
                      <a:pt x="116949" y="128183"/>
                      <a:pt x="106128" y="128641"/>
                      <a:pt x="96765"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8" name="Google Shape;2531;p37">
                <a:extLst>
                  <a:ext uri="{FF2B5EF4-FFF2-40B4-BE49-F238E27FC236}">
                    <a16:creationId xmlns:a16="http://schemas.microsoft.com/office/drawing/2014/main" id="{59DDDCBC-D357-454C-9FCC-805D1C322F5B}"/>
                  </a:ext>
                </a:extLst>
              </p:cNvPr>
              <p:cNvSpPr/>
              <p:nvPr/>
            </p:nvSpPr>
            <p:spPr>
              <a:xfrm>
                <a:off x="5221804" y="3488595"/>
                <a:ext cx="220524" cy="127281"/>
              </a:xfrm>
              <a:custGeom>
                <a:avLst/>
                <a:gdLst/>
                <a:ahLst/>
                <a:cxnLst/>
                <a:rect l="l" t="t" r="r" b="b"/>
                <a:pathLst>
                  <a:path w="220524" h="127281" extrusionOk="0">
                    <a:moveTo>
                      <a:pt x="96765" y="124428"/>
                    </a:moveTo>
                    <a:lnTo>
                      <a:pt x="5039" y="71469"/>
                    </a:lnTo>
                    <a:cubicBezTo>
                      <a:pt x="-2390" y="67183"/>
                      <a:pt x="-1533" y="59563"/>
                      <a:pt x="7135" y="54610"/>
                    </a:cubicBezTo>
                    <a:lnTo>
                      <a:pt x="94670" y="4127"/>
                    </a:lnTo>
                    <a:cubicBezTo>
                      <a:pt x="103633" y="-902"/>
                      <a:pt x="114453" y="-1359"/>
                      <a:pt x="123816" y="2889"/>
                    </a:cubicBezTo>
                    <a:lnTo>
                      <a:pt x="215447" y="55848"/>
                    </a:lnTo>
                    <a:cubicBezTo>
                      <a:pt x="222972" y="60134"/>
                      <a:pt x="222019" y="67659"/>
                      <a:pt x="213351" y="72707"/>
                    </a:cubicBezTo>
                    <a:lnTo>
                      <a:pt x="125912" y="123190"/>
                    </a:lnTo>
                    <a:cubicBezTo>
                      <a:pt x="116930" y="128171"/>
                      <a:pt x="106128" y="128628"/>
                      <a:pt x="96765"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69" name="Google Shape;2532;p37">
                <a:extLst>
                  <a:ext uri="{FF2B5EF4-FFF2-40B4-BE49-F238E27FC236}">
                    <a16:creationId xmlns:a16="http://schemas.microsoft.com/office/drawing/2014/main" id="{38E4EBEC-DE30-481B-8823-9E28C71870B7}"/>
                  </a:ext>
                </a:extLst>
              </p:cNvPr>
              <p:cNvSpPr/>
              <p:nvPr/>
            </p:nvSpPr>
            <p:spPr>
              <a:xfrm>
                <a:off x="5351534" y="3563461"/>
                <a:ext cx="220549" cy="127264"/>
              </a:xfrm>
              <a:custGeom>
                <a:avLst/>
                <a:gdLst/>
                <a:ahLst/>
                <a:cxnLst/>
                <a:rect l="l" t="t" r="r" b="b"/>
                <a:pathLst>
                  <a:path w="220549" h="127264" extrusionOk="0">
                    <a:moveTo>
                      <a:pt x="96765" y="124333"/>
                    </a:moveTo>
                    <a:lnTo>
                      <a:pt x="5039" y="71469"/>
                    </a:lnTo>
                    <a:cubicBezTo>
                      <a:pt x="-2390" y="67087"/>
                      <a:pt x="-1533" y="59563"/>
                      <a:pt x="7135" y="54610"/>
                    </a:cubicBezTo>
                    <a:lnTo>
                      <a:pt x="94670" y="4127"/>
                    </a:lnTo>
                    <a:cubicBezTo>
                      <a:pt x="103633" y="-902"/>
                      <a:pt x="114453" y="-1359"/>
                      <a:pt x="123816" y="2889"/>
                    </a:cubicBezTo>
                    <a:lnTo>
                      <a:pt x="215542" y="55848"/>
                    </a:lnTo>
                    <a:cubicBezTo>
                      <a:pt x="222972" y="60134"/>
                      <a:pt x="222019" y="67659"/>
                      <a:pt x="213447" y="72707"/>
                    </a:cubicBezTo>
                    <a:lnTo>
                      <a:pt x="125912" y="123190"/>
                    </a:lnTo>
                    <a:cubicBezTo>
                      <a:pt x="116930" y="128190"/>
                      <a:pt x="106109" y="128609"/>
                      <a:pt x="96765" y="12433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0" name="Google Shape;2533;p37">
                <a:extLst>
                  <a:ext uri="{FF2B5EF4-FFF2-40B4-BE49-F238E27FC236}">
                    <a16:creationId xmlns:a16="http://schemas.microsoft.com/office/drawing/2014/main" id="{A9F9B268-AABC-4841-8AB9-208ECF13062E}"/>
                  </a:ext>
                </a:extLst>
              </p:cNvPr>
              <p:cNvSpPr/>
              <p:nvPr/>
            </p:nvSpPr>
            <p:spPr>
              <a:xfrm>
                <a:off x="5481392" y="3638284"/>
                <a:ext cx="220517" cy="127225"/>
              </a:xfrm>
              <a:custGeom>
                <a:avLst/>
                <a:gdLst/>
                <a:ahLst/>
                <a:cxnLst/>
                <a:rect l="l" t="t" r="r" b="b"/>
                <a:pathLst>
                  <a:path w="220517" h="127225" extrusionOk="0">
                    <a:moveTo>
                      <a:pt x="96447" y="124090"/>
                    </a:moveTo>
                    <a:lnTo>
                      <a:pt x="5007" y="71512"/>
                    </a:lnTo>
                    <a:cubicBezTo>
                      <a:pt x="-2422" y="67131"/>
                      <a:pt x="-1470" y="59606"/>
                      <a:pt x="7103" y="54653"/>
                    </a:cubicBezTo>
                    <a:lnTo>
                      <a:pt x="94638" y="4075"/>
                    </a:lnTo>
                    <a:cubicBezTo>
                      <a:pt x="103620" y="-925"/>
                      <a:pt x="114440" y="-1345"/>
                      <a:pt x="123784" y="2932"/>
                    </a:cubicBezTo>
                    <a:lnTo>
                      <a:pt x="215510" y="55796"/>
                    </a:lnTo>
                    <a:cubicBezTo>
                      <a:pt x="222939" y="60178"/>
                      <a:pt x="221987" y="67702"/>
                      <a:pt x="213414" y="72655"/>
                    </a:cubicBezTo>
                    <a:lnTo>
                      <a:pt x="125880" y="123233"/>
                    </a:lnTo>
                    <a:cubicBezTo>
                      <a:pt x="116774" y="128234"/>
                      <a:pt x="105830" y="128557"/>
                      <a:pt x="96447" y="12409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1" name="Google Shape;2534;p37">
                <a:extLst>
                  <a:ext uri="{FF2B5EF4-FFF2-40B4-BE49-F238E27FC236}">
                    <a16:creationId xmlns:a16="http://schemas.microsoft.com/office/drawing/2014/main" id="{6AB3F937-2A43-4FBD-AC9B-7F061F381E81}"/>
                  </a:ext>
                </a:extLst>
              </p:cNvPr>
              <p:cNvSpPr/>
              <p:nvPr/>
            </p:nvSpPr>
            <p:spPr>
              <a:xfrm>
                <a:off x="5610742" y="3713151"/>
                <a:ext cx="220517" cy="127264"/>
              </a:xfrm>
              <a:custGeom>
                <a:avLst/>
                <a:gdLst/>
                <a:ahLst/>
                <a:cxnLst/>
                <a:rect l="l" t="t" r="r" b="b"/>
                <a:pathLst>
                  <a:path w="220517" h="127264" extrusionOk="0">
                    <a:moveTo>
                      <a:pt x="96733" y="124376"/>
                    </a:moveTo>
                    <a:lnTo>
                      <a:pt x="5007" y="71417"/>
                    </a:lnTo>
                    <a:cubicBezTo>
                      <a:pt x="-2422" y="67131"/>
                      <a:pt x="-1470" y="59606"/>
                      <a:pt x="7103" y="54653"/>
                    </a:cubicBezTo>
                    <a:lnTo>
                      <a:pt x="94638" y="4075"/>
                    </a:lnTo>
                    <a:cubicBezTo>
                      <a:pt x="103620" y="-926"/>
                      <a:pt x="114440" y="-1344"/>
                      <a:pt x="123784" y="2932"/>
                    </a:cubicBezTo>
                    <a:lnTo>
                      <a:pt x="215510" y="55796"/>
                    </a:lnTo>
                    <a:cubicBezTo>
                      <a:pt x="222939" y="60177"/>
                      <a:pt x="221987" y="67702"/>
                      <a:pt x="213414" y="72655"/>
                    </a:cubicBezTo>
                    <a:lnTo>
                      <a:pt x="125880" y="123138"/>
                    </a:lnTo>
                    <a:cubicBezTo>
                      <a:pt x="116917" y="128167"/>
                      <a:pt x="106096" y="128624"/>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2" name="Google Shape;2535;p37">
                <a:extLst>
                  <a:ext uri="{FF2B5EF4-FFF2-40B4-BE49-F238E27FC236}">
                    <a16:creationId xmlns:a16="http://schemas.microsoft.com/office/drawing/2014/main" id="{C514C181-D4B9-4F06-8080-E07F60AD13FC}"/>
                  </a:ext>
                </a:extLst>
              </p:cNvPr>
              <p:cNvSpPr/>
              <p:nvPr/>
            </p:nvSpPr>
            <p:spPr>
              <a:xfrm>
                <a:off x="5740377" y="3788001"/>
                <a:ext cx="220517" cy="127281"/>
              </a:xfrm>
              <a:custGeom>
                <a:avLst/>
                <a:gdLst/>
                <a:ahLst/>
                <a:cxnLst/>
                <a:rect l="l" t="t" r="r" b="b"/>
                <a:pathLst>
                  <a:path w="220517" h="127281" extrusionOk="0">
                    <a:moveTo>
                      <a:pt x="96733" y="124393"/>
                    </a:moveTo>
                    <a:lnTo>
                      <a:pt x="5007" y="71434"/>
                    </a:lnTo>
                    <a:cubicBezTo>
                      <a:pt x="-2422" y="67147"/>
                      <a:pt x="-1470" y="59623"/>
                      <a:pt x="7103" y="54574"/>
                    </a:cubicBezTo>
                    <a:lnTo>
                      <a:pt x="94638" y="4092"/>
                    </a:lnTo>
                    <a:cubicBezTo>
                      <a:pt x="103620" y="-890"/>
                      <a:pt x="114421" y="-1347"/>
                      <a:pt x="123784" y="2853"/>
                    </a:cubicBezTo>
                    <a:lnTo>
                      <a:pt x="215510" y="55812"/>
                    </a:lnTo>
                    <a:cubicBezTo>
                      <a:pt x="222939" y="60099"/>
                      <a:pt x="221987" y="67719"/>
                      <a:pt x="213414" y="72672"/>
                    </a:cubicBezTo>
                    <a:lnTo>
                      <a:pt x="125880" y="123154"/>
                    </a:lnTo>
                    <a:cubicBezTo>
                      <a:pt x="116917" y="128184"/>
                      <a:pt x="106096" y="128641"/>
                      <a:pt x="96733"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3" name="Google Shape;2536;p37">
                <a:extLst>
                  <a:ext uri="{FF2B5EF4-FFF2-40B4-BE49-F238E27FC236}">
                    <a16:creationId xmlns:a16="http://schemas.microsoft.com/office/drawing/2014/main" id="{2B679226-282C-44C3-A978-0492D32DCBFD}"/>
                  </a:ext>
                </a:extLst>
              </p:cNvPr>
              <p:cNvSpPr/>
              <p:nvPr/>
            </p:nvSpPr>
            <p:spPr>
              <a:xfrm>
                <a:off x="5870012" y="3862832"/>
                <a:ext cx="220517" cy="127281"/>
              </a:xfrm>
              <a:custGeom>
                <a:avLst/>
                <a:gdLst/>
                <a:ahLst/>
                <a:cxnLst/>
                <a:rect l="l" t="t" r="r" b="b"/>
                <a:pathLst>
                  <a:path w="220517" h="127281" extrusionOk="0">
                    <a:moveTo>
                      <a:pt x="96733" y="124428"/>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907"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4" name="Google Shape;2537;p37">
                <a:extLst>
                  <a:ext uri="{FF2B5EF4-FFF2-40B4-BE49-F238E27FC236}">
                    <a16:creationId xmlns:a16="http://schemas.microsoft.com/office/drawing/2014/main" id="{DC7185AF-4D23-4281-9EBF-B613FD035431}"/>
                  </a:ext>
                </a:extLst>
              </p:cNvPr>
              <p:cNvSpPr/>
              <p:nvPr/>
            </p:nvSpPr>
            <p:spPr>
              <a:xfrm>
                <a:off x="5999266" y="3937698"/>
                <a:ext cx="220549" cy="127281"/>
              </a:xfrm>
              <a:custGeom>
                <a:avLst/>
                <a:gdLst/>
                <a:ahLst/>
                <a:cxnLst/>
                <a:rect l="l" t="t" r="r" b="b"/>
                <a:pathLst>
                  <a:path w="220549" h="127281" extrusionOk="0">
                    <a:moveTo>
                      <a:pt x="96733" y="124428"/>
                    </a:moveTo>
                    <a:lnTo>
                      <a:pt x="5007" y="71469"/>
                    </a:lnTo>
                    <a:cubicBezTo>
                      <a:pt x="-2422" y="67087"/>
                      <a:pt x="-1470" y="59563"/>
                      <a:pt x="7103" y="54610"/>
                    </a:cubicBezTo>
                    <a:lnTo>
                      <a:pt x="94638" y="4127"/>
                    </a:lnTo>
                    <a:cubicBezTo>
                      <a:pt x="103601" y="-902"/>
                      <a:pt x="114421" y="-1359"/>
                      <a:pt x="123784" y="2889"/>
                    </a:cubicBezTo>
                    <a:lnTo>
                      <a:pt x="215510" y="55848"/>
                    </a:lnTo>
                    <a:cubicBezTo>
                      <a:pt x="222939" y="60134"/>
                      <a:pt x="222082" y="67659"/>
                      <a:pt x="213414" y="72707"/>
                    </a:cubicBezTo>
                    <a:lnTo>
                      <a:pt x="125880" y="123190"/>
                    </a:lnTo>
                    <a:cubicBezTo>
                      <a:pt x="116898"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5" name="Google Shape;2538;p37">
                <a:extLst>
                  <a:ext uri="{FF2B5EF4-FFF2-40B4-BE49-F238E27FC236}">
                    <a16:creationId xmlns:a16="http://schemas.microsoft.com/office/drawing/2014/main" id="{7D1E128B-E286-4AB8-98CB-B77F2E3AEDB3}"/>
                  </a:ext>
                </a:extLst>
              </p:cNvPr>
              <p:cNvSpPr/>
              <p:nvPr/>
            </p:nvSpPr>
            <p:spPr>
              <a:xfrm>
                <a:off x="6129021" y="4012522"/>
                <a:ext cx="220524" cy="127237"/>
              </a:xfrm>
              <a:custGeom>
                <a:avLst/>
                <a:gdLst/>
                <a:ahLst/>
                <a:cxnLst/>
                <a:rect l="l" t="t" r="r" b="b"/>
                <a:pathLst>
                  <a:path w="220524" h="127237" extrusionOk="0">
                    <a:moveTo>
                      <a:pt x="96994" y="124376"/>
                    </a:moveTo>
                    <a:lnTo>
                      <a:pt x="5078" y="71512"/>
                    </a:lnTo>
                    <a:cubicBezTo>
                      <a:pt x="-2447" y="67131"/>
                      <a:pt x="-1494" y="59606"/>
                      <a:pt x="7174" y="54653"/>
                    </a:cubicBezTo>
                    <a:lnTo>
                      <a:pt x="94613" y="4075"/>
                    </a:lnTo>
                    <a:cubicBezTo>
                      <a:pt x="103595" y="-925"/>
                      <a:pt x="114416" y="-1345"/>
                      <a:pt x="123760" y="2932"/>
                    </a:cubicBezTo>
                    <a:lnTo>
                      <a:pt x="215485" y="55796"/>
                    </a:lnTo>
                    <a:cubicBezTo>
                      <a:pt x="222915" y="60177"/>
                      <a:pt x="222058" y="67702"/>
                      <a:pt x="213390" y="72655"/>
                    </a:cubicBezTo>
                    <a:lnTo>
                      <a:pt x="125855" y="123233"/>
                    </a:lnTo>
                    <a:cubicBezTo>
                      <a:pt x="116949" y="128138"/>
                      <a:pt x="106262" y="128557"/>
                      <a:pt x="96994"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6" name="Google Shape;2539;p37">
                <a:extLst>
                  <a:ext uri="{FF2B5EF4-FFF2-40B4-BE49-F238E27FC236}">
                    <a16:creationId xmlns:a16="http://schemas.microsoft.com/office/drawing/2014/main" id="{2ACE1314-5F56-4C3D-8759-47CCD98A8C53}"/>
                  </a:ext>
                </a:extLst>
              </p:cNvPr>
              <p:cNvSpPr/>
              <p:nvPr/>
            </p:nvSpPr>
            <p:spPr>
              <a:xfrm>
                <a:off x="6258942" y="4087388"/>
                <a:ext cx="220563" cy="127300"/>
              </a:xfrm>
              <a:custGeom>
                <a:avLst/>
                <a:gdLst/>
                <a:ahLst/>
                <a:cxnLst/>
                <a:rect l="l" t="t" r="r" b="b"/>
                <a:pathLst>
                  <a:path w="220563" h="127300" extrusionOk="0">
                    <a:moveTo>
                      <a:pt x="96709" y="124376"/>
                    </a:moveTo>
                    <a:lnTo>
                      <a:pt x="5078" y="71417"/>
                    </a:lnTo>
                    <a:cubicBezTo>
                      <a:pt x="-2447" y="67131"/>
                      <a:pt x="-1494" y="59606"/>
                      <a:pt x="7173" y="54653"/>
                    </a:cubicBezTo>
                    <a:lnTo>
                      <a:pt x="94613" y="4075"/>
                    </a:lnTo>
                    <a:cubicBezTo>
                      <a:pt x="103595" y="-925"/>
                      <a:pt x="114415" y="-1345"/>
                      <a:pt x="123760" y="2932"/>
                    </a:cubicBezTo>
                    <a:lnTo>
                      <a:pt x="215485" y="55796"/>
                    </a:lnTo>
                    <a:cubicBezTo>
                      <a:pt x="223010" y="60178"/>
                      <a:pt x="222058" y="67702"/>
                      <a:pt x="213390" y="72655"/>
                    </a:cubicBezTo>
                    <a:lnTo>
                      <a:pt x="125950" y="123138"/>
                    </a:lnTo>
                    <a:cubicBezTo>
                      <a:pt x="116968" y="128215"/>
                      <a:pt x="106091" y="128672"/>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7" name="Google Shape;2540;p37">
                <a:extLst>
                  <a:ext uri="{FF2B5EF4-FFF2-40B4-BE49-F238E27FC236}">
                    <a16:creationId xmlns:a16="http://schemas.microsoft.com/office/drawing/2014/main" id="{8E0E7880-14CF-4564-B1A0-99CEA0F8C923}"/>
                  </a:ext>
                </a:extLst>
              </p:cNvPr>
              <p:cNvSpPr/>
              <p:nvPr/>
            </p:nvSpPr>
            <p:spPr>
              <a:xfrm>
                <a:off x="6388578" y="4161853"/>
                <a:ext cx="220563" cy="127285"/>
              </a:xfrm>
              <a:custGeom>
                <a:avLst/>
                <a:gdLst/>
                <a:ahLst/>
                <a:cxnLst/>
                <a:rect l="l" t="t" r="r" b="b"/>
                <a:pathLst>
                  <a:path w="220563" h="127285" extrusionOk="0">
                    <a:moveTo>
                      <a:pt x="96709" y="124396"/>
                    </a:moveTo>
                    <a:lnTo>
                      <a:pt x="5078" y="71437"/>
                    </a:lnTo>
                    <a:cubicBezTo>
                      <a:pt x="-2447" y="67151"/>
                      <a:pt x="-1494" y="59627"/>
                      <a:pt x="7174" y="54578"/>
                    </a:cubicBezTo>
                    <a:lnTo>
                      <a:pt x="94613" y="4096"/>
                    </a:lnTo>
                    <a:cubicBezTo>
                      <a:pt x="103624" y="-886"/>
                      <a:pt x="114454" y="-1353"/>
                      <a:pt x="123855" y="2857"/>
                    </a:cubicBezTo>
                    <a:lnTo>
                      <a:pt x="215485" y="55816"/>
                    </a:lnTo>
                    <a:cubicBezTo>
                      <a:pt x="223010" y="60103"/>
                      <a:pt x="222058" y="67723"/>
                      <a:pt x="213390" y="72676"/>
                    </a:cubicBezTo>
                    <a:lnTo>
                      <a:pt x="125950" y="123158"/>
                    </a:lnTo>
                    <a:cubicBezTo>
                      <a:pt x="116949" y="128187"/>
                      <a:pt x="106100" y="128645"/>
                      <a:pt x="96709" y="12439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8" name="Google Shape;2541;p37">
                <a:extLst>
                  <a:ext uri="{FF2B5EF4-FFF2-40B4-BE49-F238E27FC236}">
                    <a16:creationId xmlns:a16="http://schemas.microsoft.com/office/drawing/2014/main" id="{FF50D079-9EB4-4FB2-91AE-0AC24C544FAD}"/>
                  </a:ext>
                </a:extLst>
              </p:cNvPr>
              <p:cNvSpPr/>
              <p:nvPr/>
            </p:nvSpPr>
            <p:spPr>
              <a:xfrm>
                <a:off x="6518213" y="4237101"/>
                <a:ext cx="221039" cy="127370"/>
              </a:xfrm>
              <a:custGeom>
                <a:avLst/>
                <a:gdLst/>
                <a:ahLst/>
                <a:cxnLst/>
                <a:rect l="l" t="t" r="r" b="b"/>
                <a:pathLst>
                  <a:path w="221039" h="127370" extrusionOk="0">
                    <a:moveTo>
                      <a:pt x="96709" y="124396"/>
                    </a:moveTo>
                    <a:lnTo>
                      <a:pt x="5078" y="71437"/>
                    </a:lnTo>
                    <a:cubicBezTo>
                      <a:pt x="-2447" y="67151"/>
                      <a:pt x="-1494" y="59626"/>
                      <a:pt x="7173" y="54578"/>
                    </a:cubicBezTo>
                    <a:lnTo>
                      <a:pt x="94613" y="4095"/>
                    </a:lnTo>
                    <a:cubicBezTo>
                      <a:pt x="103624" y="-886"/>
                      <a:pt x="114454" y="-1353"/>
                      <a:pt x="123855" y="2857"/>
                    </a:cubicBezTo>
                    <a:lnTo>
                      <a:pt x="215962" y="55816"/>
                    </a:lnTo>
                    <a:cubicBezTo>
                      <a:pt x="223486" y="60103"/>
                      <a:pt x="222534" y="67627"/>
                      <a:pt x="213866" y="72676"/>
                    </a:cubicBezTo>
                    <a:lnTo>
                      <a:pt x="126427" y="123158"/>
                    </a:lnTo>
                    <a:cubicBezTo>
                      <a:pt x="117292" y="128302"/>
                      <a:pt x="106243" y="128759"/>
                      <a:pt x="96709" y="12439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79" name="Google Shape;2542;p37">
                <a:extLst>
                  <a:ext uri="{FF2B5EF4-FFF2-40B4-BE49-F238E27FC236}">
                    <a16:creationId xmlns:a16="http://schemas.microsoft.com/office/drawing/2014/main" id="{EB238A56-2721-47E7-AC31-93EFC727C299}"/>
                  </a:ext>
                </a:extLst>
              </p:cNvPr>
              <p:cNvSpPr/>
              <p:nvPr/>
            </p:nvSpPr>
            <p:spPr>
              <a:xfrm>
                <a:off x="4864578" y="3282378"/>
                <a:ext cx="318480" cy="183800"/>
              </a:xfrm>
              <a:custGeom>
                <a:avLst/>
                <a:gdLst/>
                <a:ahLst/>
                <a:cxnLst/>
                <a:rect l="l" t="t" r="r" b="b"/>
                <a:pathLst>
                  <a:path w="318480" h="183800" extrusionOk="0">
                    <a:moveTo>
                      <a:pt x="194721" y="180911"/>
                    </a:moveTo>
                    <a:lnTo>
                      <a:pt x="5078" y="71469"/>
                    </a:lnTo>
                    <a:cubicBezTo>
                      <a:pt x="-2447" y="67087"/>
                      <a:pt x="-1494" y="59563"/>
                      <a:pt x="7174" y="54610"/>
                    </a:cubicBezTo>
                    <a:lnTo>
                      <a:pt x="94613" y="4127"/>
                    </a:lnTo>
                    <a:cubicBezTo>
                      <a:pt x="103614" y="-902"/>
                      <a:pt x="114463" y="-1359"/>
                      <a:pt x="123855" y="2889"/>
                    </a:cubicBezTo>
                    <a:lnTo>
                      <a:pt x="313402" y="112331"/>
                    </a:lnTo>
                    <a:cubicBezTo>
                      <a:pt x="320927" y="116713"/>
                      <a:pt x="319975" y="124237"/>
                      <a:pt x="311307" y="129190"/>
                    </a:cubicBezTo>
                    <a:lnTo>
                      <a:pt x="223867" y="179673"/>
                    </a:lnTo>
                    <a:cubicBezTo>
                      <a:pt x="214904" y="184702"/>
                      <a:pt x="204084" y="185159"/>
                      <a:pt x="194721" y="18091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0" name="Google Shape;2543;p37">
                <a:extLst>
                  <a:ext uri="{FF2B5EF4-FFF2-40B4-BE49-F238E27FC236}">
                    <a16:creationId xmlns:a16="http://schemas.microsoft.com/office/drawing/2014/main" id="{AD9F79B8-3833-4FF5-BFC6-BC87237292AE}"/>
                  </a:ext>
                </a:extLst>
              </p:cNvPr>
              <p:cNvSpPr/>
              <p:nvPr/>
            </p:nvSpPr>
            <p:spPr>
              <a:xfrm>
                <a:off x="4902011" y="3449213"/>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6"/>
                      <a:pt x="114482" y="-1345"/>
                      <a:pt x="123855" y="2932"/>
                    </a:cubicBezTo>
                    <a:lnTo>
                      <a:pt x="215485" y="55796"/>
                    </a:lnTo>
                    <a:cubicBezTo>
                      <a:pt x="223010" y="60177"/>
                      <a:pt x="222058" y="67702"/>
                      <a:pt x="213390" y="72655"/>
                    </a:cubicBezTo>
                    <a:lnTo>
                      <a:pt x="125950" y="123233"/>
                    </a:lnTo>
                    <a:cubicBezTo>
                      <a:pt x="116940" y="128233"/>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1" name="Google Shape;2544;p37">
                <a:extLst>
                  <a:ext uri="{FF2B5EF4-FFF2-40B4-BE49-F238E27FC236}">
                    <a16:creationId xmlns:a16="http://schemas.microsoft.com/office/drawing/2014/main" id="{3192CF6F-474F-46DB-89B0-21EAC3D2B328}"/>
                  </a:ext>
                </a:extLst>
              </p:cNvPr>
              <p:cNvSpPr/>
              <p:nvPr/>
            </p:nvSpPr>
            <p:spPr>
              <a:xfrm>
                <a:off x="5031646" y="3523682"/>
                <a:ext cx="220524" cy="127281"/>
              </a:xfrm>
              <a:custGeom>
                <a:avLst/>
                <a:gdLst/>
                <a:ahLst/>
                <a:cxnLst/>
                <a:rect l="l" t="t" r="r" b="b"/>
                <a:pathLst>
                  <a:path w="220524" h="127281" extrusionOk="0">
                    <a:moveTo>
                      <a:pt x="96709" y="124393"/>
                    </a:moveTo>
                    <a:lnTo>
                      <a:pt x="5078" y="71434"/>
                    </a:lnTo>
                    <a:cubicBezTo>
                      <a:pt x="-2447" y="67147"/>
                      <a:pt x="-1494" y="59623"/>
                      <a:pt x="7174" y="54574"/>
                    </a:cubicBezTo>
                    <a:lnTo>
                      <a:pt x="94613" y="4092"/>
                    </a:lnTo>
                    <a:cubicBezTo>
                      <a:pt x="103595" y="-890"/>
                      <a:pt x="114397" y="-1347"/>
                      <a:pt x="123760" y="2853"/>
                    </a:cubicBezTo>
                    <a:lnTo>
                      <a:pt x="215485" y="55812"/>
                    </a:lnTo>
                    <a:cubicBezTo>
                      <a:pt x="222915" y="60099"/>
                      <a:pt x="222058" y="67719"/>
                      <a:pt x="213390" y="72672"/>
                    </a:cubicBezTo>
                    <a:lnTo>
                      <a:pt x="125855" y="123154"/>
                    </a:lnTo>
                    <a:cubicBezTo>
                      <a:pt x="116892" y="128184"/>
                      <a:pt x="106072" y="128641"/>
                      <a:pt x="96709"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2" name="Google Shape;2545;p37">
                <a:extLst>
                  <a:ext uri="{FF2B5EF4-FFF2-40B4-BE49-F238E27FC236}">
                    <a16:creationId xmlns:a16="http://schemas.microsoft.com/office/drawing/2014/main" id="{BDF9D40B-E6F3-4795-AAE3-0F3F272DBD7F}"/>
                  </a:ext>
                </a:extLst>
              </p:cNvPr>
              <p:cNvSpPr/>
              <p:nvPr/>
            </p:nvSpPr>
            <p:spPr>
              <a:xfrm>
                <a:off x="5161066" y="3598894"/>
                <a:ext cx="220517" cy="127281"/>
              </a:xfrm>
              <a:custGeom>
                <a:avLst/>
                <a:gdLst/>
                <a:ahLst/>
                <a:cxnLst/>
                <a:rect l="l" t="t" r="r" b="b"/>
                <a:pathLst>
                  <a:path w="220517" h="127281" extrusionOk="0">
                    <a:moveTo>
                      <a:pt x="96733" y="124428"/>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898" y="128171"/>
                      <a:pt x="106096" y="128628"/>
                      <a:pt x="96733"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3" name="Google Shape;2546;p37">
                <a:extLst>
                  <a:ext uri="{FF2B5EF4-FFF2-40B4-BE49-F238E27FC236}">
                    <a16:creationId xmlns:a16="http://schemas.microsoft.com/office/drawing/2014/main" id="{400D9533-D86B-49E7-B30E-121AB83EB6DB}"/>
                  </a:ext>
                </a:extLst>
              </p:cNvPr>
              <p:cNvSpPr/>
              <p:nvPr/>
            </p:nvSpPr>
            <p:spPr>
              <a:xfrm>
                <a:off x="5290892" y="3673717"/>
                <a:ext cx="220517" cy="127308"/>
              </a:xfrm>
              <a:custGeom>
                <a:avLst/>
                <a:gdLst/>
                <a:ahLst/>
                <a:cxnLst/>
                <a:rect l="l" t="t" r="r" b="b"/>
                <a:pathLst>
                  <a:path w="220517" h="127308" extrusionOk="0">
                    <a:moveTo>
                      <a:pt x="96733" y="124376"/>
                    </a:moveTo>
                    <a:lnTo>
                      <a:pt x="5007" y="71512"/>
                    </a:lnTo>
                    <a:cubicBezTo>
                      <a:pt x="-2422" y="67131"/>
                      <a:pt x="-1470" y="59606"/>
                      <a:pt x="7103" y="54653"/>
                    </a:cubicBezTo>
                    <a:lnTo>
                      <a:pt x="94638" y="4075"/>
                    </a:lnTo>
                    <a:cubicBezTo>
                      <a:pt x="103620" y="-925"/>
                      <a:pt x="114440" y="-1345"/>
                      <a:pt x="123784" y="2932"/>
                    </a:cubicBezTo>
                    <a:lnTo>
                      <a:pt x="215510" y="55796"/>
                    </a:lnTo>
                    <a:cubicBezTo>
                      <a:pt x="222939" y="60178"/>
                      <a:pt x="221987" y="67702"/>
                      <a:pt x="213414" y="72655"/>
                    </a:cubicBezTo>
                    <a:lnTo>
                      <a:pt x="125880" y="123233"/>
                    </a:lnTo>
                    <a:cubicBezTo>
                      <a:pt x="116897" y="128234"/>
                      <a:pt x="106077" y="128653"/>
                      <a:pt x="96733"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4" name="Google Shape;2547;p37">
                <a:extLst>
                  <a:ext uri="{FF2B5EF4-FFF2-40B4-BE49-F238E27FC236}">
                    <a16:creationId xmlns:a16="http://schemas.microsoft.com/office/drawing/2014/main" id="{576FA6CA-7502-4D03-88F0-AE3C509B03EF}"/>
                  </a:ext>
                </a:extLst>
              </p:cNvPr>
              <p:cNvSpPr/>
              <p:nvPr/>
            </p:nvSpPr>
            <p:spPr>
              <a:xfrm>
                <a:off x="5420495" y="3748758"/>
                <a:ext cx="220334" cy="127131"/>
              </a:xfrm>
              <a:custGeom>
                <a:avLst/>
                <a:gdLst/>
                <a:ahLst/>
                <a:cxnLst/>
                <a:rect l="l" t="t" r="r" b="b"/>
                <a:pathLst>
                  <a:path w="220334" h="127131" extrusionOk="0">
                    <a:moveTo>
                      <a:pt x="96765" y="124202"/>
                    </a:moveTo>
                    <a:lnTo>
                      <a:pt x="5039" y="71243"/>
                    </a:lnTo>
                    <a:cubicBezTo>
                      <a:pt x="-2390" y="66957"/>
                      <a:pt x="-1533" y="59432"/>
                      <a:pt x="7135" y="54384"/>
                    </a:cubicBezTo>
                    <a:lnTo>
                      <a:pt x="94479" y="4092"/>
                    </a:lnTo>
                    <a:cubicBezTo>
                      <a:pt x="103461" y="-890"/>
                      <a:pt x="114263" y="-1347"/>
                      <a:pt x="123626" y="2854"/>
                    </a:cubicBezTo>
                    <a:lnTo>
                      <a:pt x="215256" y="55813"/>
                    </a:lnTo>
                    <a:cubicBezTo>
                      <a:pt x="222781" y="60099"/>
                      <a:pt x="221828" y="67719"/>
                      <a:pt x="213161" y="72672"/>
                    </a:cubicBezTo>
                    <a:lnTo>
                      <a:pt x="125721" y="123154"/>
                    </a:lnTo>
                    <a:cubicBezTo>
                      <a:pt x="116777" y="128060"/>
                      <a:pt x="106043" y="128450"/>
                      <a:pt x="96765" y="12420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5" name="Google Shape;2548;p37">
                <a:extLst>
                  <a:ext uri="{FF2B5EF4-FFF2-40B4-BE49-F238E27FC236}">
                    <a16:creationId xmlns:a16="http://schemas.microsoft.com/office/drawing/2014/main" id="{E7CB92B7-27FD-4E72-ADE9-1A0EA6877D52}"/>
                  </a:ext>
                </a:extLst>
              </p:cNvPr>
              <p:cNvSpPr/>
              <p:nvPr/>
            </p:nvSpPr>
            <p:spPr>
              <a:xfrm>
                <a:off x="5550092" y="3823398"/>
                <a:ext cx="220563" cy="127281"/>
              </a:xfrm>
              <a:custGeom>
                <a:avLst/>
                <a:gdLst/>
                <a:ahLst/>
                <a:cxnLst/>
                <a:rect l="l" t="t" r="r" b="b"/>
                <a:pathLst>
                  <a:path w="220563" h="127281" extrusionOk="0">
                    <a:moveTo>
                      <a:pt x="96709" y="124428"/>
                    </a:moveTo>
                    <a:lnTo>
                      <a:pt x="5078" y="71469"/>
                    </a:lnTo>
                    <a:cubicBezTo>
                      <a:pt x="-2447" y="67183"/>
                      <a:pt x="-1494" y="59563"/>
                      <a:pt x="7174" y="54610"/>
                    </a:cubicBezTo>
                    <a:lnTo>
                      <a:pt x="94613" y="4127"/>
                    </a:lnTo>
                    <a:cubicBezTo>
                      <a:pt x="103614" y="-902"/>
                      <a:pt x="114463" y="-1359"/>
                      <a:pt x="123855" y="2889"/>
                    </a:cubicBezTo>
                    <a:lnTo>
                      <a:pt x="215485" y="55848"/>
                    </a:lnTo>
                    <a:cubicBezTo>
                      <a:pt x="223010" y="60134"/>
                      <a:pt x="222058" y="67659"/>
                      <a:pt x="213390" y="72707"/>
                    </a:cubicBezTo>
                    <a:lnTo>
                      <a:pt x="125950" y="123190"/>
                    </a:lnTo>
                    <a:cubicBezTo>
                      <a:pt x="116940" y="128171"/>
                      <a:pt x="106110" y="128628"/>
                      <a:pt x="96709" y="12442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6" name="Google Shape;2549;p37">
                <a:extLst>
                  <a:ext uri="{FF2B5EF4-FFF2-40B4-BE49-F238E27FC236}">
                    <a16:creationId xmlns:a16="http://schemas.microsoft.com/office/drawing/2014/main" id="{6E64509D-74EE-4D70-84CD-0C0B215B44EA}"/>
                  </a:ext>
                </a:extLst>
              </p:cNvPr>
              <p:cNvSpPr/>
              <p:nvPr/>
            </p:nvSpPr>
            <p:spPr>
              <a:xfrm>
                <a:off x="5679727" y="3898222"/>
                <a:ext cx="220563" cy="127308"/>
              </a:xfrm>
              <a:custGeom>
                <a:avLst/>
                <a:gdLst/>
                <a:ahLst/>
                <a:cxnLst/>
                <a:rect l="l" t="t" r="r" b="b"/>
                <a:pathLst>
                  <a:path w="220563" h="127308" extrusionOk="0">
                    <a:moveTo>
                      <a:pt x="96709" y="124376"/>
                    </a:moveTo>
                    <a:lnTo>
                      <a:pt x="5078" y="71512"/>
                    </a:lnTo>
                    <a:cubicBezTo>
                      <a:pt x="-2447" y="67131"/>
                      <a:pt x="-1494" y="59606"/>
                      <a:pt x="7174" y="54653"/>
                    </a:cubicBezTo>
                    <a:lnTo>
                      <a:pt x="94613" y="4075"/>
                    </a:lnTo>
                    <a:cubicBezTo>
                      <a:pt x="103624" y="-925"/>
                      <a:pt x="114482" y="-1345"/>
                      <a:pt x="123855" y="2932"/>
                    </a:cubicBezTo>
                    <a:lnTo>
                      <a:pt x="215485" y="55796"/>
                    </a:lnTo>
                    <a:cubicBezTo>
                      <a:pt x="223010" y="60177"/>
                      <a:pt x="222058" y="67702"/>
                      <a:pt x="213390" y="72655"/>
                    </a:cubicBezTo>
                    <a:lnTo>
                      <a:pt x="125950" y="123233"/>
                    </a:lnTo>
                    <a:cubicBezTo>
                      <a:pt x="116940" y="128234"/>
                      <a:pt x="106081" y="128653"/>
                      <a:pt x="96709" y="124376"/>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7" name="Google Shape;2550;p37">
                <a:extLst>
                  <a:ext uri="{FF2B5EF4-FFF2-40B4-BE49-F238E27FC236}">
                    <a16:creationId xmlns:a16="http://schemas.microsoft.com/office/drawing/2014/main" id="{06C7DA1C-D04D-4275-B782-2FB7C0AA6B5D}"/>
                  </a:ext>
                </a:extLst>
              </p:cNvPr>
              <p:cNvSpPr/>
              <p:nvPr/>
            </p:nvSpPr>
            <p:spPr>
              <a:xfrm>
                <a:off x="5809362" y="3973072"/>
                <a:ext cx="220524" cy="127281"/>
              </a:xfrm>
              <a:custGeom>
                <a:avLst/>
                <a:gdLst/>
                <a:ahLst/>
                <a:cxnLst/>
                <a:rect l="l" t="t" r="r" b="b"/>
                <a:pathLst>
                  <a:path w="220524" h="127281" extrusionOk="0">
                    <a:moveTo>
                      <a:pt x="96709" y="124392"/>
                    </a:moveTo>
                    <a:lnTo>
                      <a:pt x="5078" y="71433"/>
                    </a:lnTo>
                    <a:cubicBezTo>
                      <a:pt x="-2447" y="67147"/>
                      <a:pt x="-1494" y="59622"/>
                      <a:pt x="7174" y="54574"/>
                    </a:cubicBezTo>
                    <a:lnTo>
                      <a:pt x="94613" y="4092"/>
                    </a:lnTo>
                    <a:cubicBezTo>
                      <a:pt x="103595" y="-890"/>
                      <a:pt x="114397" y="-1347"/>
                      <a:pt x="123760" y="2854"/>
                    </a:cubicBezTo>
                    <a:lnTo>
                      <a:pt x="215485" y="55813"/>
                    </a:lnTo>
                    <a:cubicBezTo>
                      <a:pt x="222915" y="60194"/>
                      <a:pt x="222058" y="67719"/>
                      <a:pt x="213390" y="72672"/>
                    </a:cubicBezTo>
                    <a:lnTo>
                      <a:pt x="125855" y="123154"/>
                    </a:lnTo>
                    <a:cubicBezTo>
                      <a:pt x="116892" y="128183"/>
                      <a:pt x="106072" y="128641"/>
                      <a:pt x="96709" y="124392"/>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8" name="Google Shape;2551;p37">
                <a:extLst>
                  <a:ext uri="{FF2B5EF4-FFF2-40B4-BE49-F238E27FC236}">
                    <a16:creationId xmlns:a16="http://schemas.microsoft.com/office/drawing/2014/main" id="{EA359C37-3ED4-4640-AB89-00FB431FC87D}"/>
                  </a:ext>
                </a:extLst>
              </p:cNvPr>
              <p:cNvSpPr/>
              <p:nvPr/>
            </p:nvSpPr>
            <p:spPr>
              <a:xfrm>
                <a:off x="5938592" y="4047903"/>
                <a:ext cx="220517" cy="126979"/>
              </a:xfrm>
              <a:custGeom>
                <a:avLst/>
                <a:gdLst/>
                <a:ahLst/>
                <a:cxnLst/>
                <a:rect l="l" t="t" r="r" b="b"/>
                <a:pathLst>
                  <a:path w="220517" h="126979" extrusionOk="0">
                    <a:moveTo>
                      <a:pt x="97114" y="124047"/>
                    </a:moveTo>
                    <a:lnTo>
                      <a:pt x="5007" y="71469"/>
                    </a:lnTo>
                    <a:cubicBezTo>
                      <a:pt x="-2422" y="67183"/>
                      <a:pt x="-1470" y="59563"/>
                      <a:pt x="7103" y="54610"/>
                    </a:cubicBezTo>
                    <a:lnTo>
                      <a:pt x="94638" y="4127"/>
                    </a:lnTo>
                    <a:cubicBezTo>
                      <a:pt x="103601" y="-902"/>
                      <a:pt x="114421" y="-1359"/>
                      <a:pt x="123784" y="2889"/>
                    </a:cubicBezTo>
                    <a:lnTo>
                      <a:pt x="215510" y="55848"/>
                    </a:lnTo>
                    <a:cubicBezTo>
                      <a:pt x="222939" y="60134"/>
                      <a:pt x="221987" y="67659"/>
                      <a:pt x="213414" y="72707"/>
                    </a:cubicBezTo>
                    <a:lnTo>
                      <a:pt x="125880" y="123190"/>
                    </a:lnTo>
                    <a:cubicBezTo>
                      <a:pt x="116945" y="127924"/>
                      <a:pt x="106315" y="128238"/>
                      <a:pt x="97114" y="124047"/>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89" name="Google Shape;2552;p37">
                <a:extLst>
                  <a:ext uri="{FF2B5EF4-FFF2-40B4-BE49-F238E27FC236}">
                    <a16:creationId xmlns:a16="http://schemas.microsoft.com/office/drawing/2014/main" id="{C9D84D7C-CF40-4D84-9C0A-210F05B8260D}"/>
                  </a:ext>
                </a:extLst>
              </p:cNvPr>
              <p:cNvSpPr/>
              <p:nvPr/>
            </p:nvSpPr>
            <p:spPr>
              <a:xfrm>
                <a:off x="6068608" y="4122734"/>
                <a:ext cx="220517" cy="127300"/>
              </a:xfrm>
              <a:custGeom>
                <a:avLst/>
                <a:gdLst/>
                <a:ahLst/>
                <a:cxnLst/>
                <a:rect l="l" t="t" r="r" b="b"/>
                <a:pathLst>
                  <a:path w="220517" h="127300" extrusionOk="0">
                    <a:moveTo>
                      <a:pt x="96733" y="124368"/>
                    </a:moveTo>
                    <a:lnTo>
                      <a:pt x="5007" y="71504"/>
                    </a:lnTo>
                    <a:cubicBezTo>
                      <a:pt x="-2422" y="67123"/>
                      <a:pt x="-1470" y="59598"/>
                      <a:pt x="7103" y="54645"/>
                    </a:cubicBezTo>
                    <a:lnTo>
                      <a:pt x="94638" y="4162"/>
                    </a:lnTo>
                    <a:cubicBezTo>
                      <a:pt x="103591" y="-914"/>
                      <a:pt x="114431" y="-1371"/>
                      <a:pt x="123784" y="2924"/>
                    </a:cubicBezTo>
                    <a:lnTo>
                      <a:pt x="215510" y="55883"/>
                    </a:lnTo>
                    <a:cubicBezTo>
                      <a:pt x="222939" y="60170"/>
                      <a:pt x="221987" y="67694"/>
                      <a:pt x="213414" y="72647"/>
                    </a:cubicBezTo>
                    <a:lnTo>
                      <a:pt x="125880" y="123225"/>
                    </a:lnTo>
                    <a:cubicBezTo>
                      <a:pt x="116898" y="128226"/>
                      <a:pt x="106077" y="128645"/>
                      <a:pt x="96733" y="124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0" name="Google Shape;2553;p37">
                <a:extLst>
                  <a:ext uri="{FF2B5EF4-FFF2-40B4-BE49-F238E27FC236}">
                    <a16:creationId xmlns:a16="http://schemas.microsoft.com/office/drawing/2014/main" id="{8786D511-FD43-4037-A911-FD1F6C3ECBE7}"/>
                  </a:ext>
                </a:extLst>
              </p:cNvPr>
              <p:cNvSpPr/>
              <p:nvPr/>
            </p:nvSpPr>
            <p:spPr>
              <a:xfrm>
                <a:off x="6198212" y="4197576"/>
                <a:ext cx="220524" cy="127281"/>
              </a:xfrm>
              <a:custGeom>
                <a:avLst/>
                <a:gdLst/>
                <a:ahLst/>
                <a:cxnLst/>
                <a:rect l="l" t="t" r="r" b="b"/>
                <a:pathLst>
                  <a:path w="220524" h="127281" extrusionOk="0">
                    <a:moveTo>
                      <a:pt x="96765" y="124393"/>
                    </a:moveTo>
                    <a:lnTo>
                      <a:pt x="5039" y="71434"/>
                    </a:lnTo>
                    <a:cubicBezTo>
                      <a:pt x="-2390" y="67147"/>
                      <a:pt x="-1533" y="59623"/>
                      <a:pt x="7135" y="54574"/>
                    </a:cubicBezTo>
                    <a:lnTo>
                      <a:pt x="94670" y="4092"/>
                    </a:lnTo>
                    <a:cubicBezTo>
                      <a:pt x="103652" y="-890"/>
                      <a:pt x="114453" y="-1347"/>
                      <a:pt x="123816" y="2853"/>
                    </a:cubicBezTo>
                    <a:lnTo>
                      <a:pt x="215447" y="55812"/>
                    </a:lnTo>
                    <a:cubicBezTo>
                      <a:pt x="222972" y="60194"/>
                      <a:pt x="222019" y="67719"/>
                      <a:pt x="213351" y="72672"/>
                    </a:cubicBezTo>
                    <a:lnTo>
                      <a:pt x="125912" y="123154"/>
                    </a:lnTo>
                    <a:cubicBezTo>
                      <a:pt x="116949" y="128184"/>
                      <a:pt x="106128" y="128641"/>
                      <a:pt x="96765" y="124393"/>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1" name="Google Shape;2554;p37">
                <a:extLst>
                  <a:ext uri="{FF2B5EF4-FFF2-40B4-BE49-F238E27FC236}">
                    <a16:creationId xmlns:a16="http://schemas.microsoft.com/office/drawing/2014/main" id="{FA23691C-3095-40B1-9850-FC0D2CEF8B33}"/>
                  </a:ext>
                </a:extLst>
              </p:cNvPr>
              <p:cNvSpPr/>
              <p:nvPr/>
            </p:nvSpPr>
            <p:spPr>
              <a:xfrm>
                <a:off x="6327808" y="4272442"/>
                <a:ext cx="380989" cy="219907"/>
              </a:xfrm>
              <a:custGeom>
                <a:avLst/>
                <a:gdLst/>
                <a:ahLst/>
                <a:cxnLst/>
                <a:rect l="l" t="t" r="r" b="b"/>
                <a:pathLst>
                  <a:path w="380989" h="219907" extrusionOk="0">
                    <a:moveTo>
                      <a:pt x="257205" y="216975"/>
                    </a:moveTo>
                    <a:lnTo>
                      <a:pt x="5078" y="71433"/>
                    </a:lnTo>
                    <a:cubicBezTo>
                      <a:pt x="-2447" y="67147"/>
                      <a:pt x="-1494" y="59622"/>
                      <a:pt x="7174" y="54574"/>
                    </a:cubicBezTo>
                    <a:lnTo>
                      <a:pt x="94613" y="4092"/>
                    </a:lnTo>
                    <a:cubicBezTo>
                      <a:pt x="103624" y="-890"/>
                      <a:pt x="114454" y="-1347"/>
                      <a:pt x="123855" y="2854"/>
                    </a:cubicBezTo>
                    <a:lnTo>
                      <a:pt x="375982" y="148396"/>
                    </a:lnTo>
                    <a:cubicBezTo>
                      <a:pt x="383411" y="152777"/>
                      <a:pt x="382459" y="160302"/>
                      <a:pt x="373886" y="165255"/>
                    </a:cubicBezTo>
                    <a:lnTo>
                      <a:pt x="286351" y="215832"/>
                    </a:lnTo>
                    <a:cubicBezTo>
                      <a:pt x="277369" y="220833"/>
                      <a:pt x="266549" y="221252"/>
                      <a:pt x="257205" y="216975"/>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2" name="Google Shape;2555;p37">
                <a:extLst>
                  <a:ext uri="{FF2B5EF4-FFF2-40B4-BE49-F238E27FC236}">
                    <a16:creationId xmlns:a16="http://schemas.microsoft.com/office/drawing/2014/main" id="{8EA63FD0-A745-4011-8F82-1CCE96C89A5E}"/>
                  </a:ext>
                </a:extLst>
              </p:cNvPr>
              <p:cNvSpPr/>
              <p:nvPr/>
            </p:nvSpPr>
            <p:spPr>
              <a:xfrm>
                <a:off x="4739038" y="3355149"/>
                <a:ext cx="253901" cy="146525"/>
              </a:xfrm>
              <a:custGeom>
                <a:avLst/>
                <a:gdLst/>
                <a:ahLst/>
                <a:cxnLst/>
                <a:rect l="l" t="t" r="r" b="b"/>
                <a:pathLst>
                  <a:path w="253901" h="146525" extrusionOk="0">
                    <a:moveTo>
                      <a:pt x="130046" y="143668"/>
                    </a:moveTo>
                    <a:lnTo>
                      <a:pt x="5078" y="71469"/>
                    </a:lnTo>
                    <a:cubicBezTo>
                      <a:pt x="-2447" y="67183"/>
                      <a:pt x="-1494" y="59563"/>
                      <a:pt x="7174" y="54610"/>
                    </a:cubicBezTo>
                    <a:lnTo>
                      <a:pt x="94613" y="4127"/>
                    </a:lnTo>
                    <a:cubicBezTo>
                      <a:pt x="103614" y="-902"/>
                      <a:pt x="114463" y="-1359"/>
                      <a:pt x="123855" y="2889"/>
                    </a:cubicBezTo>
                    <a:lnTo>
                      <a:pt x="248823" y="75088"/>
                    </a:lnTo>
                    <a:cubicBezTo>
                      <a:pt x="256348" y="79375"/>
                      <a:pt x="255395" y="86899"/>
                      <a:pt x="246727" y="91948"/>
                    </a:cubicBezTo>
                    <a:lnTo>
                      <a:pt x="159288" y="142430"/>
                    </a:lnTo>
                    <a:cubicBezTo>
                      <a:pt x="150277" y="147412"/>
                      <a:pt x="139447" y="147879"/>
                      <a:pt x="130046" y="1436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3" name="Google Shape;2556;p37">
                <a:extLst>
                  <a:ext uri="{FF2B5EF4-FFF2-40B4-BE49-F238E27FC236}">
                    <a16:creationId xmlns:a16="http://schemas.microsoft.com/office/drawing/2014/main" id="{B8290E48-16CC-45A4-B06B-978182B06EEB}"/>
                  </a:ext>
                </a:extLst>
              </p:cNvPr>
              <p:cNvSpPr/>
              <p:nvPr/>
            </p:nvSpPr>
            <p:spPr>
              <a:xfrm>
                <a:off x="5246664" y="3087528"/>
                <a:ext cx="1926000" cy="1111651"/>
              </a:xfrm>
              <a:custGeom>
                <a:avLst/>
                <a:gdLst/>
                <a:ahLst/>
                <a:cxnLst/>
                <a:rect l="l" t="t" r="r" b="b"/>
                <a:pathLst>
                  <a:path w="1926000" h="1111651" extrusionOk="0">
                    <a:moveTo>
                      <a:pt x="1845936" y="1108805"/>
                    </a:moveTo>
                    <a:lnTo>
                      <a:pt x="5039" y="46196"/>
                    </a:lnTo>
                    <a:cubicBezTo>
                      <a:pt x="-2390" y="41910"/>
                      <a:pt x="-1533" y="34290"/>
                      <a:pt x="7135" y="29337"/>
                    </a:cubicBezTo>
                    <a:lnTo>
                      <a:pt x="50855" y="4096"/>
                    </a:lnTo>
                    <a:cubicBezTo>
                      <a:pt x="59865" y="-886"/>
                      <a:pt x="70695" y="-1353"/>
                      <a:pt x="80097" y="2857"/>
                    </a:cubicBezTo>
                    <a:lnTo>
                      <a:pt x="1920993" y="1065371"/>
                    </a:lnTo>
                    <a:cubicBezTo>
                      <a:pt x="1928423" y="1069658"/>
                      <a:pt x="1927470" y="1077182"/>
                      <a:pt x="1918898" y="1082230"/>
                    </a:cubicBezTo>
                    <a:lnTo>
                      <a:pt x="1875083" y="1107472"/>
                    </a:lnTo>
                    <a:cubicBezTo>
                      <a:pt x="1866129" y="1112529"/>
                      <a:pt x="1855309" y="1113025"/>
                      <a:pt x="1845936" y="1108805"/>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4" name="Google Shape;2557;p37">
                <a:extLst>
                  <a:ext uri="{FF2B5EF4-FFF2-40B4-BE49-F238E27FC236}">
                    <a16:creationId xmlns:a16="http://schemas.microsoft.com/office/drawing/2014/main" id="{197EF49F-0FA3-4901-BCA4-C3CD4F7312F4}"/>
                  </a:ext>
                </a:extLst>
              </p:cNvPr>
              <p:cNvSpPr/>
              <p:nvPr/>
            </p:nvSpPr>
            <p:spPr>
              <a:xfrm>
                <a:off x="4501288" y="3792632"/>
                <a:ext cx="1451798" cy="838156"/>
              </a:xfrm>
              <a:custGeom>
                <a:avLst/>
                <a:gdLst/>
                <a:ahLst/>
                <a:cxnLst/>
                <a:rect l="l" t="t" r="r" b="b"/>
                <a:pathLst>
                  <a:path w="1451798" h="838156" extrusionOk="0">
                    <a:moveTo>
                      <a:pt x="1450884" y="524573"/>
                    </a:moveTo>
                    <a:cubicBezTo>
                      <a:pt x="1448283" y="530298"/>
                      <a:pt x="1443816" y="534965"/>
                      <a:pt x="1438216" y="537813"/>
                    </a:cubicBezTo>
                    <a:lnTo>
                      <a:pt x="931581" y="830231"/>
                    </a:lnTo>
                    <a:cubicBezTo>
                      <a:pt x="914321" y="839889"/>
                      <a:pt x="893500" y="840766"/>
                      <a:pt x="875479" y="832612"/>
                    </a:cubicBezTo>
                    <a:lnTo>
                      <a:pt x="9751" y="332740"/>
                    </a:lnTo>
                    <a:cubicBezTo>
                      <a:pt x="5808" y="330683"/>
                      <a:pt x="2709" y="327311"/>
                      <a:pt x="988" y="323215"/>
                    </a:cubicBezTo>
                    <a:cubicBezTo>
                      <a:pt x="-2155" y="315595"/>
                      <a:pt x="2226" y="306641"/>
                      <a:pt x="13752" y="299974"/>
                    </a:cubicBezTo>
                    <a:lnTo>
                      <a:pt x="520387" y="7842"/>
                    </a:lnTo>
                    <a:cubicBezTo>
                      <a:pt x="537674" y="-1740"/>
                      <a:pt x="558477" y="-2588"/>
                      <a:pt x="576489" y="5556"/>
                    </a:cubicBezTo>
                    <a:lnTo>
                      <a:pt x="1442311" y="505428"/>
                    </a:lnTo>
                    <a:cubicBezTo>
                      <a:pt x="1449874" y="508438"/>
                      <a:pt x="1453675" y="516925"/>
                      <a:pt x="1450884" y="524573"/>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5" name="Google Shape;2558;p37">
                <a:extLst>
                  <a:ext uri="{FF2B5EF4-FFF2-40B4-BE49-F238E27FC236}">
                    <a16:creationId xmlns:a16="http://schemas.microsoft.com/office/drawing/2014/main" id="{FE778155-A500-4D31-87AC-1A2869ABA004}"/>
                  </a:ext>
                </a:extLst>
              </p:cNvPr>
              <p:cNvSpPr/>
              <p:nvPr/>
            </p:nvSpPr>
            <p:spPr>
              <a:xfrm>
                <a:off x="4502277" y="3802740"/>
                <a:ext cx="1449895" cy="828048"/>
              </a:xfrm>
              <a:custGeom>
                <a:avLst/>
                <a:gdLst/>
                <a:ahLst/>
                <a:cxnLst/>
                <a:rect l="l" t="t" r="r" b="b"/>
                <a:pathLst>
                  <a:path w="1449895" h="828048" extrusionOk="0">
                    <a:moveTo>
                      <a:pt x="1449896" y="514465"/>
                    </a:moveTo>
                    <a:cubicBezTo>
                      <a:pt x="1447295" y="520190"/>
                      <a:pt x="1442828" y="524857"/>
                      <a:pt x="1437227" y="527705"/>
                    </a:cubicBezTo>
                    <a:lnTo>
                      <a:pt x="930593" y="820123"/>
                    </a:lnTo>
                    <a:cubicBezTo>
                      <a:pt x="913333" y="829781"/>
                      <a:pt x="892512" y="830657"/>
                      <a:pt x="874490" y="822504"/>
                    </a:cubicBezTo>
                    <a:lnTo>
                      <a:pt x="8763" y="322632"/>
                    </a:lnTo>
                    <a:cubicBezTo>
                      <a:pt x="4820" y="320575"/>
                      <a:pt x="1720" y="317203"/>
                      <a:pt x="0" y="313107"/>
                    </a:cubicBezTo>
                    <a:cubicBezTo>
                      <a:pt x="2669" y="307582"/>
                      <a:pt x="7089" y="303096"/>
                      <a:pt x="12573" y="300343"/>
                    </a:cubicBezTo>
                    <a:lnTo>
                      <a:pt x="519208" y="7926"/>
                    </a:lnTo>
                    <a:cubicBezTo>
                      <a:pt x="536467" y="-1732"/>
                      <a:pt x="557289" y="-2609"/>
                      <a:pt x="575310" y="5545"/>
                    </a:cubicBezTo>
                    <a:lnTo>
                      <a:pt x="1441323" y="505417"/>
                    </a:lnTo>
                    <a:cubicBezTo>
                      <a:pt x="1445095" y="507417"/>
                      <a:pt x="1448105" y="510598"/>
                      <a:pt x="1449896" y="514465"/>
                    </a:cubicBezTo>
                    <a:close/>
                  </a:path>
                </a:pathLst>
              </a:custGeom>
              <a:solidFill>
                <a:srgbClr val="C3C6D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6" name="Google Shape;2559;p37">
                <a:extLst>
                  <a:ext uri="{FF2B5EF4-FFF2-40B4-BE49-F238E27FC236}">
                    <a16:creationId xmlns:a16="http://schemas.microsoft.com/office/drawing/2014/main" id="{2BBDB96B-90B9-449F-AF1F-F84CB18AD4BB}"/>
                  </a:ext>
                </a:extLst>
              </p:cNvPr>
              <p:cNvSpPr/>
              <p:nvPr/>
            </p:nvSpPr>
            <p:spPr>
              <a:xfrm>
                <a:off x="5378291" y="2993528"/>
                <a:ext cx="1867947" cy="1123828"/>
              </a:xfrm>
              <a:custGeom>
                <a:avLst/>
                <a:gdLst/>
                <a:ahLst/>
                <a:cxnLst/>
                <a:rect l="l" t="t" r="r" b="b"/>
                <a:pathLst>
                  <a:path w="1867947" h="1123828" extrusionOk="0">
                    <a:moveTo>
                      <a:pt x="1854422" y="1122224"/>
                    </a:moveTo>
                    <a:lnTo>
                      <a:pt x="13526" y="59425"/>
                    </a:lnTo>
                    <a:cubicBezTo>
                      <a:pt x="5191" y="53395"/>
                      <a:pt x="181" y="43804"/>
                      <a:pt x="0" y="33517"/>
                    </a:cubicBezTo>
                    <a:lnTo>
                      <a:pt x="0" y="11895"/>
                    </a:lnTo>
                    <a:cubicBezTo>
                      <a:pt x="0" y="1894"/>
                      <a:pt x="6096" y="-2678"/>
                      <a:pt x="13526" y="1608"/>
                    </a:cubicBezTo>
                    <a:lnTo>
                      <a:pt x="1854422" y="1064122"/>
                    </a:lnTo>
                    <a:cubicBezTo>
                      <a:pt x="1862804" y="1070103"/>
                      <a:pt x="1867833" y="1079733"/>
                      <a:pt x="1867948" y="1090030"/>
                    </a:cubicBezTo>
                    <a:lnTo>
                      <a:pt x="1867948" y="1111747"/>
                    </a:lnTo>
                    <a:cubicBezTo>
                      <a:pt x="1867948" y="1121938"/>
                      <a:pt x="1861947" y="1126510"/>
                      <a:pt x="1854422" y="1122224"/>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7" name="Google Shape;2560;p37">
                <a:extLst>
                  <a:ext uri="{FF2B5EF4-FFF2-40B4-BE49-F238E27FC236}">
                    <a16:creationId xmlns:a16="http://schemas.microsoft.com/office/drawing/2014/main" id="{A0AD73F1-4D22-4EC3-93BB-79A90487FC39}"/>
                  </a:ext>
                </a:extLst>
              </p:cNvPr>
              <p:cNvSpPr/>
              <p:nvPr/>
            </p:nvSpPr>
            <p:spPr>
              <a:xfrm>
                <a:off x="5482399" y="1596347"/>
                <a:ext cx="657230" cy="440903"/>
              </a:xfrm>
              <a:custGeom>
                <a:avLst/>
                <a:gdLst/>
                <a:ahLst/>
                <a:cxnLst/>
                <a:rect l="l" t="t" r="r" b="b"/>
                <a:pathLst>
                  <a:path w="657230" h="440903" extrusionOk="0">
                    <a:moveTo>
                      <a:pt x="647700" y="439716"/>
                    </a:moveTo>
                    <a:lnTo>
                      <a:pt x="9525" y="71480"/>
                    </a:lnTo>
                    <a:cubicBezTo>
                      <a:pt x="3610" y="67173"/>
                      <a:pt x="76" y="60320"/>
                      <a:pt x="0" y="53001"/>
                    </a:cubicBezTo>
                    <a:lnTo>
                      <a:pt x="0" y="8520"/>
                    </a:lnTo>
                    <a:cubicBezTo>
                      <a:pt x="0" y="1376"/>
                      <a:pt x="4381" y="-1958"/>
                      <a:pt x="9525" y="1185"/>
                    </a:cubicBezTo>
                    <a:lnTo>
                      <a:pt x="647700" y="369422"/>
                    </a:lnTo>
                    <a:cubicBezTo>
                      <a:pt x="653615" y="373729"/>
                      <a:pt x="657149" y="380581"/>
                      <a:pt x="657225" y="387900"/>
                    </a:cubicBezTo>
                    <a:lnTo>
                      <a:pt x="657225" y="432477"/>
                    </a:lnTo>
                    <a:cubicBezTo>
                      <a:pt x="657416" y="439526"/>
                      <a:pt x="653034" y="442860"/>
                      <a:pt x="647700" y="43971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8" name="Google Shape;2561;p37">
                <a:extLst>
                  <a:ext uri="{FF2B5EF4-FFF2-40B4-BE49-F238E27FC236}">
                    <a16:creationId xmlns:a16="http://schemas.microsoft.com/office/drawing/2014/main" id="{F05AE902-209A-4FAB-ABC7-5857B71BAB07}"/>
                  </a:ext>
                </a:extLst>
              </p:cNvPr>
              <p:cNvSpPr/>
              <p:nvPr/>
            </p:nvSpPr>
            <p:spPr>
              <a:xfrm>
                <a:off x="5485731" y="1725601"/>
                <a:ext cx="490070" cy="322282"/>
              </a:xfrm>
              <a:custGeom>
                <a:avLst/>
                <a:gdLst/>
                <a:ahLst/>
                <a:cxnLst/>
                <a:rect l="l" t="t" r="r" b="b"/>
                <a:pathLst>
                  <a:path w="490070" h="322282" extrusionOk="0">
                    <a:moveTo>
                      <a:pt x="480538" y="321130"/>
                    </a:moveTo>
                    <a:lnTo>
                      <a:pt x="9527" y="49191"/>
                    </a:lnTo>
                    <a:cubicBezTo>
                      <a:pt x="3460" y="44756"/>
                      <a:pt x="-93" y="37658"/>
                      <a:pt x="2" y="30141"/>
                    </a:cubicBezTo>
                    <a:lnTo>
                      <a:pt x="2" y="8520"/>
                    </a:lnTo>
                    <a:cubicBezTo>
                      <a:pt x="2" y="1376"/>
                      <a:pt x="4288" y="-1958"/>
                      <a:pt x="9527" y="1185"/>
                    </a:cubicBezTo>
                    <a:lnTo>
                      <a:pt x="480538" y="273124"/>
                    </a:lnTo>
                    <a:cubicBezTo>
                      <a:pt x="486606" y="277563"/>
                      <a:pt x="490158" y="284659"/>
                      <a:pt x="490063" y="292174"/>
                    </a:cubicBezTo>
                    <a:lnTo>
                      <a:pt x="490063" y="314272"/>
                    </a:lnTo>
                    <a:cubicBezTo>
                      <a:pt x="490254" y="320940"/>
                      <a:pt x="486444" y="324178"/>
                      <a:pt x="480538"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99" name="Google Shape;2562;p37">
                <a:extLst>
                  <a:ext uri="{FF2B5EF4-FFF2-40B4-BE49-F238E27FC236}">
                    <a16:creationId xmlns:a16="http://schemas.microsoft.com/office/drawing/2014/main" id="{B41E3C10-72EA-4536-A870-F49380982092}"/>
                  </a:ext>
                </a:extLst>
              </p:cNvPr>
              <p:cNvSpPr/>
              <p:nvPr/>
            </p:nvSpPr>
            <p:spPr>
              <a:xfrm>
                <a:off x="5485731" y="1809557"/>
                <a:ext cx="490070" cy="322194"/>
              </a:xfrm>
              <a:custGeom>
                <a:avLst/>
                <a:gdLst/>
                <a:ahLst/>
                <a:cxnLst/>
                <a:rect l="l" t="t" r="r" b="b"/>
                <a:pathLst>
                  <a:path w="490070" h="322194" extrusionOk="0">
                    <a:moveTo>
                      <a:pt x="480538" y="321090"/>
                    </a:moveTo>
                    <a:lnTo>
                      <a:pt x="9527" y="49151"/>
                    </a:lnTo>
                    <a:cubicBezTo>
                      <a:pt x="3460" y="44715"/>
                      <a:pt x="-93" y="37618"/>
                      <a:pt x="2" y="30101"/>
                    </a:cubicBezTo>
                    <a:lnTo>
                      <a:pt x="2" y="8479"/>
                    </a:lnTo>
                    <a:cubicBezTo>
                      <a:pt x="2" y="1335"/>
                      <a:pt x="4288" y="-1903"/>
                      <a:pt x="9527" y="1145"/>
                    </a:cubicBezTo>
                    <a:lnTo>
                      <a:pt x="480538" y="273179"/>
                    </a:lnTo>
                    <a:cubicBezTo>
                      <a:pt x="486491" y="277456"/>
                      <a:pt x="490035" y="284323"/>
                      <a:pt x="490063" y="291657"/>
                    </a:cubicBezTo>
                    <a:lnTo>
                      <a:pt x="490063" y="313755"/>
                    </a:lnTo>
                    <a:cubicBezTo>
                      <a:pt x="490254" y="320899"/>
                      <a:pt x="486444" y="324042"/>
                      <a:pt x="480538" y="32109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0" name="Google Shape;2563;p37">
                <a:extLst>
                  <a:ext uri="{FF2B5EF4-FFF2-40B4-BE49-F238E27FC236}">
                    <a16:creationId xmlns:a16="http://schemas.microsoft.com/office/drawing/2014/main" id="{794702F0-722A-4403-B87C-7E5F17F9694F}"/>
                  </a:ext>
                </a:extLst>
              </p:cNvPr>
              <p:cNvSpPr/>
              <p:nvPr/>
            </p:nvSpPr>
            <p:spPr>
              <a:xfrm>
                <a:off x="5485733" y="1893472"/>
                <a:ext cx="401289" cy="270998"/>
              </a:xfrm>
              <a:custGeom>
                <a:avLst/>
                <a:gdLst/>
                <a:ahLst/>
                <a:cxnLst/>
                <a:rect l="l" t="t" r="r" b="b"/>
                <a:pathLst>
                  <a:path w="401289" h="270998" extrusionOk="0">
                    <a:moveTo>
                      <a:pt x="391763" y="269845"/>
                    </a:moveTo>
                    <a:lnTo>
                      <a:pt x="9525" y="49627"/>
                    </a:lnTo>
                    <a:cubicBezTo>
                      <a:pt x="3572" y="45351"/>
                      <a:pt x="29" y="38479"/>
                      <a:pt x="0" y="31149"/>
                    </a:cubicBezTo>
                    <a:lnTo>
                      <a:pt x="0" y="8479"/>
                    </a:lnTo>
                    <a:cubicBezTo>
                      <a:pt x="0" y="1335"/>
                      <a:pt x="4286" y="-1903"/>
                      <a:pt x="9525" y="1145"/>
                    </a:cubicBezTo>
                    <a:lnTo>
                      <a:pt x="391763" y="221839"/>
                    </a:lnTo>
                    <a:cubicBezTo>
                      <a:pt x="397821" y="226287"/>
                      <a:pt x="401364" y="233374"/>
                      <a:pt x="401288" y="240889"/>
                    </a:cubicBezTo>
                    <a:lnTo>
                      <a:pt x="401288" y="262987"/>
                    </a:lnTo>
                    <a:cubicBezTo>
                      <a:pt x="401384" y="269655"/>
                      <a:pt x="397097" y="272893"/>
                      <a:pt x="391763" y="2698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1" name="Google Shape;2564;p37">
                <a:extLst>
                  <a:ext uri="{FF2B5EF4-FFF2-40B4-BE49-F238E27FC236}">
                    <a16:creationId xmlns:a16="http://schemas.microsoft.com/office/drawing/2014/main" id="{C15526B7-8A80-4F26-B58E-83FB90881961}"/>
                  </a:ext>
                </a:extLst>
              </p:cNvPr>
              <p:cNvSpPr/>
              <p:nvPr/>
            </p:nvSpPr>
            <p:spPr>
              <a:xfrm>
                <a:off x="5482398" y="2477545"/>
                <a:ext cx="657231" cy="440923"/>
              </a:xfrm>
              <a:custGeom>
                <a:avLst/>
                <a:gdLst/>
                <a:ahLst/>
                <a:cxnLst/>
                <a:rect l="l" t="t" r="r" b="b"/>
                <a:pathLst>
                  <a:path w="657231" h="440923" extrusionOk="0">
                    <a:moveTo>
                      <a:pt x="647701" y="439771"/>
                    </a:moveTo>
                    <a:lnTo>
                      <a:pt x="9526" y="71535"/>
                    </a:lnTo>
                    <a:cubicBezTo>
                      <a:pt x="3477" y="67077"/>
                      <a:pt x="-56" y="59990"/>
                      <a:pt x="1" y="52485"/>
                    </a:cubicBezTo>
                    <a:lnTo>
                      <a:pt x="1" y="8479"/>
                    </a:lnTo>
                    <a:cubicBezTo>
                      <a:pt x="1" y="1335"/>
                      <a:pt x="4382" y="-1903"/>
                      <a:pt x="9526" y="1145"/>
                    </a:cubicBezTo>
                    <a:lnTo>
                      <a:pt x="647701" y="369381"/>
                    </a:lnTo>
                    <a:cubicBezTo>
                      <a:pt x="653749" y="373839"/>
                      <a:pt x="657283" y="380926"/>
                      <a:pt x="657226" y="388431"/>
                    </a:cubicBezTo>
                    <a:lnTo>
                      <a:pt x="657226" y="432913"/>
                    </a:lnTo>
                    <a:cubicBezTo>
                      <a:pt x="657416" y="439581"/>
                      <a:pt x="653035" y="442819"/>
                      <a:pt x="647701" y="4397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2" name="Google Shape;2565;p37">
                <a:extLst>
                  <a:ext uri="{FF2B5EF4-FFF2-40B4-BE49-F238E27FC236}">
                    <a16:creationId xmlns:a16="http://schemas.microsoft.com/office/drawing/2014/main" id="{A94FE2F5-EC97-4EB2-9C17-E108DB62D20D}"/>
                  </a:ext>
                </a:extLst>
              </p:cNvPr>
              <p:cNvSpPr/>
              <p:nvPr/>
            </p:nvSpPr>
            <p:spPr>
              <a:xfrm>
                <a:off x="5485733" y="2606854"/>
                <a:ext cx="490068" cy="322274"/>
              </a:xfrm>
              <a:custGeom>
                <a:avLst/>
                <a:gdLst/>
                <a:ahLst/>
                <a:cxnLst/>
                <a:rect l="l" t="t" r="r" b="b"/>
                <a:pathLst>
                  <a:path w="490068" h="322274" extrusionOk="0">
                    <a:moveTo>
                      <a:pt x="480536" y="321130"/>
                    </a:moveTo>
                    <a:lnTo>
                      <a:pt x="9525" y="49096"/>
                    </a:lnTo>
                    <a:cubicBezTo>
                      <a:pt x="3572" y="44819"/>
                      <a:pt x="29" y="37952"/>
                      <a:pt x="0" y="30618"/>
                    </a:cubicBezTo>
                    <a:lnTo>
                      <a:pt x="0" y="8520"/>
                    </a:lnTo>
                    <a:cubicBezTo>
                      <a:pt x="0" y="1376"/>
                      <a:pt x="4286" y="-1958"/>
                      <a:pt x="9525" y="1185"/>
                    </a:cubicBezTo>
                    <a:lnTo>
                      <a:pt x="480536" y="273124"/>
                    </a:lnTo>
                    <a:cubicBezTo>
                      <a:pt x="486470" y="277420"/>
                      <a:pt x="490004" y="284278"/>
                      <a:pt x="490061" y="291603"/>
                    </a:cubicBezTo>
                    <a:lnTo>
                      <a:pt x="490061" y="313796"/>
                    </a:lnTo>
                    <a:cubicBezTo>
                      <a:pt x="490252" y="320940"/>
                      <a:pt x="486442" y="324178"/>
                      <a:pt x="480536"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3" name="Google Shape;2566;p37">
                <a:extLst>
                  <a:ext uri="{FF2B5EF4-FFF2-40B4-BE49-F238E27FC236}">
                    <a16:creationId xmlns:a16="http://schemas.microsoft.com/office/drawing/2014/main" id="{586CFFFB-B9A0-461C-8148-688D631822D8}"/>
                  </a:ext>
                </a:extLst>
              </p:cNvPr>
              <p:cNvSpPr/>
              <p:nvPr/>
            </p:nvSpPr>
            <p:spPr>
              <a:xfrm>
                <a:off x="5485733" y="2690770"/>
                <a:ext cx="490068" cy="322283"/>
              </a:xfrm>
              <a:custGeom>
                <a:avLst/>
                <a:gdLst/>
                <a:ahLst/>
                <a:cxnLst/>
                <a:rect l="l" t="t" r="r" b="b"/>
                <a:pathLst>
                  <a:path w="490068" h="322283" extrusionOk="0">
                    <a:moveTo>
                      <a:pt x="480536" y="321130"/>
                    </a:moveTo>
                    <a:lnTo>
                      <a:pt x="9525" y="49191"/>
                    </a:lnTo>
                    <a:cubicBezTo>
                      <a:pt x="3591" y="44858"/>
                      <a:pt x="57" y="37971"/>
                      <a:pt x="0" y="30618"/>
                    </a:cubicBezTo>
                    <a:lnTo>
                      <a:pt x="0" y="8520"/>
                    </a:lnTo>
                    <a:cubicBezTo>
                      <a:pt x="0" y="1376"/>
                      <a:pt x="4286" y="-1958"/>
                      <a:pt x="9525" y="1185"/>
                    </a:cubicBezTo>
                    <a:lnTo>
                      <a:pt x="480536" y="273124"/>
                    </a:lnTo>
                    <a:cubicBezTo>
                      <a:pt x="486604" y="277563"/>
                      <a:pt x="490157" y="284659"/>
                      <a:pt x="490061" y="292174"/>
                    </a:cubicBezTo>
                    <a:lnTo>
                      <a:pt x="490061" y="314272"/>
                    </a:lnTo>
                    <a:cubicBezTo>
                      <a:pt x="490252" y="320940"/>
                      <a:pt x="486442" y="324178"/>
                      <a:pt x="480536" y="32113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4" name="Google Shape;2567;p37">
                <a:extLst>
                  <a:ext uri="{FF2B5EF4-FFF2-40B4-BE49-F238E27FC236}">
                    <a16:creationId xmlns:a16="http://schemas.microsoft.com/office/drawing/2014/main" id="{113363EC-910F-436C-95AA-426DB3D876DD}"/>
                  </a:ext>
                </a:extLst>
              </p:cNvPr>
              <p:cNvSpPr/>
              <p:nvPr/>
            </p:nvSpPr>
            <p:spPr>
              <a:xfrm>
                <a:off x="5485733" y="2774725"/>
                <a:ext cx="401289" cy="271152"/>
              </a:xfrm>
              <a:custGeom>
                <a:avLst/>
                <a:gdLst/>
                <a:ahLst/>
                <a:cxnLst/>
                <a:rect l="l" t="t" r="r" b="b"/>
                <a:pathLst>
                  <a:path w="401289" h="271152" extrusionOk="0">
                    <a:moveTo>
                      <a:pt x="391763" y="269845"/>
                    </a:moveTo>
                    <a:lnTo>
                      <a:pt x="9525" y="49151"/>
                    </a:lnTo>
                    <a:cubicBezTo>
                      <a:pt x="3591" y="44817"/>
                      <a:pt x="57" y="37931"/>
                      <a:pt x="0" y="30577"/>
                    </a:cubicBezTo>
                    <a:lnTo>
                      <a:pt x="0" y="8479"/>
                    </a:lnTo>
                    <a:cubicBezTo>
                      <a:pt x="0" y="1335"/>
                      <a:pt x="4286" y="-1903"/>
                      <a:pt x="9525" y="1145"/>
                    </a:cubicBezTo>
                    <a:lnTo>
                      <a:pt x="391763" y="221839"/>
                    </a:lnTo>
                    <a:cubicBezTo>
                      <a:pt x="397697" y="226135"/>
                      <a:pt x="401231" y="232993"/>
                      <a:pt x="401288" y="240318"/>
                    </a:cubicBezTo>
                    <a:lnTo>
                      <a:pt x="401288" y="262511"/>
                    </a:lnTo>
                    <a:cubicBezTo>
                      <a:pt x="401384" y="269655"/>
                      <a:pt x="397097" y="273274"/>
                      <a:pt x="391763" y="2698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5" name="Google Shape;2568;p37">
                <a:extLst>
                  <a:ext uri="{FF2B5EF4-FFF2-40B4-BE49-F238E27FC236}">
                    <a16:creationId xmlns:a16="http://schemas.microsoft.com/office/drawing/2014/main" id="{0185D7FB-DA07-4ACD-8348-850AA7BD3978}"/>
                  </a:ext>
                </a:extLst>
              </p:cNvPr>
              <p:cNvSpPr/>
              <p:nvPr/>
            </p:nvSpPr>
            <p:spPr>
              <a:xfrm>
                <a:off x="6293929" y="2971606"/>
                <a:ext cx="893444" cy="828868"/>
              </a:xfrm>
              <a:custGeom>
                <a:avLst/>
                <a:gdLst/>
                <a:ahLst/>
                <a:cxnLst/>
                <a:rect l="l" t="t" r="r" b="b"/>
                <a:pathLst>
                  <a:path w="893444" h="828868" extrusionOk="0">
                    <a:moveTo>
                      <a:pt x="6858" y="55057"/>
                    </a:moveTo>
                    <a:cubicBezTo>
                      <a:pt x="6858" y="55057"/>
                      <a:pt x="77248" y="114113"/>
                      <a:pt x="178784" y="33436"/>
                    </a:cubicBezTo>
                    <a:cubicBezTo>
                      <a:pt x="251365" y="-26096"/>
                      <a:pt x="316230" y="7909"/>
                      <a:pt x="352330" y="28483"/>
                    </a:cubicBezTo>
                    <a:cubicBezTo>
                      <a:pt x="388430" y="49057"/>
                      <a:pt x="441007" y="61344"/>
                      <a:pt x="540068" y="240795"/>
                    </a:cubicBezTo>
                    <a:cubicBezTo>
                      <a:pt x="561489" y="276076"/>
                      <a:pt x="590845" y="305889"/>
                      <a:pt x="625793" y="327853"/>
                    </a:cubicBezTo>
                    <a:cubicBezTo>
                      <a:pt x="679228" y="358619"/>
                      <a:pt x="704850" y="343665"/>
                      <a:pt x="746855" y="280228"/>
                    </a:cubicBezTo>
                    <a:cubicBezTo>
                      <a:pt x="788861" y="216792"/>
                      <a:pt x="816293" y="146878"/>
                      <a:pt x="893445" y="192598"/>
                    </a:cubicBezTo>
                    <a:lnTo>
                      <a:pt x="893445" y="828868"/>
                    </a:lnTo>
                    <a:lnTo>
                      <a:pt x="0" y="313090"/>
                    </a:lnTo>
                    <a:lnTo>
                      <a:pt x="0" y="50867"/>
                    </a:lnTo>
                    <a:close/>
                  </a:path>
                </a:pathLst>
              </a:custGeom>
              <a:solidFill>
                <a:srgbClr val="F5F6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6" name="Google Shape;2569;p37">
                <a:extLst>
                  <a:ext uri="{FF2B5EF4-FFF2-40B4-BE49-F238E27FC236}">
                    <a16:creationId xmlns:a16="http://schemas.microsoft.com/office/drawing/2014/main" id="{9487B077-1A38-483E-9968-BD15F59F4F4B}"/>
                  </a:ext>
                </a:extLst>
              </p:cNvPr>
              <p:cNvSpPr/>
              <p:nvPr/>
            </p:nvSpPr>
            <p:spPr>
              <a:xfrm>
                <a:off x="5485733" y="2024441"/>
                <a:ext cx="630461" cy="733619"/>
              </a:xfrm>
              <a:custGeom>
                <a:avLst/>
                <a:gdLst/>
                <a:ahLst/>
                <a:cxnLst/>
                <a:rect l="l" t="t" r="r" b="b"/>
                <a:pathLst>
                  <a:path w="630461" h="733619" extrusionOk="0">
                    <a:moveTo>
                      <a:pt x="620935" y="732474"/>
                    </a:moveTo>
                    <a:lnTo>
                      <a:pt x="9525" y="379478"/>
                    </a:lnTo>
                    <a:cubicBezTo>
                      <a:pt x="3591" y="375144"/>
                      <a:pt x="57" y="368257"/>
                      <a:pt x="0" y="360904"/>
                    </a:cubicBezTo>
                    <a:lnTo>
                      <a:pt x="0" y="8479"/>
                    </a:lnTo>
                    <a:cubicBezTo>
                      <a:pt x="0" y="1335"/>
                      <a:pt x="4286" y="-1903"/>
                      <a:pt x="9525" y="1145"/>
                    </a:cubicBezTo>
                    <a:lnTo>
                      <a:pt x="620935" y="354141"/>
                    </a:lnTo>
                    <a:cubicBezTo>
                      <a:pt x="626859" y="358485"/>
                      <a:pt x="630384" y="365371"/>
                      <a:pt x="630460" y="372715"/>
                    </a:cubicBezTo>
                    <a:lnTo>
                      <a:pt x="630460" y="725140"/>
                    </a:lnTo>
                    <a:cubicBezTo>
                      <a:pt x="630555" y="732284"/>
                      <a:pt x="626269" y="735522"/>
                      <a:pt x="620935" y="73247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7" name="Google Shape;2570;p37">
                <a:extLst>
                  <a:ext uri="{FF2B5EF4-FFF2-40B4-BE49-F238E27FC236}">
                    <a16:creationId xmlns:a16="http://schemas.microsoft.com/office/drawing/2014/main" id="{840BC780-2A45-468E-AA09-E45C6B26480C}"/>
                  </a:ext>
                </a:extLst>
              </p:cNvPr>
              <p:cNvSpPr/>
              <p:nvPr/>
            </p:nvSpPr>
            <p:spPr>
              <a:xfrm>
                <a:off x="6293834" y="3011804"/>
                <a:ext cx="893445" cy="788955"/>
              </a:xfrm>
              <a:custGeom>
                <a:avLst/>
                <a:gdLst/>
                <a:ahLst/>
                <a:cxnLst/>
                <a:rect l="l" t="t" r="r" b="b"/>
                <a:pathLst>
                  <a:path w="893445" h="788955" extrusionOk="0">
                    <a:moveTo>
                      <a:pt x="0" y="0"/>
                    </a:moveTo>
                    <a:lnTo>
                      <a:pt x="0" y="273177"/>
                    </a:lnTo>
                    <a:lnTo>
                      <a:pt x="893445" y="788956"/>
                    </a:lnTo>
                    <a:lnTo>
                      <a:pt x="893445" y="152591"/>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8" name="Google Shape;2571;p37">
                <a:extLst>
                  <a:ext uri="{FF2B5EF4-FFF2-40B4-BE49-F238E27FC236}">
                    <a16:creationId xmlns:a16="http://schemas.microsoft.com/office/drawing/2014/main" id="{74B6B420-AAB4-44AF-8605-459B995C7DB9}"/>
                  </a:ext>
                </a:extLst>
              </p:cNvPr>
              <p:cNvSpPr/>
              <p:nvPr/>
            </p:nvSpPr>
            <p:spPr>
              <a:xfrm>
                <a:off x="6645021" y="3003137"/>
                <a:ext cx="9525" cy="483869"/>
              </a:xfrm>
              <a:custGeom>
                <a:avLst/>
                <a:gdLst/>
                <a:ahLst/>
                <a:cxnLst/>
                <a:rect l="l" t="t" r="r" b="b"/>
                <a:pathLst>
                  <a:path w="9525" h="483869" extrusionOk="0">
                    <a:moveTo>
                      <a:pt x="0" y="0"/>
                    </a:moveTo>
                    <a:lnTo>
                      <a:pt x="0" y="483870"/>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09" name="Google Shape;2572;p37">
                <a:extLst>
                  <a:ext uri="{FF2B5EF4-FFF2-40B4-BE49-F238E27FC236}">
                    <a16:creationId xmlns:a16="http://schemas.microsoft.com/office/drawing/2014/main" id="{F1736FF9-32B0-40C4-B75E-EE00E6C4F1C0}"/>
                  </a:ext>
                </a:extLst>
              </p:cNvPr>
              <p:cNvSpPr/>
              <p:nvPr/>
            </p:nvSpPr>
            <p:spPr>
              <a:xfrm>
                <a:off x="6918293" y="3309175"/>
                <a:ext cx="9525" cy="335661"/>
              </a:xfrm>
              <a:custGeom>
                <a:avLst/>
                <a:gdLst/>
                <a:ahLst/>
                <a:cxnLst/>
                <a:rect l="l" t="t" r="r" b="b"/>
                <a:pathLst>
                  <a:path w="9525" h="335661" extrusionOk="0">
                    <a:moveTo>
                      <a:pt x="0" y="0"/>
                    </a:moveTo>
                    <a:lnTo>
                      <a:pt x="0" y="335661"/>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0" name="Google Shape;2573;p37">
                <a:extLst>
                  <a:ext uri="{FF2B5EF4-FFF2-40B4-BE49-F238E27FC236}">
                    <a16:creationId xmlns:a16="http://schemas.microsoft.com/office/drawing/2014/main" id="{1B7E9F7D-B2EB-4718-BBC6-9E698426DA61}"/>
                  </a:ext>
                </a:extLst>
              </p:cNvPr>
              <p:cNvSpPr/>
              <p:nvPr/>
            </p:nvSpPr>
            <p:spPr>
              <a:xfrm>
                <a:off x="6293834" y="2971929"/>
                <a:ext cx="893349" cy="341800"/>
              </a:xfrm>
              <a:custGeom>
                <a:avLst/>
                <a:gdLst/>
                <a:ahLst/>
                <a:cxnLst/>
                <a:rect l="l" t="t" r="r" b="b"/>
                <a:pathLst>
                  <a:path w="893349" h="341800" extrusionOk="0">
                    <a:moveTo>
                      <a:pt x="0" y="50543"/>
                    </a:moveTo>
                    <a:cubicBezTo>
                      <a:pt x="158496" y="148841"/>
                      <a:pt x="180975" y="-73282"/>
                      <a:pt x="353663" y="26350"/>
                    </a:cubicBezTo>
                    <a:cubicBezTo>
                      <a:pt x="526352" y="125981"/>
                      <a:pt x="502539" y="255997"/>
                      <a:pt x="629888" y="329626"/>
                    </a:cubicBezTo>
                    <a:cubicBezTo>
                      <a:pt x="757238" y="403254"/>
                      <a:pt x="760381" y="115694"/>
                      <a:pt x="893350" y="192466"/>
                    </a:cubicBezTo>
                  </a:path>
                </a:pathLst>
              </a:custGeom>
              <a:noFill/>
              <a:ln w="1037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1" name="Google Shape;2574;p37">
                <a:extLst>
                  <a:ext uri="{FF2B5EF4-FFF2-40B4-BE49-F238E27FC236}">
                    <a16:creationId xmlns:a16="http://schemas.microsoft.com/office/drawing/2014/main" id="{C0D7C039-E06F-4DE3-BA18-E14307FBF002}"/>
                  </a:ext>
                </a:extLst>
              </p:cNvPr>
              <p:cNvSpPr/>
              <p:nvPr/>
            </p:nvSpPr>
            <p:spPr>
              <a:xfrm rot="-1801764">
                <a:off x="6627823" y="2973379"/>
                <a:ext cx="34449" cy="59573"/>
              </a:xfrm>
              <a:custGeom>
                <a:avLst/>
                <a:gdLst/>
                <a:ahLst/>
                <a:cxnLst/>
                <a:rect l="l" t="t" r="r" b="b"/>
                <a:pathLst>
                  <a:path w="34480" h="59626" extrusionOk="0">
                    <a:moveTo>
                      <a:pt x="34481" y="29813"/>
                    </a:moveTo>
                    <a:cubicBezTo>
                      <a:pt x="34481" y="46279"/>
                      <a:pt x="26762" y="59626"/>
                      <a:pt x="17240" y="59626"/>
                    </a:cubicBezTo>
                    <a:cubicBezTo>
                      <a:pt x="7719" y="59626"/>
                      <a:pt x="0" y="46279"/>
                      <a:pt x="0" y="29813"/>
                    </a:cubicBezTo>
                    <a:cubicBezTo>
                      <a:pt x="0" y="13348"/>
                      <a:pt x="7719" y="0"/>
                      <a:pt x="17240" y="0"/>
                    </a:cubicBezTo>
                    <a:cubicBezTo>
                      <a:pt x="26762" y="0"/>
                      <a:pt x="34481" y="13348"/>
                      <a:pt x="34481" y="298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2" name="Google Shape;2575;p37">
                <a:extLst>
                  <a:ext uri="{FF2B5EF4-FFF2-40B4-BE49-F238E27FC236}">
                    <a16:creationId xmlns:a16="http://schemas.microsoft.com/office/drawing/2014/main" id="{3308647F-7A7F-448B-8EB7-8D8890556B04}"/>
                  </a:ext>
                </a:extLst>
              </p:cNvPr>
              <p:cNvSpPr/>
              <p:nvPr/>
            </p:nvSpPr>
            <p:spPr>
              <a:xfrm rot="-1790023">
                <a:off x="7183546" y="3143044"/>
                <a:ext cx="34600" cy="59833"/>
              </a:xfrm>
              <a:custGeom>
                <a:avLst/>
                <a:gdLst/>
                <a:ahLst/>
                <a:cxnLst/>
                <a:rect l="l" t="t" r="r" b="b"/>
                <a:pathLst>
                  <a:path w="34599" h="59831" extrusionOk="0">
                    <a:moveTo>
                      <a:pt x="34601" y="29917"/>
                    </a:moveTo>
                    <a:cubicBezTo>
                      <a:pt x="34601" y="46439"/>
                      <a:pt x="26855" y="59833"/>
                      <a:pt x="17301" y="59833"/>
                    </a:cubicBezTo>
                    <a:cubicBezTo>
                      <a:pt x="7747" y="59833"/>
                      <a:pt x="2" y="46439"/>
                      <a:pt x="2" y="29917"/>
                    </a:cubicBezTo>
                    <a:cubicBezTo>
                      <a:pt x="2" y="13395"/>
                      <a:pt x="7747" y="1"/>
                      <a:pt x="17301" y="1"/>
                    </a:cubicBezTo>
                    <a:cubicBezTo>
                      <a:pt x="26855" y="1"/>
                      <a:pt x="34601" y="13395"/>
                      <a:pt x="34601"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3" name="Google Shape;2576;p37">
                <a:extLst>
                  <a:ext uri="{FF2B5EF4-FFF2-40B4-BE49-F238E27FC236}">
                    <a16:creationId xmlns:a16="http://schemas.microsoft.com/office/drawing/2014/main" id="{AB837041-7BFA-4F44-A134-913C0F9BDFF0}"/>
                  </a:ext>
                </a:extLst>
              </p:cNvPr>
              <p:cNvSpPr/>
              <p:nvPr/>
            </p:nvSpPr>
            <p:spPr>
              <a:xfrm rot="-1790023">
                <a:off x="6913571" y="3282356"/>
                <a:ext cx="34600" cy="59833"/>
              </a:xfrm>
              <a:custGeom>
                <a:avLst/>
                <a:gdLst/>
                <a:ahLst/>
                <a:cxnLst/>
                <a:rect l="l" t="t" r="r" b="b"/>
                <a:pathLst>
                  <a:path w="34599" h="59831" extrusionOk="0">
                    <a:moveTo>
                      <a:pt x="34601" y="29917"/>
                    </a:moveTo>
                    <a:cubicBezTo>
                      <a:pt x="34601" y="46439"/>
                      <a:pt x="26855" y="59833"/>
                      <a:pt x="17301" y="59833"/>
                    </a:cubicBezTo>
                    <a:cubicBezTo>
                      <a:pt x="7747" y="59833"/>
                      <a:pt x="2" y="46439"/>
                      <a:pt x="2" y="29917"/>
                    </a:cubicBezTo>
                    <a:cubicBezTo>
                      <a:pt x="2" y="13395"/>
                      <a:pt x="7747" y="1"/>
                      <a:pt x="17301" y="1"/>
                    </a:cubicBezTo>
                    <a:cubicBezTo>
                      <a:pt x="26855" y="1"/>
                      <a:pt x="34601" y="13395"/>
                      <a:pt x="34601"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4" name="Google Shape;2577;p37">
                <a:extLst>
                  <a:ext uri="{FF2B5EF4-FFF2-40B4-BE49-F238E27FC236}">
                    <a16:creationId xmlns:a16="http://schemas.microsoft.com/office/drawing/2014/main" id="{A61CC887-1228-4395-9D88-F423E390A3C0}"/>
                  </a:ext>
                </a:extLst>
              </p:cNvPr>
              <p:cNvSpPr/>
              <p:nvPr/>
            </p:nvSpPr>
            <p:spPr>
              <a:xfrm rot="-1790023">
                <a:off x="6286614" y="3000522"/>
                <a:ext cx="34600" cy="59833"/>
              </a:xfrm>
              <a:custGeom>
                <a:avLst/>
                <a:gdLst/>
                <a:ahLst/>
                <a:cxnLst/>
                <a:rect l="l" t="t" r="r" b="b"/>
                <a:pathLst>
                  <a:path w="34599" h="59831" extrusionOk="0">
                    <a:moveTo>
                      <a:pt x="34600" y="29917"/>
                    </a:moveTo>
                    <a:cubicBezTo>
                      <a:pt x="34600" y="46439"/>
                      <a:pt x="26855" y="59833"/>
                      <a:pt x="17301" y="59833"/>
                    </a:cubicBezTo>
                    <a:cubicBezTo>
                      <a:pt x="7746" y="59833"/>
                      <a:pt x="1" y="46439"/>
                      <a:pt x="1" y="29917"/>
                    </a:cubicBezTo>
                    <a:cubicBezTo>
                      <a:pt x="1" y="13395"/>
                      <a:pt x="7746" y="1"/>
                      <a:pt x="17301" y="1"/>
                    </a:cubicBezTo>
                    <a:cubicBezTo>
                      <a:pt x="26855" y="1"/>
                      <a:pt x="34600" y="13395"/>
                      <a:pt x="34600" y="29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5" name="Google Shape;2578;p37">
                <a:extLst>
                  <a:ext uri="{FF2B5EF4-FFF2-40B4-BE49-F238E27FC236}">
                    <a16:creationId xmlns:a16="http://schemas.microsoft.com/office/drawing/2014/main" id="{CDF684BE-8513-4605-830B-977D590C6ABC}"/>
                  </a:ext>
                </a:extLst>
              </p:cNvPr>
              <p:cNvSpPr/>
              <p:nvPr/>
            </p:nvSpPr>
            <p:spPr>
              <a:xfrm>
                <a:off x="6272974" y="2328193"/>
                <a:ext cx="55632" cy="226128"/>
              </a:xfrm>
              <a:custGeom>
                <a:avLst/>
                <a:gdLst/>
                <a:ahLst/>
                <a:cxnLst/>
                <a:rect l="l" t="t" r="r" b="b"/>
                <a:pathLst>
                  <a:path w="55632" h="226128" extrusionOk="0">
                    <a:moveTo>
                      <a:pt x="46101" y="224982"/>
                    </a:moveTo>
                    <a:lnTo>
                      <a:pt x="9525" y="203837"/>
                    </a:lnTo>
                    <a:cubicBezTo>
                      <a:pt x="3610" y="199532"/>
                      <a:pt x="76" y="192674"/>
                      <a:pt x="0" y="185358"/>
                    </a:cubicBezTo>
                    <a:lnTo>
                      <a:pt x="0" y="8479"/>
                    </a:lnTo>
                    <a:cubicBezTo>
                      <a:pt x="0" y="1335"/>
                      <a:pt x="4382" y="-1903"/>
                      <a:pt x="9525" y="1145"/>
                    </a:cubicBezTo>
                    <a:lnTo>
                      <a:pt x="46101" y="22290"/>
                    </a:lnTo>
                    <a:cubicBezTo>
                      <a:pt x="52007" y="26605"/>
                      <a:pt x="55541" y="33454"/>
                      <a:pt x="55626" y="40769"/>
                    </a:cubicBezTo>
                    <a:lnTo>
                      <a:pt x="55626" y="217743"/>
                    </a:lnTo>
                    <a:cubicBezTo>
                      <a:pt x="55817" y="224506"/>
                      <a:pt x="51626" y="228126"/>
                      <a:pt x="46101" y="22498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6" name="Google Shape;2579;p37">
                <a:extLst>
                  <a:ext uri="{FF2B5EF4-FFF2-40B4-BE49-F238E27FC236}">
                    <a16:creationId xmlns:a16="http://schemas.microsoft.com/office/drawing/2014/main" id="{69AC05A6-872B-446D-8C4A-96FE732B5126}"/>
                  </a:ext>
                </a:extLst>
              </p:cNvPr>
              <p:cNvSpPr/>
              <p:nvPr/>
            </p:nvSpPr>
            <p:spPr>
              <a:xfrm>
                <a:off x="6357270" y="2193891"/>
                <a:ext cx="55722" cy="409197"/>
              </a:xfrm>
              <a:custGeom>
                <a:avLst/>
                <a:gdLst/>
                <a:ahLst/>
                <a:cxnLst/>
                <a:rect l="l" t="t" r="r" b="b"/>
                <a:pathLst>
                  <a:path w="55722" h="409197" extrusionOk="0">
                    <a:moveTo>
                      <a:pt x="46196" y="408053"/>
                    </a:moveTo>
                    <a:lnTo>
                      <a:pt x="9525" y="387384"/>
                    </a:lnTo>
                    <a:cubicBezTo>
                      <a:pt x="3620" y="383031"/>
                      <a:pt x="86" y="376154"/>
                      <a:pt x="0" y="368810"/>
                    </a:cubicBezTo>
                    <a:lnTo>
                      <a:pt x="0" y="8479"/>
                    </a:lnTo>
                    <a:cubicBezTo>
                      <a:pt x="0" y="1335"/>
                      <a:pt x="4382" y="-1903"/>
                      <a:pt x="9525" y="1145"/>
                    </a:cubicBezTo>
                    <a:lnTo>
                      <a:pt x="46196" y="22290"/>
                    </a:lnTo>
                    <a:cubicBezTo>
                      <a:pt x="52254" y="26739"/>
                      <a:pt x="55797" y="33825"/>
                      <a:pt x="55721" y="41340"/>
                    </a:cubicBezTo>
                    <a:lnTo>
                      <a:pt x="55721" y="400719"/>
                    </a:lnTo>
                    <a:cubicBezTo>
                      <a:pt x="55817" y="407862"/>
                      <a:pt x="51530" y="411101"/>
                      <a:pt x="46196" y="4080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7" name="Google Shape;2580;p37">
                <a:extLst>
                  <a:ext uri="{FF2B5EF4-FFF2-40B4-BE49-F238E27FC236}">
                    <a16:creationId xmlns:a16="http://schemas.microsoft.com/office/drawing/2014/main" id="{7B8779CF-B0FA-47C6-B4DD-1DB5F6170A13}"/>
                  </a:ext>
                </a:extLst>
              </p:cNvPr>
              <p:cNvSpPr/>
              <p:nvPr/>
            </p:nvSpPr>
            <p:spPr>
              <a:xfrm>
                <a:off x="6526149" y="2326193"/>
                <a:ext cx="55625" cy="374240"/>
              </a:xfrm>
              <a:custGeom>
                <a:avLst/>
                <a:gdLst/>
                <a:ahLst/>
                <a:cxnLst/>
                <a:rect l="l" t="t" r="r" b="b"/>
                <a:pathLst>
                  <a:path w="55625" h="374240" extrusionOk="0">
                    <a:moveTo>
                      <a:pt x="46101" y="373096"/>
                    </a:moveTo>
                    <a:lnTo>
                      <a:pt x="9525" y="351951"/>
                    </a:lnTo>
                    <a:cubicBezTo>
                      <a:pt x="3591" y="347617"/>
                      <a:pt x="57" y="340730"/>
                      <a:pt x="0" y="333377"/>
                    </a:cubicBezTo>
                    <a:lnTo>
                      <a:pt x="0" y="8479"/>
                    </a:lnTo>
                    <a:cubicBezTo>
                      <a:pt x="0" y="1335"/>
                      <a:pt x="4286" y="-1903"/>
                      <a:pt x="9525" y="1145"/>
                    </a:cubicBezTo>
                    <a:lnTo>
                      <a:pt x="46101" y="22290"/>
                    </a:lnTo>
                    <a:cubicBezTo>
                      <a:pt x="52006" y="26643"/>
                      <a:pt x="55540" y="33520"/>
                      <a:pt x="55626" y="40864"/>
                    </a:cubicBezTo>
                    <a:lnTo>
                      <a:pt x="55626" y="365762"/>
                    </a:lnTo>
                    <a:cubicBezTo>
                      <a:pt x="55626" y="372906"/>
                      <a:pt x="51245" y="376144"/>
                      <a:pt x="46101" y="373096"/>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8" name="Google Shape;2581;p37">
                <a:extLst>
                  <a:ext uri="{FF2B5EF4-FFF2-40B4-BE49-F238E27FC236}">
                    <a16:creationId xmlns:a16="http://schemas.microsoft.com/office/drawing/2014/main" id="{FC52F833-8153-4588-81C9-E35E0574B5AC}"/>
                  </a:ext>
                </a:extLst>
              </p:cNvPr>
              <p:cNvSpPr/>
              <p:nvPr/>
            </p:nvSpPr>
            <p:spPr>
              <a:xfrm>
                <a:off x="6610350" y="2430587"/>
                <a:ext cx="55627" cy="318519"/>
              </a:xfrm>
              <a:custGeom>
                <a:avLst/>
                <a:gdLst/>
                <a:ahLst/>
                <a:cxnLst/>
                <a:rect l="l" t="t" r="r" b="b"/>
                <a:pathLst>
                  <a:path w="55627" h="318519" extrusionOk="0">
                    <a:moveTo>
                      <a:pt x="46006" y="317375"/>
                    </a:moveTo>
                    <a:lnTo>
                      <a:pt x="9525" y="296229"/>
                    </a:lnTo>
                    <a:cubicBezTo>
                      <a:pt x="3620" y="291915"/>
                      <a:pt x="86" y="285066"/>
                      <a:pt x="0" y="277751"/>
                    </a:cubicBezTo>
                    <a:lnTo>
                      <a:pt x="0" y="8479"/>
                    </a:lnTo>
                    <a:cubicBezTo>
                      <a:pt x="0" y="1335"/>
                      <a:pt x="4381" y="-1903"/>
                      <a:pt x="9525" y="1145"/>
                    </a:cubicBezTo>
                    <a:lnTo>
                      <a:pt x="46101" y="22290"/>
                    </a:lnTo>
                    <a:cubicBezTo>
                      <a:pt x="52035" y="26624"/>
                      <a:pt x="55569" y="33511"/>
                      <a:pt x="55626" y="40864"/>
                    </a:cubicBezTo>
                    <a:lnTo>
                      <a:pt x="55626" y="310041"/>
                    </a:lnTo>
                    <a:cubicBezTo>
                      <a:pt x="55721" y="317184"/>
                      <a:pt x="51435" y="320423"/>
                      <a:pt x="46006" y="3173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19" name="Google Shape;2582;p37">
                <a:extLst>
                  <a:ext uri="{FF2B5EF4-FFF2-40B4-BE49-F238E27FC236}">
                    <a16:creationId xmlns:a16="http://schemas.microsoft.com/office/drawing/2014/main" id="{9CDC20C1-84C2-48E5-B71D-E1AE00DD8EBB}"/>
                  </a:ext>
                </a:extLst>
              </p:cNvPr>
              <p:cNvSpPr/>
              <p:nvPr/>
            </p:nvSpPr>
            <p:spPr>
              <a:xfrm>
                <a:off x="6778179" y="2662902"/>
                <a:ext cx="55632" cy="183161"/>
              </a:xfrm>
              <a:custGeom>
                <a:avLst/>
                <a:gdLst/>
                <a:ahLst/>
                <a:cxnLst/>
                <a:rect l="l" t="t" r="r" b="b"/>
                <a:pathLst>
                  <a:path w="55632" h="183161" extrusionOk="0">
                    <a:moveTo>
                      <a:pt x="46102" y="182025"/>
                    </a:moveTo>
                    <a:lnTo>
                      <a:pt x="9526" y="160879"/>
                    </a:lnTo>
                    <a:cubicBezTo>
                      <a:pt x="3477" y="156421"/>
                      <a:pt x="-56" y="149335"/>
                      <a:pt x="1" y="141829"/>
                    </a:cubicBezTo>
                    <a:lnTo>
                      <a:pt x="1" y="8479"/>
                    </a:lnTo>
                    <a:cubicBezTo>
                      <a:pt x="1" y="1335"/>
                      <a:pt x="4382" y="-1903"/>
                      <a:pt x="9526" y="1145"/>
                    </a:cubicBezTo>
                    <a:lnTo>
                      <a:pt x="46102" y="22290"/>
                    </a:lnTo>
                    <a:cubicBezTo>
                      <a:pt x="52036" y="26624"/>
                      <a:pt x="55570" y="33511"/>
                      <a:pt x="55627" y="40864"/>
                    </a:cubicBezTo>
                    <a:lnTo>
                      <a:pt x="55627" y="174214"/>
                    </a:lnTo>
                    <a:cubicBezTo>
                      <a:pt x="55817" y="181834"/>
                      <a:pt x="51245" y="185073"/>
                      <a:pt x="46102" y="18202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0" name="Google Shape;2583;p37">
                <a:extLst>
                  <a:ext uri="{FF2B5EF4-FFF2-40B4-BE49-F238E27FC236}">
                    <a16:creationId xmlns:a16="http://schemas.microsoft.com/office/drawing/2014/main" id="{DAFA7730-3B84-439C-9031-51C588AFA175}"/>
                  </a:ext>
                </a:extLst>
              </p:cNvPr>
              <p:cNvSpPr/>
              <p:nvPr/>
            </p:nvSpPr>
            <p:spPr>
              <a:xfrm>
                <a:off x="6862476" y="2392923"/>
                <a:ext cx="55722" cy="501818"/>
              </a:xfrm>
              <a:custGeom>
                <a:avLst/>
                <a:gdLst/>
                <a:ahLst/>
                <a:cxnLst/>
                <a:rect l="l" t="t" r="r" b="b"/>
                <a:pathLst>
                  <a:path w="55722" h="501818" extrusionOk="0">
                    <a:moveTo>
                      <a:pt x="46196" y="500676"/>
                    </a:moveTo>
                    <a:lnTo>
                      <a:pt x="9525" y="479531"/>
                    </a:lnTo>
                    <a:cubicBezTo>
                      <a:pt x="3620" y="475178"/>
                      <a:pt x="86" y="468301"/>
                      <a:pt x="0" y="460957"/>
                    </a:cubicBezTo>
                    <a:lnTo>
                      <a:pt x="0" y="8520"/>
                    </a:lnTo>
                    <a:cubicBezTo>
                      <a:pt x="0" y="1376"/>
                      <a:pt x="4381" y="-1958"/>
                      <a:pt x="9525" y="1185"/>
                    </a:cubicBezTo>
                    <a:lnTo>
                      <a:pt x="46196" y="22331"/>
                    </a:lnTo>
                    <a:cubicBezTo>
                      <a:pt x="52130" y="26627"/>
                      <a:pt x="55664" y="33485"/>
                      <a:pt x="55721" y="40809"/>
                    </a:cubicBezTo>
                    <a:lnTo>
                      <a:pt x="55721" y="493152"/>
                    </a:lnTo>
                    <a:cubicBezTo>
                      <a:pt x="55816" y="500486"/>
                      <a:pt x="51530" y="503724"/>
                      <a:pt x="46196" y="5006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1" name="Google Shape;2584;p37">
                <a:extLst>
                  <a:ext uri="{FF2B5EF4-FFF2-40B4-BE49-F238E27FC236}">
                    <a16:creationId xmlns:a16="http://schemas.microsoft.com/office/drawing/2014/main" id="{81E45438-B3CC-4BBC-8B9B-A8AD5D148217}"/>
                  </a:ext>
                </a:extLst>
              </p:cNvPr>
              <p:cNvSpPr/>
              <p:nvPr/>
            </p:nvSpPr>
            <p:spPr>
              <a:xfrm>
                <a:off x="7068216" y="2830406"/>
                <a:ext cx="55722" cy="183106"/>
              </a:xfrm>
              <a:custGeom>
                <a:avLst/>
                <a:gdLst/>
                <a:ahLst/>
                <a:cxnLst/>
                <a:rect l="l" t="t" r="r" b="b"/>
                <a:pathLst>
                  <a:path w="55722" h="183106" extrusionOk="0">
                    <a:moveTo>
                      <a:pt x="46196" y="181970"/>
                    </a:moveTo>
                    <a:lnTo>
                      <a:pt x="9525" y="160443"/>
                    </a:lnTo>
                    <a:cubicBezTo>
                      <a:pt x="3620" y="156090"/>
                      <a:pt x="86" y="149213"/>
                      <a:pt x="0" y="141870"/>
                    </a:cubicBezTo>
                    <a:lnTo>
                      <a:pt x="0" y="8520"/>
                    </a:lnTo>
                    <a:cubicBezTo>
                      <a:pt x="0" y="1376"/>
                      <a:pt x="4381" y="-1958"/>
                      <a:pt x="9525" y="1185"/>
                    </a:cubicBezTo>
                    <a:lnTo>
                      <a:pt x="46196" y="22331"/>
                    </a:lnTo>
                    <a:cubicBezTo>
                      <a:pt x="52130" y="26627"/>
                      <a:pt x="55664" y="33485"/>
                      <a:pt x="55721" y="40809"/>
                    </a:cubicBezTo>
                    <a:lnTo>
                      <a:pt x="55721" y="174159"/>
                    </a:lnTo>
                    <a:cubicBezTo>
                      <a:pt x="55816" y="181779"/>
                      <a:pt x="51530" y="185018"/>
                      <a:pt x="46196" y="18197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2" name="Google Shape;2585;p37">
                <a:extLst>
                  <a:ext uri="{FF2B5EF4-FFF2-40B4-BE49-F238E27FC236}">
                    <a16:creationId xmlns:a16="http://schemas.microsoft.com/office/drawing/2014/main" id="{4FF66079-59DD-437E-A920-189C9F415CD6}"/>
                  </a:ext>
                </a:extLst>
              </p:cNvPr>
              <p:cNvSpPr/>
              <p:nvPr/>
            </p:nvSpPr>
            <p:spPr>
              <a:xfrm>
                <a:off x="7152513" y="2836026"/>
                <a:ext cx="55727" cy="226167"/>
              </a:xfrm>
              <a:custGeom>
                <a:avLst/>
                <a:gdLst/>
                <a:ahLst/>
                <a:cxnLst/>
                <a:rect l="l" t="t" r="r" b="b"/>
                <a:pathLst>
                  <a:path w="55727" h="226167" extrusionOk="0">
                    <a:moveTo>
                      <a:pt x="46196" y="225023"/>
                    </a:moveTo>
                    <a:lnTo>
                      <a:pt x="9525" y="203877"/>
                    </a:lnTo>
                    <a:cubicBezTo>
                      <a:pt x="3591" y="199582"/>
                      <a:pt x="57" y="192724"/>
                      <a:pt x="0" y="185399"/>
                    </a:cubicBezTo>
                    <a:lnTo>
                      <a:pt x="0" y="8520"/>
                    </a:lnTo>
                    <a:cubicBezTo>
                      <a:pt x="0" y="1376"/>
                      <a:pt x="4286" y="-1958"/>
                      <a:pt x="9525" y="1185"/>
                    </a:cubicBezTo>
                    <a:lnTo>
                      <a:pt x="46196" y="22331"/>
                    </a:lnTo>
                    <a:cubicBezTo>
                      <a:pt x="52111" y="26636"/>
                      <a:pt x="55645" y="33494"/>
                      <a:pt x="55721" y="40809"/>
                    </a:cubicBezTo>
                    <a:lnTo>
                      <a:pt x="55721" y="217689"/>
                    </a:lnTo>
                    <a:cubicBezTo>
                      <a:pt x="55912" y="224832"/>
                      <a:pt x="51530" y="228071"/>
                      <a:pt x="46196" y="22502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253" name="Google Shape;2586;p37">
              <a:extLst>
                <a:ext uri="{FF2B5EF4-FFF2-40B4-BE49-F238E27FC236}">
                  <a16:creationId xmlns:a16="http://schemas.microsoft.com/office/drawing/2014/main" id="{2CC3374F-E073-44E7-9004-12A01FEFE422}"/>
                </a:ext>
              </a:extLst>
            </p:cNvPr>
            <p:cNvSpPr/>
            <p:nvPr/>
          </p:nvSpPr>
          <p:spPr>
            <a:xfrm>
              <a:off x="4424312" y="3389781"/>
              <a:ext cx="2237898" cy="1292066"/>
            </a:xfrm>
            <a:custGeom>
              <a:avLst/>
              <a:gdLst/>
              <a:ahLst/>
              <a:cxnLst/>
              <a:rect l="l" t="t" r="r" b="b"/>
              <a:pathLst>
                <a:path w="2237898" h="1292066" extrusionOk="0">
                  <a:moveTo>
                    <a:pt x="942784" y="1292066"/>
                  </a:moveTo>
                  <a:lnTo>
                    <a:pt x="0" y="747713"/>
                  </a:lnTo>
                  <a:lnTo>
                    <a:pt x="1295114" y="0"/>
                  </a:lnTo>
                  <a:lnTo>
                    <a:pt x="2237899" y="544259"/>
                  </a:lnTo>
                  <a:lnTo>
                    <a:pt x="942784" y="1292066"/>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4" name="Google Shape;2587;p37">
              <a:extLst>
                <a:ext uri="{FF2B5EF4-FFF2-40B4-BE49-F238E27FC236}">
                  <a16:creationId xmlns:a16="http://schemas.microsoft.com/office/drawing/2014/main" id="{E23A3E58-9B83-46B3-B48A-EAF2E9CE9AA7}"/>
                </a:ext>
              </a:extLst>
            </p:cNvPr>
            <p:cNvSpPr/>
            <p:nvPr/>
          </p:nvSpPr>
          <p:spPr>
            <a:xfrm>
              <a:off x="4458697" y="3370540"/>
              <a:ext cx="2237898" cy="1292066"/>
            </a:xfrm>
            <a:custGeom>
              <a:avLst/>
              <a:gdLst/>
              <a:ahLst/>
              <a:cxnLst/>
              <a:rect l="l" t="t" r="r" b="b"/>
              <a:pathLst>
                <a:path w="2237898" h="1292066" extrusionOk="0">
                  <a:moveTo>
                    <a:pt x="2206847" y="526447"/>
                  </a:moveTo>
                  <a:lnTo>
                    <a:pt x="1295210" y="0"/>
                  </a:lnTo>
                  <a:lnTo>
                    <a:pt x="31052" y="729901"/>
                  </a:lnTo>
                  <a:lnTo>
                    <a:pt x="0" y="711994"/>
                  </a:lnTo>
                  <a:lnTo>
                    <a:pt x="0" y="747808"/>
                  </a:lnTo>
                  <a:lnTo>
                    <a:pt x="942785" y="1292066"/>
                  </a:lnTo>
                  <a:lnTo>
                    <a:pt x="2237899" y="544354"/>
                  </a:lnTo>
                  <a:lnTo>
                    <a:pt x="2237899" y="508540"/>
                  </a:lnTo>
                  <a:lnTo>
                    <a:pt x="2206847" y="52644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5" name="Google Shape;2588;p37">
              <a:extLst>
                <a:ext uri="{FF2B5EF4-FFF2-40B4-BE49-F238E27FC236}">
                  <a16:creationId xmlns:a16="http://schemas.microsoft.com/office/drawing/2014/main" id="{5EE92A25-C206-486E-B8B1-EB887D1B90AD}"/>
                </a:ext>
              </a:extLst>
            </p:cNvPr>
            <p:cNvSpPr/>
            <p:nvPr/>
          </p:nvSpPr>
          <p:spPr>
            <a:xfrm>
              <a:off x="4458697" y="3334726"/>
              <a:ext cx="2237898" cy="1292066"/>
            </a:xfrm>
            <a:custGeom>
              <a:avLst/>
              <a:gdLst/>
              <a:ahLst/>
              <a:cxnLst/>
              <a:rect l="l" t="t" r="r" b="b"/>
              <a:pathLst>
                <a:path w="2237898" h="1292066" extrusionOk="0">
                  <a:moveTo>
                    <a:pt x="942785" y="1292066"/>
                  </a:moveTo>
                  <a:lnTo>
                    <a:pt x="0" y="747808"/>
                  </a:lnTo>
                  <a:lnTo>
                    <a:pt x="1295210" y="0"/>
                  </a:lnTo>
                  <a:lnTo>
                    <a:pt x="2237899" y="544354"/>
                  </a:lnTo>
                  <a:lnTo>
                    <a:pt x="942785" y="1292066"/>
                  </a:lnTo>
                  <a:close/>
                </a:path>
              </a:pathLst>
            </a:custGeom>
            <a:solidFill>
              <a:srgbClr val="FAFB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6" name="Google Shape;2589;p37">
              <a:extLst>
                <a:ext uri="{FF2B5EF4-FFF2-40B4-BE49-F238E27FC236}">
                  <a16:creationId xmlns:a16="http://schemas.microsoft.com/office/drawing/2014/main" id="{0085BA02-7474-455F-A05D-D96C8833322B}"/>
                </a:ext>
              </a:extLst>
            </p:cNvPr>
            <p:cNvSpPr/>
            <p:nvPr/>
          </p:nvSpPr>
          <p:spPr>
            <a:xfrm>
              <a:off x="5662371" y="3457123"/>
              <a:ext cx="830865" cy="479678"/>
            </a:xfrm>
            <a:custGeom>
              <a:avLst/>
              <a:gdLst/>
              <a:ahLst/>
              <a:cxnLst/>
              <a:rect l="l" t="t" r="r" b="b"/>
              <a:pathLst>
                <a:path w="830865" h="479678" extrusionOk="0">
                  <a:moveTo>
                    <a:pt x="755904" y="479679"/>
                  </a:moveTo>
                  <a:lnTo>
                    <a:pt x="0" y="43243"/>
                  </a:lnTo>
                  <a:lnTo>
                    <a:pt x="74867" y="0"/>
                  </a:lnTo>
                  <a:lnTo>
                    <a:pt x="830866" y="436436"/>
                  </a:lnTo>
                  <a:lnTo>
                    <a:pt x="755904" y="47967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7" name="Google Shape;2590;p37">
              <a:extLst>
                <a:ext uri="{FF2B5EF4-FFF2-40B4-BE49-F238E27FC236}">
                  <a16:creationId xmlns:a16="http://schemas.microsoft.com/office/drawing/2014/main" id="{E63AA136-6EF3-47C9-8210-2BD14793D7CE}"/>
                </a:ext>
              </a:extLst>
            </p:cNvPr>
            <p:cNvSpPr/>
            <p:nvPr/>
          </p:nvSpPr>
          <p:spPr>
            <a:xfrm>
              <a:off x="5582647" y="3524845"/>
              <a:ext cx="793337" cy="458057"/>
            </a:xfrm>
            <a:custGeom>
              <a:avLst/>
              <a:gdLst/>
              <a:ahLst/>
              <a:cxnLst/>
              <a:rect l="l" t="t" r="r" b="b"/>
              <a:pathLst>
                <a:path w="793337" h="458057" extrusionOk="0">
                  <a:moveTo>
                    <a:pt x="755904" y="458057"/>
                  </a:moveTo>
                  <a:lnTo>
                    <a:pt x="0" y="21622"/>
                  </a:lnTo>
                  <a:lnTo>
                    <a:pt x="37433" y="0"/>
                  </a:lnTo>
                  <a:lnTo>
                    <a:pt x="793337" y="436436"/>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8" name="Google Shape;2591;p37">
              <a:extLst>
                <a:ext uri="{FF2B5EF4-FFF2-40B4-BE49-F238E27FC236}">
                  <a16:creationId xmlns:a16="http://schemas.microsoft.com/office/drawing/2014/main" id="{216105DE-1AB5-43C7-AF68-85A34AF56E36}"/>
                </a:ext>
              </a:extLst>
            </p:cNvPr>
            <p:cNvSpPr/>
            <p:nvPr/>
          </p:nvSpPr>
          <p:spPr>
            <a:xfrm>
              <a:off x="5520830" y="3560469"/>
              <a:ext cx="793337" cy="458057"/>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59" name="Google Shape;2592;p37">
              <a:extLst>
                <a:ext uri="{FF2B5EF4-FFF2-40B4-BE49-F238E27FC236}">
                  <a16:creationId xmlns:a16="http://schemas.microsoft.com/office/drawing/2014/main" id="{7CC1BE30-0292-4C7E-9917-02172B4D9AD2}"/>
                </a:ext>
              </a:extLst>
            </p:cNvPr>
            <p:cNvSpPr/>
            <p:nvPr/>
          </p:nvSpPr>
          <p:spPr>
            <a:xfrm>
              <a:off x="5459108" y="3596188"/>
              <a:ext cx="793337" cy="458057"/>
            </a:xfrm>
            <a:custGeom>
              <a:avLst/>
              <a:gdLst/>
              <a:ahLst/>
              <a:cxnLst/>
              <a:rect l="l" t="t" r="r" b="b"/>
              <a:pathLst>
                <a:path w="793337" h="458057" extrusionOk="0">
                  <a:moveTo>
                    <a:pt x="755904" y="458057"/>
                  </a:moveTo>
                  <a:lnTo>
                    <a:pt x="0" y="21622"/>
                  </a:lnTo>
                  <a:lnTo>
                    <a:pt x="37433" y="0"/>
                  </a:lnTo>
                  <a:lnTo>
                    <a:pt x="793337" y="436435"/>
                  </a:lnTo>
                  <a:lnTo>
                    <a:pt x="755904" y="458057"/>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0" name="Google Shape;2593;p37">
              <a:extLst>
                <a:ext uri="{FF2B5EF4-FFF2-40B4-BE49-F238E27FC236}">
                  <a16:creationId xmlns:a16="http://schemas.microsoft.com/office/drawing/2014/main" id="{08B94C38-EB19-4271-A723-6CBF6FD52960}"/>
                </a:ext>
              </a:extLst>
            </p:cNvPr>
            <p:cNvSpPr/>
            <p:nvPr/>
          </p:nvSpPr>
          <p:spPr>
            <a:xfrm>
              <a:off x="5006003" y="3836122"/>
              <a:ext cx="830770" cy="479679"/>
            </a:xfrm>
            <a:custGeom>
              <a:avLst/>
              <a:gdLst/>
              <a:ahLst/>
              <a:cxnLst/>
              <a:rect l="l" t="t" r="r" b="b"/>
              <a:pathLst>
                <a:path w="830770" h="479679" extrusionOk="0">
                  <a:moveTo>
                    <a:pt x="756000" y="479679"/>
                  </a:moveTo>
                  <a:lnTo>
                    <a:pt x="0" y="43244"/>
                  </a:lnTo>
                  <a:lnTo>
                    <a:pt x="74962" y="0"/>
                  </a:lnTo>
                  <a:lnTo>
                    <a:pt x="830771" y="436436"/>
                  </a:lnTo>
                  <a:lnTo>
                    <a:pt x="756000" y="47967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1" name="Google Shape;2594;p37">
              <a:extLst>
                <a:ext uri="{FF2B5EF4-FFF2-40B4-BE49-F238E27FC236}">
                  <a16:creationId xmlns:a16="http://schemas.microsoft.com/office/drawing/2014/main" id="{4C3C2344-8421-494F-A5F1-847D1DB770C5}"/>
                </a:ext>
              </a:extLst>
            </p:cNvPr>
            <p:cNvSpPr/>
            <p:nvPr/>
          </p:nvSpPr>
          <p:spPr>
            <a:xfrm>
              <a:off x="4926279" y="3903750"/>
              <a:ext cx="741616" cy="428244"/>
            </a:xfrm>
            <a:custGeom>
              <a:avLst/>
              <a:gdLst/>
              <a:ahLst/>
              <a:cxnLst/>
              <a:rect l="l" t="t" r="r" b="b"/>
              <a:pathLst>
                <a:path w="741616" h="428244" extrusionOk="0">
                  <a:moveTo>
                    <a:pt x="704184" y="428244"/>
                  </a:moveTo>
                  <a:lnTo>
                    <a:pt x="0" y="21622"/>
                  </a:lnTo>
                  <a:lnTo>
                    <a:pt x="37433" y="0"/>
                  </a:lnTo>
                  <a:lnTo>
                    <a:pt x="741617" y="406622"/>
                  </a:lnTo>
                  <a:lnTo>
                    <a:pt x="704184" y="42824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2" name="Google Shape;2595;p37">
              <a:extLst>
                <a:ext uri="{FF2B5EF4-FFF2-40B4-BE49-F238E27FC236}">
                  <a16:creationId xmlns:a16="http://schemas.microsoft.com/office/drawing/2014/main" id="{3DE97B1A-8192-4212-8E55-BDB5FE7FC0FA}"/>
                </a:ext>
              </a:extLst>
            </p:cNvPr>
            <p:cNvSpPr/>
            <p:nvPr/>
          </p:nvSpPr>
          <p:spPr>
            <a:xfrm>
              <a:off x="4864462" y="3939468"/>
              <a:ext cx="727614" cy="420052"/>
            </a:xfrm>
            <a:custGeom>
              <a:avLst/>
              <a:gdLst/>
              <a:ahLst/>
              <a:cxnLst/>
              <a:rect l="l" t="t" r="r" b="b"/>
              <a:pathLst>
                <a:path w="727614" h="420052" extrusionOk="0">
                  <a:moveTo>
                    <a:pt x="690181" y="420053"/>
                  </a:moveTo>
                  <a:lnTo>
                    <a:pt x="0" y="21622"/>
                  </a:lnTo>
                  <a:lnTo>
                    <a:pt x="37433" y="0"/>
                  </a:lnTo>
                  <a:lnTo>
                    <a:pt x="727615" y="398431"/>
                  </a:lnTo>
                  <a:lnTo>
                    <a:pt x="690181" y="42005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3" name="Google Shape;2596;p37">
              <a:extLst>
                <a:ext uri="{FF2B5EF4-FFF2-40B4-BE49-F238E27FC236}">
                  <a16:creationId xmlns:a16="http://schemas.microsoft.com/office/drawing/2014/main" id="{E1567159-ADE7-4640-97FD-81AD971BBA0B}"/>
                </a:ext>
              </a:extLst>
            </p:cNvPr>
            <p:cNvSpPr/>
            <p:nvPr/>
          </p:nvSpPr>
          <p:spPr>
            <a:xfrm>
              <a:off x="4802740" y="3975092"/>
              <a:ext cx="620839" cy="358520"/>
            </a:xfrm>
            <a:custGeom>
              <a:avLst/>
              <a:gdLst/>
              <a:ahLst/>
              <a:cxnLst/>
              <a:rect l="l" t="t" r="r" b="b"/>
              <a:pathLst>
                <a:path w="620839" h="358520" extrusionOk="0">
                  <a:moveTo>
                    <a:pt x="583406" y="358521"/>
                  </a:moveTo>
                  <a:lnTo>
                    <a:pt x="0" y="21622"/>
                  </a:lnTo>
                  <a:lnTo>
                    <a:pt x="37433" y="0"/>
                  </a:lnTo>
                  <a:lnTo>
                    <a:pt x="620840" y="336899"/>
                  </a:lnTo>
                  <a:lnTo>
                    <a:pt x="583406" y="35852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4" name="Google Shape;2597;p37">
              <a:extLst>
                <a:ext uri="{FF2B5EF4-FFF2-40B4-BE49-F238E27FC236}">
                  <a16:creationId xmlns:a16="http://schemas.microsoft.com/office/drawing/2014/main" id="{0661B4E6-D4DF-46DF-AAD4-421F8631E2A7}"/>
                </a:ext>
              </a:extLst>
            </p:cNvPr>
            <p:cNvSpPr/>
            <p:nvPr/>
          </p:nvSpPr>
          <p:spPr>
            <a:xfrm>
              <a:off x="5169357" y="3663339"/>
              <a:ext cx="421766" cy="243458"/>
            </a:xfrm>
            <a:custGeom>
              <a:avLst/>
              <a:gdLst/>
              <a:ahLst/>
              <a:cxnLst/>
              <a:rect l="l" t="t" r="r" b="b"/>
              <a:pathLst>
                <a:path w="421766" h="243458" extrusionOk="0">
                  <a:moveTo>
                    <a:pt x="210883" y="243459"/>
                  </a:moveTo>
                  <a:lnTo>
                    <a:pt x="0" y="121729"/>
                  </a:lnTo>
                  <a:lnTo>
                    <a:pt x="210883" y="0"/>
                  </a:lnTo>
                  <a:lnTo>
                    <a:pt x="421767" y="121729"/>
                  </a:lnTo>
                  <a:lnTo>
                    <a:pt x="210883" y="24345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5" name="Google Shape;2598;p37">
              <a:extLst>
                <a:ext uri="{FF2B5EF4-FFF2-40B4-BE49-F238E27FC236}">
                  <a16:creationId xmlns:a16="http://schemas.microsoft.com/office/drawing/2014/main" id="{0F756127-1FE4-4892-91BC-4717D3E9831A}"/>
                </a:ext>
              </a:extLst>
            </p:cNvPr>
            <p:cNvSpPr/>
            <p:nvPr/>
          </p:nvSpPr>
          <p:spPr>
            <a:xfrm>
              <a:off x="5441867" y="3820597"/>
              <a:ext cx="421766" cy="243554"/>
            </a:xfrm>
            <a:custGeom>
              <a:avLst/>
              <a:gdLst/>
              <a:ahLst/>
              <a:cxnLst/>
              <a:rect l="l" t="t" r="r" b="b"/>
              <a:pathLst>
                <a:path w="421766" h="243554" extrusionOk="0">
                  <a:moveTo>
                    <a:pt x="210884" y="243554"/>
                  </a:moveTo>
                  <a:lnTo>
                    <a:pt x="0" y="121825"/>
                  </a:lnTo>
                  <a:lnTo>
                    <a:pt x="210884" y="0"/>
                  </a:lnTo>
                  <a:lnTo>
                    <a:pt x="421767" y="121825"/>
                  </a:lnTo>
                  <a:lnTo>
                    <a:pt x="210884" y="24355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6" name="Google Shape;2599;p37">
              <a:extLst>
                <a:ext uri="{FF2B5EF4-FFF2-40B4-BE49-F238E27FC236}">
                  <a16:creationId xmlns:a16="http://schemas.microsoft.com/office/drawing/2014/main" id="{564BF138-955B-4746-9C50-E5E1A5A04722}"/>
                </a:ext>
              </a:extLst>
            </p:cNvPr>
            <p:cNvSpPr/>
            <p:nvPr/>
          </p:nvSpPr>
          <p:spPr>
            <a:xfrm>
              <a:off x="5714378" y="3977950"/>
              <a:ext cx="421766" cy="243554"/>
            </a:xfrm>
            <a:custGeom>
              <a:avLst/>
              <a:gdLst/>
              <a:ahLst/>
              <a:cxnLst/>
              <a:rect l="l" t="t" r="r" b="b"/>
              <a:pathLst>
                <a:path w="421766" h="243554" extrusionOk="0">
                  <a:moveTo>
                    <a:pt x="210883" y="243554"/>
                  </a:moveTo>
                  <a:lnTo>
                    <a:pt x="0" y="121729"/>
                  </a:lnTo>
                  <a:lnTo>
                    <a:pt x="210883" y="0"/>
                  </a:lnTo>
                  <a:lnTo>
                    <a:pt x="421767" y="121825"/>
                  </a:lnTo>
                  <a:lnTo>
                    <a:pt x="210883" y="243554"/>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7" name="Google Shape;2600;p37">
              <a:extLst>
                <a:ext uri="{FF2B5EF4-FFF2-40B4-BE49-F238E27FC236}">
                  <a16:creationId xmlns:a16="http://schemas.microsoft.com/office/drawing/2014/main" id="{CB08589C-712E-4ED0-A335-6C1C14F2593A}"/>
                </a:ext>
              </a:extLst>
            </p:cNvPr>
            <p:cNvSpPr/>
            <p:nvPr/>
          </p:nvSpPr>
          <p:spPr>
            <a:xfrm>
              <a:off x="2242896" y="2171438"/>
              <a:ext cx="357473" cy="206406"/>
            </a:xfrm>
            <a:custGeom>
              <a:avLst/>
              <a:gdLst/>
              <a:ahLst/>
              <a:cxnLst/>
              <a:rect l="l" t="t" r="r" b="b"/>
              <a:pathLst>
                <a:path w="357473" h="206406" extrusionOk="0">
                  <a:moveTo>
                    <a:pt x="178689" y="206407"/>
                  </a:moveTo>
                  <a:lnTo>
                    <a:pt x="0" y="103251"/>
                  </a:lnTo>
                  <a:lnTo>
                    <a:pt x="178689" y="0"/>
                  </a:lnTo>
                  <a:lnTo>
                    <a:pt x="357473" y="103251"/>
                  </a:lnTo>
                  <a:lnTo>
                    <a:pt x="178689"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8" name="Google Shape;2601;p37">
              <a:extLst>
                <a:ext uri="{FF2B5EF4-FFF2-40B4-BE49-F238E27FC236}">
                  <a16:creationId xmlns:a16="http://schemas.microsoft.com/office/drawing/2014/main" id="{DAC624D0-4D50-4C11-8D3F-F694251C66F1}"/>
                </a:ext>
              </a:extLst>
            </p:cNvPr>
            <p:cNvSpPr/>
            <p:nvPr/>
          </p:nvSpPr>
          <p:spPr>
            <a:xfrm>
              <a:off x="2526170" y="2006084"/>
              <a:ext cx="357473" cy="206406"/>
            </a:xfrm>
            <a:custGeom>
              <a:avLst/>
              <a:gdLst/>
              <a:ahLst/>
              <a:cxnLst/>
              <a:rect l="l" t="t" r="r" b="b"/>
              <a:pathLst>
                <a:path w="357473" h="206406" extrusionOk="0">
                  <a:moveTo>
                    <a:pt x="178784" y="206407"/>
                  </a:moveTo>
                  <a:lnTo>
                    <a:pt x="0" y="103251"/>
                  </a:lnTo>
                  <a:lnTo>
                    <a:pt x="178784" y="0"/>
                  </a:lnTo>
                  <a:lnTo>
                    <a:pt x="357473" y="103251"/>
                  </a:lnTo>
                  <a:lnTo>
                    <a:pt x="178784"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69" name="Google Shape;2602;p37">
              <a:extLst>
                <a:ext uri="{FF2B5EF4-FFF2-40B4-BE49-F238E27FC236}">
                  <a16:creationId xmlns:a16="http://schemas.microsoft.com/office/drawing/2014/main" id="{A49D6F43-CCAC-4FF4-8662-F17E9F5489C4}"/>
                </a:ext>
              </a:extLst>
            </p:cNvPr>
            <p:cNvSpPr/>
            <p:nvPr/>
          </p:nvSpPr>
          <p:spPr>
            <a:xfrm>
              <a:off x="2632278" y="1017294"/>
              <a:ext cx="357473" cy="206311"/>
            </a:xfrm>
            <a:custGeom>
              <a:avLst/>
              <a:gdLst/>
              <a:ahLst/>
              <a:cxnLst/>
              <a:rect l="l" t="t" r="r" b="b"/>
              <a:pathLst>
                <a:path w="357473" h="206311" extrusionOk="0">
                  <a:moveTo>
                    <a:pt x="178784" y="206312"/>
                  </a:moveTo>
                  <a:lnTo>
                    <a:pt x="0" y="103156"/>
                  </a:lnTo>
                  <a:lnTo>
                    <a:pt x="178784" y="0"/>
                  </a:lnTo>
                  <a:lnTo>
                    <a:pt x="357473" y="103156"/>
                  </a:lnTo>
                  <a:lnTo>
                    <a:pt x="178784" y="206312"/>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0" name="Google Shape;2603;p37">
              <a:extLst>
                <a:ext uri="{FF2B5EF4-FFF2-40B4-BE49-F238E27FC236}">
                  <a16:creationId xmlns:a16="http://schemas.microsoft.com/office/drawing/2014/main" id="{31C63546-FC8D-4016-983B-882250D100AB}"/>
                </a:ext>
              </a:extLst>
            </p:cNvPr>
            <p:cNvSpPr/>
            <p:nvPr/>
          </p:nvSpPr>
          <p:spPr>
            <a:xfrm>
              <a:off x="2632278" y="1120450"/>
              <a:ext cx="178784" cy="1032319"/>
            </a:xfrm>
            <a:custGeom>
              <a:avLst/>
              <a:gdLst/>
              <a:ahLst/>
              <a:cxnLst/>
              <a:rect l="l" t="t" r="r" b="b"/>
              <a:pathLst>
                <a:path w="178784" h="1032319" extrusionOk="0">
                  <a:moveTo>
                    <a:pt x="178784" y="1032320"/>
                  </a:moveTo>
                  <a:lnTo>
                    <a:pt x="0" y="929068"/>
                  </a:lnTo>
                  <a:lnTo>
                    <a:pt x="0" y="0"/>
                  </a:lnTo>
                  <a:lnTo>
                    <a:pt x="178784" y="103251"/>
                  </a:lnTo>
                  <a:lnTo>
                    <a:pt x="178784" y="103232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1" name="Google Shape;2604;p37">
              <a:extLst>
                <a:ext uri="{FF2B5EF4-FFF2-40B4-BE49-F238E27FC236}">
                  <a16:creationId xmlns:a16="http://schemas.microsoft.com/office/drawing/2014/main" id="{D9CCED7B-177F-46B7-AC71-C14B33994A54}"/>
                </a:ext>
              </a:extLst>
            </p:cNvPr>
            <p:cNvSpPr/>
            <p:nvPr/>
          </p:nvSpPr>
          <p:spPr>
            <a:xfrm>
              <a:off x="2632278" y="1120450"/>
              <a:ext cx="178784" cy="1032319"/>
            </a:xfrm>
            <a:custGeom>
              <a:avLst/>
              <a:gdLst/>
              <a:ahLst/>
              <a:cxnLst/>
              <a:rect l="l" t="t" r="r" b="b"/>
              <a:pathLst>
                <a:path w="178784" h="1032319" extrusionOk="0">
                  <a:moveTo>
                    <a:pt x="178784" y="1032320"/>
                  </a:moveTo>
                  <a:lnTo>
                    <a:pt x="0" y="929068"/>
                  </a:lnTo>
                  <a:lnTo>
                    <a:pt x="0" y="0"/>
                  </a:lnTo>
                  <a:lnTo>
                    <a:pt x="178784" y="103251"/>
                  </a:lnTo>
                  <a:lnTo>
                    <a:pt x="178784" y="103232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2" name="Google Shape;2605;p37">
              <a:extLst>
                <a:ext uri="{FF2B5EF4-FFF2-40B4-BE49-F238E27FC236}">
                  <a16:creationId xmlns:a16="http://schemas.microsoft.com/office/drawing/2014/main" id="{3BD1AEF0-082F-4883-A84A-52F4B1654D83}"/>
                </a:ext>
              </a:extLst>
            </p:cNvPr>
            <p:cNvSpPr/>
            <p:nvPr/>
          </p:nvSpPr>
          <p:spPr>
            <a:xfrm>
              <a:off x="2811062" y="1120450"/>
              <a:ext cx="178689" cy="1032319"/>
            </a:xfrm>
            <a:custGeom>
              <a:avLst/>
              <a:gdLst/>
              <a:ahLst/>
              <a:cxnLst/>
              <a:rect l="l" t="t" r="r" b="b"/>
              <a:pathLst>
                <a:path w="178689" h="1032319" extrusionOk="0">
                  <a:moveTo>
                    <a:pt x="178689" y="929068"/>
                  </a:moveTo>
                  <a:lnTo>
                    <a:pt x="0" y="1032320"/>
                  </a:lnTo>
                  <a:lnTo>
                    <a:pt x="0" y="103251"/>
                  </a:lnTo>
                  <a:lnTo>
                    <a:pt x="178689" y="0"/>
                  </a:lnTo>
                  <a:lnTo>
                    <a:pt x="178689" y="929068"/>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3" name="Google Shape;2606;p37">
              <a:extLst>
                <a:ext uri="{FF2B5EF4-FFF2-40B4-BE49-F238E27FC236}">
                  <a16:creationId xmlns:a16="http://schemas.microsoft.com/office/drawing/2014/main" id="{72CF9BAF-AA14-4354-BA92-4B1AF6AA7DE8}"/>
                </a:ext>
              </a:extLst>
            </p:cNvPr>
            <p:cNvSpPr/>
            <p:nvPr/>
          </p:nvSpPr>
          <p:spPr>
            <a:xfrm>
              <a:off x="2364150" y="1481542"/>
              <a:ext cx="357473" cy="206501"/>
            </a:xfrm>
            <a:custGeom>
              <a:avLst/>
              <a:gdLst/>
              <a:ahLst/>
              <a:cxnLst/>
              <a:rect l="l" t="t" r="r" b="b"/>
              <a:pathLst>
                <a:path w="357473" h="206501" extrusionOk="0">
                  <a:moveTo>
                    <a:pt x="178784" y="206502"/>
                  </a:moveTo>
                  <a:lnTo>
                    <a:pt x="0" y="103251"/>
                  </a:lnTo>
                  <a:lnTo>
                    <a:pt x="178784" y="0"/>
                  </a:lnTo>
                  <a:lnTo>
                    <a:pt x="357473" y="103251"/>
                  </a:lnTo>
                  <a:lnTo>
                    <a:pt x="178784" y="206502"/>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4" name="Google Shape;2607;p37">
              <a:extLst>
                <a:ext uri="{FF2B5EF4-FFF2-40B4-BE49-F238E27FC236}">
                  <a16:creationId xmlns:a16="http://schemas.microsoft.com/office/drawing/2014/main" id="{1DE98849-58EC-497E-8978-384ACD69309B}"/>
                </a:ext>
              </a:extLst>
            </p:cNvPr>
            <p:cNvSpPr/>
            <p:nvPr/>
          </p:nvSpPr>
          <p:spPr>
            <a:xfrm>
              <a:off x="2364150" y="1584793"/>
              <a:ext cx="178784" cy="721899"/>
            </a:xfrm>
            <a:custGeom>
              <a:avLst/>
              <a:gdLst/>
              <a:ahLst/>
              <a:cxnLst/>
              <a:rect l="l" t="t" r="r" b="b"/>
              <a:pathLst>
                <a:path w="178784" h="721899" extrusionOk="0">
                  <a:moveTo>
                    <a:pt x="178784" y="721900"/>
                  </a:moveTo>
                  <a:lnTo>
                    <a:pt x="0" y="618744"/>
                  </a:lnTo>
                  <a:lnTo>
                    <a:pt x="0" y="0"/>
                  </a:lnTo>
                  <a:lnTo>
                    <a:pt x="178784" y="103251"/>
                  </a:lnTo>
                  <a:lnTo>
                    <a:pt x="178784" y="72190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5" name="Google Shape;2608;p37">
              <a:extLst>
                <a:ext uri="{FF2B5EF4-FFF2-40B4-BE49-F238E27FC236}">
                  <a16:creationId xmlns:a16="http://schemas.microsoft.com/office/drawing/2014/main" id="{19F2D11E-A665-49A5-8D3F-801784BD2496}"/>
                </a:ext>
              </a:extLst>
            </p:cNvPr>
            <p:cNvSpPr/>
            <p:nvPr/>
          </p:nvSpPr>
          <p:spPr>
            <a:xfrm>
              <a:off x="2364150" y="1584793"/>
              <a:ext cx="178784" cy="721899"/>
            </a:xfrm>
            <a:custGeom>
              <a:avLst/>
              <a:gdLst/>
              <a:ahLst/>
              <a:cxnLst/>
              <a:rect l="l" t="t" r="r" b="b"/>
              <a:pathLst>
                <a:path w="178784" h="721899" extrusionOk="0">
                  <a:moveTo>
                    <a:pt x="178784" y="721900"/>
                  </a:moveTo>
                  <a:lnTo>
                    <a:pt x="0" y="618744"/>
                  </a:lnTo>
                  <a:lnTo>
                    <a:pt x="0" y="0"/>
                  </a:lnTo>
                  <a:lnTo>
                    <a:pt x="178784" y="103251"/>
                  </a:lnTo>
                  <a:lnTo>
                    <a:pt x="178784" y="72190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6" name="Google Shape;2609;p37">
              <a:extLst>
                <a:ext uri="{FF2B5EF4-FFF2-40B4-BE49-F238E27FC236}">
                  <a16:creationId xmlns:a16="http://schemas.microsoft.com/office/drawing/2014/main" id="{8E04A72B-4C02-437A-8A80-D440AE84B5C5}"/>
                </a:ext>
              </a:extLst>
            </p:cNvPr>
            <p:cNvSpPr/>
            <p:nvPr/>
          </p:nvSpPr>
          <p:spPr>
            <a:xfrm>
              <a:off x="2542934" y="1584793"/>
              <a:ext cx="178688" cy="721899"/>
            </a:xfrm>
            <a:custGeom>
              <a:avLst/>
              <a:gdLst/>
              <a:ahLst/>
              <a:cxnLst/>
              <a:rect l="l" t="t" r="r" b="b"/>
              <a:pathLst>
                <a:path w="178688" h="721899" extrusionOk="0">
                  <a:moveTo>
                    <a:pt x="178689" y="618744"/>
                  </a:moveTo>
                  <a:lnTo>
                    <a:pt x="0" y="721900"/>
                  </a:lnTo>
                  <a:lnTo>
                    <a:pt x="0" y="103251"/>
                  </a:lnTo>
                  <a:lnTo>
                    <a:pt x="178689" y="0"/>
                  </a:lnTo>
                  <a:lnTo>
                    <a:pt x="178689" y="6187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7" name="Google Shape;2610;p37">
              <a:extLst>
                <a:ext uri="{FF2B5EF4-FFF2-40B4-BE49-F238E27FC236}">
                  <a16:creationId xmlns:a16="http://schemas.microsoft.com/office/drawing/2014/main" id="{4179B7B5-3A16-4746-829B-E74A540EB232}"/>
                </a:ext>
              </a:extLst>
            </p:cNvPr>
            <p:cNvSpPr/>
            <p:nvPr/>
          </p:nvSpPr>
          <p:spPr>
            <a:xfrm>
              <a:off x="2013915" y="2306693"/>
              <a:ext cx="357473" cy="206406"/>
            </a:xfrm>
            <a:custGeom>
              <a:avLst/>
              <a:gdLst/>
              <a:ahLst/>
              <a:cxnLst/>
              <a:rect l="l" t="t" r="r" b="b"/>
              <a:pathLst>
                <a:path w="357473" h="206406" extrusionOk="0">
                  <a:moveTo>
                    <a:pt x="178784" y="206407"/>
                  </a:moveTo>
                  <a:lnTo>
                    <a:pt x="0" y="103251"/>
                  </a:lnTo>
                  <a:lnTo>
                    <a:pt x="178784" y="0"/>
                  </a:lnTo>
                  <a:lnTo>
                    <a:pt x="357473" y="103251"/>
                  </a:lnTo>
                  <a:lnTo>
                    <a:pt x="178784" y="206407"/>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8" name="Google Shape;2611;p37">
              <a:extLst>
                <a:ext uri="{FF2B5EF4-FFF2-40B4-BE49-F238E27FC236}">
                  <a16:creationId xmlns:a16="http://schemas.microsoft.com/office/drawing/2014/main" id="{160B00EE-2452-4ABD-B309-09125C3244D5}"/>
                </a:ext>
              </a:extLst>
            </p:cNvPr>
            <p:cNvSpPr/>
            <p:nvPr/>
          </p:nvSpPr>
          <p:spPr>
            <a:xfrm>
              <a:off x="2078685" y="1971984"/>
              <a:ext cx="357473" cy="206406"/>
            </a:xfrm>
            <a:custGeom>
              <a:avLst/>
              <a:gdLst/>
              <a:ahLst/>
              <a:cxnLst/>
              <a:rect l="l" t="t" r="r" b="b"/>
              <a:pathLst>
                <a:path w="357473" h="206406" extrusionOk="0">
                  <a:moveTo>
                    <a:pt x="178784" y="206407"/>
                  </a:moveTo>
                  <a:lnTo>
                    <a:pt x="0" y="103156"/>
                  </a:lnTo>
                  <a:lnTo>
                    <a:pt x="178689" y="0"/>
                  </a:lnTo>
                  <a:lnTo>
                    <a:pt x="357473" y="103156"/>
                  </a:lnTo>
                  <a:lnTo>
                    <a:pt x="178784" y="206407"/>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79" name="Google Shape;2612;p37">
              <a:extLst>
                <a:ext uri="{FF2B5EF4-FFF2-40B4-BE49-F238E27FC236}">
                  <a16:creationId xmlns:a16="http://schemas.microsoft.com/office/drawing/2014/main" id="{BC2673B2-4C1B-4BAA-9DFD-38439DDF4200}"/>
                </a:ext>
              </a:extLst>
            </p:cNvPr>
            <p:cNvSpPr/>
            <p:nvPr/>
          </p:nvSpPr>
          <p:spPr>
            <a:xfrm>
              <a:off x="2078685" y="2075140"/>
              <a:ext cx="178784" cy="399097"/>
            </a:xfrm>
            <a:custGeom>
              <a:avLst/>
              <a:gdLst/>
              <a:ahLst/>
              <a:cxnLst/>
              <a:rect l="l" t="t" r="r" b="b"/>
              <a:pathLst>
                <a:path w="178784" h="399097" extrusionOk="0">
                  <a:moveTo>
                    <a:pt x="178784" y="399098"/>
                  </a:moveTo>
                  <a:lnTo>
                    <a:pt x="0" y="295846"/>
                  </a:lnTo>
                  <a:lnTo>
                    <a:pt x="0" y="0"/>
                  </a:lnTo>
                  <a:lnTo>
                    <a:pt x="178784" y="103251"/>
                  </a:lnTo>
                  <a:lnTo>
                    <a:pt x="178784" y="39909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0" name="Google Shape;2613;p37">
              <a:extLst>
                <a:ext uri="{FF2B5EF4-FFF2-40B4-BE49-F238E27FC236}">
                  <a16:creationId xmlns:a16="http://schemas.microsoft.com/office/drawing/2014/main" id="{E7A1EF61-63A9-4A37-9A2A-F5E36823D993}"/>
                </a:ext>
              </a:extLst>
            </p:cNvPr>
            <p:cNvSpPr/>
            <p:nvPr/>
          </p:nvSpPr>
          <p:spPr>
            <a:xfrm>
              <a:off x="2078685" y="2075140"/>
              <a:ext cx="178784" cy="399097"/>
            </a:xfrm>
            <a:custGeom>
              <a:avLst/>
              <a:gdLst/>
              <a:ahLst/>
              <a:cxnLst/>
              <a:rect l="l" t="t" r="r" b="b"/>
              <a:pathLst>
                <a:path w="178784" h="399097" extrusionOk="0">
                  <a:moveTo>
                    <a:pt x="178784" y="399098"/>
                  </a:moveTo>
                  <a:lnTo>
                    <a:pt x="0" y="295846"/>
                  </a:lnTo>
                  <a:lnTo>
                    <a:pt x="0" y="0"/>
                  </a:lnTo>
                  <a:lnTo>
                    <a:pt x="178784" y="103251"/>
                  </a:lnTo>
                  <a:lnTo>
                    <a:pt x="178784" y="399098"/>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1" name="Google Shape;2614;p37">
              <a:extLst>
                <a:ext uri="{FF2B5EF4-FFF2-40B4-BE49-F238E27FC236}">
                  <a16:creationId xmlns:a16="http://schemas.microsoft.com/office/drawing/2014/main" id="{6E2FFBB1-D328-4405-BC95-A409F4221FCE}"/>
                </a:ext>
              </a:extLst>
            </p:cNvPr>
            <p:cNvSpPr/>
            <p:nvPr/>
          </p:nvSpPr>
          <p:spPr>
            <a:xfrm>
              <a:off x="2257469" y="2075140"/>
              <a:ext cx="178689" cy="399097"/>
            </a:xfrm>
            <a:custGeom>
              <a:avLst/>
              <a:gdLst/>
              <a:ahLst/>
              <a:cxnLst/>
              <a:rect l="l" t="t" r="r" b="b"/>
              <a:pathLst>
                <a:path w="178689" h="399097" extrusionOk="0">
                  <a:moveTo>
                    <a:pt x="178689" y="295846"/>
                  </a:moveTo>
                  <a:lnTo>
                    <a:pt x="0" y="399098"/>
                  </a:lnTo>
                  <a:lnTo>
                    <a:pt x="0" y="103251"/>
                  </a:lnTo>
                  <a:lnTo>
                    <a:pt x="178689" y="0"/>
                  </a:lnTo>
                  <a:lnTo>
                    <a:pt x="178689" y="29584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2" name="Google Shape;2615;p37">
              <a:extLst>
                <a:ext uri="{FF2B5EF4-FFF2-40B4-BE49-F238E27FC236}">
                  <a16:creationId xmlns:a16="http://schemas.microsoft.com/office/drawing/2014/main" id="{10137F4A-BDEB-4D5B-840E-117CAECCA5E7}"/>
                </a:ext>
              </a:extLst>
            </p:cNvPr>
            <p:cNvSpPr/>
            <p:nvPr/>
          </p:nvSpPr>
          <p:spPr>
            <a:xfrm>
              <a:off x="4050634" y="46890"/>
              <a:ext cx="205002" cy="299719"/>
            </a:xfrm>
            <a:custGeom>
              <a:avLst/>
              <a:gdLst/>
              <a:ahLst/>
              <a:cxnLst/>
              <a:rect l="l" t="t" r="r" b="b"/>
              <a:pathLst>
                <a:path w="205002" h="299719" extrusionOk="0">
                  <a:moveTo>
                    <a:pt x="72307" y="9903"/>
                  </a:moveTo>
                  <a:cubicBezTo>
                    <a:pt x="80498" y="-3146"/>
                    <a:pt x="142792" y="-11814"/>
                    <a:pt x="163271" y="41050"/>
                  </a:cubicBezTo>
                  <a:cubicBezTo>
                    <a:pt x="171081" y="61052"/>
                    <a:pt x="169843" y="112201"/>
                    <a:pt x="176320" y="144396"/>
                  </a:cubicBezTo>
                  <a:cubicBezTo>
                    <a:pt x="182797" y="176590"/>
                    <a:pt x="198227" y="194783"/>
                    <a:pt x="203657" y="220596"/>
                  </a:cubicBezTo>
                  <a:cubicBezTo>
                    <a:pt x="209086" y="246409"/>
                    <a:pt x="200228" y="290414"/>
                    <a:pt x="136982" y="298129"/>
                  </a:cubicBezTo>
                  <a:cubicBezTo>
                    <a:pt x="73736" y="305845"/>
                    <a:pt x="26111" y="284032"/>
                    <a:pt x="11252" y="263935"/>
                  </a:cubicBezTo>
                  <a:cubicBezTo>
                    <a:pt x="-3607" y="243837"/>
                    <a:pt x="-3893" y="201260"/>
                    <a:pt x="11252" y="178210"/>
                  </a:cubicBezTo>
                  <a:cubicBezTo>
                    <a:pt x="26396" y="155159"/>
                    <a:pt x="38398" y="136776"/>
                    <a:pt x="38017" y="10696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3" name="Google Shape;2616;p37">
              <a:extLst>
                <a:ext uri="{FF2B5EF4-FFF2-40B4-BE49-F238E27FC236}">
                  <a16:creationId xmlns:a16="http://schemas.microsoft.com/office/drawing/2014/main" id="{27F216B8-E0BF-497B-B550-BF62BAF78966}"/>
                </a:ext>
              </a:extLst>
            </p:cNvPr>
            <p:cNvSpPr/>
            <p:nvPr/>
          </p:nvSpPr>
          <p:spPr>
            <a:xfrm>
              <a:off x="4066180" y="44285"/>
              <a:ext cx="98194" cy="121006"/>
            </a:xfrm>
            <a:custGeom>
              <a:avLst/>
              <a:gdLst/>
              <a:ahLst/>
              <a:cxnLst/>
              <a:rect l="l" t="t" r="r" b="b"/>
              <a:pathLst>
                <a:path w="98194" h="121006" extrusionOk="0">
                  <a:moveTo>
                    <a:pt x="98195" y="3459"/>
                  </a:moveTo>
                  <a:cubicBezTo>
                    <a:pt x="98195" y="3459"/>
                    <a:pt x="50570" y="-9685"/>
                    <a:pt x="22471" y="15270"/>
                  </a:cubicBezTo>
                  <a:cubicBezTo>
                    <a:pt x="3316" y="32880"/>
                    <a:pt x="-4399" y="59709"/>
                    <a:pt x="2468" y="84803"/>
                  </a:cubicBezTo>
                  <a:cubicBezTo>
                    <a:pt x="6278" y="99662"/>
                    <a:pt x="13803" y="119855"/>
                    <a:pt x="25614" y="120998"/>
                  </a:cubicBezTo>
                  <a:cubicBezTo>
                    <a:pt x="37425" y="122141"/>
                    <a:pt x="98195" y="3459"/>
                    <a:pt x="98195" y="3459"/>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4" name="Google Shape;2617;p37">
              <a:extLst>
                <a:ext uri="{FF2B5EF4-FFF2-40B4-BE49-F238E27FC236}">
                  <a16:creationId xmlns:a16="http://schemas.microsoft.com/office/drawing/2014/main" id="{EF7386AD-3156-4226-A39B-90F00E616590}"/>
                </a:ext>
              </a:extLst>
            </p:cNvPr>
            <p:cNvSpPr/>
            <p:nvPr/>
          </p:nvSpPr>
          <p:spPr>
            <a:xfrm>
              <a:off x="4085379" y="175665"/>
              <a:ext cx="121123" cy="135560"/>
            </a:xfrm>
            <a:custGeom>
              <a:avLst/>
              <a:gdLst/>
              <a:ahLst/>
              <a:cxnLst/>
              <a:rect l="l" t="t" r="r" b="b"/>
              <a:pathLst>
                <a:path w="121123" h="135560" extrusionOk="0">
                  <a:moveTo>
                    <a:pt x="96617" y="0"/>
                  </a:moveTo>
                  <a:cubicBezTo>
                    <a:pt x="96617" y="0"/>
                    <a:pt x="93569" y="52387"/>
                    <a:pt x="94522" y="56197"/>
                  </a:cubicBezTo>
                  <a:cubicBezTo>
                    <a:pt x="95474" y="60008"/>
                    <a:pt x="115000" y="63722"/>
                    <a:pt x="120525" y="68294"/>
                  </a:cubicBezTo>
                  <a:cubicBezTo>
                    <a:pt x="126049" y="72866"/>
                    <a:pt x="91950" y="125921"/>
                    <a:pt x="74805" y="133826"/>
                  </a:cubicBezTo>
                  <a:cubicBezTo>
                    <a:pt x="57660" y="141732"/>
                    <a:pt x="4129" y="121539"/>
                    <a:pt x="414" y="94964"/>
                  </a:cubicBezTo>
                  <a:cubicBezTo>
                    <a:pt x="-3015" y="70580"/>
                    <a:pt x="15750" y="51530"/>
                    <a:pt x="22989" y="44863"/>
                  </a:cubicBezTo>
                  <a:cubicBezTo>
                    <a:pt x="27875" y="44509"/>
                    <a:pt x="32771" y="44509"/>
                    <a:pt x="37657" y="44863"/>
                  </a:cubicBezTo>
                  <a:lnTo>
                    <a:pt x="39276" y="19526"/>
                  </a:lnTo>
                  <a:cubicBezTo>
                    <a:pt x="62613" y="11335"/>
                    <a:pt x="96617" y="0"/>
                    <a:pt x="96617"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5" name="Google Shape;2618;p37">
              <a:extLst>
                <a:ext uri="{FF2B5EF4-FFF2-40B4-BE49-F238E27FC236}">
                  <a16:creationId xmlns:a16="http://schemas.microsoft.com/office/drawing/2014/main" id="{B6EF7A0D-8321-4FBC-97E6-E3D17B2C819F}"/>
                </a:ext>
              </a:extLst>
            </p:cNvPr>
            <p:cNvSpPr/>
            <p:nvPr/>
          </p:nvSpPr>
          <p:spPr>
            <a:xfrm>
              <a:off x="3878508" y="229758"/>
              <a:ext cx="228579" cy="325392"/>
            </a:xfrm>
            <a:custGeom>
              <a:avLst/>
              <a:gdLst/>
              <a:ahLst/>
              <a:cxnLst/>
              <a:rect l="l" t="t" r="r" b="b"/>
              <a:pathLst>
                <a:path w="228579" h="325392" extrusionOk="0">
                  <a:moveTo>
                    <a:pt x="149659" y="225085"/>
                  </a:moveTo>
                  <a:cubicBezTo>
                    <a:pt x="134829" y="245426"/>
                    <a:pt x="117303" y="263658"/>
                    <a:pt x="97557" y="279282"/>
                  </a:cubicBezTo>
                  <a:cubicBezTo>
                    <a:pt x="91252" y="285914"/>
                    <a:pt x="85308" y="292878"/>
                    <a:pt x="79746" y="300142"/>
                  </a:cubicBezTo>
                  <a:cubicBezTo>
                    <a:pt x="70392" y="310933"/>
                    <a:pt x="58276" y="318969"/>
                    <a:pt x="44694" y="323383"/>
                  </a:cubicBezTo>
                  <a:cubicBezTo>
                    <a:pt x="32883" y="326431"/>
                    <a:pt x="27930" y="325669"/>
                    <a:pt x="25644" y="323383"/>
                  </a:cubicBezTo>
                  <a:cubicBezTo>
                    <a:pt x="23358" y="321097"/>
                    <a:pt x="24596" y="317858"/>
                    <a:pt x="29739" y="315763"/>
                  </a:cubicBezTo>
                  <a:cubicBezTo>
                    <a:pt x="38150" y="313277"/>
                    <a:pt x="45961" y="309096"/>
                    <a:pt x="52695" y="303475"/>
                  </a:cubicBezTo>
                  <a:cubicBezTo>
                    <a:pt x="52695" y="303475"/>
                    <a:pt x="41741" y="308524"/>
                    <a:pt x="34788" y="310905"/>
                  </a:cubicBezTo>
                  <a:cubicBezTo>
                    <a:pt x="28644" y="313041"/>
                    <a:pt x="22234" y="314323"/>
                    <a:pt x="15738" y="314715"/>
                  </a:cubicBezTo>
                  <a:cubicBezTo>
                    <a:pt x="9165" y="314715"/>
                    <a:pt x="2403" y="307190"/>
                    <a:pt x="7546" y="305190"/>
                  </a:cubicBezTo>
                  <a:cubicBezTo>
                    <a:pt x="12690" y="303190"/>
                    <a:pt x="17071" y="302713"/>
                    <a:pt x="27549" y="298999"/>
                  </a:cubicBezTo>
                  <a:cubicBezTo>
                    <a:pt x="32921" y="297080"/>
                    <a:pt x="38017" y="294454"/>
                    <a:pt x="42693" y="291188"/>
                  </a:cubicBezTo>
                  <a:cubicBezTo>
                    <a:pt x="35655" y="293262"/>
                    <a:pt x="28454" y="294759"/>
                    <a:pt x="21167" y="295665"/>
                  </a:cubicBezTo>
                  <a:cubicBezTo>
                    <a:pt x="15090" y="296657"/>
                    <a:pt x="8851" y="295932"/>
                    <a:pt x="3165" y="293569"/>
                  </a:cubicBezTo>
                  <a:cubicBezTo>
                    <a:pt x="117" y="292236"/>
                    <a:pt x="-2550" y="286711"/>
                    <a:pt x="4308" y="284902"/>
                  </a:cubicBezTo>
                  <a:cubicBezTo>
                    <a:pt x="13166" y="284041"/>
                    <a:pt x="21881" y="282023"/>
                    <a:pt x="30216" y="278901"/>
                  </a:cubicBezTo>
                  <a:cubicBezTo>
                    <a:pt x="38217" y="275281"/>
                    <a:pt x="43265" y="271471"/>
                    <a:pt x="41455" y="270709"/>
                  </a:cubicBezTo>
                  <a:cubicBezTo>
                    <a:pt x="39645" y="269947"/>
                    <a:pt x="35169" y="272424"/>
                    <a:pt x="27168" y="271852"/>
                  </a:cubicBezTo>
                  <a:cubicBezTo>
                    <a:pt x="19167" y="271281"/>
                    <a:pt x="11642" y="266137"/>
                    <a:pt x="11737" y="262327"/>
                  </a:cubicBezTo>
                  <a:cubicBezTo>
                    <a:pt x="11832" y="258517"/>
                    <a:pt x="13452" y="260422"/>
                    <a:pt x="21262" y="259756"/>
                  </a:cubicBezTo>
                  <a:cubicBezTo>
                    <a:pt x="29559" y="257716"/>
                    <a:pt x="37998" y="256284"/>
                    <a:pt x="46503" y="255469"/>
                  </a:cubicBezTo>
                  <a:cubicBezTo>
                    <a:pt x="54924" y="255791"/>
                    <a:pt x="63344" y="254795"/>
                    <a:pt x="71459" y="252517"/>
                  </a:cubicBezTo>
                  <a:cubicBezTo>
                    <a:pt x="79936" y="249945"/>
                    <a:pt x="99081" y="226990"/>
                    <a:pt x="113750" y="205939"/>
                  </a:cubicBezTo>
                  <a:cubicBezTo>
                    <a:pt x="129714" y="182391"/>
                    <a:pt x="142344" y="156747"/>
                    <a:pt x="151278" y="129739"/>
                  </a:cubicBezTo>
                  <a:cubicBezTo>
                    <a:pt x="160041" y="101164"/>
                    <a:pt x="170328" y="46586"/>
                    <a:pt x="178044" y="27727"/>
                  </a:cubicBezTo>
                  <a:cubicBezTo>
                    <a:pt x="185759" y="8867"/>
                    <a:pt x="198427" y="390"/>
                    <a:pt x="210714" y="9"/>
                  </a:cubicBezTo>
                  <a:cubicBezTo>
                    <a:pt x="225097" y="-467"/>
                    <a:pt x="231289" y="18487"/>
                    <a:pt x="227478" y="34870"/>
                  </a:cubicBezTo>
                  <a:cubicBezTo>
                    <a:pt x="220811" y="62969"/>
                    <a:pt x="188807" y="173650"/>
                    <a:pt x="149659" y="225085"/>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6" name="Google Shape;2619;p37">
              <a:extLst>
                <a:ext uri="{FF2B5EF4-FFF2-40B4-BE49-F238E27FC236}">
                  <a16:creationId xmlns:a16="http://schemas.microsoft.com/office/drawing/2014/main" id="{CC80CB6D-AE30-4E05-9F23-8080EB238A8D}"/>
                </a:ext>
              </a:extLst>
            </p:cNvPr>
            <p:cNvSpPr/>
            <p:nvPr/>
          </p:nvSpPr>
          <p:spPr>
            <a:xfrm>
              <a:off x="4050113" y="220052"/>
              <a:ext cx="176568" cy="232904"/>
            </a:xfrm>
            <a:custGeom>
              <a:avLst/>
              <a:gdLst/>
              <a:ahLst/>
              <a:cxnLst/>
              <a:rect l="l" t="t" r="r" b="b"/>
              <a:pathLst>
                <a:path w="176568" h="232904" extrusionOk="0">
                  <a:moveTo>
                    <a:pt x="139122" y="16859"/>
                  </a:moveTo>
                  <a:cubicBezTo>
                    <a:pt x="153790" y="19145"/>
                    <a:pt x="170554" y="26955"/>
                    <a:pt x="172840" y="35051"/>
                  </a:cubicBezTo>
                  <a:cubicBezTo>
                    <a:pt x="178965" y="64011"/>
                    <a:pt x="177526" y="94062"/>
                    <a:pt x="168649" y="122300"/>
                  </a:cubicBezTo>
                  <a:cubicBezTo>
                    <a:pt x="155981" y="156019"/>
                    <a:pt x="141503" y="216693"/>
                    <a:pt x="134264" y="231266"/>
                  </a:cubicBezTo>
                  <a:cubicBezTo>
                    <a:pt x="96383" y="236540"/>
                    <a:pt x="57826" y="228996"/>
                    <a:pt x="24726" y="209835"/>
                  </a:cubicBezTo>
                  <a:cubicBezTo>
                    <a:pt x="24726" y="209835"/>
                    <a:pt x="21678" y="151352"/>
                    <a:pt x="21488" y="132016"/>
                  </a:cubicBezTo>
                  <a:cubicBezTo>
                    <a:pt x="-26137" y="90773"/>
                    <a:pt x="14630" y="39814"/>
                    <a:pt x="54635" y="285"/>
                  </a:cubicBezTo>
                  <a:cubicBezTo>
                    <a:pt x="59455" y="-95"/>
                    <a:pt x="64293" y="-95"/>
                    <a:pt x="69113" y="285"/>
                  </a:cubicBezTo>
                  <a:cubicBezTo>
                    <a:pt x="69113" y="285"/>
                    <a:pt x="33394" y="42576"/>
                    <a:pt x="58159" y="66960"/>
                  </a:cubicBezTo>
                  <a:cubicBezTo>
                    <a:pt x="111499" y="50291"/>
                    <a:pt x="122072" y="26384"/>
                    <a:pt x="139122" y="16859"/>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7" name="Google Shape;2620;p37">
              <a:extLst>
                <a:ext uri="{FF2B5EF4-FFF2-40B4-BE49-F238E27FC236}">
                  <a16:creationId xmlns:a16="http://schemas.microsoft.com/office/drawing/2014/main" id="{E3E51BA8-4099-4F84-A079-9A5E3DD2D2D9}"/>
                </a:ext>
              </a:extLst>
            </p:cNvPr>
            <p:cNvSpPr/>
            <p:nvPr/>
          </p:nvSpPr>
          <p:spPr>
            <a:xfrm>
              <a:off x="4081568" y="53558"/>
              <a:ext cx="129892" cy="160015"/>
            </a:xfrm>
            <a:custGeom>
              <a:avLst/>
              <a:gdLst/>
              <a:ahLst/>
              <a:cxnLst/>
              <a:rect l="l" t="t" r="r" b="b"/>
              <a:pathLst>
                <a:path w="129892" h="160015" extrusionOk="0">
                  <a:moveTo>
                    <a:pt x="2701" y="57241"/>
                  </a:moveTo>
                  <a:lnTo>
                    <a:pt x="2701" y="57241"/>
                  </a:lnTo>
                  <a:cubicBezTo>
                    <a:pt x="8035" y="23618"/>
                    <a:pt x="32324" y="-1719"/>
                    <a:pt x="66995" y="91"/>
                  </a:cubicBezTo>
                  <a:cubicBezTo>
                    <a:pt x="103761" y="2178"/>
                    <a:pt x="131870" y="33673"/>
                    <a:pt x="129784" y="70438"/>
                  </a:cubicBezTo>
                  <a:cubicBezTo>
                    <a:pt x="129774" y="70547"/>
                    <a:pt x="129774" y="70657"/>
                    <a:pt x="129765" y="70767"/>
                  </a:cubicBezTo>
                  <a:cubicBezTo>
                    <a:pt x="128441" y="91415"/>
                    <a:pt x="117601" y="110276"/>
                    <a:pt x="100428" y="121821"/>
                  </a:cubicBezTo>
                  <a:cubicBezTo>
                    <a:pt x="99228" y="126932"/>
                    <a:pt x="97437" y="131886"/>
                    <a:pt x="95094" y="136584"/>
                  </a:cubicBezTo>
                  <a:cubicBezTo>
                    <a:pt x="82806" y="150872"/>
                    <a:pt x="50231" y="159921"/>
                    <a:pt x="39468" y="160016"/>
                  </a:cubicBezTo>
                  <a:cubicBezTo>
                    <a:pt x="29943" y="160016"/>
                    <a:pt x="22132" y="151443"/>
                    <a:pt x="13369" y="137061"/>
                  </a:cubicBezTo>
                  <a:cubicBezTo>
                    <a:pt x="-4728" y="107247"/>
                    <a:pt x="-156" y="73910"/>
                    <a:pt x="2701" y="57241"/>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8" name="Google Shape;2621;p37">
              <a:extLst>
                <a:ext uri="{FF2B5EF4-FFF2-40B4-BE49-F238E27FC236}">
                  <a16:creationId xmlns:a16="http://schemas.microsoft.com/office/drawing/2014/main" id="{60986698-2D62-4510-A634-364DD6691F0A}"/>
                </a:ext>
              </a:extLst>
            </p:cNvPr>
            <p:cNvSpPr/>
            <p:nvPr/>
          </p:nvSpPr>
          <p:spPr>
            <a:xfrm>
              <a:off x="4086841" y="52931"/>
              <a:ext cx="130406" cy="122734"/>
            </a:xfrm>
            <a:custGeom>
              <a:avLst/>
              <a:gdLst/>
              <a:ahLst/>
              <a:cxnLst/>
              <a:rect l="l" t="t" r="r" b="b"/>
              <a:pathLst>
                <a:path w="130406" h="122734" extrusionOk="0">
                  <a:moveTo>
                    <a:pt x="72390" y="1671"/>
                  </a:moveTo>
                  <a:cubicBezTo>
                    <a:pt x="96679" y="6339"/>
                    <a:pt x="116681" y="13197"/>
                    <a:pt x="123254" y="37104"/>
                  </a:cubicBezTo>
                  <a:cubicBezTo>
                    <a:pt x="127825" y="53487"/>
                    <a:pt x="133731" y="84729"/>
                    <a:pt x="128111" y="98064"/>
                  </a:cubicBezTo>
                  <a:lnTo>
                    <a:pt x="124587" y="107589"/>
                  </a:lnTo>
                  <a:lnTo>
                    <a:pt x="95155" y="122734"/>
                  </a:lnTo>
                  <a:cubicBezTo>
                    <a:pt x="95155" y="122734"/>
                    <a:pt x="81439" y="111304"/>
                    <a:pt x="85630" y="77776"/>
                  </a:cubicBezTo>
                  <a:cubicBezTo>
                    <a:pt x="85506" y="73249"/>
                    <a:pt x="84077" y="68853"/>
                    <a:pt x="81534" y="65108"/>
                  </a:cubicBezTo>
                  <a:cubicBezTo>
                    <a:pt x="79667" y="61944"/>
                    <a:pt x="78315" y="58504"/>
                    <a:pt x="77533" y="54916"/>
                  </a:cubicBezTo>
                  <a:cubicBezTo>
                    <a:pt x="74028" y="45886"/>
                    <a:pt x="67218" y="38529"/>
                    <a:pt x="58483" y="34342"/>
                  </a:cubicBezTo>
                  <a:cubicBezTo>
                    <a:pt x="39653" y="26020"/>
                    <a:pt x="18002" y="27007"/>
                    <a:pt x="0" y="37009"/>
                  </a:cubicBezTo>
                  <a:cubicBezTo>
                    <a:pt x="12706" y="9565"/>
                    <a:pt x="42939" y="-5191"/>
                    <a:pt x="72390" y="167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89" name="Google Shape;2622;p37">
              <a:extLst>
                <a:ext uri="{FF2B5EF4-FFF2-40B4-BE49-F238E27FC236}">
                  <a16:creationId xmlns:a16="http://schemas.microsoft.com/office/drawing/2014/main" id="{D88B39EC-8F99-44C6-959A-C087CD8CADC4}"/>
                </a:ext>
              </a:extLst>
            </p:cNvPr>
            <p:cNvSpPr/>
            <p:nvPr/>
          </p:nvSpPr>
          <p:spPr>
            <a:xfrm>
              <a:off x="3930273" y="858890"/>
              <a:ext cx="102549" cy="78223"/>
            </a:xfrm>
            <a:custGeom>
              <a:avLst/>
              <a:gdLst/>
              <a:ahLst/>
              <a:cxnLst/>
              <a:rect l="l" t="t" r="r" b="b"/>
              <a:pathLst>
                <a:path w="102549" h="78223" extrusionOk="0">
                  <a:moveTo>
                    <a:pt x="95132" y="3"/>
                  </a:moveTo>
                  <a:cubicBezTo>
                    <a:pt x="82845" y="9528"/>
                    <a:pt x="63699" y="3051"/>
                    <a:pt x="62747" y="4003"/>
                  </a:cubicBezTo>
                  <a:cubicBezTo>
                    <a:pt x="48374" y="16282"/>
                    <a:pt x="33334" y="27761"/>
                    <a:pt x="17694" y="38388"/>
                  </a:cubicBezTo>
                  <a:cubicBezTo>
                    <a:pt x="10074" y="44389"/>
                    <a:pt x="-1928" y="52485"/>
                    <a:pt x="263" y="64106"/>
                  </a:cubicBezTo>
                  <a:cubicBezTo>
                    <a:pt x="4168" y="84775"/>
                    <a:pt x="37315" y="78393"/>
                    <a:pt x="49888" y="72107"/>
                  </a:cubicBezTo>
                  <a:cubicBezTo>
                    <a:pt x="62461" y="65820"/>
                    <a:pt x="72558" y="55248"/>
                    <a:pt x="84464" y="47913"/>
                  </a:cubicBezTo>
                  <a:cubicBezTo>
                    <a:pt x="92846" y="42675"/>
                    <a:pt x="101228" y="39912"/>
                    <a:pt x="102466" y="28863"/>
                  </a:cubicBezTo>
                  <a:cubicBezTo>
                    <a:pt x="103323" y="22767"/>
                    <a:pt x="97323" y="-283"/>
                    <a:pt x="95132" y="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0" name="Google Shape;2623;p37">
              <a:extLst>
                <a:ext uri="{FF2B5EF4-FFF2-40B4-BE49-F238E27FC236}">
                  <a16:creationId xmlns:a16="http://schemas.microsoft.com/office/drawing/2014/main" id="{96023DC6-E996-4B83-9A42-8F80051FFCF4}"/>
                </a:ext>
              </a:extLst>
            </p:cNvPr>
            <p:cNvSpPr/>
            <p:nvPr/>
          </p:nvSpPr>
          <p:spPr>
            <a:xfrm>
              <a:off x="3930726" y="883849"/>
              <a:ext cx="102084" cy="53297"/>
            </a:xfrm>
            <a:custGeom>
              <a:avLst/>
              <a:gdLst/>
              <a:ahLst/>
              <a:cxnLst/>
              <a:rect l="l" t="t" r="r" b="b"/>
              <a:pathLst>
                <a:path w="102084" h="53297" extrusionOk="0">
                  <a:moveTo>
                    <a:pt x="101917" y="0"/>
                  </a:moveTo>
                  <a:cubicBezTo>
                    <a:pt x="100298" y="10192"/>
                    <a:pt x="92392" y="13049"/>
                    <a:pt x="83725" y="18193"/>
                  </a:cubicBezTo>
                  <a:cubicBezTo>
                    <a:pt x="71628" y="25717"/>
                    <a:pt x="61055" y="36481"/>
                    <a:pt x="48482" y="42863"/>
                  </a:cubicBezTo>
                  <a:cubicBezTo>
                    <a:pt x="35909" y="49244"/>
                    <a:pt x="8096" y="54483"/>
                    <a:pt x="0" y="39719"/>
                  </a:cubicBezTo>
                  <a:cubicBezTo>
                    <a:pt x="4381" y="59722"/>
                    <a:pt x="36957" y="53435"/>
                    <a:pt x="49435" y="47149"/>
                  </a:cubicBezTo>
                  <a:cubicBezTo>
                    <a:pt x="61913" y="40862"/>
                    <a:pt x="72104" y="30289"/>
                    <a:pt x="84010" y="22955"/>
                  </a:cubicBezTo>
                  <a:cubicBezTo>
                    <a:pt x="92392" y="17716"/>
                    <a:pt x="100775" y="14954"/>
                    <a:pt x="102013" y="3905"/>
                  </a:cubicBezTo>
                  <a:cubicBezTo>
                    <a:pt x="102137" y="2604"/>
                    <a:pt x="102098" y="1293"/>
                    <a:pt x="1019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1" name="Google Shape;2624;p37">
              <a:extLst>
                <a:ext uri="{FF2B5EF4-FFF2-40B4-BE49-F238E27FC236}">
                  <a16:creationId xmlns:a16="http://schemas.microsoft.com/office/drawing/2014/main" id="{A6C5C550-9B80-4E5A-951B-E73A96801FB1}"/>
                </a:ext>
              </a:extLst>
            </p:cNvPr>
            <p:cNvSpPr/>
            <p:nvPr/>
          </p:nvSpPr>
          <p:spPr>
            <a:xfrm>
              <a:off x="3878956" y="825175"/>
              <a:ext cx="93870" cy="72719"/>
            </a:xfrm>
            <a:custGeom>
              <a:avLst/>
              <a:gdLst/>
              <a:ahLst/>
              <a:cxnLst/>
              <a:rect l="l" t="t" r="r" b="b"/>
              <a:pathLst>
                <a:path w="93870" h="72719" extrusionOk="0">
                  <a:moveTo>
                    <a:pt x="86537" y="0"/>
                  </a:moveTo>
                  <a:cubicBezTo>
                    <a:pt x="75297" y="9525"/>
                    <a:pt x="57962" y="4000"/>
                    <a:pt x="57390" y="4858"/>
                  </a:cubicBezTo>
                  <a:cubicBezTo>
                    <a:pt x="44255" y="16047"/>
                    <a:pt x="30520" y="26508"/>
                    <a:pt x="16242" y="36195"/>
                  </a:cubicBezTo>
                  <a:cubicBezTo>
                    <a:pt x="9194" y="41719"/>
                    <a:pt x="-1760" y="49149"/>
                    <a:pt x="240" y="59722"/>
                  </a:cubicBezTo>
                  <a:cubicBezTo>
                    <a:pt x="3764" y="78772"/>
                    <a:pt x="34149" y="72866"/>
                    <a:pt x="45674" y="67056"/>
                  </a:cubicBezTo>
                  <a:cubicBezTo>
                    <a:pt x="57200" y="61246"/>
                    <a:pt x="66439" y="51625"/>
                    <a:pt x="77297" y="44958"/>
                  </a:cubicBezTo>
                  <a:cubicBezTo>
                    <a:pt x="85013" y="40100"/>
                    <a:pt x="92633" y="37624"/>
                    <a:pt x="93871" y="27813"/>
                  </a:cubicBezTo>
                  <a:cubicBezTo>
                    <a:pt x="93547" y="18108"/>
                    <a:pt x="91042" y="8600"/>
                    <a:pt x="86537" y="0"/>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2" name="Google Shape;2625;p37">
              <a:extLst>
                <a:ext uri="{FF2B5EF4-FFF2-40B4-BE49-F238E27FC236}">
                  <a16:creationId xmlns:a16="http://schemas.microsoft.com/office/drawing/2014/main" id="{095F5EA1-7931-4FBD-9402-7B38BB323DE0}"/>
                </a:ext>
              </a:extLst>
            </p:cNvPr>
            <p:cNvSpPr/>
            <p:nvPr/>
          </p:nvSpPr>
          <p:spPr>
            <a:xfrm>
              <a:off x="3879387" y="849177"/>
              <a:ext cx="93498" cy="48808"/>
            </a:xfrm>
            <a:custGeom>
              <a:avLst/>
              <a:gdLst/>
              <a:ahLst/>
              <a:cxnLst/>
              <a:rect l="l" t="t" r="r" b="b"/>
              <a:pathLst>
                <a:path w="93498" h="48808" extrusionOk="0">
                  <a:moveTo>
                    <a:pt x="93345" y="0"/>
                  </a:moveTo>
                  <a:cubicBezTo>
                    <a:pt x="91821" y="9525"/>
                    <a:pt x="84296" y="11906"/>
                    <a:pt x="76581" y="16669"/>
                  </a:cubicBezTo>
                  <a:cubicBezTo>
                    <a:pt x="65913" y="23622"/>
                    <a:pt x="56388" y="33147"/>
                    <a:pt x="44387" y="39243"/>
                  </a:cubicBezTo>
                  <a:cubicBezTo>
                    <a:pt x="32385" y="45339"/>
                    <a:pt x="7429" y="49911"/>
                    <a:pt x="0" y="36385"/>
                  </a:cubicBezTo>
                  <a:cubicBezTo>
                    <a:pt x="4000" y="54674"/>
                    <a:pt x="33814" y="48959"/>
                    <a:pt x="45244" y="43148"/>
                  </a:cubicBezTo>
                  <a:cubicBezTo>
                    <a:pt x="56674" y="37338"/>
                    <a:pt x="66008" y="27718"/>
                    <a:pt x="76867" y="21050"/>
                  </a:cubicBezTo>
                  <a:cubicBezTo>
                    <a:pt x="84582" y="16193"/>
                    <a:pt x="92202" y="13716"/>
                    <a:pt x="93440" y="3905"/>
                  </a:cubicBezTo>
                  <a:cubicBezTo>
                    <a:pt x="93545" y="2604"/>
                    <a:pt x="93507" y="1295"/>
                    <a:pt x="9334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3" name="Google Shape;2626;p37">
              <a:extLst>
                <a:ext uri="{FF2B5EF4-FFF2-40B4-BE49-F238E27FC236}">
                  <a16:creationId xmlns:a16="http://schemas.microsoft.com/office/drawing/2014/main" id="{AAF32E48-9A60-4AC0-A3B5-599539240808}"/>
                </a:ext>
              </a:extLst>
            </p:cNvPr>
            <p:cNvSpPr/>
            <p:nvPr/>
          </p:nvSpPr>
          <p:spPr>
            <a:xfrm>
              <a:off x="3913772" y="449985"/>
              <a:ext cx="223526" cy="385528"/>
            </a:xfrm>
            <a:custGeom>
              <a:avLst/>
              <a:gdLst/>
              <a:ahLst/>
              <a:cxnLst/>
              <a:rect l="l" t="t" r="r" b="b"/>
              <a:pathLst>
                <a:path w="223526" h="385528" extrusionOk="0">
                  <a:moveTo>
                    <a:pt x="222028" y="14192"/>
                  </a:moveTo>
                  <a:cubicBezTo>
                    <a:pt x="188671" y="18631"/>
                    <a:pt x="154743" y="13718"/>
                    <a:pt x="124016" y="0"/>
                  </a:cubicBezTo>
                  <a:cubicBezTo>
                    <a:pt x="124587" y="10477"/>
                    <a:pt x="125158" y="19717"/>
                    <a:pt x="125158" y="19717"/>
                  </a:cubicBezTo>
                  <a:cubicBezTo>
                    <a:pt x="85249" y="48292"/>
                    <a:pt x="5239" y="95345"/>
                    <a:pt x="0" y="128111"/>
                  </a:cubicBezTo>
                  <a:cubicBezTo>
                    <a:pt x="5239" y="231553"/>
                    <a:pt x="20955" y="379381"/>
                    <a:pt x="25432" y="381476"/>
                  </a:cubicBezTo>
                  <a:cubicBezTo>
                    <a:pt x="37909" y="387477"/>
                    <a:pt x="46672" y="386525"/>
                    <a:pt x="52578" y="380524"/>
                  </a:cubicBezTo>
                  <a:cubicBezTo>
                    <a:pt x="52578" y="380524"/>
                    <a:pt x="77724" y="292894"/>
                    <a:pt x="70390" y="164306"/>
                  </a:cubicBezTo>
                  <a:cubicBezTo>
                    <a:pt x="70390" y="164306"/>
                    <a:pt x="209931" y="102489"/>
                    <a:pt x="219075" y="69056"/>
                  </a:cubicBezTo>
                  <a:cubicBezTo>
                    <a:pt x="223152" y="55420"/>
                    <a:pt x="224447" y="41103"/>
                    <a:pt x="222885" y="26956"/>
                  </a:cubicBezTo>
                  <a:cubicBezTo>
                    <a:pt x="222790" y="22765"/>
                    <a:pt x="222504" y="18288"/>
                    <a:pt x="222028" y="14192"/>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4" name="Google Shape;2627;p37">
              <a:extLst>
                <a:ext uri="{FF2B5EF4-FFF2-40B4-BE49-F238E27FC236}">
                  <a16:creationId xmlns:a16="http://schemas.microsoft.com/office/drawing/2014/main" id="{453F28DB-DEFB-4C45-928F-307945BFC24A}"/>
                </a:ext>
              </a:extLst>
            </p:cNvPr>
            <p:cNvSpPr/>
            <p:nvPr/>
          </p:nvSpPr>
          <p:spPr>
            <a:xfrm>
              <a:off x="3974732" y="450747"/>
              <a:ext cx="222535" cy="417442"/>
            </a:xfrm>
            <a:custGeom>
              <a:avLst/>
              <a:gdLst/>
              <a:ahLst/>
              <a:cxnLst/>
              <a:rect l="l" t="t" r="r" b="b"/>
              <a:pathLst>
                <a:path w="222535" h="417442" extrusionOk="0">
                  <a:moveTo>
                    <a:pt x="207359" y="0"/>
                  </a:moveTo>
                  <a:cubicBezTo>
                    <a:pt x="180927" y="11882"/>
                    <a:pt x="151600" y="15820"/>
                    <a:pt x="122968" y="11335"/>
                  </a:cubicBezTo>
                  <a:cubicBezTo>
                    <a:pt x="122968" y="25146"/>
                    <a:pt x="124968" y="51149"/>
                    <a:pt x="124968" y="51149"/>
                  </a:cubicBezTo>
                  <a:cubicBezTo>
                    <a:pt x="84868" y="79153"/>
                    <a:pt x="5144" y="126778"/>
                    <a:pt x="0" y="159544"/>
                  </a:cubicBezTo>
                  <a:cubicBezTo>
                    <a:pt x="5144" y="263081"/>
                    <a:pt x="14859" y="412909"/>
                    <a:pt x="19050" y="414814"/>
                  </a:cubicBezTo>
                  <a:cubicBezTo>
                    <a:pt x="29994" y="419399"/>
                    <a:pt x="42529" y="417917"/>
                    <a:pt x="52102" y="410909"/>
                  </a:cubicBezTo>
                  <a:cubicBezTo>
                    <a:pt x="52102" y="410909"/>
                    <a:pt x="77343" y="324326"/>
                    <a:pt x="70009" y="195739"/>
                  </a:cubicBezTo>
                  <a:cubicBezTo>
                    <a:pt x="70009" y="193358"/>
                    <a:pt x="189643" y="134398"/>
                    <a:pt x="204788" y="118872"/>
                  </a:cubicBezTo>
                  <a:cubicBezTo>
                    <a:pt x="219932" y="103346"/>
                    <a:pt x="222885" y="80105"/>
                    <a:pt x="222504" y="58103"/>
                  </a:cubicBezTo>
                  <a:cubicBezTo>
                    <a:pt x="221466" y="37907"/>
                    <a:pt x="216313" y="18135"/>
                    <a:pt x="207359"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5" name="Google Shape;2628;p37">
              <a:extLst>
                <a:ext uri="{FF2B5EF4-FFF2-40B4-BE49-F238E27FC236}">
                  <a16:creationId xmlns:a16="http://schemas.microsoft.com/office/drawing/2014/main" id="{C280E249-1AE7-461B-810A-4ED9595F0405}"/>
                </a:ext>
              </a:extLst>
            </p:cNvPr>
            <p:cNvSpPr/>
            <p:nvPr/>
          </p:nvSpPr>
          <p:spPr>
            <a:xfrm>
              <a:off x="3891839" y="424458"/>
              <a:ext cx="332782" cy="306321"/>
            </a:xfrm>
            <a:custGeom>
              <a:avLst/>
              <a:gdLst/>
              <a:ahLst/>
              <a:cxnLst/>
              <a:rect l="l" t="t" r="r" b="b"/>
              <a:pathLst>
                <a:path w="332782" h="306321" extrusionOk="0">
                  <a:moveTo>
                    <a:pt x="319589" y="48292"/>
                  </a:moveTo>
                  <a:cubicBezTo>
                    <a:pt x="319589" y="48292"/>
                    <a:pt x="363881" y="126682"/>
                    <a:pt x="290157" y="166973"/>
                  </a:cubicBezTo>
                  <a:cubicBezTo>
                    <a:pt x="212338" y="209455"/>
                    <a:pt x="164999" y="219361"/>
                    <a:pt x="164999" y="219361"/>
                  </a:cubicBezTo>
                  <a:lnTo>
                    <a:pt x="153283" y="222123"/>
                  </a:lnTo>
                  <a:cubicBezTo>
                    <a:pt x="156950" y="249145"/>
                    <a:pt x="156950" y="276539"/>
                    <a:pt x="153283" y="303562"/>
                  </a:cubicBezTo>
                  <a:cubicBezTo>
                    <a:pt x="153283" y="303562"/>
                    <a:pt x="97752" y="322612"/>
                    <a:pt x="26981" y="260604"/>
                  </a:cubicBezTo>
                  <a:lnTo>
                    <a:pt x="3550" y="185071"/>
                  </a:lnTo>
                  <a:lnTo>
                    <a:pt x="788" y="165068"/>
                  </a:lnTo>
                  <a:cubicBezTo>
                    <a:pt x="-1936" y="151189"/>
                    <a:pt x="2502" y="136869"/>
                    <a:pt x="12599" y="126968"/>
                  </a:cubicBezTo>
                  <a:cubicBezTo>
                    <a:pt x="29553" y="111538"/>
                    <a:pt x="83369" y="72104"/>
                    <a:pt x="116802" y="49625"/>
                  </a:cubicBezTo>
                  <a:cubicBezTo>
                    <a:pt x="150235" y="27146"/>
                    <a:pt x="177286" y="5429"/>
                    <a:pt x="177286" y="5429"/>
                  </a:cubicBezTo>
                  <a:lnTo>
                    <a:pt x="183096" y="0"/>
                  </a:lnTo>
                  <a:cubicBezTo>
                    <a:pt x="183096" y="0"/>
                    <a:pt x="222815" y="31623"/>
                    <a:pt x="295301" y="21050"/>
                  </a:cubicBezTo>
                  <a:cubicBezTo>
                    <a:pt x="304826" y="28750"/>
                    <a:pt x="313027" y="37951"/>
                    <a:pt x="319589" y="48292"/>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6" name="Google Shape;2629;p37">
              <a:extLst>
                <a:ext uri="{FF2B5EF4-FFF2-40B4-BE49-F238E27FC236}">
                  <a16:creationId xmlns:a16="http://schemas.microsoft.com/office/drawing/2014/main" id="{D29AB022-CAFB-4BB6-B2C2-A92DBBE77DE2}"/>
                </a:ext>
              </a:extLst>
            </p:cNvPr>
            <p:cNvSpPr/>
            <p:nvPr/>
          </p:nvSpPr>
          <p:spPr>
            <a:xfrm>
              <a:off x="4159410" y="243442"/>
              <a:ext cx="115651" cy="405453"/>
            </a:xfrm>
            <a:custGeom>
              <a:avLst/>
              <a:gdLst/>
              <a:ahLst/>
              <a:cxnLst/>
              <a:rect l="l" t="t" r="r" b="b"/>
              <a:pathLst>
                <a:path w="115651" h="405453" extrusionOk="0">
                  <a:moveTo>
                    <a:pt x="8203" y="345513"/>
                  </a:moveTo>
                  <a:cubicBezTo>
                    <a:pt x="14946" y="339437"/>
                    <a:pt x="22071" y="333806"/>
                    <a:pt x="29539" y="328654"/>
                  </a:cubicBezTo>
                  <a:cubicBezTo>
                    <a:pt x="37482" y="324626"/>
                    <a:pt x="44769" y="319424"/>
                    <a:pt x="51160" y="313223"/>
                  </a:cubicBezTo>
                  <a:cubicBezTo>
                    <a:pt x="57923" y="306460"/>
                    <a:pt x="67924" y="277981"/>
                    <a:pt x="73163" y="250263"/>
                  </a:cubicBezTo>
                  <a:cubicBezTo>
                    <a:pt x="77992" y="219257"/>
                    <a:pt x="77478" y="187654"/>
                    <a:pt x="71639" y="156823"/>
                  </a:cubicBezTo>
                  <a:cubicBezTo>
                    <a:pt x="62447" y="119935"/>
                    <a:pt x="50046" y="83921"/>
                    <a:pt x="34587" y="49190"/>
                  </a:cubicBezTo>
                  <a:cubicBezTo>
                    <a:pt x="25062" y="28426"/>
                    <a:pt x="30301" y="15757"/>
                    <a:pt x="39254" y="6518"/>
                  </a:cubicBezTo>
                  <a:cubicBezTo>
                    <a:pt x="49827" y="-4245"/>
                    <a:pt x="60781" y="-3959"/>
                    <a:pt x="73354" y="24997"/>
                  </a:cubicBezTo>
                  <a:cubicBezTo>
                    <a:pt x="90984" y="65646"/>
                    <a:pt x="104015" y="108137"/>
                    <a:pt x="112216" y="151679"/>
                  </a:cubicBezTo>
                  <a:cubicBezTo>
                    <a:pt x="117207" y="183273"/>
                    <a:pt x="116759" y="215488"/>
                    <a:pt x="110882" y="246929"/>
                  </a:cubicBezTo>
                  <a:cubicBezTo>
                    <a:pt x="105701" y="274524"/>
                    <a:pt x="97195" y="301390"/>
                    <a:pt x="85546" y="326939"/>
                  </a:cubicBezTo>
                  <a:cubicBezTo>
                    <a:pt x="82307" y="334464"/>
                    <a:pt x="81736" y="340750"/>
                    <a:pt x="77259" y="355514"/>
                  </a:cubicBezTo>
                  <a:cubicBezTo>
                    <a:pt x="72992" y="370530"/>
                    <a:pt x="65143" y="384289"/>
                    <a:pt x="54399" y="395614"/>
                  </a:cubicBezTo>
                  <a:cubicBezTo>
                    <a:pt x="44874" y="404568"/>
                    <a:pt x="39921" y="406282"/>
                    <a:pt x="37349" y="405139"/>
                  </a:cubicBezTo>
                  <a:cubicBezTo>
                    <a:pt x="34777" y="403996"/>
                    <a:pt x="34206" y="400186"/>
                    <a:pt x="38111" y="395614"/>
                  </a:cubicBezTo>
                  <a:cubicBezTo>
                    <a:pt x="44836" y="388828"/>
                    <a:pt x="50284" y="380892"/>
                    <a:pt x="54208" y="372183"/>
                  </a:cubicBezTo>
                  <a:cubicBezTo>
                    <a:pt x="54208" y="372183"/>
                    <a:pt x="46112" y="382565"/>
                    <a:pt x="40778" y="388375"/>
                  </a:cubicBezTo>
                  <a:cubicBezTo>
                    <a:pt x="36044" y="393624"/>
                    <a:pt x="30596" y="398178"/>
                    <a:pt x="24586" y="401901"/>
                  </a:cubicBezTo>
                  <a:cubicBezTo>
                    <a:pt x="18775" y="405425"/>
                    <a:pt x="9536" y="401234"/>
                    <a:pt x="13346" y="396567"/>
                  </a:cubicBezTo>
                  <a:cubicBezTo>
                    <a:pt x="17156" y="391900"/>
                    <a:pt x="21442" y="389233"/>
                    <a:pt x="29253" y="380470"/>
                  </a:cubicBezTo>
                  <a:cubicBezTo>
                    <a:pt x="33444" y="375880"/>
                    <a:pt x="37063" y="370793"/>
                    <a:pt x="40016" y="365325"/>
                  </a:cubicBezTo>
                  <a:cubicBezTo>
                    <a:pt x="34473" y="370853"/>
                    <a:pt x="28481" y="375918"/>
                    <a:pt x="22109" y="380470"/>
                  </a:cubicBezTo>
                  <a:cubicBezTo>
                    <a:pt x="17156" y="384430"/>
                    <a:pt x="11174" y="386907"/>
                    <a:pt x="4869" y="387613"/>
                  </a:cubicBezTo>
                  <a:cubicBezTo>
                    <a:pt x="1630" y="387613"/>
                    <a:pt x="-2942" y="383803"/>
                    <a:pt x="2583" y="378565"/>
                  </a:cubicBezTo>
                  <a:cubicBezTo>
                    <a:pt x="10451" y="373116"/>
                    <a:pt x="17613" y="366718"/>
                    <a:pt x="23919" y="359515"/>
                  </a:cubicBezTo>
                  <a:cubicBezTo>
                    <a:pt x="29824" y="351990"/>
                    <a:pt x="32872" y="345799"/>
                    <a:pt x="30967" y="345989"/>
                  </a:cubicBezTo>
                  <a:cubicBezTo>
                    <a:pt x="29062" y="346180"/>
                    <a:pt x="25919" y="350752"/>
                    <a:pt x="18394" y="354276"/>
                  </a:cubicBezTo>
                  <a:cubicBezTo>
                    <a:pt x="10870" y="357800"/>
                    <a:pt x="2011" y="356562"/>
                    <a:pt x="487" y="352371"/>
                  </a:cubicBezTo>
                  <a:cubicBezTo>
                    <a:pt x="-1037" y="348180"/>
                    <a:pt x="1249" y="350085"/>
                    <a:pt x="8203" y="34551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7" name="Google Shape;2630;p37">
              <a:extLst>
                <a:ext uri="{FF2B5EF4-FFF2-40B4-BE49-F238E27FC236}">
                  <a16:creationId xmlns:a16="http://schemas.microsoft.com/office/drawing/2014/main" id="{F00BC3DF-40A2-455B-B602-8EA64A24BCF1}"/>
                </a:ext>
              </a:extLst>
            </p:cNvPr>
            <p:cNvSpPr/>
            <p:nvPr/>
          </p:nvSpPr>
          <p:spPr>
            <a:xfrm>
              <a:off x="4182076" y="238331"/>
              <a:ext cx="69928" cy="88934"/>
            </a:xfrm>
            <a:custGeom>
              <a:avLst/>
              <a:gdLst/>
              <a:ahLst/>
              <a:cxnLst/>
              <a:rect l="l" t="t" r="r" b="b"/>
              <a:pathLst>
                <a:path w="69928" h="88934" extrusionOk="0">
                  <a:moveTo>
                    <a:pt x="69928" y="69255"/>
                  </a:moveTo>
                  <a:cubicBezTo>
                    <a:pt x="69928" y="69255"/>
                    <a:pt x="43163" y="93068"/>
                    <a:pt x="13350" y="88305"/>
                  </a:cubicBezTo>
                  <a:lnTo>
                    <a:pt x="1348" y="38299"/>
                  </a:lnTo>
                  <a:cubicBezTo>
                    <a:pt x="1348" y="38299"/>
                    <a:pt x="-6558" y="12105"/>
                    <a:pt x="15921" y="2104"/>
                  </a:cubicBezTo>
                  <a:cubicBezTo>
                    <a:pt x="38400" y="-7897"/>
                    <a:pt x="60212" y="18296"/>
                    <a:pt x="69928" y="6925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8" name="Google Shape;2631;p37">
              <a:extLst>
                <a:ext uri="{FF2B5EF4-FFF2-40B4-BE49-F238E27FC236}">
                  <a16:creationId xmlns:a16="http://schemas.microsoft.com/office/drawing/2014/main" id="{AAA4846D-4849-40AE-985B-1D38D1EF1F66}"/>
                </a:ext>
              </a:extLst>
            </p:cNvPr>
            <p:cNvSpPr/>
            <p:nvPr/>
          </p:nvSpPr>
          <p:spPr>
            <a:xfrm>
              <a:off x="4044931" y="219924"/>
              <a:ext cx="59816" cy="62802"/>
            </a:xfrm>
            <a:custGeom>
              <a:avLst/>
              <a:gdLst/>
              <a:ahLst/>
              <a:cxnLst/>
              <a:rect l="l" t="t" r="r" b="b"/>
              <a:pathLst>
                <a:path w="59816" h="62802" extrusionOk="0">
                  <a:moveTo>
                    <a:pt x="59817" y="413"/>
                  </a:moveTo>
                  <a:cubicBezTo>
                    <a:pt x="59817" y="413"/>
                    <a:pt x="30766" y="-8445"/>
                    <a:pt x="0" y="55849"/>
                  </a:cubicBezTo>
                  <a:lnTo>
                    <a:pt x="11525" y="62802"/>
                  </a:lnTo>
                  <a:cubicBezTo>
                    <a:pt x="25917" y="40743"/>
                    <a:pt x="42072" y="19879"/>
                    <a:pt x="59817" y="41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99" name="Google Shape;2632;p37">
              <a:extLst>
                <a:ext uri="{FF2B5EF4-FFF2-40B4-BE49-F238E27FC236}">
                  <a16:creationId xmlns:a16="http://schemas.microsoft.com/office/drawing/2014/main" id="{7CB222C1-77FB-4993-A0C0-AA39A895CAB4}"/>
                </a:ext>
              </a:extLst>
            </p:cNvPr>
            <p:cNvSpPr/>
            <p:nvPr/>
          </p:nvSpPr>
          <p:spPr>
            <a:xfrm>
              <a:off x="2494198" y="1192008"/>
              <a:ext cx="154251" cy="303342"/>
            </a:xfrm>
            <a:custGeom>
              <a:avLst/>
              <a:gdLst/>
              <a:ahLst/>
              <a:cxnLst/>
              <a:rect l="l" t="t" r="r" b="b"/>
              <a:pathLst>
                <a:path w="154251" h="303342" extrusionOk="0">
                  <a:moveTo>
                    <a:pt x="65595" y="234575"/>
                  </a:moveTo>
                  <a:cubicBezTo>
                    <a:pt x="79310" y="258921"/>
                    <a:pt x="95907" y="281534"/>
                    <a:pt x="115030" y="301917"/>
                  </a:cubicBezTo>
                  <a:cubicBezTo>
                    <a:pt x="120364" y="308108"/>
                    <a:pt x="161512" y="292392"/>
                    <a:pt x="153130" y="288010"/>
                  </a:cubicBezTo>
                  <a:cubicBezTo>
                    <a:pt x="144747" y="283629"/>
                    <a:pt x="117601" y="246005"/>
                    <a:pt x="104171" y="221335"/>
                  </a:cubicBezTo>
                  <a:cubicBezTo>
                    <a:pt x="92896" y="191398"/>
                    <a:pt x="83356" y="160833"/>
                    <a:pt x="75596" y="129800"/>
                  </a:cubicBezTo>
                  <a:cubicBezTo>
                    <a:pt x="67119" y="99225"/>
                    <a:pt x="59880" y="54267"/>
                    <a:pt x="53689" y="33121"/>
                  </a:cubicBezTo>
                  <a:cubicBezTo>
                    <a:pt x="50377" y="17186"/>
                    <a:pt x="38044" y="4670"/>
                    <a:pt x="22161" y="1117"/>
                  </a:cubicBezTo>
                  <a:cubicBezTo>
                    <a:pt x="7397" y="-2312"/>
                    <a:pt x="-2223" y="1689"/>
                    <a:pt x="444" y="19596"/>
                  </a:cubicBezTo>
                  <a:cubicBezTo>
                    <a:pt x="4730" y="50743"/>
                    <a:pt x="29305" y="172853"/>
                    <a:pt x="65595" y="234575"/>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0" name="Google Shape;2633;p37">
              <a:extLst>
                <a:ext uri="{FF2B5EF4-FFF2-40B4-BE49-F238E27FC236}">
                  <a16:creationId xmlns:a16="http://schemas.microsoft.com/office/drawing/2014/main" id="{1DDC8960-5738-44F1-B05F-02326B55E901}"/>
                </a:ext>
              </a:extLst>
            </p:cNvPr>
            <p:cNvSpPr/>
            <p:nvPr/>
          </p:nvSpPr>
          <p:spPr>
            <a:xfrm>
              <a:off x="2527565" y="1904831"/>
              <a:ext cx="106588" cy="82319"/>
            </a:xfrm>
            <a:custGeom>
              <a:avLst/>
              <a:gdLst/>
              <a:ahLst/>
              <a:cxnLst/>
              <a:rect l="l" t="t" r="r" b="b"/>
              <a:pathLst>
                <a:path w="106588" h="82319" extrusionOk="0">
                  <a:moveTo>
                    <a:pt x="8606" y="2"/>
                  </a:moveTo>
                  <a:cubicBezTo>
                    <a:pt x="21369" y="10385"/>
                    <a:pt x="40229" y="860"/>
                    <a:pt x="41181" y="1812"/>
                  </a:cubicBezTo>
                  <a:cubicBezTo>
                    <a:pt x="56119" y="15766"/>
                    <a:pt x="71828" y="28863"/>
                    <a:pt x="88235" y="41055"/>
                  </a:cubicBezTo>
                  <a:cubicBezTo>
                    <a:pt x="96141" y="47246"/>
                    <a:pt x="108523" y="55628"/>
                    <a:pt x="106332" y="67630"/>
                  </a:cubicBezTo>
                  <a:cubicBezTo>
                    <a:pt x="102332" y="89156"/>
                    <a:pt x="68232" y="82489"/>
                    <a:pt x="54897" y="75917"/>
                  </a:cubicBezTo>
                  <a:cubicBezTo>
                    <a:pt x="41562" y="69344"/>
                    <a:pt x="31371" y="58486"/>
                    <a:pt x="19083" y="50866"/>
                  </a:cubicBezTo>
                  <a:cubicBezTo>
                    <a:pt x="10320" y="45437"/>
                    <a:pt x="1653" y="42579"/>
                    <a:pt x="33" y="31816"/>
                  </a:cubicBezTo>
                  <a:cubicBezTo>
                    <a:pt x="-538" y="25244"/>
                    <a:pt x="6415" y="-283"/>
                    <a:pt x="8606"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1" name="Google Shape;2634;p37">
              <a:extLst>
                <a:ext uri="{FF2B5EF4-FFF2-40B4-BE49-F238E27FC236}">
                  <a16:creationId xmlns:a16="http://schemas.microsoft.com/office/drawing/2014/main" id="{A34FB650-7101-4EF2-86E9-977C7BED1E7C}"/>
                </a:ext>
              </a:extLst>
            </p:cNvPr>
            <p:cNvSpPr/>
            <p:nvPr/>
          </p:nvSpPr>
          <p:spPr>
            <a:xfrm>
              <a:off x="2527774" y="1931884"/>
              <a:ext cx="106123" cy="55368"/>
            </a:xfrm>
            <a:custGeom>
              <a:avLst/>
              <a:gdLst/>
              <a:ahLst/>
              <a:cxnLst/>
              <a:rect l="l" t="t" r="r" b="b"/>
              <a:pathLst>
                <a:path w="106123" h="55368" extrusionOk="0">
                  <a:moveTo>
                    <a:pt x="301" y="0"/>
                  </a:moveTo>
                  <a:cubicBezTo>
                    <a:pt x="1920" y="10668"/>
                    <a:pt x="10492" y="13525"/>
                    <a:pt x="19351" y="19050"/>
                  </a:cubicBezTo>
                  <a:cubicBezTo>
                    <a:pt x="31828" y="26765"/>
                    <a:pt x="42782" y="38100"/>
                    <a:pt x="55831" y="44577"/>
                  </a:cubicBezTo>
                  <a:cubicBezTo>
                    <a:pt x="68881" y="51054"/>
                    <a:pt x="97646" y="56674"/>
                    <a:pt x="106123" y="41338"/>
                  </a:cubicBezTo>
                  <a:cubicBezTo>
                    <a:pt x="101551" y="62008"/>
                    <a:pt x="68023" y="55531"/>
                    <a:pt x="54879" y="48958"/>
                  </a:cubicBezTo>
                  <a:cubicBezTo>
                    <a:pt x="41734" y="42386"/>
                    <a:pt x="31352" y="31528"/>
                    <a:pt x="19065" y="23908"/>
                  </a:cubicBezTo>
                  <a:cubicBezTo>
                    <a:pt x="10302" y="18479"/>
                    <a:pt x="1634" y="15621"/>
                    <a:pt x="15" y="4858"/>
                  </a:cubicBezTo>
                  <a:cubicBezTo>
                    <a:pt x="-40" y="3229"/>
                    <a:pt x="56" y="1610"/>
                    <a:pt x="30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2" name="Google Shape;2635;p37">
              <a:extLst>
                <a:ext uri="{FF2B5EF4-FFF2-40B4-BE49-F238E27FC236}">
                  <a16:creationId xmlns:a16="http://schemas.microsoft.com/office/drawing/2014/main" id="{D50C7F59-4F01-4C56-A718-22FF4F436D87}"/>
                </a:ext>
              </a:extLst>
            </p:cNvPr>
            <p:cNvSpPr/>
            <p:nvPr/>
          </p:nvSpPr>
          <p:spPr>
            <a:xfrm>
              <a:off x="2655329" y="1830290"/>
              <a:ext cx="106576" cy="79516"/>
            </a:xfrm>
            <a:custGeom>
              <a:avLst/>
              <a:gdLst/>
              <a:ahLst/>
              <a:cxnLst/>
              <a:rect l="l" t="t" r="r" b="b"/>
              <a:pathLst>
                <a:path w="106576" h="79516" extrusionOk="0">
                  <a:moveTo>
                    <a:pt x="10192" y="58"/>
                  </a:moveTo>
                  <a:cubicBezTo>
                    <a:pt x="22955" y="10440"/>
                    <a:pt x="45244" y="-895"/>
                    <a:pt x="46196" y="58"/>
                  </a:cubicBezTo>
                  <a:cubicBezTo>
                    <a:pt x="59433" y="13574"/>
                    <a:pt x="73460" y="26299"/>
                    <a:pt x="88202" y="38158"/>
                  </a:cubicBezTo>
                  <a:cubicBezTo>
                    <a:pt x="96202" y="44444"/>
                    <a:pt x="108585" y="52826"/>
                    <a:pt x="106299" y="64828"/>
                  </a:cubicBezTo>
                  <a:cubicBezTo>
                    <a:pt x="102298" y="86354"/>
                    <a:pt x="68199" y="79687"/>
                    <a:pt x="54959" y="73114"/>
                  </a:cubicBezTo>
                  <a:cubicBezTo>
                    <a:pt x="41719" y="66542"/>
                    <a:pt x="31337" y="55684"/>
                    <a:pt x="19050" y="48064"/>
                  </a:cubicBezTo>
                  <a:cubicBezTo>
                    <a:pt x="10287" y="42634"/>
                    <a:pt x="1715" y="39777"/>
                    <a:pt x="0" y="29014"/>
                  </a:cubicBezTo>
                  <a:cubicBezTo>
                    <a:pt x="721" y="18622"/>
                    <a:pt x="4243" y="8611"/>
                    <a:pt x="10192" y="58"/>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3" name="Google Shape;2636;p37">
              <a:extLst>
                <a:ext uri="{FF2B5EF4-FFF2-40B4-BE49-F238E27FC236}">
                  <a16:creationId xmlns:a16="http://schemas.microsoft.com/office/drawing/2014/main" id="{01B56962-FB49-41A1-ABD9-57AC345C801B}"/>
                </a:ext>
              </a:extLst>
            </p:cNvPr>
            <p:cNvSpPr/>
            <p:nvPr/>
          </p:nvSpPr>
          <p:spPr>
            <a:xfrm>
              <a:off x="2655759" y="1855875"/>
              <a:ext cx="106154" cy="55320"/>
            </a:xfrm>
            <a:custGeom>
              <a:avLst/>
              <a:gdLst/>
              <a:ahLst/>
              <a:cxnLst/>
              <a:rect l="l" t="t" r="r" b="b"/>
              <a:pathLst>
                <a:path w="106154" h="55320" extrusionOk="0">
                  <a:moveTo>
                    <a:pt x="331" y="0"/>
                  </a:moveTo>
                  <a:cubicBezTo>
                    <a:pt x="1951" y="10573"/>
                    <a:pt x="10523" y="13525"/>
                    <a:pt x="19381" y="19050"/>
                  </a:cubicBezTo>
                  <a:cubicBezTo>
                    <a:pt x="31859" y="26765"/>
                    <a:pt x="42813" y="38100"/>
                    <a:pt x="55767" y="44482"/>
                  </a:cubicBezTo>
                  <a:cubicBezTo>
                    <a:pt x="68721" y="50863"/>
                    <a:pt x="97677" y="56578"/>
                    <a:pt x="106154" y="41243"/>
                  </a:cubicBezTo>
                  <a:cubicBezTo>
                    <a:pt x="101582" y="62008"/>
                    <a:pt x="68054" y="55435"/>
                    <a:pt x="54910" y="48958"/>
                  </a:cubicBezTo>
                  <a:cubicBezTo>
                    <a:pt x="41765" y="42481"/>
                    <a:pt x="31383" y="31528"/>
                    <a:pt x="19096" y="23908"/>
                  </a:cubicBezTo>
                  <a:cubicBezTo>
                    <a:pt x="10333" y="18478"/>
                    <a:pt x="1665" y="15621"/>
                    <a:pt x="46" y="4858"/>
                  </a:cubicBezTo>
                  <a:cubicBezTo>
                    <a:pt x="-67" y="3229"/>
                    <a:pt x="28" y="1600"/>
                    <a:pt x="33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4" name="Google Shape;2637;p37">
              <a:extLst>
                <a:ext uri="{FF2B5EF4-FFF2-40B4-BE49-F238E27FC236}">
                  <a16:creationId xmlns:a16="http://schemas.microsoft.com/office/drawing/2014/main" id="{820E7955-6C5C-46FA-A8C5-EC2DC1333256}"/>
                </a:ext>
              </a:extLst>
            </p:cNvPr>
            <p:cNvSpPr/>
            <p:nvPr/>
          </p:nvSpPr>
          <p:spPr>
            <a:xfrm>
              <a:off x="2362866" y="1465363"/>
              <a:ext cx="372536" cy="450662"/>
            </a:xfrm>
            <a:custGeom>
              <a:avLst/>
              <a:gdLst/>
              <a:ahLst/>
              <a:cxnLst/>
              <a:rect l="l" t="t" r="r" b="b"/>
              <a:pathLst>
                <a:path w="372536" h="450662" extrusionOk="0">
                  <a:moveTo>
                    <a:pt x="2903" y="30848"/>
                  </a:moveTo>
                  <a:cubicBezTo>
                    <a:pt x="-11194" y="119145"/>
                    <a:pt x="27954" y="152006"/>
                    <a:pt x="79103" y="170865"/>
                  </a:cubicBezTo>
                  <a:cubicBezTo>
                    <a:pt x="115679" y="184296"/>
                    <a:pt x="168162" y="205060"/>
                    <a:pt x="168162" y="205060"/>
                  </a:cubicBezTo>
                  <a:cubicBezTo>
                    <a:pt x="168162" y="205060"/>
                    <a:pt x="167400" y="224110"/>
                    <a:pt x="167019" y="267925"/>
                  </a:cubicBezTo>
                  <a:cubicBezTo>
                    <a:pt x="167019" y="306025"/>
                    <a:pt x="171686" y="445947"/>
                    <a:pt x="171686" y="445947"/>
                  </a:cubicBezTo>
                  <a:cubicBezTo>
                    <a:pt x="183944" y="452234"/>
                    <a:pt x="198481" y="452234"/>
                    <a:pt x="210739" y="445947"/>
                  </a:cubicBezTo>
                  <a:cubicBezTo>
                    <a:pt x="210739" y="445947"/>
                    <a:pt x="231313" y="338886"/>
                    <a:pt x="235694" y="290595"/>
                  </a:cubicBezTo>
                  <a:cubicBezTo>
                    <a:pt x="241600" y="225063"/>
                    <a:pt x="251601" y="182200"/>
                    <a:pt x="248267" y="168103"/>
                  </a:cubicBezTo>
                  <a:cubicBezTo>
                    <a:pt x="245314" y="155721"/>
                    <a:pt x="173782" y="120478"/>
                    <a:pt x="151017" y="101428"/>
                  </a:cubicBezTo>
                  <a:lnTo>
                    <a:pt x="301036" y="151720"/>
                  </a:lnTo>
                  <a:cubicBezTo>
                    <a:pt x="298036" y="167932"/>
                    <a:pt x="296538" y="184381"/>
                    <a:pt x="296559" y="200869"/>
                  </a:cubicBezTo>
                  <a:cubicBezTo>
                    <a:pt x="297892" y="252780"/>
                    <a:pt x="300845" y="365271"/>
                    <a:pt x="300845" y="365271"/>
                  </a:cubicBezTo>
                  <a:cubicBezTo>
                    <a:pt x="300845" y="365271"/>
                    <a:pt x="321419" y="380130"/>
                    <a:pt x="338945" y="365271"/>
                  </a:cubicBezTo>
                  <a:cubicBezTo>
                    <a:pt x="338945" y="365271"/>
                    <a:pt x="377045" y="142576"/>
                    <a:pt x="372092" y="113144"/>
                  </a:cubicBezTo>
                  <a:cubicBezTo>
                    <a:pt x="367711" y="85140"/>
                    <a:pt x="235599" y="27990"/>
                    <a:pt x="212263" y="8369"/>
                  </a:cubicBezTo>
                  <a:cubicBezTo>
                    <a:pt x="204058" y="1673"/>
                    <a:pt x="193384" y="-1204"/>
                    <a:pt x="182926" y="46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5" name="Google Shape;2638;p37">
              <a:extLst>
                <a:ext uri="{FF2B5EF4-FFF2-40B4-BE49-F238E27FC236}">
                  <a16:creationId xmlns:a16="http://schemas.microsoft.com/office/drawing/2014/main" id="{4080044D-6550-41DC-B4C3-BFFB6DF2CCEF}"/>
                </a:ext>
              </a:extLst>
            </p:cNvPr>
            <p:cNvSpPr/>
            <p:nvPr/>
          </p:nvSpPr>
          <p:spPr>
            <a:xfrm>
              <a:off x="2393925" y="1163883"/>
              <a:ext cx="117160" cy="114020"/>
            </a:xfrm>
            <a:custGeom>
              <a:avLst/>
              <a:gdLst/>
              <a:ahLst/>
              <a:cxnLst/>
              <a:rect l="l" t="t" r="r" b="b"/>
              <a:pathLst>
                <a:path w="117160" h="114020" extrusionOk="0">
                  <a:moveTo>
                    <a:pt x="24041" y="0"/>
                  </a:moveTo>
                  <a:cubicBezTo>
                    <a:pt x="24041" y="0"/>
                    <a:pt x="26232" y="42101"/>
                    <a:pt x="25279" y="45815"/>
                  </a:cubicBezTo>
                  <a:cubicBezTo>
                    <a:pt x="24327" y="49530"/>
                    <a:pt x="6229" y="61817"/>
                    <a:pt x="609" y="66294"/>
                  </a:cubicBezTo>
                  <a:cubicBezTo>
                    <a:pt x="-5010" y="70771"/>
                    <a:pt x="29661" y="104394"/>
                    <a:pt x="46425" y="112300"/>
                  </a:cubicBezTo>
                  <a:cubicBezTo>
                    <a:pt x="63189" y="120205"/>
                    <a:pt x="116148" y="99727"/>
                    <a:pt x="117100" y="74200"/>
                  </a:cubicBezTo>
                  <a:cubicBezTo>
                    <a:pt x="118053" y="48673"/>
                    <a:pt x="107575" y="26575"/>
                    <a:pt x="99860" y="25146"/>
                  </a:cubicBezTo>
                  <a:cubicBezTo>
                    <a:pt x="92145" y="23717"/>
                    <a:pt x="24041" y="0"/>
                    <a:pt x="24041"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6" name="Google Shape;2639;p37">
              <a:extLst>
                <a:ext uri="{FF2B5EF4-FFF2-40B4-BE49-F238E27FC236}">
                  <a16:creationId xmlns:a16="http://schemas.microsoft.com/office/drawing/2014/main" id="{342721E3-C140-49E0-BB32-BB8FC44E107E}"/>
                </a:ext>
              </a:extLst>
            </p:cNvPr>
            <p:cNvSpPr/>
            <p:nvPr/>
          </p:nvSpPr>
          <p:spPr>
            <a:xfrm>
              <a:off x="2362970" y="1179922"/>
              <a:ext cx="189574" cy="370837"/>
            </a:xfrm>
            <a:custGeom>
              <a:avLst/>
              <a:gdLst/>
              <a:ahLst/>
              <a:cxnLst/>
              <a:rect l="l" t="t" r="r" b="b"/>
              <a:pathLst>
                <a:path w="189574" h="370837" extrusionOk="0">
                  <a:moveTo>
                    <a:pt x="50329" y="37015"/>
                  </a:moveTo>
                  <a:cubicBezTo>
                    <a:pt x="50329" y="37015"/>
                    <a:pt x="80809" y="82450"/>
                    <a:pt x="123386" y="86736"/>
                  </a:cubicBezTo>
                  <a:cubicBezTo>
                    <a:pt x="136816" y="73496"/>
                    <a:pt x="137959" y="26442"/>
                    <a:pt x="119385" y="11393"/>
                  </a:cubicBezTo>
                  <a:cubicBezTo>
                    <a:pt x="119385" y="11393"/>
                    <a:pt x="136530" y="-2323"/>
                    <a:pt x="147960" y="344"/>
                  </a:cubicBezTo>
                  <a:cubicBezTo>
                    <a:pt x="160529" y="7926"/>
                    <a:pt x="169882" y="19861"/>
                    <a:pt x="174249" y="33872"/>
                  </a:cubicBezTo>
                  <a:cubicBezTo>
                    <a:pt x="185150" y="65076"/>
                    <a:pt x="190313" y="97985"/>
                    <a:pt x="189489" y="131027"/>
                  </a:cubicBezTo>
                  <a:cubicBezTo>
                    <a:pt x="188727" y="175604"/>
                    <a:pt x="189489" y="288380"/>
                    <a:pt x="189489" y="288380"/>
                  </a:cubicBezTo>
                  <a:cubicBezTo>
                    <a:pt x="184440" y="315326"/>
                    <a:pt x="168114" y="338824"/>
                    <a:pt x="144626" y="352960"/>
                  </a:cubicBezTo>
                  <a:cubicBezTo>
                    <a:pt x="113965" y="370266"/>
                    <a:pt x="77860" y="375239"/>
                    <a:pt x="43661" y="366866"/>
                  </a:cubicBezTo>
                  <a:cubicBezTo>
                    <a:pt x="26445" y="363208"/>
                    <a:pt x="12392" y="350816"/>
                    <a:pt x="6609" y="334195"/>
                  </a:cubicBezTo>
                  <a:cubicBezTo>
                    <a:pt x="8609" y="302858"/>
                    <a:pt x="20992" y="238945"/>
                    <a:pt x="16134" y="199226"/>
                  </a:cubicBezTo>
                  <a:cubicBezTo>
                    <a:pt x="11276" y="159507"/>
                    <a:pt x="2609" y="130551"/>
                    <a:pt x="418" y="98832"/>
                  </a:cubicBezTo>
                  <a:cubicBezTo>
                    <a:pt x="-1773" y="67114"/>
                    <a:pt x="4609" y="67686"/>
                    <a:pt x="20611" y="56351"/>
                  </a:cubicBezTo>
                  <a:cubicBezTo>
                    <a:pt x="30053" y="49217"/>
                    <a:pt x="39984" y="42759"/>
                    <a:pt x="50329" y="3701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7" name="Google Shape;2640;p37">
              <a:extLst>
                <a:ext uri="{FF2B5EF4-FFF2-40B4-BE49-F238E27FC236}">
                  <a16:creationId xmlns:a16="http://schemas.microsoft.com/office/drawing/2014/main" id="{C0294129-C0DE-4042-910C-FE8595E4E855}"/>
                </a:ext>
              </a:extLst>
            </p:cNvPr>
            <p:cNvSpPr/>
            <p:nvPr/>
          </p:nvSpPr>
          <p:spPr>
            <a:xfrm>
              <a:off x="2389574" y="1045793"/>
              <a:ext cx="126365" cy="153696"/>
            </a:xfrm>
            <a:custGeom>
              <a:avLst/>
              <a:gdLst/>
              <a:ahLst/>
              <a:cxnLst/>
              <a:rect l="l" t="t" r="r" b="b"/>
              <a:pathLst>
                <a:path w="126365" h="153696" extrusionOk="0">
                  <a:moveTo>
                    <a:pt x="123547" y="55607"/>
                  </a:moveTo>
                  <a:lnTo>
                    <a:pt x="123547" y="55607"/>
                  </a:lnTo>
                  <a:cubicBezTo>
                    <a:pt x="118499" y="22936"/>
                    <a:pt x="94972" y="-1543"/>
                    <a:pt x="61349" y="76"/>
                  </a:cubicBezTo>
                  <a:cubicBezTo>
                    <a:pt x="25578" y="2019"/>
                    <a:pt x="-1846" y="32594"/>
                    <a:pt x="97" y="68361"/>
                  </a:cubicBezTo>
                  <a:cubicBezTo>
                    <a:pt x="99" y="68399"/>
                    <a:pt x="101" y="68427"/>
                    <a:pt x="103" y="68465"/>
                  </a:cubicBezTo>
                  <a:cubicBezTo>
                    <a:pt x="1271" y="88611"/>
                    <a:pt x="11858" y="107032"/>
                    <a:pt x="28678" y="118186"/>
                  </a:cubicBezTo>
                  <a:cubicBezTo>
                    <a:pt x="29839" y="123139"/>
                    <a:pt x="31598" y="127940"/>
                    <a:pt x="33917" y="132473"/>
                  </a:cubicBezTo>
                  <a:cubicBezTo>
                    <a:pt x="45728" y="146380"/>
                    <a:pt x="81542" y="155048"/>
                    <a:pt x="92114" y="153524"/>
                  </a:cubicBezTo>
                  <a:cubicBezTo>
                    <a:pt x="104686" y="152400"/>
                    <a:pt x="115295" y="143713"/>
                    <a:pt x="118880" y="131616"/>
                  </a:cubicBezTo>
                  <a:cubicBezTo>
                    <a:pt x="129833" y="105899"/>
                    <a:pt x="126309" y="71609"/>
                    <a:pt x="123547" y="5560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8" name="Google Shape;2641;p37">
              <a:extLst>
                <a:ext uri="{FF2B5EF4-FFF2-40B4-BE49-F238E27FC236}">
                  <a16:creationId xmlns:a16="http://schemas.microsoft.com/office/drawing/2014/main" id="{94820BF2-5AF8-43BE-BD55-54DE3D73325F}"/>
                </a:ext>
              </a:extLst>
            </p:cNvPr>
            <p:cNvSpPr/>
            <p:nvPr/>
          </p:nvSpPr>
          <p:spPr>
            <a:xfrm>
              <a:off x="2377852" y="1032078"/>
              <a:ext cx="133256" cy="131805"/>
            </a:xfrm>
            <a:custGeom>
              <a:avLst/>
              <a:gdLst/>
              <a:ahLst/>
              <a:cxnLst/>
              <a:rect l="l" t="t" r="r" b="b"/>
              <a:pathLst>
                <a:path w="133256" h="131805" extrusionOk="0">
                  <a:moveTo>
                    <a:pt x="40114" y="131806"/>
                  </a:moveTo>
                  <a:lnTo>
                    <a:pt x="40114" y="131806"/>
                  </a:lnTo>
                  <a:lnTo>
                    <a:pt x="43162" y="103231"/>
                  </a:lnTo>
                  <a:cubicBezTo>
                    <a:pt x="43162" y="103231"/>
                    <a:pt x="19921" y="43033"/>
                    <a:pt x="74880" y="54653"/>
                  </a:cubicBezTo>
                  <a:cubicBezTo>
                    <a:pt x="111170" y="62273"/>
                    <a:pt x="120314" y="65512"/>
                    <a:pt x="131363" y="41223"/>
                  </a:cubicBezTo>
                  <a:cubicBezTo>
                    <a:pt x="142412" y="16934"/>
                    <a:pt x="103455" y="-5068"/>
                    <a:pt x="57164" y="1028"/>
                  </a:cubicBezTo>
                  <a:cubicBezTo>
                    <a:pt x="24162" y="4533"/>
                    <a:pt x="-666" y="32717"/>
                    <a:pt x="14" y="65893"/>
                  </a:cubicBezTo>
                  <a:cubicBezTo>
                    <a:pt x="1252" y="83895"/>
                    <a:pt x="6014" y="120185"/>
                    <a:pt x="40114" y="1318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09" name="Google Shape;2642;p37">
              <a:extLst>
                <a:ext uri="{FF2B5EF4-FFF2-40B4-BE49-F238E27FC236}">
                  <a16:creationId xmlns:a16="http://schemas.microsoft.com/office/drawing/2014/main" id="{BF7096CF-67C7-4D36-A3F4-E4BAC4E15F44}"/>
                </a:ext>
              </a:extLst>
            </p:cNvPr>
            <p:cNvSpPr/>
            <p:nvPr/>
          </p:nvSpPr>
          <p:spPr>
            <a:xfrm>
              <a:off x="2511120" y="1180647"/>
              <a:ext cx="61436" cy="88868"/>
            </a:xfrm>
            <a:custGeom>
              <a:avLst/>
              <a:gdLst/>
              <a:ahLst/>
              <a:cxnLst/>
              <a:rect l="l" t="t" r="r" b="b"/>
              <a:pathLst>
                <a:path w="61436" h="88868" extrusionOk="0">
                  <a:moveTo>
                    <a:pt x="39243" y="88868"/>
                  </a:moveTo>
                  <a:cubicBezTo>
                    <a:pt x="47575" y="88601"/>
                    <a:pt x="55499" y="85192"/>
                    <a:pt x="61436" y="79343"/>
                  </a:cubicBezTo>
                  <a:cubicBezTo>
                    <a:pt x="60198" y="63722"/>
                    <a:pt x="40196" y="4381"/>
                    <a:pt x="0" y="0"/>
                  </a:cubicBezTo>
                  <a:cubicBezTo>
                    <a:pt x="10976" y="7630"/>
                    <a:pt x="19668" y="18098"/>
                    <a:pt x="25146" y="30290"/>
                  </a:cubicBezTo>
                  <a:cubicBezTo>
                    <a:pt x="31347" y="49425"/>
                    <a:pt x="36060" y="69009"/>
                    <a:pt x="39243" y="8886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0" name="Google Shape;2643;p37">
              <a:extLst>
                <a:ext uri="{FF2B5EF4-FFF2-40B4-BE49-F238E27FC236}">
                  <a16:creationId xmlns:a16="http://schemas.microsoft.com/office/drawing/2014/main" id="{05262E34-180C-4499-A9CA-0692AEDE8FCB}"/>
                </a:ext>
              </a:extLst>
            </p:cNvPr>
            <p:cNvSpPr/>
            <p:nvPr/>
          </p:nvSpPr>
          <p:spPr>
            <a:xfrm>
              <a:off x="6137574" y="3350157"/>
              <a:ext cx="432244" cy="249555"/>
            </a:xfrm>
            <a:custGeom>
              <a:avLst/>
              <a:gdLst/>
              <a:ahLst/>
              <a:cxnLst/>
              <a:rect l="l" t="t" r="r" b="b"/>
              <a:pathLst>
                <a:path w="432244" h="249555" extrusionOk="0">
                  <a:moveTo>
                    <a:pt x="432245" y="124778"/>
                  </a:moveTo>
                  <a:cubicBezTo>
                    <a:pt x="432245" y="193690"/>
                    <a:pt x="335483" y="249555"/>
                    <a:pt x="216122" y="249555"/>
                  </a:cubicBezTo>
                  <a:cubicBezTo>
                    <a:pt x="96761" y="249555"/>
                    <a:pt x="0" y="193690"/>
                    <a:pt x="0" y="124778"/>
                  </a:cubicBezTo>
                  <a:cubicBezTo>
                    <a:pt x="0" y="55865"/>
                    <a:pt x="96761" y="0"/>
                    <a:pt x="216122" y="0"/>
                  </a:cubicBezTo>
                  <a:cubicBezTo>
                    <a:pt x="335483" y="0"/>
                    <a:pt x="432245" y="55865"/>
                    <a:pt x="432245"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1" name="Google Shape;2644;p37">
              <a:extLst>
                <a:ext uri="{FF2B5EF4-FFF2-40B4-BE49-F238E27FC236}">
                  <a16:creationId xmlns:a16="http://schemas.microsoft.com/office/drawing/2014/main" id="{DCF6B4DE-5613-4E5C-B44D-ABB950F934EF}"/>
                </a:ext>
              </a:extLst>
            </p:cNvPr>
            <p:cNvSpPr/>
            <p:nvPr/>
          </p:nvSpPr>
          <p:spPr>
            <a:xfrm>
              <a:off x="6267054" y="2297586"/>
              <a:ext cx="217597" cy="318657"/>
            </a:xfrm>
            <a:custGeom>
              <a:avLst/>
              <a:gdLst/>
              <a:ahLst/>
              <a:cxnLst/>
              <a:rect l="l" t="t" r="r" b="b"/>
              <a:pathLst>
                <a:path w="217597" h="318657" extrusionOk="0">
                  <a:moveTo>
                    <a:pt x="77117" y="10535"/>
                  </a:moveTo>
                  <a:cubicBezTo>
                    <a:pt x="85785" y="-3371"/>
                    <a:pt x="151983" y="-12515"/>
                    <a:pt x="173796" y="43587"/>
                  </a:cubicBezTo>
                  <a:cubicBezTo>
                    <a:pt x="181987" y="64828"/>
                    <a:pt x="180749" y="119216"/>
                    <a:pt x="187702" y="153315"/>
                  </a:cubicBezTo>
                  <a:cubicBezTo>
                    <a:pt x="194655" y="187415"/>
                    <a:pt x="210848" y="206846"/>
                    <a:pt x="216277" y="234563"/>
                  </a:cubicBezTo>
                  <a:cubicBezTo>
                    <a:pt x="221706" y="262281"/>
                    <a:pt x="212658" y="308668"/>
                    <a:pt x="145888" y="316954"/>
                  </a:cubicBezTo>
                  <a:cubicBezTo>
                    <a:pt x="79117" y="325241"/>
                    <a:pt x="27778" y="301715"/>
                    <a:pt x="11966" y="280379"/>
                  </a:cubicBezTo>
                  <a:cubicBezTo>
                    <a:pt x="-3845" y="259043"/>
                    <a:pt x="-4131" y="213704"/>
                    <a:pt x="11966" y="189605"/>
                  </a:cubicBezTo>
                  <a:cubicBezTo>
                    <a:pt x="28063" y="165507"/>
                    <a:pt x="40541" y="145505"/>
                    <a:pt x="40541" y="11340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2" name="Google Shape;2645;p37">
              <a:extLst>
                <a:ext uri="{FF2B5EF4-FFF2-40B4-BE49-F238E27FC236}">
                  <a16:creationId xmlns:a16="http://schemas.microsoft.com/office/drawing/2014/main" id="{3EE8A375-FD55-4315-AC95-CFCA7E68AB1C}"/>
                </a:ext>
              </a:extLst>
            </p:cNvPr>
            <p:cNvSpPr/>
            <p:nvPr/>
          </p:nvSpPr>
          <p:spPr>
            <a:xfrm>
              <a:off x="6260770" y="2526901"/>
              <a:ext cx="40647" cy="235450"/>
            </a:xfrm>
            <a:custGeom>
              <a:avLst/>
              <a:gdLst/>
              <a:ahLst/>
              <a:cxnLst/>
              <a:rect l="l" t="t" r="r" b="b"/>
              <a:pathLst>
                <a:path w="40647" h="235450" extrusionOk="0">
                  <a:moveTo>
                    <a:pt x="4152" y="15917"/>
                  </a:moveTo>
                  <a:cubicBezTo>
                    <a:pt x="4152" y="15917"/>
                    <a:pt x="-11564" y="127074"/>
                    <a:pt x="18154" y="205274"/>
                  </a:cubicBezTo>
                  <a:cubicBezTo>
                    <a:pt x="47872" y="283474"/>
                    <a:pt x="39585" y="184986"/>
                    <a:pt x="39585" y="184986"/>
                  </a:cubicBezTo>
                  <a:lnTo>
                    <a:pt x="32442" y="161554"/>
                  </a:lnTo>
                  <a:cubicBezTo>
                    <a:pt x="32442" y="161554"/>
                    <a:pt x="26536" y="71067"/>
                    <a:pt x="29013" y="48873"/>
                  </a:cubicBezTo>
                  <a:cubicBezTo>
                    <a:pt x="31489" y="26680"/>
                    <a:pt x="30918" y="7630"/>
                    <a:pt x="32442" y="5820"/>
                  </a:cubicBezTo>
                  <a:cubicBezTo>
                    <a:pt x="33966" y="4011"/>
                    <a:pt x="26632" y="486"/>
                    <a:pt x="23488" y="10"/>
                  </a:cubicBezTo>
                  <a:cubicBezTo>
                    <a:pt x="20345" y="-466"/>
                    <a:pt x="4152" y="15917"/>
                    <a:pt x="4152" y="1591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3" name="Google Shape;2646;p37">
              <a:extLst>
                <a:ext uri="{FF2B5EF4-FFF2-40B4-BE49-F238E27FC236}">
                  <a16:creationId xmlns:a16="http://schemas.microsoft.com/office/drawing/2014/main" id="{A4FEC64A-2C87-4236-AFFB-4C31692F77A3}"/>
                </a:ext>
              </a:extLst>
            </p:cNvPr>
            <p:cNvSpPr/>
            <p:nvPr/>
          </p:nvSpPr>
          <p:spPr>
            <a:xfrm>
              <a:off x="6283969" y="2294668"/>
              <a:ext cx="103921" cy="128329"/>
            </a:xfrm>
            <a:custGeom>
              <a:avLst/>
              <a:gdLst/>
              <a:ahLst/>
              <a:cxnLst/>
              <a:rect l="l" t="t" r="r" b="b"/>
              <a:pathLst>
                <a:path w="103921" h="128329" extrusionOk="0">
                  <a:moveTo>
                    <a:pt x="103921" y="3833"/>
                  </a:moveTo>
                  <a:cubicBezTo>
                    <a:pt x="103921" y="3833"/>
                    <a:pt x="54105" y="-10550"/>
                    <a:pt x="23911" y="16406"/>
                  </a:cubicBezTo>
                  <a:cubicBezTo>
                    <a:pt x="3585" y="35104"/>
                    <a:pt x="-4645" y="63564"/>
                    <a:pt x="2575" y="90225"/>
                  </a:cubicBezTo>
                  <a:cubicBezTo>
                    <a:pt x="6576" y="105941"/>
                    <a:pt x="14672" y="127468"/>
                    <a:pt x="27150" y="128325"/>
                  </a:cubicBezTo>
                  <a:cubicBezTo>
                    <a:pt x="39627" y="129182"/>
                    <a:pt x="103921" y="3833"/>
                    <a:pt x="103921" y="383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4" name="Google Shape;2647;p37">
              <a:extLst>
                <a:ext uri="{FF2B5EF4-FFF2-40B4-BE49-F238E27FC236}">
                  <a16:creationId xmlns:a16="http://schemas.microsoft.com/office/drawing/2014/main" id="{43ADEF8C-1109-4194-BC90-6E942B13342B}"/>
                </a:ext>
              </a:extLst>
            </p:cNvPr>
            <p:cNvSpPr/>
            <p:nvPr/>
          </p:nvSpPr>
          <p:spPr>
            <a:xfrm>
              <a:off x="6304395" y="2434900"/>
              <a:ext cx="128622" cy="143860"/>
            </a:xfrm>
            <a:custGeom>
              <a:avLst/>
              <a:gdLst/>
              <a:ahLst/>
              <a:cxnLst/>
              <a:rect l="l" t="t" r="r" b="b"/>
              <a:pathLst>
                <a:path w="128622" h="143860" extrusionOk="0">
                  <a:moveTo>
                    <a:pt x="102545" y="0"/>
                  </a:moveTo>
                  <a:cubicBezTo>
                    <a:pt x="102545" y="0"/>
                    <a:pt x="99307" y="55531"/>
                    <a:pt x="100355" y="59627"/>
                  </a:cubicBezTo>
                  <a:cubicBezTo>
                    <a:pt x="101402" y="63722"/>
                    <a:pt x="122071" y="67628"/>
                    <a:pt x="127977" y="72485"/>
                  </a:cubicBezTo>
                  <a:cubicBezTo>
                    <a:pt x="133883" y="77343"/>
                    <a:pt x="97783" y="133636"/>
                    <a:pt x="79400" y="142018"/>
                  </a:cubicBezTo>
                  <a:cubicBezTo>
                    <a:pt x="61016" y="150400"/>
                    <a:pt x="4343" y="129064"/>
                    <a:pt x="437" y="100774"/>
                  </a:cubicBezTo>
                  <a:cubicBezTo>
                    <a:pt x="-3182" y="74866"/>
                    <a:pt x="16630" y="54673"/>
                    <a:pt x="24345" y="47625"/>
                  </a:cubicBezTo>
                  <a:cubicBezTo>
                    <a:pt x="29546" y="47282"/>
                    <a:pt x="34765" y="47282"/>
                    <a:pt x="39966" y="47625"/>
                  </a:cubicBezTo>
                  <a:lnTo>
                    <a:pt x="41585" y="20764"/>
                  </a:lnTo>
                  <a:cubicBezTo>
                    <a:pt x="66446" y="11906"/>
                    <a:pt x="102545" y="0"/>
                    <a:pt x="102545"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5" name="Google Shape;2648;p37">
              <a:extLst>
                <a:ext uri="{FF2B5EF4-FFF2-40B4-BE49-F238E27FC236}">
                  <a16:creationId xmlns:a16="http://schemas.microsoft.com/office/drawing/2014/main" id="{33054D4C-A5DB-44F1-BD9E-45A38A2FD39A}"/>
                </a:ext>
              </a:extLst>
            </p:cNvPr>
            <p:cNvSpPr/>
            <p:nvPr/>
          </p:nvSpPr>
          <p:spPr>
            <a:xfrm>
              <a:off x="6266985" y="2481191"/>
              <a:ext cx="187397" cy="215209"/>
            </a:xfrm>
            <a:custGeom>
              <a:avLst/>
              <a:gdLst/>
              <a:ahLst/>
              <a:cxnLst/>
              <a:rect l="l" t="t" r="r" b="b"/>
              <a:pathLst>
                <a:path w="187397" h="215209" extrusionOk="0">
                  <a:moveTo>
                    <a:pt x="147575" y="18193"/>
                  </a:moveTo>
                  <a:cubicBezTo>
                    <a:pt x="163196" y="20669"/>
                    <a:pt x="181008" y="28956"/>
                    <a:pt x="183485" y="37243"/>
                  </a:cubicBezTo>
                  <a:cubicBezTo>
                    <a:pt x="189933" y="68008"/>
                    <a:pt x="188390" y="99917"/>
                    <a:pt x="179008" y="129921"/>
                  </a:cubicBezTo>
                  <a:cubicBezTo>
                    <a:pt x="165482" y="165640"/>
                    <a:pt x="156434" y="188405"/>
                    <a:pt x="148623" y="203835"/>
                  </a:cubicBezTo>
                  <a:cubicBezTo>
                    <a:pt x="148623" y="203835"/>
                    <a:pt x="81091" y="232410"/>
                    <a:pt x="26703" y="198977"/>
                  </a:cubicBezTo>
                  <a:cubicBezTo>
                    <a:pt x="26703" y="198977"/>
                    <a:pt x="22893" y="160877"/>
                    <a:pt x="22703" y="140208"/>
                  </a:cubicBezTo>
                  <a:cubicBezTo>
                    <a:pt x="-27589" y="96393"/>
                    <a:pt x="15368" y="42291"/>
                    <a:pt x="57945" y="286"/>
                  </a:cubicBezTo>
                  <a:cubicBezTo>
                    <a:pt x="63050" y="-95"/>
                    <a:pt x="68175" y="-95"/>
                    <a:pt x="73280" y="286"/>
                  </a:cubicBezTo>
                  <a:cubicBezTo>
                    <a:pt x="73280" y="286"/>
                    <a:pt x="35180" y="45244"/>
                    <a:pt x="61755" y="70771"/>
                  </a:cubicBezTo>
                  <a:cubicBezTo>
                    <a:pt x="118238" y="53721"/>
                    <a:pt x="129478" y="28384"/>
                    <a:pt x="147575" y="1819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6" name="Google Shape;2649;p37">
              <a:extLst>
                <a:ext uri="{FF2B5EF4-FFF2-40B4-BE49-F238E27FC236}">
                  <a16:creationId xmlns:a16="http://schemas.microsoft.com/office/drawing/2014/main" id="{C456DA56-C8E3-4BA4-B019-678EB5842FC9}"/>
                </a:ext>
              </a:extLst>
            </p:cNvPr>
            <p:cNvSpPr/>
            <p:nvPr/>
          </p:nvSpPr>
          <p:spPr>
            <a:xfrm>
              <a:off x="6300305" y="2304949"/>
              <a:ext cx="138529" cy="170431"/>
            </a:xfrm>
            <a:custGeom>
              <a:avLst/>
              <a:gdLst/>
              <a:ahLst/>
              <a:cxnLst/>
              <a:rect l="l" t="t" r="r" b="b"/>
              <a:pathLst>
                <a:path w="138529" h="170431" extrusionOk="0">
                  <a:moveTo>
                    <a:pt x="2908" y="60608"/>
                  </a:moveTo>
                  <a:lnTo>
                    <a:pt x="2908" y="60608"/>
                  </a:lnTo>
                  <a:cubicBezTo>
                    <a:pt x="8528" y="24890"/>
                    <a:pt x="34245" y="-2066"/>
                    <a:pt x="71107" y="125"/>
                  </a:cubicBezTo>
                  <a:cubicBezTo>
                    <a:pt x="110150" y="1972"/>
                    <a:pt x="140297" y="35129"/>
                    <a:pt x="138449" y="74172"/>
                  </a:cubicBezTo>
                  <a:cubicBezTo>
                    <a:pt x="137372" y="96775"/>
                    <a:pt x="125552" y="117511"/>
                    <a:pt x="106635" y="129950"/>
                  </a:cubicBezTo>
                  <a:cubicBezTo>
                    <a:pt x="105369" y="135322"/>
                    <a:pt x="103483" y="140533"/>
                    <a:pt x="101016" y="145476"/>
                  </a:cubicBezTo>
                  <a:cubicBezTo>
                    <a:pt x="87966" y="160716"/>
                    <a:pt x="53391" y="170336"/>
                    <a:pt x="41865" y="170432"/>
                  </a:cubicBezTo>
                  <a:cubicBezTo>
                    <a:pt x="32340" y="170432"/>
                    <a:pt x="23482" y="161383"/>
                    <a:pt x="14243" y="146048"/>
                  </a:cubicBezTo>
                  <a:cubicBezTo>
                    <a:pt x="-5093" y="113663"/>
                    <a:pt x="-140" y="78230"/>
                    <a:pt x="2908" y="60608"/>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7" name="Google Shape;2650;p37">
              <a:extLst>
                <a:ext uri="{FF2B5EF4-FFF2-40B4-BE49-F238E27FC236}">
                  <a16:creationId xmlns:a16="http://schemas.microsoft.com/office/drawing/2014/main" id="{3738A1DB-1ECA-4B1C-B328-AE5BC7EA906C}"/>
                </a:ext>
              </a:extLst>
            </p:cNvPr>
            <p:cNvSpPr/>
            <p:nvPr/>
          </p:nvSpPr>
          <p:spPr>
            <a:xfrm>
              <a:off x="6305880" y="2304032"/>
              <a:ext cx="138474" cy="130867"/>
            </a:xfrm>
            <a:custGeom>
              <a:avLst/>
              <a:gdLst/>
              <a:ahLst/>
              <a:cxnLst/>
              <a:rect l="l" t="t" r="r" b="b"/>
              <a:pathLst>
                <a:path w="138474" h="130867" extrusionOk="0">
                  <a:moveTo>
                    <a:pt x="76867" y="1709"/>
                  </a:moveTo>
                  <a:cubicBezTo>
                    <a:pt x="102679" y="6757"/>
                    <a:pt x="123920" y="13996"/>
                    <a:pt x="130969" y="39332"/>
                  </a:cubicBezTo>
                  <a:cubicBezTo>
                    <a:pt x="135731" y="56858"/>
                    <a:pt x="142018" y="90101"/>
                    <a:pt x="136017" y="104102"/>
                  </a:cubicBezTo>
                  <a:lnTo>
                    <a:pt x="132398" y="114294"/>
                  </a:lnTo>
                  <a:lnTo>
                    <a:pt x="101060" y="130868"/>
                  </a:lnTo>
                  <a:cubicBezTo>
                    <a:pt x="101060" y="130868"/>
                    <a:pt x="86487" y="118676"/>
                    <a:pt x="91059" y="83243"/>
                  </a:cubicBezTo>
                  <a:cubicBezTo>
                    <a:pt x="90850" y="78423"/>
                    <a:pt x="89335" y="73746"/>
                    <a:pt x="86678" y="69717"/>
                  </a:cubicBezTo>
                  <a:cubicBezTo>
                    <a:pt x="84687" y="66364"/>
                    <a:pt x="83211" y="62735"/>
                    <a:pt x="82296" y="58954"/>
                  </a:cubicBezTo>
                  <a:cubicBezTo>
                    <a:pt x="78591" y="49353"/>
                    <a:pt x="71371" y="41514"/>
                    <a:pt x="62103" y="37046"/>
                  </a:cubicBezTo>
                  <a:cubicBezTo>
                    <a:pt x="38767" y="23997"/>
                    <a:pt x="4953" y="35237"/>
                    <a:pt x="0" y="39999"/>
                  </a:cubicBezTo>
                  <a:cubicBezTo>
                    <a:pt x="13221" y="10548"/>
                    <a:pt x="45396" y="-5483"/>
                    <a:pt x="76867" y="170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8" name="Google Shape;2651;p37">
              <a:extLst>
                <a:ext uri="{FF2B5EF4-FFF2-40B4-BE49-F238E27FC236}">
                  <a16:creationId xmlns:a16="http://schemas.microsoft.com/office/drawing/2014/main" id="{EE06CAF9-FC3B-4803-9CE4-F5AD74B5C147}"/>
                </a:ext>
              </a:extLst>
            </p:cNvPr>
            <p:cNvSpPr/>
            <p:nvPr/>
          </p:nvSpPr>
          <p:spPr>
            <a:xfrm>
              <a:off x="6412912" y="2510225"/>
              <a:ext cx="93089" cy="307779"/>
            </a:xfrm>
            <a:custGeom>
              <a:avLst/>
              <a:gdLst/>
              <a:ahLst/>
              <a:cxnLst/>
              <a:rect l="l" t="t" r="r" b="b"/>
              <a:pathLst>
                <a:path w="93089" h="307779" extrusionOk="0">
                  <a:moveTo>
                    <a:pt x="39367" y="248524"/>
                  </a:moveTo>
                  <a:cubicBezTo>
                    <a:pt x="45177" y="212329"/>
                    <a:pt x="56036" y="188898"/>
                    <a:pt x="50988" y="168990"/>
                  </a:cubicBezTo>
                  <a:cubicBezTo>
                    <a:pt x="39739" y="128738"/>
                    <a:pt x="25013" y="89542"/>
                    <a:pt x="6982" y="51833"/>
                  </a:cubicBezTo>
                  <a:cubicBezTo>
                    <a:pt x="-4448" y="29354"/>
                    <a:pt x="-924" y="13733"/>
                    <a:pt x="10887" y="4779"/>
                  </a:cubicBezTo>
                  <a:cubicBezTo>
                    <a:pt x="24222" y="-4746"/>
                    <a:pt x="36891" y="-840"/>
                    <a:pt x="48987" y="23829"/>
                  </a:cubicBezTo>
                  <a:cubicBezTo>
                    <a:pt x="64132" y="55167"/>
                    <a:pt x="81086" y="87361"/>
                    <a:pt x="89373" y="134034"/>
                  </a:cubicBezTo>
                  <a:cubicBezTo>
                    <a:pt x="94688" y="164228"/>
                    <a:pt x="94298" y="195136"/>
                    <a:pt x="88230" y="225188"/>
                  </a:cubicBezTo>
                  <a:cubicBezTo>
                    <a:pt x="83087" y="257668"/>
                    <a:pt x="72800" y="275956"/>
                    <a:pt x="60513" y="306436"/>
                  </a:cubicBezTo>
                  <a:cubicBezTo>
                    <a:pt x="57084" y="315199"/>
                    <a:pt x="34414" y="279385"/>
                    <a:pt x="39367" y="248524"/>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19" name="Google Shape;2652;p37">
              <a:extLst>
                <a:ext uri="{FF2B5EF4-FFF2-40B4-BE49-F238E27FC236}">
                  <a16:creationId xmlns:a16="http://schemas.microsoft.com/office/drawing/2014/main" id="{03575E1E-A067-49C8-BCF4-910972B9DF1E}"/>
                </a:ext>
              </a:extLst>
            </p:cNvPr>
            <p:cNvSpPr/>
            <p:nvPr/>
          </p:nvSpPr>
          <p:spPr>
            <a:xfrm>
              <a:off x="6328850" y="3433403"/>
              <a:ext cx="108744" cy="83141"/>
            </a:xfrm>
            <a:custGeom>
              <a:avLst/>
              <a:gdLst/>
              <a:ahLst/>
              <a:cxnLst/>
              <a:rect l="l" t="t" r="r" b="b"/>
              <a:pathLst>
                <a:path w="108744" h="83141" extrusionOk="0">
                  <a:moveTo>
                    <a:pt x="100855" y="2"/>
                  </a:moveTo>
                  <a:cubicBezTo>
                    <a:pt x="87806" y="10575"/>
                    <a:pt x="67423" y="3241"/>
                    <a:pt x="66470" y="4194"/>
                  </a:cubicBezTo>
                  <a:cubicBezTo>
                    <a:pt x="51297" y="17281"/>
                    <a:pt x="35400" y="29492"/>
                    <a:pt x="18845" y="40769"/>
                  </a:cubicBezTo>
                  <a:cubicBezTo>
                    <a:pt x="10654" y="47151"/>
                    <a:pt x="-2014" y="55724"/>
                    <a:pt x="271" y="68106"/>
                  </a:cubicBezTo>
                  <a:cubicBezTo>
                    <a:pt x="4367" y="90109"/>
                    <a:pt x="39610" y="83346"/>
                    <a:pt x="52945" y="76584"/>
                  </a:cubicBezTo>
                  <a:cubicBezTo>
                    <a:pt x="66280" y="69821"/>
                    <a:pt x="77043" y="58677"/>
                    <a:pt x="89616" y="50866"/>
                  </a:cubicBezTo>
                  <a:cubicBezTo>
                    <a:pt x="98665" y="45246"/>
                    <a:pt x="107428" y="42389"/>
                    <a:pt x="108666" y="31054"/>
                  </a:cubicBezTo>
                  <a:cubicBezTo>
                    <a:pt x="109523" y="24196"/>
                    <a:pt x="103142" y="-283"/>
                    <a:pt x="100855"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0" name="Google Shape;2653;p37">
              <a:extLst>
                <a:ext uri="{FF2B5EF4-FFF2-40B4-BE49-F238E27FC236}">
                  <a16:creationId xmlns:a16="http://schemas.microsoft.com/office/drawing/2014/main" id="{5970B7B6-2A44-4A8E-B581-B68DB517CB8B}"/>
                </a:ext>
              </a:extLst>
            </p:cNvPr>
            <p:cNvSpPr/>
            <p:nvPr/>
          </p:nvSpPr>
          <p:spPr>
            <a:xfrm>
              <a:off x="6329407" y="3459885"/>
              <a:ext cx="108204" cy="56238"/>
            </a:xfrm>
            <a:custGeom>
              <a:avLst/>
              <a:gdLst/>
              <a:ahLst/>
              <a:cxnLst/>
              <a:rect l="l" t="t" r="r" b="b"/>
              <a:pathLst>
                <a:path w="108204" h="56238" extrusionOk="0">
                  <a:moveTo>
                    <a:pt x="107918" y="0"/>
                  </a:moveTo>
                  <a:cubicBezTo>
                    <a:pt x="106204" y="10859"/>
                    <a:pt x="97536" y="13907"/>
                    <a:pt x="88868" y="19050"/>
                  </a:cubicBezTo>
                  <a:cubicBezTo>
                    <a:pt x="76105" y="26956"/>
                    <a:pt x="64865" y="38100"/>
                    <a:pt x="51530" y="45149"/>
                  </a:cubicBezTo>
                  <a:cubicBezTo>
                    <a:pt x="38195" y="52197"/>
                    <a:pt x="8573" y="57531"/>
                    <a:pt x="0" y="41815"/>
                  </a:cubicBezTo>
                  <a:cubicBezTo>
                    <a:pt x="4667" y="63056"/>
                    <a:pt x="39338" y="56388"/>
                    <a:pt x="52483" y="49721"/>
                  </a:cubicBezTo>
                  <a:cubicBezTo>
                    <a:pt x="65627" y="43053"/>
                    <a:pt x="76581" y="31814"/>
                    <a:pt x="89154" y="24003"/>
                  </a:cubicBezTo>
                  <a:cubicBezTo>
                    <a:pt x="98203" y="18383"/>
                    <a:pt x="106966" y="15526"/>
                    <a:pt x="108204" y="4191"/>
                  </a:cubicBezTo>
                  <a:cubicBezTo>
                    <a:pt x="108214" y="2791"/>
                    <a:pt x="108118" y="1391"/>
                    <a:pt x="107918"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1" name="Google Shape;2654;p37">
              <a:extLst>
                <a:ext uri="{FF2B5EF4-FFF2-40B4-BE49-F238E27FC236}">
                  <a16:creationId xmlns:a16="http://schemas.microsoft.com/office/drawing/2014/main" id="{8AED0D0B-E683-44DB-9205-4F5AAE632B8E}"/>
                </a:ext>
              </a:extLst>
            </p:cNvPr>
            <p:cNvSpPr/>
            <p:nvPr/>
          </p:nvSpPr>
          <p:spPr>
            <a:xfrm>
              <a:off x="6246119" y="3415021"/>
              <a:ext cx="99827" cy="77341"/>
            </a:xfrm>
            <a:custGeom>
              <a:avLst/>
              <a:gdLst/>
              <a:ahLst/>
              <a:cxnLst/>
              <a:rect l="l" t="t" r="r" b="b"/>
              <a:pathLst>
                <a:path w="99827" h="77341" extrusionOk="0">
                  <a:moveTo>
                    <a:pt x="91860" y="1"/>
                  </a:moveTo>
                  <a:cubicBezTo>
                    <a:pt x="79954" y="9526"/>
                    <a:pt x="61856" y="4288"/>
                    <a:pt x="60999" y="5240"/>
                  </a:cubicBezTo>
                  <a:cubicBezTo>
                    <a:pt x="47045" y="17146"/>
                    <a:pt x="32453" y="28281"/>
                    <a:pt x="17279" y="38578"/>
                  </a:cubicBezTo>
                  <a:cubicBezTo>
                    <a:pt x="9754" y="44388"/>
                    <a:pt x="-1771" y="52294"/>
                    <a:pt x="229" y="63533"/>
                  </a:cubicBezTo>
                  <a:cubicBezTo>
                    <a:pt x="4040" y="83726"/>
                    <a:pt x="36329" y="77535"/>
                    <a:pt x="48521" y="71344"/>
                  </a:cubicBezTo>
                  <a:cubicBezTo>
                    <a:pt x="60713" y="65152"/>
                    <a:pt x="70619" y="54961"/>
                    <a:pt x="82145" y="47817"/>
                  </a:cubicBezTo>
                  <a:cubicBezTo>
                    <a:pt x="90336" y="42673"/>
                    <a:pt x="98433" y="40006"/>
                    <a:pt x="99766" y="29624"/>
                  </a:cubicBezTo>
                  <a:cubicBezTo>
                    <a:pt x="100528" y="23338"/>
                    <a:pt x="94051" y="-189"/>
                    <a:pt x="91860" y="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2" name="Google Shape;2655;p37">
              <a:extLst>
                <a:ext uri="{FF2B5EF4-FFF2-40B4-BE49-F238E27FC236}">
                  <a16:creationId xmlns:a16="http://schemas.microsoft.com/office/drawing/2014/main" id="{7CD82901-7DAD-4D5F-B83E-01712EE7760A}"/>
                </a:ext>
              </a:extLst>
            </p:cNvPr>
            <p:cNvSpPr/>
            <p:nvPr/>
          </p:nvSpPr>
          <p:spPr>
            <a:xfrm>
              <a:off x="6246063" y="3440454"/>
              <a:ext cx="99536" cy="51729"/>
            </a:xfrm>
            <a:custGeom>
              <a:avLst/>
              <a:gdLst/>
              <a:ahLst/>
              <a:cxnLst/>
              <a:rect l="l" t="t" r="r" b="b"/>
              <a:pathLst>
                <a:path w="99536" h="51729" extrusionOk="0">
                  <a:moveTo>
                    <a:pt x="99536" y="0"/>
                  </a:moveTo>
                  <a:cubicBezTo>
                    <a:pt x="97917" y="10001"/>
                    <a:pt x="90011" y="12668"/>
                    <a:pt x="81820" y="17812"/>
                  </a:cubicBezTo>
                  <a:cubicBezTo>
                    <a:pt x="70104" y="25051"/>
                    <a:pt x="59817" y="35528"/>
                    <a:pt x="47625" y="41720"/>
                  </a:cubicBezTo>
                  <a:cubicBezTo>
                    <a:pt x="35433" y="47911"/>
                    <a:pt x="8287" y="53054"/>
                    <a:pt x="0" y="38671"/>
                  </a:cubicBezTo>
                  <a:cubicBezTo>
                    <a:pt x="4286" y="57721"/>
                    <a:pt x="36004" y="52006"/>
                    <a:pt x="47625" y="45911"/>
                  </a:cubicBezTo>
                  <a:cubicBezTo>
                    <a:pt x="59246" y="39814"/>
                    <a:pt x="69723" y="29528"/>
                    <a:pt x="81248" y="22384"/>
                  </a:cubicBezTo>
                  <a:cubicBezTo>
                    <a:pt x="89440" y="17240"/>
                    <a:pt x="97536" y="14573"/>
                    <a:pt x="98870" y="4191"/>
                  </a:cubicBezTo>
                  <a:cubicBezTo>
                    <a:pt x="99222" y="2819"/>
                    <a:pt x="99441" y="1419"/>
                    <a:pt x="99536"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3" name="Google Shape;2656;p37">
              <a:extLst>
                <a:ext uri="{FF2B5EF4-FFF2-40B4-BE49-F238E27FC236}">
                  <a16:creationId xmlns:a16="http://schemas.microsoft.com/office/drawing/2014/main" id="{FE991591-528B-4155-8198-BA41580FAED2}"/>
                </a:ext>
              </a:extLst>
            </p:cNvPr>
            <p:cNvSpPr/>
            <p:nvPr/>
          </p:nvSpPr>
          <p:spPr>
            <a:xfrm>
              <a:off x="6262125" y="2696837"/>
              <a:ext cx="213068" cy="744450"/>
            </a:xfrm>
            <a:custGeom>
              <a:avLst/>
              <a:gdLst/>
              <a:ahLst/>
              <a:cxnLst/>
              <a:rect l="l" t="t" r="r" b="b"/>
              <a:pathLst>
                <a:path w="213068" h="744450" extrusionOk="0">
                  <a:moveTo>
                    <a:pt x="5465" y="110490"/>
                  </a:moveTo>
                  <a:cubicBezTo>
                    <a:pt x="11276" y="65437"/>
                    <a:pt x="27849" y="0"/>
                    <a:pt x="27849" y="0"/>
                  </a:cubicBezTo>
                  <a:cubicBezTo>
                    <a:pt x="43546" y="7372"/>
                    <a:pt x="60529" y="11611"/>
                    <a:pt x="77855" y="12478"/>
                  </a:cubicBezTo>
                  <a:cubicBezTo>
                    <a:pt x="103211" y="12316"/>
                    <a:pt x="128490" y="9830"/>
                    <a:pt x="153388" y="5048"/>
                  </a:cubicBezTo>
                  <a:cubicBezTo>
                    <a:pt x="161532" y="19269"/>
                    <a:pt x="170429" y="33033"/>
                    <a:pt x="180059" y="46291"/>
                  </a:cubicBezTo>
                  <a:cubicBezTo>
                    <a:pt x="193012" y="64294"/>
                    <a:pt x="218159" y="103441"/>
                    <a:pt x="212158" y="172879"/>
                  </a:cubicBezTo>
                  <a:cubicBezTo>
                    <a:pt x="208253" y="217932"/>
                    <a:pt x="182916" y="409480"/>
                    <a:pt x="182916" y="409480"/>
                  </a:cubicBezTo>
                  <a:cubicBezTo>
                    <a:pt x="192755" y="441693"/>
                    <a:pt x="197985" y="475145"/>
                    <a:pt x="198442" y="508826"/>
                  </a:cubicBezTo>
                  <a:cubicBezTo>
                    <a:pt x="196156" y="548821"/>
                    <a:pt x="190869" y="588588"/>
                    <a:pt x="182630" y="627793"/>
                  </a:cubicBezTo>
                  <a:lnTo>
                    <a:pt x="167581" y="736568"/>
                  </a:lnTo>
                  <a:cubicBezTo>
                    <a:pt x="167581" y="736568"/>
                    <a:pt x="147483" y="751046"/>
                    <a:pt x="133195" y="740759"/>
                  </a:cubicBezTo>
                  <a:lnTo>
                    <a:pt x="135005" y="634365"/>
                  </a:lnTo>
                  <a:cubicBezTo>
                    <a:pt x="133291" y="608362"/>
                    <a:pt x="130719" y="569976"/>
                    <a:pt x="129004" y="545402"/>
                  </a:cubicBezTo>
                  <a:cubicBezTo>
                    <a:pt x="126337" y="505492"/>
                    <a:pt x="119479" y="442055"/>
                    <a:pt x="117098" y="426148"/>
                  </a:cubicBezTo>
                  <a:cubicBezTo>
                    <a:pt x="114717" y="410242"/>
                    <a:pt x="109954" y="382619"/>
                    <a:pt x="107573" y="351568"/>
                  </a:cubicBezTo>
                  <a:cubicBezTo>
                    <a:pt x="105192" y="320516"/>
                    <a:pt x="93476" y="162973"/>
                    <a:pt x="93476" y="162973"/>
                  </a:cubicBezTo>
                  <a:lnTo>
                    <a:pt x="91857" y="192500"/>
                  </a:lnTo>
                  <a:cubicBezTo>
                    <a:pt x="91857" y="192500"/>
                    <a:pt x="90238" y="240125"/>
                    <a:pt x="83380" y="299561"/>
                  </a:cubicBezTo>
                  <a:cubicBezTo>
                    <a:pt x="76522" y="358997"/>
                    <a:pt x="73855" y="385286"/>
                    <a:pt x="73855" y="385286"/>
                  </a:cubicBezTo>
                  <a:cubicBezTo>
                    <a:pt x="80370" y="397183"/>
                    <a:pt x="84932" y="410042"/>
                    <a:pt x="87380" y="423386"/>
                  </a:cubicBezTo>
                  <a:cubicBezTo>
                    <a:pt x="88619" y="436150"/>
                    <a:pt x="103192" y="537686"/>
                    <a:pt x="94429" y="588740"/>
                  </a:cubicBezTo>
                  <a:lnTo>
                    <a:pt x="76712" y="719138"/>
                  </a:lnTo>
                  <a:cubicBezTo>
                    <a:pt x="67645" y="725376"/>
                    <a:pt x="56138" y="726900"/>
                    <a:pt x="45756" y="723233"/>
                  </a:cubicBezTo>
                  <a:lnTo>
                    <a:pt x="35183" y="591407"/>
                  </a:lnTo>
                  <a:cubicBezTo>
                    <a:pt x="28135" y="541211"/>
                    <a:pt x="13180" y="434912"/>
                    <a:pt x="10895" y="421100"/>
                  </a:cubicBezTo>
                  <a:cubicBezTo>
                    <a:pt x="5808" y="393268"/>
                    <a:pt x="2817" y="365084"/>
                    <a:pt x="1941" y="336804"/>
                  </a:cubicBezTo>
                  <a:cubicBezTo>
                    <a:pt x="-1583" y="279749"/>
                    <a:pt x="-250" y="155543"/>
                    <a:pt x="5465" y="11049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4" name="Google Shape;2657;p37">
              <a:extLst>
                <a:ext uri="{FF2B5EF4-FFF2-40B4-BE49-F238E27FC236}">
                  <a16:creationId xmlns:a16="http://schemas.microsoft.com/office/drawing/2014/main" id="{2952326F-23AA-4BA0-91B2-94B8AE982A2E}"/>
                </a:ext>
              </a:extLst>
            </p:cNvPr>
            <p:cNvSpPr/>
            <p:nvPr/>
          </p:nvSpPr>
          <p:spPr>
            <a:xfrm>
              <a:off x="6253173" y="2679311"/>
              <a:ext cx="226922" cy="495109"/>
            </a:xfrm>
            <a:custGeom>
              <a:avLst/>
              <a:gdLst/>
              <a:ahLst/>
              <a:cxnLst/>
              <a:rect l="l" t="t" r="r" b="b"/>
              <a:pathLst>
                <a:path w="226922" h="495109" extrusionOk="0">
                  <a:moveTo>
                    <a:pt x="162435" y="6001"/>
                  </a:moveTo>
                  <a:lnTo>
                    <a:pt x="201202" y="83915"/>
                  </a:lnTo>
                  <a:cubicBezTo>
                    <a:pt x="201202" y="83915"/>
                    <a:pt x="260447" y="170593"/>
                    <a:pt x="199106" y="393287"/>
                  </a:cubicBezTo>
                  <a:lnTo>
                    <a:pt x="210631" y="461963"/>
                  </a:lnTo>
                  <a:cubicBezTo>
                    <a:pt x="210631" y="461963"/>
                    <a:pt x="94522" y="536543"/>
                    <a:pt x="16798" y="461963"/>
                  </a:cubicBezTo>
                  <a:cubicBezTo>
                    <a:pt x="16798" y="461963"/>
                    <a:pt x="-10158" y="256127"/>
                    <a:pt x="4224" y="161258"/>
                  </a:cubicBezTo>
                  <a:cubicBezTo>
                    <a:pt x="12149" y="106661"/>
                    <a:pt x="24246" y="52749"/>
                    <a:pt x="40420" y="0"/>
                  </a:cubicBezTo>
                  <a:cubicBezTo>
                    <a:pt x="40420" y="0"/>
                    <a:pt x="59470" y="21050"/>
                    <a:pt x="157291" y="7144"/>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5" name="Google Shape;2658;p37">
              <a:extLst>
                <a:ext uri="{FF2B5EF4-FFF2-40B4-BE49-F238E27FC236}">
                  <a16:creationId xmlns:a16="http://schemas.microsoft.com/office/drawing/2014/main" id="{D3767796-2D01-4CB3-BB77-96789FD11498}"/>
                </a:ext>
              </a:extLst>
            </p:cNvPr>
            <p:cNvSpPr/>
            <p:nvPr/>
          </p:nvSpPr>
          <p:spPr>
            <a:xfrm>
              <a:off x="6408973" y="2507035"/>
              <a:ext cx="76263" cy="95029"/>
            </a:xfrm>
            <a:custGeom>
              <a:avLst/>
              <a:gdLst/>
              <a:ahLst/>
              <a:cxnLst/>
              <a:rect l="l" t="t" r="r" b="b"/>
              <a:pathLst>
                <a:path w="76263" h="95029" extrusionOk="0">
                  <a:moveTo>
                    <a:pt x="76263" y="71216"/>
                  </a:moveTo>
                  <a:cubicBezTo>
                    <a:pt x="76263" y="71216"/>
                    <a:pt x="49307" y="98076"/>
                    <a:pt x="17303" y="94743"/>
                  </a:cubicBezTo>
                  <a:lnTo>
                    <a:pt x="1968" y="42165"/>
                  </a:lnTo>
                  <a:cubicBezTo>
                    <a:pt x="1968" y="42165"/>
                    <a:pt x="-7557" y="14828"/>
                    <a:pt x="15303" y="2826"/>
                  </a:cubicBezTo>
                  <a:cubicBezTo>
                    <a:pt x="38163" y="-9175"/>
                    <a:pt x="62833" y="17685"/>
                    <a:pt x="76263" y="7121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6" name="Google Shape;2659;p37">
              <a:extLst>
                <a:ext uri="{FF2B5EF4-FFF2-40B4-BE49-F238E27FC236}">
                  <a16:creationId xmlns:a16="http://schemas.microsoft.com/office/drawing/2014/main" id="{111BB5E2-211B-404E-AFEE-C35D3CD84E71}"/>
                </a:ext>
              </a:extLst>
            </p:cNvPr>
            <p:cNvSpPr/>
            <p:nvPr/>
          </p:nvSpPr>
          <p:spPr>
            <a:xfrm>
              <a:off x="6261399" y="2481311"/>
              <a:ext cx="63531" cy="66745"/>
            </a:xfrm>
            <a:custGeom>
              <a:avLst/>
              <a:gdLst/>
              <a:ahLst/>
              <a:cxnLst/>
              <a:rect l="l" t="t" r="r" b="b"/>
              <a:pathLst>
                <a:path w="63531" h="66745" extrusionOk="0">
                  <a:moveTo>
                    <a:pt x="63532" y="451"/>
                  </a:moveTo>
                  <a:cubicBezTo>
                    <a:pt x="63532" y="451"/>
                    <a:pt x="32671" y="-9074"/>
                    <a:pt x="0" y="59411"/>
                  </a:cubicBezTo>
                  <a:lnTo>
                    <a:pt x="12192" y="66745"/>
                  </a:lnTo>
                  <a:cubicBezTo>
                    <a:pt x="27499" y="43304"/>
                    <a:pt x="44663" y="21130"/>
                    <a:pt x="63532" y="451"/>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7" name="Google Shape;2660;p37">
              <a:extLst>
                <a:ext uri="{FF2B5EF4-FFF2-40B4-BE49-F238E27FC236}">
                  <a16:creationId xmlns:a16="http://schemas.microsoft.com/office/drawing/2014/main" id="{F45CCE7F-2D20-4CE2-9203-07754A3C07C9}"/>
                </a:ext>
              </a:extLst>
            </p:cNvPr>
            <p:cNvSpPr/>
            <p:nvPr/>
          </p:nvSpPr>
          <p:spPr>
            <a:xfrm>
              <a:off x="2608942" y="4557070"/>
              <a:ext cx="432244" cy="249555"/>
            </a:xfrm>
            <a:custGeom>
              <a:avLst/>
              <a:gdLst/>
              <a:ahLst/>
              <a:cxnLst/>
              <a:rect l="l" t="t" r="r" b="b"/>
              <a:pathLst>
                <a:path w="432244" h="249555" extrusionOk="0">
                  <a:moveTo>
                    <a:pt x="432245" y="124777"/>
                  </a:moveTo>
                  <a:cubicBezTo>
                    <a:pt x="432245" y="193690"/>
                    <a:pt x="335483" y="249555"/>
                    <a:pt x="216122" y="249555"/>
                  </a:cubicBezTo>
                  <a:cubicBezTo>
                    <a:pt x="96761" y="249555"/>
                    <a:pt x="0" y="193690"/>
                    <a:pt x="0" y="124777"/>
                  </a:cubicBezTo>
                  <a:cubicBezTo>
                    <a:pt x="0" y="55865"/>
                    <a:pt x="96761" y="0"/>
                    <a:pt x="216122" y="0"/>
                  </a:cubicBezTo>
                  <a:cubicBezTo>
                    <a:pt x="335483" y="0"/>
                    <a:pt x="432245" y="55865"/>
                    <a:pt x="432245" y="124777"/>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8" name="Google Shape;2661;p37">
              <a:extLst>
                <a:ext uri="{FF2B5EF4-FFF2-40B4-BE49-F238E27FC236}">
                  <a16:creationId xmlns:a16="http://schemas.microsoft.com/office/drawing/2014/main" id="{A725C5BD-8F50-4A61-B818-4F8C0D5057F2}"/>
                </a:ext>
              </a:extLst>
            </p:cNvPr>
            <p:cNvSpPr/>
            <p:nvPr/>
          </p:nvSpPr>
          <p:spPr>
            <a:xfrm>
              <a:off x="2930982" y="3722965"/>
              <a:ext cx="85002" cy="305847"/>
            </a:xfrm>
            <a:custGeom>
              <a:avLst/>
              <a:gdLst/>
              <a:ahLst/>
              <a:cxnLst/>
              <a:rect l="l" t="t" r="r" b="b"/>
              <a:pathLst>
                <a:path w="85002" h="305847" extrusionOk="0">
                  <a:moveTo>
                    <a:pt x="18764" y="0"/>
                  </a:moveTo>
                  <a:cubicBezTo>
                    <a:pt x="37814" y="5429"/>
                    <a:pt x="48482" y="26289"/>
                    <a:pt x="65056" y="70961"/>
                  </a:cubicBezTo>
                  <a:cubicBezTo>
                    <a:pt x="78848" y="111490"/>
                    <a:pt x="85582" y="154076"/>
                    <a:pt x="84963" y="196882"/>
                  </a:cubicBezTo>
                  <a:cubicBezTo>
                    <a:pt x="79629" y="238982"/>
                    <a:pt x="62198" y="271748"/>
                    <a:pt x="20098" y="305848"/>
                  </a:cubicBezTo>
                  <a:lnTo>
                    <a:pt x="0" y="268986"/>
                  </a:lnTo>
                  <a:cubicBezTo>
                    <a:pt x="0" y="268986"/>
                    <a:pt x="41243" y="232600"/>
                    <a:pt x="45434" y="190500"/>
                  </a:cubicBezTo>
                  <a:cubicBezTo>
                    <a:pt x="47815" y="166878"/>
                    <a:pt x="20098" y="87249"/>
                    <a:pt x="20098" y="85058"/>
                  </a:cubicBezTo>
                  <a:cubicBezTo>
                    <a:pt x="20098" y="82867"/>
                    <a:pt x="18764" y="0"/>
                    <a:pt x="18764"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29" name="Google Shape;2662;p37">
              <a:extLst>
                <a:ext uri="{FF2B5EF4-FFF2-40B4-BE49-F238E27FC236}">
                  <a16:creationId xmlns:a16="http://schemas.microsoft.com/office/drawing/2014/main" id="{74F62F39-032E-45F5-968F-1CF61148834A}"/>
                </a:ext>
              </a:extLst>
            </p:cNvPr>
            <p:cNvSpPr/>
            <p:nvPr/>
          </p:nvSpPr>
          <p:spPr>
            <a:xfrm>
              <a:off x="2667241" y="4676337"/>
              <a:ext cx="123900" cy="70118"/>
            </a:xfrm>
            <a:custGeom>
              <a:avLst/>
              <a:gdLst/>
              <a:ahLst/>
              <a:cxnLst/>
              <a:rect l="l" t="t" r="r" b="b"/>
              <a:pathLst>
                <a:path w="123900" h="70118" extrusionOk="0">
                  <a:moveTo>
                    <a:pt x="117628" y="16845"/>
                  </a:moveTo>
                  <a:cubicBezTo>
                    <a:pt x="104783" y="20750"/>
                    <a:pt x="90877" y="18874"/>
                    <a:pt x="79528" y="11701"/>
                  </a:cubicBezTo>
                  <a:cubicBezTo>
                    <a:pt x="69241" y="11701"/>
                    <a:pt x="8757" y="-12016"/>
                    <a:pt x="1137" y="8082"/>
                  </a:cubicBezTo>
                  <a:cubicBezTo>
                    <a:pt x="-5531" y="25703"/>
                    <a:pt x="18758" y="42086"/>
                    <a:pt x="31617" y="45229"/>
                  </a:cubicBezTo>
                  <a:cubicBezTo>
                    <a:pt x="60192" y="51992"/>
                    <a:pt x="80766" y="66089"/>
                    <a:pt x="92196" y="68470"/>
                  </a:cubicBezTo>
                  <a:cubicBezTo>
                    <a:pt x="100966" y="71585"/>
                    <a:pt x="110703" y="70232"/>
                    <a:pt x="118294" y="64851"/>
                  </a:cubicBezTo>
                  <a:cubicBezTo>
                    <a:pt x="126200" y="56850"/>
                    <a:pt x="125533" y="27322"/>
                    <a:pt x="117628" y="1684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0" name="Google Shape;2663;p37">
              <a:extLst>
                <a:ext uri="{FF2B5EF4-FFF2-40B4-BE49-F238E27FC236}">
                  <a16:creationId xmlns:a16="http://schemas.microsoft.com/office/drawing/2014/main" id="{F56C7D99-46F8-430C-994E-B92953CC8CA2}"/>
                </a:ext>
              </a:extLst>
            </p:cNvPr>
            <p:cNvSpPr/>
            <p:nvPr/>
          </p:nvSpPr>
          <p:spPr>
            <a:xfrm>
              <a:off x="2667120" y="4688038"/>
              <a:ext cx="121939" cy="58416"/>
            </a:xfrm>
            <a:custGeom>
              <a:avLst/>
              <a:gdLst/>
              <a:ahLst/>
              <a:cxnLst/>
              <a:rect l="l" t="t" r="r" b="b"/>
              <a:pathLst>
                <a:path w="121939" h="58416" extrusionOk="0">
                  <a:moveTo>
                    <a:pt x="92127" y="51911"/>
                  </a:moveTo>
                  <a:cubicBezTo>
                    <a:pt x="80697" y="49530"/>
                    <a:pt x="59837" y="35433"/>
                    <a:pt x="31548" y="28575"/>
                  </a:cubicBezTo>
                  <a:cubicBezTo>
                    <a:pt x="20784" y="26003"/>
                    <a:pt x="2020" y="14097"/>
                    <a:pt x="210" y="0"/>
                  </a:cubicBezTo>
                  <a:cubicBezTo>
                    <a:pt x="-2361" y="16193"/>
                    <a:pt x="19260" y="30575"/>
                    <a:pt x="31548" y="33528"/>
                  </a:cubicBezTo>
                  <a:cubicBezTo>
                    <a:pt x="60123" y="40291"/>
                    <a:pt x="80697" y="54388"/>
                    <a:pt x="92127" y="56769"/>
                  </a:cubicBezTo>
                  <a:cubicBezTo>
                    <a:pt x="100896" y="59884"/>
                    <a:pt x="110634" y="58531"/>
                    <a:pt x="118225" y="53150"/>
                  </a:cubicBezTo>
                  <a:cubicBezTo>
                    <a:pt x="119933" y="51188"/>
                    <a:pt x="121200" y="48882"/>
                    <a:pt x="121940" y="46387"/>
                  </a:cubicBezTo>
                  <a:cubicBezTo>
                    <a:pt x="113425" y="52816"/>
                    <a:pt x="102380" y="54864"/>
                    <a:pt x="92127" y="51911"/>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1" name="Google Shape;2664;p37">
              <a:extLst>
                <a:ext uri="{FF2B5EF4-FFF2-40B4-BE49-F238E27FC236}">
                  <a16:creationId xmlns:a16="http://schemas.microsoft.com/office/drawing/2014/main" id="{97995A4D-2128-453C-9BF2-53B28C347A9E}"/>
                </a:ext>
              </a:extLst>
            </p:cNvPr>
            <p:cNvSpPr/>
            <p:nvPr/>
          </p:nvSpPr>
          <p:spPr>
            <a:xfrm>
              <a:off x="2825027" y="4597173"/>
              <a:ext cx="119416" cy="67472"/>
            </a:xfrm>
            <a:custGeom>
              <a:avLst/>
              <a:gdLst/>
              <a:ahLst/>
              <a:cxnLst/>
              <a:rect l="l" t="t" r="r" b="b"/>
              <a:pathLst>
                <a:path w="119416" h="67472" extrusionOk="0">
                  <a:moveTo>
                    <a:pt x="113384" y="16189"/>
                  </a:moveTo>
                  <a:cubicBezTo>
                    <a:pt x="102146" y="20047"/>
                    <a:pt x="89728" y="18161"/>
                    <a:pt x="80142" y="11141"/>
                  </a:cubicBezTo>
                  <a:cubicBezTo>
                    <a:pt x="70617" y="11141"/>
                    <a:pt x="8419" y="-11529"/>
                    <a:pt x="1085" y="7807"/>
                  </a:cubicBezTo>
                  <a:cubicBezTo>
                    <a:pt x="-5297" y="24762"/>
                    <a:pt x="18039" y="40383"/>
                    <a:pt x="30422" y="43431"/>
                  </a:cubicBezTo>
                  <a:cubicBezTo>
                    <a:pt x="57663" y="50003"/>
                    <a:pt x="78047" y="63624"/>
                    <a:pt x="88715" y="65910"/>
                  </a:cubicBezTo>
                  <a:cubicBezTo>
                    <a:pt x="97172" y="68882"/>
                    <a:pt x="106547" y="67567"/>
                    <a:pt x="113861" y="62385"/>
                  </a:cubicBezTo>
                  <a:cubicBezTo>
                    <a:pt x="121671" y="54670"/>
                    <a:pt x="121004" y="26286"/>
                    <a:pt x="113384" y="16189"/>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2" name="Google Shape;2665;p37">
              <a:extLst>
                <a:ext uri="{FF2B5EF4-FFF2-40B4-BE49-F238E27FC236}">
                  <a16:creationId xmlns:a16="http://schemas.microsoft.com/office/drawing/2014/main" id="{C4D188E3-2F06-4ABE-9098-B8FEBF09FF9A}"/>
                </a:ext>
              </a:extLst>
            </p:cNvPr>
            <p:cNvSpPr/>
            <p:nvPr/>
          </p:nvSpPr>
          <p:spPr>
            <a:xfrm>
              <a:off x="2825072" y="4608314"/>
              <a:ext cx="117340" cy="56332"/>
            </a:xfrm>
            <a:custGeom>
              <a:avLst/>
              <a:gdLst/>
              <a:ahLst/>
              <a:cxnLst/>
              <a:rect l="l" t="t" r="r" b="b"/>
              <a:pathLst>
                <a:path w="117340" h="56332" extrusionOk="0">
                  <a:moveTo>
                    <a:pt x="88670" y="50102"/>
                  </a:moveTo>
                  <a:cubicBezTo>
                    <a:pt x="77717" y="47720"/>
                    <a:pt x="57619" y="34195"/>
                    <a:pt x="30377" y="27622"/>
                  </a:cubicBezTo>
                  <a:cubicBezTo>
                    <a:pt x="19995" y="25051"/>
                    <a:pt x="1802" y="13621"/>
                    <a:pt x="183" y="0"/>
                  </a:cubicBezTo>
                  <a:cubicBezTo>
                    <a:pt x="-2198" y="15621"/>
                    <a:pt x="19233" y="29528"/>
                    <a:pt x="30377" y="32290"/>
                  </a:cubicBezTo>
                  <a:cubicBezTo>
                    <a:pt x="57619" y="38862"/>
                    <a:pt x="78002" y="52483"/>
                    <a:pt x="88670" y="54769"/>
                  </a:cubicBezTo>
                  <a:cubicBezTo>
                    <a:pt x="97128" y="57741"/>
                    <a:pt x="106503" y="56426"/>
                    <a:pt x="113816" y="51245"/>
                  </a:cubicBezTo>
                  <a:cubicBezTo>
                    <a:pt x="115496" y="49368"/>
                    <a:pt x="116703" y="47111"/>
                    <a:pt x="117341" y="44672"/>
                  </a:cubicBezTo>
                  <a:cubicBezTo>
                    <a:pt x="109187" y="50930"/>
                    <a:pt x="98547" y="52940"/>
                    <a:pt x="88670" y="50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3" name="Google Shape;2666;p37">
              <a:extLst>
                <a:ext uri="{FF2B5EF4-FFF2-40B4-BE49-F238E27FC236}">
                  <a16:creationId xmlns:a16="http://schemas.microsoft.com/office/drawing/2014/main" id="{AA8BD8C5-172B-45B0-B11E-AA3BE689B04A}"/>
                </a:ext>
              </a:extLst>
            </p:cNvPr>
            <p:cNvSpPr/>
            <p:nvPr/>
          </p:nvSpPr>
          <p:spPr>
            <a:xfrm>
              <a:off x="2742284" y="3964900"/>
              <a:ext cx="238054" cy="732926"/>
            </a:xfrm>
            <a:custGeom>
              <a:avLst/>
              <a:gdLst/>
              <a:ahLst/>
              <a:cxnLst/>
              <a:rect l="l" t="t" r="r" b="b"/>
              <a:pathLst>
                <a:path w="238054" h="732926" extrusionOk="0">
                  <a:moveTo>
                    <a:pt x="216416" y="495014"/>
                  </a:moveTo>
                  <a:cubicBezTo>
                    <a:pt x="216443" y="471802"/>
                    <a:pt x="212447" y="448761"/>
                    <a:pt x="204605" y="426911"/>
                  </a:cubicBezTo>
                  <a:cubicBezTo>
                    <a:pt x="204605" y="426911"/>
                    <a:pt x="212415" y="333661"/>
                    <a:pt x="218416" y="272415"/>
                  </a:cubicBezTo>
                  <a:cubicBezTo>
                    <a:pt x="227179" y="182118"/>
                    <a:pt x="241086" y="173164"/>
                    <a:pt x="237466" y="118300"/>
                  </a:cubicBezTo>
                  <a:cubicBezTo>
                    <a:pt x="233847" y="67437"/>
                    <a:pt x="204891" y="34480"/>
                    <a:pt x="197366" y="0"/>
                  </a:cubicBezTo>
                  <a:lnTo>
                    <a:pt x="50014" y="11621"/>
                  </a:lnTo>
                  <a:cubicBezTo>
                    <a:pt x="50014" y="11621"/>
                    <a:pt x="37155" y="53435"/>
                    <a:pt x="20582" y="136684"/>
                  </a:cubicBezTo>
                  <a:cubicBezTo>
                    <a:pt x="4008" y="219932"/>
                    <a:pt x="2865" y="318897"/>
                    <a:pt x="4199" y="449961"/>
                  </a:cubicBezTo>
                  <a:cubicBezTo>
                    <a:pt x="4199" y="483775"/>
                    <a:pt x="-1516" y="513112"/>
                    <a:pt x="389" y="597313"/>
                  </a:cubicBezTo>
                  <a:cubicBezTo>
                    <a:pt x="1722" y="653891"/>
                    <a:pt x="4961" y="723233"/>
                    <a:pt x="4961" y="723233"/>
                  </a:cubicBezTo>
                  <a:cubicBezTo>
                    <a:pt x="26487" y="741712"/>
                    <a:pt x="41442" y="728091"/>
                    <a:pt x="41442" y="728091"/>
                  </a:cubicBezTo>
                  <a:cubicBezTo>
                    <a:pt x="41442" y="728091"/>
                    <a:pt x="79542" y="560451"/>
                    <a:pt x="84780" y="521970"/>
                  </a:cubicBezTo>
                  <a:cubicBezTo>
                    <a:pt x="88780" y="500682"/>
                    <a:pt x="87003" y="478707"/>
                    <a:pt x="79637" y="458343"/>
                  </a:cubicBezTo>
                  <a:cubicBezTo>
                    <a:pt x="79637" y="458343"/>
                    <a:pt x="90686" y="405670"/>
                    <a:pt x="98687" y="364236"/>
                  </a:cubicBezTo>
                  <a:cubicBezTo>
                    <a:pt x="108212" y="313658"/>
                    <a:pt x="133453" y="204502"/>
                    <a:pt x="133453" y="204502"/>
                  </a:cubicBezTo>
                  <a:cubicBezTo>
                    <a:pt x="133453" y="204502"/>
                    <a:pt x="129167" y="372237"/>
                    <a:pt x="136501" y="405289"/>
                  </a:cubicBezTo>
                  <a:cubicBezTo>
                    <a:pt x="143835" y="438340"/>
                    <a:pt x="145074" y="467106"/>
                    <a:pt x="151360" y="512064"/>
                  </a:cubicBezTo>
                  <a:cubicBezTo>
                    <a:pt x="158885" y="566356"/>
                    <a:pt x="162314" y="645890"/>
                    <a:pt x="162314" y="645890"/>
                  </a:cubicBezTo>
                  <a:cubicBezTo>
                    <a:pt x="184793" y="660178"/>
                    <a:pt x="194794" y="649224"/>
                    <a:pt x="194794" y="649224"/>
                  </a:cubicBezTo>
                  <a:cubicBezTo>
                    <a:pt x="194794" y="649224"/>
                    <a:pt x="216416" y="542544"/>
                    <a:pt x="216416" y="495014"/>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4" name="Google Shape;2667;p37">
              <a:extLst>
                <a:ext uri="{FF2B5EF4-FFF2-40B4-BE49-F238E27FC236}">
                  <a16:creationId xmlns:a16="http://schemas.microsoft.com/office/drawing/2014/main" id="{D743C065-1168-4633-9C37-493C09ABB78D}"/>
                </a:ext>
              </a:extLst>
            </p:cNvPr>
            <p:cNvSpPr/>
            <p:nvPr/>
          </p:nvSpPr>
          <p:spPr>
            <a:xfrm>
              <a:off x="2743301" y="3964900"/>
              <a:ext cx="236925" cy="409866"/>
            </a:xfrm>
            <a:custGeom>
              <a:avLst/>
              <a:gdLst/>
              <a:ahLst/>
              <a:cxnLst/>
              <a:rect l="l" t="t" r="r" b="b"/>
              <a:pathLst>
                <a:path w="236925" h="409866" extrusionOk="0">
                  <a:moveTo>
                    <a:pt x="195968" y="0"/>
                  </a:moveTo>
                  <a:cubicBezTo>
                    <a:pt x="211399" y="15812"/>
                    <a:pt x="236926" y="63913"/>
                    <a:pt x="236926" y="136684"/>
                  </a:cubicBezTo>
                  <a:cubicBezTo>
                    <a:pt x="236926" y="218599"/>
                    <a:pt x="225020" y="202025"/>
                    <a:pt x="219305" y="292227"/>
                  </a:cubicBezTo>
                  <a:lnTo>
                    <a:pt x="213590" y="382429"/>
                  </a:lnTo>
                  <a:cubicBezTo>
                    <a:pt x="213590" y="382429"/>
                    <a:pt x="90431" y="441198"/>
                    <a:pt x="2611" y="386715"/>
                  </a:cubicBezTo>
                  <a:cubicBezTo>
                    <a:pt x="-5200" y="369665"/>
                    <a:pt x="5564" y="179927"/>
                    <a:pt x="20994" y="112490"/>
                  </a:cubicBezTo>
                  <a:cubicBezTo>
                    <a:pt x="36425" y="45053"/>
                    <a:pt x="46997" y="12002"/>
                    <a:pt x="46997" y="12002"/>
                  </a:cubicBezTo>
                  <a:cubicBezTo>
                    <a:pt x="46997" y="12002"/>
                    <a:pt x="160250" y="42577"/>
                    <a:pt x="195968"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5" name="Google Shape;2668;p37">
              <a:extLst>
                <a:ext uri="{FF2B5EF4-FFF2-40B4-BE49-F238E27FC236}">
                  <a16:creationId xmlns:a16="http://schemas.microsoft.com/office/drawing/2014/main" id="{BE8BD757-7155-4B07-9086-C917F77FD07F}"/>
                </a:ext>
              </a:extLst>
            </p:cNvPr>
            <p:cNvSpPr/>
            <p:nvPr/>
          </p:nvSpPr>
          <p:spPr>
            <a:xfrm>
              <a:off x="2790577" y="3522142"/>
              <a:ext cx="160521" cy="258577"/>
            </a:xfrm>
            <a:custGeom>
              <a:avLst/>
              <a:gdLst/>
              <a:ahLst/>
              <a:cxnLst/>
              <a:rect l="l" t="t" r="r" b="b"/>
              <a:pathLst>
                <a:path w="160521" h="258577" extrusionOk="0">
                  <a:moveTo>
                    <a:pt x="150502" y="199966"/>
                  </a:moveTo>
                  <a:cubicBezTo>
                    <a:pt x="119070" y="198061"/>
                    <a:pt x="116022" y="203299"/>
                    <a:pt x="113545" y="192155"/>
                  </a:cubicBezTo>
                  <a:cubicBezTo>
                    <a:pt x="112688" y="188155"/>
                    <a:pt x="110878" y="160532"/>
                    <a:pt x="110878" y="160532"/>
                  </a:cubicBezTo>
                  <a:cubicBezTo>
                    <a:pt x="113780" y="156846"/>
                    <a:pt x="116422" y="152960"/>
                    <a:pt x="118784" y="148912"/>
                  </a:cubicBezTo>
                  <a:cubicBezTo>
                    <a:pt x="140167" y="136015"/>
                    <a:pt x="154268" y="113831"/>
                    <a:pt x="156884" y="88999"/>
                  </a:cubicBezTo>
                  <a:cubicBezTo>
                    <a:pt x="161490" y="44708"/>
                    <a:pt x="129348" y="5065"/>
                    <a:pt x="85065" y="417"/>
                  </a:cubicBezTo>
                  <a:cubicBezTo>
                    <a:pt x="43441" y="-3869"/>
                    <a:pt x="12771" y="25373"/>
                    <a:pt x="4579" y="65568"/>
                  </a:cubicBezTo>
                  <a:cubicBezTo>
                    <a:pt x="198" y="85380"/>
                    <a:pt x="-4374" y="125861"/>
                    <a:pt x="8008" y="158341"/>
                  </a:cubicBezTo>
                  <a:cubicBezTo>
                    <a:pt x="14961" y="176725"/>
                    <a:pt x="21438" y="189583"/>
                    <a:pt x="38012" y="188917"/>
                  </a:cubicBezTo>
                  <a:cubicBezTo>
                    <a:pt x="43543" y="188422"/>
                    <a:pt x="49023" y="187469"/>
                    <a:pt x="54395" y="186059"/>
                  </a:cubicBezTo>
                  <a:cubicBezTo>
                    <a:pt x="55283" y="193679"/>
                    <a:pt x="55602" y="201347"/>
                    <a:pt x="55347" y="209015"/>
                  </a:cubicBezTo>
                  <a:cubicBezTo>
                    <a:pt x="55347" y="217111"/>
                    <a:pt x="56300" y="221111"/>
                    <a:pt x="40488" y="230827"/>
                  </a:cubicBezTo>
                  <a:cubicBezTo>
                    <a:pt x="24677" y="240542"/>
                    <a:pt x="64301" y="260354"/>
                    <a:pt x="90114" y="258449"/>
                  </a:cubicBezTo>
                  <a:cubicBezTo>
                    <a:pt x="115927" y="256544"/>
                    <a:pt x="144883" y="240923"/>
                    <a:pt x="152883" y="224255"/>
                  </a:cubicBezTo>
                  <a:cubicBezTo>
                    <a:pt x="161646" y="205586"/>
                    <a:pt x="165266" y="200823"/>
                    <a:pt x="150502" y="19996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6" name="Google Shape;2669;p37">
              <a:extLst>
                <a:ext uri="{FF2B5EF4-FFF2-40B4-BE49-F238E27FC236}">
                  <a16:creationId xmlns:a16="http://schemas.microsoft.com/office/drawing/2014/main" id="{718FA277-A537-4538-AE0A-BB8D7D8991DD}"/>
                </a:ext>
              </a:extLst>
            </p:cNvPr>
            <p:cNvSpPr/>
            <p:nvPr/>
          </p:nvSpPr>
          <p:spPr>
            <a:xfrm>
              <a:off x="2954700" y="3752463"/>
              <a:ext cx="61341" cy="108805"/>
            </a:xfrm>
            <a:custGeom>
              <a:avLst/>
              <a:gdLst/>
              <a:ahLst/>
              <a:cxnLst/>
              <a:rect l="l" t="t" r="r" b="b"/>
              <a:pathLst>
                <a:path w="61341" h="108805" extrusionOk="0">
                  <a:moveTo>
                    <a:pt x="9525" y="108806"/>
                  </a:moveTo>
                  <a:cubicBezTo>
                    <a:pt x="9525" y="108806"/>
                    <a:pt x="45053" y="100805"/>
                    <a:pt x="61341" y="84993"/>
                  </a:cubicBezTo>
                  <a:cubicBezTo>
                    <a:pt x="61341" y="84993"/>
                    <a:pt x="40196" y="18318"/>
                    <a:pt x="26670" y="1745"/>
                  </a:cubicBezTo>
                  <a:cubicBezTo>
                    <a:pt x="13144" y="-14829"/>
                    <a:pt x="0" y="92137"/>
                    <a:pt x="0" y="921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7" name="Google Shape;2670;p37">
              <a:extLst>
                <a:ext uri="{FF2B5EF4-FFF2-40B4-BE49-F238E27FC236}">
                  <a16:creationId xmlns:a16="http://schemas.microsoft.com/office/drawing/2014/main" id="{D034E398-7EFA-4A76-A89C-2E4B7BB8C7AF}"/>
                </a:ext>
              </a:extLst>
            </p:cNvPr>
            <p:cNvSpPr/>
            <p:nvPr/>
          </p:nvSpPr>
          <p:spPr>
            <a:xfrm>
              <a:off x="2782487" y="3720882"/>
              <a:ext cx="191546" cy="273865"/>
            </a:xfrm>
            <a:custGeom>
              <a:avLst/>
              <a:gdLst/>
              <a:ahLst/>
              <a:cxnLst/>
              <a:rect l="l" t="t" r="r" b="b"/>
              <a:pathLst>
                <a:path w="191546" h="273865" extrusionOk="0">
                  <a:moveTo>
                    <a:pt x="127349" y="560"/>
                  </a:moveTo>
                  <a:cubicBezTo>
                    <a:pt x="133160" y="7799"/>
                    <a:pt x="133826" y="16847"/>
                    <a:pt x="111443" y="22562"/>
                  </a:cubicBezTo>
                  <a:cubicBezTo>
                    <a:pt x="95161" y="27192"/>
                    <a:pt x="77760" y="25839"/>
                    <a:pt x="62389" y="18753"/>
                  </a:cubicBezTo>
                  <a:cubicBezTo>
                    <a:pt x="44747" y="26210"/>
                    <a:pt x="27792" y="35202"/>
                    <a:pt x="11716" y="45613"/>
                  </a:cubicBezTo>
                  <a:cubicBezTo>
                    <a:pt x="-7334" y="108478"/>
                    <a:pt x="8001" y="116574"/>
                    <a:pt x="0" y="161628"/>
                  </a:cubicBezTo>
                  <a:cubicBezTo>
                    <a:pt x="3143" y="184297"/>
                    <a:pt x="6858" y="242780"/>
                    <a:pt x="7810" y="256020"/>
                  </a:cubicBezTo>
                  <a:cubicBezTo>
                    <a:pt x="50578" y="285929"/>
                    <a:pt x="137350" y="275737"/>
                    <a:pt x="156781" y="244019"/>
                  </a:cubicBezTo>
                  <a:cubicBezTo>
                    <a:pt x="157130" y="233455"/>
                    <a:pt x="158116" y="222930"/>
                    <a:pt x="159734" y="212491"/>
                  </a:cubicBezTo>
                  <a:cubicBezTo>
                    <a:pt x="180118" y="136862"/>
                    <a:pt x="196025" y="117241"/>
                    <a:pt x="190405" y="60091"/>
                  </a:cubicBezTo>
                  <a:cubicBezTo>
                    <a:pt x="187166" y="27515"/>
                    <a:pt x="184595" y="11132"/>
                    <a:pt x="167259" y="2369"/>
                  </a:cubicBezTo>
                  <a:cubicBezTo>
                    <a:pt x="154092" y="26"/>
                    <a:pt x="140675" y="-583"/>
                    <a:pt x="127349" y="56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8" name="Google Shape;2671;p37">
              <a:extLst>
                <a:ext uri="{FF2B5EF4-FFF2-40B4-BE49-F238E27FC236}">
                  <a16:creationId xmlns:a16="http://schemas.microsoft.com/office/drawing/2014/main" id="{EFF705F4-5259-4D77-89EE-D445B7885A9D}"/>
                </a:ext>
              </a:extLst>
            </p:cNvPr>
            <p:cNvSpPr/>
            <p:nvPr/>
          </p:nvSpPr>
          <p:spPr>
            <a:xfrm>
              <a:off x="2469603" y="3777311"/>
              <a:ext cx="368747" cy="265455"/>
            </a:xfrm>
            <a:custGeom>
              <a:avLst/>
              <a:gdLst/>
              <a:ahLst/>
              <a:cxnLst/>
              <a:rect l="l" t="t" r="r" b="b"/>
              <a:pathLst>
                <a:path w="368747" h="265455" extrusionOk="0">
                  <a:moveTo>
                    <a:pt x="47613" y="190066"/>
                  </a:moveTo>
                  <a:cubicBezTo>
                    <a:pt x="57313" y="192152"/>
                    <a:pt x="66860" y="194885"/>
                    <a:pt x="76188" y="198257"/>
                  </a:cubicBezTo>
                  <a:cubicBezTo>
                    <a:pt x="84940" y="202858"/>
                    <a:pt x="94355" y="206077"/>
                    <a:pt x="104097" y="207782"/>
                  </a:cubicBezTo>
                  <a:cubicBezTo>
                    <a:pt x="114574" y="209402"/>
                    <a:pt x="130957" y="203972"/>
                    <a:pt x="159246" y="190637"/>
                  </a:cubicBezTo>
                  <a:cubicBezTo>
                    <a:pt x="190224" y="174759"/>
                    <a:pt x="218251" y="153690"/>
                    <a:pt x="242114" y="128344"/>
                  </a:cubicBezTo>
                  <a:cubicBezTo>
                    <a:pt x="269228" y="96083"/>
                    <a:pt x="293451" y="61507"/>
                    <a:pt x="314504" y="24998"/>
                  </a:cubicBezTo>
                  <a:cubicBezTo>
                    <a:pt x="326791" y="2614"/>
                    <a:pt x="342317" y="-3006"/>
                    <a:pt x="355842" y="1375"/>
                  </a:cubicBezTo>
                  <a:cubicBezTo>
                    <a:pt x="372035" y="6710"/>
                    <a:pt x="374035" y="22807"/>
                    <a:pt x="355842" y="52906"/>
                  </a:cubicBezTo>
                  <a:cubicBezTo>
                    <a:pt x="332617" y="92225"/>
                    <a:pt x="304799" y="128639"/>
                    <a:pt x="272975" y="161396"/>
                  </a:cubicBezTo>
                  <a:cubicBezTo>
                    <a:pt x="247871" y="186503"/>
                    <a:pt x="218651" y="207115"/>
                    <a:pt x="186583" y="222356"/>
                  </a:cubicBezTo>
                  <a:cubicBezTo>
                    <a:pt x="163712" y="234252"/>
                    <a:pt x="139230" y="242758"/>
                    <a:pt x="113907" y="247597"/>
                  </a:cubicBezTo>
                  <a:cubicBezTo>
                    <a:pt x="105049" y="249502"/>
                    <a:pt x="99048" y="253216"/>
                    <a:pt x="82665" y="258932"/>
                  </a:cubicBezTo>
                  <a:cubicBezTo>
                    <a:pt x="66375" y="264856"/>
                    <a:pt x="48897" y="266790"/>
                    <a:pt x="31707" y="264551"/>
                  </a:cubicBezTo>
                  <a:cubicBezTo>
                    <a:pt x="17514" y="261789"/>
                    <a:pt x="12657" y="258550"/>
                    <a:pt x="12085" y="255026"/>
                  </a:cubicBezTo>
                  <a:cubicBezTo>
                    <a:pt x="11514" y="251502"/>
                    <a:pt x="14371" y="249025"/>
                    <a:pt x="21039" y="249502"/>
                  </a:cubicBezTo>
                  <a:cubicBezTo>
                    <a:pt x="31538" y="251169"/>
                    <a:pt x="42255" y="250912"/>
                    <a:pt x="52662" y="248740"/>
                  </a:cubicBezTo>
                  <a:cubicBezTo>
                    <a:pt x="52662" y="248740"/>
                    <a:pt x="37993" y="248264"/>
                    <a:pt x="29325" y="247216"/>
                  </a:cubicBezTo>
                  <a:cubicBezTo>
                    <a:pt x="21541" y="246368"/>
                    <a:pt x="13911" y="244444"/>
                    <a:pt x="6656" y="241501"/>
                  </a:cubicBezTo>
                  <a:cubicBezTo>
                    <a:pt x="-297" y="238548"/>
                    <a:pt x="-2869" y="227594"/>
                    <a:pt x="4179" y="227975"/>
                  </a:cubicBezTo>
                  <a:cubicBezTo>
                    <a:pt x="11228" y="228356"/>
                    <a:pt x="15990" y="230452"/>
                    <a:pt x="28944" y="231785"/>
                  </a:cubicBezTo>
                  <a:cubicBezTo>
                    <a:pt x="35778" y="232614"/>
                    <a:pt x="42685" y="232614"/>
                    <a:pt x="49518" y="231785"/>
                  </a:cubicBezTo>
                  <a:cubicBezTo>
                    <a:pt x="40949" y="230376"/>
                    <a:pt x="32508" y="228271"/>
                    <a:pt x="24277" y="225499"/>
                  </a:cubicBezTo>
                  <a:cubicBezTo>
                    <a:pt x="17463" y="223689"/>
                    <a:pt x="11333" y="219917"/>
                    <a:pt x="6656" y="214640"/>
                  </a:cubicBezTo>
                  <a:cubicBezTo>
                    <a:pt x="4275" y="211878"/>
                    <a:pt x="4941" y="205115"/>
                    <a:pt x="13228" y="206830"/>
                  </a:cubicBezTo>
                  <a:cubicBezTo>
                    <a:pt x="23208" y="210307"/>
                    <a:pt x="33569" y="212583"/>
                    <a:pt x="44089" y="213592"/>
                  </a:cubicBezTo>
                  <a:cubicBezTo>
                    <a:pt x="54662" y="213592"/>
                    <a:pt x="62187" y="212735"/>
                    <a:pt x="60853" y="211116"/>
                  </a:cubicBezTo>
                  <a:cubicBezTo>
                    <a:pt x="59520" y="209497"/>
                    <a:pt x="53233" y="209687"/>
                    <a:pt x="45232" y="205211"/>
                  </a:cubicBezTo>
                  <a:cubicBezTo>
                    <a:pt x="37231" y="200734"/>
                    <a:pt x="32469" y="192066"/>
                    <a:pt x="35707" y="187875"/>
                  </a:cubicBezTo>
                  <a:cubicBezTo>
                    <a:pt x="38946" y="183684"/>
                    <a:pt x="38946" y="186827"/>
                    <a:pt x="47613" y="19006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39" name="Google Shape;2672;p37">
              <a:extLst>
                <a:ext uri="{FF2B5EF4-FFF2-40B4-BE49-F238E27FC236}">
                  <a16:creationId xmlns:a16="http://schemas.microsoft.com/office/drawing/2014/main" id="{38884C2D-8BC3-4413-82D2-DD0FAAB3DF9D}"/>
                </a:ext>
              </a:extLst>
            </p:cNvPr>
            <p:cNvSpPr/>
            <p:nvPr/>
          </p:nvSpPr>
          <p:spPr>
            <a:xfrm>
              <a:off x="2743245" y="3761847"/>
              <a:ext cx="100785" cy="104755"/>
            </a:xfrm>
            <a:custGeom>
              <a:avLst/>
              <a:gdLst/>
              <a:ahLst/>
              <a:cxnLst/>
              <a:rect l="l" t="t" r="r" b="b"/>
              <a:pathLst>
                <a:path w="100785" h="104755" extrusionOk="0">
                  <a:moveTo>
                    <a:pt x="65151" y="104756"/>
                  </a:moveTo>
                  <a:cubicBezTo>
                    <a:pt x="40403" y="101165"/>
                    <a:pt x="17516" y="89554"/>
                    <a:pt x="0" y="71704"/>
                  </a:cubicBezTo>
                  <a:lnTo>
                    <a:pt x="39433" y="17030"/>
                  </a:lnTo>
                  <a:cubicBezTo>
                    <a:pt x="39433" y="17030"/>
                    <a:pt x="61627" y="-10973"/>
                    <a:pt x="90964" y="4838"/>
                  </a:cubicBezTo>
                  <a:cubicBezTo>
                    <a:pt x="90964" y="4838"/>
                    <a:pt x="113062" y="7220"/>
                    <a:pt x="90964" y="53511"/>
                  </a:cubicBezTo>
                  <a:cubicBezTo>
                    <a:pt x="83445" y="71113"/>
                    <a:pt x="74824" y="88230"/>
                    <a:pt x="65151" y="1047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0" name="Google Shape;2673;p37">
              <a:extLst>
                <a:ext uri="{FF2B5EF4-FFF2-40B4-BE49-F238E27FC236}">
                  <a16:creationId xmlns:a16="http://schemas.microsoft.com/office/drawing/2014/main" id="{C4AEDE4D-7468-437D-9CE8-28AB4FB1845E}"/>
                </a:ext>
              </a:extLst>
            </p:cNvPr>
            <p:cNvSpPr/>
            <p:nvPr/>
          </p:nvSpPr>
          <p:spPr>
            <a:xfrm>
              <a:off x="2783810" y="3522089"/>
              <a:ext cx="201012" cy="328692"/>
            </a:xfrm>
            <a:custGeom>
              <a:avLst/>
              <a:gdLst/>
              <a:ahLst/>
              <a:cxnLst/>
              <a:rect l="l" t="t" r="r" b="b"/>
              <a:pathLst>
                <a:path w="201012" h="328692" extrusionOk="0">
                  <a:moveTo>
                    <a:pt x="3726" y="41904"/>
                  </a:moveTo>
                  <a:cubicBezTo>
                    <a:pt x="6992" y="22359"/>
                    <a:pt x="25260" y="8995"/>
                    <a:pt x="44874" y="11805"/>
                  </a:cubicBezTo>
                  <a:cubicBezTo>
                    <a:pt x="58646" y="2566"/>
                    <a:pt x="75264" y="-1454"/>
                    <a:pt x="91737" y="470"/>
                  </a:cubicBezTo>
                  <a:cubicBezTo>
                    <a:pt x="129170" y="4376"/>
                    <a:pt x="153649" y="29045"/>
                    <a:pt x="164984" y="66193"/>
                  </a:cubicBezTo>
                  <a:cubicBezTo>
                    <a:pt x="170544" y="84833"/>
                    <a:pt x="174245" y="103978"/>
                    <a:pt x="176033" y="123343"/>
                  </a:cubicBezTo>
                  <a:cubicBezTo>
                    <a:pt x="187272" y="206686"/>
                    <a:pt x="217562" y="272790"/>
                    <a:pt x="189273" y="297555"/>
                  </a:cubicBezTo>
                  <a:cubicBezTo>
                    <a:pt x="160983" y="322320"/>
                    <a:pt x="83450" y="338036"/>
                    <a:pt x="51065" y="322510"/>
                  </a:cubicBezTo>
                  <a:cubicBezTo>
                    <a:pt x="18680" y="306985"/>
                    <a:pt x="77735" y="163348"/>
                    <a:pt x="13632" y="83528"/>
                  </a:cubicBezTo>
                  <a:cubicBezTo>
                    <a:pt x="-1418" y="64574"/>
                    <a:pt x="-2847" y="51334"/>
                    <a:pt x="3726" y="4190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1" name="Google Shape;2674;p37">
              <a:extLst>
                <a:ext uri="{FF2B5EF4-FFF2-40B4-BE49-F238E27FC236}">
                  <a16:creationId xmlns:a16="http://schemas.microsoft.com/office/drawing/2014/main" id="{9694B2D6-8D95-493F-BB2D-BBB9B21C3A65}"/>
                </a:ext>
              </a:extLst>
            </p:cNvPr>
            <p:cNvSpPr/>
            <p:nvPr/>
          </p:nvSpPr>
          <p:spPr>
            <a:xfrm>
              <a:off x="2011725" y="4252365"/>
              <a:ext cx="432244" cy="249555"/>
            </a:xfrm>
            <a:custGeom>
              <a:avLst/>
              <a:gdLst/>
              <a:ahLst/>
              <a:cxnLst/>
              <a:rect l="l" t="t" r="r" b="b"/>
              <a:pathLst>
                <a:path w="432244" h="249555" extrusionOk="0">
                  <a:moveTo>
                    <a:pt x="432245" y="124778"/>
                  </a:moveTo>
                  <a:cubicBezTo>
                    <a:pt x="432245" y="193690"/>
                    <a:pt x="335483" y="249555"/>
                    <a:pt x="216122" y="249555"/>
                  </a:cubicBezTo>
                  <a:cubicBezTo>
                    <a:pt x="96761" y="249555"/>
                    <a:pt x="0" y="193690"/>
                    <a:pt x="0" y="124778"/>
                  </a:cubicBezTo>
                  <a:cubicBezTo>
                    <a:pt x="0" y="55865"/>
                    <a:pt x="96761" y="0"/>
                    <a:pt x="216122" y="0"/>
                  </a:cubicBezTo>
                  <a:cubicBezTo>
                    <a:pt x="335483" y="0"/>
                    <a:pt x="432245" y="55865"/>
                    <a:pt x="432245"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2" name="Google Shape;2675;p37">
              <a:extLst>
                <a:ext uri="{FF2B5EF4-FFF2-40B4-BE49-F238E27FC236}">
                  <a16:creationId xmlns:a16="http://schemas.microsoft.com/office/drawing/2014/main" id="{4D177741-56D9-4864-9932-1F61693C91E9}"/>
                </a:ext>
              </a:extLst>
            </p:cNvPr>
            <p:cNvSpPr/>
            <p:nvPr/>
          </p:nvSpPr>
          <p:spPr>
            <a:xfrm>
              <a:off x="2116256" y="4345803"/>
              <a:ext cx="122876" cy="95119"/>
            </a:xfrm>
            <a:custGeom>
              <a:avLst/>
              <a:gdLst/>
              <a:ahLst/>
              <a:cxnLst/>
              <a:rect l="l" t="t" r="r" b="b"/>
              <a:pathLst>
                <a:path w="122876" h="95119" extrusionOk="0">
                  <a:moveTo>
                    <a:pt x="9769" y="2"/>
                  </a:moveTo>
                  <a:cubicBezTo>
                    <a:pt x="24533" y="12004"/>
                    <a:pt x="46250" y="1050"/>
                    <a:pt x="47297" y="2193"/>
                  </a:cubicBezTo>
                  <a:cubicBezTo>
                    <a:pt x="64639" y="18195"/>
                    <a:pt x="82792" y="33302"/>
                    <a:pt x="101685" y="47437"/>
                  </a:cubicBezTo>
                  <a:cubicBezTo>
                    <a:pt x="111210" y="54676"/>
                    <a:pt x="125212" y="64296"/>
                    <a:pt x="122545" y="78202"/>
                  </a:cubicBezTo>
                  <a:cubicBezTo>
                    <a:pt x="117973" y="102967"/>
                    <a:pt x="78254" y="95347"/>
                    <a:pt x="63204" y="87727"/>
                  </a:cubicBezTo>
                  <a:cubicBezTo>
                    <a:pt x="48155" y="80107"/>
                    <a:pt x="35963" y="67630"/>
                    <a:pt x="21770" y="59152"/>
                  </a:cubicBezTo>
                  <a:cubicBezTo>
                    <a:pt x="11674" y="52866"/>
                    <a:pt x="1768" y="49627"/>
                    <a:pt x="149" y="36864"/>
                  </a:cubicBezTo>
                  <a:cubicBezTo>
                    <a:pt x="-1185" y="28768"/>
                    <a:pt x="6816" y="-284"/>
                    <a:pt x="9769" y="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3" name="Google Shape;2676;p37">
              <a:extLst>
                <a:ext uri="{FF2B5EF4-FFF2-40B4-BE49-F238E27FC236}">
                  <a16:creationId xmlns:a16="http://schemas.microsoft.com/office/drawing/2014/main" id="{0FC9CCBB-339A-4C30-A547-ECF5679C870E}"/>
                </a:ext>
              </a:extLst>
            </p:cNvPr>
            <p:cNvSpPr/>
            <p:nvPr/>
          </p:nvSpPr>
          <p:spPr>
            <a:xfrm>
              <a:off x="2116272" y="4377142"/>
              <a:ext cx="122242" cy="63751"/>
            </a:xfrm>
            <a:custGeom>
              <a:avLst/>
              <a:gdLst/>
              <a:ahLst/>
              <a:cxnLst/>
              <a:rect l="l" t="t" r="r" b="b"/>
              <a:pathLst>
                <a:path w="122242" h="63751" extrusionOk="0">
                  <a:moveTo>
                    <a:pt x="227" y="0"/>
                  </a:moveTo>
                  <a:cubicBezTo>
                    <a:pt x="2228" y="12192"/>
                    <a:pt x="12038" y="15621"/>
                    <a:pt x="22040" y="21812"/>
                  </a:cubicBezTo>
                  <a:cubicBezTo>
                    <a:pt x="36518" y="30766"/>
                    <a:pt x="49186" y="43720"/>
                    <a:pt x="64140" y="51245"/>
                  </a:cubicBezTo>
                  <a:cubicBezTo>
                    <a:pt x="79094" y="58769"/>
                    <a:pt x="112527" y="65246"/>
                    <a:pt x="122243" y="47530"/>
                  </a:cubicBezTo>
                  <a:cubicBezTo>
                    <a:pt x="117004" y="71438"/>
                    <a:pt x="77951" y="63913"/>
                    <a:pt x="63092" y="56388"/>
                  </a:cubicBezTo>
                  <a:cubicBezTo>
                    <a:pt x="48233" y="48863"/>
                    <a:pt x="35851" y="36290"/>
                    <a:pt x="21659" y="27813"/>
                  </a:cubicBezTo>
                  <a:cubicBezTo>
                    <a:pt x="11562" y="21527"/>
                    <a:pt x="1656" y="18288"/>
                    <a:pt x="37" y="5524"/>
                  </a:cubicBezTo>
                  <a:cubicBezTo>
                    <a:pt x="-49" y="3677"/>
                    <a:pt x="15" y="1829"/>
                    <a:pt x="22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4" name="Google Shape;2677;p37">
              <a:extLst>
                <a:ext uri="{FF2B5EF4-FFF2-40B4-BE49-F238E27FC236}">
                  <a16:creationId xmlns:a16="http://schemas.microsoft.com/office/drawing/2014/main" id="{0012538F-255B-439A-97D2-728B354781C0}"/>
                </a:ext>
              </a:extLst>
            </p:cNvPr>
            <p:cNvSpPr/>
            <p:nvPr/>
          </p:nvSpPr>
          <p:spPr>
            <a:xfrm>
              <a:off x="2242069" y="4298215"/>
              <a:ext cx="122771" cy="91654"/>
            </a:xfrm>
            <a:custGeom>
              <a:avLst/>
              <a:gdLst/>
              <a:ahLst/>
              <a:cxnLst/>
              <a:rect l="l" t="t" r="r" b="b"/>
              <a:pathLst>
                <a:path w="122771" h="91654" extrusionOk="0">
                  <a:moveTo>
                    <a:pt x="11400" y="61"/>
                  </a:moveTo>
                  <a:cubicBezTo>
                    <a:pt x="26164" y="12062"/>
                    <a:pt x="51881" y="-987"/>
                    <a:pt x="53024" y="61"/>
                  </a:cubicBezTo>
                  <a:cubicBezTo>
                    <a:pt x="68334" y="15615"/>
                    <a:pt x="84521" y="30274"/>
                    <a:pt x="101507" y="43971"/>
                  </a:cubicBezTo>
                  <a:cubicBezTo>
                    <a:pt x="111032" y="51114"/>
                    <a:pt x="125033" y="60830"/>
                    <a:pt x="122462" y="74737"/>
                  </a:cubicBezTo>
                  <a:cubicBezTo>
                    <a:pt x="117794" y="99502"/>
                    <a:pt x="78075" y="91881"/>
                    <a:pt x="63121" y="84262"/>
                  </a:cubicBezTo>
                  <a:cubicBezTo>
                    <a:pt x="48167" y="76642"/>
                    <a:pt x="35879" y="64069"/>
                    <a:pt x="21687" y="55687"/>
                  </a:cubicBezTo>
                  <a:cubicBezTo>
                    <a:pt x="11591" y="49400"/>
                    <a:pt x="1589" y="46162"/>
                    <a:pt x="65" y="33398"/>
                  </a:cubicBezTo>
                  <a:cubicBezTo>
                    <a:pt x="-887" y="25302"/>
                    <a:pt x="8828" y="-225"/>
                    <a:pt x="11400" y="6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5" name="Google Shape;2678;p37">
              <a:extLst>
                <a:ext uri="{FF2B5EF4-FFF2-40B4-BE49-F238E27FC236}">
                  <a16:creationId xmlns:a16="http://schemas.microsoft.com/office/drawing/2014/main" id="{90054981-6584-4453-82B9-BD4964172C48}"/>
                </a:ext>
              </a:extLst>
            </p:cNvPr>
            <p:cNvSpPr/>
            <p:nvPr/>
          </p:nvSpPr>
          <p:spPr>
            <a:xfrm>
              <a:off x="2242300" y="4327803"/>
              <a:ext cx="122230" cy="63800"/>
            </a:xfrm>
            <a:custGeom>
              <a:avLst/>
              <a:gdLst/>
              <a:ahLst/>
              <a:cxnLst/>
              <a:rect l="l" t="t" r="r" b="b"/>
              <a:pathLst>
                <a:path w="122230" h="63800" extrusionOk="0">
                  <a:moveTo>
                    <a:pt x="216" y="0"/>
                  </a:moveTo>
                  <a:cubicBezTo>
                    <a:pt x="2216" y="12192"/>
                    <a:pt x="12027" y="15621"/>
                    <a:pt x="22028" y="21812"/>
                  </a:cubicBezTo>
                  <a:cubicBezTo>
                    <a:pt x="36506" y="30766"/>
                    <a:pt x="49174" y="43720"/>
                    <a:pt x="64128" y="51340"/>
                  </a:cubicBezTo>
                  <a:cubicBezTo>
                    <a:pt x="79083" y="58960"/>
                    <a:pt x="112515" y="65246"/>
                    <a:pt x="122231" y="47530"/>
                  </a:cubicBezTo>
                  <a:cubicBezTo>
                    <a:pt x="116992" y="71438"/>
                    <a:pt x="77940" y="64008"/>
                    <a:pt x="63081" y="56483"/>
                  </a:cubicBezTo>
                  <a:cubicBezTo>
                    <a:pt x="48222" y="48958"/>
                    <a:pt x="35934" y="36290"/>
                    <a:pt x="21742" y="27432"/>
                  </a:cubicBezTo>
                  <a:cubicBezTo>
                    <a:pt x="11550" y="21146"/>
                    <a:pt x="1644" y="17907"/>
                    <a:pt x="25" y="5143"/>
                  </a:cubicBezTo>
                  <a:cubicBezTo>
                    <a:pt x="-41" y="3429"/>
                    <a:pt x="23" y="1705"/>
                    <a:pt x="216"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6" name="Google Shape;2679;p37">
              <a:extLst>
                <a:ext uri="{FF2B5EF4-FFF2-40B4-BE49-F238E27FC236}">
                  <a16:creationId xmlns:a16="http://schemas.microsoft.com/office/drawing/2014/main" id="{8265A717-CF85-45D1-9DE6-A0298D2B5A73}"/>
                </a:ext>
              </a:extLst>
            </p:cNvPr>
            <p:cNvSpPr/>
            <p:nvPr/>
          </p:nvSpPr>
          <p:spPr>
            <a:xfrm>
              <a:off x="2122246" y="3749635"/>
              <a:ext cx="211613" cy="606004"/>
            </a:xfrm>
            <a:custGeom>
              <a:avLst/>
              <a:gdLst/>
              <a:ahLst/>
              <a:cxnLst/>
              <a:rect l="l" t="t" r="r" b="b"/>
              <a:pathLst>
                <a:path w="211613" h="606004" extrusionOk="0">
                  <a:moveTo>
                    <a:pt x="2540" y="52483"/>
                  </a:moveTo>
                  <a:cubicBezTo>
                    <a:pt x="3302" y="74771"/>
                    <a:pt x="10160" y="171545"/>
                    <a:pt x="13303" y="222695"/>
                  </a:cubicBezTo>
                  <a:cubicBezTo>
                    <a:pt x="16446" y="273844"/>
                    <a:pt x="17113" y="336995"/>
                    <a:pt x="17113" y="336995"/>
                  </a:cubicBezTo>
                  <a:cubicBezTo>
                    <a:pt x="17113" y="336995"/>
                    <a:pt x="8255" y="374237"/>
                    <a:pt x="2540" y="418147"/>
                  </a:cubicBezTo>
                  <a:cubicBezTo>
                    <a:pt x="-3175" y="462058"/>
                    <a:pt x="2540" y="600361"/>
                    <a:pt x="2540" y="600361"/>
                  </a:cubicBezTo>
                  <a:cubicBezTo>
                    <a:pt x="14124" y="607886"/>
                    <a:pt x="29056" y="607886"/>
                    <a:pt x="40640" y="600361"/>
                  </a:cubicBezTo>
                  <a:cubicBezTo>
                    <a:pt x="40640" y="600361"/>
                    <a:pt x="64262" y="489585"/>
                    <a:pt x="75121" y="439674"/>
                  </a:cubicBezTo>
                  <a:cubicBezTo>
                    <a:pt x="85979" y="389763"/>
                    <a:pt x="87979" y="360997"/>
                    <a:pt x="93599" y="330137"/>
                  </a:cubicBezTo>
                  <a:cubicBezTo>
                    <a:pt x="100457" y="292703"/>
                    <a:pt x="115221" y="118110"/>
                    <a:pt x="115221" y="118110"/>
                  </a:cubicBezTo>
                  <a:lnTo>
                    <a:pt x="121126" y="118110"/>
                  </a:lnTo>
                  <a:lnTo>
                    <a:pt x="136938" y="315182"/>
                  </a:lnTo>
                  <a:cubicBezTo>
                    <a:pt x="132057" y="329717"/>
                    <a:pt x="128705" y="344719"/>
                    <a:pt x="126937" y="359950"/>
                  </a:cubicBezTo>
                  <a:cubicBezTo>
                    <a:pt x="122650" y="392049"/>
                    <a:pt x="131509" y="553593"/>
                    <a:pt x="131509" y="553593"/>
                  </a:cubicBezTo>
                  <a:cubicBezTo>
                    <a:pt x="144340" y="560727"/>
                    <a:pt x="160089" y="560070"/>
                    <a:pt x="172276" y="551879"/>
                  </a:cubicBezTo>
                  <a:cubicBezTo>
                    <a:pt x="172276" y="551879"/>
                    <a:pt x="211614" y="337947"/>
                    <a:pt x="211614" y="305467"/>
                  </a:cubicBezTo>
                  <a:cubicBezTo>
                    <a:pt x="211614" y="283845"/>
                    <a:pt x="207994" y="0"/>
                    <a:pt x="207994" y="0"/>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7" name="Google Shape;2680;p37">
              <a:extLst>
                <a:ext uri="{FF2B5EF4-FFF2-40B4-BE49-F238E27FC236}">
                  <a16:creationId xmlns:a16="http://schemas.microsoft.com/office/drawing/2014/main" id="{7E422885-385E-4B30-BBD6-D8B927D82CF0}"/>
                </a:ext>
              </a:extLst>
            </p:cNvPr>
            <p:cNvSpPr/>
            <p:nvPr/>
          </p:nvSpPr>
          <p:spPr>
            <a:xfrm>
              <a:off x="2150411" y="3371683"/>
              <a:ext cx="135319" cy="132132"/>
            </a:xfrm>
            <a:custGeom>
              <a:avLst/>
              <a:gdLst/>
              <a:ahLst/>
              <a:cxnLst/>
              <a:rect l="l" t="t" r="r" b="b"/>
              <a:pathLst>
                <a:path w="135319" h="132132" extrusionOk="0">
                  <a:moveTo>
                    <a:pt x="27811" y="0"/>
                  </a:moveTo>
                  <a:cubicBezTo>
                    <a:pt x="27811" y="0"/>
                    <a:pt x="30287" y="48578"/>
                    <a:pt x="29239" y="52864"/>
                  </a:cubicBezTo>
                  <a:cubicBezTo>
                    <a:pt x="28192" y="57150"/>
                    <a:pt x="6951" y="71342"/>
                    <a:pt x="664" y="76486"/>
                  </a:cubicBezTo>
                  <a:cubicBezTo>
                    <a:pt x="-5622" y="81629"/>
                    <a:pt x="34288" y="120491"/>
                    <a:pt x="53623" y="130016"/>
                  </a:cubicBezTo>
                  <a:cubicBezTo>
                    <a:pt x="72959" y="139541"/>
                    <a:pt x="134205" y="115538"/>
                    <a:pt x="135253" y="85439"/>
                  </a:cubicBezTo>
                  <a:cubicBezTo>
                    <a:pt x="136300" y="55340"/>
                    <a:pt x="124775" y="30099"/>
                    <a:pt x="115441" y="28765"/>
                  </a:cubicBezTo>
                  <a:cubicBezTo>
                    <a:pt x="106106" y="27432"/>
                    <a:pt x="27811" y="0"/>
                    <a:pt x="27811"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8" name="Google Shape;2681;p37">
              <a:extLst>
                <a:ext uri="{FF2B5EF4-FFF2-40B4-BE49-F238E27FC236}">
                  <a16:creationId xmlns:a16="http://schemas.microsoft.com/office/drawing/2014/main" id="{36ADEA37-1317-4B3F-907E-EFAAD54BE543}"/>
                </a:ext>
              </a:extLst>
            </p:cNvPr>
            <p:cNvSpPr/>
            <p:nvPr/>
          </p:nvSpPr>
          <p:spPr>
            <a:xfrm>
              <a:off x="2307535" y="3402925"/>
              <a:ext cx="192267" cy="377666"/>
            </a:xfrm>
            <a:custGeom>
              <a:avLst/>
              <a:gdLst/>
              <a:ahLst/>
              <a:cxnLst/>
              <a:rect l="l" t="t" r="r" b="b"/>
              <a:pathLst>
                <a:path w="192267" h="377666" extrusionOk="0">
                  <a:moveTo>
                    <a:pt x="3655" y="58864"/>
                  </a:moveTo>
                  <a:cubicBezTo>
                    <a:pt x="6513" y="37433"/>
                    <a:pt x="-7584" y="17050"/>
                    <a:pt x="6037" y="0"/>
                  </a:cubicBezTo>
                  <a:cubicBezTo>
                    <a:pt x="53662" y="47054"/>
                    <a:pt x="47947" y="171450"/>
                    <a:pt x="58805" y="250984"/>
                  </a:cubicBezTo>
                  <a:cubicBezTo>
                    <a:pt x="94429" y="288131"/>
                    <a:pt x="165961" y="324803"/>
                    <a:pt x="186059" y="333851"/>
                  </a:cubicBezTo>
                  <a:cubicBezTo>
                    <a:pt x="189679" y="335566"/>
                    <a:pt x="192917" y="337375"/>
                    <a:pt x="192155" y="341281"/>
                  </a:cubicBezTo>
                  <a:cubicBezTo>
                    <a:pt x="189461" y="354530"/>
                    <a:pt x="183757" y="366979"/>
                    <a:pt x="175486" y="377666"/>
                  </a:cubicBezTo>
                  <a:cubicBezTo>
                    <a:pt x="127861" y="357283"/>
                    <a:pt x="94048" y="345567"/>
                    <a:pt x="34897" y="289370"/>
                  </a:cubicBezTo>
                  <a:cubicBezTo>
                    <a:pt x="29295" y="283293"/>
                    <a:pt x="24287" y="276692"/>
                    <a:pt x="19943" y="269653"/>
                  </a:cubicBezTo>
                  <a:cubicBezTo>
                    <a:pt x="3084" y="218980"/>
                    <a:pt x="-1202" y="95821"/>
                    <a:pt x="3655" y="5886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9" name="Google Shape;2682;p37">
              <a:extLst>
                <a:ext uri="{FF2B5EF4-FFF2-40B4-BE49-F238E27FC236}">
                  <a16:creationId xmlns:a16="http://schemas.microsoft.com/office/drawing/2014/main" id="{FE9793FA-8185-45BD-A684-06ADC5092D8B}"/>
                </a:ext>
              </a:extLst>
            </p:cNvPr>
            <p:cNvSpPr/>
            <p:nvPr/>
          </p:nvSpPr>
          <p:spPr>
            <a:xfrm>
              <a:off x="2114600" y="3389774"/>
              <a:ext cx="219367" cy="442443"/>
            </a:xfrm>
            <a:custGeom>
              <a:avLst/>
              <a:gdLst/>
              <a:ahLst/>
              <a:cxnLst/>
              <a:rect l="l" t="t" r="r" b="b"/>
              <a:pathLst>
                <a:path w="219367" h="442443" extrusionOk="0">
                  <a:moveTo>
                    <a:pt x="58192" y="43155"/>
                  </a:moveTo>
                  <a:cubicBezTo>
                    <a:pt x="58192" y="43155"/>
                    <a:pt x="93434" y="95638"/>
                    <a:pt x="142583" y="100305"/>
                  </a:cubicBezTo>
                  <a:cubicBezTo>
                    <a:pt x="158109" y="85065"/>
                    <a:pt x="159443" y="30678"/>
                    <a:pt x="138011" y="13247"/>
                  </a:cubicBezTo>
                  <a:cubicBezTo>
                    <a:pt x="138011" y="13247"/>
                    <a:pt x="157728" y="-2660"/>
                    <a:pt x="171254" y="388"/>
                  </a:cubicBezTo>
                  <a:cubicBezTo>
                    <a:pt x="185905" y="9218"/>
                    <a:pt x="196816" y="23115"/>
                    <a:pt x="201924" y="39441"/>
                  </a:cubicBezTo>
                  <a:cubicBezTo>
                    <a:pt x="214382" y="75569"/>
                    <a:pt x="220254" y="113631"/>
                    <a:pt x="219260" y="151836"/>
                  </a:cubicBezTo>
                  <a:cubicBezTo>
                    <a:pt x="218402" y="203366"/>
                    <a:pt x="219260" y="360814"/>
                    <a:pt x="219260" y="360814"/>
                  </a:cubicBezTo>
                  <a:cubicBezTo>
                    <a:pt x="219260" y="360814"/>
                    <a:pt x="212402" y="394056"/>
                    <a:pt x="167920" y="418821"/>
                  </a:cubicBezTo>
                  <a:cubicBezTo>
                    <a:pt x="123438" y="443586"/>
                    <a:pt x="90386" y="446063"/>
                    <a:pt x="60192" y="439014"/>
                  </a:cubicBezTo>
                  <a:cubicBezTo>
                    <a:pt x="35332" y="433204"/>
                    <a:pt x="14758" y="424441"/>
                    <a:pt x="6185" y="406439"/>
                  </a:cubicBezTo>
                  <a:cubicBezTo>
                    <a:pt x="8471" y="370244"/>
                    <a:pt x="24569" y="276042"/>
                    <a:pt x="18568" y="230607"/>
                  </a:cubicBezTo>
                  <a:cubicBezTo>
                    <a:pt x="12567" y="185173"/>
                    <a:pt x="2947" y="151359"/>
                    <a:pt x="470" y="114593"/>
                  </a:cubicBezTo>
                  <a:cubicBezTo>
                    <a:pt x="-2006" y="77826"/>
                    <a:pt x="5233" y="78588"/>
                    <a:pt x="23711" y="65539"/>
                  </a:cubicBezTo>
                  <a:cubicBezTo>
                    <a:pt x="34645" y="57252"/>
                    <a:pt x="46169" y="49766"/>
                    <a:pt x="58192" y="4315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0" name="Google Shape;2683;p37">
              <a:extLst>
                <a:ext uri="{FF2B5EF4-FFF2-40B4-BE49-F238E27FC236}">
                  <a16:creationId xmlns:a16="http://schemas.microsoft.com/office/drawing/2014/main" id="{39732DC9-A3E0-4F80-8746-2BDF0B805A79}"/>
                </a:ext>
              </a:extLst>
            </p:cNvPr>
            <p:cNvSpPr/>
            <p:nvPr/>
          </p:nvSpPr>
          <p:spPr>
            <a:xfrm>
              <a:off x="2145213" y="3235029"/>
              <a:ext cx="146094" cy="177613"/>
            </a:xfrm>
            <a:custGeom>
              <a:avLst/>
              <a:gdLst/>
              <a:ahLst/>
              <a:cxnLst/>
              <a:rect l="l" t="t" r="r" b="b"/>
              <a:pathLst>
                <a:path w="146094" h="177613" extrusionOk="0">
                  <a:moveTo>
                    <a:pt x="142737" y="64264"/>
                  </a:moveTo>
                  <a:lnTo>
                    <a:pt x="142737" y="64264"/>
                  </a:lnTo>
                  <a:cubicBezTo>
                    <a:pt x="136926" y="26164"/>
                    <a:pt x="109780" y="-2411"/>
                    <a:pt x="70823" y="161"/>
                  </a:cubicBezTo>
                  <a:cubicBezTo>
                    <a:pt x="29585" y="2342"/>
                    <a:pt x="-2076" y="37537"/>
                    <a:pt x="106" y="78780"/>
                  </a:cubicBezTo>
                  <a:cubicBezTo>
                    <a:pt x="1341" y="102107"/>
                    <a:pt x="13407" y="123519"/>
                    <a:pt x="32723" y="136654"/>
                  </a:cubicBezTo>
                  <a:cubicBezTo>
                    <a:pt x="34067" y="142360"/>
                    <a:pt x="36081" y="147894"/>
                    <a:pt x="38724" y="153132"/>
                  </a:cubicBezTo>
                  <a:cubicBezTo>
                    <a:pt x="52440" y="169230"/>
                    <a:pt x="94064" y="179136"/>
                    <a:pt x="105970" y="177421"/>
                  </a:cubicBezTo>
                  <a:cubicBezTo>
                    <a:pt x="120536" y="176269"/>
                    <a:pt x="132921" y="166334"/>
                    <a:pt x="137212" y="152370"/>
                  </a:cubicBezTo>
                  <a:cubicBezTo>
                    <a:pt x="150166" y="122462"/>
                    <a:pt x="146070" y="82838"/>
                    <a:pt x="142737" y="6426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1" name="Google Shape;2684;p37">
              <a:extLst>
                <a:ext uri="{FF2B5EF4-FFF2-40B4-BE49-F238E27FC236}">
                  <a16:creationId xmlns:a16="http://schemas.microsoft.com/office/drawing/2014/main" id="{F4EB990F-3E13-4B06-B953-D962A5EB9924}"/>
                </a:ext>
              </a:extLst>
            </p:cNvPr>
            <p:cNvSpPr/>
            <p:nvPr/>
          </p:nvSpPr>
          <p:spPr>
            <a:xfrm>
              <a:off x="2131725" y="3219615"/>
              <a:ext cx="154031" cy="152067"/>
            </a:xfrm>
            <a:custGeom>
              <a:avLst/>
              <a:gdLst/>
              <a:ahLst/>
              <a:cxnLst/>
              <a:rect l="l" t="t" r="r" b="b"/>
              <a:pathLst>
                <a:path w="154031" h="152067" extrusionOk="0">
                  <a:moveTo>
                    <a:pt x="46496" y="152068"/>
                  </a:moveTo>
                  <a:lnTo>
                    <a:pt x="46496" y="152068"/>
                  </a:lnTo>
                  <a:lnTo>
                    <a:pt x="50021" y="119112"/>
                  </a:lnTo>
                  <a:cubicBezTo>
                    <a:pt x="50021" y="119112"/>
                    <a:pt x="22874" y="49579"/>
                    <a:pt x="86692" y="63009"/>
                  </a:cubicBezTo>
                  <a:cubicBezTo>
                    <a:pt x="128602" y="71867"/>
                    <a:pt x="139079" y="75677"/>
                    <a:pt x="151843" y="47579"/>
                  </a:cubicBezTo>
                  <a:cubicBezTo>
                    <a:pt x="164606" y="19480"/>
                    <a:pt x="119648" y="-5857"/>
                    <a:pt x="66118" y="1192"/>
                  </a:cubicBezTo>
                  <a:cubicBezTo>
                    <a:pt x="27984" y="5192"/>
                    <a:pt x="-739" y="37720"/>
                    <a:pt x="14" y="76058"/>
                  </a:cubicBezTo>
                  <a:cubicBezTo>
                    <a:pt x="1538" y="96632"/>
                    <a:pt x="7063" y="138542"/>
                    <a:pt x="46496" y="152068"/>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2" name="Google Shape;2685;p37">
              <a:extLst>
                <a:ext uri="{FF2B5EF4-FFF2-40B4-BE49-F238E27FC236}">
                  <a16:creationId xmlns:a16="http://schemas.microsoft.com/office/drawing/2014/main" id="{AA05BF0C-42DB-44CE-B0AE-B2ADFF3370CE}"/>
                </a:ext>
              </a:extLst>
            </p:cNvPr>
            <p:cNvSpPr/>
            <p:nvPr/>
          </p:nvSpPr>
          <p:spPr>
            <a:xfrm>
              <a:off x="2103052" y="3477411"/>
              <a:ext cx="196972" cy="338613"/>
            </a:xfrm>
            <a:custGeom>
              <a:avLst/>
              <a:gdLst/>
              <a:ahLst/>
              <a:cxnLst/>
              <a:rect l="l" t="t" r="r" b="b"/>
              <a:pathLst>
                <a:path w="196972" h="338613" extrusionOk="0">
                  <a:moveTo>
                    <a:pt x="780" y="5239"/>
                  </a:moveTo>
                  <a:cubicBezTo>
                    <a:pt x="19163" y="0"/>
                    <a:pt x="5161" y="4286"/>
                    <a:pt x="19163" y="0"/>
                  </a:cubicBezTo>
                  <a:cubicBezTo>
                    <a:pt x="66788" y="46958"/>
                    <a:pt x="61168" y="127540"/>
                    <a:pt x="72027" y="207073"/>
                  </a:cubicBezTo>
                  <a:cubicBezTo>
                    <a:pt x="98506" y="250984"/>
                    <a:pt x="196709" y="310039"/>
                    <a:pt x="196709" y="310039"/>
                  </a:cubicBezTo>
                  <a:cubicBezTo>
                    <a:pt x="197947" y="318516"/>
                    <a:pt x="194994" y="320992"/>
                    <a:pt x="184326" y="338614"/>
                  </a:cubicBezTo>
                  <a:cubicBezTo>
                    <a:pt x="129661" y="317649"/>
                    <a:pt x="79941" y="285579"/>
                    <a:pt x="38308" y="244411"/>
                  </a:cubicBezTo>
                  <a:cubicBezTo>
                    <a:pt x="35927" y="242221"/>
                    <a:pt x="32498" y="241554"/>
                    <a:pt x="31545" y="238601"/>
                  </a:cubicBezTo>
                  <a:cubicBezTo>
                    <a:pt x="14686" y="187547"/>
                    <a:pt x="-4078" y="42291"/>
                    <a:pt x="780" y="5239"/>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3" name="Google Shape;2686;p37">
              <a:extLst>
                <a:ext uri="{FF2B5EF4-FFF2-40B4-BE49-F238E27FC236}">
                  <a16:creationId xmlns:a16="http://schemas.microsoft.com/office/drawing/2014/main" id="{4B3BE30C-9ECF-4C92-8F69-F130D554BFAE}"/>
                </a:ext>
              </a:extLst>
            </p:cNvPr>
            <p:cNvSpPr/>
            <p:nvPr/>
          </p:nvSpPr>
          <p:spPr>
            <a:xfrm>
              <a:off x="2312810" y="3580852"/>
              <a:ext cx="228028" cy="306609"/>
            </a:xfrm>
            <a:custGeom>
              <a:avLst/>
              <a:gdLst/>
              <a:ahLst/>
              <a:cxnLst/>
              <a:rect l="l" t="t" r="r" b="b"/>
              <a:pathLst>
                <a:path w="228028" h="306609" extrusionOk="0">
                  <a:moveTo>
                    <a:pt x="228028" y="0"/>
                  </a:moveTo>
                  <a:lnTo>
                    <a:pt x="156686" y="244030"/>
                  </a:lnTo>
                  <a:lnTo>
                    <a:pt x="0" y="306610"/>
                  </a:lnTo>
                  <a:lnTo>
                    <a:pt x="57150" y="68866"/>
                  </a:lnTo>
                  <a:lnTo>
                    <a:pt x="228028" y="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4" name="Google Shape;2687;p37">
              <a:extLst>
                <a:ext uri="{FF2B5EF4-FFF2-40B4-BE49-F238E27FC236}">
                  <a16:creationId xmlns:a16="http://schemas.microsoft.com/office/drawing/2014/main" id="{B5F60B8D-B798-4234-B3BC-3FDDF5D01323}"/>
                </a:ext>
              </a:extLst>
            </p:cNvPr>
            <p:cNvSpPr/>
            <p:nvPr/>
          </p:nvSpPr>
          <p:spPr>
            <a:xfrm>
              <a:off x="2273486" y="3773067"/>
              <a:ext cx="115992" cy="56976"/>
            </a:xfrm>
            <a:custGeom>
              <a:avLst/>
              <a:gdLst/>
              <a:ahLst/>
              <a:cxnLst/>
              <a:rect l="l" t="t" r="r" b="b"/>
              <a:pathLst>
                <a:path w="115992" h="56976" extrusionOk="0">
                  <a:moveTo>
                    <a:pt x="1604" y="16383"/>
                  </a:moveTo>
                  <a:cubicBezTo>
                    <a:pt x="3890" y="8001"/>
                    <a:pt x="9891" y="10096"/>
                    <a:pt x="16749" y="12192"/>
                  </a:cubicBezTo>
                  <a:cubicBezTo>
                    <a:pt x="24087" y="15173"/>
                    <a:pt x="32154" y="15869"/>
                    <a:pt x="39895" y="14192"/>
                  </a:cubicBezTo>
                  <a:cubicBezTo>
                    <a:pt x="45919" y="11240"/>
                    <a:pt x="51497" y="7458"/>
                    <a:pt x="56468" y="2953"/>
                  </a:cubicBezTo>
                  <a:cubicBezTo>
                    <a:pt x="59631" y="1038"/>
                    <a:pt x="63251" y="19"/>
                    <a:pt x="66946" y="0"/>
                  </a:cubicBezTo>
                  <a:cubicBezTo>
                    <a:pt x="66946" y="2096"/>
                    <a:pt x="63326" y="14478"/>
                    <a:pt x="63326" y="14478"/>
                  </a:cubicBezTo>
                  <a:cubicBezTo>
                    <a:pt x="63326" y="14478"/>
                    <a:pt x="97712" y="14478"/>
                    <a:pt x="101426" y="14478"/>
                  </a:cubicBezTo>
                  <a:cubicBezTo>
                    <a:pt x="104583" y="13907"/>
                    <a:pt x="107609" y="15993"/>
                    <a:pt x="108184" y="19155"/>
                  </a:cubicBezTo>
                  <a:cubicBezTo>
                    <a:pt x="108501" y="20889"/>
                    <a:pt x="108012" y="22670"/>
                    <a:pt x="106856" y="24003"/>
                  </a:cubicBezTo>
                  <a:lnTo>
                    <a:pt x="109237" y="24003"/>
                  </a:lnTo>
                  <a:cubicBezTo>
                    <a:pt x="116190" y="22479"/>
                    <a:pt x="118762" y="33528"/>
                    <a:pt x="112190" y="34862"/>
                  </a:cubicBezTo>
                  <a:lnTo>
                    <a:pt x="106475" y="35719"/>
                  </a:lnTo>
                  <a:cubicBezTo>
                    <a:pt x="111047" y="37529"/>
                    <a:pt x="112190" y="45244"/>
                    <a:pt x="106475" y="46196"/>
                  </a:cubicBezTo>
                  <a:lnTo>
                    <a:pt x="104665" y="46196"/>
                  </a:lnTo>
                  <a:cubicBezTo>
                    <a:pt x="103845" y="46339"/>
                    <a:pt x="103009" y="46339"/>
                    <a:pt x="102188" y="46196"/>
                  </a:cubicBezTo>
                  <a:lnTo>
                    <a:pt x="100188" y="46196"/>
                  </a:lnTo>
                  <a:cubicBezTo>
                    <a:pt x="100896" y="49435"/>
                    <a:pt x="98845" y="52635"/>
                    <a:pt x="95608" y="53340"/>
                  </a:cubicBezTo>
                  <a:cubicBezTo>
                    <a:pt x="95421" y="53378"/>
                    <a:pt x="95233" y="53416"/>
                    <a:pt x="95045" y="53435"/>
                  </a:cubicBezTo>
                  <a:cubicBezTo>
                    <a:pt x="78281" y="55626"/>
                    <a:pt x="53611" y="62294"/>
                    <a:pt x="38466" y="48482"/>
                  </a:cubicBezTo>
                  <a:cubicBezTo>
                    <a:pt x="27950" y="47473"/>
                    <a:pt x="17678" y="44710"/>
                    <a:pt x="8081" y="40291"/>
                  </a:cubicBezTo>
                  <a:cubicBezTo>
                    <a:pt x="-967" y="35719"/>
                    <a:pt x="-1253" y="26289"/>
                    <a:pt x="1604" y="1638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5" name="Google Shape;2688;p37">
              <a:extLst>
                <a:ext uri="{FF2B5EF4-FFF2-40B4-BE49-F238E27FC236}">
                  <a16:creationId xmlns:a16="http://schemas.microsoft.com/office/drawing/2014/main" id="{89CAB8AC-396D-407F-A381-56EF564ED702}"/>
                </a:ext>
              </a:extLst>
            </p:cNvPr>
            <p:cNvSpPr/>
            <p:nvPr/>
          </p:nvSpPr>
          <p:spPr>
            <a:xfrm>
              <a:off x="2440714" y="3737029"/>
              <a:ext cx="71478" cy="59099"/>
            </a:xfrm>
            <a:custGeom>
              <a:avLst/>
              <a:gdLst/>
              <a:ahLst/>
              <a:cxnLst/>
              <a:rect l="l" t="t" r="r" b="b"/>
              <a:pathLst>
                <a:path w="71478" h="59099" extrusionOk="0">
                  <a:moveTo>
                    <a:pt x="5636" y="32418"/>
                  </a:moveTo>
                  <a:lnTo>
                    <a:pt x="8018" y="32418"/>
                  </a:lnTo>
                  <a:cubicBezTo>
                    <a:pt x="5440" y="30599"/>
                    <a:pt x="4827" y="27027"/>
                    <a:pt x="6648" y="24455"/>
                  </a:cubicBezTo>
                  <a:cubicBezTo>
                    <a:pt x="7726" y="22922"/>
                    <a:pt x="9482" y="22026"/>
                    <a:pt x="11351" y="22036"/>
                  </a:cubicBezTo>
                  <a:cubicBezTo>
                    <a:pt x="14876" y="22036"/>
                    <a:pt x="50213" y="14606"/>
                    <a:pt x="50213" y="14606"/>
                  </a:cubicBezTo>
                  <a:lnTo>
                    <a:pt x="54500" y="128"/>
                  </a:lnTo>
                  <a:cubicBezTo>
                    <a:pt x="54500" y="-729"/>
                    <a:pt x="60596" y="2986"/>
                    <a:pt x="60786" y="3176"/>
                  </a:cubicBezTo>
                  <a:cubicBezTo>
                    <a:pt x="66872" y="7091"/>
                    <a:pt x="70809" y="13597"/>
                    <a:pt x="71454" y="20798"/>
                  </a:cubicBezTo>
                  <a:cubicBezTo>
                    <a:pt x="71818" y="30903"/>
                    <a:pt x="68152" y="40733"/>
                    <a:pt x="61262" y="48134"/>
                  </a:cubicBezTo>
                  <a:cubicBezTo>
                    <a:pt x="54984" y="54364"/>
                    <a:pt x="46575" y="57974"/>
                    <a:pt x="37736" y="58231"/>
                  </a:cubicBezTo>
                  <a:cubicBezTo>
                    <a:pt x="33449" y="58231"/>
                    <a:pt x="29354" y="58707"/>
                    <a:pt x="25639" y="59088"/>
                  </a:cubicBezTo>
                  <a:cubicBezTo>
                    <a:pt x="22226" y="59298"/>
                    <a:pt x="19289" y="56707"/>
                    <a:pt x="19078" y="53287"/>
                  </a:cubicBezTo>
                  <a:cubicBezTo>
                    <a:pt x="19071" y="53192"/>
                    <a:pt x="19068" y="53087"/>
                    <a:pt x="19067" y="52992"/>
                  </a:cubicBezTo>
                  <a:lnTo>
                    <a:pt x="17924" y="52992"/>
                  </a:lnTo>
                  <a:cubicBezTo>
                    <a:pt x="17115" y="53221"/>
                    <a:pt x="16256" y="53221"/>
                    <a:pt x="15447" y="52992"/>
                  </a:cubicBezTo>
                  <a:lnTo>
                    <a:pt x="13637" y="52992"/>
                  </a:lnTo>
                  <a:cubicBezTo>
                    <a:pt x="7637" y="52992"/>
                    <a:pt x="7160" y="45562"/>
                    <a:pt x="11256" y="42895"/>
                  </a:cubicBezTo>
                  <a:lnTo>
                    <a:pt x="5446" y="42895"/>
                  </a:lnTo>
                  <a:cubicBezTo>
                    <a:pt x="-2174" y="43562"/>
                    <a:pt x="-1507" y="32323"/>
                    <a:pt x="5636" y="32418"/>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6" name="Google Shape;2689;p37">
              <a:extLst>
                <a:ext uri="{FF2B5EF4-FFF2-40B4-BE49-F238E27FC236}">
                  <a16:creationId xmlns:a16="http://schemas.microsoft.com/office/drawing/2014/main" id="{67A64003-8CFA-487B-AAFD-1850C8639C64}"/>
                </a:ext>
              </a:extLst>
            </p:cNvPr>
            <p:cNvSpPr/>
            <p:nvPr/>
          </p:nvSpPr>
          <p:spPr>
            <a:xfrm>
              <a:off x="2285854" y="3390448"/>
              <a:ext cx="70866" cy="103155"/>
            </a:xfrm>
            <a:custGeom>
              <a:avLst/>
              <a:gdLst/>
              <a:ahLst/>
              <a:cxnLst/>
              <a:rect l="l" t="t" r="r" b="b"/>
              <a:pathLst>
                <a:path w="70866" h="103155" extrusionOk="0">
                  <a:moveTo>
                    <a:pt x="45339" y="103156"/>
                  </a:moveTo>
                  <a:cubicBezTo>
                    <a:pt x="54990" y="102718"/>
                    <a:pt x="64114" y="98631"/>
                    <a:pt x="70866" y="91726"/>
                  </a:cubicBezTo>
                  <a:cubicBezTo>
                    <a:pt x="69533" y="73628"/>
                    <a:pt x="46482" y="5143"/>
                    <a:pt x="0" y="0"/>
                  </a:cubicBezTo>
                  <a:cubicBezTo>
                    <a:pt x="12463" y="8944"/>
                    <a:pt x="22324" y="21041"/>
                    <a:pt x="28575" y="35052"/>
                  </a:cubicBezTo>
                  <a:cubicBezTo>
                    <a:pt x="35880" y="57293"/>
                    <a:pt x="41484" y="80067"/>
                    <a:pt x="45339" y="1031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7" name="Google Shape;2690;p37">
              <a:extLst>
                <a:ext uri="{FF2B5EF4-FFF2-40B4-BE49-F238E27FC236}">
                  <a16:creationId xmlns:a16="http://schemas.microsoft.com/office/drawing/2014/main" id="{1FB78FBE-DCDF-46FC-BF65-94C8AB0BAD31}"/>
                </a:ext>
              </a:extLst>
            </p:cNvPr>
            <p:cNvSpPr/>
            <p:nvPr/>
          </p:nvSpPr>
          <p:spPr>
            <a:xfrm>
              <a:off x="2088637" y="3460502"/>
              <a:ext cx="85975" cy="128318"/>
            </a:xfrm>
            <a:custGeom>
              <a:avLst/>
              <a:gdLst/>
              <a:ahLst/>
              <a:cxnLst/>
              <a:rect l="l" t="t" r="r" b="b"/>
              <a:pathLst>
                <a:path w="85975" h="128318" extrusionOk="0">
                  <a:moveTo>
                    <a:pt x="6812" y="123589"/>
                  </a:moveTo>
                  <a:cubicBezTo>
                    <a:pt x="6812" y="123589"/>
                    <a:pt x="53008" y="139590"/>
                    <a:pt x="85584" y="112730"/>
                  </a:cubicBezTo>
                  <a:cubicBezTo>
                    <a:pt x="89203" y="106634"/>
                    <a:pt x="66534" y="27957"/>
                    <a:pt x="66534" y="27957"/>
                  </a:cubicBezTo>
                  <a:cubicBezTo>
                    <a:pt x="66534" y="27957"/>
                    <a:pt x="47484" y="-12238"/>
                    <a:pt x="16813" y="3764"/>
                  </a:cubicBezTo>
                  <a:cubicBezTo>
                    <a:pt x="-13857" y="19766"/>
                    <a:pt x="6812" y="123589"/>
                    <a:pt x="6812" y="12358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8" name="Google Shape;2691;p37">
              <a:extLst>
                <a:ext uri="{FF2B5EF4-FFF2-40B4-BE49-F238E27FC236}">
                  <a16:creationId xmlns:a16="http://schemas.microsoft.com/office/drawing/2014/main" id="{DF4D133A-2375-487D-86FC-2818AF08E595}"/>
                </a:ext>
              </a:extLst>
            </p:cNvPr>
            <p:cNvSpPr/>
            <p:nvPr/>
          </p:nvSpPr>
          <p:spPr>
            <a:xfrm>
              <a:off x="4813163" y="609565"/>
              <a:ext cx="169617" cy="333215"/>
            </a:xfrm>
            <a:custGeom>
              <a:avLst/>
              <a:gdLst/>
              <a:ahLst/>
              <a:cxnLst/>
              <a:rect l="l" t="t" r="r" b="b"/>
              <a:pathLst>
                <a:path w="169617" h="333215" extrusionOk="0">
                  <a:moveTo>
                    <a:pt x="97114" y="257806"/>
                  </a:moveTo>
                  <a:cubicBezTo>
                    <a:pt x="82065" y="284512"/>
                    <a:pt x="63834" y="309299"/>
                    <a:pt x="42822" y="331624"/>
                  </a:cubicBezTo>
                  <a:cubicBezTo>
                    <a:pt x="36916" y="338482"/>
                    <a:pt x="-8137" y="321242"/>
                    <a:pt x="1293" y="316384"/>
                  </a:cubicBezTo>
                  <a:cubicBezTo>
                    <a:pt x="10722" y="311527"/>
                    <a:pt x="40250" y="270283"/>
                    <a:pt x="55109" y="242851"/>
                  </a:cubicBezTo>
                  <a:cubicBezTo>
                    <a:pt x="67549" y="210057"/>
                    <a:pt x="78074" y="176568"/>
                    <a:pt x="86637" y="142553"/>
                  </a:cubicBezTo>
                  <a:cubicBezTo>
                    <a:pt x="96162" y="108930"/>
                    <a:pt x="103972" y="59590"/>
                    <a:pt x="110735" y="36349"/>
                  </a:cubicBezTo>
                  <a:cubicBezTo>
                    <a:pt x="114326" y="18843"/>
                    <a:pt x="127870" y="5080"/>
                    <a:pt x="145311" y="1202"/>
                  </a:cubicBezTo>
                  <a:cubicBezTo>
                    <a:pt x="161503" y="-2513"/>
                    <a:pt x="172076" y="1869"/>
                    <a:pt x="169123" y="21586"/>
                  </a:cubicBezTo>
                  <a:cubicBezTo>
                    <a:pt x="163885" y="56066"/>
                    <a:pt x="136929" y="189988"/>
                    <a:pt x="97114" y="25780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59" name="Google Shape;2692;p37">
              <a:extLst>
                <a:ext uri="{FF2B5EF4-FFF2-40B4-BE49-F238E27FC236}">
                  <a16:creationId xmlns:a16="http://schemas.microsoft.com/office/drawing/2014/main" id="{C6941B2C-B1F4-4A5B-B9DE-F18BF9498D3C}"/>
                </a:ext>
              </a:extLst>
            </p:cNvPr>
            <p:cNvSpPr/>
            <p:nvPr/>
          </p:nvSpPr>
          <p:spPr>
            <a:xfrm>
              <a:off x="4828467" y="1392196"/>
              <a:ext cx="116692" cy="90410"/>
            </a:xfrm>
            <a:custGeom>
              <a:avLst/>
              <a:gdLst/>
              <a:ahLst/>
              <a:cxnLst/>
              <a:rect l="l" t="t" r="r" b="b"/>
              <a:pathLst>
                <a:path w="116692" h="90410" extrusionOk="0">
                  <a:moveTo>
                    <a:pt x="107433" y="2"/>
                  </a:moveTo>
                  <a:cubicBezTo>
                    <a:pt x="93527" y="11337"/>
                    <a:pt x="72857" y="955"/>
                    <a:pt x="71810" y="2003"/>
                  </a:cubicBezTo>
                  <a:cubicBezTo>
                    <a:pt x="55417" y="17271"/>
                    <a:pt x="38177" y="31616"/>
                    <a:pt x="20184" y="44960"/>
                  </a:cubicBezTo>
                  <a:cubicBezTo>
                    <a:pt x="11421" y="51818"/>
                    <a:pt x="-2105" y="61057"/>
                    <a:pt x="277" y="74202"/>
                  </a:cubicBezTo>
                  <a:cubicBezTo>
                    <a:pt x="4753" y="97824"/>
                    <a:pt x="42472" y="90585"/>
                    <a:pt x="56665" y="83727"/>
                  </a:cubicBezTo>
                  <a:cubicBezTo>
                    <a:pt x="70857" y="76869"/>
                    <a:pt x="82573" y="64677"/>
                    <a:pt x="96003" y="56200"/>
                  </a:cubicBezTo>
                  <a:cubicBezTo>
                    <a:pt x="105528" y="50199"/>
                    <a:pt x="115053" y="47151"/>
                    <a:pt x="116577" y="34959"/>
                  </a:cubicBezTo>
                  <a:cubicBezTo>
                    <a:pt x="117720" y="27244"/>
                    <a:pt x="110100" y="-284"/>
                    <a:pt x="107433"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0" name="Google Shape;2693;p37">
              <a:extLst>
                <a:ext uri="{FF2B5EF4-FFF2-40B4-BE49-F238E27FC236}">
                  <a16:creationId xmlns:a16="http://schemas.microsoft.com/office/drawing/2014/main" id="{D83744FA-F3FB-410C-A5A7-616BA74EC1AC}"/>
                </a:ext>
              </a:extLst>
            </p:cNvPr>
            <p:cNvSpPr/>
            <p:nvPr/>
          </p:nvSpPr>
          <p:spPr>
            <a:xfrm>
              <a:off x="4829505" y="1421916"/>
              <a:ext cx="116196" cy="60608"/>
            </a:xfrm>
            <a:custGeom>
              <a:avLst/>
              <a:gdLst/>
              <a:ahLst/>
              <a:cxnLst/>
              <a:rect l="l" t="t" r="r" b="b"/>
              <a:pathLst>
                <a:path w="116196" h="60608" extrusionOk="0">
                  <a:moveTo>
                    <a:pt x="115919" y="0"/>
                  </a:moveTo>
                  <a:cubicBezTo>
                    <a:pt x="114110" y="11621"/>
                    <a:pt x="104775" y="14764"/>
                    <a:pt x="95250" y="20765"/>
                  </a:cubicBezTo>
                  <a:cubicBezTo>
                    <a:pt x="81534" y="29242"/>
                    <a:pt x="69437" y="41529"/>
                    <a:pt x="55245" y="48673"/>
                  </a:cubicBezTo>
                  <a:cubicBezTo>
                    <a:pt x="41053" y="55817"/>
                    <a:pt x="9239" y="62008"/>
                    <a:pt x="0" y="45149"/>
                  </a:cubicBezTo>
                  <a:cubicBezTo>
                    <a:pt x="5048" y="67913"/>
                    <a:pt x="42101" y="60770"/>
                    <a:pt x="56198" y="53626"/>
                  </a:cubicBezTo>
                  <a:cubicBezTo>
                    <a:pt x="70295" y="46482"/>
                    <a:pt x="82106" y="34576"/>
                    <a:pt x="95536" y="26099"/>
                  </a:cubicBezTo>
                  <a:cubicBezTo>
                    <a:pt x="105061" y="20098"/>
                    <a:pt x="114586" y="17050"/>
                    <a:pt x="116110" y="4858"/>
                  </a:cubicBezTo>
                  <a:cubicBezTo>
                    <a:pt x="116272" y="3239"/>
                    <a:pt x="116205" y="1600"/>
                    <a:pt x="115919"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1" name="Google Shape;2694;p37">
              <a:extLst>
                <a:ext uri="{FF2B5EF4-FFF2-40B4-BE49-F238E27FC236}">
                  <a16:creationId xmlns:a16="http://schemas.microsoft.com/office/drawing/2014/main" id="{549B6D9F-5903-4C33-90CE-AF9E0D3E1415}"/>
                </a:ext>
              </a:extLst>
            </p:cNvPr>
            <p:cNvSpPr/>
            <p:nvPr/>
          </p:nvSpPr>
          <p:spPr>
            <a:xfrm>
              <a:off x="4688430" y="1310886"/>
              <a:ext cx="116665" cy="87067"/>
            </a:xfrm>
            <a:custGeom>
              <a:avLst/>
              <a:gdLst/>
              <a:ahLst/>
              <a:cxnLst/>
              <a:rect l="l" t="t" r="r" b="b"/>
              <a:pathLst>
                <a:path w="116665" h="87067" extrusionOk="0">
                  <a:moveTo>
                    <a:pt x="105833" y="64"/>
                  </a:moveTo>
                  <a:cubicBezTo>
                    <a:pt x="91831" y="11398"/>
                    <a:pt x="67733" y="-984"/>
                    <a:pt x="66305" y="64"/>
                  </a:cubicBezTo>
                  <a:cubicBezTo>
                    <a:pt x="51722" y="14780"/>
                    <a:pt x="36329" y="28677"/>
                    <a:pt x="20204" y="41688"/>
                  </a:cubicBezTo>
                  <a:cubicBezTo>
                    <a:pt x="11440" y="48546"/>
                    <a:pt x="-2180" y="57690"/>
                    <a:pt x="296" y="70930"/>
                  </a:cubicBezTo>
                  <a:cubicBezTo>
                    <a:pt x="4678" y="94456"/>
                    <a:pt x="42492" y="87217"/>
                    <a:pt x="56684" y="80455"/>
                  </a:cubicBezTo>
                  <a:cubicBezTo>
                    <a:pt x="70876" y="73692"/>
                    <a:pt x="82592" y="61405"/>
                    <a:pt x="96022" y="52927"/>
                  </a:cubicBezTo>
                  <a:cubicBezTo>
                    <a:pt x="105547" y="47022"/>
                    <a:pt x="115072" y="43879"/>
                    <a:pt x="116597" y="31782"/>
                  </a:cubicBezTo>
                  <a:cubicBezTo>
                    <a:pt x="117549" y="23495"/>
                    <a:pt x="108310" y="-698"/>
                    <a:pt x="105833" y="6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2" name="Google Shape;2695;p37">
              <a:extLst>
                <a:ext uri="{FF2B5EF4-FFF2-40B4-BE49-F238E27FC236}">
                  <a16:creationId xmlns:a16="http://schemas.microsoft.com/office/drawing/2014/main" id="{56E5512E-4A20-4799-B2E9-94B91B9AB622}"/>
                </a:ext>
              </a:extLst>
            </p:cNvPr>
            <p:cNvSpPr/>
            <p:nvPr/>
          </p:nvSpPr>
          <p:spPr>
            <a:xfrm>
              <a:off x="4688726" y="1338477"/>
              <a:ext cx="116135" cy="60608"/>
            </a:xfrm>
            <a:custGeom>
              <a:avLst/>
              <a:gdLst/>
              <a:ahLst/>
              <a:cxnLst/>
              <a:rect l="l" t="t" r="r" b="b"/>
              <a:pathLst>
                <a:path w="116135" h="60608" extrusionOk="0">
                  <a:moveTo>
                    <a:pt x="115919" y="0"/>
                  </a:moveTo>
                  <a:cubicBezTo>
                    <a:pt x="114014" y="11621"/>
                    <a:pt x="104680" y="14764"/>
                    <a:pt x="95155" y="20765"/>
                  </a:cubicBezTo>
                  <a:cubicBezTo>
                    <a:pt x="81439" y="29242"/>
                    <a:pt x="69437" y="41529"/>
                    <a:pt x="55150" y="48673"/>
                  </a:cubicBezTo>
                  <a:cubicBezTo>
                    <a:pt x="40862" y="55817"/>
                    <a:pt x="9239" y="62008"/>
                    <a:pt x="0" y="45149"/>
                  </a:cubicBezTo>
                  <a:cubicBezTo>
                    <a:pt x="4953" y="67913"/>
                    <a:pt x="42101" y="60770"/>
                    <a:pt x="56198" y="53626"/>
                  </a:cubicBezTo>
                  <a:cubicBezTo>
                    <a:pt x="70295" y="46482"/>
                    <a:pt x="82010" y="34576"/>
                    <a:pt x="95536" y="26099"/>
                  </a:cubicBezTo>
                  <a:cubicBezTo>
                    <a:pt x="105061" y="20098"/>
                    <a:pt x="114586" y="17050"/>
                    <a:pt x="116110" y="4858"/>
                  </a:cubicBezTo>
                  <a:cubicBezTo>
                    <a:pt x="116177" y="3238"/>
                    <a:pt x="116110" y="1610"/>
                    <a:pt x="115919"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3" name="Google Shape;2696;p37">
              <a:extLst>
                <a:ext uri="{FF2B5EF4-FFF2-40B4-BE49-F238E27FC236}">
                  <a16:creationId xmlns:a16="http://schemas.microsoft.com/office/drawing/2014/main" id="{0D773112-5CBD-4F80-BFB8-C914D71C0734}"/>
                </a:ext>
              </a:extLst>
            </p:cNvPr>
            <p:cNvSpPr/>
            <p:nvPr/>
          </p:nvSpPr>
          <p:spPr>
            <a:xfrm>
              <a:off x="4717732" y="910305"/>
              <a:ext cx="408631" cy="493987"/>
            </a:xfrm>
            <a:custGeom>
              <a:avLst/>
              <a:gdLst/>
              <a:ahLst/>
              <a:cxnLst/>
              <a:rect l="l" t="t" r="r" b="b"/>
              <a:pathLst>
                <a:path w="408631" h="493987" extrusionOk="0">
                  <a:moveTo>
                    <a:pt x="405429" y="33455"/>
                  </a:moveTo>
                  <a:cubicBezTo>
                    <a:pt x="420955" y="130325"/>
                    <a:pt x="377902" y="166805"/>
                    <a:pt x="321990" y="187094"/>
                  </a:cubicBezTo>
                  <a:cubicBezTo>
                    <a:pt x="281890" y="201857"/>
                    <a:pt x="224264" y="224622"/>
                    <a:pt x="224264" y="224622"/>
                  </a:cubicBezTo>
                  <a:cubicBezTo>
                    <a:pt x="224264" y="224622"/>
                    <a:pt x="225121" y="245863"/>
                    <a:pt x="225502" y="293583"/>
                  </a:cubicBezTo>
                  <a:cubicBezTo>
                    <a:pt x="225978" y="335588"/>
                    <a:pt x="220359" y="489036"/>
                    <a:pt x="220359" y="489036"/>
                  </a:cubicBezTo>
                  <a:cubicBezTo>
                    <a:pt x="206862" y="495799"/>
                    <a:pt x="190936" y="495627"/>
                    <a:pt x="177591" y="488560"/>
                  </a:cubicBezTo>
                  <a:cubicBezTo>
                    <a:pt x="177591" y="488560"/>
                    <a:pt x="155017" y="371021"/>
                    <a:pt x="150255" y="318062"/>
                  </a:cubicBezTo>
                  <a:cubicBezTo>
                    <a:pt x="143778" y="246149"/>
                    <a:pt x="132729" y="199095"/>
                    <a:pt x="136348" y="183665"/>
                  </a:cubicBezTo>
                  <a:cubicBezTo>
                    <a:pt x="139587" y="170044"/>
                    <a:pt x="218168" y="131372"/>
                    <a:pt x="243123" y="110703"/>
                  </a:cubicBezTo>
                  <a:lnTo>
                    <a:pt x="78531" y="165853"/>
                  </a:lnTo>
                  <a:cubicBezTo>
                    <a:pt x="81789" y="183703"/>
                    <a:pt x="83380" y="201810"/>
                    <a:pt x="83294" y="219955"/>
                  </a:cubicBezTo>
                  <a:cubicBezTo>
                    <a:pt x="81770" y="277105"/>
                    <a:pt x="78627" y="400453"/>
                    <a:pt x="78627" y="400453"/>
                  </a:cubicBezTo>
                  <a:cubicBezTo>
                    <a:pt x="78627" y="400453"/>
                    <a:pt x="56053" y="416741"/>
                    <a:pt x="36812" y="400453"/>
                  </a:cubicBezTo>
                  <a:cubicBezTo>
                    <a:pt x="36812" y="400453"/>
                    <a:pt x="-4622" y="156137"/>
                    <a:pt x="427" y="124229"/>
                  </a:cubicBezTo>
                  <a:cubicBezTo>
                    <a:pt x="5189" y="93558"/>
                    <a:pt x="150255" y="30788"/>
                    <a:pt x="175782" y="9167"/>
                  </a:cubicBezTo>
                  <a:cubicBezTo>
                    <a:pt x="184802" y="1843"/>
                    <a:pt x="196499" y="-1308"/>
                    <a:pt x="207976" y="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4" name="Google Shape;2697;p37">
              <a:extLst>
                <a:ext uri="{FF2B5EF4-FFF2-40B4-BE49-F238E27FC236}">
                  <a16:creationId xmlns:a16="http://schemas.microsoft.com/office/drawing/2014/main" id="{7A593259-18CF-41EC-84FE-E3C504C7862F}"/>
                </a:ext>
              </a:extLst>
            </p:cNvPr>
            <p:cNvSpPr/>
            <p:nvPr/>
          </p:nvSpPr>
          <p:spPr>
            <a:xfrm>
              <a:off x="4963696" y="579048"/>
              <a:ext cx="128556" cy="125075"/>
            </a:xfrm>
            <a:custGeom>
              <a:avLst/>
              <a:gdLst/>
              <a:ahLst/>
              <a:cxnLst/>
              <a:rect l="l" t="t" r="r" b="b"/>
              <a:pathLst>
                <a:path w="128556" h="125075" extrusionOk="0">
                  <a:moveTo>
                    <a:pt x="102220" y="0"/>
                  </a:moveTo>
                  <a:cubicBezTo>
                    <a:pt x="102220" y="0"/>
                    <a:pt x="99838" y="46196"/>
                    <a:pt x="100886" y="50292"/>
                  </a:cubicBezTo>
                  <a:cubicBezTo>
                    <a:pt x="101934" y="54388"/>
                    <a:pt x="122032" y="67913"/>
                    <a:pt x="127937" y="72676"/>
                  </a:cubicBezTo>
                  <a:cubicBezTo>
                    <a:pt x="133843" y="77438"/>
                    <a:pt x="96029" y="114776"/>
                    <a:pt x="77645" y="123253"/>
                  </a:cubicBezTo>
                  <a:cubicBezTo>
                    <a:pt x="59262" y="131731"/>
                    <a:pt x="1445" y="109442"/>
                    <a:pt x="112" y="80867"/>
                  </a:cubicBezTo>
                  <a:cubicBezTo>
                    <a:pt x="-1222" y="52292"/>
                    <a:pt x="9637" y="28289"/>
                    <a:pt x="19162" y="27051"/>
                  </a:cubicBezTo>
                  <a:cubicBezTo>
                    <a:pt x="28687" y="25813"/>
                    <a:pt x="102220" y="0"/>
                    <a:pt x="102220"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5" name="Google Shape;2698;p37">
              <a:extLst>
                <a:ext uri="{FF2B5EF4-FFF2-40B4-BE49-F238E27FC236}">
                  <a16:creationId xmlns:a16="http://schemas.microsoft.com/office/drawing/2014/main" id="{152F77D6-9913-4E5E-8857-468F8A2475FA}"/>
                </a:ext>
              </a:extLst>
            </p:cNvPr>
            <p:cNvSpPr/>
            <p:nvPr/>
          </p:nvSpPr>
          <p:spPr>
            <a:xfrm>
              <a:off x="4918440" y="596574"/>
              <a:ext cx="208599" cy="407146"/>
            </a:xfrm>
            <a:custGeom>
              <a:avLst/>
              <a:gdLst/>
              <a:ahLst/>
              <a:cxnLst/>
              <a:rect l="l" t="t" r="r" b="b"/>
              <a:pathLst>
                <a:path w="208599" h="407146" extrusionOk="0">
                  <a:moveTo>
                    <a:pt x="152620" y="40673"/>
                  </a:moveTo>
                  <a:cubicBezTo>
                    <a:pt x="152620" y="40673"/>
                    <a:pt x="119187" y="90584"/>
                    <a:pt x="72419" y="95251"/>
                  </a:cubicBezTo>
                  <a:cubicBezTo>
                    <a:pt x="57751" y="80773"/>
                    <a:pt x="56417" y="28576"/>
                    <a:pt x="76801" y="12574"/>
                  </a:cubicBezTo>
                  <a:cubicBezTo>
                    <a:pt x="76801" y="12574"/>
                    <a:pt x="57751" y="-2571"/>
                    <a:pt x="45178" y="382"/>
                  </a:cubicBezTo>
                  <a:cubicBezTo>
                    <a:pt x="31481" y="8783"/>
                    <a:pt x="21327" y="21888"/>
                    <a:pt x="16603" y="37244"/>
                  </a:cubicBezTo>
                  <a:cubicBezTo>
                    <a:pt x="4658" y="71536"/>
                    <a:pt x="-923" y="107721"/>
                    <a:pt x="124" y="144019"/>
                  </a:cubicBezTo>
                  <a:cubicBezTo>
                    <a:pt x="886" y="192977"/>
                    <a:pt x="124" y="316707"/>
                    <a:pt x="124" y="316707"/>
                  </a:cubicBezTo>
                  <a:cubicBezTo>
                    <a:pt x="5620" y="346271"/>
                    <a:pt x="23556" y="372047"/>
                    <a:pt x="49369" y="387478"/>
                  </a:cubicBezTo>
                  <a:cubicBezTo>
                    <a:pt x="83068" y="406490"/>
                    <a:pt x="122740" y="411976"/>
                    <a:pt x="160335" y="402813"/>
                  </a:cubicBezTo>
                  <a:cubicBezTo>
                    <a:pt x="183957" y="397289"/>
                    <a:pt x="192720" y="383763"/>
                    <a:pt x="200911" y="366904"/>
                  </a:cubicBezTo>
                  <a:cubicBezTo>
                    <a:pt x="198816" y="332614"/>
                    <a:pt x="185195" y="262129"/>
                    <a:pt x="190910" y="218790"/>
                  </a:cubicBezTo>
                  <a:cubicBezTo>
                    <a:pt x="196625" y="175451"/>
                    <a:pt x="205769" y="143447"/>
                    <a:pt x="208150" y="108586"/>
                  </a:cubicBezTo>
                  <a:cubicBezTo>
                    <a:pt x="210532" y="73724"/>
                    <a:pt x="203483" y="74391"/>
                    <a:pt x="186052" y="62009"/>
                  </a:cubicBezTo>
                  <a:cubicBezTo>
                    <a:pt x="175442" y="54092"/>
                    <a:pt x="164269" y="46962"/>
                    <a:pt x="152620" y="4067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6" name="Google Shape;2699;p37">
              <a:extLst>
                <a:ext uri="{FF2B5EF4-FFF2-40B4-BE49-F238E27FC236}">
                  <a16:creationId xmlns:a16="http://schemas.microsoft.com/office/drawing/2014/main" id="{1858D8E7-8024-4EEE-A0C6-482AA04C9E69}"/>
                </a:ext>
              </a:extLst>
            </p:cNvPr>
            <p:cNvSpPr/>
            <p:nvPr/>
          </p:nvSpPr>
          <p:spPr>
            <a:xfrm>
              <a:off x="4958560" y="449309"/>
              <a:ext cx="138537" cy="168686"/>
            </a:xfrm>
            <a:custGeom>
              <a:avLst/>
              <a:gdLst/>
              <a:ahLst/>
              <a:cxnLst/>
              <a:rect l="l" t="t" r="r" b="b"/>
              <a:pathLst>
                <a:path w="138537" h="168686" extrusionOk="0">
                  <a:moveTo>
                    <a:pt x="2962" y="60969"/>
                  </a:moveTo>
                  <a:lnTo>
                    <a:pt x="2962" y="60969"/>
                  </a:lnTo>
                  <a:cubicBezTo>
                    <a:pt x="8486" y="25155"/>
                    <a:pt x="34204" y="-1896"/>
                    <a:pt x="71161" y="104"/>
                  </a:cubicBezTo>
                  <a:cubicBezTo>
                    <a:pt x="110299" y="2083"/>
                    <a:pt x="140427" y="35416"/>
                    <a:pt x="138445" y="74557"/>
                  </a:cubicBezTo>
                  <a:cubicBezTo>
                    <a:pt x="137321" y="96813"/>
                    <a:pt x="125806" y="117248"/>
                    <a:pt x="107356" y="129739"/>
                  </a:cubicBezTo>
                  <a:cubicBezTo>
                    <a:pt x="106032" y="135172"/>
                    <a:pt x="104117" y="140443"/>
                    <a:pt x="101641" y="145456"/>
                  </a:cubicBezTo>
                  <a:cubicBezTo>
                    <a:pt x="88592" y="160696"/>
                    <a:pt x="49063" y="170125"/>
                    <a:pt x="37728" y="168506"/>
                  </a:cubicBezTo>
                  <a:cubicBezTo>
                    <a:pt x="23907" y="167251"/>
                    <a:pt x="12249" y="157706"/>
                    <a:pt x="8296" y="144408"/>
                  </a:cubicBezTo>
                  <a:cubicBezTo>
                    <a:pt x="-3610" y="116309"/>
                    <a:pt x="-86" y="78685"/>
                    <a:pt x="2962" y="6096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7" name="Google Shape;2700;p37">
              <a:extLst>
                <a:ext uri="{FF2B5EF4-FFF2-40B4-BE49-F238E27FC236}">
                  <a16:creationId xmlns:a16="http://schemas.microsoft.com/office/drawing/2014/main" id="{98A59AD4-6AB8-477B-AA8D-5C4D5194C8A0}"/>
                </a:ext>
              </a:extLst>
            </p:cNvPr>
            <p:cNvSpPr/>
            <p:nvPr/>
          </p:nvSpPr>
          <p:spPr>
            <a:xfrm>
              <a:off x="4963736" y="434568"/>
              <a:ext cx="146199" cy="144480"/>
            </a:xfrm>
            <a:custGeom>
              <a:avLst/>
              <a:gdLst/>
              <a:ahLst/>
              <a:cxnLst/>
              <a:rect l="l" t="t" r="r" b="b"/>
              <a:pathLst>
                <a:path w="146199" h="144480" extrusionOk="0">
                  <a:moveTo>
                    <a:pt x="102179" y="144481"/>
                  </a:moveTo>
                  <a:lnTo>
                    <a:pt x="102179" y="144481"/>
                  </a:lnTo>
                  <a:lnTo>
                    <a:pt x="98750" y="113239"/>
                  </a:lnTo>
                  <a:cubicBezTo>
                    <a:pt x="98750" y="113239"/>
                    <a:pt x="124277" y="47135"/>
                    <a:pt x="63984" y="59899"/>
                  </a:cubicBezTo>
                  <a:cubicBezTo>
                    <a:pt x="24169" y="68281"/>
                    <a:pt x="14168" y="71900"/>
                    <a:pt x="2072" y="45135"/>
                  </a:cubicBezTo>
                  <a:cubicBezTo>
                    <a:pt x="-10025" y="18370"/>
                    <a:pt x="32647" y="-5538"/>
                    <a:pt x="83415" y="1129"/>
                  </a:cubicBezTo>
                  <a:cubicBezTo>
                    <a:pt x="119648" y="4934"/>
                    <a:pt x="146928" y="35857"/>
                    <a:pt x="146185" y="72281"/>
                  </a:cubicBezTo>
                  <a:cubicBezTo>
                    <a:pt x="144851" y="91903"/>
                    <a:pt x="139612" y="131717"/>
                    <a:pt x="102179" y="14448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8" name="Google Shape;2701;p37">
              <a:extLst>
                <a:ext uri="{FF2B5EF4-FFF2-40B4-BE49-F238E27FC236}">
                  <a16:creationId xmlns:a16="http://schemas.microsoft.com/office/drawing/2014/main" id="{87233CB6-0991-4C4C-A71B-5308F2AAA034}"/>
                </a:ext>
              </a:extLst>
            </p:cNvPr>
            <p:cNvSpPr/>
            <p:nvPr/>
          </p:nvSpPr>
          <p:spPr>
            <a:xfrm>
              <a:off x="4896275" y="596956"/>
              <a:ext cx="67341" cy="98012"/>
            </a:xfrm>
            <a:custGeom>
              <a:avLst/>
              <a:gdLst/>
              <a:ahLst/>
              <a:cxnLst/>
              <a:rect l="l" t="t" r="r" b="b"/>
              <a:pathLst>
                <a:path w="67341" h="98012" extrusionOk="0">
                  <a:moveTo>
                    <a:pt x="24289" y="98012"/>
                  </a:moveTo>
                  <a:cubicBezTo>
                    <a:pt x="15097" y="97573"/>
                    <a:pt x="6410" y="93657"/>
                    <a:pt x="0" y="87058"/>
                  </a:cubicBezTo>
                  <a:cubicBezTo>
                    <a:pt x="1334" y="70009"/>
                    <a:pt x="23241" y="4858"/>
                    <a:pt x="67342" y="0"/>
                  </a:cubicBezTo>
                  <a:cubicBezTo>
                    <a:pt x="55350" y="8451"/>
                    <a:pt x="45844" y="19962"/>
                    <a:pt x="39814" y="33338"/>
                  </a:cubicBezTo>
                  <a:cubicBezTo>
                    <a:pt x="32994" y="54469"/>
                    <a:pt x="27813" y="76090"/>
                    <a:pt x="24289" y="9801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69" name="Google Shape;2702;p37">
              <a:extLst>
                <a:ext uri="{FF2B5EF4-FFF2-40B4-BE49-F238E27FC236}">
                  <a16:creationId xmlns:a16="http://schemas.microsoft.com/office/drawing/2014/main" id="{0EEB9359-222F-4204-ADF3-4D580CFBB5C1}"/>
                </a:ext>
              </a:extLst>
            </p:cNvPr>
            <p:cNvSpPr/>
            <p:nvPr/>
          </p:nvSpPr>
          <p:spPr>
            <a:xfrm>
              <a:off x="5434686" y="3650290"/>
              <a:ext cx="676058" cy="390429"/>
            </a:xfrm>
            <a:custGeom>
              <a:avLst/>
              <a:gdLst/>
              <a:ahLst/>
              <a:cxnLst/>
              <a:rect l="l" t="t" r="r" b="b"/>
              <a:pathLst>
                <a:path w="676058" h="390429" extrusionOk="0">
                  <a:moveTo>
                    <a:pt x="625735" y="92488"/>
                  </a:moveTo>
                  <a:cubicBezTo>
                    <a:pt x="610904" y="78943"/>
                    <a:pt x="594607" y="67094"/>
                    <a:pt x="577157" y="57150"/>
                  </a:cubicBezTo>
                  <a:cubicBezTo>
                    <a:pt x="445236" y="-19050"/>
                    <a:pt x="230733" y="-19050"/>
                    <a:pt x="98907" y="57150"/>
                  </a:cubicBezTo>
                  <a:cubicBezTo>
                    <a:pt x="78543" y="68666"/>
                    <a:pt x="59826" y="82896"/>
                    <a:pt x="43281" y="99441"/>
                  </a:cubicBezTo>
                  <a:cubicBezTo>
                    <a:pt x="-29204" y="173831"/>
                    <a:pt x="-10630" y="270034"/>
                    <a:pt x="98907" y="333280"/>
                  </a:cubicBezTo>
                  <a:cubicBezTo>
                    <a:pt x="230733" y="409480"/>
                    <a:pt x="445331" y="409480"/>
                    <a:pt x="577157" y="333280"/>
                  </a:cubicBezTo>
                  <a:cubicBezTo>
                    <a:pt x="690124" y="268033"/>
                    <a:pt x="706316" y="167735"/>
                    <a:pt x="625735" y="92488"/>
                  </a:cubicBezTo>
                  <a:close/>
                  <a:moveTo>
                    <a:pt x="535152" y="308610"/>
                  </a:moveTo>
                  <a:cubicBezTo>
                    <a:pt x="426472" y="371380"/>
                    <a:pt x="249402" y="371380"/>
                    <a:pt x="141008" y="308610"/>
                  </a:cubicBezTo>
                  <a:cubicBezTo>
                    <a:pt x="64808" y="264605"/>
                    <a:pt x="41948" y="201168"/>
                    <a:pt x="72713" y="145542"/>
                  </a:cubicBezTo>
                  <a:cubicBezTo>
                    <a:pt x="89277" y="118310"/>
                    <a:pt x="112871" y="96031"/>
                    <a:pt x="141008" y="81058"/>
                  </a:cubicBezTo>
                  <a:cubicBezTo>
                    <a:pt x="249688" y="18383"/>
                    <a:pt x="426758" y="18383"/>
                    <a:pt x="535152" y="81058"/>
                  </a:cubicBezTo>
                  <a:cubicBezTo>
                    <a:pt x="563260" y="96002"/>
                    <a:pt x="586797" y="118291"/>
                    <a:pt x="603256" y="145542"/>
                  </a:cubicBezTo>
                  <a:lnTo>
                    <a:pt x="603256" y="145542"/>
                  </a:lnTo>
                  <a:cubicBezTo>
                    <a:pt x="634117" y="201549"/>
                    <a:pt x="611352" y="264890"/>
                    <a:pt x="535152" y="30861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0" name="Google Shape;2703;p37">
              <a:extLst>
                <a:ext uri="{FF2B5EF4-FFF2-40B4-BE49-F238E27FC236}">
                  <a16:creationId xmlns:a16="http://schemas.microsoft.com/office/drawing/2014/main" id="{F098EEF0-CFA0-4662-8E7E-15F0A6DED9A8}"/>
                </a:ext>
              </a:extLst>
            </p:cNvPr>
            <p:cNvSpPr/>
            <p:nvPr/>
          </p:nvSpPr>
          <p:spPr>
            <a:xfrm>
              <a:off x="5472633" y="3576375"/>
              <a:ext cx="587572" cy="226763"/>
            </a:xfrm>
            <a:custGeom>
              <a:avLst/>
              <a:gdLst/>
              <a:ahLst/>
              <a:cxnLst/>
              <a:rect l="l" t="t" r="r" b="b"/>
              <a:pathLst>
                <a:path w="587572" h="226763" extrusionOk="0">
                  <a:moveTo>
                    <a:pt x="565309" y="219837"/>
                  </a:moveTo>
                  <a:lnTo>
                    <a:pt x="565309" y="219837"/>
                  </a:lnTo>
                  <a:cubicBezTo>
                    <a:pt x="548849" y="192586"/>
                    <a:pt x="525313" y="170297"/>
                    <a:pt x="497205" y="155353"/>
                  </a:cubicBezTo>
                  <a:cubicBezTo>
                    <a:pt x="388525" y="92678"/>
                    <a:pt x="211455" y="92678"/>
                    <a:pt x="103061" y="155353"/>
                  </a:cubicBezTo>
                  <a:cubicBezTo>
                    <a:pt x="74924" y="170326"/>
                    <a:pt x="51330" y="192605"/>
                    <a:pt x="34766" y="219837"/>
                  </a:cubicBezTo>
                  <a:lnTo>
                    <a:pt x="5334" y="172974"/>
                  </a:lnTo>
                  <a:lnTo>
                    <a:pt x="0" y="164497"/>
                  </a:lnTo>
                  <a:lnTo>
                    <a:pt x="38100" y="73533"/>
                  </a:lnTo>
                  <a:lnTo>
                    <a:pt x="170402" y="0"/>
                  </a:lnTo>
                  <a:lnTo>
                    <a:pt x="416719" y="4286"/>
                  </a:lnTo>
                  <a:lnTo>
                    <a:pt x="584073" y="103537"/>
                  </a:lnTo>
                  <a:cubicBezTo>
                    <a:pt x="584073" y="103537"/>
                    <a:pt x="587121" y="134969"/>
                    <a:pt x="587502" y="166021"/>
                  </a:cubicBezTo>
                  <a:cubicBezTo>
                    <a:pt x="588169" y="204883"/>
                    <a:pt x="584359" y="242697"/>
                    <a:pt x="565309" y="219837"/>
                  </a:cubicBez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1" name="Google Shape;2704;p37">
              <a:extLst>
                <a:ext uri="{FF2B5EF4-FFF2-40B4-BE49-F238E27FC236}">
                  <a16:creationId xmlns:a16="http://schemas.microsoft.com/office/drawing/2014/main" id="{D8A0F994-8F19-42FE-9356-E8B6233FE847}"/>
                </a:ext>
              </a:extLst>
            </p:cNvPr>
            <p:cNvSpPr/>
            <p:nvPr/>
          </p:nvSpPr>
          <p:spPr>
            <a:xfrm>
              <a:off x="5434724" y="3741253"/>
              <a:ext cx="51339" cy="103346"/>
            </a:xfrm>
            <a:custGeom>
              <a:avLst/>
              <a:gdLst/>
              <a:ahLst/>
              <a:cxnLst/>
              <a:rect l="l" t="t" r="r" b="b"/>
              <a:pathLst>
                <a:path w="51339" h="103346" extrusionOk="0">
                  <a:moveTo>
                    <a:pt x="0" y="103346"/>
                  </a:moveTo>
                  <a:lnTo>
                    <a:pt x="95" y="0"/>
                  </a:lnTo>
                  <a:lnTo>
                    <a:pt x="51340" y="86773"/>
                  </a:lnTo>
                  <a:lnTo>
                    <a:pt x="0" y="103346"/>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2" name="Google Shape;2705;p37">
              <a:extLst>
                <a:ext uri="{FF2B5EF4-FFF2-40B4-BE49-F238E27FC236}">
                  <a16:creationId xmlns:a16="http://schemas.microsoft.com/office/drawing/2014/main" id="{314624FB-0E66-448A-8BE4-E9948847779D}"/>
                </a:ext>
              </a:extLst>
            </p:cNvPr>
            <p:cNvSpPr/>
            <p:nvPr/>
          </p:nvSpPr>
          <p:spPr>
            <a:xfrm>
              <a:off x="6065565" y="3741825"/>
              <a:ext cx="45148" cy="102774"/>
            </a:xfrm>
            <a:custGeom>
              <a:avLst/>
              <a:gdLst/>
              <a:ahLst/>
              <a:cxnLst/>
              <a:rect l="l" t="t" r="r" b="b"/>
              <a:pathLst>
                <a:path w="45148" h="102774" extrusionOk="0">
                  <a:moveTo>
                    <a:pt x="45148" y="102775"/>
                  </a:moveTo>
                  <a:lnTo>
                    <a:pt x="45148" y="0"/>
                  </a:lnTo>
                  <a:lnTo>
                    <a:pt x="0" y="51149"/>
                  </a:lnTo>
                  <a:lnTo>
                    <a:pt x="45148" y="102775"/>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3" name="Google Shape;2706;p37">
              <a:extLst>
                <a:ext uri="{FF2B5EF4-FFF2-40B4-BE49-F238E27FC236}">
                  <a16:creationId xmlns:a16="http://schemas.microsoft.com/office/drawing/2014/main" id="{1F44A15B-0265-43CF-9755-D32921264EEC}"/>
                </a:ext>
              </a:extLst>
            </p:cNvPr>
            <p:cNvSpPr/>
            <p:nvPr/>
          </p:nvSpPr>
          <p:spPr>
            <a:xfrm>
              <a:off x="5494446" y="3630573"/>
              <a:ext cx="562737" cy="324802"/>
            </a:xfrm>
            <a:custGeom>
              <a:avLst/>
              <a:gdLst/>
              <a:ahLst/>
              <a:cxnLst/>
              <a:rect l="l" t="t" r="r" b="b"/>
              <a:pathLst>
                <a:path w="562737" h="324802" extrusionOk="0">
                  <a:moveTo>
                    <a:pt x="562737" y="162401"/>
                  </a:moveTo>
                  <a:cubicBezTo>
                    <a:pt x="562737" y="252093"/>
                    <a:pt x="436764" y="324802"/>
                    <a:pt x="281368" y="324802"/>
                  </a:cubicBezTo>
                  <a:cubicBezTo>
                    <a:pt x="125973" y="324802"/>
                    <a:pt x="0" y="252093"/>
                    <a:pt x="0" y="162401"/>
                  </a:cubicBezTo>
                  <a:cubicBezTo>
                    <a:pt x="0" y="72710"/>
                    <a:pt x="125973" y="0"/>
                    <a:pt x="281368" y="0"/>
                  </a:cubicBezTo>
                  <a:cubicBezTo>
                    <a:pt x="436764" y="0"/>
                    <a:pt x="562737" y="72710"/>
                    <a:pt x="562737" y="162401"/>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4" name="Google Shape;2707;p37">
              <a:extLst>
                <a:ext uri="{FF2B5EF4-FFF2-40B4-BE49-F238E27FC236}">
                  <a16:creationId xmlns:a16="http://schemas.microsoft.com/office/drawing/2014/main" id="{A876F44F-BF8D-4039-8AE1-C9F6B5D4F2D9}"/>
                </a:ext>
              </a:extLst>
            </p:cNvPr>
            <p:cNvSpPr/>
            <p:nvPr/>
          </p:nvSpPr>
          <p:spPr>
            <a:xfrm>
              <a:off x="5460441" y="3803737"/>
              <a:ext cx="614737" cy="220544"/>
            </a:xfrm>
            <a:custGeom>
              <a:avLst/>
              <a:gdLst/>
              <a:ahLst/>
              <a:cxnLst/>
              <a:rect l="l" t="t" r="r" b="b"/>
              <a:pathLst>
                <a:path w="614737" h="220544" extrusionOk="0">
                  <a:moveTo>
                    <a:pt x="0" y="58293"/>
                  </a:moveTo>
                  <a:cubicBezTo>
                    <a:pt x="0" y="58293"/>
                    <a:pt x="43339" y="228981"/>
                    <a:pt x="366522" y="220218"/>
                  </a:cubicBezTo>
                  <a:cubicBezTo>
                    <a:pt x="590836" y="220218"/>
                    <a:pt x="619506" y="27432"/>
                    <a:pt x="614172" y="0"/>
                  </a:cubicBezTo>
                  <a:cubicBezTo>
                    <a:pt x="567595" y="64189"/>
                    <a:pt x="495062" y="104556"/>
                    <a:pt x="415957" y="110300"/>
                  </a:cubicBezTo>
                  <a:cubicBezTo>
                    <a:pt x="279463" y="122206"/>
                    <a:pt x="178689" y="120682"/>
                    <a:pt x="124778" y="94583"/>
                  </a:cubicBezTo>
                  <a:cubicBezTo>
                    <a:pt x="70866" y="68485"/>
                    <a:pt x="95" y="0"/>
                    <a:pt x="95" y="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5" name="Google Shape;2708;p37">
              <a:extLst>
                <a:ext uri="{FF2B5EF4-FFF2-40B4-BE49-F238E27FC236}">
                  <a16:creationId xmlns:a16="http://schemas.microsoft.com/office/drawing/2014/main" id="{5ACC09AF-360B-4E5B-9B26-D26DC1DE6DDC}"/>
                </a:ext>
              </a:extLst>
            </p:cNvPr>
            <p:cNvSpPr/>
            <p:nvPr/>
          </p:nvSpPr>
          <p:spPr>
            <a:xfrm>
              <a:off x="5434724" y="3551706"/>
              <a:ext cx="675989" cy="390489"/>
            </a:xfrm>
            <a:custGeom>
              <a:avLst/>
              <a:gdLst/>
              <a:ahLst/>
              <a:cxnLst/>
              <a:rect l="l" t="t" r="r" b="b"/>
              <a:pathLst>
                <a:path w="675989" h="390489" extrusionOk="0">
                  <a:moveTo>
                    <a:pt x="98869" y="333375"/>
                  </a:moveTo>
                  <a:cubicBezTo>
                    <a:pt x="-32956" y="257175"/>
                    <a:pt x="-32956" y="133350"/>
                    <a:pt x="98869" y="57150"/>
                  </a:cubicBezTo>
                  <a:cubicBezTo>
                    <a:pt x="230695" y="-19050"/>
                    <a:pt x="445294" y="-19050"/>
                    <a:pt x="577120" y="57150"/>
                  </a:cubicBezTo>
                  <a:cubicBezTo>
                    <a:pt x="708946" y="133350"/>
                    <a:pt x="708946" y="257175"/>
                    <a:pt x="577120" y="333375"/>
                  </a:cubicBezTo>
                  <a:cubicBezTo>
                    <a:pt x="445294" y="409575"/>
                    <a:pt x="230695" y="409480"/>
                    <a:pt x="98869" y="333375"/>
                  </a:cubicBezTo>
                  <a:close/>
                  <a:moveTo>
                    <a:pt x="535019" y="81534"/>
                  </a:moveTo>
                  <a:cubicBezTo>
                    <a:pt x="426339" y="18860"/>
                    <a:pt x="249269" y="18764"/>
                    <a:pt x="140970" y="81534"/>
                  </a:cubicBezTo>
                  <a:cubicBezTo>
                    <a:pt x="32671" y="144304"/>
                    <a:pt x="32290" y="246316"/>
                    <a:pt x="140970" y="309086"/>
                  </a:cubicBezTo>
                  <a:cubicBezTo>
                    <a:pt x="249650" y="371856"/>
                    <a:pt x="426720" y="371856"/>
                    <a:pt x="535019" y="309086"/>
                  </a:cubicBezTo>
                  <a:cubicBezTo>
                    <a:pt x="643319" y="246316"/>
                    <a:pt x="644176" y="144304"/>
                    <a:pt x="535019" y="8153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6" name="Google Shape;2709;p37">
              <a:extLst>
                <a:ext uri="{FF2B5EF4-FFF2-40B4-BE49-F238E27FC236}">
                  <a16:creationId xmlns:a16="http://schemas.microsoft.com/office/drawing/2014/main" id="{D05D9265-A0FD-4872-A390-60E7AAEB5CFA}"/>
                </a:ext>
              </a:extLst>
            </p:cNvPr>
            <p:cNvSpPr/>
            <p:nvPr/>
          </p:nvSpPr>
          <p:spPr>
            <a:xfrm rot="-1801764">
              <a:off x="5018434" y="4160307"/>
              <a:ext cx="74228" cy="128473"/>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7" name="Google Shape;2710;p37">
              <a:extLst>
                <a:ext uri="{FF2B5EF4-FFF2-40B4-BE49-F238E27FC236}">
                  <a16:creationId xmlns:a16="http://schemas.microsoft.com/office/drawing/2014/main" id="{E1A4D100-BF07-4FD6-AA24-250A3EAAED7C}"/>
                </a:ext>
              </a:extLst>
            </p:cNvPr>
            <p:cNvSpPr/>
            <p:nvPr/>
          </p:nvSpPr>
          <p:spPr>
            <a:xfrm>
              <a:off x="5382050" y="3902892"/>
              <a:ext cx="186213" cy="107537"/>
            </a:xfrm>
            <a:custGeom>
              <a:avLst/>
              <a:gdLst/>
              <a:ahLst/>
              <a:cxnLst/>
              <a:rect l="l" t="t" r="r" b="b"/>
              <a:pathLst>
                <a:path w="186213" h="107537" extrusionOk="0">
                  <a:moveTo>
                    <a:pt x="186214" y="25337"/>
                  </a:moveTo>
                  <a:lnTo>
                    <a:pt x="43910" y="107537"/>
                  </a:lnTo>
                  <a:lnTo>
                    <a:pt x="0" y="82105"/>
                  </a:lnTo>
                  <a:lnTo>
                    <a:pt x="142304" y="0"/>
                  </a:lnTo>
                  <a:lnTo>
                    <a:pt x="186214" y="2533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8" name="Google Shape;2711;p37">
              <a:extLst>
                <a:ext uri="{FF2B5EF4-FFF2-40B4-BE49-F238E27FC236}">
                  <a16:creationId xmlns:a16="http://schemas.microsoft.com/office/drawing/2014/main" id="{64F0792A-9858-43F0-B98B-66506E175C7B}"/>
                </a:ext>
              </a:extLst>
            </p:cNvPr>
            <p:cNvSpPr/>
            <p:nvPr/>
          </p:nvSpPr>
          <p:spPr>
            <a:xfrm>
              <a:off x="5425961" y="3928134"/>
              <a:ext cx="142303" cy="132873"/>
            </a:xfrm>
            <a:custGeom>
              <a:avLst/>
              <a:gdLst/>
              <a:ahLst/>
              <a:cxnLst/>
              <a:rect l="l" t="t" r="r" b="b"/>
              <a:pathLst>
                <a:path w="142303" h="132873" extrusionOk="0">
                  <a:moveTo>
                    <a:pt x="142304" y="50768"/>
                  </a:moveTo>
                  <a:lnTo>
                    <a:pt x="0" y="132874"/>
                  </a:lnTo>
                  <a:lnTo>
                    <a:pt x="0" y="82201"/>
                  </a:lnTo>
                  <a:lnTo>
                    <a:pt x="142304" y="0"/>
                  </a:lnTo>
                  <a:lnTo>
                    <a:pt x="142304" y="50768"/>
                  </a:ln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79" name="Google Shape;2712;p37">
              <a:extLst>
                <a:ext uri="{FF2B5EF4-FFF2-40B4-BE49-F238E27FC236}">
                  <a16:creationId xmlns:a16="http://schemas.microsoft.com/office/drawing/2014/main" id="{CB30CA42-2220-49BC-948D-AB5B3D3D9AFD}"/>
                </a:ext>
              </a:extLst>
            </p:cNvPr>
            <p:cNvSpPr/>
            <p:nvPr/>
          </p:nvSpPr>
          <p:spPr>
            <a:xfrm>
              <a:off x="5023720" y="3961462"/>
              <a:ext cx="431291" cy="317858"/>
            </a:xfrm>
            <a:custGeom>
              <a:avLst/>
              <a:gdLst/>
              <a:ahLst/>
              <a:cxnLst/>
              <a:rect l="l" t="t" r="r" b="b"/>
              <a:pathLst>
                <a:path w="431291" h="317858" extrusionOk="0">
                  <a:moveTo>
                    <a:pt x="431292" y="84877"/>
                  </a:moveTo>
                  <a:cubicBezTo>
                    <a:pt x="429558" y="52883"/>
                    <a:pt x="412680" y="23631"/>
                    <a:pt x="385858" y="6106"/>
                  </a:cubicBezTo>
                  <a:cubicBezTo>
                    <a:pt x="376637" y="-562"/>
                    <a:pt x="364579" y="-1867"/>
                    <a:pt x="354139" y="2676"/>
                  </a:cubicBezTo>
                  <a:lnTo>
                    <a:pt x="354139" y="2676"/>
                  </a:lnTo>
                  <a:lnTo>
                    <a:pt x="0" y="206988"/>
                  </a:lnTo>
                  <a:lnTo>
                    <a:pt x="64579" y="317859"/>
                  </a:lnTo>
                  <a:lnTo>
                    <a:pt x="414338" y="115929"/>
                  </a:lnTo>
                  <a:cubicBezTo>
                    <a:pt x="424720" y="112214"/>
                    <a:pt x="431292" y="101356"/>
                    <a:pt x="431292" y="848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0" name="Google Shape;2713;p37">
              <a:extLst>
                <a:ext uri="{FF2B5EF4-FFF2-40B4-BE49-F238E27FC236}">
                  <a16:creationId xmlns:a16="http://schemas.microsoft.com/office/drawing/2014/main" id="{D567315C-8A57-4372-AD96-9FC272572456}"/>
                </a:ext>
              </a:extLst>
            </p:cNvPr>
            <p:cNvSpPr/>
            <p:nvPr/>
          </p:nvSpPr>
          <p:spPr>
            <a:xfrm rot="-1801764">
              <a:off x="5018434" y="4160307"/>
              <a:ext cx="74228" cy="128473"/>
            </a:xfrm>
            <a:custGeom>
              <a:avLst/>
              <a:gdLst/>
              <a:ahLst/>
              <a:cxnLst/>
              <a:rect l="l" t="t" r="r" b="b"/>
              <a:pathLst>
                <a:path w="74294" h="128587" extrusionOk="0">
                  <a:moveTo>
                    <a:pt x="74295" y="64294"/>
                  </a:moveTo>
                  <a:cubicBezTo>
                    <a:pt x="74295" y="99802"/>
                    <a:pt x="57663" y="128588"/>
                    <a:pt x="37148" y="128588"/>
                  </a:cubicBezTo>
                  <a:cubicBezTo>
                    <a:pt x="16632" y="128588"/>
                    <a:pt x="0" y="99802"/>
                    <a:pt x="0" y="64294"/>
                  </a:cubicBezTo>
                  <a:cubicBezTo>
                    <a:pt x="0" y="28785"/>
                    <a:pt x="16632" y="0"/>
                    <a:pt x="37148" y="0"/>
                  </a:cubicBezTo>
                  <a:cubicBezTo>
                    <a:pt x="57663" y="0"/>
                    <a:pt x="74295" y="28785"/>
                    <a:pt x="74295" y="642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1" name="Google Shape;2714;p37">
              <a:extLst>
                <a:ext uri="{FF2B5EF4-FFF2-40B4-BE49-F238E27FC236}">
                  <a16:creationId xmlns:a16="http://schemas.microsoft.com/office/drawing/2014/main" id="{71423480-354E-48CD-B0EC-55E5019AC5BB}"/>
                </a:ext>
              </a:extLst>
            </p:cNvPr>
            <p:cNvSpPr/>
            <p:nvPr/>
          </p:nvSpPr>
          <p:spPr>
            <a:xfrm>
              <a:off x="5833536" y="4556308"/>
              <a:ext cx="432244" cy="249555"/>
            </a:xfrm>
            <a:custGeom>
              <a:avLst/>
              <a:gdLst/>
              <a:ahLst/>
              <a:cxnLst/>
              <a:rect l="l" t="t" r="r" b="b"/>
              <a:pathLst>
                <a:path w="432244" h="249555" extrusionOk="0">
                  <a:moveTo>
                    <a:pt x="432244" y="124778"/>
                  </a:moveTo>
                  <a:cubicBezTo>
                    <a:pt x="432244" y="193690"/>
                    <a:pt x="335483" y="249555"/>
                    <a:pt x="216122" y="249555"/>
                  </a:cubicBezTo>
                  <a:cubicBezTo>
                    <a:pt x="96761" y="249555"/>
                    <a:pt x="0" y="193690"/>
                    <a:pt x="0" y="124778"/>
                  </a:cubicBezTo>
                  <a:cubicBezTo>
                    <a:pt x="0" y="55865"/>
                    <a:pt x="96761" y="0"/>
                    <a:pt x="216122" y="0"/>
                  </a:cubicBezTo>
                  <a:cubicBezTo>
                    <a:pt x="335483" y="0"/>
                    <a:pt x="432244" y="55865"/>
                    <a:pt x="432244" y="12477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2" name="Google Shape;2715;p37">
              <a:extLst>
                <a:ext uri="{FF2B5EF4-FFF2-40B4-BE49-F238E27FC236}">
                  <a16:creationId xmlns:a16="http://schemas.microsoft.com/office/drawing/2014/main" id="{EBF8458E-FA22-4F99-A9AD-97C03638F7B1}"/>
                </a:ext>
              </a:extLst>
            </p:cNvPr>
            <p:cNvSpPr/>
            <p:nvPr/>
          </p:nvSpPr>
          <p:spPr>
            <a:xfrm>
              <a:off x="6124048" y="3784878"/>
              <a:ext cx="99113" cy="215741"/>
            </a:xfrm>
            <a:custGeom>
              <a:avLst/>
              <a:gdLst/>
              <a:ahLst/>
              <a:cxnLst/>
              <a:rect l="l" t="t" r="r" b="b"/>
              <a:pathLst>
                <a:path w="99113" h="215741" extrusionOk="0">
                  <a:moveTo>
                    <a:pt x="77248" y="0"/>
                  </a:moveTo>
                  <a:cubicBezTo>
                    <a:pt x="79534" y="20098"/>
                    <a:pt x="103537" y="106775"/>
                    <a:pt x="98393" y="136398"/>
                  </a:cubicBezTo>
                  <a:cubicBezTo>
                    <a:pt x="93250" y="166021"/>
                    <a:pt x="11335" y="215741"/>
                    <a:pt x="11335" y="215741"/>
                  </a:cubicBezTo>
                  <a:lnTo>
                    <a:pt x="0" y="164973"/>
                  </a:lnTo>
                  <a:lnTo>
                    <a:pt x="45339" y="120491"/>
                  </a:lnTo>
                  <a:lnTo>
                    <a:pt x="33052" y="36385"/>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3" name="Google Shape;2716;p37">
              <a:extLst>
                <a:ext uri="{FF2B5EF4-FFF2-40B4-BE49-F238E27FC236}">
                  <a16:creationId xmlns:a16="http://schemas.microsoft.com/office/drawing/2014/main" id="{EA1C6865-83E3-43C2-A006-E281316D2038}"/>
                </a:ext>
              </a:extLst>
            </p:cNvPr>
            <p:cNvSpPr/>
            <p:nvPr/>
          </p:nvSpPr>
          <p:spPr>
            <a:xfrm>
              <a:off x="6137955" y="3696137"/>
              <a:ext cx="71246" cy="137090"/>
            </a:xfrm>
            <a:custGeom>
              <a:avLst/>
              <a:gdLst/>
              <a:ahLst/>
              <a:cxnLst/>
              <a:rect l="l" t="t" r="r" b="b"/>
              <a:pathLst>
                <a:path w="71246" h="137090" extrusionOk="0">
                  <a:moveTo>
                    <a:pt x="0" y="3302"/>
                  </a:moveTo>
                  <a:cubicBezTo>
                    <a:pt x="16516" y="-4309"/>
                    <a:pt x="36109" y="1625"/>
                    <a:pt x="45625" y="17113"/>
                  </a:cubicBezTo>
                  <a:cubicBezTo>
                    <a:pt x="57626" y="37020"/>
                    <a:pt x="70104" y="105505"/>
                    <a:pt x="71247" y="117125"/>
                  </a:cubicBezTo>
                  <a:cubicBezTo>
                    <a:pt x="71247" y="117125"/>
                    <a:pt x="54388" y="140557"/>
                    <a:pt x="29051" y="13665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4" name="Google Shape;2717;p37">
              <a:extLst>
                <a:ext uri="{FF2B5EF4-FFF2-40B4-BE49-F238E27FC236}">
                  <a16:creationId xmlns:a16="http://schemas.microsoft.com/office/drawing/2014/main" id="{7265BC56-EF59-468C-B644-E7D4974E2DE8}"/>
                </a:ext>
              </a:extLst>
            </p:cNvPr>
            <p:cNvSpPr/>
            <p:nvPr/>
          </p:nvSpPr>
          <p:spPr>
            <a:xfrm>
              <a:off x="5898535" y="4644969"/>
              <a:ext cx="153698" cy="86203"/>
            </a:xfrm>
            <a:custGeom>
              <a:avLst/>
              <a:gdLst/>
              <a:ahLst/>
              <a:cxnLst/>
              <a:rect l="l" t="t" r="r" b="b"/>
              <a:pathLst>
                <a:path w="153698" h="86203" extrusionOk="0">
                  <a:moveTo>
                    <a:pt x="145884" y="20876"/>
                  </a:moveTo>
                  <a:cubicBezTo>
                    <a:pt x="128063" y="25743"/>
                    <a:pt x="109051" y="23409"/>
                    <a:pt x="92925" y="14399"/>
                  </a:cubicBezTo>
                  <a:cubicBezTo>
                    <a:pt x="80162" y="14399"/>
                    <a:pt x="10820" y="-14843"/>
                    <a:pt x="1390" y="10017"/>
                  </a:cubicBezTo>
                  <a:cubicBezTo>
                    <a:pt x="-6802" y="31925"/>
                    <a:pt x="23202" y="52118"/>
                    <a:pt x="39490" y="55928"/>
                  </a:cubicBezTo>
                  <a:cubicBezTo>
                    <a:pt x="74542" y="64405"/>
                    <a:pt x="100355" y="81931"/>
                    <a:pt x="114451" y="84503"/>
                  </a:cubicBezTo>
                  <a:cubicBezTo>
                    <a:pt x="124929" y="86694"/>
                    <a:pt x="138455" y="88122"/>
                    <a:pt x="146837" y="79931"/>
                  </a:cubicBezTo>
                  <a:cubicBezTo>
                    <a:pt x="156552" y="70406"/>
                    <a:pt x="155695" y="33830"/>
                    <a:pt x="145884" y="20876"/>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5" name="Google Shape;2718;p37">
              <a:extLst>
                <a:ext uri="{FF2B5EF4-FFF2-40B4-BE49-F238E27FC236}">
                  <a16:creationId xmlns:a16="http://schemas.microsoft.com/office/drawing/2014/main" id="{4E379D31-02D4-43DC-90A9-395E9AA15B0C}"/>
                </a:ext>
              </a:extLst>
            </p:cNvPr>
            <p:cNvSpPr/>
            <p:nvPr/>
          </p:nvSpPr>
          <p:spPr>
            <a:xfrm>
              <a:off x="5898544" y="4659654"/>
              <a:ext cx="151113" cy="71804"/>
            </a:xfrm>
            <a:custGeom>
              <a:avLst/>
              <a:gdLst/>
              <a:ahLst/>
              <a:cxnLst/>
              <a:rect l="l" t="t" r="r" b="b"/>
              <a:pathLst>
                <a:path w="151113" h="71804" extrusionOk="0">
                  <a:moveTo>
                    <a:pt x="114156" y="64103"/>
                  </a:moveTo>
                  <a:cubicBezTo>
                    <a:pt x="100059" y="61150"/>
                    <a:pt x="74246" y="43720"/>
                    <a:pt x="39195" y="35528"/>
                  </a:cubicBezTo>
                  <a:cubicBezTo>
                    <a:pt x="25764" y="32290"/>
                    <a:pt x="2619" y="17526"/>
                    <a:pt x="237" y="0"/>
                  </a:cubicBezTo>
                  <a:cubicBezTo>
                    <a:pt x="-2811" y="20098"/>
                    <a:pt x="24240" y="38100"/>
                    <a:pt x="39195" y="41529"/>
                  </a:cubicBezTo>
                  <a:cubicBezTo>
                    <a:pt x="74246" y="50006"/>
                    <a:pt x="100059" y="67532"/>
                    <a:pt x="114156" y="70104"/>
                  </a:cubicBezTo>
                  <a:cubicBezTo>
                    <a:pt x="124634" y="72295"/>
                    <a:pt x="138159" y="73723"/>
                    <a:pt x="146541" y="65532"/>
                  </a:cubicBezTo>
                  <a:cubicBezTo>
                    <a:pt x="148684" y="63122"/>
                    <a:pt x="150246" y="60255"/>
                    <a:pt x="151113" y="57150"/>
                  </a:cubicBezTo>
                  <a:cubicBezTo>
                    <a:pt x="140579" y="65161"/>
                    <a:pt x="126882" y="67742"/>
                    <a:pt x="114156" y="6410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6" name="Google Shape;2719;p37">
              <a:extLst>
                <a:ext uri="{FF2B5EF4-FFF2-40B4-BE49-F238E27FC236}">
                  <a16:creationId xmlns:a16="http://schemas.microsoft.com/office/drawing/2014/main" id="{3EA49F05-0A3B-439A-BA30-128E7ED8072F}"/>
                </a:ext>
              </a:extLst>
            </p:cNvPr>
            <p:cNvSpPr/>
            <p:nvPr/>
          </p:nvSpPr>
          <p:spPr>
            <a:xfrm>
              <a:off x="6010930" y="4594540"/>
              <a:ext cx="153698" cy="86245"/>
            </a:xfrm>
            <a:custGeom>
              <a:avLst/>
              <a:gdLst/>
              <a:ahLst/>
              <a:cxnLst/>
              <a:rect l="l" t="t" r="r" b="b"/>
              <a:pathLst>
                <a:path w="153698" h="86245" extrusionOk="0">
                  <a:moveTo>
                    <a:pt x="145884" y="20822"/>
                  </a:moveTo>
                  <a:cubicBezTo>
                    <a:pt x="128082" y="25766"/>
                    <a:pt x="109041" y="23470"/>
                    <a:pt x="92925" y="14441"/>
                  </a:cubicBezTo>
                  <a:cubicBezTo>
                    <a:pt x="80162" y="14441"/>
                    <a:pt x="10820" y="-14896"/>
                    <a:pt x="1390" y="10059"/>
                  </a:cubicBezTo>
                  <a:cubicBezTo>
                    <a:pt x="-6802" y="31871"/>
                    <a:pt x="23202" y="52064"/>
                    <a:pt x="39490" y="55969"/>
                  </a:cubicBezTo>
                  <a:cubicBezTo>
                    <a:pt x="74446" y="64447"/>
                    <a:pt x="100354" y="81877"/>
                    <a:pt x="114452" y="84544"/>
                  </a:cubicBezTo>
                  <a:cubicBezTo>
                    <a:pt x="124929" y="86735"/>
                    <a:pt x="138454" y="88164"/>
                    <a:pt x="146837" y="79973"/>
                  </a:cubicBezTo>
                  <a:cubicBezTo>
                    <a:pt x="156552" y="70352"/>
                    <a:pt x="155695" y="33776"/>
                    <a:pt x="145884" y="2082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7" name="Google Shape;2720;p37">
              <a:extLst>
                <a:ext uri="{FF2B5EF4-FFF2-40B4-BE49-F238E27FC236}">
                  <a16:creationId xmlns:a16="http://schemas.microsoft.com/office/drawing/2014/main" id="{DB09DD45-5776-415A-B95B-E61EEB56718F}"/>
                </a:ext>
              </a:extLst>
            </p:cNvPr>
            <p:cNvSpPr/>
            <p:nvPr/>
          </p:nvSpPr>
          <p:spPr>
            <a:xfrm>
              <a:off x="6010940" y="4609266"/>
              <a:ext cx="151113" cy="71804"/>
            </a:xfrm>
            <a:custGeom>
              <a:avLst/>
              <a:gdLst/>
              <a:ahLst/>
              <a:cxnLst/>
              <a:rect l="l" t="t" r="r" b="b"/>
              <a:pathLst>
                <a:path w="151113" h="71804" extrusionOk="0">
                  <a:moveTo>
                    <a:pt x="114156" y="64008"/>
                  </a:moveTo>
                  <a:cubicBezTo>
                    <a:pt x="100059" y="61055"/>
                    <a:pt x="74151" y="43624"/>
                    <a:pt x="39195" y="35433"/>
                  </a:cubicBezTo>
                  <a:cubicBezTo>
                    <a:pt x="25764" y="32195"/>
                    <a:pt x="2619" y="17526"/>
                    <a:pt x="237" y="0"/>
                  </a:cubicBezTo>
                  <a:cubicBezTo>
                    <a:pt x="-2811" y="20098"/>
                    <a:pt x="24240" y="38100"/>
                    <a:pt x="39195" y="41529"/>
                  </a:cubicBezTo>
                  <a:cubicBezTo>
                    <a:pt x="74151" y="50006"/>
                    <a:pt x="100059" y="67437"/>
                    <a:pt x="114156" y="70104"/>
                  </a:cubicBezTo>
                  <a:cubicBezTo>
                    <a:pt x="124634" y="72295"/>
                    <a:pt x="138159" y="73723"/>
                    <a:pt x="146541" y="65532"/>
                  </a:cubicBezTo>
                  <a:cubicBezTo>
                    <a:pt x="148684" y="63122"/>
                    <a:pt x="150246" y="60255"/>
                    <a:pt x="151113" y="57150"/>
                  </a:cubicBezTo>
                  <a:cubicBezTo>
                    <a:pt x="140578" y="65170"/>
                    <a:pt x="126862" y="67713"/>
                    <a:pt x="114156" y="64008"/>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8" name="Google Shape;2721;p37">
              <a:extLst>
                <a:ext uri="{FF2B5EF4-FFF2-40B4-BE49-F238E27FC236}">
                  <a16:creationId xmlns:a16="http://schemas.microsoft.com/office/drawing/2014/main" id="{DF50324A-ECC4-44C7-8711-BFD3A7CED51D}"/>
                </a:ext>
              </a:extLst>
            </p:cNvPr>
            <p:cNvSpPr/>
            <p:nvPr/>
          </p:nvSpPr>
          <p:spPr>
            <a:xfrm>
              <a:off x="5939834" y="4034528"/>
              <a:ext cx="224738" cy="634412"/>
            </a:xfrm>
            <a:custGeom>
              <a:avLst/>
              <a:gdLst/>
              <a:ahLst/>
              <a:cxnLst/>
              <a:rect l="l" t="t" r="r" b="b"/>
              <a:pathLst>
                <a:path w="224738" h="634412" extrusionOk="0">
                  <a:moveTo>
                    <a:pt x="218313" y="392525"/>
                  </a:moveTo>
                  <a:cubicBezTo>
                    <a:pt x="215360" y="366693"/>
                    <a:pt x="210036" y="341186"/>
                    <a:pt x="202406" y="316325"/>
                  </a:cubicBezTo>
                  <a:cubicBezTo>
                    <a:pt x="202406" y="316325"/>
                    <a:pt x="207169" y="250793"/>
                    <a:pt x="209550" y="188690"/>
                  </a:cubicBezTo>
                  <a:cubicBezTo>
                    <a:pt x="212217" y="118205"/>
                    <a:pt x="236696" y="56197"/>
                    <a:pt x="217361" y="0"/>
                  </a:cubicBezTo>
                  <a:lnTo>
                    <a:pt x="0" y="48292"/>
                  </a:lnTo>
                  <a:cubicBezTo>
                    <a:pt x="0" y="48292"/>
                    <a:pt x="13145" y="329279"/>
                    <a:pt x="16002" y="363283"/>
                  </a:cubicBezTo>
                  <a:cubicBezTo>
                    <a:pt x="17536" y="389744"/>
                    <a:pt x="20717" y="416080"/>
                    <a:pt x="25527" y="442150"/>
                  </a:cubicBezTo>
                  <a:cubicBezTo>
                    <a:pt x="35052" y="496729"/>
                    <a:pt x="51530" y="626459"/>
                    <a:pt x="51530" y="626459"/>
                  </a:cubicBezTo>
                  <a:cubicBezTo>
                    <a:pt x="68075" y="634374"/>
                    <a:pt x="86801" y="636461"/>
                    <a:pt x="104680" y="632365"/>
                  </a:cubicBezTo>
                  <a:cubicBezTo>
                    <a:pt x="104680" y="632365"/>
                    <a:pt x="103061" y="468344"/>
                    <a:pt x="101537" y="429006"/>
                  </a:cubicBezTo>
                  <a:cubicBezTo>
                    <a:pt x="99727" y="381381"/>
                    <a:pt x="98298" y="384715"/>
                    <a:pt x="98298" y="384715"/>
                  </a:cubicBezTo>
                  <a:lnTo>
                    <a:pt x="105537" y="265176"/>
                  </a:lnTo>
                  <a:lnTo>
                    <a:pt x="110204" y="205740"/>
                  </a:lnTo>
                  <a:cubicBezTo>
                    <a:pt x="110204" y="205740"/>
                    <a:pt x="116205" y="249364"/>
                    <a:pt x="119729" y="288322"/>
                  </a:cubicBezTo>
                  <a:cubicBezTo>
                    <a:pt x="123158" y="322326"/>
                    <a:pt x="131350" y="353092"/>
                    <a:pt x="140494" y="416338"/>
                  </a:cubicBezTo>
                  <a:cubicBezTo>
                    <a:pt x="148495" y="471202"/>
                    <a:pt x="161354" y="581501"/>
                    <a:pt x="161354" y="581501"/>
                  </a:cubicBezTo>
                  <a:cubicBezTo>
                    <a:pt x="184404" y="594836"/>
                    <a:pt x="215551" y="583787"/>
                    <a:pt x="215551" y="583787"/>
                  </a:cubicBezTo>
                  <a:cubicBezTo>
                    <a:pt x="215551" y="583787"/>
                    <a:pt x="224790" y="440150"/>
                    <a:pt x="218313" y="392525"/>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89" name="Google Shape;2722;p37">
              <a:extLst>
                <a:ext uri="{FF2B5EF4-FFF2-40B4-BE49-F238E27FC236}">
                  <a16:creationId xmlns:a16="http://schemas.microsoft.com/office/drawing/2014/main" id="{82839C7F-9870-46CB-81FB-9D7F9C4DF173}"/>
                </a:ext>
              </a:extLst>
            </p:cNvPr>
            <p:cNvSpPr/>
            <p:nvPr/>
          </p:nvSpPr>
          <p:spPr>
            <a:xfrm>
              <a:off x="5972635" y="3514319"/>
              <a:ext cx="163123" cy="261076"/>
            </a:xfrm>
            <a:custGeom>
              <a:avLst/>
              <a:gdLst/>
              <a:ahLst/>
              <a:cxnLst/>
              <a:rect l="l" t="t" r="r" b="b"/>
              <a:pathLst>
                <a:path w="163123" h="261076" extrusionOk="0">
                  <a:moveTo>
                    <a:pt x="153890" y="186263"/>
                  </a:moveTo>
                  <a:cubicBezTo>
                    <a:pt x="137316" y="187120"/>
                    <a:pt x="125315" y="191406"/>
                    <a:pt x="122934" y="186263"/>
                  </a:cubicBezTo>
                  <a:cubicBezTo>
                    <a:pt x="121190" y="177738"/>
                    <a:pt x="119914" y="169117"/>
                    <a:pt x="119124" y="160450"/>
                  </a:cubicBezTo>
                  <a:cubicBezTo>
                    <a:pt x="121028" y="155592"/>
                    <a:pt x="122743" y="150449"/>
                    <a:pt x="122743" y="150449"/>
                  </a:cubicBezTo>
                  <a:cubicBezTo>
                    <a:pt x="143508" y="137685"/>
                    <a:pt x="150080" y="115206"/>
                    <a:pt x="152842" y="89012"/>
                  </a:cubicBezTo>
                  <a:cubicBezTo>
                    <a:pt x="157509" y="44245"/>
                    <a:pt x="133316" y="5097"/>
                    <a:pt x="88548" y="430"/>
                  </a:cubicBezTo>
                  <a:cubicBezTo>
                    <a:pt x="46543" y="-3952"/>
                    <a:pt x="15587" y="25671"/>
                    <a:pt x="7300" y="66248"/>
                  </a:cubicBezTo>
                  <a:cubicBezTo>
                    <a:pt x="2918" y="86250"/>
                    <a:pt x="-5940" y="124064"/>
                    <a:pt x="5967" y="157021"/>
                  </a:cubicBezTo>
                  <a:cubicBezTo>
                    <a:pt x="12729" y="175499"/>
                    <a:pt x="21302" y="190073"/>
                    <a:pt x="29969" y="192930"/>
                  </a:cubicBezTo>
                  <a:cubicBezTo>
                    <a:pt x="38294" y="192740"/>
                    <a:pt x="46600" y="192006"/>
                    <a:pt x="54830" y="190739"/>
                  </a:cubicBezTo>
                  <a:lnTo>
                    <a:pt x="54830" y="190739"/>
                  </a:lnTo>
                  <a:cubicBezTo>
                    <a:pt x="54830" y="190739"/>
                    <a:pt x="57020" y="203122"/>
                    <a:pt x="58544" y="211123"/>
                  </a:cubicBezTo>
                  <a:cubicBezTo>
                    <a:pt x="60068" y="219124"/>
                    <a:pt x="59497" y="223315"/>
                    <a:pt x="43590" y="233030"/>
                  </a:cubicBezTo>
                  <a:cubicBezTo>
                    <a:pt x="27684" y="242746"/>
                    <a:pt x="67593" y="262939"/>
                    <a:pt x="93692" y="260939"/>
                  </a:cubicBezTo>
                  <a:cubicBezTo>
                    <a:pt x="119790" y="258938"/>
                    <a:pt x="149032" y="243222"/>
                    <a:pt x="157128" y="226458"/>
                  </a:cubicBezTo>
                  <a:cubicBezTo>
                    <a:pt x="165986" y="207884"/>
                    <a:pt x="165129" y="185786"/>
                    <a:pt x="153890" y="18626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0" name="Google Shape;2723;p37">
              <a:extLst>
                <a:ext uri="{FF2B5EF4-FFF2-40B4-BE49-F238E27FC236}">
                  <a16:creationId xmlns:a16="http://schemas.microsoft.com/office/drawing/2014/main" id="{2CB9EA7E-D266-4917-8C5D-7D5C8AD62637}"/>
                </a:ext>
              </a:extLst>
            </p:cNvPr>
            <p:cNvSpPr/>
            <p:nvPr/>
          </p:nvSpPr>
          <p:spPr>
            <a:xfrm>
              <a:off x="5938247" y="3698937"/>
              <a:ext cx="250857" cy="415389"/>
            </a:xfrm>
            <a:custGeom>
              <a:avLst/>
              <a:gdLst/>
              <a:ahLst/>
              <a:cxnLst/>
              <a:rect l="l" t="t" r="r" b="b"/>
              <a:pathLst>
                <a:path w="250857" h="415389" extrusionOk="0">
                  <a:moveTo>
                    <a:pt x="164275" y="4121"/>
                  </a:moveTo>
                  <a:cubicBezTo>
                    <a:pt x="168847" y="15551"/>
                    <a:pt x="157131" y="29553"/>
                    <a:pt x="126175" y="39364"/>
                  </a:cubicBezTo>
                  <a:cubicBezTo>
                    <a:pt x="95218" y="49174"/>
                    <a:pt x="92266" y="36506"/>
                    <a:pt x="92266" y="36506"/>
                  </a:cubicBezTo>
                  <a:cubicBezTo>
                    <a:pt x="71558" y="45793"/>
                    <a:pt x="51375" y="56194"/>
                    <a:pt x="31782" y="67653"/>
                  </a:cubicBezTo>
                  <a:cubicBezTo>
                    <a:pt x="12732" y="80702"/>
                    <a:pt x="4921" y="118516"/>
                    <a:pt x="2350" y="181953"/>
                  </a:cubicBezTo>
                  <a:cubicBezTo>
                    <a:pt x="-508" y="255676"/>
                    <a:pt x="-794" y="365119"/>
                    <a:pt x="1683" y="383978"/>
                  </a:cubicBezTo>
                  <a:cubicBezTo>
                    <a:pt x="1683" y="383978"/>
                    <a:pt x="36544" y="418745"/>
                    <a:pt x="81217" y="415125"/>
                  </a:cubicBezTo>
                  <a:cubicBezTo>
                    <a:pt x="125889" y="411506"/>
                    <a:pt x="200946" y="371977"/>
                    <a:pt x="219139" y="341401"/>
                  </a:cubicBezTo>
                  <a:cubicBezTo>
                    <a:pt x="218662" y="276727"/>
                    <a:pt x="211042" y="266249"/>
                    <a:pt x="221520" y="229006"/>
                  </a:cubicBezTo>
                  <a:cubicBezTo>
                    <a:pt x="245523" y="143281"/>
                    <a:pt x="258096" y="108801"/>
                    <a:pt x="246475" y="52127"/>
                  </a:cubicBezTo>
                  <a:cubicBezTo>
                    <a:pt x="236950" y="5359"/>
                    <a:pt x="223425" y="-451"/>
                    <a:pt x="204946" y="25"/>
                  </a:cubicBezTo>
                  <a:cubicBezTo>
                    <a:pt x="191326" y="683"/>
                    <a:pt x="177752" y="2045"/>
                    <a:pt x="164275" y="4121"/>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1" name="Google Shape;2724;p37">
              <a:extLst>
                <a:ext uri="{FF2B5EF4-FFF2-40B4-BE49-F238E27FC236}">
                  <a16:creationId xmlns:a16="http://schemas.microsoft.com/office/drawing/2014/main" id="{1BF53569-DD61-4234-869B-091BC93224D6}"/>
                </a:ext>
              </a:extLst>
            </p:cNvPr>
            <p:cNvSpPr/>
            <p:nvPr/>
          </p:nvSpPr>
          <p:spPr>
            <a:xfrm>
              <a:off x="5692823" y="3751153"/>
              <a:ext cx="318504" cy="248122"/>
            </a:xfrm>
            <a:custGeom>
              <a:avLst/>
              <a:gdLst/>
              <a:ahLst/>
              <a:cxnLst/>
              <a:rect l="l" t="t" r="r" b="b"/>
              <a:pathLst>
                <a:path w="318504" h="248122" extrusionOk="0">
                  <a:moveTo>
                    <a:pt x="177479" y="190982"/>
                  </a:moveTo>
                  <a:cubicBezTo>
                    <a:pt x="214150" y="200507"/>
                    <a:pt x="222723" y="177171"/>
                    <a:pt x="227580" y="158026"/>
                  </a:cubicBezTo>
                  <a:cubicBezTo>
                    <a:pt x="239201" y="111734"/>
                    <a:pt x="245487" y="69920"/>
                    <a:pt x="254155" y="43726"/>
                  </a:cubicBezTo>
                  <a:cubicBezTo>
                    <a:pt x="264442" y="12674"/>
                    <a:pt x="275110" y="7721"/>
                    <a:pt x="290255" y="1721"/>
                  </a:cubicBezTo>
                  <a:cubicBezTo>
                    <a:pt x="307876" y="-5423"/>
                    <a:pt x="323116" y="9531"/>
                    <a:pt x="317210" y="49346"/>
                  </a:cubicBezTo>
                  <a:cubicBezTo>
                    <a:pt x="310010" y="95104"/>
                    <a:pt x="298789" y="140138"/>
                    <a:pt x="283683" y="183934"/>
                  </a:cubicBezTo>
                  <a:cubicBezTo>
                    <a:pt x="279110" y="198412"/>
                    <a:pt x="268919" y="224034"/>
                    <a:pt x="253583" y="236417"/>
                  </a:cubicBezTo>
                  <a:cubicBezTo>
                    <a:pt x="234533" y="251656"/>
                    <a:pt x="205958" y="250990"/>
                    <a:pt x="163096" y="240322"/>
                  </a:cubicBezTo>
                  <a:cubicBezTo>
                    <a:pt x="144808" y="235750"/>
                    <a:pt x="124996" y="224796"/>
                    <a:pt x="89849" y="208604"/>
                  </a:cubicBezTo>
                  <a:cubicBezTo>
                    <a:pt x="80324" y="204222"/>
                    <a:pt x="73275" y="201364"/>
                    <a:pt x="55368" y="192983"/>
                  </a:cubicBezTo>
                  <a:cubicBezTo>
                    <a:pt x="37423" y="184886"/>
                    <a:pt x="21678" y="172599"/>
                    <a:pt x="9458" y="157169"/>
                  </a:cubicBezTo>
                  <a:cubicBezTo>
                    <a:pt x="-67" y="143548"/>
                    <a:pt x="-1115" y="137166"/>
                    <a:pt x="790" y="134118"/>
                  </a:cubicBezTo>
                  <a:cubicBezTo>
                    <a:pt x="2695" y="131070"/>
                    <a:pt x="7458" y="131070"/>
                    <a:pt x="12410" y="136785"/>
                  </a:cubicBezTo>
                  <a:cubicBezTo>
                    <a:pt x="19697" y="146405"/>
                    <a:pt x="28632" y="154664"/>
                    <a:pt x="38795" y="161169"/>
                  </a:cubicBezTo>
                  <a:cubicBezTo>
                    <a:pt x="38795" y="161169"/>
                    <a:pt x="27174" y="149168"/>
                    <a:pt x="20983" y="141452"/>
                  </a:cubicBezTo>
                  <a:cubicBezTo>
                    <a:pt x="15363" y="134547"/>
                    <a:pt x="10686" y="126927"/>
                    <a:pt x="7076" y="118783"/>
                  </a:cubicBezTo>
                  <a:cubicBezTo>
                    <a:pt x="3743" y="110877"/>
                    <a:pt x="10601" y="99733"/>
                    <a:pt x="15744" y="105734"/>
                  </a:cubicBezTo>
                  <a:cubicBezTo>
                    <a:pt x="20888" y="111734"/>
                    <a:pt x="23459" y="117164"/>
                    <a:pt x="32889" y="128498"/>
                  </a:cubicBezTo>
                  <a:cubicBezTo>
                    <a:pt x="37880" y="134547"/>
                    <a:pt x="43567" y="139985"/>
                    <a:pt x="49844" y="144691"/>
                  </a:cubicBezTo>
                  <a:cubicBezTo>
                    <a:pt x="43977" y="136738"/>
                    <a:pt x="38757" y="128327"/>
                    <a:pt x="34223" y="119545"/>
                  </a:cubicBezTo>
                  <a:cubicBezTo>
                    <a:pt x="30213" y="112649"/>
                    <a:pt x="28232" y="104753"/>
                    <a:pt x="28508" y="96780"/>
                  </a:cubicBezTo>
                  <a:cubicBezTo>
                    <a:pt x="28508" y="92684"/>
                    <a:pt x="34699" y="87731"/>
                    <a:pt x="40128" y="95637"/>
                  </a:cubicBezTo>
                  <a:cubicBezTo>
                    <a:pt x="45510" y="106372"/>
                    <a:pt x="52130" y="116440"/>
                    <a:pt x="59845" y="125641"/>
                  </a:cubicBezTo>
                  <a:cubicBezTo>
                    <a:pt x="68227" y="134309"/>
                    <a:pt x="75275" y="139357"/>
                    <a:pt x="75466" y="136880"/>
                  </a:cubicBezTo>
                  <a:cubicBezTo>
                    <a:pt x="75657" y="134404"/>
                    <a:pt x="70418" y="129737"/>
                    <a:pt x="67465" y="119640"/>
                  </a:cubicBezTo>
                  <a:cubicBezTo>
                    <a:pt x="64512" y="109544"/>
                    <a:pt x="67465" y="98876"/>
                    <a:pt x="73085" y="97637"/>
                  </a:cubicBezTo>
                  <a:cubicBezTo>
                    <a:pt x="78705" y="96399"/>
                    <a:pt x="77561" y="96780"/>
                    <a:pt x="82038" y="106305"/>
                  </a:cubicBezTo>
                  <a:cubicBezTo>
                    <a:pt x="88230" y="116002"/>
                    <a:pt x="93792" y="126089"/>
                    <a:pt x="98707" y="136499"/>
                  </a:cubicBezTo>
                  <a:cubicBezTo>
                    <a:pt x="101536" y="146263"/>
                    <a:pt x="106699" y="155187"/>
                    <a:pt x="113757" y="162503"/>
                  </a:cubicBezTo>
                  <a:cubicBezTo>
                    <a:pt x="122805" y="171647"/>
                    <a:pt x="142713" y="182219"/>
                    <a:pt x="177479" y="19098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2" name="Google Shape;2725;p37">
              <a:extLst>
                <a:ext uri="{FF2B5EF4-FFF2-40B4-BE49-F238E27FC236}">
                  <a16:creationId xmlns:a16="http://schemas.microsoft.com/office/drawing/2014/main" id="{686E7E41-8979-494C-92E5-C41C284A92DC}"/>
                </a:ext>
              </a:extLst>
            </p:cNvPr>
            <p:cNvSpPr/>
            <p:nvPr/>
          </p:nvSpPr>
          <p:spPr>
            <a:xfrm>
              <a:off x="5925738" y="3745773"/>
              <a:ext cx="96916" cy="141862"/>
            </a:xfrm>
            <a:custGeom>
              <a:avLst/>
              <a:gdLst/>
              <a:ahLst/>
              <a:cxnLst/>
              <a:rect l="l" t="t" r="r" b="b"/>
              <a:pathLst>
                <a:path w="96916" h="141862" extrusionOk="0">
                  <a:moveTo>
                    <a:pt x="70866" y="624"/>
                  </a:moveTo>
                  <a:cubicBezTo>
                    <a:pt x="46387" y="-2900"/>
                    <a:pt x="29146" y="8053"/>
                    <a:pt x="18288" y="45105"/>
                  </a:cubicBezTo>
                  <a:cubicBezTo>
                    <a:pt x="7429" y="82158"/>
                    <a:pt x="0" y="112638"/>
                    <a:pt x="0" y="112638"/>
                  </a:cubicBezTo>
                  <a:cubicBezTo>
                    <a:pt x="9677" y="126611"/>
                    <a:pt x="24336" y="136355"/>
                    <a:pt x="40957" y="139879"/>
                  </a:cubicBezTo>
                  <a:cubicBezTo>
                    <a:pt x="70199" y="146928"/>
                    <a:pt x="80772" y="132926"/>
                    <a:pt x="80772" y="132926"/>
                  </a:cubicBezTo>
                  <a:cubicBezTo>
                    <a:pt x="80772" y="132926"/>
                    <a:pt x="88868" y="94064"/>
                    <a:pt x="93916" y="67680"/>
                  </a:cubicBezTo>
                  <a:cubicBezTo>
                    <a:pt x="98965" y="41295"/>
                    <a:pt x="101155" y="5101"/>
                    <a:pt x="70866" y="624"/>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3" name="Google Shape;2726;p37">
              <a:extLst>
                <a:ext uri="{FF2B5EF4-FFF2-40B4-BE49-F238E27FC236}">
                  <a16:creationId xmlns:a16="http://schemas.microsoft.com/office/drawing/2014/main" id="{F51E572F-E282-408E-B1FC-3DCE00C576E4}"/>
                </a:ext>
              </a:extLst>
            </p:cNvPr>
            <p:cNvSpPr/>
            <p:nvPr/>
          </p:nvSpPr>
          <p:spPr>
            <a:xfrm>
              <a:off x="5972396" y="3502859"/>
              <a:ext cx="158142" cy="174304"/>
            </a:xfrm>
            <a:custGeom>
              <a:avLst/>
              <a:gdLst/>
              <a:ahLst/>
              <a:cxnLst/>
              <a:rect l="l" t="t" r="r" b="b"/>
              <a:pathLst>
                <a:path w="158142" h="174304" extrusionOk="0">
                  <a:moveTo>
                    <a:pt x="8872" y="71897"/>
                  </a:moveTo>
                  <a:cubicBezTo>
                    <a:pt x="8872" y="71897"/>
                    <a:pt x="-29704" y="13223"/>
                    <a:pt x="54021" y="1221"/>
                  </a:cubicBezTo>
                  <a:cubicBezTo>
                    <a:pt x="114409" y="-7446"/>
                    <a:pt x="153176" y="31416"/>
                    <a:pt x="157653" y="73516"/>
                  </a:cubicBezTo>
                  <a:cubicBezTo>
                    <a:pt x="161939" y="113712"/>
                    <a:pt x="137174" y="155527"/>
                    <a:pt x="119553" y="172100"/>
                  </a:cubicBezTo>
                  <a:cubicBezTo>
                    <a:pt x="101960" y="176519"/>
                    <a:pt x="83358" y="174243"/>
                    <a:pt x="67356" y="165718"/>
                  </a:cubicBezTo>
                  <a:cubicBezTo>
                    <a:pt x="66403" y="154793"/>
                    <a:pt x="66022" y="143820"/>
                    <a:pt x="66213" y="132857"/>
                  </a:cubicBezTo>
                  <a:cubicBezTo>
                    <a:pt x="66213" y="132857"/>
                    <a:pt x="95359" y="70849"/>
                    <a:pt x="8872" y="71897"/>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394" name="Google Shape;2727;p37">
              <a:extLst>
                <a:ext uri="{FF2B5EF4-FFF2-40B4-BE49-F238E27FC236}">
                  <a16:creationId xmlns:a16="http://schemas.microsoft.com/office/drawing/2014/main" id="{6C29E388-2748-4E0D-88DE-122E1ABECEC9}"/>
                </a:ext>
              </a:extLst>
            </p:cNvPr>
            <p:cNvGrpSpPr/>
            <p:nvPr/>
          </p:nvGrpSpPr>
          <p:grpSpPr>
            <a:xfrm>
              <a:off x="3871486" y="368362"/>
              <a:ext cx="330894" cy="250785"/>
              <a:chOff x="6621095" y="1452181"/>
              <a:chExt cx="330894" cy="250785"/>
            </a:xfrm>
          </p:grpSpPr>
          <p:sp>
            <p:nvSpPr>
              <p:cNvPr id="411" name="Google Shape;2728;p37">
                <a:extLst>
                  <a:ext uri="{FF2B5EF4-FFF2-40B4-BE49-F238E27FC236}">
                    <a16:creationId xmlns:a16="http://schemas.microsoft.com/office/drawing/2014/main" id="{FAC8F646-9A67-4350-952D-8067AB86A627}"/>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2" name="Google Shape;2729;p37">
                <a:extLst>
                  <a:ext uri="{FF2B5EF4-FFF2-40B4-BE49-F238E27FC236}">
                    <a16:creationId xmlns:a16="http://schemas.microsoft.com/office/drawing/2014/main" id="{5C2FACCE-0A26-443D-B029-EEE406536ECD}"/>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3" name="Google Shape;2730;p37">
                <a:extLst>
                  <a:ext uri="{FF2B5EF4-FFF2-40B4-BE49-F238E27FC236}">
                    <a16:creationId xmlns:a16="http://schemas.microsoft.com/office/drawing/2014/main" id="{47024DA5-07A8-4064-A2DD-55EBA960B6B4}"/>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4" name="Google Shape;2731;p37">
                <a:extLst>
                  <a:ext uri="{FF2B5EF4-FFF2-40B4-BE49-F238E27FC236}">
                    <a16:creationId xmlns:a16="http://schemas.microsoft.com/office/drawing/2014/main" id="{857AE067-D6DF-4480-9DEB-C744D63B9D4C}"/>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5" name="Google Shape;2732;p37">
                <a:extLst>
                  <a:ext uri="{FF2B5EF4-FFF2-40B4-BE49-F238E27FC236}">
                    <a16:creationId xmlns:a16="http://schemas.microsoft.com/office/drawing/2014/main" id="{24D7B591-2249-49F7-A904-EEBDAE5D87EF}"/>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395" name="Google Shape;2733;p37">
              <a:extLst>
                <a:ext uri="{FF2B5EF4-FFF2-40B4-BE49-F238E27FC236}">
                  <a16:creationId xmlns:a16="http://schemas.microsoft.com/office/drawing/2014/main" id="{23833193-4EAF-44CE-93AD-DDE5C2C2B8CA}"/>
                </a:ext>
              </a:extLst>
            </p:cNvPr>
            <p:cNvGrpSpPr/>
            <p:nvPr/>
          </p:nvGrpSpPr>
          <p:grpSpPr>
            <a:xfrm>
              <a:off x="4704106" y="852569"/>
              <a:ext cx="330894" cy="250785"/>
              <a:chOff x="6621095" y="1452181"/>
              <a:chExt cx="330894" cy="250785"/>
            </a:xfrm>
          </p:grpSpPr>
          <p:sp>
            <p:nvSpPr>
              <p:cNvPr id="406" name="Google Shape;2734;p37">
                <a:extLst>
                  <a:ext uri="{FF2B5EF4-FFF2-40B4-BE49-F238E27FC236}">
                    <a16:creationId xmlns:a16="http://schemas.microsoft.com/office/drawing/2014/main" id="{41AA3988-FF28-4E16-8AA6-63529BE85732}"/>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7" name="Google Shape;2735;p37">
                <a:extLst>
                  <a:ext uri="{FF2B5EF4-FFF2-40B4-BE49-F238E27FC236}">
                    <a16:creationId xmlns:a16="http://schemas.microsoft.com/office/drawing/2014/main" id="{9B1F3E4B-D1FF-46F6-B0A9-91553266F51A}"/>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8" name="Google Shape;2736;p37">
                <a:extLst>
                  <a:ext uri="{FF2B5EF4-FFF2-40B4-BE49-F238E27FC236}">
                    <a16:creationId xmlns:a16="http://schemas.microsoft.com/office/drawing/2014/main" id="{E5B7F3E4-2CF6-48A8-A839-DC887F9473C8}"/>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9" name="Google Shape;2737;p37">
                <a:extLst>
                  <a:ext uri="{FF2B5EF4-FFF2-40B4-BE49-F238E27FC236}">
                    <a16:creationId xmlns:a16="http://schemas.microsoft.com/office/drawing/2014/main" id="{25EA5AC7-3A35-485A-BF7A-101723F27C74}"/>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10" name="Google Shape;2738;p37">
                <a:extLst>
                  <a:ext uri="{FF2B5EF4-FFF2-40B4-BE49-F238E27FC236}">
                    <a16:creationId xmlns:a16="http://schemas.microsoft.com/office/drawing/2014/main" id="{CCD93617-2042-4A80-BD41-B6975DB8FD74}"/>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396" name="Google Shape;2739;p37">
              <a:extLst>
                <a:ext uri="{FF2B5EF4-FFF2-40B4-BE49-F238E27FC236}">
                  <a16:creationId xmlns:a16="http://schemas.microsoft.com/office/drawing/2014/main" id="{A67F91AE-8B4C-468E-9E9F-8CBBFBC28451}"/>
                </a:ext>
              </a:extLst>
            </p:cNvPr>
            <p:cNvSpPr/>
            <p:nvPr/>
          </p:nvSpPr>
          <p:spPr>
            <a:xfrm>
              <a:off x="5005135" y="663654"/>
              <a:ext cx="157949" cy="441664"/>
            </a:xfrm>
            <a:custGeom>
              <a:avLst/>
              <a:gdLst/>
              <a:ahLst/>
              <a:cxnLst/>
              <a:rect l="l" t="t" r="r" b="b"/>
              <a:pathLst>
                <a:path w="157949" h="441664" extrusionOk="0">
                  <a:moveTo>
                    <a:pt x="12203" y="371070"/>
                  </a:moveTo>
                  <a:cubicBezTo>
                    <a:pt x="20680" y="365574"/>
                    <a:pt x="29462" y="360555"/>
                    <a:pt x="38492" y="356021"/>
                  </a:cubicBezTo>
                  <a:cubicBezTo>
                    <a:pt x="46960" y="353439"/>
                    <a:pt x="54656" y="348791"/>
                    <a:pt x="60876" y="342495"/>
                  </a:cubicBezTo>
                  <a:cubicBezTo>
                    <a:pt x="69162" y="334399"/>
                    <a:pt x="82593" y="304395"/>
                    <a:pt x="92118" y="274391"/>
                  </a:cubicBezTo>
                  <a:cubicBezTo>
                    <a:pt x="101785" y="240846"/>
                    <a:pt x="105624" y="205889"/>
                    <a:pt x="103452" y="171045"/>
                  </a:cubicBezTo>
                  <a:cubicBezTo>
                    <a:pt x="99357" y="129516"/>
                    <a:pt x="84402" y="71318"/>
                    <a:pt x="80593" y="47220"/>
                  </a:cubicBezTo>
                  <a:cubicBezTo>
                    <a:pt x="76782" y="23122"/>
                    <a:pt x="84498" y="13692"/>
                    <a:pt x="95642" y="4929"/>
                  </a:cubicBezTo>
                  <a:cubicBezTo>
                    <a:pt x="108691" y="-5453"/>
                    <a:pt x="126789" y="-881"/>
                    <a:pt x="136409" y="32647"/>
                  </a:cubicBezTo>
                  <a:cubicBezTo>
                    <a:pt x="148810" y="79078"/>
                    <a:pt x="156030" y="126740"/>
                    <a:pt x="157935" y="174760"/>
                  </a:cubicBezTo>
                  <a:cubicBezTo>
                    <a:pt x="158269" y="210341"/>
                    <a:pt x="152773" y="245736"/>
                    <a:pt x="141648" y="279535"/>
                  </a:cubicBezTo>
                  <a:cubicBezTo>
                    <a:pt x="131656" y="308501"/>
                    <a:pt x="118226" y="336161"/>
                    <a:pt x="101643" y="361926"/>
                  </a:cubicBezTo>
                  <a:cubicBezTo>
                    <a:pt x="97071" y="369737"/>
                    <a:pt x="95547" y="376595"/>
                    <a:pt x="88498" y="392406"/>
                  </a:cubicBezTo>
                  <a:cubicBezTo>
                    <a:pt x="81745" y="408237"/>
                    <a:pt x="71258" y="422191"/>
                    <a:pt x="57923" y="433078"/>
                  </a:cubicBezTo>
                  <a:cubicBezTo>
                    <a:pt x="46112" y="441555"/>
                    <a:pt x="40587" y="442603"/>
                    <a:pt x="37825" y="441079"/>
                  </a:cubicBezTo>
                  <a:cubicBezTo>
                    <a:pt x="35063" y="439555"/>
                    <a:pt x="35063" y="435364"/>
                    <a:pt x="40016" y="430887"/>
                  </a:cubicBezTo>
                  <a:cubicBezTo>
                    <a:pt x="48341" y="424391"/>
                    <a:pt x="55437" y="416457"/>
                    <a:pt x="60971" y="407456"/>
                  </a:cubicBezTo>
                  <a:cubicBezTo>
                    <a:pt x="60971" y="407456"/>
                    <a:pt x="50684" y="417743"/>
                    <a:pt x="44017" y="423362"/>
                  </a:cubicBezTo>
                  <a:cubicBezTo>
                    <a:pt x="38044" y="428354"/>
                    <a:pt x="31443" y="432545"/>
                    <a:pt x="24395" y="435840"/>
                  </a:cubicBezTo>
                  <a:cubicBezTo>
                    <a:pt x="17537" y="438888"/>
                    <a:pt x="8012" y="433078"/>
                    <a:pt x="12870" y="428411"/>
                  </a:cubicBezTo>
                  <a:cubicBezTo>
                    <a:pt x="17727" y="423743"/>
                    <a:pt x="22395" y="421553"/>
                    <a:pt x="32491" y="413076"/>
                  </a:cubicBezTo>
                  <a:cubicBezTo>
                    <a:pt x="37701" y="408580"/>
                    <a:pt x="42369" y="403503"/>
                    <a:pt x="46398" y="397931"/>
                  </a:cubicBezTo>
                  <a:cubicBezTo>
                    <a:pt x="39521" y="403208"/>
                    <a:pt x="32225" y="407922"/>
                    <a:pt x="24585" y="412028"/>
                  </a:cubicBezTo>
                  <a:cubicBezTo>
                    <a:pt x="18632" y="415685"/>
                    <a:pt x="11755" y="417533"/>
                    <a:pt x="4773" y="417362"/>
                  </a:cubicBezTo>
                  <a:cubicBezTo>
                    <a:pt x="1154" y="417362"/>
                    <a:pt x="-3228" y="412218"/>
                    <a:pt x="3535" y="407265"/>
                  </a:cubicBezTo>
                  <a:cubicBezTo>
                    <a:pt x="12879" y="402417"/>
                    <a:pt x="21604" y="396473"/>
                    <a:pt x="29538" y="389549"/>
                  </a:cubicBezTo>
                  <a:cubicBezTo>
                    <a:pt x="37063" y="382119"/>
                    <a:pt x="41254" y="375833"/>
                    <a:pt x="39063" y="375642"/>
                  </a:cubicBezTo>
                  <a:cubicBezTo>
                    <a:pt x="36873" y="375452"/>
                    <a:pt x="32872" y="380214"/>
                    <a:pt x="24109" y="382976"/>
                  </a:cubicBezTo>
                  <a:cubicBezTo>
                    <a:pt x="15346" y="385739"/>
                    <a:pt x="5917" y="382976"/>
                    <a:pt x="5059" y="378404"/>
                  </a:cubicBezTo>
                  <a:cubicBezTo>
                    <a:pt x="4202" y="373832"/>
                    <a:pt x="4011" y="375261"/>
                    <a:pt x="12203" y="37107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97" name="Google Shape;2740;p37">
              <a:extLst>
                <a:ext uri="{FF2B5EF4-FFF2-40B4-BE49-F238E27FC236}">
                  <a16:creationId xmlns:a16="http://schemas.microsoft.com/office/drawing/2014/main" id="{EE18D643-4D8E-4995-A106-D2B8F344024D}"/>
                </a:ext>
              </a:extLst>
            </p:cNvPr>
            <p:cNvSpPr/>
            <p:nvPr/>
          </p:nvSpPr>
          <p:spPr>
            <a:xfrm>
              <a:off x="5078203" y="660182"/>
              <a:ext cx="90963" cy="123358"/>
            </a:xfrm>
            <a:custGeom>
              <a:avLst/>
              <a:gdLst/>
              <a:ahLst/>
              <a:cxnLst/>
              <a:rect l="l" t="t" r="r" b="b"/>
              <a:pathLst>
                <a:path w="90963" h="123358" extrusionOk="0">
                  <a:moveTo>
                    <a:pt x="90964" y="98317"/>
                  </a:moveTo>
                  <a:cubicBezTo>
                    <a:pt x="90964" y="98317"/>
                    <a:pt x="58007" y="131083"/>
                    <a:pt x="19050" y="121653"/>
                  </a:cubicBezTo>
                  <a:cubicBezTo>
                    <a:pt x="13525" y="117843"/>
                    <a:pt x="0" y="41358"/>
                    <a:pt x="0" y="41358"/>
                  </a:cubicBezTo>
                  <a:cubicBezTo>
                    <a:pt x="0" y="41358"/>
                    <a:pt x="0" y="-1029"/>
                    <a:pt x="32480" y="19"/>
                  </a:cubicBezTo>
                  <a:cubicBezTo>
                    <a:pt x="64961" y="1067"/>
                    <a:pt x="90964" y="98317"/>
                    <a:pt x="90964" y="9831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398" name="Google Shape;2741;p37">
              <a:extLst>
                <a:ext uri="{FF2B5EF4-FFF2-40B4-BE49-F238E27FC236}">
                  <a16:creationId xmlns:a16="http://schemas.microsoft.com/office/drawing/2014/main" id="{5DA1CAF5-C3C1-4E1E-8A61-E854E4EEC5E1}"/>
                </a:ext>
              </a:extLst>
            </p:cNvPr>
            <p:cNvGrpSpPr/>
            <p:nvPr/>
          </p:nvGrpSpPr>
          <p:grpSpPr>
            <a:xfrm flipH="1">
              <a:off x="2446567" y="1414370"/>
              <a:ext cx="298963" cy="226660"/>
              <a:chOff x="6621095" y="1452181"/>
              <a:chExt cx="330894" cy="250785"/>
            </a:xfrm>
          </p:grpSpPr>
          <p:sp>
            <p:nvSpPr>
              <p:cNvPr id="401" name="Google Shape;2742;p37">
                <a:extLst>
                  <a:ext uri="{FF2B5EF4-FFF2-40B4-BE49-F238E27FC236}">
                    <a16:creationId xmlns:a16="http://schemas.microsoft.com/office/drawing/2014/main" id="{2F0FD122-1DCA-43F0-986F-A22A6CF46934}"/>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2" name="Google Shape;2743;p37">
                <a:extLst>
                  <a:ext uri="{FF2B5EF4-FFF2-40B4-BE49-F238E27FC236}">
                    <a16:creationId xmlns:a16="http://schemas.microsoft.com/office/drawing/2014/main" id="{CD8E6125-E1F8-4954-807C-C85643785446}"/>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3" name="Google Shape;2744;p37">
                <a:extLst>
                  <a:ext uri="{FF2B5EF4-FFF2-40B4-BE49-F238E27FC236}">
                    <a16:creationId xmlns:a16="http://schemas.microsoft.com/office/drawing/2014/main" id="{5C65BF40-3217-477D-8D57-EC6163316B0D}"/>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4" name="Google Shape;2745;p37">
                <a:extLst>
                  <a:ext uri="{FF2B5EF4-FFF2-40B4-BE49-F238E27FC236}">
                    <a16:creationId xmlns:a16="http://schemas.microsoft.com/office/drawing/2014/main" id="{50D3667D-A063-4345-BEF6-9BC79B7E8592}"/>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5" name="Google Shape;2746;p37">
                <a:extLst>
                  <a:ext uri="{FF2B5EF4-FFF2-40B4-BE49-F238E27FC236}">
                    <a16:creationId xmlns:a16="http://schemas.microsoft.com/office/drawing/2014/main" id="{961C838B-D3AA-46C4-9DB6-CD0B6283D71D}"/>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399" name="Google Shape;2747;p37">
              <a:extLst>
                <a:ext uri="{FF2B5EF4-FFF2-40B4-BE49-F238E27FC236}">
                  <a16:creationId xmlns:a16="http://schemas.microsoft.com/office/drawing/2014/main" id="{E688923B-FD28-4BC2-AD26-F18049DFBADA}"/>
                </a:ext>
              </a:extLst>
            </p:cNvPr>
            <p:cNvSpPr/>
            <p:nvPr/>
          </p:nvSpPr>
          <p:spPr>
            <a:xfrm>
              <a:off x="2329846" y="1241863"/>
              <a:ext cx="143174" cy="402337"/>
            </a:xfrm>
            <a:custGeom>
              <a:avLst/>
              <a:gdLst/>
              <a:ahLst/>
              <a:cxnLst/>
              <a:rect l="l" t="t" r="r" b="b"/>
              <a:pathLst>
                <a:path w="143174" h="402337" extrusionOk="0">
                  <a:moveTo>
                    <a:pt x="132316" y="337406"/>
                  </a:moveTo>
                  <a:cubicBezTo>
                    <a:pt x="124650" y="332329"/>
                    <a:pt x="116664" y="327748"/>
                    <a:pt x="108408" y="323690"/>
                  </a:cubicBezTo>
                  <a:cubicBezTo>
                    <a:pt x="100708" y="321280"/>
                    <a:pt x="93712" y="317032"/>
                    <a:pt x="88025" y="311307"/>
                  </a:cubicBezTo>
                  <a:cubicBezTo>
                    <a:pt x="80500" y="303973"/>
                    <a:pt x="68308" y="276255"/>
                    <a:pt x="59450" y="249204"/>
                  </a:cubicBezTo>
                  <a:cubicBezTo>
                    <a:pt x="50616" y="218763"/>
                    <a:pt x="47136" y="187016"/>
                    <a:pt x="49163" y="155383"/>
                  </a:cubicBezTo>
                  <a:cubicBezTo>
                    <a:pt x="52877" y="117283"/>
                    <a:pt x="66498" y="64419"/>
                    <a:pt x="69927" y="42607"/>
                  </a:cubicBezTo>
                  <a:cubicBezTo>
                    <a:pt x="73356" y="20795"/>
                    <a:pt x="66403" y="12127"/>
                    <a:pt x="56211" y="4507"/>
                  </a:cubicBezTo>
                  <a:cubicBezTo>
                    <a:pt x="44305" y="-5018"/>
                    <a:pt x="27636" y="-732"/>
                    <a:pt x="19064" y="29844"/>
                  </a:cubicBezTo>
                  <a:cubicBezTo>
                    <a:pt x="7948" y="72154"/>
                    <a:pt x="1559" y="115569"/>
                    <a:pt x="14" y="159288"/>
                  </a:cubicBezTo>
                  <a:cubicBezTo>
                    <a:pt x="-297" y="191635"/>
                    <a:pt x="4690" y="223811"/>
                    <a:pt x="14777" y="254538"/>
                  </a:cubicBezTo>
                  <a:cubicBezTo>
                    <a:pt x="23864" y="280970"/>
                    <a:pt x="36113" y="306202"/>
                    <a:pt x="51258" y="329691"/>
                  </a:cubicBezTo>
                  <a:cubicBezTo>
                    <a:pt x="55449" y="336739"/>
                    <a:pt x="56783" y="342930"/>
                    <a:pt x="63164" y="357313"/>
                  </a:cubicBezTo>
                  <a:cubicBezTo>
                    <a:pt x="69329" y="371772"/>
                    <a:pt x="78905" y="384517"/>
                    <a:pt x="91073" y="394461"/>
                  </a:cubicBezTo>
                  <a:cubicBezTo>
                    <a:pt x="101836" y="402176"/>
                    <a:pt x="106884" y="403224"/>
                    <a:pt x="109361" y="401795"/>
                  </a:cubicBezTo>
                  <a:cubicBezTo>
                    <a:pt x="111837" y="400366"/>
                    <a:pt x="111837" y="396461"/>
                    <a:pt x="107360" y="392270"/>
                  </a:cubicBezTo>
                  <a:cubicBezTo>
                    <a:pt x="99783" y="386317"/>
                    <a:pt x="93331" y="379059"/>
                    <a:pt x="88310" y="370839"/>
                  </a:cubicBezTo>
                  <a:cubicBezTo>
                    <a:pt x="88310" y="370839"/>
                    <a:pt x="97835" y="380364"/>
                    <a:pt x="103836" y="385412"/>
                  </a:cubicBezTo>
                  <a:cubicBezTo>
                    <a:pt x="109247" y="389955"/>
                    <a:pt x="115237" y="393775"/>
                    <a:pt x="121648" y="396747"/>
                  </a:cubicBezTo>
                  <a:cubicBezTo>
                    <a:pt x="127934" y="399509"/>
                    <a:pt x="136602" y="394175"/>
                    <a:pt x="132125" y="389984"/>
                  </a:cubicBezTo>
                  <a:cubicBezTo>
                    <a:pt x="127649" y="385793"/>
                    <a:pt x="123172" y="383697"/>
                    <a:pt x="114314" y="375982"/>
                  </a:cubicBezTo>
                  <a:cubicBezTo>
                    <a:pt x="109302" y="372067"/>
                    <a:pt x="104818" y="367524"/>
                    <a:pt x="100979" y="362457"/>
                  </a:cubicBezTo>
                  <a:cubicBezTo>
                    <a:pt x="107247" y="367238"/>
                    <a:pt x="113870" y="371534"/>
                    <a:pt x="120791" y="375315"/>
                  </a:cubicBezTo>
                  <a:cubicBezTo>
                    <a:pt x="126215" y="378592"/>
                    <a:pt x="132455" y="380278"/>
                    <a:pt x="138793" y="380173"/>
                  </a:cubicBezTo>
                  <a:cubicBezTo>
                    <a:pt x="142127" y="380173"/>
                    <a:pt x="146127" y="375411"/>
                    <a:pt x="139936" y="370648"/>
                  </a:cubicBezTo>
                  <a:cubicBezTo>
                    <a:pt x="131572" y="366295"/>
                    <a:pt x="123741" y="360990"/>
                    <a:pt x="116600" y="354837"/>
                  </a:cubicBezTo>
                  <a:cubicBezTo>
                    <a:pt x="109742" y="347979"/>
                    <a:pt x="105932" y="342264"/>
                    <a:pt x="107837" y="342168"/>
                  </a:cubicBezTo>
                  <a:cubicBezTo>
                    <a:pt x="109742" y="342073"/>
                    <a:pt x="113456" y="346264"/>
                    <a:pt x="121457" y="348836"/>
                  </a:cubicBezTo>
                  <a:cubicBezTo>
                    <a:pt x="129458" y="351408"/>
                    <a:pt x="138031" y="348836"/>
                    <a:pt x="139079" y="344645"/>
                  </a:cubicBezTo>
                  <a:cubicBezTo>
                    <a:pt x="140126" y="340454"/>
                    <a:pt x="139841" y="341121"/>
                    <a:pt x="132316" y="337406"/>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0" name="Google Shape;2748;p37">
              <a:extLst>
                <a:ext uri="{FF2B5EF4-FFF2-40B4-BE49-F238E27FC236}">
                  <a16:creationId xmlns:a16="http://schemas.microsoft.com/office/drawing/2014/main" id="{5B7C98C6-4A78-47F3-8730-CDE8D5F16B6F}"/>
                </a:ext>
              </a:extLst>
            </p:cNvPr>
            <p:cNvSpPr/>
            <p:nvPr/>
          </p:nvSpPr>
          <p:spPr>
            <a:xfrm>
              <a:off x="2323859" y="1237315"/>
              <a:ext cx="82772" cy="112806"/>
            </a:xfrm>
            <a:custGeom>
              <a:avLst/>
              <a:gdLst/>
              <a:ahLst/>
              <a:cxnLst/>
              <a:rect l="l" t="t" r="r" b="b"/>
              <a:pathLst>
                <a:path w="82772" h="112806" extrusionOk="0">
                  <a:moveTo>
                    <a:pt x="0" y="90018"/>
                  </a:moveTo>
                  <a:cubicBezTo>
                    <a:pt x="0" y="90018"/>
                    <a:pt x="30004" y="119831"/>
                    <a:pt x="65532" y="111258"/>
                  </a:cubicBezTo>
                  <a:cubicBezTo>
                    <a:pt x="70580" y="107829"/>
                    <a:pt x="82772" y="38106"/>
                    <a:pt x="82772" y="38106"/>
                  </a:cubicBezTo>
                  <a:cubicBezTo>
                    <a:pt x="82772" y="38106"/>
                    <a:pt x="82772" y="-565"/>
                    <a:pt x="53149" y="6"/>
                  </a:cubicBezTo>
                  <a:cubicBezTo>
                    <a:pt x="23527" y="578"/>
                    <a:pt x="0" y="90018"/>
                    <a:pt x="0" y="9001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23" name="Google Shape;2749;p37">
            <a:extLst>
              <a:ext uri="{FF2B5EF4-FFF2-40B4-BE49-F238E27FC236}">
                <a16:creationId xmlns:a16="http://schemas.microsoft.com/office/drawing/2014/main" id="{D2B5F308-A4A0-4D91-83E5-D1B7AD05EB33}"/>
              </a:ext>
            </a:extLst>
          </p:cNvPr>
          <p:cNvGrpSpPr/>
          <p:nvPr/>
        </p:nvGrpSpPr>
        <p:grpSpPr>
          <a:xfrm>
            <a:off x="3147833" y="4553294"/>
            <a:ext cx="1603959" cy="1779061"/>
            <a:chOff x="2152750" y="190500"/>
            <a:chExt cx="4293756" cy="4762499"/>
          </a:xfrm>
        </p:grpSpPr>
        <p:sp>
          <p:nvSpPr>
            <p:cNvPr id="524" name="Google Shape;2750;p37">
              <a:extLst>
                <a:ext uri="{FF2B5EF4-FFF2-40B4-BE49-F238E27FC236}">
                  <a16:creationId xmlns:a16="http://schemas.microsoft.com/office/drawing/2014/main" id="{727E3EC5-5F00-41C7-88FA-E3F22EB4B472}"/>
                </a:ext>
              </a:extLst>
            </p:cNvPr>
            <p:cNvSpPr/>
            <p:nvPr/>
          </p:nvSpPr>
          <p:spPr>
            <a:xfrm>
              <a:off x="2152750" y="2957607"/>
              <a:ext cx="756691" cy="437959"/>
            </a:xfrm>
            <a:custGeom>
              <a:avLst/>
              <a:gdLst/>
              <a:ahLst/>
              <a:cxnLst/>
              <a:rect l="l" t="t" r="r" b="b"/>
              <a:pathLst>
                <a:path w="756691" h="437959" extrusionOk="0">
                  <a:moveTo>
                    <a:pt x="756692" y="218980"/>
                  </a:moveTo>
                  <a:cubicBezTo>
                    <a:pt x="756692" y="339919"/>
                    <a:pt x="587300" y="437959"/>
                    <a:pt x="378346" y="437959"/>
                  </a:cubicBezTo>
                  <a:cubicBezTo>
                    <a:pt x="169391" y="437959"/>
                    <a:pt x="0" y="339919"/>
                    <a:pt x="0" y="218980"/>
                  </a:cubicBezTo>
                  <a:cubicBezTo>
                    <a:pt x="0" y="98041"/>
                    <a:pt x="169391" y="0"/>
                    <a:pt x="378346" y="0"/>
                  </a:cubicBezTo>
                  <a:cubicBezTo>
                    <a:pt x="587300" y="0"/>
                    <a:pt x="756692" y="98041"/>
                    <a:pt x="756692" y="21898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5" name="Google Shape;2751;p37">
              <a:extLst>
                <a:ext uri="{FF2B5EF4-FFF2-40B4-BE49-F238E27FC236}">
                  <a16:creationId xmlns:a16="http://schemas.microsoft.com/office/drawing/2014/main" id="{A4D7E94F-311A-49F0-B1B6-D2D18C972FE9}"/>
                </a:ext>
              </a:extLst>
            </p:cNvPr>
            <p:cNvSpPr/>
            <p:nvPr/>
          </p:nvSpPr>
          <p:spPr>
            <a:xfrm>
              <a:off x="2318956" y="3109336"/>
              <a:ext cx="225716" cy="175248"/>
            </a:xfrm>
            <a:custGeom>
              <a:avLst/>
              <a:gdLst/>
              <a:ahLst/>
              <a:cxnLst/>
              <a:rect l="l" t="t" r="r" b="b"/>
              <a:pathLst>
                <a:path w="225716" h="175248" extrusionOk="0">
                  <a:moveTo>
                    <a:pt x="18072" y="5"/>
                  </a:moveTo>
                  <a:cubicBezTo>
                    <a:pt x="45158" y="22103"/>
                    <a:pt x="85074" y="1910"/>
                    <a:pt x="87070" y="3910"/>
                  </a:cubicBezTo>
                  <a:cubicBezTo>
                    <a:pt x="118886" y="33494"/>
                    <a:pt x="152260" y="61346"/>
                    <a:pt x="187050" y="87349"/>
                  </a:cubicBezTo>
                  <a:cubicBezTo>
                    <a:pt x="203871" y="100684"/>
                    <a:pt x="230197" y="118400"/>
                    <a:pt x="225065" y="144023"/>
                  </a:cubicBezTo>
                  <a:cubicBezTo>
                    <a:pt x="216511" y="189742"/>
                    <a:pt x="143522" y="175646"/>
                    <a:pt x="115961" y="161644"/>
                  </a:cubicBezTo>
                  <a:cubicBezTo>
                    <a:pt x="88400" y="147642"/>
                    <a:pt x="65876" y="124496"/>
                    <a:pt x="39931" y="108304"/>
                  </a:cubicBezTo>
                  <a:cubicBezTo>
                    <a:pt x="20924" y="96683"/>
                    <a:pt x="2961" y="90682"/>
                    <a:pt x="110" y="67156"/>
                  </a:cubicBezTo>
                  <a:cubicBezTo>
                    <a:pt x="-1410" y="52964"/>
                    <a:pt x="13225" y="-567"/>
                    <a:pt x="18072"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6" name="Google Shape;2752;p37">
              <a:extLst>
                <a:ext uri="{FF2B5EF4-FFF2-40B4-BE49-F238E27FC236}">
                  <a16:creationId xmlns:a16="http://schemas.microsoft.com/office/drawing/2014/main" id="{BADF78D8-0530-4A6E-9450-266B1C45CEBF}"/>
                </a:ext>
              </a:extLst>
            </p:cNvPr>
            <p:cNvSpPr/>
            <p:nvPr/>
          </p:nvSpPr>
          <p:spPr>
            <a:xfrm>
              <a:off x="2319304" y="3166967"/>
              <a:ext cx="224715" cy="117585"/>
            </a:xfrm>
            <a:custGeom>
              <a:avLst/>
              <a:gdLst/>
              <a:ahLst/>
              <a:cxnLst/>
              <a:rect l="l" t="t" r="r" b="b"/>
              <a:pathLst>
                <a:path w="224715" h="117585" extrusionOk="0">
                  <a:moveTo>
                    <a:pt x="427" y="0"/>
                  </a:moveTo>
                  <a:cubicBezTo>
                    <a:pt x="3943" y="22574"/>
                    <a:pt x="22000" y="28575"/>
                    <a:pt x="40533" y="40291"/>
                  </a:cubicBezTo>
                  <a:cubicBezTo>
                    <a:pt x="66953" y="56769"/>
                    <a:pt x="90332" y="80582"/>
                    <a:pt x="117893" y="94583"/>
                  </a:cubicBezTo>
                  <a:cubicBezTo>
                    <a:pt x="143364" y="107442"/>
                    <a:pt x="206849" y="120301"/>
                    <a:pt x="224716" y="87630"/>
                  </a:cubicBezTo>
                  <a:cubicBezTo>
                    <a:pt x="215212" y="131731"/>
                    <a:pt x="143269" y="117920"/>
                    <a:pt x="115993" y="104013"/>
                  </a:cubicBezTo>
                  <a:cubicBezTo>
                    <a:pt x="88717" y="90107"/>
                    <a:pt x="65908" y="66866"/>
                    <a:pt x="39962" y="50673"/>
                  </a:cubicBezTo>
                  <a:cubicBezTo>
                    <a:pt x="20955" y="39053"/>
                    <a:pt x="2993" y="33052"/>
                    <a:pt x="142" y="9525"/>
                  </a:cubicBezTo>
                  <a:cubicBezTo>
                    <a:pt x="-117" y="6353"/>
                    <a:pt x="-21" y="3153"/>
                    <a:pt x="42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7" name="Google Shape;2753;p37">
              <a:extLst>
                <a:ext uri="{FF2B5EF4-FFF2-40B4-BE49-F238E27FC236}">
                  <a16:creationId xmlns:a16="http://schemas.microsoft.com/office/drawing/2014/main" id="{FF343A99-9B71-4FE9-BECE-14729419644F}"/>
                </a:ext>
              </a:extLst>
            </p:cNvPr>
            <p:cNvSpPr/>
            <p:nvPr/>
          </p:nvSpPr>
          <p:spPr>
            <a:xfrm>
              <a:off x="2550431" y="3021675"/>
              <a:ext cx="225586" cy="168802"/>
            </a:xfrm>
            <a:custGeom>
              <a:avLst/>
              <a:gdLst/>
              <a:ahLst/>
              <a:cxnLst/>
              <a:rect l="l" t="t" r="r" b="b"/>
              <a:pathLst>
                <a:path w="225586" h="168802" extrusionOk="0">
                  <a:moveTo>
                    <a:pt x="21626" y="130"/>
                  </a:moveTo>
                  <a:cubicBezTo>
                    <a:pt x="48617" y="22228"/>
                    <a:pt x="96040" y="-1965"/>
                    <a:pt x="97656" y="130"/>
                  </a:cubicBezTo>
                  <a:cubicBezTo>
                    <a:pt x="125867" y="28715"/>
                    <a:pt x="155661" y="55680"/>
                    <a:pt x="186897" y="80902"/>
                  </a:cubicBezTo>
                  <a:cubicBezTo>
                    <a:pt x="203813" y="94237"/>
                    <a:pt x="230139" y="111954"/>
                    <a:pt x="224912" y="137576"/>
                  </a:cubicBezTo>
                  <a:cubicBezTo>
                    <a:pt x="216358" y="183296"/>
                    <a:pt x="143369" y="169199"/>
                    <a:pt x="115808" y="155197"/>
                  </a:cubicBezTo>
                  <a:cubicBezTo>
                    <a:pt x="88247" y="141196"/>
                    <a:pt x="65723" y="118050"/>
                    <a:pt x="39778" y="101857"/>
                  </a:cubicBezTo>
                  <a:cubicBezTo>
                    <a:pt x="20770" y="90237"/>
                    <a:pt x="2903" y="84236"/>
                    <a:pt x="52" y="60709"/>
                  </a:cubicBezTo>
                  <a:cubicBezTo>
                    <a:pt x="-1088" y="46517"/>
                    <a:pt x="16779" y="-441"/>
                    <a:pt x="21626" y="13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8" name="Google Shape;2754;p37">
              <a:extLst>
                <a:ext uri="{FF2B5EF4-FFF2-40B4-BE49-F238E27FC236}">
                  <a16:creationId xmlns:a16="http://schemas.microsoft.com/office/drawing/2014/main" id="{EA3640CE-377F-4DAA-A179-DC74578D6165}"/>
                </a:ext>
              </a:extLst>
            </p:cNvPr>
            <p:cNvSpPr/>
            <p:nvPr/>
          </p:nvSpPr>
          <p:spPr>
            <a:xfrm>
              <a:off x="2551534" y="3076575"/>
              <a:ext cx="224758" cy="117584"/>
            </a:xfrm>
            <a:custGeom>
              <a:avLst/>
              <a:gdLst/>
              <a:ahLst/>
              <a:cxnLst/>
              <a:rect l="l" t="t" r="r" b="b"/>
              <a:pathLst>
                <a:path w="224758" h="117584" extrusionOk="0">
                  <a:moveTo>
                    <a:pt x="375" y="0"/>
                  </a:moveTo>
                  <a:cubicBezTo>
                    <a:pt x="3986" y="22574"/>
                    <a:pt x="22043" y="28575"/>
                    <a:pt x="40481" y="40291"/>
                  </a:cubicBezTo>
                  <a:cubicBezTo>
                    <a:pt x="66996" y="56769"/>
                    <a:pt x="90375" y="80581"/>
                    <a:pt x="117841" y="94583"/>
                  </a:cubicBezTo>
                  <a:cubicBezTo>
                    <a:pt x="143312" y="107442"/>
                    <a:pt x="206892" y="120301"/>
                    <a:pt x="224759" y="87630"/>
                  </a:cubicBezTo>
                  <a:cubicBezTo>
                    <a:pt x="215255" y="131731"/>
                    <a:pt x="143217" y="117920"/>
                    <a:pt x="115941" y="104013"/>
                  </a:cubicBezTo>
                  <a:cubicBezTo>
                    <a:pt x="88665" y="90106"/>
                    <a:pt x="65951" y="66865"/>
                    <a:pt x="39910" y="50673"/>
                  </a:cubicBezTo>
                  <a:cubicBezTo>
                    <a:pt x="21378" y="39053"/>
                    <a:pt x="3036" y="33052"/>
                    <a:pt x="185" y="9525"/>
                  </a:cubicBezTo>
                  <a:cubicBezTo>
                    <a:pt x="-114" y="6353"/>
                    <a:pt x="-50" y="3153"/>
                    <a:pt x="37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29" name="Google Shape;2755;p37">
              <a:extLst>
                <a:ext uri="{FF2B5EF4-FFF2-40B4-BE49-F238E27FC236}">
                  <a16:creationId xmlns:a16="http://schemas.microsoft.com/office/drawing/2014/main" id="{44E1BDD0-50FB-4304-A9F5-A59A0567BA91}"/>
                </a:ext>
              </a:extLst>
            </p:cNvPr>
            <p:cNvSpPr/>
            <p:nvPr/>
          </p:nvSpPr>
          <p:spPr>
            <a:xfrm>
              <a:off x="2330724" y="2010537"/>
              <a:ext cx="387976" cy="1115665"/>
            </a:xfrm>
            <a:custGeom>
              <a:avLst/>
              <a:gdLst/>
              <a:ahLst/>
              <a:cxnLst/>
              <a:rect l="l" t="t" r="r" b="b"/>
              <a:pathLst>
                <a:path w="387976" h="1115665" extrusionOk="0">
                  <a:moveTo>
                    <a:pt x="4689" y="96964"/>
                  </a:moveTo>
                  <a:cubicBezTo>
                    <a:pt x="6019" y="138017"/>
                    <a:pt x="18754" y="316039"/>
                    <a:pt x="24456" y="410623"/>
                  </a:cubicBezTo>
                  <a:cubicBezTo>
                    <a:pt x="30159" y="505206"/>
                    <a:pt x="31489" y="620173"/>
                    <a:pt x="31489" y="620173"/>
                  </a:cubicBezTo>
                  <a:cubicBezTo>
                    <a:pt x="31489" y="620173"/>
                    <a:pt x="15238" y="688943"/>
                    <a:pt x="4689" y="769715"/>
                  </a:cubicBezTo>
                  <a:cubicBezTo>
                    <a:pt x="-5861" y="850487"/>
                    <a:pt x="4689" y="1105472"/>
                    <a:pt x="4689" y="1105472"/>
                  </a:cubicBezTo>
                  <a:cubicBezTo>
                    <a:pt x="25827" y="1119064"/>
                    <a:pt x="52928" y="1119064"/>
                    <a:pt x="74066" y="1105472"/>
                  </a:cubicBezTo>
                  <a:cubicBezTo>
                    <a:pt x="74066" y="1105472"/>
                    <a:pt x="117403" y="901446"/>
                    <a:pt x="137456" y="809530"/>
                  </a:cubicBezTo>
                  <a:cubicBezTo>
                    <a:pt x="157509" y="717614"/>
                    <a:pt x="161026" y="664559"/>
                    <a:pt x="171480" y="607600"/>
                  </a:cubicBezTo>
                  <a:cubicBezTo>
                    <a:pt x="184025" y="538639"/>
                    <a:pt x="211206" y="217075"/>
                    <a:pt x="211206" y="217075"/>
                  </a:cubicBezTo>
                  <a:lnTo>
                    <a:pt x="222040" y="217742"/>
                  </a:lnTo>
                  <a:lnTo>
                    <a:pt x="250551" y="580930"/>
                  </a:lnTo>
                  <a:cubicBezTo>
                    <a:pt x="241642" y="607685"/>
                    <a:pt x="235526" y="635299"/>
                    <a:pt x="232304" y="663321"/>
                  </a:cubicBezTo>
                  <a:cubicBezTo>
                    <a:pt x="224416" y="722471"/>
                    <a:pt x="240573" y="1020127"/>
                    <a:pt x="240573" y="1020127"/>
                  </a:cubicBezTo>
                  <a:cubicBezTo>
                    <a:pt x="264164" y="1033272"/>
                    <a:pt x="293106" y="1032091"/>
                    <a:pt x="315557" y="1017079"/>
                  </a:cubicBezTo>
                  <a:cubicBezTo>
                    <a:pt x="315557" y="1017079"/>
                    <a:pt x="387976" y="622840"/>
                    <a:pt x="387976" y="562832"/>
                  </a:cubicBezTo>
                  <a:cubicBezTo>
                    <a:pt x="387976" y="523208"/>
                    <a:pt x="381229" y="0"/>
                    <a:pt x="381229"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0" name="Google Shape;2756;p37">
              <a:extLst>
                <a:ext uri="{FF2B5EF4-FFF2-40B4-BE49-F238E27FC236}">
                  <a16:creationId xmlns:a16="http://schemas.microsoft.com/office/drawing/2014/main" id="{28CEAD2D-EC4E-4DDD-949C-DA15AFE5C81A}"/>
                </a:ext>
              </a:extLst>
            </p:cNvPr>
            <p:cNvSpPr/>
            <p:nvPr/>
          </p:nvSpPr>
          <p:spPr>
            <a:xfrm>
              <a:off x="2382705" y="1314450"/>
              <a:ext cx="248692" cy="242377"/>
            </a:xfrm>
            <a:custGeom>
              <a:avLst/>
              <a:gdLst/>
              <a:ahLst/>
              <a:cxnLst/>
              <a:rect l="l" t="t" r="r" b="b"/>
              <a:pathLst>
                <a:path w="248692" h="242377" extrusionOk="0">
                  <a:moveTo>
                    <a:pt x="50881" y="0"/>
                  </a:moveTo>
                  <a:cubicBezTo>
                    <a:pt x="50881" y="0"/>
                    <a:pt x="55538" y="89440"/>
                    <a:pt x="53542" y="97346"/>
                  </a:cubicBezTo>
                  <a:cubicBezTo>
                    <a:pt x="51546" y="105251"/>
                    <a:pt x="12486" y="131540"/>
                    <a:pt x="1176" y="140970"/>
                  </a:cubicBezTo>
                  <a:cubicBezTo>
                    <a:pt x="-10133" y="150400"/>
                    <a:pt x="62951" y="222599"/>
                    <a:pt x="98400" y="238887"/>
                  </a:cubicBezTo>
                  <a:cubicBezTo>
                    <a:pt x="133849" y="255175"/>
                    <a:pt x="246564" y="212217"/>
                    <a:pt x="248560" y="156782"/>
                  </a:cubicBezTo>
                  <a:cubicBezTo>
                    <a:pt x="250556" y="101346"/>
                    <a:pt x="229552" y="54769"/>
                    <a:pt x="211970" y="52006"/>
                  </a:cubicBezTo>
                  <a:cubicBezTo>
                    <a:pt x="194388" y="49244"/>
                    <a:pt x="50881" y="0"/>
                    <a:pt x="50881"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1" name="Google Shape;2757;p37">
              <a:extLst>
                <a:ext uri="{FF2B5EF4-FFF2-40B4-BE49-F238E27FC236}">
                  <a16:creationId xmlns:a16="http://schemas.microsoft.com/office/drawing/2014/main" id="{F41CBEFD-2BF0-4AE5-A2AC-177AB5477884}"/>
                </a:ext>
              </a:extLst>
            </p:cNvPr>
            <p:cNvSpPr/>
            <p:nvPr/>
          </p:nvSpPr>
          <p:spPr>
            <a:xfrm>
              <a:off x="2671394" y="1371981"/>
              <a:ext cx="353519" cy="695039"/>
            </a:xfrm>
            <a:custGeom>
              <a:avLst/>
              <a:gdLst/>
              <a:ahLst/>
              <a:cxnLst/>
              <a:rect l="l" t="t" r="r" b="b"/>
              <a:pathLst>
                <a:path w="353519" h="695039" extrusionOk="0">
                  <a:moveTo>
                    <a:pt x="6725" y="108394"/>
                  </a:moveTo>
                  <a:cubicBezTo>
                    <a:pt x="11952" y="68961"/>
                    <a:pt x="-13993" y="31432"/>
                    <a:pt x="11192" y="0"/>
                  </a:cubicBezTo>
                  <a:cubicBezTo>
                    <a:pt x="99292" y="86582"/>
                    <a:pt x="88077" y="315754"/>
                    <a:pt x="108130" y="462344"/>
                  </a:cubicBezTo>
                  <a:cubicBezTo>
                    <a:pt x="173516" y="530924"/>
                    <a:pt x="305049" y="598456"/>
                    <a:pt x="342114" y="614744"/>
                  </a:cubicBezTo>
                  <a:cubicBezTo>
                    <a:pt x="348861" y="617791"/>
                    <a:pt x="354659" y="621030"/>
                    <a:pt x="353328" y="628364"/>
                  </a:cubicBezTo>
                  <a:cubicBezTo>
                    <a:pt x="348006" y="656939"/>
                    <a:pt x="339738" y="667798"/>
                    <a:pt x="322726" y="695039"/>
                  </a:cubicBezTo>
                  <a:cubicBezTo>
                    <a:pt x="235671" y="657415"/>
                    <a:pt x="172946" y="635794"/>
                    <a:pt x="64223" y="532257"/>
                  </a:cubicBezTo>
                  <a:cubicBezTo>
                    <a:pt x="53909" y="521094"/>
                    <a:pt x="44680" y="508978"/>
                    <a:pt x="36662" y="496062"/>
                  </a:cubicBezTo>
                  <a:cubicBezTo>
                    <a:pt x="5584" y="403479"/>
                    <a:pt x="-2209" y="176498"/>
                    <a:pt x="6725" y="108394"/>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2" name="Google Shape;2758;p37">
              <a:extLst>
                <a:ext uri="{FF2B5EF4-FFF2-40B4-BE49-F238E27FC236}">
                  <a16:creationId xmlns:a16="http://schemas.microsoft.com/office/drawing/2014/main" id="{CFF868D4-44E4-4508-99A9-84CD56B5A321}"/>
                </a:ext>
              </a:extLst>
            </p:cNvPr>
            <p:cNvSpPr/>
            <p:nvPr/>
          </p:nvSpPr>
          <p:spPr>
            <a:xfrm>
              <a:off x="2315965" y="1348763"/>
              <a:ext cx="403432" cy="814679"/>
            </a:xfrm>
            <a:custGeom>
              <a:avLst/>
              <a:gdLst/>
              <a:ahLst/>
              <a:cxnLst/>
              <a:rect l="l" t="t" r="r" b="b"/>
              <a:pathLst>
                <a:path w="403432" h="814679" extrusionOk="0">
                  <a:moveTo>
                    <a:pt x="107642" y="78462"/>
                  </a:moveTo>
                  <a:cubicBezTo>
                    <a:pt x="107642" y="78462"/>
                    <a:pt x="172458" y="175236"/>
                    <a:pt x="262839" y="184761"/>
                  </a:cubicBezTo>
                  <a:cubicBezTo>
                    <a:pt x="291351" y="156186"/>
                    <a:pt x="293917" y="56364"/>
                    <a:pt x="254476" y="24360"/>
                  </a:cubicBezTo>
                  <a:cubicBezTo>
                    <a:pt x="254476" y="24360"/>
                    <a:pt x="290780" y="-4977"/>
                    <a:pt x="315585" y="738"/>
                  </a:cubicBezTo>
                  <a:cubicBezTo>
                    <a:pt x="342222" y="16921"/>
                    <a:pt x="362057" y="42286"/>
                    <a:pt x="371373" y="72081"/>
                  </a:cubicBezTo>
                  <a:cubicBezTo>
                    <a:pt x="394367" y="138651"/>
                    <a:pt x="405154" y="208831"/>
                    <a:pt x="403210" y="279249"/>
                  </a:cubicBezTo>
                  <a:cubicBezTo>
                    <a:pt x="401690" y="374499"/>
                    <a:pt x="403210" y="664250"/>
                    <a:pt x="403210" y="664250"/>
                  </a:cubicBezTo>
                  <a:cubicBezTo>
                    <a:pt x="403210" y="664250"/>
                    <a:pt x="390570" y="725591"/>
                    <a:pt x="308838" y="771216"/>
                  </a:cubicBezTo>
                  <a:cubicBezTo>
                    <a:pt x="227105" y="816840"/>
                    <a:pt x="166281" y="821317"/>
                    <a:pt x="110874" y="808363"/>
                  </a:cubicBezTo>
                  <a:cubicBezTo>
                    <a:pt x="65065" y="797695"/>
                    <a:pt x="27240" y="781503"/>
                    <a:pt x="11559" y="748260"/>
                  </a:cubicBezTo>
                  <a:cubicBezTo>
                    <a:pt x="15646" y="681585"/>
                    <a:pt x="45298" y="508040"/>
                    <a:pt x="34178" y="424410"/>
                  </a:cubicBezTo>
                  <a:cubicBezTo>
                    <a:pt x="23059" y="340781"/>
                    <a:pt x="5667" y="278202"/>
                    <a:pt x="915" y="210574"/>
                  </a:cubicBezTo>
                  <a:cubicBezTo>
                    <a:pt x="-3837" y="142947"/>
                    <a:pt x="9848" y="143899"/>
                    <a:pt x="43682" y="120182"/>
                  </a:cubicBezTo>
                  <a:cubicBezTo>
                    <a:pt x="63986" y="104770"/>
                    <a:pt x="85361" y="90826"/>
                    <a:pt x="107642" y="7846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3" name="Google Shape;2759;p37">
              <a:extLst>
                <a:ext uri="{FF2B5EF4-FFF2-40B4-BE49-F238E27FC236}">
                  <a16:creationId xmlns:a16="http://schemas.microsoft.com/office/drawing/2014/main" id="{ECAA27B2-40D2-4773-8205-DAD9C6EC1637}"/>
                </a:ext>
              </a:extLst>
            </p:cNvPr>
            <p:cNvSpPr/>
            <p:nvPr/>
          </p:nvSpPr>
          <p:spPr>
            <a:xfrm>
              <a:off x="2373403" y="1062776"/>
              <a:ext cx="268166" cy="327122"/>
            </a:xfrm>
            <a:custGeom>
              <a:avLst/>
              <a:gdLst/>
              <a:ahLst/>
              <a:cxnLst/>
              <a:rect l="l" t="t" r="r" b="b"/>
              <a:pathLst>
                <a:path w="268166" h="327122" extrusionOk="0">
                  <a:moveTo>
                    <a:pt x="262234" y="118324"/>
                  </a:moveTo>
                  <a:lnTo>
                    <a:pt x="262234" y="118324"/>
                  </a:lnTo>
                  <a:cubicBezTo>
                    <a:pt x="251590" y="48886"/>
                    <a:pt x="201695" y="-3787"/>
                    <a:pt x="130227" y="214"/>
                  </a:cubicBezTo>
                  <a:cubicBezTo>
                    <a:pt x="54204" y="4462"/>
                    <a:pt x="-3996" y="69658"/>
                    <a:pt x="215" y="145851"/>
                  </a:cubicBezTo>
                  <a:cubicBezTo>
                    <a:pt x="2583" y="188590"/>
                    <a:pt x="24775" y="227747"/>
                    <a:pt x="60184" y="251674"/>
                  </a:cubicBezTo>
                  <a:cubicBezTo>
                    <a:pt x="62685" y="262208"/>
                    <a:pt x="66417" y="272400"/>
                    <a:pt x="71303" y="282058"/>
                  </a:cubicBezTo>
                  <a:cubicBezTo>
                    <a:pt x="96488" y="311681"/>
                    <a:pt x="172994" y="329683"/>
                    <a:pt x="194852" y="326826"/>
                  </a:cubicBezTo>
                  <a:cubicBezTo>
                    <a:pt x="223364" y="322825"/>
                    <a:pt x="238380" y="311014"/>
                    <a:pt x="251875" y="280153"/>
                  </a:cubicBezTo>
                  <a:cubicBezTo>
                    <a:pt x="275540" y="225385"/>
                    <a:pt x="268127" y="152518"/>
                    <a:pt x="262234" y="118324"/>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4" name="Google Shape;2760;p37">
              <a:extLst>
                <a:ext uri="{FF2B5EF4-FFF2-40B4-BE49-F238E27FC236}">
                  <a16:creationId xmlns:a16="http://schemas.microsoft.com/office/drawing/2014/main" id="{7B438065-1417-4794-9048-B19D31173026}"/>
                </a:ext>
              </a:extLst>
            </p:cNvPr>
            <p:cNvSpPr/>
            <p:nvPr/>
          </p:nvSpPr>
          <p:spPr>
            <a:xfrm>
              <a:off x="2348404" y="1033740"/>
              <a:ext cx="282986" cy="280709"/>
            </a:xfrm>
            <a:custGeom>
              <a:avLst/>
              <a:gdLst/>
              <a:ahLst/>
              <a:cxnLst/>
              <a:rect l="l" t="t" r="r" b="b"/>
              <a:pathLst>
                <a:path w="282986" h="280709" extrusionOk="0">
                  <a:moveTo>
                    <a:pt x="85182" y="280709"/>
                  </a:moveTo>
                  <a:lnTo>
                    <a:pt x="85182" y="280709"/>
                  </a:lnTo>
                  <a:lnTo>
                    <a:pt x="91740" y="220130"/>
                  </a:lnTo>
                  <a:cubicBezTo>
                    <a:pt x="91740" y="220130"/>
                    <a:pt x="41940" y="91733"/>
                    <a:pt x="159122" y="116403"/>
                  </a:cubicBezTo>
                  <a:cubicBezTo>
                    <a:pt x="236102" y="132595"/>
                    <a:pt x="255490" y="139644"/>
                    <a:pt x="278964" y="87828"/>
                  </a:cubicBezTo>
                  <a:cubicBezTo>
                    <a:pt x="302439" y="36012"/>
                    <a:pt x="219661" y="-10565"/>
                    <a:pt x="121487" y="2103"/>
                  </a:cubicBezTo>
                  <a:cubicBezTo>
                    <a:pt x="51379" y="9511"/>
                    <a:pt x="-1397" y="69481"/>
                    <a:pt x="28" y="140120"/>
                  </a:cubicBezTo>
                  <a:cubicBezTo>
                    <a:pt x="2594" y="178506"/>
                    <a:pt x="12763" y="255658"/>
                    <a:pt x="85182" y="28070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5" name="Google Shape;2761;p37">
              <a:extLst>
                <a:ext uri="{FF2B5EF4-FFF2-40B4-BE49-F238E27FC236}">
                  <a16:creationId xmlns:a16="http://schemas.microsoft.com/office/drawing/2014/main" id="{D05B1F41-978F-4FDA-AE99-C51C2CEE3CF9}"/>
                </a:ext>
              </a:extLst>
            </p:cNvPr>
            <p:cNvSpPr/>
            <p:nvPr/>
          </p:nvSpPr>
          <p:spPr>
            <a:xfrm>
              <a:off x="2295460" y="1509426"/>
              <a:ext cx="362138" cy="623316"/>
            </a:xfrm>
            <a:custGeom>
              <a:avLst/>
              <a:gdLst/>
              <a:ahLst/>
              <a:cxnLst/>
              <a:rect l="l" t="t" r="r" b="b"/>
              <a:pathLst>
                <a:path w="362138" h="623316" extrusionOk="0">
                  <a:moveTo>
                    <a:pt x="1462" y="9525"/>
                  </a:moveTo>
                  <a:cubicBezTo>
                    <a:pt x="35295" y="0"/>
                    <a:pt x="9540" y="7906"/>
                    <a:pt x="35295" y="0"/>
                  </a:cubicBezTo>
                  <a:cubicBezTo>
                    <a:pt x="123395" y="86678"/>
                    <a:pt x="112466" y="235077"/>
                    <a:pt x="132424" y="381762"/>
                  </a:cubicBezTo>
                  <a:cubicBezTo>
                    <a:pt x="181083" y="462343"/>
                    <a:pt x="361655" y="571595"/>
                    <a:pt x="361655" y="571595"/>
                  </a:cubicBezTo>
                  <a:cubicBezTo>
                    <a:pt x="363936" y="587216"/>
                    <a:pt x="358424" y="591788"/>
                    <a:pt x="338941" y="623316"/>
                  </a:cubicBezTo>
                  <a:cubicBezTo>
                    <a:pt x="251982" y="585692"/>
                    <a:pt x="179088" y="553212"/>
                    <a:pt x="70364" y="449771"/>
                  </a:cubicBezTo>
                  <a:cubicBezTo>
                    <a:pt x="66088" y="445675"/>
                    <a:pt x="59815" y="444627"/>
                    <a:pt x="58009" y="439007"/>
                  </a:cubicBezTo>
                  <a:cubicBezTo>
                    <a:pt x="26932" y="345376"/>
                    <a:pt x="-7567" y="77724"/>
                    <a:pt x="1462" y="9525"/>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6" name="Google Shape;2762;p37">
              <a:extLst>
                <a:ext uri="{FF2B5EF4-FFF2-40B4-BE49-F238E27FC236}">
                  <a16:creationId xmlns:a16="http://schemas.microsoft.com/office/drawing/2014/main" id="{19ADC83F-65C6-43ED-8B4B-B21D784C20C8}"/>
                </a:ext>
              </a:extLst>
            </p:cNvPr>
            <p:cNvSpPr/>
            <p:nvPr/>
          </p:nvSpPr>
          <p:spPr>
            <a:xfrm>
              <a:off x="2681160" y="1699641"/>
              <a:ext cx="419212" cy="565118"/>
            </a:xfrm>
            <a:custGeom>
              <a:avLst/>
              <a:gdLst/>
              <a:ahLst/>
              <a:cxnLst/>
              <a:rect l="l" t="t" r="r" b="b"/>
              <a:pathLst>
                <a:path w="419212" h="565118" extrusionOk="0">
                  <a:moveTo>
                    <a:pt x="419212" y="0"/>
                  </a:moveTo>
                  <a:lnTo>
                    <a:pt x="287965" y="449771"/>
                  </a:lnTo>
                  <a:lnTo>
                    <a:pt x="0" y="565118"/>
                  </a:lnTo>
                  <a:lnTo>
                    <a:pt x="105017" y="126968"/>
                  </a:lnTo>
                  <a:lnTo>
                    <a:pt x="419212" y="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7" name="Google Shape;2763;p37">
              <a:extLst>
                <a:ext uri="{FF2B5EF4-FFF2-40B4-BE49-F238E27FC236}">
                  <a16:creationId xmlns:a16="http://schemas.microsoft.com/office/drawing/2014/main" id="{034ED98E-FBDF-4F75-A67C-B97C2FD0CD2E}"/>
                </a:ext>
              </a:extLst>
            </p:cNvPr>
            <p:cNvSpPr/>
            <p:nvPr/>
          </p:nvSpPr>
          <p:spPr>
            <a:xfrm>
              <a:off x="2608827" y="2053875"/>
              <a:ext cx="212446" cy="104783"/>
            </a:xfrm>
            <a:custGeom>
              <a:avLst/>
              <a:gdLst/>
              <a:ahLst/>
              <a:cxnLst/>
              <a:rect l="l" t="t" r="r" b="b"/>
              <a:pathLst>
                <a:path w="212446" h="104783" extrusionOk="0">
                  <a:moveTo>
                    <a:pt x="2861" y="30194"/>
                  </a:moveTo>
                  <a:cubicBezTo>
                    <a:pt x="7137" y="14859"/>
                    <a:pt x="18257" y="18669"/>
                    <a:pt x="30707" y="22479"/>
                  </a:cubicBezTo>
                  <a:cubicBezTo>
                    <a:pt x="44209" y="27956"/>
                    <a:pt x="59041" y="29251"/>
                    <a:pt x="73284" y="26194"/>
                  </a:cubicBezTo>
                  <a:cubicBezTo>
                    <a:pt x="85164" y="22479"/>
                    <a:pt x="93717" y="12287"/>
                    <a:pt x="103791" y="5525"/>
                  </a:cubicBezTo>
                  <a:cubicBezTo>
                    <a:pt x="109552" y="2086"/>
                    <a:pt x="116096" y="181"/>
                    <a:pt x="122799" y="0"/>
                  </a:cubicBezTo>
                  <a:cubicBezTo>
                    <a:pt x="122228" y="3905"/>
                    <a:pt x="116241" y="26765"/>
                    <a:pt x="116241" y="26765"/>
                  </a:cubicBezTo>
                  <a:cubicBezTo>
                    <a:pt x="116241" y="26765"/>
                    <a:pt x="179346" y="27432"/>
                    <a:pt x="185809" y="26098"/>
                  </a:cubicBezTo>
                  <a:cubicBezTo>
                    <a:pt x="191634" y="25308"/>
                    <a:pt x="196997" y="29394"/>
                    <a:pt x="197789" y="35233"/>
                  </a:cubicBezTo>
                  <a:cubicBezTo>
                    <a:pt x="198199" y="38252"/>
                    <a:pt x="197297" y="41310"/>
                    <a:pt x="195312" y="43625"/>
                  </a:cubicBezTo>
                  <a:lnTo>
                    <a:pt x="199589" y="42958"/>
                  </a:lnTo>
                  <a:cubicBezTo>
                    <a:pt x="212514" y="40100"/>
                    <a:pt x="218027" y="59912"/>
                    <a:pt x="205006" y="62865"/>
                  </a:cubicBezTo>
                  <a:cubicBezTo>
                    <a:pt x="201585" y="63627"/>
                    <a:pt x="198069" y="64008"/>
                    <a:pt x="194457" y="64484"/>
                  </a:cubicBezTo>
                  <a:cubicBezTo>
                    <a:pt x="202915" y="67723"/>
                    <a:pt x="205006" y="81725"/>
                    <a:pt x="194457" y="83534"/>
                  </a:cubicBezTo>
                  <a:lnTo>
                    <a:pt x="191226" y="84106"/>
                  </a:lnTo>
                  <a:cubicBezTo>
                    <a:pt x="189741" y="84668"/>
                    <a:pt x="188151" y="84896"/>
                    <a:pt x="186569" y="84772"/>
                  </a:cubicBezTo>
                  <a:lnTo>
                    <a:pt x="184573" y="84772"/>
                  </a:lnTo>
                  <a:cubicBezTo>
                    <a:pt x="185790" y="90916"/>
                    <a:pt x="181809" y="96879"/>
                    <a:pt x="175683" y="98098"/>
                  </a:cubicBezTo>
                  <a:cubicBezTo>
                    <a:pt x="175480" y="98136"/>
                    <a:pt x="175275" y="98174"/>
                    <a:pt x="175069" y="98203"/>
                  </a:cubicBezTo>
                  <a:cubicBezTo>
                    <a:pt x="144277" y="102298"/>
                    <a:pt x="99039" y="114586"/>
                    <a:pt x="71098" y="89154"/>
                  </a:cubicBezTo>
                  <a:cubicBezTo>
                    <a:pt x="51763" y="87239"/>
                    <a:pt x="32878" y="82124"/>
                    <a:pt x="15216" y="74009"/>
                  </a:cubicBezTo>
                  <a:cubicBezTo>
                    <a:pt x="-1796" y="65913"/>
                    <a:pt x="-2271" y="48577"/>
                    <a:pt x="2861" y="30194"/>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8" name="Google Shape;2764;p37">
              <a:extLst>
                <a:ext uri="{FF2B5EF4-FFF2-40B4-BE49-F238E27FC236}">
                  <a16:creationId xmlns:a16="http://schemas.microsoft.com/office/drawing/2014/main" id="{934158DA-BED1-492D-9EA8-4524EA7061FA}"/>
                </a:ext>
              </a:extLst>
            </p:cNvPr>
            <p:cNvSpPr/>
            <p:nvPr/>
          </p:nvSpPr>
          <p:spPr>
            <a:xfrm>
              <a:off x="2916099" y="1987646"/>
              <a:ext cx="131568" cy="109091"/>
            </a:xfrm>
            <a:custGeom>
              <a:avLst/>
              <a:gdLst/>
              <a:ahLst/>
              <a:cxnLst/>
              <a:rect l="l" t="t" r="r" b="b"/>
              <a:pathLst>
                <a:path w="131568" h="109091" extrusionOk="0">
                  <a:moveTo>
                    <a:pt x="10639" y="59657"/>
                  </a:moveTo>
                  <a:lnTo>
                    <a:pt x="14916" y="59657"/>
                  </a:lnTo>
                  <a:cubicBezTo>
                    <a:pt x="10289" y="56028"/>
                    <a:pt x="9476" y="49322"/>
                    <a:pt x="13102" y="44683"/>
                  </a:cubicBezTo>
                  <a:cubicBezTo>
                    <a:pt x="14995" y="42255"/>
                    <a:pt x="17838" y="40778"/>
                    <a:pt x="20903" y="40607"/>
                  </a:cubicBezTo>
                  <a:cubicBezTo>
                    <a:pt x="27556" y="40607"/>
                    <a:pt x="92467" y="26986"/>
                    <a:pt x="92467" y="26986"/>
                  </a:cubicBezTo>
                  <a:lnTo>
                    <a:pt x="100260" y="221"/>
                  </a:lnTo>
                  <a:cubicBezTo>
                    <a:pt x="100260" y="-1303"/>
                    <a:pt x="111569" y="5555"/>
                    <a:pt x="111950" y="5840"/>
                  </a:cubicBezTo>
                  <a:cubicBezTo>
                    <a:pt x="123082" y="13146"/>
                    <a:pt x="130288" y="25138"/>
                    <a:pt x="131527" y="38416"/>
                  </a:cubicBezTo>
                  <a:cubicBezTo>
                    <a:pt x="132163" y="57028"/>
                    <a:pt x="125315" y="75116"/>
                    <a:pt x="112520" y="88613"/>
                  </a:cubicBezTo>
                  <a:cubicBezTo>
                    <a:pt x="100854" y="100414"/>
                    <a:pt x="85087" y="107244"/>
                    <a:pt x="68517" y="107663"/>
                  </a:cubicBezTo>
                  <a:cubicBezTo>
                    <a:pt x="60629" y="108139"/>
                    <a:pt x="53026" y="108520"/>
                    <a:pt x="46279" y="109092"/>
                  </a:cubicBezTo>
                  <a:cubicBezTo>
                    <a:pt x="40033" y="109092"/>
                    <a:pt x="34969" y="104015"/>
                    <a:pt x="34969" y="97757"/>
                  </a:cubicBezTo>
                  <a:cubicBezTo>
                    <a:pt x="34969" y="97728"/>
                    <a:pt x="34969" y="97690"/>
                    <a:pt x="34969" y="97661"/>
                  </a:cubicBezTo>
                  <a:lnTo>
                    <a:pt x="32973" y="97661"/>
                  </a:lnTo>
                  <a:cubicBezTo>
                    <a:pt x="31442" y="98023"/>
                    <a:pt x="29847" y="98023"/>
                    <a:pt x="28316" y="97661"/>
                  </a:cubicBezTo>
                  <a:lnTo>
                    <a:pt x="24990" y="97661"/>
                  </a:lnTo>
                  <a:cubicBezTo>
                    <a:pt x="13966" y="97661"/>
                    <a:pt x="13110" y="83946"/>
                    <a:pt x="20618" y="78611"/>
                  </a:cubicBezTo>
                  <a:cubicBezTo>
                    <a:pt x="17102" y="78611"/>
                    <a:pt x="13490" y="79278"/>
                    <a:pt x="9974" y="79278"/>
                  </a:cubicBezTo>
                  <a:cubicBezTo>
                    <a:pt x="-3806" y="80135"/>
                    <a:pt x="-3046" y="59561"/>
                    <a:pt x="10639" y="59657"/>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39" name="Google Shape;2765;p37">
              <a:extLst>
                <a:ext uri="{FF2B5EF4-FFF2-40B4-BE49-F238E27FC236}">
                  <a16:creationId xmlns:a16="http://schemas.microsoft.com/office/drawing/2014/main" id="{9A961C6D-D6BD-4D92-A7D6-25AEFA48F104}"/>
                </a:ext>
              </a:extLst>
            </p:cNvPr>
            <p:cNvSpPr/>
            <p:nvPr/>
          </p:nvSpPr>
          <p:spPr>
            <a:xfrm>
              <a:off x="2631550" y="1349025"/>
              <a:ext cx="130391" cy="190023"/>
            </a:xfrm>
            <a:custGeom>
              <a:avLst/>
              <a:gdLst/>
              <a:ahLst/>
              <a:cxnLst/>
              <a:rect l="l" t="t" r="r" b="b"/>
              <a:pathLst>
                <a:path w="130391" h="190023" extrusionOk="0">
                  <a:moveTo>
                    <a:pt x="83348" y="190024"/>
                  </a:moveTo>
                  <a:cubicBezTo>
                    <a:pt x="83348" y="190024"/>
                    <a:pt x="116611" y="188309"/>
                    <a:pt x="130392" y="168878"/>
                  </a:cubicBezTo>
                  <a:cubicBezTo>
                    <a:pt x="127826" y="135636"/>
                    <a:pt x="85344" y="9430"/>
                    <a:pt x="0" y="0"/>
                  </a:cubicBezTo>
                  <a:cubicBezTo>
                    <a:pt x="23264" y="16335"/>
                    <a:pt x="41713" y="38643"/>
                    <a:pt x="53411" y="64580"/>
                  </a:cubicBezTo>
                  <a:cubicBezTo>
                    <a:pt x="68902" y="102584"/>
                    <a:pt x="83348" y="190024"/>
                    <a:pt x="83348" y="190024"/>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0" name="Google Shape;2766;p37">
              <a:extLst>
                <a:ext uri="{FF2B5EF4-FFF2-40B4-BE49-F238E27FC236}">
                  <a16:creationId xmlns:a16="http://schemas.microsoft.com/office/drawing/2014/main" id="{E06AC478-B19A-4E64-84D0-132C331250F0}"/>
                </a:ext>
              </a:extLst>
            </p:cNvPr>
            <p:cNvSpPr/>
            <p:nvPr/>
          </p:nvSpPr>
          <p:spPr>
            <a:xfrm>
              <a:off x="2269458" y="1478036"/>
              <a:ext cx="157611" cy="236452"/>
            </a:xfrm>
            <a:custGeom>
              <a:avLst/>
              <a:gdLst/>
              <a:ahLst/>
              <a:cxnLst/>
              <a:rect l="l" t="t" r="r" b="b"/>
              <a:pathLst>
                <a:path w="157611" h="236452" extrusionOk="0">
                  <a:moveTo>
                    <a:pt x="12067" y="227795"/>
                  </a:moveTo>
                  <a:cubicBezTo>
                    <a:pt x="12067" y="227795"/>
                    <a:pt x="97031" y="257132"/>
                    <a:pt x="156905" y="207793"/>
                  </a:cubicBezTo>
                  <a:cubicBezTo>
                    <a:pt x="163463" y="196458"/>
                    <a:pt x="122216" y="51583"/>
                    <a:pt x="122216" y="51583"/>
                  </a:cubicBezTo>
                  <a:cubicBezTo>
                    <a:pt x="122216" y="51583"/>
                    <a:pt x="86577" y="-22522"/>
                    <a:pt x="30790" y="6911"/>
                  </a:cubicBezTo>
                  <a:cubicBezTo>
                    <a:pt x="-24997" y="36343"/>
                    <a:pt x="12067" y="227795"/>
                    <a:pt x="12067" y="22779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1" name="Google Shape;2767;p37">
              <a:extLst>
                <a:ext uri="{FF2B5EF4-FFF2-40B4-BE49-F238E27FC236}">
                  <a16:creationId xmlns:a16="http://schemas.microsoft.com/office/drawing/2014/main" id="{4ACC6B27-D1EC-415D-B81F-ECE9C67B7C1B}"/>
                </a:ext>
              </a:extLst>
            </p:cNvPr>
            <p:cNvSpPr/>
            <p:nvPr/>
          </p:nvSpPr>
          <p:spPr>
            <a:xfrm>
              <a:off x="3098756" y="3983831"/>
              <a:ext cx="98079" cy="56769"/>
            </a:xfrm>
            <a:custGeom>
              <a:avLst/>
              <a:gdLst/>
              <a:ahLst/>
              <a:cxnLst/>
              <a:rect l="l" t="t" r="r" b="b"/>
              <a:pathLst>
                <a:path w="98079" h="56769" extrusionOk="0">
                  <a:moveTo>
                    <a:pt x="98079" y="28385"/>
                  </a:moveTo>
                  <a:cubicBezTo>
                    <a:pt x="98079" y="44061"/>
                    <a:pt x="76123" y="56769"/>
                    <a:pt x="49040" y="56769"/>
                  </a:cubicBezTo>
                  <a:cubicBezTo>
                    <a:pt x="21956" y="56769"/>
                    <a:pt x="0" y="44061"/>
                    <a:pt x="0" y="28385"/>
                  </a:cubicBezTo>
                  <a:cubicBezTo>
                    <a:pt x="0" y="12708"/>
                    <a:pt x="21956" y="0"/>
                    <a:pt x="49040" y="0"/>
                  </a:cubicBezTo>
                  <a:cubicBezTo>
                    <a:pt x="76123" y="0"/>
                    <a:pt x="98079" y="12708"/>
                    <a:pt x="98079" y="28385"/>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2" name="Google Shape;2768;p37">
              <a:extLst>
                <a:ext uri="{FF2B5EF4-FFF2-40B4-BE49-F238E27FC236}">
                  <a16:creationId xmlns:a16="http://schemas.microsoft.com/office/drawing/2014/main" id="{888937E0-DC40-4A81-A0D8-F1B2E39AF0B0}"/>
                </a:ext>
              </a:extLst>
            </p:cNvPr>
            <p:cNvSpPr/>
            <p:nvPr/>
          </p:nvSpPr>
          <p:spPr>
            <a:xfrm>
              <a:off x="4017202" y="4508754"/>
              <a:ext cx="98079" cy="56769"/>
            </a:xfrm>
            <a:custGeom>
              <a:avLst/>
              <a:gdLst/>
              <a:ahLst/>
              <a:cxnLst/>
              <a:rect l="l" t="t" r="r" b="b"/>
              <a:pathLst>
                <a:path w="98079" h="56769" extrusionOk="0">
                  <a:moveTo>
                    <a:pt x="98079" y="28384"/>
                  </a:moveTo>
                  <a:cubicBezTo>
                    <a:pt x="98079" y="44061"/>
                    <a:pt x="76123" y="56769"/>
                    <a:pt x="49040" y="56769"/>
                  </a:cubicBezTo>
                  <a:cubicBezTo>
                    <a:pt x="21956" y="56769"/>
                    <a:pt x="0" y="44061"/>
                    <a:pt x="0" y="28384"/>
                  </a:cubicBezTo>
                  <a:cubicBezTo>
                    <a:pt x="0" y="12708"/>
                    <a:pt x="21956" y="0"/>
                    <a:pt x="49040" y="0"/>
                  </a:cubicBezTo>
                  <a:cubicBezTo>
                    <a:pt x="76123" y="0"/>
                    <a:pt x="98079" y="12708"/>
                    <a:pt x="98079" y="28384"/>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3" name="Google Shape;2769;p37">
              <a:extLst>
                <a:ext uri="{FF2B5EF4-FFF2-40B4-BE49-F238E27FC236}">
                  <a16:creationId xmlns:a16="http://schemas.microsoft.com/office/drawing/2014/main" id="{619F56F2-A763-4B93-9A94-103DDFC81EC3}"/>
                </a:ext>
              </a:extLst>
            </p:cNvPr>
            <p:cNvSpPr/>
            <p:nvPr/>
          </p:nvSpPr>
          <p:spPr>
            <a:xfrm>
              <a:off x="5609182" y="3535680"/>
              <a:ext cx="98079" cy="56769"/>
            </a:xfrm>
            <a:custGeom>
              <a:avLst/>
              <a:gdLst/>
              <a:ahLst/>
              <a:cxnLst/>
              <a:rect l="l" t="t" r="r" b="b"/>
              <a:pathLst>
                <a:path w="98079" h="56769" extrusionOk="0">
                  <a:moveTo>
                    <a:pt x="98079" y="28384"/>
                  </a:moveTo>
                  <a:cubicBezTo>
                    <a:pt x="98079" y="44061"/>
                    <a:pt x="76123" y="56769"/>
                    <a:pt x="49040" y="56769"/>
                  </a:cubicBezTo>
                  <a:cubicBezTo>
                    <a:pt x="21956" y="56769"/>
                    <a:pt x="0" y="44061"/>
                    <a:pt x="0" y="28384"/>
                  </a:cubicBezTo>
                  <a:cubicBezTo>
                    <a:pt x="0" y="12708"/>
                    <a:pt x="21956" y="0"/>
                    <a:pt x="49040" y="0"/>
                  </a:cubicBezTo>
                  <a:cubicBezTo>
                    <a:pt x="76123" y="0"/>
                    <a:pt x="98079" y="12708"/>
                    <a:pt x="98079" y="28384"/>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4" name="Google Shape;2770;p37">
              <a:extLst>
                <a:ext uri="{FF2B5EF4-FFF2-40B4-BE49-F238E27FC236}">
                  <a16:creationId xmlns:a16="http://schemas.microsoft.com/office/drawing/2014/main" id="{2B7B8029-6EF2-41A7-B47E-6FB1371B11A6}"/>
                </a:ext>
              </a:extLst>
            </p:cNvPr>
            <p:cNvSpPr/>
            <p:nvPr/>
          </p:nvSpPr>
          <p:spPr>
            <a:xfrm>
              <a:off x="3115863" y="3050952"/>
              <a:ext cx="67191" cy="975240"/>
            </a:xfrm>
            <a:custGeom>
              <a:avLst/>
              <a:gdLst/>
              <a:ahLst/>
              <a:cxnLst/>
              <a:rect l="l" t="t" r="r" b="b"/>
              <a:pathLst>
                <a:path w="67191" h="975240" extrusionOk="0">
                  <a:moveTo>
                    <a:pt x="0" y="0"/>
                  </a:moveTo>
                  <a:lnTo>
                    <a:pt x="0" y="955548"/>
                  </a:lnTo>
                  <a:cubicBezTo>
                    <a:pt x="447" y="961558"/>
                    <a:pt x="4068" y="966864"/>
                    <a:pt x="9504" y="969455"/>
                  </a:cubicBezTo>
                  <a:cubicBezTo>
                    <a:pt x="24643" y="977170"/>
                    <a:pt x="42549" y="977170"/>
                    <a:pt x="57688" y="969455"/>
                  </a:cubicBezTo>
                  <a:cubicBezTo>
                    <a:pt x="63105" y="966854"/>
                    <a:pt x="66726" y="961549"/>
                    <a:pt x="67192" y="955548"/>
                  </a:cubicBezTo>
                  <a:lnTo>
                    <a:pt x="67192" y="955548"/>
                  </a:lnTo>
                  <a:lnTo>
                    <a:pt x="67192" y="0"/>
                  </a:lnTo>
                  <a:close/>
                </a:path>
              </a:pathLst>
            </a:custGeom>
            <a:solidFill>
              <a:srgbClr val="C1C4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5" name="Google Shape;2771;p37">
              <a:extLst>
                <a:ext uri="{FF2B5EF4-FFF2-40B4-BE49-F238E27FC236}">
                  <a16:creationId xmlns:a16="http://schemas.microsoft.com/office/drawing/2014/main" id="{938AB363-22C5-4F3D-9C77-442AE07B9AF2}"/>
                </a:ext>
              </a:extLst>
            </p:cNvPr>
            <p:cNvSpPr/>
            <p:nvPr/>
          </p:nvSpPr>
          <p:spPr>
            <a:xfrm>
              <a:off x="4036495" y="3422808"/>
              <a:ext cx="59588" cy="1128783"/>
            </a:xfrm>
            <a:custGeom>
              <a:avLst/>
              <a:gdLst/>
              <a:ahLst/>
              <a:cxnLst/>
              <a:rect l="l" t="t" r="r" b="b"/>
              <a:pathLst>
                <a:path w="59588" h="1128783" extrusionOk="0">
                  <a:moveTo>
                    <a:pt x="0" y="0"/>
                  </a:moveTo>
                  <a:lnTo>
                    <a:pt x="0" y="1108996"/>
                  </a:lnTo>
                  <a:cubicBezTo>
                    <a:pt x="333" y="1114835"/>
                    <a:pt x="3583" y="1120102"/>
                    <a:pt x="8648" y="1122998"/>
                  </a:cubicBezTo>
                  <a:cubicBezTo>
                    <a:pt x="21659" y="1130713"/>
                    <a:pt x="37834" y="1130713"/>
                    <a:pt x="50845" y="1122998"/>
                  </a:cubicBezTo>
                  <a:cubicBezTo>
                    <a:pt x="55930" y="1120111"/>
                    <a:pt x="59218" y="1114844"/>
                    <a:pt x="59589" y="1108996"/>
                  </a:cubicBezTo>
                  <a:lnTo>
                    <a:pt x="59589" y="1108996"/>
                  </a:lnTo>
                  <a:lnTo>
                    <a:pt x="59589" y="0"/>
                  </a:lnTo>
                  <a:close/>
                </a:path>
              </a:pathLst>
            </a:custGeom>
            <a:solidFill>
              <a:srgbClr val="C1C4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6" name="Google Shape;2772;p37">
              <a:extLst>
                <a:ext uri="{FF2B5EF4-FFF2-40B4-BE49-F238E27FC236}">
                  <a16:creationId xmlns:a16="http://schemas.microsoft.com/office/drawing/2014/main" id="{263C7669-F886-49C2-B1DE-43D259D391B2}"/>
                </a:ext>
              </a:extLst>
            </p:cNvPr>
            <p:cNvSpPr/>
            <p:nvPr/>
          </p:nvSpPr>
          <p:spPr>
            <a:xfrm>
              <a:off x="5628379" y="2652522"/>
              <a:ext cx="59588" cy="923996"/>
            </a:xfrm>
            <a:custGeom>
              <a:avLst/>
              <a:gdLst/>
              <a:ahLst/>
              <a:cxnLst/>
              <a:rect l="l" t="t" r="r" b="b"/>
              <a:pathLst>
                <a:path w="59588" h="923996" extrusionOk="0">
                  <a:moveTo>
                    <a:pt x="0" y="0"/>
                  </a:moveTo>
                  <a:lnTo>
                    <a:pt x="0" y="904304"/>
                  </a:lnTo>
                  <a:cubicBezTo>
                    <a:pt x="342" y="910133"/>
                    <a:pt x="3649" y="915381"/>
                    <a:pt x="8744" y="918210"/>
                  </a:cubicBezTo>
                  <a:cubicBezTo>
                    <a:pt x="21716" y="925925"/>
                    <a:pt x="37873" y="925925"/>
                    <a:pt x="50845" y="918210"/>
                  </a:cubicBezTo>
                  <a:cubicBezTo>
                    <a:pt x="55939" y="915381"/>
                    <a:pt x="59247" y="910133"/>
                    <a:pt x="59589" y="904304"/>
                  </a:cubicBezTo>
                  <a:lnTo>
                    <a:pt x="59589" y="904304"/>
                  </a:lnTo>
                  <a:lnTo>
                    <a:pt x="59589" y="0"/>
                  </a:lnTo>
                  <a:close/>
                </a:path>
              </a:pathLst>
            </a:custGeom>
            <a:solidFill>
              <a:srgbClr val="C1C4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7" name="Google Shape;2773;p37">
              <a:extLst>
                <a:ext uri="{FF2B5EF4-FFF2-40B4-BE49-F238E27FC236}">
                  <a16:creationId xmlns:a16="http://schemas.microsoft.com/office/drawing/2014/main" id="{217F4B35-B254-40C6-9A37-818837680B63}"/>
                </a:ext>
              </a:extLst>
            </p:cNvPr>
            <p:cNvSpPr/>
            <p:nvPr/>
          </p:nvSpPr>
          <p:spPr>
            <a:xfrm>
              <a:off x="3056370" y="3054762"/>
              <a:ext cx="1009872" cy="652653"/>
            </a:xfrm>
            <a:custGeom>
              <a:avLst/>
              <a:gdLst/>
              <a:ahLst/>
              <a:cxnLst/>
              <a:rect l="l" t="t" r="r" b="b"/>
              <a:pathLst>
                <a:path w="1009872" h="652653" extrusionOk="0">
                  <a:moveTo>
                    <a:pt x="1009872" y="652653"/>
                  </a:moveTo>
                  <a:lnTo>
                    <a:pt x="0" y="68294"/>
                  </a:lnTo>
                  <a:lnTo>
                    <a:pt x="0" y="0"/>
                  </a:lnTo>
                  <a:lnTo>
                    <a:pt x="1009872" y="584454"/>
                  </a:lnTo>
                  <a:lnTo>
                    <a:pt x="1009872" y="652653"/>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8" name="Google Shape;2774;p37">
              <a:extLst>
                <a:ext uri="{FF2B5EF4-FFF2-40B4-BE49-F238E27FC236}">
                  <a16:creationId xmlns:a16="http://schemas.microsoft.com/office/drawing/2014/main" id="{47C4D26F-4B8B-48FB-B09E-39CBB45A57E8}"/>
                </a:ext>
              </a:extLst>
            </p:cNvPr>
            <p:cNvSpPr/>
            <p:nvPr/>
          </p:nvSpPr>
          <p:spPr>
            <a:xfrm>
              <a:off x="3056084" y="2071592"/>
              <a:ext cx="2712855" cy="1569720"/>
            </a:xfrm>
            <a:custGeom>
              <a:avLst/>
              <a:gdLst/>
              <a:ahLst/>
              <a:cxnLst/>
              <a:rect l="l" t="t" r="r" b="b"/>
              <a:pathLst>
                <a:path w="2712855" h="1569720" extrusionOk="0">
                  <a:moveTo>
                    <a:pt x="2712856" y="584359"/>
                  </a:moveTo>
                  <a:lnTo>
                    <a:pt x="1009967" y="1569720"/>
                  </a:lnTo>
                  <a:lnTo>
                    <a:pt x="0" y="985361"/>
                  </a:lnTo>
                  <a:lnTo>
                    <a:pt x="1702889" y="0"/>
                  </a:lnTo>
                  <a:lnTo>
                    <a:pt x="2712856" y="58435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49" name="Google Shape;2775;p37">
              <a:extLst>
                <a:ext uri="{FF2B5EF4-FFF2-40B4-BE49-F238E27FC236}">
                  <a16:creationId xmlns:a16="http://schemas.microsoft.com/office/drawing/2014/main" id="{3372FB5E-F420-4568-895C-9D33F80A236C}"/>
                </a:ext>
              </a:extLst>
            </p:cNvPr>
            <p:cNvSpPr/>
            <p:nvPr/>
          </p:nvSpPr>
          <p:spPr>
            <a:xfrm>
              <a:off x="4066242" y="2653855"/>
              <a:ext cx="1702888" cy="1053560"/>
            </a:xfrm>
            <a:custGeom>
              <a:avLst/>
              <a:gdLst/>
              <a:ahLst/>
              <a:cxnLst/>
              <a:rect l="l" t="t" r="r" b="b"/>
              <a:pathLst>
                <a:path w="1702888" h="1053560" extrusionOk="0">
                  <a:moveTo>
                    <a:pt x="1702888" y="68199"/>
                  </a:moveTo>
                  <a:lnTo>
                    <a:pt x="0" y="1053560"/>
                  </a:lnTo>
                  <a:lnTo>
                    <a:pt x="0" y="985361"/>
                  </a:lnTo>
                  <a:lnTo>
                    <a:pt x="1702888" y="0"/>
                  </a:lnTo>
                  <a:lnTo>
                    <a:pt x="1702888" y="68199"/>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0" name="Google Shape;2776;p37">
              <a:extLst>
                <a:ext uri="{FF2B5EF4-FFF2-40B4-BE49-F238E27FC236}">
                  <a16:creationId xmlns:a16="http://schemas.microsoft.com/office/drawing/2014/main" id="{C849F851-B5E7-4FDB-B8E8-D00D0966259F}"/>
                </a:ext>
              </a:extLst>
            </p:cNvPr>
            <p:cNvSpPr/>
            <p:nvPr/>
          </p:nvSpPr>
          <p:spPr>
            <a:xfrm>
              <a:off x="4763535" y="2360390"/>
              <a:ext cx="519572" cy="326898"/>
            </a:xfrm>
            <a:custGeom>
              <a:avLst/>
              <a:gdLst/>
              <a:ahLst/>
              <a:cxnLst/>
              <a:rect l="l" t="t" r="r" b="b"/>
              <a:pathLst>
                <a:path w="519572" h="326898" extrusionOk="0">
                  <a:moveTo>
                    <a:pt x="519572" y="98965"/>
                  </a:moveTo>
                  <a:lnTo>
                    <a:pt x="248049" y="326898"/>
                  </a:lnTo>
                  <a:lnTo>
                    <a:pt x="0" y="227933"/>
                  </a:lnTo>
                  <a:lnTo>
                    <a:pt x="271523" y="0"/>
                  </a:lnTo>
                  <a:lnTo>
                    <a:pt x="519572" y="98965"/>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1" name="Google Shape;2777;p37">
              <a:extLst>
                <a:ext uri="{FF2B5EF4-FFF2-40B4-BE49-F238E27FC236}">
                  <a16:creationId xmlns:a16="http://schemas.microsoft.com/office/drawing/2014/main" id="{B33880CF-9846-4E16-B3E6-0A30AC35F383}"/>
                </a:ext>
              </a:extLst>
            </p:cNvPr>
            <p:cNvSpPr/>
            <p:nvPr/>
          </p:nvSpPr>
          <p:spPr>
            <a:xfrm>
              <a:off x="4668877" y="2346674"/>
              <a:ext cx="551219" cy="318992"/>
            </a:xfrm>
            <a:custGeom>
              <a:avLst/>
              <a:gdLst/>
              <a:ahLst/>
              <a:cxnLst/>
              <a:rect l="l" t="t" r="r" b="b"/>
              <a:pathLst>
                <a:path w="551219" h="318992" extrusionOk="0">
                  <a:moveTo>
                    <a:pt x="551220" y="123254"/>
                  </a:moveTo>
                  <a:lnTo>
                    <a:pt x="212980" y="318992"/>
                  </a:lnTo>
                  <a:lnTo>
                    <a:pt x="0" y="195739"/>
                  </a:lnTo>
                  <a:lnTo>
                    <a:pt x="338240" y="0"/>
                  </a:lnTo>
                  <a:lnTo>
                    <a:pt x="551220" y="123254"/>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2" name="Google Shape;2778;p37">
              <a:extLst>
                <a:ext uri="{FF2B5EF4-FFF2-40B4-BE49-F238E27FC236}">
                  <a16:creationId xmlns:a16="http://schemas.microsoft.com/office/drawing/2014/main" id="{64F21AB1-622C-4F96-9C08-46297DA70995}"/>
                </a:ext>
              </a:extLst>
            </p:cNvPr>
            <p:cNvSpPr/>
            <p:nvPr/>
          </p:nvSpPr>
          <p:spPr>
            <a:xfrm>
              <a:off x="4743291" y="2531554"/>
              <a:ext cx="161184" cy="93249"/>
            </a:xfrm>
            <a:custGeom>
              <a:avLst/>
              <a:gdLst/>
              <a:ahLst/>
              <a:cxnLst/>
              <a:rect l="l" t="t" r="r" b="b"/>
              <a:pathLst>
                <a:path w="161184" h="93249" extrusionOk="0">
                  <a:moveTo>
                    <a:pt x="161184" y="81248"/>
                  </a:moveTo>
                  <a:lnTo>
                    <a:pt x="140466" y="93250"/>
                  </a:lnTo>
                  <a:lnTo>
                    <a:pt x="0" y="12001"/>
                  </a:lnTo>
                  <a:lnTo>
                    <a:pt x="20718" y="0"/>
                  </a:lnTo>
                  <a:lnTo>
                    <a:pt x="161184" y="81248"/>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3" name="Google Shape;2779;p37">
              <a:extLst>
                <a:ext uri="{FF2B5EF4-FFF2-40B4-BE49-F238E27FC236}">
                  <a16:creationId xmlns:a16="http://schemas.microsoft.com/office/drawing/2014/main" id="{B473A0EE-6F92-419D-A3C3-4C0789D254B0}"/>
                </a:ext>
              </a:extLst>
            </p:cNvPr>
            <p:cNvSpPr/>
            <p:nvPr/>
          </p:nvSpPr>
          <p:spPr>
            <a:xfrm>
              <a:off x="4789955" y="2504598"/>
              <a:ext cx="161089" cy="93249"/>
            </a:xfrm>
            <a:custGeom>
              <a:avLst/>
              <a:gdLst/>
              <a:ahLst/>
              <a:cxnLst/>
              <a:rect l="l" t="t" r="r" b="b"/>
              <a:pathLst>
                <a:path w="161089" h="93249" extrusionOk="0">
                  <a:moveTo>
                    <a:pt x="161089" y="81248"/>
                  </a:moveTo>
                  <a:lnTo>
                    <a:pt x="140371" y="93250"/>
                  </a:lnTo>
                  <a:lnTo>
                    <a:pt x="0" y="12002"/>
                  </a:lnTo>
                  <a:lnTo>
                    <a:pt x="20718" y="0"/>
                  </a:lnTo>
                  <a:lnTo>
                    <a:pt x="161089" y="81248"/>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4" name="Google Shape;2780;p37">
              <a:extLst>
                <a:ext uri="{FF2B5EF4-FFF2-40B4-BE49-F238E27FC236}">
                  <a16:creationId xmlns:a16="http://schemas.microsoft.com/office/drawing/2014/main" id="{F39FF25E-E842-474C-96CF-894DC194B23D}"/>
                </a:ext>
              </a:extLst>
            </p:cNvPr>
            <p:cNvSpPr/>
            <p:nvPr/>
          </p:nvSpPr>
          <p:spPr>
            <a:xfrm>
              <a:off x="4834813" y="2478690"/>
              <a:ext cx="161089" cy="93154"/>
            </a:xfrm>
            <a:custGeom>
              <a:avLst/>
              <a:gdLst/>
              <a:ahLst/>
              <a:cxnLst/>
              <a:rect l="l" t="t" r="r" b="b"/>
              <a:pathLst>
                <a:path w="161089" h="93154" extrusionOk="0">
                  <a:moveTo>
                    <a:pt x="161089" y="81248"/>
                  </a:moveTo>
                  <a:lnTo>
                    <a:pt x="140371" y="93154"/>
                  </a:lnTo>
                  <a:lnTo>
                    <a:pt x="0" y="12002"/>
                  </a:lnTo>
                  <a:lnTo>
                    <a:pt x="20718" y="0"/>
                  </a:lnTo>
                  <a:lnTo>
                    <a:pt x="161089" y="81248"/>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5" name="Google Shape;2781;p37">
              <a:extLst>
                <a:ext uri="{FF2B5EF4-FFF2-40B4-BE49-F238E27FC236}">
                  <a16:creationId xmlns:a16="http://schemas.microsoft.com/office/drawing/2014/main" id="{E4F32C26-BA30-4E1C-81AE-C3585CC079B3}"/>
                </a:ext>
              </a:extLst>
            </p:cNvPr>
            <p:cNvSpPr/>
            <p:nvPr/>
          </p:nvSpPr>
          <p:spPr>
            <a:xfrm>
              <a:off x="4998753" y="2451734"/>
              <a:ext cx="102450" cy="59245"/>
            </a:xfrm>
            <a:custGeom>
              <a:avLst/>
              <a:gdLst/>
              <a:ahLst/>
              <a:cxnLst/>
              <a:rect l="l" t="t" r="r" b="b"/>
              <a:pathLst>
                <a:path w="102450" h="59245" extrusionOk="0">
                  <a:moveTo>
                    <a:pt x="102451" y="47244"/>
                  </a:moveTo>
                  <a:lnTo>
                    <a:pt x="81733" y="59246"/>
                  </a:lnTo>
                  <a:lnTo>
                    <a:pt x="0" y="12002"/>
                  </a:lnTo>
                  <a:lnTo>
                    <a:pt x="20718" y="0"/>
                  </a:lnTo>
                  <a:lnTo>
                    <a:pt x="102451" y="47244"/>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6" name="Google Shape;2782;p37">
              <a:extLst>
                <a:ext uri="{FF2B5EF4-FFF2-40B4-BE49-F238E27FC236}">
                  <a16:creationId xmlns:a16="http://schemas.microsoft.com/office/drawing/2014/main" id="{57A37371-23D8-4C3A-9465-976AB9B45D0E}"/>
                </a:ext>
              </a:extLst>
            </p:cNvPr>
            <p:cNvSpPr/>
            <p:nvPr/>
          </p:nvSpPr>
          <p:spPr>
            <a:xfrm>
              <a:off x="5043611" y="2425731"/>
              <a:ext cx="102450" cy="59245"/>
            </a:xfrm>
            <a:custGeom>
              <a:avLst/>
              <a:gdLst/>
              <a:ahLst/>
              <a:cxnLst/>
              <a:rect l="l" t="t" r="r" b="b"/>
              <a:pathLst>
                <a:path w="102450" h="59245" extrusionOk="0">
                  <a:moveTo>
                    <a:pt x="102451" y="47339"/>
                  </a:moveTo>
                  <a:lnTo>
                    <a:pt x="81733" y="59246"/>
                  </a:lnTo>
                  <a:lnTo>
                    <a:pt x="0" y="12001"/>
                  </a:lnTo>
                  <a:lnTo>
                    <a:pt x="20718" y="0"/>
                  </a:lnTo>
                  <a:lnTo>
                    <a:pt x="102451" y="47339"/>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7" name="Google Shape;2783;p37">
              <a:extLst>
                <a:ext uri="{FF2B5EF4-FFF2-40B4-BE49-F238E27FC236}">
                  <a16:creationId xmlns:a16="http://schemas.microsoft.com/office/drawing/2014/main" id="{708FEAD7-D322-4BF6-9962-DFDBA49814D0}"/>
                </a:ext>
              </a:extLst>
            </p:cNvPr>
            <p:cNvSpPr/>
            <p:nvPr/>
          </p:nvSpPr>
          <p:spPr>
            <a:xfrm>
              <a:off x="4912649" y="2469832"/>
              <a:ext cx="307447" cy="180974"/>
            </a:xfrm>
            <a:custGeom>
              <a:avLst/>
              <a:gdLst/>
              <a:ahLst/>
              <a:cxnLst/>
              <a:rect l="l" t="t" r="r" b="b"/>
              <a:pathLst>
                <a:path w="307447" h="180974" extrusionOk="0">
                  <a:moveTo>
                    <a:pt x="7508" y="180975"/>
                  </a:moveTo>
                  <a:cubicBezTo>
                    <a:pt x="13115" y="178594"/>
                    <a:pt x="307448" y="0"/>
                    <a:pt x="307448" y="0"/>
                  </a:cubicBezTo>
                  <a:lnTo>
                    <a:pt x="0" y="178117"/>
                  </a:lnTo>
                  <a:close/>
                </a:path>
              </a:pathLst>
            </a:custGeom>
            <a:solidFill>
              <a:srgbClr val="D6D6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8" name="Google Shape;2784;p37">
              <a:extLst>
                <a:ext uri="{FF2B5EF4-FFF2-40B4-BE49-F238E27FC236}">
                  <a16:creationId xmlns:a16="http://schemas.microsoft.com/office/drawing/2014/main" id="{F5134401-A5E3-4496-9631-8691D6294ED0}"/>
                </a:ext>
              </a:extLst>
            </p:cNvPr>
            <p:cNvSpPr/>
            <p:nvPr/>
          </p:nvSpPr>
          <p:spPr>
            <a:xfrm>
              <a:off x="4894497" y="2841212"/>
              <a:ext cx="147498" cy="85344"/>
            </a:xfrm>
            <a:custGeom>
              <a:avLst/>
              <a:gdLst/>
              <a:ahLst/>
              <a:cxnLst/>
              <a:rect l="l" t="t" r="r" b="b"/>
              <a:pathLst>
                <a:path w="147498" h="85344" extrusionOk="0">
                  <a:moveTo>
                    <a:pt x="147499" y="42672"/>
                  </a:moveTo>
                  <a:cubicBezTo>
                    <a:pt x="147499" y="66239"/>
                    <a:pt x="114480" y="85344"/>
                    <a:pt x="73749" y="85344"/>
                  </a:cubicBezTo>
                  <a:cubicBezTo>
                    <a:pt x="33019" y="85344"/>
                    <a:pt x="0" y="66239"/>
                    <a:pt x="0" y="42672"/>
                  </a:cubicBezTo>
                  <a:cubicBezTo>
                    <a:pt x="0" y="19105"/>
                    <a:pt x="33019" y="0"/>
                    <a:pt x="73749" y="0"/>
                  </a:cubicBezTo>
                  <a:cubicBezTo>
                    <a:pt x="114480" y="0"/>
                    <a:pt x="147499" y="19105"/>
                    <a:pt x="147499" y="42672"/>
                  </a:cubicBezTo>
                  <a:close/>
                </a:path>
              </a:pathLst>
            </a:custGeom>
            <a:solidFill>
              <a:srgbClr val="000000">
                <a:alpha val="2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59" name="Google Shape;2785;p37">
              <a:extLst>
                <a:ext uri="{FF2B5EF4-FFF2-40B4-BE49-F238E27FC236}">
                  <a16:creationId xmlns:a16="http://schemas.microsoft.com/office/drawing/2014/main" id="{16B17AF8-5E12-4BD1-B12A-A48A20439F33}"/>
                </a:ext>
              </a:extLst>
            </p:cNvPr>
            <p:cNvSpPr/>
            <p:nvPr/>
          </p:nvSpPr>
          <p:spPr>
            <a:xfrm>
              <a:off x="4901418" y="2763964"/>
              <a:ext cx="147800" cy="156591"/>
            </a:xfrm>
            <a:custGeom>
              <a:avLst/>
              <a:gdLst/>
              <a:ahLst/>
              <a:cxnLst/>
              <a:rect l="l" t="t" r="r" b="b"/>
              <a:pathLst>
                <a:path w="147800" h="156591" extrusionOk="0">
                  <a:moveTo>
                    <a:pt x="147801" y="113824"/>
                  </a:moveTo>
                  <a:lnTo>
                    <a:pt x="147801" y="0"/>
                  </a:lnTo>
                  <a:lnTo>
                    <a:pt x="587" y="3715"/>
                  </a:lnTo>
                  <a:lnTo>
                    <a:pt x="587" y="108490"/>
                  </a:lnTo>
                  <a:cubicBezTo>
                    <a:pt x="-2169" y="121063"/>
                    <a:pt x="4769" y="134303"/>
                    <a:pt x="21590" y="144018"/>
                  </a:cubicBezTo>
                  <a:cubicBezTo>
                    <a:pt x="54436" y="160782"/>
                    <a:pt x="93287" y="160782"/>
                    <a:pt x="126132" y="144018"/>
                  </a:cubicBezTo>
                  <a:cubicBezTo>
                    <a:pt x="138288" y="138646"/>
                    <a:pt x="146584" y="127083"/>
                    <a:pt x="147801" y="113824"/>
                  </a:cubicBezTo>
                  <a:close/>
                </a:path>
              </a:pathLst>
            </a:custGeom>
            <a:solidFill>
              <a:srgbClr val="A6CE2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0" name="Google Shape;2786;p37">
              <a:extLst>
                <a:ext uri="{FF2B5EF4-FFF2-40B4-BE49-F238E27FC236}">
                  <a16:creationId xmlns:a16="http://schemas.microsoft.com/office/drawing/2014/main" id="{A329DA45-53F5-4AEF-8EF8-36C6EF7EE4E5}"/>
                </a:ext>
              </a:extLst>
            </p:cNvPr>
            <p:cNvSpPr/>
            <p:nvPr/>
          </p:nvSpPr>
          <p:spPr>
            <a:xfrm>
              <a:off x="4901720" y="2721292"/>
              <a:ext cx="147498" cy="85344"/>
            </a:xfrm>
            <a:custGeom>
              <a:avLst/>
              <a:gdLst/>
              <a:ahLst/>
              <a:cxnLst/>
              <a:rect l="l" t="t" r="r" b="b"/>
              <a:pathLst>
                <a:path w="147498" h="85344" extrusionOk="0">
                  <a:moveTo>
                    <a:pt x="147499" y="42672"/>
                  </a:moveTo>
                  <a:cubicBezTo>
                    <a:pt x="147499" y="66239"/>
                    <a:pt x="114480" y="85344"/>
                    <a:pt x="73749" y="85344"/>
                  </a:cubicBezTo>
                  <a:cubicBezTo>
                    <a:pt x="33018" y="85344"/>
                    <a:pt x="0" y="66239"/>
                    <a:pt x="0" y="42672"/>
                  </a:cubicBezTo>
                  <a:cubicBezTo>
                    <a:pt x="0" y="19105"/>
                    <a:pt x="33018" y="0"/>
                    <a:pt x="73749" y="0"/>
                  </a:cubicBezTo>
                  <a:cubicBezTo>
                    <a:pt x="114480" y="0"/>
                    <a:pt x="147499" y="19105"/>
                    <a:pt x="147499" y="42672"/>
                  </a:cubicBezTo>
                  <a:close/>
                </a:path>
              </a:pathLst>
            </a:custGeom>
            <a:solidFill>
              <a:srgbClr val="BCD6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1" name="Google Shape;2787;p37">
              <a:extLst>
                <a:ext uri="{FF2B5EF4-FFF2-40B4-BE49-F238E27FC236}">
                  <a16:creationId xmlns:a16="http://schemas.microsoft.com/office/drawing/2014/main" id="{F9209947-68EB-4FF8-A01A-7E1C48A476A2}"/>
                </a:ext>
              </a:extLst>
            </p:cNvPr>
            <p:cNvSpPr/>
            <p:nvPr/>
          </p:nvSpPr>
          <p:spPr>
            <a:xfrm>
              <a:off x="4913314" y="2732891"/>
              <a:ext cx="124214" cy="61955"/>
            </a:xfrm>
            <a:custGeom>
              <a:avLst/>
              <a:gdLst/>
              <a:ahLst/>
              <a:cxnLst/>
              <a:rect l="l" t="t" r="r" b="b"/>
              <a:pathLst>
                <a:path w="124214" h="61955" extrusionOk="0">
                  <a:moveTo>
                    <a:pt x="124215" y="31073"/>
                  </a:moveTo>
                  <a:cubicBezTo>
                    <a:pt x="124215" y="38026"/>
                    <a:pt x="118512" y="45360"/>
                    <a:pt x="108438" y="51075"/>
                  </a:cubicBezTo>
                  <a:cubicBezTo>
                    <a:pt x="95636" y="57924"/>
                    <a:pt x="81410" y="61639"/>
                    <a:pt x="66907" y="61934"/>
                  </a:cubicBezTo>
                  <a:lnTo>
                    <a:pt x="62060" y="61934"/>
                  </a:lnTo>
                  <a:cubicBezTo>
                    <a:pt x="45951" y="62277"/>
                    <a:pt x="30032" y="58505"/>
                    <a:pt x="15776" y="50980"/>
                  </a:cubicBezTo>
                  <a:cubicBezTo>
                    <a:pt x="5797" y="45265"/>
                    <a:pt x="0" y="37931"/>
                    <a:pt x="0" y="30978"/>
                  </a:cubicBezTo>
                  <a:cubicBezTo>
                    <a:pt x="0" y="24024"/>
                    <a:pt x="5797" y="16785"/>
                    <a:pt x="15776" y="10975"/>
                  </a:cubicBezTo>
                  <a:cubicBezTo>
                    <a:pt x="30032" y="3450"/>
                    <a:pt x="45951" y="-322"/>
                    <a:pt x="62060" y="21"/>
                  </a:cubicBezTo>
                  <a:lnTo>
                    <a:pt x="66812" y="21"/>
                  </a:lnTo>
                  <a:cubicBezTo>
                    <a:pt x="81314" y="317"/>
                    <a:pt x="95542" y="4031"/>
                    <a:pt x="108343" y="10880"/>
                  </a:cubicBezTo>
                  <a:cubicBezTo>
                    <a:pt x="118512" y="16881"/>
                    <a:pt x="124215" y="24120"/>
                    <a:pt x="124215" y="31073"/>
                  </a:cubicBezTo>
                  <a:close/>
                </a:path>
              </a:pathLst>
            </a:custGeom>
            <a:solidFill>
              <a:srgbClr val="28221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2" name="Google Shape;2788;p37">
              <a:extLst>
                <a:ext uri="{FF2B5EF4-FFF2-40B4-BE49-F238E27FC236}">
                  <a16:creationId xmlns:a16="http://schemas.microsoft.com/office/drawing/2014/main" id="{634EF3F1-2F15-4666-A7AE-3F535EE89120}"/>
                </a:ext>
              </a:extLst>
            </p:cNvPr>
            <p:cNvSpPr/>
            <p:nvPr/>
          </p:nvSpPr>
          <p:spPr>
            <a:xfrm>
              <a:off x="4922818" y="2733153"/>
              <a:ext cx="114710" cy="61622"/>
            </a:xfrm>
            <a:custGeom>
              <a:avLst/>
              <a:gdLst/>
              <a:ahLst/>
              <a:cxnLst/>
              <a:rect l="l" t="t" r="r" b="b"/>
              <a:pathLst>
                <a:path w="114710" h="61622" extrusionOk="0">
                  <a:moveTo>
                    <a:pt x="114711" y="30811"/>
                  </a:moveTo>
                  <a:cubicBezTo>
                    <a:pt x="114711" y="37764"/>
                    <a:pt x="109008" y="45099"/>
                    <a:pt x="98934" y="50814"/>
                  </a:cubicBezTo>
                  <a:cubicBezTo>
                    <a:pt x="73084" y="65225"/>
                    <a:pt x="41627" y="65225"/>
                    <a:pt x="15776" y="50814"/>
                  </a:cubicBezTo>
                  <a:cubicBezTo>
                    <a:pt x="5797" y="45099"/>
                    <a:pt x="0" y="37764"/>
                    <a:pt x="0" y="30811"/>
                  </a:cubicBezTo>
                  <a:cubicBezTo>
                    <a:pt x="0" y="23858"/>
                    <a:pt x="5797" y="16619"/>
                    <a:pt x="15776" y="10808"/>
                  </a:cubicBezTo>
                  <a:cubicBezTo>
                    <a:pt x="41627" y="-3603"/>
                    <a:pt x="73084" y="-3603"/>
                    <a:pt x="98934" y="10808"/>
                  </a:cubicBezTo>
                  <a:cubicBezTo>
                    <a:pt x="109008" y="16619"/>
                    <a:pt x="114711" y="23858"/>
                    <a:pt x="114711" y="30811"/>
                  </a:cubicBezTo>
                  <a:close/>
                </a:path>
              </a:pathLst>
            </a:custGeom>
            <a:solidFill>
              <a:srgbClr val="FFFFFF">
                <a:alpha val="666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3" name="Google Shape;2789;p37">
              <a:extLst>
                <a:ext uri="{FF2B5EF4-FFF2-40B4-BE49-F238E27FC236}">
                  <a16:creationId xmlns:a16="http://schemas.microsoft.com/office/drawing/2014/main" id="{E835E0F0-EE23-4260-9ACF-5E3DCB0F6C1B}"/>
                </a:ext>
              </a:extLst>
            </p:cNvPr>
            <p:cNvSpPr/>
            <p:nvPr/>
          </p:nvSpPr>
          <p:spPr>
            <a:xfrm>
              <a:off x="5015195" y="2807589"/>
              <a:ext cx="42215" cy="98678"/>
            </a:xfrm>
            <a:custGeom>
              <a:avLst/>
              <a:gdLst/>
              <a:ahLst/>
              <a:cxnLst/>
              <a:rect l="l" t="t" r="r" b="b"/>
              <a:pathLst>
                <a:path w="42215" h="98678" extrusionOk="0">
                  <a:moveTo>
                    <a:pt x="23284" y="9049"/>
                  </a:moveTo>
                  <a:lnTo>
                    <a:pt x="7603" y="0"/>
                  </a:lnTo>
                  <a:lnTo>
                    <a:pt x="0" y="4477"/>
                  </a:lnTo>
                  <a:lnTo>
                    <a:pt x="7603" y="8858"/>
                  </a:lnTo>
                  <a:lnTo>
                    <a:pt x="7603" y="11716"/>
                  </a:lnTo>
                  <a:lnTo>
                    <a:pt x="22239" y="20193"/>
                  </a:lnTo>
                  <a:lnTo>
                    <a:pt x="22239" y="22955"/>
                  </a:lnTo>
                  <a:cubicBezTo>
                    <a:pt x="25765" y="28004"/>
                    <a:pt x="28939" y="33290"/>
                    <a:pt x="31743" y="38767"/>
                  </a:cubicBezTo>
                  <a:lnTo>
                    <a:pt x="32313" y="38290"/>
                  </a:lnTo>
                  <a:lnTo>
                    <a:pt x="32313" y="74962"/>
                  </a:lnTo>
                  <a:cubicBezTo>
                    <a:pt x="32313" y="84487"/>
                    <a:pt x="26706" y="81343"/>
                    <a:pt x="24235" y="79915"/>
                  </a:cubicBezTo>
                  <a:lnTo>
                    <a:pt x="7793" y="70390"/>
                  </a:lnTo>
                  <a:lnTo>
                    <a:pt x="190" y="74866"/>
                  </a:lnTo>
                  <a:lnTo>
                    <a:pt x="7793" y="79248"/>
                  </a:lnTo>
                  <a:lnTo>
                    <a:pt x="7793" y="82105"/>
                  </a:lnTo>
                  <a:lnTo>
                    <a:pt x="24235" y="91630"/>
                  </a:lnTo>
                  <a:cubicBezTo>
                    <a:pt x="25945" y="92630"/>
                    <a:pt x="27760" y="93431"/>
                    <a:pt x="29652" y="94012"/>
                  </a:cubicBezTo>
                  <a:lnTo>
                    <a:pt x="28606" y="98679"/>
                  </a:lnTo>
                  <a:lnTo>
                    <a:pt x="37160" y="93821"/>
                  </a:lnTo>
                  <a:lnTo>
                    <a:pt x="37160" y="93821"/>
                  </a:lnTo>
                  <a:cubicBezTo>
                    <a:pt x="40847" y="90678"/>
                    <a:pt x="42710" y="85877"/>
                    <a:pt x="42102" y="81058"/>
                  </a:cubicBezTo>
                  <a:lnTo>
                    <a:pt x="42102" y="42958"/>
                  </a:lnTo>
                  <a:cubicBezTo>
                    <a:pt x="41370" y="29356"/>
                    <a:pt x="34423" y="16850"/>
                    <a:pt x="23284" y="9049"/>
                  </a:cubicBezTo>
                  <a:close/>
                </a:path>
              </a:pathLst>
            </a:custGeom>
            <a:solidFill>
              <a:srgbClr val="8DA01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4" name="Google Shape;2790;p37">
              <a:extLst>
                <a:ext uri="{FF2B5EF4-FFF2-40B4-BE49-F238E27FC236}">
                  <a16:creationId xmlns:a16="http://schemas.microsoft.com/office/drawing/2014/main" id="{244BC2E4-7288-45BD-A818-121356651FB8}"/>
                </a:ext>
              </a:extLst>
            </p:cNvPr>
            <p:cNvSpPr/>
            <p:nvPr/>
          </p:nvSpPr>
          <p:spPr>
            <a:xfrm>
              <a:off x="5015195" y="2812256"/>
              <a:ext cx="34783" cy="94465"/>
            </a:xfrm>
            <a:custGeom>
              <a:avLst/>
              <a:gdLst/>
              <a:ahLst/>
              <a:cxnLst/>
              <a:rect l="l" t="t" r="r" b="b"/>
              <a:pathLst>
                <a:path w="34783" h="94465" extrusionOk="0">
                  <a:moveTo>
                    <a:pt x="16442" y="91440"/>
                  </a:moveTo>
                  <a:lnTo>
                    <a:pt x="0" y="81915"/>
                  </a:lnTo>
                  <a:lnTo>
                    <a:pt x="0" y="70199"/>
                  </a:lnTo>
                  <a:lnTo>
                    <a:pt x="16442" y="79724"/>
                  </a:lnTo>
                  <a:cubicBezTo>
                    <a:pt x="18818" y="81058"/>
                    <a:pt x="24520" y="84296"/>
                    <a:pt x="24520" y="74676"/>
                  </a:cubicBezTo>
                  <a:lnTo>
                    <a:pt x="24520" y="36576"/>
                  </a:lnTo>
                  <a:cubicBezTo>
                    <a:pt x="23949" y="30013"/>
                    <a:pt x="20462" y="24070"/>
                    <a:pt x="15016" y="20384"/>
                  </a:cubicBezTo>
                  <a:lnTo>
                    <a:pt x="95" y="11716"/>
                  </a:lnTo>
                  <a:lnTo>
                    <a:pt x="95" y="0"/>
                  </a:lnTo>
                  <a:lnTo>
                    <a:pt x="15776" y="9049"/>
                  </a:lnTo>
                  <a:cubicBezTo>
                    <a:pt x="26867" y="16707"/>
                    <a:pt x="33862" y="29013"/>
                    <a:pt x="34784" y="42481"/>
                  </a:cubicBezTo>
                  <a:lnTo>
                    <a:pt x="34784" y="80581"/>
                  </a:lnTo>
                  <a:cubicBezTo>
                    <a:pt x="34594" y="90869"/>
                    <a:pt x="29842" y="99155"/>
                    <a:pt x="16442" y="91440"/>
                  </a:cubicBezTo>
                  <a:close/>
                </a:path>
              </a:pathLst>
            </a:custGeom>
            <a:solidFill>
              <a:srgbClr val="99B52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5" name="Google Shape;2791;p37">
              <a:extLst>
                <a:ext uri="{FF2B5EF4-FFF2-40B4-BE49-F238E27FC236}">
                  <a16:creationId xmlns:a16="http://schemas.microsoft.com/office/drawing/2014/main" id="{95A3544B-F784-414B-B355-568869DAEB24}"/>
                </a:ext>
              </a:extLst>
            </p:cNvPr>
            <p:cNvSpPr/>
            <p:nvPr/>
          </p:nvSpPr>
          <p:spPr>
            <a:xfrm>
              <a:off x="3439562" y="2994755"/>
              <a:ext cx="147498" cy="85344"/>
            </a:xfrm>
            <a:custGeom>
              <a:avLst/>
              <a:gdLst/>
              <a:ahLst/>
              <a:cxnLst/>
              <a:rect l="l" t="t" r="r" b="b"/>
              <a:pathLst>
                <a:path w="147498" h="85344" extrusionOk="0">
                  <a:moveTo>
                    <a:pt x="147499" y="42672"/>
                  </a:moveTo>
                  <a:cubicBezTo>
                    <a:pt x="147499" y="66239"/>
                    <a:pt x="114480" y="85344"/>
                    <a:pt x="73749" y="85344"/>
                  </a:cubicBezTo>
                  <a:cubicBezTo>
                    <a:pt x="33019" y="85344"/>
                    <a:pt x="0" y="66239"/>
                    <a:pt x="0" y="42672"/>
                  </a:cubicBezTo>
                  <a:cubicBezTo>
                    <a:pt x="0" y="19105"/>
                    <a:pt x="33019" y="0"/>
                    <a:pt x="73749" y="0"/>
                  </a:cubicBezTo>
                  <a:cubicBezTo>
                    <a:pt x="114480" y="0"/>
                    <a:pt x="147499" y="19105"/>
                    <a:pt x="147499" y="42672"/>
                  </a:cubicBezTo>
                  <a:close/>
                </a:path>
              </a:pathLst>
            </a:custGeom>
            <a:solidFill>
              <a:srgbClr val="000000">
                <a:alpha val="2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6" name="Google Shape;2792;p37">
              <a:extLst>
                <a:ext uri="{FF2B5EF4-FFF2-40B4-BE49-F238E27FC236}">
                  <a16:creationId xmlns:a16="http://schemas.microsoft.com/office/drawing/2014/main" id="{5D3072A1-5778-42CF-9488-0DF9883D9D19}"/>
                </a:ext>
              </a:extLst>
            </p:cNvPr>
            <p:cNvSpPr/>
            <p:nvPr/>
          </p:nvSpPr>
          <p:spPr>
            <a:xfrm>
              <a:off x="3446488" y="2917507"/>
              <a:ext cx="147795" cy="156591"/>
            </a:xfrm>
            <a:custGeom>
              <a:avLst/>
              <a:gdLst/>
              <a:ahLst/>
              <a:cxnLst/>
              <a:rect l="l" t="t" r="r" b="b"/>
              <a:pathLst>
                <a:path w="147795" h="156591" extrusionOk="0">
                  <a:moveTo>
                    <a:pt x="147796" y="113824"/>
                  </a:moveTo>
                  <a:lnTo>
                    <a:pt x="147796" y="0"/>
                  </a:lnTo>
                  <a:lnTo>
                    <a:pt x="582" y="3715"/>
                  </a:lnTo>
                  <a:lnTo>
                    <a:pt x="582" y="108490"/>
                  </a:lnTo>
                  <a:cubicBezTo>
                    <a:pt x="-2174" y="121158"/>
                    <a:pt x="4859" y="134398"/>
                    <a:pt x="21586" y="144018"/>
                  </a:cubicBezTo>
                  <a:cubicBezTo>
                    <a:pt x="54431" y="160782"/>
                    <a:pt x="93282" y="160782"/>
                    <a:pt x="126127" y="144018"/>
                  </a:cubicBezTo>
                  <a:cubicBezTo>
                    <a:pt x="138302" y="138655"/>
                    <a:pt x="146598" y="127092"/>
                    <a:pt x="147796" y="113824"/>
                  </a:cubicBezTo>
                  <a:close/>
                </a:path>
              </a:pathLst>
            </a:custGeom>
            <a:solidFill>
              <a:srgbClr val="F7B03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7" name="Google Shape;2793;p37">
              <a:extLst>
                <a:ext uri="{FF2B5EF4-FFF2-40B4-BE49-F238E27FC236}">
                  <a16:creationId xmlns:a16="http://schemas.microsoft.com/office/drawing/2014/main" id="{2E466EC7-0824-45F6-A392-55A6F526F940}"/>
                </a:ext>
              </a:extLst>
            </p:cNvPr>
            <p:cNvSpPr/>
            <p:nvPr/>
          </p:nvSpPr>
          <p:spPr>
            <a:xfrm>
              <a:off x="3446785" y="2874835"/>
              <a:ext cx="147498" cy="85344"/>
            </a:xfrm>
            <a:custGeom>
              <a:avLst/>
              <a:gdLst/>
              <a:ahLst/>
              <a:cxnLst/>
              <a:rect l="l" t="t" r="r" b="b"/>
              <a:pathLst>
                <a:path w="147498" h="85344" extrusionOk="0">
                  <a:moveTo>
                    <a:pt x="147499" y="42672"/>
                  </a:moveTo>
                  <a:cubicBezTo>
                    <a:pt x="147499" y="66239"/>
                    <a:pt x="114480" y="85344"/>
                    <a:pt x="73749" y="85344"/>
                  </a:cubicBezTo>
                  <a:cubicBezTo>
                    <a:pt x="33019" y="85344"/>
                    <a:pt x="0" y="66239"/>
                    <a:pt x="0" y="42672"/>
                  </a:cubicBezTo>
                  <a:cubicBezTo>
                    <a:pt x="0" y="19105"/>
                    <a:pt x="33019" y="0"/>
                    <a:pt x="73749" y="0"/>
                  </a:cubicBezTo>
                  <a:cubicBezTo>
                    <a:pt x="114480" y="0"/>
                    <a:pt x="147499" y="19105"/>
                    <a:pt x="147499" y="42672"/>
                  </a:cubicBezTo>
                  <a:close/>
                </a:path>
              </a:pathLst>
            </a:custGeom>
            <a:solidFill>
              <a:srgbClr val="FCC06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8" name="Google Shape;2794;p37">
              <a:extLst>
                <a:ext uri="{FF2B5EF4-FFF2-40B4-BE49-F238E27FC236}">
                  <a16:creationId xmlns:a16="http://schemas.microsoft.com/office/drawing/2014/main" id="{8C33E441-C3B9-4810-8838-E57A5A8A1DF1}"/>
                </a:ext>
              </a:extLst>
            </p:cNvPr>
            <p:cNvSpPr/>
            <p:nvPr/>
          </p:nvSpPr>
          <p:spPr>
            <a:xfrm>
              <a:off x="3458475" y="2886430"/>
              <a:ext cx="124119" cy="61959"/>
            </a:xfrm>
            <a:custGeom>
              <a:avLst/>
              <a:gdLst/>
              <a:ahLst/>
              <a:cxnLst/>
              <a:rect l="l" t="t" r="r" b="b"/>
              <a:pathLst>
                <a:path w="124119" h="61959" extrusionOk="0">
                  <a:moveTo>
                    <a:pt x="124119" y="31076"/>
                  </a:moveTo>
                  <a:cubicBezTo>
                    <a:pt x="124119" y="38030"/>
                    <a:pt x="118322" y="45269"/>
                    <a:pt x="108343" y="51079"/>
                  </a:cubicBezTo>
                  <a:cubicBezTo>
                    <a:pt x="95523" y="57870"/>
                    <a:pt x="81305" y="61595"/>
                    <a:pt x="66812" y="61938"/>
                  </a:cubicBezTo>
                  <a:lnTo>
                    <a:pt x="62060" y="61938"/>
                  </a:lnTo>
                  <a:cubicBezTo>
                    <a:pt x="45951" y="62280"/>
                    <a:pt x="30032" y="58509"/>
                    <a:pt x="15776" y="50984"/>
                  </a:cubicBezTo>
                  <a:cubicBezTo>
                    <a:pt x="5702" y="45174"/>
                    <a:pt x="0" y="37935"/>
                    <a:pt x="0" y="30981"/>
                  </a:cubicBezTo>
                  <a:cubicBezTo>
                    <a:pt x="0" y="24028"/>
                    <a:pt x="5702" y="16694"/>
                    <a:pt x="15776" y="10884"/>
                  </a:cubicBezTo>
                  <a:cubicBezTo>
                    <a:pt x="30041" y="3397"/>
                    <a:pt x="45960" y="-346"/>
                    <a:pt x="62060" y="25"/>
                  </a:cubicBezTo>
                  <a:lnTo>
                    <a:pt x="66812" y="25"/>
                  </a:lnTo>
                  <a:cubicBezTo>
                    <a:pt x="81305" y="301"/>
                    <a:pt x="95532" y="3987"/>
                    <a:pt x="108343" y="10788"/>
                  </a:cubicBezTo>
                  <a:cubicBezTo>
                    <a:pt x="118322" y="16789"/>
                    <a:pt x="124119" y="24123"/>
                    <a:pt x="124119" y="31076"/>
                  </a:cubicBezTo>
                  <a:close/>
                </a:path>
              </a:pathLst>
            </a:custGeom>
            <a:solidFill>
              <a:srgbClr val="28221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69" name="Google Shape;2795;p37">
              <a:extLst>
                <a:ext uri="{FF2B5EF4-FFF2-40B4-BE49-F238E27FC236}">
                  <a16:creationId xmlns:a16="http://schemas.microsoft.com/office/drawing/2014/main" id="{7EDE02C5-6964-4C02-832D-EB3EAB37C989}"/>
                </a:ext>
              </a:extLst>
            </p:cNvPr>
            <p:cNvSpPr/>
            <p:nvPr/>
          </p:nvSpPr>
          <p:spPr>
            <a:xfrm>
              <a:off x="3467883" y="2886601"/>
              <a:ext cx="114710" cy="61717"/>
            </a:xfrm>
            <a:custGeom>
              <a:avLst/>
              <a:gdLst/>
              <a:ahLst/>
              <a:cxnLst/>
              <a:rect l="l" t="t" r="r" b="b"/>
              <a:pathLst>
                <a:path w="114710" h="61717" extrusionOk="0">
                  <a:moveTo>
                    <a:pt x="114711" y="30906"/>
                  </a:moveTo>
                  <a:cubicBezTo>
                    <a:pt x="114711" y="37859"/>
                    <a:pt x="108913" y="45099"/>
                    <a:pt x="98934" y="50909"/>
                  </a:cubicBezTo>
                  <a:cubicBezTo>
                    <a:pt x="73084" y="65320"/>
                    <a:pt x="41626" y="65320"/>
                    <a:pt x="15776" y="50909"/>
                  </a:cubicBezTo>
                  <a:cubicBezTo>
                    <a:pt x="6272" y="45099"/>
                    <a:pt x="0" y="37859"/>
                    <a:pt x="0" y="30906"/>
                  </a:cubicBezTo>
                  <a:cubicBezTo>
                    <a:pt x="0" y="23953"/>
                    <a:pt x="5797" y="16619"/>
                    <a:pt x="15776" y="10808"/>
                  </a:cubicBezTo>
                  <a:cubicBezTo>
                    <a:pt x="41626" y="-3603"/>
                    <a:pt x="73084" y="-3603"/>
                    <a:pt x="98934" y="10808"/>
                  </a:cubicBezTo>
                  <a:cubicBezTo>
                    <a:pt x="108913" y="16619"/>
                    <a:pt x="114711" y="23953"/>
                    <a:pt x="114711" y="30906"/>
                  </a:cubicBezTo>
                  <a:close/>
                </a:path>
              </a:pathLst>
            </a:custGeom>
            <a:solidFill>
              <a:srgbClr val="FFFFFF">
                <a:alpha val="666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0" name="Google Shape;2796;p37">
              <a:extLst>
                <a:ext uri="{FF2B5EF4-FFF2-40B4-BE49-F238E27FC236}">
                  <a16:creationId xmlns:a16="http://schemas.microsoft.com/office/drawing/2014/main" id="{B4F8914F-5A20-4876-9E60-4E7FFFC89467}"/>
                </a:ext>
              </a:extLst>
            </p:cNvPr>
            <p:cNvSpPr/>
            <p:nvPr/>
          </p:nvSpPr>
          <p:spPr>
            <a:xfrm>
              <a:off x="3559880" y="2961132"/>
              <a:ext cx="42223" cy="98678"/>
            </a:xfrm>
            <a:custGeom>
              <a:avLst/>
              <a:gdLst/>
              <a:ahLst/>
              <a:cxnLst/>
              <a:rect l="l" t="t" r="r" b="b"/>
              <a:pathLst>
                <a:path w="42223" h="98678" extrusionOk="0">
                  <a:moveTo>
                    <a:pt x="23569" y="9049"/>
                  </a:moveTo>
                  <a:lnTo>
                    <a:pt x="7983" y="0"/>
                  </a:lnTo>
                  <a:lnTo>
                    <a:pt x="285" y="4381"/>
                  </a:lnTo>
                  <a:lnTo>
                    <a:pt x="7983" y="8858"/>
                  </a:lnTo>
                  <a:lnTo>
                    <a:pt x="7983" y="11716"/>
                  </a:lnTo>
                  <a:lnTo>
                    <a:pt x="22619" y="20193"/>
                  </a:lnTo>
                  <a:lnTo>
                    <a:pt x="22144" y="22955"/>
                  </a:lnTo>
                  <a:cubicBezTo>
                    <a:pt x="25689" y="27984"/>
                    <a:pt x="28873" y="33271"/>
                    <a:pt x="31648" y="38767"/>
                  </a:cubicBezTo>
                  <a:lnTo>
                    <a:pt x="32123" y="38290"/>
                  </a:lnTo>
                  <a:lnTo>
                    <a:pt x="32123" y="74962"/>
                  </a:lnTo>
                  <a:cubicBezTo>
                    <a:pt x="32123" y="84487"/>
                    <a:pt x="26516" y="81344"/>
                    <a:pt x="24140" y="79915"/>
                  </a:cubicBezTo>
                  <a:lnTo>
                    <a:pt x="7698" y="70390"/>
                  </a:lnTo>
                  <a:lnTo>
                    <a:pt x="0" y="74771"/>
                  </a:lnTo>
                  <a:lnTo>
                    <a:pt x="7698" y="79248"/>
                  </a:lnTo>
                  <a:lnTo>
                    <a:pt x="7698" y="82105"/>
                  </a:lnTo>
                  <a:lnTo>
                    <a:pt x="24140" y="91630"/>
                  </a:lnTo>
                  <a:cubicBezTo>
                    <a:pt x="25812" y="92631"/>
                    <a:pt x="27599" y="93431"/>
                    <a:pt x="29462" y="94012"/>
                  </a:cubicBezTo>
                  <a:lnTo>
                    <a:pt x="28511" y="98679"/>
                  </a:lnTo>
                  <a:lnTo>
                    <a:pt x="37065" y="93821"/>
                  </a:lnTo>
                  <a:lnTo>
                    <a:pt x="37065" y="93821"/>
                  </a:lnTo>
                  <a:cubicBezTo>
                    <a:pt x="40838" y="90687"/>
                    <a:pt x="42739" y="85830"/>
                    <a:pt x="42102" y="80963"/>
                  </a:cubicBezTo>
                  <a:lnTo>
                    <a:pt x="42102" y="42863"/>
                  </a:lnTo>
                  <a:cubicBezTo>
                    <a:pt x="41408" y="29346"/>
                    <a:pt x="34575" y="16888"/>
                    <a:pt x="23569" y="9049"/>
                  </a:cubicBezTo>
                  <a:close/>
                </a:path>
              </a:pathLst>
            </a:custGeom>
            <a:solidFill>
              <a:srgbClr val="C9883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1" name="Google Shape;2797;p37">
              <a:extLst>
                <a:ext uri="{FF2B5EF4-FFF2-40B4-BE49-F238E27FC236}">
                  <a16:creationId xmlns:a16="http://schemas.microsoft.com/office/drawing/2014/main" id="{B081F484-B63D-4A9F-9B6A-7E8EA9AFDDA4}"/>
                </a:ext>
              </a:extLst>
            </p:cNvPr>
            <p:cNvSpPr/>
            <p:nvPr/>
          </p:nvSpPr>
          <p:spPr>
            <a:xfrm>
              <a:off x="3560165" y="2965989"/>
              <a:ext cx="34688" cy="94398"/>
            </a:xfrm>
            <a:custGeom>
              <a:avLst/>
              <a:gdLst/>
              <a:ahLst/>
              <a:cxnLst/>
              <a:rect l="l" t="t" r="r" b="b"/>
              <a:pathLst>
                <a:path w="34688" h="94398" extrusionOk="0">
                  <a:moveTo>
                    <a:pt x="16537" y="91535"/>
                  </a:moveTo>
                  <a:lnTo>
                    <a:pt x="0" y="82010"/>
                  </a:lnTo>
                  <a:lnTo>
                    <a:pt x="0" y="70199"/>
                  </a:lnTo>
                  <a:lnTo>
                    <a:pt x="16537" y="79724"/>
                  </a:lnTo>
                  <a:cubicBezTo>
                    <a:pt x="18913" y="81153"/>
                    <a:pt x="24520" y="84391"/>
                    <a:pt x="24520" y="74771"/>
                  </a:cubicBezTo>
                  <a:lnTo>
                    <a:pt x="24520" y="36671"/>
                  </a:lnTo>
                  <a:cubicBezTo>
                    <a:pt x="23874" y="30108"/>
                    <a:pt x="20405" y="24165"/>
                    <a:pt x="15016" y="20383"/>
                  </a:cubicBezTo>
                  <a:lnTo>
                    <a:pt x="0" y="11811"/>
                  </a:lnTo>
                  <a:lnTo>
                    <a:pt x="0" y="0"/>
                  </a:lnTo>
                  <a:lnTo>
                    <a:pt x="15681" y="9525"/>
                  </a:lnTo>
                  <a:cubicBezTo>
                    <a:pt x="26782" y="17173"/>
                    <a:pt x="33776" y="29489"/>
                    <a:pt x="34689" y="42958"/>
                  </a:cubicBezTo>
                  <a:lnTo>
                    <a:pt x="34689" y="81058"/>
                  </a:lnTo>
                  <a:cubicBezTo>
                    <a:pt x="34689" y="90678"/>
                    <a:pt x="29937" y="98965"/>
                    <a:pt x="16537" y="91535"/>
                  </a:cubicBezTo>
                  <a:close/>
                </a:path>
              </a:pathLst>
            </a:custGeom>
            <a:solidFill>
              <a:srgbClr val="E09C3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2" name="Google Shape;2798;p37">
              <a:extLst>
                <a:ext uri="{FF2B5EF4-FFF2-40B4-BE49-F238E27FC236}">
                  <a16:creationId xmlns:a16="http://schemas.microsoft.com/office/drawing/2014/main" id="{B89C5FCC-88DF-4BE8-89FE-22177765D6C5}"/>
                </a:ext>
              </a:extLst>
            </p:cNvPr>
            <p:cNvSpPr/>
            <p:nvPr/>
          </p:nvSpPr>
          <p:spPr>
            <a:xfrm>
              <a:off x="5618400" y="4515040"/>
              <a:ext cx="756691" cy="437959"/>
            </a:xfrm>
            <a:custGeom>
              <a:avLst/>
              <a:gdLst/>
              <a:ahLst/>
              <a:cxnLst/>
              <a:rect l="l" t="t" r="r" b="b"/>
              <a:pathLst>
                <a:path w="756691" h="437959" extrusionOk="0">
                  <a:moveTo>
                    <a:pt x="756691" y="218980"/>
                  </a:moveTo>
                  <a:cubicBezTo>
                    <a:pt x="756691" y="339919"/>
                    <a:pt x="587300" y="437960"/>
                    <a:pt x="378346" y="437960"/>
                  </a:cubicBezTo>
                  <a:cubicBezTo>
                    <a:pt x="169391" y="437960"/>
                    <a:pt x="0" y="339919"/>
                    <a:pt x="0" y="218980"/>
                  </a:cubicBezTo>
                  <a:cubicBezTo>
                    <a:pt x="0" y="98041"/>
                    <a:pt x="169391" y="0"/>
                    <a:pt x="378346" y="0"/>
                  </a:cubicBezTo>
                  <a:cubicBezTo>
                    <a:pt x="587300" y="0"/>
                    <a:pt x="756691" y="98041"/>
                    <a:pt x="756691" y="21898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3" name="Google Shape;2799;p37">
              <a:extLst>
                <a:ext uri="{FF2B5EF4-FFF2-40B4-BE49-F238E27FC236}">
                  <a16:creationId xmlns:a16="http://schemas.microsoft.com/office/drawing/2014/main" id="{68215B49-EAA9-4E01-98BA-B7B78773EAD9}"/>
                </a:ext>
              </a:extLst>
            </p:cNvPr>
            <p:cNvSpPr/>
            <p:nvPr/>
          </p:nvSpPr>
          <p:spPr>
            <a:xfrm>
              <a:off x="6158405" y="3069812"/>
              <a:ext cx="186021" cy="406050"/>
            </a:xfrm>
            <a:custGeom>
              <a:avLst/>
              <a:gdLst/>
              <a:ahLst/>
              <a:cxnLst/>
              <a:rect l="l" t="t" r="r" b="b"/>
              <a:pathLst>
                <a:path w="186021" h="406050" extrusionOk="0">
                  <a:moveTo>
                    <a:pt x="145028" y="0"/>
                  </a:moveTo>
                  <a:cubicBezTo>
                    <a:pt x="149304" y="38100"/>
                    <a:pt x="194352" y="200882"/>
                    <a:pt x="184659" y="256699"/>
                  </a:cubicBezTo>
                  <a:cubicBezTo>
                    <a:pt x="174965" y="312515"/>
                    <a:pt x="21288" y="406051"/>
                    <a:pt x="21288" y="406051"/>
                  </a:cubicBezTo>
                  <a:lnTo>
                    <a:pt x="0" y="310801"/>
                  </a:lnTo>
                  <a:lnTo>
                    <a:pt x="85534" y="227171"/>
                  </a:lnTo>
                  <a:lnTo>
                    <a:pt x="61965" y="68389"/>
                  </a:ln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4" name="Google Shape;2800;p37">
              <a:extLst>
                <a:ext uri="{FF2B5EF4-FFF2-40B4-BE49-F238E27FC236}">
                  <a16:creationId xmlns:a16="http://schemas.microsoft.com/office/drawing/2014/main" id="{79069351-8F14-4DD7-AAF8-A7AD6F3E95DD}"/>
                </a:ext>
              </a:extLst>
            </p:cNvPr>
            <p:cNvSpPr/>
            <p:nvPr/>
          </p:nvSpPr>
          <p:spPr>
            <a:xfrm>
              <a:off x="6184541" y="2902850"/>
              <a:ext cx="133813" cy="257894"/>
            </a:xfrm>
            <a:custGeom>
              <a:avLst/>
              <a:gdLst/>
              <a:ahLst/>
              <a:cxnLst/>
              <a:rect l="l" t="t" r="r" b="b"/>
              <a:pathLst>
                <a:path w="133813" h="257894" extrusionOk="0">
                  <a:moveTo>
                    <a:pt x="0" y="6275"/>
                  </a:moveTo>
                  <a:cubicBezTo>
                    <a:pt x="30935" y="-8136"/>
                    <a:pt x="67743" y="3008"/>
                    <a:pt x="85534" y="32183"/>
                  </a:cubicBezTo>
                  <a:cubicBezTo>
                    <a:pt x="108153" y="69712"/>
                    <a:pt x="131627" y="198490"/>
                    <a:pt x="133813" y="220492"/>
                  </a:cubicBezTo>
                  <a:cubicBezTo>
                    <a:pt x="133813" y="220492"/>
                    <a:pt x="102071" y="264403"/>
                    <a:pt x="54457" y="25706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5" name="Google Shape;2801;p37">
              <a:extLst>
                <a:ext uri="{FF2B5EF4-FFF2-40B4-BE49-F238E27FC236}">
                  <a16:creationId xmlns:a16="http://schemas.microsoft.com/office/drawing/2014/main" id="{006BA69F-ECF5-422A-9AF8-685F731D740E}"/>
                </a:ext>
              </a:extLst>
            </p:cNvPr>
            <p:cNvSpPr/>
            <p:nvPr/>
          </p:nvSpPr>
          <p:spPr>
            <a:xfrm>
              <a:off x="5735029" y="4688404"/>
              <a:ext cx="288490" cy="162715"/>
            </a:xfrm>
            <a:custGeom>
              <a:avLst/>
              <a:gdLst/>
              <a:ahLst/>
              <a:cxnLst/>
              <a:rect l="l" t="t" r="r" b="b"/>
              <a:pathLst>
                <a:path w="288490" h="162715" extrusionOk="0">
                  <a:moveTo>
                    <a:pt x="273882" y="39044"/>
                  </a:moveTo>
                  <a:cubicBezTo>
                    <a:pt x="240419" y="48340"/>
                    <a:pt x="204647" y="43997"/>
                    <a:pt x="174377" y="26947"/>
                  </a:cubicBezTo>
                  <a:cubicBezTo>
                    <a:pt x="150428" y="27709"/>
                    <a:pt x="20321" y="-28108"/>
                    <a:pt x="2644" y="18756"/>
                  </a:cubicBezTo>
                  <a:cubicBezTo>
                    <a:pt x="-12847" y="59808"/>
                    <a:pt x="43510" y="97813"/>
                    <a:pt x="73637" y="105147"/>
                  </a:cubicBezTo>
                  <a:cubicBezTo>
                    <a:pt x="139308" y="121054"/>
                    <a:pt x="187683" y="153915"/>
                    <a:pt x="214293" y="159440"/>
                  </a:cubicBezTo>
                  <a:cubicBezTo>
                    <a:pt x="233966" y="163631"/>
                    <a:pt x="259436" y="166393"/>
                    <a:pt x="275118" y="150867"/>
                  </a:cubicBezTo>
                  <a:cubicBezTo>
                    <a:pt x="293935" y="132293"/>
                    <a:pt x="292319" y="63523"/>
                    <a:pt x="273882" y="3904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6" name="Google Shape;2802;p37">
              <a:extLst>
                <a:ext uri="{FF2B5EF4-FFF2-40B4-BE49-F238E27FC236}">
                  <a16:creationId xmlns:a16="http://schemas.microsoft.com/office/drawing/2014/main" id="{9E0E2A53-D495-471B-987C-C83CBF0A3BDE}"/>
                </a:ext>
              </a:extLst>
            </p:cNvPr>
            <p:cNvSpPr/>
            <p:nvPr/>
          </p:nvSpPr>
          <p:spPr>
            <a:xfrm>
              <a:off x="5735111" y="4715446"/>
              <a:ext cx="283683" cy="135768"/>
            </a:xfrm>
            <a:custGeom>
              <a:avLst/>
              <a:gdLst/>
              <a:ahLst/>
              <a:cxnLst/>
              <a:rect l="l" t="t" r="r" b="b"/>
              <a:pathLst>
                <a:path w="283683" h="135768" extrusionOk="0">
                  <a:moveTo>
                    <a:pt x="214211" y="121063"/>
                  </a:moveTo>
                  <a:cubicBezTo>
                    <a:pt x="187885" y="115538"/>
                    <a:pt x="139226" y="82963"/>
                    <a:pt x="73555" y="66675"/>
                  </a:cubicBezTo>
                  <a:cubicBezTo>
                    <a:pt x="48275" y="60579"/>
                    <a:pt x="4843" y="32861"/>
                    <a:pt x="471" y="0"/>
                  </a:cubicBezTo>
                  <a:cubicBezTo>
                    <a:pt x="-5422" y="38100"/>
                    <a:pt x="45424" y="71342"/>
                    <a:pt x="73555" y="78200"/>
                  </a:cubicBezTo>
                  <a:cubicBezTo>
                    <a:pt x="139226" y="94107"/>
                    <a:pt x="187600" y="126968"/>
                    <a:pt x="214211" y="132493"/>
                  </a:cubicBezTo>
                  <a:cubicBezTo>
                    <a:pt x="233884" y="136684"/>
                    <a:pt x="259354" y="139446"/>
                    <a:pt x="275035" y="123920"/>
                  </a:cubicBezTo>
                  <a:cubicBezTo>
                    <a:pt x="279074" y="119415"/>
                    <a:pt x="282040" y="114033"/>
                    <a:pt x="283684" y="108204"/>
                  </a:cubicBezTo>
                  <a:cubicBezTo>
                    <a:pt x="263859" y="123254"/>
                    <a:pt x="238094" y="128026"/>
                    <a:pt x="214211" y="12106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7" name="Google Shape;2803;p37">
              <a:extLst>
                <a:ext uri="{FF2B5EF4-FFF2-40B4-BE49-F238E27FC236}">
                  <a16:creationId xmlns:a16="http://schemas.microsoft.com/office/drawing/2014/main" id="{D8122F10-30A7-47C0-B605-232B2AA3D468}"/>
                </a:ext>
              </a:extLst>
            </p:cNvPr>
            <p:cNvSpPr/>
            <p:nvPr/>
          </p:nvSpPr>
          <p:spPr>
            <a:xfrm>
              <a:off x="5946488" y="4593442"/>
              <a:ext cx="288134" cy="162731"/>
            </a:xfrm>
            <a:custGeom>
              <a:avLst/>
              <a:gdLst/>
              <a:ahLst/>
              <a:cxnLst/>
              <a:rect l="l" t="t" r="r" b="b"/>
              <a:pathLst>
                <a:path w="288134" h="162731" extrusionOk="0">
                  <a:moveTo>
                    <a:pt x="273882" y="39041"/>
                  </a:moveTo>
                  <a:cubicBezTo>
                    <a:pt x="240429" y="48319"/>
                    <a:pt x="204675" y="44004"/>
                    <a:pt x="174377" y="27040"/>
                  </a:cubicBezTo>
                  <a:cubicBezTo>
                    <a:pt x="150428" y="27707"/>
                    <a:pt x="20321" y="-28110"/>
                    <a:pt x="2644" y="18753"/>
                  </a:cubicBezTo>
                  <a:cubicBezTo>
                    <a:pt x="-12847" y="59806"/>
                    <a:pt x="43510" y="97810"/>
                    <a:pt x="73637" y="105145"/>
                  </a:cubicBezTo>
                  <a:cubicBezTo>
                    <a:pt x="139308" y="121051"/>
                    <a:pt x="187683" y="153913"/>
                    <a:pt x="214293" y="159533"/>
                  </a:cubicBezTo>
                  <a:cubicBezTo>
                    <a:pt x="234061" y="163628"/>
                    <a:pt x="259436" y="166391"/>
                    <a:pt x="275118" y="150865"/>
                  </a:cubicBezTo>
                  <a:cubicBezTo>
                    <a:pt x="293460" y="132291"/>
                    <a:pt x="291844" y="63521"/>
                    <a:pt x="273882" y="3904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8" name="Google Shape;2804;p37">
              <a:extLst>
                <a:ext uri="{FF2B5EF4-FFF2-40B4-BE49-F238E27FC236}">
                  <a16:creationId xmlns:a16="http://schemas.microsoft.com/office/drawing/2014/main" id="{624EA272-604F-4B0F-B1F5-91CAF82D5961}"/>
                </a:ext>
              </a:extLst>
            </p:cNvPr>
            <p:cNvSpPr/>
            <p:nvPr/>
          </p:nvSpPr>
          <p:spPr>
            <a:xfrm>
              <a:off x="5946095" y="4620482"/>
              <a:ext cx="283683" cy="135691"/>
            </a:xfrm>
            <a:custGeom>
              <a:avLst/>
              <a:gdLst/>
              <a:ahLst/>
              <a:cxnLst/>
              <a:rect l="l" t="t" r="r" b="b"/>
              <a:pathLst>
                <a:path w="283683" h="135691" extrusionOk="0">
                  <a:moveTo>
                    <a:pt x="214211" y="121063"/>
                  </a:moveTo>
                  <a:cubicBezTo>
                    <a:pt x="187885" y="115538"/>
                    <a:pt x="139226" y="82963"/>
                    <a:pt x="73555" y="66675"/>
                  </a:cubicBezTo>
                  <a:cubicBezTo>
                    <a:pt x="48275" y="60579"/>
                    <a:pt x="4842" y="32956"/>
                    <a:pt x="471" y="0"/>
                  </a:cubicBezTo>
                  <a:cubicBezTo>
                    <a:pt x="-5422" y="38100"/>
                    <a:pt x="45424" y="71247"/>
                    <a:pt x="73555" y="78105"/>
                  </a:cubicBezTo>
                  <a:cubicBezTo>
                    <a:pt x="139226" y="94012"/>
                    <a:pt x="187600" y="126873"/>
                    <a:pt x="214211" y="132493"/>
                  </a:cubicBezTo>
                  <a:cubicBezTo>
                    <a:pt x="233979" y="136588"/>
                    <a:pt x="259354" y="139351"/>
                    <a:pt x="275035" y="123825"/>
                  </a:cubicBezTo>
                  <a:cubicBezTo>
                    <a:pt x="279074" y="119320"/>
                    <a:pt x="282039" y="113938"/>
                    <a:pt x="283683" y="108109"/>
                  </a:cubicBezTo>
                  <a:cubicBezTo>
                    <a:pt x="263868" y="123187"/>
                    <a:pt x="238113" y="127997"/>
                    <a:pt x="214211" y="12106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79" name="Google Shape;2805;p37">
              <a:extLst>
                <a:ext uri="{FF2B5EF4-FFF2-40B4-BE49-F238E27FC236}">
                  <a16:creationId xmlns:a16="http://schemas.microsoft.com/office/drawing/2014/main" id="{390EDE82-FF86-4ACD-971A-7B54832A927E}"/>
                </a:ext>
              </a:extLst>
            </p:cNvPr>
            <p:cNvSpPr/>
            <p:nvPr/>
          </p:nvSpPr>
          <p:spPr>
            <a:xfrm>
              <a:off x="5812467" y="3540156"/>
              <a:ext cx="422006" cy="1193603"/>
            </a:xfrm>
            <a:custGeom>
              <a:avLst/>
              <a:gdLst/>
              <a:ahLst/>
              <a:cxnLst/>
              <a:rect l="l" t="t" r="r" b="b"/>
              <a:pathLst>
                <a:path w="422006" h="1193603" extrusionOk="0">
                  <a:moveTo>
                    <a:pt x="409993" y="738092"/>
                  </a:moveTo>
                  <a:cubicBezTo>
                    <a:pt x="404434" y="689638"/>
                    <a:pt x="394379" y="641804"/>
                    <a:pt x="379961" y="595217"/>
                  </a:cubicBezTo>
                  <a:cubicBezTo>
                    <a:pt x="379961" y="595217"/>
                    <a:pt x="388990" y="471964"/>
                    <a:pt x="393457" y="355092"/>
                  </a:cubicBezTo>
                  <a:cubicBezTo>
                    <a:pt x="398589" y="222504"/>
                    <a:pt x="444397" y="105823"/>
                    <a:pt x="408188" y="0"/>
                  </a:cubicBezTo>
                  <a:lnTo>
                    <a:pt x="0" y="90964"/>
                  </a:lnTo>
                  <a:cubicBezTo>
                    <a:pt x="0" y="90964"/>
                    <a:pt x="24710" y="619601"/>
                    <a:pt x="30222" y="683609"/>
                  </a:cubicBezTo>
                  <a:cubicBezTo>
                    <a:pt x="33216" y="733349"/>
                    <a:pt x="39308" y="782841"/>
                    <a:pt x="48469" y="831818"/>
                  </a:cubicBezTo>
                  <a:cubicBezTo>
                    <a:pt x="67477" y="934402"/>
                    <a:pt x="97414" y="1178528"/>
                    <a:pt x="97414" y="1178528"/>
                  </a:cubicBezTo>
                  <a:cubicBezTo>
                    <a:pt x="140561" y="1203674"/>
                    <a:pt x="197204" y="1189768"/>
                    <a:pt x="197204" y="1189768"/>
                  </a:cubicBezTo>
                  <a:cubicBezTo>
                    <a:pt x="197204" y="1189768"/>
                    <a:pt x="194163" y="881063"/>
                    <a:pt x="191311" y="807148"/>
                  </a:cubicBezTo>
                  <a:cubicBezTo>
                    <a:pt x="187985" y="716851"/>
                    <a:pt x="185229" y="723709"/>
                    <a:pt x="185229" y="723709"/>
                  </a:cubicBezTo>
                  <a:lnTo>
                    <a:pt x="198819" y="499110"/>
                  </a:lnTo>
                  <a:lnTo>
                    <a:pt x="207658" y="387286"/>
                  </a:lnTo>
                  <a:cubicBezTo>
                    <a:pt x="207658" y="387286"/>
                    <a:pt x="218967" y="469392"/>
                    <a:pt x="226665" y="542734"/>
                  </a:cubicBezTo>
                  <a:cubicBezTo>
                    <a:pt x="233033" y="606647"/>
                    <a:pt x="248429" y="664464"/>
                    <a:pt x="265631" y="783526"/>
                  </a:cubicBezTo>
                  <a:cubicBezTo>
                    <a:pt x="280552" y="886777"/>
                    <a:pt x="304787" y="1094232"/>
                    <a:pt x="304787" y="1094232"/>
                  </a:cubicBezTo>
                  <a:cubicBezTo>
                    <a:pt x="347934" y="1119473"/>
                    <a:pt x="406572" y="1098518"/>
                    <a:pt x="406572" y="1098518"/>
                  </a:cubicBezTo>
                  <a:cubicBezTo>
                    <a:pt x="406572" y="1098518"/>
                    <a:pt x="421683" y="827627"/>
                    <a:pt x="409993" y="7380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0" name="Google Shape;2806;p37">
              <a:extLst>
                <a:ext uri="{FF2B5EF4-FFF2-40B4-BE49-F238E27FC236}">
                  <a16:creationId xmlns:a16="http://schemas.microsoft.com/office/drawing/2014/main" id="{CD0D8DE6-A95F-4999-980D-D7038ABC3B4B}"/>
                </a:ext>
              </a:extLst>
            </p:cNvPr>
            <p:cNvSpPr/>
            <p:nvPr/>
          </p:nvSpPr>
          <p:spPr>
            <a:xfrm>
              <a:off x="5874419" y="2560474"/>
              <a:ext cx="305952" cy="491697"/>
            </a:xfrm>
            <a:custGeom>
              <a:avLst/>
              <a:gdLst/>
              <a:ahLst/>
              <a:cxnLst/>
              <a:rect l="l" t="t" r="r" b="b"/>
              <a:pathLst>
                <a:path w="305952" h="491697" extrusionOk="0">
                  <a:moveTo>
                    <a:pt x="288928" y="350842"/>
                  </a:moveTo>
                  <a:cubicBezTo>
                    <a:pt x="257851" y="352366"/>
                    <a:pt x="234756" y="360367"/>
                    <a:pt x="230860" y="350842"/>
                  </a:cubicBezTo>
                  <a:cubicBezTo>
                    <a:pt x="227496" y="334783"/>
                    <a:pt x="225120" y="318523"/>
                    <a:pt x="223732" y="302169"/>
                  </a:cubicBezTo>
                  <a:cubicBezTo>
                    <a:pt x="227343" y="293120"/>
                    <a:pt x="230385" y="283119"/>
                    <a:pt x="230385" y="283119"/>
                  </a:cubicBezTo>
                  <a:cubicBezTo>
                    <a:pt x="269445" y="259021"/>
                    <a:pt x="281800" y="216444"/>
                    <a:pt x="286932" y="167486"/>
                  </a:cubicBezTo>
                  <a:cubicBezTo>
                    <a:pt x="295676" y="83285"/>
                    <a:pt x="250248" y="9656"/>
                    <a:pt x="166329" y="798"/>
                  </a:cubicBezTo>
                  <a:cubicBezTo>
                    <a:pt x="87353" y="-7393"/>
                    <a:pt x="29285" y="48423"/>
                    <a:pt x="13793" y="124623"/>
                  </a:cubicBezTo>
                  <a:cubicBezTo>
                    <a:pt x="5430" y="162723"/>
                    <a:pt x="-11201" y="233589"/>
                    <a:pt x="11323" y="296073"/>
                  </a:cubicBezTo>
                  <a:cubicBezTo>
                    <a:pt x="23867" y="330744"/>
                    <a:pt x="39834" y="358271"/>
                    <a:pt x="56180" y="363605"/>
                  </a:cubicBezTo>
                  <a:cubicBezTo>
                    <a:pt x="71833" y="363205"/>
                    <a:pt x="87448" y="361834"/>
                    <a:pt x="102939" y="359510"/>
                  </a:cubicBezTo>
                  <a:lnTo>
                    <a:pt x="102939" y="359510"/>
                  </a:lnTo>
                  <a:cubicBezTo>
                    <a:pt x="102939" y="359510"/>
                    <a:pt x="107121" y="382941"/>
                    <a:pt x="110067" y="397610"/>
                  </a:cubicBezTo>
                  <a:cubicBezTo>
                    <a:pt x="113013" y="412278"/>
                    <a:pt x="111777" y="420565"/>
                    <a:pt x="82031" y="438948"/>
                  </a:cubicBezTo>
                  <a:cubicBezTo>
                    <a:pt x="52284" y="457331"/>
                    <a:pt x="127079" y="495241"/>
                    <a:pt x="176023" y="491431"/>
                  </a:cubicBezTo>
                  <a:cubicBezTo>
                    <a:pt x="224968" y="487621"/>
                    <a:pt x="279424" y="458951"/>
                    <a:pt x="294440" y="426851"/>
                  </a:cubicBezTo>
                  <a:cubicBezTo>
                    <a:pt x="311262" y="391514"/>
                    <a:pt x="309837" y="349794"/>
                    <a:pt x="288928" y="350842"/>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1" name="Google Shape;2807;p37">
              <a:extLst>
                <a:ext uri="{FF2B5EF4-FFF2-40B4-BE49-F238E27FC236}">
                  <a16:creationId xmlns:a16="http://schemas.microsoft.com/office/drawing/2014/main" id="{F1E01E61-DCE1-45BA-AA7F-71A217994BF4}"/>
                </a:ext>
              </a:extLst>
            </p:cNvPr>
            <p:cNvSpPr/>
            <p:nvPr/>
          </p:nvSpPr>
          <p:spPr>
            <a:xfrm>
              <a:off x="5809360" y="2908700"/>
              <a:ext cx="471048" cy="781597"/>
            </a:xfrm>
            <a:custGeom>
              <a:avLst/>
              <a:gdLst/>
              <a:ahLst/>
              <a:cxnLst/>
              <a:rect l="l" t="t" r="r" b="b"/>
              <a:pathLst>
                <a:path w="471048" h="781597" extrusionOk="0">
                  <a:moveTo>
                    <a:pt x="308559" y="7283"/>
                  </a:moveTo>
                  <a:cubicBezTo>
                    <a:pt x="317113" y="28715"/>
                    <a:pt x="295254" y="54908"/>
                    <a:pt x="236901" y="73482"/>
                  </a:cubicBezTo>
                  <a:cubicBezTo>
                    <a:pt x="178547" y="92056"/>
                    <a:pt x="173225" y="68243"/>
                    <a:pt x="173225" y="68243"/>
                  </a:cubicBezTo>
                  <a:cubicBezTo>
                    <a:pt x="173225" y="68243"/>
                    <a:pt x="87691" y="107296"/>
                    <a:pt x="59750" y="126822"/>
                  </a:cubicBezTo>
                  <a:cubicBezTo>
                    <a:pt x="24776" y="151396"/>
                    <a:pt x="9190" y="222072"/>
                    <a:pt x="4438" y="342373"/>
                  </a:cubicBezTo>
                  <a:cubicBezTo>
                    <a:pt x="-979" y="481152"/>
                    <a:pt x="-1454" y="686987"/>
                    <a:pt x="3107" y="722516"/>
                  </a:cubicBezTo>
                  <a:cubicBezTo>
                    <a:pt x="3107" y="722516"/>
                    <a:pt x="68589" y="787952"/>
                    <a:pt x="152412" y="781094"/>
                  </a:cubicBezTo>
                  <a:cubicBezTo>
                    <a:pt x="236235" y="774236"/>
                    <a:pt x="377272" y="699846"/>
                    <a:pt x="411485" y="642410"/>
                  </a:cubicBezTo>
                  <a:cubicBezTo>
                    <a:pt x="410535" y="520776"/>
                    <a:pt x="396279" y="500964"/>
                    <a:pt x="415952" y="430860"/>
                  </a:cubicBezTo>
                  <a:cubicBezTo>
                    <a:pt x="461000" y="270364"/>
                    <a:pt x="484664" y="204641"/>
                    <a:pt x="462806" y="97961"/>
                  </a:cubicBezTo>
                  <a:cubicBezTo>
                    <a:pt x="444748" y="10045"/>
                    <a:pt x="419469" y="-813"/>
                    <a:pt x="384875" y="44"/>
                  </a:cubicBezTo>
                  <a:cubicBezTo>
                    <a:pt x="359329" y="1092"/>
                    <a:pt x="333849" y="3511"/>
                    <a:pt x="308559" y="728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2" name="Google Shape;2808;p37">
              <a:extLst>
                <a:ext uri="{FF2B5EF4-FFF2-40B4-BE49-F238E27FC236}">
                  <a16:creationId xmlns:a16="http://schemas.microsoft.com/office/drawing/2014/main" id="{11BB3CAD-0D56-4BA2-AEE8-934135309893}"/>
                </a:ext>
              </a:extLst>
            </p:cNvPr>
            <p:cNvSpPr/>
            <p:nvPr/>
          </p:nvSpPr>
          <p:spPr>
            <a:xfrm>
              <a:off x="5348856" y="3006224"/>
              <a:ext cx="597933" cy="466333"/>
            </a:xfrm>
            <a:custGeom>
              <a:avLst/>
              <a:gdLst/>
              <a:ahLst/>
              <a:cxnLst/>
              <a:rect l="l" t="t" r="r" b="b"/>
              <a:pathLst>
                <a:path w="597933" h="466333" extrusionOk="0">
                  <a:moveTo>
                    <a:pt x="333219" y="359529"/>
                  </a:moveTo>
                  <a:cubicBezTo>
                    <a:pt x="402027" y="376960"/>
                    <a:pt x="418183" y="333431"/>
                    <a:pt x="427212" y="297522"/>
                  </a:cubicBezTo>
                  <a:cubicBezTo>
                    <a:pt x="449070" y="210368"/>
                    <a:pt x="460855" y="131691"/>
                    <a:pt x="477202" y="82161"/>
                  </a:cubicBezTo>
                  <a:cubicBezTo>
                    <a:pt x="496209" y="23868"/>
                    <a:pt x="516547" y="14629"/>
                    <a:pt x="544773" y="3199"/>
                  </a:cubicBezTo>
                  <a:cubicBezTo>
                    <a:pt x="578037" y="-10136"/>
                    <a:pt x="606548" y="17963"/>
                    <a:pt x="595524" y="92258"/>
                  </a:cubicBezTo>
                  <a:cubicBezTo>
                    <a:pt x="582408" y="180078"/>
                    <a:pt x="565302" y="241705"/>
                    <a:pt x="532513" y="345623"/>
                  </a:cubicBezTo>
                  <a:cubicBezTo>
                    <a:pt x="523960" y="372769"/>
                    <a:pt x="504763" y="420966"/>
                    <a:pt x="476061" y="444302"/>
                  </a:cubicBezTo>
                  <a:cubicBezTo>
                    <a:pt x="440517" y="472877"/>
                    <a:pt x="387106" y="471829"/>
                    <a:pt x="306228" y="451636"/>
                  </a:cubicBezTo>
                  <a:cubicBezTo>
                    <a:pt x="271730" y="443064"/>
                    <a:pt x="233905" y="422394"/>
                    <a:pt x="168708" y="391915"/>
                  </a:cubicBezTo>
                  <a:cubicBezTo>
                    <a:pt x="151222" y="383723"/>
                    <a:pt x="137536" y="378294"/>
                    <a:pt x="103988" y="362577"/>
                  </a:cubicBezTo>
                  <a:cubicBezTo>
                    <a:pt x="70439" y="346861"/>
                    <a:pt x="35370" y="320667"/>
                    <a:pt x="17789" y="295141"/>
                  </a:cubicBezTo>
                  <a:cubicBezTo>
                    <a:pt x="207" y="269614"/>
                    <a:pt x="-2169" y="257041"/>
                    <a:pt x="1442" y="251707"/>
                  </a:cubicBezTo>
                  <a:cubicBezTo>
                    <a:pt x="5909" y="244372"/>
                    <a:pt x="13892" y="245991"/>
                    <a:pt x="23301" y="256755"/>
                  </a:cubicBezTo>
                  <a:cubicBezTo>
                    <a:pt x="36872" y="274966"/>
                    <a:pt x="53646" y="290521"/>
                    <a:pt x="72815" y="302665"/>
                  </a:cubicBezTo>
                  <a:cubicBezTo>
                    <a:pt x="72815" y="302665"/>
                    <a:pt x="51052" y="280186"/>
                    <a:pt x="39267" y="265613"/>
                  </a:cubicBezTo>
                  <a:cubicBezTo>
                    <a:pt x="28727" y="252611"/>
                    <a:pt x="19974" y="238267"/>
                    <a:pt x="13227" y="222941"/>
                  </a:cubicBezTo>
                  <a:cubicBezTo>
                    <a:pt x="7049" y="208082"/>
                    <a:pt x="19879" y="187889"/>
                    <a:pt x="29573" y="198462"/>
                  </a:cubicBezTo>
                  <a:cubicBezTo>
                    <a:pt x="39267" y="209034"/>
                    <a:pt x="44019" y="219893"/>
                    <a:pt x="61791" y="241229"/>
                  </a:cubicBezTo>
                  <a:cubicBezTo>
                    <a:pt x="71124" y="252649"/>
                    <a:pt x="81816" y="262889"/>
                    <a:pt x="93629" y="271709"/>
                  </a:cubicBezTo>
                  <a:cubicBezTo>
                    <a:pt x="82595" y="256641"/>
                    <a:pt x="72777" y="240714"/>
                    <a:pt x="64262" y="224084"/>
                  </a:cubicBezTo>
                  <a:cubicBezTo>
                    <a:pt x="56649" y="211158"/>
                    <a:pt x="52924" y="196309"/>
                    <a:pt x="53523" y="181317"/>
                  </a:cubicBezTo>
                  <a:cubicBezTo>
                    <a:pt x="53998" y="173506"/>
                    <a:pt x="65022" y="164267"/>
                    <a:pt x="75286" y="179031"/>
                  </a:cubicBezTo>
                  <a:cubicBezTo>
                    <a:pt x="84790" y="192270"/>
                    <a:pt x="90682" y="213035"/>
                    <a:pt x="112256" y="235609"/>
                  </a:cubicBezTo>
                  <a:cubicBezTo>
                    <a:pt x="127937" y="251897"/>
                    <a:pt x="141338" y="261327"/>
                    <a:pt x="141718" y="256755"/>
                  </a:cubicBezTo>
                  <a:cubicBezTo>
                    <a:pt x="142098" y="252183"/>
                    <a:pt x="132214" y="243324"/>
                    <a:pt x="126607" y="224274"/>
                  </a:cubicBezTo>
                  <a:cubicBezTo>
                    <a:pt x="121000" y="205224"/>
                    <a:pt x="126607" y="185127"/>
                    <a:pt x="137156" y="182936"/>
                  </a:cubicBezTo>
                  <a:cubicBezTo>
                    <a:pt x="147705" y="180745"/>
                    <a:pt x="145614" y="181317"/>
                    <a:pt x="153978" y="199128"/>
                  </a:cubicBezTo>
                  <a:cubicBezTo>
                    <a:pt x="162341" y="216940"/>
                    <a:pt x="175361" y="230085"/>
                    <a:pt x="185245" y="256278"/>
                  </a:cubicBezTo>
                  <a:cubicBezTo>
                    <a:pt x="190634" y="274624"/>
                    <a:pt x="200423" y="291369"/>
                    <a:pt x="213757" y="305047"/>
                  </a:cubicBezTo>
                  <a:cubicBezTo>
                    <a:pt x="230483" y="323144"/>
                    <a:pt x="267833" y="343051"/>
                    <a:pt x="333219" y="359529"/>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3" name="Google Shape;2809;p37">
              <a:extLst>
                <a:ext uri="{FF2B5EF4-FFF2-40B4-BE49-F238E27FC236}">
                  <a16:creationId xmlns:a16="http://schemas.microsoft.com/office/drawing/2014/main" id="{6343276F-1FB1-4478-A340-A76762DFAA32}"/>
                </a:ext>
              </a:extLst>
            </p:cNvPr>
            <p:cNvSpPr/>
            <p:nvPr/>
          </p:nvSpPr>
          <p:spPr>
            <a:xfrm>
              <a:off x="5786047" y="2996305"/>
              <a:ext cx="182011" cy="266828"/>
            </a:xfrm>
            <a:custGeom>
              <a:avLst/>
              <a:gdLst/>
              <a:ahLst/>
              <a:cxnLst/>
              <a:rect l="l" t="t" r="r" b="b"/>
              <a:pathLst>
                <a:path w="182011" h="266828" extrusionOk="0">
                  <a:moveTo>
                    <a:pt x="133053" y="1213"/>
                  </a:moveTo>
                  <a:cubicBezTo>
                    <a:pt x="87150" y="-5550"/>
                    <a:pt x="54742" y="15119"/>
                    <a:pt x="34404" y="84937"/>
                  </a:cubicBezTo>
                  <a:cubicBezTo>
                    <a:pt x="14066" y="154755"/>
                    <a:pt x="0" y="211905"/>
                    <a:pt x="0" y="211905"/>
                  </a:cubicBezTo>
                  <a:cubicBezTo>
                    <a:pt x="18143" y="238194"/>
                    <a:pt x="45666" y="256502"/>
                    <a:pt x="76886" y="263055"/>
                  </a:cubicBezTo>
                  <a:cubicBezTo>
                    <a:pt x="131818" y="276390"/>
                    <a:pt x="151586" y="250101"/>
                    <a:pt x="151586" y="250101"/>
                  </a:cubicBezTo>
                  <a:cubicBezTo>
                    <a:pt x="151586" y="250101"/>
                    <a:pt x="166886" y="177044"/>
                    <a:pt x="176390" y="127323"/>
                  </a:cubicBezTo>
                  <a:cubicBezTo>
                    <a:pt x="185894" y="77603"/>
                    <a:pt x="189886" y="9594"/>
                    <a:pt x="133053" y="121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4" name="Google Shape;2810;p37">
              <a:extLst>
                <a:ext uri="{FF2B5EF4-FFF2-40B4-BE49-F238E27FC236}">
                  <a16:creationId xmlns:a16="http://schemas.microsoft.com/office/drawing/2014/main" id="{DAF24313-5BC7-4D32-A35D-15D2B4999A66}"/>
                </a:ext>
              </a:extLst>
            </p:cNvPr>
            <p:cNvSpPr/>
            <p:nvPr/>
          </p:nvSpPr>
          <p:spPr>
            <a:xfrm>
              <a:off x="5873666" y="2538911"/>
              <a:ext cx="296973" cy="328330"/>
            </a:xfrm>
            <a:custGeom>
              <a:avLst/>
              <a:gdLst/>
              <a:ahLst/>
              <a:cxnLst/>
              <a:rect l="l" t="t" r="r" b="b"/>
              <a:pathLst>
                <a:path w="296973" h="328330" extrusionOk="0">
                  <a:moveTo>
                    <a:pt x="16733" y="135613"/>
                  </a:moveTo>
                  <a:cubicBezTo>
                    <a:pt x="16733" y="135613"/>
                    <a:pt x="-55876" y="25123"/>
                    <a:pt x="101411" y="2263"/>
                  </a:cubicBezTo>
                  <a:cubicBezTo>
                    <a:pt x="214791" y="-13930"/>
                    <a:pt x="287686" y="59413"/>
                    <a:pt x="296049" y="138280"/>
                  </a:cubicBezTo>
                  <a:cubicBezTo>
                    <a:pt x="304127" y="214003"/>
                    <a:pt x="257558" y="292585"/>
                    <a:pt x="224010" y="323827"/>
                  </a:cubicBezTo>
                  <a:cubicBezTo>
                    <a:pt x="207664" y="329637"/>
                    <a:pt x="172309" y="333352"/>
                    <a:pt x="126026" y="311920"/>
                  </a:cubicBezTo>
                  <a:cubicBezTo>
                    <a:pt x="124144" y="291308"/>
                    <a:pt x="123413" y="270611"/>
                    <a:pt x="123840" y="249913"/>
                  </a:cubicBezTo>
                  <a:cubicBezTo>
                    <a:pt x="123840" y="249913"/>
                    <a:pt x="179152" y="133612"/>
                    <a:pt x="16733" y="13561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5" name="Google Shape;2811;p37">
              <a:extLst>
                <a:ext uri="{FF2B5EF4-FFF2-40B4-BE49-F238E27FC236}">
                  <a16:creationId xmlns:a16="http://schemas.microsoft.com/office/drawing/2014/main" id="{AFBDE78C-A4D6-4B04-84EC-04F371560B4A}"/>
                </a:ext>
              </a:extLst>
            </p:cNvPr>
            <p:cNvSpPr/>
            <p:nvPr/>
          </p:nvSpPr>
          <p:spPr>
            <a:xfrm>
              <a:off x="4255557" y="1955958"/>
              <a:ext cx="334153" cy="334898"/>
            </a:xfrm>
            <a:custGeom>
              <a:avLst/>
              <a:gdLst/>
              <a:ahLst/>
              <a:cxnLst/>
              <a:rect l="l" t="t" r="r" b="b"/>
              <a:pathLst>
                <a:path w="334153" h="334898" extrusionOk="0">
                  <a:moveTo>
                    <a:pt x="334153" y="167449"/>
                  </a:moveTo>
                  <a:cubicBezTo>
                    <a:pt x="334153" y="259929"/>
                    <a:pt x="259351" y="334899"/>
                    <a:pt x="167077" y="334899"/>
                  </a:cubicBezTo>
                  <a:cubicBezTo>
                    <a:pt x="74803" y="334899"/>
                    <a:pt x="0" y="259929"/>
                    <a:pt x="0" y="167449"/>
                  </a:cubicBezTo>
                  <a:cubicBezTo>
                    <a:pt x="0" y="74970"/>
                    <a:pt x="74803" y="0"/>
                    <a:pt x="167077" y="0"/>
                  </a:cubicBezTo>
                  <a:cubicBezTo>
                    <a:pt x="259351" y="0"/>
                    <a:pt x="334153" y="74970"/>
                    <a:pt x="334153" y="167449"/>
                  </a:cubicBezTo>
                  <a:close/>
                </a:path>
              </a:pathLst>
            </a:custGeom>
            <a:solidFill>
              <a:srgbClr val="3D348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6" name="Google Shape;2812;p37">
              <a:extLst>
                <a:ext uri="{FF2B5EF4-FFF2-40B4-BE49-F238E27FC236}">
                  <a16:creationId xmlns:a16="http://schemas.microsoft.com/office/drawing/2014/main" id="{206D90EA-8F30-4008-8460-4F1DCD6E763D}"/>
                </a:ext>
              </a:extLst>
            </p:cNvPr>
            <p:cNvSpPr/>
            <p:nvPr/>
          </p:nvSpPr>
          <p:spPr>
            <a:xfrm>
              <a:off x="4197204" y="1948719"/>
              <a:ext cx="450859" cy="225075"/>
            </a:xfrm>
            <a:custGeom>
              <a:avLst/>
              <a:gdLst/>
              <a:ahLst/>
              <a:cxnLst/>
              <a:rect l="l" t="t" r="r" b="b"/>
              <a:pathLst>
                <a:path w="450859" h="225075" extrusionOk="0">
                  <a:moveTo>
                    <a:pt x="225430" y="225076"/>
                  </a:moveTo>
                  <a:cubicBezTo>
                    <a:pt x="162040" y="225076"/>
                    <a:pt x="100645" y="210598"/>
                    <a:pt x="57023" y="185357"/>
                  </a:cubicBezTo>
                  <a:cubicBezTo>
                    <a:pt x="20623" y="164306"/>
                    <a:pt x="0" y="137732"/>
                    <a:pt x="0" y="112586"/>
                  </a:cubicBezTo>
                  <a:cubicBezTo>
                    <a:pt x="0" y="87440"/>
                    <a:pt x="20908" y="60865"/>
                    <a:pt x="57023" y="39719"/>
                  </a:cubicBezTo>
                  <a:cubicBezTo>
                    <a:pt x="100645" y="14478"/>
                    <a:pt x="161564" y="0"/>
                    <a:pt x="225430" y="0"/>
                  </a:cubicBezTo>
                  <a:cubicBezTo>
                    <a:pt x="289295" y="0"/>
                    <a:pt x="350120" y="14478"/>
                    <a:pt x="393837" y="39719"/>
                  </a:cubicBezTo>
                  <a:cubicBezTo>
                    <a:pt x="430237" y="60865"/>
                    <a:pt x="450860" y="87344"/>
                    <a:pt x="450860" y="112586"/>
                  </a:cubicBezTo>
                  <a:cubicBezTo>
                    <a:pt x="450860" y="137827"/>
                    <a:pt x="430046" y="164306"/>
                    <a:pt x="393837" y="185357"/>
                  </a:cubicBezTo>
                  <a:cubicBezTo>
                    <a:pt x="350500" y="210598"/>
                    <a:pt x="288725" y="225076"/>
                    <a:pt x="225430" y="225076"/>
                  </a:cubicBezTo>
                  <a:close/>
                </a:path>
              </a:pathLst>
            </a:custGeom>
            <a:solidFill>
              <a:srgbClr val="3D348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7" name="Google Shape;2813;p37">
              <a:extLst>
                <a:ext uri="{FF2B5EF4-FFF2-40B4-BE49-F238E27FC236}">
                  <a16:creationId xmlns:a16="http://schemas.microsoft.com/office/drawing/2014/main" id="{E72D695A-0F72-49F1-925A-F6A43DC14517}"/>
                </a:ext>
              </a:extLst>
            </p:cNvPr>
            <p:cNvSpPr/>
            <p:nvPr/>
          </p:nvSpPr>
          <p:spPr>
            <a:xfrm>
              <a:off x="4129822" y="1856041"/>
              <a:ext cx="585718" cy="291750"/>
            </a:xfrm>
            <a:custGeom>
              <a:avLst/>
              <a:gdLst/>
              <a:ahLst/>
              <a:cxnLst/>
              <a:rect l="l" t="t" r="r" b="b"/>
              <a:pathLst>
                <a:path w="585718" h="291750" extrusionOk="0">
                  <a:moveTo>
                    <a:pt x="292812" y="291751"/>
                  </a:moveTo>
                  <a:cubicBezTo>
                    <a:pt x="210699" y="291751"/>
                    <a:pt x="131247" y="272701"/>
                    <a:pt x="74225" y="240221"/>
                  </a:cubicBezTo>
                  <a:cubicBezTo>
                    <a:pt x="26706" y="212884"/>
                    <a:pt x="0" y="178499"/>
                    <a:pt x="0" y="145828"/>
                  </a:cubicBezTo>
                  <a:cubicBezTo>
                    <a:pt x="0" y="113157"/>
                    <a:pt x="26991" y="79153"/>
                    <a:pt x="74225" y="51530"/>
                  </a:cubicBezTo>
                  <a:cubicBezTo>
                    <a:pt x="130772" y="18764"/>
                    <a:pt x="210319" y="0"/>
                    <a:pt x="292812" y="0"/>
                  </a:cubicBezTo>
                  <a:cubicBezTo>
                    <a:pt x="375305" y="0"/>
                    <a:pt x="454376" y="19050"/>
                    <a:pt x="511399" y="51530"/>
                  </a:cubicBezTo>
                  <a:cubicBezTo>
                    <a:pt x="558918" y="78772"/>
                    <a:pt x="585718" y="113157"/>
                    <a:pt x="585718" y="145828"/>
                  </a:cubicBezTo>
                  <a:cubicBezTo>
                    <a:pt x="585718" y="178499"/>
                    <a:pt x="558633" y="212503"/>
                    <a:pt x="511399" y="240221"/>
                  </a:cubicBezTo>
                  <a:cubicBezTo>
                    <a:pt x="454471" y="272987"/>
                    <a:pt x="374924" y="291751"/>
                    <a:pt x="292812" y="291751"/>
                  </a:cubicBezTo>
                  <a:close/>
                </a:path>
              </a:pathLst>
            </a:custGeom>
            <a:solidFill>
              <a:srgbClr val="B7C0E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8" name="Google Shape;2814;p37">
              <a:extLst>
                <a:ext uri="{FF2B5EF4-FFF2-40B4-BE49-F238E27FC236}">
                  <a16:creationId xmlns:a16="http://schemas.microsoft.com/office/drawing/2014/main" id="{376EFDF2-0ACB-45CE-9386-352753A12C15}"/>
                </a:ext>
              </a:extLst>
            </p:cNvPr>
            <p:cNvSpPr/>
            <p:nvPr/>
          </p:nvSpPr>
          <p:spPr>
            <a:xfrm>
              <a:off x="4129822" y="1818703"/>
              <a:ext cx="585718" cy="291750"/>
            </a:xfrm>
            <a:custGeom>
              <a:avLst/>
              <a:gdLst/>
              <a:ahLst/>
              <a:cxnLst/>
              <a:rect l="l" t="t" r="r" b="b"/>
              <a:pathLst>
                <a:path w="585718" h="291750" extrusionOk="0">
                  <a:moveTo>
                    <a:pt x="292812" y="291751"/>
                  </a:moveTo>
                  <a:cubicBezTo>
                    <a:pt x="210699" y="291751"/>
                    <a:pt x="131247" y="272701"/>
                    <a:pt x="74225" y="240221"/>
                  </a:cubicBezTo>
                  <a:cubicBezTo>
                    <a:pt x="26706" y="212979"/>
                    <a:pt x="0" y="178498"/>
                    <a:pt x="0" y="145923"/>
                  </a:cubicBezTo>
                  <a:cubicBezTo>
                    <a:pt x="0" y="113347"/>
                    <a:pt x="26991" y="79248"/>
                    <a:pt x="74225" y="51530"/>
                  </a:cubicBezTo>
                  <a:cubicBezTo>
                    <a:pt x="130772" y="18764"/>
                    <a:pt x="210319" y="0"/>
                    <a:pt x="292812" y="0"/>
                  </a:cubicBezTo>
                  <a:cubicBezTo>
                    <a:pt x="375305" y="0"/>
                    <a:pt x="454376" y="19050"/>
                    <a:pt x="511399" y="51530"/>
                  </a:cubicBezTo>
                  <a:cubicBezTo>
                    <a:pt x="558918" y="78867"/>
                    <a:pt x="585718" y="113252"/>
                    <a:pt x="585718" y="145923"/>
                  </a:cubicBezTo>
                  <a:cubicBezTo>
                    <a:pt x="585718" y="178594"/>
                    <a:pt x="558633" y="212598"/>
                    <a:pt x="511399" y="240221"/>
                  </a:cubicBezTo>
                  <a:cubicBezTo>
                    <a:pt x="454471" y="272987"/>
                    <a:pt x="374924" y="291751"/>
                    <a:pt x="292812" y="291751"/>
                  </a:cubicBezTo>
                  <a:close/>
                </a:path>
              </a:pathLst>
            </a:custGeom>
            <a:solidFill>
              <a:srgbClr val="3D348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89" name="Google Shape;2815;p37">
              <a:extLst>
                <a:ext uri="{FF2B5EF4-FFF2-40B4-BE49-F238E27FC236}">
                  <a16:creationId xmlns:a16="http://schemas.microsoft.com/office/drawing/2014/main" id="{E0658579-3B34-4056-811B-6BA9840CCD53}"/>
                </a:ext>
              </a:extLst>
            </p:cNvPr>
            <p:cNvSpPr/>
            <p:nvPr/>
          </p:nvSpPr>
          <p:spPr>
            <a:xfrm>
              <a:off x="4066052" y="1720024"/>
              <a:ext cx="713163" cy="355663"/>
            </a:xfrm>
            <a:custGeom>
              <a:avLst/>
              <a:gdLst/>
              <a:ahLst/>
              <a:cxnLst/>
              <a:rect l="l" t="t" r="r" b="b"/>
              <a:pathLst>
                <a:path w="713163" h="355663" extrusionOk="0">
                  <a:moveTo>
                    <a:pt x="356582" y="355663"/>
                  </a:moveTo>
                  <a:cubicBezTo>
                    <a:pt x="256412" y="355663"/>
                    <a:pt x="159474" y="332804"/>
                    <a:pt x="90476" y="292894"/>
                  </a:cubicBezTo>
                  <a:cubicBezTo>
                    <a:pt x="32978" y="259556"/>
                    <a:pt x="0" y="217646"/>
                    <a:pt x="0" y="177832"/>
                  </a:cubicBezTo>
                  <a:cubicBezTo>
                    <a:pt x="0" y="138017"/>
                    <a:pt x="32978" y="96107"/>
                    <a:pt x="90476" y="62865"/>
                  </a:cubicBezTo>
                  <a:cubicBezTo>
                    <a:pt x="159474" y="22955"/>
                    <a:pt x="256412" y="0"/>
                    <a:pt x="356582" y="0"/>
                  </a:cubicBezTo>
                  <a:cubicBezTo>
                    <a:pt x="456752" y="0"/>
                    <a:pt x="553596" y="22955"/>
                    <a:pt x="622688" y="62865"/>
                  </a:cubicBezTo>
                  <a:cubicBezTo>
                    <a:pt x="680186" y="96107"/>
                    <a:pt x="713164" y="138017"/>
                    <a:pt x="713164" y="177832"/>
                  </a:cubicBezTo>
                  <a:cubicBezTo>
                    <a:pt x="713164" y="217646"/>
                    <a:pt x="680186" y="259556"/>
                    <a:pt x="622688" y="292894"/>
                  </a:cubicBezTo>
                  <a:cubicBezTo>
                    <a:pt x="553690" y="332804"/>
                    <a:pt x="456657" y="355663"/>
                    <a:pt x="356582" y="355663"/>
                  </a:cubicBezTo>
                  <a:close/>
                </a:path>
              </a:pathLst>
            </a:custGeom>
            <a:solidFill>
              <a:srgbClr val="B7C0E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0" name="Google Shape;2816;p37">
              <a:extLst>
                <a:ext uri="{FF2B5EF4-FFF2-40B4-BE49-F238E27FC236}">
                  <a16:creationId xmlns:a16="http://schemas.microsoft.com/office/drawing/2014/main" id="{0B3C1061-606E-408A-A474-349F5CF9AD02}"/>
                </a:ext>
              </a:extLst>
            </p:cNvPr>
            <p:cNvSpPr/>
            <p:nvPr/>
          </p:nvSpPr>
          <p:spPr>
            <a:xfrm>
              <a:off x="4066052" y="1674590"/>
              <a:ext cx="713163" cy="355568"/>
            </a:xfrm>
            <a:custGeom>
              <a:avLst/>
              <a:gdLst/>
              <a:ahLst/>
              <a:cxnLst/>
              <a:rect l="l" t="t" r="r" b="b"/>
              <a:pathLst>
                <a:path w="713163" h="355568" extrusionOk="0">
                  <a:moveTo>
                    <a:pt x="356582" y="355568"/>
                  </a:moveTo>
                  <a:cubicBezTo>
                    <a:pt x="256412" y="355568"/>
                    <a:pt x="159474" y="332708"/>
                    <a:pt x="90476" y="292799"/>
                  </a:cubicBezTo>
                  <a:cubicBezTo>
                    <a:pt x="32978" y="259556"/>
                    <a:pt x="0" y="217551"/>
                    <a:pt x="0" y="177737"/>
                  </a:cubicBezTo>
                  <a:cubicBezTo>
                    <a:pt x="0" y="137922"/>
                    <a:pt x="32978" y="96012"/>
                    <a:pt x="90476" y="62770"/>
                  </a:cubicBezTo>
                  <a:cubicBezTo>
                    <a:pt x="159474" y="22860"/>
                    <a:pt x="256412" y="0"/>
                    <a:pt x="356582" y="0"/>
                  </a:cubicBezTo>
                  <a:cubicBezTo>
                    <a:pt x="456752" y="0"/>
                    <a:pt x="553596" y="22860"/>
                    <a:pt x="622688" y="62770"/>
                  </a:cubicBezTo>
                  <a:cubicBezTo>
                    <a:pt x="680186" y="96012"/>
                    <a:pt x="713164" y="138017"/>
                    <a:pt x="713164" y="177832"/>
                  </a:cubicBezTo>
                  <a:cubicBezTo>
                    <a:pt x="713164" y="217646"/>
                    <a:pt x="680186" y="259556"/>
                    <a:pt x="622688" y="292799"/>
                  </a:cubicBezTo>
                  <a:cubicBezTo>
                    <a:pt x="553690" y="332708"/>
                    <a:pt x="456657" y="355568"/>
                    <a:pt x="356582" y="355568"/>
                  </a:cubicBezTo>
                  <a:close/>
                </a:path>
              </a:pathLst>
            </a:custGeom>
            <a:solidFill>
              <a:srgbClr val="3D348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1" name="Google Shape;2817;p37">
              <a:extLst>
                <a:ext uri="{FF2B5EF4-FFF2-40B4-BE49-F238E27FC236}">
                  <a16:creationId xmlns:a16="http://schemas.microsoft.com/office/drawing/2014/main" id="{089536A0-F33E-4469-A22B-A0E7F85EA635}"/>
                </a:ext>
              </a:extLst>
            </p:cNvPr>
            <p:cNvSpPr/>
            <p:nvPr/>
          </p:nvSpPr>
          <p:spPr>
            <a:xfrm>
              <a:off x="4013211" y="1574958"/>
              <a:ext cx="818751" cy="408241"/>
            </a:xfrm>
            <a:custGeom>
              <a:avLst/>
              <a:gdLst/>
              <a:ahLst/>
              <a:cxnLst/>
              <a:rect l="l" t="t" r="r" b="b"/>
              <a:pathLst>
                <a:path w="818751" h="408241" extrusionOk="0">
                  <a:moveTo>
                    <a:pt x="409423" y="408242"/>
                  </a:moveTo>
                  <a:cubicBezTo>
                    <a:pt x="294427" y="408242"/>
                    <a:pt x="183138" y="382048"/>
                    <a:pt x="103876" y="336137"/>
                  </a:cubicBezTo>
                  <a:cubicBezTo>
                    <a:pt x="37825" y="298037"/>
                    <a:pt x="0" y="249841"/>
                    <a:pt x="0" y="204121"/>
                  </a:cubicBezTo>
                  <a:cubicBezTo>
                    <a:pt x="0" y="158401"/>
                    <a:pt x="38015" y="110299"/>
                    <a:pt x="103876" y="72009"/>
                  </a:cubicBezTo>
                  <a:cubicBezTo>
                    <a:pt x="183043" y="26194"/>
                    <a:pt x="294427" y="0"/>
                    <a:pt x="409328" y="0"/>
                  </a:cubicBezTo>
                  <a:cubicBezTo>
                    <a:pt x="524229" y="0"/>
                    <a:pt x="635708" y="26194"/>
                    <a:pt x="714875" y="72104"/>
                  </a:cubicBezTo>
                  <a:cubicBezTo>
                    <a:pt x="780926" y="110204"/>
                    <a:pt x="818751" y="158401"/>
                    <a:pt x="818751" y="204121"/>
                  </a:cubicBezTo>
                  <a:cubicBezTo>
                    <a:pt x="818751" y="249841"/>
                    <a:pt x="780736" y="297942"/>
                    <a:pt x="714875" y="336137"/>
                  </a:cubicBezTo>
                  <a:cubicBezTo>
                    <a:pt x="635708" y="382048"/>
                    <a:pt x="524324" y="408242"/>
                    <a:pt x="409423" y="408242"/>
                  </a:cubicBezTo>
                  <a:close/>
                </a:path>
              </a:pathLst>
            </a:custGeom>
            <a:solidFill>
              <a:srgbClr val="B7C0E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2" name="Google Shape;2818;p37">
              <a:extLst>
                <a:ext uri="{FF2B5EF4-FFF2-40B4-BE49-F238E27FC236}">
                  <a16:creationId xmlns:a16="http://schemas.microsoft.com/office/drawing/2014/main" id="{7A85A160-AB36-47C4-8E54-966A38C48016}"/>
                </a:ext>
              </a:extLst>
            </p:cNvPr>
            <p:cNvSpPr/>
            <p:nvPr/>
          </p:nvSpPr>
          <p:spPr>
            <a:xfrm>
              <a:off x="4013211" y="1522666"/>
              <a:ext cx="818751" cy="408336"/>
            </a:xfrm>
            <a:custGeom>
              <a:avLst/>
              <a:gdLst/>
              <a:ahLst/>
              <a:cxnLst/>
              <a:rect l="l" t="t" r="r" b="b"/>
              <a:pathLst>
                <a:path w="818751" h="408336" extrusionOk="0">
                  <a:moveTo>
                    <a:pt x="409423" y="408337"/>
                  </a:moveTo>
                  <a:cubicBezTo>
                    <a:pt x="294427" y="408337"/>
                    <a:pt x="183138" y="382048"/>
                    <a:pt x="103876" y="336233"/>
                  </a:cubicBezTo>
                  <a:cubicBezTo>
                    <a:pt x="37825" y="298133"/>
                    <a:pt x="0" y="249936"/>
                    <a:pt x="0" y="204216"/>
                  </a:cubicBezTo>
                  <a:cubicBezTo>
                    <a:pt x="0" y="158496"/>
                    <a:pt x="38015" y="110300"/>
                    <a:pt x="103876" y="72104"/>
                  </a:cubicBezTo>
                  <a:cubicBezTo>
                    <a:pt x="183043" y="26289"/>
                    <a:pt x="294427" y="0"/>
                    <a:pt x="409328" y="0"/>
                  </a:cubicBezTo>
                  <a:cubicBezTo>
                    <a:pt x="524229" y="0"/>
                    <a:pt x="635708" y="26289"/>
                    <a:pt x="714875" y="72104"/>
                  </a:cubicBezTo>
                  <a:cubicBezTo>
                    <a:pt x="780926" y="110204"/>
                    <a:pt x="818751" y="158496"/>
                    <a:pt x="818751" y="204216"/>
                  </a:cubicBezTo>
                  <a:cubicBezTo>
                    <a:pt x="818751" y="249936"/>
                    <a:pt x="780736" y="298037"/>
                    <a:pt x="714875" y="336233"/>
                  </a:cubicBezTo>
                  <a:cubicBezTo>
                    <a:pt x="635708" y="382334"/>
                    <a:pt x="524324" y="408337"/>
                    <a:pt x="409423" y="408337"/>
                  </a:cubicBezTo>
                  <a:close/>
                </a:path>
              </a:pathLst>
            </a:custGeom>
            <a:solidFill>
              <a:srgbClr val="3D348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3" name="Google Shape;2819;p37">
              <a:extLst>
                <a:ext uri="{FF2B5EF4-FFF2-40B4-BE49-F238E27FC236}">
                  <a16:creationId xmlns:a16="http://schemas.microsoft.com/office/drawing/2014/main" id="{C858CB58-6288-4E47-80FD-B812908D45D6}"/>
                </a:ext>
              </a:extLst>
            </p:cNvPr>
            <p:cNvSpPr/>
            <p:nvPr/>
          </p:nvSpPr>
          <p:spPr>
            <a:xfrm>
              <a:off x="3962270" y="1359312"/>
              <a:ext cx="920726" cy="532828"/>
            </a:xfrm>
            <a:custGeom>
              <a:avLst/>
              <a:gdLst/>
              <a:ahLst/>
              <a:cxnLst/>
              <a:rect l="l" t="t" r="r" b="b"/>
              <a:pathLst>
                <a:path w="920726" h="532828" extrusionOk="0">
                  <a:moveTo>
                    <a:pt x="920727" y="266414"/>
                  </a:moveTo>
                  <a:cubicBezTo>
                    <a:pt x="920727" y="413551"/>
                    <a:pt x="714615" y="532828"/>
                    <a:pt x="460363" y="532828"/>
                  </a:cubicBezTo>
                  <a:cubicBezTo>
                    <a:pt x="206112" y="532828"/>
                    <a:pt x="0" y="413551"/>
                    <a:pt x="0" y="266414"/>
                  </a:cubicBezTo>
                  <a:cubicBezTo>
                    <a:pt x="0" y="119278"/>
                    <a:pt x="206112" y="0"/>
                    <a:pt x="460363" y="0"/>
                  </a:cubicBezTo>
                  <a:cubicBezTo>
                    <a:pt x="714615" y="0"/>
                    <a:pt x="920727" y="119278"/>
                    <a:pt x="920727" y="266414"/>
                  </a:cubicBezTo>
                  <a:close/>
                </a:path>
              </a:pathLst>
            </a:custGeom>
            <a:solidFill>
              <a:srgbClr val="FFDF5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4" name="Google Shape;2820;p37">
              <a:extLst>
                <a:ext uri="{FF2B5EF4-FFF2-40B4-BE49-F238E27FC236}">
                  <a16:creationId xmlns:a16="http://schemas.microsoft.com/office/drawing/2014/main" id="{76A37B90-6B25-4E5D-A00A-A633EF6F3A04}"/>
                </a:ext>
              </a:extLst>
            </p:cNvPr>
            <p:cNvSpPr/>
            <p:nvPr/>
          </p:nvSpPr>
          <p:spPr>
            <a:xfrm>
              <a:off x="4264396" y="969264"/>
              <a:ext cx="40771" cy="635222"/>
            </a:xfrm>
            <a:custGeom>
              <a:avLst/>
              <a:gdLst/>
              <a:ahLst/>
              <a:cxnLst/>
              <a:rect l="l" t="t" r="r" b="b"/>
              <a:pathLst>
                <a:path w="40771" h="635222" extrusionOk="0">
                  <a:moveTo>
                    <a:pt x="0" y="0"/>
                  </a:moveTo>
                  <a:lnTo>
                    <a:pt x="40771" y="0"/>
                  </a:lnTo>
                  <a:lnTo>
                    <a:pt x="40771" y="635222"/>
                  </a:lnTo>
                  <a:lnTo>
                    <a:pt x="0" y="635222"/>
                  </a:lnTo>
                  <a:close/>
                </a:path>
              </a:pathLst>
            </a:custGeom>
            <a:solidFill>
              <a:srgbClr val="D8AA4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5" name="Google Shape;2821;p37">
              <a:extLst>
                <a:ext uri="{FF2B5EF4-FFF2-40B4-BE49-F238E27FC236}">
                  <a16:creationId xmlns:a16="http://schemas.microsoft.com/office/drawing/2014/main" id="{BD9CD136-D5C0-437B-AA04-E7762A237C3E}"/>
                </a:ext>
              </a:extLst>
            </p:cNvPr>
            <p:cNvSpPr/>
            <p:nvPr/>
          </p:nvSpPr>
          <p:spPr>
            <a:xfrm>
              <a:off x="4543522" y="969264"/>
              <a:ext cx="40771" cy="635222"/>
            </a:xfrm>
            <a:custGeom>
              <a:avLst/>
              <a:gdLst/>
              <a:ahLst/>
              <a:cxnLst/>
              <a:rect l="l" t="t" r="r" b="b"/>
              <a:pathLst>
                <a:path w="40771" h="635222" extrusionOk="0">
                  <a:moveTo>
                    <a:pt x="0" y="0"/>
                  </a:moveTo>
                  <a:lnTo>
                    <a:pt x="40771" y="0"/>
                  </a:lnTo>
                  <a:lnTo>
                    <a:pt x="40771" y="635222"/>
                  </a:lnTo>
                  <a:lnTo>
                    <a:pt x="0" y="635222"/>
                  </a:lnTo>
                  <a:close/>
                </a:path>
              </a:pathLst>
            </a:custGeom>
            <a:solidFill>
              <a:srgbClr val="D8AA4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6" name="Google Shape;2822;p37">
              <a:extLst>
                <a:ext uri="{FF2B5EF4-FFF2-40B4-BE49-F238E27FC236}">
                  <a16:creationId xmlns:a16="http://schemas.microsoft.com/office/drawing/2014/main" id="{6313FD72-A865-4F98-8315-8D2EEAA955F1}"/>
                </a:ext>
              </a:extLst>
            </p:cNvPr>
            <p:cNvSpPr/>
            <p:nvPr/>
          </p:nvSpPr>
          <p:spPr>
            <a:xfrm>
              <a:off x="4264396" y="901827"/>
              <a:ext cx="319897" cy="108775"/>
            </a:xfrm>
            <a:custGeom>
              <a:avLst/>
              <a:gdLst/>
              <a:ahLst/>
              <a:cxnLst/>
              <a:rect l="l" t="t" r="r" b="b"/>
              <a:pathLst>
                <a:path w="319897" h="108775" extrusionOk="0">
                  <a:moveTo>
                    <a:pt x="157098" y="108775"/>
                  </a:moveTo>
                  <a:lnTo>
                    <a:pt x="97319" y="53911"/>
                  </a:lnTo>
                  <a:lnTo>
                    <a:pt x="23950" y="103156"/>
                  </a:lnTo>
                  <a:lnTo>
                    <a:pt x="0" y="67532"/>
                  </a:lnTo>
                  <a:lnTo>
                    <a:pt x="101310" y="857"/>
                  </a:lnTo>
                  <a:lnTo>
                    <a:pt x="159379" y="54102"/>
                  </a:lnTo>
                  <a:lnTo>
                    <a:pt x="228946" y="0"/>
                  </a:lnTo>
                  <a:lnTo>
                    <a:pt x="319897" y="67532"/>
                  </a:lnTo>
                  <a:lnTo>
                    <a:pt x="291481" y="100203"/>
                  </a:lnTo>
                  <a:lnTo>
                    <a:pt x="228851" y="53054"/>
                  </a:lnTo>
                  <a:lnTo>
                    <a:pt x="157098" y="108775"/>
                  </a:lnTo>
                  <a:close/>
                </a:path>
              </a:pathLst>
            </a:custGeom>
            <a:solidFill>
              <a:srgbClr val="D8AA4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597" name="Google Shape;2823;p37">
              <a:extLst>
                <a:ext uri="{FF2B5EF4-FFF2-40B4-BE49-F238E27FC236}">
                  <a16:creationId xmlns:a16="http://schemas.microsoft.com/office/drawing/2014/main" id="{D4D8C8DA-3DE1-44D3-A8F9-07F22F8D20D3}"/>
                </a:ext>
              </a:extLst>
            </p:cNvPr>
            <p:cNvSpPr/>
            <p:nvPr/>
          </p:nvSpPr>
          <p:spPr>
            <a:xfrm>
              <a:off x="3749667" y="190500"/>
              <a:ext cx="1343462" cy="1451800"/>
            </a:xfrm>
            <a:custGeom>
              <a:avLst/>
              <a:gdLst/>
              <a:ahLst/>
              <a:cxnLst/>
              <a:rect l="l" t="t" r="r" b="b"/>
              <a:pathLst>
                <a:path w="1343462" h="1451800" extrusionOk="0">
                  <a:moveTo>
                    <a:pt x="1132665" y="1449134"/>
                  </a:moveTo>
                  <a:cubicBezTo>
                    <a:pt x="1133425" y="1389317"/>
                    <a:pt x="1143689" y="1212723"/>
                    <a:pt x="1283870" y="969359"/>
                  </a:cubicBezTo>
                  <a:cubicBezTo>
                    <a:pt x="1449711" y="681419"/>
                    <a:pt x="1276837" y="0"/>
                    <a:pt x="671731" y="0"/>
                  </a:cubicBezTo>
                  <a:cubicBezTo>
                    <a:pt x="66625" y="0"/>
                    <a:pt x="-106249" y="681419"/>
                    <a:pt x="59592" y="969359"/>
                  </a:cubicBezTo>
                  <a:cubicBezTo>
                    <a:pt x="180766" y="1179767"/>
                    <a:pt x="207186" y="1366457"/>
                    <a:pt x="212698" y="1451801"/>
                  </a:cubicBezTo>
                </a:path>
              </a:pathLst>
            </a:custGeom>
            <a:solidFill>
              <a:srgbClr val="FFDF57">
                <a:alpha val="6863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598" name="Google Shape;2824;p37">
              <a:extLst>
                <a:ext uri="{FF2B5EF4-FFF2-40B4-BE49-F238E27FC236}">
                  <a16:creationId xmlns:a16="http://schemas.microsoft.com/office/drawing/2014/main" id="{B401CD13-953B-49EB-93C4-F8517247D466}"/>
                </a:ext>
              </a:extLst>
            </p:cNvPr>
            <p:cNvGrpSpPr/>
            <p:nvPr/>
          </p:nvGrpSpPr>
          <p:grpSpPr>
            <a:xfrm>
              <a:off x="3923682" y="3244965"/>
              <a:ext cx="195764" cy="131404"/>
              <a:chOff x="5733332" y="4102215"/>
              <a:chExt cx="195764" cy="131404"/>
            </a:xfrm>
          </p:grpSpPr>
          <p:sp>
            <p:nvSpPr>
              <p:cNvPr id="623" name="Google Shape;2825;p37">
                <a:extLst>
                  <a:ext uri="{FF2B5EF4-FFF2-40B4-BE49-F238E27FC236}">
                    <a16:creationId xmlns:a16="http://schemas.microsoft.com/office/drawing/2014/main" id="{3240786B-B4B8-4CFD-B287-49DA4E24CD8B}"/>
                  </a:ext>
                </a:extLst>
              </p:cNvPr>
              <p:cNvSpPr/>
              <p:nvPr/>
            </p:nvSpPr>
            <p:spPr>
              <a:xfrm>
                <a:off x="5734887" y="4131087"/>
                <a:ext cx="177232" cy="100744"/>
              </a:xfrm>
              <a:custGeom>
                <a:avLst/>
                <a:gdLst/>
                <a:ahLst/>
                <a:cxnLst/>
                <a:rect l="l" t="t" r="r" b="b"/>
                <a:pathLst>
                  <a:path w="177232" h="100744" extrusionOk="0">
                    <a:moveTo>
                      <a:pt x="177024" y="99346"/>
                    </a:moveTo>
                    <a:lnTo>
                      <a:pt x="150604" y="74581"/>
                    </a:lnTo>
                    <a:cubicBezTo>
                      <a:pt x="147249" y="69713"/>
                      <a:pt x="143219" y="65351"/>
                      <a:pt x="138629" y="61627"/>
                    </a:cubicBezTo>
                    <a:cubicBezTo>
                      <a:pt x="136623" y="59941"/>
                      <a:pt x="134495" y="58417"/>
                      <a:pt x="132261" y="57055"/>
                    </a:cubicBezTo>
                    <a:lnTo>
                      <a:pt x="98048" y="34195"/>
                    </a:lnTo>
                    <a:lnTo>
                      <a:pt x="60698" y="17621"/>
                    </a:lnTo>
                    <a:cubicBezTo>
                      <a:pt x="58407" y="16564"/>
                      <a:pt x="56060" y="15640"/>
                      <a:pt x="53665" y="14859"/>
                    </a:cubicBezTo>
                    <a:cubicBezTo>
                      <a:pt x="48162" y="13021"/>
                      <a:pt x="42441" y="11935"/>
                      <a:pt x="36653" y="11621"/>
                    </a:cubicBezTo>
                    <a:lnTo>
                      <a:pt x="1109" y="0"/>
                    </a:lnTo>
                    <a:cubicBezTo>
                      <a:pt x="-887" y="0"/>
                      <a:pt x="254" y="3620"/>
                      <a:pt x="1109" y="5144"/>
                    </a:cubicBezTo>
                    <a:lnTo>
                      <a:pt x="4530" y="6572"/>
                    </a:lnTo>
                    <a:cubicBezTo>
                      <a:pt x="8807" y="8192"/>
                      <a:pt x="5196" y="7620"/>
                      <a:pt x="9662" y="10763"/>
                    </a:cubicBezTo>
                    <a:lnTo>
                      <a:pt x="30096" y="16002"/>
                    </a:lnTo>
                    <a:cubicBezTo>
                      <a:pt x="43106" y="15507"/>
                      <a:pt x="55984" y="18822"/>
                      <a:pt x="67160" y="25527"/>
                    </a:cubicBezTo>
                    <a:lnTo>
                      <a:pt x="94246" y="39148"/>
                    </a:lnTo>
                    <a:lnTo>
                      <a:pt x="120287" y="54864"/>
                    </a:lnTo>
                    <a:cubicBezTo>
                      <a:pt x="131729" y="61170"/>
                      <a:pt x="140853" y="70980"/>
                      <a:pt x="146327" y="82868"/>
                    </a:cubicBezTo>
                    <a:lnTo>
                      <a:pt x="160107" y="94012"/>
                    </a:lnTo>
                    <a:cubicBezTo>
                      <a:pt x="164384" y="98012"/>
                      <a:pt x="161913" y="96298"/>
                      <a:pt x="168281" y="97250"/>
                    </a:cubicBezTo>
                    <a:lnTo>
                      <a:pt x="171797" y="100298"/>
                    </a:lnTo>
                    <a:cubicBezTo>
                      <a:pt x="174363" y="100965"/>
                      <a:pt x="178165" y="101060"/>
                      <a:pt x="177024" y="99346"/>
                    </a:cubicBezTo>
                    <a:close/>
                  </a:path>
                </a:pathLst>
              </a:custGeom>
              <a:solidFill>
                <a:srgbClr val="000000">
                  <a:alpha val="2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4" name="Google Shape;2826;p37">
                <a:extLst>
                  <a:ext uri="{FF2B5EF4-FFF2-40B4-BE49-F238E27FC236}">
                    <a16:creationId xmlns:a16="http://schemas.microsoft.com/office/drawing/2014/main" id="{2742672B-8CB1-4B38-BCA0-2E441EDCD6E0}"/>
                  </a:ext>
                </a:extLst>
              </p:cNvPr>
              <p:cNvSpPr/>
              <p:nvPr/>
            </p:nvSpPr>
            <p:spPr>
              <a:xfrm>
                <a:off x="5750846" y="4118425"/>
                <a:ext cx="155883" cy="109857"/>
              </a:xfrm>
              <a:custGeom>
                <a:avLst/>
                <a:gdLst/>
                <a:ahLst/>
                <a:cxnLst/>
                <a:rect l="l" t="t" r="r" b="b"/>
                <a:pathLst>
                  <a:path w="155883" h="109857" extrusionOk="0">
                    <a:moveTo>
                      <a:pt x="86746" y="59620"/>
                    </a:moveTo>
                    <a:cubicBezTo>
                      <a:pt x="88855" y="56363"/>
                      <a:pt x="91688" y="53619"/>
                      <a:pt x="95014" y="51619"/>
                    </a:cubicBezTo>
                    <a:cubicBezTo>
                      <a:pt x="99851" y="48647"/>
                      <a:pt x="105525" y="47342"/>
                      <a:pt x="111170" y="47904"/>
                    </a:cubicBezTo>
                    <a:cubicBezTo>
                      <a:pt x="117832" y="48590"/>
                      <a:pt x="124295" y="50600"/>
                      <a:pt x="130178" y="53810"/>
                    </a:cubicBezTo>
                    <a:lnTo>
                      <a:pt x="130843" y="53810"/>
                    </a:lnTo>
                    <a:lnTo>
                      <a:pt x="140347" y="58953"/>
                    </a:lnTo>
                    <a:cubicBezTo>
                      <a:pt x="142818" y="60287"/>
                      <a:pt x="145099" y="61811"/>
                      <a:pt x="147380" y="63335"/>
                    </a:cubicBezTo>
                    <a:lnTo>
                      <a:pt x="151751" y="66573"/>
                    </a:lnTo>
                    <a:cubicBezTo>
                      <a:pt x="158309" y="71812"/>
                      <a:pt x="156408" y="82099"/>
                      <a:pt x="150611" y="90290"/>
                    </a:cubicBezTo>
                    <a:cubicBezTo>
                      <a:pt x="147399" y="94863"/>
                      <a:pt x="143702" y="99082"/>
                      <a:pt x="139587" y="102863"/>
                    </a:cubicBezTo>
                    <a:cubicBezTo>
                      <a:pt x="132231" y="109264"/>
                      <a:pt x="122119" y="111455"/>
                      <a:pt x="112786" y="108674"/>
                    </a:cubicBezTo>
                    <a:cubicBezTo>
                      <a:pt x="108528" y="107331"/>
                      <a:pt x="104413" y="105540"/>
                      <a:pt x="100526" y="103340"/>
                    </a:cubicBezTo>
                    <a:cubicBezTo>
                      <a:pt x="96934" y="101235"/>
                      <a:pt x="93522" y="98815"/>
                      <a:pt x="90357" y="96101"/>
                    </a:cubicBezTo>
                    <a:cubicBezTo>
                      <a:pt x="82374" y="88624"/>
                      <a:pt x="79874" y="76965"/>
                      <a:pt x="84084" y="66859"/>
                    </a:cubicBezTo>
                    <a:cubicBezTo>
                      <a:pt x="84702" y="64354"/>
                      <a:pt x="85596" y="61925"/>
                      <a:pt x="86746" y="59620"/>
                    </a:cubicBezTo>
                    <a:close/>
                    <a:moveTo>
                      <a:pt x="8339" y="11995"/>
                    </a:moveTo>
                    <a:cubicBezTo>
                      <a:pt x="13471" y="4089"/>
                      <a:pt x="22215" y="-1912"/>
                      <a:pt x="29628" y="565"/>
                    </a:cubicBezTo>
                    <a:lnTo>
                      <a:pt x="34380" y="2375"/>
                    </a:lnTo>
                    <a:cubicBezTo>
                      <a:pt x="36784" y="3318"/>
                      <a:pt x="39132" y="4394"/>
                      <a:pt x="41412" y="5613"/>
                    </a:cubicBezTo>
                    <a:lnTo>
                      <a:pt x="50061" y="10090"/>
                    </a:lnTo>
                    <a:lnTo>
                      <a:pt x="50631" y="10090"/>
                    </a:lnTo>
                    <a:cubicBezTo>
                      <a:pt x="56067" y="12967"/>
                      <a:pt x="60772" y="17034"/>
                      <a:pt x="64412" y="21996"/>
                    </a:cubicBezTo>
                    <a:cubicBezTo>
                      <a:pt x="67424" y="26073"/>
                      <a:pt x="68688" y="31178"/>
                      <a:pt x="67928" y="36188"/>
                    </a:cubicBezTo>
                    <a:cubicBezTo>
                      <a:pt x="67358" y="39875"/>
                      <a:pt x="65932" y="43361"/>
                      <a:pt x="63746" y="46380"/>
                    </a:cubicBezTo>
                    <a:cubicBezTo>
                      <a:pt x="61969" y="48533"/>
                      <a:pt x="59964" y="50476"/>
                      <a:pt x="57759" y="52190"/>
                    </a:cubicBezTo>
                    <a:cubicBezTo>
                      <a:pt x="49652" y="60106"/>
                      <a:pt x="37972" y="63116"/>
                      <a:pt x="27062" y="60096"/>
                    </a:cubicBezTo>
                    <a:cubicBezTo>
                      <a:pt x="23241" y="58877"/>
                      <a:pt x="19544" y="57286"/>
                      <a:pt x="16037" y="55334"/>
                    </a:cubicBezTo>
                    <a:cubicBezTo>
                      <a:pt x="12645" y="53238"/>
                      <a:pt x="9461" y="50809"/>
                      <a:pt x="6534" y="48095"/>
                    </a:cubicBezTo>
                    <a:cubicBezTo>
                      <a:pt x="309" y="42285"/>
                      <a:pt x="-1687" y="33236"/>
                      <a:pt x="1497" y="25330"/>
                    </a:cubicBezTo>
                    <a:cubicBezTo>
                      <a:pt x="3274" y="20672"/>
                      <a:pt x="5574" y="16234"/>
                      <a:pt x="8339" y="12090"/>
                    </a:cubicBez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5" name="Google Shape;2827;p37">
                <a:extLst>
                  <a:ext uri="{FF2B5EF4-FFF2-40B4-BE49-F238E27FC236}">
                    <a16:creationId xmlns:a16="http://schemas.microsoft.com/office/drawing/2014/main" id="{65ADC903-83CE-432A-B111-AD0AE79907FC}"/>
                  </a:ext>
                </a:extLst>
              </p:cNvPr>
              <p:cNvSpPr/>
              <p:nvPr/>
            </p:nvSpPr>
            <p:spPr>
              <a:xfrm>
                <a:off x="5733332" y="4130673"/>
                <a:ext cx="192169" cy="73375"/>
              </a:xfrm>
              <a:custGeom>
                <a:avLst/>
                <a:gdLst/>
                <a:ahLst/>
                <a:cxnLst/>
                <a:rect l="l" t="t" r="r" b="b"/>
                <a:pathLst>
                  <a:path w="192169" h="73375" extrusionOk="0">
                    <a:moveTo>
                      <a:pt x="15779" y="11368"/>
                    </a:moveTo>
                    <a:lnTo>
                      <a:pt x="36117" y="9463"/>
                    </a:lnTo>
                    <a:cubicBezTo>
                      <a:pt x="48995" y="8187"/>
                      <a:pt x="61967" y="10768"/>
                      <a:pt x="73372" y="16893"/>
                    </a:cubicBezTo>
                    <a:lnTo>
                      <a:pt x="185611" y="73376"/>
                    </a:lnTo>
                    <a:lnTo>
                      <a:pt x="192169" y="63851"/>
                    </a:lnTo>
                    <a:lnTo>
                      <a:pt x="66529" y="8320"/>
                    </a:lnTo>
                    <a:cubicBezTo>
                      <a:pt x="58974" y="4777"/>
                      <a:pt x="50810" y="2739"/>
                      <a:pt x="42484" y="2320"/>
                    </a:cubicBezTo>
                    <a:lnTo>
                      <a:pt x="2569" y="34"/>
                    </a:lnTo>
                    <a:cubicBezTo>
                      <a:pt x="1381" y="-176"/>
                      <a:pt x="250" y="614"/>
                      <a:pt x="31" y="1805"/>
                    </a:cubicBezTo>
                    <a:cubicBezTo>
                      <a:pt x="-73" y="2424"/>
                      <a:pt x="88" y="3063"/>
                      <a:pt x="478" y="3558"/>
                    </a:cubicBezTo>
                    <a:lnTo>
                      <a:pt x="1523" y="4987"/>
                    </a:lnTo>
                    <a:cubicBezTo>
                      <a:pt x="4869" y="9425"/>
                      <a:pt x="10248" y="11835"/>
                      <a:pt x="15779" y="1136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6" name="Google Shape;2828;p37">
                <a:extLst>
                  <a:ext uri="{FF2B5EF4-FFF2-40B4-BE49-F238E27FC236}">
                    <a16:creationId xmlns:a16="http://schemas.microsoft.com/office/drawing/2014/main" id="{335CB37F-388A-418A-A111-33B166B86956}"/>
                  </a:ext>
                </a:extLst>
              </p:cNvPr>
              <p:cNvSpPr/>
              <p:nvPr/>
            </p:nvSpPr>
            <p:spPr>
              <a:xfrm>
                <a:off x="5757380" y="4106036"/>
                <a:ext cx="156130" cy="127583"/>
              </a:xfrm>
              <a:custGeom>
                <a:avLst/>
                <a:gdLst/>
                <a:ahLst/>
                <a:cxnLst/>
                <a:rect l="l" t="t" r="r" b="b"/>
                <a:pathLst>
                  <a:path w="156130" h="127583" extrusionOk="0">
                    <a:moveTo>
                      <a:pt x="136950" y="117539"/>
                    </a:moveTo>
                    <a:lnTo>
                      <a:pt x="128491" y="98489"/>
                    </a:lnTo>
                    <a:cubicBezTo>
                      <a:pt x="123036" y="86601"/>
                      <a:pt x="113950" y="76762"/>
                      <a:pt x="102546" y="70390"/>
                    </a:cubicBezTo>
                    <a:lnTo>
                      <a:pt x="0" y="8858"/>
                    </a:lnTo>
                    <a:lnTo>
                      <a:pt x="5797" y="0"/>
                    </a:lnTo>
                    <a:lnTo>
                      <a:pt x="114236" y="72295"/>
                    </a:lnTo>
                    <a:cubicBezTo>
                      <a:pt x="121439" y="76876"/>
                      <a:pt x="127645" y="82868"/>
                      <a:pt x="132483" y="89916"/>
                    </a:cubicBezTo>
                    <a:lnTo>
                      <a:pt x="155767" y="124016"/>
                    </a:lnTo>
                    <a:cubicBezTo>
                      <a:pt x="156908" y="125730"/>
                      <a:pt x="155197" y="127921"/>
                      <a:pt x="152916" y="127540"/>
                    </a:cubicBezTo>
                    <a:lnTo>
                      <a:pt x="150920" y="127540"/>
                    </a:lnTo>
                    <a:cubicBezTo>
                      <a:pt x="144866" y="126816"/>
                      <a:pt x="139601" y="123044"/>
                      <a:pt x="136950" y="11753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7" name="Google Shape;2829;p37">
                <a:extLst>
                  <a:ext uri="{FF2B5EF4-FFF2-40B4-BE49-F238E27FC236}">
                    <a16:creationId xmlns:a16="http://schemas.microsoft.com/office/drawing/2014/main" id="{3EECA8E8-560B-44FF-B003-8C0BB5DA7E83}"/>
                  </a:ext>
                </a:extLst>
              </p:cNvPr>
              <p:cNvSpPr/>
              <p:nvPr/>
            </p:nvSpPr>
            <p:spPr>
              <a:xfrm>
                <a:off x="5834686" y="4162247"/>
                <a:ext cx="73778" cy="62054"/>
              </a:xfrm>
              <a:custGeom>
                <a:avLst/>
                <a:gdLst/>
                <a:ahLst/>
                <a:cxnLst/>
                <a:rect l="l" t="t" r="r" b="b"/>
                <a:pathLst>
                  <a:path w="73778" h="62054" extrusionOk="0">
                    <a:moveTo>
                      <a:pt x="29231" y="178"/>
                    </a:moveTo>
                    <a:cubicBezTo>
                      <a:pt x="35893" y="835"/>
                      <a:pt x="42346" y="2807"/>
                      <a:pt x="48239" y="5988"/>
                    </a:cubicBezTo>
                    <a:lnTo>
                      <a:pt x="48809" y="5988"/>
                    </a:lnTo>
                    <a:lnTo>
                      <a:pt x="58313" y="11036"/>
                    </a:lnTo>
                    <a:cubicBezTo>
                      <a:pt x="60783" y="12465"/>
                      <a:pt x="63064" y="13894"/>
                      <a:pt x="65345" y="15418"/>
                    </a:cubicBezTo>
                    <a:cubicBezTo>
                      <a:pt x="67626" y="16942"/>
                      <a:pt x="68292" y="17608"/>
                      <a:pt x="69717" y="18751"/>
                    </a:cubicBezTo>
                    <a:cubicBezTo>
                      <a:pt x="76180" y="23895"/>
                      <a:pt x="74279" y="34277"/>
                      <a:pt x="68577" y="42373"/>
                    </a:cubicBezTo>
                    <a:cubicBezTo>
                      <a:pt x="65383" y="46993"/>
                      <a:pt x="61658" y="51222"/>
                      <a:pt x="57457" y="54946"/>
                    </a:cubicBezTo>
                    <a:cubicBezTo>
                      <a:pt x="50187" y="61442"/>
                      <a:pt x="40075" y="63681"/>
                      <a:pt x="30752" y="60852"/>
                    </a:cubicBezTo>
                    <a:cubicBezTo>
                      <a:pt x="26503" y="59433"/>
                      <a:pt x="22398" y="57613"/>
                      <a:pt x="18492" y="55422"/>
                    </a:cubicBezTo>
                    <a:cubicBezTo>
                      <a:pt x="14852" y="53384"/>
                      <a:pt x="11440" y="50955"/>
                      <a:pt x="8323" y="48184"/>
                    </a:cubicBezTo>
                    <a:cubicBezTo>
                      <a:pt x="301" y="40764"/>
                      <a:pt x="-2208" y="29105"/>
                      <a:pt x="2050" y="19037"/>
                    </a:cubicBezTo>
                    <a:cubicBezTo>
                      <a:pt x="2763" y="16370"/>
                      <a:pt x="3808" y="13808"/>
                      <a:pt x="5186" y="11417"/>
                    </a:cubicBezTo>
                    <a:cubicBezTo>
                      <a:pt x="7325" y="8179"/>
                      <a:pt x="10147" y="5445"/>
                      <a:pt x="13455" y="3416"/>
                    </a:cubicBezTo>
                    <a:cubicBezTo>
                      <a:pt x="18226" y="663"/>
                      <a:pt x="23757" y="-470"/>
                      <a:pt x="29231" y="178"/>
                    </a:cubicBezTo>
                    <a:close/>
                  </a:path>
                </a:pathLst>
              </a:custGeom>
              <a:solidFill>
                <a:srgbClr val="000000">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8" name="Google Shape;2830;p37">
                <a:extLst>
                  <a:ext uri="{FF2B5EF4-FFF2-40B4-BE49-F238E27FC236}">
                    <a16:creationId xmlns:a16="http://schemas.microsoft.com/office/drawing/2014/main" id="{D628335F-A3DD-4064-BB13-9F2943088B52}"/>
                  </a:ext>
                </a:extLst>
              </p:cNvPr>
              <p:cNvSpPr/>
              <p:nvPr/>
            </p:nvSpPr>
            <p:spPr>
              <a:xfrm>
                <a:off x="5745586" y="4102215"/>
                <a:ext cx="183510" cy="128783"/>
              </a:xfrm>
              <a:custGeom>
                <a:avLst/>
                <a:gdLst/>
                <a:ahLst/>
                <a:cxnLst/>
                <a:rect l="l" t="t" r="r" b="b"/>
                <a:pathLst>
                  <a:path w="183510" h="128783" extrusionOk="0">
                    <a:moveTo>
                      <a:pt x="14550" y="1821"/>
                    </a:moveTo>
                    <a:lnTo>
                      <a:pt x="9608" y="9632"/>
                    </a:lnTo>
                    <a:cubicBezTo>
                      <a:pt x="8753" y="10575"/>
                      <a:pt x="8753" y="12022"/>
                      <a:pt x="9608" y="12965"/>
                    </a:cubicBezTo>
                    <a:cubicBezTo>
                      <a:pt x="11347" y="14527"/>
                      <a:pt x="11822" y="17071"/>
                      <a:pt x="10748" y="19157"/>
                    </a:cubicBezTo>
                    <a:lnTo>
                      <a:pt x="2575" y="36301"/>
                    </a:lnTo>
                    <a:cubicBezTo>
                      <a:pt x="-2329" y="46274"/>
                      <a:pt x="-86" y="58304"/>
                      <a:pt x="8087" y="65829"/>
                    </a:cubicBezTo>
                    <a:lnTo>
                      <a:pt x="8087" y="65829"/>
                    </a:lnTo>
                    <a:cubicBezTo>
                      <a:pt x="14997" y="72001"/>
                      <a:pt x="23170" y="76583"/>
                      <a:pt x="32037" y="79259"/>
                    </a:cubicBezTo>
                    <a:lnTo>
                      <a:pt x="32037" y="79259"/>
                    </a:lnTo>
                    <a:cubicBezTo>
                      <a:pt x="45494" y="83374"/>
                      <a:pt x="60111" y="79717"/>
                      <a:pt x="70052" y="69734"/>
                    </a:cubicBezTo>
                    <a:lnTo>
                      <a:pt x="77655" y="62019"/>
                    </a:lnTo>
                    <a:cubicBezTo>
                      <a:pt x="79337" y="60381"/>
                      <a:pt x="80354" y="58171"/>
                      <a:pt x="80506" y="55828"/>
                    </a:cubicBezTo>
                    <a:cubicBezTo>
                      <a:pt x="81029" y="52180"/>
                      <a:pt x="84393" y="49646"/>
                      <a:pt x="88033" y="50170"/>
                    </a:cubicBezTo>
                    <a:cubicBezTo>
                      <a:pt x="88718" y="50265"/>
                      <a:pt x="89383" y="50475"/>
                      <a:pt x="90010" y="50780"/>
                    </a:cubicBezTo>
                    <a:lnTo>
                      <a:pt x="91911" y="51732"/>
                    </a:lnTo>
                    <a:lnTo>
                      <a:pt x="93811" y="52875"/>
                    </a:lnTo>
                    <a:cubicBezTo>
                      <a:pt x="96321" y="54694"/>
                      <a:pt x="96891" y="58209"/>
                      <a:pt x="95075" y="60723"/>
                    </a:cubicBezTo>
                    <a:cubicBezTo>
                      <a:pt x="94572" y="61419"/>
                      <a:pt x="93906" y="62000"/>
                      <a:pt x="93146" y="62400"/>
                    </a:cubicBezTo>
                    <a:cubicBezTo>
                      <a:pt x="91008" y="63533"/>
                      <a:pt x="89307" y="65343"/>
                      <a:pt x="88299" y="67543"/>
                    </a:cubicBezTo>
                    <a:lnTo>
                      <a:pt x="84023" y="77068"/>
                    </a:lnTo>
                    <a:cubicBezTo>
                      <a:pt x="78482" y="89508"/>
                      <a:pt x="81770" y="104119"/>
                      <a:pt x="92101" y="112978"/>
                    </a:cubicBezTo>
                    <a:lnTo>
                      <a:pt x="92101" y="112978"/>
                    </a:lnTo>
                    <a:cubicBezTo>
                      <a:pt x="99362" y="119398"/>
                      <a:pt x="107877" y="124227"/>
                      <a:pt x="117096" y="127170"/>
                    </a:cubicBezTo>
                    <a:lnTo>
                      <a:pt x="117096" y="127170"/>
                    </a:lnTo>
                    <a:cubicBezTo>
                      <a:pt x="129156" y="131066"/>
                      <a:pt x="142366" y="127780"/>
                      <a:pt x="151214" y="118693"/>
                    </a:cubicBezTo>
                    <a:lnTo>
                      <a:pt x="165470" y="103643"/>
                    </a:lnTo>
                    <a:cubicBezTo>
                      <a:pt x="167409" y="101700"/>
                      <a:pt x="170250" y="100967"/>
                      <a:pt x="172883" y="101738"/>
                    </a:cubicBezTo>
                    <a:cubicBezTo>
                      <a:pt x="174290" y="102224"/>
                      <a:pt x="175858" y="101767"/>
                      <a:pt x="176780" y="100595"/>
                    </a:cubicBezTo>
                    <a:lnTo>
                      <a:pt x="182577" y="92594"/>
                    </a:lnTo>
                    <a:cubicBezTo>
                      <a:pt x="183822" y="91108"/>
                      <a:pt x="183822" y="88937"/>
                      <a:pt x="182577" y="87451"/>
                    </a:cubicBezTo>
                    <a:cubicBezTo>
                      <a:pt x="173501" y="78412"/>
                      <a:pt x="163047" y="70887"/>
                      <a:pt x="151595" y="65162"/>
                    </a:cubicBezTo>
                    <a:lnTo>
                      <a:pt x="142091" y="60019"/>
                    </a:lnTo>
                    <a:cubicBezTo>
                      <a:pt x="135058" y="56180"/>
                      <a:pt x="127341" y="53789"/>
                      <a:pt x="119377" y="52970"/>
                    </a:cubicBezTo>
                    <a:lnTo>
                      <a:pt x="112344" y="52208"/>
                    </a:lnTo>
                    <a:cubicBezTo>
                      <a:pt x="110776" y="52284"/>
                      <a:pt x="109236" y="51732"/>
                      <a:pt x="108067" y="50684"/>
                    </a:cubicBezTo>
                    <a:cubicBezTo>
                      <a:pt x="107373" y="49703"/>
                      <a:pt x="106461" y="48884"/>
                      <a:pt x="105406" y="48303"/>
                    </a:cubicBezTo>
                    <a:lnTo>
                      <a:pt x="97613" y="44112"/>
                    </a:lnTo>
                    <a:lnTo>
                      <a:pt x="89820" y="39826"/>
                    </a:lnTo>
                    <a:cubicBezTo>
                      <a:pt x="88699" y="39254"/>
                      <a:pt x="87463" y="38930"/>
                      <a:pt x="86208" y="38873"/>
                    </a:cubicBezTo>
                    <a:cubicBezTo>
                      <a:pt x="84374" y="38826"/>
                      <a:pt x="82664" y="37949"/>
                      <a:pt x="81552" y="36492"/>
                    </a:cubicBezTo>
                    <a:lnTo>
                      <a:pt x="77750" y="31349"/>
                    </a:lnTo>
                    <a:cubicBezTo>
                      <a:pt x="73359" y="25453"/>
                      <a:pt x="67667" y="20661"/>
                      <a:pt x="61118" y="17347"/>
                    </a:cubicBezTo>
                    <a:lnTo>
                      <a:pt x="52470" y="12775"/>
                    </a:lnTo>
                    <a:cubicBezTo>
                      <a:pt x="42244" y="6698"/>
                      <a:pt x="31058" y="2412"/>
                      <a:pt x="19397" y="107"/>
                    </a:cubicBezTo>
                    <a:cubicBezTo>
                      <a:pt x="17591" y="-275"/>
                      <a:pt x="15719" y="383"/>
                      <a:pt x="14550" y="1821"/>
                    </a:cubicBezTo>
                    <a:close/>
                    <a:moveTo>
                      <a:pt x="93906" y="72020"/>
                    </a:moveTo>
                    <a:cubicBezTo>
                      <a:pt x="96045" y="68782"/>
                      <a:pt x="98867" y="66048"/>
                      <a:pt x="102175" y="64019"/>
                    </a:cubicBezTo>
                    <a:cubicBezTo>
                      <a:pt x="107012" y="61048"/>
                      <a:pt x="112696" y="59781"/>
                      <a:pt x="118331" y="60400"/>
                    </a:cubicBezTo>
                    <a:cubicBezTo>
                      <a:pt x="124993" y="61057"/>
                      <a:pt x="131447" y="63029"/>
                      <a:pt x="137339" y="66210"/>
                    </a:cubicBezTo>
                    <a:lnTo>
                      <a:pt x="137909" y="66210"/>
                    </a:lnTo>
                    <a:lnTo>
                      <a:pt x="147413" y="71258"/>
                    </a:lnTo>
                    <a:cubicBezTo>
                      <a:pt x="149884" y="72687"/>
                      <a:pt x="152165" y="74116"/>
                      <a:pt x="154446" y="75640"/>
                    </a:cubicBezTo>
                    <a:cubicBezTo>
                      <a:pt x="156727" y="77164"/>
                      <a:pt x="157392" y="77831"/>
                      <a:pt x="158817" y="78974"/>
                    </a:cubicBezTo>
                    <a:cubicBezTo>
                      <a:pt x="165280" y="84117"/>
                      <a:pt x="163379" y="94499"/>
                      <a:pt x="157677" y="102596"/>
                    </a:cubicBezTo>
                    <a:cubicBezTo>
                      <a:pt x="154484" y="107215"/>
                      <a:pt x="150758" y="111444"/>
                      <a:pt x="146558" y="115168"/>
                    </a:cubicBezTo>
                    <a:cubicBezTo>
                      <a:pt x="139287" y="121665"/>
                      <a:pt x="129175" y="123903"/>
                      <a:pt x="119852" y="121074"/>
                    </a:cubicBezTo>
                    <a:cubicBezTo>
                      <a:pt x="115604" y="119655"/>
                      <a:pt x="111498" y="117835"/>
                      <a:pt x="107592" y="115645"/>
                    </a:cubicBezTo>
                    <a:cubicBezTo>
                      <a:pt x="103952" y="113606"/>
                      <a:pt x="100540" y="111178"/>
                      <a:pt x="97423" y="108406"/>
                    </a:cubicBezTo>
                    <a:cubicBezTo>
                      <a:pt x="89402" y="100986"/>
                      <a:pt x="86893" y="89327"/>
                      <a:pt x="91150" y="79259"/>
                    </a:cubicBezTo>
                    <a:cubicBezTo>
                      <a:pt x="91768" y="76745"/>
                      <a:pt x="92690" y="74306"/>
                      <a:pt x="93906" y="72020"/>
                    </a:cubicBezTo>
                    <a:close/>
                    <a:moveTo>
                      <a:pt x="15405" y="24395"/>
                    </a:moveTo>
                    <a:cubicBezTo>
                      <a:pt x="20632" y="16585"/>
                      <a:pt x="29281" y="10584"/>
                      <a:pt x="36789" y="13060"/>
                    </a:cubicBezTo>
                    <a:cubicBezTo>
                      <a:pt x="38404" y="13546"/>
                      <a:pt x="39992" y="14118"/>
                      <a:pt x="41541" y="14775"/>
                    </a:cubicBezTo>
                    <a:cubicBezTo>
                      <a:pt x="43917" y="15727"/>
                      <a:pt x="46293" y="16871"/>
                      <a:pt x="48574" y="18014"/>
                    </a:cubicBezTo>
                    <a:lnTo>
                      <a:pt x="57222" y="22585"/>
                    </a:lnTo>
                    <a:lnTo>
                      <a:pt x="57792" y="22585"/>
                    </a:lnTo>
                    <a:cubicBezTo>
                      <a:pt x="63190" y="25519"/>
                      <a:pt x="67885" y="29577"/>
                      <a:pt x="71573" y="34492"/>
                    </a:cubicBezTo>
                    <a:cubicBezTo>
                      <a:pt x="74576" y="38607"/>
                      <a:pt x="75802" y="43750"/>
                      <a:pt x="74994" y="48779"/>
                    </a:cubicBezTo>
                    <a:cubicBezTo>
                      <a:pt x="74452" y="52437"/>
                      <a:pt x="73017" y="55904"/>
                      <a:pt x="70812" y="58876"/>
                    </a:cubicBezTo>
                    <a:cubicBezTo>
                      <a:pt x="69064" y="61076"/>
                      <a:pt x="67049" y="63057"/>
                      <a:pt x="64825" y="64781"/>
                    </a:cubicBezTo>
                    <a:cubicBezTo>
                      <a:pt x="56709" y="72677"/>
                      <a:pt x="45038" y="75687"/>
                      <a:pt x="34128" y="72687"/>
                    </a:cubicBezTo>
                    <a:cubicBezTo>
                      <a:pt x="30326" y="71458"/>
                      <a:pt x="26658" y="69830"/>
                      <a:pt x="23198" y="67829"/>
                    </a:cubicBezTo>
                    <a:cubicBezTo>
                      <a:pt x="19777" y="65810"/>
                      <a:pt x="16584" y="63410"/>
                      <a:pt x="13695" y="60685"/>
                    </a:cubicBezTo>
                    <a:cubicBezTo>
                      <a:pt x="7479" y="54828"/>
                      <a:pt x="5483" y="45760"/>
                      <a:pt x="8658" y="37825"/>
                    </a:cubicBezTo>
                    <a:cubicBezTo>
                      <a:pt x="10454" y="33158"/>
                      <a:pt x="12716" y="28691"/>
                      <a:pt x="15405" y="24491"/>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9" name="Google Shape;2831;p37">
                <a:extLst>
                  <a:ext uri="{FF2B5EF4-FFF2-40B4-BE49-F238E27FC236}">
                    <a16:creationId xmlns:a16="http://schemas.microsoft.com/office/drawing/2014/main" id="{24DF3850-60BC-4625-B272-CE557B0DC54A}"/>
                  </a:ext>
                </a:extLst>
              </p:cNvPr>
              <p:cNvSpPr/>
              <p:nvPr/>
            </p:nvSpPr>
            <p:spPr>
              <a:xfrm>
                <a:off x="5752081" y="4128325"/>
                <a:ext cx="64221" cy="49275"/>
              </a:xfrm>
              <a:custGeom>
                <a:avLst/>
                <a:gdLst/>
                <a:ahLst/>
                <a:cxnLst/>
                <a:rect l="l" t="t" r="r" b="b"/>
                <a:pathLst>
                  <a:path w="64221" h="49275" extrusionOk="0">
                    <a:moveTo>
                      <a:pt x="57569" y="40196"/>
                    </a:moveTo>
                    <a:cubicBezTo>
                      <a:pt x="49481" y="48149"/>
                      <a:pt x="37782" y="51159"/>
                      <a:pt x="26872" y="48101"/>
                    </a:cubicBezTo>
                    <a:cubicBezTo>
                      <a:pt x="23118" y="46987"/>
                      <a:pt x="19487" y="45491"/>
                      <a:pt x="16037" y="43624"/>
                    </a:cubicBezTo>
                    <a:cubicBezTo>
                      <a:pt x="12597" y="41634"/>
                      <a:pt x="9404" y="39233"/>
                      <a:pt x="6534" y="36481"/>
                    </a:cubicBezTo>
                    <a:cubicBezTo>
                      <a:pt x="309" y="30671"/>
                      <a:pt x="-1687" y="21622"/>
                      <a:pt x="1497" y="13716"/>
                    </a:cubicBezTo>
                    <a:cubicBezTo>
                      <a:pt x="3369" y="8896"/>
                      <a:pt x="5754" y="4296"/>
                      <a:pt x="8624" y="0"/>
                    </a:cubicBezTo>
                    <a:lnTo>
                      <a:pt x="8624" y="0"/>
                    </a:lnTo>
                    <a:cubicBezTo>
                      <a:pt x="5992" y="4010"/>
                      <a:pt x="3797" y="8287"/>
                      <a:pt x="2067" y="12763"/>
                    </a:cubicBezTo>
                    <a:cubicBezTo>
                      <a:pt x="-1107" y="20698"/>
                      <a:pt x="888" y="29766"/>
                      <a:pt x="7104" y="35623"/>
                    </a:cubicBezTo>
                    <a:cubicBezTo>
                      <a:pt x="9993" y="38348"/>
                      <a:pt x="13186" y="40748"/>
                      <a:pt x="16608" y="42767"/>
                    </a:cubicBezTo>
                    <a:cubicBezTo>
                      <a:pt x="20067" y="44767"/>
                      <a:pt x="23735" y="46396"/>
                      <a:pt x="27537" y="47625"/>
                    </a:cubicBezTo>
                    <a:cubicBezTo>
                      <a:pt x="38447" y="50625"/>
                      <a:pt x="50118" y="47615"/>
                      <a:pt x="58234" y="39719"/>
                    </a:cubicBezTo>
                    <a:cubicBezTo>
                      <a:pt x="60439" y="38005"/>
                      <a:pt x="62444" y="36061"/>
                      <a:pt x="64222" y="33909"/>
                    </a:cubicBezTo>
                    <a:lnTo>
                      <a:pt x="63556" y="34099"/>
                    </a:lnTo>
                    <a:cubicBezTo>
                      <a:pt x="61827" y="36376"/>
                      <a:pt x="59812" y="38424"/>
                      <a:pt x="57569" y="40196"/>
                    </a:cubicBezTo>
                    <a:close/>
                  </a:path>
                </a:pathLst>
              </a:custGeom>
              <a:solidFill>
                <a:srgbClr val="1F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0" name="Google Shape;2832;p37">
                <a:extLst>
                  <a:ext uri="{FF2B5EF4-FFF2-40B4-BE49-F238E27FC236}">
                    <a16:creationId xmlns:a16="http://schemas.microsoft.com/office/drawing/2014/main" id="{49696CC6-E5E2-4BD7-A395-3E087D7D58CB}"/>
                  </a:ext>
                </a:extLst>
              </p:cNvPr>
              <p:cNvSpPr/>
              <p:nvPr/>
            </p:nvSpPr>
            <p:spPr>
              <a:xfrm>
                <a:off x="5833480" y="4174426"/>
                <a:ext cx="68642" cy="51616"/>
              </a:xfrm>
              <a:custGeom>
                <a:avLst/>
                <a:gdLst/>
                <a:ahLst/>
                <a:cxnLst/>
                <a:rect l="l" t="t" r="r" b="b"/>
                <a:pathLst>
                  <a:path w="68642" h="51616" extrusionOk="0">
                    <a:moveTo>
                      <a:pt x="57428" y="44577"/>
                    </a:moveTo>
                    <a:cubicBezTo>
                      <a:pt x="50139" y="51044"/>
                      <a:pt x="40027" y="53245"/>
                      <a:pt x="30722" y="50387"/>
                    </a:cubicBezTo>
                    <a:cubicBezTo>
                      <a:pt x="26465" y="49044"/>
                      <a:pt x="22350" y="47254"/>
                      <a:pt x="18463" y="45053"/>
                    </a:cubicBezTo>
                    <a:cubicBezTo>
                      <a:pt x="14870" y="42948"/>
                      <a:pt x="11458" y="40529"/>
                      <a:pt x="8293" y="37814"/>
                    </a:cubicBezTo>
                    <a:cubicBezTo>
                      <a:pt x="310" y="30337"/>
                      <a:pt x="-2189" y="18679"/>
                      <a:pt x="2021" y="8572"/>
                    </a:cubicBezTo>
                    <a:cubicBezTo>
                      <a:pt x="2772" y="5953"/>
                      <a:pt x="3827" y="3429"/>
                      <a:pt x="5157" y="1048"/>
                    </a:cubicBezTo>
                    <a:lnTo>
                      <a:pt x="5917" y="0"/>
                    </a:lnTo>
                    <a:cubicBezTo>
                      <a:pt x="4616" y="2343"/>
                      <a:pt x="3589" y="4839"/>
                      <a:pt x="2876" y="7429"/>
                    </a:cubicBezTo>
                    <a:cubicBezTo>
                      <a:pt x="-1381" y="17497"/>
                      <a:pt x="1128" y="29165"/>
                      <a:pt x="9149" y="36576"/>
                    </a:cubicBezTo>
                    <a:cubicBezTo>
                      <a:pt x="12266" y="39348"/>
                      <a:pt x="15678" y="41777"/>
                      <a:pt x="19318" y="43815"/>
                    </a:cubicBezTo>
                    <a:cubicBezTo>
                      <a:pt x="23224" y="46006"/>
                      <a:pt x="27330" y="47825"/>
                      <a:pt x="31578" y="49244"/>
                    </a:cubicBezTo>
                    <a:cubicBezTo>
                      <a:pt x="40901" y="52073"/>
                      <a:pt x="51013" y="49835"/>
                      <a:pt x="58283" y="43339"/>
                    </a:cubicBezTo>
                    <a:cubicBezTo>
                      <a:pt x="62142" y="39881"/>
                      <a:pt x="65620" y="36023"/>
                      <a:pt x="68643" y="31813"/>
                    </a:cubicBezTo>
                    <a:lnTo>
                      <a:pt x="68643" y="31813"/>
                    </a:lnTo>
                    <a:cubicBezTo>
                      <a:pt x="65440" y="36509"/>
                      <a:pt x="61667" y="40795"/>
                      <a:pt x="57428" y="44577"/>
                    </a:cubicBezTo>
                    <a:close/>
                  </a:path>
                </a:pathLst>
              </a:custGeom>
              <a:solidFill>
                <a:srgbClr val="1F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31" name="Google Shape;2833;p37">
                <a:extLst>
                  <a:ext uri="{FF2B5EF4-FFF2-40B4-BE49-F238E27FC236}">
                    <a16:creationId xmlns:a16="http://schemas.microsoft.com/office/drawing/2014/main" id="{8F9CFE76-C7C7-4139-B650-0EE750407FB1}"/>
                  </a:ext>
                </a:extLst>
              </p:cNvPr>
              <p:cNvSpPr/>
              <p:nvPr/>
            </p:nvSpPr>
            <p:spPr>
              <a:xfrm>
                <a:off x="5752373" y="4115091"/>
                <a:ext cx="68187" cy="61619"/>
              </a:xfrm>
              <a:custGeom>
                <a:avLst/>
                <a:gdLst/>
                <a:ahLst/>
                <a:cxnLst/>
                <a:rect l="l" t="t" r="r" b="b"/>
                <a:pathLst>
                  <a:path w="68187" h="61619" extrusionOk="0">
                    <a:moveTo>
                      <a:pt x="64786" y="21997"/>
                    </a:moveTo>
                    <a:cubicBezTo>
                      <a:pt x="61098" y="17082"/>
                      <a:pt x="56403" y="13024"/>
                      <a:pt x="51005" y="10090"/>
                    </a:cubicBezTo>
                    <a:lnTo>
                      <a:pt x="50435" y="10090"/>
                    </a:lnTo>
                    <a:lnTo>
                      <a:pt x="41787" y="5518"/>
                    </a:lnTo>
                    <a:cubicBezTo>
                      <a:pt x="39506" y="4375"/>
                      <a:pt x="37130" y="3232"/>
                      <a:pt x="34754" y="2280"/>
                    </a:cubicBezTo>
                    <a:cubicBezTo>
                      <a:pt x="33205" y="1623"/>
                      <a:pt x="31617" y="1051"/>
                      <a:pt x="30002" y="565"/>
                    </a:cubicBezTo>
                    <a:cubicBezTo>
                      <a:pt x="22494" y="-1911"/>
                      <a:pt x="13845" y="4090"/>
                      <a:pt x="8618" y="11900"/>
                    </a:cubicBezTo>
                    <a:cubicBezTo>
                      <a:pt x="5767" y="16205"/>
                      <a:pt x="3382" y="20806"/>
                      <a:pt x="1490" y="25616"/>
                    </a:cubicBezTo>
                    <a:cubicBezTo>
                      <a:pt x="-1684" y="33551"/>
                      <a:pt x="312" y="42618"/>
                      <a:pt x="6527" y="48476"/>
                    </a:cubicBezTo>
                    <a:cubicBezTo>
                      <a:pt x="9417" y="51200"/>
                      <a:pt x="12610" y="53601"/>
                      <a:pt x="16031" y="55620"/>
                    </a:cubicBezTo>
                    <a:cubicBezTo>
                      <a:pt x="19491" y="57620"/>
                      <a:pt x="23159" y="59249"/>
                      <a:pt x="26960" y="60478"/>
                    </a:cubicBezTo>
                    <a:cubicBezTo>
                      <a:pt x="37871" y="63478"/>
                      <a:pt x="49542" y="60468"/>
                      <a:pt x="57658" y="52572"/>
                    </a:cubicBezTo>
                    <a:cubicBezTo>
                      <a:pt x="59882" y="50848"/>
                      <a:pt x="61896" y="48867"/>
                      <a:pt x="63645" y="46666"/>
                    </a:cubicBezTo>
                    <a:cubicBezTo>
                      <a:pt x="65850" y="43695"/>
                      <a:pt x="67285" y="40228"/>
                      <a:pt x="67827" y="36570"/>
                    </a:cubicBezTo>
                    <a:cubicBezTo>
                      <a:pt x="68825" y="31503"/>
                      <a:pt x="67732" y="26235"/>
                      <a:pt x="64786" y="21997"/>
                    </a:cubicBezTo>
                    <a:close/>
                  </a:path>
                </a:pathLst>
              </a:custGeom>
              <a:solidFill>
                <a:srgbClr val="000000">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599" name="Google Shape;2834;p37">
              <a:extLst>
                <a:ext uri="{FF2B5EF4-FFF2-40B4-BE49-F238E27FC236}">
                  <a16:creationId xmlns:a16="http://schemas.microsoft.com/office/drawing/2014/main" id="{2C964D6D-930A-4FF6-AE88-443FABB28954}"/>
                </a:ext>
              </a:extLst>
            </p:cNvPr>
            <p:cNvGrpSpPr/>
            <p:nvPr/>
          </p:nvGrpSpPr>
          <p:grpSpPr>
            <a:xfrm flipH="1">
              <a:off x="3829267" y="2465054"/>
              <a:ext cx="683694" cy="518573"/>
              <a:chOff x="6621095" y="1452181"/>
              <a:chExt cx="330894" cy="250785"/>
            </a:xfrm>
          </p:grpSpPr>
          <p:sp>
            <p:nvSpPr>
              <p:cNvPr id="618" name="Google Shape;2835;p37">
                <a:extLst>
                  <a:ext uri="{FF2B5EF4-FFF2-40B4-BE49-F238E27FC236}">
                    <a16:creationId xmlns:a16="http://schemas.microsoft.com/office/drawing/2014/main" id="{30BE600A-F0DB-46AC-A322-2205989D57CA}"/>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9" name="Google Shape;2836;p37">
                <a:extLst>
                  <a:ext uri="{FF2B5EF4-FFF2-40B4-BE49-F238E27FC236}">
                    <a16:creationId xmlns:a16="http://schemas.microsoft.com/office/drawing/2014/main" id="{9FA22F01-7F5D-4AB4-BDAC-5D99ADC4E499}"/>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0" name="Google Shape;2837;p37">
                <a:extLst>
                  <a:ext uri="{FF2B5EF4-FFF2-40B4-BE49-F238E27FC236}">
                    <a16:creationId xmlns:a16="http://schemas.microsoft.com/office/drawing/2014/main" id="{7CECEDE2-3A32-46A7-8B27-79E0F1A17BDA}"/>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1" name="Google Shape;2838;p37">
                <a:extLst>
                  <a:ext uri="{FF2B5EF4-FFF2-40B4-BE49-F238E27FC236}">
                    <a16:creationId xmlns:a16="http://schemas.microsoft.com/office/drawing/2014/main" id="{F14BE830-F7AC-4662-9738-CAEB99D59F0E}"/>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22" name="Google Shape;2839;p37">
                <a:extLst>
                  <a:ext uri="{FF2B5EF4-FFF2-40B4-BE49-F238E27FC236}">
                    <a16:creationId xmlns:a16="http://schemas.microsoft.com/office/drawing/2014/main" id="{64331CA0-D170-49D8-8082-6BC8CD817E29}"/>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600" name="Google Shape;2840;p37">
              <a:extLst>
                <a:ext uri="{FF2B5EF4-FFF2-40B4-BE49-F238E27FC236}">
                  <a16:creationId xmlns:a16="http://schemas.microsoft.com/office/drawing/2014/main" id="{00410C87-C9C4-4575-9678-547D4FF170BD}"/>
                </a:ext>
              </a:extLst>
            </p:cNvPr>
            <p:cNvSpPr/>
            <p:nvPr/>
          </p:nvSpPr>
          <p:spPr>
            <a:xfrm rot="-1803147">
              <a:off x="6082659" y="320502"/>
              <a:ext cx="40427" cy="70097"/>
            </a:xfrm>
            <a:custGeom>
              <a:avLst/>
              <a:gdLst/>
              <a:ahLst/>
              <a:cxnLst/>
              <a:rect l="l" t="t" r="r" b="b"/>
              <a:pathLst>
                <a:path w="49989" h="86677" extrusionOk="0">
                  <a:moveTo>
                    <a:pt x="49990" y="43339"/>
                  </a:moveTo>
                  <a:cubicBezTo>
                    <a:pt x="49990" y="67274"/>
                    <a:pt x="38799" y="86678"/>
                    <a:pt x="24995" y="86678"/>
                  </a:cubicBezTo>
                  <a:cubicBezTo>
                    <a:pt x="11190" y="86678"/>
                    <a:pt x="0" y="67274"/>
                    <a:pt x="0" y="43339"/>
                  </a:cubicBezTo>
                  <a:cubicBezTo>
                    <a:pt x="0" y="19403"/>
                    <a:pt x="11190" y="0"/>
                    <a:pt x="24995" y="0"/>
                  </a:cubicBezTo>
                  <a:cubicBezTo>
                    <a:pt x="38799" y="0"/>
                    <a:pt x="49990" y="19403"/>
                    <a:pt x="49990" y="4333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1" name="Google Shape;2841;p37">
              <a:extLst>
                <a:ext uri="{FF2B5EF4-FFF2-40B4-BE49-F238E27FC236}">
                  <a16:creationId xmlns:a16="http://schemas.microsoft.com/office/drawing/2014/main" id="{60DF1F6C-8162-4579-8D87-A80375029B3D}"/>
                </a:ext>
              </a:extLst>
            </p:cNvPr>
            <p:cNvSpPr/>
            <p:nvPr/>
          </p:nvSpPr>
          <p:spPr>
            <a:xfrm>
              <a:off x="5777153" y="2115925"/>
              <a:ext cx="669353" cy="387341"/>
            </a:xfrm>
            <a:custGeom>
              <a:avLst/>
              <a:gdLst/>
              <a:ahLst/>
              <a:cxnLst/>
              <a:rect l="l" t="t" r="r" b="b"/>
              <a:pathLst>
                <a:path w="828920" h="479679" extrusionOk="0">
                  <a:moveTo>
                    <a:pt x="828920" y="239840"/>
                  </a:moveTo>
                  <a:cubicBezTo>
                    <a:pt x="828920" y="372299"/>
                    <a:pt x="643360" y="479679"/>
                    <a:pt x="414460" y="479679"/>
                  </a:cubicBezTo>
                  <a:cubicBezTo>
                    <a:pt x="185560" y="479679"/>
                    <a:pt x="0" y="372299"/>
                    <a:pt x="0" y="239840"/>
                  </a:cubicBezTo>
                  <a:cubicBezTo>
                    <a:pt x="0" y="107380"/>
                    <a:pt x="185560" y="0"/>
                    <a:pt x="414460" y="0"/>
                  </a:cubicBezTo>
                  <a:cubicBezTo>
                    <a:pt x="643360" y="0"/>
                    <a:pt x="828920" y="107380"/>
                    <a:pt x="828920" y="23984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2" name="Google Shape;2842;p37">
              <a:extLst>
                <a:ext uri="{FF2B5EF4-FFF2-40B4-BE49-F238E27FC236}">
                  <a16:creationId xmlns:a16="http://schemas.microsoft.com/office/drawing/2014/main" id="{9C6D3A68-4B2E-4469-9096-22FA13BB7509}"/>
                </a:ext>
              </a:extLst>
            </p:cNvPr>
            <p:cNvSpPr/>
            <p:nvPr/>
          </p:nvSpPr>
          <p:spPr>
            <a:xfrm>
              <a:off x="5964040" y="276791"/>
              <a:ext cx="375852" cy="551229"/>
            </a:xfrm>
            <a:custGeom>
              <a:avLst/>
              <a:gdLst/>
              <a:ahLst/>
              <a:cxnLst/>
              <a:rect l="l" t="t" r="r" b="b"/>
              <a:pathLst>
                <a:path w="465451" h="682637" extrusionOk="0">
                  <a:moveTo>
                    <a:pt x="164035" y="22597"/>
                  </a:moveTo>
                  <a:cubicBezTo>
                    <a:pt x="182568" y="-7216"/>
                    <a:pt x="324079" y="-26837"/>
                    <a:pt x="370648" y="93368"/>
                  </a:cubicBezTo>
                  <a:cubicBezTo>
                    <a:pt x="388325" y="138898"/>
                    <a:pt x="385569" y="255293"/>
                    <a:pt x="400299" y="328540"/>
                  </a:cubicBezTo>
                  <a:cubicBezTo>
                    <a:pt x="415030" y="401788"/>
                    <a:pt x="449909" y="442840"/>
                    <a:pt x="462359" y="502562"/>
                  </a:cubicBezTo>
                  <a:cubicBezTo>
                    <a:pt x="474809" y="562284"/>
                    <a:pt x="454471" y="661534"/>
                    <a:pt x="311724" y="679060"/>
                  </a:cubicBezTo>
                  <a:cubicBezTo>
                    <a:pt x="168977" y="696586"/>
                    <a:pt x="59209" y="646390"/>
                    <a:pt x="25470" y="600765"/>
                  </a:cubicBezTo>
                  <a:cubicBezTo>
                    <a:pt x="-8268" y="555140"/>
                    <a:pt x="-8934" y="457890"/>
                    <a:pt x="26135" y="406169"/>
                  </a:cubicBezTo>
                  <a:cubicBezTo>
                    <a:pt x="61204" y="354448"/>
                    <a:pt x="87720" y="311776"/>
                    <a:pt x="86865" y="24424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3" name="Google Shape;2843;p37">
              <a:extLst>
                <a:ext uri="{FF2B5EF4-FFF2-40B4-BE49-F238E27FC236}">
                  <a16:creationId xmlns:a16="http://schemas.microsoft.com/office/drawing/2014/main" id="{61BC48DC-8EA2-4301-8FCF-0B007315659D}"/>
                </a:ext>
              </a:extLst>
            </p:cNvPr>
            <p:cNvSpPr/>
            <p:nvPr/>
          </p:nvSpPr>
          <p:spPr>
            <a:xfrm>
              <a:off x="5952425" y="673402"/>
              <a:ext cx="70057" cy="407712"/>
            </a:xfrm>
            <a:custGeom>
              <a:avLst/>
              <a:gdLst/>
              <a:ahLst/>
              <a:cxnLst/>
              <a:rect l="l" t="t" r="r" b="b"/>
              <a:pathLst>
                <a:path w="86758" h="504907" extrusionOk="0">
                  <a:moveTo>
                    <a:pt x="8870" y="34023"/>
                  </a:moveTo>
                  <a:cubicBezTo>
                    <a:pt x="8870" y="34023"/>
                    <a:pt x="-24678" y="271196"/>
                    <a:pt x="38712" y="439789"/>
                  </a:cubicBezTo>
                  <a:cubicBezTo>
                    <a:pt x="102102" y="608381"/>
                    <a:pt x="84520" y="396355"/>
                    <a:pt x="84520" y="396355"/>
                  </a:cubicBezTo>
                  <a:lnTo>
                    <a:pt x="69314" y="345967"/>
                  </a:lnTo>
                  <a:cubicBezTo>
                    <a:pt x="69314" y="345967"/>
                    <a:pt x="56579" y="152038"/>
                    <a:pt x="61807" y="104508"/>
                  </a:cubicBezTo>
                  <a:cubicBezTo>
                    <a:pt x="67033" y="56979"/>
                    <a:pt x="65798" y="16116"/>
                    <a:pt x="69314" y="12306"/>
                  </a:cubicBezTo>
                  <a:cubicBezTo>
                    <a:pt x="72831" y="8497"/>
                    <a:pt x="56674" y="972"/>
                    <a:pt x="50307" y="19"/>
                  </a:cubicBezTo>
                  <a:cubicBezTo>
                    <a:pt x="43939" y="-933"/>
                    <a:pt x="8870" y="34023"/>
                    <a:pt x="8870" y="3402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4" name="Google Shape;2844;p37">
              <a:extLst>
                <a:ext uri="{FF2B5EF4-FFF2-40B4-BE49-F238E27FC236}">
                  <a16:creationId xmlns:a16="http://schemas.microsoft.com/office/drawing/2014/main" id="{C3C14F20-26A2-46B4-A863-1657BAE62B66}"/>
                </a:ext>
              </a:extLst>
            </p:cNvPr>
            <p:cNvSpPr/>
            <p:nvPr/>
          </p:nvSpPr>
          <p:spPr>
            <a:xfrm>
              <a:off x="5992903" y="271657"/>
              <a:ext cx="179035" cy="222681"/>
            </a:xfrm>
            <a:custGeom>
              <a:avLst/>
              <a:gdLst/>
              <a:ahLst/>
              <a:cxnLst/>
              <a:rect l="l" t="t" r="r" b="b"/>
              <a:pathLst>
                <a:path w="221715" h="275766" extrusionOk="0">
                  <a:moveTo>
                    <a:pt x="221716" y="8191"/>
                  </a:moveTo>
                  <a:cubicBezTo>
                    <a:pt x="221716" y="8191"/>
                    <a:pt x="115178" y="-22575"/>
                    <a:pt x="50648" y="35147"/>
                  </a:cubicBezTo>
                  <a:cubicBezTo>
                    <a:pt x="-8371" y="87915"/>
                    <a:pt x="-3429" y="159734"/>
                    <a:pt x="5125" y="193452"/>
                  </a:cubicBezTo>
                  <a:cubicBezTo>
                    <a:pt x="13678" y="227171"/>
                    <a:pt x="30975" y="273176"/>
                    <a:pt x="57681" y="275748"/>
                  </a:cubicBezTo>
                  <a:cubicBezTo>
                    <a:pt x="84386" y="278320"/>
                    <a:pt x="221716" y="8191"/>
                    <a:pt x="221716" y="819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5" name="Google Shape;2845;p37">
              <a:extLst>
                <a:ext uri="{FF2B5EF4-FFF2-40B4-BE49-F238E27FC236}">
                  <a16:creationId xmlns:a16="http://schemas.microsoft.com/office/drawing/2014/main" id="{F739322E-5906-4FE3-B057-5F099F16B1A8}"/>
                </a:ext>
              </a:extLst>
            </p:cNvPr>
            <p:cNvSpPr/>
            <p:nvPr/>
          </p:nvSpPr>
          <p:spPr>
            <a:xfrm>
              <a:off x="6027515" y="513497"/>
              <a:ext cx="222025" cy="248990"/>
            </a:xfrm>
            <a:custGeom>
              <a:avLst/>
              <a:gdLst/>
              <a:ahLst/>
              <a:cxnLst/>
              <a:rect l="l" t="t" r="r" b="b"/>
              <a:pathLst>
                <a:path w="274953" h="308347" extrusionOk="0">
                  <a:moveTo>
                    <a:pt x="219342" y="0"/>
                  </a:moveTo>
                  <a:cubicBezTo>
                    <a:pt x="219342" y="0"/>
                    <a:pt x="212310" y="119063"/>
                    <a:pt x="214495" y="127825"/>
                  </a:cubicBezTo>
                  <a:cubicBezTo>
                    <a:pt x="216681" y="136588"/>
                    <a:pt x="261159" y="144971"/>
                    <a:pt x="273609" y="155353"/>
                  </a:cubicBezTo>
                  <a:cubicBezTo>
                    <a:pt x="286059" y="165735"/>
                    <a:pt x="208983" y="286512"/>
                    <a:pt x="169828" y="304419"/>
                  </a:cubicBezTo>
                  <a:cubicBezTo>
                    <a:pt x="130672" y="322326"/>
                    <a:pt x="9308" y="276606"/>
                    <a:pt x="945" y="216122"/>
                  </a:cubicBezTo>
                  <a:cubicBezTo>
                    <a:pt x="-6848" y="160401"/>
                    <a:pt x="35634" y="117158"/>
                    <a:pt x="51981" y="101822"/>
                  </a:cubicBezTo>
                  <a:cubicBezTo>
                    <a:pt x="63100" y="100841"/>
                    <a:pt x="74276" y="100555"/>
                    <a:pt x="85434" y="100965"/>
                  </a:cubicBezTo>
                  <a:lnTo>
                    <a:pt x="89045" y="43243"/>
                  </a:lnTo>
                  <a:cubicBezTo>
                    <a:pt x="142457" y="26575"/>
                    <a:pt x="219342" y="0"/>
                    <a:pt x="219342"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6" name="Google Shape;2846;p37">
              <a:extLst>
                <a:ext uri="{FF2B5EF4-FFF2-40B4-BE49-F238E27FC236}">
                  <a16:creationId xmlns:a16="http://schemas.microsoft.com/office/drawing/2014/main" id="{EFA6C22D-0B3D-4297-A3B7-3BEEAC7D29B9}"/>
                </a:ext>
              </a:extLst>
            </p:cNvPr>
            <p:cNvSpPr/>
            <p:nvPr/>
          </p:nvSpPr>
          <p:spPr>
            <a:xfrm>
              <a:off x="5963282" y="594790"/>
              <a:ext cx="323371" cy="372912"/>
            </a:xfrm>
            <a:custGeom>
              <a:avLst/>
              <a:gdLst/>
              <a:ahLst/>
              <a:cxnLst/>
              <a:rect l="l" t="t" r="r" b="b"/>
              <a:pathLst>
                <a:path w="400459" h="461811" extrusionOk="0">
                  <a:moveTo>
                    <a:pt x="315417" y="38688"/>
                  </a:moveTo>
                  <a:cubicBezTo>
                    <a:pt x="348776" y="43832"/>
                    <a:pt x="386981" y="61739"/>
                    <a:pt x="392208" y="80027"/>
                  </a:cubicBezTo>
                  <a:cubicBezTo>
                    <a:pt x="398290" y="101363"/>
                    <a:pt x="411216" y="202042"/>
                    <a:pt x="382704" y="278718"/>
                  </a:cubicBezTo>
                  <a:cubicBezTo>
                    <a:pt x="354193" y="355394"/>
                    <a:pt x="334330" y="404067"/>
                    <a:pt x="317793" y="437024"/>
                  </a:cubicBezTo>
                  <a:cubicBezTo>
                    <a:pt x="317793" y="437024"/>
                    <a:pt x="173431" y="499126"/>
                    <a:pt x="57009" y="426737"/>
                  </a:cubicBezTo>
                  <a:cubicBezTo>
                    <a:pt x="57009" y="426737"/>
                    <a:pt x="49026" y="344631"/>
                    <a:pt x="48456" y="300721"/>
                  </a:cubicBezTo>
                  <a:cubicBezTo>
                    <a:pt x="-58937" y="206804"/>
                    <a:pt x="32870" y="91171"/>
                    <a:pt x="123916" y="969"/>
                  </a:cubicBezTo>
                  <a:cubicBezTo>
                    <a:pt x="134807" y="-136"/>
                    <a:pt x="145784" y="-298"/>
                    <a:pt x="156704" y="493"/>
                  </a:cubicBezTo>
                  <a:cubicBezTo>
                    <a:pt x="156704" y="493"/>
                    <a:pt x="75447" y="96791"/>
                    <a:pt x="131899" y="151464"/>
                  </a:cubicBezTo>
                  <a:cubicBezTo>
                    <a:pt x="252693" y="114793"/>
                    <a:pt x="276737" y="60405"/>
                    <a:pt x="315417" y="3868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7" name="Google Shape;2847;p37">
              <a:extLst>
                <a:ext uri="{FF2B5EF4-FFF2-40B4-BE49-F238E27FC236}">
                  <a16:creationId xmlns:a16="http://schemas.microsoft.com/office/drawing/2014/main" id="{C01B5EC5-AAB4-4C21-B60C-3C5686288A8C}"/>
                </a:ext>
              </a:extLst>
            </p:cNvPr>
            <p:cNvSpPr/>
            <p:nvPr/>
          </p:nvSpPr>
          <p:spPr>
            <a:xfrm>
              <a:off x="6020709" y="289521"/>
              <a:ext cx="238064" cy="294179"/>
            </a:xfrm>
            <a:custGeom>
              <a:avLst/>
              <a:gdLst/>
              <a:ahLst/>
              <a:cxnLst/>
              <a:rect l="l" t="t" r="r" b="b"/>
              <a:pathLst>
                <a:path w="294816" h="364308" extrusionOk="0">
                  <a:moveTo>
                    <a:pt x="6143" y="129898"/>
                  </a:moveTo>
                  <a:lnTo>
                    <a:pt x="6143" y="129898"/>
                  </a:lnTo>
                  <a:cubicBezTo>
                    <a:pt x="18118" y="53698"/>
                    <a:pt x="73240" y="-4405"/>
                    <a:pt x="151931" y="263"/>
                  </a:cubicBezTo>
                  <a:cubicBezTo>
                    <a:pt x="235318" y="4873"/>
                    <a:pt x="299183" y="76348"/>
                    <a:pt x="294583" y="159921"/>
                  </a:cubicBezTo>
                  <a:cubicBezTo>
                    <a:pt x="291970" y="207365"/>
                    <a:pt x="267307" y="250837"/>
                    <a:pt x="227961" y="277345"/>
                  </a:cubicBezTo>
                  <a:cubicBezTo>
                    <a:pt x="225244" y="288937"/>
                    <a:pt x="221157" y="300157"/>
                    <a:pt x="215797" y="310778"/>
                  </a:cubicBezTo>
                  <a:cubicBezTo>
                    <a:pt x="187855" y="343353"/>
                    <a:pt x="113916" y="363927"/>
                    <a:pt x="89492" y="364308"/>
                  </a:cubicBezTo>
                  <a:cubicBezTo>
                    <a:pt x="68298" y="364308"/>
                    <a:pt x="50146" y="344782"/>
                    <a:pt x="30283" y="311921"/>
                  </a:cubicBezTo>
                  <a:cubicBezTo>
                    <a:pt x="-10774" y="243436"/>
                    <a:pt x="-319" y="167617"/>
                    <a:pt x="6143" y="129898"/>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8" name="Google Shape;2848;p37">
              <a:extLst>
                <a:ext uri="{FF2B5EF4-FFF2-40B4-BE49-F238E27FC236}">
                  <a16:creationId xmlns:a16="http://schemas.microsoft.com/office/drawing/2014/main" id="{3389F3B3-00D7-4148-9868-8858AAF9141F}"/>
                </a:ext>
              </a:extLst>
            </p:cNvPr>
            <p:cNvSpPr/>
            <p:nvPr/>
          </p:nvSpPr>
          <p:spPr>
            <a:xfrm>
              <a:off x="6029967" y="288305"/>
              <a:ext cx="239492" cy="225171"/>
            </a:xfrm>
            <a:custGeom>
              <a:avLst/>
              <a:gdLst/>
              <a:ahLst/>
              <a:cxnLst/>
              <a:rect l="l" t="t" r="r" b="b"/>
              <a:pathLst>
                <a:path w="296585" h="278850" extrusionOk="0">
                  <a:moveTo>
                    <a:pt x="164891" y="3197"/>
                  </a:moveTo>
                  <a:cubicBezTo>
                    <a:pt x="220108" y="13961"/>
                    <a:pt x="265441" y="29582"/>
                    <a:pt x="280457" y="83874"/>
                  </a:cubicBezTo>
                  <a:cubicBezTo>
                    <a:pt x="290721" y="121307"/>
                    <a:pt x="304121" y="192554"/>
                    <a:pt x="291386" y="222653"/>
                  </a:cubicBezTo>
                  <a:lnTo>
                    <a:pt x="283403" y="244370"/>
                  </a:lnTo>
                  <a:lnTo>
                    <a:pt x="216876" y="278851"/>
                  </a:lnTo>
                  <a:cubicBezTo>
                    <a:pt x="216876" y="278851"/>
                    <a:pt x="185704" y="252848"/>
                    <a:pt x="195398" y="176457"/>
                  </a:cubicBezTo>
                  <a:cubicBezTo>
                    <a:pt x="194980" y="166227"/>
                    <a:pt x="191692" y="156321"/>
                    <a:pt x="185894" y="147882"/>
                  </a:cubicBezTo>
                  <a:cubicBezTo>
                    <a:pt x="181580" y="140729"/>
                    <a:pt x="178367" y="132956"/>
                    <a:pt x="176390" y="124832"/>
                  </a:cubicBezTo>
                  <a:cubicBezTo>
                    <a:pt x="168531" y="104162"/>
                    <a:pt x="153001" y="87332"/>
                    <a:pt x="133053" y="77873"/>
                  </a:cubicBezTo>
                  <a:cubicBezTo>
                    <a:pt x="83348" y="49870"/>
                    <a:pt x="10454" y="74063"/>
                    <a:pt x="0" y="84160"/>
                  </a:cubicBezTo>
                  <a:cubicBezTo>
                    <a:pt x="33929" y="14627"/>
                    <a:pt x="100645" y="-9376"/>
                    <a:pt x="164891" y="319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09" name="Google Shape;2849;p37">
              <a:extLst>
                <a:ext uri="{FF2B5EF4-FFF2-40B4-BE49-F238E27FC236}">
                  <a16:creationId xmlns:a16="http://schemas.microsoft.com/office/drawing/2014/main" id="{B6C7EE75-C43D-4419-8E90-3CB33867B9E7}"/>
                </a:ext>
              </a:extLst>
            </p:cNvPr>
            <p:cNvSpPr/>
            <p:nvPr/>
          </p:nvSpPr>
          <p:spPr>
            <a:xfrm>
              <a:off x="6069645" y="2237688"/>
              <a:ext cx="188076" cy="143860"/>
            </a:xfrm>
            <a:custGeom>
              <a:avLst/>
              <a:gdLst/>
              <a:ahLst/>
              <a:cxnLst/>
              <a:rect l="l" t="t" r="r" b="b"/>
              <a:pathLst>
                <a:path w="232912" h="178155" extrusionOk="0">
                  <a:moveTo>
                    <a:pt x="216022" y="5"/>
                  </a:moveTo>
                  <a:cubicBezTo>
                    <a:pt x="188081" y="22769"/>
                    <a:pt x="144649" y="7053"/>
                    <a:pt x="142558" y="9053"/>
                  </a:cubicBezTo>
                  <a:cubicBezTo>
                    <a:pt x="114047" y="37628"/>
                    <a:pt x="71755" y="62489"/>
                    <a:pt x="40202" y="87444"/>
                  </a:cubicBezTo>
                  <a:cubicBezTo>
                    <a:pt x="22810" y="101160"/>
                    <a:pt x="-4276" y="119543"/>
                    <a:pt x="571" y="145927"/>
                  </a:cubicBezTo>
                  <a:cubicBezTo>
                    <a:pt x="9410" y="193076"/>
                    <a:pt x="84775" y="178598"/>
                    <a:pt x="113191" y="164120"/>
                  </a:cubicBezTo>
                  <a:cubicBezTo>
                    <a:pt x="141608" y="149642"/>
                    <a:pt x="164797" y="126020"/>
                    <a:pt x="191692" y="109066"/>
                  </a:cubicBezTo>
                  <a:cubicBezTo>
                    <a:pt x="210700" y="97064"/>
                    <a:pt x="229708" y="90873"/>
                    <a:pt x="232749" y="66584"/>
                  </a:cubicBezTo>
                  <a:cubicBezTo>
                    <a:pt x="234555" y="51916"/>
                    <a:pt x="220964" y="-567"/>
                    <a:pt x="216022"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0" name="Google Shape;2850;p37">
              <a:extLst>
                <a:ext uri="{FF2B5EF4-FFF2-40B4-BE49-F238E27FC236}">
                  <a16:creationId xmlns:a16="http://schemas.microsoft.com/office/drawing/2014/main" id="{6838A856-7666-4EC7-B5ED-E9FD0C6CA51F}"/>
                </a:ext>
              </a:extLst>
            </p:cNvPr>
            <p:cNvSpPr/>
            <p:nvPr/>
          </p:nvSpPr>
          <p:spPr>
            <a:xfrm>
              <a:off x="6070415" y="2283614"/>
              <a:ext cx="187263" cy="97891"/>
            </a:xfrm>
            <a:custGeom>
              <a:avLst/>
              <a:gdLst/>
              <a:ahLst/>
              <a:cxnLst/>
              <a:rect l="l" t="t" r="r" b="b"/>
              <a:pathLst>
                <a:path w="231905" h="121227" extrusionOk="0">
                  <a:moveTo>
                    <a:pt x="231417" y="0"/>
                  </a:moveTo>
                  <a:cubicBezTo>
                    <a:pt x="227711" y="23241"/>
                    <a:pt x="209083" y="29623"/>
                    <a:pt x="190076" y="41434"/>
                  </a:cubicBezTo>
                  <a:cubicBezTo>
                    <a:pt x="162705" y="58483"/>
                    <a:pt x="138660" y="83058"/>
                    <a:pt x="110244" y="97441"/>
                  </a:cubicBezTo>
                  <a:cubicBezTo>
                    <a:pt x="84013" y="110776"/>
                    <a:pt x="18437" y="124015"/>
                    <a:pt x="0" y="90392"/>
                  </a:cubicBezTo>
                  <a:cubicBezTo>
                    <a:pt x="10074" y="135826"/>
                    <a:pt x="84108" y="121539"/>
                    <a:pt x="112240" y="107251"/>
                  </a:cubicBezTo>
                  <a:cubicBezTo>
                    <a:pt x="140371" y="92964"/>
                    <a:pt x="163845" y="69151"/>
                    <a:pt x="190741" y="52197"/>
                  </a:cubicBezTo>
                  <a:cubicBezTo>
                    <a:pt x="209748" y="40196"/>
                    <a:pt x="228756" y="34004"/>
                    <a:pt x="231797" y="9715"/>
                  </a:cubicBezTo>
                  <a:cubicBezTo>
                    <a:pt x="232025" y="6477"/>
                    <a:pt x="231892" y="3219"/>
                    <a:pt x="2314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1" name="Google Shape;2851;p37">
              <a:extLst>
                <a:ext uri="{FF2B5EF4-FFF2-40B4-BE49-F238E27FC236}">
                  <a16:creationId xmlns:a16="http://schemas.microsoft.com/office/drawing/2014/main" id="{A2717373-1743-4CFD-97A7-9D6AC4770235}"/>
                </a:ext>
              </a:extLst>
            </p:cNvPr>
            <p:cNvSpPr/>
            <p:nvPr/>
          </p:nvSpPr>
          <p:spPr>
            <a:xfrm>
              <a:off x="5927157" y="2205996"/>
              <a:ext cx="172547" cy="133696"/>
            </a:xfrm>
            <a:custGeom>
              <a:avLst/>
              <a:gdLst/>
              <a:ahLst/>
              <a:cxnLst/>
              <a:rect l="l" t="t" r="r" b="b"/>
              <a:pathLst>
                <a:path w="213680" h="165568" extrusionOk="0">
                  <a:moveTo>
                    <a:pt x="196496" y="5"/>
                  </a:moveTo>
                  <a:cubicBezTo>
                    <a:pt x="170931" y="20864"/>
                    <a:pt x="132345" y="9530"/>
                    <a:pt x="130445" y="11054"/>
                  </a:cubicBezTo>
                  <a:cubicBezTo>
                    <a:pt x="104404" y="37247"/>
                    <a:pt x="65819" y="59726"/>
                    <a:pt x="36927" y="82491"/>
                  </a:cubicBezTo>
                  <a:cubicBezTo>
                    <a:pt x="20961" y="95064"/>
                    <a:pt x="-3939" y="111924"/>
                    <a:pt x="528" y="136022"/>
                  </a:cubicBezTo>
                  <a:cubicBezTo>
                    <a:pt x="8606" y="179265"/>
                    <a:pt x="77604" y="165930"/>
                    <a:pt x="103644" y="152786"/>
                  </a:cubicBezTo>
                  <a:cubicBezTo>
                    <a:pt x="129684" y="139641"/>
                    <a:pt x="151163" y="117638"/>
                    <a:pt x="175588" y="102303"/>
                  </a:cubicBezTo>
                  <a:cubicBezTo>
                    <a:pt x="193170" y="91350"/>
                    <a:pt x="210466" y="85634"/>
                    <a:pt x="213603" y="63441"/>
                  </a:cubicBezTo>
                  <a:cubicBezTo>
                    <a:pt x="214838" y="50011"/>
                    <a:pt x="201058" y="-567"/>
                    <a:pt x="196496" y="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2" name="Google Shape;2852;p37">
              <a:extLst>
                <a:ext uri="{FF2B5EF4-FFF2-40B4-BE49-F238E27FC236}">
                  <a16:creationId xmlns:a16="http://schemas.microsoft.com/office/drawing/2014/main" id="{12432C5C-88C6-40FD-A907-8C19B9CB60EC}"/>
                </a:ext>
              </a:extLst>
            </p:cNvPr>
            <p:cNvSpPr/>
            <p:nvPr/>
          </p:nvSpPr>
          <p:spPr>
            <a:xfrm>
              <a:off x="5927737" y="2249998"/>
              <a:ext cx="171800" cy="89748"/>
            </a:xfrm>
            <a:custGeom>
              <a:avLst/>
              <a:gdLst/>
              <a:ahLst/>
              <a:cxnLst/>
              <a:rect l="l" t="t" r="r" b="b"/>
              <a:pathLst>
                <a:path w="212755" h="111143" extrusionOk="0">
                  <a:moveTo>
                    <a:pt x="212124" y="0"/>
                  </a:moveTo>
                  <a:cubicBezTo>
                    <a:pt x="208798" y="21241"/>
                    <a:pt x="191691" y="27146"/>
                    <a:pt x="174109" y="38100"/>
                  </a:cubicBezTo>
                  <a:cubicBezTo>
                    <a:pt x="149019" y="53721"/>
                    <a:pt x="126590" y="76200"/>
                    <a:pt x="100930" y="89344"/>
                  </a:cubicBezTo>
                  <a:cubicBezTo>
                    <a:pt x="76886" y="101632"/>
                    <a:pt x="16917" y="113728"/>
                    <a:pt x="0" y="82867"/>
                  </a:cubicBezTo>
                  <a:cubicBezTo>
                    <a:pt x="9504" y="124492"/>
                    <a:pt x="76980" y="111442"/>
                    <a:pt x="102736" y="98393"/>
                  </a:cubicBezTo>
                  <a:cubicBezTo>
                    <a:pt x="128491" y="85344"/>
                    <a:pt x="150255" y="63246"/>
                    <a:pt x="174679" y="47911"/>
                  </a:cubicBezTo>
                  <a:cubicBezTo>
                    <a:pt x="192261" y="36957"/>
                    <a:pt x="209558" y="31242"/>
                    <a:pt x="212694" y="9049"/>
                  </a:cubicBezTo>
                  <a:cubicBezTo>
                    <a:pt x="212866" y="6020"/>
                    <a:pt x="212676" y="2981"/>
                    <a:pt x="21212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3" name="Google Shape;2853;p37">
              <a:extLst>
                <a:ext uri="{FF2B5EF4-FFF2-40B4-BE49-F238E27FC236}">
                  <a16:creationId xmlns:a16="http://schemas.microsoft.com/office/drawing/2014/main" id="{8AA6E6AC-8621-435A-AA10-6D13F71038DC}"/>
                </a:ext>
              </a:extLst>
            </p:cNvPr>
            <p:cNvSpPr/>
            <p:nvPr/>
          </p:nvSpPr>
          <p:spPr>
            <a:xfrm>
              <a:off x="5955035" y="963103"/>
              <a:ext cx="368082" cy="1288142"/>
            </a:xfrm>
            <a:custGeom>
              <a:avLst/>
              <a:gdLst/>
              <a:ahLst/>
              <a:cxnLst/>
              <a:rect l="l" t="t" r="r" b="b"/>
              <a:pathLst>
                <a:path w="455829" h="1595222" extrusionOk="0">
                  <a:moveTo>
                    <a:pt x="11434" y="236696"/>
                  </a:moveTo>
                  <a:cubicBezTo>
                    <a:pt x="23694" y="140208"/>
                    <a:pt x="58953" y="0"/>
                    <a:pt x="58953" y="0"/>
                  </a:cubicBezTo>
                  <a:cubicBezTo>
                    <a:pt x="92720" y="15859"/>
                    <a:pt x="129281" y="24889"/>
                    <a:pt x="166536" y="26575"/>
                  </a:cubicBezTo>
                  <a:cubicBezTo>
                    <a:pt x="228691" y="29718"/>
                    <a:pt x="328101" y="10859"/>
                    <a:pt x="328101" y="10859"/>
                  </a:cubicBezTo>
                  <a:cubicBezTo>
                    <a:pt x="345540" y="41281"/>
                    <a:pt x="364576" y="70752"/>
                    <a:pt x="385123" y="99155"/>
                  </a:cubicBezTo>
                  <a:cubicBezTo>
                    <a:pt x="412875" y="137731"/>
                    <a:pt x="466856" y="222409"/>
                    <a:pt x="453836" y="370332"/>
                  </a:cubicBezTo>
                  <a:cubicBezTo>
                    <a:pt x="445282" y="467011"/>
                    <a:pt x="391301" y="877443"/>
                    <a:pt x="391301" y="877443"/>
                  </a:cubicBezTo>
                  <a:cubicBezTo>
                    <a:pt x="412295" y="946490"/>
                    <a:pt x="423452" y="1018156"/>
                    <a:pt x="424469" y="1090327"/>
                  </a:cubicBezTo>
                  <a:cubicBezTo>
                    <a:pt x="423899" y="1150048"/>
                    <a:pt x="408218" y="1251490"/>
                    <a:pt x="390635" y="1345311"/>
                  </a:cubicBezTo>
                  <a:lnTo>
                    <a:pt x="358418" y="1578293"/>
                  </a:lnTo>
                  <a:cubicBezTo>
                    <a:pt x="358418" y="1578293"/>
                    <a:pt x="315556" y="1609344"/>
                    <a:pt x="284953" y="1587341"/>
                  </a:cubicBezTo>
                  <a:lnTo>
                    <a:pt x="288850" y="1359408"/>
                  </a:lnTo>
                  <a:cubicBezTo>
                    <a:pt x="285049" y="1303592"/>
                    <a:pt x="279346" y="1221296"/>
                    <a:pt x="276020" y="1168908"/>
                  </a:cubicBezTo>
                  <a:cubicBezTo>
                    <a:pt x="270223" y="1083183"/>
                    <a:pt x="254921" y="947356"/>
                    <a:pt x="250550" y="913352"/>
                  </a:cubicBezTo>
                  <a:cubicBezTo>
                    <a:pt x="246178" y="879348"/>
                    <a:pt x="235249" y="820103"/>
                    <a:pt x="230117" y="753618"/>
                  </a:cubicBezTo>
                  <a:cubicBezTo>
                    <a:pt x="224985" y="687134"/>
                    <a:pt x="199895" y="349282"/>
                    <a:pt x="199895" y="349282"/>
                  </a:cubicBezTo>
                  <a:lnTo>
                    <a:pt x="196473" y="412528"/>
                  </a:lnTo>
                  <a:cubicBezTo>
                    <a:pt x="196473" y="412528"/>
                    <a:pt x="193147" y="515303"/>
                    <a:pt x="178416" y="641985"/>
                  </a:cubicBezTo>
                  <a:cubicBezTo>
                    <a:pt x="163685" y="768668"/>
                    <a:pt x="158553" y="824960"/>
                    <a:pt x="158553" y="824960"/>
                  </a:cubicBezTo>
                  <a:cubicBezTo>
                    <a:pt x="158553" y="824960"/>
                    <a:pt x="184118" y="872109"/>
                    <a:pt x="187065" y="906780"/>
                  </a:cubicBezTo>
                  <a:cubicBezTo>
                    <a:pt x="189630" y="934212"/>
                    <a:pt x="220898" y="1150906"/>
                    <a:pt x="202271" y="1261110"/>
                  </a:cubicBezTo>
                  <a:lnTo>
                    <a:pt x="164256" y="1541336"/>
                  </a:lnTo>
                  <a:cubicBezTo>
                    <a:pt x="144782" y="1554832"/>
                    <a:pt x="120015" y="1558090"/>
                    <a:pt x="97729" y="1550098"/>
                  </a:cubicBezTo>
                  <a:lnTo>
                    <a:pt x="75205" y="1267682"/>
                  </a:lnTo>
                  <a:cubicBezTo>
                    <a:pt x="60094" y="1160145"/>
                    <a:pt x="27686" y="932307"/>
                    <a:pt x="23124" y="902684"/>
                  </a:cubicBezTo>
                  <a:cubicBezTo>
                    <a:pt x="16662" y="863727"/>
                    <a:pt x="11340" y="844487"/>
                    <a:pt x="4117" y="721709"/>
                  </a:cubicBezTo>
                  <a:cubicBezTo>
                    <a:pt x="-3106" y="598932"/>
                    <a:pt x="-920" y="333185"/>
                    <a:pt x="11434" y="236696"/>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4" name="Google Shape;2854;p37">
              <a:extLst>
                <a:ext uri="{FF2B5EF4-FFF2-40B4-BE49-F238E27FC236}">
                  <a16:creationId xmlns:a16="http://schemas.microsoft.com/office/drawing/2014/main" id="{C0BF0692-0569-410C-BF39-A01E2E0C8A51}"/>
                </a:ext>
              </a:extLst>
            </p:cNvPr>
            <p:cNvSpPr/>
            <p:nvPr/>
          </p:nvSpPr>
          <p:spPr>
            <a:xfrm>
              <a:off x="5939457" y="937334"/>
              <a:ext cx="391797" cy="856741"/>
            </a:xfrm>
            <a:custGeom>
              <a:avLst/>
              <a:gdLst/>
              <a:ahLst/>
              <a:cxnLst/>
              <a:rect l="l" t="t" r="r" b="b"/>
              <a:pathLst>
                <a:path w="485198" h="1060979" extrusionOk="0">
                  <a:moveTo>
                    <a:pt x="347391" y="12859"/>
                  </a:moveTo>
                  <a:lnTo>
                    <a:pt x="430264" y="179832"/>
                  </a:lnTo>
                  <a:cubicBezTo>
                    <a:pt x="430264" y="179832"/>
                    <a:pt x="556855" y="365474"/>
                    <a:pt x="425702" y="842772"/>
                  </a:cubicBezTo>
                  <a:lnTo>
                    <a:pt x="450317" y="990029"/>
                  </a:lnTo>
                  <a:cubicBezTo>
                    <a:pt x="450317" y="990029"/>
                    <a:pt x="202078" y="1149668"/>
                    <a:pt x="35952" y="990029"/>
                  </a:cubicBezTo>
                  <a:cubicBezTo>
                    <a:pt x="35952" y="990029"/>
                    <a:pt x="-21641" y="548926"/>
                    <a:pt x="8961" y="345567"/>
                  </a:cubicBezTo>
                  <a:cubicBezTo>
                    <a:pt x="26011" y="228591"/>
                    <a:pt x="51871" y="113071"/>
                    <a:pt x="86322" y="0"/>
                  </a:cubicBezTo>
                  <a:cubicBezTo>
                    <a:pt x="86322" y="0"/>
                    <a:pt x="126998" y="45053"/>
                    <a:pt x="336367" y="15335"/>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5" name="Google Shape;2855;p37">
              <a:extLst>
                <a:ext uri="{FF2B5EF4-FFF2-40B4-BE49-F238E27FC236}">
                  <a16:creationId xmlns:a16="http://schemas.microsoft.com/office/drawing/2014/main" id="{E388D3CC-DD9E-4602-8391-574442076230}"/>
                </a:ext>
              </a:extLst>
            </p:cNvPr>
            <p:cNvSpPr/>
            <p:nvPr/>
          </p:nvSpPr>
          <p:spPr>
            <a:xfrm>
              <a:off x="5733626" y="681017"/>
              <a:ext cx="564393" cy="492344"/>
            </a:xfrm>
            <a:custGeom>
              <a:avLst/>
              <a:gdLst/>
              <a:ahLst/>
              <a:cxnLst/>
              <a:rect l="l" t="t" r="r" b="b"/>
              <a:pathLst>
                <a:path w="698939" h="609714" extrusionOk="0">
                  <a:moveTo>
                    <a:pt x="82790" y="448837"/>
                  </a:moveTo>
                  <a:cubicBezTo>
                    <a:pt x="101798" y="452457"/>
                    <a:pt x="119950" y="448361"/>
                    <a:pt x="146561" y="455600"/>
                  </a:cubicBezTo>
                  <a:cubicBezTo>
                    <a:pt x="166452" y="461905"/>
                    <a:pt x="187190" y="465125"/>
                    <a:pt x="208050" y="465125"/>
                  </a:cubicBezTo>
                  <a:cubicBezTo>
                    <a:pt x="230669" y="465125"/>
                    <a:pt x="294155" y="433407"/>
                    <a:pt x="348611" y="395116"/>
                  </a:cubicBezTo>
                  <a:cubicBezTo>
                    <a:pt x="412762" y="350063"/>
                    <a:pt x="476437" y="272244"/>
                    <a:pt x="499436" y="234811"/>
                  </a:cubicBezTo>
                  <a:cubicBezTo>
                    <a:pt x="548951" y="154038"/>
                    <a:pt x="596375" y="70695"/>
                    <a:pt x="611011" y="28023"/>
                  </a:cubicBezTo>
                  <a:cubicBezTo>
                    <a:pt x="628498" y="-23222"/>
                    <a:pt x="628118" y="11640"/>
                    <a:pt x="658530" y="10878"/>
                  </a:cubicBezTo>
                  <a:cubicBezTo>
                    <a:pt x="693979" y="10020"/>
                    <a:pt x="713082" y="23070"/>
                    <a:pt x="686471" y="92602"/>
                  </a:cubicBezTo>
                  <a:cubicBezTo>
                    <a:pt x="659860" y="162135"/>
                    <a:pt x="635626" y="210522"/>
                    <a:pt x="576322" y="292627"/>
                  </a:cubicBezTo>
                  <a:cubicBezTo>
                    <a:pt x="532918" y="354245"/>
                    <a:pt x="479260" y="407918"/>
                    <a:pt x="417704" y="451314"/>
                  </a:cubicBezTo>
                  <a:cubicBezTo>
                    <a:pt x="363608" y="489280"/>
                    <a:pt x="305151" y="520589"/>
                    <a:pt x="243595" y="544563"/>
                  </a:cubicBezTo>
                  <a:cubicBezTo>
                    <a:pt x="225823" y="551898"/>
                    <a:pt x="214513" y="561709"/>
                    <a:pt x="182295" y="579615"/>
                  </a:cubicBezTo>
                  <a:cubicBezTo>
                    <a:pt x="150381" y="597951"/>
                    <a:pt x="114514" y="608276"/>
                    <a:pt x="77753" y="609714"/>
                  </a:cubicBezTo>
                  <a:cubicBezTo>
                    <a:pt x="46961" y="608953"/>
                    <a:pt x="35937" y="603809"/>
                    <a:pt x="33371" y="597522"/>
                  </a:cubicBezTo>
                  <a:cubicBezTo>
                    <a:pt x="30139" y="589617"/>
                    <a:pt x="36127" y="584188"/>
                    <a:pt x="50193" y="582854"/>
                  </a:cubicBezTo>
                  <a:cubicBezTo>
                    <a:pt x="72688" y="582521"/>
                    <a:pt x="94936" y="578101"/>
                    <a:pt x="115864" y="569805"/>
                  </a:cubicBezTo>
                  <a:cubicBezTo>
                    <a:pt x="115864" y="569805"/>
                    <a:pt x="85166" y="574186"/>
                    <a:pt x="66634" y="575139"/>
                  </a:cubicBezTo>
                  <a:cubicBezTo>
                    <a:pt x="50088" y="576034"/>
                    <a:pt x="33504" y="574729"/>
                    <a:pt x="17310" y="571234"/>
                  </a:cubicBezTo>
                  <a:cubicBezTo>
                    <a:pt x="1723" y="567519"/>
                    <a:pt x="-7020" y="545421"/>
                    <a:pt x="7140" y="543706"/>
                  </a:cubicBezTo>
                  <a:cubicBezTo>
                    <a:pt x="21301" y="541992"/>
                    <a:pt x="32706" y="544659"/>
                    <a:pt x="60267" y="542849"/>
                  </a:cubicBezTo>
                  <a:cubicBezTo>
                    <a:pt x="74845" y="541935"/>
                    <a:pt x="89272" y="539277"/>
                    <a:pt x="103224" y="534943"/>
                  </a:cubicBezTo>
                  <a:cubicBezTo>
                    <a:pt x="84805" y="535105"/>
                    <a:pt x="66396" y="533772"/>
                    <a:pt x="48197" y="530943"/>
                  </a:cubicBezTo>
                  <a:cubicBezTo>
                    <a:pt x="33390" y="529543"/>
                    <a:pt x="19296" y="523885"/>
                    <a:pt x="7615" y="514655"/>
                  </a:cubicBezTo>
                  <a:cubicBezTo>
                    <a:pt x="1628" y="509702"/>
                    <a:pt x="583" y="495605"/>
                    <a:pt x="18450" y="495605"/>
                  </a:cubicBezTo>
                  <a:cubicBezTo>
                    <a:pt x="34511" y="495605"/>
                    <a:pt x="54659" y="503035"/>
                    <a:pt x="84976" y="498844"/>
                  </a:cubicBezTo>
                  <a:cubicBezTo>
                    <a:pt x="107310" y="495700"/>
                    <a:pt x="122992" y="490462"/>
                    <a:pt x="119190" y="487509"/>
                  </a:cubicBezTo>
                  <a:cubicBezTo>
                    <a:pt x="115388" y="484556"/>
                    <a:pt x="102748" y="487509"/>
                    <a:pt x="84311" y="480746"/>
                  </a:cubicBezTo>
                  <a:cubicBezTo>
                    <a:pt x="65874" y="473983"/>
                    <a:pt x="52949" y="457791"/>
                    <a:pt x="57225" y="448075"/>
                  </a:cubicBezTo>
                  <a:cubicBezTo>
                    <a:pt x="61502" y="438360"/>
                    <a:pt x="63593" y="445313"/>
                    <a:pt x="82790" y="448837"/>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6" name="Google Shape;2856;p37">
              <a:extLst>
                <a:ext uri="{FF2B5EF4-FFF2-40B4-BE49-F238E27FC236}">
                  <a16:creationId xmlns:a16="http://schemas.microsoft.com/office/drawing/2014/main" id="{167D4033-8F81-46BE-B403-482A13A385DE}"/>
                </a:ext>
              </a:extLst>
            </p:cNvPr>
            <p:cNvSpPr/>
            <p:nvPr/>
          </p:nvSpPr>
          <p:spPr>
            <a:xfrm>
              <a:off x="6171801" y="649512"/>
              <a:ext cx="135912" cy="159574"/>
            </a:xfrm>
            <a:custGeom>
              <a:avLst/>
              <a:gdLst/>
              <a:ahLst/>
              <a:cxnLst/>
              <a:rect l="l" t="t" r="r" b="b"/>
              <a:pathLst>
                <a:path w="168312" h="197615" extrusionOk="0">
                  <a:moveTo>
                    <a:pt x="127446" y="197527"/>
                  </a:moveTo>
                  <a:cubicBezTo>
                    <a:pt x="127446" y="197527"/>
                    <a:pt x="46188" y="201813"/>
                    <a:pt x="0" y="150759"/>
                  </a:cubicBezTo>
                  <a:lnTo>
                    <a:pt x="50085" y="45984"/>
                  </a:lnTo>
                  <a:cubicBezTo>
                    <a:pt x="50085" y="45984"/>
                    <a:pt x="73179" y="-12023"/>
                    <a:pt x="127351" y="2264"/>
                  </a:cubicBezTo>
                  <a:cubicBezTo>
                    <a:pt x="181522" y="16552"/>
                    <a:pt x="182378" y="92942"/>
                    <a:pt x="127446" y="19752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17" name="Google Shape;2857;p37">
              <a:extLst>
                <a:ext uri="{FF2B5EF4-FFF2-40B4-BE49-F238E27FC236}">
                  <a16:creationId xmlns:a16="http://schemas.microsoft.com/office/drawing/2014/main" id="{15D75153-C6A0-4260-8AC8-785E4B4F8C4C}"/>
                </a:ext>
              </a:extLst>
            </p:cNvPr>
            <p:cNvSpPr/>
            <p:nvPr/>
          </p:nvSpPr>
          <p:spPr>
            <a:xfrm>
              <a:off x="5953447" y="594810"/>
              <a:ext cx="109819" cy="115441"/>
            </a:xfrm>
            <a:custGeom>
              <a:avLst/>
              <a:gdLst/>
              <a:ahLst/>
              <a:cxnLst/>
              <a:rect l="l" t="t" r="r" b="b"/>
              <a:pathLst>
                <a:path w="135999" h="142961" extrusionOk="0">
                  <a:moveTo>
                    <a:pt x="135999" y="944"/>
                  </a:moveTo>
                  <a:cubicBezTo>
                    <a:pt x="135999" y="944"/>
                    <a:pt x="70043" y="-19249"/>
                    <a:pt x="0" y="127150"/>
                  </a:cubicBezTo>
                  <a:lnTo>
                    <a:pt x="26231" y="142962"/>
                  </a:lnTo>
                  <a:cubicBezTo>
                    <a:pt x="26231" y="142962"/>
                    <a:pt x="95133" y="38473"/>
                    <a:pt x="135999" y="944"/>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2" name="Google Shape;2858;p37">
            <a:extLst>
              <a:ext uri="{FF2B5EF4-FFF2-40B4-BE49-F238E27FC236}">
                <a16:creationId xmlns:a16="http://schemas.microsoft.com/office/drawing/2014/main" id="{C88CC7B2-9BC0-4121-9E71-8B99CF29E043}"/>
              </a:ext>
            </a:extLst>
          </p:cNvPr>
          <p:cNvGrpSpPr/>
          <p:nvPr/>
        </p:nvGrpSpPr>
        <p:grpSpPr>
          <a:xfrm>
            <a:off x="5462199" y="4243434"/>
            <a:ext cx="1870664" cy="2088922"/>
            <a:chOff x="2152775" y="305709"/>
            <a:chExt cx="4264823" cy="4762415"/>
          </a:xfrm>
        </p:grpSpPr>
        <p:grpSp>
          <p:nvGrpSpPr>
            <p:cNvPr id="633" name="Google Shape;2859;p37">
              <a:extLst>
                <a:ext uri="{FF2B5EF4-FFF2-40B4-BE49-F238E27FC236}">
                  <a16:creationId xmlns:a16="http://schemas.microsoft.com/office/drawing/2014/main" id="{A8937291-6526-4F2E-918F-6431DE0D5B29}"/>
                </a:ext>
              </a:extLst>
            </p:cNvPr>
            <p:cNvGrpSpPr/>
            <p:nvPr/>
          </p:nvGrpSpPr>
          <p:grpSpPr>
            <a:xfrm>
              <a:off x="2593845" y="3487641"/>
              <a:ext cx="936028" cy="696373"/>
              <a:chOff x="4403470" y="4229766"/>
              <a:chExt cx="936028" cy="696373"/>
            </a:xfrm>
          </p:grpSpPr>
          <p:sp>
            <p:nvSpPr>
              <p:cNvPr id="1136" name="Google Shape;2860;p37">
                <a:extLst>
                  <a:ext uri="{FF2B5EF4-FFF2-40B4-BE49-F238E27FC236}">
                    <a16:creationId xmlns:a16="http://schemas.microsoft.com/office/drawing/2014/main" id="{23448DB5-0969-4AAA-8501-BB0BDE8F5209}"/>
                  </a:ext>
                </a:extLst>
              </p:cNvPr>
              <p:cNvSpPr/>
              <p:nvPr/>
            </p:nvSpPr>
            <p:spPr>
              <a:xfrm>
                <a:off x="4403470" y="441464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7" name="Google Shape;2861;p37">
                <a:extLst>
                  <a:ext uri="{FF2B5EF4-FFF2-40B4-BE49-F238E27FC236}">
                    <a16:creationId xmlns:a16="http://schemas.microsoft.com/office/drawing/2014/main" id="{02F9065C-1BD6-48B2-83C4-13BE3F97CB60}"/>
                  </a:ext>
                </a:extLst>
              </p:cNvPr>
              <p:cNvSpPr/>
              <p:nvPr/>
            </p:nvSpPr>
            <p:spPr>
              <a:xfrm>
                <a:off x="4455646" y="433930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8" name="Google Shape;2862;p37">
                <a:extLst>
                  <a:ext uri="{FF2B5EF4-FFF2-40B4-BE49-F238E27FC236}">
                    <a16:creationId xmlns:a16="http://schemas.microsoft.com/office/drawing/2014/main" id="{8841B9A2-0BD8-4DA0-B681-59A956D57D6D}"/>
                  </a:ext>
                </a:extLst>
              </p:cNvPr>
              <p:cNvSpPr/>
              <p:nvPr/>
            </p:nvSpPr>
            <p:spPr>
              <a:xfrm>
                <a:off x="4455741" y="4482465"/>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9" name="Google Shape;2863;p37">
                <a:extLst>
                  <a:ext uri="{FF2B5EF4-FFF2-40B4-BE49-F238E27FC236}">
                    <a16:creationId xmlns:a16="http://schemas.microsoft.com/office/drawing/2014/main" id="{FC4F0FE4-7D30-44F7-9CB1-E2551D0A8DB6}"/>
                  </a:ext>
                </a:extLst>
              </p:cNvPr>
              <p:cNvSpPr/>
              <p:nvPr/>
            </p:nvSpPr>
            <p:spPr>
              <a:xfrm>
                <a:off x="5272972" y="4485513"/>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0" name="Google Shape;2864;p37">
                <a:extLst>
                  <a:ext uri="{FF2B5EF4-FFF2-40B4-BE49-F238E27FC236}">
                    <a16:creationId xmlns:a16="http://schemas.microsoft.com/office/drawing/2014/main" id="{8937CF51-4FD2-413C-9F1F-5F699C336B62}"/>
                  </a:ext>
                </a:extLst>
              </p:cNvPr>
              <p:cNvSpPr/>
              <p:nvPr/>
            </p:nvSpPr>
            <p:spPr>
              <a:xfrm>
                <a:off x="4455646" y="422976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1" name="Google Shape;2865;p37">
                <a:extLst>
                  <a:ext uri="{FF2B5EF4-FFF2-40B4-BE49-F238E27FC236}">
                    <a16:creationId xmlns:a16="http://schemas.microsoft.com/office/drawing/2014/main" id="{EC82AB70-E04F-488B-A943-7916A3B234F5}"/>
                  </a:ext>
                </a:extLst>
              </p:cNvPr>
              <p:cNvSpPr/>
              <p:nvPr/>
            </p:nvSpPr>
            <p:spPr>
              <a:xfrm>
                <a:off x="4581266" y="4299370"/>
                <a:ext cx="632693" cy="366117"/>
              </a:xfrm>
              <a:custGeom>
                <a:avLst/>
                <a:gdLst/>
                <a:ahLst/>
                <a:cxnLst/>
                <a:rect l="l" t="t" r="r" b="b"/>
                <a:pathLst>
                  <a:path w="632693" h="366117" extrusionOk="0">
                    <a:moveTo>
                      <a:pt x="632116" y="194048"/>
                    </a:moveTo>
                    <a:cubicBezTo>
                      <a:pt x="627555" y="237101"/>
                      <a:pt x="596952" y="279773"/>
                      <a:pt x="540025" y="312539"/>
                    </a:cubicBezTo>
                    <a:cubicBezTo>
                      <a:pt x="416476" y="383977"/>
                      <a:pt x="216136" y="383977"/>
                      <a:pt x="92586" y="312539"/>
                    </a:cubicBezTo>
                    <a:cubicBezTo>
                      <a:pt x="35564" y="279487"/>
                      <a:pt x="4962" y="237101"/>
                      <a:pt x="590" y="194048"/>
                    </a:cubicBezTo>
                    <a:cubicBezTo>
                      <a:pt x="-4732" y="143661"/>
                      <a:pt x="25965" y="92130"/>
                      <a:pt x="92586" y="53650"/>
                    </a:cubicBezTo>
                    <a:cubicBezTo>
                      <a:pt x="216136" y="-17883"/>
                      <a:pt x="416476" y="-17883"/>
                      <a:pt x="540025" y="53650"/>
                    </a:cubicBezTo>
                    <a:cubicBezTo>
                      <a:pt x="607121" y="92130"/>
                      <a:pt x="63734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2" name="Google Shape;2866;p37">
                <a:extLst>
                  <a:ext uri="{FF2B5EF4-FFF2-40B4-BE49-F238E27FC236}">
                    <a16:creationId xmlns:a16="http://schemas.microsoft.com/office/drawing/2014/main" id="{79D53D7D-0D5E-4235-915A-38C7184E1136}"/>
                  </a:ext>
                </a:extLst>
              </p:cNvPr>
              <p:cNvSpPr/>
              <p:nvPr/>
            </p:nvSpPr>
            <p:spPr>
              <a:xfrm>
                <a:off x="4581856" y="4321278"/>
                <a:ext cx="631526" cy="344209"/>
              </a:xfrm>
              <a:custGeom>
                <a:avLst/>
                <a:gdLst/>
                <a:ahLst/>
                <a:cxnLst/>
                <a:rect l="l" t="t" r="r" b="b"/>
                <a:pathLst>
                  <a:path w="631526" h="344209" extrusionOk="0">
                    <a:moveTo>
                      <a:pt x="631527"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965" y="129088"/>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3" name="Google Shape;2867;p37">
                <a:extLst>
                  <a:ext uri="{FF2B5EF4-FFF2-40B4-BE49-F238E27FC236}">
                    <a16:creationId xmlns:a16="http://schemas.microsoft.com/office/drawing/2014/main" id="{DCAC430C-47E2-4ADE-800A-25DB2C87690E}"/>
                  </a:ext>
                </a:extLst>
              </p:cNvPr>
              <p:cNvSpPr/>
              <p:nvPr/>
            </p:nvSpPr>
            <p:spPr>
              <a:xfrm>
                <a:off x="4743040" y="4404074"/>
                <a:ext cx="295357" cy="184784"/>
              </a:xfrm>
              <a:custGeom>
                <a:avLst/>
                <a:gdLst/>
                <a:ahLst/>
                <a:cxnLst/>
                <a:rect l="l" t="t" r="r" b="b"/>
                <a:pathLst>
                  <a:path w="295357" h="184784" extrusionOk="0">
                    <a:moveTo>
                      <a:pt x="149875" y="29432"/>
                    </a:moveTo>
                    <a:cubicBezTo>
                      <a:pt x="145990" y="29423"/>
                      <a:pt x="142111" y="29737"/>
                      <a:pt x="138280" y="30385"/>
                    </a:cubicBezTo>
                    <a:cubicBezTo>
                      <a:pt x="133053" y="31147"/>
                      <a:pt x="127256" y="32195"/>
                      <a:pt x="120793" y="33528"/>
                    </a:cubicBezTo>
                    <a:cubicBezTo>
                      <a:pt x="114331" y="34862"/>
                      <a:pt x="107678" y="36576"/>
                      <a:pt x="100645" y="38671"/>
                    </a:cubicBezTo>
                    <a:cubicBezTo>
                      <a:pt x="93878" y="40719"/>
                      <a:pt x="87271" y="43272"/>
                      <a:pt x="80877" y="46292"/>
                    </a:cubicBezTo>
                    <a:lnTo>
                      <a:pt x="131722" y="75629"/>
                    </a:lnTo>
                    <a:lnTo>
                      <a:pt x="141226" y="72390"/>
                    </a:lnTo>
                    <a:cubicBezTo>
                      <a:pt x="154151" y="68104"/>
                      <a:pt x="166316" y="64484"/>
                      <a:pt x="177816" y="61436"/>
                    </a:cubicBezTo>
                    <a:cubicBezTo>
                      <a:pt x="188584" y="58598"/>
                      <a:pt x="199589" y="56779"/>
                      <a:pt x="210699" y="56007"/>
                    </a:cubicBezTo>
                    <a:cubicBezTo>
                      <a:pt x="220849" y="55397"/>
                      <a:pt x="231037" y="56102"/>
                      <a:pt x="241016" y="58103"/>
                    </a:cubicBezTo>
                    <a:cubicBezTo>
                      <a:pt x="251062" y="60293"/>
                      <a:pt x="260689" y="64084"/>
                      <a:pt x="269527" y="69342"/>
                    </a:cubicBezTo>
                    <a:cubicBezTo>
                      <a:pt x="278299" y="73743"/>
                      <a:pt x="285826" y="80296"/>
                      <a:pt x="291386" y="88392"/>
                    </a:cubicBezTo>
                    <a:cubicBezTo>
                      <a:pt x="295112" y="94317"/>
                      <a:pt x="296281" y="101498"/>
                      <a:pt x="294617" y="108299"/>
                    </a:cubicBezTo>
                    <a:cubicBezTo>
                      <a:pt x="292460" y="115776"/>
                      <a:pt x="288364" y="122549"/>
                      <a:pt x="282738" y="127921"/>
                    </a:cubicBezTo>
                    <a:cubicBezTo>
                      <a:pt x="275762" y="134922"/>
                      <a:pt x="267978" y="141065"/>
                      <a:pt x="259548" y="146209"/>
                    </a:cubicBezTo>
                    <a:lnTo>
                      <a:pt x="291861" y="165259"/>
                    </a:lnTo>
                    <a:lnTo>
                      <a:pt x="274279" y="175451"/>
                    </a:lnTo>
                    <a:lnTo>
                      <a:pt x="241681" y="156401"/>
                    </a:lnTo>
                    <a:cubicBezTo>
                      <a:pt x="226162" y="164068"/>
                      <a:pt x="209929" y="170193"/>
                      <a:pt x="193212" y="174688"/>
                    </a:cubicBezTo>
                    <a:cubicBezTo>
                      <a:pt x="175734" y="179604"/>
                      <a:pt x="157863" y="182975"/>
                      <a:pt x="139801" y="184785"/>
                    </a:cubicBezTo>
                    <a:lnTo>
                      <a:pt x="122219" y="154305"/>
                    </a:lnTo>
                    <a:cubicBezTo>
                      <a:pt x="126957" y="154276"/>
                      <a:pt x="131688" y="153924"/>
                      <a:pt x="136379" y="153257"/>
                    </a:cubicBezTo>
                    <a:cubicBezTo>
                      <a:pt x="142842" y="152495"/>
                      <a:pt x="149875" y="151257"/>
                      <a:pt x="157763" y="149638"/>
                    </a:cubicBezTo>
                    <a:cubicBezTo>
                      <a:pt x="165651" y="148019"/>
                      <a:pt x="173824" y="145733"/>
                      <a:pt x="182568" y="143256"/>
                    </a:cubicBezTo>
                    <a:cubicBezTo>
                      <a:pt x="191055" y="140684"/>
                      <a:pt x="199342" y="137503"/>
                      <a:pt x="207373" y="133731"/>
                    </a:cubicBezTo>
                    <a:lnTo>
                      <a:pt x="156812" y="104489"/>
                    </a:lnTo>
                    <a:cubicBezTo>
                      <a:pt x="154722" y="105346"/>
                      <a:pt x="152536" y="106109"/>
                      <a:pt x="150255" y="106871"/>
                    </a:cubicBezTo>
                    <a:lnTo>
                      <a:pt x="143317" y="108966"/>
                    </a:lnTo>
                    <a:cubicBezTo>
                      <a:pt x="130582" y="113157"/>
                      <a:pt x="118987" y="116396"/>
                      <a:pt x="108343" y="118491"/>
                    </a:cubicBezTo>
                    <a:cubicBezTo>
                      <a:pt x="98576" y="120768"/>
                      <a:pt x="88616" y="122101"/>
                      <a:pt x="78596" y="122492"/>
                    </a:cubicBezTo>
                    <a:cubicBezTo>
                      <a:pt x="69750" y="122854"/>
                      <a:pt x="60896" y="122015"/>
                      <a:pt x="52271" y="120015"/>
                    </a:cubicBezTo>
                    <a:cubicBezTo>
                      <a:pt x="43727" y="118091"/>
                      <a:pt x="35524" y="114881"/>
                      <a:pt x="27941" y="110490"/>
                    </a:cubicBezTo>
                    <a:cubicBezTo>
                      <a:pt x="19600" y="106099"/>
                      <a:pt x="12355" y="99889"/>
                      <a:pt x="6748" y="92297"/>
                    </a:cubicBezTo>
                    <a:cubicBezTo>
                      <a:pt x="2686" y="86592"/>
                      <a:pt x="675" y="79677"/>
                      <a:pt x="1045" y="72676"/>
                    </a:cubicBezTo>
                    <a:cubicBezTo>
                      <a:pt x="1772" y="65380"/>
                      <a:pt x="4687" y="58464"/>
                      <a:pt x="9409" y="52864"/>
                    </a:cubicBezTo>
                    <a:cubicBezTo>
                      <a:pt x="15218" y="45482"/>
                      <a:pt x="22145" y="39053"/>
                      <a:pt x="29937" y="33814"/>
                    </a:cubicBezTo>
                    <a:lnTo>
                      <a:pt x="0" y="16478"/>
                    </a:lnTo>
                    <a:lnTo>
                      <a:pt x="17677" y="6858"/>
                    </a:lnTo>
                    <a:lnTo>
                      <a:pt x="47424" y="24003"/>
                    </a:lnTo>
                    <a:cubicBezTo>
                      <a:pt x="61333" y="17050"/>
                      <a:pt x="75962" y="11659"/>
                      <a:pt x="91046" y="7906"/>
                    </a:cubicBezTo>
                    <a:cubicBezTo>
                      <a:pt x="105358" y="4277"/>
                      <a:pt x="119901" y="1629"/>
                      <a:pt x="134574" y="0"/>
                    </a:cubicBezTo>
                    <a:close/>
                    <a:moveTo>
                      <a:pt x="63485" y="82772"/>
                    </a:moveTo>
                    <a:cubicBezTo>
                      <a:pt x="70153" y="86639"/>
                      <a:pt x="77868" y="88306"/>
                      <a:pt x="85534" y="87535"/>
                    </a:cubicBezTo>
                    <a:cubicBezTo>
                      <a:pt x="95850" y="86363"/>
                      <a:pt x="106013" y="84096"/>
                      <a:pt x="115851" y="80772"/>
                    </a:cubicBezTo>
                    <a:lnTo>
                      <a:pt x="68332" y="53245"/>
                    </a:lnTo>
                    <a:cubicBezTo>
                      <a:pt x="50845" y="64675"/>
                      <a:pt x="49230" y="74514"/>
                      <a:pt x="63485" y="82772"/>
                    </a:cubicBezTo>
                    <a:close/>
                    <a:moveTo>
                      <a:pt x="230372" y="96774"/>
                    </a:moveTo>
                    <a:cubicBezTo>
                      <a:pt x="223130" y="92793"/>
                      <a:pt x="214786" y="91288"/>
                      <a:pt x="206612" y="92488"/>
                    </a:cubicBezTo>
                    <a:cubicBezTo>
                      <a:pt x="195331" y="93945"/>
                      <a:pt x="184202" y="96403"/>
                      <a:pt x="173349" y="99822"/>
                    </a:cubicBezTo>
                    <a:lnTo>
                      <a:pt x="220868" y="127159"/>
                    </a:lnTo>
                    <a:cubicBezTo>
                      <a:pt x="240892" y="114776"/>
                      <a:pt x="244057" y="104651"/>
                      <a:pt x="23037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4" name="Google Shape;2868;p37">
                <a:extLst>
                  <a:ext uri="{FF2B5EF4-FFF2-40B4-BE49-F238E27FC236}">
                    <a16:creationId xmlns:a16="http://schemas.microsoft.com/office/drawing/2014/main" id="{6D397A97-A5B2-4A3A-9950-C9353CAEA5A5}"/>
                  </a:ext>
                </a:extLst>
              </p:cNvPr>
              <p:cNvSpPr/>
              <p:nvPr/>
            </p:nvSpPr>
            <p:spPr>
              <a:xfrm>
                <a:off x="4865259" y="4541234"/>
                <a:ext cx="19007" cy="25527"/>
              </a:xfrm>
              <a:custGeom>
                <a:avLst/>
                <a:gdLst/>
                <a:ahLst/>
                <a:cxnLst/>
                <a:rect l="l" t="t" r="r" b="b"/>
                <a:pathLst>
                  <a:path w="19007" h="25527"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5" name="Google Shape;2869;p37">
                <a:extLst>
                  <a:ext uri="{FF2B5EF4-FFF2-40B4-BE49-F238E27FC236}">
                    <a16:creationId xmlns:a16="http://schemas.microsoft.com/office/drawing/2014/main" id="{692C6FCC-9E41-4678-ACA6-9691EDE93F2F}"/>
                  </a:ext>
                </a:extLst>
              </p:cNvPr>
              <p:cNvSpPr/>
              <p:nvPr/>
            </p:nvSpPr>
            <p:spPr>
              <a:xfrm>
                <a:off x="4992800" y="4552092"/>
                <a:ext cx="42006" cy="19716"/>
              </a:xfrm>
              <a:custGeom>
                <a:avLst/>
                <a:gdLst/>
                <a:ahLst/>
                <a:cxnLst/>
                <a:rect l="l" t="t" r="r" b="b"/>
                <a:pathLst>
                  <a:path w="42006" h="19716" extrusionOk="0">
                    <a:moveTo>
                      <a:pt x="42007" y="17240"/>
                    </a:moveTo>
                    <a:lnTo>
                      <a:pt x="42007" y="0"/>
                    </a:lnTo>
                    <a:lnTo>
                      <a:pt x="0" y="3238"/>
                    </a:lnTo>
                    <a:lnTo>
                      <a:pt x="24045" y="19717"/>
                    </a:lnTo>
                    <a:lnTo>
                      <a:pt x="42007"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6" name="Google Shape;2870;p37">
                <a:extLst>
                  <a:ext uri="{FF2B5EF4-FFF2-40B4-BE49-F238E27FC236}">
                    <a16:creationId xmlns:a16="http://schemas.microsoft.com/office/drawing/2014/main" id="{0194F05A-E1A6-4779-A72C-17271B595FEF}"/>
                  </a:ext>
                </a:extLst>
              </p:cNvPr>
              <p:cNvSpPr/>
              <p:nvPr/>
            </p:nvSpPr>
            <p:spPr>
              <a:xfrm>
                <a:off x="5006866" y="4488941"/>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7" name="Google Shape;2871;p37">
                <a:extLst>
                  <a:ext uri="{FF2B5EF4-FFF2-40B4-BE49-F238E27FC236}">
                    <a16:creationId xmlns:a16="http://schemas.microsoft.com/office/drawing/2014/main" id="{26C25E64-64D8-438C-8A0D-626AFAB9C252}"/>
                  </a:ext>
                </a:extLst>
              </p:cNvPr>
              <p:cNvSpPr/>
              <p:nvPr/>
            </p:nvSpPr>
            <p:spPr>
              <a:xfrm>
                <a:off x="4908026" y="449532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8" name="Google Shape;2872;p37">
                <a:extLst>
                  <a:ext uri="{FF2B5EF4-FFF2-40B4-BE49-F238E27FC236}">
                    <a16:creationId xmlns:a16="http://schemas.microsoft.com/office/drawing/2014/main" id="{9949A717-FC45-4755-8AF5-98072632ABEB}"/>
                  </a:ext>
                </a:extLst>
              </p:cNvPr>
              <p:cNvSpPr/>
              <p:nvPr/>
            </p:nvSpPr>
            <p:spPr>
              <a:xfrm>
                <a:off x="4811468" y="4440078"/>
                <a:ext cx="58923" cy="38957"/>
              </a:xfrm>
              <a:custGeom>
                <a:avLst/>
                <a:gdLst/>
                <a:ahLst/>
                <a:cxnLst/>
                <a:rect l="l" t="t" r="r" b="b"/>
                <a:pathLst>
                  <a:path w="58923" h="38957" extrusionOk="0">
                    <a:moveTo>
                      <a:pt x="0" y="11144"/>
                    </a:moveTo>
                    <a:lnTo>
                      <a:pt x="48945" y="38957"/>
                    </a:lnTo>
                    <a:lnTo>
                      <a:pt x="58924" y="31718"/>
                    </a:lnTo>
                    <a:cubicBezTo>
                      <a:pt x="58924" y="31718"/>
                      <a:pt x="52841" y="24670"/>
                      <a:pt x="52366" y="23908"/>
                    </a:cubicBezTo>
                    <a:cubicBezTo>
                      <a:pt x="47964" y="18878"/>
                      <a:pt x="42800" y="14573"/>
                      <a:pt x="37065" y="11144"/>
                    </a:cubicBezTo>
                    <a:cubicBezTo>
                      <a:pt x="33453" y="10478"/>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49" name="Google Shape;2873;p37">
                <a:extLst>
                  <a:ext uri="{FF2B5EF4-FFF2-40B4-BE49-F238E27FC236}">
                    <a16:creationId xmlns:a16="http://schemas.microsoft.com/office/drawing/2014/main" id="{7122EE4B-96F8-4DE7-8643-5F98A0D4EB91}"/>
                  </a:ext>
                </a:extLst>
              </p:cNvPr>
              <p:cNvSpPr/>
              <p:nvPr/>
            </p:nvSpPr>
            <p:spPr>
              <a:xfrm>
                <a:off x="4865639" y="440902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0" name="Google Shape;2874;p37">
                <a:extLst>
                  <a:ext uri="{FF2B5EF4-FFF2-40B4-BE49-F238E27FC236}">
                    <a16:creationId xmlns:a16="http://schemas.microsoft.com/office/drawing/2014/main" id="{FCC87D78-4562-4AB0-AA52-5815AB97B7C1}"/>
                  </a:ext>
                </a:extLst>
              </p:cNvPr>
              <p:cNvSpPr/>
              <p:nvPr/>
            </p:nvSpPr>
            <p:spPr>
              <a:xfrm>
                <a:off x="4743421" y="4403978"/>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1" name="Google Shape;2875;p37">
                <a:extLst>
                  <a:ext uri="{FF2B5EF4-FFF2-40B4-BE49-F238E27FC236}">
                    <a16:creationId xmlns:a16="http://schemas.microsoft.com/office/drawing/2014/main" id="{48A6AC01-E7B0-405D-8914-7614227EC5FD}"/>
                  </a:ext>
                </a:extLst>
              </p:cNvPr>
              <p:cNvSpPr/>
              <p:nvPr/>
            </p:nvSpPr>
            <p:spPr>
              <a:xfrm>
                <a:off x="4744371" y="4461509"/>
                <a:ext cx="29936" cy="30289"/>
              </a:xfrm>
              <a:custGeom>
                <a:avLst/>
                <a:gdLst/>
                <a:ahLst/>
                <a:cxnLst/>
                <a:rect l="l" t="t" r="r" b="b"/>
                <a:pathLst>
                  <a:path w="29936" h="30289" extrusionOk="0">
                    <a:moveTo>
                      <a:pt x="0" y="17907"/>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2" name="Google Shape;2876;p37">
                <a:extLst>
                  <a:ext uri="{FF2B5EF4-FFF2-40B4-BE49-F238E27FC236}">
                    <a16:creationId xmlns:a16="http://schemas.microsoft.com/office/drawing/2014/main" id="{75479707-553B-4958-90CF-3C9195E340CD}"/>
                  </a:ext>
                </a:extLst>
              </p:cNvPr>
              <p:cNvSpPr/>
              <p:nvPr/>
            </p:nvSpPr>
            <p:spPr>
              <a:xfrm>
                <a:off x="4743040" y="4386929"/>
                <a:ext cx="295352" cy="185070"/>
              </a:xfrm>
              <a:custGeom>
                <a:avLst/>
                <a:gdLst/>
                <a:ahLst/>
                <a:cxnLst/>
                <a:rect l="l" t="t" r="r" b="b"/>
                <a:pathLst>
                  <a:path w="295352" h="185070" extrusionOk="0">
                    <a:moveTo>
                      <a:pt x="149875" y="29432"/>
                    </a:moveTo>
                    <a:cubicBezTo>
                      <a:pt x="145994" y="29432"/>
                      <a:pt x="142119" y="29718"/>
                      <a:pt x="138280" y="30289"/>
                    </a:cubicBezTo>
                    <a:cubicBezTo>
                      <a:pt x="133053" y="31051"/>
                      <a:pt x="127256" y="32099"/>
                      <a:pt x="120793" y="33528"/>
                    </a:cubicBezTo>
                    <a:cubicBezTo>
                      <a:pt x="114331" y="34957"/>
                      <a:pt x="107678" y="36576"/>
                      <a:pt x="100645" y="38671"/>
                    </a:cubicBezTo>
                    <a:cubicBezTo>
                      <a:pt x="93881" y="40691"/>
                      <a:pt x="87274" y="43205"/>
                      <a:pt x="80877" y="46196"/>
                    </a:cubicBezTo>
                    <a:lnTo>
                      <a:pt x="131722" y="75629"/>
                    </a:lnTo>
                    <a:lnTo>
                      <a:pt x="141226" y="72390"/>
                    </a:lnTo>
                    <a:cubicBezTo>
                      <a:pt x="154151" y="68104"/>
                      <a:pt x="166316" y="64484"/>
                      <a:pt x="177816" y="61436"/>
                    </a:cubicBezTo>
                    <a:cubicBezTo>
                      <a:pt x="188574" y="58550"/>
                      <a:pt x="199589" y="56740"/>
                      <a:pt x="210699" y="56007"/>
                    </a:cubicBezTo>
                    <a:cubicBezTo>
                      <a:pt x="220849" y="55369"/>
                      <a:pt x="231037" y="56045"/>
                      <a:pt x="241016" y="58007"/>
                    </a:cubicBezTo>
                    <a:cubicBezTo>
                      <a:pt x="251052" y="60274"/>
                      <a:pt x="260670" y="64094"/>
                      <a:pt x="269527" y="69342"/>
                    </a:cubicBezTo>
                    <a:cubicBezTo>
                      <a:pt x="278328" y="73705"/>
                      <a:pt x="285855" y="80258"/>
                      <a:pt x="291386" y="88392"/>
                    </a:cubicBezTo>
                    <a:cubicBezTo>
                      <a:pt x="295112" y="94278"/>
                      <a:pt x="296271" y="101432"/>
                      <a:pt x="294617" y="108204"/>
                    </a:cubicBezTo>
                    <a:cubicBezTo>
                      <a:pt x="292508" y="115700"/>
                      <a:pt x="288402" y="122482"/>
                      <a:pt x="282738" y="127825"/>
                    </a:cubicBezTo>
                    <a:cubicBezTo>
                      <a:pt x="275762" y="134855"/>
                      <a:pt x="267978" y="141027"/>
                      <a:pt x="259548" y="146209"/>
                    </a:cubicBezTo>
                    <a:lnTo>
                      <a:pt x="291861" y="165259"/>
                    </a:lnTo>
                    <a:lnTo>
                      <a:pt x="274279" y="175546"/>
                    </a:lnTo>
                    <a:lnTo>
                      <a:pt x="241681" y="156496"/>
                    </a:lnTo>
                    <a:cubicBezTo>
                      <a:pt x="226181" y="164239"/>
                      <a:pt x="209939" y="170402"/>
                      <a:pt x="193212" y="174879"/>
                    </a:cubicBezTo>
                    <a:cubicBezTo>
                      <a:pt x="175668" y="179784"/>
                      <a:pt x="157733" y="183194"/>
                      <a:pt x="139611" y="185071"/>
                    </a:cubicBezTo>
                    <a:lnTo>
                      <a:pt x="122219" y="154305"/>
                    </a:lnTo>
                    <a:cubicBezTo>
                      <a:pt x="125355" y="154305"/>
                      <a:pt x="130107" y="154305"/>
                      <a:pt x="136379" y="153257"/>
                    </a:cubicBezTo>
                    <a:cubicBezTo>
                      <a:pt x="142652" y="152209"/>
                      <a:pt x="149875" y="151257"/>
                      <a:pt x="157763" y="149542"/>
                    </a:cubicBezTo>
                    <a:cubicBezTo>
                      <a:pt x="165651" y="147828"/>
                      <a:pt x="173824" y="145732"/>
                      <a:pt x="182568" y="143161"/>
                    </a:cubicBezTo>
                    <a:cubicBezTo>
                      <a:pt x="191074" y="140636"/>
                      <a:pt x="199361" y="137446"/>
                      <a:pt x="207373" y="133636"/>
                    </a:cubicBezTo>
                    <a:lnTo>
                      <a:pt x="156812" y="104394"/>
                    </a:lnTo>
                    <a:cubicBezTo>
                      <a:pt x="154722" y="105156"/>
                      <a:pt x="152536" y="106013"/>
                      <a:pt x="150255" y="106680"/>
                    </a:cubicBezTo>
                    <a:lnTo>
                      <a:pt x="143317" y="108871"/>
                    </a:lnTo>
                    <a:cubicBezTo>
                      <a:pt x="130582" y="113062"/>
                      <a:pt x="118987" y="116300"/>
                      <a:pt x="108343" y="118396"/>
                    </a:cubicBezTo>
                    <a:cubicBezTo>
                      <a:pt x="98576" y="120672"/>
                      <a:pt x="88616" y="122006"/>
                      <a:pt x="78596" y="122396"/>
                    </a:cubicBezTo>
                    <a:cubicBezTo>
                      <a:pt x="69751" y="122711"/>
                      <a:pt x="60903" y="121882"/>
                      <a:pt x="52271" y="119920"/>
                    </a:cubicBezTo>
                    <a:cubicBezTo>
                      <a:pt x="43739" y="117958"/>
                      <a:pt x="35542" y="114748"/>
                      <a:pt x="27941" y="110395"/>
                    </a:cubicBezTo>
                    <a:cubicBezTo>
                      <a:pt x="19600" y="106004"/>
                      <a:pt x="12355" y="99793"/>
                      <a:pt x="6748" y="92202"/>
                    </a:cubicBezTo>
                    <a:cubicBezTo>
                      <a:pt x="2692" y="86496"/>
                      <a:pt x="682" y="79581"/>
                      <a:pt x="1045" y="72580"/>
                    </a:cubicBezTo>
                    <a:cubicBezTo>
                      <a:pt x="1772" y="65284"/>
                      <a:pt x="4687" y="58369"/>
                      <a:pt x="9409" y="52768"/>
                    </a:cubicBezTo>
                    <a:cubicBezTo>
                      <a:pt x="15221" y="45386"/>
                      <a:pt x="22148" y="38957"/>
                      <a:pt x="29937" y="33718"/>
                    </a:cubicBezTo>
                    <a:lnTo>
                      <a:pt x="0" y="16383"/>
                    </a:lnTo>
                    <a:lnTo>
                      <a:pt x="17677" y="6763"/>
                    </a:lnTo>
                    <a:lnTo>
                      <a:pt x="47424" y="24003"/>
                    </a:lnTo>
                    <a:cubicBezTo>
                      <a:pt x="61333" y="17050"/>
                      <a:pt x="75962" y="11659"/>
                      <a:pt x="91046" y="7906"/>
                    </a:cubicBezTo>
                    <a:cubicBezTo>
                      <a:pt x="105348" y="4229"/>
                      <a:pt x="119894" y="1591"/>
                      <a:pt x="134574" y="0"/>
                    </a:cubicBezTo>
                    <a:close/>
                    <a:moveTo>
                      <a:pt x="63485" y="82772"/>
                    </a:moveTo>
                    <a:cubicBezTo>
                      <a:pt x="70169" y="86601"/>
                      <a:pt x="77870" y="88259"/>
                      <a:pt x="85534" y="87535"/>
                    </a:cubicBezTo>
                    <a:cubicBezTo>
                      <a:pt x="95850" y="86363"/>
                      <a:pt x="106013" y="84096"/>
                      <a:pt x="115851" y="80772"/>
                    </a:cubicBezTo>
                    <a:lnTo>
                      <a:pt x="68332" y="53149"/>
                    </a:lnTo>
                    <a:cubicBezTo>
                      <a:pt x="50845" y="64675"/>
                      <a:pt x="49230" y="74486"/>
                      <a:pt x="63485" y="82772"/>
                    </a:cubicBezTo>
                    <a:close/>
                    <a:moveTo>
                      <a:pt x="230372" y="96679"/>
                    </a:moveTo>
                    <a:cubicBezTo>
                      <a:pt x="223120" y="92735"/>
                      <a:pt x="214776" y="91259"/>
                      <a:pt x="206612" y="92488"/>
                    </a:cubicBezTo>
                    <a:cubicBezTo>
                      <a:pt x="195331" y="93907"/>
                      <a:pt x="184202" y="96326"/>
                      <a:pt x="173349" y="99727"/>
                    </a:cubicBezTo>
                    <a:lnTo>
                      <a:pt x="220868" y="127159"/>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4" name="Google Shape;2877;p37">
              <a:extLst>
                <a:ext uri="{FF2B5EF4-FFF2-40B4-BE49-F238E27FC236}">
                  <a16:creationId xmlns:a16="http://schemas.microsoft.com/office/drawing/2014/main" id="{0BBD862B-E35D-4BF0-974D-11005D64422A}"/>
                </a:ext>
              </a:extLst>
            </p:cNvPr>
            <p:cNvGrpSpPr/>
            <p:nvPr/>
          </p:nvGrpSpPr>
          <p:grpSpPr>
            <a:xfrm>
              <a:off x="2682040" y="3351243"/>
              <a:ext cx="883852" cy="621125"/>
              <a:chOff x="4491665" y="4093368"/>
              <a:chExt cx="883852" cy="621125"/>
            </a:xfrm>
          </p:grpSpPr>
          <p:sp>
            <p:nvSpPr>
              <p:cNvPr id="1120" name="Google Shape;2878;p37">
                <a:extLst>
                  <a:ext uri="{FF2B5EF4-FFF2-40B4-BE49-F238E27FC236}">
                    <a16:creationId xmlns:a16="http://schemas.microsoft.com/office/drawing/2014/main" id="{55E89B1B-7965-4BF7-9194-D71F0314411F}"/>
                  </a:ext>
                </a:extLst>
              </p:cNvPr>
              <p:cNvSpPr/>
              <p:nvPr/>
            </p:nvSpPr>
            <p:spPr>
              <a:xfrm>
                <a:off x="4491665" y="4203001"/>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1" name="Google Shape;2879;p37">
                <a:extLst>
                  <a:ext uri="{FF2B5EF4-FFF2-40B4-BE49-F238E27FC236}">
                    <a16:creationId xmlns:a16="http://schemas.microsoft.com/office/drawing/2014/main" id="{7DD84FD0-652D-4008-BC44-58B50D0C5306}"/>
                  </a:ext>
                </a:extLst>
              </p:cNvPr>
              <p:cNvSpPr/>
              <p:nvPr/>
            </p:nvSpPr>
            <p:spPr>
              <a:xfrm>
                <a:off x="4491855" y="4346066"/>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2" name="Google Shape;2880;p37">
                <a:extLst>
                  <a:ext uri="{FF2B5EF4-FFF2-40B4-BE49-F238E27FC236}">
                    <a16:creationId xmlns:a16="http://schemas.microsoft.com/office/drawing/2014/main" id="{D0256ED7-EE7C-4E59-B0C0-B4BE32438727}"/>
                  </a:ext>
                </a:extLst>
              </p:cNvPr>
              <p:cNvSpPr/>
              <p:nvPr/>
            </p:nvSpPr>
            <p:spPr>
              <a:xfrm>
                <a:off x="5309086" y="4349115"/>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3" name="Google Shape;2881;p37">
                <a:extLst>
                  <a:ext uri="{FF2B5EF4-FFF2-40B4-BE49-F238E27FC236}">
                    <a16:creationId xmlns:a16="http://schemas.microsoft.com/office/drawing/2014/main" id="{DF05E2C6-5DFA-4F8C-BA17-F40ADA521866}"/>
                  </a:ext>
                </a:extLst>
              </p:cNvPr>
              <p:cNvSpPr/>
              <p:nvPr/>
            </p:nvSpPr>
            <p:spPr>
              <a:xfrm>
                <a:off x="4491665" y="409336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4" name="Google Shape;2882;p37">
                <a:extLst>
                  <a:ext uri="{FF2B5EF4-FFF2-40B4-BE49-F238E27FC236}">
                    <a16:creationId xmlns:a16="http://schemas.microsoft.com/office/drawing/2014/main" id="{9A9FEF63-639A-4586-9D4A-E983E29DEA97}"/>
                  </a:ext>
                </a:extLst>
              </p:cNvPr>
              <p:cNvSpPr/>
              <p:nvPr/>
            </p:nvSpPr>
            <p:spPr>
              <a:xfrm>
                <a:off x="4617381" y="4162996"/>
                <a:ext cx="632721" cy="366093"/>
              </a:xfrm>
              <a:custGeom>
                <a:avLst/>
                <a:gdLst/>
                <a:ahLst/>
                <a:cxnLst/>
                <a:rect l="l" t="t" r="r" b="b"/>
                <a:pathLst>
                  <a:path w="632721" h="366093" extrusionOk="0">
                    <a:moveTo>
                      <a:pt x="632116" y="194024"/>
                    </a:moveTo>
                    <a:cubicBezTo>
                      <a:pt x="627555" y="237172"/>
                      <a:pt x="596952" y="279749"/>
                      <a:pt x="540025" y="312515"/>
                    </a:cubicBezTo>
                    <a:cubicBezTo>
                      <a:pt x="416475" y="383953"/>
                      <a:pt x="216136" y="383953"/>
                      <a:pt x="92586" y="312515"/>
                    </a:cubicBezTo>
                    <a:cubicBezTo>
                      <a:pt x="35564" y="279559"/>
                      <a:pt x="4962" y="237172"/>
                      <a:pt x="590" y="194024"/>
                    </a:cubicBezTo>
                    <a:cubicBezTo>
                      <a:pt x="-4732" y="143637"/>
                      <a:pt x="25965" y="92107"/>
                      <a:pt x="92586" y="53721"/>
                    </a:cubicBezTo>
                    <a:cubicBezTo>
                      <a:pt x="216136" y="-17907"/>
                      <a:pt x="416475" y="-17907"/>
                      <a:pt x="540025" y="53721"/>
                    </a:cubicBezTo>
                    <a:cubicBezTo>
                      <a:pt x="606551" y="92107"/>
                      <a:pt x="637534" y="143637"/>
                      <a:pt x="632116"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5" name="Google Shape;2883;p37">
                <a:extLst>
                  <a:ext uri="{FF2B5EF4-FFF2-40B4-BE49-F238E27FC236}">
                    <a16:creationId xmlns:a16="http://schemas.microsoft.com/office/drawing/2014/main" id="{33819299-4AB9-4205-BF89-64EBE1404BB7}"/>
                  </a:ext>
                </a:extLst>
              </p:cNvPr>
              <p:cNvSpPr/>
              <p:nvPr/>
            </p:nvSpPr>
            <p:spPr>
              <a:xfrm>
                <a:off x="4617971" y="4184904"/>
                <a:ext cx="631526" cy="344185"/>
              </a:xfrm>
              <a:custGeom>
                <a:avLst/>
                <a:gdLst/>
                <a:ahLst/>
                <a:cxnLst/>
                <a:rect l="l" t="t" r="r" b="b"/>
                <a:pathLst>
                  <a:path w="631526" h="344185" extrusionOk="0">
                    <a:moveTo>
                      <a:pt x="631527"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4974" y="86392"/>
                      <a:pt x="91997" y="53721"/>
                    </a:cubicBezTo>
                    <a:cubicBezTo>
                      <a:pt x="215546" y="-17907"/>
                      <a:pt x="415886" y="-17907"/>
                      <a:pt x="539435" y="53721"/>
                    </a:cubicBezTo>
                    <a:cubicBezTo>
                      <a:pt x="596363" y="86677"/>
                      <a:pt x="627440" y="129064"/>
                      <a:pt x="631527"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6" name="Google Shape;2884;p37">
                <a:extLst>
                  <a:ext uri="{FF2B5EF4-FFF2-40B4-BE49-F238E27FC236}">
                    <a16:creationId xmlns:a16="http://schemas.microsoft.com/office/drawing/2014/main" id="{F745835C-0AAF-4576-A90A-AC8CFAA4BC95}"/>
                  </a:ext>
                </a:extLst>
              </p:cNvPr>
              <p:cNvSpPr/>
              <p:nvPr/>
            </p:nvSpPr>
            <p:spPr>
              <a:xfrm>
                <a:off x="4779725" y="4267771"/>
                <a:ext cx="295065" cy="184880"/>
              </a:xfrm>
              <a:custGeom>
                <a:avLst/>
                <a:gdLst/>
                <a:ahLst/>
                <a:cxnLst/>
                <a:rect l="l" t="t" r="r" b="b"/>
                <a:pathLst>
                  <a:path w="295065" h="184880" extrusionOk="0">
                    <a:moveTo>
                      <a:pt x="149304" y="29337"/>
                    </a:moveTo>
                    <a:cubicBezTo>
                      <a:pt x="145417" y="29375"/>
                      <a:pt x="141549" y="29689"/>
                      <a:pt x="137710" y="30289"/>
                    </a:cubicBezTo>
                    <a:cubicBezTo>
                      <a:pt x="132483" y="31052"/>
                      <a:pt x="126685" y="32099"/>
                      <a:pt x="120223" y="33433"/>
                    </a:cubicBezTo>
                    <a:cubicBezTo>
                      <a:pt x="113760" y="34766"/>
                      <a:pt x="107013" y="36576"/>
                      <a:pt x="100075" y="38671"/>
                    </a:cubicBezTo>
                    <a:cubicBezTo>
                      <a:pt x="93311" y="40691"/>
                      <a:pt x="86703" y="43206"/>
                      <a:pt x="80307" y="46196"/>
                    </a:cubicBezTo>
                    <a:lnTo>
                      <a:pt x="131057" y="75629"/>
                    </a:lnTo>
                    <a:lnTo>
                      <a:pt x="140561" y="72390"/>
                    </a:lnTo>
                    <a:cubicBezTo>
                      <a:pt x="153486" y="68104"/>
                      <a:pt x="165651" y="64389"/>
                      <a:pt x="177151" y="61436"/>
                    </a:cubicBezTo>
                    <a:cubicBezTo>
                      <a:pt x="187899" y="58503"/>
                      <a:pt x="198914" y="56683"/>
                      <a:pt x="210034" y="56007"/>
                    </a:cubicBezTo>
                    <a:cubicBezTo>
                      <a:pt x="220155" y="55321"/>
                      <a:pt x="230315" y="55988"/>
                      <a:pt x="240256" y="58007"/>
                    </a:cubicBezTo>
                    <a:cubicBezTo>
                      <a:pt x="250463" y="60217"/>
                      <a:pt x="260242" y="64037"/>
                      <a:pt x="269242" y="69342"/>
                    </a:cubicBezTo>
                    <a:cubicBezTo>
                      <a:pt x="278024" y="73733"/>
                      <a:pt x="285541" y="80286"/>
                      <a:pt x="291101" y="88392"/>
                    </a:cubicBezTo>
                    <a:cubicBezTo>
                      <a:pt x="294817" y="94317"/>
                      <a:pt x="295986" y="101498"/>
                      <a:pt x="294332" y="108299"/>
                    </a:cubicBezTo>
                    <a:cubicBezTo>
                      <a:pt x="292194" y="115786"/>
                      <a:pt x="288088" y="122568"/>
                      <a:pt x="282453" y="127921"/>
                    </a:cubicBezTo>
                    <a:cubicBezTo>
                      <a:pt x="275477" y="134950"/>
                      <a:pt x="267693" y="141122"/>
                      <a:pt x="259263" y="146304"/>
                    </a:cubicBezTo>
                    <a:lnTo>
                      <a:pt x="291576" y="165354"/>
                    </a:lnTo>
                    <a:lnTo>
                      <a:pt x="273899" y="175546"/>
                    </a:lnTo>
                    <a:lnTo>
                      <a:pt x="241301" y="156496"/>
                    </a:lnTo>
                    <a:cubicBezTo>
                      <a:pt x="225781" y="164202"/>
                      <a:pt x="209549" y="170355"/>
                      <a:pt x="192832" y="174879"/>
                    </a:cubicBezTo>
                    <a:cubicBezTo>
                      <a:pt x="175345" y="179718"/>
                      <a:pt x="157478" y="183061"/>
                      <a:pt x="139421" y="184880"/>
                    </a:cubicBezTo>
                    <a:lnTo>
                      <a:pt x="122409" y="154305"/>
                    </a:lnTo>
                    <a:cubicBezTo>
                      <a:pt x="127146" y="154181"/>
                      <a:pt x="131874" y="153800"/>
                      <a:pt x="136569" y="153162"/>
                    </a:cubicBezTo>
                    <a:cubicBezTo>
                      <a:pt x="143726" y="152352"/>
                      <a:pt x="150835" y="151143"/>
                      <a:pt x="157858" y="149543"/>
                    </a:cubicBezTo>
                    <a:cubicBezTo>
                      <a:pt x="165746" y="147828"/>
                      <a:pt x="174014" y="145732"/>
                      <a:pt x="182758" y="143161"/>
                    </a:cubicBezTo>
                    <a:cubicBezTo>
                      <a:pt x="191245" y="140580"/>
                      <a:pt x="199532" y="137398"/>
                      <a:pt x="207563" y="133636"/>
                    </a:cubicBezTo>
                    <a:lnTo>
                      <a:pt x="157003" y="104394"/>
                    </a:lnTo>
                    <a:lnTo>
                      <a:pt x="150445" y="106680"/>
                    </a:lnTo>
                    <a:lnTo>
                      <a:pt x="143507" y="108776"/>
                    </a:lnTo>
                    <a:cubicBezTo>
                      <a:pt x="130772" y="112967"/>
                      <a:pt x="119177" y="116300"/>
                      <a:pt x="108533" y="118301"/>
                    </a:cubicBezTo>
                    <a:cubicBezTo>
                      <a:pt x="98766" y="120577"/>
                      <a:pt x="88806" y="121911"/>
                      <a:pt x="78786" y="122301"/>
                    </a:cubicBezTo>
                    <a:cubicBezTo>
                      <a:pt x="69941" y="122615"/>
                      <a:pt x="61093" y="121787"/>
                      <a:pt x="52461" y="119825"/>
                    </a:cubicBezTo>
                    <a:cubicBezTo>
                      <a:pt x="43893" y="117881"/>
                      <a:pt x="35661" y="114671"/>
                      <a:pt x="28036" y="110300"/>
                    </a:cubicBezTo>
                    <a:cubicBezTo>
                      <a:pt x="19700" y="105947"/>
                      <a:pt x="12480" y="99717"/>
                      <a:pt x="6938" y="92107"/>
                    </a:cubicBezTo>
                    <a:cubicBezTo>
                      <a:pt x="2819" y="86430"/>
                      <a:pt x="803" y="79496"/>
                      <a:pt x="1235" y="72485"/>
                    </a:cubicBezTo>
                    <a:cubicBezTo>
                      <a:pt x="1979" y="65189"/>
                      <a:pt x="4893" y="58283"/>
                      <a:pt x="9599" y="52673"/>
                    </a:cubicBezTo>
                    <a:cubicBezTo>
                      <a:pt x="15435" y="45310"/>
                      <a:pt x="22357" y="38891"/>
                      <a:pt x="30127" y="33623"/>
                    </a:cubicBezTo>
                    <a:lnTo>
                      <a:pt x="0" y="16954"/>
                    </a:lnTo>
                    <a:lnTo>
                      <a:pt x="17582" y="6763"/>
                    </a:lnTo>
                    <a:lnTo>
                      <a:pt x="47234" y="23908"/>
                    </a:lnTo>
                    <a:cubicBezTo>
                      <a:pt x="61177" y="17059"/>
                      <a:pt x="75797" y="11697"/>
                      <a:pt x="90856" y="7906"/>
                    </a:cubicBezTo>
                    <a:cubicBezTo>
                      <a:pt x="105192" y="4239"/>
                      <a:pt x="119769" y="1591"/>
                      <a:pt x="134479" y="0"/>
                    </a:cubicBezTo>
                    <a:close/>
                    <a:moveTo>
                      <a:pt x="62915" y="82772"/>
                    </a:moveTo>
                    <a:cubicBezTo>
                      <a:pt x="69599" y="86601"/>
                      <a:pt x="77300" y="88259"/>
                      <a:pt x="84964" y="87535"/>
                    </a:cubicBezTo>
                    <a:cubicBezTo>
                      <a:pt x="95260" y="86382"/>
                      <a:pt x="105397" y="84077"/>
                      <a:pt x="115186" y="80677"/>
                    </a:cubicBezTo>
                    <a:lnTo>
                      <a:pt x="67667" y="53150"/>
                    </a:lnTo>
                    <a:cubicBezTo>
                      <a:pt x="50180" y="64579"/>
                      <a:pt x="48659" y="74486"/>
                      <a:pt x="62915" y="82772"/>
                    </a:cubicBezTo>
                    <a:close/>
                    <a:moveTo>
                      <a:pt x="229802" y="96679"/>
                    </a:moveTo>
                    <a:cubicBezTo>
                      <a:pt x="222503" y="92755"/>
                      <a:pt x="214149" y="91250"/>
                      <a:pt x="205947" y="92393"/>
                    </a:cubicBezTo>
                    <a:cubicBezTo>
                      <a:pt x="194704" y="93907"/>
                      <a:pt x="183613" y="96364"/>
                      <a:pt x="172779" y="99727"/>
                    </a:cubicBezTo>
                    <a:lnTo>
                      <a:pt x="220298" y="127063"/>
                    </a:lnTo>
                    <a:cubicBezTo>
                      <a:pt x="240256" y="114776"/>
                      <a:pt x="243487" y="104204"/>
                      <a:pt x="22980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7" name="Google Shape;2885;p37">
                <a:extLst>
                  <a:ext uri="{FF2B5EF4-FFF2-40B4-BE49-F238E27FC236}">
                    <a16:creationId xmlns:a16="http://schemas.microsoft.com/office/drawing/2014/main" id="{A2707FB4-70D5-4429-ACA8-A33999B08BEE}"/>
                  </a:ext>
                </a:extLst>
              </p:cNvPr>
              <p:cNvSpPr/>
              <p:nvPr/>
            </p:nvSpPr>
            <p:spPr>
              <a:xfrm>
                <a:off x="4901754" y="4404931"/>
                <a:ext cx="19007" cy="25527"/>
              </a:xfrm>
              <a:custGeom>
                <a:avLst/>
                <a:gdLst/>
                <a:ahLst/>
                <a:cxnLst/>
                <a:rect l="l" t="t" r="r" b="b"/>
                <a:pathLst>
                  <a:path w="19007" h="25527"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8" name="Google Shape;2886;p37">
                <a:extLst>
                  <a:ext uri="{FF2B5EF4-FFF2-40B4-BE49-F238E27FC236}">
                    <a16:creationId xmlns:a16="http://schemas.microsoft.com/office/drawing/2014/main" id="{10C387D6-EF88-4806-8E49-30590239D910}"/>
                  </a:ext>
                </a:extLst>
              </p:cNvPr>
              <p:cNvSpPr/>
              <p:nvPr/>
            </p:nvSpPr>
            <p:spPr>
              <a:xfrm>
                <a:off x="5028819" y="4415790"/>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29" name="Google Shape;2887;p37">
                <a:extLst>
                  <a:ext uri="{FF2B5EF4-FFF2-40B4-BE49-F238E27FC236}">
                    <a16:creationId xmlns:a16="http://schemas.microsoft.com/office/drawing/2014/main" id="{1B504A65-37FB-4FDF-BC91-056E3BA5176B}"/>
                  </a:ext>
                </a:extLst>
              </p:cNvPr>
              <p:cNvSpPr/>
              <p:nvPr/>
            </p:nvSpPr>
            <p:spPr>
              <a:xfrm>
                <a:off x="5042980" y="435254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0" name="Google Shape;2888;p37">
                <a:extLst>
                  <a:ext uri="{FF2B5EF4-FFF2-40B4-BE49-F238E27FC236}">
                    <a16:creationId xmlns:a16="http://schemas.microsoft.com/office/drawing/2014/main" id="{AE6FE062-C2C6-4638-8D2F-15CEDB6214EF}"/>
                  </a:ext>
                </a:extLst>
              </p:cNvPr>
              <p:cNvSpPr/>
              <p:nvPr/>
            </p:nvSpPr>
            <p:spPr>
              <a:xfrm>
                <a:off x="4944141" y="4358925"/>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527"/>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1" name="Google Shape;2889;p37">
                <a:extLst>
                  <a:ext uri="{FF2B5EF4-FFF2-40B4-BE49-F238E27FC236}">
                    <a16:creationId xmlns:a16="http://schemas.microsoft.com/office/drawing/2014/main" id="{1810FD10-DB57-4BA4-B03F-08D4200CDE1B}"/>
                  </a:ext>
                </a:extLst>
              </p:cNvPr>
              <p:cNvSpPr/>
              <p:nvPr/>
            </p:nvSpPr>
            <p:spPr>
              <a:xfrm>
                <a:off x="4847487" y="4303680"/>
                <a:ext cx="58543" cy="38957"/>
              </a:xfrm>
              <a:custGeom>
                <a:avLst/>
                <a:gdLst/>
                <a:ahLst/>
                <a:cxnLst/>
                <a:rect l="l" t="t" r="r" b="b"/>
                <a:pathLst>
                  <a:path w="58543" h="38957" extrusionOk="0">
                    <a:moveTo>
                      <a:pt x="0" y="11144"/>
                    </a:moveTo>
                    <a:lnTo>
                      <a:pt x="49040" y="38958"/>
                    </a:lnTo>
                    <a:lnTo>
                      <a:pt x="58543" y="31623"/>
                    </a:lnTo>
                    <a:cubicBezTo>
                      <a:pt x="58543" y="31623"/>
                      <a:pt x="52461" y="24575"/>
                      <a:pt x="51986" y="23908"/>
                    </a:cubicBezTo>
                    <a:cubicBezTo>
                      <a:pt x="47612" y="18888"/>
                      <a:pt x="42482" y="14573"/>
                      <a:pt x="36780" y="11144"/>
                    </a:cubicBezTo>
                    <a:cubicBezTo>
                      <a:pt x="33168" y="10383"/>
                      <a:pt x="9884" y="0"/>
                      <a:pt x="988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2" name="Google Shape;2890;p37">
                <a:extLst>
                  <a:ext uri="{FF2B5EF4-FFF2-40B4-BE49-F238E27FC236}">
                    <a16:creationId xmlns:a16="http://schemas.microsoft.com/office/drawing/2014/main" id="{519D0140-1253-4876-A6B7-AF905655D36E}"/>
                  </a:ext>
                </a:extLst>
              </p:cNvPr>
              <p:cNvSpPr/>
              <p:nvPr/>
            </p:nvSpPr>
            <p:spPr>
              <a:xfrm>
                <a:off x="4901754" y="4272629"/>
                <a:ext cx="27275" cy="24479"/>
              </a:xfrm>
              <a:custGeom>
                <a:avLst/>
                <a:gdLst/>
                <a:ahLst/>
                <a:cxnLst/>
                <a:rect l="l" t="t" r="r" b="b"/>
                <a:pathLst>
                  <a:path w="27275" h="24479" extrusionOk="0">
                    <a:moveTo>
                      <a:pt x="27276" y="24479"/>
                    </a:moveTo>
                    <a:lnTo>
                      <a:pt x="27276" y="7334"/>
                    </a:lnTo>
                    <a:lnTo>
                      <a:pt x="4752"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3" name="Google Shape;2891;p37">
                <a:extLst>
                  <a:ext uri="{FF2B5EF4-FFF2-40B4-BE49-F238E27FC236}">
                    <a16:creationId xmlns:a16="http://schemas.microsoft.com/office/drawing/2014/main" id="{DCC1E4B4-402B-423E-BC3B-9A38F7E57F81}"/>
                  </a:ext>
                </a:extLst>
              </p:cNvPr>
              <p:cNvSpPr/>
              <p:nvPr/>
            </p:nvSpPr>
            <p:spPr>
              <a:xfrm>
                <a:off x="4779535" y="4267581"/>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4" name="Google Shape;2892;p37">
                <a:extLst>
                  <a:ext uri="{FF2B5EF4-FFF2-40B4-BE49-F238E27FC236}">
                    <a16:creationId xmlns:a16="http://schemas.microsoft.com/office/drawing/2014/main" id="{443D6942-B789-4507-81D6-DA4542B0F230}"/>
                  </a:ext>
                </a:extLst>
              </p:cNvPr>
              <p:cNvSpPr/>
              <p:nvPr/>
            </p:nvSpPr>
            <p:spPr>
              <a:xfrm>
                <a:off x="4780485" y="4325492"/>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35" name="Google Shape;2893;p37">
                <a:extLst>
                  <a:ext uri="{FF2B5EF4-FFF2-40B4-BE49-F238E27FC236}">
                    <a16:creationId xmlns:a16="http://schemas.microsoft.com/office/drawing/2014/main" id="{87BA4627-DB92-406A-A7E5-4E524242BD5D}"/>
                  </a:ext>
                </a:extLst>
              </p:cNvPr>
              <p:cNvSpPr/>
              <p:nvPr/>
            </p:nvSpPr>
            <p:spPr>
              <a:xfrm>
                <a:off x="4779725" y="4250816"/>
                <a:ext cx="295065" cy="184594"/>
              </a:xfrm>
              <a:custGeom>
                <a:avLst/>
                <a:gdLst/>
                <a:ahLst/>
                <a:cxnLst/>
                <a:rect l="l" t="t" r="r" b="b"/>
                <a:pathLst>
                  <a:path w="295065" h="184594" extrusionOk="0">
                    <a:moveTo>
                      <a:pt x="149304" y="29146"/>
                    </a:moveTo>
                    <a:cubicBezTo>
                      <a:pt x="145417" y="29137"/>
                      <a:pt x="141540" y="29451"/>
                      <a:pt x="137710" y="30099"/>
                    </a:cubicBezTo>
                    <a:cubicBezTo>
                      <a:pt x="132483" y="30861"/>
                      <a:pt x="126685" y="31909"/>
                      <a:pt x="120223" y="33242"/>
                    </a:cubicBezTo>
                    <a:cubicBezTo>
                      <a:pt x="113760" y="34576"/>
                      <a:pt x="107013" y="36290"/>
                      <a:pt x="100075" y="38386"/>
                    </a:cubicBezTo>
                    <a:cubicBezTo>
                      <a:pt x="93308" y="40434"/>
                      <a:pt x="86701" y="42986"/>
                      <a:pt x="80307" y="46006"/>
                    </a:cubicBezTo>
                    <a:lnTo>
                      <a:pt x="131057" y="75343"/>
                    </a:lnTo>
                    <a:lnTo>
                      <a:pt x="140561" y="72199"/>
                    </a:lnTo>
                    <a:cubicBezTo>
                      <a:pt x="153486" y="67818"/>
                      <a:pt x="165651" y="64198"/>
                      <a:pt x="177151" y="61246"/>
                    </a:cubicBezTo>
                    <a:cubicBezTo>
                      <a:pt x="187899" y="58331"/>
                      <a:pt x="198914" y="56474"/>
                      <a:pt x="210034" y="55721"/>
                    </a:cubicBezTo>
                    <a:cubicBezTo>
                      <a:pt x="220155" y="55112"/>
                      <a:pt x="230315" y="55817"/>
                      <a:pt x="240256" y="57817"/>
                    </a:cubicBezTo>
                    <a:cubicBezTo>
                      <a:pt x="250453" y="59988"/>
                      <a:pt x="260242" y="63780"/>
                      <a:pt x="269242" y="69056"/>
                    </a:cubicBezTo>
                    <a:cubicBezTo>
                      <a:pt x="278014" y="73457"/>
                      <a:pt x="285541" y="80010"/>
                      <a:pt x="291101" y="88106"/>
                    </a:cubicBezTo>
                    <a:cubicBezTo>
                      <a:pt x="294817" y="94031"/>
                      <a:pt x="295986" y="101213"/>
                      <a:pt x="294332" y="108013"/>
                    </a:cubicBezTo>
                    <a:cubicBezTo>
                      <a:pt x="292175" y="115491"/>
                      <a:pt x="288079" y="122263"/>
                      <a:pt x="282453" y="127635"/>
                    </a:cubicBezTo>
                    <a:cubicBezTo>
                      <a:pt x="275477" y="134664"/>
                      <a:pt x="267693" y="140837"/>
                      <a:pt x="259263" y="146018"/>
                    </a:cubicBezTo>
                    <a:lnTo>
                      <a:pt x="291576" y="165068"/>
                    </a:lnTo>
                    <a:lnTo>
                      <a:pt x="273899" y="175260"/>
                    </a:lnTo>
                    <a:lnTo>
                      <a:pt x="241301" y="156210"/>
                    </a:lnTo>
                    <a:cubicBezTo>
                      <a:pt x="225762" y="163868"/>
                      <a:pt x="209539" y="170031"/>
                      <a:pt x="192832" y="174593"/>
                    </a:cubicBezTo>
                    <a:cubicBezTo>
                      <a:pt x="175345" y="179432"/>
                      <a:pt x="157478" y="182775"/>
                      <a:pt x="139421" y="184595"/>
                    </a:cubicBezTo>
                    <a:lnTo>
                      <a:pt x="122409" y="154019"/>
                    </a:lnTo>
                    <a:cubicBezTo>
                      <a:pt x="127146" y="153896"/>
                      <a:pt x="131874" y="153514"/>
                      <a:pt x="136569" y="152876"/>
                    </a:cubicBezTo>
                    <a:cubicBezTo>
                      <a:pt x="142937" y="152114"/>
                      <a:pt x="150065" y="150971"/>
                      <a:pt x="157858" y="149257"/>
                    </a:cubicBezTo>
                    <a:cubicBezTo>
                      <a:pt x="165651" y="147542"/>
                      <a:pt x="174014" y="145447"/>
                      <a:pt x="182758" y="142875"/>
                    </a:cubicBezTo>
                    <a:cubicBezTo>
                      <a:pt x="191245" y="140294"/>
                      <a:pt x="199532" y="137112"/>
                      <a:pt x="207563" y="133350"/>
                    </a:cubicBezTo>
                    <a:lnTo>
                      <a:pt x="157003" y="104108"/>
                    </a:lnTo>
                    <a:lnTo>
                      <a:pt x="150445" y="106394"/>
                    </a:lnTo>
                    <a:lnTo>
                      <a:pt x="143507" y="108490"/>
                    </a:lnTo>
                    <a:cubicBezTo>
                      <a:pt x="130772" y="112681"/>
                      <a:pt x="119177" y="116014"/>
                      <a:pt x="108533" y="118015"/>
                    </a:cubicBezTo>
                    <a:cubicBezTo>
                      <a:pt x="98772" y="120310"/>
                      <a:pt x="88807" y="121615"/>
                      <a:pt x="78786" y="121920"/>
                    </a:cubicBezTo>
                    <a:cubicBezTo>
                      <a:pt x="69946" y="122263"/>
                      <a:pt x="61097" y="121463"/>
                      <a:pt x="52461" y="119539"/>
                    </a:cubicBezTo>
                    <a:cubicBezTo>
                      <a:pt x="43906" y="117558"/>
                      <a:pt x="35680" y="114348"/>
                      <a:pt x="28036" y="110014"/>
                    </a:cubicBezTo>
                    <a:cubicBezTo>
                      <a:pt x="19642" y="105928"/>
                      <a:pt x="12295" y="99965"/>
                      <a:pt x="6558" y="92583"/>
                    </a:cubicBezTo>
                    <a:cubicBezTo>
                      <a:pt x="2453" y="86897"/>
                      <a:pt x="439" y="79962"/>
                      <a:pt x="855" y="72962"/>
                    </a:cubicBezTo>
                    <a:cubicBezTo>
                      <a:pt x="1599" y="65665"/>
                      <a:pt x="4512" y="58760"/>
                      <a:pt x="9219" y="53149"/>
                    </a:cubicBezTo>
                    <a:cubicBezTo>
                      <a:pt x="15027" y="45768"/>
                      <a:pt x="21955" y="39338"/>
                      <a:pt x="29747" y="34099"/>
                    </a:cubicBezTo>
                    <a:lnTo>
                      <a:pt x="0" y="16383"/>
                    </a:lnTo>
                    <a:lnTo>
                      <a:pt x="17392" y="6858"/>
                    </a:lnTo>
                    <a:lnTo>
                      <a:pt x="47044" y="24003"/>
                    </a:lnTo>
                    <a:cubicBezTo>
                      <a:pt x="60984" y="17126"/>
                      <a:pt x="75605" y="11725"/>
                      <a:pt x="90666" y="7906"/>
                    </a:cubicBezTo>
                    <a:cubicBezTo>
                      <a:pt x="105021" y="4324"/>
                      <a:pt x="119593" y="1686"/>
                      <a:pt x="134288" y="0"/>
                    </a:cubicBezTo>
                    <a:close/>
                    <a:moveTo>
                      <a:pt x="62915" y="82487"/>
                    </a:moveTo>
                    <a:cubicBezTo>
                      <a:pt x="69567" y="86401"/>
                      <a:pt x="77295" y="88068"/>
                      <a:pt x="84964" y="87249"/>
                    </a:cubicBezTo>
                    <a:cubicBezTo>
                      <a:pt x="95251" y="86087"/>
                      <a:pt x="105383" y="83820"/>
                      <a:pt x="115186" y="80486"/>
                    </a:cubicBezTo>
                    <a:lnTo>
                      <a:pt x="67667" y="52959"/>
                    </a:lnTo>
                    <a:cubicBezTo>
                      <a:pt x="50180" y="64008"/>
                      <a:pt x="48659" y="74295"/>
                      <a:pt x="62915" y="82487"/>
                    </a:cubicBezTo>
                    <a:close/>
                    <a:moveTo>
                      <a:pt x="229802" y="96488"/>
                    </a:moveTo>
                    <a:cubicBezTo>
                      <a:pt x="222531" y="92488"/>
                      <a:pt x="214149" y="90983"/>
                      <a:pt x="205947" y="92202"/>
                    </a:cubicBezTo>
                    <a:cubicBezTo>
                      <a:pt x="194695" y="93669"/>
                      <a:pt x="183604" y="96126"/>
                      <a:pt x="172779" y="99536"/>
                    </a:cubicBezTo>
                    <a:lnTo>
                      <a:pt x="220298" y="126873"/>
                    </a:lnTo>
                    <a:cubicBezTo>
                      <a:pt x="240256" y="114586"/>
                      <a:pt x="243487" y="104394"/>
                      <a:pt x="229802" y="96488"/>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5" name="Google Shape;2894;p37">
              <a:extLst>
                <a:ext uri="{FF2B5EF4-FFF2-40B4-BE49-F238E27FC236}">
                  <a16:creationId xmlns:a16="http://schemas.microsoft.com/office/drawing/2014/main" id="{1ECFE5D1-AF8E-4D89-AFE0-C38C80C7F295}"/>
                </a:ext>
              </a:extLst>
            </p:cNvPr>
            <p:cNvGrpSpPr/>
            <p:nvPr/>
          </p:nvGrpSpPr>
          <p:grpSpPr>
            <a:xfrm>
              <a:off x="2654955" y="3219989"/>
              <a:ext cx="883852" cy="621029"/>
              <a:chOff x="4464580" y="3962114"/>
              <a:chExt cx="883852" cy="621029"/>
            </a:xfrm>
          </p:grpSpPr>
          <p:sp>
            <p:nvSpPr>
              <p:cNvPr id="1104" name="Google Shape;2895;p37">
                <a:extLst>
                  <a:ext uri="{FF2B5EF4-FFF2-40B4-BE49-F238E27FC236}">
                    <a16:creationId xmlns:a16="http://schemas.microsoft.com/office/drawing/2014/main" id="{BA83F22B-D8CD-44B4-AC5C-65FC350C0DE4}"/>
                  </a:ext>
                </a:extLst>
              </p:cNvPr>
              <p:cNvSpPr/>
              <p:nvPr/>
            </p:nvSpPr>
            <p:spPr>
              <a:xfrm>
                <a:off x="4464580" y="407165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5" name="Google Shape;2896;p37">
                <a:extLst>
                  <a:ext uri="{FF2B5EF4-FFF2-40B4-BE49-F238E27FC236}">
                    <a16:creationId xmlns:a16="http://schemas.microsoft.com/office/drawing/2014/main" id="{27FB58C1-D549-4D3A-B5DD-052EA1CE28E4}"/>
                  </a:ext>
                </a:extLst>
              </p:cNvPr>
              <p:cNvSpPr/>
              <p:nvPr/>
            </p:nvSpPr>
            <p:spPr>
              <a:xfrm>
                <a:off x="4464770" y="4214812"/>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6" name="Google Shape;2897;p37">
                <a:extLst>
                  <a:ext uri="{FF2B5EF4-FFF2-40B4-BE49-F238E27FC236}">
                    <a16:creationId xmlns:a16="http://schemas.microsoft.com/office/drawing/2014/main" id="{DD3735B2-1A17-495C-B30F-CB65FAD0D221}"/>
                  </a:ext>
                </a:extLst>
              </p:cNvPr>
              <p:cNvSpPr/>
              <p:nvPr/>
            </p:nvSpPr>
            <p:spPr>
              <a:xfrm>
                <a:off x="5281905" y="4217860"/>
                <a:ext cx="66526" cy="157067"/>
              </a:xfrm>
              <a:custGeom>
                <a:avLst/>
                <a:gdLst/>
                <a:ahLst/>
                <a:cxnLst/>
                <a:rect l="l" t="t" r="r" b="b"/>
                <a:pathLst>
                  <a:path w="66526" h="157067" extrusionOk="0">
                    <a:moveTo>
                      <a:pt x="66527" y="0"/>
                    </a:moveTo>
                    <a:lnTo>
                      <a:pt x="66527" y="109538"/>
                    </a:lnTo>
                    <a:lnTo>
                      <a:pt x="21954"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7" name="Google Shape;2898;p37">
                <a:extLst>
                  <a:ext uri="{FF2B5EF4-FFF2-40B4-BE49-F238E27FC236}">
                    <a16:creationId xmlns:a16="http://schemas.microsoft.com/office/drawing/2014/main" id="{5BEE09D4-CCDE-478D-853A-8194F599070C}"/>
                  </a:ext>
                </a:extLst>
              </p:cNvPr>
              <p:cNvSpPr/>
              <p:nvPr/>
            </p:nvSpPr>
            <p:spPr>
              <a:xfrm>
                <a:off x="4464580" y="396211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8" name="Google Shape;2899;p37">
                <a:extLst>
                  <a:ext uri="{FF2B5EF4-FFF2-40B4-BE49-F238E27FC236}">
                    <a16:creationId xmlns:a16="http://schemas.microsoft.com/office/drawing/2014/main" id="{45D402A4-D7AD-4B4D-A97B-A4A6BA19E2EA}"/>
                  </a:ext>
                </a:extLst>
              </p:cNvPr>
              <p:cNvSpPr/>
              <p:nvPr/>
            </p:nvSpPr>
            <p:spPr>
              <a:xfrm>
                <a:off x="4590295" y="4031718"/>
                <a:ext cx="632609" cy="366117"/>
              </a:xfrm>
              <a:custGeom>
                <a:avLst/>
                <a:gdLst/>
                <a:ahLst/>
                <a:cxnLst/>
                <a:rect l="l" t="t" r="r" b="b"/>
                <a:pathLst>
                  <a:path w="632609" h="366117" extrusionOk="0">
                    <a:moveTo>
                      <a:pt x="632022" y="194048"/>
                    </a:moveTo>
                    <a:cubicBezTo>
                      <a:pt x="627555" y="237101"/>
                      <a:pt x="596953" y="279773"/>
                      <a:pt x="540025" y="312539"/>
                    </a:cubicBezTo>
                    <a:cubicBezTo>
                      <a:pt x="416476" y="383977"/>
                      <a:pt x="216136" y="383977"/>
                      <a:pt x="92586" y="312539"/>
                    </a:cubicBezTo>
                    <a:cubicBezTo>
                      <a:pt x="35564" y="279583"/>
                      <a:pt x="4962" y="237101"/>
                      <a:pt x="590" y="194048"/>
                    </a:cubicBezTo>
                    <a:cubicBezTo>
                      <a:pt x="-4732" y="143661"/>
                      <a:pt x="25965" y="92131"/>
                      <a:pt x="92586" y="53650"/>
                    </a:cubicBezTo>
                    <a:cubicBezTo>
                      <a:pt x="216136" y="-17883"/>
                      <a:pt x="416476" y="-17883"/>
                      <a:pt x="540025" y="53650"/>
                    </a:cubicBezTo>
                    <a:cubicBezTo>
                      <a:pt x="606551" y="92607"/>
                      <a:pt x="637344" y="143661"/>
                      <a:pt x="632022"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9" name="Google Shape;2900;p37">
                <a:extLst>
                  <a:ext uri="{FF2B5EF4-FFF2-40B4-BE49-F238E27FC236}">
                    <a16:creationId xmlns:a16="http://schemas.microsoft.com/office/drawing/2014/main" id="{1991A11C-284F-4A19-96CD-58CD6BBC6DE8}"/>
                  </a:ext>
                </a:extLst>
              </p:cNvPr>
              <p:cNvSpPr/>
              <p:nvPr/>
            </p:nvSpPr>
            <p:spPr>
              <a:xfrm>
                <a:off x="4590885" y="4053625"/>
                <a:ext cx="631431" cy="344209"/>
              </a:xfrm>
              <a:custGeom>
                <a:avLst/>
                <a:gdLst/>
                <a:ahLst/>
                <a:cxnLst/>
                <a:rect l="l" t="t" r="r" b="b"/>
                <a:pathLst>
                  <a:path w="631431" h="344209" extrusionOk="0">
                    <a:moveTo>
                      <a:pt x="631432" y="172140"/>
                    </a:moveTo>
                    <a:cubicBezTo>
                      <a:pt x="626965" y="215194"/>
                      <a:pt x="596363" y="257865"/>
                      <a:pt x="539435" y="290631"/>
                    </a:cubicBezTo>
                    <a:cubicBezTo>
                      <a:pt x="415886" y="362069"/>
                      <a:pt x="215546" y="362069"/>
                      <a:pt x="91997" y="290631"/>
                    </a:cubicBezTo>
                    <a:cubicBezTo>
                      <a:pt x="34974" y="257675"/>
                      <a:pt x="4372" y="215194"/>
                      <a:pt x="0" y="172140"/>
                    </a:cubicBezTo>
                    <a:cubicBezTo>
                      <a:pt x="4372" y="129088"/>
                      <a:pt x="34974" y="86415"/>
                      <a:pt x="91997" y="53649"/>
                    </a:cubicBezTo>
                    <a:cubicBezTo>
                      <a:pt x="215546" y="-17883"/>
                      <a:pt x="415886" y="-17883"/>
                      <a:pt x="539435" y="53649"/>
                    </a:cubicBezTo>
                    <a:cubicBezTo>
                      <a:pt x="596363" y="86701"/>
                      <a:pt x="626965" y="129088"/>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0" name="Google Shape;2901;p37">
                <a:extLst>
                  <a:ext uri="{FF2B5EF4-FFF2-40B4-BE49-F238E27FC236}">
                    <a16:creationId xmlns:a16="http://schemas.microsoft.com/office/drawing/2014/main" id="{F9E2625B-BA1D-4948-AF79-F23A57BCA091}"/>
                  </a:ext>
                </a:extLst>
              </p:cNvPr>
              <p:cNvSpPr/>
              <p:nvPr/>
            </p:nvSpPr>
            <p:spPr>
              <a:xfrm>
                <a:off x="4752449" y="4136612"/>
                <a:ext cx="294752" cy="184784"/>
              </a:xfrm>
              <a:custGeom>
                <a:avLst/>
                <a:gdLst/>
                <a:ahLst/>
                <a:cxnLst/>
                <a:rect l="l" t="t" r="r" b="b"/>
                <a:pathLst>
                  <a:path w="294752" h="184784" extrusionOk="0">
                    <a:moveTo>
                      <a:pt x="149495" y="29242"/>
                    </a:moveTo>
                    <a:cubicBezTo>
                      <a:pt x="145609" y="29232"/>
                      <a:pt x="141731" y="29546"/>
                      <a:pt x="137900" y="30194"/>
                    </a:cubicBezTo>
                    <a:cubicBezTo>
                      <a:pt x="132673" y="30956"/>
                      <a:pt x="126876" y="32004"/>
                      <a:pt x="120413" y="33338"/>
                    </a:cubicBezTo>
                    <a:cubicBezTo>
                      <a:pt x="113950" y="34671"/>
                      <a:pt x="107203" y="36481"/>
                      <a:pt x="100265" y="38481"/>
                    </a:cubicBezTo>
                    <a:cubicBezTo>
                      <a:pt x="93482" y="40576"/>
                      <a:pt x="86847" y="43119"/>
                      <a:pt x="80402" y="46101"/>
                    </a:cubicBezTo>
                    <a:lnTo>
                      <a:pt x="131247" y="75533"/>
                    </a:lnTo>
                    <a:lnTo>
                      <a:pt x="140751" y="72295"/>
                    </a:lnTo>
                    <a:cubicBezTo>
                      <a:pt x="153676" y="68008"/>
                      <a:pt x="165841" y="64294"/>
                      <a:pt x="177341" y="61341"/>
                    </a:cubicBezTo>
                    <a:cubicBezTo>
                      <a:pt x="188099" y="58426"/>
                      <a:pt x="199104" y="56569"/>
                      <a:pt x="210224" y="55816"/>
                    </a:cubicBezTo>
                    <a:cubicBezTo>
                      <a:pt x="220345" y="55207"/>
                      <a:pt x="230505" y="55912"/>
                      <a:pt x="240446" y="57912"/>
                    </a:cubicBezTo>
                    <a:cubicBezTo>
                      <a:pt x="250501" y="60122"/>
                      <a:pt x="260128" y="63951"/>
                      <a:pt x="268957" y="69247"/>
                    </a:cubicBezTo>
                    <a:cubicBezTo>
                      <a:pt x="277758" y="73609"/>
                      <a:pt x="285285" y="80172"/>
                      <a:pt x="290816" y="88297"/>
                    </a:cubicBezTo>
                    <a:cubicBezTo>
                      <a:pt x="294494" y="94240"/>
                      <a:pt x="295653" y="101403"/>
                      <a:pt x="294047" y="108204"/>
                    </a:cubicBezTo>
                    <a:cubicBezTo>
                      <a:pt x="291852" y="115662"/>
                      <a:pt x="287756" y="122425"/>
                      <a:pt x="282167" y="127825"/>
                    </a:cubicBezTo>
                    <a:cubicBezTo>
                      <a:pt x="275163" y="134855"/>
                      <a:pt x="267342" y="141027"/>
                      <a:pt x="258883" y="146209"/>
                    </a:cubicBezTo>
                    <a:lnTo>
                      <a:pt x="291196" y="165259"/>
                    </a:lnTo>
                    <a:lnTo>
                      <a:pt x="273614" y="175450"/>
                    </a:lnTo>
                    <a:lnTo>
                      <a:pt x="241016" y="156400"/>
                    </a:lnTo>
                    <a:cubicBezTo>
                      <a:pt x="225487" y="164068"/>
                      <a:pt x="209254" y="170231"/>
                      <a:pt x="192547" y="174784"/>
                    </a:cubicBezTo>
                    <a:cubicBezTo>
                      <a:pt x="175060" y="179622"/>
                      <a:pt x="157188" y="182966"/>
                      <a:pt x="139135" y="184785"/>
                    </a:cubicBezTo>
                    <a:lnTo>
                      <a:pt x="122314" y="154210"/>
                    </a:lnTo>
                    <a:cubicBezTo>
                      <a:pt x="127083" y="154086"/>
                      <a:pt x="131841" y="153705"/>
                      <a:pt x="136569" y="153067"/>
                    </a:cubicBezTo>
                    <a:cubicBezTo>
                      <a:pt x="142937" y="152305"/>
                      <a:pt x="150065" y="151162"/>
                      <a:pt x="157858" y="149447"/>
                    </a:cubicBezTo>
                    <a:cubicBezTo>
                      <a:pt x="165651" y="147733"/>
                      <a:pt x="174014" y="145637"/>
                      <a:pt x="182663" y="143065"/>
                    </a:cubicBezTo>
                    <a:cubicBezTo>
                      <a:pt x="191178" y="140494"/>
                      <a:pt x="199504" y="137312"/>
                      <a:pt x="207563" y="133540"/>
                    </a:cubicBezTo>
                    <a:lnTo>
                      <a:pt x="157003" y="104299"/>
                    </a:lnTo>
                    <a:lnTo>
                      <a:pt x="150350" y="106585"/>
                    </a:lnTo>
                    <a:lnTo>
                      <a:pt x="143507" y="108680"/>
                    </a:lnTo>
                    <a:cubicBezTo>
                      <a:pt x="130772" y="112871"/>
                      <a:pt x="119083" y="116205"/>
                      <a:pt x="108533" y="118205"/>
                    </a:cubicBezTo>
                    <a:cubicBezTo>
                      <a:pt x="98735" y="120482"/>
                      <a:pt x="88743" y="121825"/>
                      <a:pt x="78691" y="122206"/>
                    </a:cubicBezTo>
                    <a:cubicBezTo>
                      <a:pt x="69880" y="122472"/>
                      <a:pt x="61068" y="121644"/>
                      <a:pt x="52461" y="119729"/>
                    </a:cubicBezTo>
                    <a:cubicBezTo>
                      <a:pt x="43906" y="117748"/>
                      <a:pt x="35680" y="114538"/>
                      <a:pt x="28036" y="110204"/>
                    </a:cubicBezTo>
                    <a:cubicBezTo>
                      <a:pt x="19681" y="106004"/>
                      <a:pt x="12399" y="99946"/>
                      <a:pt x="6748" y="92488"/>
                    </a:cubicBezTo>
                    <a:cubicBezTo>
                      <a:pt x="2599" y="86820"/>
                      <a:pt x="581" y="79877"/>
                      <a:pt x="1045" y="72866"/>
                    </a:cubicBezTo>
                    <a:cubicBezTo>
                      <a:pt x="1795" y="65589"/>
                      <a:pt x="4672" y="58703"/>
                      <a:pt x="9314" y="53054"/>
                    </a:cubicBezTo>
                    <a:cubicBezTo>
                      <a:pt x="15159" y="45672"/>
                      <a:pt x="22117" y="39243"/>
                      <a:pt x="29937" y="34004"/>
                    </a:cubicBezTo>
                    <a:lnTo>
                      <a:pt x="0" y="16669"/>
                    </a:lnTo>
                    <a:lnTo>
                      <a:pt x="17772" y="6763"/>
                    </a:lnTo>
                    <a:lnTo>
                      <a:pt x="47424" y="23908"/>
                    </a:lnTo>
                    <a:cubicBezTo>
                      <a:pt x="61342" y="17002"/>
                      <a:pt x="75969" y="11639"/>
                      <a:pt x="91046" y="7906"/>
                    </a:cubicBezTo>
                    <a:cubicBezTo>
                      <a:pt x="105382" y="4238"/>
                      <a:pt x="119959" y="1591"/>
                      <a:pt x="134669" y="0"/>
                    </a:cubicBezTo>
                    <a:close/>
                    <a:moveTo>
                      <a:pt x="63105" y="82963"/>
                    </a:moveTo>
                    <a:cubicBezTo>
                      <a:pt x="69780" y="86811"/>
                      <a:pt x="77497" y="88449"/>
                      <a:pt x="85154" y="87630"/>
                    </a:cubicBezTo>
                    <a:cubicBezTo>
                      <a:pt x="95447" y="86506"/>
                      <a:pt x="105583" y="84239"/>
                      <a:pt x="115376" y="80867"/>
                    </a:cubicBezTo>
                    <a:lnTo>
                      <a:pt x="67857" y="53340"/>
                    </a:lnTo>
                    <a:cubicBezTo>
                      <a:pt x="50370" y="64484"/>
                      <a:pt x="48849" y="74390"/>
                      <a:pt x="63105" y="82963"/>
                    </a:cubicBezTo>
                    <a:close/>
                    <a:moveTo>
                      <a:pt x="229992" y="96869"/>
                    </a:moveTo>
                    <a:cubicBezTo>
                      <a:pt x="222721" y="92869"/>
                      <a:pt x="214339" y="91364"/>
                      <a:pt x="206137" y="92583"/>
                    </a:cubicBezTo>
                    <a:cubicBezTo>
                      <a:pt x="194894" y="94088"/>
                      <a:pt x="183803" y="96545"/>
                      <a:pt x="172969" y="99917"/>
                    </a:cubicBezTo>
                    <a:lnTo>
                      <a:pt x="220488" y="127254"/>
                    </a:lnTo>
                    <a:cubicBezTo>
                      <a:pt x="240446" y="114681"/>
                      <a:pt x="243677" y="104489"/>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1" name="Google Shape;2902;p37">
                <a:extLst>
                  <a:ext uri="{FF2B5EF4-FFF2-40B4-BE49-F238E27FC236}">
                    <a16:creationId xmlns:a16="http://schemas.microsoft.com/office/drawing/2014/main" id="{2C783239-AB21-4B77-8CF0-D973742F62FA}"/>
                  </a:ext>
                </a:extLst>
              </p:cNvPr>
              <p:cNvSpPr/>
              <p:nvPr/>
            </p:nvSpPr>
            <p:spPr>
              <a:xfrm>
                <a:off x="4874763" y="4273581"/>
                <a:ext cx="19007" cy="25621"/>
              </a:xfrm>
              <a:custGeom>
                <a:avLst/>
                <a:gdLst/>
                <a:ahLst/>
                <a:cxnLst/>
                <a:rect l="l" t="t" r="r" b="b"/>
                <a:pathLst>
                  <a:path w="19007" h="25621" extrusionOk="0">
                    <a:moveTo>
                      <a:pt x="0" y="17240"/>
                    </a:moveTo>
                    <a:cubicBezTo>
                      <a:pt x="0" y="16002"/>
                      <a:pt x="0" y="0"/>
                      <a:pt x="0" y="0"/>
                    </a:cubicBezTo>
                    <a:lnTo>
                      <a:pt x="19008" y="12668"/>
                    </a:lnTo>
                    <a:lnTo>
                      <a:pt x="10644" y="2562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2" name="Google Shape;2903;p37">
                <a:extLst>
                  <a:ext uri="{FF2B5EF4-FFF2-40B4-BE49-F238E27FC236}">
                    <a16:creationId xmlns:a16="http://schemas.microsoft.com/office/drawing/2014/main" id="{4D61585C-C388-49AC-B705-6E979D59DBAF}"/>
                  </a:ext>
                </a:extLst>
              </p:cNvPr>
              <p:cNvSpPr/>
              <p:nvPr/>
            </p:nvSpPr>
            <p:spPr>
              <a:xfrm>
                <a:off x="5001734" y="4284535"/>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3" name="Google Shape;2904;p37">
                <a:extLst>
                  <a:ext uri="{FF2B5EF4-FFF2-40B4-BE49-F238E27FC236}">
                    <a16:creationId xmlns:a16="http://schemas.microsoft.com/office/drawing/2014/main" id="{86AFCFF8-EC48-492B-BDB0-748956129A52}"/>
                  </a:ext>
                </a:extLst>
              </p:cNvPr>
              <p:cNvSpPr/>
              <p:nvPr/>
            </p:nvSpPr>
            <p:spPr>
              <a:xfrm>
                <a:off x="5015894" y="4221289"/>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4" name="Google Shape;2905;p37">
                <a:extLst>
                  <a:ext uri="{FF2B5EF4-FFF2-40B4-BE49-F238E27FC236}">
                    <a16:creationId xmlns:a16="http://schemas.microsoft.com/office/drawing/2014/main" id="{CFAF4F25-753E-4913-BF6C-5F6064508304}"/>
                  </a:ext>
                </a:extLst>
              </p:cNvPr>
              <p:cNvSpPr/>
              <p:nvPr/>
            </p:nvSpPr>
            <p:spPr>
              <a:xfrm>
                <a:off x="4917055" y="4227671"/>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431"/>
                      <a:pt x="16537" y="20764"/>
                    </a:cubicBezTo>
                    <a:cubicBezTo>
                      <a:pt x="15586"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5" name="Google Shape;2906;p37">
                <a:extLst>
                  <a:ext uri="{FF2B5EF4-FFF2-40B4-BE49-F238E27FC236}">
                    <a16:creationId xmlns:a16="http://schemas.microsoft.com/office/drawing/2014/main" id="{421D3FA9-6313-4DF7-82DB-707D84678E12}"/>
                  </a:ext>
                </a:extLst>
              </p:cNvPr>
              <p:cNvSpPr/>
              <p:nvPr/>
            </p:nvSpPr>
            <p:spPr>
              <a:xfrm>
                <a:off x="4820401" y="4172521"/>
                <a:ext cx="58543" cy="38957"/>
              </a:xfrm>
              <a:custGeom>
                <a:avLst/>
                <a:gdLst/>
                <a:ahLst/>
                <a:cxnLst/>
                <a:rect l="l" t="t" r="r" b="b"/>
                <a:pathLst>
                  <a:path w="58543" h="38957" extrusionOk="0">
                    <a:moveTo>
                      <a:pt x="0" y="11049"/>
                    </a:moveTo>
                    <a:lnTo>
                      <a:pt x="49040" y="38957"/>
                    </a:lnTo>
                    <a:lnTo>
                      <a:pt x="58543" y="31623"/>
                    </a:lnTo>
                    <a:cubicBezTo>
                      <a:pt x="58543" y="31623"/>
                      <a:pt x="52366" y="24575"/>
                      <a:pt x="51986" y="23908"/>
                    </a:cubicBezTo>
                    <a:cubicBezTo>
                      <a:pt x="47568" y="18869"/>
                      <a:pt x="42409" y="14526"/>
                      <a:pt x="36685"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6" name="Google Shape;2907;p37">
                <a:extLst>
                  <a:ext uri="{FF2B5EF4-FFF2-40B4-BE49-F238E27FC236}">
                    <a16:creationId xmlns:a16="http://schemas.microsoft.com/office/drawing/2014/main" id="{B64E70D1-1735-4334-A2A9-543C4B333878}"/>
                  </a:ext>
                </a:extLst>
              </p:cNvPr>
              <p:cNvSpPr/>
              <p:nvPr/>
            </p:nvSpPr>
            <p:spPr>
              <a:xfrm>
                <a:off x="4874573" y="4141374"/>
                <a:ext cx="27370" cy="24479"/>
              </a:xfrm>
              <a:custGeom>
                <a:avLst/>
                <a:gdLst/>
                <a:ahLst/>
                <a:cxnLst/>
                <a:rect l="l" t="t" r="r" b="b"/>
                <a:pathLst>
                  <a:path w="27370" h="24479" extrusionOk="0">
                    <a:moveTo>
                      <a:pt x="27371" y="24479"/>
                    </a:moveTo>
                    <a:lnTo>
                      <a:pt x="27371" y="7334"/>
                    </a:lnTo>
                    <a:lnTo>
                      <a:pt x="4847" y="0"/>
                    </a:lnTo>
                    <a:lnTo>
                      <a:pt x="0" y="13430"/>
                    </a:lnTo>
                    <a:lnTo>
                      <a:pt x="1235" y="19621"/>
                    </a:lnTo>
                    <a:lnTo>
                      <a:pt x="27371"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7" name="Google Shape;2908;p37">
                <a:extLst>
                  <a:ext uri="{FF2B5EF4-FFF2-40B4-BE49-F238E27FC236}">
                    <a16:creationId xmlns:a16="http://schemas.microsoft.com/office/drawing/2014/main" id="{7372438D-10DE-435C-AACF-6A78CDCF9975}"/>
                  </a:ext>
                </a:extLst>
              </p:cNvPr>
              <p:cNvSpPr/>
              <p:nvPr/>
            </p:nvSpPr>
            <p:spPr>
              <a:xfrm>
                <a:off x="4752449" y="4136326"/>
                <a:ext cx="26040" cy="19430"/>
              </a:xfrm>
              <a:custGeom>
                <a:avLst/>
                <a:gdLst/>
                <a:ahLst/>
                <a:cxnLst/>
                <a:rect l="l" t="t" r="r" b="b"/>
                <a:pathLst>
                  <a:path w="26040" h="19430" extrusionOk="0">
                    <a:moveTo>
                      <a:pt x="0" y="17145"/>
                    </a:moveTo>
                    <a:lnTo>
                      <a:pt x="0" y="0"/>
                    </a:lnTo>
                    <a:lnTo>
                      <a:pt x="26040" y="2762"/>
                    </a:lnTo>
                    <a:lnTo>
                      <a:pt x="17582"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8" name="Google Shape;2909;p37">
                <a:extLst>
                  <a:ext uri="{FF2B5EF4-FFF2-40B4-BE49-F238E27FC236}">
                    <a16:creationId xmlns:a16="http://schemas.microsoft.com/office/drawing/2014/main" id="{D3F4E577-D684-47D4-9CA5-C0482C0FA4E8}"/>
                  </a:ext>
                </a:extLst>
              </p:cNvPr>
              <p:cNvSpPr/>
              <p:nvPr/>
            </p:nvSpPr>
            <p:spPr>
              <a:xfrm>
                <a:off x="4753400" y="4193857"/>
                <a:ext cx="29936" cy="30480"/>
              </a:xfrm>
              <a:custGeom>
                <a:avLst/>
                <a:gdLst/>
                <a:ahLst/>
                <a:cxnLst/>
                <a:rect l="l" t="t" r="r" b="b"/>
                <a:pathLst>
                  <a:path w="29936" h="30480" extrusionOk="0">
                    <a:moveTo>
                      <a:pt x="0" y="17907"/>
                    </a:moveTo>
                    <a:lnTo>
                      <a:pt x="0" y="0"/>
                    </a:lnTo>
                    <a:lnTo>
                      <a:pt x="29937" y="0"/>
                    </a:lnTo>
                    <a:lnTo>
                      <a:pt x="22619" y="16193"/>
                    </a:lnTo>
                    <a:lnTo>
                      <a:pt x="9599" y="3048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19" name="Google Shape;2910;p37">
                <a:extLst>
                  <a:ext uri="{FF2B5EF4-FFF2-40B4-BE49-F238E27FC236}">
                    <a16:creationId xmlns:a16="http://schemas.microsoft.com/office/drawing/2014/main" id="{E8BF97F8-B26E-418F-9E54-3F631658D337}"/>
                  </a:ext>
                </a:extLst>
              </p:cNvPr>
              <p:cNvSpPr/>
              <p:nvPr/>
            </p:nvSpPr>
            <p:spPr>
              <a:xfrm>
                <a:off x="4752639" y="4119372"/>
                <a:ext cx="294568" cy="184689"/>
              </a:xfrm>
              <a:custGeom>
                <a:avLst/>
                <a:gdLst/>
                <a:ahLst/>
                <a:cxnLst/>
                <a:rect l="l" t="t" r="r" b="b"/>
                <a:pathLst>
                  <a:path w="294568" h="184689" extrusionOk="0">
                    <a:moveTo>
                      <a:pt x="149304" y="29337"/>
                    </a:moveTo>
                    <a:cubicBezTo>
                      <a:pt x="145419" y="29327"/>
                      <a:pt x="141541" y="29642"/>
                      <a:pt x="137710" y="30289"/>
                    </a:cubicBezTo>
                    <a:cubicBezTo>
                      <a:pt x="132483" y="31051"/>
                      <a:pt x="126685" y="32004"/>
                      <a:pt x="120223" y="33433"/>
                    </a:cubicBezTo>
                    <a:cubicBezTo>
                      <a:pt x="113760" y="34862"/>
                      <a:pt x="107013" y="36481"/>
                      <a:pt x="100075" y="38576"/>
                    </a:cubicBezTo>
                    <a:cubicBezTo>
                      <a:pt x="93278" y="40624"/>
                      <a:pt x="86638" y="43177"/>
                      <a:pt x="80212" y="46196"/>
                    </a:cubicBezTo>
                    <a:lnTo>
                      <a:pt x="131057" y="75533"/>
                    </a:lnTo>
                    <a:lnTo>
                      <a:pt x="140561" y="72295"/>
                    </a:lnTo>
                    <a:cubicBezTo>
                      <a:pt x="153486" y="68008"/>
                      <a:pt x="165651" y="64389"/>
                      <a:pt x="177151" y="61341"/>
                    </a:cubicBezTo>
                    <a:cubicBezTo>
                      <a:pt x="187918" y="58503"/>
                      <a:pt x="198924" y="56683"/>
                      <a:pt x="210034" y="55912"/>
                    </a:cubicBezTo>
                    <a:cubicBezTo>
                      <a:pt x="220155" y="55302"/>
                      <a:pt x="230315" y="56007"/>
                      <a:pt x="240256" y="58007"/>
                    </a:cubicBezTo>
                    <a:cubicBezTo>
                      <a:pt x="250301" y="60179"/>
                      <a:pt x="259929" y="63979"/>
                      <a:pt x="268767" y="69247"/>
                    </a:cubicBezTo>
                    <a:cubicBezTo>
                      <a:pt x="277539" y="73647"/>
                      <a:pt x="285066" y="80200"/>
                      <a:pt x="290626" y="88297"/>
                    </a:cubicBezTo>
                    <a:cubicBezTo>
                      <a:pt x="294313" y="94231"/>
                      <a:pt x="295473" y="101403"/>
                      <a:pt x="293857" y="108204"/>
                    </a:cubicBezTo>
                    <a:cubicBezTo>
                      <a:pt x="291662" y="115662"/>
                      <a:pt x="287566" y="122425"/>
                      <a:pt x="281977" y="127825"/>
                    </a:cubicBezTo>
                    <a:cubicBezTo>
                      <a:pt x="274964" y="134826"/>
                      <a:pt x="267151" y="140960"/>
                      <a:pt x="258693" y="146113"/>
                    </a:cubicBezTo>
                    <a:lnTo>
                      <a:pt x="291006" y="165163"/>
                    </a:lnTo>
                    <a:lnTo>
                      <a:pt x="273424" y="175355"/>
                    </a:lnTo>
                    <a:lnTo>
                      <a:pt x="240826" y="156305"/>
                    </a:lnTo>
                    <a:cubicBezTo>
                      <a:pt x="225287" y="163944"/>
                      <a:pt x="209064" y="170069"/>
                      <a:pt x="192357" y="174593"/>
                    </a:cubicBezTo>
                    <a:cubicBezTo>
                      <a:pt x="174879" y="179508"/>
                      <a:pt x="157007" y="182880"/>
                      <a:pt x="138945" y="184690"/>
                    </a:cubicBezTo>
                    <a:lnTo>
                      <a:pt x="122124" y="154210"/>
                    </a:lnTo>
                    <a:cubicBezTo>
                      <a:pt x="126892" y="154133"/>
                      <a:pt x="131651" y="153781"/>
                      <a:pt x="136379" y="153162"/>
                    </a:cubicBezTo>
                    <a:cubicBezTo>
                      <a:pt x="142747" y="152400"/>
                      <a:pt x="149875" y="151162"/>
                      <a:pt x="157668" y="149447"/>
                    </a:cubicBezTo>
                    <a:cubicBezTo>
                      <a:pt x="165461" y="147733"/>
                      <a:pt x="173824" y="145637"/>
                      <a:pt x="182473" y="143161"/>
                    </a:cubicBezTo>
                    <a:cubicBezTo>
                      <a:pt x="190988" y="140589"/>
                      <a:pt x="199313" y="137408"/>
                      <a:pt x="207373" y="133636"/>
                    </a:cubicBezTo>
                    <a:lnTo>
                      <a:pt x="156812" y="104394"/>
                    </a:lnTo>
                    <a:lnTo>
                      <a:pt x="150160" y="106775"/>
                    </a:lnTo>
                    <a:lnTo>
                      <a:pt x="143317" y="108871"/>
                    </a:lnTo>
                    <a:cubicBezTo>
                      <a:pt x="130582" y="113062"/>
                      <a:pt x="118892" y="116300"/>
                      <a:pt x="108343" y="118396"/>
                    </a:cubicBezTo>
                    <a:cubicBezTo>
                      <a:pt x="98545" y="120672"/>
                      <a:pt x="88552" y="122015"/>
                      <a:pt x="78501" y="122396"/>
                    </a:cubicBezTo>
                    <a:cubicBezTo>
                      <a:pt x="69686" y="122758"/>
                      <a:pt x="60862" y="121929"/>
                      <a:pt x="52271" y="119920"/>
                    </a:cubicBezTo>
                    <a:cubicBezTo>
                      <a:pt x="43701" y="117986"/>
                      <a:pt x="35469" y="114767"/>
                      <a:pt x="27846" y="110395"/>
                    </a:cubicBezTo>
                    <a:cubicBezTo>
                      <a:pt x="19529" y="106013"/>
                      <a:pt x="12316" y="99793"/>
                      <a:pt x="6748" y="92202"/>
                    </a:cubicBezTo>
                    <a:cubicBezTo>
                      <a:pt x="2599" y="86535"/>
                      <a:pt x="581" y="79591"/>
                      <a:pt x="1045" y="72580"/>
                    </a:cubicBezTo>
                    <a:cubicBezTo>
                      <a:pt x="1772" y="65303"/>
                      <a:pt x="4652" y="58398"/>
                      <a:pt x="9314" y="52768"/>
                    </a:cubicBezTo>
                    <a:cubicBezTo>
                      <a:pt x="15159" y="45386"/>
                      <a:pt x="22117" y="38957"/>
                      <a:pt x="29937" y="33718"/>
                    </a:cubicBezTo>
                    <a:lnTo>
                      <a:pt x="0" y="16383"/>
                    </a:lnTo>
                    <a:lnTo>
                      <a:pt x="17582" y="6763"/>
                    </a:lnTo>
                    <a:lnTo>
                      <a:pt x="47044" y="24003"/>
                    </a:lnTo>
                    <a:cubicBezTo>
                      <a:pt x="60959" y="17069"/>
                      <a:pt x="75586" y="11668"/>
                      <a:pt x="90666" y="7906"/>
                    </a:cubicBezTo>
                    <a:cubicBezTo>
                      <a:pt x="105011" y="4286"/>
                      <a:pt x="119585" y="1638"/>
                      <a:pt x="134288" y="0"/>
                    </a:cubicBezTo>
                    <a:close/>
                    <a:moveTo>
                      <a:pt x="62915" y="82677"/>
                    </a:moveTo>
                    <a:cubicBezTo>
                      <a:pt x="69578" y="86553"/>
                      <a:pt x="77297" y="88220"/>
                      <a:pt x="84964" y="87439"/>
                    </a:cubicBezTo>
                    <a:cubicBezTo>
                      <a:pt x="95249" y="86268"/>
                      <a:pt x="105380" y="84001"/>
                      <a:pt x="115186" y="80677"/>
                    </a:cubicBezTo>
                    <a:lnTo>
                      <a:pt x="67667" y="53149"/>
                    </a:lnTo>
                    <a:cubicBezTo>
                      <a:pt x="50180" y="64579"/>
                      <a:pt x="48659" y="74390"/>
                      <a:pt x="62915" y="82677"/>
                    </a:cubicBezTo>
                    <a:close/>
                    <a:moveTo>
                      <a:pt x="229802" y="96679"/>
                    </a:moveTo>
                    <a:cubicBezTo>
                      <a:pt x="222531" y="92678"/>
                      <a:pt x="214149" y="91173"/>
                      <a:pt x="205947" y="92392"/>
                    </a:cubicBezTo>
                    <a:cubicBezTo>
                      <a:pt x="194695" y="93850"/>
                      <a:pt x="183594" y="96307"/>
                      <a:pt x="172779" y="99727"/>
                    </a:cubicBezTo>
                    <a:lnTo>
                      <a:pt x="220298" y="127063"/>
                    </a:lnTo>
                    <a:cubicBezTo>
                      <a:pt x="240379" y="114681"/>
                      <a:pt x="243554" y="104556"/>
                      <a:pt x="22980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6" name="Google Shape;2911;p37">
              <a:extLst>
                <a:ext uri="{FF2B5EF4-FFF2-40B4-BE49-F238E27FC236}">
                  <a16:creationId xmlns:a16="http://schemas.microsoft.com/office/drawing/2014/main" id="{4F962A0A-7410-45FB-8F66-BC0E2F414BA2}"/>
                </a:ext>
              </a:extLst>
            </p:cNvPr>
            <p:cNvGrpSpPr/>
            <p:nvPr/>
          </p:nvGrpSpPr>
          <p:grpSpPr>
            <a:xfrm>
              <a:off x="2692590" y="3093401"/>
              <a:ext cx="883852" cy="621030"/>
              <a:chOff x="4502215" y="3835526"/>
              <a:chExt cx="883852" cy="621030"/>
            </a:xfrm>
          </p:grpSpPr>
          <p:sp>
            <p:nvSpPr>
              <p:cNvPr id="1088" name="Google Shape;2912;p37">
                <a:extLst>
                  <a:ext uri="{FF2B5EF4-FFF2-40B4-BE49-F238E27FC236}">
                    <a16:creationId xmlns:a16="http://schemas.microsoft.com/office/drawing/2014/main" id="{1D132F5E-9CD7-4FC8-9EF8-9157669ABC2C}"/>
                  </a:ext>
                </a:extLst>
              </p:cNvPr>
              <p:cNvSpPr/>
              <p:nvPr/>
            </p:nvSpPr>
            <p:spPr>
              <a:xfrm>
                <a:off x="4502215" y="394506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9" name="Google Shape;2913;p37">
                <a:extLst>
                  <a:ext uri="{FF2B5EF4-FFF2-40B4-BE49-F238E27FC236}">
                    <a16:creationId xmlns:a16="http://schemas.microsoft.com/office/drawing/2014/main" id="{E0565D07-2137-485D-BB5B-821731FCE53E}"/>
                  </a:ext>
                </a:extLst>
              </p:cNvPr>
              <p:cNvSpPr/>
              <p:nvPr/>
            </p:nvSpPr>
            <p:spPr>
              <a:xfrm>
                <a:off x="4502310" y="4088225"/>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0" name="Google Shape;2914;p37">
                <a:extLst>
                  <a:ext uri="{FF2B5EF4-FFF2-40B4-BE49-F238E27FC236}">
                    <a16:creationId xmlns:a16="http://schemas.microsoft.com/office/drawing/2014/main" id="{6FFAE928-67D6-489B-A9AE-90A4C7C2D044}"/>
                  </a:ext>
                </a:extLst>
              </p:cNvPr>
              <p:cNvSpPr/>
              <p:nvPr/>
            </p:nvSpPr>
            <p:spPr>
              <a:xfrm>
                <a:off x="5319540" y="4091273"/>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1" name="Google Shape;2915;p37">
                <a:extLst>
                  <a:ext uri="{FF2B5EF4-FFF2-40B4-BE49-F238E27FC236}">
                    <a16:creationId xmlns:a16="http://schemas.microsoft.com/office/drawing/2014/main" id="{8E19F127-1F1D-4671-9F09-5D650FFFF812}"/>
                  </a:ext>
                </a:extLst>
              </p:cNvPr>
              <p:cNvSpPr/>
              <p:nvPr/>
            </p:nvSpPr>
            <p:spPr>
              <a:xfrm>
                <a:off x="4502215" y="383552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2" name="Google Shape;2916;p37">
                <a:extLst>
                  <a:ext uri="{FF2B5EF4-FFF2-40B4-BE49-F238E27FC236}">
                    <a16:creationId xmlns:a16="http://schemas.microsoft.com/office/drawing/2014/main" id="{672037BC-0F30-47DE-B104-B0C73DAA4BEC}"/>
                  </a:ext>
                </a:extLst>
              </p:cNvPr>
              <p:cNvSpPr/>
              <p:nvPr/>
            </p:nvSpPr>
            <p:spPr>
              <a:xfrm>
                <a:off x="4627912" y="3905130"/>
                <a:ext cx="632610" cy="366117"/>
              </a:xfrm>
              <a:custGeom>
                <a:avLst/>
                <a:gdLst/>
                <a:ahLst/>
                <a:cxnLst/>
                <a:rect l="l" t="t" r="r" b="b"/>
                <a:pathLst>
                  <a:path w="632610" h="366117" extrusionOk="0">
                    <a:moveTo>
                      <a:pt x="632040" y="194048"/>
                    </a:moveTo>
                    <a:cubicBezTo>
                      <a:pt x="627573" y="237101"/>
                      <a:pt x="596971" y="279773"/>
                      <a:pt x="539948" y="312539"/>
                    </a:cubicBezTo>
                    <a:cubicBezTo>
                      <a:pt x="416399" y="383977"/>
                      <a:pt x="216059" y="383977"/>
                      <a:pt x="92510" y="312539"/>
                    </a:cubicBezTo>
                    <a:cubicBezTo>
                      <a:pt x="35487" y="279487"/>
                      <a:pt x="4980" y="237101"/>
                      <a:pt x="608" y="194048"/>
                    </a:cubicBezTo>
                    <a:cubicBezTo>
                      <a:pt x="-4809" y="143661"/>
                      <a:pt x="25983" y="92131"/>
                      <a:pt x="92510" y="53650"/>
                    </a:cubicBezTo>
                    <a:cubicBezTo>
                      <a:pt x="216059" y="-17883"/>
                      <a:pt x="416399" y="-17883"/>
                      <a:pt x="539948" y="53650"/>
                    </a:cubicBezTo>
                    <a:cubicBezTo>
                      <a:pt x="606570" y="92131"/>
                      <a:pt x="637267"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3" name="Google Shape;2917;p37">
                <a:extLst>
                  <a:ext uri="{FF2B5EF4-FFF2-40B4-BE49-F238E27FC236}">
                    <a16:creationId xmlns:a16="http://schemas.microsoft.com/office/drawing/2014/main" id="{77072061-F820-46E3-8477-5BEE05A5403D}"/>
                  </a:ext>
                </a:extLst>
              </p:cNvPr>
              <p:cNvSpPr/>
              <p:nvPr/>
            </p:nvSpPr>
            <p:spPr>
              <a:xfrm>
                <a:off x="4628520" y="3927038"/>
                <a:ext cx="631431" cy="344209"/>
              </a:xfrm>
              <a:custGeom>
                <a:avLst/>
                <a:gdLst/>
                <a:ahLst/>
                <a:cxnLst/>
                <a:rect l="l" t="t" r="r" b="b"/>
                <a:pathLst>
                  <a:path w="631431" h="344209" extrusionOk="0">
                    <a:moveTo>
                      <a:pt x="631432" y="172140"/>
                    </a:moveTo>
                    <a:cubicBezTo>
                      <a:pt x="626965" y="215194"/>
                      <a:pt x="596363" y="257865"/>
                      <a:pt x="539340" y="290631"/>
                    </a:cubicBezTo>
                    <a:cubicBezTo>
                      <a:pt x="415791" y="362069"/>
                      <a:pt x="215451" y="362069"/>
                      <a:pt x="91902" y="290631"/>
                    </a:cubicBezTo>
                    <a:cubicBezTo>
                      <a:pt x="34879" y="257580"/>
                      <a:pt x="4372" y="215194"/>
                      <a:pt x="0" y="172140"/>
                    </a:cubicBezTo>
                    <a:cubicBezTo>
                      <a:pt x="4372" y="129087"/>
                      <a:pt x="34974" y="86415"/>
                      <a:pt x="91902" y="53650"/>
                    </a:cubicBezTo>
                    <a:cubicBezTo>
                      <a:pt x="215451" y="-17883"/>
                      <a:pt x="415791" y="-17883"/>
                      <a:pt x="539340" y="53650"/>
                    </a:cubicBezTo>
                    <a:cubicBezTo>
                      <a:pt x="596363" y="86606"/>
                      <a:pt x="626965" y="129087"/>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4" name="Google Shape;2918;p37">
                <a:extLst>
                  <a:ext uri="{FF2B5EF4-FFF2-40B4-BE49-F238E27FC236}">
                    <a16:creationId xmlns:a16="http://schemas.microsoft.com/office/drawing/2014/main" id="{E66F4E05-1DA1-4195-AE0A-62D8BB27B11A}"/>
                  </a:ext>
                </a:extLst>
              </p:cNvPr>
              <p:cNvSpPr/>
              <p:nvPr/>
            </p:nvSpPr>
            <p:spPr>
              <a:xfrm>
                <a:off x="4789989" y="4009739"/>
                <a:ext cx="294525" cy="184880"/>
              </a:xfrm>
              <a:custGeom>
                <a:avLst/>
                <a:gdLst/>
                <a:ahLst/>
                <a:cxnLst/>
                <a:rect l="l" t="t" r="r" b="b"/>
                <a:pathLst>
                  <a:path w="294525" h="184880" extrusionOk="0">
                    <a:moveTo>
                      <a:pt x="149495" y="29528"/>
                    </a:moveTo>
                    <a:cubicBezTo>
                      <a:pt x="145608" y="29518"/>
                      <a:pt x="141730" y="29832"/>
                      <a:pt x="137900" y="30480"/>
                    </a:cubicBezTo>
                    <a:cubicBezTo>
                      <a:pt x="132768" y="31147"/>
                      <a:pt x="126876" y="32195"/>
                      <a:pt x="120413" y="33623"/>
                    </a:cubicBezTo>
                    <a:cubicBezTo>
                      <a:pt x="113950" y="35052"/>
                      <a:pt x="107298" y="36671"/>
                      <a:pt x="100360" y="38767"/>
                    </a:cubicBezTo>
                    <a:cubicBezTo>
                      <a:pt x="93573" y="40815"/>
                      <a:pt x="86937" y="43329"/>
                      <a:pt x="80497" y="46291"/>
                    </a:cubicBezTo>
                    <a:lnTo>
                      <a:pt x="131342" y="75724"/>
                    </a:lnTo>
                    <a:lnTo>
                      <a:pt x="140371" y="72485"/>
                    </a:lnTo>
                    <a:cubicBezTo>
                      <a:pt x="153296" y="68199"/>
                      <a:pt x="165556" y="64579"/>
                      <a:pt x="176960" y="61531"/>
                    </a:cubicBezTo>
                    <a:cubicBezTo>
                      <a:pt x="187728" y="58693"/>
                      <a:pt x="198734" y="56874"/>
                      <a:pt x="209844" y="56102"/>
                    </a:cubicBezTo>
                    <a:cubicBezTo>
                      <a:pt x="219994" y="55493"/>
                      <a:pt x="230191" y="56197"/>
                      <a:pt x="240161" y="58198"/>
                    </a:cubicBezTo>
                    <a:cubicBezTo>
                      <a:pt x="250206" y="60370"/>
                      <a:pt x="259833" y="64170"/>
                      <a:pt x="268672" y="69437"/>
                    </a:cubicBezTo>
                    <a:cubicBezTo>
                      <a:pt x="277444" y="73838"/>
                      <a:pt x="284971" y="80391"/>
                      <a:pt x="290531" y="88487"/>
                    </a:cubicBezTo>
                    <a:cubicBezTo>
                      <a:pt x="294294" y="94355"/>
                      <a:pt x="295463" y="101527"/>
                      <a:pt x="293762" y="108299"/>
                    </a:cubicBezTo>
                    <a:cubicBezTo>
                      <a:pt x="291633" y="115814"/>
                      <a:pt x="287528" y="122625"/>
                      <a:pt x="281882" y="128016"/>
                    </a:cubicBezTo>
                    <a:cubicBezTo>
                      <a:pt x="274906" y="135017"/>
                      <a:pt x="267123" y="141161"/>
                      <a:pt x="258693" y="146304"/>
                    </a:cubicBezTo>
                    <a:lnTo>
                      <a:pt x="291006" y="165354"/>
                    </a:lnTo>
                    <a:lnTo>
                      <a:pt x="273329" y="175546"/>
                    </a:lnTo>
                    <a:lnTo>
                      <a:pt x="240731" y="156496"/>
                    </a:lnTo>
                    <a:cubicBezTo>
                      <a:pt x="225211" y="164163"/>
                      <a:pt x="208979" y="170288"/>
                      <a:pt x="192262" y="174784"/>
                    </a:cubicBezTo>
                    <a:cubicBezTo>
                      <a:pt x="174775" y="179661"/>
                      <a:pt x="156907" y="183032"/>
                      <a:pt x="138850" y="184880"/>
                    </a:cubicBezTo>
                    <a:lnTo>
                      <a:pt x="121839" y="154210"/>
                    </a:lnTo>
                    <a:cubicBezTo>
                      <a:pt x="124975" y="154210"/>
                      <a:pt x="129727" y="154210"/>
                      <a:pt x="136094" y="153162"/>
                    </a:cubicBezTo>
                    <a:cubicBezTo>
                      <a:pt x="142462" y="152114"/>
                      <a:pt x="149495" y="151162"/>
                      <a:pt x="157383" y="149447"/>
                    </a:cubicBezTo>
                    <a:cubicBezTo>
                      <a:pt x="165271" y="147733"/>
                      <a:pt x="173444" y="145637"/>
                      <a:pt x="182188" y="143161"/>
                    </a:cubicBezTo>
                    <a:cubicBezTo>
                      <a:pt x="190684" y="140608"/>
                      <a:pt x="198971" y="137427"/>
                      <a:pt x="206992" y="133636"/>
                    </a:cubicBezTo>
                    <a:lnTo>
                      <a:pt x="156907" y="105061"/>
                    </a:lnTo>
                    <a:cubicBezTo>
                      <a:pt x="154722" y="105918"/>
                      <a:pt x="152536" y="106680"/>
                      <a:pt x="150255" y="107347"/>
                    </a:cubicBezTo>
                    <a:lnTo>
                      <a:pt x="143317" y="109538"/>
                    </a:lnTo>
                    <a:cubicBezTo>
                      <a:pt x="130582" y="113729"/>
                      <a:pt x="118987" y="116967"/>
                      <a:pt x="108343" y="119063"/>
                    </a:cubicBezTo>
                    <a:cubicBezTo>
                      <a:pt x="98577" y="121339"/>
                      <a:pt x="88616" y="122682"/>
                      <a:pt x="78596" y="123063"/>
                    </a:cubicBezTo>
                    <a:cubicBezTo>
                      <a:pt x="69750" y="123425"/>
                      <a:pt x="60896" y="122587"/>
                      <a:pt x="52271" y="120587"/>
                    </a:cubicBezTo>
                    <a:cubicBezTo>
                      <a:pt x="43732" y="118643"/>
                      <a:pt x="35532" y="115433"/>
                      <a:pt x="27941" y="111062"/>
                    </a:cubicBezTo>
                    <a:cubicBezTo>
                      <a:pt x="19600" y="106671"/>
                      <a:pt x="12355" y="100460"/>
                      <a:pt x="6748" y="92869"/>
                    </a:cubicBezTo>
                    <a:cubicBezTo>
                      <a:pt x="2692" y="87163"/>
                      <a:pt x="682" y="80248"/>
                      <a:pt x="1045" y="73247"/>
                    </a:cubicBezTo>
                    <a:cubicBezTo>
                      <a:pt x="1772" y="65951"/>
                      <a:pt x="4687" y="59036"/>
                      <a:pt x="9409" y="53435"/>
                    </a:cubicBezTo>
                    <a:cubicBezTo>
                      <a:pt x="15216" y="46053"/>
                      <a:pt x="22143" y="39624"/>
                      <a:pt x="29937" y="34385"/>
                    </a:cubicBezTo>
                    <a:lnTo>
                      <a:pt x="0" y="17050"/>
                    </a:lnTo>
                    <a:lnTo>
                      <a:pt x="17677" y="6858"/>
                    </a:lnTo>
                    <a:lnTo>
                      <a:pt x="47329" y="24003"/>
                    </a:lnTo>
                    <a:cubicBezTo>
                      <a:pt x="61238" y="17050"/>
                      <a:pt x="75867" y="11659"/>
                      <a:pt x="90951" y="7906"/>
                    </a:cubicBezTo>
                    <a:cubicBezTo>
                      <a:pt x="105292" y="4267"/>
                      <a:pt x="119868" y="1629"/>
                      <a:pt x="134574" y="0"/>
                    </a:cubicBezTo>
                    <a:close/>
                    <a:moveTo>
                      <a:pt x="63200" y="82868"/>
                    </a:moveTo>
                    <a:cubicBezTo>
                      <a:pt x="69834" y="86735"/>
                      <a:pt x="77518" y="88402"/>
                      <a:pt x="85154" y="87630"/>
                    </a:cubicBezTo>
                    <a:cubicBezTo>
                      <a:pt x="95470" y="86458"/>
                      <a:pt x="105633" y="84191"/>
                      <a:pt x="115471" y="80867"/>
                    </a:cubicBezTo>
                    <a:lnTo>
                      <a:pt x="67952" y="53340"/>
                    </a:lnTo>
                    <a:cubicBezTo>
                      <a:pt x="50465" y="64770"/>
                      <a:pt x="48849" y="74581"/>
                      <a:pt x="63200" y="82868"/>
                    </a:cubicBezTo>
                    <a:close/>
                    <a:moveTo>
                      <a:pt x="229992" y="96774"/>
                    </a:moveTo>
                    <a:cubicBezTo>
                      <a:pt x="222740" y="92831"/>
                      <a:pt x="214396" y="91354"/>
                      <a:pt x="206232" y="92583"/>
                    </a:cubicBezTo>
                    <a:cubicBezTo>
                      <a:pt x="194951" y="94050"/>
                      <a:pt x="183822" y="96507"/>
                      <a:pt x="172969" y="99917"/>
                    </a:cubicBezTo>
                    <a:lnTo>
                      <a:pt x="220488" y="127254"/>
                    </a:lnTo>
                    <a:cubicBezTo>
                      <a:pt x="240446" y="114586"/>
                      <a:pt x="243677" y="105061"/>
                      <a:pt x="22999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5" name="Google Shape;2919;p37">
                <a:extLst>
                  <a:ext uri="{FF2B5EF4-FFF2-40B4-BE49-F238E27FC236}">
                    <a16:creationId xmlns:a16="http://schemas.microsoft.com/office/drawing/2014/main" id="{1381B050-D9DB-42E5-AEB4-506C78BB80C4}"/>
                  </a:ext>
                </a:extLst>
              </p:cNvPr>
              <p:cNvSpPr/>
              <p:nvPr/>
            </p:nvSpPr>
            <p:spPr>
              <a:xfrm>
                <a:off x="4912208" y="4146994"/>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6" name="Google Shape;2920;p37">
                <a:extLst>
                  <a:ext uri="{FF2B5EF4-FFF2-40B4-BE49-F238E27FC236}">
                    <a16:creationId xmlns:a16="http://schemas.microsoft.com/office/drawing/2014/main" id="{BBF80D07-E3B6-4904-9425-F532D2159987}"/>
                  </a:ext>
                </a:extLst>
              </p:cNvPr>
              <p:cNvSpPr/>
              <p:nvPr/>
            </p:nvSpPr>
            <p:spPr>
              <a:xfrm>
                <a:off x="5039369" y="4157852"/>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7" name="Google Shape;2921;p37">
                <a:extLst>
                  <a:ext uri="{FF2B5EF4-FFF2-40B4-BE49-F238E27FC236}">
                    <a16:creationId xmlns:a16="http://schemas.microsoft.com/office/drawing/2014/main" id="{98CAD163-9A4E-4DC8-A0E6-C3A54F9A6F05}"/>
                  </a:ext>
                </a:extLst>
              </p:cNvPr>
              <p:cNvSpPr/>
              <p:nvPr/>
            </p:nvSpPr>
            <p:spPr>
              <a:xfrm>
                <a:off x="5053434" y="4094702"/>
                <a:ext cx="31457" cy="17335"/>
              </a:xfrm>
              <a:custGeom>
                <a:avLst/>
                <a:gdLst/>
                <a:ahLst/>
                <a:cxnLst/>
                <a:rect l="l" t="t" r="r" b="b"/>
                <a:pathLst>
                  <a:path w="31457" h="17335" extrusionOk="0">
                    <a:moveTo>
                      <a:pt x="31458" y="17335"/>
                    </a:moveTo>
                    <a:lnTo>
                      <a:pt x="31458" y="0"/>
                    </a:lnTo>
                    <a:lnTo>
                      <a:pt x="0" y="11334"/>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8" name="Google Shape;2922;p37">
                <a:extLst>
                  <a:ext uri="{FF2B5EF4-FFF2-40B4-BE49-F238E27FC236}">
                    <a16:creationId xmlns:a16="http://schemas.microsoft.com/office/drawing/2014/main" id="{389E8B1F-37C1-49D9-BCC5-F0E87458806F}"/>
                  </a:ext>
                </a:extLst>
              </p:cNvPr>
              <p:cNvSpPr/>
              <p:nvPr/>
            </p:nvSpPr>
            <p:spPr>
              <a:xfrm>
                <a:off x="4954595" y="4101083"/>
                <a:ext cx="47423" cy="33051"/>
              </a:xfrm>
              <a:custGeom>
                <a:avLst/>
                <a:gdLst/>
                <a:ahLst/>
                <a:cxnLst/>
                <a:rect l="l" t="t" r="r" b="b"/>
                <a:pathLst>
                  <a:path w="47423" h="33051" extrusionOk="0">
                    <a:moveTo>
                      <a:pt x="0" y="10001"/>
                    </a:moveTo>
                    <a:lnTo>
                      <a:pt x="10454" y="0"/>
                    </a:lnTo>
                    <a:lnTo>
                      <a:pt x="47424" y="25527"/>
                    </a:lnTo>
                    <a:lnTo>
                      <a:pt x="45143" y="33052"/>
                    </a:lnTo>
                    <a:cubicBezTo>
                      <a:pt x="45143" y="33052"/>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99" name="Google Shape;2923;p37">
                <a:extLst>
                  <a:ext uri="{FF2B5EF4-FFF2-40B4-BE49-F238E27FC236}">
                    <a16:creationId xmlns:a16="http://schemas.microsoft.com/office/drawing/2014/main" id="{5B84FB83-332D-4D41-AD4F-B1B5AC5BB1DF}"/>
                  </a:ext>
                </a:extLst>
              </p:cNvPr>
              <p:cNvSpPr/>
              <p:nvPr/>
            </p:nvSpPr>
            <p:spPr>
              <a:xfrm>
                <a:off x="4858036" y="4045839"/>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7964" y="18878"/>
                      <a:pt x="42800" y="14573"/>
                      <a:pt x="37065" y="11144"/>
                    </a:cubicBezTo>
                    <a:cubicBezTo>
                      <a:pt x="33453" y="10477"/>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0" name="Google Shape;2924;p37">
                <a:extLst>
                  <a:ext uri="{FF2B5EF4-FFF2-40B4-BE49-F238E27FC236}">
                    <a16:creationId xmlns:a16="http://schemas.microsoft.com/office/drawing/2014/main" id="{E50B12A8-884B-45A9-BF32-58A653A9255E}"/>
                  </a:ext>
                </a:extLst>
              </p:cNvPr>
              <p:cNvSpPr/>
              <p:nvPr/>
            </p:nvSpPr>
            <p:spPr>
              <a:xfrm>
                <a:off x="4912208" y="401478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1" name="Google Shape;2925;p37">
                <a:extLst>
                  <a:ext uri="{FF2B5EF4-FFF2-40B4-BE49-F238E27FC236}">
                    <a16:creationId xmlns:a16="http://schemas.microsoft.com/office/drawing/2014/main" id="{5E1B56FF-FDFD-472F-89C1-D23801A87AE0}"/>
                  </a:ext>
                </a:extLst>
              </p:cNvPr>
              <p:cNvSpPr/>
              <p:nvPr/>
            </p:nvSpPr>
            <p:spPr>
              <a:xfrm>
                <a:off x="4789989" y="4009643"/>
                <a:ext cx="26135" cy="19526"/>
              </a:xfrm>
              <a:custGeom>
                <a:avLst/>
                <a:gdLst/>
                <a:ahLst/>
                <a:cxnLst/>
                <a:rect l="l" t="t" r="r" b="b"/>
                <a:pathLst>
                  <a:path w="26135" h="19526" extrusionOk="0">
                    <a:moveTo>
                      <a:pt x="0" y="17240"/>
                    </a:moveTo>
                    <a:lnTo>
                      <a:pt x="0" y="0"/>
                    </a:lnTo>
                    <a:lnTo>
                      <a:pt x="26135" y="2858"/>
                    </a:lnTo>
                    <a:lnTo>
                      <a:pt x="17677" y="19526"/>
                    </a:lnTo>
                    <a:lnTo>
                      <a:pt x="0"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2" name="Google Shape;2926;p37">
                <a:extLst>
                  <a:ext uri="{FF2B5EF4-FFF2-40B4-BE49-F238E27FC236}">
                    <a16:creationId xmlns:a16="http://schemas.microsoft.com/office/drawing/2014/main" id="{CB9C7ED4-99A5-45D0-95C7-0995C202AEB8}"/>
                  </a:ext>
                </a:extLst>
              </p:cNvPr>
              <p:cNvSpPr/>
              <p:nvPr/>
            </p:nvSpPr>
            <p:spPr>
              <a:xfrm>
                <a:off x="4790940" y="4067175"/>
                <a:ext cx="29936" cy="30289"/>
              </a:xfrm>
              <a:custGeom>
                <a:avLst/>
                <a:gdLst/>
                <a:ahLst/>
                <a:cxnLst/>
                <a:rect l="l" t="t" r="r" b="b"/>
                <a:pathLst>
                  <a:path w="29936" h="30289" extrusionOk="0">
                    <a:moveTo>
                      <a:pt x="0" y="18002"/>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03" name="Google Shape;2927;p37">
                <a:extLst>
                  <a:ext uri="{FF2B5EF4-FFF2-40B4-BE49-F238E27FC236}">
                    <a16:creationId xmlns:a16="http://schemas.microsoft.com/office/drawing/2014/main" id="{43E12B31-5BC7-4ACB-A875-2CC4B9A78669}"/>
                  </a:ext>
                </a:extLst>
              </p:cNvPr>
              <p:cNvSpPr/>
              <p:nvPr/>
            </p:nvSpPr>
            <p:spPr>
              <a:xfrm>
                <a:off x="4789989" y="3992594"/>
                <a:ext cx="294519" cy="184499"/>
              </a:xfrm>
              <a:custGeom>
                <a:avLst/>
                <a:gdLst/>
                <a:ahLst/>
                <a:cxnLst/>
                <a:rect l="l" t="t" r="r" b="b"/>
                <a:pathLst>
                  <a:path w="294519" h="184499" extrusionOk="0">
                    <a:moveTo>
                      <a:pt x="149495" y="29527"/>
                    </a:moveTo>
                    <a:cubicBezTo>
                      <a:pt x="145608" y="29470"/>
                      <a:pt x="141730" y="29756"/>
                      <a:pt x="137900" y="30384"/>
                    </a:cubicBezTo>
                    <a:cubicBezTo>
                      <a:pt x="132768" y="31147"/>
                      <a:pt x="126876" y="32194"/>
                      <a:pt x="120413" y="33528"/>
                    </a:cubicBezTo>
                    <a:cubicBezTo>
                      <a:pt x="113950" y="34861"/>
                      <a:pt x="107298" y="36671"/>
                      <a:pt x="100360" y="38767"/>
                    </a:cubicBezTo>
                    <a:cubicBezTo>
                      <a:pt x="93559" y="40767"/>
                      <a:pt x="86920" y="43281"/>
                      <a:pt x="80497" y="46291"/>
                    </a:cubicBezTo>
                    <a:lnTo>
                      <a:pt x="131342" y="75724"/>
                    </a:lnTo>
                    <a:lnTo>
                      <a:pt x="140371" y="72485"/>
                    </a:lnTo>
                    <a:cubicBezTo>
                      <a:pt x="153296" y="68199"/>
                      <a:pt x="165556" y="64484"/>
                      <a:pt x="176960" y="61531"/>
                    </a:cubicBezTo>
                    <a:cubicBezTo>
                      <a:pt x="187709" y="58607"/>
                      <a:pt x="198724" y="56788"/>
                      <a:pt x="209844" y="56102"/>
                    </a:cubicBezTo>
                    <a:cubicBezTo>
                      <a:pt x="219994" y="55407"/>
                      <a:pt x="230191" y="56083"/>
                      <a:pt x="240161" y="58102"/>
                    </a:cubicBezTo>
                    <a:cubicBezTo>
                      <a:pt x="250206" y="60350"/>
                      <a:pt x="259824" y="64179"/>
                      <a:pt x="268672" y="69437"/>
                    </a:cubicBezTo>
                    <a:cubicBezTo>
                      <a:pt x="277454" y="73828"/>
                      <a:pt x="284971" y="80381"/>
                      <a:pt x="290531" y="88487"/>
                    </a:cubicBezTo>
                    <a:cubicBezTo>
                      <a:pt x="294285" y="94392"/>
                      <a:pt x="295454" y="101594"/>
                      <a:pt x="293762" y="108394"/>
                    </a:cubicBezTo>
                    <a:cubicBezTo>
                      <a:pt x="291624" y="115881"/>
                      <a:pt x="287518" y="122663"/>
                      <a:pt x="281882" y="128016"/>
                    </a:cubicBezTo>
                    <a:cubicBezTo>
                      <a:pt x="274906" y="135045"/>
                      <a:pt x="267123" y="141218"/>
                      <a:pt x="258693" y="146399"/>
                    </a:cubicBezTo>
                    <a:lnTo>
                      <a:pt x="291006" y="165449"/>
                    </a:lnTo>
                    <a:lnTo>
                      <a:pt x="273329" y="175641"/>
                    </a:lnTo>
                    <a:lnTo>
                      <a:pt x="240731" y="156591"/>
                    </a:lnTo>
                    <a:cubicBezTo>
                      <a:pt x="225230" y="164335"/>
                      <a:pt x="208988" y="170488"/>
                      <a:pt x="192262" y="174974"/>
                    </a:cubicBezTo>
                    <a:cubicBezTo>
                      <a:pt x="174756" y="179661"/>
                      <a:pt x="156888" y="182842"/>
                      <a:pt x="138850" y="184499"/>
                    </a:cubicBezTo>
                    <a:lnTo>
                      <a:pt x="121839" y="153924"/>
                    </a:lnTo>
                    <a:cubicBezTo>
                      <a:pt x="126609" y="153800"/>
                      <a:pt x="131371" y="153419"/>
                      <a:pt x="136094" y="152781"/>
                    </a:cubicBezTo>
                    <a:cubicBezTo>
                      <a:pt x="143251" y="151962"/>
                      <a:pt x="150359" y="150752"/>
                      <a:pt x="157383" y="149161"/>
                    </a:cubicBezTo>
                    <a:cubicBezTo>
                      <a:pt x="165176" y="147447"/>
                      <a:pt x="173444" y="145351"/>
                      <a:pt x="182188" y="142780"/>
                    </a:cubicBezTo>
                    <a:cubicBezTo>
                      <a:pt x="190684" y="140227"/>
                      <a:pt x="198971" y="137046"/>
                      <a:pt x="206992" y="133255"/>
                    </a:cubicBezTo>
                    <a:lnTo>
                      <a:pt x="156527" y="104013"/>
                    </a:lnTo>
                    <a:lnTo>
                      <a:pt x="149875" y="106299"/>
                    </a:lnTo>
                    <a:lnTo>
                      <a:pt x="142937" y="108394"/>
                    </a:lnTo>
                    <a:cubicBezTo>
                      <a:pt x="130202" y="112585"/>
                      <a:pt x="118607" y="115919"/>
                      <a:pt x="107963" y="117919"/>
                    </a:cubicBezTo>
                    <a:cubicBezTo>
                      <a:pt x="98197" y="120196"/>
                      <a:pt x="88236" y="121539"/>
                      <a:pt x="78216" y="121920"/>
                    </a:cubicBezTo>
                    <a:cubicBezTo>
                      <a:pt x="69371" y="122234"/>
                      <a:pt x="60523" y="121396"/>
                      <a:pt x="51891" y="119443"/>
                    </a:cubicBezTo>
                    <a:cubicBezTo>
                      <a:pt x="43365" y="117462"/>
                      <a:pt x="35170" y="114252"/>
                      <a:pt x="27561" y="109918"/>
                    </a:cubicBezTo>
                    <a:cubicBezTo>
                      <a:pt x="19239" y="105499"/>
                      <a:pt x="12000" y="99288"/>
                      <a:pt x="6368" y="91726"/>
                    </a:cubicBezTo>
                    <a:cubicBezTo>
                      <a:pt x="2298" y="85992"/>
                      <a:pt x="288" y="79038"/>
                      <a:pt x="665" y="72009"/>
                    </a:cubicBezTo>
                    <a:cubicBezTo>
                      <a:pt x="1409" y="64741"/>
                      <a:pt x="4324" y="57874"/>
                      <a:pt x="9029" y="52292"/>
                    </a:cubicBezTo>
                    <a:cubicBezTo>
                      <a:pt x="14865" y="44929"/>
                      <a:pt x="21787" y="38510"/>
                      <a:pt x="29557" y="33242"/>
                    </a:cubicBezTo>
                    <a:lnTo>
                      <a:pt x="0" y="17431"/>
                    </a:lnTo>
                    <a:lnTo>
                      <a:pt x="17677" y="7239"/>
                    </a:lnTo>
                    <a:lnTo>
                      <a:pt x="47329" y="24384"/>
                    </a:lnTo>
                    <a:cubicBezTo>
                      <a:pt x="61240" y="17345"/>
                      <a:pt x="75864" y="11820"/>
                      <a:pt x="90951" y="7906"/>
                    </a:cubicBezTo>
                    <a:cubicBezTo>
                      <a:pt x="105283" y="4220"/>
                      <a:pt x="119862" y="1581"/>
                      <a:pt x="134574" y="0"/>
                    </a:cubicBezTo>
                    <a:close/>
                    <a:moveTo>
                      <a:pt x="63200" y="82867"/>
                    </a:moveTo>
                    <a:cubicBezTo>
                      <a:pt x="69850" y="86696"/>
                      <a:pt x="77520" y="88354"/>
                      <a:pt x="85154" y="87630"/>
                    </a:cubicBezTo>
                    <a:cubicBezTo>
                      <a:pt x="95480" y="86468"/>
                      <a:pt x="105647" y="84163"/>
                      <a:pt x="115471" y="80772"/>
                    </a:cubicBezTo>
                    <a:lnTo>
                      <a:pt x="67952" y="53245"/>
                    </a:lnTo>
                    <a:cubicBezTo>
                      <a:pt x="50465" y="65056"/>
                      <a:pt x="48849" y="74581"/>
                      <a:pt x="63200" y="82867"/>
                    </a:cubicBezTo>
                    <a:close/>
                    <a:moveTo>
                      <a:pt x="229992" y="96774"/>
                    </a:moveTo>
                    <a:cubicBezTo>
                      <a:pt x="222731" y="92840"/>
                      <a:pt x="214405" y="91335"/>
                      <a:pt x="206232" y="92488"/>
                    </a:cubicBezTo>
                    <a:cubicBezTo>
                      <a:pt x="194961" y="94002"/>
                      <a:pt x="183832" y="96460"/>
                      <a:pt x="172969" y="99822"/>
                    </a:cubicBezTo>
                    <a:lnTo>
                      <a:pt x="220488" y="127254"/>
                    </a:lnTo>
                    <a:cubicBezTo>
                      <a:pt x="240512" y="114871"/>
                      <a:pt x="243677" y="104708"/>
                      <a:pt x="229992" y="96774"/>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7" name="Google Shape;2928;p37">
              <a:extLst>
                <a:ext uri="{FF2B5EF4-FFF2-40B4-BE49-F238E27FC236}">
                  <a16:creationId xmlns:a16="http://schemas.microsoft.com/office/drawing/2014/main" id="{13F86488-7255-4BE2-82FA-D731BAA0BB3A}"/>
                </a:ext>
              </a:extLst>
            </p:cNvPr>
            <p:cNvGrpSpPr/>
            <p:nvPr/>
          </p:nvGrpSpPr>
          <p:grpSpPr>
            <a:xfrm>
              <a:off x="2665504" y="2962052"/>
              <a:ext cx="883852" cy="621125"/>
              <a:chOff x="4475129" y="3704177"/>
              <a:chExt cx="883852" cy="621125"/>
            </a:xfrm>
          </p:grpSpPr>
          <p:sp>
            <p:nvSpPr>
              <p:cNvPr id="1072" name="Google Shape;2929;p37">
                <a:extLst>
                  <a:ext uri="{FF2B5EF4-FFF2-40B4-BE49-F238E27FC236}">
                    <a16:creationId xmlns:a16="http://schemas.microsoft.com/office/drawing/2014/main" id="{66F64704-666E-43AF-A417-C645C285AF9C}"/>
                  </a:ext>
                </a:extLst>
              </p:cNvPr>
              <p:cNvSpPr/>
              <p:nvPr/>
            </p:nvSpPr>
            <p:spPr>
              <a:xfrm>
                <a:off x="4475129" y="381381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3" name="Google Shape;2930;p37">
                <a:extLst>
                  <a:ext uri="{FF2B5EF4-FFF2-40B4-BE49-F238E27FC236}">
                    <a16:creationId xmlns:a16="http://schemas.microsoft.com/office/drawing/2014/main" id="{A95B18F0-E9ED-4236-A4D3-D387E90F880F}"/>
                  </a:ext>
                </a:extLst>
              </p:cNvPr>
              <p:cNvSpPr/>
              <p:nvPr/>
            </p:nvSpPr>
            <p:spPr>
              <a:xfrm>
                <a:off x="4475224" y="3956875"/>
                <a:ext cx="87339" cy="116490"/>
              </a:xfrm>
              <a:custGeom>
                <a:avLst/>
                <a:gdLst/>
                <a:ahLst/>
                <a:cxnLst/>
                <a:rect l="l" t="t" r="r" b="b"/>
                <a:pathLst>
                  <a:path w="87339" h="116490" extrusionOk="0">
                    <a:moveTo>
                      <a:pt x="0" y="116491"/>
                    </a:moveTo>
                    <a:lnTo>
                      <a:pt x="0" y="0"/>
                    </a:lnTo>
                    <a:lnTo>
                      <a:pt x="87340" y="78009"/>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4" name="Google Shape;2931;p37">
                <a:extLst>
                  <a:ext uri="{FF2B5EF4-FFF2-40B4-BE49-F238E27FC236}">
                    <a16:creationId xmlns:a16="http://schemas.microsoft.com/office/drawing/2014/main" id="{53F4E409-5F26-4192-8C39-D38D1A879C13}"/>
                  </a:ext>
                </a:extLst>
              </p:cNvPr>
              <p:cNvSpPr/>
              <p:nvPr/>
            </p:nvSpPr>
            <p:spPr>
              <a:xfrm>
                <a:off x="5292454" y="3959923"/>
                <a:ext cx="66431" cy="157162"/>
              </a:xfrm>
              <a:custGeom>
                <a:avLst/>
                <a:gdLst/>
                <a:ahLst/>
                <a:cxnLst/>
                <a:rect l="l" t="t" r="r" b="b"/>
                <a:pathLst>
                  <a:path w="66431" h="157162" extrusionOk="0">
                    <a:moveTo>
                      <a:pt x="66432" y="0"/>
                    </a:moveTo>
                    <a:lnTo>
                      <a:pt x="66432" y="109633"/>
                    </a:lnTo>
                    <a:lnTo>
                      <a:pt x="21859" y="157163"/>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5" name="Google Shape;2932;p37">
                <a:extLst>
                  <a:ext uri="{FF2B5EF4-FFF2-40B4-BE49-F238E27FC236}">
                    <a16:creationId xmlns:a16="http://schemas.microsoft.com/office/drawing/2014/main" id="{CEF895CC-8A81-4F27-A12D-2ED4DE556F66}"/>
                  </a:ext>
                </a:extLst>
              </p:cNvPr>
              <p:cNvSpPr/>
              <p:nvPr/>
            </p:nvSpPr>
            <p:spPr>
              <a:xfrm>
                <a:off x="4475129" y="370417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6" name="Google Shape;2933;p37">
                <a:extLst>
                  <a:ext uri="{FF2B5EF4-FFF2-40B4-BE49-F238E27FC236}">
                    <a16:creationId xmlns:a16="http://schemas.microsoft.com/office/drawing/2014/main" id="{08205887-F580-472A-B5C4-C4B65EC41332}"/>
                  </a:ext>
                </a:extLst>
              </p:cNvPr>
              <p:cNvSpPr/>
              <p:nvPr/>
            </p:nvSpPr>
            <p:spPr>
              <a:xfrm>
                <a:off x="4600749" y="3773876"/>
                <a:ext cx="632686" cy="366022"/>
              </a:xfrm>
              <a:custGeom>
                <a:avLst/>
                <a:gdLst/>
                <a:ahLst/>
                <a:cxnLst/>
                <a:rect l="l" t="t" r="r" b="b"/>
                <a:pathLst>
                  <a:path w="632686" h="366022" extrusionOk="0">
                    <a:moveTo>
                      <a:pt x="632116" y="194048"/>
                    </a:moveTo>
                    <a:cubicBezTo>
                      <a:pt x="627555" y="237101"/>
                      <a:pt x="596952" y="279773"/>
                      <a:pt x="540025" y="312444"/>
                    </a:cubicBezTo>
                    <a:cubicBezTo>
                      <a:pt x="416475" y="383882"/>
                      <a:pt x="216136" y="383882"/>
                      <a:pt x="92586" y="312444"/>
                    </a:cubicBezTo>
                    <a:cubicBezTo>
                      <a:pt x="35564" y="279487"/>
                      <a:pt x="4962" y="237101"/>
                      <a:pt x="590" y="194048"/>
                    </a:cubicBezTo>
                    <a:cubicBezTo>
                      <a:pt x="-4732" y="143566"/>
                      <a:pt x="25965" y="92131"/>
                      <a:pt x="92586" y="53650"/>
                    </a:cubicBezTo>
                    <a:cubicBezTo>
                      <a:pt x="216136" y="-17883"/>
                      <a:pt x="416475" y="-17883"/>
                      <a:pt x="540025" y="53650"/>
                    </a:cubicBezTo>
                    <a:cubicBezTo>
                      <a:pt x="606646" y="92131"/>
                      <a:pt x="637343" y="143566"/>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7" name="Google Shape;2934;p37">
                <a:extLst>
                  <a:ext uri="{FF2B5EF4-FFF2-40B4-BE49-F238E27FC236}">
                    <a16:creationId xmlns:a16="http://schemas.microsoft.com/office/drawing/2014/main" id="{F88D2FE1-8123-4D86-9AEA-2B8A61FE2F65}"/>
                  </a:ext>
                </a:extLst>
              </p:cNvPr>
              <p:cNvSpPr/>
              <p:nvPr/>
            </p:nvSpPr>
            <p:spPr>
              <a:xfrm>
                <a:off x="4601339" y="3795784"/>
                <a:ext cx="631526" cy="344114"/>
              </a:xfrm>
              <a:custGeom>
                <a:avLst/>
                <a:gdLst/>
                <a:ahLst/>
                <a:cxnLst/>
                <a:rect l="l" t="t" r="r" b="b"/>
                <a:pathLst>
                  <a:path w="631526" h="344114" extrusionOk="0">
                    <a:moveTo>
                      <a:pt x="631527" y="172140"/>
                    </a:moveTo>
                    <a:cubicBezTo>
                      <a:pt x="626965" y="215194"/>
                      <a:pt x="596363" y="257865"/>
                      <a:pt x="539435" y="290536"/>
                    </a:cubicBezTo>
                    <a:cubicBezTo>
                      <a:pt x="415886" y="361974"/>
                      <a:pt x="215546" y="361974"/>
                      <a:pt x="91997" y="290536"/>
                    </a:cubicBezTo>
                    <a:cubicBezTo>
                      <a:pt x="34974" y="257580"/>
                      <a:pt x="4372" y="215194"/>
                      <a:pt x="0" y="172140"/>
                    </a:cubicBezTo>
                    <a:cubicBezTo>
                      <a:pt x="4372" y="128992"/>
                      <a:pt x="35069" y="86415"/>
                      <a:pt x="91997" y="53650"/>
                    </a:cubicBezTo>
                    <a:cubicBezTo>
                      <a:pt x="215546" y="-17883"/>
                      <a:pt x="415886" y="-17883"/>
                      <a:pt x="539435" y="53650"/>
                    </a:cubicBezTo>
                    <a:cubicBezTo>
                      <a:pt x="596553" y="86606"/>
                      <a:pt x="626965" y="128992"/>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8" name="Google Shape;2935;p37">
                <a:extLst>
                  <a:ext uri="{FF2B5EF4-FFF2-40B4-BE49-F238E27FC236}">
                    <a16:creationId xmlns:a16="http://schemas.microsoft.com/office/drawing/2014/main" id="{5F99CCD1-63EA-4075-8F05-4ECDA5BF2C4B}"/>
                  </a:ext>
                </a:extLst>
              </p:cNvPr>
              <p:cNvSpPr/>
              <p:nvPr/>
            </p:nvSpPr>
            <p:spPr>
              <a:xfrm>
                <a:off x="4762903" y="3878294"/>
                <a:ext cx="294875" cy="184975"/>
              </a:xfrm>
              <a:custGeom>
                <a:avLst/>
                <a:gdLst/>
                <a:ahLst/>
                <a:cxnLst/>
                <a:rect l="l" t="t" r="r" b="b"/>
                <a:pathLst>
                  <a:path w="294875" h="184975" extrusionOk="0">
                    <a:moveTo>
                      <a:pt x="149875" y="29718"/>
                    </a:moveTo>
                    <a:cubicBezTo>
                      <a:pt x="145992" y="29661"/>
                      <a:pt x="142113" y="29946"/>
                      <a:pt x="138280" y="30575"/>
                    </a:cubicBezTo>
                    <a:cubicBezTo>
                      <a:pt x="133053" y="31337"/>
                      <a:pt x="127256" y="32385"/>
                      <a:pt x="120793" y="33718"/>
                    </a:cubicBezTo>
                    <a:cubicBezTo>
                      <a:pt x="114331" y="35052"/>
                      <a:pt x="107583" y="36862"/>
                      <a:pt x="100645" y="38957"/>
                    </a:cubicBezTo>
                    <a:cubicBezTo>
                      <a:pt x="93881" y="40976"/>
                      <a:pt x="87273" y="43491"/>
                      <a:pt x="80877" y="46482"/>
                    </a:cubicBezTo>
                    <a:lnTo>
                      <a:pt x="130867" y="75914"/>
                    </a:lnTo>
                    <a:lnTo>
                      <a:pt x="140371" y="72676"/>
                    </a:lnTo>
                    <a:cubicBezTo>
                      <a:pt x="153296" y="68389"/>
                      <a:pt x="165461" y="64770"/>
                      <a:pt x="176960" y="61722"/>
                    </a:cubicBezTo>
                    <a:cubicBezTo>
                      <a:pt x="187719" y="58836"/>
                      <a:pt x="198734" y="57017"/>
                      <a:pt x="209844" y="56292"/>
                    </a:cubicBezTo>
                    <a:cubicBezTo>
                      <a:pt x="219965" y="55607"/>
                      <a:pt x="230125" y="56274"/>
                      <a:pt x="240066" y="58293"/>
                    </a:cubicBezTo>
                    <a:cubicBezTo>
                      <a:pt x="250273" y="60503"/>
                      <a:pt x="260052" y="64322"/>
                      <a:pt x="269052" y="69628"/>
                    </a:cubicBezTo>
                    <a:cubicBezTo>
                      <a:pt x="277834" y="74019"/>
                      <a:pt x="285351" y="80572"/>
                      <a:pt x="290911" y="88678"/>
                    </a:cubicBezTo>
                    <a:cubicBezTo>
                      <a:pt x="294627" y="94602"/>
                      <a:pt x="295796" y="101784"/>
                      <a:pt x="294142" y="108585"/>
                    </a:cubicBezTo>
                    <a:cubicBezTo>
                      <a:pt x="292032" y="116081"/>
                      <a:pt x="287927" y="122863"/>
                      <a:pt x="282262" y="128206"/>
                    </a:cubicBezTo>
                    <a:cubicBezTo>
                      <a:pt x="275287" y="135236"/>
                      <a:pt x="267503" y="141408"/>
                      <a:pt x="259073" y="146590"/>
                    </a:cubicBezTo>
                    <a:lnTo>
                      <a:pt x="291386" y="165640"/>
                    </a:lnTo>
                    <a:lnTo>
                      <a:pt x="273424" y="175641"/>
                    </a:lnTo>
                    <a:lnTo>
                      <a:pt x="240826" y="156591"/>
                    </a:lnTo>
                    <a:cubicBezTo>
                      <a:pt x="225325" y="164335"/>
                      <a:pt x="209083" y="170488"/>
                      <a:pt x="192357" y="174974"/>
                    </a:cubicBezTo>
                    <a:cubicBezTo>
                      <a:pt x="174870" y="179813"/>
                      <a:pt x="157003" y="183156"/>
                      <a:pt x="138945" y="184975"/>
                    </a:cubicBezTo>
                    <a:lnTo>
                      <a:pt x="121934" y="154400"/>
                    </a:lnTo>
                    <a:cubicBezTo>
                      <a:pt x="125070" y="154400"/>
                      <a:pt x="129727" y="154400"/>
                      <a:pt x="136094" y="153352"/>
                    </a:cubicBezTo>
                    <a:cubicBezTo>
                      <a:pt x="142462" y="152305"/>
                      <a:pt x="149590" y="151352"/>
                      <a:pt x="157478" y="149638"/>
                    </a:cubicBezTo>
                    <a:cubicBezTo>
                      <a:pt x="165366" y="147923"/>
                      <a:pt x="173539" y="145828"/>
                      <a:pt x="182283" y="143256"/>
                    </a:cubicBezTo>
                    <a:cubicBezTo>
                      <a:pt x="190769" y="140684"/>
                      <a:pt x="199057" y="137503"/>
                      <a:pt x="207087" y="133731"/>
                    </a:cubicBezTo>
                    <a:lnTo>
                      <a:pt x="156527" y="104489"/>
                    </a:lnTo>
                    <a:lnTo>
                      <a:pt x="149970" y="106775"/>
                    </a:lnTo>
                    <a:lnTo>
                      <a:pt x="143032" y="108966"/>
                    </a:lnTo>
                    <a:cubicBezTo>
                      <a:pt x="130297" y="113062"/>
                      <a:pt x="118702" y="116396"/>
                      <a:pt x="108058" y="118491"/>
                    </a:cubicBezTo>
                    <a:cubicBezTo>
                      <a:pt x="98291" y="120767"/>
                      <a:pt x="88331" y="122101"/>
                      <a:pt x="78311" y="122491"/>
                    </a:cubicBezTo>
                    <a:cubicBezTo>
                      <a:pt x="69466" y="122806"/>
                      <a:pt x="60618" y="121968"/>
                      <a:pt x="51986" y="120015"/>
                    </a:cubicBezTo>
                    <a:cubicBezTo>
                      <a:pt x="43454" y="118053"/>
                      <a:pt x="35257" y="114843"/>
                      <a:pt x="27656" y="110490"/>
                    </a:cubicBezTo>
                    <a:cubicBezTo>
                      <a:pt x="19316" y="106099"/>
                      <a:pt x="12072" y="99879"/>
                      <a:pt x="6463" y="92297"/>
                    </a:cubicBezTo>
                    <a:cubicBezTo>
                      <a:pt x="2407" y="86592"/>
                      <a:pt x="397" y="79677"/>
                      <a:pt x="760" y="72676"/>
                    </a:cubicBezTo>
                    <a:cubicBezTo>
                      <a:pt x="1486" y="65379"/>
                      <a:pt x="4402" y="58464"/>
                      <a:pt x="9124" y="52864"/>
                    </a:cubicBezTo>
                    <a:cubicBezTo>
                      <a:pt x="14936" y="45482"/>
                      <a:pt x="21863" y="39052"/>
                      <a:pt x="29652" y="33814"/>
                    </a:cubicBezTo>
                    <a:lnTo>
                      <a:pt x="0" y="17431"/>
                    </a:lnTo>
                    <a:lnTo>
                      <a:pt x="17582" y="7239"/>
                    </a:lnTo>
                    <a:lnTo>
                      <a:pt x="47234" y="24479"/>
                    </a:lnTo>
                    <a:cubicBezTo>
                      <a:pt x="61137" y="17393"/>
                      <a:pt x="75762" y="11839"/>
                      <a:pt x="90856" y="7906"/>
                    </a:cubicBezTo>
                    <a:cubicBezTo>
                      <a:pt x="105192" y="4238"/>
                      <a:pt x="119769" y="1591"/>
                      <a:pt x="134479" y="0"/>
                    </a:cubicBezTo>
                    <a:close/>
                    <a:moveTo>
                      <a:pt x="63485" y="83058"/>
                    </a:moveTo>
                    <a:cubicBezTo>
                      <a:pt x="70169" y="86887"/>
                      <a:pt x="77870" y="88544"/>
                      <a:pt x="85534" y="87821"/>
                    </a:cubicBezTo>
                    <a:cubicBezTo>
                      <a:pt x="95830" y="86668"/>
                      <a:pt x="105967" y="84363"/>
                      <a:pt x="115756" y="80963"/>
                    </a:cubicBezTo>
                    <a:lnTo>
                      <a:pt x="68237" y="53435"/>
                    </a:lnTo>
                    <a:cubicBezTo>
                      <a:pt x="50370" y="65056"/>
                      <a:pt x="48849" y="74581"/>
                      <a:pt x="63105" y="83058"/>
                    </a:cubicBezTo>
                    <a:close/>
                    <a:moveTo>
                      <a:pt x="230372" y="96964"/>
                    </a:moveTo>
                    <a:cubicBezTo>
                      <a:pt x="223092" y="93002"/>
                      <a:pt x="214710" y="91526"/>
                      <a:pt x="206517" y="92773"/>
                    </a:cubicBezTo>
                    <a:cubicBezTo>
                      <a:pt x="195274" y="94202"/>
                      <a:pt x="184174" y="96631"/>
                      <a:pt x="173349" y="100013"/>
                    </a:cubicBezTo>
                    <a:lnTo>
                      <a:pt x="220868" y="127444"/>
                    </a:lnTo>
                    <a:cubicBezTo>
                      <a:pt x="240636" y="115062"/>
                      <a:pt x="243677" y="104899"/>
                      <a:pt x="229992" y="969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9" name="Google Shape;2936;p37">
                <a:extLst>
                  <a:ext uri="{FF2B5EF4-FFF2-40B4-BE49-F238E27FC236}">
                    <a16:creationId xmlns:a16="http://schemas.microsoft.com/office/drawing/2014/main" id="{61A0A723-9652-4BD4-A7E1-7B7EA436483A}"/>
                  </a:ext>
                </a:extLst>
              </p:cNvPr>
              <p:cNvSpPr/>
              <p:nvPr/>
            </p:nvSpPr>
            <p:spPr>
              <a:xfrm>
                <a:off x="4885122" y="4015740"/>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0" name="Google Shape;2937;p37">
                <a:extLst>
                  <a:ext uri="{FF2B5EF4-FFF2-40B4-BE49-F238E27FC236}">
                    <a16:creationId xmlns:a16="http://schemas.microsoft.com/office/drawing/2014/main" id="{848E46CC-4A18-48F0-A188-3756D227A68C}"/>
                  </a:ext>
                </a:extLst>
              </p:cNvPr>
              <p:cNvSpPr/>
              <p:nvPr/>
            </p:nvSpPr>
            <p:spPr>
              <a:xfrm>
                <a:off x="5012188" y="4026598"/>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1" name="Google Shape;2938;p37">
                <a:extLst>
                  <a:ext uri="{FF2B5EF4-FFF2-40B4-BE49-F238E27FC236}">
                    <a16:creationId xmlns:a16="http://schemas.microsoft.com/office/drawing/2014/main" id="{DFDAC0E2-3404-4827-8536-7B808D81A323}"/>
                  </a:ext>
                </a:extLst>
              </p:cNvPr>
              <p:cNvSpPr/>
              <p:nvPr/>
            </p:nvSpPr>
            <p:spPr>
              <a:xfrm>
                <a:off x="5026348" y="3963352"/>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2" name="Google Shape;2939;p37">
                <a:extLst>
                  <a:ext uri="{FF2B5EF4-FFF2-40B4-BE49-F238E27FC236}">
                    <a16:creationId xmlns:a16="http://schemas.microsoft.com/office/drawing/2014/main" id="{3647ABE7-0378-410A-A8B5-D230774E49CC}"/>
                  </a:ext>
                </a:extLst>
              </p:cNvPr>
              <p:cNvSpPr/>
              <p:nvPr/>
            </p:nvSpPr>
            <p:spPr>
              <a:xfrm>
                <a:off x="4927509" y="3969734"/>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860"/>
                    </a:cubicBezTo>
                    <a:cubicBezTo>
                      <a:pt x="15586"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3" name="Google Shape;2940;p37">
                <a:extLst>
                  <a:ext uri="{FF2B5EF4-FFF2-40B4-BE49-F238E27FC236}">
                    <a16:creationId xmlns:a16="http://schemas.microsoft.com/office/drawing/2014/main" id="{E0AACA9B-11FD-4781-82C3-8DEF2DA74F3E}"/>
                  </a:ext>
                </a:extLst>
              </p:cNvPr>
              <p:cNvSpPr/>
              <p:nvPr/>
            </p:nvSpPr>
            <p:spPr>
              <a:xfrm>
                <a:off x="4830855" y="3914584"/>
                <a:ext cx="58543" cy="38957"/>
              </a:xfrm>
              <a:custGeom>
                <a:avLst/>
                <a:gdLst/>
                <a:ahLst/>
                <a:cxnLst/>
                <a:rect l="l" t="t" r="r" b="b"/>
                <a:pathLst>
                  <a:path w="58543" h="38957" extrusionOk="0">
                    <a:moveTo>
                      <a:pt x="0" y="11144"/>
                    </a:moveTo>
                    <a:lnTo>
                      <a:pt x="49040" y="38957"/>
                    </a:lnTo>
                    <a:lnTo>
                      <a:pt x="58543" y="31718"/>
                    </a:lnTo>
                    <a:cubicBezTo>
                      <a:pt x="58543" y="31718"/>
                      <a:pt x="52461" y="24574"/>
                      <a:pt x="51986" y="23908"/>
                    </a:cubicBezTo>
                    <a:cubicBezTo>
                      <a:pt x="47584" y="18878"/>
                      <a:pt x="42420" y="14573"/>
                      <a:pt x="36685" y="11144"/>
                    </a:cubicBezTo>
                    <a:cubicBezTo>
                      <a:pt x="33073" y="10477"/>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4" name="Google Shape;2941;p37">
                <a:extLst>
                  <a:ext uri="{FF2B5EF4-FFF2-40B4-BE49-F238E27FC236}">
                    <a16:creationId xmlns:a16="http://schemas.microsoft.com/office/drawing/2014/main" id="{E78E9E4D-2463-4B01-AED6-F6BE124ECCF7}"/>
                  </a:ext>
                </a:extLst>
              </p:cNvPr>
              <p:cNvSpPr/>
              <p:nvPr/>
            </p:nvSpPr>
            <p:spPr>
              <a:xfrm>
                <a:off x="4885122" y="3883437"/>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5" name="Google Shape;2942;p37">
                <a:extLst>
                  <a:ext uri="{FF2B5EF4-FFF2-40B4-BE49-F238E27FC236}">
                    <a16:creationId xmlns:a16="http://schemas.microsoft.com/office/drawing/2014/main" id="{CB6971FF-803C-48C2-8AC3-A30915836DE7}"/>
                  </a:ext>
                </a:extLst>
              </p:cNvPr>
              <p:cNvSpPr/>
              <p:nvPr/>
            </p:nvSpPr>
            <p:spPr>
              <a:xfrm>
                <a:off x="4762903" y="3878389"/>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6" name="Google Shape;2943;p37">
                <a:extLst>
                  <a:ext uri="{FF2B5EF4-FFF2-40B4-BE49-F238E27FC236}">
                    <a16:creationId xmlns:a16="http://schemas.microsoft.com/office/drawing/2014/main" id="{93B99B0D-91EE-4649-A1CA-EB3EB2267FB1}"/>
                  </a:ext>
                </a:extLst>
              </p:cNvPr>
              <p:cNvSpPr/>
              <p:nvPr/>
            </p:nvSpPr>
            <p:spPr>
              <a:xfrm>
                <a:off x="4763854" y="3936015"/>
                <a:ext cx="29936" cy="30289"/>
              </a:xfrm>
              <a:custGeom>
                <a:avLst/>
                <a:gdLst/>
                <a:ahLst/>
                <a:cxnLst/>
                <a:rect l="l" t="t" r="r" b="b"/>
                <a:pathLst>
                  <a:path w="29936" h="30289" extrusionOk="0">
                    <a:moveTo>
                      <a:pt x="0" y="17812"/>
                    </a:moveTo>
                    <a:lnTo>
                      <a:pt x="0" y="0"/>
                    </a:lnTo>
                    <a:lnTo>
                      <a:pt x="29937" y="0"/>
                    </a:lnTo>
                    <a:lnTo>
                      <a:pt x="22619" y="15907"/>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87" name="Google Shape;2944;p37">
                <a:extLst>
                  <a:ext uri="{FF2B5EF4-FFF2-40B4-BE49-F238E27FC236}">
                    <a16:creationId xmlns:a16="http://schemas.microsoft.com/office/drawing/2014/main" id="{37DF26E3-8DB6-4BAB-9456-D7297210AFC5}"/>
                  </a:ext>
                </a:extLst>
              </p:cNvPr>
              <p:cNvSpPr/>
              <p:nvPr/>
            </p:nvSpPr>
            <p:spPr>
              <a:xfrm>
                <a:off x="4762618" y="3860577"/>
                <a:ext cx="295161" cy="185547"/>
              </a:xfrm>
              <a:custGeom>
                <a:avLst/>
                <a:gdLst/>
                <a:ahLst/>
                <a:cxnLst/>
                <a:rect l="l" t="t" r="r" b="b"/>
                <a:pathLst>
                  <a:path w="295161" h="185547" extrusionOk="0">
                    <a:moveTo>
                      <a:pt x="150160" y="30194"/>
                    </a:moveTo>
                    <a:cubicBezTo>
                      <a:pt x="146275" y="30185"/>
                      <a:pt x="142396" y="30499"/>
                      <a:pt x="138565" y="31147"/>
                    </a:cubicBezTo>
                    <a:cubicBezTo>
                      <a:pt x="133338" y="31909"/>
                      <a:pt x="127541" y="32956"/>
                      <a:pt x="121078" y="34290"/>
                    </a:cubicBezTo>
                    <a:cubicBezTo>
                      <a:pt x="114616" y="35623"/>
                      <a:pt x="107868" y="37433"/>
                      <a:pt x="100930" y="39529"/>
                    </a:cubicBezTo>
                    <a:cubicBezTo>
                      <a:pt x="94166" y="41548"/>
                      <a:pt x="87558" y="44063"/>
                      <a:pt x="81162"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567" y="61017"/>
                      <a:pt x="260366" y="64846"/>
                      <a:pt x="269337" y="70199"/>
                    </a:cubicBezTo>
                    <a:cubicBezTo>
                      <a:pt x="278119" y="74590"/>
                      <a:pt x="285636" y="81144"/>
                      <a:pt x="291196" y="89249"/>
                    </a:cubicBezTo>
                    <a:cubicBezTo>
                      <a:pt x="294912" y="95174"/>
                      <a:pt x="296081" y="102356"/>
                      <a:pt x="294427" y="109156"/>
                    </a:cubicBezTo>
                    <a:cubicBezTo>
                      <a:pt x="292289" y="116643"/>
                      <a:pt x="288183" y="123425"/>
                      <a:pt x="282548" y="128778"/>
                    </a:cubicBezTo>
                    <a:cubicBezTo>
                      <a:pt x="275572" y="135807"/>
                      <a:pt x="267788" y="141980"/>
                      <a:pt x="259358" y="147161"/>
                    </a:cubicBezTo>
                    <a:lnTo>
                      <a:pt x="291671" y="166211"/>
                    </a:lnTo>
                    <a:lnTo>
                      <a:pt x="273709" y="176213"/>
                    </a:lnTo>
                    <a:lnTo>
                      <a:pt x="241111" y="157163"/>
                    </a:lnTo>
                    <a:cubicBezTo>
                      <a:pt x="225591" y="164868"/>
                      <a:pt x="209359" y="171022"/>
                      <a:pt x="192642" y="175546"/>
                    </a:cubicBezTo>
                    <a:cubicBezTo>
                      <a:pt x="175155" y="180384"/>
                      <a:pt x="157288" y="183728"/>
                      <a:pt x="139230" y="185547"/>
                    </a:cubicBezTo>
                    <a:lnTo>
                      <a:pt x="122219" y="154972"/>
                    </a:lnTo>
                    <a:cubicBezTo>
                      <a:pt x="126956" y="154848"/>
                      <a:pt x="131684" y="154467"/>
                      <a:pt x="136379" y="153829"/>
                    </a:cubicBezTo>
                    <a:cubicBezTo>
                      <a:pt x="143567" y="153010"/>
                      <a:pt x="150702" y="151800"/>
                      <a:pt x="157763" y="150209"/>
                    </a:cubicBezTo>
                    <a:cubicBezTo>
                      <a:pt x="165556" y="148495"/>
                      <a:pt x="173824" y="146399"/>
                      <a:pt x="182568" y="143828"/>
                    </a:cubicBezTo>
                    <a:cubicBezTo>
                      <a:pt x="191055" y="141256"/>
                      <a:pt x="199342" y="138074"/>
                      <a:pt x="207373" y="134303"/>
                    </a:cubicBezTo>
                    <a:lnTo>
                      <a:pt x="156812" y="105061"/>
                    </a:lnTo>
                    <a:lnTo>
                      <a:pt x="150255" y="107347"/>
                    </a:lnTo>
                    <a:lnTo>
                      <a:pt x="143317" y="109442"/>
                    </a:lnTo>
                    <a:cubicBezTo>
                      <a:pt x="130582" y="113633"/>
                      <a:pt x="118987" y="116967"/>
                      <a:pt x="108343" y="118967"/>
                    </a:cubicBezTo>
                    <a:cubicBezTo>
                      <a:pt x="98576" y="121244"/>
                      <a:pt x="88616" y="122577"/>
                      <a:pt x="78596" y="122968"/>
                    </a:cubicBezTo>
                    <a:cubicBezTo>
                      <a:pt x="69751" y="123282"/>
                      <a:pt x="60903" y="122444"/>
                      <a:pt x="52271" y="120491"/>
                    </a:cubicBezTo>
                    <a:cubicBezTo>
                      <a:pt x="43728" y="118567"/>
                      <a:pt x="35526" y="115348"/>
                      <a:pt x="27941" y="110966"/>
                    </a:cubicBezTo>
                    <a:cubicBezTo>
                      <a:pt x="19562" y="106632"/>
                      <a:pt x="12305" y="100403"/>
                      <a:pt x="6748" y="92773"/>
                    </a:cubicBezTo>
                    <a:cubicBezTo>
                      <a:pt x="2672" y="87078"/>
                      <a:pt x="660" y="80153"/>
                      <a:pt x="1045" y="73152"/>
                    </a:cubicBezTo>
                    <a:cubicBezTo>
                      <a:pt x="1789" y="65856"/>
                      <a:pt x="4703" y="58950"/>
                      <a:pt x="9409" y="53340"/>
                    </a:cubicBezTo>
                    <a:cubicBezTo>
                      <a:pt x="15218" y="45958"/>
                      <a:pt x="22145" y="39529"/>
                      <a:pt x="29937" y="34290"/>
                    </a:cubicBezTo>
                    <a:lnTo>
                      <a:pt x="0" y="16954"/>
                    </a:lnTo>
                    <a:lnTo>
                      <a:pt x="17582" y="6763"/>
                    </a:lnTo>
                    <a:lnTo>
                      <a:pt x="47234" y="23908"/>
                    </a:lnTo>
                    <a:cubicBezTo>
                      <a:pt x="61159" y="17021"/>
                      <a:pt x="75784" y="11649"/>
                      <a:pt x="90856" y="7906"/>
                    </a:cubicBezTo>
                    <a:cubicBezTo>
                      <a:pt x="105192" y="4239"/>
                      <a:pt x="119769" y="1591"/>
                      <a:pt x="134479" y="0"/>
                    </a:cubicBezTo>
                    <a:close/>
                    <a:moveTo>
                      <a:pt x="63770" y="83629"/>
                    </a:moveTo>
                    <a:cubicBezTo>
                      <a:pt x="70454" y="87459"/>
                      <a:pt x="78155" y="89116"/>
                      <a:pt x="85819" y="88392"/>
                    </a:cubicBezTo>
                    <a:cubicBezTo>
                      <a:pt x="96108" y="87192"/>
                      <a:pt x="106239" y="84887"/>
                      <a:pt x="116041" y="81534"/>
                    </a:cubicBezTo>
                    <a:lnTo>
                      <a:pt x="68522" y="54007"/>
                    </a:lnTo>
                    <a:cubicBezTo>
                      <a:pt x="50655" y="65437"/>
                      <a:pt x="49135" y="75343"/>
                      <a:pt x="63390" y="83629"/>
                    </a:cubicBezTo>
                    <a:close/>
                    <a:moveTo>
                      <a:pt x="230657" y="97536"/>
                    </a:moveTo>
                    <a:cubicBezTo>
                      <a:pt x="223387" y="93536"/>
                      <a:pt x="215004" y="92030"/>
                      <a:pt x="206802" y="93250"/>
                    </a:cubicBezTo>
                    <a:cubicBezTo>
                      <a:pt x="195559" y="94764"/>
                      <a:pt x="184469" y="97222"/>
                      <a:pt x="173634" y="100584"/>
                    </a:cubicBezTo>
                    <a:lnTo>
                      <a:pt x="221153" y="127921"/>
                    </a:lnTo>
                    <a:cubicBezTo>
                      <a:pt x="240731" y="115634"/>
                      <a:pt x="243962" y="105442"/>
                      <a:pt x="23027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8" name="Google Shape;2945;p37">
              <a:extLst>
                <a:ext uri="{FF2B5EF4-FFF2-40B4-BE49-F238E27FC236}">
                  <a16:creationId xmlns:a16="http://schemas.microsoft.com/office/drawing/2014/main" id="{12829244-BE95-447C-B089-CC133100A992}"/>
                </a:ext>
              </a:extLst>
            </p:cNvPr>
            <p:cNvGrpSpPr/>
            <p:nvPr/>
          </p:nvGrpSpPr>
          <p:grpSpPr>
            <a:xfrm>
              <a:off x="2665504" y="2818605"/>
              <a:ext cx="883852" cy="621125"/>
              <a:chOff x="4475129" y="3560730"/>
              <a:chExt cx="883852" cy="621125"/>
            </a:xfrm>
          </p:grpSpPr>
          <p:sp>
            <p:nvSpPr>
              <p:cNvPr id="1056" name="Google Shape;2946;p37">
                <a:extLst>
                  <a:ext uri="{FF2B5EF4-FFF2-40B4-BE49-F238E27FC236}">
                    <a16:creationId xmlns:a16="http://schemas.microsoft.com/office/drawing/2014/main" id="{88188942-5ABA-415D-8670-F617B8CD0408}"/>
                  </a:ext>
                </a:extLst>
              </p:cNvPr>
              <p:cNvSpPr/>
              <p:nvPr/>
            </p:nvSpPr>
            <p:spPr>
              <a:xfrm>
                <a:off x="4475129" y="367036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7" name="Google Shape;2947;p37">
                <a:extLst>
                  <a:ext uri="{FF2B5EF4-FFF2-40B4-BE49-F238E27FC236}">
                    <a16:creationId xmlns:a16="http://schemas.microsoft.com/office/drawing/2014/main" id="{1B76972F-F26D-4100-8D7D-D1733C42FFE1}"/>
                  </a:ext>
                </a:extLst>
              </p:cNvPr>
              <p:cNvSpPr/>
              <p:nvPr/>
            </p:nvSpPr>
            <p:spPr>
              <a:xfrm>
                <a:off x="4475224" y="3813428"/>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8" name="Google Shape;2948;p37">
                <a:extLst>
                  <a:ext uri="{FF2B5EF4-FFF2-40B4-BE49-F238E27FC236}">
                    <a16:creationId xmlns:a16="http://schemas.microsoft.com/office/drawing/2014/main" id="{A657EB5C-6DFC-47CC-8E4E-08674BB9EA27}"/>
                  </a:ext>
                </a:extLst>
              </p:cNvPr>
              <p:cNvSpPr/>
              <p:nvPr/>
            </p:nvSpPr>
            <p:spPr>
              <a:xfrm>
                <a:off x="5292454" y="3816476"/>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9" name="Google Shape;2949;p37">
                <a:extLst>
                  <a:ext uri="{FF2B5EF4-FFF2-40B4-BE49-F238E27FC236}">
                    <a16:creationId xmlns:a16="http://schemas.microsoft.com/office/drawing/2014/main" id="{1A363B58-B573-4403-A90D-8598B4E9E6F7}"/>
                  </a:ext>
                </a:extLst>
              </p:cNvPr>
              <p:cNvSpPr/>
              <p:nvPr/>
            </p:nvSpPr>
            <p:spPr>
              <a:xfrm>
                <a:off x="4475129" y="356073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0" name="Google Shape;2950;p37">
                <a:extLst>
                  <a:ext uri="{FF2B5EF4-FFF2-40B4-BE49-F238E27FC236}">
                    <a16:creationId xmlns:a16="http://schemas.microsoft.com/office/drawing/2014/main" id="{3755E1DB-E11D-4092-BDB3-44617486FDBE}"/>
                  </a:ext>
                </a:extLst>
              </p:cNvPr>
              <p:cNvSpPr/>
              <p:nvPr/>
            </p:nvSpPr>
            <p:spPr>
              <a:xfrm>
                <a:off x="4600749" y="3630358"/>
                <a:ext cx="632686" cy="366093"/>
              </a:xfrm>
              <a:custGeom>
                <a:avLst/>
                <a:gdLst/>
                <a:ahLst/>
                <a:cxnLst/>
                <a:rect l="l" t="t" r="r" b="b"/>
                <a:pathLst>
                  <a:path w="632686" h="366093" extrusionOk="0">
                    <a:moveTo>
                      <a:pt x="632116" y="194119"/>
                    </a:moveTo>
                    <a:cubicBezTo>
                      <a:pt x="627555" y="237173"/>
                      <a:pt x="596952" y="279844"/>
                      <a:pt x="540025" y="312515"/>
                    </a:cubicBezTo>
                    <a:cubicBezTo>
                      <a:pt x="416475" y="383953"/>
                      <a:pt x="216136" y="383953"/>
                      <a:pt x="92586" y="312515"/>
                    </a:cubicBezTo>
                    <a:cubicBezTo>
                      <a:pt x="35564" y="279559"/>
                      <a:pt x="4962" y="237173"/>
                      <a:pt x="590" y="194119"/>
                    </a:cubicBezTo>
                    <a:cubicBezTo>
                      <a:pt x="-4732" y="143637"/>
                      <a:pt x="25965" y="92202"/>
                      <a:pt x="92586" y="53721"/>
                    </a:cubicBezTo>
                    <a:cubicBezTo>
                      <a:pt x="216136" y="-17907"/>
                      <a:pt x="416475" y="-17907"/>
                      <a:pt x="540025" y="53721"/>
                    </a:cubicBezTo>
                    <a:cubicBezTo>
                      <a:pt x="606646" y="92202"/>
                      <a:pt x="637343" y="143637"/>
                      <a:pt x="632116" y="19411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1" name="Google Shape;2951;p37">
                <a:extLst>
                  <a:ext uri="{FF2B5EF4-FFF2-40B4-BE49-F238E27FC236}">
                    <a16:creationId xmlns:a16="http://schemas.microsoft.com/office/drawing/2014/main" id="{300B29B3-090E-4CB1-B570-C8039CD2C23A}"/>
                  </a:ext>
                </a:extLst>
              </p:cNvPr>
              <p:cNvSpPr/>
              <p:nvPr/>
            </p:nvSpPr>
            <p:spPr>
              <a:xfrm>
                <a:off x="4601339" y="3652337"/>
                <a:ext cx="631526" cy="344114"/>
              </a:xfrm>
              <a:custGeom>
                <a:avLst/>
                <a:gdLst/>
                <a:ahLst/>
                <a:cxnLst/>
                <a:rect l="l" t="t" r="r" b="b"/>
                <a:pathLst>
                  <a:path w="631526" h="344114" extrusionOk="0">
                    <a:moveTo>
                      <a:pt x="631527" y="172140"/>
                    </a:moveTo>
                    <a:cubicBezTo>
                      <a:pt x="626965" y="215194"/>
                      <a:pt x="596363" y="257865"/>
                      <a:pt x="539435" y="290536"/>
                    </a:cubicBezTo>
                    <a:cubicBezTo>
                      <a:pt x="415886" y="361974"/>
                      <a:pt x="215546" y="361974"/>
                      <a:pt x="91997" y="290536"/>
                    </a:cubicBezTo>
                    <a:cubicBezTo>
                      <a:pt x="34974" y="257580"/>
                      <a:pt x="4372" y="215194"/>
                      <a:pt x="0" y="172140"/>
                    </a:cubicBezTo>
                    <a:cubicBezTo>
                      <a:pt x="4372" y="128992"/>
                      <a:pt x="35069" y="86415"/>
                      <a:pt x="91997" y="53649"/>
                    </a:cubicBezTo>
                    <a:cubicBezTo>
                      <a:pt x="215546" y="-17883"/>
                      <a:pt x="415886" y="-17883"/>
                      <a:pt x="539435" y="53649"/>
                    </a:cubicBezTo>
                    <a:cubicBezTo>
                      <a:pt x="596553" y="86606"/>
                      <a:pt x="626965" y="129088"/>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2" name="Google Shape;2952;p37">
                <a:extLst>
                  <a:ext uri="{FF2B5EF4-FFF2-40B4-BE49-F238E27FC236}">
                    <a16:creationId xmlns:a16="http://schemas.microsoft.com/office/drawing/2014/main" id="{DD78F3C4-666A-49E4-8580-FF530C423A86}"/>
                  </a:ext>
                </a:extLst>
              </p:cNvPr>
              <p:cNvSpPr/>
              <p:nvPr/>
            </p:nvSpPr>
            <p:spPr>
              <a:xfrm>
                <a:off x="4762618" y="3735419"/>
                <a:ext cx="295161" cy="184403"/>
              </a:xfrm>
              <a:custGeom>
                <a:avLst/>
                <a:gdLst/>
                <a:ahLst/>
                <a:cxnLst/>
                <a:rect l="l" t="t" r="r" b="b"/>
                <a:pathLst>
                  <a:path w="295161" h="184403" extrusionOk="0">
                    <a:moveTo>
                      <a:pt x="150160" y="29146"/>
                    </a:moveTo>
                    <a:cubicBezTo>
                      <a:pt x="146278" y="29089"/>
                      <a:pt x="142398" y="29375"/>
                      <a:pt x="138565" y="30004"/>
                    </a:cubicBezTo>
                    <a:cubicBezTo>
                      <a:pt x="133338" y="30766"/>
                      <a:pt x="127541" y="31813"/>
                      <a:pt x="121078" y="33147"/>
                    </a:cubicBezTo>
                    <a:cubicBezTo>
                      <a:pt x="114616" y="34480"/>
                      <a:pt x="107868" y="36290"/>
                      <a:pt x="100930" y="38386"/>
                    </a:cubicBezTo>
                    <a:cubicBezTo>
                      <a:pt x="94166" y="40405"/>
                      <a:pt x="87558" y="42919"/>
                      <a:pt x="81162" y="45910"/>
                    </a:cubicBezTo>
                    <a:lnTo>
                      <a:pt x="131152" y="75342"/>
                    </a:lnTo>
                    <a:lnTo>
                      <a:pt x="140656" y="72104"/>
                    </a:lnTo>
                    <a:cubicBezTo>
                      <a:pt x="153581" y="67818"/>
                      <a:pt x="165746" y="64198"/>
                      <a:pt x="177246" y="61150"/>
                    </a:cubicBezTo>
                    <a:cubicBezTo>
                      <a:pt x="187994" y="58217"/>
                      <a:pt x="199009" y="56397"/>
                      <a:pt x="210129" y="55721"/>
                    </a:cubicBezTo>
                    <a:cubicBezTo>
                      <a:pt x="220250" y="55035"/>
                      <a:pt x="230410" y="55702"/>
                      <a:pt x="240351" y="57721"/>
                    </a:cubicBezTo>
                    <a:cubicBezTo>
                      <a:pt x="250558" y="59931"/>
                      <a:pt x="260337" y="63751"/>
                      <a:pt x="269337" y="69056"/>
                    </a:cubicBezTo>
                    <a:cubicBezTo>
                      <a:pt x="278119" y="73447"/>
                      <a:pt x="285636" y="80000"/>
                      <a:pt x="291196" y="88106"/>
                    </a:cubicBezTo>
                    <a:cubicBezTo>
                      <a:pt x="294912" y="94031"/>
                      <a:pt x="296081" y="101212"/>
                      <a:pt x="294427" y="108013"/>
                    </a:cubicBezTo>
                    <a:cubicBezTo>
                      <a:pt x="292289" y="115500"/>
                      <a:pt x="288183" y="122282"/>
                      <a:pt x="282548" y="127635"/>
                    </a:cubicBezTo>
                    <a:cubicBezTo>
                      <a:pt x="275572" y="134664"/>
                      <a:pt x="267788" y="140836"/>
                      <a:pt x="259358" y="146018"/>
                    </a:cubicBezTo>
                    <a:lnTo>
                      <a:pt x="291671" y="165068"/>
                    </a:lnTo>
                    <a:lnTo>
                      <a:pt x="273709" y="175069"/>
                    </a:lnTo>
                    <a:lnTo>
                      <a:pt x="241111" y="156019"/>
                    </a:lnTo>
                    <a:cubicBezTo>
                      <a:pt x="225610" y="163763"/>
                      <a:pt x="209368" y="169916"/>
                      <a:pt x="192642" y="174403"/>
                    </a:cubicBezTo>
                    <a:cubicBezTo>
                      <a:pt x="175155" y="179241"/>
                      <a:pt x="157288" y="182585"/>
                      <a:pt x="139230" y="184404"/>
                    </a:cubicBezTo>
                    <a:lnTo>
                      <a:pt x="122219" y="153829"/>
                    </a:lnTo>
                    <a:cubicBezTo>
                      <a:pt x="126956" y="153705"/>
                      <a:pt x="131684" y="153324"/>
                      <a:pt x="136379" y="152686"/>
                    </a:cubicBezTo>
                    <a:cubicBezTo>
                      <a:pt x="143567" y="151867"/>
                      <a:pt x="150702" y="150657"/>
                      <a:pt x="157763" y="149066"/>
                    </a:cubicBezTo>
                    <a:cubicBezTo>
                      <a:pt x="165556" y="147352"/>
                      <a:pt x="173824" y="145256"/>
                      <a:pt x="182568" y="142684"/>
                    </a:cubicBezTo>
                    <a:cubicBezTo>
                      <a:pt x="191055" y="140113"/>
                      <a:pt x="199342" y="136931"/>
                      <a:pt x="207373" y="133159"/>
                    </a:cubicBezTo>
                    <a:lnTo>
                      <a:pt x="156812" y="103917"/>
                    </a:lnTo>
                    <a:lnTo>
                      <a:pt x="150255" y="106204"/>
                    </a:lnTo>
                    <a:lnTo>
                      <a:pt x="143317" y="108299"/>
                    </a:lnTo>
                    <a:cubicBezTo>
                      <a:pt x="130582" y="112490"/>
                      <a:pt x="118987" y="115824"/>
                      <a:pt x="108343" y="117824"/>
                    </a:cubicBezTo>
                    <a:cubicBezTo>
                      <a:pt x="98576" y="120101"/>
                      <a:pt x="88616" y="121434"/>
                      <a:pt x="78596" y="121825"/>
                    </a:cubicBezTo>
                    <a:cubicBezTo>
                      <a:pt x="69751" y="122139"/>
                      <a:pt x="60903" y="121310"/>
                      <a:pt x="52271" y="119348"/>
                    </a:cubicBezTo>
                    <a:cubicBezTo>
                      <a:pt x="43739" y="117386"/>
                      <a:pt x="35542" y="114176"/>
                      <a:pt x="27941" y="109823"/>
                    </a:cubicBezTo>
                    <a:cubicBezTo>
                      <a:pt x="19602" y="105432"/>
                      <a:pt x="12357" y="99212"/>
                      <a:pt x="6748" y="91630"/>
                    </a:cubicBezTo>
                    <a:cubicBezTo>
                      <a:pt x="2678" y="85896"/>
                      <a:pt x="668" y="78943"/>
                      <a:pt x="1045" y="71914"/>
                    </a:cubicBezTo>
                    <a:cubicBezTo>
                      <a:pt x="1790" y="64646"/>
                      <a:pt x="4704" y="57778"/>
                      <a:pt x="9409" y="52197"/>
                    </a:cubicBezTo>
                    <a:cubicBezTo>
                      <a:pt x="15221" y="44815"/>
                      <a:pt x="22148" y="38386"/>
                      <a:pt x="29937" y="33147"/>
                    </a:cubicBezTo>
                    <a:lnTo>
                      <a:pt x="0" y="15811"/>
                    </a:lnTo>
                    <a:lnTo>
                      <a:pt x="17582" y="5620"/>
                    </a:lnTo>
                    <a:lnTo>
                      <a:pt x="47234" y="22765"/>
                    </a:lnTo>
                    <a:cubicBezTo>
                      <a:pt x="61313" y="16288"/>
                      <a:pt x="76028" y="11306"/>
                      <a:pt x="91141" y="7906"/>
                    </a:cubicBezTo>
                    <a:cubicBezTo>
                      <a:pt x="105477" y="4238"/>
                      <a:pt x="120054" y="1591"/>
                      <a:pt x="134764" y="0"/>
                    </a:cubicBezTo>
                    <a:close/>
                    <a:moveTo>
                      <a:pt x="63770" y="82486"/>
                    </a:moveTo>
                    <a:cubicBezTo>
                      <a:pt x="70454" y="86315"/>
                      <a:pt x="78155" y="87973"/>
                      <a:pt x="85819" y="87249"/>
                    </a:cubicBezTo>
                    <a:cubicBezTo>
                      <a:pt x="96116" y="86096"/>
                      <a:pt x="106252" y="83791"/>
                      <a:pt x="116041" y="80391"/>
                    </a:cubicBezTo>
                    <a:lnTo>
                      <a:pt x="68522" y="52864"/>
                    </a:lnTo>
                    <a:cubicBezTo>
                      <a:pt x="50655" y="64389"/>
                      <a:pt x="49135" y="74581"/>
                      <a:pt x="63390" y="82486"/>
                    </a:cubicBezTo>
                    <a:close/>
                    <a:moveTo>
                      <a:pt x="230657" y="96393"/>
                    </a:moveTo>
                    <a:cubicBezTo>
                      <a:pt x="223377" y="92430"/>
                      <a:pt x="214995" y="90954"/>
                      <a:pt x="206802" y="92202"/>
                    </a:cubicBezTo>
                    <a:cubicBezTo>
                      <a:pt x="195559" y="93631"/>
                      <a:pt x="184459" y="96060"/>
                      <a:pt x="173634" y="99441"/>
                    </a:cubicBezTo>
                    <a:lnTo>
                      <a:pt x="221153" y="126873"/>
                    </a:lnTo>
                    <a:cubicBezTo>
                      <a:pt x="240921" y="114490"/>
                      <a:pt x="243962" y="104327"/>
                      <a:pt x="230277" y="9639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3" name="Google Shape;2953;p37">
                <a:extLst>
                  <a:ext uri="{FF2B5EF4-FFF2-40B4-BE49-F238E27FC236}">
                    <a16:creationId xmlns:a16="http://schemas.microsoft.com/office/drawing/2014/main" id="{83F29850-EC68-450E-A3CC-52067078D0C0}"/>
                  </a:ext>
                </a:extLst>
              </p:cNvPr>
              <p:cNvSpPr/>
              <p:nvPr/>
            </p:nvSpPr>
            <p:spPr>
              <a:xfrm>
                <a:off x="4885122" y="3872293"/>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4" name="Google Shape;2954;p37">
                <a:extLst>
                  <a:ext uri="{FF2B5EF4-FFF2-40B4-BE49-F238E27FC236}">
                    <a16:creationId xmlns:a16="http://schemas.microsoft.com/office/drawing/2014/main" id="{2DF1CE7B-E55A-4E77-B24D-929DCB2D86ED}"/>
                  </a:ext>
                </a:extLst>
              </p:cNvPr>
              <p:cNvSpPr/>
              <p:nvPr/>
            </p:nvSpPr>
            <p:spPr>
              <a:xfrm>
                <a:off x="5012188" y="3883151"/>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5" name="Google Shape;2955;p37">
                <a:extLst>
                  <a:ext uri="{FF2B5EF4-FFF2-40B4-BE49-F238E27FC236}">
                    <a16:creationId xmlns:a16="http://schemas.microsoft.com/office/drawing/2014/main" id="{A578B665-B927-4B4F-9E15-28AD721A8683}"/>
                  </a:ext>
                </a:extLst>
              </p:cNvPr>
              <p:cNvSpPr/>
              <p:nvPr/>
            </p:nvSpPr>
            <p:spPr>
              <a:xfrm>
                <a:off x="5026348" y="3819906"/>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6" name="Google Shape;2956;p37">
                <a:extLst>
                  <a:ext uri="{FF2B5EF4-FFF2-40B4-BE49-F238E27FC236}">
                    <a16:creationId xmlns:a16="http://schemas.microsoft.com/office/drawing/2014/main" id="{7FB7C2E9-19A0-44B5-9979-7857E557B077}"/>
                  </a:ext>
                </a:extLst>
              </p:cNvPr>
              <p:cNvSpPr/>
              <p:nvPr/>
            </p:nvSpPr>
            <p:spPr>
              <a:xfrm>
                <a:off x="4927509" y="3826287"/>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860"/>
                    </a:cubicBezTo>
                    <a:cubicBezTo>
                      <a:pt x="15586"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7" name="Google Shape;2957;p37">
                <a:extLst>
                  <a:ext uri="{FF2B5EF4-FFF2-40B4-BE49-F238E27FC236}">
                    <a16:creationId xmlns:a16="http://schemas.microsoft.com/office/drawing/2014/main" id="{1F3AA5E0-D426-43D0-A9A4-2C3930ABF9D8}"/>
                  </a:ext>
                </a:extLst>
              </p:cNvPr>
              <p:cNvSpPr/>
              <p:nvPr/>
            </p:nvSpPr>
            <p:spPr>
              <a:xfrm>
                <a:off x="4830855" y="3771042"/>
                <a:ext cx="58543" cy="38957"/>
              </a:xfrm>
              <a:custGeom>
                <a:avLst/>
                <a:gdLst/>
                <a:ahLst/>
                <a:cxnLst/>
                <a:rect l="l" t="t" r="r" b="b"/>
                <a:pathLst>
                  <a:path w="58543" h="38957" extrusionOk="0">
                    <a:moveTo>
                      <a:pt x="0" y="11239"/>
                    </a:moveTo>
                    <a:lnTo>
                      <a:pt x="49040" y="38957"/>
                    </a:lnTo>
                    <a:lnTo>
                      <a:pt x="58543" y="31718"/>
                    </a:lnTo>
                    <a:cubicBezTo>
                      <a:pt x="58543" y="31718"/>
                      <a:pt x="52461" y="24574"/>
                      <a:pt x="51986" y="23908"/>
                    </a:cubicBezTo>
                    <a:cubicBezTo>
                      <a:pt x="47584" y="18878"/>
                      <a:pt x="42420" y="14573"/>
                      <a:pt x="36685" y="11144"/>
                    </a:cubicBezTo>
                    <a:cubicBezTo>
                      <a:pt x="33073" y="10478"/>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8" name="Google Shape;2958;p37">
                <a:extLst>
                  <a:ext uri="{FF2B5EF4-FFF2-40B4-BE49-F238E27FC236}">
                    <a16:creationId xmlns:a16="http://schemas.microsoft.com/office/drawing/2014/main" id="{03768509-5CB3-443F-8454-B739F532909F}"/>
                  </a:ext>
                </a:extLst>
              </p:cNvPr>
              <p:cNvSpPr/>
              <p:nvPr/>
            </p:nvSpPr>
            <p:spPr>
              <a:xfrm>
                <a:off x="4885122" y="3739991"/>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69" name="Google Shape;2959;p37">
                <a:extLst>
                  <a:ext uri="{FF2B5EF4-FFF2-40B4-BE49-F238E27FC236}">
                    <a16:creationId xmlns:a16="http://schemas.microsoft.com/office/drawing/2014/main" id="{EE426D96-0E29-4991-9D5F-18F1DF0EC71D}"/>
                  </a:ext>
                </a:extLst>
              </p:cNvPr>
              <p:cNvSpPr/>
              <p:nvPr/>
            </p:nvSpPr>
            <p:spPr>
              <a:xfrm>
                <a:off x="4762903" y="3734942"/>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0" name="Google Shape;2960;p37">
                <a:extLst>
                  <a:ext uri="{FF2B5EF4-FFF2-40B4-BE49-F238E27FC236}">
                    <a16:creationId xmlns:a16="http://schemas.microsoft.com/office/drawing/2014/main" id="{033498FE-E273-4C34-BD51-3C333B3A2FE8}"/>
                  </a:ext>
                </a:extLst>
              </p:cNvPr>
              <p:cNvSpPr/>
              <p:nvPr/>
            </p:nvSpPr>
            <p:spPr>
              <a:xfrm>
                <a:off x="4763854" y="3792188"/>
                <a:ext cx="29936" cy="30194"/>
              </a:xfrm>
              <a:custGeom>
                <a:avLst/>
                <a:gdLst/>
                <a:ahLst/>
                <a:cxnLst/>
                <a:rect l="l" t="t" r="r" b="b"/>
                <a:pathLst>
                  <a:path w="29936" h="30194" extrusionOk="0">
                    <a:moveTo>
                      <a:pt x="0" y="17812"/>
                    </a:moveTo>
                    <a:lnTo>
                      <a:pt x="0" y="0"/>
                    </a:lnTo>
                    <a:lnTo>
                      <a:pt x="29937" y="0"/>
                    </a:lnTo>
                    <a:lnTo>
                      <a:pt x="22619" y="15907"/>
                    </a:lnTo>
                    <a:lnTo>
                      <a:pt x="959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71" name="Google Shape;2961;p37">
                <a:extLst>
                  <a:ext uri="{FF2B5EF4-FFF2-40B4-BE49-F238E27FC236}">
                    <a16:creationId xmlns:a16="http://schemas.microsoft.com/office/drawing/2014/main" id="{055B846B-B112-4224-939E-FDB125E87968}"/>
                  </a:ext>
                </a:extLst>
              </p:cNvPr>
              <p:cNvSpPr/>
              <p:nvPr/>
            </p:nvSpPr>
            <p:spPr>
              <a:xfrm>
                <a:off x="4762903" y="3717226"/>
                <a:ext cx="294875" cy="185451"/>
              </a:xfrm>
              <a:custGeom>
                <a:avLst/>
                <a:gdLst/>
                <a:ahLst/>
                <a:cxnLst/>
                <a:rect l="l" t="t" r="r" b="b"/>
                <a:pathLst>
                  <a:path w="294875" h="185451" extrusionOk="0">
                    <a:moveTo>
                      <a:pt x="149875" y="30099"/>
                    </a:moveTo>
                    <a:cubicBezTo>
                      <a:pt x="145990" y="30089"/>
                      <a:pt x="142111" y="30404"/>
                      <a:pt x="138280" y="31051"/>
                    </a:cubicBezTo>
                    <a:cubicBezTo>
                      <a:pt x="133053" y="31813"/>
                      <a:pt x="127256" y="32861"/>
                      <a:pt x="120793" y="34195"/>
                    </a:cubicBezTo>
                    <a:cubicBezTo>
                      <a:pt x="114331" y="35528"/>
                      <a:pt x="107583" y="37338"/>
                      <a:pt x="100645" y="39433"/>
                    </a:cubicBezTo>
                    <a:cubicBezTo>
                      <a:pt x="93881" y="41453"/>
                      <a:pt x="87273" y="43967"/>
                      <a:pt x="80877" y="46958"/>
                    </a:cubicBezTo>
                    <a:lnTo>
                      <a:pt x="130867" y="76390"/>
                    </a:lnTo>
                    <a:lnTo>
                      <a:pt x="140371" y="73152"/>
                    </a:lnTo>
                    <a:cubicBezTo>
                      <a:pt x="153296" y="68866"/>
                      <a:pt x="165461" y="65151"/>
                      <a:pt x="176960" y="62198"/>
                    </a:cubicBezTo>
                    <a:cubicBezTo>
                      <a:pt x="187709" y="59264"/>
                      <a:pt x="198724" y="57445"/>
                      <a:pt x="209844" y="56769"/>
                    </a:cubicBezTo>
                    <a:cubicBezTo>
                      <a:pt x="219965" y="56083"/>
                      <a:pt x="230125" y="56750"/>
                      <a:pt x="240066" y="58769"/>
                    </a:cubicBezTo>
                    <a:cubicBezTo>
                      <a:pt x="250282" y="60922"/>
                      <a:pt x="260081" y="64751"/>
                      <a:pt x="269052" y="70104"/>
                    </a:cubicBezTo>
                    <a:cubicBezTo>
                      <a:pt x="277834" y="74495"/>
                      <a:pt x="285351" y="81048"/>
                      <a:pt x="290911" y="89154"/>
                    </a:cubicBezTo>
                    <a:cubicBezTo>
                      <a:pt x="294627" y="95079"/>
                      <a:pt x="295796" y="102260"/>
                      <a:pt x="294142" y="109061"/>
                    </a:cubicBezTo>
                    <a:cubicBezTo>
                      <a:pt x="291985" y="116538"/>
                      <a:pt x="287889" y="123311"/>
                      <a:pt x="282262" y="128683"/>
                    </a:cubicBezTo>
                    <a:cubicBezTo>
                      <a:pt x="275287" y="135712"/>
                      <a:pt x="267503" y="141884"/>
                      <a:pt x="259073" y="147066"/>
                    </a:cubicBezTo>
                    <a:lnTo>
                      <a:pt x="291386" y="166116"/>
                    </a:lnTo>
                    <a:lnTo>
                      <a:pt x="273424" y="176117"/>
                    </a:lnTo>
                    <a:lnTo>
                      <a:pt x="240826" y="157067"/>
                    </a:lnTo>
                    <a:cubicBezTo>
                      <a:pt x="225306" y="164773"/>
                      <a:pt x="209074" y="170926"/>
                      <a:pt x="192357" y="175450"/>
                    </a:cubicBezTo>
                    <a:cubicBezTo>
                      <a:pt x="174870" y="180289"/>
                      <a:pt x="157003" y="183632"/>
                      <a:pt x="138945" y="185452"/>
                    </a:cubicBezTo>
                    <a:lnTo>
                      <a:pt x="121934" y="154876"/>
                    </a:lnTo>
                    <a:cubicBezTo>
                      <a:pt x="126671" y="154752"/>
                      <a:pt x="131398" y="154372"/>
                      <a:pt x="136094" y="153733"/>
                    </a:cubicBezTo>
                    <a:cubicBezTo>
                      <a:pt x="143282" y="152914"/>
                      <a:pt x="150416" y="151705"/>
                      <a:pt x="157478" y="150114"/>
                    </a:cubicBezTo>
                    <a:cubicBezTo>
                      <a:pt x="165271" y="148399"/>
                      <a:pt x="173539" y="146304"/>
                      <a:pt x="182283" y="143732"/>
                    </a:cubicBezTo>
                    <a:cubicBezTo>
                      <a:pt x="190769" y="141160"/>
                      <a:pt x="199057" y="137979"/>
                      <a:pt x="207087" y="134207"/>
                    </a:cubicBezTo>
                    <a:lnTo>
                      <a:pt x="156527" y="104965"/>
                    </a:lnTo>
                    <a:lnTo>
                      <a:pt x="149970" y="107251"/>
                    </a:lnTo>
                    <a:lnTo>
                      <a:pt x="143032" y="109347"/>
                    </a:lnTo>
                    <a:cubicBezTo>
                      <a:pt x="130297" y="113538"/>
                      <a:pt x="118702" y="116872"/>
                      <a:pt x="108058" y="118872"/>
                    </a:cubicBezTo>
                    <a:cubicBezTo>
                      <a:pt x="98291" y="121148"/>
                      <a:pt x="88331" y="122482"/>
                      <a:pt x="78311" y="122872"/>
                    </a:cubicBezTo>
                    <a:cubicBezTo>
                      <a:pt x="69466" y="123187"/>
                      <a:pt x="60618" y="122349"/>
                      <a:pt x="51986" y="120396"/>
                    </a:cubicBezTo>
                    <a:cubicBezTo>
                      <a:pt x="43443" y="118472"/>
                      <a:pt x="35241" y="115252"/>
                      <a:pt x="27656" y="110871"/>
                    </a:cubicBezTo>
                    <a:cubicBezTo>
                      <a:pt x="19390" y="106528"/>
                      <a:pt x="12235" y="100336"/>
                      <a:pt x="6748" y="92773"/>
                    </a:cubicBezTo>
                    <a:cubicBezTo>
                      <a:pt x="2671" y="87078"/>
                      <a:pt x="660" y="80153"/>
                      <a:pt x="1045" y="73152"/>
                    </a:cubicBezTo>
                    <a:cubicBezTo>
                      <a:pt x="1789" y="65856"/>
                      <a:pt x="4702" y="58950"/>
                      <a:pt x="9409" y="53340"/>
                    </a:cubicBezTo>
                    <a:cubicBezTo>
                      <a:pt x="15217" y="45958"/>
                      <a:pt x="22145" y="39529"/>
                      <a:pt x="29937" y="34290"/>
                    </a:cubicBezTo>
                    <a:lnTo>
                      <a:pt x="0" y="16954"/>
                    </a:lnTo>
                    <a:lnTo>
                      <a:pt x="17582" y="6763"/>
                    </a:lnTo>
                    <a:lnTo>
                      <a:pt x="47234" y="23908"/>
                    </a:lnTo>
                    <a:cubicBezTo>
                      <a:pt x="61159" y="17021"/>
                      <a:pt x="75784" y="11649"/>
                      <a:pt x="90856" y="7906"/>
                    </a:cubicBezTo>
                    <a:cubicBezTo>
                      <a:pt x="105192" y="4238"/>
                      <a:pt x="119769" y="1591"/>
                      <a:pt x="134479" y="0"/>
                    </a:cubicBezTo>
                    <a:close/>
                    <a:moveTo>
                      <a:pt x="63105" y="83248"/>
                    </a:moveTo>
                    <a:cubicBezTo>
                      <a:pt x="69789" y="87078"/>
                      <a:pt x="77490" y="88735"/>
                      <a:pt x="85154" y="88011"/>
                    </a:cubicBezTo>
                    <a:cubicBezTo>
                      <a:pt x="95443" y="86811"/>
                      <a:pt x="105574" y="84506"/>
                      <a:pt x="115376" y="81153"/>
                    </a:cubicBezTo>
                    <a:lnTo>
                      <a:pt x="67857" y="53626"/>
                    </a:lnTo>
                    <a:cubicBezTo>
                      <a:pt x="50370" y="65341"/>
                      <a:pt x="48849" y="75247"/>
                      <a:pt x="63105" y="83248"/>
                    </a:cubicBezTo>
                    <a:close/>
                    <a:moveTo>
                      <a:pt x="229992" y="97155"/>
                    </a:moveTo>
                    <a:cubicBezTo>
                      <a:pt x="222721" y="93154"/>
                      <a:pt x="214339" y="91649"/>
                      <a:pt x="206137" y="92869"/>
                    </a:cubicBezTo>
                    <a:cubicBezTo>
                      <a:pt x="194894" y="94383"/>
                      <a:pt x="183803" y="96841"/>
                      <a:pt x="172969" y="100203"/>
                    </a:cubicBezTo>
                    <a:lnTo>
                      <a:pt x="220488" y="127540"/>
                    </a:lnTo>
                    <a:cubicBezTo>
                      <a:pt x="240446" y="115538"/>
                      <a:pt x="243677" y="105346"/>
                      <a:pt x="22999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39" name="Google Shape;2962;p37">
              <a:extLst>
                <a:ext uri="{FF2B5EF4-FFF2-40B4-BE49-F238E27FC236}">
                  <a16:creationId xmlns:a16="http://schemas.microsoft.com/office/drawing/2014/main" id="{36E0144E-4B9C-43F8-9F57-46C03A513E97}"/>
                </a:ext>
              </a:extLst>
            </p:cNvPr>
            <p:cNvGrpSpPr/>
            <p:nvPr/>
          </p:nvGrpSpPr>
          <p:grpSpPr>
            <a:xfrm>
              <a:off x="2694110" y="2656109"/>
              <a:ext cx="883852" cy="621029"/>
              <a:chOff x="4503735" y="3398234"/>
              <a:chExt cx="883852" cy="621029"/>
            </a:xfrm>
          </p:grpSpPr>
          <p:sp>
            <p:nvSpPr>
              <p:cNvPr id="1040" name="Google Shape;2963;p37">
                <a:extLst>
                  <a:ext uri="{FF2B5EF4-FFF2-40B4-BE49-F238E27FC236}">
                    <a16:creationId xmlns:a16="http://schemas.microsoft.com/office/drawing/2014/main" id="{17DC1D29-7BC1-462D-8F77-710E4A467E9E}"/>
                  </a:ext>
                </a:extLst>
              </p:cNvPr>
              <p:cNvSpPr/>
              <p:nvPr/>
            </p:nvSpPr>
            <p:spPr>
              <a:xfrm>
                <a:off x="4503735" y="350777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1" name="Google Shape;2964;p37">
                <a:extLst>
                  <a:ext uri="{FF2B5EF4-FFF2-40B4-BE49-F238E27FC236}">
                    <a16:creationId xmlns:a16="http://schemas.microsoft.com/office/drawing/2014/main" id="{C0760FB5-3FD4-4E7F-BC86-65E83A588424}"/>
                  </a:ext>
                </a:extLst>
              </p:cNvPr>
              <p:cNvSpPr/>
              <p:nvPr/>
            </p:nvSpPr>
            <p:spPr>
              <a:xfrm>
                <a:off x="4503925" y="3650932"/>
                <a:ext cx="87244" cy="116490"/>
              </a:xfrm>
              <a:custGeom>
                <a:avLst/>
                <a:gdLst/>
                <a:ahLst/>
                <a:cxnLst/>
                <a:rect l="l" t="t" r="r" b="b"/>
                <a:pathLst>
                  <a:path w="87244" h="116490" extrusionOk="0">
                    <a:moveTo>
                      <a:pt x="0" y="116491"/>
                    </a:moveTo>
                    <a:lnTo>
                      <a:pt x="0" y="0"/>
                    </a:lnTo>
                    <a:lnTo>
                      <a:pt x="87245"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2" name="Google Shape;2965;p37">
                <a:extLst>
                  <a:ext uri="{FF2B5EF4-FFF2-40B4-BE49-F238E27FC236}">
                    <a16:creationId xmlns:a16="http://schemas.microsoft.com/office/drawing/2014/main" id="{03220A7D-1907-4B95-BB66-C1F0C5DADDA1}"/>
                  </a:ext>
                </a:extLst>
              </p:cNvPr>
              <p:cNvSpPr/>
              <p:nvPr/>
            </p:nvSpPr>
            <p:spPr>
              <a:xfrm>
                <a:off x="5321061" y="3653980"/>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3" name="Google Shape;2966;p37">
                <a:extLst>
                  <a:ext uri="{FF2B5EF4-FFF2-40B4-BE49-F238E27FC236}">
                    <a16:creationId xmlns:a16="http://schemas.microsoft.com/office/drawing/2014/main" id="{FD6F3377-6658-426D-B41E-E0C23F4D3DC1}"/>
                  </a:ext>
                </a:extLst>
              </p:cNvPr>
              <p:cNvSpPr/>
              <p:nvPr/>
            </p:nvSpPr>
            <p:spPr>
              <a:xfrm>
                <a:off x="4503735" y="339823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4" name="Google Shape;2967;p37">
                <a:extLst>
                  <a:ext uri="{FF2B5EF4-FFF2-40B4-BE49-F238E27FC236}">
                    <a16:creationId xmlns:a16="http://schemas.microsoft.com/office/drawing/2014/main" id="{3577CFAF-B9FF-4682-B536-2C0862223D8B}"/>
                  </a:ext>
                </a:extLst>
              </p:cNvPr>
              <p:cNvSpPr/>
              <p:nvPr/>
            </p:nvSpPr>
            <p:spPr>
              <a:xfrm>
                <a:off x="4629431" y="3467838"/>
                <a:ext cx="632610" cy="366093"/>
              </a:xfrm>
              <a:custGeom>
                <a:avLst/>
                <a:gdLst/>
                <a:ahLst/>
                <a:cxnLst/>
                <a:rect l="l" t="t" r="r" b="b"/>
                <a:pathLst>
                  <a:path w="632610" h="366093" extrusionOk="0">
                    <a:moveTo>
                      <a:pt x="632041" y="194048"/>
                    </a:moveTo>
                    <a:cubicBezTo>
                      <a:pt x="627574" y="237101"/>
                      <a:pt x="596877" y="279773"/>
                      <a:pt x="539949" y="312444"/>
                    </a:cubicBezTo>
                    <a:cubicBezTo>
                      <a:pt x="416400" y="383977"/>
                      <a:pt x="216060" y="383977"/>
                      <a:pt x="92511" y="312444"/>
                    </a:cubicBezTo>
                    <a:cubicBezTo>
                      <a:pt x="35488" y="279487"/>
                      <a:pt x="4981" y="237101"/>
                      <a:pt x="610" y="194048"/>
                    </a:cubicBezTo>
                    <a:cubicBezTo>
                      <a:pt x="-4808" y="143566"/>
                      <a:pt x="25890" y="92131"/>
                      <a:pt x="92511" y="53650"/>
                    </a:cubicBezTo>
                    <a:cubicBezTo>
                      <a:pt x="216060" y="-17883"/>
                      <a:pt x="416400" y="-17883"/>
                      <a:pt x="539949" y="53650"/>
                    </a:cubicBezTo>
                    <a:cubicBezTo>
                      <a:pt x="606476" y="92131"/>
                      <a:pt x="637268" y="143566"/>
                      <a:pt x="63204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5" name="Google Shape;2968;p37">
                <a:extLst>
                  <a:ext uri="{FF2B5EF4-FFF2-40B4-BE49-F238E27FC236}">
                    <a16:creationId xmlns:a16="http://schemas.microsoft.com/office/drawing/2014/main" id="{1BC0DFC6-16AD-4F51-B0D2-3C6E5DFD1732}"/>
                  </a:ext>
                </a:extLst>
              </p:cNvPr>
              <p:cNvSpPr/>
              <p:nvPr/>
            </p:nvSpPr>
            <p:spPr>
              <a:xfrm>
                <a:off x="4630040" y="3489745"/>
                <a:ext cx="631431" cy="344185"/>
              </a:xfrm>
              <a:custGeom>
                <a:avLst/>
                <a:gdLst/>
                <a:ahLst/>
                <a:cxnLst/>
                <a:rect l="l" t="t" r="r" b="b"/>
                <a:pathLst>
                  <a:path w="631431" h="344185" extrusionOk="0">
                    <a:moveTo>
                      <a:pt x="631432" y="172141"/>
                    </a:moveTo>
                    <a:cubicBezTo>
                      <a:pt x="626965" y="215194"/>
                      <a:pt x="596268" y="257866"/>
                      <a:pt x="539340" y="290536"/>
                    </a:cubicBezTo>
                    <a:cubicBezTo>
                      <a:pt x="415791" y="362069"/>
                      <a:pt x="215451" y="362069"/>
                      <a:pt x="91902" y="290536"/>
                    </a:cubicBezTo>
                    <a:cubicBezTo>
                      <a:pt x="34879" y="257580"/>
                      <a:pt x="4372" y="215194"/>
                      <a:pt x="0" y="172141"/>
                    </a:cubicBezTo>
                    <a:cubicBezTo>
                      <a:pt x="4372" y="129087"/>
                      <a:pt x="34974" y="86416"/>
                      <a:pt x="91902" y="53650"/>
                    </a:cubicBezTo>
                    <a:cubicBezTo>
                      <a:pt x="215451" y="-17883"/>
                      <a:pt x="415791" y="-17883"/>
                      <a:pt x="539340" y="53650"/>
                    </a:cubicBezTo>
                    <a:cubicBezTo>
                      <a:pt x="596363" y="86606"/>
                      <a:pt x="626965" y="129087"/>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6" name="Google Shape;2969;p37">
                <a:extLst>
                  <a:ext uri="{FF2B5EF4-FFF2-40B4-BE49-F238E27FC236}">
                    <a16:creationId xmlns:a16="http://schemas.microsoft.com/office/drawing/2014/main" id="{8001026C-F275-460C-ABA7-951C055D1F25}"/>
                  </a:ext>
                </a:extLst>
              </p:cNvPr>
              <p:cNvSpPr/>
              <p:nvPr/>
            </p:nvSpPr>
            <p:spPr>
              <a:xfrm>
                <a:off x="4791985" y="3572160"/>
                <a:ext cx="294810" cy="185070"/>
              </a:xfrm>
              <a:custGeom>
                <a:avLst/>
                <a:gdLst/>
                <a:ahLst/>
                <a:cxnLst/>
                <a:rect l="l" t="t" r="r" b="b"/>
                <a:pathLst>
                  <a:path w="294810" h="185070" extrusionOk="0">
                    <a:moveTo>
                      <a:pt x="149304" y="29813"/>
                    </a:moveTo>
                    <a:cubicBezTo>
                      <a:pt x="145417" y="29804"/>
                      <a:pt x="141540" y="30118"/>
                      <a:pt x="137710" y="30766"/>
                    </a:cubicBezTo>
                    <a:cubicBezTo>
                      <a:pt x="132578" y="31432"/>
                      <a:pt x="126685" y="32480"/>
                      <a:pt x="120223" y="33909"/>
                    </a:cubicBezTo>
                    <a:cubicBezTo>
                      <a:pt x="113760" y="35338"/>
                      <a:pt x="107108" y="36957"/>
                      <a:pt x="100170" y="39053"/>
                    </a:cubicBezTo>
                    <a:cubicBezTo>
                      <a:pt x="93383" y="41100"/>
                      <a:pt x="86747" y="43615"/>
                      <a:pt x="80307" y="46577"/>
                    </a:cubicBezTo>
                    <a:lnTo>
                      <a:pt x="131152" y="76010"/>
                    </a:lnTo>
                    <a:lnTo>
                      <a:pt x="140656" y="72771"/>
                    </a:lnTo>
                    <a:cubicBezTo>
                      <a:pt x="153581" y="68485"/>
                      <a:pt x="165841" y="64865"/>
                      <a:pt x="177246" y="61817"/>
                    </a:cubicBezTo>
                    <a:cubicBezTo>
                      <a:pt x="188013" y="58979"/>
                      <a:pt x="199019" y="57160"/>
                      <a:pt x="210129" y="56388"/>
                    </a:cubicBezTo>
                    <a:cubicBezTo>
                      <a:pt x="220279" y="55750"/>
                      <a:pt x="230467" y="56417"/>
                      <a:pt x="240446" y="58388"/>
                    </a:cubicBezTo>
                    <a:cubicBezTo>
                      <a:pt x="250491" y="60636"/>
                      <a:pt x="260109" y="64465"/>
                      <a:pt x="268957" y="69723"/>
                    </a:cubicBezTo>
                    <a:cubicBezTo>
                      <a:pt x="277729" y="74124"/>
                      <a:pt x="285256" y="80677"/>
                      <a:pt x="290816" y="88773"/>
                    </a:cubicBezTo>
                    <a:cubicBezTo>
                      <a:pt x="294579" y="94640"/>
                      <a:pt x="295748" y="101813"/>
                      <a:pt x="294047" y="108585"/>
                    </a:cubicBezTo>
                    <a:cubicBezTo>
                      <a:pt x="291937" y="116081"/>
                      <a:pt x="287832" y="122863"/>
                      <a:pt x="282167" y="128206"/>
                    </a:cubicBezTo>
                    <a:cubicBezTo>
                      <a:pt x="275220" y="135264"/>
                      <a:pt x="267437" y="141437"/>
                      <a:pt x="258978" y="146590"/>
                    </a:cubicBezTo>
                    <a:lnTo>
                      <a:pt x="291291" y="165640"/>
                    </a:lnTo>
                    <a:lnTo>
                      <a:pt x="272854" y="175736"/>
                    </a:lnTo>
                    <a:lnTo>
                      <a:pt x="240256" y="156686"/>
                    </a:lnTo>
                    <a:cubicBezTo>
                      <a:pt x="224755" y="164430"/>
                      <a:pt x="208513" y="170593"/>
                      <a:pt x="191786" y="175070"/>
                    </a:cubicBezTo>
                    <a:cubicBezTo>
                      <a:pt x="174299" y="179908"/>
                      <a:pt x="156432" y="183261"/>
                      <a:pt x="138375" y="185071"/>
                    </a:cubicBezTo>
                    <a:lnTo>
                      <a:pt x="121363" y="154496"/>
                    </a:lnTo>
                    <a:cubicBezTo>
                      <a:pt x="124500" y="154496"/>
                      <a:pt x="129251" y="154496"/>
                      <a:pt x="135619" y="153448"/>
                    </a:cubicBezTo>
                    <a:cubicBezTo>
                      <a:pt x="141987" y="152400"/>
                      <a:pt x="149019" y="151447"/>
                      <a:pt x="156908" y="149733"/>
                    </a:cubicBezTo>
                    <a:cubicBezTo>
                      <a:pt x="164796" y="148019"/>
                      <a:pt x="172969" y="145923"/>
                      <a:pt x="181712" y="143351"/>
                    </a:cubicBezTo>
                    <a:cubicBezTo>
                      <a:pt x="190218" y="140837"/>
                      <a:pt x="198515" y="137655"/>
                      <a:pt x="206517" y="133826"/>
                    </a:cubicBezTo>
                    <a:lnTo>
                      <a:pt x="155957" y="104585"/>
                    </a:lnTo>
                    <a:cubicBezTo>
                      <a:pt x="153809" y="105461"/>
                      <a:pt x="151623" y="106223"/>
                      <a:pt x="149400" y="106871"/>
                    </a:cubicBezTo>
                    <a:lnTo>
                      <a:pt x="142462" y="109061"/>
                    </a:lnTo>
                    <a:cubicBezTo>
                      <a:pt x="129727" y="113252"/>
                      <a:pt x="118132" y="116491"/>
                      <a:pt x="107488" y="118586"/>
                    </a:cubicBezTo>
                    <a:cubicBezTo>
                      <a:pt x="97722" y="120863"/>
                      <a:pt x="87761" y="122206"/>
                      <a:pt x="77741" y="122587"/>
                    </a:cubicBezTo>
                    <a:cubicBezTo>
                      <a:pt x="68896" y="122901"/>
                      <a:pt x="60048" y="122072"/>
                      <a:pt x="51415" y="120110"/>
                    </a:cubicBezTo>
                    <a:cubicBezTo>
                      <a:pt x="42890" y="118129"/>
                      <a:pt x="34694" y="114919"/>
                      <a:pt x="27086" y="110585"/>
                    </a:cubicBezTo>
                    <a:cubicBezTo>
                      <a:pt x="19103" y="106232"/>
                      <a:pt x="12162" y="100184"/>
                      <a:pt x="6748" y="92869"/>
                    </a:cubicBezTo>
                    <a:cubicBezTo>
                      <a:pt x="2692" y="87163"/>
                      <a:pt x="682" y="80248"/>
                      <a:pt x="1045" y="73247"/>
                    </a:cubicBezTo>
                    <a:cubicBezTo>
                      <a:pt x="1772" y="65951"/>
                      <a:pt x="4687" y="59036"/>
                      <a:pt x="9409" y="53435"/>
                    </a:cubicBezTo>
                    <a:cubicBezTo>
                      <a:pt x="15216" y="46053"/>
                      <a:pt x="22143" y="39624"/>
                      <a:pt x="29937" y="34385"/>
                    </a:cubicBezTo>
                    <a:lnTo>
                      <a:pt x="0" y="17050"/>
                    </a:lnTo>
                    <a:lnTo>
                      <a:pt x="17677" y="6763"/>
                    </a:lnTo>
                    <a:lnTo>
                      <a:pt x="47329" y="24003"/>
                    </a:lnTo>
                    <a:cubicBezTo>
                      <a:pt x="61238" y="17050"/>
                      <a:pt x="75867" y="11659"/>
                      <a:pt x="90951" y="7906"/>
                    </a:cubicBezTo>
                    <a:cubicBezTo>
                      <a:pt x="105292" y="4267"/>
                      <a:pt x="119868" y="1629"/>
                      <a:pt x="134574" y="0"/>
                    </a:cubicBezTo>
                    <a:close/>
                    <a:moveTo>
                      <a:pt x="63010" y="83153"/>
                    </a:moveTo>
                    <a:cubicBezTo>
                      <a:pt x="69644" y="87020"/>
                      <a:pt x="77328" y="88687"/>
                      <a:pt x="84964" y="87916"/>
                    </a:cubicBezTo>
                    <a:cubicBezTo>
                      <a:pt x="95280" y="86744"/>
                      <a:pt x="105443" y="84477"/>
                      <a:pt x="115281" y="81153"/>
                    </a:cubicBezTo>
                    <a:lnTo>
                      <a:pt x="67762" y="53626"/>
                    </a:lnTo>
                    <a:cubicBezTo>
                      <a:pt x="49990" y="65056"/>
                      <a:pt x="48374" y="74867"/>
                      <a:pt x="62725" y="83153"/>
                    </a:cubicBezTo>
                    <a:close/>
                    <a:moveTo>
                      <a:pt x="229802" y="97060"/>
                    </a:moveTo>
                    <a:cubicBezTo>
                      <a:pt x="222550" y="93116"/>
                      <a:pt x="214206" y="91640"/>
                      <a:pt x="206042" y="92869"/>
                    </a:cubicBezTo>
                    <a:cubicBezTo>
                      <a:pt x="194752" y="94279"/>
                      <a:pt x="183613" y="96736"/>
                      <a:pt x="172779" y="100203"/>
                    </a:cubicBezTo>
                    <a:lnTo>
                      <a:pt x="220298" y="127540"/>
                    </a:lnTo>
                    <a:cubicBezTo>
                      <a:pt x="239971" y="115157"/>
                      <a:pt x="243202" y="105061"/>
                      <a:pt x="229516"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7" name="Google Shape;2970;p37">
                <a:extLst>
                  <a:ext uri="{FF2B5EF4-FFF2-40B4-BE49-F238E27FC236}">
                    <a16:creationId xmlns:a16="http://schemas.microsoft.com/office/drawing/2014/main" id="{B8289D81-9CA8-41CB-8810-3FCADD9D5BF4}"/>
                  </a:ext>
                </a:extLst>
              </p:cNvPr>
              <p:cNvSpPr/>
              <p:nvPr/>
            </p:nvSpPr>
            <p:spPr>
              <a:xfrm>
                <a:off x="4913728" y="3709701"/>
                <a:ext cx="19007" cy="25526"/>
              </a:xfrm>
              <a:custGeom>
                <a:avLst/>
                <a:gdLst/>
                <a:ahLst/>
                <a:cxnLst/>
                <a:rect l="l" t="t" r="r" b="b"/>
                <a:pathLst>
                  <a:path w="19007" h="25526"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8" name="Google Shape;2971;p37">
                <a:extLst>
                  <a:ext uri="{FF2B5EF4-FFF2-40B4-BE49-F238E27FC236}">
                    <a16:creationId xmlns:a16="http://schemas.microsoft.com/office/drawing/2014/main" id="{8BBACD1C-5368-4164-87DC-56BA6A54C094}"/>
                  </a:ext>
                </a:extLst>
              </p:cNvPr>
              <p:cNvSpPr/>
              <p:nvPr/>
            </p:nvSpPr>
            <p:spPr>
              <a:xfrm>
                <a:off x="5040889" y="3720560"/>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49" name="Google Shape;2972;p37">
                <a:extLst>
                  <a:ext uri="{FF2B5EF4-FFF2-40B4-BE49-F238E27FC236}">
                    <a16:creationId xmlns:a16="http://schemas.microsoft.com/office/drawing/2014/main" id="{6CB5E3D5-E0F8-4A15-8EFB-6AAF71EAF6C0}"/>
                  </a:ext>
                </a:extLst>
              </p:cNvPr>
              <p:cNvSpPr/>
              <p:nvPr/>
            </p:nvSpPr>
            <p:spPr>
              <a:xfrm>
                <a:off x="5054955" y="3657409"/>
                <a:ext cx="31457" cy="17335"/>
              </a:xfrm>
              <a:custGeom>
                <a:avLst/>
                <a:gdLst/>
                <a:ahLst/>
                <a:cxnLst/>
                <a:rect l="l" t="t" r="r" b="b"/>
                <a:pathLst>
                  <a:path w="31457" h="17335" extrusionOk="0">
                    <a:moveTo>
                      <a:pt x="31458" y="17335"/>
                    </a:moveTo>
                    <a:lnTo>
                      <a:pt x="31458" y="0"/>
                    </a:lnTo>
                    <a:lnTo>
                      <a:pt x="0" y="11335"/>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0" name="Google Shape;2973;p37">
                <a:extLst>
                  <a:ext uri="{FF2B5EF4-FFF2-40B4-BE49-F238E27FC236}">
                    <a16:creationId xmlns:a16="http://schemas.microsoft.com/office/drawing/2014/main" id="{B2318845-0C8B-4F2D-B62A-741F22CD7B44}"/>
                  </a:ext>
                </a:extLst>
              </p:cNvPr>
              <p:cNvSpPr/>
              <p:nvPr/>
            </p:nvSpPr>
            <p:spPr>
              <a:xfrm>
                <a:off x="4956115" y="3663791"/>
                <a:ext cx="47423" cy="33051"/>
              </a:xfrm>
              <a:custGeom>
                <a:avLst/>
                <a:gdLst/>
                <a:ahLst/>
                <a:cxnLst/>
                <a:rect l="l" t="t" r="r" b="b"/>
                <a:pathLst>
                  <a:path w="47423" h="33051" extrusionOk="0">
                    <a:moveTo>
                      <a:pt x="0" y="10001"/>
                    </a:moveTo>
                    <a:lnTo>
                      <a:pt x="10454" y="0"/>
                    </a:lnTo>
                    <a:lnTo>
                      <a:pt x="47424" y="25527"/>
                    </a:lnTo>
                    <a:lnTo>
                      <a:pt x="45143" y="33052"/>
                    </a:lnTo>
                    <a:cubicBezTo>
                      <a:pt x="45143" y="33052"/>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1" name="Google Shape;2974;p37">
                <a:extLst>
                  <a:ext uri="{FF2B5EF4-FFF2-40B4-BE49-F238E27FC236}">
                    <a16:creationId xmlns:a16="http://schemas.microsoft.com/office/drawing/2014/main" id="{94422F9F-347E-4A25-A4AC-770328F3296F}"/>
                  </a:ext>
                </a:extLst>
              </p:cNvPr>
              <p:cNvSpPr/>
              <p:nvPr/>
            </p:nvSpPr>
            <p:spPr>
              <a:xfrm>
                <a:off x="4859557" y="3608355"/>
                <a:ext cx="58448" cy="38957"/>
              </a:xfrm>
              <a:custGeom>
                <a:avLst/>
                <a:gdLst/>
                <a:ahLst/>
                <a:cxnLst/>
                <a:rect l="l" t="t" r="r" b="b"/>
                <a:pathLst>
                  <a:path w="58448" h="38957" extrusionOk="0">
                    <a:moveTo>
                      <a:pt x="0" y="11144"/>
                    </a:moveTo>
                    <a:lnTo>
                      <a:pt x="48945" y="38958"/>
                    </a:lnTo>
                    <a:lnTo>
                      <a:pt x="58448" y="31718"/>
                    </a:lnTo>
                    <a:cubicBezTo>
                      <a:pt x="58448" y="31718"/>
                      <a:pt x="52366" y="24575"/>
                      <a:pt x="51891" y="23908"/>
                    </a:cubicBezTo>
                    <a:cubicBezTo>
                      <a:pt x="47632" y="18917"/>
                      <a:pt x="42632" y="14612"/>
                      <a:pt x="37065" y="11144"/>
                    </a:cubicBezTo>
                    <a:cubicBezTo>
                      <a:pt x="33453"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2" name="Google Shape;2975;p37">
                <a:extLst>
                  <a:ext uri="{FF2B5EF4-FFF2-40B4-BE49-F238E27FC236}">
                    <a16:creationId xmlns:a16="http://schemas.microsoft.com/office/drawing/2014/main" id="{5661169B-B594-4C57-92B9-D3E06AB4F93F}"/>
                  </a:ext>
                </a:extLst>
              </p:cNvPr>
              <p:cNvSpPr/>
              <p:nvPr/>
            </p:nvSpPr>
            <p:spPr>
              <a:xfrm>
                <a:off x="4913728" y="3577494"/>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3" name="Google Shape;2976;p37">
                <a:extLst>
                  <a:ext uri="{FF2B5EF4-FFF2-40B4-BE49-F238E27FC236}">
                    <a16:creationId xmlns:a16="http://schemas.microsoft.com/office/drawing/2014/main" id="{AC15773F-E7BC-4009-8656-87B2B3692D48}"/>
                  </a:ext>
                </a:extLst>
              </p:cNvPr>
              <p:cNvSpPr/>
              <p:nvPr/>
            </p:nvSpPr>
            <p:spPr>
              <a:xfrm>
                <a:off x="4791510" y="3572351"/>
                <a:ext cx="26135" cy="19526"/>
              </a:xfrm>
              <a:custGeom>
                <a:avLst/>
                <a:gdLst/>
                <a:ahLst/>
                <a:cxnLst/>
                <a:rect l="l" t="t" r="r" b="b"/>
                <a:pathLst>
                  <a:path w="26135" h="19526" extrusionOk="0">
                    <a:moveTo>
                      <a:pt x="0" y="17240"/>
                    </a:moveTo>
                    <a:lnTo>
                      <a:pt x="0" y="0"/>
                    </a:lnTo>
                    <a:lnTo>
                      <a:pt x="26135" y="2858"/>
                    </a:lnTo>
                    <a:lnTo>
                      <a:pt x="17677" y="19526"/>
                    </a:lnTo>
                    <a:lnTo>
                      <a:pt x="0"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4" name="Google Shape;2977;p37">
                <a:extLst>
                  <a:ext uri="{FF2B5EF4-FFF2-40B4-BE49-F238E27FC236}">
                    <a16:creationId xmlns:a16="http://schemas.microsoft.com/office/drawing/2014/main" id="{FDAF1EAF-C2E9-4659-BEBB-10A9F4623AB0}"/>
                  </a:ext>
                </a:extLst>
              </p:cNvPr>
              <p:cNvSpPr/>
              <p:nvPr/>
            </p:nvSpPr>
            <p:spPr>
              <a:xfrm>
                <a:off x="4792460" y="3629977"/>
                <a:ext cx="29936" cy="30289"/>
              </a:xfrm>
              <a:custGeom>
                <a:avLst/>
                <a:gdLst/>
                <a:ahLst/>
                <a:cxnLst/>
                <a:rect l="l" t="t" r="r" b="b"/>
                <a:pathLst>
                  <a:path w="29936" h="30289" extrusionOk="0">
                    <a:moveTo>
                      <a:pt x="0" y="18097"/>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55" name="Google Shape;2978;p37">
                <a:extLst>
                  <a:ext uri="{FF2B5EF4-FFF2-40B4-BE49-F238E27FC236}">
                    <a16:creationId xmlns:a16="http://schemas.microsoft.com/office/drawing/2014/main" id="{12A4897E-83F5-490C-B1A0-B2AA9478ABD4}"/>
                  </a:ext>
                </a:extLst>
              </p:cNvPr>
              <p:cNvSpPr/>
              <p:nvPr/>
            </p:nvSpPr>
            <p:spPr>
              <a:xfrm>
                <a:off x="4791985" y="3555587"/>
                <a:ext cx="294804" cy="184499"/>
              </a:xfrm>
              <a:custGeom>
                <a:avLst/>
                <a:gdLst/>
                <a:ahLst/>
                <a:cxnLst/>
                <a:rect l="l" t="t" r="r" b="b"/>
                <a:pathLst>
                  <a:path w="294804" h="184499" extrusionOk="0">
                    <a:moveTo>
                      <a:pt x="149304" y="29146"/>
                    </a:moveTo>
                    <a:cubicBezTo>
                      <a:pt x="145417" y="29185"/>
                      <a:pt x="141549" y="29508"/>
                      <a:pt x="137710" y="30099"/>
                    </a:cubicBezTo>
                    <a:cubicBezTo>
                      <a:pt x="132578" y="30861"/>
                      <a:pt x="126685" y="31909"/>
                      <a:pt x="120223" y="33242"/>
                    </a:cubicBezTo>
                    <a:cubicBezTo>
                      <a:pt x="113760" y="34576"/>
                      <a:pt x="107108" y="36385"/>
                      <a:pt x="100170" y="38481"/>
                    </a:cubicBezTo>
                    <a:cubicBezTo>
                      <a:pt x="93369" y="40481"/>
                      <a:pt x="86730" y="42996"/>
                      <a:pt x="80307" y="46006"/>
                    </a:cubicBezTo>
                    <a:lnTo>
                      <a:pt x="131152" y="75438"/>
                    </a:lnTo>
                    <a:lnTo>
                      <a:pt x="140656" y="72199"/>
                    </a:lnTo>
                    <a:cubicBezTo>
                      <a:pt x="153581" y="67913"/>
                      <a:pt x="165841" y="64198"/>
                      <a:pt x="177246" y="61246"/>
                    </a:cubicBezTo>
                    <a:cubicBezTo>
                      <a:pt x="187994" y="58321"/>
                      <a:pt x="199009" y="56502"/>
                      <a:pt x="210129" y="55816"/>
                    </a:cubicBezTo>
                    <a:cubicBezTo>
                      <a:pt x="220279" y="55121"/>
                      <a:pt x="230476" y="55797"/>
                      <a:pt x="240446" y="57817"/>
                    </a:cubicBezTo>
                    <a:cubicBezTo>
                      <a:pt x="250491" y="60065"/>
                      <a:pt x="260109" y="63893"/>
                      <a:pt x="268957" y="69151"/>
                    </a:cubicBezTo>
                    <a:cubicBezTo>
                      <a:pt x="277739" y="73542"/>
                      <a:pt x="285256" y="80096"/>
                      <a:pt x="290816" y="88201"/>
                    </a:cubicBezTo>
                    <a:cubicBezTo>
                      <a:pt x="294570" y="94107"/>
                      <a:pt x="295739" y="101308"/>
                      <a:pt x="294047" y="108109"/>
                    </a:cubicBezTo>
                    <a:cubicBezTo>
                      <a:pt x="291909" y="115595"/>
                      <a:pt x="287803" y="122377"/>
                      <a:pt x="282167" y="127730"/>
                    </a:cubicBezTo>
                    <a:cubicBezTo>
                      <a:pt x="275192" y="134760"/>
                      <a:pt x="267408" y="140932"/>
                      <a:pt x="258978" y="146113"/>
                    </a:cubicBezTo>
                    <a:lnTo>
                      <a:pt x="291291" y="165163"/>
                    </a:lnTo>
                    <a:lnTo>
                      <a:pt x="272854" y="175165"/>
                    </a:lnTo>
                    <a:lnTo>
                      <a:pt x="240256" y="156115"/>
                    </a:lnTo>
                    <a:cubicBezTo>
                      <a:pt x="224736" y="163821"/>
                      <a:pt x="208504" y="169974"/>
                      <a:pt x="191786" y="174498"/>
                    </a:cubicBezTo>
                    <a:cubicBezTo>
                      <a:pt x="174299" y="179337"/>
                      <a:pt x="156432" y="182689"/>
                      <a:pt x="138375" y="184499"/>
                    </a:cubicBezTo>
                    <a:lnTo>
                      <a:pt x="121363" y="153924"/>
                    </a:lnTo>
                    <a:cubicBezTo>
                      <a:pt x="126134" y="153800"/>
                      <a:pt x="130896" y="153419"/>
                      <a:pt x="135619" y="152781"/>
                    </a:cubicBezTo>
                    <a:cubicBezTo>
                      <a:pt x="142775" y="151962"/>
                      <a:pt x="149884" y="150752"/>
                      <a:pt x="156908" y="149162"/>
                    </a:cubicBezTo>
                    <a:cubicBezTo>
                      <a:pt x="164701" y="147447"/>
                      <a:pt x="172969" y="145351"/>
                      <a:pt x="181712" y="142780"/>
                    </a:cubicBezTo>
                    <a:cubicBezTo>
                      <a:pt x="190209" y="140227"/>
                      <a:pt x="198496" y="137046"/>
                      <a:pt x="206517" y="133255"/>
                    </a:cubicBezTo>
                    <a:lnTo>
                      <a:pt x="155957" y="104013"/>
                    </a:lnTo>
                    <a:lnTo>
                      <a:pt x="149400" y="106299"/>
                    </a:lnTo>
                    <a:lnTo>
                      <a:pt x="142462" y="108395"/>
                    </a:lnTo>
                    <a:cubicBezTo>
                      <a:pt x="129727" y="112585"/>
                      <a:pt x="118132" y="115919"/>
                      <a:pt x="107488" y="117920"/>
                    </a:cubicBezTo>
                    <a:cubicBezTo>
                      <a:pt x="97722" y="120196"/>
                      <a:pt x="87761" y="121539"/>
                      <a:pt x="77741" y="121920"/>
                    </a:cubicBezTo>
                    <a:cubicBezTo>
                      <a:pt x="68896" y="122234"/>
                      <a:pt x="60048" y="121406"/>
                      <a:pt x="51415" y="119443"/>
                    </a:cubicBezTo>
                    <a:cubicBezTo>
                      <a:pt x="42878" y="117500"/>
                      <a:pt x="34677" y="114290"/>
                      <a:pt x="27086" y="109918"/>
                    </a:cubicBezTo>
                    <a:cubicBezTo>
                      <a:pt x="19112" y="105680"/>
                      <a:pt x="12168" y="99727"/>
                      <a:pt x="6748" y="92488"/>
                    </a:cubicBezTo>
                    <a:cubicBezTo>
                      <a:pt x="2671" y="86792"/>
                      <a:pt x="660" y="79867"/>
                      <a:pt x="1045" y="72866"/>
                    </a:cubicBezTo>
                    <a:cubicBezTo>
                      <a:pt x="1790" y="65599"/>
                      <a:pt x="4704" y="58731"/>
                      <a:pt x="9409" y="53149"/>
                    </a:cubicBezTo>
                    <a:cubicBezTo>
                      <a:pt x="15245" y="45786"/>
                      <a:pt x="22168" y="39367"/>
                      <a:pt x="29937" y="34099"/>
                    </a:cubicBezTo>
                    <a:lnTo>
                      <a:pt x="0" y="16764"/>
                    </a:lnTo>
                    <a:lnTo>
                      <a:pt x="17202" y="6763"/>
                    </a:lnTo>
                    <a:lnTo>
                      <a:pt x="46854" y="23908"/>
                    </a:lnTo>
                    <a:cubicBezTo>
                      <a:pt x="60783" y="17031"/>
                      <a:pt x="75408" y="11668"/>
                      <a:pt x="90476" y="7906"/>
                    </a:cubicBezTo>
                    <a:cubicBezTo>
                      <a:pt x="104808" y="4220"/>
                      <a:pt x="119387" y="1581"/>
                      <a:pt x="134098" y="0"/>
                    </a:cubicBezTo>
                    <a:close/>
                    <a:moveTo>
                      <a:pt x="62725" y="82963"/>
                    </a:moveTo>
                    <a:cubicBezTo>
                      <a:pt x="69375" y="86792"/>
                      <a:pt x="77045" y="88449"/>
                      <a:pt x="84679" y="87725"/>
                    </a:cubicBezTo>
                    <a:cubicBezTo>
                      <a:pt x="95005" y="86563"/>
                      <a:pt x="105172" y="84258"/>
                      <a:pt x="114996" y="80867"/>
                    </a:cubicBezTo>
                    <a:lnTo>
                      <a:pt x="67477" y="53340"/>
                    </a:lnTo>
                    <a:cubicBezTo>
                      <a:pt x="49990" y="64389"/>
                      <a:pt x="48374" y="74295"/>
                      <a:pt x="62725" y="82963"/>
                    </a:cubicBezTo>
                    <a:close/>
                    <a:moveTo>
                      <a:pt x="229516" y="96869"/>
                    </a:moveTo>
                    <a:cubicBezTo>
                      <a:pt x="222256" y="92945"/>
                      <a:pt x="213930" y="91449"/>
                      <a:pt x="205757" y="92583"/>
                    </a:cubicBezTo>
                    <a:cubicBezTo>
                      <a:pt x="194485" y="94088"/>
                      <a:pt x="183357" y="96545"/>
                      <a:pt x="172494" y="99917"/>
                    </a:cubicBezTo>
                    <a:lnTo>
                      <a:pt x="220013" y="127254"/>
                    </a:lnTo>
                    <a:cubicBezTo>
                      <a:pt x="239971" y="114586"/>
                      <a:pt x="243202" y="104394"/>
                      <a:pt x="229516" y="96488"/>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640" name="Google Shape;2979;p37">
              <a:extLst>
                <a:ext uri="{FF2B5EF4-FFF2-40B4-BE49-F238E27FC236}">
                  <a16:creationId xmlns:a16="http://schemas.microsoft.com/office/drawing/2014/main" id="{13211C3B-9562-4627-912F-E5395E4CB1AA}"/>
                </a:ext>
              </a:extLst>
            </p:cNvPr>
            <p:cNvSpPr/>
            <p:nvPr/>
          </p:nvSpPr>
          <p:spPr>
            <a:xfrm>
              <a:off x="3754828" y="439689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1" name="Google Shape;2980;p37">
              <a:extLst>
                <a:ext uri="{FF2B5EF4-FFF2-40B4-BE49-F238E27FC236}">
                  <a16:creationId xmlns:a16="http://schemas.microsoft.com/office/drawing/2014/main" id="{1783385A-1E86-4C03-8ABC-E16637649B5B}"/>
                </a:ext>
              </a:extLst>
            </p:cNvPr>
            <p:cNvSpPr/>
            <p:nvPr/>
          </p:nvSpPr>
          <p:spPr>
            <a:xfrm>
              <a:off x="4924079" y="375300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2" name="Google Shape;2981;p37">
              <a:extLst>
                <a:ext uri="{FF2B5EF4-FFF2-40B4-BE49-F238E27FC236}">
                  <a16:creationId xmlns:a16="http://schemas.microsoft.com/office/drawing/2014/main" id="{4AE5C63C-274A-4433-87DF-55483D2E4133}"/>
                </a:ext>
              </a:extLst>
            </p:cNvPr>
            <p:cNvSpPr/>
            <p:nvPr/>
          </p:nvSpPr>
          <p:spPr>
            <a:xfrm>
              <a:off x="3741903" y="316188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3" name="Google Shape;2982;p37">
              <a:extLst>
                <a:ext uri="{FF2B5EF4-FFF2-40B4-BE49-F238E27FC236}">
                  <a16:creationId xmlns:a16="http://schemas.microsoft.com/office/drawing/2014/main" id="{C41AFAAB-4C32-4CB6-B992-F8937BFEB6FA}"/>
                </a:ext>
              </a:extLst>
            </p:cNvPr>
            <p:cNvSpPr/>
            <p:nvPr/>
          </p:nvSpPr>
          <p:spPr>
            <a:xfrm>
              <a:off x="2152775" y="4481289"/>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44" name="Google Shape;2983;p37">
              <a:extLst>
                <a:ext uri="{FF2B5EF4-FFF2-40B4-BE49-F238E27FC236}">
                  <a16:creationId xmlns:a16="http://schemas.microsoft.com/office/drawing/2014/main" id="{1D0C09F6-F17D-4AD5-BBC1-9A2687FFB744}"/>
                </a:ext>
              </a:extLst>
            </p:cNvPr>
            <p:cNvSpPr/>
            <p:nvPr/>
          </p:nvSpPr>
          <p:spPr>
            <a:xfrm>
              <a:off x="5481476" y="455663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645" name="Google Shape;2984;p37">
              <a:extLst>
                <a:ext uri="{FF2B5EF4-FFF2-40B4-BE49-F238E27FC236}">
                  <a16:creationId xmlns:a16="http://schemas.microsoft.com/office/drawing/2014/main" id="{C57EC4C0-BB1F-4E46-B940-1565790036C7}"/>
                </a:ext>
              </a:extLst>
            </p:cNvPr>
            <p:cNvGrpSpPr/>
            <p:nvPr/>
          </p:nvGrpSpPr>
          <p:grpSpPr>
            <a:xfrm>
              <a:off x="3781914" y="3000342"/>
              <a:ext cx="883852" cy="621125"/>
              <a:chOff x="5591539" y="3742467"/>
              <a:chExt cx="883852" cy="621125"/>
            </a:xfrm>
          </p:grpSpPr>
          <p:sp>
            <p:nvSpPr>
              <p:cNvPr id="1024" name="Google Shape;2985;p37">
                <a:extLst>
                  <a:ext uri="{FF2B5EF4-FFF2-40B4-BE49-F238E27FC236}">
                    <a16:creationId xmlns:a16="http://schemas.microsoft.com/office/drawing/2014/main" id="{F637E4DD-553D-41B4-8535-E8DD736D0270}"/>
                  </a:ext>
                </a:extLst>
              </p:cNvPr>
              <p:cNvSpPr/>
              <p:nvPr/>
            </p:nvSpPr>
            <p:spPr>
              <a:xfrm>
                <a:off x="5591539" y="3852100"/>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5" name="Google Shape;2986;p37">
                <a:extLst>
                  <a:ext uri="{FF2B5EF4-FFF2-40B4-BE49-F238E27FC236}">
                    <a16:creationId xmlns:a16="http://schemas.microsoft.com/office/drawing/2014/main" id="{1454D174-91C9-4BF2-8516-58F47D429DFF}"/>
                  </a:ext>
                </a:extLst>
              </p:cNvPr>
              <p:cNvSpPr/>
              <p:nvPr/>
            </p:nvSpPr>
            <p:spPr>
              <a:xfrm>
                <a:off x="5591633" y="3995166"/>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6" name="Google Shape;2987;p37">
                <a:extLst>
                  <a:ext uri="{FF2B5EF4-FFF2-40B4-BE49-F238E27FC236}">
                    <a16:creationId xmlns:a16="http://schemas.microsoft.com/office/drawing/2014/main" id="{398224BF-0127-4750-B7FA-7BE6094D8FCD}"/>
                  </a:ext>
                </a:extLst>
              </p:cNvPr>
              <p:cNvSpPr/>
              <p:nvPr/>
            </p:nvSpPr>
            <p:spPr>
              <a:xfrm>
                <a:off x="6408864" y="3998214"/>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7" name="Google Shape;2988;p37">
                <a:extLst>
                  <a:ext uri="{FF2B5EF4-FFF2-40B4-BE49-F238E27FC236}">
                    <a16:creationId xmlns:a16="http://schemas.microsoft.com/office/drawing/2014/main" id="{CA61717A-E0DF-4434-9025-2E3E0DB66102}"/>
                  </a:ext>
                </a:extLst>
              </p:cNvPr>
              <p:cNvSpPr/>
              <p:nvPr/>
            </p:nvSpPr>
            <p:spPr>
              <a:xfrm>
                <a:off x="5591539" y="374246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8" name="Google Shape;2989;p37">
                <a:extLst>
                  <a:ext uri="{FF2B5EF4-FFF2-40B4-BE49-F238E27FC236}">
                    <a16:creationId xmlns:a16="http://schemas.microsoft.com/office/drawing/2014/main" id="{9DE5C540-1368-4E43-8109-D4737ED67BFF}"/>
                  </a:ext>
                </a:extLst>
              </p:cNvPr>
              <p:cNvSpPr/>
              <p:nvPr/>
            </p:nvSpPr>
            <p:spPr>
              <a:xfrm>
                <a:off x="5717159" y="3812071"/>
                <a:ext cx="632686" cy="366117"/>
              </a:xfrm>
              <a:custGeom>
                <a:avLst/>
                <a:gdLst/>
                <a:ahLst/>
                <a:cxnLst/>
                <a:rect l="l" t="t" r="r" b="b"/>
                <a:pathLst>
                  <a:path w="632686" h="366117" extrusionOk="0">
                    <a:moveTo>
                      <a:pt x="632116" y="194048"/>
                    </a:moveTo>
                    <a:cubicBezTo>
                      <a:pt x="627555" y="237101"/>
                      <a:pt x="596952" y="279773"/>
                      <a:pt x="540025" y="312539"/>
                    </a:cubicBezTo>
                    <a:cubicBezTo>
                      <a:pt x="416476" y="383977"/>
                      <a:pt x="216136" y="383977"/>
                      <a:pt x="92587" y="312539"/>
                    </a:cubicBezTo>
                    <a:cubicBezTo>
                      <a:pt x="35564" y="279583"/>
                      <a:pt x="4962" y="237101"/>
                      <a:pt x="590" y="194048"/>
                    </a:cubicBezTo>
                    <a:cubicBezTo>
                      <a:pt x="-4732" y="143661"/>
                      <a:pt x="25965" y="92131"/>
                      <a:pt x="92587" y="53650"/>
                    </a:cubicBezTo>
                    <a:cubicBezTo>
                      <a:pt x="216136" y="-17883"/>
                      <a:pt x="416476" y="-17883"/>
                      <a:pt x="540025" y="53650"/>
                    </a:cubicBezTo>
                    <a:cubicBezTo>
                      <a:pt x="606646" y="92131"/>
                      <a:pt x="637344"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9" name="Google Shape;2990;p37">
                <a:extLst>
                  <a:ext uri="{FF2B5EF4-FFF2-40B4-BE49-F238E27FC236}">
                    <a16:creationId xmlns:a16="http://schemas.microsoft.com/office/drawing/2014/main" id="{096AAA49-759B-4836-AD9B-E8CA1019C1E6}"/>
                  </a:ext>
                </a:extLst>
              </p:cNvPr>
              <p:cNvSpPr/>
              <p:nvPr/>
            </p:nvSpPr>
            <p:spPr>
              <a:xfrm>
                <a:off x="5717749" y="3833979"/>
                <a:ext cx="631526" cy="344209"/>
              </a:xfrm>
              <a:custGeom>
                <a:avLst/>
                <a:gdLst/>
                <a:ahLst/>
                <a:cxnLst/>
                <a:rect l="l" t="t" r="r" b="b"/>
                <a:pathLst>
                  <a:path w="631526" h="344209" extrusionOk="0">
                    <a:moveTo>
                      <a:pt x="631527" y="172140"/>
                    </a:moveTo>
                    <a:cubicBezTo>
                      <a:pt x="626965" y="215193"/>
                      <a:pt x="596363" y="257865"/>
                      <a:pt x="539435" y="290631"/>
                    </a:cubicBezTo>
                    <a:cubicBezTo>
                      <a:pt x="415886" y="362069"/>
                      <a:pt x="215546" y="362069"/>
                      <a:pt x="91997" y="290631"/>
                    </a:cubicBezTo>
                    <a:cubicBezTo>
                      <a:pt x="34974" y="257675"/>
                      <a:pt x="4372" y="215193"/>
                      <a:pt x="0" y="172140"/>
                    </a:cubicBezTo>
                    <a:cubicBezTo>
                      <a:pt x="4372" y="129088"/>
                      <a:pt x="35069" y="86415"/>
                      <a:pt x="91997" y="53649"/>
                    </a:cubicBezTo>
                    <a:cubicBezTo>
                      <a:pt x="215546" y="-17883"/>
                      <a:pt x="415886" y="-17883"/>
                      <a:pt x="539435" y="53649"/>
                    </a:cubicBezTo>
                    <a:cubicBezTo>
                      <a:pt x="596363" y="86701"/>
                      <a:pt x="626965" y="129088"/>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0" name="Google Shape;2991;p37">
                <a:extLst>
                  <a:ext uri="{FF2B5EF4-FFF2-40B4-BE49-F238E27FC236}">
                    <a16:creationId xmlns:a16="http://schemas.microsoft.com/office/drawing/2014/main" id="{455EEBF1-D0C4-4E2A-899D-69A2FE045BE6}"/>
                  </a:ext>
                </a:extLst>
              </p:cNvPr>
              <p:cNvSpPr/>
              <p:nvPr/>
            </p:nvSpPr>
            <p:spPr>
              <a:xfrm>
                <a:off x="5879313" y="3916870"/>
                <a:ext cx="294875" cy="185070"/>
              </a:xfrm>
              <a:custGeom>
                <a:avLst/>
                <a:gdLst/>
                <a:ahLst/>
                <a:cxnLst/>
                <a:rect l="l" t="t" r="r" b="b"/>
                <a:pathLst>
                  <a:path w="294875" h="185070" extrusionOk="0">
                    <a:moveTo>
                      <a:pt x="149495" y="29337"/>
                    </a:moveTo>
                    <a:cubicBezTo>
                      <a:pt x="145608" y="29328"/>
                      <a:pt x="141730" y="29642"/>
                      <a:pt x="137900" y="30289"/>
                    </a:cubicBezTo>
                    <a:cubicBezTo>
                      <a:pt x="132673" y="31052"/>
                      <a:pt x="126876" y="32099"/>
                      <a:pt x="120413" y="33433"/>
                    </a:cubicBezTo>
                    <a:cubicBezTo>
                      <a:pt x="113950" y="34766"/>
                      <a:pt x="107298" y="36576"/>
                      <a:pt x="100265" y="38576"/>
                    </a:cubicBezTo>
                    <a:cubicBezTo>
                      <a:pt x="93517" y="40672"/>
                      <a:pt x="86912" y="43215"/>
                      <a:pt x="80497" y="46196"/>
                    </a:cubicBezTo>
                    <a:lnTo>
                      <a:pt x="131247" y="75629"/>
                    </a:lnTo>
                    <a:lnTo>
                      <a:pt x="140751" y="72390"/>
                    </a:lnTo>
                    <a:cubicBezTo>
                      <a:pt x="153676" y="68104"/>
                      <a:pt x="165841" y="64389"/>
                      <a:pt x="177341" y="61436"/>
                    </a:cubicBezTo>
                    <a:cubicBezTo>
                      <a:pt x="188099" y="58522"/>
                      <a:pt x="199114" y="56674"/>
                      <a:pt x="210224" y="55912"/>
                    </a:cubicBezTo>
                    <a:cubicBezTo>
                      <a:pt x="220374" y="55302"/>
                      <a:pt x="230571" y="56007"/>
                      <a:pt x="240541" y="58007"/>
                    </a:cubicBezTo>
                    <a:cubicBezTo>
                      <a:pt x="250586" y="60227"/>
                      <a:pt x="260214" y="64056"/>
                      <a:pt x="269052" y="69342"/>
                    </a:cubicBezTo>
                    <a:cubicBezTo>
                      <a:pt x="277853" y="73705"/>
                      <a:pt x="285380" y="80267"/>
                      <a:pt x="290911" y="88392"/>
                    </a:cubicBezTo>
                    <a:cubicBezTo>
                      <a:pt x="294627" y="94317"/>
                      <a:pt x="295796" y="101498"/>
                      <a:pt x="294142" y="108299"/>
                    </a:cubicBezTo>
                    <a:cubicBezTo>
                      <a:pt x="291985" y="115776"/>
                      <a:pt x="287889" y="122549"/>
                      <a:pt x="282262" y="127921"/>
                    </a:cubicBezTo>
                    <a:cubicBezTo>
                      <a:pt x="275420" y="134998"/>
                      <a:pt x="267760" y="141227"/>
                      <a:pt x="259453" y="146495"/>
                    </a:cubicBezTo>
                    <a:lnTo>
                      <a:pt x="291766" y="165545"/>
                    </a:lnTo>
                    <a:lnTo>
                      <a:pt x="274089" y="175736"/>
                    </a:lnTo>
                    <a:lnTo>
                      <a:pt x="241491" y="156686"/>
                    </a:lnTo>
                    <a:cubicBezTo>
                      <a:pt x="225972" y="164392"/>
                      <a:pt x="209739" y="170545"/>
                      <a:pt x="193022" y="175070"/>
                    </a:cubicBezTo>
                    <a:cubicBezTo>
                      <a:pt x="175535" y="179908"/>
                      <a:pt x="157668" y="183252"/>
                      <a:pt x="139611" y="185071"/>
                    </a:cubicBezTo>
                    <a:lnTo>
                      <a:pt x="122599" y="154496"/>
                    </a:lnTo>
                    <a:cubicBezTo>
                      <a:pt x="127332" y="154372"/>
                      <a:pt x="132065" y="153991"/>
                      <a:pt x="136759" y="153353"/>
                    </a:cubicBezTo>
                    <a:cubicBezTo>
                      <a:pt x="143127" y="152590"/>
                      <a:pt x="150255" y="151447"/>
                      <a:pt x="158143" y="149733"/>
                    </a:cubicBezTo>
                    <a:cubicBezTo>
                      <a:pt x="166031" y="148019"/>
                      <a:pt x="174204" y="145923"/>
                      <a:pt x="182948" y="143351"/>
                    </a:cubicBezTo>
                    <a:cubicBezTo>
                      <a:pt x="191435" y="140779"/>
                      <a:pt x="199722" y="137598"/>
                      <a:pt x="207753" y="133826"/>
                    </a:cubicBezTo>
                    <a:lnTo>
                      <a:pt x="157193" y="104585"/>
                    </a:lnTo>
                    <a:lnTo>
                      <a:pt x="150635" y="106871"/>
                    </a:lnTo>
                    <a:lnTo>
                      <a:pt x="143697" y="108966"/>
                    </a:lnTo>
                    <a:cubicBezTo>
                      <a:pt x="130962" y="113157"/>
                      <a:pt x="119368" y="116491"/>
                      <a:pt x="108723" y="118491"/>
                    </a:cubicBezTo>
                    <a:cubicBezTo>
                      <a:pt x="98953" y="120767"/>
                      <a:pt x="88993" y="122101"/>
                      <a:pt x="78976" y="122491"/>
                    </a:cubicBezTo>
                    <a:cubicBezTo>
                      <a:pt x="70128" y="122758"/>
                      <a:pt x="61290" y="121929"/>
                      <a:pt x="52651" y="120015"/>
                    </a:cubicBezTo>
                    <a:cubicBezTo>
                      <a:pt x="44117" y="118043"/>
                      <a:pt x="35924" y="114833"/>
                      <a:pt x="28321" y="110490"/>
                    </a:cubicBezTo>
                    <a:cubicBezTo>
                      <a:pt x="19958" y="106137"/>
                      <a:pt x="12707" y="99908"/>
                      <a:pt x="7128" y="92297"/>
                    </a:cubicBezTo>
                    <a:cubicBezTo>
                      <a:pt x="3070" y="86592"/>
                      <a:pt x="1055" y="79677"/>
                      <a:pt x="1426" y="72676"/>
                    </a:cubicBezTo>
                    <a:cubicBezTo>
                      <a:pt x="2167" y="65380"/>
                      <a:pt x="5085" y="58474"/>
                      <a:pt x="9789" y="52864"/>
                    </a:cubicBezTo>
                    <a:cubicBezTo>
                      <a:pt x="15596" y="45482"/>
                      <a:pt x="22524" y="39053"/>
                      <a:pt x="30317" y="33814"/>
                    </a:cubicBezTo>
                    <a:lnTo>
                      <a:pt x="0" y="16954"/>
                    </a:lnTo>
                    <a:lnTo>
                      <a:pt x="17582" y="6763"/>
                    </a:lnTo>
                    <a:lnTo>
                      <a:pt x="47329" y="23908"/>
                    </a:lnTo>
                    <a:cubicBezTo>
                      <a:pt x="61214" y="17002"/>
                      <a:pt x="75812" y="11639"/>
                      <a:pt x="90856" y="7906"/>
                    </a:cubicBezTo>
                    <a:cubicBezTo>
                      <a:pt x="105188" y="4239"/>
                      <a:pt x="119767" y="1591"/>
                      <a:pt x="134479" y="0"/>
                    </a:cubicBezTo>
                    <a:close/>
                    <a:moveTo>
                      <a:pt x="63105" y="82772"/>
                    </a:moveTo>
                    <a:cubicBezTo>
                      <a:pt x="69786" y="86601"/>
                      <a:pt x="77494" y="88259"/>
                      <a:pt x="85154" y="87535"/>
                    </a:cubicBezTo>
                    <a:cubicBezTo>
                      <a:pt x="95475" y="86325"/>
                      <a:pt x="105635" y="84029"/>
                      <a:pt x="115471" y="80677"/>
                    </a:cubicBezTo>
                    <a:lnTo>
                      <a:pt x="67952" y="53149"/>
                    </a:lnTo>
                    <a:cubicBezTo>
                      <a:pt x="50370" y="64579"/>
                      <a:pt x="48849" y="74104"/>
                      <a:pt x="63105" y="82772"/>
                    </a:cubicBezTo>
                    <a:close/>
                    <a:moveTo>
                      <a:pt x="229992" y="96679"/>
                    </a:moveTo>
                    <a:cubicBezTo>
                      <a:pt x="222750" y="92697"/>
                      <a:pt x="214405" y="91192"/>
                      <a:pt x="206232" y="92393"/>
                    </a:cubicBezTo>
                    <a:cubicBezTo>
                      <a:pt x="194961" y="93897"/>
                      <a:pt x="183832" y="96355"/>
                      <a:pt x="172969" y="99727"/>
                    </a:cubicBezTo>
                    <a:lnTo>
                      <a:pt x="220488" y="127063"/>
                    </a:lnTo>
                    <a:cubicBezTo>
                      <a:pt x="240446" y="114776"/>
                      <a:pt x="243677" y="104585"/>
                      <a:pt x="22999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1" name="Google Shape;2992;p37">
                <a:extLst>
                  <a:ext uri="{FF2B5EF4-FFF2-40B4-BE49-F238E27FC236}">
                    <a16:creationId xmlns:a16="http://schemas.microsoft.com/office/drawing/2014/main" id="{EEDA3ADC-BBB9-4765-B8F4-3F991E179974}"/>
                  </a:ext>
                </a:extLst>
              </p:cNvPr>
              <p:cNvSpPr/>
              <p:nvPr/>
            </p:nvSpPr>
            <p:spPr>
              <a:xfrm>
                <a:off x="6001532" y="4053935"/>
                <a:ext cx="19007" cy="25527"/>
              </a:xfrm>
              <a:custGeom>
                <a:avLst/>
                <a:gdLst/>
                <a:ahLst/>
                <a:cxnLst/>
                <a:rect l="l" t="t" r="r" b="b"/>
                <a:pathLst>
                  <a:path w="19007" h="25527" extrusionOk="0">
                    <a:moveTo>
                      <a:pt x="0" y="17241"/>
                    </a:moveTo>
                    <a:cubicBezTo>
                      <a:pt x="475"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2" name="Google Shape;2993;p37">
                <a:extLst>
                  <a:ext uri="{FF2B5EF4-FFF2-40B4-BE49-F238E27FC236}">
                    <a16:creationId xmlns:a16="http://schemas.microsoft.com/office/drawing/2014/main" id="{69100694-94FA-4812-8138-D68A6DF3B396}"/>
                  </a:ext>
                </a:extLst>
              </p:cNvPr>
              <p:cNvSpPr/>
              <p:nvPr/>
            </p:nvSpPr>
            <p:spPr>
              <a:xfrm>
                <a:off x="6128693" y="4064889"/>
                <a:ext cx="42006" cy="19716"/>
              </a:xfrm>
              <a:custGeom>
                <a:avLst/>
                <a:gdLst/>
                <a:ahLst/>
                <a:cxnLst/>
                <a:rect l="l" t="t" r="r" b="b"/>
                <a:pathLst>
                  <a:path w="42006" h="19716" extrusionOk="0">
                    <a:moveTo>
                      <a:pt x="42007" y="17145"/>
                    </a:moveTo>
                    <a:lnTo>
                      <a:pt x="42007" y="0"/>
                    </a:lnTo>
                    <a:lnTo>
                      <a:pt x="0" y="3143"/>
                    </a:lnTo>
                    <a:lnTo>
                      <a:pt x="24045"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3" name="Google Shape;2994;p37">
                <a:extLst>
                  <a:ext uri="{FF2B5EF4-FFF2-40B4-BE49-F238E27FC236}">
                    <a16:creationId xmlns:a16="http://schemas.microsoft.com/office/drawing/2014/main" id="{56EACAD8-9515-45C2-A40C-96568F709734}"/>
                  </a:ext>
                </a:extLst>
              </p:cNvPr>
              <p:cNvSpPr/>
              <p:nvPr/>
            </p:nvSpPr>
            <p:spPr>
              <a:xfrm>
                <a:off x="6142758" y="4001642"/>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4" name="Google Shape;2995;p37">
                <a:extLst>
                  <a:ext uri="{FF2B5EF4-FFF2-40B4-BE49-F238E27FC236}">
                    <a16:creationId xmlns:a16="http://schemas.microsoft.com/office/drawing/2014/main" id="{121F5B53-7039-440A-BB0B-409721D4B1A4}"/>
                  </a:ext>
                </a:extLst>
              </p:cNvPr>
              <p:cNvSpPr/>
              <p:nvPr/>
            </p:nvSpPr>
            <p:spPr>
              <a:xfrm>
                <a:off x="6043729" y="4008024"/>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5" name="Google Shape;2996;p37">
                <a:extLst>
                  <a:ext uri="{FF2B5EF4-FFF2-40B4-BE49-F238E27FC236}">
                    <a16:creationId xmlns:a16="http://schemas.microsoft.com/office/drawing/2014/main" id="{D0290D3D-8028-4B70-8AA6-15545B149EB3}"/>
                  </a:ext>
                </a:extLst>
              </p:cNvPr>
              <p:cNvSpPr/>
              <p:nvPr/>
            </p:nvSpPr>
            <p:spPr>
              <a:xfrm>
                <a:off x="5947360" y="3952875"/>
                <a:ext cx="58923" cy="38957"/>
              </a:xfrm>
              <a:custGeom>
                <a:avLst/>
                <a:gdLst/>
                <a:ahLst/>
                <a:cxnLst/>
                <a:rect l="l" t="t" r="r" b="b"/>
                <a:pathLst>
                  <a:path w="58923" h="38957" extrusionOk="0">
                    <a:moveTo>
                      <a:pt x="0" y="11049"/>
                    </a:moveTo>
                    <a:lnTo>
                      <a:pt x="48944" y="38957"/>
                    </a:lnTo>
                    <a:lnTo>
                      <a:pt x="58923" y="31623"/>
                    </a:lnTo>
                    <a:cubicBezTo>
                      <a:pt x="58923" y="31623"/>
                      <a:pt x="52841" y="24574"/>
                      <a:pt x="52366" y="23908"/>
                    </a:cubicBezTo>
                    <a:cubicBezTo>
                      <a:pt x="47966" y="18840"/>
                      <a:pt x="42805" y="14507"/>
                      <a:pt x="37065" y="11049"/>
                    </a:cubicBezTo>
                    <a:cubicBezTo>
                      <a:pt x="33453" y="10382"/>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6" name="Google Shape;2997;p37">
                <a:extLst>
                  <a:ext uri="{FF2B5EF4-FFF2-40B4-BE49-F238E27FC236}">
                    <a16:creationId xmlns:a16="http://schemas.microsoft.com/office/drawing/2014/main" id="{1DA39CA2-E8F4-4514-89EE-F3EB92F0504B}"/>
                  </a:ext>
                </a:extLst>
              </p:cNvPr>
              <p:cNvSpPr/>
              <p:nvPr/>
            </p:nvSpPr>
            <p:spPr>
              <a:xfrm>
                <a:off x="6001532" y="3921728"/>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7" name="Google Shape;2998;p37">
                <a:extLst>
                  <a:ext uri="{FF2B5EF4-FFF2-40B4-BE49-F238E27FC236}">
                    <a16:creationId xmlns:a16="http://schemas.microsoft.com/office/drawing/2014/main" id="{06938081-F5C4-4488-BB5E-69D69ABA3FD0}"/>
                  </a:ext>
                </a:extLst>
              </p:cNvPr>
              <p:cNvSpPr/>
              <p:nvPr/>
            </p:nvSpPr>
            <p:spPr>
              <a:xfrm>
                <a:off x="5879313" y="3916680"/>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8" name="Google Shape;2999;p37">
                <a:extLst>
                  <a:ext uri="{FF2B5EF4-FFF2-40B4-BE49-F238E27FC236}">
                    <a16:creationId xmlns:a16="http://schemas.microsoft.com/office/drawing/2014/main" id="{4F3F4B74-8298-42B9-84B7-2F83821FD7E9}"/>
                  </a:ext>
                </a:extLst>
              </p:cNvPr>
              <p:cNvSpPr/>
              <p:nvPr/>
            </p:nvSpPr>
            <p:spPr>
              <a:xfrm>
                <a:off x="5880264" y="3974210"/>
                <a:ext cx="30412" cy="30289"/>
              </a:xfrm>
              <a:custGeom>
                <a:avLst/>
                <a:gdLst/>
                <a:ahLst/>
                <a:cxnLst/>
                <a:rect l="l" t="t" r="r" b="b"/>
                <a:pathLst>
                  <a:path w="30412" h="30289" extrusionOk="0">
                    <a:moveTo>
                      <a:pt x="0" y="17907"/>
                    </a:moveTo>
                    <a:lnTo>
                      <a:pt x="0" y="0"/>
                    </a:lnTo>
                    <a:lnTo>
                      <a:pt x="30412" y="0"/>
                    </a:lnTo>
                    <a:lnTo>
                      <a:pt x="23094" y="16002"/>
                    </a:lnTo>
                    <a:lnTo>
                      <a:pt x="10074" y="3029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39" name="Google Shape;3000;p37">
                <a:extLst>
                  <a:ext uri="{FF2B5EF4-FFF2-40B4-BE49-F238E27FC236}">
                    <a16:creationId xmlns:a16="http://schemas.microsoft.com/office/drawing/2014/main" id="{6B15F64B-F804-4EAD-865D-CBACBBE0720F}"/>
                  </a:ext>
                </a:extLst>
              </p:cNvPr>
              <p:cNvSpPr/>
              <p:nvPr/>
            </p:nvSpPr>
            <p:spPr>
              <a:xfrm>
                <a:off x="5879313" y="3898868"/>
                <a:ext cx="294881" cy="185547"/>
              </a:xfrm>
              <a:custGeom>
                <a:avLst/>
                <a:gdLst/>
                <a:ahLst/>
                <a:cxnLst/>
                <a:rect l="l" t="t" r="r" b="b"/>
                <a:pathLst>
                  <a:path w="294881" h="185547" extrusionOk="0">
                    <a:moveTo>
                      <a:pt x="149495" y="30194"/>
                    </a:moveTo>
                    <a:cubicBezTo>
                      <a:pt x="145608" y="30185"/>
                      <a:pt x="141730" y="30499"/>
                      <a:pt x="137900" y="31147"/>
                    </a:cubicBezTo>
                    <a:cubicBezTo>
                      <a:pt x="132673" y="31909"/>
                      <a:pt x="126876" y="32957"/>
                      <a:pt x="120413" y="34290"/>
                    </a:cubicBezTo>
                    <a:cubicBezTo>
                      <a:pt x="113950" y="35624"/>
                      <a:pt x="107298" y="37338"/>
                      <a:pt x="100265" y="39434"/>
                    </a:cubicBezTo>
                    <a:cubicBezTo>
                      <a:pt x="93498" y="41481"/>
                      <a:pt x="86893" y="44034"/>
                      <a:pt x="80497" y="47054"/>
                    </a:cubicBezTo>
                    <a:lnTo>
                      <a:pt x="131247" y="76391"/>
                    </a:lnTo>
                    <a:lnTo>
                      <a:pt x="140751" y="73152"/>
                    </a:lnTo>
                    <a:cubicBezTo>
                      <a:pt x="153676" y="68866"/>
                      <a:pt x="165841" y="65246"/>
                      <a:pt x="177341" y="62198"/>
                    </a:cubicBezTo>
                    <a:cubicBezTo>
                      <a:pt x="188108" y="59360"/>
                      <a:pt x="199114" y="57541"/>
                      <a:pt x="210224" y="56769"/>
                    </a:cubicBezTo>
                    <a:cubicBezTo>
                      <a:pt x="220374" y="56160"/>
                      <a:pt x="230571" y="56864"/>
                      <a:pt x="240541" y="58865"/>
                    </a:cubicBezTo>
                    <a:cubicBezTo>
                      <a:pt x="250586" y="61055"/>
                      <a:pt x="260214" y="64846"/>
                      <a:pt x="269052" y="70104"/>
                    </a:cubicBezTo>
                    <a:cubicBezTo>
                      <a:pt x="277824" y="74505"/>
                      <a:pt x="285351" y="81058"/>
                      <a:pt x="290911" y="89154"/>
                    </a:cubicBezTo>
                    <a:cubicBezTo>
                      <a:pt x="294636" y="95079"/>
                      <a:pt x="295805" y="102261"/>
                      <a:pt x="294142" y="109061"/>
                    </a:cubicBezTo>
                    <a:cubicBezTo>
                      <a:pt x="291985" y="116539"/>
                      <a:pt x="287889" y="123311"/>
                      <a:pt x="282262" y="128683"/>
                    </a:cubicBezTo>
                    <a:cubicBezTo>
                      <a:pt x="275287" y="135684"/>
                      <a:pt x="267503" y="141827"/>
                      <a:pt x="259073" y="146971"/>
                    </a:cubicBezTo>
                    <a:lnTo>
                      <a:pt x="291386" y="166021"/>
                    </a:lnTo>
                    <a:lnTo>
                      <a:pt x="273709" y="176213"/>
                    </a:lnTo>
                    <a:lnTo>
                      <a:pt x="241111" y="157163"/>
                    </a:lnTo>
                    <a:cubicBezTo>
                      <a:pt x="225591" y="164830"/>
                      <a:pt x="209359" y="170955"/>
                      <a:pt x="192642" y="175451"/>
                    </a:cubicBezTo>
                    <a:cubicBezTo>
                      <a:pt x="175164" y="180365"/>
                      <a:pt x="157297" y="183737"/>
                      <a:pt x="139231" y="185547"/>
                    </a:cubicBezTo>
                    <a:lnTo>
                      <a:pt x="122219" y="154877"/>
                    </a:lnTo>
                    <a:cubicBezTo>
                      <a:pt x="126952" y="154800"/>
                      <a:pt x="131684" y="154448"/>
                      <a:pt x="136379" y="153829"/>
                    </a:cubicBezTo>
                    <a:cubicBezTo>
                      <a:pt x="142718" y="153067"/>
                      <a:pt x="149846" y="151829"/>
                      <a:pt x="157763" y="150114"/>
                    </a:cubicBezTo>
                    <a:cubicBezTo>
                      <a:pt x="165556" y="148495"/>
                      <a:pt x="173824" y="146304"/>
                      <a:pt x="182568" y="143828"/>
                    </a:cubicBezTo>
                    <a:cubicBezTo>
                      <a:pt x="191055" y="141256"/>
                      <a:pt x="199342" y="138074"/>
                      <a:pt x="207373" y="134303"/>
                    </a:cubicBezTo>
                    <a:lnTo>
                      <a:pt x="156812" y="105061"/>
                    </a:lnTo>
                    <a:cubicBezTo>
                      <a:pt x="154722" y="105918"/>
                      <a:pt x="152441" y="106680"/>
                      <a:pt x="150255" y="107442"/>
                    </a:cubicBezTo>
                    <a:lnTo>
                      <a:pt x="143317" y="109538"/>
                    </a:lnTo>
                    <a:cubicBezTo>
                      <a:pt x="130582" y="113729"/>
                      <a:pt x="118987" y="116967"/>
                      <a:pt x="108343" y="119063"/>
                    </a:cubicBezTo>
                    <a:cubicBezTo>
                      <a:pt x="98573" y="121339"/>
                      <a:pt x="88613" y="122673"/>
                      <a:pt x="78596" y="123063"/>
                    </a:cubicBezTo>
                    <a:cubicBezTo>
                      <a:pt x="69748" y="123425"/>
                      <a:pt x="60891" y="122587"/>
                      <a:pt x="52271" y="120587"/>
                    </a:cubicBezTo>
                    <a:cubicBezTo>
                      <a:pt x="43727" y="118663"/>
                      <a:pt x="35525" y="115453"/>
                      <a:pt x="27941" y="111062"/>
                    </a:cubicBezTo>
                    <a:cubicBezTo>
                      <a:pt x="19597" y="106671"/>
                      <a:pt x="12355" y="100451"/>
                      <a:pt x="6748" y="92869"/>
                    </a:cubicBezTo>
                    <a:cubicBezTo>
                      <a:pt x="2690" y="87163"/>
                      <a:pt x="675" y="80248"/>
                      <a:pt x="1045" y="73247"/>
                    </a:cubicBezTo>
                    <a:cubicBezTo>
                      <a:pt x="1768" y="65951"/>
                      <a:pt x="4685" y="59036"/>
                      <a:pt x="9409" y="53435"/>
                    </a:cubicBezTo>
                    <a:cubicBezTo>
                      <a:pt x="15216" y="46054"/>
                      <a:pt x="22144" y="39624"/>
                      <a:pt x="29937" y="34385"/>
                    </a:cubicBezTo>
                    <a:lnTo>
                      <a:pt x="0" y="17050"/>
                    </a:lnTo>
                    <a:lnTo>
                      <a:pt x="17582" y="6858"/>
                    </a:lnTo>
                    <a:lnTo>
                      <a:pt x="47329" y="24003"/>
                    </a:lnTo>
                    <a:cubicBezTo>
                      <a:pt x="61214" y="17069"/>
                      <a:pt x="75802" y="11668"/>
                      <a:pt x="90856" y="7906"/>
                    </a:cubicBezTo>
                    <a:cubicBezTo>
                      <a:pt x="105197" y="4286"/>
                      <a:pt x="119776" y="1639"/>
                      <a:pt x="134479" y="0"/>
                    </a:cubicBezTo>
                    <a:close/>
                    <a:moveTo>
                      <a:pt x="63105" y="83534"/>
                    </a:moveTo>
                    <a:cubicBezTo>
                      <a:pt x="69777" y="87402"/>
                      <a:pt x="77484" y="89068"/>
                      <a:pt x="85154" y="88297"/>
                    </a:cubicBezTo>
                    <a:cubicBezTo>
                      <a:pt x="95466" y="87125"/>
                      <a:pt x="105635" y="84858"/>
                      <a:pt x="115471" y="81534"/>
                    </a:cubicBezTo>
                    <a:lnTo>
                      <a:pt x="67952" y="54007"/>
                    </a:lnTo>
                    <a:cubicBezTo>
                      <a:pt x="50370" y="65437"/>
                      <a:pt x="48849" y="75248"/>
                      <a:pt x="63105" y="83534"/>
                    </a:cubicBezTo>
                    <a:close/>
                    <a:moveTo>
                      <a:pt x="229992" y="97536"/>
                    </a:moveTo>
                    <a:cubicBezTo>
                      <a:pt x="222750" y="93555"/>
                      <a:pt x="214405" y="92050"/>
                      <a:pt x="206232" y="93250"/>
                    </a:cubicBezTo>
                    <a:cubicBezTo>
                      <a:pt x="194951" y="94707"/>
                      <a:pt x="183822" y="97165"/>
                      <a:pt x="172969" y="100584"/>
                    </a:cubicBezTo>
                    <a:lnTo>
                      <a:pt x="220488" y="127921"/>
                    </a:lnTo>
                    <a:cubicBezTo>
                      <a:pt x="240512" y="115538"/>
                      <a:pt x="243677" y="105413"/>
                      <a:pt x="229992"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46" name="Google Shape;3001;p37">
              <a:extLst>
                <a:ext uri="{FF2B5EF4-FFF2-40B4-BE49-F238E27FC236}">
                  <a16:creationId xmlns:a16="http://schemas.microsoft.com/office/drawing/2014/main" id="{CF936CE2-167A-49ED-978F-F6171046B82C}"/>
                </a:ext>
              </a:extLst>
            </p:cNvPr>
            <p:cNvGrpSpPr/>
            <p:nvPr/>
          </p:nvGrpSpPr>
          <p:grpSpPr>
            <a:xfrm>
              <a:off x="3781914" y="2856896"/>
              <a:ext cx="883852" cy="621029"/>
              <a:chOff x="5591539" y="3599021"/>
              <a:chExt cx="883852" cy="621029"/>
            </a:xfrm>
          </p:grpSpPr>
          <p:sp>
            <p:nvSpPr>
              <p:cNvPr id="1008" name="Google Shape;3002;p37">
                <a:extLst>
                  <a:ext uri="{FF2B5EF4-FFF2-40B4-BE49-F238E27FC236}">
                    <a16:creationId xmlns:a16="http://schemas.microsoft.com/office/drawing/2014/main" id="{7A99978D-0CFE-4B8D-A7B0-2C6A138200DE}"/>
                  </a:ext>
                </a:extLst>
              </p:cNvPr>
              <p:cNvSpPr/>
              <p:nvPr/>
            </p:nvSpPr>
            <p:spPr>
              <a:xfrm>
                <a:off x="5591539" y="370855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9" name="Google Shape;3003;p37">
                <a:extLst>
                  <a:ext uri="{FF2B5EF4-FFF2-40B4-BE49-F238E27FC236}">
                    <a16:creationId xmlns:a16="http://schemas.microsoft.com/office/drawing/2014/main" id="{95DFBF15-1B6A-4F5A-A4B1-D383D2C0DBEE}"/>
                  </a:ext>
                </a:extLst>
              </p:cNvPr>
              <p:cNvSpPr/>
              <p:nvPr/>
            </p:nvSpPr>
            <p:spPr>
              <a:xfrm>
                <a:off x="5591633" y="3851719"/>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0" name="Google Shape;3004;p37">
                <a:extLst>
                  <a:ext uri="{FF2B5EF4-FFF2-40B4-BE49-F238E27FC236}">
                    <a16:creationId xmlns:a16="http://schemas.microsoft.com/office/drawing/2014/main" id="{0835E2FE-C9C0-4D36-911C-E65E56E97CF5}"/>
                  </a:ext>
                </a:extLst>
              </p:cNvPr>
              <p:cNvSpPr/>
              <p:nvPr/>
            </p:nvSpPr>
            <p:spPr>
              <a:xfrm>
                <a:off x="6408864" y="3854767"/>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1" name="Google Shape;3005;p37">
                <a:extLst>
                  <a:ext uri="{FF2B5EF4-FFF2-40B4-BE49-F238E27FC236}">
                    <a16:creationId xmlns:a16="http://schemas.microsoft.com/office/drawing/2014/main" id="{4B086DDA-36AD-4FE0-AE9E-E59BE1734993}"/>
                  </a:ext>
                </a:extLst>
              </p:cNvPr>
              <p:cNvSpPr/>
              <p:nvPr/>
            </p:nvSpPr>
            <p:spPr>
              <a:xfrm>
                <a:off x="5591539" y="359902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2" name="Google Shape;3006;p37">
                <a:extLst>
                  <a:ext uri="{FF2B5EF4-FFF2-40B4-BE49-F238E27FC236}">
                    <a16:creationId xmlns:a16="http://schemas.microsoft.com/office/drawing/2014/main" id="{DF31467B-2D05-4F14-9FB7-FA4E667D5516}"/>
                  </a:ext>
                </a:extLst>
              </p:cNvPr>
              <p:cNvSpPr/>
              <p:nvPr/>
            </p:nvSpPr>
            <p:spPr>
              <a:xfrm>
                <a:off x="5717159" y="3668625"/>
                <a:ext cx="632686" cy="366117"/>
              </a:xfrm>
              <a:custGeom>
                <a:avLst/>
                <a:gdLst/>
                <a:ahLst/>
                <a:cxnLst/>
                <a:rect l="l" t="t" r="r" b="b"/>
                <a:pathLst>
                  <a:path w="632686" h="366117" extrusionOk="0">
                    <a:moveTo>
                      <a:pt x="632116" y="194048"/>
                    </a:moveTo>
                    <a:cubicBezTo>
                      <a:pt x="627555" y="237101"/>
                      <a:pt x="596952" y="279773"/>
                      <a:pt x="540025" y="312539"/>
                    </a:cubicBezTo>
                    <a:cubicBezTo>
                      <a:pt x="416476" y="383977"/>
                      <a:pt x="216136" y="383977"/>
                      <a:pt x="92587" y="312539"/>
                    </a:cubicBezTo>
                    <a:cubicBezTo>
                      <a:pt x="35564" y="279583"/>
                      <a:pt x="4962" y="237101"/>
                      <a:pt x="590" y="194048"/>
                    </a:cubicBezTo>
                    <a:cubicBezTo>
                      <a:pt x="-4732" y="143661"/>
                      <a:pt x="25965" y="92130"/>
                      <a:pt x="92587" y="53650"/>
                    </a:cubicBezTo>
                    <a:cubicBezTo>
                      <a:pt x="216136" y="-17883"/>
                      <a:pt x="416476" y="-17883"/>
                      <a:pt x="540025" y="53650"/>
                    </a:cubicBezTo>
                    <a:cubicBezTo>
                      <a:pt x="606646" y="92130"/>
                      <a:pt x="637344"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3" name="Google Shape;3007;p37">
                <a:extLst>
                  <a:ext uri="{FF2B5EF4-FFF2-40B4-BE49-F238E27FC236}">
                    <a16:creationId xmlns:a16="http://schemas.microsoft.com/office/drawing/2014/main" id="{1A737075-CC6E-48E1-9FF1-C357BF58CD7E}"/>
                  </a:ext>
                </a:extLst>
              </p:cNvPr>
              <p:cNvSpPr/>
              <p:nvPr/>
            </p:nvSpPr>
            <p:spPr>
              <a:xfrm>
                <a:off x="5717749" y="3690532"/>
                <a:ext cx="631526" cy="344209"/>
              </a:xfrm>
              <a:custGeom>
                <a:avLst/>
                <a:gdLst/>
                <a:ahLst/>
                <a:cxnLst/>
                <a:rect l="l" t="t" r="r" b="b"/>
                <a:pathLst>
                  <a:path w="631526" h="344209" extrusionOk="0">
                    <a:moveTo>
                      <a:pt x="631527" y="172141"/>
                    </a:moveTo>
                    <a:cubicBezTo>
                      <a:pt x="626965" y="215194"/>
                      <a:pt x="596363" y="257866"/>
                      <a:pt x="539435" y="290632"/>
                    </a:cubicBezTo>
                    <a:cubicBezTo>
                      <a:pt x="415886" y="362069"/>
                      <a:pt x="215546" y="362069"/>
                      <a:pt x="91997" y="290632"/>
                    </a:cubicBezTo>
                    <a:cubicBezTo>
                      <a:pt x="34974" y="257675"/>
                      <a:pt x="4372" y="215194"/>
                      <a:pt x="0" y="172141"/>
                    </a:cubicBezTo>
                    <a:cubicBezTo>
                      <a:pt x="4372" y="129088"/>
                      <a:pt x="35069" y="86416"/>
                      <a:pt x="91997" y="53650"/>
                    </a:cubicBezTo>
                    <a:cubicBezTo>
                      <a:pt x="215546" y="-17883"/>
                      <a:pt x="415886" y="-17883"/>
                      <a:pt x="539435" y="53650"/>
                    </a:cubicBezTo>
                    <a:cubicBezTo>
                      <a:pt x="596363" y="86701"/>
                      <a:pt x="626965" y="128992"/>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4" name="Google Shape;3008;p37">
                <a:extLst>
                  <a:ext uri="{FF2B5EF4-FFF2-40B4-BE49-F238E27FC236}">
                    <a16:creationId xmlns:a16="http://schemas.microsoft.com/office/drawing/2014/main" id="{4F343079-32DF-4B9F-B5AA-A15A010F56FA}"/>
                  </a:ext>
                </a:extLst>
              </p:cNvPr>
              <p:cNvSpPr/>
              <p:nvPr/>
            </p:nvSpPr>
            <p:spPr>
              <a:xfrm>
                <a:off x="5879313" y="3772757"/>
                <a:ext cx="294875" cy="185547"/>
              </a:xfrm>
              <a:custGeom>
                <a:avLst/>
                <a:gdLst/>
                <a:ahLst/>
                <a:cxnLst/>
                <a:rect l="l" t="t" r="r" b="b"/>
                <a:pathLst>
                  <a:path w="294875" h="185547" extrusionOk="0">
                    <a:moveTo>
                      <a:pt x="149495" y="30004"/>
                    </a:moveTo>
                    <a:cubicBezTo>
                      <a:pt x="145608" y="29994"/>
                      <a:pt x="141730" y="30309"/>
                      <a:pt x="137900" y="30956"/>
                    </a:cubicBezTo>
                    <a:cubicBezTo>
                      <a:pt x="132673" y="31718"/>
                      <a:pt x="126876" y="32766"/>
                      <a:pt x="120413" y="34100"/>
                    </a:cubicBezTo>
                    <a:cubicBezTo>
                      <a:pt x="113950" y="35433"/>
                      <a:pt x="107298" y="37243"/>
                      <a:pt x="100265" y="39243"/>
                    </a:cubicBezTo>
                    <a:cubicBezTo>
                      <a:pt x="93498" y="41291"/>
                      <a:pt x="86893" y="43844"/>
                      <a:pt x="80497" y="46863"/>
                    </a:cubicBezTo>
                    <a:lnTo>
                      <a:pt x="131247" y="76295"/>
                    </a:lnTo>
                    <a:lnTo>
                      <a:pt x="140751" y="73057"/>
                    </a:lnTo>
                    <a:cubicBezTo>
                      <a:pt x="153676" y="68675"/>
                      <a:pt x="165841" y="65056"/>
                      <a:pt x="177341" y="62103"/>
                    </a:cubicBezTo>
                    <a:cubicBezTo>
                      <a:pt x="188099" y="59188"/>
                      <a:pt x="199114" y="57340"/>
                      <a:pt x="210224" y="56579"/>
                    </a:cubicBezTo>
                    <a:cubicBezTo>
                      <a:pt x="220374" y="55969"/>
                      <a:pt x="230571" y="56674"/>
                      <a:pt x="240541" y="58674"/>
                    </a:cubicBezTo>
                    <a:cubicBezTo>
                      <a:pt x="250586" y="60893"/>
                      <a:pt x="260214" y="64723"/>
                      <a:pt x="269052" y="70009"/>
                    </a:cubicBezTo>
                    <a:cubicBezTo>
                      <a:pt x="277853" y="74371"/>
                      <a:pt x="285380" y="80924"/>
                      <a:pt x="290911" y="89059"/>
                    </a:cubicBezTo>
                    <a:cubicBezTo>
                      <a:pt x="294627" y="94983"/>
                      <a:pt x="295796" y="102165"/>
                      <a:pt x="294142" y="108966"/>
                    </a:cubicBezTo>
                    <a:cubicBezTo>
                      <a:pt x="291985" y="116443"/>
                      <a:pt x="287889" y="123215"/>
                      <a:pt x="282262" y="128588"/>
                    </a:cubicBezTo>
                    <a:cubicBezTo>
                      <a:pt x="275287" y="135617"/>
                      <a:pt x="267503" y="141789"/>
                      <a:pt x="259073" y="146971"/>
                    </a:cubicBezTo>
                    <a:lnTo>
                      <a:pt x="291386" y="166021"/>
                    </a:lnTo>
                    <a:lnTo>
                      <a:pt x="273709" y="176213"/>
                    </a:lnTo>
                    <a:lnTo>
                      <a:pt x="241111" y="157163"/>
                    </a:lnTo>
                    <a:cubicBezTo>
                      <a:pt x="225572" y="164821"/>
                      <a:pt x="209349" y="170983"/>
                      <a:pt x="192642" y="175546"/>
                    </a:cubicBezTo>
                    <a:cubicBezTo>
                      <a:pt x="175155" y="180385"/>
                      <a:pt x="157288" y="183728"/>
                      <a:pt x="139231" y="185547"/>
                    </a:cubicBezTo>
                    <a:lnTo>
                      <a:pt x="122219" y="154972"/>
                    </a:lnTo>
                    <a:cubicBezTo>
                      <a:pt x="126952" y="154848"/>
                      <a:pt x="131684" y="154467"/>
                      <a:pt x="136379" y="153829"/>
                    </a:cubicBezTo>
                    <a:cubicBezTo>
                      <a:pt x="142747" y="153067"/>
                      <a:pt x="149875" y="151924"/>
                      <a:pt x="157763" y="150209"/>
                    </a:cubicBezTo>
                    <a:cubicBezTo>
                      <a:pt x="165651" y="148495"/>
                      <a:pt x="173824" y="146399"/>
                      <a:pt x="182568" y="143828"/>
                    </a:cubicBezTo>
                    <a:cubicBezTo>
                      <a:pt x="191055" y="141256"/>
                      <a:pt x="199342" y="138074"/>
                      <a:pt x="207373" y="134303"/>
                    </a:cubicBezTo>
                    <a:lnTo>
                      <a:pt x="156812" y="105061"/>
                    </a:lnTo>
                    <a:lnTo>
                      <a:pt x="150255" y="107347"/>
                    </a:lnTo>
                    <a:lnTo>
                      <a:pt x="143317" y="109442"/>
                    </a:lnTo>
                    <a:cubicBezTo>
                      <a:pt x="130582" y="113633"/>
                      <a:pt x="118987" y="116967"/>
                      <a:pt x="108343" y="118967"/>
                    </a:cubicBezTo>
                    <a:cubicBezTo>
                      <a:pt x="98573" y="121244"/>
                      <a:pt x="88613" y="122577"/>
                      <a:pt x="78596" y="122968"/>
                    </a:cubicBezTo>
                    <a:cubicBezTo>
                      <a:pt x="69748" y="123235"/>
                      <a:pt x="60910" y="122406"/>
                      <a:pt x="52271" y="120491"/>
                    </a:cubicBezTo>
                    <a:cubicBezTo>
                      <a:pt x="43736" y="118520"/>
                      <a:pt x="35544" y="115310"/>
                      <a:pt x="27941" y="110966"/>
                    </a:cubicBezTo>
                    <a:cubicBezTo>
                      <a:pt x="19578" y="106613"/>
                      <a:pt x="12326" y="100384"/>
                      <a:pt x="6748" y="92773"/>
                    </a:cubicBezTo>
                    <a:cubicBezTo>
                      <a:pt x="2690" y="87068"/>
                      <a:pt x="675" y="80153"/>
                      <a:pt x="1045" y="73152"/>
                    </a:cubicBezTo>
                    <a:cubicBezTo>
                      <a:pt x="1787" y="65856"/>
                      <a:pt x="4704" y="58950"/>
                      <a:pt x="9409" y="53340"/>
                    </a:cubicBezTo>
                    <a:cubicBezTo>
                      <a:pt x="15216" y="45958"/>
                      <a:pt x="22144" y="39529"/>
                      <a:pt x="29937" y="34290"/>
                    </a:cubicBezTo>
                    <a:lnTo>
                      <a:pt x="0" y="16954"/>
                    </a:lnTo>
                    <a:lnTo>
                      <a:pt x="17582" y="6763"/>
                    </a:lnTo>
                    <a:lnTo>
                      <a:pt x="47329" y="23908"/>
                    </a:lnTo>
                    <a:cubicBezTo>
                      <a:pt x="61214" y="17002"/>
                      <a:pt x="75812" y="11640"/>
                      <a:pt x="90856" y="7906"/>
                    </a:cubicBezTo>
                    <a:cubicBezTo>
                      <a:pt x="105188" y="4239"/>
                      <a:pt x="119767" y="1591"/>
                      <a:pt x="134479" y="0"/>
                    </a:cubicBezTo>
                    <a:close/>
                    <a:moveTo>
                      <a:pt x="63105" y="83439"/>
                    </a:moveTo>
                    <a:cubicBezTo>
                      <a:pt x="69786" y="87278"/>
                      <a:pt x="77494" y="88916"/>
                      <a:pt x="85154" y="88106"/>
                    </a:cubicBezTo>
                    <a:cubicBezTo>
                      <a:pt x="95475" y="86982"/>
                      <a:pt x="105644" y="84715"/>
                      <a:pt x="115471" y="81344"/>
                    </a:cubicBezTo>
                    <a:lnTo>
                      <a:pt x="67952" y="53816"/>
                    </a:lnTo>
                    <a:cubicBezTo>
                      <a:pt x="50370" y="65246"/>
                      <a:pt x="48849" y="75343"/>
                      <a:pt x="63105" y="83439"/>
                    </a:cubicBezTo>
                    <a:close/>
                    <a:moveTo>
                      <a:pt x="229992" y="97346"/>
                    </a:moveTo>
                    <a:cubicBezTo>
                      <a:pt x="222750" y="93364"/>
                      <a:pt x="214405" y="91859"/>
                      <a:pt x="206232" y="93059"/>
                    </a:cubicBezTo>
                    <a:cubicBezTo>
                      <a:pt x="194951" y="94517"/>
                      <a:pt x="183822" y="96974"/>
                      <a:pt x="172969" y="100394"/>
                    </a:cubicBezTo>
                    <a:lnTo>
                      <a:pt x="220488" y="127730"/>
                    </a:lnTo>
                    <a:cubicBezTo>
                      <a:pt x="240446" y="115443"/>
                      <a:pt x="243677" y="105251"/>
                      <a:pt x="229992" y="9734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5" name="Google Shape;3009;p37">
                <a:extLst>
                  <a:ext uri="{FF2B5EF4-FFF2-40B4-BE49-F238E27FC236}">
                    <a16:creationId xmlns:a16="http://schemas.microsoft.com/office/drawing/2014/main" id="{6354324E-C5C6-4306-83FF-3E8893DDFB09}"/>
                  </a:ext>
                </a:extLst>
              </p:cNvPr>
              <p:cNvSpPr/>
              <p:nvPr/>
            </p:nvSpPr>
            <p:spPr>
              <a:xfrm>
                <a:off x="6001532" y="3910488"/>
                <a:ext cx="19007" cy="25527"/>
              </a:xfrm>
              <a:custGeom>
                <a:avLst/>
                <a:gdLst/>
                <a:ahLst/>
                <a:cxnLst/>
                <a:rect l="l" t="t" r="r" b="b"/>
                <a:pathLst>
                  <a:path w="19007" h="25527" extrusionOk="0">
                    <a:moveTo>
                      <a:pt x="0" y="17240"/>
                    </a:moveTo>
                    <a:cubicBezTo>
                      <a:pt x="475"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6" name="Google Shape;3010;p37">
                <a:extLst>
                  <a:ext uri="{FF2B5EF4-FFF2-40B4-BE49-F238E27FC236}">
                    <a16:creationId xmlns:a16="http://schemas.microsoft.com/office/drawing/2014/main" id="{1BA7A7C6-1398-4165-91C9-5199B858BB89}"/>
                  </a:ext>
                </a:extLst>
              </p:cNvPr>
              <p:cNvSpPr/>
              <p:nvPr/>
            </p:nvSpPr>
            <p:spPr>
              <a:xfrm>
                <a:off x="6128693" y="3921442"/>
                <a:ext cx="42006" cy="19716"/>
              </a:xfrm>
              <a:custGeom>
                <a:avLst/>
                <a:gdLst/>
                <a:ahLst/>
                <a:cxnLst/>
                <a:rect l="l" t="t" r="r" b="b"/>
                <a:pathLst>
                  <a:path w="42006" h="19716" extrusionOk="0">
                    <a:moveTo>
                      <a:pt x="42007" y="17145"/>
                    </a:moveTo>
                    <a:lnTo>
                      <a:pt x="42007" y="0"/>
                    </a:lnTo>
                    <a:lnTo>
                      <a:pt x="0" y="3143"/>
                    </a:lnTo>
                    <a:lnTo>
                      <a:pt x="24045"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7" name="Google Shape;3011;p37">
                <a:extLst>
                  <a:ext uri="{FF2B5EF4-FFF2-40B4-BE49-F238E27FC236}">
                    <a16:creationId xmlns:a16="http://schemas.microsoft.com/office/drawing/2014/main" id="{500AC0CD-DC8B-4C2E-B2CC-103E0F54B0A5}"/>
                  </a:ext>
                </a:extLst>
              </p:cNvPr>
              <p:cNvSpPr/>
              <p:nvPr/>
            </p:nvSpPr>
            <p:spPr>
              <a:xfrm>
                <a:off x="6142758" y="3858196"/>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8" name="Google Shape;3012;p37">
                <a:extLst>
                  <a:ext uri="{FF2B5EF4-FFF2-40B4-BE49-F238E27FC236}">
                    <a16:creationId xmlns:a16="http://schemas.microsoft.com/office/drawing/2014/main" id="{C085F02D-EBA5-4A5D-B465-E999CB566679}"/>
                  </a:ext>
                </a:extLst>
              </p:cNvPr>
              <p:cNvSpPr/>
              <p:nvPr/>
            </p:nvSpPr>
            <p:spPr>
              <a:xfrm>
                <a:off x="6043729" y="3865054"/>
                <a:ext cx="47328" cy="33147"/>
              </a:xfrm>
              <a:custGeom>
                <a:avLst/>
                <a:gdLst/>
                <a:ahLst/>
                <a:cxnLst/>
                <a:rect l="l" t="t" r="r" b="b"/>
                <a:pathLst>
                  <a:path w="47328" h="33147" extrusionOk="0">
                    <a:moveTo>
                      <a:pt x="0" y="9525"/>
                    </a:moveTo>
                    <a:lnTo>
                      <a:pt x="10454" y="0"/>
                    </a:lnTo>
                    <a:lnTo>
                      <a:pt x="47329" y="25527"/>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19" name="Google Shape;3013;p37">
                <a:extLst>
                  <a:ext uri="{FF2B5EF4-FFF2-40B4-BE49-F238E27FC236}">
                    <a16:creationId xmlns:a16="http://schemas.microsoft.com/office/drawing/2014/main" id="{B5FA95BC-B559-405D-A895-2AC63864B9B7}"/>
                  </a:ext>
                </a:extLst>
              </p:cNvPr>
              <p:cNvSpPr/>
              <p:nvPr/>
            </p:nvSpPr>
            <p:spPr>
              <a:xfrm>
                <a:off x="5947360" y="3809142"/>
                <a:ext cx="58828" cy="38957"/>
              </a:xfrm>
              <a:custGeom>
                <a:avLst/>
                <a:gdLst/>
                <a:ahLst/>
                <a:cxnLst/>
                <a:rect l="l" t="t" r="r" b="b"/>
                <a:pathLst>
                  <a:path w="58828" h="38957" extrusionOk="0">
                    <a:moveTo>
                      <a:pt x="0" y="11335"/>
                    </a:moveTo>
                    <a:lnTo>
                      <a:pt x="48849" y="38957"/>
                    </a:lnTo>
                    <a:lnTo>
                      <a:pt x="58828" y="31623"/>
                    </a:lnTo>
                    <a:cubicBezTo>
                      <a:pt x="58828" y="31623"/>
                      <a:pt x="52746" y="24574"/>
                      <a:pt x="52271" y="23908"/>
                    </a:cubicBezTo>
                    <a:cubicBezTo>
                      <a:pt x="47871" y="18840"/>
                      <a:pt x="42710" y="14507"/>
                      <a:pt x="36970" y="11049"/>
                    </a:cubicBezTo>
                    <a:cubicBezTo>
                      <a:pt x="33358" y="10382"/>
                      <a:pt x="10074" y="0"/>
                      <a:pt x="1007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0" name="Google Shape;3014;p37">
                <a:extLst>
                  <a:ext uri="{FF2B5EF4-FFF2-40B4-BE49-F238E27FC236}">
                    <a16:creationId xmlns:a16="http://schemas.microsoft.com/office/drawing/2014/main" id="{62E068EC-3D32-4E54-AC88-F25B70AEAD33}"/>
                  </a:ext>
                </a:extLst>
              </p:cNvPr>
              <p:cNvSpPr/>
              <p:nvPr/>
            </p:nvSpPr>
            <p:spPr>
              <a:xfrm>
                <a:off x="6001532" y="3778281"/>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1" name="Google Shape;3015;p37">
                <a:extLst>
                  <a:ext uri="{FF2B5EF4-FFF2-40B4-BE49-F238E27FC236}">
                    <a16:creationId xmlns:a16="http://schemas.microsoft.com/office/drawing/2014/main" id="{2991726C-7CF4-4E87-B08B-1B0A78BD52C1}"/>
                  </a:ext>
                </a:extLst>
              </p:cNvPr>
              <p:cNvSpPr/>
              <p:nvPr/>
            </p:nvSpPr>
            <p:spPr>
              <a:xfrm>
                <a:off x="5879313" y="3773233"/>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2" name="Google Shape;3016;p37">
                <a:extLst>
                  <a:ext uri="{FF2B5EF4-FFF2-40B4-BE49-F238E27FC236}">
                    <a16:creationId xmlns:a16="http://schemas.microsoft.com/office/drawing/2014/main" id="{80EF6D6E-7F60-49A6-A4FD-AB58149369D9}"/>
                  </a:ext>
                </a:extLst>
              </p:cNvPr>
              <p:cNvSpPr/>
              <p:nvPr/>
            </p:nvSpPr>
            <p:spPr>
              <a:xfrm>
                <a:off x="5880264" y="3830764"/>
                <a:ext cx="30412" cy="30289"/>
              </a:xfrm>
              <a:custGeom>
                <a:avLst/>
                <a:gdLst/>
                <a:ahLst/>
                <a:cxnLst/>
                <a:rect l="l" t="t" r="r" b="b"/>
                <a:pathLst>
                  <a:path w="30412" h="30289" extrusionOk="0">
                    <a:moveTo>
                      <a:pt x="0" y="17907"/>
                    </a:moveTo>
                    <a:lnTo>
                      <a:pt x="0" y="0"/>
                    </a:lnTo>
                    <a:lnTo>
                      <a:pt x="30412" y="0"/>
                    </a:lnTo>
                    <a:lnTo>
                      <a:pt x="23094" y="16002"/>
                    </a:lnTo>
                    <a:lnTo>
                      <a:pt x="1007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23" name="Google Shape;3017;p37">
                <a:extLst>
                  <a:ext uri="{FF2B5EF4-FFF2-40B4-BE49-F238E27FC236}">
                    <a16:creationId xmlns:a16="http://schemas.microsoft.com/office/drawing/2014/main" id="{FAF60056-3DB3-43B2-BE14-7245406B2059}"/>
                  </a:ext>
                </a:extLst>
              </p:cNvPr>
              <p:cNvSpPr/>
              <p:nvPr/>
            </p:nvSpPr>
            <p:spPr>
              <a:xfrm>
                <a:off x="5879313" y="3755421"/>
                <a:ext cx="294881" cy="185547"/>
              </a:xfrm>
              <a:custGeom>
                <a:avLst/>
                <a:gdLst/>
                <a:ahLst/>
                <a:cxnLst/>
                <a:rect l="l" t="t" r="r" b="b"/>
                <a:pathLst>
                  <a:path w="294881" h="185547" extrusionOk="0">
                    <a:moveTo>
                      <a:pt x="149495" y="30194"/>
                    </a:moveTo>
                    <a:cubicBezTo>
                      <a:pt x="145608" y="30185"/>
                      <a:pt x="141730" y="30499"/>
                      <a:pt x="137900" y="31147"/>
                    </a:cubicBezTo>
                    <a:cubicBezTo>
                      <a:pt x="132673" y="31909"/>
                      <a:pt x="126876" y="32861"/>
                      <a:pt x="120413" y="34290"/>
                    </a:cubicBezTo>
                    <a:cubicBezTo>
                      <a:pt x="113950" y="35719"/>
                      <a:pt x="107298" y="37338"/>
                      <a:pt x="100265" y="39434"/>
                    </a:cubicBezTo>
                    <a:cubicBezTo>
                      <a:pt x="93498" y="41481"/>
                      <a:pt x="86893" y="44034"/>
                      <a:pt x="80497" y="47054"/>
                    </a:cubicBezTo>
                    <a:lnTo>
                      <a:pt x="131247" y="76391"/>
                    </a:lnTo>
                    <a:lnTo>
                      <a:pt x="140751" y="73152"/>
                    </a:lnTo>
                    <a:cubicBezTo>
                      <a:pt x="153676" y="68866"/>
                      <a:pt x="165841" y="65246"/>
                      <a:pt x="177341" y="62198"/>
                    </a:cubicBezTo>
                    <a:cubicBezTo>
                      <a:pt x="188108" y="59360"/>
                      <a:pt x="199114" y="57541"/>
                      <a:pt x="210224" y="56769"/>
                    </a:cubicBezTo>
                    <a:cubicBezTo>
                      <a:pt x="220374" y="56159"/>
                      <a:pt x="230571" y="56864"/>
                      <a:pt x="240541" y="58865"/>
                    </a:cubicBezTo>
                    <a:cubicBezTo>
                      <a:pt x="250586" y="61055"/>
                      <a:pt x="260214" y="64846"/>
                      <a:pt x="269052" y="70104"/>
                    </a:cubicBezTo>
                    <a:cubicBezTo>
                      <a:pt x="277824" y="74505"/>
                      <a:pt x="285351" y="81058"/>
                      <a:pt x="290911" y="89154"/>
                    </a:cubicBezTo>
                    <a:cubicBezTo>
                      <a:pt x="294636" y="95079"/>
                      <a:pt x="295805" y="102261"/>
                      <a:pt x="294142" y="109061"/>
                    </a:cubicBezTo>
                    <a:cubicBezTo>
                      <a:pt x="291985" y="116539"/>
                      <a:pt x="287889" y="123311"/>
                      <a:pt x="282262" y="128683"/>
                    </a:cubicBezTo>
                    <a:cubicBezTo>
                      <a:pt x="275287" y="135684"/>
                      <a:pt x="267503" y="141827"/>
                      <a:pt x="259073" y="146971"/>
                    </a:cubicBezTo>
                    <a:lnTo>
                      <a:pt x="291386" y="166021"/>
                    </a:lnTo>
                    <a:lnTo>
                      <a:pt x="273709" y="176213"/>
                    </a:lnTo>
                    <a:lnTo>
                      <a:pt x="241111" y="157163"/>
                    </a:lnTo>
                    <a:cubicBezTo>
                      <a:pt x="225591" y="164830"/>
                      <a:pt x="209359" y="170955"/>
                      <a:pt x="192642" y="175451"/>
                    </a:cubicBezTo>
                    <a:cubicBezTo>
                      <a:pt x="175155" y="180318"/>
                      <a:pt x="157288" y="183690"/>
                      <a:pt x="139231" y="185547"/>
                    </a:cubicBezTo>
                    <a:lnTo>
                      <a:pt x="122219" y="154877"/>
                    </a:lnTo>
                    <a:cubicBezTo>
                      <a:pt x="126952" y="154800"/>
                      <a:pt x="131684" y="154448"/>
                      <a:pt x="136379" y="153829"/>
                    </a:cubicBezTo>
                    <a:cubicBezTo>
                      <a:pt x="142718" y="153067"/>
                      <a:pt x="149846" y="151829"/>
                      <a:pt x="157763" y="150114"/>
                    </a:cubicBezTo>
                    <a:cubicBezTo>
                      <a:pt x="165556" y="148495"/>
                      <a:pt x="173824" y="146304"/>
                      <a:pt x="182568" y="143828"/>
                    </a:cubicBezTo>
                    <a:cubicBezTo>
                      <a:pt x="191055" y="141256"/>
                      <a:pt x="199342" y="138074"/>
                      <a:pt x="207373" y="134303"/>
                    </a:cubicBezTo>
                    <a:lnTo>
                      <a:pt x="156812" y="105061"/>
                    </a:lnTo>
                    <a:cubicBezTo>
                      <a:pt x="154722" y="105918"/>
                      <a:pt x="152441" y="106680"/>
                      <a:pt x="150255" y="107347"/>
                    </a:cubicBezTo>
                    <a:lnTo>
                      <a:pt x="143317" y="109538"/>
                    </a:lnTo>
                    <a:cubicBezTo>
                      <a:pt x="130582" y="113729"/>
                      <a:pt x="118987" y="116967"/>
                      <a:pt x="108343" y="119063"/>
                    </a:cubicBezTo>
                    <a:cubicBezTo>
                      <a:pt x="98573" y="121339"/>
                      <a:pt x="88613" y="122672"/>
                      <a:pt x="78596" y="123063"/>
                    </a:cubicBezTo>
                    <a:cubicBezTo>
                      <a:pt x="69748" y="123425"/>
                      <a:pt x="60891" y="122587"/>
                      <a:pt x="52271" y="120587"/>
                    </a:cubicBezTo>
                    <a:cubicBezTo>
                      <a:pt x="43727" y="118663"/>
                      <a:pt x="35525" y="115453"/>
                      <a:pt x="27941" y="111062"/>
                    </a:cubicBezTo>
                    <a:cubicBezTo>
                      <a:pt x="19597" y="106671"/>
                      <a:pt x="12355" y="100451"/>
                      <a:pt x="6748" y="92869"/>
                    </a:cubicBezTo>
                    <a:cubicBezTo>
                      <a:pt x="2690" y="87163"/>
                      <a:pt x="684" y="80248"/>
                      <a:pt x="1045" y="73247"/>
                    </a:cubicBezTo>
                    <a:cubicBezTo>
                      <a:pt x="1768" y="65951"/>
                      <a:pt x="4685" y="59036"/>
                      <a:pt x="9409" y="53435"/>
                    </a:cubicBezTo>
                    <a:cubicBezTo>
                      <a:pt x="15216" y="46054"/>
                      <a:pt x="22144" y="39624"/>
                      <a:pt x="29937" y="34385"/>
                    </a:cubicBezTo>
                    <a:lnTo>
                      <a:pt x="0" y="17050"/>
                    </a:lnTo>
                    <a:lnTo>
                      <a:pt x="17582" y="6858"/>
                    </a:lnTo>
                    <a:lnTo>
                      <a:pt x="47329" y="24003"/>
                    </a:lnTo>
                    <a:cubicBezTo>
                      <a:pt x="61214" y="17069"/>
                      <a:pt x="75802" y="11668"/>
                      <a:pt x="90856" y="7906"/>
                    </a:cubicBezTo>
                    <a:cubicBezTo>
                      <a:pt x="105197" y="4286"/>
                      <a:pt x="119776" y="1638"/>
                      <a:pt x="134479" y="0"/>
                    </a:cubicBezTo>
                    <a:close/>
                    <a:moveTo>
                      <a:pt x="63105" y="83534"/>
                    </a:moveTo>
                    <a:cubicBezTo>
                      <a:pt x="69777" y="87402"/>
                      <a:pt x="77484" y="89068"/>
                      <a:pt x="85154" y="88297"/>
                    </a:cubicBezTo>
                    <a:cubicBezTo>
                      <a:pt x="95466" y="87125"/>
                      <a:pt x="105635" y="84858"/>
                      <a:pt x="115471" y="81534"/>
                    </a:cubicBezTo>
                    <a:lnTo>
                      <a:pt x="67952" y="54007"/>
                    </a:lnTo>
                    <a:cubicBezTo>
                      <a:pt x="50370" y="65437"/>
                      <a:pt x="48849" y="75248"/>
                      <a:pt x="63105" y="83153"/>
                    </a:cubicBezTo>
                    <a:close/>
                    <a:moveTo>
                      <a:pt x="229992" y="97536"/>
                    </a:moveTo>
                    <a:cubicBezTo>
                      <a:pt x="222750" y="93555"/>
                      <a:pt x="214405" y="92050"/>
                      <a:pt x="206232" y="93250"/>
                    </a:cubicBezTo>
                    <a:cubicBezTo>
                      <a:pt x="194951" y="94707"/>
                      <a:pt x="183822" y="97165"/>
                      <a:pt x="172969" y="100584"/>
                    </a:cubicBezTo>
                    <a:lnTo>
                      <a:pt x="220488" y="127921"/>
                    </a:lnTo>
                    <a:cubicBezTo>
                      <a:pt x="240512" y="115538"/>
                      <a:pt x="243677" y="105413"/>
                      <a:pt x="229992"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47" name="Google Shape;3018;p37">
              <a:extLst>
                <a:ext uri="{FF2B5EF4-FFF2-40B4-BE49-F238E27FC236}">
                  <a16:creationId xmlns:a16="http://schemas.microsoft.com/office/drawing/2014/main" id="{02C81973-3B3A-4656-A6D3-BBD803EE4FE1}"/>
                </a:ext>
              </a:extLst>
            </p:cNvPr>
            <p:cNvGrpSpPr/>
            <p:nvPr/>
          </p:nvGrpSpPr>
          <p:grpSpPr>
            <a:xfrm>
              <a:off x="3810520" y="2694304"/>
              <a:ext cx="883852" cy="621125"/>
              <a:chOff x="5620145" y="3436429"/>
              <a:chExt cx="883852" cy="621125"/>
            </a:xfrm>
          </p:grpSpPr>
          <p:sp>
            <p:nvSpPr>
              <p:cNvPr id="992" name="Google Shape;3019;p37">
                <a:extLst>
                  <a:ext uri="{FF2B5EF4-FFF2-40B4-BE49-F238E27FC236}">
                    <a16:creationId xmlns:a16="http://schemas.microsoft.com/office/drawing/2014/main" id="{FAA4D7FC-296D-42E1-8262-94A4308FC17E}"/>
                  </a:ext>
                </a:extLst>
              </p:cNvPr>
              <p:cNvSpPr/>
              <p:nvPr/>
            </p:nvSpPr>
            <p:spPr>
              <a:xfrm>
                <a:off x="5620145" y="354606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3" name="Google Shape;3020;p37">
                <a:extLst>
                  <a:ext uri="{FF2B5EF4-FFF2-40B4-BE49-F238E27FC236}">
                    <a16:creationId xmlns:a16="http://schemas.microsoft.com/office/drawing/2014/main" id="{326EE18B-38ED-4357-BDCD-7C923EDC5F70}"/>
                  </a:ext>
                </a:extLst>
              </p:cNvPr>
              <p:cNvSpPr/>
              <p:nvPr/>
            </p:nvSpPr>
            <p:spPr>
              <a:xfrm>
                <a:off x="5620240" y="3689127"/>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4" name="Google Shape;3021;p37">
                <a:extLst>
                  <a:ext uri="{FF2B5EF4-FFF2-40B4-BE49-F238E27FC236}">
                    <a16:creationId xmlns:a16="http://schemas.microsoft.com/office/drawing/2014/main" id="{0FD16711-9289-497B-AE7D-7651E12FC79C}"/>
                  </a:ext>
                </a:extLst>
              </p:cNvPr>
              <p:cNvSpPr/>
              <p:nvPr/>
            </p:nvSpPr>
            <p:spPr>
              <a:xfrm>
                <a:off x="6437470" y="3692175"/>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5" name="Google Shape;3022;p37">
                <a:extLst>
                  <a:ext uri="{FF2B5EF4-FFF2-40B4-BE49-F238E27FC236}">
                    <a16:creationId xmlns:a16="http://schemas.microsoft.com/office/drawing/2014/main" id="{DE5749D5-9CD5-417D-8FFE-F0785BA48F2C}"/>
                  </a:ext>
                </a:extLst>
              </p:cNvPr>
              <p:cNvSpPr/>
              <p:nvPr/>
            </p:nvSpPr>
            <p:spPr>
              <a:xfrm>
                <a:off x="5620145" y="3436429"/>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6" name="Google Shape;3023;p37">
                <a:extLst>
                  <a:ext uri="{FF2B5EF4-FFF2-40B4-BE49-F238E27FC236}">
                    <a16:creationId xmlns:a16="http://schemas.microsoft.com/office/drawing/2014/main" id="{DBCBF9E7-3AAC-4505-AD12-5A17F58B1EDA}"/>
                  </a:ext>
                </a:extLst>
              </p:cNvPr>
              <p:cNvSpPr/>
              <p:nvPr/>
            </p:nvSpPr>
            <p:spPr>
              <a:xfrm>
                <a:off x="5745842" y="3506057"/>
                <a:ext cx="632610" cy="366093"/>
              </a:xfrm>
              <a:custGeom>
                <a:avLst/>
                <a:gdLst/>
                <a:ahLst/>
                <a:cxnLst/>
                <a:rect l="l" t="t" r="r" b="b"/>
                <a:pathLst>
                  <a:path w="632610" h="366093" extrusionOk="0">
                    <a:moveTo>
                      <a:pt x="632040" y="194024"/>
                    </a:moveTo>
                    <a:cubicBezTo>
                      <a:pt x="627573" y="237077"/>
                      <a:pt x="596971" y="279749"/>
                      <a:pt x="539948" y="312515"/>
                    </a:cubicBezTo>
                    <a:cubicBezTo>
                      <a:pt x="416399" y="383953"/>
                      <a:pt x="216059" y="383953"/>
                      <a:pt x="92510" y="312515"/>
                    </a:cubicBezTo>
                    <a:cubicBezTo>
                      <a:pt x="35487" y="279559"/>
                      <a:pt x="4980" y="237077"/>
                      <a:pt x="608" y="194024"/>
                    </a:cubicBezTo>
                    <a:cubicBezTo>
                      <a:pt x="-4809" y="143637"/>
                      <a:pt x="25983" y="92107"/>
                      <a:pt x="92510" y="53721"/>
                    </a:cubicBezTo>
                    <a:cubicBezTo>
                      <a:pt x="216059" y="-17907"/>
                      <a:pt x="416399" y="-17907"/>
                      <a:pt x="539948" y="53721"/>
                    </a:cubicBezTo>
                    <a:cubicBezTo>
                      <a:pt x="606569" y="92107"/>
                      <a:pt x="637267"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7" name="Google Shape;3024;p37">
                <a:extLst>
                  <a:ext uri="{FF2B5EF4-FFF2-40B4-BE49-F238E27FC236}">
                    <a16:creationId xmlns:a16="http://schemas.microsoft.com/office/drawing/2014/main" id="{585AD1BC-9CCF-420A-AFE5-1480DE14EFF0}"/>
                  </a:ext>
                </a:extLst>
              </p:cNvPr>
              <p:cNvSpPr/>
              <p:nvPr/>
            </p:nvSpPr>
            <p:spPr>
              <a:xfrm>
                <a:off x="5746450" y="3527964"/>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451"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6363"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8" name="Google Shape;3025;p37">
                <a:extLst>
                  <a:ext uri="{FF2B5EF4-FFF2-40B4-BE49-F238E27FC236}">
                    <a16:creationId xmlns:a16="http://schemas.microsoft.com/office/drawing/2014/main" id="{54B8AB6E-8263-4DA7-B609-7B9040A084F1}"/>
                  </a:ext>
                </a:extLst>
              </p:cNvPr>
              <p:cNvSpPr/>
              <p:nvPr/>
            </p:nvSpPr>
            <p:spPr>
              <a:xfrm>
                <a:off x="5908110" y="3610832"/>
                <a:ext cx="294341" cy="184880"/>
              </a:xfrm>
              <a:custGeom>
                <a:avLst/>
                <a:gdLst/>
                <a:ahLst/>
                <a:cxnLst/>
                <a:rect l="l" t="t" r="r" b="b"/>
                <a:pathLst>
                  <a:path w="294341" h="184880" extrusionOk="0">
                    <a:moveTo>
                      <a:pt x="149305" y="29337"/>
                    </a:moveTo>
                    <a:cubicBezTo>
                      <a:pt x="145418" y="29328"/>
                      <a:pt x="141540" y="29642"/>
                      <a:pt x="137710" y="30289"/>
                    </a:cubicBezTo>
                    <a:cubicBezTo>
                      <a:pt x="132578" y="31052"/>
                      <a:pt x="126685" y="32099"/>
                      <a:pt x="120223" y="33433"/>
                    </a:cubicBezTo>
                    <a:cubicBezTo>
                      <a:pt x="113760" y="34766"/>
                      <a:pt x="107108" y="36576"/>
                      <a:pt x="100170" y="38671"/>
                    </a:cubicBezTo>
                    <a:cubicBezTo>
                      <a:pt x="93365" y="40672"/>
                      <a:pt x="86732" y="43186"/>
                      <a:pt x="80307" y="46196"/>
                    </a:cubicBezTo>
                    <a:lnTo>
                      <a:pt x="131152" y="75629"/>
                    </a:lnTo>
                    <a:lnTo>
                      <a:pt x="140181" y="72390"/>
                    </a:lnTo>
                    <a:cubicBezTo>
                      <a:pt x="153106" y="68104"/>
                      <a:pt x="165366" y="64389"/>
                      <a:pt x="176770" y="61436"/>
                    </a:cubicBezTo>
                    <a:cubicBezTo>
                      <a:pt x="187519" y="58512"/>
                      <a:pt x="198534" y="56693"/>
                      <a:pt x="209654" y="56007"/>
                    </a:cubicBezTo>
                    <a:cubicBezTo>
                      <a:pt x="219804" y="55312"/>
                      <a:pt x="230001" y="55988"/>
                      <a:pt x="239971" y="58007"/>
                    </a:cubicBezTo>
                    <a:cubicBezTo>
                      <a:pt x="250026" y="60217"/>
                      <a:pt x="259653" y="64046"/>
                      <a:pt x="268482" y="69342"/>
                    </a:cubicBezTo>
                    <a:cubicBezTo>
                      <a:pt x="277264" y="73733"/>
                      <a:pt x="284781" y="80286"/>
                      <a:pt x="290341" y="88392"/>
                    </a:cubicBezTo>
                    <a:cubicBezTo>
                      <a:pt x="294114" y="94297"/>
                      <a:pt x="295283" y="101498"/>
                      <a:pt x="293572" y="108299"/>
                    </a:cubicBezTo>
                    <a:cubicBezTo>
                      <a:pt x="291434" y="115786"/>
                      <a:pt x="287328" y="122568"/>
                      <a:pt x="281692" y="127921"/>
                    </a:cubicBezTo>
                    <a:cubicBezTo>
                      <a:pt x="274717" y="134950"/>
                      <a:pt x="266933" y="141122"/>
                      <a:pt x="258503" y="146304"/>
                    </a:cubicBezTo>
                    <a:lnTo>
                      <a:pt x="290816" y="165354"/>
                    </a:lnTo>
                    <a:lnTo>
                      <a:pt x="273139" y="175546"/>
                    </a:lnTo>
                    <a:lnTo>
                      <a:pt x="240541" y="156496"/>
                    </a:lnTo>
                    <a:cubicBezTo>
                      <a:pt x="225021" y="164202"/>
                      <a:pt x="208789" y="170355"/>
                      <a:pt x="192072" y="174879"/>
                    </a:cubicBezTo>
                    <a:cubicBezTo>
                      <a:pt x="174585" y="179718"/>
                      <a:pt x="156717" y="183071"/>
                      <a:pt x="138660" y="184880"/>
                    </a:cubicBezTo>
                    <a:lnTo>
                      <a:pt x="121648" y="154305"/>
                    </a:lnTo>
                    <a:cubicBezTo>
                      <a:pt x="126419" y="154181"/>
                      <a:pt x="131181" y="153800"/>
                      <a:pt x="135904" y="153162"/>
                    </a:cubicBezTo>
                    <a:cubicBezTo>
                      <a:pt x="143061" y="152343"/>
                      <a:pt x="150169" y="151133"/>
                      <a:pt x="157193" y="149543"/>
                    </a:cubicBezTo>
                    <a:cubicBezTo>
                      <a:pt x="164986" y="147828"/>
                      <a:pt x="173254" y="145733"/>
                      <a:pt x="181998" y="143161"/>
                    </a:cubicBezTo>
                    <a:cubicBezTo>
                      <a:pt x="190494" y="140608"/>
                      <a:pt x="198781" y="137427"/>
                      <a:pt x="206802" y="133636"/>
                    </a:cubicBezTo>
                    <a:lnTo>
                      <a:pt x="156337" y="104394"/>
                    </a:lnTo>
                    <a:lnTo>
                      <a:pt x="149685" y="106680"/>
                    </a:lnTo>
                    <a:lnTo>
                      <a:pt x="142747" y="108776"/>
                    </a:lnTo>
                    <a:cubicBezTo>
                      <a:pt x="130012" y="112967"/>
                      <a:pt x="118417" y="116300"/>
                      <a:pt x="107773" y="118301"/>
                    </a:cubicBezTo>
                    <a:cubicBezTo>
                      <a:pt x="98212" y="120768"/>
                      <a:pt x="88442" y="122330"/>
                      <a:pt x="78596" y="122968"/>
                    </a:cubicBezTo>
                    <a:cubicBezTo>
                      <a:pt x="69748" y="123282"/>
                      <a:pt x="60900" y="122444"/>
                      <a:pt x="52271" y="120491"/>
                    </a:cubicBezTo>
                    <a:cubicBezTo>
                      <a:pt x="43736" y="118548"/>
                      <a:pt x="35535" y="115338"/>
                      <a:pt x="27941" y="110966"/>
                    </a:cubicBezTo>
                    <a:cubicBezTo>
                      <a:pt x="19578" y="106613"/>
                      <a:pt x="12326" y="100384"/>
                      <a:pt x="6748" y="92773"/>
                    </a:cubicBezTo>
                    <a:cubicBezTo>
                      <a:pt x="2671" y="87078"/>
                      <a:pt x="656" y="80153"/>
                      <a:pt x="1045" y="73152"/>
                    </a:cubicBezTo>
                    <a:cubicBezTo>
                      <a:pt x="1787" y="65856"/>
                      <a:pt x="4704" y="58950"/>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010" y="82772"/>
                    </a:moveTo>
                    <a:cubicBezTo>
                      <a:pt x="69663" y="86601"/>
                      <a:pt x="77332" y="88259"/>
                      <a:pt x="84964" y="87535"/>
                    </a:cubicBezTo>
                    <a:cubicBezTo>
                      <a:pt x="95295" y="86373"/>
                      <a:pt x="105454" y="84068"/>
                      <a:pt x="115281" y="80677"/>
                    </a:cubicBezTo>
                    <a:lnTo>
                      <a:pt x="67762" y="53150"/>
                    </a:lnTo>
                    <a:cubicBezTo>
                      <a:pt x="50085" y="64579"/>
                      <a:pt x="48659" y="74486"/>
                      <a:pt x="63010" y="82772"/>
                    </a:cubicBezTo>
                    <a:close/>
                    <a:moveTo>
                      <a:pt x="229802" y="96679"/>
                    </a:moveTo>
                    <a:cubicBezTo>
                      <a:pt x="222541" y="92745"/>
                      <a:pt x="214215" y="91240"/>
                      <a:pt x="206042" y="92393"/>
                    </a:cubicBezTo>
                    <a:cubicBezTo>
                      <a:pt x="194799" y="93897"/>
                      <a:pt x="183708" y="96355"/>
                      <a:pt x="172874" y="99727"/>
                    </a:cubicBezTo>
                    <a:lnTo>
                      <a:pt x="220393" y="127063"/>
                    </a:lnTo>
                    <a:cubicBezTo>
                      <a:pt x="240161" y="114776"/>
                      <a:pt x="243487" y="104585"/>
                      <a:pt x="22980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9" name="Google Shape;3026;p37">
                <a:extLst>
                  <a:ext uri="{FF2B5EF4-FFF2-40B4-BE49-F238E27FC236}">
                    <a16:creationId xmlns:a16="http://schemas.microsoft.com/office/drawing/2014/main" id="{50F717BD-AD29-4AB4-89B1-30F615BAA871}"/>
                  </a:ext>
                </a:extLst>
              </p:cNvPr>
              <p:cNvSpPr/>
              <p:nvPr/>
            </p:nvSpPr>
            <p:spPr>
              <a:xfrm>
                <a:off x="6030138" y="3747992"/>
                <a:ext cx="19007" cy="25431"/>
              </a:xfrm>
              <a:custGeom>
                <a:avLst/>
                <a:gdLst/>
                <a:ahLst/>
                <a:cxnLst/>
                <a:rect l="l" t="t" r="r" b="b"/>
                <a:pathLst>
                  <a:path w="19007" h="25431" extrusionOk="0">
                    <a:moveTo>
                      <a:pt x="0" y="17145"/>
                    </a:moveTo>
                    <a:cubicBezTo>
                      <a:pt x="475" y="15907"/>
                      <a:pt x="0" y="0"/>
                      <a:pt x="0" y="0"/>
                    </a:cubicBezTo>
                    <a:lnTo>
                      <a:pt x="19008" y="12478"/>
                    </a:lnTo>
                    <a:lnTo>
                      <a:pt x="10549"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0" name="Google Shape;3027;p37">
                <a:extLst>
                  <a:ext uri="{FF2B5EF4-FFF2-40B4-BE49-F238E27FC236}">
                    <a16:creationId xmlns:a16="http://schemas.microsoft.com/office/drawing/2014/main" id="{60331487-F3E8-419C-A8A1-0D717872FA27}"/>
                  </a:ext>
                </a:extLst>
              </p:cNvPr>
              <p:cNvSpPr/>
              <p:nvPr/>
            </p:nvSpPr>
            <p:spPr>
              <a:xfrm>
                <a:off x="6157299" y="3758850"/>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1" name="Google Shape;3028;p37">
                <a:extLst>
                  <a:ext uri="{FF2B5EF4-FFF2-40B4-BE49-F238E27FC236}">
                    <a16:creationId xmlns:a16="http://schemas.microsoft.com/office/drawing/2014/main" id="{2D6E2D04-A265-412F-9A44-7FC3C24B8995}"/>
                  </a:ext>
                </a:extLst>
              </p:cNvPr>
              <p:cNvSpPr/>
              <p:nvPr/>
            </p:nvSpPr>
            <p:spPr>
              <a:xfrm>
                <a:off x="6171364" y="3695604"/>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2" name="Google Shape;3029;p37">
                <a:extLst>
                  <a:ext uri="{FF2B5EF4-FFF2-40B4-BE49-F238E27FC236}">
                    <a16:creationId xmlns:a16="http://schemas.microsoft.com/office/drawing/2014/main" id="{E6ED3BB7-8918-415D-BA20-AF8FD1BC7AB7}"/>
                  </a:ext>
                </a:extLst>
              </p:cNvPr>
              <p:cNvSpPr/>
              <p:nvPr/>
            </p:nvSpPr>
            <p:spPr>
              <a:xfrm>
                <a:off x="6072240" y="3701986"/>
                <a:ext cx="47423" cy="33147"/>
              </a:xfrm>
              <a:custGeom>
                <a:avLst/>
                <a:gdLst/>
                <a:ahLst/>
                <a:cxnLst/>
                <a:rect l="l" t="t" r="r" b="b"/>
                <a:pathLst>
                  <a:path w="47423" h="33147" extrusionOk="0">
                    <a:moveTo>
                      <a:pt x="0" y="10096"/>
                    </a:moveTo>
                    <a:lnTo>
                      <a:pt x="10454" y="0"/>
                    </a:lnTo>
                    <a:lnTo>
                      <a:pt x="47424" y="25622"/>
                    </a:lnTo>
                    <a:lnTo>
                      <a:pt x="45143" y="33147"/>
                    </a:lnTo>
                    <a:cubicBezTo>
                      <a:pt x="45143" y="33147"/>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3" name="Google Shape;3030;p37">
                <a:extLst>
                  <a:ext uri="{FF2B5EF4-FFF2-40B4-BE49-F238E27FC236}">
                    <a16:creationId xmlns:a16="http://schemas.microsoft.com/office/drawing/2014/main" id="{8B0CE698-FBC5-4123-8CB7-4CDD5541E7E2}"/>
                  </a:ext>
                </a:extLst>
              </p:cNvPr>
              <p:cNvSpPr/>
              <p:nvPr/>
            </p:nvSpPr>
            <p:spPr>
              <a:xfrm>
                <a:off x="5975967" y="3647217"/>
                <a:ext cx="58828" cy="38957"/>
              </a:xfrm>
              <a:custGeom>
                <a:avLst/>
                <a:gdLst/>
                <a:ahLst/>
                <a:cxnLst/>
                <a:rect l="l" t="t" r="r" b="b"/>
                <a:pathLst>
                  <a:path w="58828" h="38957" extrusionOk="0">
                    <a:moveTo>
                      <a:pt x="0" y="10382"/>
                    </a:moveTo>
                    <a:lnTo>
                      <a:pt x="48754" y="38957"/>
                    </a:lnTo>
                    <a:lnTo>
                      <a:pt x="58828" y="31623"/>
                    </a:lnTo>
                    <a:cubicBezTo>
                      <a:pt x="58828" y="31623"/>
                      <a:pt x="52651" y="24574"/>
                      <a:pt x="52176" y="23908"/>
                    </a:cubicBezTo>
                    <a:cubicBezTo>
                      <a:pt x="47776" y="18878"/>
                      <a:pt x="42615" y="14573"/>
                      <a:pt x="36875" y="11144"/>
                    </a:cubicBezTo>
                    <a:cubicBezTo>
                      <a:pt x="33263" y="10382"/>
                      <a:pt x="10074" y="0"/>
                      <a:pt x="1007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4" name="Google Shape;3031;p37">
                <a:extLst>
                  <a:ext uri="{FF2B5EF4-FFF2-40B4-BE49-F238E27FC236}">
                    <a16:creationId xmlns:a16="http://schemas.microsoft.com/office/drawing/2014/main" id="{AC08E344-572D-4B18-8A7B-96784EE3C72D}"/>
                  </a:ext>
                </a:extLst>
              </p:cNvPr>
              <p:cNvSpPr/>
              <p:nvPr/>
            </p:nvSpPr>
            <p:spPr>
              <a:xfrm>
                <a:off x="6030138" y="3615690"/>
                <a:ext cx="27275" cy="24479"/>
              </a:xfrm>
              <a:custGeom>
                <a:avLst/>
                <a:gdLst/>
                <a:ahLst/>
                <a:cxnLst/>
                <a:rect l="l" t="t" r="r" b="b"/>
                <a:pathLst>
                  <a:path w="27275" h="24479" extrusionOk="0">
                    <a:moveTo>
                      <a:pt x="27276" y="24479"/>
                    </a:moveTo>
                    <a:lnTo>
                      <a:pt x="27276" y="7334"/>
                    </a:lnTo>
                    <a:lnTo>
                      <a:pt x="4752"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5" name="Google Shape;3032;p37">
                <a:extLst>
                  <a:ext uri="{FF2B5EF4-FFF2-40B4-BE49-F238E27FC236}">
                    <a16:creationId xmlns:a16="http://schemas.microsoft.com/office/drawing/2014/main" id="{5E9B2E4F-E30B-4772-8A15-F495B29B022B}"/>
                  </a:ext>
                </a:extLst>
              </p:cNvPr>
              <p:cNvSpPr/>
              <p:nvPr/>
            </p:nvSpPr>
            <p:spPr>
              <a:xfrm>
                <a:off x="5907920" y="3610641"/>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6" name="Google Shape;3033;p37">
                <a:extLst>
                  <a:ext uri="{FF2B5EF4-FFF2-40B4-BE49-F238E27FC236}">
                    <a16:creationId xmlns:a16="http://schemas.microsoft.com/office/drawing/2014/main" id="{D87D530E-44B3-4D6D-A7D3-C339AA4596ED}"/>
                  </a:ext>
                </a:extLst>
              </p:cNvPr>
              <p:cNvSpPr/>
              <p:nvPr/>
            </p:nvSpPr>
            <p:spPr>
              <a:xfrm>
                <a:off x="5908870" y="3668267"/>
                <a:ext cx="30317" cy="30289"/>
              </a:xfrm>
              <a:custGeom>
                <a:avLst/>
                <a:gdLst/>
                <a:ahLst/>
                <a:cxnLst/>
                <a:rect l="l" t="t" r="r" b="b"/>
                <a:pathLst>
                  <a:path w="30317" h="30289" extrusionOk="0">
                    <a:moveTo>
                      <a:pt x="0" y="17907"/>
                    </a:moveTo>
                    <a:lnTo>
                      <a:pt x="0" y="0"/>
                    </a:lnTo>
                    <a:lnTo>
                      <a:pt x="30317" y="0"/>
                    </a:lnTo>
                    <a:lnTo>
                      <a:pt x="22999" y="16002"/>
                    </a:lnTo>
                    <a:lnTo>
                      <a:pt x="1007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007" name="Google Shape;3034;p37">
                <a:extLst>
                  <a:ext uri="{FF2B5EF4-FFF2-40B4-BE49-F238E27FC236}">
                    <a16:creationId xmlns:a16="http://schemas.microsoft.com/office/drawing/2014/main" id="{0F8C8C1D-1D7E-4B8B-AFB5-A323ABCA98A5}"/>
                  </a:ext>
                </a:extLst>
              </p:cNvPr>
              <p:cNvSpPr/>
              <p:nvPr/>
            </p:nvSpPr>
            <p:spPr>
              <a:xfrm>
                <a:off x="5907539" y="3592925"/>
                <a:ext cx="294911" cy="185451"/>
              </a:xfrm>
              <a:custGeom>
                <a:avLst/>
                <a:gdLst/>
                <a:ahLst/>
                <a:cxnLst/>
                <a:rect l="l" t="t" r="r" b="b"/>
                <a:pathLst>
                  <a:path w="294911" h="185451" extrusionOk="0">
                    <a:moveTo>
                      <a:pt x="149875" y="30099"/>
                    </a:moveTo>
                    <a:cubicBezTo>
                      <a:pt x="145988" y="30089"/>
                      <a:pt x="142110" y="30404"/>
                      <a:pt x="138280" y="31052"/>
                    </a:cubicBezTo>
                    <a:cubicBezTo>
                      <a:pt x="133148" y="31813"/>
                      <a:pt x="127256" y="32861"/>
                      <a:pt x="120793" y="34195"/>
                    </a:cubicBezTo>
                    <a:cubicBezTo>
                      <a:pt x="114331" y="35528"/>
                      <a:pt x="107678" y="37243"/>
                      <a:pt x="100740" y="39338"/>
                    </a:cubicBezTo>
                    <a:cubicBezTo>
                      <a:pt x="93935" y="41377"/>
                      <a:pt x="87302" y="43920"/>
                      <a:pt x="80877" y="46958"/>
                    </a:cubicBezTo>
                    <a:lnTo>
                      <a:pt x="131722" y="76295"/>
                    </a:lnTo>
                    <a:lnTo>
                      <a:pt x="140751" y="73152"/>
                    </a:lnTo>
                    <a:cubicBezTo>
                      <a:pt x="153676" y="68771"/>
                      <a:pt x="165936" y="65151"/>
                      <a:pt x="177341" y="62103"/>
                    </a:cubicBezTo>
                    <a:cubicBezTo>
                      <a:pt x="188108" y="59265"/>
                      <a:pt x="199114" y="57445"/>
                      <a:pt x="210224" y="56674"/>
                    </a:cubicBezTo>
                    <a:cubicBezTo>
                      <a:pt x="220374" y="56064"/>
                      <a:pt x="230571" y="56769"/>
                      <a:pt x="240541" y="58769"/>
                    </a:cubicBezTo>
                    <a:cubicBezTo>
                      <a:pt x="250577" y="60979"/>
                      <a:pt x="260204" y="64779"/>
                      <a:pt x="269052" y="70009"/>
                    </a:cubicBezTo>
                    <a:cubicBezTo>
                      <a:pt x="277824" y="74409"/>
                      <a:pt x="285351" y="80963"/>
                      <a:pt x="290911" y="89059"/>
                    </a:cubicBezTo>
                    <a:cubicBezTo>
                      <a:pt x="294684" y="94964"/>
                      <a:pt x="295853" y="102165"/>
                      <a:pt x="294142" y="108966"/>
                    </a:cubicBezTo>
                    <a:cubicBezTo>
                      <a:pt x="291985" y="116443"/>
                      <a:pt x="287889" y="123215"/>
                      <a:pt x="282262" y="128588"/>
                    </a:cubicBezTo>
                    <a:cubicBezTo>
                      <a:pt x="275315" y="135617"/>
                      <a:pt x="267522" y="141761"/>
                      <a:pt x="259073" y="146876"/>
                    </a:cubicBezTo>
                    <a:lnTo>
                      <a:pt x="291386" y="165926"/>
                    </a:lnTo>
                    <a:lnTo>
                      <a:pt x="273709" y="176117"/>
                    </a:lnTo>
                    <a:lnTo>
                      <a:pt x="241111" y="157067"/>
                    </a:lnTo>
                    <a:cubicBezTo>
                      <a:pt x="225591" y="164735"/>
                      <a:pt x="209359" y="170860"/>
                      <a:pt x="192642" y="175355"/>
                    </a:cubicBezTo>
                    <a:cubicBezTo>
                      <a:pt x="175164" y="180280"/>
                      <a:pt x="157297" y="183652"/>
                      <a:pt x="139231" y="185452"/>
                    </a:cubicBezTo>
                    <a:lnTo>
                      <a:pt x="122219" y="154877"/>
                    </a:lnTo>
                    <a:cubicBezTo>
                      <a:pt x="126990" y="154753"/>
                      <a:pt x="131751" y="154372"/>
                      <a:pt x="136474" y="153734"/>
                    </a:cubicBezTo>
                    <a:cubicBezTo>
                      <a:pt x="142842" y="152971"/>
                      <a:pt x="149875" y="151829"/>
                      <a:pt x="157763" y="150114"/>
                    </a:cubicBezTo>
                    <a:cubicBezTo>
                      <a:pt x="165651" y="148400"/>
                      <a:pt x="173824" y="146209"/>
                      <a:pt x="182568" y="143732"/>
                    </a:cubicBezTo>
                    <a:cubicBezTo>
                      <a:pt x="191074" y="141218"/>
                      <a:pt x="199370" y="138036"/>
                      <a:pt x="207373" y="134207"/>
                    </a:cubicBezTo>
                    <a:lnTo>
                      <a:pt x="156907" y="105061"/>
                    </a:lnTo>
                    <a:lnTo>
                      <a:pt x="150255" y="107347"/>
                    </a:lnTo>
                    <a:lnTo>
                      <a:pt x="143317" y="109442"/>
                    </a:lnTo>
                    <a:cubicBezTo>
                      <a:pt x="130582" y="113633"/>
                      <a:pt x="118987" y="116872"/>
                      <a:pt x="108343" y="118967"/>
                    </a:cubicBezTo>
                    <a:cubicBezTo>
                      <a:pt x="98573" y="121244"/>
                      <a:pt x="88613" y="122587"/>
                      <a:pt x="78596" y="122968"/>
                    </a:cubicBezTo>
                    <a:cubicBezTo>
                      <a:pt x="69758" y="123311"/>
                      <a:pt x="60910" y="122511"/>
                      <a:pt x="52271" y="120587"/>
                    </a:cubicBezTo>
                    <a:cubicBezTo>
                      <a:pt x="43746" y="118596"/>
                      <a:pt x="35554" y="115396"/>
                      <a:pt x="27941" y="111062"/>
                    </a:cubicBezTo>
                    <a:cubicBezTo>
                      <a:pt x="19578" y="106709"/>
                      <a:pt x="12326" y="100479"/>
                      <a:pt x="6748" y="92869"/>
                    </a:cubicBezTo>
                    <a:cubicBezTo>
                      <a:pt x="2690" y="87163"/>
                      <a:pt x="675" y="80248"/>
                      <a:pt x="1045" y="73247"/>
                    </a:cubicBezTo>
                    <a:cubicBezTo>
                      <a:pt x="1768" y="65951"/>
                      <a:pt x="4685" y="59036"/>
                      <a:pt x="9409" y="53435"/>
                    </a:cubicBezTo>
                    <a:cubicBezTo>
                      <a:pt x="15244" y="46072"/>
                      <a:pt x="22163" y="39653"/>
                      <a:pt x="29937" y="34385"/>
                    </a:cubicBezTo>
                    <a:lnTo>
                      <a:pt x="0" y="17050"/>
                    </a:lnTo>
                    <a:lnTo>
                      <a:pt x="17677" y="6858"/>
                    </a:lnTo>
                    <a:lnTo>
                      <a:pt x="47329" y="24003"/>
                    </a:lnTo>
                    <a:cubicBezTo>
                      <a:pt x="61242" y="17050"/>
                      <a:pt x="75869" y="11659"/>
                      <a:pt x="90951" y="7906"/>
                    </a:cubicBezTo>
                    <a:cubicBezTo>
                      <a:pt x="105302" y="4315"/>
                      <a:pt x="119871" y="1667"/>
                      <a:pt x="134574" y="0"/>
                    </a:cubicBezTo>
                    <a:close/>
                    <a:moveTo>
                      <a:pt x="63580" y="83439"/>
                    </a:moveTo>
                    <a:cubicBezTo>
                      <a:pt x="70214" y="87306"/>
                      <a:pt x="77903" y="88973"/>
                      <a:pt x="85534" y="88202"/>
                    </a:cubicBezTo>
                    <a:cubicBezTo>
                      <a:pt x="95846" y="87030"/>
                      <a:pt x="106015" y="84763"/>
                      <a:pt x="115851" y="81439"/>
                    </a:cubicBezTo>
                    <a:lnTo>
                      <a:pt x="68332" y="53912"/>
                    </a:lnTo>
                    <a:cubicBezTo>
                      <a:pt x="50655" y="65342"/>
                      <a:pt x="49230" y="75247"/>
                      <a:pt x="63580" y="83725"/>
                    </a:cubicBezTo>
                    <a:close/>
                    <a:moveTo>
                      <a:pt x="230372" y="97441"/>
                    </a:moveTo>
                    <a:cubicBezTo>
                      <a:pt x="223139" y="93421"/>
                      <a:pt x="214786" y="91916"/>
                      <a:pt x="206612" y="93154"/>
                    </a:cubicBezTo>
                    <a:cubicBezTo>
                      <a:pt x="195360" y="94612"/>
                      <a:pt x="184259" y="97069"/>
                      <a:pt x="173444" y="100489"/>
                    </a:cubicBezTo>
                    <a:lnTo>
                      <a:pt x="220963" y="127826"/>
                    </a:lnTo>
                    <a:cubicBezTo>
                      <a:pt x="240921" y="115443"/>
                      <a:pt x="244057" y="105318"/>
                      <a:pt x="23037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48" name="Google Shape;3035;p37">
              <a:extLst>
                <a:ext uri="{FF2B5EF4-FFF2-40B4-BE49-F238E27FC236}">
                  <a16:creationId xmlns:a16="http://schemas.microsoft.com/office/drawing/2014/main" id="{60425951-41B6-41A1-886E-271DC7EC26C1}"/>
                </a:ext>
              </a:extLst>
            </p:cNvPr>
            <p:cNvGrpSpPr/>
            <p:nvPr/>
          </p:nvGrpSpPr>
          <p:grpSpPr>
            <a:xfrm>
              <a:off x="3800921" y="2531712"/>
              <a:ext cx="883852" cy="621125"/>
              <a:chOff x="5610546" y="3273837"/>
              <a:chExt cx="883852" cy="621125"/>
            </a:xfrm>
          </p:grpSpPr>
          <p:sp>
            <p:nvSpPr>
              <p:cNvPr id="976" name="Google Shape;3036;p37">
                <a:extLst>
                  <a:ext uri="{FF2B5EF4-FFF2-40B4-BE49-F238E27FC236}">
                    <a16:creationId xmlns:a16="http://schemas.microsoft.com/office/drawing/2014/main" id="{007B40CC-8518-4997-8B69-EA0445A5C422}"/>
                  </a:ext>
                </a:extLst>
              </p:cNvPr>
              <p:cNvSpPr/>
              <p:nvPr/>
            </p:nvSpPr>
            <p:spPr>
              <a:xfrm>
                <a:off x="5610546" y="338347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7" name="Google Shape;3037;p37">
                <a:extLst>
                  <a:ext uri="{FF2B5EF4-FFF2-40B4-BE49-F238E27FC236}">
                    <a16:creationId xmlns:a16="http://schemas.microsoft.com/office/drawing/2014/main" id="{102433DF-5D2E-46B1-BBA9-433E9739854E}"/>
                  </a:ext>
                </a:extLst>
              </p:cNvPr>
              <p:cNvSpPr/>
              <p:nvPr/>
            </p:nvSpPr>
            <p:spPr>
              <a:xfrm>
                <a:off x="5610736" y="3526535"/>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8" name="Google Shape;3038;p37">
                <a:extLst>
                  <a:ext uri="{FF2B5EF4-FFF2-40B4-BE49-F238E27FC236}">
                    <a16:creationId xmlns:a16="http://schemas.microsoft.com/office/drawing/2014/main" id="{0F4CB669-5254-478E-8454-953605D0906C}"/>
                  </a:ext>
                </a:extLst>
              </p:cNvPr>
              <p:cNvSpPr/>
              <p:nvPr/>
            </p:nvSpPr>
            <p:spPr>
              <a:xfrm>
                <a:off x="6427967" y="3529583"/>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9" name="Google Shape;3039;p37">
                <a:extLst>
                  <a:ext uri="{FF2B5EF4-FFF2-40B4-BE49-F238E27FC236}">
                    <a16:creationId xmlns:a16="http://schemas.microsoft.com/office/drawing/2014/main" id="{657B1D5A-3399-44D6-80C7-28F022A386F0}"/>
                  </a:ext>
                </a:extLst>
              </p:cNvPr>
              <p:cNvSpPr/>
              <p:nvPr/>
            </p:nvSpPr>
            <p:spPr>
              <a:xfrm>
                <a:off x="5610546" y="327383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0" name="Google Shape;3040;p37">
                <a:extLst>
                  <a:ext uri="{FF2B5EF4-FFF2-40B4-BE49-F238E27FC236}">
                    <a16:creationId xmlns:a16="http://schemas.microsoft.com/office/drawing/2014/main" id="{0A364EC9-4705-4A87-BFE8-A48C4C40B4BE}"/>
                  </a:ext>
                </a:extLst>
              </p:cNvPr>
              <p:cNvSpPr/>
              <p:nvPr/>
            </p:nvSpPr>
            <p:spPr>
              <a:xfrm>
                <a:off x="5736262" y="3343465"/>
                <a:ext cx="632609" cy="366093"/>
              </a:xfrm>
              <a:custGeom>
                <a:avLst/>
                <a:gdLst/>
                <a:ahLst/>
                <a:cxnLst/>
                <a:rect l="l" t="t" r="r" b="b"/>
                <a:pathLst>
                  <a:path w="632609" h="366093" extrusionOk="0">
                    <a:moveTo>
                      <a:pt x="632021" y="194119"/>
                    </a:moveTo>
                    <a:cubicBezTo>
                      <a:pt x="627555" y="237173"/>
                      <a:pt x="596952" y="279844"/>
                      <a:pt x="540025" y="312515"/>
                    </a:cubicBezTo>
                    <a:cubicBezTo>
                      <a:pt x="416475" y="383953"/>
                      <a:pt x="216136" y="383953"/>
                      <a:pt x="92586" y="312515"/>
                    </a:cubicBezTo>
                    <a:cubicBezTo>
                      <a:pt x="35564" y="279559"/>
                      <a:pt x="4962" y="237173"/>
                      <a:pt x="590" y="194119"/>
                    </a:cubicBezTo>
                    <a:cubicBezTo>
                      <a:pt x="-4732" y="143637"/>
                      <a:pt x="25965" y="92202"/>
                      <a:pt x="92586" y="53721"/>
                    </a:cubicBezTo>
                    <a:cubicBezTo>
                      <a:pt x="216136" y="-17907"/>
                      <a:pt x="416475" y="-17907"/>
                      <a:pt x="540025" y="53721"/>
                    </a:cubicBezTo>
                    <a:cubicBezTo>
                      <a:pt x="606551" y="92202"/>
                      <a:pt x="637344" y="143637"/>
                      <a:pt x="632021" y="19411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1" name="Google Shape;3041;p37">
                <a:extLst>
                  <a:ext uri="{FF2B5EF4-FFF2-40B4-BE49-F238E27FC236}">
                    <a16:creationId xmlns:a16="http://schemas.microsoft.com/office/drawing/2014/main" id="{949DFA9A-3BDD-46EF-B8D0-785DAA730220}"/>
                  </a:ext>
                </a:extLst>
              </p:cNvPr>
              <p:cNvSpPr/>
              <p:nvPr/>
            </p:nvSpPr>
            <p:spPr>
              <a:xfrm>
                <a:off x="5736851" y="3365444"/>
                <a:ext cx="631431" cy="344114"/>
              </a:xfrm>
              <a:custGeom>
                <a:avLst/>
                <a:gdLst/>
                <a:ahLst/>
                <a:cxnLst/>
                <a:rect l="l" t="t" r="r" b="b"/>
                <a:pathLst>
                  <a:path w="631431" h="344114" extrusionOk="0">
                    <a:moveTo>
                      <a:pt x="631431" y="172141"/>
                    </a:moveTo>
                    <a:cubicBezTo>
                      <a:pt x="626965" y="215194"/>
                      <a:pt x="596363" y="257866"/>
                      <a:pt x="539435" y="290536"/>
                    </a:cubicBezTo>
                    <a:cubicBezTo>
                      <a:pt x="415886" y="361974"/>
                      <a:pt x="215546" y="361974"/>
                      <a:pt x="91997" y="290536"/>
                    </a:cubicBezTo>
                    <a:cubicBezTo>
                      <a:pt x="34974" y="257580"/>
                      <a:pt x="4372" y="215194"/>
                      <a:pt x="0" y="172141"/>
                    </a:cubicBezTo>
                    <a:cubicBezTo>
                      <a:pt x="4372" y="128992"/>
                      <a:pt x="34974" y="86416"/>
                      <a:pt x="91997" y="53650"/>
                    </a:cubicBezTo>
                    <a:cubicBezTo>
                      <a:pt x="215546" y="-17883"/>
                      <a:pt x="415886" y="-17883"/>
                      <a:pt x="539435" y="53650"/>
                    </a:cubicBezTo>
                    <a:cubicBezTo>
                      <a:pt x="596363" y="86606"/>
                      <a:pt x="626965" y="128992"/>
                      <a:pt x="631431"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2" name="Google Shape;3042;p37">
                <a:extLst>
                  <a:ext uri="{FF2B5EF4-FFF2-40B4-BE49-F238E27FC236}">
                    <a16:creationId xmlns:a16="http://schemas.microsoft.com/office/drawing/2014/main" id="{2F9740D3-1AAD-4BBD-B9E7-008E33378131}"/>
                  </a:ext>
                </a:extLst>
              </p:cNvPr>
              <p:cNvSpPr/>
              <p:nvPr/>
            </p:nvSpPr>
            <p:spPr>
              <a:xfrm>
                <a:off x="5898416" y="3447859"/>
                <a:ext cx="294651" cy="185451"/>
              </a:xfrm>
              <a:custGeom>
                <a:avLst/>
                <a:gdLst/>
                <a:ahLst/>
                <a:cxnLst/>
                <a:rect l="l" t="t" r="r" b="b"/>
                <a:pathLst>
                  <a:path w="294651" h="185451" extrusionOk="0">
                    <a:moveTo>
                      <a:pt x="149495" y="29813"/>
                    </a:moveTo>
                    <a:cubicBezTo>
                      <a:pt x="145608" y="29756"/>
                      <a:pt x="141730" y="30042"/>
                      <a:pt x="137900" y="30671"/>
                    </a:cubicBezTo>
                    <a:cubicBezTo>
                      <a:pt x="132673" y="31433"/>
                      <a:pt x="126875" y="32480"/>
                      <a:pt x="120413" y="33814"/>
                    </a:cubicBezTo>
                    <a:cubicBezTo>
                      <a:pt x="113950" y="35147"/>
                      <a:pt x="107203" y="36957"/>
                      <a:pt x="100265" y="39052"/>
                    </a:cubicBezTo>
                    <a:cubicBezTo>
                      <a:pt x="93498" y="41053"/>
                      <a:pt x="86884" y="43567"/>
                      <a:pt x="80497" y="46577"/>
                    </a:cubicBezTo>
                    <a:lnTo>
                      <a:pt x="131247" y="76009"/>
                    </a:lnTo>
                    <a:lnTo>
                      <a:pt x="140751" y="72771"/>
                    </a:lnTo>
                    <a:cubicBezTo>
                      <a:pt x="153676" y="68485"/>
                      <a:pt x="165841" y="64770"/>
                      <a:pt x="177341" y="61817"/>
                    </a:cubicBezTo>
                    <a:cubicBezTo>
                      <a:pt x="188089" y="58883"/>
                      <a:pt x="199104" y="57064"/>
                      <a:pt x="210224" y="56388"/>
                    </a:cubicBezTo>
                    <a:cubicBezTo>
                      <a:pt x="220345" y="55702"/>
                      <a:pt x="230505" y="56369"/>
                      <a:pt x="240446" y="58388"/>
                    </a:cubicBezTo>
                    <a:cubicBezTo>
                      <a:pt x="250453" y="60655"/>
                      <a:pt x="260043" y="64475"/>
                      <a:pt x="268862" y="69723"/>
                    </a:cubicBezTo>
                    <a:cubicBezTo>
                      <a:pt x="277644" y="74114"/>
                      <a:pt x="285161" y="80667"/>
                      <a:pt x="290721" y="88773"/>
                    </a:cubicBezTo>
                    <a:cubicBezTo>
                      <a:pt x="294389" y="94717"/>
                      <a:pt x="295549" y="101879"/>
                      <a:pt x="293952" y="108680"/>
                    </a:cubicBezTo>
                    <a:cubicBezTo>
                      <a:pt x="291776" y="116148"/>
                      <a:pt x="287680" y="122920"/>
                      <a:pt x="282072" y="128302"/>
                    </a:cubicBezTo>
                    <a:cubicBezTo>
                      <a:pt x="275239" y="135350"/>
                      <a:pt x="267617" y="141580"/>
                      <a:pt x="259358" y="146875"/>
                    </a:cubicBezTo>
                    <a:lnTo>
                      <a:pt x="291671" y="165925"/>
                    </a:lnTo>
                    <a:lnTo>
                      <a:pt x="273994" y="176117"/>
                    </a:lnTo>
                    <a:lnTo>
                      <a:pt x="241396" y="157067"/>
                    </a:lnTo>
                    <a:cubicBezTo>
                      <a:pt x="225867" y="164735"/>
                      <a:pt x="209635" y="170898"/>
                      <a:pt x="192927" y="175450"/>
                    </a:cubicBezTo>
                    <a:cubicBezTo>
                      <a:pt x="175440" y="180289"/>
                      <a:pt x="157573" y="183633"/>
                      <a:pt x="139516" y="185452"/>
                    </a:cubicBezTo>
                    <a:lnTo>
                      <a:pt x="122409" y="154876"/>
                    </a:lnTo>
                    <a:cubicBezTo>
                      <a:pt x="127180" y="154753"/>
                      <a:pt x="131941" y="154372"/>
                      <a:pt x="136664" y="153734"/>
                    </a:cubicBezTo>
                    <a:cubicBezTo>
                      <a:pt x="143821" y="152924"/>
                      <a:pt x="150930" y="151714"/>
                      <a:pt x="157953" y="150114"/>
                    </a:cubicBezTo>
                    <a:cubicBezTo>
                      <a:pt x="165841" y="148400"/>
                      <a:pt x="174109" y="146304"/>
                      <a:pt x="182853" y="143732"/>
                    </a:cubicBezTo>
                    <a:cubicBezTo>
                      <a:pt x="191340" y="141151"/>
                      <a:pt x="199627" y="137970"/>
                      <a:pt x="207658" y="134207"/>
                    </a:cubicBezTo>
                    <a:lnTo>
                      <a:pt x="156812" y="104966"/>
                    </a:lnTo>
                    <a:lnTo>
                      <a:pt x="150255" y="107251"/>
                    </a:lnTo>
                    <a:lnTo>
                      <a:pt x="143317" y="109347"/>
                    </a:lnTo>
                    <a:cubicBezTo>
                      <a:pt x="130582" y="113538"/>
                      <a:pt x="118892" y="116872"/>
                      <a:pt x="108343" y="118872"/>
                    </a:cubicBezTo>
                    <a:cubicBezTo>
                      <a:pt x="98545" y="121149"/>
                      <a:pt x="88556" y="122492"/>
                      <a:pt x="78501" y="122873"/>
                    </a:cubicBezTo>
                    <a:cubicBezTo>
                      <a:pt x="69691" y="123187"/>
                      <a:pt x="60872" y="122358"/>
                      <a:pt x="52271" y="120396"/>
                    </a:cubicBezTo>
                    <a:cubicBezTo>
                      <a:pt x="43698" y="118453"/>
                      <a:pt x="35468" y="115243"/>
                      <a:pt x="27846" y="110871"/>
                    </a:cubicBezTo>
                    <a:cubicBezTo>
                      <a:pt x="19540" y="106518"/>
                      <a:pt x="12326" y="100327"/>
                      <a:pt x="6748" y="92774"/>
                    </a:cubicBezTo>
                    <a:cubicBezTo>
                      <a:pt x="2604" y="87078"/>
                      <a:pt x="580" y="80096"/>
                      <a:pt x="1045" y="73057"/>
                    </a:cubicBezTo>
                    <a:cubicBezTo>
                      <a:pt x="1787" y="65789"/>
                      <a:pt x="4704" y="58922"/>
                      <a:pt x="9409" y="53340"/>
                    </a:cubicBezTo>
                    <a:cubicBezTo>
                      <a:pt x="15197" y="45939"/>
                      <a:pt x="22125" y="39500"/>
                      <a:pt x="29937" y="34290"/>
                    </a:cubicBezTo>
                    <a:lnTo>
                      <a:pt x="0" y="16954"/>
                    </a:lnTo>
                    <a:lnTo>
                      <a:pt x="17582" y="6763"/>
                    </a:lnTo>
                    <a:lnTo>
                      <a:pt x="47234" y="23908"/>
                    </a:lnTo>
                    <a:cubicBezTo>
                      <a:pt x="61176" y="17059"/>
                      <a:pt x="75793" y="11697"/>
                      <a:pt x="90856" y="7906"/>
                    </a:cubicBezTo>
                    <a:cubicBezTo>
                      <a:pt x="105188" y="4239"/>
                      <a:pt x="119767" y="1591"/>
                      <a:pt x="134479" y="0"/>
                    </a:cubicBezTo>
                    <a:close/>
                    <a:moveTo>
                      <a:pt x="63105" y="83153"/>
                    </a:moveTo>
                    <a:cubicBezTo>
                      <a:pt x="69786" y="86992"/>
                      <a:pt x="77494" y="88659"/>
                      <a:pt x="85154" y="87916"/>
                    </a:cubicBezTo>
                    <a:cubicBezTo>
                      <a:pt x="95447" y="86754"/>
                      <a:pt x="105587" y="84449"/>
                      <a:pt x="115376" y="81058"/>
                    </a:cubicBezTo>
                    <a:lnTo>
                      <a:pt x="67857" y="53531"/>
                    </a:lnTo>
                    <a:cubicBezTo>
                      <a:pt x="50275" y="65056"/>
                      <a:pt x="48849" y="74867"/>
                      <a:pt x="63105" y="83153"/>
                    </a:cubicBezTo>
                    <a:close/>
                    <a:moveTo>
                      <a:pt x="229992" y="97060"/>
                    </a:moveTo>
                    <a:cubicBezTo>
                      <a:pt x="222693" y="93135"/>
                      <a:pt x="214339" y="91631"/>
                      <a:pt x="206137" y="92774"/>
                    </a:cubicBezTo>
                    <a:cubicBezTo>
                      <a:pt x="194894" y="94278"/>
                      <a:pt x="183803" y="96736"/>
                      <a:pt x="172969" y="100108"/>
                    </a:cubicBezTo>
                    <a:lnTo>
                      <a:pt x="220488" y="127540"/>
                    </a:lnTo>
                    <a:cubicBezTo>
                      <a:pt x="240512" y="115157"/>
                      <a:pt x="243677" y="104994"/>
                      <a:pt x="22999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3" name="Google Shape;3043;p37">
                <a:extLst>
                  <a:ext uri="{FF2B5EF4-FFF2-40B4-BE49-F238E27FC236}">
                    <a16:creationId xmlns:a16="http://schemas.microsoft.com/office/drawing/2014/main" id="{54A4CE8F-5400-4E87-9A9C-029F05A44FB0}"/>
                  </a:ext>
                </a:extLst>
              </p:cNvPr>
              <p:cNvSpPr/>
              <p:nvPr/>
            </p:nvSpPr>
            <p:spPr>
              <a:xfrm>
                <a:off x="6020539" y="3585400"/>
                <a:ext cx="19482" cy="25526"/>
              </a:xfrm>
              <a:custGeom>
                <a:avLst/>
                <a:gdLst/>
                <a:ahLst/>
                <a:cxnLst/>
                <a:rect l="l" t="t" r="r" b="b"/>
                <a:pathLst>
                  <a:path w="19482" h="25526" extrusionOk="0">
                    <a:moveTo>
                      <a:pt x="0" y="17145"/>
                    </a:moveTo>
                    <a:cubicBezTo>
                      <a:pt x="285" y="11430"/>
                      <a:pt x="285" y="5715"/>
                      <a:pt x="0" y="0"/>
                    </a:cubicBezTo>
                    <a:lnTo>
                      <a:pt x="19483" y="12478"/>
                    </a:lnTo>
                    <a:lnTo>
                      <a:pt x="1102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4" name="Google Shape;3044;p37">
                <a:extLst>
                  <a:ext uri="{FF2B5EF4-FFF2-40B4-BE49-F238E27FC236}">
                    <a16:creationId xmlns:a16="http://schemas.microsoft.com/office/drawing/2014/main" id="{A99214F5-5895-47B5-9453-88D9C4ED807E}"/>
                  </a:ext>
                </a:extLst>
              </p:cNvPr>
              <p:cNvSpPr/>
              <p:nvPr/>
            </p:nvSpPr>
            <p:spPr>
              <a:xfrm>
                <a:off x="6147700" y="3596258"/>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5" name="Google Shape;3045;p37">
                <a:extLst>
                  <a:ext uri="{FF2B5EF4-FFF2-40B4-BE49-F238E27FC236}">
                    <a16:creationId xmlns:a16="http://schemas.microsoft.com/office/drawing/2014/main" id="{57F4F7DC-B3DA-43E8-9F7F-B0B801111F81}"/>
                  </a:ext>
                </a:extLst>
              </p:cNvPr>
              <p:cNvSpPr/>
              <p:nvPr/>
            </p:nvSpPr>
            <p:spPr>
              <a:xfrm>
                <a:off x="6161861" y="3533013"/>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6" name="Google Shape;3046;p37">
                <a:extLst>
                  <a:ext uri="{FF2B5EF4-FFF2-40B4-BE49-F238E27FC236}">
                    <a16:creationId xmlns:a16="http://schemas.microsoft.com/office/drawing/2014/main" id="{8CC66F17-43FE-4B43-B413-9FAB4D3F1206}"/>
                  </a:ext>
                </a:extLst>
              </p:cNvPr>
              <p:cNvSpPr/>
              <p:nvPr/>
            </p:nvSpPr>
            <p:spPr>
              <a:xfrm>
                <a:off x="6062736" y="3539394"/>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7" name="Google Shape;3047;p37">
                <a:extLst>
                  <a:ext uri="{FF2B5EF4-FFF2-40B4-BE49-F238E27FC236}">
                    <a16:creationId xmlns:a16="http://schemas.microsoft.com/office/drawing/2014/main" id="{DB2CA6AA-49EB-4B15-8593-F45A6989B7FF}"/>
                  </a:ext>
                </a:extLst>
              </p:cNvPr>
              <p:cNvSpPr/>
              <p:nvPr/>
            </p:nvSpPr>
            <p:spPr>
              <a:xfrm>
                <a:off x="5966368" y="3484530"/>
                <a:ext cx="58543" cy="38957"/>
              </a:xfrm>
              <a:custGeom>
                <a:avLst/>
                <a:gdLst/>
                <a:ahLst/>
                <a:cxnLst/>
                <a:rect l="l" t="t" r="r" b="b"/>
                <a:pathLst>
                  <a:path w="58543" h="38957" extrusionOk="0">
                    <a:moveTo>
                      <a:pt x="0" y="11144"/>
                    </a:moveTo>
                    <a:lnTo>
                      <a:pt x="49040" y="38957"/>
                    </a:lnTo>
                    <a:lnTo>
                      <a:pt x="58543" y="31623"/>
                    </a:lnTo>
                    <a:cubicBezTo>
                      <a:pt x="58543" y="31623"/>
                      <a:pt x="52366" y="24575"/>
                      <a:pt x="51986" y="23908"/>
                    </a:cubicBezTo>
                    <a:cubicBezTo>
                      <a:pt x="47566" y="18898"/>
                      <a:pt x="42406" y="14592"/>
                      <a:pt x="36685" y="11144"/>
                    </a:cubicBezTo>
                    <a:cubicBezTo>
                      <a:pt x="33073" y="10477"/>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8" name="Google Shape;3048;p37">
                <a:extLst>
                  <a:ext uri="{FF2B5EF4-FFF2-40B4-BE49-F238E27FC236}">
                    <a16:creationId xmlns:a16="http://schemas.microsoft.com/office/drawing/2014/main" id="{3F8C3526-B79C-478E-AFF4-144A5C48A1C1}"/>
                  </a:ext>
                </a:extLst>
              </p:cNvPr>
              <p:cNvSpPr/>
              <p:nvPr/>
            </p:nvSpPr>
            <p:spPr>
              <a:xfrm>
                <a:off x="6020539" y="3453098"/>
                <a:ext cx="27370" cy="24574"/>
              </a:xfrm>
              <a:custGeom>
                <a:avLst/>
                <a:gdLst/>
                <a:ahLst/>
                <a:cxnLst/>
                <a:rect l="l" t="t" r="r" b="b"/>
                <a:pathLst>
                  <a:path w="27370" h="24574" extrusionOk="0">
                    <a:moveTo>
                      <a:pt x="27371" y="24575"/>
                    </a:moveTo>
                    <a:lnTo>
                      <a:pt x="27371" y="7334"/>
                    </a:lnTo>
                    <a:lnTo>
                      <a:pt x="4847" y="0"/>
                    </a:lnTo>
                    <a:lnTo>
                      <a:pt x="0" y="13525"/>
                    </a:lnTo>
                    <a:lnTo>
                      <a:pt x="1236" y="19621"/>
                    </a:lnTo>
                    <a:lnTo>
                      <a:pt x="27371"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89" name="Google Shape;3049;p37">
                <a:extLst>
                  <a:ext uri="{FF2B5EF4-FFF2-40B4-BE49-F238E27FC236}">
                    <a16:creationId xmlns:a16="http://schemas.microsoft.com/office/drawing/2014/main" id="{4EE9587F-7AC1-4CBC-BBA3-78B477123F7C}"/>
                  </a:ext>
                </a:extLst>
              </p:cNvPr>
              <p:cNvSpPr/>
              <p:nvPr/>
            </p:nvSpPr>
            <p:spPr>
              <a:xfrm>
                <a:off x="5898416" y="3448050"/>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0" name="Google Shape;3050;p37">
                <a:extLst>
                  <a:ext uri="{FF2B5EF4-FFF2-40B4-BE49-F238E27FC236}">
                    <a16:creationId xmlns:a16="http://schemas.microsoft.com/office/drawing/2014/main" id="{4C13A10A-F77D-47CB-A6B5-6FD4FCC39392}"/>
                  </a:ext>
                </a:extLst>
              </p:cNvPr>
              <p:cNvSpPr/>
              <p:nvPr/>
            </p:nvSpPr>
            <p:spPr>
              <a:xfrm>
                <a:off x="5899366" y="3505676"/>
                <a:ext cx="30317" cy="30194"/>
              </a:xfrm>
              <a:custGeom>
                <a:avLst/>
                <a:gdLst/>
                <a:ahLst/>
                <a:cxnLst/>
                <a:rect l="l" t="t" r="r" b="b"/>
                <a:pathLst>
                  <a:path w="30317" h="30194" extrusionOk="0">
                    <a:moveTo>
                      <a:pt x="0" y="17812"/>
                    </a:moveTo>
                    <a:lnTo>
                      <a:pt x="0" y="0"/>
                    </a:lnTo>
                    <a:lnTo>
                      <a:pt x="30317" y="0"/>
                    </a:lnTo>
                    <a:lnTo>
                      <a:pt x="22999" y="15907"/>
                    </a:lnTo>
                    <a:lnTo>
                      <a:pt x="997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91" name="Google Shape;3051;p37">
                <a:extLst>
                  <a:ext uri="{FF2B5EF4-FFF2-40B4-BE49-F238E27FC236}">
                    <a16:creationId xmlns:a16="http://schemas.microsoft.com/office/drawing/2014/main" id="{8EF9E421-F21E-44DE-886E-77B4E7215657}"/>
                  </a:ext>
                </a:extLst>
              </p:cNvPr>
              <p:cNvSpPr/>
              <p:nvPr/>
            </p:nvSpPr>
            <p:spPr>
              <a:xfrm>
                <a:off x="5898416" y="3431095"/>
                <a:ext cx="294657" cy="185070"/>
              </a:xfrm>
              <a:custGeom>
                <a:avLst/>
                <a:gdLst/>
                <a:ahLst/>
                <a:cxnLst/>
                <a:rect l="l" t="t" r="r" b="b"/>
                <a:pathLst>
                  <a:path w="294657" h="185070" extrusionOk="0">
                    <a:moveTo>
                      <a:pt x="149495" y="29337"/>
                    </a:moveTo>
                    <a:cubicBezTo>
                      <a:pt x="145608" y="29327"/>
                      <a:pt x="141730" y="29642"/>
                      <a:pt x="137900" y="30289"/>
                    </a:cubicBezTo>
                    <a:cubicBezTo>
                      <a:pt x="132673" y="31051"/>
                      <a:pt x="126875" y="32099"/>
                      <a:pt x="120413" y="33433"/>
                    </a:cubicBezTo>
                    <a:cubicBezTo>
                      <a:pt x="113950" y="34766"/>
                      <a:pt x="107203" y="36576"/>
                      <a:pt x="100265" y="38576"/>
                    </a:cubicBezTo>
                    <a:cubicBezTo>
                      <a:pt x="93508" y="40653"/>
                      <a:pt x="86903" y="43196"/>
                      <a:pt x="80497" y="46196"/>
                    </a:cubicBezTo>
                    <a:lnTo>
                      <a:pt x="131247" y="75629"/>
                    </a:lnTo>
                    <a:lnTo>
                      <a:pt x="140751" y="72390"/>
                    </a:lnTo>
                    <a:cubicBezTo>
                      <a:pt x="153676" y="68104"/>
                      <a:pt x="165841" y="64389"/>
                      <a:pt x="177341" y="61436"/>
                    </a:cubicBezTo>
                    <a:cubicBezTo>
                      <a:pt x="188089" y="58522"/>
                      <a:pt x="199104" y="56664"/>
                      <a:pt x="210224" y="55912"/>
                    </a:cubicBezTo>
                    <a:cubicBezTo>
                      <a:pt x="220345" y="55302"/>
                      <a:pt x="230505" y="56007"/>
                      <a:pt x="240446" y="58007"/>
                    </a:cubicBezTo>
                    <a:cubicBezTo>
                      <a:pt x="250463" y="60227"/>
                      <a:pt x="260062" y="64056"/>
                      <a:pt x="268862" y="69342"/>
                    </a:cubicBezTo>
                    <a:cubicBezTo>
                      <a:pt x="277663" y="73705"/>
                      <a:pt x="285190" y="80267"/>
                      <a:pt x="290721" y="88392"/>
                    </a:cubicBezTo>
                    <a:cubicBezTo>
                      <a:pt x="294399" y="94336"/>
                      <a:pt x="295558" y="101498"/>
                      <a:pt x="293952" y="108299"/>
                    </a:cubicBezTo>
                    <a:cubicBezTo>
                      <a:pt x="291757" y="115757"/>
                      <a:pt x="287661" y="122520"/>
                      <a:pt x="282072" y="127921"/>
                    </a:cubicBezTo>
                    <a:cubicBezTo>
                      <a:pt x="275239" y="134969"/>
                      <a:pt x="267617" y="141199"/>
                      <a:pt x="259358" y="146495"/>
                    </a:cubicBezTo>
                    <a:lnTo>
                      <a:pt x="291671" y="165545"/>
                    </a:lnTo>
                    <a:lnTo>
                      <a:pt x="273994" y="175736"/>
                    </a:lnTo>
                    <a:lnTo>
                      <a:pt x="241396" y="156686"/>
                    </a:lnTo>
                    <a:cubicBezTo>
                      <a:pt x="225867" y="164354"/>
                      <a:pt x="209635" y="170517"/>
                      <a:pt x="192927" y="175070"/>
                    </a:cubicBezTo>
                    <a:cubicBezTo>
                      <a:pt x="175440" y="179908"/>
                      <a:pt x="157573" y="183252"/>
                      <a:pt x="139516" y="185071"/>
                    </a:cubicBezTo>
                    <a:lnTo>
                      <a:pt x="122409" y="154496"/>
                    </a:lnTo>
                    <a:cubicBezTo>
                      <a:pt x="127180" y="154372"/>
                      <a:pt x="131941" y="153991"/>
                      <a:pt x="136664" y="153353"/>
                    </a:cubicBezTo>
                    <a:cubicBezTo>
                      <a:pt x="143032" y="152590"/>
                      <a:pt x="150160" y="151447"/>
                      <a:pt x="157953" y="149733"/>
                    </a:cubicBezTo>
                    <a:cubicBezTo>
                      <a:pt x="165746" y="148019"/>
                      <a:pt x="174109" y="145923"/>
                      <a:pt x="182853" y="143351"/>
                    </a:cubicBezTo>
                    <a:cubicBezTo>
                      <a:pt x="191340" y="140770"/>
                      <a:pt x="199627" y="137589"/>
                      <a:pt x="207658" y="133826"/>
                    </a:cubicBezTo>
                    <a:lnTo>
                      <a:pt x="157098" y="104585"/>
                    </a:lnTo>
                    <a:lnTo>
                      <a:pt x="150540" y="106871"/>
                    </a:lnTo>
                    <a:lnTo>
                      <a:pt x="143602" y="108966"/>
                    </a:lnTo>
                    <a:cubicBezTo>
                      <a:pt x="130867" y="113157"/>
                      <a:pt x="119177" y="116491"/>
                      <a:pt x="108628" y="118491"/>
                    </a:cubicBezTo>
                    <a:cubicBezTo>
                      <a:pt x="98830" y="120767"/>
                      <a:pt x="88841" y="122111"/>
                      <a:pt x="78786" y="122491"/>
                    </a:cubicBezTo>
                    <a:cubicBezTo>
                      <a:pt x="69976" y="122758"/>
                      <a:pt x="61166" y="121929"/>
                      <a:pt x="52556" y="120015"/>
                    </a:cubicBezTo>
                    <a:cubicBezTo>
                      <a:pt x="44002" y="118034"/>
                      <a:pt x="35772" y="114824"/>
                      <a:pt x="28131" y="110490"/>
                    </a:cubicBezTo>
                    <a:cubicBezTo>
                      <a:pt x="19796" y="106137"/>
                      <a:pt x="12573" y="99908"/>
                      <a:pt x="7033" y="92297"/>
                    </a:cubicBezTo>
                    <a:cubicBezTo>
                      <a:pt x="2889" y="86630"/>
                      <a:pt x="865" y="79686"/>
                      <a:pt x="1331" y="72676"/>
                    </a:cubicBezTo>
                    <a:cubicBezTo>
                      <a:pt x="2072" y="65380"/>
                      <a:pt x="4989" y="58474"/>
                      <a:pt x="9694" y="52864"/>
                    </a:cubicBezTo>
                    <a:cubicBezTo>
                      <a:pt x="15482" y="45453"/>
                      <a:pt x="22410" y="39024"/>
                      <a:pt x="30222" y="33814"/>
                    </a:cubicBezTo>
                    <a:lnTo>
                      <a:pt x="0" y="16954"/>
                    </a:lnTo>
                    <a:lnTo>
                      <a:pt x="17582" y="6763"/>
                    </a:lnTo>
                    <a:lnTo>
                      <a:pt x="47234" y="23908"/>
                    </a:lnTo>
                    <a:cubicBezTo>
                      <a:pt x="61157" y="17021"/>
                      <a:pt x="75783" y="11649"/>
                      <a:pt x="90856" y="7906"/>
                    </a:cubicBezTo>
                    <a:cubicBezTo>
                      <a:pt x="105188" y="4239"/>
                      <a:pt x="119767" y="1591"/>
                      <a:pt x="134479" y="0"/>
                    </a:cubicBezTo>
                    <a:close/>
                    <a:moveTo>
                      <a:pt x="63105" y="82772"/>
                    </a:moveTo>
                    <a:cubicBezTo>
                      <a:pt x="69786" y="86611"/>
                      <a:pt x="77494" y="88278"/>
                      <a:pt x="85154" y="87535"/>
                    </a:cubicBezTo>
                    <a:cubicBezTo>
                      <a:pt x="95437" y="86325"/>
                      <a:pt x="105568" y="84020"/>
                      <a:pt x="115376" y="80677"/>
                    </a:cubicBezTo>
                    <a:lnTo>
                      <a:pt x="67857" y="53150"/>
                    </a:lnTo>
                    <a:cubicBezTo>
                      <a:pt x="50275" y="64579"/>
                      <a:pt x="48849" y="74104"/>
                      <a:pt x="63105" y="82772"/>
                    </a:cubicBezTo>
                    <a:close/>
                    <a:moveTo>
                      <a:pt x="229992" y="96679"/>
                    </a:moveTo>
                    <a:cubicBezTo>
                      <a:pt x="222721" y="92678"/>
                      <a:pt x="214339" y="91173"/>
                      <a:pt x="206137" y="92393"/>
                    </a:cubicBezTo>
                    <a:cubicBezTo>
                      <a:pt x="194894" y="93897"/>
                      <a:pt x="183803" y="96355"/>
                      <a:pt x="172969" y="99727"/>
                    </a:cubicBezTo>
                    <a:lnTo>
                      <a:pt x="220488" y="127063"/>
                    </a:lnTo>
                    <a:cubicBezTo>
                      <a:pt x="240351" y="114776"/>
                      <a:pt x="243677" y="104585"/>
                      <a:pt x="22999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49" name="Google Shape;3052;p37">
              <a:extLst>
                <a:ext uri="{FF2B5EF4-FFF2-40B4-BE49-F238E27FC236}">
                  <a16:creationId xmlns:a16="http://schemas.microsoft.com/office/drawing/2014/main" id="{B6E265E7-B389-4B36-B0B8-3E1EBB3C032E}"/>
                </a:ext>
              </a:extLst>
            </p:cNvPr>
            <p:cNvGrpSpPr/>
            <p:nvPr/>
          </p:nvGrpSpPr>
          <p:grpSpPr>
            <a:xfrm>
              <a:off x="3829623" y="2378741"/>
              <a:ext cx="883852" cy="621029"/>
              <a:chOff x="5639248" y="3120866"/>
              <a:chExt cx="883852" cy="621029"/>
            </a:xfrm>
          </p:grpSpPr>
          <p:sp>
            <p:nvSpPr>
              <p:cNvPr id="960" name="Google Shape;3053;p37">
                <a:extLst>
                  <a:ext uri="{FF2B5EF4-FFF2-40B4-BE49-F238E27FC236}">
                    <a16:creationId xmlns:a16="http://schemas.microsoft.com/office/drawing/2014/main" id="{9C4B6592-203D-4952-8346-2CDD6BA24438}"/>
                  </a:ext>
                </a:extLst>
              </p:cNvPr>
              <p:cNvSpPr/>
              <p:nvPr/>
            </p:nvSpPr>
            <p:spPr>
              <a:xfrm>
                <a:off x="5639248" y="323040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1" name="Google Shape;3054;p37">
                <a:extLst>
                  <a:ext uri="{FF2B5EF4-FFF2-40B4-BE49-F238E27FC236}">
                    <a16:creationId xmlns:a16="http://schemas.microsoft.com/office/drawing/2014/main" id="{3CD44249-E974-476E-BFA3-D306862D566E}"/>
                  </a:ext>
                </a:extLst>
              </p:cNvPr>
              <p:cNvSpPr/>
              <p:nvPr/>
            </p:nvSpPr>
            <p:spPr>
              <a:xfrm>
                <a:off x="5639343" y="3373564"/>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2" name="Google Shape;3055;p37">
                <a:extLst>
                  <a:ext uri="{FF2B5EF4-FFF2-40B4-BE49-F238E27FC236}">
                    <a16:creationId xmlns:a16="http://schemas.microsoft.com/office/drawing/2014/main" id="{88DD918A-B184-423F-B132-767169F4DC2E}"/>
                  </a:ext>
                </a:extLst>
              </p:cNvPr>
              <p:cNvSpPr/>
              <p:nvPr/>
            </p:nvSpPr>
            <p:spPr>
              <a:xfrm>
                <a:off x="6456573" y="3376612"/>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3" name="Google Shape;3056;p37">
                <a:extLst>
                  <a:ext uri="{FF2B5EF4-FFF2-40B4-BE49-F238E27FC236}">
                    <a16:creationId xmlns:a16="http://schemas.microsoft.com/office/drawing/2014/main" id="{F2E5138C-CC11-4FA1-AA67-6FF57CE00188}"/>
                  </a:ext>
                </a:extLst>
              </p:cNvPr>
              <p:cNvSpPr/>
              <p:nvPr/>
            </p:nvSpPr>
            <p:spPr>
              <a:xfrm>
                <a:off x="5639248" y="312086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4" name="Google Shape;3057;p37">
                <a:extLst>
                  <a:ext uri="{FF2B5EF4-FFF2-40B4-BE49-F238E27FC236}">
                    <a16:creationId xmlns:a16="http://schemas.microsoft.com/office/drawing/2014/main" id="{2FC21D40-500A-419C-8E29-89AD5BDAEC7C}"/>
                  </a:ext>
                </a:extLst>
              </p:cNvPr>
              <p:cNvSpPr/>
              <p:nvPr/>
            </p:nvSpPr>
            <p:spPr>
              <a:xfrm>
                <a:off x="5764868" y="3190470"/>
                <a:ext cx="632686" cy="366117"/>
              </a:xfrm>
              <a:custGeom>
                <a:avLst/>
                <a:gdLst/>
                <a:ahLst/>
                <a:cxnLst/>
                <a:rect l="l" t="t" r="r" b="b"/>
                <a:pathLst>
                  <a:path w="632686" h="366117" extrusionOk="0">
                    <a:moveTo>
                      <a:pt x="632117" y="194048"/>
                    </a:moveTo>
                    <a:cubicBezTo>
                      <a:pt x="627555" y="237101"/>
                      <a:pt x="596952" y="279773"/>
                      <a:pt x="540025" y="312539"/>
                    </a:cubicBezTo>
                    <a:cubicBezTo>
                      <a:pt x="416475" y="383976"/>
                      <a:pt x="216136" y="383976"/>
                      <a:pt x="92586" y="312539"/>
                    </a:cubicBezTo>
                    <a:cubicBezTo>
                      <a:pt x="35564" y="279487"/>
                      <a:pt x="4961" y="237101"/>
                      <a:pt x="590" y="194048"/>
                    </a:cubicBezTo>
                    <a:cubicBezTo>
                      <a:pt x="-4732" y="143661"/>
                      <a:pt x="25965" y="92131"/>
                      <a:pt x="92586" y="53650"/>
                    </a:cubicBezTo>
                    <a:cubicBezTo>
                      <a:pt x="216136" y="-17883"/>
                      <a:pt x="416475" y="-17883"/>
                      <a:pt x="540025" y="53650"/>
                    </a:cubicBezTo>
                    <a:cubicBezTo>
                      <a:pt x="606646" y="92131"/>
                      <a:pt x="637344" y="143280"/>
                      <a:pt x="632117"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5" name="Google Shape;3058;p37">
                <a:extLst>
                  <a:ext uri="{FF2B5EF4-FFF2-40B4-BE49-F238E27FC236}">
                    <a16:creationId xmlns:a16="http://schemas.microsoft.com/office/drawing/2014/main" id="{F4E9FE69-C97E-445A-AAAD-254CCC222B58}"/>
                  </a:ext>
                </a:extLst>
              </p:cNvPr>
              <p:cNvSpPr/>
              <p:nvPr/>
            </p:nvSpPr>
            <p:spPr>
              <a:xfrm>
                <a:off x="5765458" y="3212377"/>
                <a:ext cx="631526" cy="344209"/>
              </a:xfrm>
              <a:custGeom>
                <a:avLst/>
                <a:gdLst/>
                <a:ahLst/>
                <a:cxnLst/>
                <a:rect l="l" t="t" r="r" b="b"/>
                <a:pathLst>
                  <a:path w="631526" h="344209" extrusionOk="0">
                    <a:moveTo>
                      <a:pt x="631527" y="172141"/>
                    </a:moveTo>
                    <a:cubicBezTo>
                      <a:pt x="626965" y="215194"/>
                      <a:pt x="596363" y="257866"/>
                      <a:pt x="539435" y="290631"/>
                    </a:cubicBezTo>
                    <a:cubicBezTo>
                      <a:pt x="415886" y="362069"/>
                      <a:pt x="215546" y="362069"/>
                      <a:pt x="91997" y="290631"/>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965" y="129088"/>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6" name="Google Shape;3059;p37">
                <a:extLst>
                  <a:ext uri="{FF2B5EF4-FFF2-40B4-BE49-F238E27FC236}">
                    <a16:creationId xmlns:a16="http://schemas.microsoft.com/office/drawing/2014/main" id="{630FC866-5012-4E89-BD9F-C8A05C639568}"/>
                  </a:ext>
                </a:extLst>
              </p:cNvPr>
              <p:cNvSpPr/>
              <p:nvPr/>
            </p:nvSpPr>
            <p:spPr>
              <a:xfrm>
                <a:off x="5927022" y="3295364"/>
                <a:ext cx="294875" cy="184213"/>
              </a:xfrm>
              <a:custGeom>
                <a:avLst/>
                <a:gdLst/>
                <a:ahLst/>
                <a:cxnLst/>
                <a:rect l="l" t="t" r="r" b="b"/>
                <a:pathLst>
                  <a:path w="294875" h="184213" extrusionOk="0">
                    <a:moveTo>
                      <a:pt x="149495" y="28861"/>
                    </a:moveTo>
                    <a:cubicBezTo>
                      <a:pt x="145608" y="28851"/>
                      <a:pt x="141730" y="29166"/>
                      <a:pt x="137900" y="29813"/>
                    </a:cubicBezTo>
                    <a:cubicBezTo>
                      <a:pt x="132673" y="30575"/>
                      <a:pt x="126876" y="31623"/>
                      <a:pt x="120413" y="32956"/>
                    </a:cubicBezTo>
                    <a:cubicBezTo>
                      <a:pt x="113950" y="34290"/>
                      <a:pt x="107298" y="36004"/>
                      <a:pt x="100265" y="38100"/>
                    </a:cubicBezTo>
                    <a:cubicBezTo>
                      <a:pt x="93498" y="40148"/>
                      <a:pt x="86893" y="42701"/>
                      <a:pt x="80497" y="45720"/>
                    </a:cubicBezTo>
                    <a:lnTo>
                      <a:pt x="131247" y="75057"/>
                    </a:lnTo>
                    <a:lnTo>
                      <a:pt x="140751" y="71914"/>
                    </a:lnTo>
                    <a:cubicBezTo>
                      <a:pt x="153676" y="67532"/>
                      <a:pt x="165841" y="63913"/>
                      <a:pt x="177341" y="60865"/>
                    </a:cubicBezTo>
                    <a:cubicBezTo>
                      <a:pt x="188108" y="58026"/>
                      <a:pt x="199114" y="56207"/>
                      <a:pt x="210224" y="55435"/>
                    </a:cubicBezTo>
                    <a:cubicBezTo>
                      <a:pt x="220374" y="54826"/>
                      <a:pt x="230571" y="55531"/>
                      <a:pt x="240541" y="57531"/>
                    </a:cubicBezTo>
                    <a:cubicBezTo>
                      <a:pt x="250577" y="59760"/>
                      <a:pt x="260195" y="63551"/>
                      <a:pt x="269052" y="68771"/>
                    </a:cubicBezTo>
                    <a:cubicBezTo>
                      <a:pt x="277824" y="73171"/>
                      <a:pt x="285351" y="79724"/>
                      <a:pt x="290911" y="87821"/>
                    </a:cubicBezTo>
                    <a:cubicBezTo>
                      <a:pt x="294627" y="93745"/>
                      <a:pt x="295796" y="100927"/>
                      <a:pt x="294142" y="107728"/>
                    </a:cubicBezTo>
                    <a:cubicBezTo>
                      <a:pt x="291985" y="115205"/>
                      <a:pt x="287889" y="121977"/>
                      <a:pt x="282262" y="127349"/>
                    </a:cubicBezTo>
                    <a:cubicBezTo>
                      <a:pt x="275315" y="134379"/>
                      <a:pt x="267522" y="140522"/>
                      <a:pt x="259073" y="145637"/>
                    </a:cubicBezTo>
                    <a:lnTo>
                      <a:pt x="291386" y="164687"/>
                    </a:lnTo>
                    <a:lnTo>
                      <a:pt x="273709" y="174879"/>
                    </a:lnTo>
                    <a:lnTo>
                      <a:pt x="241111" y="155829"/>
                    </a:lnTo>
                    <a:cubicBezTo>
                      <a:pt x="225572" y="163487"/>
                      <a:pt x="209349" y="169650"/>
                      <a:pt x="192642" y="174212"/>
                    </a:cubicBezTo>
                    <a:cubicBezTo>
                      <a:pt x="175155" y="179051"/>
                      <a:pt x="157288" y="182394"/>
                      <a:pt x="139230" y="184213"/>
                    </a:cubicBezTo>
                    <a:lnTo>
                      <a:pt x="122219" y="153638"/>
                    </a:lnTo>
                    <a:cubicBezTo>
                      <a:pt x="126952" y="153514"/>
                      <a:pt x="131684" y="153133"/>
                      <a:pt x="136379" y="152495"/>
                    </a:cubicBezTo>
                    <a:cubicBezTo>
                      <a:pt x="142842" y="151733"/>
                      <a:pt x="149875" y="150590"/>
                      <a:pt x="157763" y="148876"/>
                    </a:cubicBezTo>
                    <a:cubicBezTo>
                      <a:pt x="165651" y="147161"/>
                      <a:pt x="173824" y="145066"/>
                      <a:pt x="182568" y="142494"/>
                    </a:cubicBezTo>
                    <a:cubicBezTo>
                      <a:pt x="191074" y="139970"/>
                      <a:pt x="199361" y="136779"/>
                      <a:pt x="207373" y="132969"/>
                    </a:cubicBezTo>
                    <a:lnTo>
                      <a:pt x="156812" y="105061"/>
                    </a:lnTo>
                    <a:lnTo>
                      <a:pt x="150255" y="107347"/>
                    </a:lnTo>
                    <a:lnTo>
                      <a:pt x="143317" y="109442"/>
                    </a:lnTo>
                    <a:cubicBezTo>
                      <a:pt x="130582" y="113633"/>
                      <a:pt x="118987" y="116872"/>
                      <a:pt x="108343" y="118967"/>
                    </a:cubicBezTo>
                    <a:cubicBezTo>
                      <a:pt x="98573" y="121244"/>
                      <a:pt x="88613" y="122577"/>
                      <a:pt x="78596" y="122968"/>
                    </a:cubicBezTo>
                    <a:cubicBezTo>
                      <a:pt x="69758" y="123311"/>
                      <a:pt x="60910" y="122511"/>
                      <a:pt x="52271" y="120587"/>
                    </a:cubicBezTo>
                    <a:cubicBezTo>
                      <a:pt x="43736" y="118615"/>
                      <a:pt x="35544" y="115405"/>
                      <a:pt x="27941" y="111062"/>
                    </a:cubicBezTo>
                    <a:cubicBezTo>
                      <a:pt x="19578" y="106709"/>
                      <a:pt x="12326" y="100479"/>
                      <a:pt x="6748" y="92869"/>
                    </a:cubicBezTo>
                    <a:cubicBezTo>
                      <a:pt x="2690" y="87163"/>
                      <a:pt x="675" y="80248"/>
                      <a:pt x="1045" y="73247"/>
                    </a:cubicBezTo>
                    <a:cubicBezTo>
                      <a:pt x="1768" y="65951"/>
                      <a:pt x="4685" y="59036"/>
                      <a:pt x="9409" y="53435"/>
                    </a:cubicBezTo>
                    <a:cubicBezTo>
                      <a:pt x="15216" y="46053"/>
                      <a:pt x="22144" y="39624"/>
                      <a:pt x="29937" y="34385"/>
                    </a:cubicBezTo>
                    <a:lnTo>
                      <a:pt x="0" y="17050"/>
                    </a:lnTo>
                    <a:lnTo>
                      <a:pt x="17582" y="6858"/>
                    </a:lnTo>
                    <a:lnTo>
                      <a:pt x="47329" y="24003"/>
                    </a:lnTo>
                    <a:cubicBezTo>
                      <a:pt x="61214" y="17069"/>
                      <a:pt x="75802" y="11668"/>
                      <a:pt x="90856" y="7906"/>
                    </a:cubicBezTo>
                    <a:cubicBezTo>
                      <a:pt x="105207" y="4324"/>
                      <a:pt x="119786" y="1686"/>
                      <a:pt x="134479" y="0"/>
                    </a:cubicBezTo>
                    <a:close/>
                    <a:moveTo>
                      <a:pt x="63105" y="82201"/>
                    </a:moveTo>
                    <a:cubicBezTo>
                      <a:pt x="69758" y="86116"/>
                      <a:pt x="77484" y="87782"/>
                      <a:pt x="85154" y="86963"/>
                    </a:cubicBezTo>
                    <a:cubicBezTo>
                      <a:pt x="95475" y="85792"/>
                      <a:pt x="105635" y="83525"/>
                      <a:pt x="115471" y="80200"/>
                    </a:cubicBezTo>
                    <a:lnTo>
                      <a:pt x="67952" y="52673"/>
                    </a:lnTo>
                    <a:cubicBezTo>
                      <a:pt x="50180" y="64484"/>
                      <a:pt x="48849" y="74390"/>
                      <a:pt x="63105" y="82582"/>
                    </a:cubicBezTo>
                    <a:close/>
                    <a:moveTo>
                      <a:pt x="229992" y="96203"/>
                    </a:moveTo>
                    <a:cubicBezTo>
                      <a:pt x="222750" y="92221"/>
                      <a:pt x="214405" y="90716"/>
                      <a:pt x="206232" y="91916"/>
                    </a:cubicBezTo>
                    <a:cubicBezTo>
                      <a:pt x="194951" y="93374"/>
                      <a:pt x="183822" y="95831"/>
                      <a:pt x="172969" y="99250"/>
                    </a:cubicBezTo>
                    <a:lnTo>
                      <a:pt x="220488" y="126587"/>
                    </a:lnTo>
                    <a:cubicBezTo>
                      <a:pt x="240512" y="114462"/>
                      <a:pt x="243677" y="104461"/>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7" name="Google Shape;3060;p37">
                <a:extLst>
                  <a:ext uri="{FF2B5EF4-FFF2-40B4-BE49-F238E27FC236}">
                    <a16:creationId xmlns:a16="http://schemas.microsoft.com/office/drawing/2014/main" id="{676DDDFB-54D9-4E7C-948C-801FC0245282}"/>
                  </a:ext>
                </a:extLst>
              </p:cNvPr>
              <p:cNvSpPr/>
              <p:nvPr/>
            </p:nvSpPr>
            <p:spPr>
              <a:xfrm>
                <a:off x="6049241" y="3432333"/>
                <a:ext cx="19007" cy="25526"/>
              </a:xfrm>
              <a:custGeom>
                <a:avLst/>
                <a:gdLst/>
                <a:ahLst/>
                <a:cxnLst/>
                <a:rect l="l" t="t" r="r" b="b"/>
                <a:pathLst>
                  <a:path w="19007" h="25526" extrusionOk="0">
                    <a:moveTo>
                      <a:pt x="0" y="17240"/>
                    </a:moveTo>
                    <a:cubicBezTo>
                      <a:pt x="0" y="15907"/>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8" name="Google Shape;3061;p37">
                <a:extLst>
                  <a:ext uri="{FF2B5EF4-FFF2-40B4-BE49-F238E27FC236}">
                    <a16:creationId xmlns:a16="http://schemas.microsoft.com/office/drawing/2014/main" id="{15CBDA11-A8A9-495A-8FE0-8B0DFD062470}"/>
                  </a:ext>
                </a:extLst>
              </p:cNvPr>
              <p:cNvSpPr/>
              <p:nvPr/>
            </p:nvSpPr>
            <p:spPr>
              <a:xfrm>
                <a:off x="6176402" y="3443287"/>
                <a:ext cx="42006" cy="19621"/>
              </a:xfrm>
              <a:custGeom>
                <a:avLst/>
                <a:gdLst/>
                <a:ahLst/>
                <a:cxnLst/>
                <a:rect l="l" t="t" r="r" b="b"/>
                <a:pathLst>
                  <a:path w="42006" h="19621" extrusionOk="0">
                    <a:moveTo>
                      <a:pt x="42007" y="17145"/>
                    </a:moveTo>
                    <a:lnTo>
                      <a:pt x="42007" y="0"/>
                    </a:lnTo>
                    <a:lnTo>
                      <a:pt x="0" y="3143"/>
                    </a:lnTo>
                    <a:lnTo>
                      <a:pt x="24140" y="19621"/>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69" name="Google Shape;3062;p37">
                <a:extLst>
                  <a:ext uri="{FF2B5EF4-FFF2-40B4-BE49-F238E27FC236}">
                    <a16:creationId xmlns:a16="http://schemas.microsoft.com/office/drawing/2014/main" id="{68C1E5F3-1CBF-4F63-A159-2D6F306398F7}"/>
                  </a:ext>
                </a:extLst>
              </p:cNvPr>
              <p:cNvSpPr/>
              <p:nvPr/>
            </p:nvSpPr>
            <p:spPr>
              <a:xfrm>
                <a:off x="6190467" y="3380041"/>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0" name="Google Shape;3063;p37">
                <a:extLst>
                  <a:ext uri="{FF2B5EF4-FFF2-40B4-BE49-F238E27FC236}">
                    <a16:creationId xmlns:a16="http://schemas.microsoft.com/office/drawing/2014/main" id="{FBBD46AD-28C9-48E8-969F-3D2D7A8531AF}"/>
                  </a:ext>
                </a:extLst>
              </p:cNvPr>
              <p:cNvSpPr/>
              <p:nvPr/>
            </p:nvSpPr>
            <p:spPr>
              <a:xfrm>
                <a:off x="6091248" y="338642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1" name="Google Shape;3064;p37">
                <a:extLst>
                  <a:ext uri="{FF2B5EF4-FFF2-40B4-BE49-F238E27FC236}">
                    <a16:creationId xmlns:a16="http://schemas.microsoft.com/office/drawing/2014/main" id="{60A64074-C702-4584-89B4-7A37C3AF2003}"/>
                  </a:ext>
                </a:extLst>
              </p:cNvPr>
              <p:cNvSpPr/>
              <p:nvPr/>
            </p:nvSpPr>
            <p:spPr>
              <a:xfrm>
                <a:off x="5995069" y="3331273"/>
                <a:ext cx="58923" cy="38862"/>
              </a:xfrm>
              <a:custGeom>
                <a:avLst/>
                <a:gdLst/>
                <a:ahLst/>
                <a:cxnLst/>
                <a:rect l="l" t="t" r="r" b="b"/>
                <a:pathLst>
                  <a:path w="58923" h="38862" extrusionOk="0">
                    <a:moveTo>
                      <a:pt x="0" y="11049"/>
                    </a:moveTo>
                    <a:lnTo>
                      <a:pt x="48944" y="38862"/>
                    </a:lnTo>
                    <a:lnTo>
                      <a:pt x="58923" y="31623"/>
                    </a:lnTo>
                    <a:cubicBezTo>
                      <a:pt x="58923" y="31623"/>
                      <a:pt x="52841" y="24575"/>
                      <a:pt x="52366" y="23908"/>
                    </a:cubicBezTo>
                    <a:cubicBezTo>
                      <a:pt x="47966" y="18840"/>
                      <a:pt x="42805" y="14507"/>
                      <a:pt x="37065" y="11049"/>
                    </a:cubicBezTo>
                    <a:cubicBezTo>
                      <a:pt x="33453" y="10382"/>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2" name="Google Shape;3065;p37">
                <a:extLst>
                  <a:ext uri="{FF2B5EF4-FFF2-40B4-BE49-F238E27FC236}">
                    <a16:creationId xmlns:a16="http://schemas.microsoft.com/office/drawing/2014/main" id="{20BCFCD1-2A8B-44BF-8A1D-8FA0932DFE7A}"/>
                  </a:ext>
                </a:extLst>
              </p:cNvPr>
              <p:cNvSpPr/>
              <p:nvPr/>
            </p:nvSpPr>
            <p:spPr>
              <a:xfrm>
                <a:off x="6049241" y="3300126"/>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3" name="Google Shape;3066;p37">
                <a:extLst>
                  <a:ext uri="{FF2B5EF4-FFF2-40B4-BE49-F238E27FC236}">
                    <a16:creationId xmlns:a16="http://schemas.microsoft.com/office/drawing/2014/main" id="{9EF0CF6C-76E2-471F-9E47-11102CF53CF0}"/>
                  </a:ext>
                </a:extLst>
              </p:cNvPr>
              <p:cNvSpPr/>
              <p:nvPr/>
            </p:nvSpPr>
            <p:spPr>
              <a:xfrm>
                <a:off x="5927022" y="3295078"/>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4" name="Google Shape;3067;p37">
                <a:extLst>
                  <a:ext uri="{FF2B5EF4-FFF2-40B4-BE49-F238E27FC236}">
                    <a16:creationId xmlns:a16="http://schemas.microsoft.com/office/drawing/2014/main" id="{D1DB80DF-56E9-4E71-BD15-5B1689162E97}"/>
                  </a:ext>
                </a:extLst>
              </p:cNvPr>
              <p:cNvSpPr/>
              <p:nvPr/>
            </p:nvSpPr>
            <p:spPr>
              <a:xfrm>
                <a:off x="5927973" y="3352800"/>
                <a:ext cx="30221" cy="30289"/>
              </a:xfrm>
              <a:custGeom>
                <a:avLst/>
                <a:gdLst/>
                <a:ahLst/>
                <a:cxnLst/>
                <a:rect l="l" t="t" r="r" b="b"/>
                <a:pathLst>
                  <a:path w="30221" h="30289" extrusionOk="0">
                    <a:moveTo>
                      <a:pt x="0" y="17717"/>
                    </a:moveTo>
                    <a:lnTo>
                      <a:pt x="0" y="0"/>
                    </a:lnTo>
                    <a:lnTo>
                      <a:pt x="30222" y="0"/>
                    </a:lnTo>
                    <a:lnTo>
                      <a:pt x="22904" y="16002"/>
                    </a:lnTo>
                    <a:lnTo>
                      <a:pt x="997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75" name="Google Shape;3068;p37">
                <a:extLst>
                  <a:ext uri="{FF2B5EF4-FFF2-40B4-BE49-F238E27FC236}">
                    <a16:creationId xmlns:a16="http://schemas.microsoft.com/office/drawing/2014/main" id="{83CAD3CF-D771-4D6F-AE07-7FA206EB73DB}"/>
                  </a:ext>
                </a:extLst>
              </p:cNvPr>
              <p:cNvSpPr/>
              <p:nvPr/>
            </p:nvSpPr>
            <p:spPr>
              <a:xfrm>
                <a:off x="5927022" y="3277266"/>
                <a:ext cx="294877" cy="185546"/>
              </a:xfrm>
              <a:custGeom>
                <a:avLst/>
                <a:gdLst/>
                <a:ahLst/>
                <a:cxnLst/>
                <a:rect l="l" t="t" r="r" b="b"/>
                <a:pathLst>
                  <a:path w="294877" h="185546" extrusionOk="0">
                    <a:moveTo>
                      <a:pt x="149495" y="30194"/>
                    </a:moveTo>
                    <a:cubicBezTo>
                      <a:pt x="145608" y="30185"/>
                      <a:pt x="141730" y="30499"/>
                      <a:pt x="137900" y="31147"/>
                    </a:cubicBezTo>
                    <a:cubicBezTo>
                      <a:pt x="132673" y="31813"/>
                      <a:pt x="126876" y="32861"/>
                      <a:pt x="120413" y="34290"/>
                    </a:cubicBezTo>
                    <a:cubicBezTo>
                      <a:pt x="113950" y="35719"/>
                      <a:pt x="107298" y="37338"/>
                      <a:pt x="100265" y="39433"/>
                    </a:cubicBezTo>
                    <a:cubicBezTo>
                      <a:pt x="93517" y="41491"/>
                      <a:pt x="86912" y="44005"/>
                      <a:pt x="80497" y="46958"/>
                    </a:cubicBezTo>
                    <a:lnTo>
                      <a:pt x="131247" y="76390"/>
                    </a:lnTo>
                    <a:lnTo>
                      <a:pt x="140751" y="73152"/>
                    </a:lnTo>
                    <a:cubicBezTo>
                      <a:pt x="153676" y="68866"/>
                      <a:pt x="165841" y="65246"/>
                      <a:pt x="177341" y="62198"/>
                    </a:cubicBezTo>
                    <a:cubicBezTo>
                      <a:pt x="188108" y="59360"/>
                      <a:pt x="199114" y="57540"/>
                      <a:pt x="210224" y="56769"/>
                    </a:cubicBezTo>
                    <a:cubicBezTo>
                      <a:pt x="220374" y="56178"/>
                      <a:pt x="230552" y="56855"/>
                      <a:pt x="240541" y="58769"/>
                    </a:cubicBezTo>
                    <a:cubicBezTo>
                      <a:pt x="250577" y="61036"/>
                      <a:pt x="260195" y="64856"/>
                      <a:pt x="269052" y="70104"/>
                    </a:cubicBezTo>
                    <a:cubicBezTo>
                      <a:pt x="277824" y="74504"/>
                      <a:pt x="285351" y="81058"/>
                      <a:pt x="290911" y="89154"/>
                    </a:cubicBezTo>
                    <a:cubicBezTo>
                      <a:pt x="294636" y="95040"/>
                      <a:pt x="295796" y="102194"/>
                      <a:pt x="294142" y="108966"/>
                    </a:cubicBezTo>
                    <a:cubicBezTo>
                      <a:pt x="292013" y="116481"/>
                      <a:pt x="287908" y="123292"/>
                      <a:pt x="282262" y="128683"/>
                    </a:cubicBezTo>
                    <a:cubicBezTo>
                      <a:pt x="275287" y="135684"/>
                      <a:pt x="267503" y="141827"/>
                      <a:pt x="259073" y="146971"/>
                    </a:cubicBezTo>
                    <a:lnTo>
                      <a:pt x="291386" y="166021"/>
                    </a:lnTo>
                    <a:lnTo>
                      <a:pt x="273709" y="176308"/>
                    </a:lnTo>
                    <a:lnTo>
                      <a:pt x="241111" y="157258"/>
                    </a:lnTo>
                    <a:cubicBezTo>
                      <a:pt x="225591" y="164925"/>
                      <a:pt x="209359" y="171050"/>
                      <a:pt x="192642" y="175546"/>
                    </a:cubicBezTo>
                    <a:cubicBezTo>
                      <a:pt x="175164" y="180422"/>
                      <a:pt x="157288" y="183775"/>
                      <a:pt x="139230" y="185547"/>
                    </a:cubicBezTo>
                    <a:lnTo>
                      <a:pt x="122219" y="154972"/>
                    </a:lnTo>
                    <a:cubicBezTo>
                      <a:pt x="125355" y="154972"/>
                      <a:pt x="130107" y="154972"/>
                      <a:pt x="136379" y="153924"/>
                    </a:cubicBezTo>
                    <a:cubicBezTo>
                      <a:pt x="142652" y="152876"/>
                      <a:pt x="149875" y="151924"/>
                      <a:pt x="157763" y="150209"/>
                    </a:cubicBezTo>
                    <a:cubicBezTo>
                      <a:pt x="165651" y="148495"/>
                      <a:pt x="173824" y="146399"/>
                      <a:pt x="182568" y="143827"/>
                    </a:cubicBezTo>
                    <a:cubicBezTo>
                      <a:pt x="191074" y="141303"/>
                      <a:pt x="199361" y="138113"/>
                      <a:pt x="207373" y="134302"/>
                    </a:cubicBezTo>
                    <a:lnTo>
                      <a:pt x="156812" y="105061"/>
                    </a:lnTo>
                    <a:cubicBezTo>
                      <a:pt x="154722" y="105918"/>
                      <a:pt x="152441" y="106680"/>
                      <a:pt x="150255" y="107347"/>
                    </a:cubicBezTo>
                    <a:lnTo>
                      <a:pt x="143317" y="109538"/>
                    </a:lnTo>
                    <a:cubicBezTo>
                      <a:pt x="130582" y="113728"/>
                      <a:pt x="118987" y="116967"/>
                      <a:pt x="108343" y="119063"/>
                    </a:cubicBezTo>
                    <a:cubicBezTo>
                      <a:pt x="98573" y="121339"/>
                      <a:pt x="88613" y="122672"/>
                      <a:pt x="78596" y="123063"/>
                    </a:cubicBezTo>
                    <a:cubicBezTo>
                      <a:pt x="69748" y="123377"/>
                      <a:pt x="60900" y="122549"/>
                      <a:pt x="52271" y="120586"/>
                    </a:cubicBezTo>
                    <a:cubicBezTo>
                      <a:pt x="43727" y="118662"/>
                      <a:pt x="35525" y="115452"/>
                      <a:pt x="27941" y="111061"/>
                    </a:cubicBezTo>
                    <a:cubicBezTo>
                      <a:pt x="19597" y="106670"/>
                      <a:pt x="12355" y="100460"/>
                      <a:pt x="6748" y="92869"/>
                    </a:cubicBezTo>
                    <a:cubicBezTo>
                      <a:pt x="2690" y="87163"/>
                      <a:pt x="684" y="80248"/>
                      <a:pt x="1045" y="73247"/>
                    </a:cubicBezTo>
                    <a:cubicBezTo>
                      <a:pt x="1768" y="65951"/>
                      <a:pt x="4685" y="59036"/>
                      <a:pt x="9409" y="53435"/>
                    </a:cubicBezTo>
                    <a:cubicBezTo>
                      <a:pt x="15187" y="46025"/>
                      <a:pt x="22125" y="39595"/>
                      <a:pt x="29937" y="34385"/>
                    </a:cubicBezTo>
                    <a:lnTo>
                      <a:pt x="0" y="17050"/>
                    </a:lnTo>
                    <a:lnTo>
                      <a:pt x="17582" y="6763"/>
                    </a:lnTo>
                    <a:lnTo>
                      <a:pt x="47329" y="24003"/>
                    </a:lnTo>
                    <a:cubicBezTo>
                      <a:pt x="61214" y="17069"/>
                      <a:pt x="75802" y="11668"/>
                      <a:pt x="90856" y="7906"/>
                    </a:cubicBezTo>
                    <a:cubicBezTo>
                      <a:pt x="105197" y="4286"/>
                      <a:pt x="119776" y="1638"/>
                      <a:pt x="134479" y="0"/>
                    </a:cubicBezTo>
                    <a:close/>
                    <a:moveTo>
                      <a:pt x="63105" y="83534"/>
                    </a:moveTo>
                    <a:cubicBezTo>
                      <a:pt x="69777" y="87401"/>
                      <a:pt x="77484" y="89068"/>
                      <a:pt x="85154" y="88297"/>
                    </a:cubicBezTo>
                    <a:cubicBezTo>
                      <a:pt x="95475" y="87125"/>
                      <a:pt x="105635" y="84858"/>
                      <a:pt x="115471" y="81534"/>
                    </a:cubicBezTo>
                    <a:lnTo>
                      <a:pt x="67952" y="54007"/>
                    </a:lnTo>
                    <a:cubicBezTo>
                      <a:pt x="50180" y="65437"/>
                      <a:pt x="48849" y="75533"/>
                      <a:pt x="63105" y="83534"/>
                    </a:cubicBezTo>
                    <a:close/>
                    <a:moveTo>
                      <a:pt x="229992" y="97441"/>
                    </a:moveTo>
                    <a:cubicBezTo>
                      <a:pt x="222740" y="93497"/>
                      <a:pt x="214396" y="92021"/>
                      <a:pt x="206232" y="93250"/>
                    </a:cubicBezTo>
                    <a:cubicBezTo>
                      <a:pt x="194951" y="94707"/>
                      <a:pt x="183822" y="97164"/>
                      <a:pt x="172969" y="100584"/>
                    </a:cubicBezTo>
                    <a:lnTo>
                      <a:pt x="220488" y="127921"/>
                    </a:lnTo>
                    <a:cubicBezTo>
                      <a:pt x="240256" y="115538"/>
                      <a:pt x="243677" y="105442"/>
                      <a:pt x="22999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0" name="Google Shape;3069;p37">
              <a:extLst>
                <a:ext uri="{FF2B5EF4-FFF2-40B4-BE49-F238E27FC236}">
                  <a16:creationId xmlns:a16="http://schemas.microsoft.com/office/drawing/2014/main" id="{C3093717-63FD-4FA0-8A20-641473F64B56}"/>
                </a:ext>
              </a:extLst>
            </p:cNvPr>
            <p:cNvGrpSpPr/>
            <p:nvPr/>
          </p:nvGrpSpPr>
          <p:grpSpPr>
            <a:xfrm>
              <a:off x="3810520" y="2225674"/>
              <a:ext cx="883852" cy="621125"/>
              <a:chOff x="5620145" y="2967799"/>
              <a:chExt cx="883852" cy="621125"/>
            </a:xfrm>
          </p:grpSpPr>
          <p:sp>
            <p:nvSpPr>
              <p:cNvPr id="944" name="Google Shape;3070;p37">
                <a:extLst>
                  <a:ext uri="{FF2B5EF4-FFF2-40B4-BE49-F238E27FC236}">
                    <a16:creationId xmlns:a16="http://schemas.microsoft.com/office/drawing/2014/main" id="{E76D764C-0AC7-49B6-B32F-8BBC0E37AA82}"/>
                  </a:ext>
                </a:extLst>
              </p:cNvPr>
              <p:cNvSpPr/>
              <p:nvPr/>
            </p:nvSpPr>
            <p:spPr>
              <a:xfrm>
                <a:off x="5620145" y="307743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5" name="Google Shape;3071;p37">
                <a:extLst>
                  <a:ext uri="{FF2B5EF4-FFF2-40B4-BE49-F238E27FC236}">
                    <a16:creationId xmlns:a16="http://schemas.microsoft.com/office/drawing/2014/main" id="{6307D2CC-7A62-4810-B367-A1F3952EB380}"/>
                  </a:ext>
                </a:extLst>
              </p:cNvPr>
              <p:cNvSpPr/>
              <p:nvPr/>
            </p:nvSpPr>
            <p:spPr>
              <a:xfrm>
                <a:off x="5620240" y="3220497"/>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6" name="Google Shape;3072;p37">
                <a:extLst>
                  <a:ext uri="{FF2B5EF4-FFF2-40B4-BE49-F238E27FC236}">
                    <a16:creationId xmlns:a16="http://schemas.microsoft.com/office/drawing/2014/main" id="{FC05679D-A090-410B-A33A-F152513BC2EC}"/>
                  </a:ext>
                </a:extLst>
              </p:cNvPr>
              <p:cNvSpPr/>
              <p:nvPr/>
            </p:nvSpPr>
            <p:spPr>
              <a:xfrm>
                <a:off x="6437470" y="3223545"/>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7" name="Google Shape;3073;p37">
                <a:extLst>
                  <a:ext uri="{FF2B5EF4-FFF2-40B4-BE49-F238E27FC236}">
                    <a16:creationId xmlns:a16="http://schemas.microsoft.com/office/drawing/2014/main" id="{811F1866-6B0F-4504-8DF6-4B00FEF78737}"/>
                  </a:ext>
                </a:extLst>
              </p:cNvPr>
              <p:cNvSpPr/>
              <p:nvPr/>
            </p:nvSpPr>
            <p:spPr>
              <a:xfrm>
                <a:off x="5620145" y="2967799"/>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8" name="Google Shape;3074;p37">
                <a:extLst>
                  <a:ext uri="{FF2B5EF4-FFF2-40B4-BE49-F238E27FC236}">
                    <a16:creationId xmlns:a16="http://schemas.microsoft.com/office/drawing/2014/main" id="{BCDD7E0D-968A-4F97-BB84-9028D8CA5C4F}"/>
                  </a:ext>
                </a:extLst>
              </p:cNvPr>
              <p:cNvSpPr/>
              <p:nvPr/>
            </p:nvSpPr>
            <p:spPr>
              <a:xfrm>
                <a:off x="5745842" y="3037498"/>
                <a:ext cx="632610" cy="366021"/>
              </a:xfrm>
              <a:custGeom>
                <a:avLst/>
                <a:gdLst/>
                <a:ahLst/>
                <a:cxnLst/>
                <a:rect l="l" t="t" r="r" b="b"/>
                <a:pathLst>
                  <a:path w="632610" h="366021" extrusionOk="0">
                    <a:moveTo>
                      <a:pt x="632040" y="194048"/>
                    </a:moveTo>
                    <a:cubicBezTo>
                      <a:pt x="627573" y="237101"/>
                      <a:pt x="596971" y="279773"/>
                      <a:pt x="539948" y="312444"/>
                    </a:cubicBezTo>
                    <a:cubicBezTo>
                      <a:pt x="416399" y="383881"/>
                      <a:pt x="216059" y="383881"/>
                      <a:pt x="92510" y="312444"/>
                    </a:cubicBezTo>
                    <a:cubicBezTo>
                      <a:pt x="35487" y="279487"/>
                      <a:pt x="4980" y="237101"/>
                      <a:pt x="608" y="194048"/>
                    </a:cubicBezTo>
                    <a:cubicBezTo>
                      <a:pt x="-4809" y="143566"/>
                      <a:pt x="25983" y="92131"/>
                      <a:pt x="92510" y="53650"/>
                    </a:cubicBezTo>
                    <a:cubicBezTo>
                      <a:pt x="216059" y="-17883"/>
                      <a:pt x="416399" y="-17883"/>
                      <a:pt x="539948" y="53650"/>
                    </a:cubicBezTo>
                    <a:cubicBezTo>
                      <a:pt x="606569" y="92131"/>
                      <a:pt x="637267" y="14385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9" name="Google Shape;3075;p37">
                <a:extLst>
                  <a:ext uri="{FF2B5EF4-FFF2-40B4-BE49-F238E27FC236}">
                    <a16:creationId xmlns:a16="http://schemas.microsoft.com/office/drawing/2014/main" id="{EBCBC088-B64D-4022-A07A-E5708E418C0F}"/>
                  </a:ext>
                </a:extLst>
              </p:cNvPr>
              <p:cNvSpPr/>
              <p:nvPr/>
            </p:nvSpPr>
            <p:spPr>
              <a:xfrm>
                <a:off x="5746450" y="3059406"/>
                <a:ext cx="631431" cy="344114"/>
              </a:xfrm>
              <a:custGeom>
                <a:avLst/>
                <a:gdLst/>
                <a:ahLst/>
                <a:cxnLst/>
                <a:rect l="l" t="t" r="r" b="b"/>
                <a:pathLst>
                  <a:path w="631431" h="344114" extrusionOk="0">
                    <a:moveTo>
                      <a:pt x="631432" y="172141"/>
                    </a:moveTo>
                    <a:cubicBezTo>
                      <a:pt x="626965" y="215193"/>
                      <a:pt x="596363" y="257866"/>
                      <a:pt x="539340" y="290536"/>
                    </a:cubicBezTo>
                    <a:cubicBezTo>
                      <a:pt x="415791" y="361974"/>
                      <a:pt x="215451" y="361974"/>
                      <a:pt x="91902" y="290536"/>
                    </a:cubicBezTo>
                    <a:cubicBezTo>
                      <a:pt x="34879" y="257580"/>
                      <a:pt x="4372" y="215193"/>
                      <a:pt x="0" y="172141"/>
                    </a:cubicBezTo>
                    <a:cubicBezTo>
                      <a:pt x="4372" y="128992"/>
                      <a:pt x="34974" y="86416"/>
                      <a:pt x="91902" y="53650"/>
                    </a:cubicBezTo>
                    <a:cubicBezTo>
                      <a:pt x="215451" y="-17883"/>
                      <a:pt x="415791" y="-17883"/>
                      <a:pt x="539340" y="53650"/>
                    </a:cubicBezTo>
                    <a:cubicBezTo>
                      <a:pt x="596363" y="86606"/>
                      <a:pt x="626965" y="128992"/>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0" name="Google Shape;3076;p37">
                <a:extLst>
                  <a:ext uri="{FF2B5EF4-FFF2-40B4-BE49-F238E27FC236}">
                    <a16:creationId xmlns:a16="http://schemas.microsoft.com/office/drawing/2014/main" id="{6DC2F0F9-69DB-4827-96F0-1E7F8852316D}"/>
                  </a:ext>
                </a:extLst>
              </p:cNvPr>
              <p:cNvSpPr/>
              <p:nvPr/>
            </p:nvSpPr>
            <p:spPr>
              <a:xfrm>
                <a:off x="5907730" y="3141821"/>
                <a:ext cx="294899" cy="185451"/>
              </a:xfrm>
              <a:custGeom>
                <a:avLst/>
                <a:gdLst/>
                <a:ahLst/>
                <a:cxnLst/>
                <a:rect l="l" t="t" r="r" b="b"/>
                <a:pathLst>
                  <a:path w="294899" h="185451" extrusionOk="0">
                    <a:moveTo>
                      <a:pt x="149685" y="30004"/>
                    </a:moveTo>
                    <a:cubicBezTo>
                      <a:pt x="145807" y="30004"/>
                      <a:pt x="141929" y="30289"/>
                      <a:pt x="138090" y="30861"/>
                    </a:cubicBezTo>
                    <a:cubicBezTo>
                      <a:pt x="132958" y="31623"/>
                      <a:pt x="127066" y="32671"/>
                      <a:pt x="120603" y="34004"/>
                    </a:cubicBezTo>
                    <a:cubicBezTo>
                      <a:pt x="114140" y="35338"/>
                      <a:pt x="107488" y="37147"/>
                      <a:pt x="100550" y="39243"/>
                    </a:cubicBezTo>
                    <a:cubicBezTo>
                      <a:pt x="93745" y="41243"/>
                      <a:pt x="87112" y="43758"/>
                      <a:pt x="80687" y="46768"/>
                    </a:cubicBezTo>
                    <a:lnTo>
                      <a:pt x="131532" y="76200"/>
                    </a:lnTo>
                    <a:lnTo>
                      <a:pt x="140561" y="72961"/>
                    </a:lnTo>
                    <a:cubicBezTo>
                      <a:pt x="153486" y="68675"/>
                      <a:pt x="165746" y="65056"/>
                      <a:pt x="177151" y="62008"/>
                    </a:cubicBezTo>
                    <a:cubicBezTo>
                      <a:pt x="187909" y="59122"/>
                      <a:pt x="198924" y="57312"/>
                      <a:pt x="210034" y="56578"/>
                    </a:cubicBezTo>
                    <a:cubicBezTo>
                      <a:pt x="220250" y="55874"/>
                      <a:pt x="230505" y="56540"/>
                      <a:pt x="240541" y="58579"/>
                    </a:cubicBezTo>
                    <a:cubicBezTo>
                      <a:pt x="250586" y="60827"/>
                      <a:pt x="260204" y="64656"/>
                      <a:pt x="269052" y="69913"/>
                    </a:cubicBezTo>
                    <a:cubicBezTo>
                      <a:pt x="277834" y="74304"/>
                      <a:pt x="285351" y="80858"/>
                      <a:pt x="290911" y="88963"/>
                    </a:cubicBezTo>
                    <a:cubicBezTo>
                      <a:pt x="294665" y="94869"/>
                      <a:pt x="295834" y="102070"/>
                      <a:pt x="294142" y="108871"/>
                    </a:cubicBezTo>
                    <a:cubicBezTo>
                      <a:pt x="292032" y="116367"/>
                      <a:pt x="287927" y="123149"/>
                      <a:pt x="282262" y="128492"/>
                    </a:cubicBezTo>
                    <a:cubicBezTo>
                      <a:pt x="275287" y="135522"/>
                      <a:pt x="267503" y="141694"/>
                      <a:pt x="259073" y="146875"/>
                    </a:cubicBezTo>
                    <a:lnTo>
                      <a:pt x="291386" y="165925"/>
                    </a:lnTo>
                    <a:lnTo>
                      <a:pt x="273709" y="176117"/>
                    </a:lnTo>
                    <a:lnTo>
                      <a:pt x="241111" y="157067"/>
                    </a:lnTo>
                    <a:cubicBezTo>
                      <a:pt x="225610" y="164811"/>
                      <a:pt x="209368" y="170974"/>
                      <a:pt x="192642" y="175450"/>
                    </a:cubicBezTo>
                    <a:cubicBezTo>
                      <a:pt x="175155" y="180289"/>
                      <a:pt x="157288" y="183642"/>
                      <a:pt x="139230" y="185452"/>
                    </a:cubicBezTo>
                    <a:lnTo>
                      <a:pt x="122219" y="154876"/>
                    </a:lnTo>
                    <a:cubicBezTo>
                      <a:pt x="125355" y="154876"/>
                      <a:pt x="130107" y="154876"/>
                      <a:pt x="136474" y="153829"/>
                    </a:cubicBezTo>
                    <a:cubicBezTo>
                      <a:pt x="142842" y="152781"/>
                      <a:pt x="149875" y="151828"/>
                      <a:pt x="157763" y="150114"/>
                    </a:cubicBezTo>
                    <a:cubicBezTo>
                      <a:pt x="165651" y="148399"/>
                      <a:pt x="173824" y="146304"/>
                      <a:pt x="182568" y="143732"/>
                    </a:cubicBezTo>
                    <a:cubicBezTo>
                      <a:pt x="191074" y="141227"/>
                      <a:pt x="199370" y="138036"/>
                      <a:pt x="207373" y="134207"/>
                    </a:cubicBezTo>
                    <a:lnTo>
                      <a:pt x="156907" y="104965"/>
                    </a:lnTo>
                    <a:lnTo>
                      <a:pt x="150255" y="107251"/>
                    </a:lnTo>
                    <a:lnTo>
                      <a:pt x="143317" y="109442"/>
                    </a:lnTo>
                    <a:cubicBezTo>
                      <a:pt x="130582" y="113633"/>
                      <a:pt x="118987" y="116872"/>
                      <a:pt x="108343" y="118967"/>
                    </a:cubicBezTo>
                    <a:cubicBezTo>
                      <a:pt x="98573" y="121244"/>
                      <a:pt x="88613" y="122587"/>
                      <a:pt x="78596" y="122968"/>
                    </a:cubicBezTo>
                    <a:cubicBezTo>
                      <a:pt x="69748" y="123282"/>
                      <a:pt x="60900" y="122453"/>
                      <a:pt x="52271" y="120491"/>
                    </a:cubicBezTo>
                    <a:cubicBezTo>
                      <a:pt x="43746" y="118510"/>
                      <a:pt x="35554" y="115300"/>
                      <a:pt x="27941" y="110966"/>
                    </a:cubicBezTo>
                    <a:cubicBezTo>
                      <a:pt x="19616" y="106547"/>
                      <a:pt x="12383" y="100336"/>
                      <a:pt x="6748" y="92773"/>
                    </a:cubicBezTo>
                    <a:cubicBezTo>
                      <a:pt x="2690" y="87068"/>
                      <a:pt x="684" y="80153"/>
                      <a:pt x="1045" y="73152"/>
                    </a:cubicBezTo>
                    <a:cubicBezTo>
                      <a:pt x="1768" y="65856"/>
                      <a:pt x="4685" y="58941"/>
                      <a:pt x="9409" y="53340"/>
                    </a:cubicBezTo>
                    <a:cubicBezTo>
                      <a:pt x="15244" y="45977"/>
                      <a:pt x="22163" y="39557"/>
                      <a:pt x="29937" y="34290"/>
                    </a:cubicBezTo>
                    <a:lnTo>
                      <a:pt x="0" y="16954"/>
                    </a:lnTo>
                    <a:lnTo>
                      <a:pt x="17677" y="6763"/>
                    </a:lnTo>
                    <a:lnTo>
                      <a:pt x="47329" y="24003"/>
                    </a:lnTo>
                    <a:cubicBezTo>
                      <a:pt x="61242" y="17050"/>
                      <a:pt x="75869" y="11659"/>
                      <a:pt x="90951" y="7906"/>
                    </a:cubicBezTo>
                    <a:cubicBezTo>
                      <a:pt x="105283" y="4220"/>
                      <a:pt x="119862" y="1581"/>
                      <a:pt x="134574" y="0"/>
                    </a:cubicBezTo>
                    <a:close/>
                    <a:moveTo>
                      <a:pt x="63390" y="83344"/>
                    </a:moveTo>
                    <a:cubicBezTo>
                      <a:pt x="70043" y="87173"/>
                      <a:pt x="77712" y="88830"/>
                      <a:pt x="85344" y="88106"/>
                    </a:cubicBezTo>
                    <a:cubicBezTo>
                      <a:pt x="95656" y="86935"/>
                      <a:pt x="105825" y="84668"/>
                      <a:pt x="115661" y="81343"/>
                    </a:cubicBezTo>
                    <a:lnTo>
                      <a:pt x="68142" y="53721"/>
                    </a:lnTo>
                    <a:cubicBezTo>
                      <a:pt x="50465" y="65056"/>
                      <a:pt x="49040" y="74867"/>
                      <a:pt x="63390" y="83153"/>
                    </a:cubicBezTo>
                    <a:close/>
                    <a:moveTo>
                      <a:pt x="230182" y="96679"/>
                    </a:moveTo>
                    <a:cubicBezTo>
                      <a:pt x="222930" y="92735"/>
                      <a:pt x="214586" y="91259"/>
                      <a:pt x="206422" y="92488"/>
                    </a:cubicBezTo>
                    <a:cubicBezTo>
                      <a:pt x="195170" y="93907"/>
                      <a:pt x="184069" y="96336"/>
                      <a:pt x="173254" y="99727"/>
                    </a:cubicBezTo>
                    <a:lnTo>
                      <a:pt x="220773" y="127159"/>
                    </a:lnTo>
                    <a:cubicBezTo>
                      <a:pt x="240541" y="115157"/>
                      <a:pt x="243867" y="105061"/>
                      <a:pt x="23018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1" name="Google Shape;3077;p37">
                <a:extLst>
                  <a:ext uri="{FF2B5EF4-FFF2-40B4-BE49-F238E27FC236}">
                    <a16:creationId xmlns:a16="http://schemas.microsoft.com/office/drawing/2014/main" id="{FE5F08F3-0E6F-477F-958C-287931EC6623}"/>
                  </a:ext>
                </a:extLst>
              </p:cNvPr>
              <p:cNvSpPr/>
              <p:nvPr/>
            </p:nvSpPr>
            <p:spPr>
              <a:xfrm>
                <a:off x="6030138" y="3279362"/>
                <a:ext cx="19007" cy="25527"/>
              </a:xfrm>
              <a:custGeom>
                <a:avLst/>
                <a:gdLst/>
                <a:ahLst/>
                <a:cxnLst/>
                <a:rect l="l" t="t" r="r" b="b"/>
                <a:pathLst>
                  <a:path w="19007" h="25527"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2" name="Google Shape;3078;p37">
                <a:extLst>
                  <a:ext uri="{FF2B5EF4-FFF2-40B4-BE49-F238E27FC236}">
                    <a16:creationId xmlns:a16="http://schemas.microsoft.com/office/drawing/2014/main" id="{7B75B9B6-C350-4747-9120-D0593C77A896}"/>
                  </a:ext>
                </a:extLst>
              </p:cNvPr>
              <p:cNvSpPr/>
              <p:nvPr/>
            </p:nvSpPr>
            <p:spPr>
              <a:xfrm>
                <a:off x="6157299" y="3290220"/>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3" name="Google Shape;3079;p37">
                <a:extLst>
                  <a:ext uri="{FF2B5EF4-FFF2-40B4-BE49-F238E27FC236}">
                    <a16:creationId xmlns:a16="http://schemas.microsoft.com/office/drawing/2014/main" id="{EEDF64DB-3EDC-45B2-9A26-39840B95A1FA}"/>
                  </a:ext>
                </a:extLst>
              </p:cNvPr>
              <p:cNvSpPr/>
              <p:nvPr/>
            </p:nvSpPr>
            <p:spPr>
              <a:xfrm>
                <a:off x="6171364" y="3226974"/>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4" name="Google Shape;3080;p37">
                <a:extLst>
                  <a:ext uri="{FF2B5EF4-FFF2-40B4-BE49-F238E27FC236}">
                    <a16:creationId xmlns:a16="http://schemas.microsoft.com/office/drawing/2014/main" id="{D8D4F289-8A75-4A87-9732-BBC4D388F142}"/>
                  </a:ext>
                </a:extLst>
              </p:cNvPr>
              <p:cNvSpPr/>
              <p:nvPr/>
            </p:nvSpPr>
            <p:spPr>
              <a:xfrm>
                <a:off x="6072240" y="3233356"/>
                <a:ext cx="47423" cy="33146"/>
              </a:xfrm>
              <a:custGeom>
                <a:avLst/>
                <a:gdLst/>
                <a:ahLst/>
                <a:cxnLst/>
                <a:rect l="l" t="t" r="r" b="b"/>
                <a:pathLst>
                  <a:path w="47423" h="33146" extrusionOk="0">
                    <a:moveTo>
                      <a:pt x="0" y="10096"/>
                    </a:moveTo>
                    <a:lnTo>
                      <a:pt x="10454" y="0"/>
                    </a:lnTo>
                    <a:lnTo>
                      <a:pt x="47424" y="25622"/>
                    </a:lnTo>
                    <a:lnTo>
                      <a:pt x="45143" y="33147"/>
                    </a:lnTo>
                    <a:cubicBezTo>
                      <a:pt x="45143" y="33147"/>
                      <a:pt x="17582" y="21526"/>
                      <a:pt x="16632" y="20860"/>
                    </a:cubicBezTo>
                    <a:cubicBezTo>
                      <a:pt x="15681"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5" name="Google Shape;3081;p37">
                <a:extLst>
                  <a:ext uri="{FF2B5EF4-FFF2-40B4-BE49-F238E27FC236}">
                    <a16:creationId xmlns:a16="http://schemas.microsoft.com/office/drawing/2014/main" id="{896B9068-7649-4DA3-B702-A93634FE6F53}"/>
                  </a:ext>
                </a:extLst>
              </p:cNvPr>
              <p:cNvSpPr/>
              <p:nvPr/>
            </p:nvSpPr>
            <p:spPr>
              <a:xfrm>
                <a:off x="5975967" y="3178206"/>
                <a:ext cx="59018" cy="38957"/>
              </a:xfrm>
              <a:custGeom>
                <a:avLst/>
                <a:gdLst/>
                <a:ahLst/>
                <a:cxnLst/>
                <a:rect l="l" t="t" r="r" b="b"/>
                <a:pathLst>
                  <a:path w="59018" h="38957" extrusionOk="0">
                    <a:moveTo>
                      <a:pt x="0" y="11144"/>
                    </a:moveTo>
                    <a:lnTo>
                      <a:pt x="48945" y="38957"/>
                    </a:lnTo>
                    <a:lnTo>
                      <a:pt x="59019" y="31718"/>
                    </a:lnTo>
                    <a:cubicBezTo>
                      <a:pt x="59019" y="31718"/>
                      <a:pt x="52841" y="24575"/>
                      <a:pt x="52366" y="23908"/>
                    </a:cubicBezTo>
                    <a:cubicBezTo>
                      <a:pt x="47966" y="18878"/>
                      <a:pt x="42805" y="14573"/>
                      <a:pt x="37065" y="11144"/>
                    </a:cubicBezTo>
                    <a:cubicBezTo>
                      <a:pt x="33453"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6" name="Google Shape;3082;p37">
                <a:extLst>
                  <a:ext uri="{FF2B5EF4-FFF2-40B4-BE49-F238E27FC236}">
                    <a16:creationId xmlns:a16="http://schemas.microsoft.com/office/drawing/2014/main" id="{9F152D0A-2144-424C-99E4-C43197EA14AE}"/>
                  </a:ext>
                </a:extLst>
              </p:cNvPr>
              <p:cNvSpPr/>
              <p:nvPr/>
            </p:nvSpPr>
            <p:spPr>
              <a:xfrm>
                <a:off x="6030138" y="3147155"/>
                <a:ext cx="27275" cy="24479"/>
              </a:xfrm>
              <a:custGeom>
                <a:avLst/>
                <a:gdLst/>
                <a:ahLst/>
                <a:cxnLst/>
                <a:rect l="l" t="t" r="r" b="b"/>
                <a:pathLst>
                  <a:path w="27275" h="24479" extrusionOk="0">
                    <a:moveTo>
                      <a:pt x="27276" y="24479"/>
                    </a:moveTo>
                    <a:lnTo>
                      <a:pt x="27276" y="7239"/>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7" name="Google Shape;3083;p37">
                <a:extLst>
                  <a:ext uri="{FF2B5EF4-FFF2-40B4-BE49-F238E27FC236}">
                    <a16:creationId xmlns:a16="http://schemas.microsoft.com/office/drawing/2014/main" id="{7170212D-0483-483B-AD8B-5A25BF3B9514}"/>
                  </a:ext>
                </a:extLst>
              </p:cNvPr>
              <p:cNvSpPr/>
              <p:nvPr/>
            </p:nvSpPr>
            <p:spPr>
              <a:xfrm>
                <a:off x="5907920" y="3142011"/>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8" name="Google Shape;3084;p37">
                <a:extLst>
                  <a:ext uri="{FF2B5EF4-FFF2-40B4-BE49-F238E27FC236}">
                    <a16:creationId xmlns:a16="http://schemas.microsoft.com/office/drawing/2014/main" id="{C664A7CD-6708-4BE8-BD48-B758FAA1C2D7}"/>
                  </a:ext>
                </a:extLst>
              </p:cNvPr>
              <p:cNvSpPr/>
              <p:nvPr/>
            </p:nvSpPr>
            <p:spPr>
              <a:xfrm>
                <a:off x="5908870" y="3199637"/>
                <a:ext cx="30317" cy="30289"/>
              </a:xfrm>
              <a:custGeom>
                <a:avLst/>
                <a:gdLst/>
                <a:ahLst/>
                <a:cxnLst/>
                <a:rect l="l" t="t" r="r" b="b"/>
                <a:pathLst>
                  <a:path w="30317" h="30289" extrusionOk="0">
                    <a:moveTo>
                      <a:pt x="0" y="17812"/>
                    </a:moveTo>
                    <a:lnTo>
                      <a:pt x="0" y="0"/>
                    </a:lnTo>
                    <a:lnTo>
                      <a:pt x="30317" y="0"/>
                    </a:lnTo>
                    <a:lnTo>
                      <a:pt x="22999" y="16002"/>
                    </a:lnTo>
                    <a:lnTo>
                      <a:pt x="10074" y="3029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59" name="Google Shape;3085;p37">
                <a:extLst>
                  <a:ext uri="{FF2B5EF4-FFF2-40B4-BE49-F238E27FC236}">
                    <a16:creationId xmlns:a16="http://schemas.microsoft.com/office/drawing/2014/main" id="{110A6407-AF36-413E-BAE1-752FB80E1591}"/>
                  </a:ext>
                </a:extLst>
              </p:cNvPr>
              <p:cNvSpPr/>
              <p:nvPr/>
            </p:nvSpPr>
            <p:spPr>
              <a:xfrm>
                <a:off x="5908110" y="3125057"/>
                <a:ext cx="294341" cy="184880"/>
              </a:xfrm>
              <a:custGeom>
                <a:avLst/>
                <a:gdLst/>
                <a:ahLst/>
                <a:cxnLst/>
                <a:rect l="l" t="t" r="r" b="b"/>
                <a:pathLst>
                  <a:path w="294341" h="184880" extrusionOk="0">
                    <a:moveTo>
                      <a:pt x="149305" y="29337"/>
                    </a:moveTo>
                    <a:cubicBezTo>
                      <a:pt x="145418" y="29328"/>
                      <a:pt x="141540" y="29642"/>
                      <a:pt x="137710" y="30290"/>
                    </a:cubicBezTo>
                    <a:cubicBezTo>
                      <a:pt x="132578" y="31052"/>
                      <a:pt x="126685" y="32099"/>
                      <a:pt x="120223" y="33433"/>
                    </a:cubicBezTo>
                    <a:cubicBezTo>
                      <a:pt x="113760" y="34766"/>
                      <a:pt x="107108" y="36576"/>
                      <a:pt x="100170" y="38671"/>
                    </a:cubicBezTo>
                    <a:cubicBezTo>
                      <a:pt x="93365" y="40672"/>
                      <a:pt x="86732" y="43186"/>
                      <a:pt x="80307" y="46196"/>
                    </a:cubicBezTo>
                    <a:lnTo>
                      <a:pt x="131152" y="75629"/>
                    </a:lnTo>
                    <a:lnTo>
                      <a:pt x="140181" y="72390"/>
                    </a:lnTo>
                    <a:cubicBezTo>
                      <a:pt x="153106" y="68104"/>
                      <a:pt x="165366" y="64389"/>
                      <a:pt x="176770" y="61436"/>
                    </a:cubicBezTo>
                    <a:cubicBezTo>
                      <a:pt x="187519" y="58512"/>
                      <a:pt x="198534" y="56693"/>
                      <a:pt x="209654" y="56007"/>
                    </a:cubicBezTo>
                    <a:cubicBezTo>
                      <a:pt x="219804" y="55312"/>
                      <a:pt x="230001" y="55988"/>
                      <a:pt x="239971" y="58007"/>
                    </a:cubicBezTo>
                    <a:cubicBezTo>
                      <a:pt x="250026" y="60217"/>
                      <a:pt x="259653" y="64046"/>
                      <a:pt x="268482" y="69342"/>
                    </a:cubicBezTo>
                    <a:cubicBezTo>
                      <a:pt x="277264" y="73733"/>
                      <a:pt x="284781" y="80286"/>
                      <a:pt x="290341" y="88392"/>
                    </a:cubicBezTo>
                    <a:cubicBezTo>
                      <a:pt x="294114" y="94298"/>
                      <a:pt x="295283" y="101498"/>
                      <a:pt x="293572" y="108299"/>
                    </a:cubicBezTo>
                    <a:cubicBezTo>
                      <a:pt x="291434" y="115786"/>
                      <a:pt x="287328" y="122568"/>
                      <a:pt x="281692" y="127921"/>
                    </a:cubicBezTo>
                    <a:cubicBezTo>
                      <a:pt x="274717" y="134950"/>
                      <a:pt x="266933" y="141122"/>
                      <a:pt x="258503" y="146304"/>
                    </a:cubicBezTo>
                    <a:lnTo>
                      <a:pt x="290816" y="165354"/>
                    </a:lnTo>
                    <a:lnTo>
                      <a:pt x="273139" y="175546"/>
                    </a:lnTo>
                    <a:lnTo>
                      <a:pt x="240541" y="156496"/>
                    </a:lnTo>
                    <a:cubicBezTo>
                      <a:pt x="225021" y="164201"/>
                      <a:pt x="208789" y="170355"/>
                      <a:pt x="192072" y="174879"/>
                    </a:cubicBezTo>
                    <a:cubicBezTo>
                      <a:pt x="174585" y="179718"/>
                      <a:pt x="156717" y="183071"/>
                      <a:pt x="138660" y="184880"/>
                    </a:cubicBezTo>
                    <a:lnTo>
                      <a:pt x="121648" y="154305"/>
                    </a:lnTo>
                    <a:cubicBezTo>
                      <a:pt x="126419" y="154181"/>
                      <a:pt x="131181" y="153800"/>
                      <a:pt x="135904" y="153162"/>
                    </a:cubicBezTo>
                    <a:cubicBezTo>
                      <a:pt x="143061" y="152343"/>
                      <a:pt x="150169" y="151133"/>
                      <a:pt x="157193" y="149542"/>
                    </a:cubicBezTo>
                    <a:cubicBezTo>
                      <a:pt x="164986" y="147828"/>
                      <a:pt x="173254" y="145733"/>
                      <a:pt x="181998" y="143161"/>
                    </a:cubicBezTo>
                    <a:cubicBezTo>
                      <a:pt x="190494" y="140608"/>
                      <a:pt x="198781" y="137427"/>
                      <a:pt x="206802" y="133636"/>
                    </a:cubicBezTo>
                    <a:lnTo>
                      <a:pt x="156337" y="104394"/>
                    </a:lnTo>
                    <a:lnTo>
                      <a:pt x="149685" y="106680"/>
                    </a:lnTo>
                    <a:lnTo>
                      <a:pt x="142747" y="108775"/>
                    </a:lnTo>
                    <a:cubicBezTo>
                      <a:pt x="130012" y="112967"/>
                      <a:pt x="118417" y="116300"/>
                      <a:pt x="107773" y="118300"/>
                    </a:cubicBezTo>
                    <a:cubicBezTo>
                      <a:pt x="98212" y="120767"/>
                      <a:pt x="88442" y="122330"/>
                      <a:pt x="78596" y="122968"/>
                    </a:cubicBezTo>
                    <a:cubicBezTo>
                      <a:pt x="69748" y="123282"/>
                      <a:pt x="60900" y="122453"/>
                      <a:pt x="52271" y="120491"/>
                    </a:cubicBezTo>
                    <a:cubicBezTo>
                      <a:pt x="43736" y="118548"/>
                      <a:pt x="35535" y="115338"/>
                      <a:pt x="27941" y="110966"/>
                    </a:cubicBezTo>
                    <a:cubicBezTo>
                      <a:pt x="19578" y="106613"/>
                      <a:pt x="12326" y="100384"/>
                      <a:pt x="6748" y="92774"/>
                    </a:cubicBezTo>
                    <a:cubicBezTo>
                      <a:pt x="2671" y="87078"/>
                      <a:pt x="656" y="80153"/>
                      <a:pt x="1045" y="73152"/>
                    </a:cubicBezTo>
                    <a:cubicBezTo>
                      <a:pt x="1787" y="65856"/>
                      <a:pt x="4704" y="58950"/>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010" y="82772"/>
                    </a:moveTo>
                    <a:cubicBezTo>
                      <a:pt x="69663" y="86601"/>
                      <a:pt x="77332" y="88259"/>
                      <a:pt x="84964" y="87535"/>
                    </a:cubicBezTo>
                    <a:cubicBezTo>
                      <a:pt x="95295" y="86373"/>
                      <a:pt x="105454" y="84068"/>
                      <a:pt x="115281" y="80677"/>
                    </a:cubicBezTo>
                    <a:lnTo>
                      <a:pt x="67762" y="53150"/>
                    </a:lnTo>
                    <a:cubicBezTo>
                      <a:pt x="50085" y="64579"/>
                      <a:pt x="48659" y="74486"/>
                      <a:pt x="63010" y="82772"/>
                    </a:cubicBezTo>
                    <a:close/>
                    <a:moveTo>
                      <a:pt x="229802" y="96679"/>
                    </a:moveTo>
                    <a:cubicBezTo>
                      <a:pt x="222541" y="92745"/>
                      <a:pt x="214215" y="91240"/>
                      <a:pt x="206042" y="92392"/>
                    </a:cubicBezTo>
                    <a:cubicBezTo>
                      <a:pt x="194799" y="93897"/>
                      <a:pt x="183708" y="96355"/>
                      <a:pt x="172874" y="99727"/>
                    </a:cubicBezTo>
                    <a:lnTo>
                      <a:pt x="220393" y="127063"/>
                    </a:lnTo>
                    <a:cubicBezTo>
                      <a:pt x="240161" y="114776"/>
                      <a:pt x="243487" y="104585"/>
                      <a:pt x="22980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1" name="Google Shape;3086;p37">
              <a:extLst>
                <a:ext uri="{FF2B5EF4-FFF2-40B4-BE49-F238E27FC236}">
                  <a16:creationId xmlns:a16="http://schemas.microsoft.com/office/drawing/2014/main" id="{4288FF5C-2895-424C-B44C-22900406E689}"/>
                </a:ext>
              </a:extLst>
            </p:cNvPr>
            <p:cNvGrpSpPr/>
            <p:nvPr/>
          </p:nvGrpSpPr>
          <p:grpSpPr>
            <a:xfrm>
              <a:off x="3839126" y="2072703"/>
              <a:ext cx="883852" cy="621124"/>
              <a:chOff x="5648751" y="2814828"/>
              <a:chExt cx="883852" cy="621124"/>
            </a:xfrm>
          </p:grpSpPr>
          <p:sp>
            <p:nvSpPr>
              <p:cNvPr id="928" name="Google Shape;3087;p37">
                <a:extLst>
                  <a:ext uri="{FF2B5EF4-FFF2-40B4-BE49-F238E27FC236}">
                    <a16:creationId xmlns:a16="http://schemas.microsoft.com/office/drawing/2014/main" id="{F497BDF6-A53B-4DF6-A6F9-2547505BE83B}"/>
                  </a:ext>
                </a:extLst>
              </p:cNvPr>
              <p:cNvSpPr/>
              <p:nvPr/>
            </p:nvSpPr>
            <p:spPr>
              <a:xfrm>
                <a:off x="5648751" y="292446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9" name="Google Shape;3088;p37">
                <a:extLst>
                  <a:ext uri="{FF2B5EF4-FFF2-40B4-BE49-F238E27FC236}">
                    <a16:creationId xmlns:a16="http://schemas.microsoft.com/office/drawing/2014/main" id="{E59D85D3-550C-4510-A4FA-68DA1F60717C}"/>
                  </a:ext>
                </a:extLst>
              </p:cNvPr>
              <p:cNvSpPr/>
              <p:nvPr/>
            </p:nvSpPr>
            <p:spPr>
              <a:xfrm>
                <a:off x="5648941" y="3067526"/>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0" name="Google Shape;3089;p37">
                <a:extLst>
                  <a:ext uri="{FF2B5EF4-FFF2-40B4-BE49-F238E27FC236}">
                    <a16:creationId xmlns:a16="http://schemas.microsoft.com/office/drawing/2014/main" id="{24FCCB32-EA94-4E74-B732-D72153CC13C8}"/>
                  </a:ext>
                </a:extLst>
              </p:cNvPr>
              <p:cNvSpPr/>
              <p:nvPr/>
            </p:nvSpPr>
            <p:spPr>
              <a:xfrm>
                <a:off x="6466077" y="3070574"/>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1" name="Google Shape;3090;p37">
                <a:extLst>
                  <a:ext uri="{FF2B5EF4-FFF2-40B4-BE49-F238E27FC236}">
                    <a16:creationId xmlns:a16="http://schemas.microsoft.com/office/drawing/2014/main" id="{687B74CE-2F6F-4487-919C-B34661F0BF1C}"/>
                  </a:ext>
                </a:extLst>
              </p:cNvPr>
              <p:cNvSpPr/>
              <p:nvPr/>
            </p:nvSpPr>
            <p:spPr>
              <a:xfrm>
                <a:off x="5648751" y="281482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2" name="Google Shape;3091;p37">
                <a:extLst>
                  <a:ext uri="{FF2B5EF4-FFF2-40B4-BE49-F238E27FC236}">
                    <a16:creationId xmlns:a16="http://schemas.microsoft.com/office/drawing/2014/main" id="{17171F61-E2D0-4C7C-8516-FEA43F57DA24}"/>
                  </a:ext>
                </a:extLst>
              </p:cNvPr>
              <p:cNvSpPr/>
              <p:nvPr/>
            </p:nvSpPr>
            <p:spPr>
              <a:xfrm>
                <a:off x="5774449" y="2884431"/>
                <a:ext cx="632610" cy="366117"/>
              </a:xfrm>
              <a:custGeom>
                <a:avLst/>
                <a:gdLst/>
                <a:ahLst/>
                <a:cxnLst/>
                <a:rect l="l" t="t" r="r" b="b"/>
                <a:pathLst>
                  <a:path w="632610" h="366117" extrusionOk="0">
                    <a:moveTo>
                      <a:pt x="632040" y="194048"/>
                    </a:moveTo>
                    <a:cubicBezTo>
                      <a:pt x="627573" y="237101"/>
                      <a:pt x="596971" y="279773"/>
                      <a:pt x="539948" y="312539"/>
                    </a:cubicBezTo>
                    <a:cubicBezTo>
                      <a:pt x="416399" y="383977"/>
                      <a:pt x="216059" y="383977"/>
                      <a:pt x="92510" y="312539"/>
                    </a:cubicBezTo>
                    <a:cubicBezTo>
                      <a:pt x="35487" y="279583"/>
                      <a:pt x="4980" y="237101"/>
                      <a:pt x="608" y="194048"/>
                    </a:cubicBezTo>
                    <a:cubicBezTo>
                      <a:pt x="-4809" y="143661"/>
                      <a:pt x="25983" y="92131"/>
                      <a:pt x="92510" y="53650"/>
                    </a:cubicBezTo>
                    <a:cubicBezTo>
                      <a:pt x="216059" y="-17883"/>
                      <a:pt x="416399" y="-17883"/>
                      <a:pt x="539948" y="53650"/>
                    </a:cubicBezTo>
                    <a:cubicBezTo>
                      <a:pt x="606570" y="92131"/>
                      <a:pt x="637267"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3" name="Google Shape;3092;p37">
                <a:extLst>
                  <a:ext uri="{FF2B5EF4-FFF2-40B4-BE49-F238E27FC236}">
                    <a16:creationId xmlns:a16="http://schemas.microsoft.com/office/drawing/2014/main" id="{902F70B8-F704-406A-9957-8A793FEA094D}"/>
                  </a:ext>
                </a:extLst>
              </p:cNvPr>
              <p:cNvSpPr/>
              <p:nvPr/>
            </p:nvSpPr>
            <p:spPr>
              <a:xfrm>
                <a:off x="5775057" y="2906363"/>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451"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6363"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4" name="Google Shape;3093;p37">
                <a:extLst>
                  <a:ext uri="{FF2B5EF4-FFF2-40B4-BE49-F238E27FC236}">
                    <a16:creationId xmlns:a16="http://schemas.microsoft.com/office/drawing/2014/main" id="{FF7191B7-1F56-4CC1-AB48-65B8313406C9}"/>
                  </a:ext>
                </a:extLst>
              </p:cNvPr>
              <p:cNvSpPr/>
              <p:nvPr/>
            </p:nvSpPr>
            <p:spPr>
              <a:xfrm>
                <a:off x="5936526" y="2988278"/>
                <a:ext cx="294942" cy="185832"/>
              </a:xfrm>
              <a:custGeom>
                <a:avLst/>
                <a:gdLst/>
                <a:ahLst/>
                <a:cxnLst/>
                <a:rect l="l" t="t" r="r" b="b"/>
                <a:pathLst>
                  <a:path w="294942" h="185832" extrusionOk="0">
                    <a:moveTo>
                      <a:pt x="149495" y="30290"/>
                    </a:moveTo>
                    <a:cubicBezTo>
                      <a:pt x="145608" y="30280"/>
                      <a:pt x="141730" y="30604"/>
                      <a:pt x="137900" y="31242"/>
                    </a:cubicBezTo>
                    <a:cubicBezTo>
                      <a:pt x="132768" y="32004"/>
                      <a:pt x="126876" y="33052"/>
                      <a:pt x="120413" y="34385"/>
                    </a:cubicBezTo>
                    <a:cubicBezTo>
                      <a:pt x="113950" y="35719"/>
                      <a:pt x="107298" y="37529"/>
                      <a:pt x="100360" y="39529"/>
                    </a:cubicBezTo>
                    <a:cubicBezTo>
                      <a:pt x="93574" y="41624"/>
                      <a:pt x="86941" y="44168"/>
                      <a:pt x="80497" y="47149"/>
                    </a:cubicBezTo>
                    <a:lnTo>
                      <a:pt x="131342" y="76581"/>
                    </a:lnTo>
                    <a:lnTo>
                      <a:pt x="140846" y="73342"/>
                    </a:lnTo>
                    <a:cubicBezTo>
                      <a:pt x="153771" y="69056"/>
                      <a:pt x="165936" y="65342"/>
                      <a:pt x="177341" y="62389"/>
                    </a:cubicBezTo>
                    <a:cubicBezTo>
                      <a:pt x="188127" y="59474"/>
                      <a:pt x="199171" y="57626"/>
                      <a:pt x="210319" y="56864"/>
                    </a:cubicBezTo>
                    <a:cubicBezTo>
                      <a:pt x="220440" y="56255"/>
                      <a:pt x="230600" y="56960"/>
                      <a:pt x="240541" y="58960"/>
                    </a:cubicBezTo>
                    <a:cubicBezTo>
                      <a:pt x="250596" y="61170"/>
                      <a:pt x="260223" y="64999"/>
                      <a:pt x="269052" y="70295"/>
                    </a:cubicBezTo>
                    <a:cubicBezTo>
                      <a:pt x="277872" y="74657"/>
                      <a:pt x="285427" y="81220"/>
                      <a:pt x="291006" y="89345"/>
                    </a:cubicBezTo>
                    <a:cubicBezTo>
                      <a:pt x="294684" y="95288"/>
                      <a:pt x="295843" y="102451"/>
                      <a:pt x="294237" y="109252"/>
                    </a:cubicBezTo>
                    <a:cubicBezTo>
                      <a:pt x="292004" y="116719"/>
                      <a:pt x="287879" y="123482"/>
                      <a:pt x="282262" y="128873"/>
                    </a:cubicBezTo>
                    <a:cubicBezTo>
                      <a:pt x="275287" y="135903"/>
                      <a:pt x="267503" y="142075"/>
                      <a:pt x="259073" y="147257"/>
                    </a:cubicBezTo>
                    <a:lnTo>
                      <a:pt x="291386" y="166307"/>
                    </a:lnTo>
                    <a:lnTo>
                      <a:pt x="273804" y="176498"/>
                    </a:lnTo>
                    <a:lnTo>
                      <a:pt x="241206" y="157448"/>
                    </a:lnTo>
                    <a:cubicBezTo>
                      <a:pt x="225677" y="165116"/>
                      <a:pt x="209444" y="171279"/>
                      <a:pt x="192737" y="175832"/>
                    </a:cubicBezTo>
                    <a:cubicBezTo>
                      <a:pt x="175212" y="180670"/>
                      <a:pt x="157316" y="184013"/>
                      <a:pt x="139230" y="185833"/>
                    </a:cubicBezTo>
                    <a:lnTo>
                      <a:pt x="122219" y="154972"/>
                    </a:lnTo>
                    <a:cubicBezTo>
                      <a:pt x="126990" y="154848"/>
                      <a:pt x="131751" y="154467"/>
                      <a:pt x="136474" y="153829"/>
                    </a:cubicBezTo>
                    <a:cubicBezTo>
                      <a:pt x="142842" y="153067"/>
                      <a:pt x="149970" y="151924"/>
                      <a:pt x="157763" y="150209"/>
                    </a:cubicBezTo>
                    <a:cubicBezTo>
                      <a:pt x="165556" y="148495"/>
                      <a:pt x="173824" y="146399"/>
                      <a:pt x="182568" y="143828"/>
                    </a:cubicBezTo>
                    <a:cubicBezTo>
                      <a:pt x="191064" y="141275"/>
                      <a:pt x="199351" y="138093"/>
                      <a:pt x="207373" y="134303"/>
                    </a:cubicBezTo>
                    <a:lnTo>
                      <a:pt x="156907" y="105061"/>
                    </a:lnTo>
                    <a:lnTo>
                      <a:pt x="150255" y="107347"/>
                    </a:lnTo>
                    <a:cubicBezTo>
                      <a:pt x="148069" y="108109"/>
                      <a:pt x="145693" y="108775"/>
                      <a:pt x="143317" y="109442"/>
                    </a:cubicBezTo>
                    <a:cubicBezTo>
                      <a:pt x="130677" y="113633"/>
                      <a:pt x="118987" y="116967"/>
                      <a:pt x="108438" y="118967"/>
                    </a:cubicBezTo>
                    <a:cubicBezTo>
                      <a:pt x="98640" y="121244"/>
                      <a:pt x="88651" y="122577"/>
                      <a:pt x="78596" y="122968"/>
                    </a:cubicBezTo>
                    <a:cubicBezTo>
                      <a:pt x="69748" y="123234"/>
                      <a:pt x="60910" y="122406"/>
                      <a:pt x="52271" y="120491"/>
                    </a:cubicBezTo>
                    <a:cubicBezTo>
                      <a:pt x="43746" y="118501"/>
                      <a:pt x="35554" y="115300"/>
                      <a:pt x="27941" y="110966"/>
                    </a:cubicBezTo>
                    <a:cubicBezTo>
                      <a:pt x="19597" y="106585"/>
                      <a:pt x="12355" y="100365"/>
                      <a:pt x="6748" y="92774"/>
                    </a:cubicBezTo>
                    <a:cubicBezTo>
                      <a:pt x="2690" y="87068"/>
                      <a:pt x="675"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00" y="83725"/>
                    </a:moveTo>
                    <a:cubicBezTo>
                      <a:pt x="69881" y="87563"/>
                      <a:pt x="77589" y="89230"/>
                      <a:pt x="85249" y="88487"/>
                    </a:cubicBezTo>
                    <a:cubicBezTo>
                      <a:pt x="95532" y="87268"/>
                      <a:pt x="105663" y="84963"/>
                      <a:pt x="115471" y="81629"/>
                    </a:cubicBezTo>
                    <a:lnTo>
                      <a:pt x="67952" y="54102"/>
                    </a:lnTo>
                    <a:cubicBezTo>
                      <a:pt x="50180" y="65532"/>
                      <a:pt x="48849" y="75438"/>
                      <a:pt x="63200" y="83725"/>
                    </a:cubicBezTo>
                    <a:close/>
                    <a:moveTo>
                      <a:pt x="229992" y="97822"/>
                    </a:moveTo>
                    <a:cubicBezTo>
                      <a:pt x="222750" y="93840"/>
                      <a:pt x="214405" y="92335"/>
                      <a:pt x="206232" y="93536"/>
                    </a:cubicBezTo>
                    <a:cubicBezTo>
                      <a:pt x="194989" y="95040"/>
                      <a:pt x="183898" y="97498"/>
                      <a:pt x="173064" y="100870"/>
                    </a:cubicBezTo>
                    <a:lnTo>
                      <a:pt x="220583" y="128207"/>
                    </a:lnTo>
                    <a:cubicBezTo>
                      <a:pt x="240256" y="115729"/>
                      <a:pt x="243677" y="105537"/>
                      <a:pt x="229992" y="9782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5" name="Google Shape;3094;p37">
                <a:extLst>
                  <a:ext uri="{FF2B5EF4-FFF2-40B4-BE49-F238E27FC236}">
                    <a16:creationId xmlns:a16="http://schemas.microsoft.com/office/drawing/2014/main" id="{7C6E7AE8-C1F8-4B12-B023-8DBB4B12D0CB}"/>
                  </a:ext>
                </a:extLst>
              </p:cNvPr>
              <p:cNvSpPr/>
              <p:nvPr/>
            </p:nvSpPr>
            <p:spPr>
              <a:xfrm>
                <a:off x="6058745" y="3126009"/>
                <a:ext cx="19007" cy="25526"/>
              </a:xfrm>
              <a:custGeom>
                <a:avLst/>
                <a:gdLst/>
                <a:ahLst/>
                <a:cxnLst/>
                <a:rect l="l" t="t" r="r" b="b"/>
                <a:pathLst>
                  <a:path w="19007" h="25526" extrusionOk="0">
                    <a:moveTo>
                      <a:pt x="0" y="17240"/>
                    </a:moveTo>
                    <a:cubicBezTo>
                      <a:pt x="0"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6" name="Google Shape;3095;p37">
                <a:extLst>
                  <a:ext uri="{FF2B5EF4-FFF2-40B4-BE49-F238E27FC236}">
                    <a16:creationId xmlns:a16="http://schemas.microsoft.com/office/drawing/2014/main" id="{60F14B52-883C-460A-888E-BB5345D0BA87}"/>
                  </a:ext>
                </a:extLst>
              </p:cNvPr>
              <p:cNvSpPr/>
              <p:nvPr/>
            </p:nvSpPr>
            <p:spPr>
              <a:xfrm>
                <a:off x="6185905" y="3137249"/>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7" name="Google Shape;3096;p37">
                <a:extLst>
                  <a:ext uri="{FF2B5EF4-FFF2-40B4-BE49-F238E27FC236}">
                    <a16:creationId xmlns:a16="http://schemas.microsoft.com/office/drawing/2014/main" id="{CAC72F83-A8DA-4324-AB20-5073255B1209}"/>
                  </a:ext>
                </a:extLst>
              </p:cNvPr>
              <p:cNvSpPr/>
              <p:nvPr/>
            </p:nvSpPr>
            <p:spPr>
              <a:xfrm>
                <a:off x="6199971" y="307400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8" name="Google Shape;3097;p37">
                <a:extLst>
                  <a:ext uri="{FF2B5EF4-FFF2-40B4-BE49-F238E27FC236}">
                    <a16:creationId xmlns:a16="http://schemas.microsoft.com/office/drawing/2014/main" id="{1AEC2663-20D9-4BA4-A377-119808A9657D}"/>
                  </a:ext>
                </a:extLst>
              </p:cNvPr>
              <p:cNvSpPr/>
              <p:nvPr/>
            </p:nvSpPr>
            <p:spPr>
              <a:xfrm>
                <a:off x="6100751" y="3080384"/>
                <a:ext cx="47423" cy="33147"/>
              </a:xfrm>
              <a:custGeom>
                <a:avLst/>
                <a:gdLst/>
                <a:ahLst/>
                <a:cxnLst/>
                <a:rect l="l" t="t" r="r" b="b"/>
                <a:pathLst>
                  <a:path w="47423" h="33147" extrusionOk="0">
                    <a:moveTo>
                      <a:pt x="0" y="10097"/>
                    </a:moveTo>
                    <a:lnTo>
                      <a:pt x="10454" y="0"/>
                    </a:lnTo>
                    <a:lnTo>
                      <a:pt x="47424" y="25622"/>
                    </a:lnTo>
                    <a:lnTo>
                      <a:pt x="45143" y="33147"/>
                    </a:lnTo>
                    <a:cubicBezTo>
                      <a:pt x="45143" y="33147"/>
                      <a:pt x="17582" y="21431"/>
                      <a:pt x="16632" y="20765"/>
                    </a:cubicBezTo>
                    <a:cubicBezTo>
                      <a:pt x="15681" y="20098"/>
                      <a:pt x="0" y="10097"/>
                      <a:pt x="0" y="10097"/>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39" name="Google Shape;3098;p37">
                <a:extLst>
                  <a:ext uri="{FF2B5EF4-FFF2-40B4-BE49-F238E27FC236}">
                    <a16:creationId xmlns:a16="http://schemas.microsoft.com/office/drawing/2014/main" id="{71C82759-8D37-4D4B-A11E-B5DB7FAB041C}"/>
                  </a:ext>
                </a:extLst>
              </p:cNvPr>
              <p:cNvSpPr/>
              <p:nvPr/>
            </p:nvSpPr>
            <p:spPr>
              <a:xfrm>
                <a:off x="6004573" y="3025235"/>
                <a:ext cx="58733" cy="38957"/>
              </a:xfrm>
              <a:custGeom>
                <a:avLst/>
                <a:gdLst/>
                <a:ahLst/>
                <a:cxnLst/>
                <a:rect l="l" t="t" r="r" b="b"/>
                <a:pathLst>
                  <a:path w="58733" h="38957" extrusionOk="0">
                    <a:moveTo>
                      <a:pt x="0" y="11049"/>
                    </a:moveTo>
                    <a:lnTo>
                      <a:pt x="48659" y="38957"/>
                    </a:lnTo>
                    <a:lnTo>
                      <a:pt x="58733" y="31623"/>
                    </a:lnTo>
                    <a:cubicBezTo>
                      <a:pt x="58733" y="31623"/>
                      <a:pt x="52556" y="24575"/>
                      <a:pt x="52081" y="23908"/>
                    </a:cubicBezTo>
                    <a:cubicBezTo>
                      <a:pt x="47699" y="18869"/>
                      <a:pt x="42567" y="14526"/>
                      <a:pt x="36875" y="11049"/>
                    </a:cubicBezTo>
                    <a:cubicBezTo>
                      <a:pt x="33168" y="10382"/>
                      <a:pt x="9979" y="0"/>
                      <a:pt x="997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0" name="Google Shape;3099;p37">
                <a:extLst>
                  <a:ext uri="{FF2B5EF4-FFF2-40B4-BE49-F238E27FC236}">
                    <a16:creationId xmlns:a16="http://schemas.microsoft.com/office/drawing/2014/main" id="{94B2F753-A4B2-4EC9-AEC9-E5C22EF44F3F}"/>
                  </a:ext>
                </a:extLst>
              </p:cNvPr>
              <p:cNvSpPr/>
              <p:nvPr/>
            </p:nvSpPr>
            <p:spPr>
              <a:xfrm>
                <a:off x="6058745" y="2994088"/>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1" name="Google Shape;3100;p37">
                <a:extLst>
                  <a:ext uri="{FF2B5EF4-FFF2-40B4-BE49-F238E27FC236}">
                    <a16:creationId xmlns:a16="http://schemas.microsoft.com/office/drawing/2014/main" id="{BDE99EAD-E40A-4073-8261-697D903D590E}"/>
                  </a:ext>
                </a:extLst>
              </p:cNvPr>
              <p:cNvSpPr/>
              <p:nvPr/>
            </p:nvSpPr>
            <p:spPr>
              <a:xfrm>
                <a:off x="5936526" y="2989040"/>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2" name="Google Shape;3101;p37">
                <a:extLst>
                  <a:ext uri="{FF2B5EF4-FFF2-40B4-BE49-F238E27FC236}">
                    <a16:creationId xmlns:a16="http://schemas.microsoft.com/office/drawing/2014/main" id="{1EB38E13-B719-469D-B349-AD359271ECD3}"/>
                  </a:ext>
                </a:extLst>
              </p:cNvPr>
              <p:cNvSpPr/>
              <p:nvPr/>
            </p:nvSpPr>
            <p:spPr>
              <a:xfrm>
                <a:off x="5937476" y="3046571"/>
                <a:ext cx="30221" cy="30289"/>
              </a:xfrm>
              <a:custGeom>
                <a:avLst/>
                <a:gdLst/>
                <a:ahLst/>
                <a:cxnLst/>
                <a:rect l="l" t="t" r="r" b="b"/>
                <a:pathLst>
                  <a:path w="30221" h="30289" extrusionOk="0">
                    <a:moveTo>
                      <a:pt x="0" y="17907"/>
                    </a:moveTo>
                    <a:cubicBezTo>
                      <a:pt x="0" y="17907"/>
                      <a:pt x="0" y="0"/>
                      <a:pt x="0" y="0"/>
                    </a:cubicBezTo>
                    <a:lnTo>
                      <a:pt x="30222" y="0"/>
                    </a:lnTo>
                    <a:lnTo>
                      <a:pt x="22999" y="16002"/>
                    </a:lnTo>
                    <a:lnTo>
                      <a:pt x="997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43" name="Google Shape;3102;p37">
                <a:extLst>
                  <a:ext uri="{FF2B5EF4-FFF2-40B4-BE49-F238E27FC236}">
                    <a16:creationId xmlns:a16="http://schemas.microsoft.com/office/drawing/2014/main" id="{6EF1D804-5DA9-4B6B-9BEF-4912533AF5B0}"/>
                  </a:ext>
                </a:extLst>
              </p:cNvPr>
              <p:cNvSpPr/>
              <p:nvPr/>
            </p:nvSpPr>
            <p:spPr>
              <a:xfrm>
                <a:off x="5936526" y="2971514"/>
                <a:ext cx="294948" cy="185546"/>
              </a:xfrm>
              <a:custGeom>
                <a:avLst/>
                <a:gdLst/>
                <a:ahLst/>
                <a:cxnLst/>
                <a:rect l="l" t="t" r="r" b="b"/>
                <a:pathLst>
                  <a:path w="294948" h="185546" extrusionOk="0">
                    <a:moveTo>
                      <a:pt x="149495" y="29908"/>
                    </a:moveTo>
                    <a:cubicBezTo>
                      <a:pt x="145608" y="29899"/>
                      <a:pt x="141730" y="30223"/>
                      <a:pt x="137900" y="30861"/>
                    </a:cubicBezTo>
                    <a:cubicBezTo>
                      <a:pt x="132768" y="31623"/>
                      <a:pt x="126876" y="32671"/>
                      <a:pt x="120413" y="34004"/>
                    </a:cubicBezTo>
                    <a:cubicBezTo>
                      <a:pt x="113950" y="35338"/>
                      <a:pt x="107298" y="37052"/>
                      <a:pt x="100360" y="39148"/>
                    </a:cubicBezTo>
                    <a:cubicBezTo>
                      <a:pt x="93565" y="41196"/>
                      <a:pt x="86922" y="43748"/>
                      <a:pt x="80497" y="46768"/>
                    </a:cubicBezTo>
                    <a:lnTo>
                      <a:pt x="131342" y="76105"/>
                    </a:lnTo>
                    <a:lnTo>
                      <a:pt x="140846" y="72866"/>
                    </a:lnTo>
                    <a:cubicBezTo>
                      <a:pt x="153771" y="68580"/>
                      <a:pt x="165936" y="64960"/>
                      <a:pt x="177341" y="61913"/>
                    </a:cubicBezTo>
                    <a:cubicBezTo>
                      <a:pt x="188137" y="59065"/>
                      <a:pt x="199180" y="57255"/>
                      <a:pt x="210319" y="56483"/>
                    </a:cubicBezTo>
                    <a:cubicBezTo>
                      <a:pt x="220440" y="55874"/>
                      <a:pt x="230600" y="56579"/>
                      <a:pt x="240541" y="58579"/>
                    </a:cubicBezTo>
                    <a:cubicBezTo>
                      <a:pt x="250586" y="60751"/>
                      <a:pt x="260214" y="64551"/>
                      <a:pt x="269052" y="69818"/>
                    </a:cubicBezTo>
                    <a:cubicBezTo>
                      <a:pt x="277853" y="74219"/>
                      <a:pt x="285399" y="80772"/>
                      <a:pt x="291006" y="88868"/>
                    </a:cubicBezTo>
                    <a:cubicBezTo>
                      <a:pt x="294693" y="94802"/>
                      <a:pt x="295853" y="101975"/>
                      <a:pt x="294237" y="108775"/>
                    </a:cubicBezTo>
                    <a:cubicBezTo>
                      <a:pt x="292004" y="116243"/>
                      <a:pt x="287879" y="123006"/>
                      <a:pt x="282262" y="128397"/>
                    </a:cubicBezTo>
                    <a:cubicBezTo>
                      <a:pt x="275363" y="135484"/>
                      <a:pt x="267646" y="141722"/>
                      <a:pt x="259263" y="146971"/>
                    </a:cubicBezTo>
                    <a:lnTo>
                      <a:pt x="291576" y="166021"/>
                    </a:lnTo>
                    <a:lnTo>
                      <a:pt x="273994" y="176213"/>
                    </a:lnTo>
                    <a:lnTo>
                      <a:pt x="241396" y="157163"/>
                    </a:lnTo>
                    <a:cubicBezTo>
                      <a:pt x="225857" y="164802"/>
                      <a:pt x="209635" y="170926"/>
                      <a:pt x="192927" y="175450"/>
                    </a:cubicBezTo>
                    <a:cubicBezTo>
                      <a:pt x="175421" y="180365"/>
                      <a:pt x="157516" y="183747"/>
                      <a:pt x="139421" y="185547"/>
                    </a:cubicBezTo>
                    <a:lnTo>
                      <a:pt x="122409" y="154876"/>
                    </a:lnTo>
                    <a:cubicBezTo>
                      <a:pt x="127180" y="154800"/>
                      <a:pt x="131932" y="154448"/>
                      <a:pt x="136664" y="153829"/>
                    </a:cubicBezTo>
                    <a:cubicBezTo>
                      <a:pt x="143032" y="153067"/>
                      <a:pt x="150160" y="151829"/>
                      <a:pt x="157953" y="150114"/>
                    </a:cubicBezTo>
                    <a:cubicBezTo>
                      <a:pt x="165746" y="148400"/>
                      <a:pt x="174014" y="146304"/>
                      <a:pt x="182758" y="143828"/>
                    </a:cubicBezTo>
                    <a:cubicBezTo>
                      <a:pt x="191254" y="141275"/>
                      <a:pt x="199542" y="138093"/>
                      <a:pt x="207563" y="134303"/>
                    </a:cubicBezTo>
                    <a:lnTo>
                      <a:pt x="156907" y="105061"/>
                    </a:lnTo>
                    <a:lnTo>
                      <a:pt x="150255" y="107442"/>
                    </a:lnTo>
                    <a:lnTo>
                      <a:pt x="143317" y="109538"/>
                    </a:lnTo>
                    <a:cubicBezTo>
                      <a:pt x="130677" y="113729"/>
                      <a:pt x="118987" y="116967"/>
                      <a:pt x="108438" y="119063"/>
                    </a:cubicBezTo>
                    <a:cubicBezTo>
                      <a:pt x="98640" y="121339"/>
                      <a:pt x="88651" y="122672"/>
                      <a:pt x="78596" y="123063"/>
                    </a:cubicBezTo>
                    <a:cubicBezTo>
                      <a:pt x="69748" y="123425"/>
                      <a:pt x="60900" y="122587"/>
                      <a:pt x="52271" y="120587"/>
                    </a:cubicBezTo>
                    <a:cubicBezTo>
                      <a:pt x="43736" y="118643"/>
                      <a:pt x="35535" y="115434"/>
                      <a:pt x="27941" y="111062"/>
                    </a:cubicBezTo>
                    <a:cubicBezTo>
                      <a:pt x="19616" y="106651"/>
                      <a:pt x="12374" y="100432"/>
                      <a:pt x="6748" y="92869"/>
                    </a:cubicBezTo>
                    <a:cubicBezTo>
                      <a:pt x="2690" y="87163"/>
                      <a:pt x="675" y="80248"/>
                      <a:pt x="1045" y="73247"/>
                    </a:cubicBezTo>
                    <a:cubicBezTo>
                      <a:pt x="1815" y="65961"/>
                      <a:pt x="4723" y="59065"/>
                      <a:pt x="9409" y="53435"/>
                    </a:cubicBezTo>
                    <a:cubicBezTo>
                      <a:pt x="15254" y="46053"/>
                      <a:pt x="22210" y="39624"/>
                      <a:pt x="30032" y="34385"/>
                    </a:cubicBezTo>
                    <a:lnTo>
                      <a:pt x="0" y="17050"/>
                    </a:lnTo>
                    <a:lnTo>
                      <a:pt x="17677" y="6858"/>
                    </a:lnTo>
                    <a:lnTo>
                      <a:pt x="47329" y="24003"/>
                    </a:lnTo>
                    <a:cubicBezTo>
                      <a:pt x="61242" y="17050"/>
                      <a:pt x="75869" y="11659"/>
                      <a:pt x="90951" y="7906"/>
                    </a:cubicBezTo>
                    <a:cubicBezTo>
                      <a:pt x="105292" y="4286"/>
                      <a:pt x="119871" y="1638"/>
                      <a:pt x="134574" y="0"/>
                    </a:cubicBezTo>
                    <a:close/>
                    <a:moveTo>
                      <a:pt x="63200" y="83249"/>
                    </a:moveTo>
                    <a:cubicBezTo>
                      <a:pt x="69862" y="87125"/>
                      <a:pt x="77579" y="88792"/>
                      <a:pt x="85249" y="88011"/>
                    </a:cubicBezTo>
                    <a:cubicBezTo>
                      <a:pt x="95532" y="86830"/>
                      <a:pt x="105663" y="84563"/>
                      <a:pt x="115471" y="81248"/>
                    </a:cubicBezTo>
                    <a:lnTo>
                      <a:pt x="67952" y="53721"/>
                    </a:lnTo>
                    <a:cubicBezTo>
                      <a:pt x="50180" y="65151"/>
                      <a:pt x="48849" y="74962"/>
                      <a:pt x="63200" y="83249"/>
                    </a:cubicBezTo>
                    <a:close/>
                    <a:moveTo>
                      <a:pt x="229992" y="97250"/>
                    </a:moveTo>
                    <a:cubicBezTo>
                      <a:pt x="222759" y="93231"/>
                      <a:pt x="214405" y="91726"/>
                      <a:pt x="206232" y="92964"/>
                    </a:cubicBezTo>
                    <a:cubicBezTo>
                      <a:pt x="194980" y="94421"/>
                      <a:pt x="183879" y="96879"/>
                      <a:pt x="173064" y="100298"/>
                    </a:cubicBezTo>
                    <a:lnTo>
                      <a:pt x="220583" y="127635"/>
                    </a:lnTo>
                    <a:cubicBezTo>
                      <a:pt x="240541" y="115253"/>
                      <a:pt x="243677" y="105127"/>
                      <a:pt x="229992" y="9725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2" name="Google Shape;3103;p37">
              <a:extLst>
                <a:ext uri="{FF2B5EF4-FFF2-40B4-BE49-F238E27FC236}">
                  <a16:creationId xmlns:a16="http://schemas.microsoft.com/office/drawing/2014/main" id="{D188D583-D9B8-439B-A419-6A3CB534DEAA}"/>
                </a:ext>
              </a:extLst>
            </p:cNvPr>
            <p:cNvGrpSpPr/>
            <p:nvPr/>
          </p:nvGrpSpPr>
          <p:grpSpPr>
            <a:xfrm>
              <a:off x="3799020" y="4220685"/>
              <a:ext cx="883852" cy="621125"/>
              <a:chOff x="5608645" y="4962810"/>
              <a:chExt cx="883852" cy="621125"/>
            </a:xfrm>
          </p:grpSpPr>
          <p:sp>
            <p:nvSpPr>
              <p:cNvPr id="912" name="Google Shape;3104;p37">
                <a:extLst>
                  <a:ext uri="{FF2B5EF4-FFF2-40B4-BE49-F238E27FC236}">
                    <a16:creationId xmlns:a16="http://schemas.microsoft.com/office/drawing/2014/main" id="{020486CD-4894-48BA-BC70-42C5B2C25483}"/>
                  </a:ext>
                </a:extLst>
              </p:cNvPr>
              <p:cNvSpPr/>
              <p:nvPr/>
            </p:nvSpPr>
            <p:spPr>
              <a:xfrm>
                <a:off x="5608645" y="507244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3" name="Google Shape;3105;p37">
                <a:extLst>
                  <a:ext uri="{FF2B5EF4-FFF2-40B4-BE49-F238E27FC236}">
                    <a16:creationId xmlns:a16="http://schemas.microsoft.com/office/drawing/2014/main" id="{8DABBCED-8A17-4BA0-B20D-2F2EA27D69F4}"/>
                  </a:ext>
                </a:extLst>
              </p:cNvPr>
              <p:cNvSpPr/>
              <p:nvPr/>
            </p:nvSpPr>
            <p:spPr>
              <a:xfrm>
                <a:off x="5608835" y="5215508"/>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4" name="Google Shape;3106;p37">
                <a:extLst>
                  <a:ext uri="{FF2B5EF4-FFF2-40B4-BE49-F238E27FC236}">
                    <a16:creationId xmlns:a16="http://schemas.microsoft.com/office/drawing/2014/main" id="{04D9C66D-A3C1-4028-91DC-427BAEE73511}"/>
                  </a:ext>
                </a:extLst>
              </p:cNvPr>
              <p:cNvSpPr/>
              <p:nvPr/>
            </p:nvSpPr>
            <p:spPr>
              <a:xfrm>
                <a:off x="6425971" y="5218557"/>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5" name="Google Shape;3107;p37">
                <a:extLst>
                  <a:ext uri="{FF2B5EF4-FFF2-40B4-BE49-F238E27FC236}">
                    <a16:creationId xmlns:a16="http://schemas.microsoft.com/office/drawing/2014/main" id="{DD2B43CB-8A1C-4211-975C-D2FCC26FC6FE}"/>
                  </a:ext>
                </a:extLst>
              </p:cNvPr>
              <p:cNvSpPr/>
              <p:nvPr/>
            </p:nvSpPr>
            <p:spPr>
              <a:xfrm>
                <a:off x="5608645" y="496281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6" name="Google Shape;3108;p37">
                <a:extLst>
                  <a:ext uri="{FF2B5EF4-FFF2-40B4-BE49-F238E27FC236}">
                    <a16:creationId xmlns:a16="http://schemas.microsoft.com/office/drawing/2014/main" id="{55A0D228-1CF2-45FF-9FAD-5E004C09C0E6}"/>
                  </a:ext>
                </a:extLst>
              </p:cNvPr>
              <p:cNvSpPr/>
              <p:nvPr/>
            </p:nvSpPr>
            <p:spPr>
              <a:xfrm>
                <a:off x="5734818" y="5032438"/>
                <a:ext cx="632517" cy="366093"/>
              </a:xfrm>
              <a:custGeom>
                <a:avLst/>
                <a:gdLst/>
                <a:ahLst/>
                <a:cxnLst/>
                <a:rect l="l" t="t" r="r" b="b"/>
                <a:pathLst>
                  <a:path w="632517" h="366093" extrusionOk="0">
                    <a:moveTo>
                      <a:pt x="632040" y="194024"/>
                    </a:moveTo>
                    <a:cubicBezTo>
                      <a:pt x="627573" y="237077"/>
                      <a:pt x="596971" y="279749"/>
                      <a:pt x="539948" y="312515"/>
                    </a:cubicBezTo>
                    <a:cubicBezTo>
                      <a:pt x="416399" y="383953"/>
                      <a:pt x="216154" y="383953"/>
                      <a:pt x="92510" y="312515"/>
                    </a:cubicBezTo>
                    <a:cubicBezTo>
                      <a:pt x="35487" y="279559"/>
                      <a:pt x="4980" y="237077"/>
                      <a:pt x="608" y="194024"/>
                    </a:cubicBezTo>
                    <a:cubicBezTo>
                      <a:pt x="-4809" y="143637"/>
                      <a:pt x="25983" y="92107"/>
                      <a:pt x="92510" y="53721"/>
                    </a:cubicBezTo>
                    <a:cubicBezTo>
                      <a:pt x="216059" y="-17907"/>
                      <a:pt x="416399" y="-17907"/>
                      <a:pt x="539948" y="53721"/>
                    </a:cubicBezTo>
                    <a:cubicBezTo>
                      <a:pt x="606094" y="92012"/>
                      <a:pt x="636792"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7" name="Google Shape;3109;p37">
                <a:extLst>
                  <a:ext uri="{FF2B5EF4-FFF2-40B4-BE49-F238E27FC236}">
                    <a16:creationId xmlns:a16="http://schemas.microsoft.com/office/drawing/2014/main" id="{FD844EDC-66C0-426B-802F-4914305AE684}"/>
                  </a:ext>
                </a:extLst>
              </p:cNvPr>
              <p:cNvSpPr/>
              <p:nvPr/>
            </p:nvSpPr>
            <p:spPr>
              <a:xfrm>
                <a:off x="5735426" y="5054346"/>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546"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5887" y="86677"/>
                      <a:pt x="626490"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8" name="Google Shape;3110;p37">
                <a:extLst>
                  <a:ext uri="{FF2B5EF4-FFF2-40B4-BE49-F238E27FC236}">
                    <a16:creationId xmlns:a16="http://schemas.microsoft.com/office/drawing/2014/main" id="{32421F11-EB8B-4594-9836-099C0F815FEF}"/>
                  </a:ext>
                </a:extLst>
              </p:cNvPr>
              <p:cNvSpPr/>
              <p:nvPr/>
            </p:nvSpPr>
            <p:spPr>
              <a:xfrm>
                <a:off x="5896325" y="5137308"/>
                <a:ext cx="295037" cy="184784"/>
              </a:xfrm>
              <a:custGeom>
                <a:avLst/>
                <a:gdLst/>
                <a:ahLst/>
                <a:cxnLst/>
                <a:rect l="l" t="t" r="r" b="b"/>
                <a:pathLst>
                  <a:path w="295037" h="184784" extrusionOk="0">
                    <a:moveTo>
                      <a:pt x="149590" y="29242"/>
                    </a:moveTo>
                    <a:cubicBezTo>
                      <a:pt x="145702" y="29232"/>
                      <a:pt x="141825" y="29556"/>
                      <a:pt x="137995" y="30194"/>
                    </a:cubicBezTo>
                    <a:cubicBezTo>
                      <a:pt x="132863" y="30956"/>
                      <a:pt x="126971" y="32004"/>
                      <a:pt x="120603" y="33338"/>
                    </a:cubicBezTo>
                    <a:cubicBezTo>
                      <a:pt x="114235" y="34671"/>
                      <a:pt x="107393" y="36481"/>
                      <a:pt x="100455" y="38576"/>
                    </a:cubicBezTo>
                    <a:cubicBezTo>
                      <a:pt x="93660" y="40595"/>
                      <a:pt x="87017" y="43110"/>
                      <a:pt x="80592" y="46101"/>
                    </a:cubicBezTo>
                    <a:lnTo>
                      <a:pt x="131437" y="75533"/>
                    </a:lnTo>
                    <a:lnTo>
                      <a:pt x="140941" y="72295"/>
                    </a:lnTo>
                    <a:cubicBezTo>
                      <a:pt x="153866" y="68008"/>
                      <a:pt x="166031" y="64294"/>
                      <a:pt x="177531" y="61341"/>
                    </a:cubicBezTo>
                    <a:cubicBezTo>
                      <a:pt x="188279" y="58398"/>
                      <a:pt x="199294" y="56579"/>
                      <a:pt x="210414" y="55912"/>
                    </a:cubicBezTo>
                    <a:cubicBezTo>
                      <a:pt x="220535" y="55226"/>
                      <a:pt x="230695" y="55893"/>
                      <a:pt x="240636" y="57912"/>
                    </a:cubicBezTo>
                    <a:cubicBezTo>
                      <a:pt x="250691" y="60122"/>
                      <a:pt x="260318" y="63951"/>
                      <a:pt x="269147" y="69247"/>
                    </a:cubicBezTo>
                    <a:cubicBezTo>
                      <a:pt x="277948" y="73647"/>
                      <a:pt x="285503" y="80200"/>
                      <a:pt x="291101" y="88297"/>
                    </a:cubicBezTo>
                    <a:cubicBezTo>
                      <a:pt x="294779" y="94240"/>
                      <a:pt x="295938" y="101403"/>
                      <a:pt x="294332" y="108204"/>
                    </a:cubicBezTo>
                    <a:cubicBezTo>
                      <a:pt x="292118" y="115681"/>
                      <a:pt x="287993" y="122444"/>
                      <a:pt x="282357" y="127825"/>
                    </a:cubicBezTo>
                    <a:cubicBezTo>
                      <a:pt x="275382" y="134855"/>
                      <a:pt x="267598" y="141027"/>
                      <a:pt x="259168" y="146209"/>
                    </a:cubicBezTo>
                    <a:lnTo>
                      <a:pt x="291481" y="165259"/>
                    </a:lnTo>
                    <a:lnTo>
                      <a:pt x="273899" y="175450"/>
                    </a:lnTo>
                    <a:lnTo>
                      <a:pt x="241301" y="156400"/>
                    </a:lnTo>
                    <a:cubicBezTo>
                      <a:pt x="225772" y="164068"/>
                      <a:pt x="209539" y="170231"/>
                      <a:pt x="192832" y="174784"/>
                    </a:cubicBezTo>
                    <a:cubicBezTo>
                      <a:pt x="175307" y="179622"/>
                      <a:pt x="157411" y="182966"/>
                      <a:pt x="139325" y="184785"/>
                    </a:cubicBezTo>
                    <a:lnTo>
                      <a:pt x="122314" y="154210"/>
                    </a:lnTo>
                    <a:cubicBezTo>
                      <a:pt x="127085" y="154086"/>
                      <a:pt x="131846" y="153705"/>
                      <a:pt x="136569" y="153067"/>
                    </a:cubicBezTo>
                    <a:cubicBezTo>
                      <a:pt x="143726" y="152257"/>
                      <a:pt x="150834" y="151047"/>
                      <a:pt x="157858" y="149447"/>
                    </a:cubicBezTo>
                    <a:cubicBezTo>
                      <a:pt x="165651" y="147733"/>
                      <a:pt x="174014" y="145637"/>
                      <a:pt x="182663" y="143065"/>
                    </a:cubicBezTo>
                    <a:cubicBezTo>
                      <a:pt x="191159" y="140513"/>
                      <a:pt x="199446" y="137331"/>
                      <a:pt x="207468" y="133540"/>
                    </a:cubicBezTo>
                    <a:lnTo>
                      <a:pt x="156907" y="104584"/>
                    </a:lnTo>
                    <a:lnTo>
                      <a:pt x="150255" y="106871"/>
                    </a:lnTo>
                    <a:lnTo>
                      <a:pt x="143412" y="108966"/>
                    </a:lnTo>
                    <a:cubicBezTo>
                      <a:pt x="130677" y="113157"/>
                      <a:pt x="118987" y="116491"/>
                      <a:pt x="108438" y="118491"/>
                    </a:cubicBezTo>
                    <a:cubicBezTo>
                      <a:pt x="98640" y="120767"/>
                      <a:pt x="88651" y="122111"/>
                      <a:pt x="78596" y="122491"/>
                    </a:cubicBezTo>
                    <a:cubicBezTo>
                      <a:pt x="69805" y="122968"/>
                      <a:pt x="60986" y="122291"/>
                      <a:pt x="52366" y="120491"/>
                    </a:cubicBezTo>
                    <a:cubicBezTo>
                      <a:pt x="43793" y="118567"/>
                      <a:pt x="35563" y="115357"/>
                      <a:pt x="27941" y="110966"/>
                    </a:cubicBezTo>
                    <a:cubicBezTo>
                      <a:pt x="19597" y="106585"/>
                      <a:pt x="12355" y="100365"/>
                      <a:pt x="6748" y="92773"/>
                    </a:cubicBezTo>
                    <a:cubicBezTo>
                      <a:pt x="2670" y="87078"/>
                      <a:pt x="656"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95" y="82391"/>
                    </a:moveTo>
                    <a:cubicBezTo>
                      <a:pt x="69976" y="86230"/>
                      <a:pt x="77684" y="87897"/>
                      <a:pt x="85344" y="87154"/>
                    </a:cubicBezTo>
                    <a:cubicBezTo>
                      <a:pt x="95627" y="85935"/>
                      <a:pt x="105758" y="83629"/>
                      <a:pt x="115566" y="80296"/>
                    </a:cubicBezTo>
                    <a:lnTo>
                      <a:pt x="68047" y="52769"/>
                    </a:lnTo>
                    <a:cubicBezTo>
                      <a:pt x="50560" y="64484"/>
                      <a:pt x="48944" y="74390"/>
                      <a:pt x="63295" y="82391"/>
                    </a:cubicBezTo>
                    <a:close/>
                    <a:moveTo>
                      <a:pt x="230087" y="96298"/>
                    </a:moveTo>
                    <a:cubicBezTo>
                      <a:pt x="222826" y="92364"/>
                      <a:pt x="214500" y="90859"/>
                      <a:pt x="206327" y="92012"/>
                    </a:cubicBezTo>
                    <a:cubicBezTo>
                      <a:pt x="195084" y="93516"/>
                      <a:pt x="183993" y="95974"/>
                      <a:pt x="173159" y="99346"/>
                    </a:cubicBezTo>
                    <a:lnTo>
                      <a:pt x="220678" y="126682"/>
                    </a:lnTo>
                    <a:cubicBezTo>
                      <a:pt x="240541" y="114681"/>
                      <a:pt x="243867" y="104489"/>
                      <a:pt x="230087"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9" name="Google Shape;3111;p37">
                <a:extLst>
                  <a:ext uri="{FF2B5EF4-FFF2-40B4-BE49-F238E27FC236}">
                    <a16:creationId xmlns:a16="http://schemas.microsoft.com/office/drawing/2014/main" id="{44067F5E-258B-42C7-A30F-D07226E10711}"/>
                  </a:ext>
                </a:extLst>
              </p:cNvPr>
              <p:cNvSpPr/>
              <p:nvPr/>
            </p:nvSpPr>
            <p:spPr>
              <a:xfrm>
                <a:off x="6018639" y="5274373"/>
                <a:ext cx="19007" cy="25431"/>
              </a:xfrm>
              <a:custGeom>
                <a:avLst/>
                <a:gdLst/>
                <a:ahLst/>
                <a:cxnLst/>
                <a:rect l="l" t="t" r="r" b="b"/>
                <a:pathLst>
                  <a:path w="19007" h="25431" extrusionOk="0">
                    <a:moveTo>
                      <a:pt x="0" y="17145"/>
                    </a:moveTo>
                    <a:cubicBezTo>
                      <a:pt x="0" y="15907"/>
                      <a:pt x="0" y="0"/>
                      <a:pt x="0" y="0"/>
                    </a:cubicBezTo>
                    <a:lnTo>
                      <a:pt x="19008" y="12478"/>
                    </a:lnTo>
                    <a:lnTo>
                      <a:pt x="1064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0" name="Google Shape;3112;p37">
                <a:extLst>
                  <a:ext uri="{FF2B5EF4-FFF2-40B4-BE49-F238E27FC236}">
                    <a16:creationId xmlns:a16="http://schemas.microsoft.com/office/drawing/2014/main" id="{E2088729-07E1-43DE-AF54-EFA9CA375736}"/>
                  </a:ext>
                </a:extLst>
              </p:cNvPr>
              <p:cNvSpPr/>
              <p:nvPr/>
            </p:nvSpPr>
            <p:spPr>
              <a:xfrm>
                <a:off x="6145799" y="5285232"/>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1" name="Google Shape;3113;p37">
                <a:extLst>
                  <a:ext uri="{FF2B5EF4-FFF2-40B4-BE49-F238E27FC236}">
                    <a16:creationId xmlns:a16="http://schemas.microsoft.com/office/drawing/2014/main" id="{78DD15C9-E563-44A8-9252-02FB3F2E7733}"/>
                  </a:ext>
                </a:extLst>
              </p:cNvPr>
              <p:cNvSpPr/>
              <p:nvPr/>
            </p:nvSpPr>
            <p:spPr>
              <a:xfrm>
                <a:off x="6159865" y="5221985"/>
                <a:ext cx="31552" cy="17335"/>
              </a:xfrm>
              <a:custGeom>
                <a:avLst/>
                <a:gdLst/>
                <a:ahLst/>
                <a:cxnLst/>
                <a:rect l="l" t="t" r="r" b="b"/>
                <a:pathLst>
                  <a:path w="31552" h="17335" extrusionOk="0">
                    <a:moveTo>
                      <a:pt x="31552" y="17336"/>
                    </a:moveTo>
                    <a:lnTo>
                      <a:pt x="31552" y="0"/>
                    </a:lnTo>
                    <a:lnTo>
                      <a:pt x="0" y="11430"/>
                    </a:lnTo>
                    <a:lnTo>
                      <a:pt x="31552"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2" name="Google Shape;3114;p37">
                <a:extLst>
                  <a:ext uri="{FF2B5EF4-FFF2-40B4-BE49-F238E27FC236}">
                    <a16:creationId xmlns:a16="http://schemas.microsoft.com/office/drawing/2014/main" id="{F46DB42B-649C-4E16-8F1F-B06487E49C61}"/>
                  </a:ext>
                </a:extLst>
              </p:cNvPr>
              <p:cNvSpPr/>
              <p:nvPr/>
            </p:nvSpPr>
            <p:spPr>
              <a:xfrm>
                <a:off x="6061026" y="5228653"/>
                <a:ext cx="47423" cy="33147"/>
              </a:xfrm>
              <a:custGeom>
                <a:avLst/>
                <a:gdLst/>
                <a:ahLst/>
                <a:cxnLst/>
                <a:rect l="l" t="t" r="r" b="b"/>
                <a:pathLst>
                  <a:path w="47423" h="33147" extrusionOk="0">
                    <a:moveTo>
                      <a:pt x="0" y="10096"/>
                    </a:moveTo>
                    <a:lnTo>
                      <a:pt x="10549" y="0"/>
                    </a:lnTo>
                    <a:lnTo>
                      <a:pt x="47424" y="25622"/>
                    </a:lnTo>
                    <a:lnTo>
                      <a:pt x="45143" y="33147"/>
                    </a:lnTo>
                    <a:cubicBezTo>
                      <a:pt x="45143" y="33147"/>
                      <a:pt x="17582" y="21431"/>
                      <a:pt x="16632" y="20764"/>
                    </a:cubicBezTo>
                    <a:cubicBezTo>
                      <a:pt x="15681"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3" name="Google Shape;3115;p37">
                <a:extLst>
                  <a:ext uri="{FF2B5EF4-FFF2-40B4-BE49-F238E27FC236}">
                    <a16:creationId xmlns:a16="http://schemas.microsoft.com/office/drawing/2014/main" id="{336909E4-6C3D-402E-82CF-35386E75CFE7}"/>
                  </a:ext>
                </a:extLst>
              </p:cNvPr>
              <p:cNvSpPr/>
              <p:nvPr/>
            </p:nvSpPr>
            <p:spPr>
              <a:xfrm>
                <a:off x="5964467" y="5173217"/>
                <a:ext cx="59018" cy="38957"/>
              </a:xfrm>
              <a:custGeom>
                <a:avLst/>
                <a:gdLst/>
                <a:ahLst/>
                <a:cxnLst/>
                <a:rect l="l" t="t" r="r" b="b"/>
                <a:pathLst>
                  <a:path w="59018" h="38957" extrusionOk="0">
                    <a:moveTo>
                      <a:pt x="0" y="11144"/>
                    </a:moveTo>
                    <a:lnTo>
                      <a:pt x="48944" y="38957"/>
                    </a:lnTo>
                    <a:lnTo>
                      <a:pt x="59018" y="31623"/>
                    </a:lnTo>
                    <a:cubicBezTo>
                      <a:pt x="59018" y="31623"/>
                      <a:pt x="52841" y="24575"/>
                      <a:pt x="52366" y="23908"/>
                    </a:cubicBezTo>
                    <a:cubicBezTo>
                      <a:pt x="47975" y="18898"/>
                      <a:pt x="42853"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4" name="Google Shape;3116;p37">
                <a:extLst>
                  <a:ext uri="{FF2B5EF4-FFF2-40B4-BE49-F238E27FC236}">
                    <a16:creationId xmlns:a16="http://schemas.microsoft.com/office/drawing/2014/main" id="{F47DF196-AA9E-4661-B571-6267AC9F16DA}"/>
                  </a:ext>
                </a:extLst>
              </p:cNvPr>
              <p:cNvSpPr/>
              <p:nvPr/>
            </p:nvSpPr>
            <p:spPr>
              <a:xfrm>
                <a:off x="6018639" y="5142071"/>
                <a:ext cx="27275" cy="24479"/>
              </a:xfrm>
              <a:custGeom>
                <a:avLst/>
                <a:gdLst/>
                <a:ahLst/>
                <a:cxnLst/>
                <a:rect l="l" t="t" r="r" b="b"/>
                <a:pathLst>
                  <a:path w="27275" h="24479" extrusionOk="0">
                    <a:moveTo>
                      <a:pt x="27276" y="24479"/>
                    </a:moveTo>
                    <a:lnTo>
                      <a:pt x="27276" y="7334"/>
                    </a:lnTo>
                    <a:lnTo>
                      <a:pt x="4847"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5" name="Google Shape;3117;p37">
                <a:extLst>
                  <a:ext uri="{FF2B5EF4-FFF2-40B4-BE49-F238E27FC236}">
                    <a16:creationId xmlns:a16="http://schemas.microsoft.com/office/drawing/2014/main" id="{A31B1C11-BCF4-4649-9071-29FB56918B9C}"/>
                  </a:ext>
                </a:extLst>
              </p:cNvPr>
              <p:cNvSpPr/>
              <p:nvPr/>
            </p:nvSpPr>
            <p:spPr>
              <a:xfrm>
                <a:off x="5896420" y="5137023"/>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6" name="Google Shape;3118;p37">
                <a:extLst>
                  <a:ext uri="{FF2B5EF4-FFF2-40B4-BE49-F238E27FC236}">
                    <a16:creationId xmlns:a16="http://schemas.microsoft.com/office/drawing/2014/main" id="{57B0D972-0D9A-4A5F-8B86-9BF6B462D62C}"/>
                  </a:ext>
                </a:extLst>
              </p:cNvPr>
              <p:cNvSpPr/>
              <p:nvPr/>
            </p:nvSpPr>
            <p:spPr>
              <a:xfrm>
                <a:off x="5897465" y="5194553"/>
                <a:ext cx="29841" cy="29908"/>
              </a:xfrm>
              <a:custGeom>
                <a:avLst/>
                <a:gdLst/>
                <a:ahLst/>
                <a:cxnLst/>
                <a:rect l="l" t="t" r="r" b="b"/>
                <a:pathLst>
                  <a:path w="29841" h="29908" extrusionOk="0">
                    <a:moveTo>
                      <a:pt x="0" y="17907"/>
                    </a:moveTo>
                    <a:lnTo>
                      <a:pt x="0" y="0"/>
                    </a:lnTo>
                    <a:lnTo>
                      <a:pt x="29842" y="0"/>
                    </a:lnTo>
                    <a:lnTo>
                      <a:pt x="22714" y="15621"/>
                    </a:lnTo>
                    <a:lnTo>
                      <a:pt x="9694" y="2990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27" name="Google Shape;3119;p37">
                <a:extLst>
                  <a:ext uri="{FF2B5EF4-FFF2-40B4-BE49-F238E27FC236}">
                    <a16:creationId xmlns:a16="http://schemas.microsoft.com/office/drawing/2014/main" id="{483CCCB5-4C04-4A52-8513-631C1C0899C0}"/>
                  </a:ext>
                </a:extLst>
              </p:cNvPr>
              <p:cNvSpPr/>
              <p:nvPr/>
            </p:nvSpPr>
            <p:spPr>
              <a:xfrm>
                <a:off x="5896325" y="5119687"/>
                <a:ext cx="295043" cy="185547"/>
              </a:xfrm>
              <a:custGeom>
                <a:avLst/>
                <a:gdLst/>
                <a:ahLst/>
                <a:cxnLst/>
                <a:rect l="l" t="t" r="r" b="b"/>
                <a:pathLst>
                  <a:path w="295043" h="185547" extrusionOk="0">
                    <a:moveTo>
                      <a:pt x="149590" y="29718"/>
                    </a:moveTo>
                    <a:cubicBezTo>
                      <a:pt x="145702" y="29708"/>
                      <a:pt x="141825" y="30032"/>
                      <a:pt x="137995" y="30671"/>
                    </a:cubicBezTo>
                    <a:cubicBezTo>
                      <a:pt x="132863" y="31432"/>
                      <a:pt x="126971" y="32480"/>
                      <a:pt x="120603" y="33814"/>
                    </a:cubicBezTo>
                    <a:cubicBezTo>
                      <a:pt x="114235" y="35147"/>
                      <a:pt x="107393" y="36862"/>
                      <a:pt x="100455" y="38957"/>
                    </a:cubicBezTo>
                    <a:cubicBezTo>
                      <a:pt x="93660" y="41005"/>
                      <a:pt x="87017" y="43558"/>
                      <a:pt x="80592" y="46577"/>
                    </a:cubicBezTo>
                    <a:lnTo>
                      <a:pt x="131437" y="75914"/>
                    </a:lnTo>
                    <a:lnTo>
                      <a:pt x="140941" y="72771"/>
                    </a:lnTo>
                    <a:cubicBezTo>
                      <a:pt x="153866" y="68389"/>
                      <a:pt x="166031" y="64770"/>
                      <a:pt x="177531" y="61722"/>
                    </a:cubicBezTo>
                    <a:cubicBezTo>
                      <a:pt x="188298" y="58874"/>
                      <a:pt x="199304" y="57055"/>
                      <a:pt x="210414" y="56293"/>
                    </a:cubicBezTo>
                    <a:cubicBezTo>
                      <a:pt x="220535" y="55683"/>
                      <a:pt x="230695" y="56388"/>
                      <a:pt x="240636" y="58388"/>
                    </a:cubicBezTo>
                    <a:cubicBezTo>
                      <a:pt x="250672" y="60598"/>
                      <a:pt x="260299" y="64398"/>
                      <a:pt x="269147" y="69628"/>
                    </a:cubicBezTo>
                    <a:cubicBezTo>
                      <a:pt x="277948" y="74028"/>
                      <a:pt x="285494" y="80581"/>
                      <a:pt x="291101" y="88678"/>
                    </a:cubicBezTo>
                    <a:cubicBezTo>
                      <a:pt x="294788" y="94612"/>
                      <a:pt x="295948" y="101784"/>
                      <a:pt x="294332" y="108585"/>
                    </a:cubicBezTo>
                    <a:cubicBezTo>
                      <a:pt x="292156" y="116186"/>
                      <a:pt x="288031" y="123082"/>
                      <a:pt x="282357" y="128588"/>
                    </a:cubicBezTo>
                    <a:cubicBezTo>
                      <a:pt x="275410" y="135617"/>
                      <a:pt x="267617" y="141761"/>
                      <a:pt x="259168" y="146876"/>
                    </a:cubicBezTo>
                    <a:lnTo>
                      <a:pt x="291481" y="165926"/>
                    </a:lnTo>
                    <a:lnTo>
                      <a:pt x="273899" y="176213"/>
                    </a:lnTo>
                    <a:lnTo>
                      <a:pt x="241301" y="157163"/>
                    </a:lnTo>
                    <a:cubicBezTo>
                      <a:pt x="225762" y="164802"/>
                      <a:pt x="209539" y="170926"/>
                      <a:pt x="192832" y="175451"/>
                    </a:cubicBezTo>
                    <a:cubicBezTo>
                      <a:pt x="175326" y="180365"/>
                      <a:pt x="157421" y="183747"/>
                      <a:pt x="139325" y="185547"/>
                    </a:cubicBezTo>
                    <a:lnTo>
                      <a:pt x="122314" y="154972"/>
                    </a:lnTo>
                    <a:cubicBezTo>
                      <a:pt x="127085" y="154848"/>
                      <a:pt x="131846" y="154467"/>
                      <a:pt x="136569" y="153829"/>
                    </a:cubicBezTo>
                    <a:cubicBezTo>
                      <a:pt x="142937" y="153067"/>
                      <a:pt x="150065" y="151924"/>
                      <a:pt x="157858" y="150209"/>
                    </a:cubicBezTo>
                    <a:cubicBezTo>
                      <a:pt x="165651" y="148495"/>
                      <a:pt x="174014" y="146304"/>
                      <a:pt x="182663" y="143828"/>
                    </a:cubicBezTo>
                    <a:cubicBezTo>
                      <a:pt x="191169" y="141313"/>
                      <a:pt x="199465" y="138132"/>
                      <a:pt x="207468" y="134303"/>
                    </a:cubicBezTo>
                    <a:lnTo>
                      <a:pt x="156907" y="105061"/>
                    </a:lnTo>
                    <a:lnTo>
                      <a:pt x="150255" y="107347"/>
                    </a:lnTo>
                    <a:lnTo>
                      <a:pt x="143412" y="109442"/>
                    </a:lnTo>
                    <a:cubicBezTo>
                      <a:pt x="130677" y="113633"/>
                      <a:pt x="118987" y="116872"/>
                      <a:pt x="108438" y="118967"/>
                    </a:cubicBezTo>
                    <a:cubicBezTo>
                      <a:pt x="98640" y="121244"/>
                      <a:pt x="88651" y="122587"/>
                      <a:pt x="78596" y="122968"/>
                    </a:cubicBezTo>
                    <a:cubicBezTo>
                      <a:pt x="69786" y="123320"/>
                      <a:pt x="60967" y="122520"/>
                      <a:pt x="52366" y="120587"/>
                    </a:cubicBezTo>
                    <a:cubicBezTo>
                      <a:pt x="43803" y="118615"/>
                      <a:pt x="35582" y="115405"/>
                      <a:pt x="27941" y="111062"/>
                    </a:cubicBezTo>
                    <a:cubicBezTo>
                      <a:pt x="19597" y="106680"/>
                      <a:pt x="12355" y="100460"/>
                      <a:pt x="6748" y="92869"/>
                    </a:cubicBezTo>
                    <a:cubicBezTo>
                      <a:pt x="2689" y="87163"/>
                      <a:pt x="675" y="80248"/>
                      <a:pt x="1045" y="73247"/>
                    </a:cubicBezTo>
                    <a:cubicBezTo>
                      <a:pt x="1815" y="65961"/>
                      <a:pt x="4723" y="59064"/>
                      <a:pt x="9409" y="53435"/>
                    </a:cubicBezTo>
                    <a:cubicBezTo>
                      <a:pt x="15254" y="46053"/>
                      <a:pt x="22210" y="39624"/>
                      <a:pt x="30032" y="34385"/>
                    </a:cubicBezTo>
                    <a:lnTo>
                      <a:pt x="0" y="17050"/>
                    </a:lnTo>
                    <a:lnTo>
                      <a:pt x="17677" y="6858"/>
                    </a:lnTo>
                    <a:lnTo>
                      <a:pt x="47329" y="24003"/>
                    </a:lnTo>
                    <a:cubicBezTo>
                      <a:pt x="61242" y="17050"/>
                      <a:pt x="75869" y="11659"/>
                      <a:pt x="90951" y="7906"/>
                    </a:cubicBezTo>
                    <a:cubicBezTo>
                      <a:pt x="105302" y="4324"/>
                      <a:pt x="119881" y="1686"/>
                      <a:pt x="134574" y="0"/>
                    </a:cubicBezTo>
                    <a:close/>
                    <a:moveTo>
                      <a:pt x="63295" y="83058"/>
                    </a:moveTo>
                    <a:cubicBezTo>
                      <a:pt x="69957" y="86935"/>
                      <a:pt x="77674" y="88602"/>
                      <a:pt x="85344" y="87821"/>
                    </a:cubicBezTo>
                    <a:cubicBezTo>
                      <a:pt x="95627" y="86639"/>
                      <a:pt x="105758" y="84372"/>
                      <a:pt x="115566" y="81058"/>
                    </a:cubicBezTo>
                    <a:lnTo>
                      <a:pt x="68047" y="53530"/>
                    </a:lnTo>
                    <a:cubicBezTo>
                      <a:pt x="50560" y="64961"/>
                      <a:pt x="48944" y="74866"/>
                      <a:pt x="63295" y="83058"/>
                    </a:cubicBezTo>
                    <a:close/>
                    <a:moveTo>
                      <a:pt x="230087" y="97060"/>
                    </a:moveTo>
                    <a:cubicBezTo>
                      <a:pt x="222854" y="93040"/>
                      <a:pt x="214500" y="91535"/>
                      <a:pt x="206327" y="92773"/>
                    </a:cubicBezTo>
                    <a:cubicBezTo>
                      <a:pt x="195075" y="94231"/>
                      <a:pt x="183974" y="96688"/>
                      <a:pt x="173159" y="100108"/>
                    </a:cubicBezTo>
                    <a:lnTo>
                      <a:pt x="220678" y="127445"/>
                    </a:lnTo>
                    <a:cubicBezTo>
                      <a:pt x="240541" y="115062"/>
                      <a:pt x="243867" y="104965"/>
                      <a:pt x="230087" y="9706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3" name="Google Shape;3120;p37">
              <a:extLst>
                <a:ext uri="{FF2B5EF4-FFF2-40B4-BE49-F238E27FC236}">
                  <a16:creationId xmlns:a16="http://schemas.microsoft.com/office/drawing/2014/main" id="{3D0F4419-210C-4F44-9A66-5DA7901FD872}"/>
                </a:ext>
              </a:extLst>
            </p:cNvPr>
            <p:cNvGrpSpPr/>
            <p:nvPr/>
          </p:nvGrpSpPr>
          <p:grpSpPr>
            <a:xfrm>
              <a:off x="3799020" y="4077239"/>
              <a:ext cx="883852" cy="621125"/>
              <a:chOff x="5608645" y="4819364"/>
              <a:chExt cx="883852" cy="621125"/>
            </a:xfrm>
          </p:grpSpPr>
          <p:sp>
            <p:nvSpPr>
              <p:cNvPr id="896" name="Google Shape;3121;p37">
                <a:extLst>
                  <a:ext uri="{FF2B5EF4-FFF2-40B4-BE49-F238E27FC236}">
                    <a16:creationId xmlns:a16="http://schemas.microsoft.com/office/drawing/2014/main" id="{2118CD37-73BC-4CE2-898A-4233460D86B0}"/>
                  </a:ext>
                </a:extLst>
              </p:cNvPr>
              <p:cNvSpPr/>
              <p:nvPr/>
            </p:nvSpPr>
            <p:spPr>
              <a:xfrm>
                <a:off x="5608645" y="492899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7" name="Google Shape;3122;p37">
                <a:extLst>
                  <a:ext uri="{FF2B5EF4-FFF2-40B4-BE49-F238E27FC236}">
                    <a16:creationId xmlns:a16="http://schemas.microsoft.com/office/drawing/2014/main" id="{DD813EEF-654F-4C9C-B970-8697DB16E616}"/>
                  </a:ext>
                </a:extLst>
              </p:cNvPr>
              <p:cNvSpPr/>
              <p:nvPr/>
            </p:nvSpPr>
            <p:spPr>
              <a:xfrm>
                <a:off x="5608835" y="5072062"/>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8" name="Google Shape;3123;p37">
                <a:extLst>
                  <a:ext uri="{FF2B5EF4-FFF2-40B4-BE49-F238E27FC236}">
                    <a16:creationId xmlns:a16="http://schemas.microsoft.com/office/drawing/2014/main" id="{4222F51D-BD2D-43A1-8557-9563C5F85FD5}"/>
                  </a:ext>
                </a:extLst>
              </p:cNvPr>
              <p:cNvSpPr/>
              <p:nvPr/>
            </p:nvSpPr>
            <p:spPr>
              <a:xfrm>
                <a:off x="6425971" y="5075110"/>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9" name="Google Shape;3124;p37">
                <a:extLst>
                  <a:ext uri="{FF2B5EF4-FFF2-40B4-BE49-F238E27FC236}">
                    <a16:creationId xmlns:a16="http://schemas.microsoft.com/office/drawing/2014/main" id="{721EC384-1F3D-42AA-BDC2-3326F057EA5A}"/>
                  </a:ext>
                </a:extLst>
              </p:cNvPr>
              <p:cNvSpPr/>
              <p:nvPr/>
            </p:nvSpPr>
            <p:spPr>
              <a:xfrm>
                <a:off x="5608645" y="481936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0" name="Google Shape;3125;p37">
                <a:extLst>
                  <a:ext uri="{FF2B5EF4-FFF2-40B4-BE49-F238E27FC236}">
                    <a16:creationId xmlns:a16="http://schemas.microsoft.com/office/drawing/2014/main" id="{109FBF53-0BA1-490D-8060-49C9B5475E7A}"/>
                  </a:ext>
                </a:extLst>
              </p:cNvPr>
              <p:cNvSpPr/>
              <p:nvPr/>
            </p:nvSpPr>
            <p:spPr>
              <a:xfrm>
                <a:off x="5734818" y="4888968"/>
                <a:ext cx="632517" cy="366117"/>
              </a:xfrm>
              <a:custGeom>
                <a:avLst/>
                <a:gdLst/>
                <a:ahLst/>
                <a:cxnLst/>
                <a:rect l="l" t="t" r="r" b="b"/>
                <a:pathLst>
                  <a:path w="632517" h="366117" extrusionOk="0">
                    <a:moveTo>
                      <a:pt x="632040" y="194048"/>
                    </a:moveTo>
                    <a:cubicBezTo>
                      <a:pt x="627573" y="237101"/>
                      <a:pt x="596971" y="279773"/>
                      <a:pt x="539948" y="312539"/>
                    </a:cubicBezTo>
                    <a:cubicBezTo>
                      <a:pt x="416399" y="383977"/>
                      <a:pt x="216154" y="383977"/>
                      <a:pt x="92510" y="312539"/>
                    </a:cubicBezTo>
                    <a:cubicBezTo>
                      <a:pt x="35487" y="279583"/>
                      <a:pt x="4980" y="237101"/>
                      <a:pt x="608" y="194048"/>
                    </a:cubicBezTo>
                    <a:cubicBezTo>
                      <a:pt x="-4809" y="143661"/>
                      <a:pt x="25983" y="92131"/>
                      <a:pt x="92510" y="53650"/>
                    </a:cubicBezTo>
                    <a:cubicBezTo>
                      <a:pt x="216059" y="-17883"/>
                      <a:pt x="416399" y="-17883"/>
                      <a:pt x="539948" y="53650"/>
                    </a:cubicBezTo>
                    <a:cubicBezTo>
                      <a:pt x="606094" y="92607"/>
                      <a:pt x="636792"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1" name="Google Shape;3126;p37">
                <a:extLst>
                  <a:ext uri="{FF2B5EF4-FFF2-40B4-BE49-F238E27FC236}">
                    <a16:creationId xmlns:a16="http://schemas.microsoft.com/office/drawing/2014/main" id="{7C8C950A-F41D-486C-9DEC-65FDF2BC6AA3}"/>
                  </a:ext>
                </a:extLst>
              </p:cNvPr>
              <p:cNvSpPr/>
              <p:nvPr/>
            </p:nvSpPr>
            <p:spPr>
              <a:xfrm>
                <a:off x="5735426" y="4910899"/>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546"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5887" y="86677"/>
                      <a:pt x="626490"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2" name="Google Shape;3127;p37">
                <a:extLst>
                  <a:ext uri="{FF2B5EF4-FFF2-40B4-BE49-F238E27FC236}">
                    <a16:creationId xmlns:a16="http://schemas.microsoft.com/office/drawing/2014/main" id="{24C8F04F-DB5F-46B1-BB38-305DCB33AAC0}"/>
                  </a:ext>
                </a:extLst>
              </p:cNvPr>
              <p:cNvSpPr/>
              <p:nvPr/>
            </p:nvSpPr>
            <p:spPr>
              <a:xfrm>
                <a:off x="5896325" y="4993385"/>
                <a:ext cx="295037" cy="185261"/>
              </a:xfrm>
              <a:custGeom>
                <a:avLst/>
                <a:gdLst/>
                <a:ahLst/>
                <a:cxnLst/>
                <a:rect l="l" t="t" r="r" b="b"/>
                <a:pathLst>
                  <a:path w="295037" h="185261" extrusionOk="0">
                    <a:moveTo>
                      <a:pt x="149590" y="29718"/>
                    </a:moveTo>
                    <a:cubicBezTo>
                      <a:pt x="145702" y="29709"/>
                      <a:pt x="141825" y="30032"/>
                      <a:pt x="137995" y="30671"/>
                    </a:cubicBezTo>
                    <a:cubicBezTo>
                      <a:pt x="132863" y="31433"/>
                      <a:pt x="126971" y="32480"/>
                      <a:pt x="120603" y="33814"/>
                    </a:cubicBezTo>
                    <a:cubicBezTo>
                      <a:pt x="114235" y="35147"/>
                      <a:pt x="107393" y="36957"/>
                      <a:pt x="100455" y="39053"/>
                    </a:cubicBezTo>
                    <a:cubicBezTo>
                      <a:pt x="93660" y="41072"/>
                      <a:pt x="87017" y="43587"/>
                      <a:pt x="80592" y="46577"/>
                    </a:cubicBezTo>
                    <a:lnTo>
                      <a:pt x="131437" y="76010"/>
                    </a:lnTo>
                    <a:lnTo>
                      <a:pt x="140941" y="72771"/>
                    </a:lnTo>
                    <a:cubicBezTo>
                      <a:pt x="153866" y="68485"/>
                      <a:pt x="166031" y="64770"/>
                      <a:pt x="177531" y="61817"/>
                    </a:cubicBezTo>
                    <a:cubicBezTo>
                      <a:pt x="188279" y="58874"/>
                      <a:pt x="199294" y="57055"/>
                      <a:pt x="210414" y="56388"/>
                    </a:cubicBezTo>
                    <a:cubicBezTo>
                      <a:pt x="220535" y="55702"/>
                      <a:pt x="230695" y="56369"/>
                      <a:pt x="240636" y="58388"/>
                    </a:cubicBezTo>
                    <a:cubicBezTo>
                      <a:pt x="250691" y="60598"/>
                      <a:pt x="260318" y="64427"/>
                      <a:pt x="269147" y="69723"/>
                    </a:cubicBezTo>
                    <a:cubicBezTo>
                      <a:pt x="277948" y="74124"/>
                      <a:pt x="285503" y="80677"/>
                      <a:pt x="291101" y="88773"/>
                    </a:cubicBezTo>
                    <a:cubicBezTo>
                      <a:pt x="294779" y="94717"/>
                      <a:pt x="295938" y="101880"/>
                      <a:pt x="294332" y="108680"/>
                    </a:cubicBezTo>
                    <a:cubicBezTo>
                      <a:pt x="292118" y="116157"/>
                      <a:pt x="287993" y="122920"/>
                      <a:pt x="282357" y="128302"/>
                    </a:cubicBezTo>
                    <a:cubicBezTo>
                      <a:pt x="275382" y="135331"/>
                      <a:pt x="267598" y="141504"/>
                      <a:pt x="259168" y="146685"/>
                    </a:cubicBezTo>
                    <a:lnTo>
                      <a:pt x="291481" y="165735"/>
                    </a:lnTo>
                    <a:lnTo>
                      <a:pt x="273899" y="175927"/>
                    </a:lnTo>
                    <a:lnTo>
                      <a:pt x="241301" y="156877"/>
                    </a:lnTo>
                    <a:cubicBezTo>
                      <a:pt x="225772" y="164545"/>
                      <a:pt x="209539" y="170707"/>
                      <a:pt x="192832" y="175260"/>
                    </a:cubicBezTo>
                    <a:cubicBezTo>
                      <a:pt x="175307" y="180099"/>
                      <a:pt x="157411" y="183442"/>
                      <a:pt x="139325" y="185261"/>
                    </a:cubicBezTo>
                    <a:lnTo>
                      <a:pt x="122314" y="154686"/>
                    </a:lnTo>
                    <a:cubicBezTo>
                      <a:pt x="127085" y="154562"/>
                      <a:pt x="131846" y="154181"/>
                      <a:pt x="136569" y="153543"/>
                    </a:cubicBezTo>
                    <a:cubicBezTo>
                      <a:pt x="143726" y="152733"/>
                      <a:pt x="150834" y="151524"/>
                      <a:pt x="157858" y="149924"/>
                    </a:cubicBezTo>
                    <a:cubicBezTo>
                      <a:pt x="165651" y="148209"/>
                      <a:pt x="174014" y="146113"/>
                      <a:pt x="182663" y="143542"/>
                    </a:cubicBezTo>
                    <a:cubicBezTo>
                      <a:pt x="191159" y="140989"/>
                      <a:pt x="199446" y="137808"/>
                      <a:pt x="207468" y="134017"/>
                    </a:cubicBezTo>
                    <a:lnTo>
                      <a:pt x="156907" y="105061"/>
                    </a:lnTo>
                    <a:lnTo>
                      <a:pt x="150255" y="107347"/>
                    </a:lnTo>
                    <a:lnTo>
                      <a:pt x="143412" y="109442"/>
                    </a:lnTo>
                    <a:cubicBezTo>
                      <a:pt x="130677" y="113633"/>
                      <a:pt x="118987" y="116967"/>
                      <a:pt x="108438" y="118967"/>
                    </a:cubicBezTo>
                    <a:cubicBezTo>
                      <a:pt x="98640" y="121244"/>
                      <a:pt x="88651" y="122587"/>
                      <a:pt x="78596" y="122968"/>
                    </a:cubicBezTo>
                    <a:cubicBezTo>
                      <a:pt x="69786" y="123282"/>
                      <a:pt x="60967" y="122454"/>
                      <a:pt x="52366" y="120491"/>
                    </a:cubicBezTo>
                    <a:cubicBezTo>
                      <a:pt x="43793" y="118567"/>
                      <a:pt x="35563" y="115357"/>
                      <a:pt x="27941" y="110966"/>
                    </a:cubicBezTo>
                    <a:cubicBezTo>
                      <a:pt x="19597" y="106585"/>
                      <a:pt x="12355" y="100365"/>
                      <a:pt x="6748" y="92774"/>
                    </a:cubicBezTo>
                    <a:cubicBezTo>
                      <a:pt x="2670" y="87078"/>
                      <a:pt x="656"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95" y="83439"/>
                    </a:moveTo>
                    <a:cubicBezTo>
                      <a:pt x="69976" y="87278"/>
                      <a:pt x="77684" y="88945"/>
                      <a:pt x="85344" y="88202"/>
                    </a:cubicBezTo>
                    <a:cubicBezTo>
                      <a:pt x="95627" y="86982"/>
                      <a:pt x="105758" y="84677"/>
                      <a:pt x="115566" y="81344"/>
                    </a:cubicBezTo>
                    <a:lnTo>
                      <a:pt x="68047" y="53816"/>
                    </a:lnTo>
                    <a:cubicBezTo>
                      <a:pt x="50560" y="64961"/>
                      <a:pt x="48944" y="74867"/>
                      <a:pt x="63295" y="83439"/>
                    </a:cubicBezTo>
                    <a:close/>
                    <a:moveTo>
                      <a:pt x="230087" y="97346"/>
                    </a:moveTo>
                    <a:cubicBezTo>
                      <a:pt x="222845" y="93364"/>
                      <a:pt x="214500" y="91859"/>
                      <a:pt x="206327" y="93059"/>
                    </a:cubicBezTo>
                    <a:cubicBezTo>
                      <a:pt x="195084" y="94564"/>
                      <a:pt x="183993" y="97022"/>
                      <a:pt x="173159" y="100394"/>
                    </a:cubicBezTo>
                    <a:lnTo>
                      <a:pt x="220678" y="127730"/>
                    </a:lnTo>
                    <a:cubicBezTo>
                      <a:pt x="240541" y="115157"/>
                      <a:pt x="243867" y="104966"/>
                      <a:pt x="230087"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3" name="Google Shape;3128;p37">
                <a:extLst>
                  <a:ext uri="{FF2B5EF4-FFF2-40B4-BE49-F238E27FC236}">
                    <a16:creationId xmlns:a16="http://schemas.microsoft.com/office/drawing/2014/main" id="{5F175DA6-D0B4-41E5-B815-D2EA647204F6}"/>
                  </a:ext>
                </a:extLst>
              </p:cNvPr>
              <p:cNvSpPr/>
              <p:nvPr/>
            </p:nvSpPr>
            <p:spPr>
              <a:xfrm>
                <a:off x="6018639" y="5130926"/>
                <a:ext cx="19007" cy="25431"/>
              </a:xfrm>
              <a:custGeom>
                <a:avLst/>
                <a:gdLst/>
                <a:ahLst/>
                <a:cxnLst/>
                <a:rect l="l" t="t" r="r" b="b"/>
                <a:pathLst>
                  <a:path w="19007" h="25431" extrusionOk="0">
                    <a:moveTo>
                      <a:pt x="0" y="17145"/>
                    </a:moveTo>
                    <a:cubicBezTo>
                      <a:pt x="0" y="15907"/>
                      <a:pt x="0" y="0"/>
                      <a:pt x="0" y="0"/>
                    </a:cubicBezTo>
                    <a:lnTo>
                      <a:pt x="19008" y="12478"/>
                    </a:lnTo>
                    <a:lnTo>
                      <a:pt x="1064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4" name="Google Shape;3129;p37">
                <a:extLst>
                  <a:ext uri="{FF2B5EF4-FFF2-40B4-BE49-F238E27FC236}">
                    <a16:creationId xmlns:a16="http://schemas.microsoft.com/office/drawing/2014/main" id="{5DBC9258-6F30-40AF-8D8E-6CD22096D837}"/>
                  </a:ext>
                </a:extLst>
              </p:cNvPr>
              <p:cNvSpPr/>
              <p:nvPr/>
            </p:nvSpPr>
            <p:spPr>
              <a:xfrm>
                <a:off x="6145799" y="5141785"/>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5" name="Google Shape;3130;p37">
                <a:extLst>
                  <a:ext uri="{FF2B5EF4-FFF2-40B4-BE49-F238E27FC236}">
                    <a16:creationId xmlns:a16="http://schemas.microsoft.com/office/drawing/2014/main" id="{EF41A45C-BA47-4849-9DB3-C0CADB64F377}"/>
                  </a:ext>
                </a:extLst>
              </p:cNvPr>
              <p:cNvSpPr/>
              <p:nvPr/>
            </p:nvSpPr>
            <p:spPr>
              <a:xfrm>
                <a:off x="6159865" y="5078539"/>
                <a:ext cx="31552" cy="17335"/>
              </a:xfrm>
              <a:custGeom>
                <a:avLst/>
                <a:gdLst/>
                <a:ahLst/>
                <a:cxnLst/>
                <a:rect l="l" t="t" r="r" b="b"/>
                <a:pathLst>
                  <a:path w="31552" h="17335" extrusionOk="0">
                    <a:moveTo>
                      <a:pt x="31552" y="17336"/>
                    </a:moveTo>
                    <a:lnTo>
                      <a:pt x="31552" y="0"/>
                    </a:lnTo>
                    <a:lnTo>
                      <a:pt x="0" y="11430"/>
                    </a:lnTo>
                    <a:lnTo>
                      <a:pt x="31552"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6" name="Google Shape;3131;p37">
                <a:extLst>
                  <a:ext uri="{FF2B5EF4-FFF2-40B4-BE49-F238E27FC236}">
                    <a16:creationId xmlns:a16="http://schemas.microsoft.com/office/drawing/2014/main" id="{1CBC8F8A-21F7-430F-9677-629097D7D9A3}"/>
                  </a:ext>
                </a:extLst>
              </p:cNvPr>
              <p:cNvSpPr/>
              <p:nvPr/>
            </p:nvSpPr>
            <p:spPr>
              <a:xfrm>
                <a:off x="6061026" y="5084921"/>
                <a:ext cx="47423" cy="33146"/>
              </a:xfrm>
              <a:custGeom>
                <a:avLst/>
                <a:gdLst/>
                <a:ahLst/>
                <a:cxnLst/>
                <a:rect l="l" t="t" r="r" b="b"/>
                <a:pathLst>
                  <a:path w="47423" h="33146" extrusionOk="0">
                    <a:moveTo>
                      <a:pt x="0" y="10096"/>
                    </a:moveTo>
                    <a:lnTo>
                      <a:pt x="10549" y="0"/>
                    </a:lnTo>
                    <a:lnTo>
                      <a:pt x="47424" y="25622"/>
                    </a:lnTo>
                    <a:lnTo>
                      <a:pt x="45143" y="33147"/>
                    </a:lnTo>
                    <a:cubicBezTo>
                      <a:pt x="45143" y="33147"/>
                      <a:pt x="17582" y="21431"/>
                      <a:pt x="16632" y="20764"/>
                    </a:cubicBezTo>
                    <a:cubicBezTo>
                      <a:pt x="15681"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7" name="Google Shape;3132;p37">
                <a:extLst>
                  <a:ext uri="{FF2B5EF4-FFF2-40B4-BE49-F238E27FC236}">
                    <a16:creationId xmlns:a16="http://schemas.microsoft.com/office/drawing/2014/main" id="{1284DA2D-AAF7-49E4-B46C-510623CD0A1D}"/>
                  </a:ext>
                </a:extLst>
              </p:cNvPr>
              <p:cNvSpPr/>
              <p:nvPr/>
            </p:nvSpPr>
            <p:spPr>
              <a:xfrm>
                <a:off x="5964467" y="5029771"/>
                <a:ext cx="59018" cy="38957"/>
              </a:xfrm>
              <a:custGeom>
                <a:avLst/>
                <a:gdLst/>
                <a:ahLst/>
                <a:cxnLst/>
                <a:rect l="l" t="t" r="r" b="b"/>
                <a:pathLst>
                  <a:path w="59018" h="38957" extrusionOk="0">
                    <a:moveTo>
                      <a:pt x="0" y="11144"/>
                    </a:moveTo>
                    <a:lnTo>
                      <a:pt x="48944" y="38957"/>
                    </a:lnTo>
                    <a:lnTo>
                      <a:pt x="59018" y="31623"/>
                    </a:lnTo>
                    <a:cubicBezTo>
                      <a:pt x="59018" y="31623"/>
                      <a:pt x="52841" y="24575"/>
                      <a:pt x="52366" y="23908"/>
                    </a:cubicBezTo>
                    <a:cubicBezTo>
                      <a:pt x="47975" y="18898"/>
                      <a:pt x="42853"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8" name="Google Shape;3133;p37">
                <a:extLst>
                  <a:ext uri="{FF2B5EF4-FFF2-40B4-BE49-F238E27FC236}">
                    <a16:creationId xmlns:a16="http://schemas.microsoft.com/office/drawing/2014/main" id="{5FD343DA-48BD-4893-9BCB-537F521C2950}"/>
                  </a:ext>
                </a:extLst>
              </p:cNvPr>
              <p:cNvSpPr/>
              <p:nvPr/>
            </p:nvSpPr>
            <p:spPr>
              <a:xfrm>
                <a:off x="6018639" y="4998624"/>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09" name="Google Shape;3134;p37">
                <a:extLst>
                  <a:ext uri="{FF2B5EF4-FFF2-40B4-BE49-F238E27FC236}">
                    <a16:creationId xmlns:a16="http://schemas.microsoft.com/office/drawing/2014/main" id="{5309E45E-C6A9-4E54-888C-F78C406AB534}"/>
                  </a:ext>
                </a:extLst>
              </p:cNvPr>
              <p:cNvSpPr/>
              <p:nvPr/>
            </p:nvSpPr>
            <p:spPr>
              <a:xfrm>
                <a:off x="5896420" y="4993576"/>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0" name="Google Shape;3135;p37">
                <a:extLst>
                  <a:ext uri="{FF2B5EF4-FFF2-40B4-BE49-F238E27FC236}">
                    <a16:creationId xmlns:a16="http://schemas.microsoft.com/office/drawing/2014/main" id="{4A9CE82F-D148-4129-A725-53F0EBB66FEE}"/>
                  </a:ext>
                </a:extLst>
              </p:cNvPr>
              <p:cNvSpPr/>
              <p:nvPr/>
            </p:nvSpPr>
            <p:spPr>
              <a:xfrm>
                <a:off x="5897465" y="5051107"/>
                <a:ext cx="29841" cy="30480"/>
              </a:xfrm>
              <a:custGeom>
                <a:avLst/>
                <a:gdLst/>
                <a:ahLst/>
                <a:cxnLst/>
                <a:rect l="l" t="t" r="r" b="b"/>
                <a:pathLst>
                  <a:path w="29841" h="30480" extrusionOk="0">
                    <a:moveTo>
                      <a:pt x="0" y="17907"/>
                    </a:moveTo>
                    <a:lnTo>
                      <a:pt x="0" y="0"/>
                    </a:lnTo>
                    <a:lnTo>
                      <a:pt x="29842" y="0"/>
                    </a:lnTo>
                    <a:lnTo>
                      <a:pt x="22714" y="16193"/>
                    </a:lnTo>
                    <a:lnTo>
                      <a:pt x="9694" y="3048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911" name="Google Shape;3136;p37">
                <a:extLst>
                  <a:ext uri="{FF2B5EF4-FFF2-40B4-BE49-F238E27FC236}">
                    <a16:creationId xmlns:a16="http://schemas.microsoft.com/office/drawing/2014/main" id="{4F37D4DF-F5A2-487A-99A8-E0A073FA75AD}"/>
                  </a:ext>
                </a:extLst>
              </p:cNvPr>
              <p:cNvSpPr/>
              <p:nvPr/>
            </p:nvSpPr>
            <p:spPr>
              <a:xfrm>
                <a:off x="5896325" y="4976145"/>
                <a:ext cx="295043" cy="185166"/>
              </a:xfrm>
              <a:custGeom>
                <a:avLst/>
                <a:gdLst/>
                <a:ahLst/>
                <a:cxnLst/>
                <a:rect l="l" t="t" r="r" b="b"/>
                <a:pathLst>
                  <a:path w="295043" h="185166" extrusionOk="0">
                    <a:moveTo>
                      <a:pt x="149590" y="29813"/>
                    </a:moveTo>
                    <a:cubicBezTo>
                      <a:pt x="145702" y="29804"/>
                      <a:pt x="141825" y="30128"/>
                      <a:pt x="137995" y="30766"/>
                    </a:cubicBezTo>
                    <a:cubicBezTo>
                      <a:pt x="132863" y="31528"/>
                      <a:pt x="126971" y="32576"/>
                      <a:pt x="120603" y="33909"/>
                    </a:cubicBezTo>
                    <a:cubicBezTo>
                      <a:pt x="114235" y="35243"/>
                      <a:pt x="107393" y="36957"/>
                      <a:pt x="100455" y="39053"/>
                    </a:cubicBezTo>
                    <a:cubicBezTo>
                      <a:pt x="93660" y="41100"/>
                      <a:pt x="87017" y="43653"/>
                      <a:pt x="80592" y="46672"/>
                    </a:cubicBezTo>
                    <a:lnTo>
                      <a:pt x="131437" y="76010"/>
                    </a:lnTo>
                    <a:lnTo>
                      <a:pt x="140941" y="72771"/>
                    </a:lnTo>
                    <a:cubicBezTo>
                      <a:pt x="153866" y="68485"/>
                      <a:pt x="166031" y="64865"/>
                      <a:pt x="177531" y="61817"/>
                    </a:cubicBezTo>
                    <a:cubicBezTo>
                      <a:pt x="188298" y="58969"/>
                      <a:pt x="199304" y="57150"/>
                      <a:pt x="210414" y="56388"/>
                    </a:cubicBezTo>
                    <a:cubicBezTo>
                      <a:pt x="220535" y="55779"/>
                      <a:pt x="230695" y="56483"/>
                      <a:pt x="240636" y="58484"/>
                    </a:cubicBezTo>
                    <a:cubicBezTo>
                      <a:pt x="250672" y="60693"/>
                      <a:pt x="260299" y="64494"/>
                      <a:pt x="269147" y="69723"/>
                    </a:cubicBezTo>
                    <a:cubicBezTo>
                      <a:pt x="277948" y="74124"/>
                      <a:pt x="285494" y="80677"/>
                      <a:pt x="291101" y="88773"/>
                    </a:cubicBezTo>
                    <a:cubicBezTo>
                      <a:pt x="294788" y="94707"/>
                      <a:pt x="295948" y="101880"/>
                      <a:pt x="294332" y="108680"/>
                    </a:cubicBezTo>
                    <a:cubicBezTo>
                      <a:pt x="292099" y="116148"/>
                      <a:pt x="287974" y="122911"/>
                      <a:pt x="282357" y="128302"/>
                    </a:cubicBezTo>
                    <a:cubicBezTo>
                      <a:pt x="275410" y="135331"/>
                      <a:pt x="267617" y="141475"/>
                      <a:pt x="259168" y="146590"/>
                    </a:cubicBezTo>
                    <a:lnTo>
                      <a:pt x="291481" y="165640"/>
                    </a:lnTo>
                    <a:lnTo>
                      <a:pt x="273899" y="175832"/>
                    </a:lnTo>
                    <a:lnTo>
                      <a:pt x="241301" y="156782"/>
                    </a:lnTo>
                    <a:cubicBezTo>
                      <a:pt x="225762" y="164420"/>
                      <a:pt x="209539" y="170545"/>
                      <a:pt x="192832" y="175070"/>
                    </a:cubicBezTo>
                    <a:cubicBezTo>
                      <a:pt x="175326" y="179984"/>
                      <a:pt x="157421" y="183366"/>
                      <a:pt x="139325" y="185166"/>
                    </a:cubicBezTo>
                    <a:lnTo>
                      <a:pt x="122314" y="154591"/>
                    </a:lnTo>
                    <a:cubicBezTo>
                      <a:pt x="127085" y="154467"/>
                      <a:pt x="131846" y="154086"/>
                      <a:pt x="136569" y="153448"/>
                    </a:cubicBezTo>
                    <a:cubicBezTo>
                      <a:pt x="142937" y="152686"/>
                      <a:pt x="150065" y="151447"/>
                      <a:pt x="157858" y="149828"/>
                    </a:cubicBezTo>
                    <a:cubicBezTo>
                      <a:pt x="165651" y="148209"/>
                      <a:pt x="174014" y="145923"/>
                      <a:pt x="182663" y="143446"/>
                    </a:cubicBezTo>
                    <a:cubicBezTo>
                      <a:pt x="191159" y="140894"/>
                      <a:pt x="199446" y="137713"/>
                      <a:pt x="207468" y="133921"/>
                    </a:cubicBezTo>
                    <a:lnTo>
                      <a:pt x="156907" y="105156"/>
                    </a:lnTo>
                    <a:lnTo>
                      <a:pt x="150255" y="107442"/>
                    </a:lnTo>
                    <a:lnTo>
                      <a:pt x="143412" y="109538"/>
                    </a:lnTo>
                    <a:cubicBezTo>
                      <a:pt x="130677" y="113729"/>
                      <a:pt x="118987" y="116967"/>
                      <a:pt x="108438" y="119063"/>
                    </a:cubicBezTo>
                    <a:cubicBezTo>
                      <a:pt x="98640" y="121339"/>
                      <a:pt x="88651" y="122682"/>
                      <a:pt x="78596" y="123063"/>
                    </a:cubicBezTo>
                    <a:cubicBezTo>
                      <a:pt x="69777" y="123425"/>
                      <a:pt x="60957" y="122596"/>
                      <a:pt x="52366" y="120587"/>
                    </a:cubicBezTo>
                    <a:cubicBezTo>
                      <a:pt x="43793" y="118663"/>
                      <a:pt x="35554" y="115453"/>
                      <a:pt x="27941" y="111062"/>
                    </a:cubicBezTo>
                    <a:cubicBezTo>
                      <a:pt x="19597" y="106680"/>
                      <a:pt x="12355" y="100460"/>
                      <a:pt x="6748" y="92869"/>
                    </a:cubicBezTo>
                    <a:cubicBezTo>
                      <a:pt x="2689" y="87163"/>
                      <a:pt x="675" y="80248"/>
                      <a:pt x="1045" y="73247"/>
                    </a:cubicBezTo>
                    <a:cubicBezTo>
                      <a:pt x="1815" y="65961"/>
                      <a:pt x="4723" y="59065"/>
                      <a:pt x="9409" y="53435"/>
                    </a:cubicBezTo>
                    <a:cubicBezTo>
                      <a:pt x="15254" y="46054"/>
                      <a:pt x="22210" y="39624"/>
                      <a:pt x="30032" y="34385"/>
                    </a:cubicBezTo>
                    <a:lnTo>
                      <a:pt x="0" y="17050"/>
                    </a:lnTo>
                    <a:lnTo>
                      <a:pt x="17677" y="6858"/>
                    </a:lnTo>
                    <a:lnTo>
                      <a:pt x="47329" y="24003"/>
                    </a:lnTo>
                    <a:cubicBezTo>
                      <a:pt x="61242" y="17050"/>
                      <a:pt x="75869" y="11659"/>
                      <a:pt x="90951" y="7906"/>
                    </a:cubicBezTo>
                    <a:cubicBezTo>
                      <a:pt x="105302" y="4324"/>
                      <a:pt x="119881" y="1686"/>
                      <a:pt x="134574" y="0"/>
                    </a:cubicBezTo>
                    <a:close/>
                    <a:moveTo>
                      <a:pt x="63295" y="83153"/>
                    </a:moveTo>
                    <a:cubicBezTo>
                      <a:pt x="69957" y="87030"/>
                      <a:pt x="77674" y="88697"/>
                      <a:pt x="85344" y="87916"/>
                    </a:cubicBezTo>
                    <a:cubicBezTo>
                      <a:pt x="95627" y="86735"/>
                      <a:pt x="105758" y="84468"/>
                      <a:pt x="115566" y="81153"/>
                    </a:cubicBezTo>
                    <a:lnTo>
                      <a:pt x="68047" y="53626"/>
                    </a:lnTo>
                    <a:cubicBezTo>
                      <a:pt x="50560" y="65056"/>
                      <a:pt x="48944" y="74962"/>
                      <a:pt x="63295" y="83153"/>
                    </a:cubicBezTo>
                    <a:close/>
                    <a:moveTo>
                      <a:pt x="230087" y="97155"/>
                    </a:moveTo>
                    <a:cubicBezTo>
                      <a:pt x="222854" y="93136"/>
                      <a:pt x="214500" y="91630"/>
                      <a:pt x="206327" y="92869"/>
                    </a:cubicBezTo>
                    <a:cubicBezTo>
                      <a:pt x="195075" y="94326"/>
                      <a:pt x="183974" y="96784"/>
                      <a:pt x="173159" y="100203"/>
                    </a:cubicBezTo>
                    <a:lnTo>
                      <a:pt x="220678" y="127540"/>
                    </a:lnTo>
                    <a:cubicBezTo>
                      <a:pt x="240541" y="115157"/>
                      <a:pt x="243867" y="105061"/>
                      <a:pt x="230087" y="97155"/>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4" name="Google Shape;3137;p37">
              <a:extLst>
                <a:ext uri="{FF2B5EF4-FFF2-40B4-BE49-F238E27FC236}">
                  <a16:creationId xmlns:a16="http://schemas.microsoft.com/office/drawing/2014/main" id="{93706436-4B81-416E-A25C-D22E32BD2241}"/>
                </a:ext>
              </a:extLst>
            </p:cNvPr>
            <p:cNvGrpSpPr/>
            <p:nvPr/>
          </p:nvGrpSpPr>
          <p:grpSpPr>
            <a:xfrm>
              <a:off x="3827627" y="3914647"/>
              <a:ext cx="883852" cy="621125"/>
              <a:chOff x="5637252" y="4656772"/>
              <a:chExt cx="883852" cy="621125"/>
            </a:xfrm>
          </p:grpSpPr>
          <p:sp>
            <p:nvSpPr>
              <p:cNvPr id="880" name="Google Shape;3138;p37">
                <a:extLst>
                  <a:ext uri="{FF2B5EF4-FFF2-40B4-BE49-F238E27FC236}">
                    <a16:creationId xmlns:a16="http://schemas.microsoft.com/office/drawing/2014/main" id="{99C97ACA-BDC5-4CDA-B228-FC475C64483B}"/>
                  </a:ext>
                </a:extLst>
              </p:cNvPr>
              <p:cNvSpPr/>
              <p:nvPr/>
            </p:nvSpPr>
            <p:spPr>
              <a:xfrm>
                <a:off x="5637252" y="4766405"/>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1" name="Google Shape;3139;p37">
                <a:extLst>
                  <a:ext uri="{FF2B5EF4-FFF2-40B4-BE49-F238E27FC236}">
                    <a16:creationId xmlns:a16="http://schemas.microsoft.com/office/drawing/2014/main" id="{1964E976-923E-47A2-B29A-C4C4DAA101DA}"/>
                  </a:ext>
                </a:extLst>
              </p:cNvPr>
              <p:cNvSpPr/>
              <p:nvPr/>
            </p:nvSpPr>
            <p:spPr>
              <a:xfrm>
                <a:off x="5637442" y="4909470"/>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2" name="Google Shape;3140;p37">
                <a:extLst>
                  <a:ext uri="{FF2B5EF4-FFF2-40B4-BE49-F238E27FC236}">
                    <a16:creationId xmlns:a16="http://schemas.microsoft.com/office/drawing/2014/main" id="{5B870D59-E919-492B-BB70-0E0176EAB63D}"/>
                  </a:ext>
                </a:extLst>
              </p:cNvPr>
              <p:cNvSpPr/>
              <p:nvPr/>
            </p:nvSpPr>
            <p:spPr>
              <a:xfrm>
                <a:off x="6454577" y="4912518"/>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3" name="Google Shape;3141;p37">
                <a:extLst>
                  <a:ext uri="{FF2B5EF4-FFF2-40B4-BE49-F238E27FC236}">
                    <a16:creationId xmlns:a16="http://schemas.microsoft.com/office/drawing/2014/main" id="{5232DD0E-2F4D-4CAE-8493-26A5BD04D1E2}"/>
                  </a:ext>
                </a:extLst>
              </p:cNvPr>
              <p:cNvSpPr/>
              <p:nvPr/>
            </p:nvSpPr>
            <p:spPr>
              <a:xfrm>
                <a:off x="5637252" y="465677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4" name="Google Shape;3142;p37">
                <a:extLst>
                  <a:ext uri="{FF2B5EF4-FFF2-40B4-BE49-F238E27FC236}">
                    <a16:creationId xmlns:a16="http://schemas.microsoft.com/office/drawing/2014/main" id="{54437CA7-6546-4D2B-AFFA-8C1B5936B4A7}"/>
                  </a:ext>
                </a:extLst>
              </p:cNvPr>
              <p:cNvSpPr/>
              <p:nvPr/>
            </p:nvSpPr>
            <p:spPr>
              <a:xfrm>
                <a:off x="5763347" y="4726400"/>
                <a:ext cx="632534" cy="366093"/>
              </a:xfrm>
              <a:custGeom>
                <a:avLst/>
                <a:gdLst/>
                <a:ahLst/>
                <a:cxnLst/>
                <a:rect l="l" t="t" r="r" b="b"/>
                <a:pathLst>
                  <a:path w="632534" h="366093" extrusionOk="0">
                    <a:moveTo>
                      <a:pt x="632021" y="194024"/>
                    </a:moveTo>
                    <a:cubicBezTo>
                      <a:pt x="627555" y="237172"/>
                      <a:pt x="596952" y="279749"/>
                      <a:pt x="540025" y="312515"/>
                    </a:cubicBezTo>
                    <a:cubicBezTo>
                      <a:pt x="416476" y="383953"/>
                      <a:pt x="216136" y="383953"/>
                      <a:pt x="92587" y="312515"/>
                    </a:cubicBezTo>
                    <a:cubicBezTo>
                      <a:pt x="35564" y="279559"/>
                      <a:pt x="4962" y="237172"/>
                      <a:pt x="590" y="194024"/>
                    </a:cubicBezTo>
                    <a:cubicBezTo>
                      <a:pt x="-4732" y="143637"/>
                      <a:pt x="25965" y="92107"/>
                      <a:pt x="92587" y="53721"/>
                    </a:cubicBezTo>
                    <a:cubicBezTo>
                      <a:pt x="216136" y="-17907"/>
                      <a:pt x="416380" y="-17907"/>
                      <a:pt x="540025" y="53721"/>
                    </a:cubicBezTo>
                    <a:cubicBezTo>
                      <a:pt x="606171" y="92107"/>
                      <a:pt x="636963" y="143637"/>
                      <a:pt x="632021"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5" name="Google Shape;3143;p37">
                <a:extLst>
                  <a:ext uri="{FF2B5EF4-FFF2-40B4-BE49-F238E27FC236}">
                    <a16:creationId xmlns:a16="http://schemas.microsoft.com/office/drawing/2014/main" id="{1B3FB52E-EC72-4852-84AF-E67519983EEB}"/>
                  </a:ext>
                </a:extLst>
              </p:cNvPr>
              <p:cNvSpPr/>
              <p:nvPr/>
            </p:nvSpPr>
            <p:spPr>
              <a:xfrm>
                <a:off x="5763937" y="4748307"/>
                <a:ext cx="631431" cy="344185"/>
              </a:xfrm>
              <a:custGeom>
                <a:avLst/>
                <a:gdLst/>
                <a:ahLst/>
                <a:cxnLst/>
                <a:rect l="l" t="t" r="r" b="b"/>
                <a:pathLst>
                  <a:path w="631431" h="344185" extrusionOk="0">
                    <a:moveTo>
                      <a:pt x="631432"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4974" y="86392"/>
                      <a:pt x="91997" y="53721"/>
                    </a:cubicBezTo>
                    <a:cubicBezTo>
                      <a:pt x="215546" y="-17907"/>
                      <a:pt x="415791" y="-17907"/>
                      <a:pt x="539435" y="53721"/>
                    </a:cubicBezTo>
                    <a:cubicBezTo>
                      <a:pt x="595983" y="86677"/>
                      <a:pt x="62658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6" name="Google Shape;3144;p37">
                <a:extLst>
                  <a:ext uri="{FF2B5EF4-FFF2-40B4-BE49-F238E27FC236}">
                    <a16:creationId xmlns:a16="http://schemas.microsoft.com/office/drawing/2014/main" id="{AFA9833F-D4AE-4E83-8208-CC742BDFA1C6}"/>
                  </a:ext>
                </a:extLst>
              </p:cNvPr>
              <p:cNvSpPr/>
              <p:nvPr/>
            </p:nvSpPr>
            <p:spPr>
              <a:xfrm>
                <a:off x="5925121" y="4831270"/>
                <a:ext cx="295222" cy="184784"/>
              </a:xfrm>
              <a:custGeom>
                <a:avLst/>
                <a:gdLst/>
                <a:ahLst/>
                <a:cxnLst/>
                <a:rect l="l" t="t" r="r" b="b"/>
                <a:pathLst>
                  <a:path w="295222" h="184784" extrusionOk="0">
                    <a:moveTo>
                      <a:pt x="149495" y="29337"/>
                    </a:moveTo>
                    <a:cubicBezTo>
                      <a:pt x="145608" y="29280"/>
                      <a:pt x="141730" y="29566"/>
                      <a:pt x="137900" y="30194"/>
                    </a:cubicBezTo>
                    <a:cubicBezTo>
                      <a:pt x="132673" y="30956"/>
                      <a:pt x="126875" y="32004"/>
                      <a:pt x="120413" y="33338"/>
                    </a:cubicBezTo>
                    <a:cubicBezTo>
                      <a:pt x="113950" y="34671"/>
                      <a:pt x="107203" y="36481"/>
                      <a:pt x="100265" y="38576"/>
                    </a:cubicBezTo>
                    <a:cubicBezTo>
                      <a:pt x="93470" y="40595"/>
                      <a:pt x="86827" y="43110"/>
                      <a:pt x="80402" y="46101"/>
                    </a:cubicBezTo>
                    <a:lnTo>
                      <a:pt x="131247" y="75533"/>
                    </a:lnTo>
                    <a:lnTo>
                      <a:pt x="140751" y="72295"/>
                    </a:lnTo>
                    <a:cubicBezTo>
                      <a:pt x="153676" y="68008"/>
                      <a:pt x="165841" y="64294"/>
                      <a:pt x="177341" y="61341"/>
                    </a:cubicBezTo>
                    <a:cubicBezTo>
                      <a:pt x="188089" y="58407"/>
                      <a:pt x="199104" y="56588"/>
                      <a:pt x="210224" y="55912"/>
                    </a:cubicBezTo>
                    <a:cubicBezTo>
                      <a:pt x="220345" y="55226"/>
                      <a:pt x="230505" y="55893"/>
                      <a:pt x="240446" y="57912"/>
                    </a:cubicBezTo>
                    <a:cubicBezTo>
                      <a:pt x="250653" y="60122"/>
                      <a:pt x="260432" y="63941"/>
                      <a:pt x="269432" y="69247"/>
                    </a:cubicBezTo>
                    <a:cubicBezTo>
                      <a:pt x="278214" y="73638"/>
                      <a:pt x="285731" y="80191"/>
                      <a:pt x="291291" y="88297"/>
                    </a:cubicBezTo>
                    <a:cubicBezTo>
                      <a:pt x="294959" y="94240"/>
                      <a:pt x="296119" y="101403"/>
                      <a:pt x="294522" y="108204"/>
                    </a:cubicBezTo>
                    <a:cubicBezTo>
                      <a:pt x="292346" y="115672"/>
                      <a:pt x="288250" y="122444"/>
                      <a:pt x="282643" y="127826"/>
                    </a:cubicBezTo>
                    <a:cubicBezTo>
                      <a:pt x="275638" y="134855"/>
                      <a:pt x="267817" y="141027"/>
                      <a:pt x="259358" y="146209"/>
                    </a:cubicBezTo>
                    <a:lnTo>
                      <a:pt x="291671" y="165259"/>
                    </a:lnTo>
                    <a:lnTo>
                      <a:pt x="274089" y="175451"/>
                    </a:lnTo>
                    <a:lnTo>
                      <a:pt x="241491" y="156401"/>
                    </a:lnTo>
                    <a:cubicBezTo>
                      <a:pt x="225962" y="164068"/>
                      <a:pt x="209729" y="170231"/>
                      <a:pt x="193022" y="174784"/>
                    </a:cubicBezTo>
                    <a:cubicBezTo>
                      <a:pt x="175535" y="179622"/>
                      <a:pt x="157668" y="182966"/>
                      <a:pt x="139611" y="184785"/>
                    </a:cubicBezTo>
                    <a:lnTo>
                      <a:pt x="122504" y="154210"/>
                    </a:lnTo>
                    <a:cubicBezTo>
                      <a:pt x="127275" y="154086"/>
                      <a:pt x="132036" y="153705"/>
                      <a:pt x="136759" y="153067"/>
                    </a:cubicBezTo>
                    <a:cubicBezTo>
                      <a:pt x="143916" y="152257"/>
                      <a:pt x="151025" y="151047"/>
                      <a:pt x="158048" y="149447"/>
                    </a:cubicBezTo>
                    <a:cubicBezTo>
                      <a:pt x="165936" y="147733"/>
                      <a:pt x="174204" y="145637"/>
                      <a:pt x="182853" y="143065"/>
                    </a:cubicBezTo>
                    <a:cubicBezTo>
                      <a:pt x="191368" y="140494"/>
                      <a:pt x="199694" y="137312"/>
                      <a:pt x="207753" y="133540"/>
                    </a:cubicBezTo>
                    <a:lnTo>
                      <a:pt x="156622" y="104585"/>
                    </a:lnTo>
                    <a:lnTo>
                      <a:pt x="149970" y="106871"/>
                    </a:lnTo>
                    <a:lnTo>
                      <a:pt x="143127" y="108966"/>
                    </a:lnTo>
                    <a:cubicBezTo>
                      <a:pt x="130392" y="113157"/>
                      <a:pt x="118702" y="116491"/>
                      <a:pt x="108153" y="118491"/>
                    </a:cubicBezTo>
                    <a:cubicBezTo>
                      <a:pt x="98355" y="120767"/>
                      <a:pt x="88366" y="122111"/>
                      <a:pt x="78311" y="122491"/>
                    </a:cubicBezTo>
                    <a:cubicBezTo>
                      <a:pt x="69501" y="122806"/>
                      <a:pt x="60682" y="121977"/>
                      <a:pt x="52081" y="120015"/>
                    </a:cubicBezTo>
                    <a:cubicBezTo>
                      <a:pt x="43508" y="118072"/>
                      <a:pt x="35278" y="114862"/>
                      <a:pt x="27656" y="110490"/>
                    </a:cubicBezTo>
                    <a:cubicBezTo>
                      <a:pt x="19350" y="106137"/>
                      <a:pt x="12136" y="99946"/>
                      <a:pt x="6558" y="92393"/>
                    </a:cubicBezTo>
                    <a:cubicBezTo>
                      <a:pt x="2423" y="86687"/>
                      <a:pt x="371" y="79724"/>
                      <a:pt x="760" y="72676"/>
                    </a:cubicBezTo>
                    <a:cubicBezTo>
                      <a:pt x="1606" y="65437"/>
                      <a:pt x="4514" y="58598"/>
                      <a:pt x="9124" y="52959"/>
                    </a:cubicBezTo>
                    <a:cubicBezTo>
                      <a:pt x="14968" y="45577"/>
                      <a:pt x="21925" y="39148"/>
                      <a:pt x="29747" y="33909"/>
                    </a:cubicBezTo>
                    <a:lnTo>
                      <a:pt x="0" y="16954"/>
                    </a:lnTo>
                    <a:lnTo>
                      <a:pt x="17582" y="6763"/>
                    </a:lnTo>
                    <a:lnTo>
                      <a:pt x="47234" y="23908"/>
                    </a:lnTo>
                    <a:cubicBezTo>
                      <a:pt x="61166" y="17031"/>
                      <a:pt x="75783" y="11668"/>
                      <a:pt x="90856" y="7906"/>
                    </a:cubicBezTo>
                    <a:cubicBezTo>
                      <a:pt x="105188" y="4239"/>
                      <a:pt x="119767" y="1591"/>
                      <a:pt x="134479" y="0"/>
                    </a:cubicBezTo>
                    <a:close/>
                    <a:moveTo>
                      <a:pt x="63105" y="82677"/>
                    </a:moveTo>
                    <a:cubicBezTo>
                      <a:pt x="69786" y="86516"/>
                      <a:pt x="77494" y="88182"/>
                      <a:pt x="85154" y="87439"/>
                    </a:cubicBezTo>
                    <a:cubicBezTo>
                      <a:pt x="95447" y="86278"/>
                      <a:pt x="105587" y="83972"/>
                      <a:pt x="115376" y="80581"/>
                    </a:cubicBezTo>
                    <a:lnTo>
                      <a:pt x="67857" y="53054"/>
                    </a:lnTo>
                    <a:cubicBezTo>
                      <a:pt x="50370" y="64579"/>
                      <a:pt x="48849" y="74104"/>
                      <a:pt x="63105" y="82677"/>
                    </a:cubicBezTo>
                    <a:close/>
                    <a:moveTo>
                      <a:pt x="229992" y="96583"/>
                    </a:moveTo>
                    <a:cubicBezTo>
                      <a:pt x="222693" y="92659"/>
                      <a:pt x="214339" y="91164"/>
                      <a:pt x="206137" y="92297"/>
                    </a:cubicBezTo>
                    <a:cubicBezTo>
                      <a:pt x="194894" y="93802"/>
                      <a:pt x="183803" y="96260"/>
                      <a:pt x="172969" y="99631"/>
                    </a:cubicBezTo>
                    <a:lnTo>
                      <a:pt x="220488" y="126968"/>
                    </a:lnTo>
                    <a:cubicBezTo>
                      <a:pt x="240446" y="114681"/>
                      <a:pt x="243677" y="104489"/>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7" name="Google Shape;3145;p37">
                <a:extLst>
                  <a:ext uri="{FF2B5EF4-FFF2-40B4-BE49-F238E27FC236}">
                    <a16:creationId xmlns:a16="http://schemas.microsoft.com/office/drawing/2014/main" id="{D3F865B0-B9DF-421E-B963-141F317D5E9A}"/>
                  </a:ext>
                </a:extLst>
              </p:cNvPr>
              <p:cNvSpPr/>
              <p:nvPr/>
            </p:nvSpPr>
            <p:spPr>
              <a:xfrm>
                <a:off x="6047245" y="4968335"/>
                <a:ext cx="19007" cy="25527"/>
              </a:xfrm>
              <a:custGeom>
                <a:avLst/>
                <a:gdLst/>
                <a:ahLst/>
                <a:cxnLst/>
                <a:rect l="l" t="t" r="r" b="b"/>
                <a:pathLst>
                  <a:path w="19007" h="25527" extrusionOk="0">
                    <a:moveTo>
                      <a:pt x="0" y="17145"/>
                    </a:moveTo>
                    <a:cubicBezTo>
                      <a:pt x="0" y="15907"/>
                      <a:pt x="0" y="0"/>
                      <a:pt x="0" y="0"/>
                    </a:cubicBezTo>
                    <a:lnTo>
                      <a:pt x="19008" y="12478"/>
                    </a:lnTo>
                    <a:lnTo>
                      <a:pt x="1064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8" name="Google Shape;3146;p37">
                <a:extLst>
                  <a:ext uri="{FF2B5EF4-FFF2-40B4-BE49-F238E27FC236}">
                    <a16:creationId xmlns:a16="http://schemas.microsoft.com/office/drawing/2014/main" id="{B0E570D6-801F-4EAE-9D9F-68821938E957}"/>
                  </a:ext>
                </a:extLst>
              </p:cNvPr>
              <p:cNvSpPr/>
              <p:nvPr/>
            </p:nvSpPr>
            <p:spPr>
              <a:xfrm>
                <a:off x="6174406" y="4979193"/>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89" name="Google Shape;3147;p37">
                <a:extLst>
                  <a:ext uri="{FF2B5EF4-FFF2-40B4-BE49-F238E27FC236}">
                    <a16:creationId xmlns:a16="http://schemas.microsoft.com/office/drawing/2014/main" id="{FAB944D4-B519-4A1E-8C61-6FA85CAF8615}"/>
                  </a:ext>
                </a:extLst>
              </p:cNvPr>
              <p:cNvSpPr/>
              <p:nvPr/>
            </p:nvSpPr>
            <p:spPr>
              <a:xfrm>
                <a:off x="6188566" y="4915947"/>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0" name="Google Shape;3148;p37">
                <a:extLst>
                  <a:ext uri="{FF2B5EF4-FFF2-40B4-BE49-F238E27FC236}">
                    <a16:creationId xmlns:a16="http://schemas.microsoft.com/office/drawing/2014/main" id="{AC441D7F-47EC-498E-B6D3-84EC88C6E0C9}"/>
                  </a:ext>
                </a:extLst>
              </p:cNvPr>
              <p:cNvSpPr/>
              <p:nvPr/>
            </p:nvSpPr>
            <p:spPr>
              <a:xfrm>
                <a:off x="6089632" y="4922329"/>
                <a:ext cx="47423" cy="33147"/>
              </a:xfrm>
              <a:custGeom>
                <a:avLst/>
                <a:gdLst/>
                <a:ahLst/>
                <a:cxnLst/>
                <a:rect l="l" t="t" r="r" b="b"/>
                <a:pathLst>
                  <a:path w="47423" h="33147" extrusionOk="0">
                    <a:moveTo>
                      <a:pt x="0" y="10096"/>
                    </a:moveTo>
                    <a:lnTo>
                      <a:pt x="10549" y="0"/>
                    </a:lnTo>
                    <a:lnTo>
                      <a:pt x="47424" y="25622"/>
                    </a:lnTo>
                    <a:lnTo>
                      <a:pt x="45143" y="33147"/>
                    </a:lnTo>
                    <a:cubicBezTo>
                      <a:pt x="45143" y="33147"/>
                      <a:pt x="17582" y="21527"/>
                      <a:pt x="16632" y="20764"/>
                    </a:cubicBezTo>
                    <a:cubicBezTo>
                      <a:pt x="15681" y="2000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1" name="Google Shape;3149;p37">
                <a:extLst>
                  <a:ext uri="{FF2B5EF4-FFF2-40B4-BE49-F238E27FC236}">
                    <a16:creationId xmlns:a16="http://schemas.microsoft.com/office/drawing/2014/main" id="{3AF7EB24-4E37-4A93-9070-BBE15DA31F9E}"/>
                  </a:ext>
                </a:extLst>
              </p:cNvPr>
              <p:cNvSpPr/>
              <p:nvPr/>
            </p:nvSpPr>
            <p:spPr>
              <a:xfrm>
                <a:off x="5993073" y="4867179"/>
                <a:ext cx="58543" cy="38957"/>
              </a:xfrm>
              <a:custGeom>
                <a:avLst/>
                <a:gdLst/>
                <a:ahLst/>
                <a:cxnLst/>
                <a:rect l="l" t="t" r="r" b="b"/>
                <a:pathLst>
                  <a:path w="58543" h="38957" extrusionOk="0">
                    <a:moveTo>
                      <a:pt x="0" y="11144"/>
                    </a:moveTo>
                    <a:lnTo>
                      <a:pt x="49040" y="38957"/>
                    </a:lnTo>
                    <a:lnTo>
                      <a:pt x="58543" y="31623"/>
                    </a:lnTo>
                    <a:cubicBezTo>
                      <a:pt x="58543" y="31623"/>
                      <a:pt x="52366" y="24575"/>
                      <a:pt x="51891" y="23908"/>
                    </a:cubicBezTo>
                    <a:cubicBezTo>
                      <a:pt x="47529" y="18878"/>
                      <a:pt x="42396" y="14564"/>
                      <a:pt x="36685" y="11144"/>
                    </a:cubicBezTo>
                    <a:cubicBezTo>
                      <a:pt x="33073" y="10478"/>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2" name="Google Shape;3150;p37">
                <a:extLst>
                  <a:ext uri="{FF2B5EF4-FFF2-40B4-BE49-F238E27FC236}">
                    <a16:creationId xmlns:a16="http://schemas.microsoft.com/office/drawing/2014/main" id="{D9D284E7-8AEB-491B-B777-D3E84F202639}"/>
                  </a:ext>
                </a:extLst>
              </p:cNvPr>
              <p:cNvSpPr/>
              <p:nvPr/>
            </p:nvSpPr>
            <p:spPr>
              <a:xfrm>
                <a:off x="6047245" y="4836033"/>
                <a:ext cx="27370" cy="24574"/>
              </a:xfrm>
              <a:custGeom>
                <a:avLst/>
                <a:gdLst/>
                <a:ahLst/>
                <a:cxnLst/>
                <a:rect l="l" t="t" r="r" b="b"/>
                <a:pathLst>
                  <a:path w="27370" h="24574" extrusionOk="0">
                    <a:moveTo>
                      <a:pt x="27371" y="24574"/>
                    </a:moveTo>
                    <a:lnTo>
                      <a:pt x="27371" y="7334"/>
                    </a:lnTo>
                    <a:lnTo>
                      <a:pt x="4847" y="0"/>
                    </a:lnTo>
                    <a:lnTo>
                      <a:pt x="0" y="13526"/>
                    </a:lnTo>
                    <a:lnTo>
                      <a:pt x="1236" y="19621"/>
                    </a:lnTo>
                    <a:lnTo>
                      <a:pt x="27371" y="2457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3" name="Google Shape;3151;p37">
                <a:extLst>
                  <a:ext uri="{FF2B5EF4-FFF2-40B4-BE49-F238E27FC236}">
                    <a16:creationId xmlns:a16="http://schemas.microsoft.com/office/drawing/2014/main" id="{FD09C6FA-F3D2-4393-9DA8-F131A5AFB7A1}"/>
                  </a:ext>
                </a:extLst>
              </p:cNvPr>
              <p:cNvSpPr/>
              <p:nvPr/>
            </p:nvSpPr>
            <p:spPr>
              <a:xfrm>
                <a:off x="5925121" y="4830984"/>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4" name="Google Shape;3152;p37">
                <a:extLst>
                  <a:ext uri="{FF2B5EF4-FFF2-40B4-BE49-F238E27FC236}">
                    <a16:creationId xmlns:a16="http://schemas.microsoft.com/office/drawing/2014/main" id="{11995217-53C0-4FD9-829A-CD66DF9DDE2C}"/>
                  </a:ext>
                </a:extLst>
              </p:cNvPr>
              <p:cNvSpPr/>
              <p:nvPr/>
            </p:nvSpPr>
            <p:spPr>
              <a:xfrm>
                <a:off x="5926072" y="4888610"/>
                <a:ext cx="29841" cy="30194"/>
              </a:xfrm>
              <a:custGeom>
                <a:avLst/>
                <a:gdLst/>
                <a:ahLst/>
                <a:cxnLst/>
                <a:rect l="l" t="t" r="r" b="b"/>
                <a:pathLst>
                  <a:path w="29841" h="30194" extrusionOk="0">
                    <a:moveTo>
                      <a:pt x="0" y="17812"/>
                    </a:moveTo>
                    <a:lnTo>
                      <a:pt x="0" y="0"/>
                    </a:lnTo>
                    <a:lnTo>
                      <a:pt x="29842" y="0"/>
                    </a:lnTo>
                    <a:lnTo>
                      <a:pt x="22619" y="15907"/>
                    </a:lnTo>
                    <a:lnTo>
                      <a:pt x="959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95" name="Google Shape;3153;p37">
                <a:extLst>
                  <a:ext uri="{FF2B5EF4-FFF2-40B4-BE49-F238E27FC236}">
                    <a16:creationId xmlns:a16="http://schemas.microsoft.com/office/drawing/2014/main" id="{1098FCBB-3904-45A1-970B-33E9DE63AED2}"/>
                  </a:ext>
                </a:extLst>
              </p:cNvPr>
              <p:cNvSpPr/>
              <p:nvPr/>
            </p:nvSpPr>
            <p:spPr>
              <a:xfrm>
                <a:off x="5924931" y="4813649"/>
                <a:ext cx="295418" cy="185261"/>
              </a:xfrm>
              <a:custGeom>
                <a:avLst/>
                <a:gdLst/>
                <a:ahLst/>
                <a:cxnLst/>
                <a:rect l="l" t="t" r="r" b="b"/>
                <a:pathLst>
                  <a:path w="295418" h="185261" extrusionOk="0">
                    <a:moveTo>
                      <a:pt x="149685" y="29718"/>
                    </a:moveTo>
                    <a:cubicBezTo>
                      <a:pt x="145798" y="29709"/>
                      <a:pt x="141920" y="30023"/>
                      <a:pt x="138090" y="30671"/>
                    </a:cubicBezTo>
                    <a:cubicBezTo>
                      <a:pt x="132863" y="31433"/>
                      <a:pt x="127066" y="32480"/>
                      <a:pt x="120603" y="33814"/>
                    </a:cubicBezTo>
                    <a:cubicBezTo>
                      <a:pt x="114140" y="35147"/>
                      <a:pt x="107393" y="36957"/>
                      <a:pt x="100455" y="38957"/>
                    </a:cubicBezTo>
                    <a:cubicBezTo>
                      <a:pt x="93660" y="41005"/>
                      <a:pt x="87017" y="43558"/>
                      <a:pt x="80592" y="46577"/>
                    </a:cubicBezTo>
                    <a:lnTo>
                      <a:pt x="131437" y="76010"/>
                    </a:lnTo>
                    <a:lnTo>
                      <a:pt x="140941" y="72771"/>
                    </a:lnTo>
                    <a:cubicBezTo>
                      <a:pt x="153866" y="68389"/>
                      <a:pt x="166031" y="64770"/>
                      <a:pt x="177531" y="61817"/>
                    </a:cubicBezTo>
                    <a:cubicBezTo>
                      <a:pt x="188280" y="58903"/>
                      <a:pt x="199294" y="57045"/>
                      <a:pt x="210414" y="56293"/>
                    </a:cubicBezTo>
                    <a:cubicBezTo>
                      <a:pt x="220535" y="55683"/>
                      <a:pt x="230695" y="56388"/>
                      <a:pt x="240636" y="58388"/>
                    </a:cubicBezTo>
                    <a:cubicBezTo>
                      <a:pt x="250852" y="60541"/>
                      <a:pt x="260651" y="64370"/>
                      <a:pt x="269622" y="69723"/>
                    </a:cubicBezTo>
                    <a:cubicBezTo>
                      <a:pt x="278423" y="74086"/>
                      <a:pt x="285950" y="80639"/>
                      <a:pt x="291481" y="88773"/>
                    </a:cubicBezTo>
                    <a:cubicBezTo>
                      <a:pt x="295159" y="94717"/>
                      <a:pt x="296319" y="101880"/>
                      <a:pt x="294712" y="108680"/>
                    </a:cubicBezTo>
                    <a:cubicBezTo>
                      <a:pt x="292517" y="116138"/>
                      <a:pt x="288421" y="122901"/>
                      <a:pt x="282833" y="128302"/>
                    </a:cubicBezTo>
                    <a:cubicBezTo>
                      <a:pt x="275828" y="135331"/>
                      <a:pt x="268007" y="141504"/>
                      <a:pt x="259548" y="146685"/>
                    </a:cubicBezTo>
                    <a:lnTo>
                      <a:pt x="291861" y="165735"/>
                    </a:lnTo>
                    <a:lnTo>
                      <a:pt x="274279" y="175927"/>
                    </a:lnTo>
                    <a:lnTo>
                      <a:pt x="241681" y="156877"/>
                    </a:lnTo>
                    <a:cubicBezTo>
                      <a:pt x="226133" y="164506"/>
                      <a:pt x="209901" y="170659"/>
                      <a:pt x="193212" y="175260"/>
                    </a:cubicBezTo>
                    <a:cubicBezTo>
                      <a:pt x="175725" y="180099"/>
                      <a:pt x="157858" y="183442"/>
                      <a:pt x="139801" y="185261"/>
                    </a:cubicBezTo>
                    <a:lnTo>
                      <a:pt x="122694" y="154686"/>
                    </a:lnTo>
                    <a:cubicBezTo>
                      <a:pt x="127465" y="154562"/>
                      <a:pt x="132226" y="154181"/>
                      <a:pt x="136950" y="153543"/>
                    </a:cubicBezTo>
                    <a:cubicBezTo>
                      <a:pt x="143317" y="152781"/>
                      <a:pt x="150445" y="151638"/>
                      <a:pt x="158238" y="149923"/>
                    </a:cubicBezTo>
                    <a:cubicBezTo>
                      <a:pt x="166031" y="148209"/>
                      <a:pt x="174395" y="146113"/>
                      <a:pt x="183043" y="143542"/>
                    </a:cubicBezTo>
                    <a:cubicBezTo>
                      <a:pt x="191558" y="140970"/>
                      <a:pt x="199884" y="137789"/>
                      <a:pt x="207943" y="134017"/>
                    </a:cubicBezTo>
                    <a:lnTo>
                      <a:pt x="156812" y="105061"/>
                    </a:lnTo>
                    <a:lnTo>
                      <a:pt x="150160" y="107347"/>
                    </a:lnTo>
                    <a:lnTo>
                      <a:pt x="143317" y="109442"/>
                    </a:lnTo>
                    <a:cubicBezTo>
                      <a:pt x="130582" y="113633"/>
                      <a:pt x="118892" y="116967"/>
                      <a:pt x="108343" y="118967"/>
                    </a:cubicBezTo>
                    <a:cubicBezTo>
                      <a:pt x="98545" y="121244"/>
                      <a:pt x="88556" y="122587"/>
                      <a:pt x="78501" y="122968"/>
                    </a:cubicBezTo>
                    <a:cubicBezTo>
                      <a:pt x="69691" y="123235"/>
                      <a:pt x="60881" y="122406"/>
                      <a:pt x="52271" y="120491"/>
                    </a:cubicBezTo>
                    <a:cubicBezTo>
                      <a:pt x="43717" y="118510"/>
                      <a:pt x="35487" y="115300"/>
                      <a:pt x="27846" y="110966"/>
                    </a:cubicBezTo>
                    <a:cubicBezTo>
                      <a:pt x="19511" y="106613"/>
                      <a:pt x="12288" y="100384"/>
                      <a:pt x="6748" y="92773"/>
                    </a:cubicBezTo>
                    <a:cubicBezTo>
                      <a:pt x="2613" y="87097"/>
                      <a:pt x="570" y="80163"/>
                      <a:pt x="950" y="73152"/>
                    </a:cubicBezTo>
                    <a:cubicBezTo>
                      <a:pt x="1777" y="65884"/>
                      <a:pt x="4685" y="58998"/>
                      <a:pt x="9314" y="53340"/>
                    </a:cubicBezTo>
                    <a:cubicBezTo>
                      <a:pt x="15159" y="45958"/>
                      <a:pt x="22115" y="39529"/>
                      <a:pt x="29937" y="34290"/>
                    </a:cubicBezTo>
                    <a:lnTo>
                      <a:pt x="0" y="16954"/>
                    </a:lnTo>
                    <a:lnTo>
                      <a:pt x="17582" y="6763"/>
                    </a:lnTo>
                    <a:lnTo>
                      <a:pt x="47234" y="23908"/>
                    </a:lnTo>
                    <a:cubicBezTo>
                      <a:pt x="61147" y="16993"/>
                      <a:pt x="75774" y="11621"/>
                      <a:pt x="90856" y="7906"/>
                    </a:cubicBezTo>
                    <a:cubicBezTo>
                      <a:pt x="105188" y="4239"/>
                      <a:pt x="119767" y="1591"/>
                      <a:pt x="134479" y="0"/>
                    </a:cubicBezTo>
                    <a:close/>
                    <a:moveTo>
                      <a:pt x="63295" y="83153"/>
                    </a:moveTo>
                    <a:cubicBezTo>
                      <a:pt x="69967" y="87001"/>
                      <a:pt x="77684" y="88640"/>
                      <a:pt x="85344" y="87821"/>
                    </a:cubicBezTo>
                    <a:cubicBezTo>
                      <a:pt x="95637" y="86696"/>
                      <a:pt x="105777" y="84430"/>
                      <a:pt x="115566" y="81058"/>
                    </a:cubicBezTo>
                    <a:lnTo>
                      <a:pt x="68047" y="53530"/>
                    </a:lnTo>
                    <a:cubicBezTo>
                      <a:pt x="50560" y="64961"/>
                      <a:pt x="48973" y="74838"/>
                      <a:pt x="63295" y="83153"/>
                    </a:cubicBezTo>
                    <a:close/>
                    <a:moveTo>
                      <a:pt x="230182" y="97060"/>
                    </a:moveTo>
                    <a:cubicBezTo>
                      <a:pt x="222902" y="93098"/>
                      <a:pt x="214529" y="91592"/>
                      <a:pt x="206327" y="92773"/>
                    </a:cubicBezTo>
                    <a:cubicBezTo>
                      <a:pt x="195075" y="94231"/>
                      <a:pt x="183974" y="96688"/>
                      <a:pt x="173159" y="100108"/>
                    </a:cubicBezTo>
                    <a:lnTo>
                      <a:pt x="220678" y="127445"/>
                    </a:lnTo>
                    <a:cubicBezTo>
                      <a:pt x="240636" y="115157"/>
                      <a:pt x="243867" y="104966"/>
                      <a:pt x="230182" y="9706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5" name="Google Shape;3154;p37">
              <a:extLst>
                <a:ext uri="{FF2B5EF4-FFF2-40B4-BE49-F238E27FC236}">
                  <a16:creationId xmlns:a16="http://schemas.microsoft.com/office/drawing/2014/main" id="{E3F962E2-E728-4C47-8CD7-86DC078E3C52}"/>
                </a:ext>
              </a:extLst>
            </p:cNvPr>
            <p:cNvGrpSpPr/>
            <p:nvPr/>
          </p:nvGrpSpPr>
          <p:grpSpPr>
            <a:xfrm>
              <a:off x="3818123" y="3752055"/>
              <a:ext cx="883852" cy="621125"/>
              <a:chOff x="5627748" y="4494180"/>
              <a:chExt cx="883852" cy="621125"/>
            </a:xfrm>
          </p:grpSpPr>
          <p:sp>
            <p:nvSpPr>
              <p:cNvPr id="864" name="Google Shape;3155;p37">
                <a:extLst>
                  <a:ext uri="{FF2B5EF4-FFF2-40B4-BE49-F238E27FC236}">
                    <a16:creationId xmlns:a16="http://schemas.microsoft.com/office/drawing/2014/main" id="{FA94C7B4-D9F7-4A86-AF2C-8921BEBF82ED}"/>
                  </a:ext>
                </a:extLst>
              </p:cNvPr>
              <p:cNvSpPr/>
              <p:nvPr/>
            </p:nvSpPr>
            <p:spPr>
              <a:xfrm>
                <a:off x="5627748" y="460381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5" name="Google Shape;3156;p37">
                <a:extLst>
                  <a:ext uri="{FF2B5EF4-FFF2-40B4-BE49-F238E27FC236}">
                    <a16:creationId xmlns:a16="http://schemas.microsoft.com/office/drawing/2014/main" id="{AD0D5BA3-7807-406F-960D-DBFA45354BC5}"/>
                  </a:ext>
                </a:extLst>
              </p:cNvPr>
              <p:cNvSpPr/>
              <p:nvPr/>
            </p:nvSpPr>
            <p:spPr>
              <a:xfrm>
                <a:off x="5627938" y="4746878"/>
                <a:ext cx="87244" cy="116586"/>
              </a:xfrm>
              <a:custGeom>
                <a:avLst/>
                <a:gdLst/>
                <a:ahLst/>
                <a:cxnLst/>
                <a:rect l="l" t="t" r="r" b="b"/>
                <a:pathLst>
                  <a:path w="87244" h="116586" extrusionOk="0">
                    <a:moveTo>
                      <a:pt x="0" y="116586"/>
                    </a:moveTo>
                    <a:lnTo>
                      <a:pt x="0" y="0"/>
                    </a:lnTo>
                    <a:lnTo>
                      <a:pt x="87245"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6" name="Google Shape;3157;p37">
                <a:extLst>
                  <a:ext uri="{FF2B5EF4-FFF2-40B4-BE49-F238E27FC236}">
                    <a16:creationId xmlns:a16="http://schemas.microsoft.com/office/drawing/2014/main" id="{5A8C8D65-7F0D-4DEE-B086-DCD2B045AEFF}"/>
                  </a:ext>
                </a:extLst>
              </p:cNvPr>
              <p:cNvSpPr/>
              <p:nvPr/>
            </p:nvSpPr>
            <p:spPr>
              <a:xfrm>
                <a:off x="6445074" y="4749926"/>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7" name="Google Shape;3158;p37">
                <a:extLst>
                  <a:ext uri="{FF2B5EF4-FFF2-40B4-BE49-F238E27FC236}">
                    <a16:creationId xmlns:a16="http://schemas.microsoft.com/office/drawing/2014/main" id="{DF21F958-FA2F-4662-8CDA-20F39CD5421A}"/>
                  </a:ext>
                </a:extLst>
              </p:cNvPr>
              <p:cNvSpPr/>
              <p:nvPr/>
            </p:nvSpPr>
            <p:spPr>
              <a:xfrm>
                <a:off x="5627748" y="449418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8" name="Google Shape;3159;p37">
                <a:extLst>
                  <a:ext uri="{FF2B5EF4-FFF2-40B4-BE49-F238E27FC236}">
                    <a16:creationId xmlns:a16="http://schemas.microsoft.com/office/drawing/2014/main" id="{ADB78F68-7FA1-4E4D-B794-63A13AA49D1E}"/>
                  </a:ext>
                </a:extLst>
              </p:cNvPr>
              <p:cNvSpPr/>
              <p:nvPr/>
            </p:nvSpPr>
            <p:spPr>
              <a:xfrm>
                <a:off x="5753825" y="4563879"/>
                <a:ext cx="632535" cy="366022"/>
              </a:xfrm>
              <a:custGeom>
                <a:avLst/>
                <a:gdLst/>
                <a:ahLst/>
                <a:cxnLst/>
                <a:rect l="l" t="t" r="r" b="b"/>
                <a:pathLst>
                  <a:path w="632535" h="366022" extrusionOk="0">
                    <a:moveTo>
                      <a:pt x="632040" y="194048"/>
                    </a:moveTo>
                    <a:cubicBezTo>
                      <a:pt x="627573" y="237101"/>
                      <a:pt x="596971" y="279773"/>
                      <a:pt x="539948" y="312444"/>
                    </a:cubicBezTo>
                    <a:cubicBezTo>
                      <a:pt x="416399" y="383882"/>
                      <a:pt x="216059" y="383882"/>
                      <a:pt x="92510" y="312444"/>
                    </a:cubicBezTo>
                    <a:cubicBezTo>
                      <a:pt x="35487" y="279487"/>
                      <a:pt x="4980" y="237101"/>
                      <a:pt x="608" y="194048"/>
                    </a:cubicBezTo>
                    <a:cubicBezTo>
                      <a:pt x="-4809" y="143566"/>
                      <a:pt x="25983" y="92131"/>
                      <a:pt x="92510" y="53650"/>
                    </a:cubicBezTo>
                    <a:cubicBezTo>
                      <a:pt x="216059" y="-17883"/>
                      <a:pt x="416399" y="-17883"/>
                      <a:pt x="539948" y="53650"/>
                    </a:cubicBezTo>
                    <a:cubicBezTo>
                      <a:pt x="606189" y="92131"/>
                      <a:pt x="636887" y="143566"/>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9" name="Google Shape;3160;p37">
                <a:extLst>
                  <a:ext uri="{FF2B5EF4-FFF2-40B4-BE49-F238E27FC236}">
                    <a16:creationId xmlns:a16="http://schemas.microsoft.com/office/drawing/2014/main" id="{3514C2BA-DECD-41D0-A4D9-A2744C135942}"/>
                  </a:ext>
                </a:extLst>
              </p:cNvPr>
              <p:cNvSpPr/>
              <p:nvPr/>
            </p:nvSpPr>
            <p:spPr>
              <a:xfrm>
                <a:off x="5754433" y="4585787"/>
                <a:ext cx="631431" cy="344114"/>
              </a:xfrm>
              <a:custGeom>
                <a:avLst/>
                <a:gdLst/>
                <a:ahLst/>
                <a:cxnLst/>
                <a:rect l="l" t="t" r="r" b="b"/>
                <a:pathLst>
                  <a:path w="631431" h="344114" extrusionOk="0">
                    <a:moveTo>
                      <a:pt x="631432" y="172140"/>
                    </a:moveTo>
                    <a:cubicBezTo>
                      <a:pt x="626965" y="215194"/>
                      <a:pt x="596363" y="257865"/>
                      <a:pt x="539340" y="290536"/>
                    </a:cubicBezTo>
                    <a:cubicBezTo>
                      <a:pt x="415791" y="361974"/>
                      <a:pt x="215451" y="361974"/>
                      <a:pt x="91902" y="290536"/>
                    </a:cubicBezTo>
                    <a:cubicBezTo>
                      <a:pt x="34879" y="257580"/>
                      <a:pt x="4372" y="215194"/>
                      <a:pt x="0" y="172140"/>
                    </a:cubicBezTo>
                    <a:cubicBezTo>
                      <a:pt x="4372" y="128992"/>
                      <a:pt x="34974" y="86415"/>
                      <a:pt x="91902" y="53649"/>
                    </a:cubicBezTo>
                    <a:cubicBezTo>
                      <a:pt x="215451" y="-17883"/>
                      <a:pt x="415791" y="-17883"/>
                      <a:pt x="539340" y="53649"/>
                    </a:cubicBezTo>
                    <a:cubicBezTo>
                      <a:pt x="595983" y="86606"/>
                      <a:pt x="626585" y="129088"/>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0" name="Google Shape;3161;p37">
                <a:extLst>
                  <a:ext uri="{FF2B5EF4-FFF2-40B4-BE49-F238E27FC236}">
                    <a16:creationId xmlns:a16="http://schemas.microsoft.com/office/drawing/2014/main" id="{EE3E41D6-1B50-4660-A0DF-1D5A74F35993}"/>
                  </a:ext>
                </a:extLst>
              </p:cNvPr>
              <p:cNvSpPr/>
              <p:nvPr/>
            </p:nvSpPr>
            <p:spPr>
              <a:xfrm>
                <a:off x="5915333" y="4668297"/>
                <a:ext cx="294899" cy="185261"/>
              </a:xfrm>
              <a:custGeom>
                <a:avLst/>
                <a:gdLst/>
                <a:ahLst/>
                <a:cxnLst/>
                <a:rect l="l" t="t" r="r" b="b"/>
                <a:pathLst>
                  <a:path w="294899" h="185261" extrusionOk="0">
                    <a:moveTo>
                      <a:pt x="149685" y="29718"/>
                    </a:moveTo>
                    <a:cubicBezTo>
                      <a:pt x="145807" y="29718"/>
                      <a:pt x="141929" y="30004"/>
                      <a:pt x="138090" y="30575"/>
                    </a:cubicBezTo>
                    <a:cubicBezTo>
                      <a:pt x="132958" y="31337"/>
                      <a:pt x="127066" y="32385"/>
                      <a:pt x="120603" y="33719"/>
                    </a:cubicBezTo>
                    <a:cubicBezTo>
                      <a:pt x="114140" y="35052"/>
                      <a:pt x="107488" y="36862"/>
                      <a:pt x="100550" y="38958"/>
                    </a:cubicBezTo>
                    <a:cubicBezTo>
                      <a:pt x="93821" y="41015"/>
                      <a:pt x="87245" y="43567"/>
                      <a:pt x="80877" y="46577"/>
                    </a:cubicBezTo>
                    <a:lnTo>
                      <a:pt x="131722" y="76010"/>
                    </a:lnTo>
                    <a:lnTo>
                      <a:pt x="140751" y="72771"/>
                    </a:lnTo>
                    <a:cubicBezTo>
                      <a:pt x="153771" y="68485"/>
                      <a:pt x="165936" y="64866"/>
                      <a:pt x="177341" y="61817"/>
                    </a:cubicBezTo>
                    <a:cubicBezTo>
                      <a:pt x="188099" y="58931"/>
                      <a:pt x="199114" y="57122"/>
                      <a:pt x="210224" y="56388"/>
                    </a:cubicBezTo>
                    <a:cubicBezTo>
                      <a:pt x="220374" y="55693"/>
                      <a:pt x="230571" y="56369"/>
                      <a:pt x="240541" y="58388"/>
                    </a:cubicBezTo>
                    <a:cubicBezTo>
                      <a:pt x="250586" y="60636"/>
                      <a:pt x="260204" y="64465"/>
                      <a:pt x="269052" y="69723"/>
                    </a:cubicBezTo>
                    <a:cubicBezTo>
                      <a:pt x="277853" y="74086"/>
                      <a:pt x="285380" y="80639"/>
                      <a:pt x="290911" y="88773"/>
                    </a:cubicBezTo>
                    <a:cubicBezTo>
                      <a:pt x="294665" y="94679"/>
                      <a:pt x="295834" y="101880"/>
                      <a:pt x="294142" y="108680"/>
                    </a:cubicBezTo>
                    <a:cubicBezTo>
                      <a:pt x="292032" y="116177"/>
                      <a:pt x="287927" y="122958"/>
                      <a:pt x="282262" y="128302"/>
                    </a:cubicBezTo>
                    <a:cubicBezTo>
                      <a:pt x="275287" y="135331"/>
                      <a:pt x="267503" y="141504"/>
                      <a:pt x="259073" y="146685"/>
                    </a:cubicBezTo>
                    <a:lnTo>
                      <a:pt x="291386" y="165735"/>
                    </a:lnTo>
                    <a:lnTo>
                      <a:pt x="273804" y="175927"/>
                    </a:lnTo>
                    <a:lnTo>
                      <a:pt x="241206" y="156877"/>
                    </a:lnTo>
                    <a:cubicBezTo>
                      <a:pt x="225696" y="164592"/>
                      <a:pt x="209454" y="170745"/>
                      <a:pt x="192737" y="175260"/>
                    </a:cubicBezTo>
                    <a:cubicBezTo>
                      <a:pt x="175212" y="180099"/>
                      <a:pt x="157316" y="183442"/>
                      <a:pt x="139230" y="185261"/>
                    </a:cubicBezTo>
                    <a:lnTo>
                      <a:pt x="122219" y="154686"/>
                    </a:lnTo>
                    <a:cubicBezTo>
                      <a:pt x="125355" y="154686"/>
                      <a:pt x="130107" y="154686"/>
                      <a:pt x="136474" y="153638"/>
                    </a:cubicBezTo>
                    <a:cubicBezTo>
                      <a:pt x="142842" y="152591"/>
                      <a:pt x="149875" y="151638"/>
                      <a:pt x="157763" y="149924"/>
                    </a:cubicBezTo>
                    <a:cubicBezTo>
                      <a:pt x="165651" y="148209"/>
                      <a:pt x="173824" y="146114"/>
                      <a:pt x="182568" y="143542"/>
                    </a:cubicBezTo>
                    <a:cubicBezTo>
                      <a:pt x="191074" y="141037"/>
                      <a:pt x="199370" y="137846"/>
                      <a:pt x="207373" y="134017"/>
                    </a:cubicBezTo>
                    <a:lnTo>
                      <a:pt x="156907" y="104966"/>
                    </a:lnTo>
                    <a:lnTo>
                      <a:pt x="150255" y="107252"/>
                    </a:lnTo>
                    <a:lnTo>
                      <a:pt x="143317" y="109442"/>
                    </a:lnTo>
                    <a:cubicBezTo>
                      <a:pt x="130677" y="113633"/>
                      <a:pt x="118987" y="116872"/>
                      <a:pt x="108438" y="118967"/>
                    </a:cubicBezTo>
                    <a:cubicBezTo>
                      <a:pt x="98640" y="121244"/>
                      <a:pt x="88651" y="122577"/>
                      <a:pt x="78596" y="122968"/>
                    </a:cubicBezTo>
                    <a:cubicBezTo>
                      <a:pt x="69748" y="123282"/>
                      <a:pt x="60900" y="122454"/>
                      <a:pt x="52271" y="120491"/>
                    </a:cubicBezTo>
                    <a:cubicBezTo>
                      <a:pt x="43746" y="118510"/>
                      <a:pt x="35554" y="115300"/>
                      <a:pt x="27941" y="110966"/>
                    </a:cubicBezTo>
                    <a:cubicBezTo>
                      <a:pt x="19635" y="106528"/>
                      <a:pt x="12402" y="100317"/>
                      <a:pt x="6748" y="92774"/>
                    </a:cubicBezTo>
                    <a:cubicBezTo>
                      <a:pt x="2689" y="87068"/>
                      <a:pt x="684" y="80153"/>
                      <a:pt x="1045" y="73152"/>
                    </a:cubicBezTo>
                    <a:cubicBezTo>
                      <a:pt x="1815" y="65865"/>
                      <a:pt x="4723" y="58969"/>
                      <a:pt x="9409" y="53340"/>
                    </a:cubicBezTo>
                    <a:cubicBezTo>
                      <a:pt x="15244" y="45977"/>
                      <a:pt x="22163" y="39557"/>
                      <a:pt x="29937" y="34290"/>
                    </a:cubicBezTo>
                    <a:lnTo>
                      <a:pt x="0" y="16955"/>
                    </a:lnTo>
                    <a:lnTo>
                      <a:pt x="17677" y="6763"/>
                    </a:lnTo>
                    <a:lnTo>
                      <a:pt x="47329" y="24003"/>
                    </a:lnTo>
                    <a:cubicBezTo>
                      <a:pt x="61242" y="17050"/>
                      <a:pt x="75869" y="11659"/>
                      <a:pt x="90951" y="7906"/>
                    </a:cubicBezTo>
                    <a:cubicBezTo>
                      <a:pt x="105283" y="4220"/>
                      <a:pt x="119862" y="1581"/>
                      <a:pt x="134574" y="0"/>
                    </a:cubicBezTo>
                    <a:close/>
                    <a:moveTo>
                      <a:pt x="63390" y="83058"/>
                    </a:moveTo>
                    <a:cubicBezTo>
                      <a:pt x="70071" y="86897"/>
                      <a:pt x="77779" y="88563"/>
                      <a:pt x="85439" y="87821"/>
                    </a:cubicBezTo>
                    <a:cubicBezTo>
                      <a:pt x="95722" y="86639"/>
                      <a:pt x="105853" y="84372"/>
                      <a:pt x="115661" y="81058"/>
                    </a:cubicBezTo>
                    <a:lnTo>
                      <a:pt x="68142" y="53435"/>
                    </a:lnTo>
                    <a:cubicBezTo>
                      <a:pt x="50655" y="64961"/>
                      <a:pt x="49039" y="75152"/>
                      <a:pt x="63390" y="83058"/>
                    </a:cubicBezTo>
                    <a:close/>
                    <a:moveTo>
                      <a:pt x="230182" y="96965"/>
                    </a:moveTo>
                    <a:cubicBezTo>
                      <a:pt x="222930" y="93021"/>
                      <a:pt x="214586" y="91545"/>
                      <a:pt x="206422" y="92774"/>
                    </a:cubicBezTo>
                    <a:cubicBezTo>
                      <a:pt x="195170" y="94193"/>
                      <a:pt x="184069" y="96622"/>
                      <a:pt x="173254" y="100013"/>
                    </a:cubicBezTo>
                    <a:lnTo>
                      <a:pt x="220773" y="127445"/>
                    </a:lnTo>
                    <a:cubicBezTo>
                      <a:pt x="240636" y="115062"/>
                      <a:pt x="243867" y="104966"/>
                      <a:pt x="230182" y="969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1" name="Google Shape;3162;p37">
                <a:extLst>
                  <a:ext uri="{FF2B5EF4-FFF2-40B4-BE49-F238E27FC236}">
                    <a16:creationId xmlns:a16="http://schemas.microsoft.com/office/drawing/2014/main" id="{9195184D-3167-488A-9F13-7B58807C7072}"/>
                  </a:ext>
                </a:extLst>
              </p:cNvPr>
              <p:cNvSpPr/>
              <p:nvPr/>
            </p:nvSpPr>
            <p:spPr>
              <a:xfrm>
                <a:off x="6037741" y="4805743"/>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2" name="Google Shape;3163;p37">
                <a:extLst>
                  <a:ext uri="{FF2B5EF4-FFF2-40B4-BE49-F238E27FC236}">
                    <a16:creationId xmlns:a16="http://schemas.microsoft.com/office/drawing/2014/main" id="{D3570E00-9401-48CC-8016-325429E00010}"/>
                  </a:ext>
                </a:extLst>
              </p:cNvPr>
              <p:cNvSpPr/>
              <p:nvPr/>
            </p:nvSpPr>
            <p:spPr>
              <a:xfrm>
                <a:off x="6164902" y="4816601"/>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3" name="Google Shape;3164;p37">
                <a:extLst>
                  <a:ext uri="{FF2B5EF4-FFF2-40B4-BE49-F238E27FC236}">
                    <a16:creationId xmlns:a16="http://schemas.microsoft.com/office/drawing/2014/main" id="{A7DADE7E-123A-448D-B391-F8A85FE70CFF}"/>
                  </a:ext>
                </a:extLst>
              </p:cNvPr>
              <p:cNvSpPr/>
              <p:nvPr/>
            </p:nvSpPr>
            <p:spPr>
              <a:xfrm>
                <a:off x="6178968" y="4753356"/>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4" name="Google Shape;3165;p37">
                <a:extLst>
                  <a:ext uri="{FF2B5EF4-FFF2-40B4-BE49-F238E27FC236}">
                    <a16:creationId xmlns:a16="http://schemas.microsoft.com/office/drawing/2014/main" id="{29D675FA-0379-409A-A04E-711E60225B0C}"/>
                  </a:ext>
                </a:extLst>
              </p:cNvPr>
              <p:cNvSpPr/>
              <p:nvPr/>
            </p:nvSpPr>
            <p:spPr>
              <a:xfrm>
                <a:off x="6080128" y="4759737"/>
                <a:ext cx="47423" cy="33147"/>
              </a:xfrm>
              <a:custGeom>
                <a:avLst/>
                <a:gdLst/>
                <a:ahLst/>
                <a:cxnLst/>
                <a:rect l="l" t="t" r="r" b="b"/>
                <a:pathLst>
                  <a:path w="47423" h="33147" extrusionOk="0">
                    <a:moveTo>
                      <a:pt x="0" y="10096"/>
                    </a:moveTo>
                    <a:lnTo>
                      <a:pt x="10454" y="0"/>
                    </a:lnTo>
                    <a:lnTo>
                      <a:pt x="47424" y="25622"/>
                    </a:lnTo>
                    <a:lnTo>
                      <a:pt x="45143" y="33147"/>
                    </a:lnTo>
                    <a:cubicBezTo>
                      <a:pt x="45143" y="33147"/>
                      <a:pt x="17582" y="21527"/>
                      <a:pt x="16632" y="20860"/>
                    </a:cubicBezTo>
                    <a:cubicBezTo>
                      <a:pt x="15681"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5" name="Google Shape;3166;p37">
                <a:extLst>
                  <a:ext uri="{FF2B5EF4-FFF2-40B4-BE49-F238E27FC236}">
                    <a16:creationId xmlns:a16="http://schemas.microsoft.com/office/drawing/2014/main" id="{0B424D5C-58BA-42A0-857B-2FDBC7F1B86F}"/>
                  </a:ext>
                </a:extLst>
              </p:cNvPr>
              <p:cNvSpPr/>
              <p:nvPr/>
            </p:nvSpPr>
            <p:spPr>
              <a:xfrm>
                <a:off x="5983570" y="4704588"/>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7966" y="18878"/>
                      <a:pt x="42796" y="14573"/>
                      <a:pt x="37065" y="11144"/>
                    </a:cubicBezTo>
                    <a:cubicBezTo>
                      <a:pt x="33453" y="10477"/>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6" name="Google Shape;3167;p37">
                <a:extLst>
                  <a:ext uri="{FF2B5EF4-FFF2-40B4-BE49-F238E27FC236}">
                    <a16:creationId xmlns:a16="http://schemas.microsoft.com/office/drawing/2014/main" id="{16542D95-6956-485D-AE96-88246EFCECBB}"/>
                  </a:ext>
                </a:extLst>
              </p:cNvPr>
              <p:cNvSpPr/>
              <p:nvPr/>
            </p:nvSpPr>
            <p:spPr>
              <a:xfrm>
                <a:off x="6037741" y="4673441"/>
                <a:ext cx="27275" cy="24574"/>
              </a:xfrm>
              <a:custGeom>
                <a:avLst/>
                <a:gdLst/>
                <a:ahLst/>
                <a:cxnLst/>
                <a:rect l="l" t="t" r="r" b="b"/>
                <a:pathLst>
                  <a:path w="27275" h="24574" extrusionOk="0">
                    <a:moveTo>
                      <a:pt x="27276" y="24575"/>
                    </a:moveTo>
                    <a:lnTo>
                      <a:pt x="27276" y="7334"/>
                    </a:lnTo>
                    <a:lnTo>
                      <a:pt x="4847" y="0"/>
                    </a:lnTo>
                    <a:lnTo>
                      <a:pt x="0" y="13526"/>
                    </a:lnTo>
                    <a:lnTo>
                      <a:pt x="1141" y="19717"/>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7" name="Google Shape;3168;p37">
                <a:extLst>
                  <a:ext uri="{FF2B5EF4-FFF2-40B4-BE49-F238E27FC236}">
                    <a16:creationId xmlns:a16="http://schemas.microsoft.com/office/drawing/2014/main" id="{FDFA56DD-37A4-476D-8B48-ADFC977B25CE}"/>
                  </a:ext>
                </a:extLst>
              </p:cNvPr>
              <p:cNvSpPr/>
              <p:nvPr/>
            </p:nvSpPr>
            <p:spPr>
              <a:xfrm>
                <a:off x="5915523" y="4668392"/>
                <a:ext cx="26135" cy="19526"/>
              </a:xfrm>
              <a:custGeom>
                <a:avLst/>
                <a:gdLst/>
                <a:ahLst/>
                <a:cxnLst/>
                <a:rect l="l" t="t" r="r" b="b"/>
                <a:pathLst>
                  <a:path w="26135" h="19526" extrusionOk="0">
                    <a:moveTo>
                      <a:pt x="0" y="17145"/>
                    </a:moveTo>
                    <a:lnTo>
                      <a:pt x="0" y="0"/>
                    </a:lnTo>
                    <a:lnTo>
                      <a:pt x="26135" y="2858"/>
                    </a:lnTo>
                    <a:lnTo>
                      <a:pt x="17677" y="19526"/>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8" name="Google Shape;3169;p37">
                <a:extLst>
                  <a:ext uri="{FF2B5EF4-FFF2-40B4-BE49-F238E27FC236}">
                    <a16:creationId xmlns:a16="http://schemas.microsoft.com/office/drawing/2014/main" id="{B86C8686-8F1A-43FD-A27F-9830075769D4}"/>
                  </a:ext>
                </a:extLst>
              </p:cNvPr>
              <p:cNvSpPr/>
              <p:nvPr/>
            </p:nvSpPr>
            <p:spPr>
              <a:xfrm>
                <a:off x="5916473" y="4725638"/>
                <a:ext cx="29936" cy="30289"/>
              </a:xfrm>
              <a:custGeom>
                <a:avLst/>
                <a:gdLst/>
                <a:ahLst/>
                <a:cxnLst/>
                <a:rect l="l" t="t" r="r" b="b"/>
                <a:pathLst>
                  <a:path w="29936" h="30289" extrusionOk="0">
                    <a:moveTo>
                      <a:pt x="0" y="17812"/>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79" name="Google Shape;3170;p37">
                <a:extLst>
                  <a:ext uri="{FF2B5EF4-FFF2-40B4-BE49-F238E27FC236}">
                    <a16:creationId xmlns:a16="http://schemas.microsoft.com/office/drawing/2014/main" id="{AF168741-7D4E-43B6-99DB-EB9EA73BB9BA}"/>
                  </a:ext>
                </a:extLst>
              </p:cNvPr>
              <p:cNvSpPr/>
              <p:nvPr/>
            </p:nvSpPr>
            <p:spPr>
              <a:xfrm>
                <a:off x="5915428" y="4651533"/>
                <a:ext cx="294626" cy="184784"/>
              </a:xfrm>
              <a:custGeom>
                <a:avLst/>
                <a:gdLst/>
                <a:ahLst/>
                <a:cxnLst/>
                <a:rect l="l" t="t" r="r" b="b"/>
                <a:pathLst>
                  <a:path w="294626" h="184784" extrusionOk="0">
                    <a:moveTo>
                      <a:pt x="149590" y="29242"/>
                    </a:moveTo>
                    <a:cubicBezTo>
                      <a:pt x="145702" y="29232"/>
                      <a:pt x="141825" y="29546"/>
                      <a:pt x="137995" y="30194"/>
                    </a:cubicBezTo>
                    <a:cubicBezTo>
                      <a:pt x="132863" y="30956"/>
                      <a:pt x="126971" y="32004"/>
                      <a:pt x="120508" y="33338"/>
                    </a:cubicBezTo>
                    <a:cubicBezTo>
                      <a:pt x="114045" y="34671"/>
                      <a:pt x="107393" y="36481"/>
                      <a:pt x="100455" y="38576"/>
                    </a:cubicBezTo>
                    <a:cubicBezTo>
                      <a:pt x="93660" y="40595"/>
                      <a:pt x="87017" y="43110"/>
                      <a:pt x="80592" y="46101"/>
                    </a:cubicBezTo>
                    <a:lnTo>
                      <a:pt x="131437" y="75533"/>
                    </a:lnTo>
                    <a:lnTo>
                      <a:pt x="140466" y="72295"/>
                    </a:lnTo>
                    <a:cubicBezTo>
                      <a:pt x="153486" y="68008"/>
                      <a:pt x="165651" y="64294"/>
                      <a:pt x="177056" y="61341"/>
                    </a:cubicBezTo>
                    <a:cubicBezTo>
                      <a:pt x="187804" y="58417"/>
                      <a:pt x="198819" y="56597"/>
                      <a:pt x="209939" y="55912"/>
                    </a:cubicBezTo>
                    <a:cubicBezTo>
                      <a:pt x="220089" y="55216"/>
                      <a:pt x="230286" y="55893"/>
                      <a:pt x="240256" y="57912"/>
                    </a:cubicBezTo>
                    <a:cubicBezTo>
                      <a:pt x="250311" y="60122"/>
                      <a:pt x="259938" y="63951"/>
                      <a:pt x="268767" y="69247"/>
                    </a:cubicBezTo>
                    <a:cubicBezTo>
                      <a:pt x="277568" y="73609"/>
                      <a:pt x="285095" y="80162"/>
                      <a:pt x="290626" y="88297"/>
                    </a:cubicBezTo>
                    <a:cubicBezTo>
                      <a:pt x="294399" y="94202"/>
                      <a:pt x="295568" y="101403"/>
                      <a:pt x="293857" y="108204"/>
                    </a:cubicBezTo>
                    <a:cubicBezTo>
                      <a:pt x="291719" y="115691"/>
                      <a:pt x="287613" y="122472"/>
                      <a:pt x="281977" y="127825"/>
                    </a:cubicBezTo>
                    <a:cubicBezTo>
                      <a:pt x="275002" y="134855"/>
                      <a:pt x="267218" y="141027"/>
                      <a:pt x="258788" y="146209"/>
                    </a:cubicBezTo>
                    <a:lnTo>
                      <a:pt x="291101" y="165259"/>
                    </a:lnTo>
                    <a:lnTo>
                      <a:pt x="273519" y="175450"/>
                    </a:lnTo>
                    <a:lnTo>
                      <a:pt x="240921" y="156400"/>
                    </a:lnTo>
                    <a:cubicBezTo>
                      <a:pt x="225392" y="164068"/>
                      <a:pt x="209159" y="170231"/>
                      <a:pt x="192452" y="174784"/>
                    </a:cubicBezTo>
                    <a:cubicBezTo>
                      <a:pt x="174927" y="179622"/>
                      <a:pt x="157031" y="182966"/>
                      <a:pt x="138945" y="184785"/>
                    </a:cubicBezTo>
                    <a:lnTo>
                      <a:pt x="121934" y="154210"/>
                    </a:lnTo>
                    <a:cubicBezTo>
                      <a:pt x="126704" y="154086"/>
                      <a:pt x="131466" y="153705"/>
                      <a:pt x="136189" y="153067"/>
                    </a:cubicBezTo>
                    <a:cubicBezTo>
                      <a:pt x="143346" y="152248"/>
                      <a:pt x="150454" y="151038"/>
                      <a:pt x="157478" y="149447"/>
                    </a:cubicBezTo>
                    <a:cubicBezTo>
                      <a:pt x="165271" y="147733"/>
                      <a:pt x="173539" y="145637"/>
                      <a:pt x="182283" y="143065"/>
                    </a:cubicBezTo>
                    <a:cubicBezTo>
                      <a:pt x="190779" y="140513"/>
                      <a:pt x="199066" y="137331"/>
                      <a:pt x="207087" y="133540"/>
                    </a:cubicBezTo>
                    <a:lnTo>
                      <a:pt x="156812" y="104584"/>
                    </a:lnTo>
                    <a:lnTo>
                      <a:pt x="150160" y="106871"/>
                    </a:lnTo>
                    <a:lnTo>
                      <a:pt x="143222" y="108966"/>
                    </a:lnTo>
                    <a:cubicBezTo>
                      <a:pt x="130582" y="113157"/>
                      <a:pt x="118892" y="116491"/>
                      <a:pt x="108343" y="118491"/>
                    </a:cubicBezTo>
                    <a:cubicBezTo>
                      <a:pt x="98545" y="120767"/>
                      <a:pt x="88556" y="122101"/>
                      <a:pt x="78501" y="122491"/>
                    </a:cubicBezTo>
                    <a:cubicBezTo>
                      <a:pt x="69710" y="122949"/>
                      <a:pt x="60891" y="122282"/>
                      <a:pt x="52271" y="120491"/>
                    </a:cubicBezTo>
                    <a:cubicBezTo>
                      <a:pt x="43736" y="118548"/>
                      <a:pt x="35535" y="115338"/>
                      <a:pt x="27941" y="110966"/>
                    </a:cubicBezTo>
                    <a:cubicBezTo>
                      <a:pt x="19597" y="106585"/>
                      <a:pt x="12355" y="100365"/>
                      <a:pt x="6748" y="92773"/>
                    </a:cubicBezTo>
                    <a:cubicBezTo>
                      <a:pt x="2671" y="87078"/>
                      <a:pt x="656" y="80153"/>
                      <a:pt x="1045" y="73152"/>
                    </a:cubicBezTo>
                    <a:cubicBezTo>
                      <a:pt x="1825" y="65865"/>
                      <a:pt x="4733" y="58979"/>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295" y="82391"/>
                    </a:moveTo>
                    <a:cubicBezTo>
                      <a:pt x="69976" y="86230"/>
                      <a:pt x="77684" y="87897"/>
                      <a:pt x="85344" y="87154"/>
                    </a:cubicBezTo>
                    <a:cubicBezTo>
                      <a:pt x="95637" y="85973"/>
                      <a:pt x="105768" y="83677"/>
                      <a:pt x="115566" y="80296"/>
                    </a:cubicBezTo>
                    <a:lnTo>
                      <a:pt x="68047" y="52769"/>
                    </a:lnTo>
                    <a:cubicBezTo>
                      <a:pt x="50560" y="64484"/>
                      <a:pt x="48944" y="74390"/>
                      <a:pt x="63295" y="82391"/>
                    </a:cubicBezTo>
                    <a:close/>
                    <a:moveTo>
                      <a:pt x="230087" y="96298"/>
                    </a:moveTo>
                    <a:cubicBezTo>
                      <a:pt x="222826" y="92364"/>
                      <a:pt x="214501" y="90859"/>
                      <a:pt x="206327" y="92012"/>
                    </a:cubicBezTo>
                    <a:cubicBezTo>
                      <a:pt x="195084" y="93516"/>
                      <a:pt x="183993" y="95974"/>
                      <a:pt x="173159" y="99346"/>
                    </a:cubicBezTo>
                    <a:lnTo>
                      <a:pt x="220678" y="126682"/>
                    </a:lnTo>
                    <a:cubicBezTo>
                      <a:pt x="240541" y="114681"/>
                      <a:pt x="243772" y="104489"/>
                      <a:pt x="230087" y="96583"/>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6" name="Google Shape;3171;p37">
              <a:extLst>
                <a:ext uri="{FF2B5EF4-FFF2-40B4-BE49-F238E27FC236}">
                  <a16:creationId xmlns:a16="http://schemas.microsoft.com/office/drawing/2014/main" id="{515BF5F3-B624-4989-8AD4-B6B03A6D42B7}"/>
                </a:ext>
              </a:extLst>
            </p:cNvPr>
            <p:cNvGrpSpPr/>
            <p:nvPr/>
          </p:nvGrpSpPr>
          <p:grpSpPr>
            <a:xfrm>
              <a:off x="2205711" y="4330032"/>
              <a:ext cx="883852" cy="621125"/>
              <a:chOff x="4015336" y="5072157"/>
              <a:chExt cx="883852" cy="621125"/>
            </a:xfrm>
          </p:grpSpPr>
          <p:sp>
            <p:nvSpPr>
              <p:cNvPr id="848" name="Google Shape;3172;p37">
                <a:extLst>
                  <a:ext uri="{FF2B5EF4-FFF2-40B4-BE49-F238E27FC236}">
                    <a16:creationId xmlns:a16="http://schemas.microsoft.com/office/drawing/2014/main" id="{31B3F50A-9639-4D71-B0E5-76CC5BD34192}"/>
                  </a:ext>
                </a:extLst>
              </p:cNvPr>
              <p:cNvSpPr/>
              <p:nvPr/>
            </p:nvSpPr>
            <p:spPr>
              <a:xfrm>
                <a:off x="4015336" y="518179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9" name="Google Shape;3173;p37">
                <a:extLst>
                  <a:ext uri="{FF2B5EF4-FFF2-40B4-BE49-F238E27FC236}">
                    <a16:creationId xmlns:a16="http://schemas.microsoft.com/office/drawing/2014/main" id="{8F87CB1C-8DC7-4428-A98D-55AF3437275C}"/>
                  </a:ext>
                </a:extLst>
              </p:cNvPr>
              <p:cNvSpPr/>
              <p:nvPr/>
            </p:nvSpPr>
            <p:spPr>
              <a:xfrm>
                <a:off x="4015526" y="5324856"/>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0" name="Google Shape;3174;p37">
                <a:extLst>
                  <a:ext uri="{FF2B5EF4-FFF2-40B4-BE49-F238E27FC236}">
                    <a16:creationId xmlns:a16="http://schemas.microsoft.com/office/drawing/2014/main" id="{4FB99422-FB27-496B-BA50-0734A7657FFA}"/>
                  </a:ext>
                </a:extLst>
              </p:cNvPr>
              <p:cNvSpPr/>
              <p:nvPr/>
            </p:nvSpPr>
            <p:spPr>
              <a:xfrm>
                <a:off x="4832661" y="5327903"/>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1" name="Google Shape;3175;p37">
                <a:extLst>
                  <a:ext uri="{FF2B5EF4-FFF2-40B4-BE49-F238E27FC236}">
                    <a16:creationId xmlns:a16="http://schemas.microsoft.com/office/drawing/2014/main" id="{0A6373A6-C2BE-4437-9C1D-40A66179FF82}"/>
                  </a:ext>
                </a:extLst>
              </p:cNvPr>
              <p:cNvSpPr/>
              <p:nvPr/>
            </p:nvSpPr>
            <p:spPr>
              <a:xfrm>
                <a:off x="4015336" y="507215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2" name="Google Shape;3176;p37">
                <a:extLst>
                  <a:ext uri="{FF2B5EF4-FFF2-40B4-BE49-F238E27FC236}">
                    <a16:creationId xmlns:a16="http://schemas.microsoft.com/office/drawing/2014/main" id="{24456A6B-C636-4FE8-A670-07F68BEE1DF5}"/>
                  </a:ext>
                </a:extLst>
              </p:cNvPr>
              <p:cNvSpPr/>
              <p:nvPr/>
            </p:nvSpPr>
            <p:spPr>
              <a:xfrm>
                <a:off x="4141033" y="5141785"/>
                <a:ext cx="632610" cy="366093"/>
              </a:xfrm>
              <a:custGeom>
                <a:avLst/>
                <a:gdLst/>
                <a:ahLst/>
                <a:cxnLst/>
                <a:rect l="l" t="t" r="r" b="b"/>
                <a:pathLst>
                  <a:path w="632610" h="366093" extrusionOk="0">
                    <a:moveTo>
                      <a:pt x="632040" y="194024"/>
                    </a:moveTo>
                    <a:cubicBezTo>
                      <a:pt x="627573" y="237173"/>
                      <a:pt x="596971" y="279749"/>
                      <a:pt x="539948" y="312515"/>
                    </a:cubicBezTo>
                    <a:cubicBezTo>
                      <a:pt x="416399" y="383953"/>
                      <a:pt x="216059" y="383953"/>
                      <a:pt x="92510" y="312515"/>
                    </a:cubicBezTo>
                    <a:cubicBezTo>
                      <a:pt x="35487" y="279559"/>
                      <a:pt x="4980" y="237173"/>
                      <a:pt x="608" y="194024"/>
                    </a:cubicBezTo>
                    <a:cubicBezTo>
                      <a:pt x="-4809" y="143637"/>
                      <a:pt x="25983" y="92107"/>
                      <a:pt x="92510" y="53721"/>
                    </a:cubicBezTo>
                    <a:cubicBezTo>
                      <a:pt x="216059" y="-17907"/>
                      <a:pt x="416399" y="-17907"/>
                      <a:pt x="539948" y="53721"/>
                    </a:cubicBezTo>
                    <a:cubicBezTo>
                      <a:pt x="606569" y="92107"/>
                      <a:pt x="637267"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3" name="Google Shape;3177;p37">
                <a:extLst>
                  <a:ext uri="{FF2B5EF4-FFF2-40B4-BE49-F238E27FC236}">
                    <a16:creationId xmlns:a16="http://schemas.microsoft.com/office/drawing/2014/main" id="{2FBA677E-6FDF-47C0-A27C-305ED1C37094}"/>
                  </a:ext>
                </a:extLst>
              </p:cNvPr>
              <p:cNvSpPr/>
              <p:nvPr/>
            </p:nvSpPr>
            <p:spPr>
              <a:xfrm>
                <a:off x="4141641" y="5163692"/>
                <a:ext cx="631431" cy="344185"/>
              </a:xfrm>
              <a:custGeom>
                <a:avLst/>
                <a:gdLst/>
                <a:ahLst/>
                <a:cxnLst/>
                <a:rect l="l" t="t" r="r" b="b"/>
                <a:pathLst>
                  <a:path w="631431" h="344185" extrusionOk="0">
                    <a:moveTo>
                      <a:pt x="631432" y="172117"/>
                    </a:moveTo>
                    <a:cubicBezTo>
                      <a:pt x="626965" y="215265"/>
                      <a:pt x="596363" y="257842"/>
                      <a:pt x="539340" y="290608"/>
                    </a:cubicBezTo>
                    <a:cubicBezTo>
                      <a:pt x="415791" y="362045"/>
                      <a:pt x="215451" y="362045"/>
                      <a:pt x="91902" y="290608"/>
                    </a:cubicBezTo>
                    <a:cubicBezTo>
                      <a:pt x="34879" y="257651"/>
                      <a:pt x="4372" y="215265"/>
                      <a:pt x="0" y="172117"/>
                    </a:cubicBezTo>
                    <a:cubicBezTo>
                      <a:pt x="4372" y="129064"/>
                      <a:pt x="34974" y="86392"/>
                      <a:pt x="91902" y="53721"/>
                    </a:cubicBezTo>
                    <a:cubicBezTo>
                      <a:pt x="215451" y="-17907"/>
                      <a:pt x="415791" y="-17907"/>
                      <a:pt x="539340" y="53721"/>
                    </a:cubicBezTo>
                    <a:cubicBezTo>
                      <a:pt x="596363" y="86678"/>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4" name="Google Shape;3178;p37">
                <a:extLst>
                  <a:ext uri="{FF2B5EF4-FFF2-40B4-BE49-F238E27FC236}">
                    <a16:creationId xmlns:a16="http://schemas.microsoft.com/office/drawing/2014/main" id="{DB9DB8B4-5D27-4E8C-9B98-8AA7FC6534E4}"/>
                  </a:ext>
                </a:extLst>
              </p:cNvPr>
              <p:cNvSpPr/>
              <p:nvPr/>
            </p:nvSpPr>
            <p:spPr>
              <a:xfrm>
                <a:off x="4303110" y="5245703"/>
                <a:ext cx="294907" cy="185737"/>
              </a:xfrm>
              <a:custGeom>
                <a:avLst/>
                <a:gdLst/>
                <a:ahLst/>
                <a:cxnLst/>
                <a:rect l="l" t="t" r="r" b="b"/>
                <a:pathLst>
                  <a:path w="294907" h="185737" extrusionOk="0">
                    <a:moveTo>
                      <a:pt x="149495" y="30194"/>
                    </a:moveTo>
                    <a:cubicBezTo>
                      <a:pt x="145610" y="30184"/>
                      <a:pt x="141732" y="30509"/>
                      <a:pt x="137900" y="31147"/>
                    </a:cubicBezTo>
                    <a:cubicBezTo>
                      <a:pt x="132768" y="31909"/>
                      <a:pt x="126876" y="32956"/>
                      <a:pt x="120413" y="34290"/>
                    </a:cubicBezTo>
                    <a:cubicBezTo>
                      <a:pt x="113950" y="35623"/>
                      <a:pt x="107298" y="37433"/>
                      <a:pt x="100360" y="39529"/>
                    </a:cubicBezTo>
                    <a:cubicBezTo>
                      <a:pt x="93565" y="41548"/>
                      <a:pt x="86926" y="44062"/>
                      <a:pt x="80497" y="47054"/>
                    </a:cubicBezTo>
                    <a:lnTo>
                      <a:pt x="131342" y="76486"/>
                    </a:lnTo>
                    <a:lnTo>
                      <a:pt x="140846" y="73247"/>
                    </a:lnTo>
                    <a:cubicBezTo>
                      <a:pt x="153771" y="68961"/>
                      <a:pt x="165936" y="65246"/>
                      <a:pt x="177341" y="62293"/>
                    </a:cubicBezTo>
                    <a:cubicBezTo>
                      <a:pt x="188089" y="59369"/>
                      <a:pt x="199107" y="57550"/>
                      <a:pt x="210224" y="56864"/>
                    </a:cubicBezTo>
                    <a:cubicBezTo>
                      <a:pt x="220373" y="56169"/>
                      <a:pt x="230569" y="56845"/>
                      <a:pt x="240541" y="58864"/>
                    </a:cubicBezTo>
                    <a:cubicBezTo>
                      <a:pt x="250594" y="61074"/>
                      <a:pt x="260223" y="64894"/>
                      <a:pt x="269052" y="70199"/>
                    </a:cubicBezTo>
                    <a:cubicBezTo>
                      <a:pt x="277853" y="74600"/>
                      <a:pt x="285403" y="81153"/>
                      <a:pt x="291006" y="89249"/>
                    </a:cubicBezTo>
                    <a:cubicBezTo>
                      <a:pt x="294700" y="95183"/>
                      <a:pt x="295831" y="102365"/>
                      <a:pt x="294142" y="109156"/>
                    </a:cubicBezTo>
                    <a:cubicBezTo>
                      <a:pt x="292005" y="116643"/>
                      <a:pt x="287902" y="123425"/>
                      <a:pt x="282263" y="128778"/>
                    </a:cubicBezTo>
                    <a:cubicBezTo>
                      <a:pt x="275290" y="135807"/>
                      <a:pt x="267506" y="141979"/>
                      <a:pt x="259073" y="147161"/>
                    </a:cubicBezTo>
                    <a:lnTo>
                      <a:pt x="291386" y="166211"/>
                    </a:lnTo>
                    <a:lnTo>
                      <a:pt x="273804" y="176403"/>
                    </a:lnTo>
                    <a:lnTo>
                      <a:pt x="241206" y="157353"/>
                    </a:lnTo>
                    <a:cubicBezTo>
                      <a:pt x="225675" y="165020"/>
                      <a:pt x="209444" y="171183"/>
                      <a:pt x="192737" y="175736"/>
                    </a:cubicBezTo>
                    <a:cubicBezTo>
                      <a:pt x="175214" y="180575"/>
                      <a:pt x="157315" y="183918"/>
                      <a:pt x="139230" y="185738"/>
                    </a:cubicBezTo>
                    <a:lnTo>
                      <a:pt x="122219" y="154972"/>
                    </a:lnTo>
                    <a:cubicBezTo>
                      <a:pt x="126988" y="154848"/>
                      <a:pt x="131746" y="154467"/>
                      <a:pt x="136474" y="153829"/>
                    </a:cubicBezTo>
                    <a:cubicBezTo>
                      <a:pt x="143631" y="153010"/>
                      <a:pt x="150737" y="151800"/>
                      <a:pt x="157763" y="150209"/>
                    </a:cubicBezTo>
                    <a:cubicBezTo>
                      <a:pt x="165556" y="148495"/>
                      <a:pt x="173824" y="146399"/>
                      <a:pt x="182568" y="143827"/>
                    </a:cubicBezTo>
                    <a:cubicBezTo>
                      <a:pt x="191061" y="141275"/>
                      <a:pt x="199352" y="138093"/>
                      <a:pt x="207373" y="134302"/>
                    </a:cubicBezTo>
                    <a:lnTo>
                      <a:pt x="156908" y="105061"/>
                    </a:lnTo>
                    <a:lnTo>
                      <a:pt x="150255" y="107347"/>
                    </a:lnTo>
                    <a:lnTo>
                      <a:pt x="143317" y="109442"/>
                    </a:lnTo>
                    <a:cubicBezTo>
                      <a:pt x="130677" y="113633"/>
                      <a:pt x="118987" y="116967"/>
                      <a:pt x="108438" y="118967"/>
                    </a:cubicBezTo>
                    <a:cubicBezTo>
                      <a:pt x="98639" y="121244"/>
                      <a:pt x="88648" y="122577"/>
                      <a:pt x="78596" y="122968"/>
                    </a:cubicBezTo>
                    <a:cubicBezTo>
                      <a:pt x="69751" y="123282"/>
                      <a:pt x="60903" y="122453"/>
                      <a:pt x="52271" y="120491"/>
                    </a:cubicBezTo>
                    <a:cubicBezTo>
                      <a:pt x="43734" y="118548"/>
                      <a:pt x="35533" y="115338"/>
                      <a:pt x="27941" y="110966"/>
                    </a:cubicBezTo>
                    <a:cubicBezTo>
                      <a:pt x="19598" y="106585"/>
                      <a:pt x="12352" y="100365"/>
                      <a:pt x="6748" y="92773"/>
                    </a:cubicBezTo>
                    <a:cubicBezTo>
                      <a:pt x="2672" y="87078"/>
                      <a:pt x="660" y="80153"/>
                      <a:pt x="1045" y="73152"/>
                    </a:cubicBezTo>
                    <a:cubicBezTo>
                      <a:pt x="1828" y="65865"/>
                      <a:pt x="4737" y="58979"/>
                      <a:pt x="9409" y="53340"/>
                    </a:cubicBezTo>
                    <a:cubicBezTo>
                      <a:pt x="15242" y="45977"/>
                      <a:pt x="22166" y="39557"/>
                      <a:pt x="29937" y="34290"/>
                    </a:cubicBezTo>
                    <a:lnTo>
                      <a:pt x="0" y="16954"/>
                    </a:lnTo>
                    <a:lnTo>
                      <a:pt x="17677" y="6763"/>
                    </a:lnTo>
                    <a:lnTo>
                      <a:pt x="47329" y="23908"/>
                    </a:lnTo>
                    <a:cubicBezTo>
                      <a:pt x="61259" y="17031"/>
                      <a:pt x="75883" y="11668"/>
                      <a:pt x="90951" y="7906"/>
                    </a:cubicBezTo>
                    <a:cubicBezTo>
                      <a:pt x="105285" y="4229"/>
                      <a:pt x="119863" y="1591"/>
                      <a:pt x="134574" y="0"/>
                    </a:cubicBezTo>
                    <a:close/>
                    <a:moveTo>
                      <a:pt x="63200" y="83629"/>
                    </a:moveTo>
                    <a:cubicBezTo>
                      <a:pt x="69880" y="87468"/>
                      <a:pt x="77584" y="89135"/>
                      <a:pt x="85249" y="88392"/>
                    </a:cubicBezTo>
                    <a:cubicBezTo>
                      <a:pt x="95542" y="87211"/>
                      <a:pt x="105675" y="84915"/>
                      <a:pt x="115471" y="81534"/>
                    </a:cubicBezTo>
                    <a:lnTo>
                      <a:pt x="67952" y="54007"/>
                    </a:lnTo>
                    <a:cubicBezTo>
                      <a:pt x="50465" y="65437"/>
                      <a:pt x="48945" y="75343"/>
                      <a:pt x="63200" y="83629"/>
                    </a:cubicBezTo>
                    <a:close/>
                    <a:moveTo>
                      <a:pt x="229992" y="97822"/>
                    </a:moveTo>
                    <a:cubicBezTo>
                      <a:pt x="222731" y="93888"/>
                      <a:pt x="214405" y="92383"/>
                      <a:pt x="206232" y="93535"/>
                    </a:cubicBezTo>
                    <a:cubicBezTo>
                      <a:pt x="194990" y="95040"/>
                      <a:pt x="183894" y="97498"/>
                      <a:pt x="173064" y="100870"/>
                    </a:cubicBezTo>
                    <a:lnTo>
                      <a:pt x="220583" y="128206"/>
                    </a:lnTo>
                    <a:cubicBezTo>
                      <a:pt x="240446" y="115633"/>
                      <a:pt x="243677" y="105442"/>
                      <a:pt x="229992" y="9782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5" name="Google Shape;3179;p37">
                <a:extLst>
                  <a:ext uri="{FF2B5EF4-FFF2-40B4-BE49-F238E27FC236}">
                    <a16:creationId xmlns:a16="http://schemas.microsoft.com/office/drawing/2014/main" id="{84C38B1E-6EC3-406C-A2B8-75F7BF7E2934}"/>
                  </a:ext>
                </a:extLst>
              </p:cNvPr>
              <p:cNvSpPr/>
              <p:nvPr/>
            </p:nvSpPr>
            <p:spPr>
              <a:xfrm>
                <a:off x="4425329" y="5383530"/>
                <a:ext cx="19007" cy="25431"/>
              </a:xfrm>
              <a:custGeom>
                <a:avLst/>
                <a:gdLst/>
                <a:ahLst/>
                <a:cxnLst/>
                <a:rect l="l" t="t" r="r" b="b"/>
                <a:pathLst>
                  <a:path w="19007" h="25431" extrusionOk="0">
                    <a:moveTo>
                      <a:pt x="0" y="17145"/>
                    </a:moveTo>
                    <a:cubicBezTo>
                      <a:pt x="0" y="15907"/>
                      <a:pt x="0" y="0"/>
                      <a:pt x="0" y="0"/>
                    </a:cubicBezTo>
                    <a:lnTo>
                      <a:pt x="19008" y="12478"/>
                    </a:lnTo>
                    <a:lnTo>
                      <a:pt x="10549"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6" name="Google Shape;3180;p37">
                <a:extLst>
                  <a:ext uri="{FF2B5EF4-FFF2-40B4-BE49-F238E27FC236}">
                    <a16:creationId xmlns:a16="http://schemas.microsoft.com/office/drawing/2014/main" id="{DAD2A8AB-FCFB-484F-97EE-87C1B3119692}"/>
                  </a:ext>
                </a:extLst>
              </p:cNvPr>
              <p:cNvSpPr/>
              <p:nvPr/>
            </p:nvSpPr>
            <p:spPr>
              <a:xfrm>
                <a:off x="4552490" y="5394578"/>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7" name="Google Shape;3181;p37">
                <a:extLst>
                  <a:ext uri="{FF2B5EF4-FFF2-40B4-BE49-F238E27FC236}">
                    <a16:creationId xmlns:a16="http://schemas.microsoft.com/office/drawing/2014/main" id="{34E45FE6-EEA6-4A78-A1B6-636B0594EDDC}"/>
                  </a:ext>
                </a:extLst>
              </p:cNvPr>
              <p:cNvSpPr/>
              <p:nvPr/>
            </p:nvSpPr>
            <p:spPr>
              <a:xfrm>
                <a:off x="4566555" y="533133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8" name="Google Shape;3182;p37">
                <a:extLst>
                  <a:ext uri="{FF2B5EF4-FFF2-40B4-BE49-F238E27FC236}">
                    <a16:creationId xmlns:a16="http://schemas.microsoft.com/office/drawing/2014/main" id="{0AC90EDE-0957-44CD-8E3C-F4211B9A98BD}"/>
                  </a:ext>
                </a:extLst>
              </p:cNvPr>
              <p:cNvSpPr/>
              <p:nvPr/>
            </p:nvSpPr>
            <p:spPr>
              <a:xfrm>
                <a:off x="4467716" y="5337714"/>
                <a:ext cx="47423" cy="33146"/>
              </a:xfrm>
              <a:custGeom>
                <a:avLst/>
                <a:gdLst/>
                <a:ahLst/>
                <a:cxnLst/>
                <a:rect l="l" t="t" r="r" b="b"/>
                <a:pathLst>
                  <a:path w="47423" h="33146" extrusionOk="0">
                    <a:moveTo>
                      <a:pt x="0" y="10096"/>
                    </a:moveTo>
                    <a:lnTo>
                      <a:pt x="10454" y="0"/>
                    </a:lnTo>
                    <a:lnTo>
                      <a:pt x="47424" y="25622"/>
                    </a:lnTo>
                    <a:lnTo>
                      <a:pt x="45143" y="33147"/>
                    </a:lnTo>
                    <a:cubicBezTo>
                      <a:pt x="45143" y="33147"/>
                      <a:pt x="17582" y="21526"/>
                      <a:pt x="16632" y="20764"/>
                    </a:cubicBezTo>
                    <a:cubicBezTo>
                      <a:pt x="15681" y="20002"/>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59" name="Google Shape;3183;p37">
                <a:extLst>
                  <a:ext uri="{FF2B5EF4-FFF2-40B4-BE49-F238E27FC236}">
                    <a16:creationId xmlns:a16="http://schemas.microsoft.com/office/drawing/2014/main" id="{1BD853AC-D3BE-4229-832E-B234C5AE4D75}"/>
                  </a:ext>
                </a:extLst>
              </p:cNvPr>
              <p:cNvSpPr/>
              <p:nvPr/>
            </p:nvSpPr>
            <p:spPr>
              <a:xfrm>
                <a:off x="4371062" y="5282565"/>
                <a:ext cx="59018" cy="38957"/>
              </a:xfrm>
              <a:custGeom>
                <a:avLst/>
                <a:gdLst/>
                <a:ahLst/>
                <a:cxnLst/>
                <a:rect l="l" t="t" r="r" b="b"/>
                <a:pathLst>
                  <a:path w="59018" h="38957" extrusionOk="0">
                    <a:moveTo>
                      <a:pt x="0" y="11144"/>
                    </a:moveTo>
                    <a:lnTo>
                      <a:pt x="48945" y="38957"/>
                    </a:lnTo>
                    <a:lnTo>
                      <a:pt x="59019" y="31623"/>
                    </a:lnTo>
                    <a:cubicBezTo>
                      <a:pt x="59019" y="31623"/>
                      <a:pt x="52841" y="24574"/>
                      <a:pt x="52366" y="23908"/>
                    </a:cubicBezTo>
                    <a:cubicBezTo>
                      <a:pt x="47978" y="18898"/>
                      <a:pt x="42850"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0" name="Google Shape;3184;p37">
                <a:extLst>
                  <a:ext uri="{FF2B5EF4-FFF2-40B4-BE49-F238E27FC236}">
                    <a16:creationId xmlns:a16="http://schemas.microsoft.com/office/drawing/2014/main" id="{906DDF28-F142-48A9-959A-0B1D501DC924}"/>
                  </a:ext>
                </a:extLst>
              </p:cNvPr>
              <p:cNvSpPr/>
              <p:nvPr/>
            </p:nvSpPr>
            <p:spPr>
              <a:xfrm>
                <a:off x="4425329" y="5251418"/>
                <a:ext cx="27275" cy="24479"/>
              </a:xfrm>
              <a:custGeom>
                <a:avLst/>
                <a:gdLst/>
                <a:ahLst/>
                <a:cxnLst/>
                <a:rect l="l" t="t" r="r" b="b"/>
                <a:pathLst>
                  <a:path w="27275" h="24479" extrusionOk="0">
                    <a:moveTo>
                      <a:pt x="27276" y="24479"/>
                    </a:moveTo>
                    <a:lnTo>
                      <a:pt x="27276" y="7334"/>
                    </a:lnTo>
                    <a:lnTo>
                      <a:pt x="4847" y="0"/>
                    </a:lnTo>
                    <a:lnTo>
                      <a:pt x="0" y="13526"/>
                    </a:lnTo>
                    <a:lnTo>
                      <a:pt x="1140" y="19622"/>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1" name="Google Shape;3185;p37">
                <a:extLst>
                  <a:ext uri="{FF2B5EF4-FFF2-40B4-BE49-F238E27FC236}">
                    <a16:creationId xmlns:a16="http://schemas.microsoft.com/office/drawing/2014/main" id="{11C2685E-7A8E-4F7F-A647-1D35BD8E1053}"/>
                  </a:ext>
                </a:extLst>
              </p:cNvPr>
              <p:cNvSpPr/>
              <p:nvPr/>
            </p:nvSpPr>
            <p:spPr>
              <a:xfrm>
                <a:off x="4303110" y="5246369"/>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2" name="Google Shape;3186;p37">
                <a:extLst>
                  <a:ext uri="{FF2B5EF4-FFF2-40B4-BE49-F238E27FC236}">
                    <a16:creationId xmlns:a16="http://schemas.microsoft.com/office/drawing/2014/main" id="{3EF67B26-824B-495B-8BA3-D07670B7BD31}"/>
                  </a:ext>
                </a:extLst>
              </p:cNvPr>
              <p:cNvSpPr/>
              <p:nvPr/>
            </p:nvSpPr>
            <p:spPr>
              <a:xfrm>
                <a:off x="4304536" y="5303900"/>
                <a:ext cx="29461" cy="30099"/>
              </a:xfrm>
              <a:custGeom>
                <a:avLst/>
                <a:gdLst/>
                <a:ahLst/>
                <a:cxnLst/>
                <a:rect l="l" t="t" r="r" b="b"/>
                <a:pathLst>
                  <a:path w="29461" h="30099" extrusionOk="0">
                    <a:moveTo>
                      <a:pt x="0" y="17907"/>
                    </a:moveTo>
                    <a:lnTo>
                      <a:pt x="0" y="0"/>
                    </a:lnTo>
                    <a:lnTo>
                      <a:pt x="29462" y="0"/>
                    </a:lnTo>
                    <a:lnTo>
                      <a:pt x="22144" y="16002"/>
                    </a:lnTo>
                    <a:lnTo>
                      <a:pt x="9504" y="3009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63" name="Google Shape;3187;p37">
                <a:extLst>
                  <a:ext uri="{FF2B5EF4-FFF2-40B4-BE49-F238E27FC236}">
                    <a16:creationId xmlns:a16="http://schemas.microsoft.com/office/drawing/2014/main" id="{E2BB3CC7-C1B2-4463-BF0F-711C8B1B887E}"/>
                  </a:ext>
                </a:extLst>
              </p:cNvPr>
              <p:cNvSpPr/>
              <p:nvPr/>
            </p:nvSpPr>
            <p:spPr>
              <a:xfrm>
                <a:off x="4303110" y="5229225"/>
                <a:ext cx="294907" cy="185356"/>
              </a:xfrm>
              <a:custGeom>
                <a:avLst/>
                <a:gdLst/>
                <a:ahLst/>
                <a:cxnLst/>
                <a:rect l="l" t="t" r="r" b="b"/>
                <a:pathLst>
                  <a:path w="294907" h="185356" extrusionOk="0">
                    <a:moveTo>
                      <a:pt x="149495" y="29528"/>
                    </a:moveTo>
                    <a:cubicBezTo>
                      <a:pt x="145610" y="29518"/>
                      <a:pt x="141732" y="29842"/>
                      <a:pt x="137900" y="30480"/>
                    </a:cubicBezTo>
                    <a:cubicBezTo>
                      <a:pt x="132768" y="31242"/>
                      <a:pt x="126876" y="32290"/>
                      <a:pt x="120413" y="33623"/>
                    </a:cubicBezTo>
                    <a:cubicBezTo>
                      <a:pt x="113950" y="34957"/>
                      <a:pt x="107298" y="36671"/>
                      <a:pt x="100360" y="38767"/>
                    </a:cubicBezTo>
                    <a:cubicBezTo>
                      <a:pt x="93563" y="40815"/>
                      <a:pt x="86924" y="43367"/>
                      <a:pt x="80497" y="46387"/>
                    </a:cubicBezTo>
                    <a:lnTo>
                      <a:pt x="131342" y="76200"/>
                    </a:lnTo>
                    <a:lnTo>
                      <a:pt x="140846" y="73057"/>
                    </a:lnTo>
                    <a:cubicBezTo>
                      <a:pt x="153771" y="68675"/>
                      <a:pt x="165936" y="65056"/>
                      <a:pt x="177341" y="62008"/>
                    </a:cubicBezTo>
                    <a:cubicBezTo>
                      <a:pt x="188108" y="59169"/>
                      <a:pt x="199118" y="57350"/>
                      <a:pt x="210224" y="56579"/>
                    </a:cubicBezTo>
                    <a:cubicBezTo>
                      <a:pt x="220378" y="55969"/>
                      <a:pt x="230568" y="56674"/>
                      <a:pt x="240541" y="58674"/>
                    </a:cubicBezTo>
                    <a:cubicBezTo>
                      <a:pt x="250578" y="60884"/>
                      <a:pt x="260200" y="64684"/>
                      <a:pt x="269052" y="69913"/>
                    </a:cubicBezTo>
                    <a:cubicBezTo>
                      <a:pt x="277850" y="74314"/>
                      <a:pt x="285401" y="80867"/>
                      <a:pt x="291006" y="88963"/>
                    </a:cubicBezTo>
                    <a:cubicBezTo>
                      <a:pt x="294700" y="94898"/>
                      <a:pt x="295831" y="102080"/>
                      <a:pt x="294142" y="108871"/>
                    </a:cubicBezTo>
                    <a:cubicBezTo>
                      <a:pt x="291984" y="116348"/>
                      <a:pt x="287884" y="123120"/>
                      <a:pt x="282263" y="128492"/>
                    </a:cubicBezTo>
                    <a:cubicBezTo>
                      <a:pt x="275312" y="135522"/>
                      <a:pt x="267523" y="141665"/>
                      <a:pt x="259073" y="146780"/>
                    </a:cubicBezTo>
                    <a:lnTo>
                      <a:pt x="291386" y="165830"/>
                    </a:lnTo>
                    <a:lnTo>
                      <a:pt x="273804" y="176022"/>
                    </a:lnTo>
                    <a:lnTo>
                      <a:pt x="241206" y="156972"/>
                    </a:lnTo>
                    <a:cubicBezTo>
                      <a:pt x="225671" y="164611"/>
                      <a:pt x="209441" y="170736"/>
                      <a:pt x="192737" y="175260"/>
                    </a:cubicBezTo>
                    <a:cubicBezTo>
                      <a:pt x="175227" y="180175"/>
                      <a:pt x="157324" y="183556"/>
                      <a:pt x="139230" y="185356"/>
                    </a:cubicBezTo>
                    <a:lnTo>
                      <a:pt x="122219" y="154781"/>
                    </a:lnTo>
                    <a:cubicBezTo>
                      <a:pt x="126988" y="154657"/>
                      <a:pt x="131746" y="154276"/>
                      <a:pt x="136474" y="153638"/>
                    </a:cubicBezTo>
                    <a:cubicBezTo>
                      <a:pt x="142842" y="152876"/>
                      <a:pt x="149875" y="151733"/>
                      <a:pt x="157763" y="150019"/>
                    </a:cubicBezTo>
                    <a:cubicBezTo>
                      <a:pt x="165651" y="148304"/>
                      <a:pt x="173824" y="146113"/>
                      <a:pt x="182568" y="143637"/>
                    </a:cubicBezTo>
                    <a:cubicBezTo>
                      <a:pt x="191076" y="141122"/>
                      <a:pt x="199369" y="137941"/>
                      <a:pt x="207373" y="134112"/>
                    </a:cubicBezTo>
                    <a:lnTo>
                      <a:pt x="156908" y="104775"/>
                    </a:lnTo>
                    <a:lnTo>
                      <a:pt x="150255" y="107061"/>
                    </a:lnTo>
                    <a:lnTo>
                      <a:pt x="143317" y="109156"/>
                    </a:lnTo>
                    <a:cubicBezTo>
                      <a:pt x="130677" y="113347"/>
                      <a:pt x="118987" y="116586"/>
                      <a:pt x="108438" y="118681"/>
                    </a:cubicBezTo>
                    <a:cubicBezTo>
                      <a:pt x="98639" y="120958"/>
                      <a:pt x="88648" y="122291"/>
                      <a:pt x="78596" y="122682"/>
                    </a:cubicBezTo>
                    <a:cubicBezTo>
                      <a:pt x="69756" y="123025"/>
                      <a:pt x="60908" y="122225"/>
                      <a:pt x="52271" y="120301"/>
                    </a:cubicBezTo>
                    <a:cubicBezTo>
                      <a:pt x="43746" y="118310"/>
                      <a:pt x="35552" y="115110"/>
                      <a:pt x="27941" y="110776"/>
                    </a:cubicBezTo>
                    <a:cubicBezTo>
                      <a:pt x="19598" y="106394"/>
                      <a:pt x="12352" y="100174"/>
                      <a:pt x="6748" y="92583"/>
                    </a:cubicBezTo>
                    <a:cubicBezTo>
                      <a:pt x="2686" y="86878"/>
                      <a:pt x="675" y="79962"/>
                      <a:pt x="1045" y="72962"/>
                    </a:cubicBezTo>
                    <a:cubicBezTo>
                      <a:pt x="1811" y="65675"/>
                      <a:pt x="4722" y="58779"/>
                      <a:pt x="9409" y="53149"/>
                    </a:cubicBezTo>
                    <a:cubicBezTo>
                      <a:pt x="15242" y="45787"/>
                      <a:pt x="22166" y="39367"/>
                      <a:pt x="29937" y="34099"/>
                    </a:cubicBezTo>
                    <a:lnTo>
                      <a:pt x="0" y="16764"/>
                    </a:lnTo>
                    <a:lnTo>
                      <a:pt x="17677" y="6572"/>
                    </a:lnTo>
                    <a:lnTo>
                      <a:pt x="47329" y="23717"/>
                    </a:lnTo>
                    <a:cubicBezTo>
                      <a:pt x="61238" y="16764"/>
                      <a:pt x="75867" y="11373"/>
                      <a:pt x="90951" y="7620"/>
                    </a:cubicBezTo>
                    <a:cubicBezTo>
                      <a:pt x="105280" y="4134"/>
                      <a:pt x="119820" y="1591"/>
                      <a:pt x="134479" y="0"/>
                    </a:cubicBezTo>
                    <a:close/>
                    <a:moveTo>
                      <a:pt x="63200" y="82868"/>
                    </a:moveTo>
                    <a:cubicBezTo>
                      <a:pt x="69863" y="86744"/>
                      <a:pt x="77582" y="88420"/>
                      <a:pt x="85249" y="87630"/>
                    </a:cubicBezTo>
                    <a:cubicBezTo>
                      <a:pt x="95532" y="86449"/>
                      <a:pt x="105662" y="84182"/>
                      <a:pt x="115471" y="80867"/>
                    </a:cubicBezTo>
                    <a:lnTo>
                      <a:pt x="67952" y="53340"/>
                    </a:lnTo>
                    <a:cubicBezTo>
                      <a:pt x="50465" y="64770"/>
                      <a:pt x="48945" y="74676"/>
                      <a:pt x="63200" y="82868"/>
                    </a:cubicBezTo>
                    <a:close/>
                    <a:moveTo>
                      <a:pt x="229992" y="96869"/>
                    </a:moveTo>
                    <a:cubicBezTo>
                      <a:pt x="222761" y="92850"/>
                      <a:pt x="214407" y="91345"/>
                      <a:pt x="206232" y="92583"/>
                    </a:cubicBezTo>
                    <a:cubicBezTo>
                      <a:pt x="194982" y="94040"/>
                      <a:pt x="183883" y="96498"/>
                      <a:pt x="173064" y="99917"/>
                    </a:cubicBezTo>
                    <a:lnTo>
                      <a:pt x="220583" y="127254"/>
                    </a:lnTo>
                    <a:cubicBezTo>
                      <a:pt x="240541" y="114871"/>
                      <a:pt x="243677" y="104747"/>
                      <a:pt x="229992" y="9686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7" name="Google Shape;3188;p37">
              <a:extLst>
                <a:ext uri="{FF2B5EF4-FFF2-40B4-BE49-F238E27FC236}">
                  <a16:creationId xmlns:a16="http://schemas.microsoft.com/office/drawing/2014/main" id="{2B766F24-6F60-4A5C-826B-8A45BE0C190B}"/>
                </a:ext>
              </a:extLst>
            </p:cNvPr>
            <p:cNvGrpSpPr/>
            <p:nvPr/>
          </p:nvGrpSpPr>
          <p:grpSpPr>
            <a:xfrm>
              <a:off x="5533746" y="4396707"/>
              <a:ext cx="883852" cy="621030"/>
              <a:chOff x="7343371" y="5138832"/>
              <a:chExt cx="883852" cy="621030"/>
            </a:xfrm>
          </p:grpSpPr>
          <p:sp>
            <p:nvSpPr>
              <p:cNvPr id="832" name="Google Shape;3189;p37">
                <a:extLst>
                  <a:ext uri="{FF2B5EF4-FFF2-40B4-BE49-F238E27FC236}">
                    <a16:creationId xmlns:a16="http://schemas.microsoft.com/office/drawing/2014/main" id="{324D532E-004B-4ADC-8EB2-1B06608E4480}"/>
                  </a:ext>
                </a:extLst>
              </p:cNvPr>
              <p:cNvSpPr/>
              <p:nvPr/>
            </p:nvSpPr>
            <p:spPr>
              <a:xfrm>
                <a:off x="7343371" y="5248370"/>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3" name="Google Shape;3190;p37">
                <a:extLst>
                  <a:ext uri="{FF2B5EF4-FFF2-40B4-BE49-F238E27FC236}">
                    <a16:creationId xmlns:a16="http://schemas.microsoft.com/office/drawing/2014/main" id="{73667486-EB00-4E27-9EE0-C32D168DA222}"/>
                  </a:ext>
                </a:extLst>
              </p:cNvPr>
              <p:cNvSpPr/>
              <p:nvPr/>
            </p:nvSpPr>
            <p:spPr>
              <a:xfrm>
                <a:off x="7343561" y="5391531"/>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4" name="Google Shape;3191;p37">
                <a:extLst>
                  <a:ext uri="{FF2B5EF4-FFF2-40B4-BE49-F238E27FC236}">
                    <a16:creationId xmlns:a16="http://schemas.microsoft.com/office/drawing/2014/main" id="{1A84B2B7-179A-440E-AD61-2BCD26E186BF}"/>
                  </a:ext>
                </a:extLst>
              </p:cNvPr>
              <p:cNvSpPr/>
              <p:nvPr/>
            </p:nvSpPr>
            <p:spPr>
              <a:xfrm>
                <a:off x="8160792" y="5394578"/>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5" name="Google Shape;3192;p37">
                <a:extLst>
                  <a:ext uri="{FF2B5EF4-FFF2-40B4-BE49-F238E27FC236}">
                    <a16:creationId xmlns:a16="http://schemas.microsoft.com/office/drawing/2014/main" id="{A288967E-F20F-4661-9FC2-D92C86446A7D}"/>
                  </a:ext>
                </a:extLst>
              </p:cNvPr>
              <p:cNvSpPr/>
              <p:nvPr/>
            </p:nvSpPr>
            <p:spPr>
              <a:xfrm>
                <a:off x="7343371" y="5138832"/>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6" name="Google Shape;3193;p37">
                <a:extLst>
                  <a:ext uri="{FF2B5EF4-FFF2-40B4-BE49-F238E27FC236}">
                    <a16:creationId xmlns:a16="http://schemas.microsoft.com/office/drawing/2014/main" id="{2CF3B63F-BBCA-427B-A4E3-83730D6C506B}"/>
                  </a:ext>
                </a:extLst>
              </p:cNvPr>
              <p:cNvSpPr/>
              <p:nvPr/>
            </p:nvSpPr>
            <p:spPr>
              <a:xfrm>
                <a:off x="7469087" y="5208436"/>
                <a:ext cx="632615" cy="366117"/>
              </a:xfrm>
              <a:custGeom>
                <a:avLst/>
                <a:gdLst/>
                <a:ahLst/>
                <a:cxnLst/>
                <a:rect l="l" t="t" r="r" b="b"/>
                <a:pathLst>
                  <a:path w="632615" h="366117" extrusionOk="0">
                    <a:moveTo>
                      <a:pt x="632116" y="194048"/>
                    </a:moveTo>
                    <a:cubicBezTo>
                      <a:pt x="627555" y="237101"/>
                      <a:pt x="596952" y="279773"/>
                      <a:pt x="540025" y="312539"/>
                    </a:cubicBezTo>
                    <a:cubicBezTo>
                      <a:pt x="416475" y="383977"/>
                      <a:pt x="216136" y="383977"/>
                      <a:pt x="92586" y="312539"/>
                    </a:cubicBezTo>
                    <a:cubicBezTo>
                      <a:pt x="35564" y="279487"/>
                      <a:pt x="4961" y="237101"/>
                      <a:pt x="590" y="194048"/>
                    </a:cubicBezTo>
                    <a:cubicBezTo>
                      <a:pt x="-4732" y="143661"/>
                      <a:pt x="25965" y="92130"/>
                      <a:pt x="92586" y="53650"/>
                    </a:cubicBezTo>
                    <a:cubicBezTo>
                      <a:pt x="216136" y="-17883"/>
                      <a:pt x="416475" y="-17883"/>
                      <a:pt x="540025" y="53650"/>
                    </a:cubicBezTo>
                    <a:cubicBezTo>
                      <a:pt x="606551" y="92130"/>
                      <a:pt x="63696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7" name="Google Shape;3194;p37">
                <a:extLst>
                  <a:ext uri="{FF2B5EF4-FFF2-40B4-BE49-F238E27FC236}">
                    <a16:creationId xmlns:a16="http://schemas.microsoft.com/office/drawing/2014/main" id="{0337BB2C-C0D9-47DC-B5B1-5A41CA9AB570}"/>
                  </a:ext>
                </a:extLst>
              </p:cNvPr>
              <p:cNvSpPr/>
              <p:nvPr/>
            </p:nvSpPr>
            <p:spPr>
              <a:xfrm>
                <a:off x="7469677" y="5230344"/>
                <a:ext cx="631526" cy="344209"/>
              </a:xfrm>
              <a:custGeom>
                <a:avLst/>
                <a:gdLst/>
                <a:ahLst/>
                <a:cxnLst/>
                <a:rect l="l" t="t" r="r" b="b"/>
                <a:pathLst>
                  <a:path w="631526" h="344209" extrusionOk="0">
                    <a:moveTo>
                      <a:pt x="631526"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870" y="129088"/>
                      <a:pt x="631526"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8" name="Google Shape;3195;p37">
                <a:extLst>
                  <a:ext uri="{FF2B5EF4-FFF2-40B4-BE49-F238E27FC236}">
                    <a16:creationId xmlns:a16="http://schemas.microsoft.com/office/drawing/2014/main" id="{CAA325B3-61E7-494F-B851-775732ECFC54}"/>
                  </a:ext>
                </a:extLst>
              </p:cNvPr>
              <p:cNvSpPr/>
              <p:nvPr/>
            </p:nvSpPr>
            <p:spPr>
              <a:xfrm>
                <a:off x="7630861" y="5313140"/>
                <a:ext cx="295642" cy="184784"/>
              </a:xfrm>
              <a:custGeom>
                <a:avLst/>
                <a:gdLst/>
                <a:ahLst/>
                <a:cxnLst/>
                <a:rect l="l" t="t" r="r" b="b"/>
                <a:pathLst>
                  <a:path w="295642" h="184784" extrusionOk="0">
                    <a:moveTo>
                      <a:pt x="149875" y="29432"/>
                    </a:moveTo>
                    <a:cubicBezTo>
                      <a:pt x="145988" y="29423"/>
                      <a:pt x="142110" y="29737"/>
                      <a:pt x="138280" y="30385"/>
                    </a:cubicBezTo>
                    <a:cubicBezTo>
                      <a:pt x="133053" y="31147"/>
                      <a:pt x="127256" y="32195"/>
                      <a:pt x="120793" y="33528"/>
                    </a:cubicBezTo>
                    <a:cubicBezTo>
                      <a:pt x="114331" y="34862"/>
                      <a:pt x="107583" y="36576"/>
                      <a:pt x="100645" y="38671"/>
                    </a:cubicBezTo>
                    <a:cubicBezTo>
                      <a:pt x="93878" y="40719"/>
                      <a:pt x="87273" y="43272"/>
                      <a:pt x="80877" y="46292"/>
                    </a:cubicBezTo>
                    <a:lnTo>
                      <a:pt x="131628" y="75629"/>
                    </a:lnTo>
                    <a:lnTo>
                      <a:pt x="141131" y="72485"/>
                    </a:lnTo>
                    <a:cubicBezTo>
                      <a:pt x="154056" y="68104"/>
                      <a:pt x="166221" y="64484"/>
                      <a:pt x="177721" y="61436"/>
                    </a:cubicBezTo>
                    <a:cubicBezTo>
                      <a:pt x="188489" y="58598"/>
                      <a:pt x="199494" y="56779"/>
                      <a:pt x="210604" y="56007"/>
                    </a:cubicBezTo>
                    <a:cubicBezTo>
                      <a:pt x="220726" y="55397"/>
                      <a:pt x="230885" y="56102"/>
                      <a:pt x="240826" y="58103"/>
                    </a:cubicBezTo>
                    <a:cubicBezTo>
                      <a:pt x="251023" y="60274"/>
                      <a:pt x="260812" y="64065"/>
                      <a:pt x="269813" y="69342"/>
                    </a:cubicBezTo>
                    <a:cubicBezTo>
                      <a:pt x="278584" y="73743"/>
                      <a:pt x="286112" y="80296"/>
                      <a:pt x="291671" y="88392"/>
                    </a:cubicBezTo>
                    <a:cubicBezTo>
                      <a:pt x="295397" y="94317"/>
                      <a:pt x="296566" y="101498"/>
                      <a:pt x="294902" y="108299"/>
                    </a:cubicBezTo>
                    <a:cubicBezTo>
                      <a:pt x="292745" y="115776"/>
                      <a:pt x="288649" y="122549"/>
                      <a:pt x="283023" y="127921"/>
                    </a:cubicBezTo>
                    <a:cubicBezTo>
                      <a:pt x="276076" y="134950"/>
                      <a:pt x="268282" y="141094"/>
                      <a:pt x="259833" y="146209"/>
                    </a:cubicBezTo>
                    <a:lnTo>
                      <a:pt x="292146" y="165259"/>
                    </a:lnTo>
                    <a:lnTo>
                      <a:pt x="274469" y="175451"/>
                    </a:lnTo>
                    <a:lnTo>
                      <a:pt x="241871" y="156401"/>
                    </a:lnTo>
                    <a:cubicBezTo>
                      <a:pt x="226352" y="164068"/>
                      <a:pt x="210119" y="170193"/>
                      <a:pt x="193402" y="174688"/>
                    </a:cubicBezTo>
                    <a:cubicBezTo>
                      <a:pt x="175924" y="179603"/>
                      <a:pt x="158058" y="182975"/>
                      <a:pt x="139991" y="184785"/>
                    </a:cubicBezTo>
                    <a:lnTo>
                      <a:pt x="122599" y="154210"/>
                    </a:lnTo>
                    <a:cubicBezTo>
                      <a:pt x="127332" y="154086"/>
                      <a:pt x="132065" y="153705"/>
                      <a:pt x="136760" y="153067"/>
                    </a:cubicBezTo>
                    <a:cubicBezTo>
                      <a:pt x="143127" y="152305"/>
                      <a:pt x="150255" y="151162"/>
                      <a:pt x="158048" y="149447"/>
                    </a:cubicBezTo>
                    <a:cubicBezTo>
                      <a:pt x="165841" y="147733"/>
                      <a:pt x="174204" y="145542"/>
                      <a:pt x="182948" y="143065"/>
                    </a:cubicBezTo>
                    <a:cubicBezTo>
                      <a:pt x="191444" y="140522"/>
                      <a:pt x="199741" y="137341"/>
                      <a:pt x="207753" y="133540"/>
                    </a:cubicBezTo>
                    <a:lnTo>
                      <a:pt x="157193" y="104394"/>
                    </a:lnTo>
                    <a:lnTo>
                      <a:pt x="150635" y="106680"/>
                    </a:lnTo>
                    <a:lnTo>
                      <a:pt x="143697" y="108776"/>
                    </a:lnTo>
                    <a:cubicBezTo>
                      <a:pt x="130962" y="112967"/>
                      <a:pt x="119368" y="116205"/>
                      <a:pt x="108723" y="118301"/>
                    </a:cubicBezTo>
                    <a:cubicBezTo>
                      <a:pt x="98953" y="120577"/>
                      <a:pt x="88994" y="121911"/>
                      <a:pt x="78976" y="122301"/>
                    </a:cubicBezTo>
                    <a:cubicBezTo>
                      <a:pt x="70128" y="122663"/>
                      <a:pt x="61280" y="121825"/>
                      <a:pt x="52651" y="119825"/>
                    </a:cubicBezTo>
                    <a:cubicBezTo>
                      <a:pt x="44079" y="117891"/>
                      <a:pt x="35848" y="114671"/>
                      <a:pt x="28226" y="110300"/>
                    </a:cubicBezTo>
                    <a:cubicBezTo>
                      <a:pt x="19891" y="105947"/>
                      <a:pt x="12669" y="99717"/>
                      <a:pt x="7128" y="92107"/>
                    </a:cubicBezTo>
                    <a:cubicBezTo>
                      <a:pt x="3022" y="86420"/>
                      <a:pt x="1007" y="79486"/>
                      <a:pt x="1426" y="72485"/>
                    </a:cubicBezTo>
                    <a:cubicBezTo>
                      <a:pt x="2148" y="65189"/>
                      <a:pt x="5065" y="58274"/>
                      <a:pt x="9789" y="52673"/>
                    </a:cubicBezTo>
                    <a:cubicBezTo>
                      <a:pt x="15596" y="45291"/>
                      <a:pt x="22524" y="38862"/>
                      <a:pt x="30317" y="33623"/>
                    </a:cubicBezTo>
                    <a:lnTo>
                      <a:pt x="0" y="17050"/>
                    </a:lnTo>
                    <a:lnTo>
                      <a:pt x="17582" y="6858"/>
                    </a:lnTo>
                    <a:lnTo>
                      <a:pt x="47234" y="24003"/>
                    </a:lnTo>
                    <a:cubicBezTo>
                      <a:pt x="61157" y="17088"/>
                      <a:pt x="75783" y="11687"/>
                      <a:pt x="90856" y="7906"/>
                    </a:cubicBezTo>
                    <a:cubicBezTo>
                      <a:pt x="105207" y="4324"/>
                      <a:pt x="119786" y="1686"/>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581"/>
                      <a:pt x="63485" y="82772"/>
                    </a:cubicBezTo>
                    <a:close/>
                    <a:moveTo>
                      <a:pt x="230372" y="97060"/>
                    </a:moveTo>
                    <a:cubicBezTo>
                      <a:pt x="223101" y="93059"/>
                      <a:pt x="214719" y="91554"/>
                      <a:pt x="206517" y="92773"/>
                    </a:cubicBezTo>
                    <a:cubicBezTo>
                      <a:pt x="195265" y="94240"/>
                      <a:pt x="184174" y="96698"/>
                      <a:pt x="173349" y="100108"/>
                    </a:cubicBezTo>
                    <a:lnTo>
                      <a:pt x="220868" y="127445"/>
                    </a:lnTo>
                    <a:cubicBezTo>
                      <a:pt x="240892" y="114871"/>
                      <a:pt x="244057" y="104747"/>
                      <a:pt x="23037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9" name="Google Shape;3196;p37">
                <a:extLst>
                  <a:ext uri="{FF2B5EF4-FFF2-40B4-BE49-F238E27FC236}">
                    <a16:creationId xmlns:a16="http://schemas.microsoft.com/office/drawing/2014/main" id="{A7601C8B-0CF5-4121-BAD6-ECAE9D7CD12B}"/>
                  </a:ext>
                </a:extLst>
              </p:cNvPr>
              <p:cNvSpPr/>
              <p:nvPr/>
            </p:nvSpPr>
            <p:spPr>
              <a:xfrm>
                <a:off x="7753460" y="5450109"/>
                <a:ext cx="19007" cy="25526"/>
              </a:xfrm>
              <a:custGeom>
                <a:avLst/>
                <a:gdLst/>
                <a:ahLst/>
                <a:cxnLst/>
                <a:rect l="l" t="t" r="r" b="b"/>
                <a:pathLst>
                  <a:path w="19007" h="25526" extrusionOk="0">
                    <a:moveTo>
                      <a:pt x="0" y="17240"/>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0" name="Google Shape;3197;p37">
                <a:extLst>
                  <a:ext uri="{FF2B5EF4-FFF2-40B4-BE49-F238E27FC236}">
                    <a16:creationId xmlns:a16="http://schemas.microsoft.com/office/drawing/2014/main" id="{178E7393-05F8-43AC-A1C0-57B6DCC0376E}"/>
                  </a:ext>
                </a:extLst>
              </p:cNvPr>
              <p:cNvSpPr/>
              <p:nvPr/>
            </p:nvSpPr>
            <p:spPr>
              <a:xfrm>
                <a:off x="7880525" y="5461158"/>
                <a:ext cx="42101" cy="19811"/>
              </a:xfrm>
              <a:custGeom>
                <a:avLst/>
                <a:gdLst/>
                <a:ahLst/>
                <a:cxnLst/>
                <a:rect l="l" t="t" r="r" b="b"/>
                <a:pathLst>
                  <a:path w="42101" h="19811" extrusionOk="0">
                    <a:moveTo>
                      <a:pt x="42102" y="17240"/>
                    </a:moveTo>
                    <a:lnTo>
                      <a:pt x="42102" y="0"/>
                    </a:lnTo>
                    <a:lnTo>
                      <a:pt x="0" y="3238"/>
                    </a:lnTo>
                    <a:lnTo>
                      <a:pt x="24140" y="19812"/>
                    </a:lnTo>
                    <a:lnTo>
                      <a:pt x="42102"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1" name="Google Shape;3198;p37">
                <a:extLst>
                  <a:ext uri="{FF2B5EF4-FFF2-40B4-BE49-F238E27FC236}">
                    <a16:creationId xmlns:a16="http://schemas.microsoft.com/office/drawing/2014/main" id="{B66392AB-D14A-4242-9CD4-D81D62F400DA}"/>
                  </a:ext>
                </a:extLst>
              </p:cNvPr>
              <p:cNvSpPr/>
              <p:nvPr/>
            </p:nvSpPr>
            <p:spPr>
              <a:xfrm>
                <a:off x="7894686" y="5398008"/>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2" name="Google Shape;3199;p37">
                <a:extLst>
                  <a:ext uri="{FF2B5EF4-FFF2-40B4-BE49-F238E27FC236}">
                    <a16:creationId xmlns:a16="http://schemas.microsoft.com/office/drawing/2014/main" id="{6DDFBFF3-8B58-42D6-AB7A-7FDFF6D5A3CE}"/>
                  </a:ext>
                </a:extLst>
              </p:cNvPr>
              <p:cNvSpPr/>
              <p:nvPr/>
            </p:nvSpPr>
            <p:spPr>
              <a:xfrm>
                <a:off x="7795847" y="5404389"/>
                <a:ext cx="47328" cy="33051"/>
              </a:xfrm>
              <a:custGeom>
                <a:avLst/>
                <a:gdLst/>
                <a:ahLst/>
                <a:cxnLst/>
                <a:rect l="l" t="t" r="r" b="b"/>
                <a:pathLst>
                  <a:path w="47328" h="33051" extrusionOk="0">
                    <a:moveTo>
                      <a:pt x="0" y="10001"/>
                    </a:moveTo>
                    <a:lnTo>
                      <a:pt x="10454" y="0"/>
                    </a:lnTo>
                    <a:lnTo>
                      <a:pt x="47329" y="25527"/>
                    </a:lnTo>
                    <a:lnTo>
                      <a:pt x="45048" y="33051"/>
                    </a:lnTo>
                    <a:cubicBezTo>
                      <a:pt x="45048" y="33051"/>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3" name="Google Shape;3200;p37">
                <a:extLst>
                  <a:ext uri="{FF2B5EF4-FFF2-40B4-BE49-F238E27FC236}">
                    <a16:creationId xmlns:a16="http://schemas.microsoft.com/office/drawing/2014/main" id="{790A50C4-4C19-48F3-A090-BD5C71EF4773}"/>
                  </a:ext>
                </a:extLst>
              </p:cNvPr>
              <p:cNvSpPr/>
              <p:nvPr/>
            </p:nvSpPr>
            <p:spPr>
              <a:xfrm>
                <a:off x="7699193" y="5349240"/>
                <a:ext cx="58543" cy="38861"/>
              </a:xfrm>
              <a:custGeom>
                <a:avLst/>
                <a:gdLst/>
                <a:ahLst/>
                <a:cxnLst/>
                <a:rect l="l" t="t" r="r" b="b"/>
                <a:pathLst>
                  <a:path w="58543" h="38861" extrusionOk="0">
                    <a:moveTo>
                      <a:pt x="0" y="11049"/>
                    </a:moveTo>
                    <a:lnTo>
                      <a:pt x="49040" y="38862"/>
                    </a:lnTo>
                    <a:lnTo>
                      <a:pt x="58543" y="31623"/>
                    </a:lnTo>
                    <a:cubicBezTo>
                      <a:pt x="58543" y="31623"/>
                      <a:pt x="52461" y="24574"/>
                      <a:pt x="51986" y="23908"/>
                    </a:cubicBezTo>
                    <a:cubicBezTo>
                      <a:pt x="47614" y="18821"/>
                      <a:pt x="42444" y="14478"/>
                      <a:pt x="36684"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4" name="Google Shape;3201;p37">
                <a:extLst>
                  <a:ext uri="{FF2B5EF4-FFF2-40B4-BE49-F238E27FC236}">
                    <a16:creationId xmlns:a16="http://schemas.microsoft.com/office/drawing/2014/main" id="{5D5E804D-6740-4A0C-AA4D-8476A27EF138}"/>
                  </a:ext>
                </a:extLst>
              </p:cNvPr>
              <p:cNvSpPr/>
              <p:nvPr/>
            </p:nvSpPr>
            <p:spPr>
              <a:xfrm>
                <a:off x="7753460" y="5318093"/>
                <a:ext cx="27275" cy="24479"/>
              </a:xfrm>
              <a:custGeom>
                <a:avLst/>
                <a:gdLst/>
                <a:ahLst/>
                <a:cxnLst/>
                <a:rect l="l" t="t" r="r" b="b"/>
                <a:pathLst>
                  <a:path w="27275" h="24479" extrusionOk="0">
                    <a:moveTo>
                      <a:pt x="27276" y="24479"/>
                    </a:moveTo>
                    <a:lnTo>
                      <a:pt x="27276" y="7334"/>
                    </a:lnTo>
                    <a:lnTo>
                      <a:pt x="4752" y="0"/>
                    </a:lnTo>
                    <a:lnTo>
                      <a:pt x="0" y="13430"/>
                    </a:lnTo>
                    <a:lnTo>
                      <a:pt x="1140" y="19622"/>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5" name="Google Shape;3202;p37">
                <a:extLst>
                  <a:ext uri="{FF2B5EF4-FFF2-40B4-BE49-F238E27FC236}">
                    <a16:creationId xmlns:a16="http://schemas.microsoft.com/office/drawing/2014/main" id="{CE287C2A-14D2-42FC-A8CE-B17C3A69C5B4}"/>
                  </a:ext>
                </a:extLst>
              </p:cNvPr>
              <p:cNvSpPr/>
              <p:nvPr/>
            </p:nvSpPr>
            <p:spPr>
              <a:xfrm>
                <a:off x="7631241" y="5313044"/>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6" name="Google Shape;3203;p37">
                <a:extLst>
                  <a:ext uri="{FF2B5EF4-FFF2-40B4-BE49-F238E27FC236}">
                    <a16:creationId xmlns:a16="http://schemas.microsoft.com/office/drawing/2014/main" id="{FDC63DE8-5AB0-4AFB-AEBA-8552CEF30878}"/>
                  </a:ext>
                </a:extLst>
              </p:cNvPr>
              <p:cNvSpPr/>
              <p:nvPr/>
            </p:nvSpPr>
            <p:spPr>
              <a:xfrm>
                <a:off x="7632192" y="5370575"/>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47" name="Google Shape;3204;p37">
                <a:extLst>
                  <a:ext uri="{FF2B5EF4-FFF2-40B4-BE49-F238E27FC236}">
                    <a16:creationId xmlns:a16="http://schemas.microsoft.com/office/drawing/2014/main" id="{2742056B-179C-48BD-B1C3-A71DDAE79E3A}"/>
                  </a:ext>
                </a:extLst>
              </p:cNvPr>
              <p:cNvSpPr/>
              <p:nvPr/>
            </p:nvSpPr>
            <p:spPr>
              <a:xfrm>
                <a:off x="7630861" y="5295995"/>
                <a:ext cx="295637" cy="184880"/>
              </a:xfrm>
              <a:custGeom>
                <a:avLst/>
                <a:gdLst/>
                <a:ahLst/>
                <a:cxnLst/>
                <a:rect l="l" t="t" r="r" b="b"/>
                <a:pathLst>
                  <a:path w="295637" h="184880" extrusionOk="0">
                    <a:moveTo>
                      <a:pt x="149875" y="29432"/>
                    </a:moveTo>
                    <a:cubicBezTo>
                      <a:pt x="145988" y="29423"/>
                      <a:pt x="142110" y="29737"/>
                      <a:pt x="138280" y="30385"/>
                    </a:cubicBezTo>
                    <a:cubicBezTo>
                      <a:pt x="133053" y="31051"/>
                      <a:pt x="127256" y="32099"/>
                      <a:pt x="120793" y="33528"/>
                    </a:cubicBezTo>
                    <a:cubicBezTo>
                      <a:pt x="114331" y="34957"/>
                      <a:pt x="107583" y="36576"/>
                      <a:pt x="100645" y="38671"/>
                    </a:cubicBezTo>
                    <a:cubicBezTo>
                      <a:pt x="93897" y="40729"/>
                      <a:pt x="87292" y="43243"/>
                      <a:pt x="80877" y="46196"/>
                    </a:cubicBezTo>
                    <a:lnTo>
                      <a:pt x="131628" y="75629"/>
                    </a:lnTo>
                    <a:lnTo>
                      <a:pt x="141131" y="72390"/>
                    </a:lnTo>
                    <a:cubicBezTo>
                      <a:pt x="154056" y="68104"/>
                      <a:pt x="166221" y="64484"/>
                      <a:pt x="177721" y="61436"/>
                    </a:cubicBezTo>
                    <a:cubicBezTo>
                      <a:pt x="188489" y="58588"/>
                      <a:pt x="199494" y="56779"/>
                      <a:pt x="210604" y="56007"/>
                    </a:cubicBezTo>
                    <a:cubicBezTo>
                      <a:pt x="220726" y="55369"/>
                      <a:pt x="230875" y="56036"/>
                      <a:pt x="240826" y="58007"/>
                    </a:cubicBezTo>
                    <a:cubicBezTo>
                      <a:pt x="251033" y="60217"/>
                      <a:pt x="260812" y="64037"/>
                      <a:pt x="269813" y="69342"/>
                    </a:cubicBezTo>
                    <a:cubicBezTo>
                      <a:pt x="278584" y="73743"/>
                      <a:pt x="286112" y="80296"/>
                      <a:pt x="291671" y="88392"/>
                    </a:cubicBezTo>
                    <a:cubicBezTo>
                      <a:pt x="295397" y="94278"/>
                      <a:pt x="296556" y="101432"/>
                      <a:pt x="294902" y="108204"/>
                    </a:cubicBezTo>
                    <a:cubicBezTo>
                      <a:pt x="292793" y="115700"/>
                      <a:pt x="288687" y="122482"/>
                      <a:pt x="283023" y="127825"/>
                    </a:cubicBezTo>
                    <a:cubicBezTo>
                      <a:pt x="276076" y="134883"/>
                      <a:pt x="268282" y="141056"/>
                      <a:pt x="259833" y="146209"/>
                    </a:cubicBezTo>
                    <a:lnTo>
                      <a:pt x="292146" y="165259"/>
                    </a:lnTo>
                    <a:lnTo>
                      <a:pt x="274469" y="175546"/>
                    </a:lnTo>
                    <a:lnTo>
                      <a:pt x="241871" y="156496"/>
                    </a:lnTo>
                    <a:cubicBezTo>
                      <a:pt x="226371" y="164239"/>
                      <a:pt x="210138" y="170402"/>
                      <a:pt x="193402" y="174879"/>
                    </a:cubicBezTo>
                    <a:cubicBezTo>
                      <a:pt x="175915" y="179718"/>
                      <a:pt x="158048" y="183061"/>
                      <a:pt x="139991" y="184880"/>
                    </a:cubicBezTo>
                    <a:lnTo>
                      <a:pt x="122979" y="154305"/>
                    </a:lnTo>
                    <a:cubicBezTo>
                      <a:pt x="126115" y="154305"/>
                      <a:pt x="130772" y="154305"/>
                      <a:pt x="137140" y="153257"/>
                    </a:cubicBezTo>
                    <a:cubicBezTo>
                      <a:pt x="143507" y="152209"/>
                      <a:pt x="150635" y="151257"/>
                      <a:pt x="158428" y="149542"/>
                    </a:cubicBezTo>
                    <a:cubicBezTo>
                      <a:pt x="166221" y="147828"/>
                      <a:pt x="174585" y="145732"/>
                      <a:pt x="183328" y="143161"/>
                    </a:cubicBezTo>
                    <a:cubicBezTo>
                      <a:pt x="191824" y="140618"/>
                      <a:pt x="200121" y="137436"/>
                      <a:pt x="208133" y="133636"/>
                    </a:cubicBezTo>
                    <a:lnTo>
                      <a:pt x="157193" y="104680"/>
                    </a:lnTo>
                    <a:lnTo>
                      <a:pt x="150635" y="106966"/>
                    </a:lnTo>
                    <a:lnTo>
                      <a:pt x="143697" y="109156"/>
                    </a:lnTo>
                    <a:cubicBezTo>
                      <a:pt x="130962" y="113347"/>
                      <a:pt x="119368" y="116586"/>
                      <a:pt x="108723" y="118681"/>
                    </a:cubicBezTo>
                    <a:cubicBezTo>
                      <a:pt x="98953" y="120958"/>
                      <a:pt x="88994" y="122291"/>
                      <a:pt x="78976" y="122682"/>
                    </a:cubicBezTo>
                    <a:cubicBezTo>
                      <a:pt x="70128" y="122996"/>
                      <a:pt x="61280" y="122168"/>
                      <a:pt x="52651" y="120205"/>
                    </a:cubicBezTo>
                    <a:cubicBezTo>
                      <a:pt x="44098" y="118224"/>
                      <a:pt x="35867" y="115014"/>
                      <a:pt x="28226" y="110680"/>
                    </a:cubicBezTo>
                    <a:cubicBezTo>
                      <a:pt x="19910" y="106299"/>
                      <a:pt x="12697" y="100079"/>
                      <a:pt x="7128" y="92488"/>
                    </a:cubicBezTo>
                    <a:cubicBezTo>
                      <a:pt x="3032" y="86801"/>
                      <a:pt x="1017" y="79867"/>
                      <a:pt x="1426" y="72866"/>
                    </a:cubicBezTo>
                    <a:cubicBezTo>
                      <a:pt x="2148" y="65570"/>
                      <a:pt x="5065" y="58655"/>
                      <a:pt x="9789" y="53054"/>
                    </a:cubicBezTo>
                    <a:cubicBezTo>
                      <a:pt x="15567" y="45644"/>
                      <a:pt x="22505" y="39214"/>
                      <a:pt x="30317" y="34004"/>
                    </a:cubicBezTo>
                    <a:lnTo>
                      <a:pt x="0" y="17050"/>
                    </a:lnTo>
                    <a:lnTo>
                      <a:pt x="17582" y="6763"/>
                    </a:lnTo>
                    <a:lnTo>
                      <a:pt x="47234" y="24003"/>
                    </a:lnTo>
                    <a:cubicBezTo>
                      <a:pt x="61157" y="17088"/>
                      <a:pt x="75783" y="11687"/>
                      <a:pt x="90856" y="7906"/>
                    </a:cubicBezTo>
                    <a:cubicBezTo>
                      <a:pt x="105197" y="4286"/>
                      <a:pt x="119776" y="1638"/>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485"/>
                      <a:pt x="63485" y="82772"/>
                    </a:cubicBezTo>
                    <a:close/>
                    <a:moveTo>
                      <a:pt x="230372" y="96679"/>
                    </a:moveTo>
                    <a:cubicBezTo>
                      <a:pt x="223092" y="92716"/>
                      <a:pt x="214710" y="91240"/>
                      <a:pt x="206517" y="92488"/>
                    </a:cubicBezTo>
                    <a:cubicBezTo>
                      <a:pt x="195265" y="93954"/>
                      <a:pt x="184174" y="96412"/>
                      <a:pt x="173349" y="99822"/>
                    </a:cubicBezTo>
                    <a:lnTo>
                      <a:pt x="220868" y="127159"/>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8" name="Google Shape;3205;p37">
              <a:extLst>
                <a:ext uri="{FF2B5EF4-FFF2-40B4-BE49-F238E27FC236}">
                  <a16:creationId xmlns:a16="http://schemas.microsoft.com/office/drawing/2014/main" id="{2F662350-30C8-44E6-819C-C283FC122187}"/>
                </a:ext>
              </a:extLst>
            </p:cNvPr>
            <p:cNvGrpSpPr/>
            <p:nvPr/>
          </p:nvGrpSpPr>
          <p:grpSpPr>
            <a:xfrm>
              <a:off x="5533746" y="4253261"/>
              <a:ext cx="883852" cy="621029"/>
              <a:chOff x="7343371" y="4995386"/>
              <a:chExt cx="883852" cy="621029"/>
            </a:xfrm>
          </p:grpSpPr>
          <p:sp>
            <p:nvSpPr>
              <p:cNvPr id="816" name="Google Shape;3206;p37">
                <a:extLst>
                  <a:ext uri="{FF2B5EF4-FFF2-40B4-BE49-F238E27FC236}">
                    <a16:creationId xmlns:a16="http://schemas.microsoft.com/office/drawing/2014/main" id="{66722052-0F69-42FA-8412-2C6571D31807}"/>
                  </a:ext>
                </a:extLst>
              </p:cNvPr>
              <p:cNvSpPr/>
              <p:nvPr/>
            </p:nvSpPr>
            <p:spPr>
              <a:xfrm>
                <a:off x="7343371" y="5104923"/>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7" name="Google Shape;3207;p37">
                <a:extLst>
                  <a:ext uri="{FF2B5EF4-FFF2-40B4-BE49-F238E27FC236}">
                    <a16:creationId xmlns:a16="http://schemas.microsoft.com/office/drawing/2014/main" id="{00BB6EFC-5934-4946-B138-014DE39B65BB}"/>
                  </a:ext>
                </a:extLst>
              </p:cNvPr>
              <p:cNvSpPr/>
              <p:nvPr/>
            </p:nvSpPr>
            <p:spPr>
              <a:xfrm>
                <a:off x="7343561" y="5248084"/>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8" name="Google Shape;3208;p37">
                <a:extLst>
                  <a:ext uri="{FF2B5EF4-FFF2-40B4-BE49-F238E27FC236}">
                    <a16:creationId xmlns:a16="http://schemas.microsoft.com/office/drawing/2014/main" id="{B5DF451B-756B-4BBB-8682-9A35CE2B9561}"/>
                  </a:ext>
                </a:extLst>
              </p:cNvPr>
              <p:cNvSpPr/>
              <p:nvPr/>
            </p:nvSpPr>
            <p:spPr>
              <a:xfrm>
                <a:off x="8160792" y="5251132"/>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9" name="Google Shape;3209;p37">
                <a:extLst>
                  <a:ext uri="{FF2B5EF4-FFF2-40B4-BE49-F238E27FC236}">
                    <a16:creationId xmlns:a16="http://schemas.microsoft.com/office/drawing/2014/main" id="{A0933B34-21E7-4465-B883-4923B0F05E38}"/>
                  </a:ext>
                </a:extLst>
              </p:cNvPr>
              <p:cNvSpPr/>
              <p:nvPr/>
            </p:nvSpPr>
            <p:spPr>
              <a:xfrm>
                <a:off x="7343371" y="4995386"/>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0" name="Google Shape;3210;p37">
                <a:extLst>
                  <a:ext uri="{FF2B5EF4-FFF2-40B4-BE49-F238E27FC236}">
                    <a16:creationId xmlns:a16="http://schemas.microsoft.com/office/drawing/2014/main" id="{277C61EE-9702-4A41-A65B-F898E7ECF477}"/>
                  </a:ext>
                </a:extLst>
              </p:cNvPr>
              <p:cNvSpPr/>
              <p:nvPr/>
            </p:nvSpPr>
            <p:spPr>
              <a:xfrm>
                <a:off x="7469087" y="5064990"/>
                <a:ext cx="632615" cy="366117"/>
              </a:xfrm>
              <a:custGeom>
                <a:avLst/>
                <a:gdLst/>
                <a:ahLst/>
                <a:cxnLst/>
                <a:rect l="l" t="t" r="r" b="b"/>
                <a:pathLst>
                  <a:path w="632615" h="366117" extrusionOk="0">
                    <a:moveTo>
                      <a:pt x="632116" y="194048"/>
                    </a:moveTo>
                    <a:cubicBezTo>
                      <a:pt x="627555" y="237101"/>
                      <a:pt x="596952" y="279773"/>
                      <a:pt x="540025" y="312539"/>
                    </a:cubicBezTo>
                    <a:cubicBezTo>
                      <a:pt x="416475" y="383977"/>
                      <a:pt x="216136" y="383977"/>
                      <a:pt x="92586" y="312539"/>
                    </a:cubicBezTo>
                    <a:cubicBezTo>
                      <a:pt x="35564" y="279487"/>
                      <a:pt x="4961" y="237101"/>
                      <a:pt x="590" y="194048"/>
                    </a:cubicBezTo>
                    <a:cubicBezTo>
                      <a:pt x="-4732" y="143661"/>
                      <a:pt x="25965" y="92130"/>
                      <a:pt x="92586" y="53650"/>
                    </a:cubicBezTo>
                    <a:cubicBezTo>
                      <a:pt x="216136" y="-17883"/>
                      <a:pt x="416475" y="-17883"/>
                      <a:pt x="540025" y="53650"/>
                    </a:cubicBezTo>
                    <a:cubicBezTo>
                      <a:pt x="606551" y="92130"/>
                      <a:pt x="63696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1" name="Google Shape;3211;p37">
                <a:extLst>
                  <a:ext uri="{FF2B5EF4-FFF2-40B4-BE49-F238E27FC236}">
                    <a16:creationId xmlns:a16="http://schemas.microsoft.com/office/drawing/2014/main" id="{869952E5-F4F8-4498-BAED-E6FA3B3D8DDE}"/>
                  </a:ext>
                </a:extLst>
              </p:cNvPr>
              <p:cNvSpPr/>
              <p:nvPr/>
            </p:nvSpPr>
            <p:spPr>
              <a:xfrm>
                <a:off x="7469677" y="5086897"/>
                <a:ext cx="631526" cy="344209"/>
              </a:xfrm>
              <a:custGeom>
                <a:avLst/>
                <a:gdLst/>
                <a:ahLst/>
                <a:cxnLst/>
                <a:rect l="l" t="t" r="r" b="b"/>
                <a:pathLst>
                  <a:path w="631526" h="344209" extrusionOk="0">
                    <a:moveTo>
                      <a:pt x="631526"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7"/>
                      <a:pt x="35069" y="86416"/>
                      <a:pt x="91997" y="53650"/>
                    </a:cubicBezTo>
                    <a:cubicBezTo>
                      <a:pt x="215546" y="-17883"/>
                      <a:pt x="415886" y="-17883"/>
                      <a:pt x="539435" y="53650"/>
                    </a:cubicBezTo>
                    <a:cubicBezTo>
                      <a:pt x="596363" y="86701"/>
                      <a:pt x="626870" y="129087"/>
                      <a:pt x="631526"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2" name="Google Shape;3212;p37">
                <a:extLst>
                  <a:ext uri="{FF2B5EF4-FFF2-40B4-BE49-F238E27FC236}">
                    <a16:creationId xmlns:a16="http://schemas.microsoft.com/office/drawing/2014/main" id="{EE1B1B68-508E-4B8A-B543-F6C1BC8DCADE}"/>
                  </a:ext>
                </a:extLst>
              </p:cNvPr>
              <p:cNvSpPr/>
              <p:nvPr/>
            </p:nvSpPr>
            <p:spPr>
              <a:xfrm>
                <a:off x="7630861" y="5169693"/>
                <a:ext cx="295642" cy="184784"/>
              </a:xfrm>
              <a:custGeom>
                <a:avLst/>
                <a:gdLst/>
                <a:ahLst/>
                <a:cxnLst/>
                <a:rect l="l" t="t" r="r" b="b"/>
                <a:pathLst>
                  <a:path w="295642" h="184784" extrusionOk="0">
                    <a:moveTo>
                      <a:pt x="149875" y="29432"/>
                    </a:moveTo>
                    <a:cubicBezTo>
                      <a:pt x="145988" y="29423"/>
                      <a:pt x="142110" y="29737"/>
                      <a:pt x="138280" y="30385"/>
                    </a:cubicBezTo>
                    <a:cubicBezTo>
                      <a:pt x="133053" y="31147"/>
                      <a:pt x="127256" y="32195"/>
                      <a:pt x="120793" y="33528"/>
                    </a:cubicBezTo>
                    <a:cubicBezTo>
                      <a:pt x="114331" y="34862"/>
                      <a:pt x="107583" y="36576"/>
                      <a:pt x="100645" y="38671"/>
                    </a:cubicBezTo>
                    <a:cubicBezTo>
                      <a:pt x="93878" y="40719"/>
                      <a:pt x="87273" y="43272"/>
                      <a:pt x="80877" y="46291"/>
                    </a:cubicBezTo>
                    <a:lnTo>
                      <a:pt x="131628" y="75629"/>
                    </a:lnTo>
                    <a:lnTo>
                      <a:pt x="141131" y="72390"/>
                    </a:lnTo>
                    <a:cubicBezTo>
                      <a:pt x="154056" y="68104"/>
                      <a:pt x="166221" y="64484"/>
                      <a:pt x="177721" y="61436"/>
                    </a:cubicBezTo>
                    <a:cubicBezTo>
                      <a:pt x="188489" y="58598"/>
                      <a:pt x="199494" y="56779"/>
                      <a:pt x="210604" y="56007"/>
                    </a:cubicBezTo>
                    <a:cubicBezTo>
                      <a:pt x="220726" y="55397"/>
                      <a:pt x="230885" y="56102"/>
                      <a:pt x="240826" y="58103"/>
                    </a:cubicBezTo>
                    <a:cubicBezTo>
                      <a:pt x="251023" y="60274"/>
                      <a:pt x="260812" y="64065"/>
                      <a:pt x="269813" y="69342"/>
                    </a:cubicBezTo>
                    <a:cubicBezTo>
                      <a:pt x="278584" y="73743"/>
                      <a:pt x="286112" y="80296"/>
                      <a:pt x="291671" y="88392"/>
                    </a:cubicBezTo>
                    <a:cubicBezTo>
                      <a:pt x="295397" y="94317"/>
                      <a:pt x="296566" y="101498"/>
                      <a:pt x="294902" y="108299"/>
                    </a:cubicBezTo>
                    <a:cubicBezTo>
                      <a:pt x="292745" y="115776"/>
                      <a:pt x="288649" y="122549"/>
                      <a:pt x="283023" y="127921"/>
                    </a:cubicBezTo>
                    <a:cubicBezTo>
                      <a:pt x="276076" y="134950"/>
                      <a:pt x="268282" y="141094"/>
                      <a:pt x="259833" y="146209"/>
                    </a:cubicBezTo>
                    <a:lnTo>
                      <a:pt x="292146" y="165259"/>
                    </a:lnTo>
                    <a:lnTo>
                      <a:pt x="274469" y="175451"/>
                    </a:lnTo>
                    <a:lnTo>
                      <a:pt x="241871" y="156401"/>
                    </a:lnTo>
                    <a:cubicBezTo>
                      <a:pt x="226352" y="164068"/>
                      <a:pt x="210119" y="170193"/>
                      <a:pt x="193402" y="174688"/>
                    </a:cubicBezTo>
                    <a:cubicBezTo>
                      <a:pt x="175924" y="179603"/>
                      <a:pt x="158058" y="182975"/>
                      <a:pt x="139991" y="184785"/>
                    </a:cubicBezTo>
                    <a:lnTo>
                      <a:pt x="122599" y="154781"/>
                    </a:lnTo>
                    <a:cubicBezTo>
                      <a:pt x="127332" y="154657"/>
                      <a:pt x="132065" y="154276"/>
                      <a:pt x="136760" y="153638"/>
                    </a:cubicBezTo>
                    <a:cubicBezTo>
                      <a:pt x="143127" y="152876"/>
                      <a:pt x="150255" y="151638"/>
                      <a:pt x="158048" y="150019"/>
                    </a:cubicBezTo>
                    <a:cubicBezTo>
                      <a:pt x="165841" y="148399"/>
                      <a:pt x="174204" y="146113"/>
                      <a:pt x="182948" y="143637"/>
                    </a:cubicBezTo>
                    <a:cubicBezTo>
                      <a:pt x="191425" y="141056"/>
                      <a:pt x="199722" y="137865"/>
                      <a:pt x="207753" y="134112"/>
                    </a:cubicBezTo>
                    <a:lnTo>
                      <a:pt x="157193" y="104965"/>
                    </a:lnTo>
                    <a:lnTo>
                      <a:pt x="150635" y="107252"/>
                    </a:lnTo>
                    <a:lnTo>
                      <a:pt x="143697" y="109347"/>
                    </a:lnTo>
                    <a:cubicBezTo>
                      <a:pt x="130962" y="113538"/>
                      <a:pt x="119368" y="116777"/>
                      <a:pt x="108723" y="118872"/>
                    </a:cubicBezTo>
                    <a:cubicBezTo>
                      <a:pt x="98953" y="121148"/>
                      <a:pt x="88994" y="122482"/>
                      <a:pt x="78976" y="122872"/>
                    </a:cubicBezTo>
                    <a:cubicBezTo>
                      <a:pt x="70128" y="123234"/>
                      <a:pt x="61280" y="122396"/>
                      <a:pt x="52651" y="120396"/>
                    </a:cubicBezTo>
                    <a:cubicBezTo>
                      <a:pt x="44079" y="118463"/>
                      <a:pt x="35848" y="115243"/>
                      <a:pt x="28226" y="110871"/>
                    </a:cubicBezTo>
                    <a:cubicBezTo>
                      <a:pt x="19891" y="106518"/>
                      <a:pt x="12669" y="100289"/>
                      <a:pt x="7128" y="92678"/>
                    </a:cubicBezTo>
                    <a:cubicBezTo>
                      <a:pt x="3022" y="86992"/>
                      <a:pt x="1007" y="80058"/>
                      <a:pt x="1426" y="73057"/>
                    </a:cubicBezTo>
                    <a:cubicBezTo>
                      <a:pt x="2148" y="65761"/>
                      <a:pt x="5065" y="58846"/>
                      <a:pt x="9789" y="53245"/>
                    </a:cubicBezTo>
                    <a:cubicBezTo>
                      <a:pt x="15596" y="45863"/>
                      <a:pt x="22524" y="39434"/>
                      <a:pt x="30317" y="34195"/>
                    </a:cubicBezTo>
                    <a:lnTo>
                      <a:pt x="0" y="17050"/>
                    </a:lnTo>
                    <a:lnTo>
                      <a:pt x="17582" y="6858"/>
                    </a:lnTo>
                    <a:lnTo>
                      <a:pt x="47234" y="24003"/>
                    </a:lnTo>
                    <a:cubicBezTo>
                      <a:pt x="61157" y="17088"/>
                      <a:pt x="75783" y="11687"/>
                      <a:pt x="90856" y="7906"/>
                    </a:cubicBezTo>
                    <a:cubicBezTo>
                      <a:pt x="105207" y="4324"/>
                      <a:pt x="119786" y="1686"/>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581"/>
                      <a:pt x="63485" y="82772"/>
                    </a:cubicBezTo>
                    <a:close/>
                    <a:moveTo>
                      <a:pt x="230372" y="96774"/>
                    </a:moveTo>
                    <a:cubicBezTo>
                      <a:pt x="223101" y="92773"/>
                      <a:pt x="214719" y="91269"/>
                      <a:pt x="206517" y="92488"/>
                    </a:cubicBezTo>
                    <a:cubicBezTo>
                      <a:pt x="195265" y="93955"/>
                      <a:pt x="184174" y="96412"/>
                      <a:pt x="173349" y="99822"/>
                    </a:cubicBezTo>
                    <a:lnTo>
                      <a:pt x="220868" y="127159"/>
                    </a:lnTo>
                    <a:cubicBezTo>
                      <a:pt x="240892" y="114776"/>
                      <a:pt x="244057" y="104651"/>
                      <a:pt x="23037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3" name="Google Shape;3213;p37">
                <a:extLst>
                  <a:ext uri="{FF2B5EF4-FFF2-40B4-BE49-F238E27FC236}">
                    <a16:creationId xmlns:a16="http://schemas.microsoft.com/office/drawing/2014/main" id="{AFE5C434-6C81-47EE-ACF4-75BEAFFDC71C}"/>
                  </a:ext>
                </a:extLst>
              </p:cNvPr>
              <p:cNvSpPr/>
              <p:nvPr/>
            </p:nvSpPr>
            <p:spPr>
              <a:xfrm>
                <a:off x="7753460" y="5307234"/>
                <a:ext cx="19007" cy="25526"/>
              </a:xfrm>
              <a:custGeom>
                <a:avLst/>
                <a:gdLst/>
                <a:ahLst/>
                <a:cxnLst/>
                <a:rect l="l" t="t" r="r" b="b"/>
                <a:pathLst>
                  <a:path w="19007" h="25526" extrusionOk="0">
                    <a:moveTo>
                      <a:pt x="0" y="17240"/>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4" name="Google Shape;3214;p37">
                <a:extLst>
                  <a:ext uri="{FF2B5EF4-FFF2-40B4-BE49-F238E27FC236}">
                    <a16:creationId xmlns:a16="http://schemas.microsoft.com/office/drawing/2014/main" id="{6C0DD791-BF1A-4869-8BC3-E3DD7C596302}"/>
                  </a:ext>
                </a:extLst>
              </p:cNvPr>
              <p:cNvSpPr/>
              <p:nvPr/>
            </p:nvSpPr>
            <p:spPr>
              <a:xfrm>
                <a:off x="7880525" y="5317712"/>
                <a:ext cx="42101" cy="19716"/>
              </a:xfrm>
              <a:custGeom>
                <a:avLst/>
                <a:gdLst/>
                <a:ahLst/>
                <a:cxnLst/>
                <a:rect l="l" t="t" r="r" b="b"/>
                <a:pathLst>
                  <a:path w="42101" h="19716" extrusionOk="0">
                    <a:moveTo>
                      <a:pt x="42102" y="17240"/>
                    </a:moveTo>
                    <a:lnTo>
                      <a:pt x="42102" y="0"/>
                    </a:lnTo>
                    <a:lnTo>
                      <a:pt x="0" y="3238"/>
                    </a:lnTo>
                    <a:lnTo>
                      <a:pt x="24140" y="19717"/>
                    </a:lnTo>
                    <a:lnTo>
                      <a:pt x="42102"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5" name="Google Shape;3215;p37">
                <a:extLst>
                  <a:ext uri="{FF2B5EF4-FFF2-40B4-BE49-F238E27FC236}">
                    <a16:creationId xmlns:a16="http://schemas.microsoft.com/office/drawing/2014/main" id="{5FF9FFC7-BC1E-4F08-BAD9-7AD22C75C553}"/>
                  </a:ext>
                </a:extLst>
              </p:cNvPr>
              <p:cNvSpPr/>
              <p:nvPr/>
            </p:nvSpPr>
            <p:spPr>
              <a:xfrm>
                <a:off x="7894686" y="5254561"/>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6" name="Google Shape;3216;p37">
                <a:extLst>
                  <a:ext uri="{FF2B5EF4-FFF2-40B4-BE49-F238E27FC236}">
                    <a16:creationId xmlns:a16="http://schemas.microsoft.com/office/drawing/2014/main" id="{CF62A3DA-1703-4B4E-820A-ACC32A1EB0C0}"/>
                  </a:ext>
                </a:extLst>
              </p:cNvPr>
              <p:cNvSpPr/>
              <p:nvPr/>
            </p:nvSpPr>
            <p:spPr>
              <a:xfrm>
                <a:off x="7795847" y="526094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7" name="Google Shape;3217;p37">
                <a:extLst>
                  <a:ext uri="{FF2B5EF4-FFF2-40B4-BE49-F238E27FC236}">
                    <a16:creationId xmlns:a16="http://schemas.microsoft.com/office/drawing/2014/main" id="{15AB7BCF-9036-49CE-BDA1-F80B30E59DA2}"/>
                  </a:ext>
                </a:extLst>
              </p:cNvPr>
              <p:cNvSpPr/>
              <p:nvPr/>
            </p:nvSpPr>
            <p:spPr>
              <a:xfrm>
                <a:off x="7699193" y="5205793"/>
                <a:ext cx="58543" cy="38861"/>
              </a:xfrm>
              <a:custGeom>
                <a:avLst/>
                <a:gdLst/>
                <a:ahLst/>
                <a:cxnLst/>
                <a:rect l="l" t="t" r="r" b="b"/>
                <a:pathLst>
                  <a:path w="58543" h="38861" extrusionOk="0">
                    <a:moveTo>
                      <a:pt x="0" y="11049"/>
                    </a:moveTo>
                    <a:lnTo>
                      <a:pt x="49040" y="38862"/>
                    </a:lnTo>
                    <a:lnTo>
                      <a:pt x="58543" y="31623"/>
                    </a:lnTo>
                    <a:cubicBezTo>
                      <a:pt x="58543" y="31623"/>
                      <a:pt x="52461" y="24574"/>
                      <a:pt x="51986" y="23813"/>
                    </a:cubicBezTo>
                    <a:cubicBezTo>
                      <a:pt x="47585" y="18783"/>
                      <a:pt x="42425" y="14478"/>
                      <a:pt x="36684"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8" name="Google Shape;3218;p37">
                <a:extLst>
                  <a:ext uri="{FF2B5EF4-FFF2-40B4-BE49-F238E27FC236}">
                    <a16:creationId xmlns:a16="http://schemas.microsoft.com/office/drawing/2014/main" id="{8580458A-1DEC-4683-96CA-9EB18659F69A}"/>
                  </a:ext>
                </a:extLst>
              </p:cNvPr>
              <p:cNvSpPr/>
              <p:nvPr/>
            </p:nvSpPr>
            <p:spPr>
              <a:xfrm>
                <a:off x="7753460" y="5174646"/>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29" name="Google Shape;3219;p37">
                <a:extLst>
                  <a:ext uri="{FF2B5EF4-FFF2-40B4-BE49-F238E27FC236}">
                    <a16:creationId xmlns:a16="http://schemas.microsoft.com/office/drawing/2014/main" id="{2DDCB237-2FAD-46AC-9D89-98BA125CEE91}"/>
                  </a:ext>
                </a:extLst>
              </p:cNvPr>
              <p:cNvSpPr/>
              <p:nvPr/>
            </p:nvSpPr>
            <p:spPr>
              <a:xfrm>
                <a:off x="7631241" y="5169598"/>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0" name="Google Shape;3220;p37">
                <a:extLst>
                  <a:ext uri="{FF2B5EF4-FFF2-40B4-BE49-F238E27FC236}">
                    <a16:creationId xmlns:a16="http://schemas.microsoft.com/office/drawing/2014/main" id="{9A570F47-1730-427F-A7E4-5DAA30543E29}"/>
                  </a:ext>
                </a:extLst>
              </p:cNvPr>
              <p:cNvSpPr/>
              <p:nvPr/>
            </p:nvSpPr>
            <p:spPr>
              <a:xfrm>
                <a:off x="7632192" y="5227129"/>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31" name="Google Shape;3221;p37">
                <a:extLst>
                  <a:ext uri="{FF2B5EF4-FFF2-40B4-BE49-F238E27FC236}">
                    <a16:creationId xmlns:a16="http://schemas.microsoft.com/office/drawing/2014/main" id="{42213F3E-6C1F-47E0-BA77-AA7F75B3547E}"/>
                  </a:ext>
                </a:extLst>
              </p:cNvPr>
              <p:cNvSpPr/>
              <p:nvPr/>
            </p:nvSpPr>
            <p:spPr>
              <a:xfrm>
                <a:off x="7630861" y="5152548"/>
                <a:ext cx="295637" cy="184403"/>
              </a:xfrm>
              <a:custGeom>
                <a:avLst/>
                <a:gdLst/>
                <a:ahLst/>
                <a:cxnLst/>
                <a:rect l="l" t="t" r="r" b="b"/>
                <a:pathLst>
                  <a:path w="295637" h="184403" extrusionOk="0">
                    <a:moveTo>
                      <a:pt x="149875" y="29051"/>
                    </a:moveTo>
                    <a:cubicBezTo>
                      <a:pt x="145988" y="29042"/>
                      <a:pt x="142110" y="29356"/>
                      <a:pt x="138280" y="30004"/>
                    </a:cubicBezTo>
                    <a:cubicBezTo>
                      <a:pt x="133053" y="30671"/>
                      <a:pt x="127256" y="31718"/>
                      <a:pt x="120793" y="33147"/>
                    </a:cubicBezTo>
                    <a:cubicBezTo>
                      <a:pt x="114331" y="34576"/>
                      <a:pt x="107583" y="36195"/>
                      <a:pt x="100645" y="38290"/>
                    </a:cubicBezTo>
                    <a:cubicBezTo>
                      <a:pt x="93878" y="40310"/>
                      <a:pt x="87273" y="42824"/>
                      <a:pt x="80877" y="45815"/>
                    </a:cubicBezTo>
                    <a:lnTo>
                      <a:pt x="131628" y="75247"/>
                    </a:lnTo>
                    <a:lnTo>
                      <a:pt x="141131" y="72009"/>
                    </a:lnTo>
                    <a:cubicBezTo>
                      <a:pt x="154056" y="67723"/>
                      <a:pt x="166221" y="64103"/>
                      <a:pt x="177721" y="61055"/>
                    </a:cubicBezTo>
                    <a:cubicBezTo>
                      <a:pt x="188489" y="58207"/>
                      <a:pt x="199494" y="56397"/>
                      <a:pt x="210604" y="55626"/>
                    </a:cubicBezTo>
                    <a:cubicBezTo>
                      <a:pt x="220726" y="54988"/>
                      <a:pt x="230875" y="55654"/>
                      <a:pt x="240826" y="57626"/>
                    </a:cubicBezTo>
                    <a:cubicBezTo>
                      <a:pt x="251033" y="59836"/>
                      <a:pt x="260812" y="63655"/>
                      <a:pt x="269813" y="68961"/>
                    </a:cubicBezTo>
                    <a:cubicBezTo>
                      <a:pt x="278584" y="73362"/>
                      <a:pt x="286112" y="79915"/>
                      <a:pt x="291671" y="88011"/>
                    </a:cubicBezTo>
                    <a:cubicBezTo>
                      <a:pt x="295397" y="93897"/>
                      <a:pt x="296556" y="101051"/>
                      <a:pt x="294902" y="107823"/>
                    </a:cubicBezTo>
                    <a:cubicBezTo>
                      <a:pt x="292793" y="115319"/>
                      <a:pt x="288687" y="122101"/>
                      <a:pt x="283023" y="127444"/>
                    </a:cubicBezTo>
                    <a:cubicBezTo>
                      <a:pt x="276076" y="134503"/>
                      <a:pt x="268282" y="140675"/>
                      <a:pt x="259833" y="145828"/>
                    </a:cubicBezTo>
                    <a:lnTo>
                      <a:pt x="292146" y="164878"/>
                    </a:lnTo>
                    <a:lnTo>
                      <a:pt x="274469" y="175069"/>
                    </a:lnTo>
                    <a:lnTo>
                      <a:pt x="241871" y="156019"/>
                    </a:lnTo>
                    <a:cubicBezTo>
                      <a:pt x="226371" y="163763"/>
                      <a:pt x="210138" y="169916"/>
                      <a:pt x="193402" y="174403"/>
                    </a:cubicBezTo>
                    <a:cubicBezTo>
                      <a:pt x="175915" y="179241"/>
                      <a:pt x="158048" y="182585"/>
                      <a:pt x="139991" y="184404"/>
                    </a:cubicBezTo>
                    <a:lnTo>
                      <a:pt x="122979" y="153829"/>
                    </a:lnTo>
                    <a:cubicBezTo>
                      <a:pt x="126115" y="153829"/>
                      <a:pt x="130772" y="153829"/>
                      <a:pt x="137140" y="152781"/>
                    </a:cubicBezTo>
                    <a:cubicBezTo>
                      <a:pt x="143507" y="151733"/>
                      <a:pt x="150635" y="150781"/>
                      <a:pt x="158428" y="149066"/>
                    </a:cubicBezTo>
                    <a:cubicBezTo>
                      <a:pt x="166221" y="147352"/>
                      <a:pt x="174585" y="145256"/>
                      <a:pt x="183328" y="142684"/>
                    </a:cubicBezTo>
                    <a:cubicBezTo>
                      <a:pt x="191824" y="140141"/>
                      <a:pt x="200121" y="136960"/>
                      <a:pt x="208133" y="133159"/>
                    </a:cubicBezTo>
                    <a:lnTo>
                      <a:pt x="157573" y="103917"/>
                    </a:lnTo>
                    <a:lnTo>
                      <a:pt x="151015" y="106204"/>
                    </a:lnTo>
                    <a:lnTo>
                      <a:pt x="144077" y="108394"/>
                    </a:lnTo>
                    <a:cubicBezTo>
                      <a:pt x="131342" y="112585"/>
                      <a:pt x="119748" y="115824"/>
                      <a:pt x="109104" y="117919"/>
                    </a:cubicBezTo>
                    <a:cubicBezTo>
                      <a:pt x="99334" y="120196"/>
                      <a:pt x="89374" y="121530"/>
                      <a:pt x="79357" y="121920"/>
                    </a:cubicBezTo>
                    <a:cubicBezTo>
                      <a:pt x="70509" y="122234"/>
                      <a:pt x="61661" y="121396"/>
                      <a:pt x="53031" y="119443"/>
                    </a:cubicBezTo>
                    <a:cubicBezTo>
                      <a:pt x="44478" y="117462"/>
                      <a:pt x="36247" y="114252"/>
                      <a:pt x="28606" y="109918"/>
                    </a:cubicBezTo>
                    <a:cubicBezTo>
                      <a:pt x="20291" y="105537"/>
                      <a:pt x="13077" y="99317"/>
                      <a:pt x="7508" y="91726"/>
                    </a:cubicBezTo>
                    <a:cubicBezTo>
                      <a:pt x="3412" y="86039"/>
                      <a:pt x="1397" y="79105"/>
                      <a:pt x="1806" y="72104"/>
                    </a:cubicBezTo>
                    <a:cubicBezTo>
                      <a:pt x="2528" y="64808"/>
                      <a:pt x="5446" y="57893"/>
                      <a:pt x="10169" y="52292"/>
                    </a:cubicBezTo>
                    <a:cubicBezTo>
                      <a:pt x="15947" y="44882"/>
                      <a:pt x="22885" y="38452"/>
                      <a:pt x="30697" y="33242"/>
                    </a:cubicBezTo>
                    <a:lnTo>
                      <a:pt x="0" y="17050"/>
                    </a:lnTo>
                    <a:lnTo>
                      <a:pt x="17582" y="6763"/>
                    </a:lnTo>
                    <a:lnTo>
                      <a:pt x="47234" y="24003"/>
                    </a:lnTo>
                    <a:cubicBezTo>
                      <a:pt x="61157" y="17088"/>
                      <a:pt x="75783" y="11687"/>
                      <a:pt x="90856" y="7906"/>
                    </a:cubicBezTo>
                    <a:cubicBezTo>
                      <a:pt x="105197" y="4286"/>
                      <a:pt x="119776" y="1638"/>
                      <a:pt x="134479" y="0"/>
                    </a:cubicBezTo>
                    <a:close/>
                    <a:moveTo>
                      <a:pt x="63485" y="82391"/>
                    </a:moveTo>
                    <a:cubicBezTo>
                      <a:pt x="70157" y="86258"/>
                      <a:pt x="77864" y="87925"/>
                      <a:pt x="85534" y="87154"/>
                    </a:cubicBezTo>
                    <a:cubicBezTo>
                      <a:pt x="95817" y="85992"/>
                      <a:pt x="105948" y="83725"/>
                      <a:pt x="115756" y="80391"/>
                    </a:cubicBezTo>
                    <a:lnTo>
                      <a:pt x="68237" y="52864"/>
                    </a:lnTo>
                    <a:cubicBezTo>
                      <a:pt x="50750" y="64675"/>
                      <a:pt x="49230" y="74485"/>
                      <a:pt x="63485" y="82772"/>
                    </a:cubicBezTo>
                    <a:close/>
                    <a:moveTo>
                      <a:pt x="230372" y="96298"/>
                    </a:moveTo>
                    <a:cubicBezTo>
                      <a:pt x="223092" y="92335"/>
                      <a:pt x="214710" y="90859"/>
                      <a:pt x="206517" y="92107"/>
                    </a:cubicBezTo>
                    <a:cubicBezTo>
                      <a:pt x="195274" y="93535"/>
                      <a:pt x="184174" y="95964"/>
                      <a:pt x="173349" y="99346"/>
                    </a:cubicBezTo>
                    <a:lnTo>
                      <a:pt x="220868" y="126778"/>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59" name="Google Shape;3222;p37">
              <a:extLst>
                <a:ext uri="{FF2B5EF4-FFF2-40B4-BE49-F238E27FC236}">
                  <a16:creationId xmlns:a16="http://schemas.microsoft.com/office/drawing/2014/main" id="{8E1FECEC-3A58-4123-9062-9818D772AA21}"/>
                </a:ext>
              </a:extLst>
            </p:cNvPr>
            <p:cNvGrpSpPr/>
            <p:nvPr/>
          </p:nvGrpSpPr>
          <p:grpSpPr>
            <a:xfrm>
              <a:off x="4965040" y="3574128"/>
              <a:ext cx="883852" cy="621125"/>
              <a:chOff x="6774665" y="4316253"/>
              <a:chExt cx="883852" cy="621125"/>
            </a:xfrm>
          </p:grpSpPr>
          <p:sp>
            <p:nvSpPr>
              <p:cNvPr id="800" name="Google Shape;3223;p37">
                <a:extLst>
                  <a:ext uri="{FF2B5EF4-FFF2-40B4-BE49-F238E27FC236}">
                    <a16:creationId xmlns:a16="http://schemas.microsoft.com/office/drawing/2014/main" id="{6DC57114-CC67-455B-9868-D4C0E56724A5}"/>
                  </a:ext>
                </a:extLst>
              </p:cNvPr>
              <p:cNvSpPr/>
              <p:nvPr/>
            </p:nvSpPr>
            <p:spPr>
              <a:xfrm>
                <a:off x="6774665" y="442588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1" name="Google Shape;3224;p37">
                <a:extLst>
                  <a:ext uri="{FF2B5EF4-FFF2-40B4-BE49-F238E27FC236}">
                    <a16:creationId xmlns:a16="http://schemas.microsoft.com/office/drawing/2014/main" id="{0B76B7E0-603E-4F2D-ADD0-9E0C5B475CC1}"/>
                  </a:ext>
                </a:extLst>
              </p:cNvPr>
              <p:cNvSpPr/>
              <p:nvPr/>
            </p:nvSpPr>
            <p:spPr>
              <a:xfrm>
                <a:off x="6774855" y="4568951"/>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2" name="Google Shape;3225;p37">
                <a:extLst>
                  <a:ext uri="{FF2B5EF4-FFF2-40B4-BE49-F238E27FC236}">
                    <a16:creationId xmlns:a16="http://schemas.microsoft.com/office/drawing/2014/main" id="{57C9F69A-D3F0-4B1F-ADF5-02A7C5A859CD}"/>
                  </a:ext>
                </a:extLst>
              </p:cNvPr>
              <p:cNvSpPr/>
              <p:nvPr/>
            </p:nvSpPr>
            <p:spPr>
              <a:xfrm>
                <a:off x="7592086" y="4572000"/>
                <a:ext cx="66431" cy="157067"/>
              </a:xfrm>
              <a:custGeom>
                <a:avLst/>
                <a:gdLst/>
                <a:ahLst/>
                <a:cxnLst/>
                <a:rect l="l" t="t" r="r" b="b"/>
                <a:pathLst>
                  <a:path w="66431" h="157067" extrusionOk="0">
                    <a:moveTo>
                      <a:pt x="66431" y="0"/>
                    </a:moveTo>
                    <a:lnTo>
                      <a:pt x="66431" y="109633"/>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3" name="Google Shape;3226;p37">
                <a:extLst>
                  <a:ext uri="{FF2B5EF4-FFF2-40B4-BE49-F238E27FC236}">
                    <a16:creationId xmlns:a16="http://schemas.microsoft.com/office/drawing/2014/main" id="{5A47910D-EACB-4E35-8C17-C810BF8D5443}"/>
                  </a:ext>
                </a:extLst>
              </p:cNvPr>
              <p:cNvSpPr/>
              <p:nvPr/>
            </p:nvSpPr>
            <p:spPr>
              <a:xfrm>
                <a:off x="6774665" y="431625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4" name="Google Shape;3227;p37">
                <a:extLst>
                  <a:ext uri="{FF2B5EF4-FFF2-40B4-BE49-F238E27FC236}">
                    <a16:creationId xmlns:a16="http://schemas.microsoft.com/office/drawing/2014/main" id="{CBA6B3D7-8CE7-404C-AF57-DCDF704CC993}"/>
                  </a:ext>
                </a:extLst>
              </p:cNvPr>
              <p:cNvSpPr/>
              <p:nvPr/>
            </p:nvSpPr>
            <p:spPr>
              <a:xfrm>
                <a:off x="6900380" y="4385881"/>
                <a:ext cx="632615" cy="366093"/>
              </a:xfrm>
              <a:custGeom>
                <a:avLst/>
                <a:gdLst/>
                <a:ahLst/>
                <a:cxnLst/>
                <a:rect l="l" t="t" r="r" b="b"/>
                <a:pathLst>
                  <a:path w="632615" h="366093" extrusionOk="0">
                    <a:moveTo>
                      <a:pt x="632021" y="194024"/>
                    </a:moveTo>
                    <a:cubicBezTo>
                      <a:pt x="627555" y="237077"/>
                      <a:pt x="596952" y="279749"/>
                      <a:pt x="540025" y="312515"/>
                    </a:cubicBezTo>
                    <a:cubicBezTo>
                      <a:pt x="416475" y="383953"/>
                      <a:pt x="216136" y="383953"/>
                      <a:pt x="92586" y="312515"/>
                    </a:cubicBezTo>
                    <a:cubicBezTo>
                      <a:pt x="35564" y="279559"/>
                      <a:pt x="4961" y="237077"/>
                      <a:pt x="590" y="194024"/>
                    </a:cubicBezTo>
                    <a:cubicBezTo>
                      <a:pt x="-4732" y="143637"/>
                      <a:pt x="25965" y="92107"/>
                      <a:pt x="92586" y="53721"/>
                    </a:cubicBezTo>
                    <a:cubicBezTo>
                      <a:pt x="216136" y="-17907"/>
                      <a:pt x="416475" y="-17907"/>
                      <a:pt x="540025" y="53721"/>
                    </a:cubicBezTo>
                    <a:cubicBezTo>
                      <a:pt x="606931" y="92107"/>
                      <a:pt x="637344" y="143637"/>
                      <a:pt x="632021"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5" name="Google Shape;3228;p37">
                <a:extLst>
                  <a:ext uri="{FF2B5EF4-FFF2-40B4-BE49-F238E27FC236}">
                    <a16:creationId xmlns:a16="http://schemas.microsoft.com/office/drawing/2014/main" id="{9839185E-BBAC-4542-89BD-67A2A01143A1}"/>
                  </a:ext>
                </a:extLst>
              </p:cNvPr>
              <p:cNvSpPr/>
              <p:nvPr/>
            </p:nvSpPr>
            <p:spPr>
              <a:xfrm>
                <a:off x="6900970" y="4407789"/>
                <a:ext cx="631431" cy="344185"/>
              </a:xfrm>
              <a:custGeom>
                <a:avLst/>
                <a:gdLst/>
                <a:ahLst/>
                <a:cxnLst/>
                <a:rect l="l" t="t" r="r" b="b"/>
                <a:pathLst>
                  <a:path w="631431" h="344185" extrusionOk="0">
                    <a:moveTo>
                      <a:pt x="631432" y="172117"/>
                    </a:moveTo>
                    <a:cubicBezTo>
                      <a:pt x="626965" y="215170"/>
                      <a:pt x="596363" y="257842"/>
                      <a:pt x="539435" y="290608"/>
                    </a:cubicBezTo>
                    <a:cubicBezTo>
                      <a:pt x="415886" y="362045"/>
                      <a:pt x="215546" y="362045"/>
                      <a:pt x="91997" y="290608"/>
                    </a:cubicBezTo>
                    <a:cubicBezTo>
                      <a:pt x="34974" y="257651"/>
                      <a:pt x="4372" y="215170"/>
                      <a:pt x="0" y="172117"/>
                    </a:cubicBezTo>
                    <a:cubicBezTo>
                      <a:pt x="4372" y="129064"/>
                      <a:pt x="34974" y="86392"/>
                      <a:pt x="91997" y="53721"/>
                    </a:cubicBezTo>
                    <a:cubicBezTo>
                      <a:pt x="215546" y="-17907"/>
                      <a:pt x="415886" y="-17907"/>
                      <a:pt x="539435" y="53721"/>
                    </a:cubicBezTo>
                    <a:cubicBezTo>
                      <a:pt x="596838"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6" name="Google Shape;3229;p37">
                <a:extLst>
                  <a:ext uri="{FF2B5EF4-FFF2-40B4-BE49-F238E27FC236}">
                    <a16:creationId xmlns:a16="http://schemas.microsoft.com/office/drawing/2014/main" id="{01286B4D-6E90-4C2D-9F97-1A32B682B4BD}"/>
                  </a:ext>
                </a:extLst>
              </p:cNvPr>
              <p:cNvSpPr/>
              <p:nvPr/>
            </p:nvSpPr>
            <p:spPr>
              <a:xfrm>
                <a:off x="7062535" y="4489799"/>
                <a:ext cx="295132" cy="185547"/>
              </a:xfrm>
              <a:custGeom>
                <a:avLst/>
                <a:gdLst/>
                <a:ahLst/>
                <a:cxnLst/>
                <a:rect l="l" t="t" r="r" b="b"/>
                <a:pathLst>
                  <a:path w="295132" h="185547" extrusionOk="0">
                    <a:moveTo>
                      <a:pt x="149494" y="30194"/>
                    </a:moveTo>
                    <a:cubicBezTo>
                      <a:pt x="145607" y="30185"/>
                      <a:pt x="141730" y="30499"/>
                      <a:pt x="137900" y="31147"/>
                    </a:cubicBezTo>
                    <a:cubicBezTo>
                      <a:pt x="132673" y="31909"/>
                      <a:pt x="126875" y="32956"/>
                      <a:pt x="120413" y="34290"/>
                    </a:cubicBezTo>
                    <a:cubicBezTo>
                      <a:pt x="113950" y="35623"/>
                      <a:pt x="107203" y="37433"/>
                      <a:pt x="100265" y="39529"/>
                    </a:cubicBezTo>
                    <a:cubicBezTo>
                      <a:pt x="93498" y="41548"/>
                      <a:pt x="86893" y="44063"/>
                      <a:pt x="80497"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567" y="61017"/>
                      <a:pt x="260366" y="64846"/>
                      <a:pt x="269337" y="70199"/>
                    </a:cubicBezTo>
                    <a:cubicBezTo>
                      <a:pt x="278119" y="74590"/>
                      <a:pt x="285636" y="81144"/>
                      <a:pt x="291196" y="89249"/>
                    </a:cubicBezTo>
                    <a:cubicBezTo>
                      <a:pt x="294874" y="95193"/>
                      <a:pt x="296033" y="102356"/>
                      <a:pt x="294427" y="109156"/>
                    </a:cubicBezTo>
                    <a:cubicBezTo>
                      <a:pt x="292251" y="116624"/>
                      <a:pt x="288155" y="123397"/>
                      <a:pt x="282547" y="128778"/>
                    </a:cubicBezTo>
                    <a:cubicBezTo>
                      <a:pt x="275553" y="135789"/>
                      <a:pt x="267769" y="141961"/>
                      <a:pt x="259358" y="147161"/>
                    </a:cubicBezTo>
                    <a:lnTo>
                      <a:pt x="291671" y="166211"/>
                    </a:lnTo>
                    <a:lnTo>
                      <a:pt x="273709" y="176213"/>
                    </a:lnTo>
                    <a:lnTo>
                      <a:pt x="241111" y="157163"/>
                    </a:lnTo>
                    <a:cubicBezTo>
                      <a:pt x="225591" y="164868"/>
                      <a:pt x="209359" y="171022"/>
                      <a:pt x="192642" y="175546"/>
                    </a:cubicBezTo>
                    <a:cubicBezTo>
                      <a:pt x="175155" y="180385"/>
                      <a:pt x="157288" y="183728"/>
                      <a:pt x="139230" y="185547"/>
                    </a:cubicBezTo>
                    <a:lnTo>
                      <a:pt x="122123" y="154972"/>
                    </a:lnTo>
                    <a:cubicBezTo>
                      <a:pt x="126894" y="154848"/>
                      <a:pt x="131656" y="154467"/>
                      <a:pt x="136379" y="153829"/>
                    </a:cubicBezTo>
                    <a:cubicBezTo>
                      <a:pt x="143536" y="153019"/>
                      <a:pt x="150644" y="151810"/>
                      <a:pt x="157668" y="150209"/>
                    </a:cubicBezTo>
                    <a:cubicBezTo>
                      <a:pt x="165556" y="148495"/>
                      <a:pt x="173824" y="146399"/>
                      <a:pt x="182568" y="143828"/>
                    </a:cubicBezTo>
                    <a:cubicBezTo>
                      <a:pt x="191055" y="141246"/>
                      <a:pt x="199342" y="138065"/>
                      <a:pt x="207372" y="134303"/>
                    </a:cubicBezTo>
                    <a:lnTo>
                      <a:pt x="156812" y="105061"/>
                    </a:lnTo>
                    <a:lnTo>
                      <a:pt x="150255" y="107347"/>
                    </a:lnTo>
                    <a:lnTo>
                      <a:pt x="143317" y="109442"/>
                    </a:lnTo>
                    <a:cubicBezTo>
                      <a:pt x="130582" y="113633"/>
                      <a:pt x="118987" y="116967"/>
                      <a:pt x="108343" y="118967"/>
                    </a:cubicBezTo>
                    <a:cubicBezTo>
                      <a:pt x="98545" y="121244"/>
                      <a:pt x="88556" y="122587"/>
                      <a:pt x="78501" y="122968"/>
                    </a:cubicBezTo>
                    <a:cubicBezTo>
                      <a:pt x="69691" y="123282"/>
                      <a:pt x="60872" y="122454"/>
                      <a:pt x="52271" y="120491"/>
                    </a:cubicBezTo>
                    <a:cubicBezTo>
                      <a:pt x="43698" y="118548"/>
                      <a:pt x="35468" y="115338"/>
                      <a:pt x="27846" y="110966"/>
                    </a:cubicBezTo>
                    <a:cubicBezTo>
                      <a:pt x="19511" y="106613"/>
                      <a:pt x="12288" y="100384"/>
                      <a:pt x="6748" y="92773"/>
                    </a:cubicBezTo>
                    <a:cubicBezTo>
                      <a:pt x="2585" y="87116"/>
                      <a:pt x="561" y="80163"/>
                      <a:pt x="1045" y="73152"/>
                    </a:cubicBezTo>
                    <a:cubicBezTo>
                      <a:pt x="1787" y="65856"/>
                      <a:pt x="4704" y="58950"/>
                      <a:pt x="9409" y="53340"/>
                    </a:cubicBezTo>
                    <a:cubicBezTo>
                      <a:pt x="15197" y="45929"/>
                      <a:pt x="22125" y="39500"/>
                      <a:pt x="29937" y="34290"/>
                    </a:cubicBezTo>
                    <a:lnTo>
                      <a:pt x="0" y="16954"/>
                    </a:lnTo>
                    <a:lnTo>
                      <a:pt x="17582" y="6763"/>
                    </a:lnTo>
                    <a:lnTo>
                      <a:pt x="47234" y="23908"/>
                    </a:lnTo>
                    <a:cubicBezTo>
                      <a:pt x="61157" y="17021"/>
                      <a:pt x="75783" y="11649"/>
                      <a:pt x="90856" y="7906"/>
                    </a:cubicBezTo>
                    <a:cubicBezTo>
                      <a:pt x="105188" y="4239"/>
                      <a:pt x="119767" y="1591"/>
                      <a:pt x="134479" y="0"/>
                    </a:cubicBezTo>
                    <a:close/>
                    <a:moveTo>
                      <a:pt x="63105" y="83629"/>
                    </a:moveTo>
                    <a:cubicBezTo>
                      <a:pt x="69786" y="87459"/>
                      <a:pt x="77494" y="89116"/>
                      <a:pt x="85154" y="88392"/>
                    </a:cubicBezTo>
                    <a:cubicBezTo>
                      <a:pt x="95437" y="87182"/>
                      <a:pt x="105568" y="84877"/>
                      <a:pt x="115376" y="81534"/>
                    </a:cubicBezTo>
                    <a:lnTo>
                      <a:pt x="67857" y="54007"/>
                    </a:lnTo>
                    <a:cubicBezTo>
                      <a:pt x="50370" y="65437"/>
                      <a:pt x="48849" y="75343"/>
                      <a:pt x="63105" y="83629"/>
                    </a:cubicBezTo>
                    <a:close/>
                    <a:moveTo>
                      <a:pt x="229991" y="97536"/>
                    </a:moveTo>
                    <a:cubicBezTo>
                      <a:pt x="222693" y="93612"/>
                      <a:pt x="214339" y="92107"/>
                      <a:pt x="206137" y="93250"/>
                    </a:cubicBezTo>
                    <a:cubicBezTo>
                      <a:pt x="194894" y="94755"/>
                      <a:pt x="183803" y="97212"/>
                      <a:pt x="172969" y="100584"/>
                    </a:cubicBezTo>
                    <a:lnTo>
                      <a:pt x="220488" y="127921"/>
                    </a:lnTo>
                    <a:cubicBezTo>
                      <a:pt x="240446" y="115634"/>
                      <a:pt x="243677" y="105442"/>
                      <a:pt x="229991" y="975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7" name="Google Shape;3230;p37">
                <a:extLst>
                  <a:ext uri="{FF2B5EF4-FFF2-40B4-BE49-F238E27FC236}">
                    <a16:creationId xmlns:a16="http://schemas.microsoft.com/office/drawing/2014/main" id="{84276609-EF9C-4D40-839B-57918A035C28}"/>
                  </a:ext>
                </a:extLst>
              </p:cNvPr>
              <p:cNvSpPr/>
              <p:nvPr/>
            </p:nvSpPr>
            <p:spPr>
              <a:xfrm>
                <a:off x="7184658" y="4627816"/>
                <a:ext cx="19482" cy="25431"/>
              </a:xfrm>
              <a:custGeom>
                <a:avLst/>
                <a:gdLst/>
                <a:ahLst/>
                <a:cxnLst/>
                <a:rect l="l" t="t" r="r" b="b"/>
                <a:pathLst>
                  <a:path w="19482" h="25431" extrusionOk="0">
                    <a:moveTo>
                      <a:pt x="0" y="17145"/>
                    </a:moveTo>
                    <a:cubicBezTo>
                      <a:pt x="285" y="11430"/>
                      <a:pt x="285" y="5715"/>
                      <a:pt x="0" y="0"/>
                    </a:cubicBezTo>
                    <a:lnTo>
                      <a:pt x="19483" y="12478"/>
                    </a:lnTo>
                    <a:lnTo>
                      <a:pt x="1102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8" name="Google Shape;3231;p37">
                <a:extLst>
                  <a:ext uri="{FF2B5EF4-FFF2-40B4-BE49-F238E27FC236}">
                    <a16:creationId xmlns:a16="http://schemas.microsoft.com/office/drawing/2014/main" id="{87100B93-0905-4746-9404-255369DAA786}"/>
                  </a:ext>
                </a:extLst>
              </p:cNvPr>
              <p:cNvSpPr/>
              <p:nvPr/>
            </p:nvSpPr>
            <p:spPr>
              <a:xfrm>
                <a:off x="7311819" y="4638675"/>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09" name="Google Shape;3232;p37">
                <a:extLst>
                  <a:ext uri="{FF2B5EF4-FFF2-40B4-BE49-F238E27FC236}">
                    <a16:creationId xmlns:a16="http://schemas.microsoft.com/office/drawing/2014/main" id="{E6FBF6B4-5169-4385-A9AA-5570B61FE48B}"/>
                  </a:ext>
                </a:extLst>
              </p:cNvPr>
              <p:cNvSpPr/>
              <p:nvPr/>
            </p:nvSpPr>
            <p:spPr>
              <a:xfrm>
                <a:off x="7325980" y="4575428"/>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0" name="Google Shape;3233;p37">
                <a:extLst>
                  <a:ext uri="{FF2B5EF4-FFF2-40B4-BE49-F238E27FC236}">
                    <a16:creationId xmlns:a16="http://schemas.microsoft.com/office/drawing/2014/main" id="{0FB43CB9-327B-4B45-9E49-B0F3539D4689}"/>
                  </a:ext>
                </a:extLst>
              </p:cNvPr>
              <p:cNvSpPr/>
              <p:nvPr/>
            </p:nvSpPr>
            <p:spPr>
              <a:xfrm>
                <a:off x="7227140" y="4581810"/>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1" name="Google Shape;3234;p37">
                <a:extLst>
                  <a:ext uri="{FF2B5EF4-FFF2-40B4-BE49-F238E27FC236}">
                    <a16:creationId xmlns:a16="http://schemas.microsoft.com/office/drawing/2014/main" id="{F6A54F4A-205E-474B-871A-BCB4745FB387}"/>
                  </a:ext>
                </a:extLst>
              </p:cNvPr>
              <p:cNvSpPr/>
              <p:nvPr/>
            </p:nvSpPr>
            <p:spPr>
              <a:xfrm>
                <a:off x="7130487" y="4526660"/>
                <a:ext cx="59018" cy="38957"/>
              </a:xfrm>
              <a:custGeom>
                <a:avLst/>
                <a:gdLst/>
                <a:ahLst/>
                <a:cxnLst/>
                <a:rect l="l" t="t" r="r" b="b"/>
                <a:pathLst>
                  <a:path w="59018" h="38957" extrusionOk="0">
                    <a:moveTo>
                      <a:pt x="0" y="11144"/>
                    </a:moveTo>
                    <a:lnTo>
                      <a:pt x="49040" y="38957"/>
                    </a:lnTo>
                    <a:lnTo>
                      <a:pt x="59018" y="31623"/>
                    </a:lnTo>
                    <a:cubicBezTo>
                      <a:pt x="59018" y="31623"/>
                      <a:pt x="52841" y="24575"/>
                      <a:pt x="52461" y="23908"/>
                    </a:cubicBezTo>
                    <a:cubicBezTo>
                      <a:pt x="48042" y="18898"/>
                      <a:pt x="42881" y="14592"/>
                      <a:pt x="37160" y="11144"/>
                    </a:cubicBezTo>
                    <a:cubicBezTo>
                      <a:pt x="33548"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2" name="Google Shape;3235;p37">
                <a:extLst>
                  <a:ext uri="{FF2B5EF4-FFF2-40B4-BE49-F238E27FC236}">
                    <a16:creationId xmlns:a16="http://schemas.microsoft.com/office/drawing/2014/main" id="{D440C375-97CB-4F2C-BF8F-6AD02C1F4A9A}"/>
                  </a:ext>
                </a:extLst>
              </p:cNvPr>
              <p:cNvSpPr/>
              <p:nvPr/>
            </p:nvSpPr>
            <p:spPr>
              <a:xfrm>
                <a:off x="7184753" y="4495514"/>
                <a:ext cx="27275" cy="24479"/>
              </a:xfrm>
              <a:custGeom>
                <a:avLst/>
                <a:gdLst/>
                <a:ahLst/>
                <a:cxnLst/>
                <a:rect l="l" t="t" r="r" b="b"/>
                <a:pathLst>
                  <a:path w="27275" h="24479" extrusionOk="0">
                    <a:moveTo>
                      <a:pt x="27276" y="24479"/>
                    </a:moveTo>
                    <a:lnTo>
                      <a:pt x="27276" y="7334"/>
                    </a:lnTo>
                    <a:lnTo>
                      <a:pt x="4752" y="0"/>
                    </a:lnTo>
                    <a:lnTo>
                      <a:pt x="0" y="13526"/>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3" name="Google Shape;3236;p37">
                <a:extLst>
                  <a:ext uri="{FF2B5EF4-FFF2-40B4-BE49-F238E27FC236}">
                    <a16:creationId xmlns:a16="http://schemas.microsoft.com/office/drawing/2014/main" id="{B37FA454-91CE-4E7F-A019-31E8CC8D6D00}"/>
                  </a:ext>
                </a:extLst>
              </p:cNvPr>
              <p:cNvSpPr/>
              <p:nvPr/>
            </p:nvSpPr>
            <p:spPr>
              <a:xfrm>
                <a:off x="7062535" y="4490466"/>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4" name="Google Shape;3237;p37">
                <a:extLst>
                  <a:ext uri="{FF2B5EF4-FFF2-40B4-BE49-F238E27FC236}">
                    <a16:creationId xmlns:a16="http://schemas.microsoft.com/office/drawing/2014/main" id="{05178BB0-D3BC-43B7-A6E5-D07B750BC7A9}"/>
                  </a:ext>
                </a:extLst>
              </p:cNvPr>
              <p:cNvSpPr/>
              <p:nvPr/>
            </p:nvSpPr>
            <p:spPr>
              <a:xfrm>
                <a:off x="7063485" y="4547997"/>
                <a:ext cx="29937" cy="30289"/>
              </a:xfrm>
              <a:custGeom>
                <a:avLst/>
                <a:gdLst/>
                <a:ahLst/>
                <a:cxnLst/>
                <a:rect l="l" t="t" r="r" b="b"/>
                <a:pathLst>
                  <a:path w="29937"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815" name="Google Shape;3238;p37">
                <a:extLst>
                  <a:ext uri="{FF2B5EF4-FFF2-40B4-BE49-F238E27FC236}">
                    <a16:creationId xmlns:a16="http://schemas.microsoft.com/office/drawing/2014/main" id="{0806D4F9-868D-42B1-B9C2-CA2A7C902CF6}"/>
                  </a:ext>
                </a:extLst>
              </p:cNvPr>
              <p:cNvSpPr/>
              <p:nvPr/>
            </p:nvSpPr>
            <p:spPr>
              <a:xfrm>
                <a:off x="7062535" y="4472654"/>
                <a:ext cx="295233" cy="185546"/>
              </a:xfrm>
              <a:custGeom>
                <a:avLst/>
                <a:gdLst/>
                <a:ahLst/>
                <a:cxnLst/>
                <a:rect l="l" t="t" r="r" b="b"/>
                <a:pathLst>
                  <a:path w="295233" h="185546" extrusionOk="0">
                    <a:moveTo>
                      <a:pt x="149494" y="30194"/>
                    </a:moveTo>
                    <a:cubicBezTo>
                      <a:pt x="145607" y="30185"/>
                      <a:pt x="141730" y="30499"/>
                      <a:pt x="137900" y="31147"/>
                    </a:cubicBezTo>
                    <a:cubicBezTo>
                      <a:pt x="132673" y="31909"/>
                      <a:pt x="126875" y="32956"/>
                      <a:pt x="120413" y="34290"/>
                    </a:cubicBezTo>
                    <a:cubicBezTo>
                      <a:pt x="113950" y="35623"/>
                      <a:pt x="107203" y="37338"/>
                      <a:pt x="100265" y="39433"/>
                    </a:cubicBezTo>
                    <a:cubicBezTo>
                      <a:pt x="93498" y="41481"/>
                      <a:pt x="86893" y="44034"/>
                      <a:pt x="80497" y="47054"/>
                    </a:cubicBezTo>
                    <a:lnTo>
                      <a:pt x="131247" y="76390"/>
                    </a:lnTo>
                    <a:lnTo>
                      <a:pt x="140751" y="73247"/>
                    </a:lnTo>
                    <a:cubicBezTo>
                      <a:pt x="153676" y="68866"/>
                      <a:pt x="165841" y="65246"/>
                      <a:pt x="177340" y="62198"/>
                    </a:cubicBezTo>
                    <a:cubicBezTo>
                      <a:pt x="188108" y="59360"/>
                      <a:pt x="199114" y="57540"/>
                      <a:pt x="210224" y="56769"/>
                    </a:cubicBezTo>
                    <a:cubicBezTo>
                      <a:pt x="220345" y="56159"/>
                      <a:pt x="230505" y="56864"/>
                      <a:pt x="240446" y="58864"/>
                    </a:cubicBezTo>
                    <a:cubicBezTo>
                      <a:pt x="250643" y="61036"/>
                      <a:pt x="260432" y="64827"/>
                      <a:pt x="269432" y="70104"/>
                    </a:cubicBezTo>
                    <a:cubicBezTo>
                      <a:pt x="278204" y="74504"/>
                      <a:pt x="285731" y="81058"/>
                      <a:pt x="291291" y="89154"/>
                    </a:cubicBezTo>
                    <a:cubicBezTo>
                      <a:pt x="294978" y="95088"/>
                      <a:pt x="296138" y="102260"/>
                      <a:pt x="294522" y="109061"/>
                    </a:cubicBezTo>
                    <a:cubicBezTo>
                      <a:pt x="292327" y="116519"/>
                      <a:pt x="288231" y="123282"/>
                      <a:pt x="282643" y="128683"/>
                    </a:cubicBezTo>
                    <a:cubicBezTo>
                      <a:pt x="275667" y="135684"/>
                      <a:pt x="267883" y="141827"/>
                      <a:pt x="259453" y="146971"/>
                    </a:cubicBezTo>
                    <a:lnTo>
                      <a:pt x="291766" y="166021"/>
                    </a:lnTo>
                    <a:lnTo>
                      <a:pt x="273709" y="176213"/>
                    </a:lnTo>
                    <a:lnTo>
                      <a:pt x="241111" y="157163"/>
                    </a:lnTo>
                    <a:cubicBezTo>
                      <a:pt x="225591" y="164830"/>
                      <a:pt x="209359" y="170955"/>
                      <a:pt x="192642" y="175450"/>
                    </a:cubicBezTo>
                    <a:cubicBezTo>
                      <a:pt x="175164" y="180365"/>
                      <a:pt x="157297" y="183737"/>
                      <a:pt x="139230" y="185547"/>
                    </a:cubicBezTo>
                    <a:lnTo>
                      <a:pt x="122123" y="154972"/>
                    </a:lnTo>
                    <a:cubicBezTo>
                      <a:pt x="126894" y="154848"/>
                      <a:pt x="131656" y="154467"/>
                      <a:pt x="136379" y="153829"/>
                    </a:cubicBezTo>
                    <a:cubicBezTo>
                      <a:pt x="142747" y="153067"/>
                      <a:pt x="149875" y="151924"/>
                      <a:pt x="157668" y="150209"/>
                    </a:cubicBezTo>
                    <a:cubicBezTo>
                      <a:pt x="165461" y="148495"/>
                      <a:pt x="173824" y="146304"/>
                      <a:pt x="182568" y="143828"/>
                    </a:cubicBezTo>
                    <a:cubicBezTo>
                      <a:pt x="191064" y="141284"/>
                      <a:pt x="199361" y="138103"/>
                      <a:pt x="207372" y="134303"/>
                    </a:cubicBezTo>
                    <a:lnTo>
                      <a:pt x="156812" y="105156"/>
                    </a:lnTo>
                    <a:lnTo>
                      <a:pt x="150255" y="107442"/>
                    </a:lnTo>
                    <a:lnTo>
                      <a:pt x="143317" y="109538"/>
                    </a:lnTo>
                    <a:cubicBezTo>
                      <a:pt x="130582" y="113729"/>
                      <a:pt x="118987" y="116967"/>
                      <a:pt x="108343" y="119063"/>
                    </a:cubicBezTo>
                    <a:cubicBezTo>
                      <a:pt x="98545" y="121339"/>
                      <a:pt x="88556" y="122682"/>
                      <a:pt x="78501" y="123063"/>
                    </a:cubicBezTo>
                    <a:cubicBezTo>
                      <a:pt x="69682" y="123425"/>
                      <a:pt x="60862" y="122587"/>
                      <a:pt x="52271" y="120587"/>
                    </a:cubicBezTo>
                    <a:cubicBezTo>
                      <a:pt x="43698" y="118653"/>
                      <a:pt x="35468" y="115433"/>
                      <a:pt x="27846" y="111062"/>
                    </a:cubicBezTo>
                    <a:cubicBezTo>
                      <a:pt x="19511" y="106709"/>
                      <a:pt x="12288" y="100479"/>
                      <a:pt x="6748" y="92869"/>
                    </a:cubicBezTo>
                    <a:cubicBezTo>
                      <a:pt x="2604" y="87201"/>
                      <a:pt x="579" y="80258"/>
                      <a:pt x="1045" y="73247"/>
                    </a:cubicBezTo>
                    <a:cubicBezTo>
                      <a:pt x="1767" y="65951"/>
                      <a:pt x="4685" y="59036"/>
                      <a:pt x="9409" y="53435"/>
                    </a:cubicBezTo>
                    <a:cubicBezTo>
                      <a:pt x="15197" y="46025"/>
                      <a:pt x="22125" y="39595"/>
                      <a:pt x="29937" y="34385"/>
                    </a:cubicBezTo>
                    <a:lnTo>
                      <a:pt x="0" y="17050"/>
                    </a:lnTo>
                    <a:lnTo>
                      <a:pt x="17582" y="6858"/>
                    </a:lnTo>
                    <a:lnTo>
                      <a:pt x="47234" y="24003"/>
                    </a:lnTo>
                    <a:cubicBezTo>
                      <a:pt x="61157" y="17088"/>
                      <a:pt x="75783" y="11687"/>
                      <a:pt x="90856" y="7906"/>
                    </a:cubicBezTo>
                    <a:cubicBezTo>
                      <a:pt x="105207" y="4324"/>
                      <a:pt x="119785" y="1686"/>
                      <a:pt x="134479" y="0"/>
                    </a:cubicBezTo>
                    <a:close/>
                    <a:moveTo>
                      <a:pt x="63105" y="83534"/>
                    </a:moveTo>
                    <a:cubicBezTo>
                      <a:pt x="69777" y="87401"/>
                      <a:pt x="77484" y="89068"/>
                      <a:pt x="85154" y="88297"/>
                    </a:cubicBezTo>
                    <a:cubicBezTo>
                      <a:pt x="95437" y="87125"/>
                      <a:pt x="105568" y="84858"/>
                      <a:pt x="115376" y="81534"/>
                    </a:cubicBezTo>
                    <a:lnTo>
                      <a:pt x="67857" y="54007"/>
                    </a:lnTo>
                    <a:cubicBezTo>
                      <a:pt x="50370" y="65437"/>
                      <a:pt x="48849" y="75343"/>
                      <a:pt x="63105" y="83534"/>
                    </a:cubicBezTo>
                    <a:close/>
                    <a:moveTo>
                      <a:pt x="229991" y="97536"/>
                    </a:moveTo>
                    <a:cubicBezTo>
                      <a:pt x="222721" y="93536"/>
                      <a:pt x="214339" y="92030"/>
                      <a:pt x="206137" y="93250"/>
                    </a:cubicBezTo>
                    <a:cubicBezTo>
                      <a:pt x="194884" y="94707"/>
                      <a:pt x="183784" y="97164"/>
                      <a:pt x="172969" y="100584"/>
                    </a:cubicBezTo>
                    <a:lnTo>
                      <a:pt x="220488" y="127921"/>
                    </a:lnTo>
                    <a:cubicBezTo>
                      <a:pt x="240512" y="115224"/>
                      <a:pt x="243677" y="105089"/>
                      <a:pt x="229991"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60" name="Google Shape;3239;p37">
              <a:extLst>
                <a:ext uri="{FF2B5EF4-FFF2-40B4-BE49-F238E27FC236}">
                  <a16:creationId xmlns:a16="http://schemas.microsoft.com/office/drawing/2014/main" id="{6F266EB3-D8EB-4214-A6A9-BF6812407436}"/>
                </a:ext>
              </a:extLst>
            </p:cNvPr>
            <p:cNvGrpSpPr/>
            <p:nvPr/>
          </p:nvGrpSpPr>
          <p:grpSpPr>
            <a:xfrm>
              <a:off x="4965040" y="3430682"/>
              <a:ext cx="883852" cy="621125"/>
              <a:chOff x="6774665" y="4172807"/>
              <a:chExt cx="883852" cy="621125"/>
            </a:xfrm>
          </p:grpSpPr>
          <p:sp>
            <p:nvSpPr>
              <p:cNvPr id="784" name="Google Shape;3240;p37">
                <a:extLst>
                  <a:ext uri="{FF2B5EF4-FFF2-40B4-BE49-F238E27FC236}">
                    <a16:creationId xmlns:a16="http://schemas.microsoft.com/office/drawing/2014/main" id="{528A4CD9-6AFF-49B5-AF29-12DD7979A22F}"/>
                  </a:ext>
                </a:extLst>
              </p:cNvPr>
              <p:cNvSpPr/>
              <p:nvPr/>
            </p:nvSpPr>
            <p:spPr>
              <a:xfrm>
                <a:off x="6774665" y="428244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5" name="Google Shape;3241;p37">
                <a:extLst>
                  <a:ext uri="{FF2B5EF4-FFF2-40B4-BE49-F238E27FC236}">
                    <a16:creationId xmlns:a16="http://schemas.microsoft.com/office/drawing/2014/main" id="{659EFC32-C1EA-42D3-813D-B4B6665D6681}"/>
                  </a:ext>
                </a:extLst>
              </p:cNvPr>
              <p:cNvSpPr/>
              <p:nvPr/>
            </p:nvSpPr>
            <p:spPr>
              <a:xfrm>
                <a:off x="6774855" y="4425505"/>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6" name="Google Shape;3242;p37">
                <a:extLst>
                  <a:ext uri="{FF2B5EF4-FFF2-40B4-BE49-F238E27FC236}">
                    <a16:creationId xmlns:a16="http://schemas.microsoft.com/office/drawing/2014/main" id="{19311B4D-3597-4EE8-B8DD-A05C270D6C58}"/>
                  </a:ext>
                </a:extLst>
              </p:cNvPr>
              <p:cNvSpPr/>
              <p:nvPr/>
            </p:nvSpPr>
            <p:spPr>
              <a:xfrm>
                <a:off x="7592086" y="4428553"/>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7" name="Google Shape;3243;p37">
                <a:extLst>
                  <a:ext uri="{FF2B5EF4-FFF2-40B4-BE49-F238E27FC236}">
                    <a16:creationId xmlns:a16="http://schemas.microsoft.com/office/drawing/2014/main" id="{A67132F1-8B43-4390-8790-0229847D9DB5}"/>
                  </a:ext>
                </a:extLst>
              </p:cNvPr>
              <p:cNvSpPr/>
              <p:nvPr/>
            </p:nvSpPr>
            <p:spPr>
              <a:xfrm>
                <a:off x="6774665" y="417280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8" name="Google Shape;3244;p37">
                <a:extLst>
                  <a:ext uri="{FF2B5EF4-FFF2-40B4-BE49-F238E27FC236}">
                    <a16:creationId xmlns:a16="http://schemas.microsoft.com/office/drawing/2014/main" id="{C58C364A-AFCA-4F75-B59D-FA6507587315}"/>
                  </a:ext>
                </a:extLst>
              </p:cNvPr>
              <p:cNvSpPr/>
              <p:nvPr/>
            </p:nvSpPr>
            <p:spPr>
              <a:xfrm>
                <a:off x="6900380" y="4242411"/>
                <a:ext cx="632615" cy="366117"/>
              </a:xfrm>
              <a:custGeom>
                <a:avLst/>
                <a:gdLst/>
                <a:ahLst/>
                <a:cxnLst/>
                <a:rect l="l" t="t" r="r" b="b"/>
                <a:pathLst>
                  <a:path w="632615" h="366117" extrusionOk="0">
                    <a:moveTo>
                      <a:pt x="632021" y="194048"/>
                    </a:moveTo>
                    <a:cubicBezTo>
                      <a:pt x="627555" y="237101"/>
                      <a:pt x="596952" y="279773"/>
                      <a:pt x="540025" y="312539"/>
                    </a:cubicBezTo>
                    <a:cubicBezTo>
                      <a:pt x="416475" y="383977"/>
                      <a:pt x="216136" y="383977"/>
                      <a:pt x="92586" y="312539"/>
                    </a:cubicBezTo>
                    <a:cubicBezTo>
                      <a:pt x="35564" y="279583"/>
                      <a:pt x="4961" y="237101"/>
                      <a:pt x="590" y="194048"/>
                    </a:cubicBezTo>
                    <a:cubicBezTo>
                      <a:pt x="-4732" y="143661"/>
                      <a:pt x="25965" y="92131"/>
                      <a:pt x="92586" y="53650"/>
                    </a:cubicBezTo>
                    <a:cubicBezTo>
                      <a:pt x="216136" y="-17883"/>
                      <a:pt x="416475" y="-17883"/>
                      <a:pt x="540025" y="53650"/>
                    </a:cubicBezTo>
                    <a:cubicBezTo>
                      <a:pt x="606931" y="92131"/>
                      <a:pt x="637344" y="143661"/>
                      <a:pt x="63202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9" name="Google Shape;3245;p37">
                <a:extLst>
                  <a:ext uri="{FF2B5EF4-FFF2-40B4-BE49-F238E27FC236}">
                    <a16:creationId xmlns:a16="http://schemas.microsoft.com/office/drawing/2014/main" id="{E8E973AA-A833-45F8-8949-9C995817563E}"/>
                  </a:ext>
                </a:extLst>
              </p:cNvPr>
              <p:cNvSpPr/>
              <p:nvPr/>
            </p:nvSpPr>
            <p:spPr>
              <a:xfrm>
                <a:off x="6900970" y="4264342"/>
                <a:ext cx="631431" cy="344185"/>
              </a:xfrm>
              <a:custGeom>
                <a:avLst/>
                <a:gdLst/>
                <a:ahLst/>
                <a:cxnLst/>
                <a:rect l="l" t="t" r="r" b="b"/>
                <a:pathLst>
                  <a:path w="631431" h="344185" extrusionOk="0">
                    <a:moveTo>
                      <a:pt x="631432" y="172117"/>
                    </a:moveTo>
                    <a:cubicBezTo>
                      <a:pt x="626965" y="215170"/>
                      <a:pt x="596363" y="257842"/>
                      <a:pt x="539435" y="290608"/>
                    </a:cubicBezTo>
                    <a:cubicBezTo>
                      <a:pt x="415886" y="362045"/>
                      <a:pt x="215546" y="362045"/>
                      <a:pt x="91997" y="290608"/>
                    </a:cubicBezTo>
                    <a:cubicBezTo>
                      <a:pt x="34974" y="257651"/>
                      <a:pt x="4372" y="215170"/>
                      <a:pt x="0" y="172117"/>
                    </a:cubicBezTo>
                    <a:cubicBezTo>
                      <a:pt x="4372" y="129064"/>
                      <a:pt x="34974" y="86392"/>
                      <a:pt x="91997" y="53721"/>
                    </a:cubicBezTo>
                    <a:cubicBezTo>
                      <a:pt x="215546" y="-17907"/>
                      <a:pt x="415886" y="-17907"/>
                      <a:pt x="539435" y="53721"/>
                    </a:cubicBezTo>
                    <a:cubicBezTo>
                      <a:pt x="596838"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0" name="Google Shape;3246;p37">
                <a:extLst>
                  <a:ext uri="{FF2B5EF4-FFF2-40B4-BE49-F238E27FC236}">
                    <a16:creationId xmlns:a16="http://schemas.microsoft.com/office/drawing/2014/main" id="{DA3EB454-33CE-4B95-BCF2-97FCCE7E1A46}"/>
                  </a:ext>
                </a:extLst>
              </p:cNvPr>
              <p:cNvSpPr/>
              <p:nvPr/>
            </p:nvSpPr>
            <p:spPr>
              <a:xfrm>
                <a:off x="7062535" y="4346352"/>
                <a:ext cx="295228" cy="185547"/>
              </a:xfrm>
              <a:custGeom>
                <a:avLst/>
                <a:gdLst/>
                <a:ahLst/>
                <a:cxnLst/>
                <a:rect l="l" t="t" r="r" b="b"/>
                <a:pathLst>
                  <a:path w="295228" h="185547" extrusionOk="0">
                    <a:moveTo>
                      <a:pt x="149494" y="30194"/>
                    </a:moveTo>
                    <a:cubicBezTo>
                      <a:pt x="145607" y="30185"/>
                      <a:pt x="141730" y="30499"/>
                      <a:pt x="137900" y="31147"/>
                    </a:cubicBezTo>
                    <a:cubicBezTo>
                      <a:pt x="132673" y="31909"/>
                      <a:pt x="126875" y="32956"/>
                      <a:pt x="120413" y="34290"/>
                    </a:cubicBezTo>
                    <a:cubicBezTo>
                      <a:pt x="113950" y="35623"/>
                      <a:pt x="107203" y="37433"/>
                      <a:pt x="100265" y="39529"/>
                    </a:cubicBezTo>
                    <a:cubicBezTo>
                      <a:pt x="93498" y="41548"/>
                      <a:pt x="86893" y="44063"/>
                      <a:pt x="80497" y="47054"/>
                    </a:cubicBezTo>
                    <a:lnTo>
                      <a:pt x="131247" y="76486"/>
                    </a:lnTo>
                    <a:lnTo>
                      <a:pt x="140751" y="73247"/>
                    </a:lnTo>
                    <a:cubicBezTo>
                      <a:pt x="153676" y="68961"/>
                      <a:pt x="165841" y="65246"/>
                      <a:pt x="177340" y="62294"/>
                    </a:cubicBezTo>
                    <a:cubicBezTo>
                      <a:pt x="188089" y="59360"/>
                      <a:pt x="199104" y="57541"/>
                      <a:pt x="210224" y="56864"/>
                    </a:cubicBezTo>
                    <a:cubicBezTo>
                      <a:pt x="220345" y="56179"/>
                      <a:pt x="230505" y="56845"/>
                      <a:pt x="240446" y="58864"/>
                    </a:cubicBezTo>
                    <a:cubicBezTo>
                      <a:pt x="250662" y="61017"/>
                      <a:pt x="260461" y="64846"/>
                      <a:pt x="269432" y="70199"/>
                    </a:cubicBezTo>
                    <a:cubicBezTo>
                      <a:pt x="278214" y="74590"/>
                      <a:pt x="285731" y="81144"/>
                      <a:pt x="291291" y="89249"/>
                    </a:cubicBezTo>
                    <a:cubicBezTo>
                      <a:pt x="294969" y="95193"/>
                      <a:pt x="296128" y="102356"/>
                      <a:pt x="294522" y="109156"/>
                    </a:cubicBezTo>
                    <a:cubicBezTo>
                      <a:pt x="292346" y="116624"/>
                      <a:pt x="288250" y="123397"/>
                      <a:pt x="282643" y="128778"/>
                    </a:cubicBezTo>
                    <a:cubicBezTo>
                      <a:pt x="275648" y="135789"/>
                      <a:pt x="267864" y="141961"/>
                      <a:pt x="259453" y="147161"/>
                    </a:cubicBezTo>
                    <a:lnTo>
                      <a:pt x="291766" y="166211"/>
                    </a:lnTo>
                    <a:lnTo>
                      <a:pt x="273709" y="176213"/>
                    </a:lnTo>
                    <a:lnTo>
                      <a:pt x="241111" y="157163"/>
                    </a:lnTo>
                    <a:cubicBezTo>
                      <a:pt x="225591" y="164868"/>
                      <a:pt x="209359" y="171022"/>
                      <a:pt x="192642" y="175546"/>
                    </a:cubicBezTo>
                    <a:cubicBezTo>
                      <a:pt x="175155" y="180384"/>
                      <a:pt x="157288" y="183728"/>
                      <a:pt x="139230" y="185547"/>
                    </a:cubicBezTo>
                    <a:lnTo>
                      <a:pt x="122123" y="154972"/>
                    </a:lnTo>
                    <a:cubicBezTo>
                      <a:pt x="126894" y="154848"/>
                      <a:pt x="131656" y="154467"/>
                      <a:pt x="136379" y="153829"/>
                    </a:cubicBezTo>
                    <a:cubicBezTo>
                      <a:pt x="143536" y="153019"/>
                      <a:pt x="150644" y="151809"/>
                      <a:pt x="157668" y="150209"/>
                    </a:cubicBezTo>
                    <a:cubicBezTo>
                      <a:pt x="165556" y="148495"/>
                      <a:pt x="173824" y="146399"/>
                      <a:pt x="182568" y="143828"/>
                    </a:cubicBezTo>
                    <a:cubicBezTo>
                      <a:pt x="191055" y="141246"/>
                      <a:pt x="199342" y="138065"/>
                      <a:pt x="207372" y="134303"/>
                    </a:cubicBezTo>
                    <a:lnTo>
                      <a:pt x="156812" y="105061"/>
                    </a:lnTo>
                    <a:lnTo>
                      <a:pt x="150255" y="107347"/>
                    </a:lnTo>
                    <a:lnTo>
                      <a:pt x="143317" y="109442"/>
                    </a:lnTo>
                    <a:cubicBezTo>
                      <a:pt x="130582" y="113633"/>
                      <a:pt x="118987" y="116967"/>
                      <a:pt x="108343" y="118967"/>
                    </a:cubicBezTo>
                    <a:cubicBezTo>
                      <a:pt x="98545" y="121244"/>
                      <a:pt x="88556" y="122587"/>
                      <a:pt x="78501" y="122968"/>
                    </a:cubicBezTo>
                    <a:cubicBezTo>
                      <a:pt x="69691" y="123282"/>
                      <a:pt x="60872" y="122453"/>
                      <a:pt x="52271" y="120491"/>
                    </a:cubicBezTo>
                    <a:cubicBezTo>
                      <a:pt x="43698" y="118548"/>
                      <a:pt x="35468" y="115338"/>
                      <a:pt x="27846" y="110966"/>
                    </a:cubicBezTo>
                    <a:cubicBezTo>
                      <a:pt x="19511" y="106613"/>
                      <a:pt x="12288" y="100384"/>
                      <a:pt x="6748" y="92773"/>
                    </a:cubicBezTo>
                    <a:cubicBezTo>
                      <a:pt x="2585" y="87116"/>
                      <a:pt x="561" y="80163"/>
                      <a:pt x="1045" y="73152"/>
                    </a:cubicBezTo>
                    <a:cubicBezTo>
                      <a:pt x="1787" y="65856"/>
                      <a:pt x="4704" y="58950"/>
                      <a:pt x="9409" y="53340"/>
                    </a:cubicBezTo>
                    <a:cubicBezTo>
                      <a:pt x="15197" y="45929"/>
                      <a:pt x="22125" y="39500"/>
                      <a:pt x="29937" y="34290"/>
                    </a:cubicBezTo>
                    <a:lnTo>
                      <a:pt x="0" y="16954"/>
                    </a:lnTo>
                    <a:lnTo>
                      <a:pt x="17582" y="6763"/>
                    </a:lnTo>
                    <a:lnTo>
                      <a:pt x="47234" y="23908"/>
                    </a:lnTo>
                    <a:cubicBezTo>
                      <a:pt x="61157" y="17021"/>
                      <a:pt x="75783" y="11649"/>
                      <a:pt x="90856" y="7906"/>
                    </a:cubicBezTo>
                    <a:cubicBezTo>
                      <a:pt x="105188" y="4239"/>
                      <a:pt x="119767" y="1591"/>
                      <a:pt x="134479" y="0"/>
                    </a:cubicBezTo>
                    <a:close/>
                    <a:moveTo>
                      <a:pt x="63105" y="83629"/>
                    </a:moveTo>
                    <a:cubicBezTo>
                      <a:pt x="69786" y="87459"/>
                      <a:pt x="77494" y="89116"/>
                      <a:pt x="85154" y="88392"/>
                    </a:cubicBezTo>
                    <a:cubicBezTo>
                      <a:pt x="95437" y="87182"/>
                      <a:pt x="105568" y="84877"/>
                      <a:pt x="115376" y="81534"/>
                    </a:cubicBezTo>
                    <a:lnTo>
                      <a:pt x="67857" y="54007"/>
                    </a:lnTo>
                    <a:cubicBezTo>
                      <a:pt x="50370" y="65437"/>
                      <a:pt x="48849" y="75343"/>
                      <a:pt x="63105" y="83629"/>
                    </a:cubicBezTo>
                    <a:close/>
                    <a:moveTo>
                      <a:pt x="229991" y="97536"/>
                    </a:moveTo>
                    <a:cubicBezTo>
                      <a:pt x="222721" y="93536"/>
                      <a:pt x="214339" y="92030"/>
                      <a:pt x="206137" y="93250"/>
                    </a:cubicBezTo>
                    <a:cubicBezTo>
                      <a:pt x="194894" y="94755"/>
                      <a:pt x="183803" y="97212"/>
                      <a:pt x="172969" y="100584"/>
                    </a:cubicBezTo>
                    <a:lnTo>
                      <a:pt x="220488" y="127921"/>
                    </a:lnTo>
                    <a:cubicBezTo>
                      <a:pt x="240446" y="115634"/>
                      <a:pt x="243677" y="105442"/>
                      <a:pt x="229991" y="975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1" name="Google Shape;3247;p37">
                <a:extLst>
                  <a:ext uri="{FF2B5EF4-FFF2-40B4-BE49-F238E27FC236}">
                    <a16:creationId xmlns:a16="http://schemas.microsoft.com/office/drawing/2014/main" id="{3D509E0E-047B-42BE-B1DA-10BC490E5B29}"/>
                  </a:ext>
                </a:extLst>
              </p:cNvPr>
              <p:cNvSpPr/>
              <p:nvPr/>
            </p:nvSpPr>
            <p:spPr>
              <a:xfrm>
                <a:off x="7184658" y="4484274"/>
                <a:ext cx="19482" cy="25526"/>
              </a:xfrm>
              <a:custGeom>
                <a:avLst/>
                <a:gdLst/>
                <a:ahLst/>
                <a:cxnLst/>
                <a:rect l="l" t="t" r="r" b="b"/>
                <a:pathLst>
                  <a:path w="19482" h="25526" extrusionOk="0">
                    <a:moveTo>
                      <a:pt x="0" y="17240"/>
                    </a:moveTo>
                    <a:cubicBezTo>
                      <a:pt x="570" y="16002"/>
                      <a:pt x="0" y="0"/>
                      <a:pt x="0" y="0"/>
                    </a:cubicBezTo>
                    <a:lnTo>
                      <a:pt x="19483" y="12573"/>
                    </a:lnTo>
                    <a:lnTo>
                      <a:pt x="1102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2" name="Google Shape;3248;p37">
                <a:extLst>
                  <a:ext uri="{FF2B5EF4-FFF2-40B4-BE49-F238E27FC236}">
                    <a16:creationId xmlns:a16="http://schemas.microsoft.com/office/drawing/2014/main" id="{0875BAF7-77B0-4A10-9C2A-C28D8E4B8EE3}"/>
                  </a:ext>
                </a:extLst>
              </p:cNvPr>
              <p:cNvSpPr/>
              <p:nvPr/>
            </p:nvSpPr>
            <p:spPr>
              <a:xfrm>
                <a:off x="7311819" y="4495228"/>
                <a:ext cx="42101" cy="19716"/>
              </a:xfrm>
              <a:custGeom>
                <a:avLst/>
                <a:gdLst/>
                <a:ahLst/>
                <a:cxnLst/>
                <a:rect l="l" t="t" r="r" b="b"/>
                <a:pathLst>
                  <a:path w="42101" h="19716" extrusionOk="0">
                    <a:moveTo>
                      <a:pt x="42102" y="17145"/>
                    </a:moveTo>
                    <a:lnTo>
                      <a:pt x="42102" y="0"/>
                    </a:lnTo>
                    <a:lnTo>
                      <a:pt x="0" y="3143"/>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3" name="Google Shape;3249;p37">
                <a:extLst>
                  <a:ext uri="{FF2B5EF4-FFF2-40B4-BE49-F238E27FC236}">
                    <a16:creationId xmlns:a16="http://schemas.microsoft.com/office/drawing/2014/main" id="{D4B21F0F-B359-45E4-8AE2-5915B3195571}"/>
                  </a:ext>
                </a:extLst>
              </p:cNvPr>
              <p:cNvSpPr/>
              <p:nvPr/>
            </p:nvSpPr>
            <p:spPr>
              <a:xfrm>
                <a:off x="7325980" y="4431982"/>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4" name="Google Shape;3250;p37">
                <a:extLst>
                  <a:ext uri="{FF2B5EF4-FFF2-40B4-BE49-F238E27FC236}">
                    <a16:creationId xmlns:a16="http://schemas.microsoft.com/office/drawing/2014/main" id="{489A6F3B-3363-43AF-9673-4C0E4F3DBBE1}"/>
                  </a:ext>
                </a:extLst>
              </p:cNvPr>
              <p:cNvSpPr/>
              <p:nvPr/>
            </p:nvSpPr>
            <p:spPr>
              <a:xfrm>
                <a:off x="7227140" y="4438078"/>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5" name="Google Shape;3251;p37">
                <a:extLst>
                  <a:ext uri="{FF2B5EF4-FFF2-40B4-BE49-F238E27FC236}">
                    <a16:creationId xmlns:a16="http://schemas.microsoft.com/office/drawing/2014/main" id="{C81132E7-9A0A-4B5A-BC05-1C7D91A69957}"/>
                  </a:ext>
                </a:extLst>
              </p:cNvPr>
              <p:cNvSpPr/>
              <p:nvPr/>
            </p:nvSpPr>
            <p:spPr>
              <a:xfrm>
                <a:off x="7130487" y="4383214"/>
                <a:ext cx="59018" cy="38957"/>
              </a:xfrm>
              <a:custGeom>
                <a:avLst/>
                <a:gdLst/>
                <a:ahLst/>
                <a:cxnLst/>
                <a:rect l="l" t="t" r="r" b="b"/>
                <a:pathLst>
                  <a:path w="59018" h="38957" extrusionOk="0">
                    <a:moveTo>
                      <a:pt x="0" y="11144"/>
                    </a:moveTo>
                    <a:lnTo>
                      <a:pt x="49040" y="38957"/>
                    </a:lnTo>
                    <a:lnTo>
                      <a:pt x="59018" y="31623"/>
                    </a:lnTo>
                    <a:cubicBezTo>
                      <a:pt x="59018" y="31623"/>
                      <a:pt x="52841" y="24575"/>
                      <a:pt x="52461" y="23908"/>
                    </a:cubicBezTo>
                    <a:cubicBezTo>
                      <a:pt x="48042" y="18898"/>
                      <a:pt x="42881" y="14592"/>
                      <a:pt x="37160" y="11144"/>
                    </a:cubicBezTo>
                    <a:cubicBezTo>
                      <a:pt x="33548"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6" name="Google Shape;3252;p37">
                <a:extLst>
                  <a:ext uri="{FF2B5EF4-FFF2-40B4-BE49-F238E27FC236}">
                    <a16:creationId xmlns:a16="http://schemas.microsoft.com/office/drawing/2014/main" id="{2D4D28B5-7E74-4044-9DB6-DC70A5A5CA8F}"/>
                  </a:ext>
                </a:extLst>
              </p:cNvPr>
              <p:cNvSpPr/>
              <p:nvPr/>
            </p:nvSpPr>
            <p:spPr>
              <a:xfrm>
                <a:off x="7184753" y="435206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7" name="Google Shape;3253;p37">
                <a:extLst>
                  <a:ext uri="{FF2B5EF4-FFF2-40B4-BE49-F238E27FC236}">
                    <a16:creationId xmlns:a16="http://schemas.microsoft.com/office/drawing/2014/main" id="{3E7B9F08-7836-4B87-97F9-AD097EF3122D}"/>
                  </a:ext>
                </a:extLst>
              </p:cNvPr>
              <p:cNvSpPr/>
              <p:nvPr/>
            </p:nvSpPr>
            <p:spPr>
              <a:xfrm>
                <a:off x="7062535" y="4347019"/>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8" name="Google Shape;3254;p37">
                <a:extLst>
                  <a:ext uri="{FF2B5EF4-FFF2-40B4-BE49-F238E27FC236}">
                    <a16:creationId xmlns:a16="http://schemas.microsoft.com/office/drawing/2014/main" id="{0D2BD97B-75AD-4E38-9FC2-53F6FAC350BC}"/>
                  </a:ext>
                </a:extLst>
              </p:cNvPr>
              <p:cNvSpPr/>
              <p:nvPr/>
            </p:nvSpPr>
            <p:spPr>
              <a:xfrm>
                <a:off x="7063485" y="4404550"/>
                <a:ext cx="29937" cy="30289"/>
              </a:xfrm>
              <a:custGeom>
                <a:avLst/>
                <a:gdLst/>
                <a:ahLst/>
                <a:cxnLst/>
                <a:rect l="l" t="t" r="r" b="b"/>
                <a:pathLst>
                  <a:path w="29937"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99" name="Google Shape;3255;p37">
                <a:extLst>
                  <a:ext uri="{FF2B5EF4-FFF2-40B4-BE49-F238E27FC236}">
                    <a16:creationId xmlns:a16="http://schemas.microsoft.com/office/drawing/2014/main" id="{89F16030-553C-4FEF-B394-4337951A97C1}"/>
                  </a:ext>
                </a:extLst>
              </p:cNvPr>
              <p:cNvSpPr/>
              <p:nvPr/>
            </p:nvSpPr>
            <p:spPr>
              <a:xfrm>
                <a:off x="7062535" y="4329112"/>
                <a:ext cx="295233" cy="185547"/>
              </a:xfrm>
              <a:custGeom>
                <a:avLst/>
                <a:gdLst/>
                <a:ahLst/>
                <a:cxnLst/>
                <a:rect l="l" t="t" r="r" b="b"/>
                <a:pathLst>
                  <a:path w="295233" h="185547" extrusionOk="0">
                    <a:moveTo>
                      <a:pt x="149494" y="30289"/>
                    </a:moveTo>
                    <a:cubicBezTo>
                      <a:pt x="145607" y="30280"/>
                      <a:pt x="141730" y="30594"/>
                      <a:pt x="137900" y="31242"/>
                    </a:cubicBezTo>
                    <a:cubicBezTo>
                      <a:pt x="132673" y="32004"/>
                      <a:pt x="126875" y="33052"/>
                      <a:pt x="120413" y="34385"/>
                    </a:cubicBezTo>
                    <a:cubicBezTo>
                      <a:pt x="113950" y="35719"/>
                      <a:pt x="107203" y="37433"/>
                      <a:pt x="100265" y="39529"/>
                    </a:cubicBezTo>
                    <a:cubicBezTo>
                      <a:pt x="93498" y="41577"/>
                      <a:pt x="86893" y="44129"/>
                      <a:pt x="80497" y="47149"/>
                    </a:cubicBezTo>
                    <a:lnTo>
                      <a:pt x="131247" y="76486"/>
                    </a:lnTo>
                    <a:lnTo>
                      <a:pt x="140751" y="73247"/>
                    </a:lnTo>
                    <a:cubicBezTo>
                      <a:pt x="153676" y="68961"/>
                      <a:pt x="165841" y="65341"/>
                      <a:pt x="177340" y="62294"/>
                    </a:cubicBezTo>
                    <a:cubicBezTo>
                      <a:pt x="188108" y="59455"/>
                      <a:pt x="199114" y="57636"/>
                      <a:pt x="210224" y="56864"/>
                    </a:cubicBezTo>
                    <a:cubicBezTo>
                      <a:pt x="220345" y="56255"/>
                      <a:pt x="230505" y="56960"/>
                      <a:pt x="240446" y="58960"/>
                    </a:cubicBezTo>
                    <a:cubicBezTo>
                      <a:pt x="250643" y="61131"/>
                      <a:pt x="260432" y="64922"/>
                      <a:pt x="269432" y="70199"/>
                    </a:cubicBezTo>
                    <a:cubicBezTo>
                      <a:pt x="278204" y="74600"/>
                      <a:pt x="285731" y="81153"/>
                      <a:pt x="291291" y="89249"/>
                    </a:cubicBezTo>
                    <a:cubicBezTo>
                      <a:pt x="294978" y="95183"/>
                      <a:pt x="296138" y="102356"/>
                      <a:pt x="294522" y="109156"/>
                    </a:cubicBezTo>
                    <a:cubicBezTo>
                      <a:pt x="292327" y="116615"/>
                      <a:pt x="288231" y="123377"/>
                      <a:pt x="282643" y="128778"/>
                    </a:cubicBezTo>
                    <a:cubicBezTo>
                      <a:pt x="275667" y="135779"/>
                      <a:pt x="267883" y="141922"/>
                      <a:pt x="259453" y="147066"/>
                    </a:cubicBezTo>
                    <a:lnTo>
                      <a:pt x="291766" y="166116"/>
                    </a:lnTo>
                    <a:lnTo>
                      <a:pt x="273709" y="176213"/>
                    </a:lnTo>
                    <a:lnTo>
                      <a:pt x="241111" y="157163"/>
                    </a:lnTo>
                    <a:cubicBezTo>
                      <a:pt x="225591" y="164830"/>
                      <a:pt x="209359" y="170955"/>
                      <a:pt x="192642" y="175451"/>
                    </a:cubicBezTo>
                    <a:cubicBezTo>
                      <a:pt x="175164" y="180365"/>
                      <a:pt x="157297" y="183737"/>
                      <a:pt x="139230" y="185547"/>
                    </a:cubicBezTo>
                    <a:lnTo>
                      <a:pt x="122123" y="154877"/>
                    </a:lnTo>
                    <a:cubicBezTo>
                      <a:pt x="126894" y="154848"/>
                      <a:pt x="131656" y="154496"/>
                      <a:pt x="136379" y="153829"/>
                    </a:cubicBezTo>
                    <a:cubicBezTo>
                      <a:pt x="142747" y="153067"/>
                      <a:pt x="149875" y="151829"/>
                      <a:pt x="157668" y="150209"/>
                    </a:cubicBezTo>
                    <a:cubicBezTo>
                      <a:pt x="165461" y="148590"/>
                      <a:pt x="173824" y="146304"/>
                      <a:pt x="182568" y="143828"/>
                    </a:cubicBezTo>
                    <a:cubicBezTo>
                      <a:pt x="191045" y="141246"/>
                      <a:pt x="199342" y="138055"/>
                      <a:pt x="207372" y="134303"/>
                    </a:cubicBezTo>
                    <a:lnTo>
                      <a:pt x="156812" y="105156"/>
                    </a:lnTo>
                    <a:lnTo>
                      <a:pt x="150255" y="107442"/>
                    </a:lnTo>
                    <a:lnTo>
                      <a:pt x="143317" y="109538"/>
                    </a:lnTo>
                    <a:cubicBezTo>
                      <a:pt x="130582" y="113729"/>
                      <a:pt x="118987" y="116967"/>
                      <a:pt x="108343" y="119063"/>
                    </a:cubicBezTo>
                    <a:cubicBezTo>
                      <a:pt x="98545" y="121339"/>
                      <a:pt x="88556" y="122682"/>
                      <a:pt x="78501" y="123063"/>
                    </a:cubicBezTo>
                    <a:cubicBezTo>
                      <a:pt x="69682" y="123425"/>
                      <a:pt x="60862" y="122587"/>
                      <a:pt x="52271" y="120587"/>
                    </a:cubicBezTo>
                    <a:cubicBezTo>
                      <a:pt x="43698" y="118653"/>
                      <a:pt x="35468" y="115433"/>
                      <a:pt x="27846" y="111062"/>
                    </a:cubicBezTo>
                    <a:cubicBezTo>
                      <a:pt x="19511" y="106709"/>
                      <a:pt x="12288" y="100479"/>
                      <a:pt x="6748" y="92869"/>
                    </a:cubicBezTo>
                    <a:cubicBezTo>
                      <a:pt x="2604" y="87201"/>
                      <a:pt x="579" y="80258"/>
                      <a:pt x="1045" y="73247"/>
                    </a:cubicBezTo>
                    <a:cubicBezTo>
                      <a:pt x="1767" y="65951"/>
                      <a:pt x="4685" y="59036"/>
                      <a:pt x="9409" y="53435"/>
                    </a:cubicBezTo>
                    <a:cubicBezTo>
                      <a:pt x="15197" y="46025"/>
                      <a:pt x="22125" y="39596"/>
                      <a:pt x="29937" y="34385"/>
                    </a:cubicBezTo>
                    <a:lnTo>
                      <a:pt x="0" y="17050"/>
                    </a:lnTo>
                    <a:lnTo>
                      <a:pt x="17582" y="6858"/>
                    </a:lnTo>
                    <a:lnTo>
                      <a:pt x="47234" y="24003"/>
                    </a:lnTo>
                    <a:cubicBezTo>
                      <a:pt x="61157" y="17088"/>
                      <a:pt x="75783" y="11687"/>
                      <a:pt x="90856" y="7906"/>
                    </a:cubicBezTo>
                    <a:cubicBezTo>
                      <a:pt x="105207" y="4324"/>
                      <a:pt x="119785" y="1686"/>
                      <a:pt x="134479" y="0"/>
                    </a:cubicBezTo>
                    <a:close/>
                    <a:moveTo>
                      <a:pt x="63105" y="83629"/>
                    </a:moveTo>
                    <a:cubicBezTo>
                      <a:pt x="69777" y="87497"/>
                      <a:pt x="77484" y="89163"/>
                      <a:pt x="85154" y="88392"/>
                    </a:cubicBezTo>
                    <a:cubicBezTo>
                      <a:pt x="95437" y="87221"/>
                      <a:pt x="105568" y="84954"/>
                      <a:pt x="115376" y="81629"/>
                    </a:cubicBezTo>
                    <a:lnTo>
                      <a:pt x="67857" y="54102"/>
                    </a:lnTo>
                    <a:cubicBezTo>
                      <a:pt x="50370" y="65532"/>
                      <a:pt x="48849" y="75438"/>
                      <a:pt x="63105" y="83629"/>
                    </a:cubicBezTo>
                    <a:close/>
                    <a:moveTo>
                      <a:pt x="229991" y="97631"/>
                    </a:moveTo>
                    <a:cubicBezTo>
                      <a:pt x="222721" y="93631"/>
                      <a:pt x="214339" y="92126"/>
                      <a:pt x="206137" y="93345"/>
                    </a:cubicBezTo>
                    <a:cubicBezTo>
                      <a:pt x="194884" y="94802"/>
                      <a:pt x="183784" y="97260"/>
                      <a:pt x="172969" y="100679"/>
                    </a:cubicBezTo>
                    <a:lnTo>
                      <a:pt x="220488" y="128016"/>
                    </a:lnTo>
                    <a:cubicBezTo>
                      <a:pt x="240512" y="115700"/>
                      <a:pt x="243677" y="105566"/>
                      <a:pt x="229991" y="9763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61" name="Google Shape;3256;p37">
              <a:extLst>
                <a:ext uri="{FF2B5EF4-FFF2-40B4-BE49-F238E27FC236}">
                  <a16:creationId xmlns:a16="http://schemas.microsoft.com/office/drawing/2014/main" id="{296C7728-8E02-452B-9433-A4C00FCE788E}"/>
                </a:ext>
              </a:extLst>
            </p:cNvPr>
            <p:cNvGrpSpPr/>
            <p:nvPr/>
          </p:nvGrpSpPr>
          <p:grpSpPr>
            <a:xfrm>
              <a:off x="4993741" y="3268090"/>
              <a:ext cx="883853" cy="621125"/>
              <a:chOff x="6803366" y="4010215"/>
              <a:chExt cx="883853" cy="621125"/>
            </a:xfrm>
          </p:grpSpPr>
          <p:sp>
            <p:nvSpPr>
              <p:cNvPr id="768" name="Google Shape;3257;p37">
                <a:extLst>
                  <a:ext uri="{FF2B5EF4-FFF2-40B4-BE49-F238E27FC236}">
                    <a16:creationId xmlns:a16="http://schemas.microsoft.com/office/drawing/2014/main" id="{D6C74F26-296A-475C-80DC-824F2F3455BB}"/>
                  </a:ext>
                </a:extLst>
              </p:cNvPr>
              <p:cNvSpPr/>
              <p:nvPr/>
            </p:nvSpPr>
            <p:spPr>
              <a:xfrm>
                <a:off x="6803366" y="411984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9" name="Google Shape;3258;p37">
                <a:extLst>
                  <a:ext uri="{FF2B5EF4-FFF2-40B4-BE49-F238E27FC236}">
                    <a16:creationId xmlns:a16="http://schemas.microsoft.com/office/drawing/2014/main" id="{3D73FA5E-DCD5-4E1F-8257-46BBA4B73CFE}"/>
                  </a:ext>
                </a:extLst>
              </p:cNvPr>
              <p:cNvSpPr/>
              <p:nvPr/>
            </p:nvSpPr>
            <p:spPr>
              <a:xfrm>
                <a:off x="6803461" y="4262913"/>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0" name="Google Shape;3259;p37">
                <a:extLst>
                  <a:ext uri="{FF2B5EF4-FFF2-40B4-BE49-F238E27FC236}">
                    <a16:creationId xmlns:a16="http://schemas.microsoft.com/office/drawing/2014/main" id="{6879CC81-15DC-4B99-B789-CD1FE1E76BAA}"/>
                  </a:ext>
                </a:extLst>
              </p:cNvPr>
              <p:cNvSpPr/>
              <p:nvPr/>
            </p:nvSpPr>
            <p:spPr>
              <a:xfrm>
                <a:off x="7620692" y="4265961"/>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1" name="Google Shape;3260;p37">
                <a:extLst>
                  <a:ext uri="{FF2B5EF4-FFF2-40B4-BE49-F238E27FC236}">
                    <a16:creationId xmlns:a16="http://schemas.microsoft.com/office/drawing/2014/main" id="{46AE93C2-3501-4F14-8A45-76BF8BE159B2}"/>
                  </a:ext>
                </a:extLst>
              </p:cNvPr>
              <p:cNvSpPr/>
              <p:nvPr/>
            </p:nvSpPr>
            <p:spPr>
              <a:xfrm>
                <a:off x="6803366" y="4010215"/>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2" name="Google Shape;3261;p37">
                <a:extLst>
                  <a:ext uri="{FF2B5EF4-FFF2-40B4-BE49-F238E27FC236}">
                    <a16:creationId xmlns:a16="http://schemas.microsoft.com/office/drawing/2014/main" id="{1F9E9D73-CBC3-4AA1-B7B0-6C2BB6A14682}"/>
                  </a:ext>
                </a:extLst>
              </p:cNvPr>
              <p:cNvSpPr/>
              <p:nvPr/>
            </p:nvSpPr>
            <p:spPr>
              <a:xfrm>
                <a:off x="6928987" y="4079843"/>
                <a:ext cx="632689" cy="366093"/>
              </a:xfrm>
              <a:custGeom>
                <a:avLst/>
                <a:gdLst/>
                <a:ahLst/>
                <a:cxnLst/>
                <a:rect l="l" t="t" r="r" b="b"/>
                <a:pathLst>
                  <a:path w="632689" h="366093" extrusionOk="0">
                    <a:moveTo>
                      <a:pt x="632117" y="194024"/>
                    </a:moveTo>
                    <a:cubicBezTo>
                      <a:pt x="627555" y="237173"/>
                      <a:pt x="596952" y="279749"/>
                      <a:pt x="540025" y="312515"/>
                    </a:cubicBezTo>
                    <a:cubicBezTo>
                      <a:pt x="416476" y="383953"/>
                      <a:pt x="216136" y="383953"/>
                      <a:pt x="92587" y="312515"/>
                    </a:cubicBezTo>
                    <a:cubicBezTo>
                      <a:pt x="35564" y="279559"/>
                      <a:pt x="4962" y="237173"/>
                      <a:pt x="590" y="194024"/>
                    </a:cubicBezTo>
                    <a:cubicBezTo>
                      <a:pt x="-4732" y="143637"/>
                      <a:pt x="25965" y="92107"/>
                      <a:pt x="92587" y="53721"/>
                    </a:cubicBezTo>
                    <a:cubicBezTo>
                      <a:pt x="216136" y="-17907"/>
                      <a:pt x="416476" y="-17907"/>
                      <a:pt x="540025" y="53721"/>
                    </a:cubicBezTo>
                    <a:cubicBezTo>
                      <a:pt x="606836" y="92107"/>
                      <a:pt x="637344" y="143637"/>
                      <a:pt x="632117"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3" name="Google Shape;3262;p37">
                <a:extLst>
                  <a:ext uri="{FF2B5EF4-FFF2-40B4-BE49-F238E27FC236}">
                    <a16:creationId xmlns:a16="http://schemas.microsoft.com/office/drawing/2014/main" id="{4E3ECCE7-0F5B-45E3-857C-48005EF5B881}"/>
                  </a:ext>
                </a:extLst>
              </p:cNvPr>
              <p:cNvSpPr/>
              <p:nvPr/>
            </p:nvSpPr>
            <p:spPr>
              <a:xfrm>
                <a:off x="6929577" y="4101750"/>
                <a:ext cx="631526" cy="344186"/>
              </a:xfrm>
              <a:custGeom>
                <a:avLst/>
                <a:gdLst/>
                <a:ahLst/>
                <a:cxnLst/>
                <a:rect l="l" t="t" r="r" b="b"/>
                <a:pathLst>
                  <a:path w="631526" h="344186" extrusionOk="0">
                    <a:moveTo>
                      <a:pt x="631527"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5069" y="86392"/>
                      <a:pt x="91997" y="53721"/>
                    </a:cubicBezTo>
                    <a:cubicBezTo>
                      <a:pt x="215546" y="-17907"/>
                      <a:pt x="415886" y="-17907"/>
                      <a:pt x="539435" y="53721"/>
                    </a:cubicBezTo>
                    <a:cubicBezTo>
                      <a:pt x="596743" y="86678"/>
                      <a:pt x="626965" y="129064"/>
                      <a:pt x="631527"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4" name="Google Shape;3263;p37">
                <a:extLst>
                  <a:ext uri="{FF2B5EF4-FFF2-40B4-BE49-F238E27FC236}">
                    <a16:creationId xmlns:a16="http://schemas.microsoft.com/office/drawing/2014/main" id="{318CB47C-881E-4738-8835-F768DA56E37D}"/>
                  </a:ext>
                </a:extLst>
              </p:cNvPr>
              <p:cNvSpPr/>
              <p:nvPr/>
            </p:nvSpPr>
            <p:spPr>
              <a:xfrm>
                <a:off x="7091046" y="4183856"/>
                <a:ext cx="294970" cy="185451"/>
              </a:xfrm>
              <a:custGeom>
                <a:avLst/>
                <a:gdLst/>
                <a:ahLst/>
                <a:cxnLst/>
                <a:rect l="l" t="t" r="r" b="b"/>
                <a:pathLst>
                  <a:path w="294970" h="185451" extrusionOk="0">
                    <a:moveTo>
                      <a:pt x="149590" y="30194"/>
                    </a:moveTo>
                    <a:cubicBezTo>
                      <a:pt x="145702" y="30137"/>
                      <a:pt x="141825" y="30423"/>
                      <a:pt x="137995" y="31052"/>
                    </a:cubicBezTo>
                    <a:cubicBezTo>
                      <a:pt x="132768" y="31813"/>
                      <a:pt x="126970" y="32861"/>
                      <a:pt x="120508" y="34195"/>
                    </a:cubicBezTo>
                    <a:cubicBezTo>
                      <a:pt x="114045" y="35528"/>
                      <a:pt x="107393" y="37338"/>
                      <a:pt x="100360" y="39434"/>
                    </a:cubicBezTo>
                    <a:cubicBezTo>
                      <a:pt x="93593" y="41453"/>
                      <a:pt x="86988" y="43967"/>
                      <a:pt x="80592" y="46958"/>
                    </a:cubicBezTo>
                    <a:lnTo>
                      <a:pt x="131342" y="76390"/>
                    </a:lnTo>
                    <a:lnTo>
                      <a:pt x="140846" y="73152"/>
                    </a:lnTo>
                    <a:cubicBezTo>
                      <a:pt x="153771" y="68866"/>
                      <a:pt x="165936" y="65151"/>
                      <a:pt x="177436" y="62198"/>
                    </a:cubicBezTo>
                    <a:cubicBezTo>
                      <a:pt x="188184" y="59274"/>
                      <a:pt x="199199" y="57455"/>
                      <a:pt x="210319" y="56769"/>
                    </a:cubicBezTo>
                    <a:cubicBezTo>
                      <a:pt x="220469" y="56074"/>
                      <a:pt x="230666" y="56750"/>
                      <a:pt x="240636" y="58769"/>
                    </a:cubicBezTo>
                    <a:cubicBezTo>
                      <a:pt x="250672" y="61036"/>
                      <a:pt x="260290" y="64856"/>
                      <a:pt x="269147" y="70104"/>
                    </a:cubicBezTo>
                    <a:cubicBezTo>
                      <a:pt x="277929" y="74495"/>
                      <a:pt x="285446" y="81048"/>
                      <a:pt x="291006" y="89154"/>
                    </a:cubicBezTo>
                    <a:cubicBezTo>
                      <a:pt x="294722" y="95079"/>
                      <a:pt x="295891" y="102260"/>
                      <a:pt x="294237" y="109061"/>
                    </a:cubicBezTo>
                    <a:cubicBezTo>
                      <a:pt x="292099" y="116548"/>
                      <a:pt x="287993" y="123330"/>
                      <a:pt x="282357" y="128683"/>
                    </a:cubicBezTo>
                    <a:cubicBezTo>
                      <a:pt x="275382" y="135712"/>
                      <a:pt x="267598" y="141884"/>
                      <a:pt x="259168" y="147066"/>
                    </a:cubicBezTo>
                    <a:lnTo>
                      <a:pt x="291481" y="166116"/>
                    </a:lnTo>
                    <a:lnTo>
                      <a:pt x="273709" y="176117"/>
                    </a:lnTo>
                    <a:lnTo>
                      <a:pt x="241111" y="157067"/>
                    </a:lnTo>
                    <a:cubicBezTo>
                      <a:pt x="225591" y="164773"/>
                      <a:pt x="209359" y="170926"/>
                      <a:pt x="192642" y="175451"/>
                    </a:cubicBezTo>
                    <a:cubicBezTo>
                      <a:pt x="175155" y="180289"/>
                      <a:pt x="157288" y="183632"/>
                      <a:pt x="139230" y="185452"/>
                    </a:cubicBezTo>
                    <a:lnTo>
                      <a:pt x="122219" y="154877"/>
                    </a:lnTo>
                    <a:cubicBezTo>
                      <a:pt x="126990" y="154753"/>
                      <a:pt x="131751" y="154372"/>
                      <a:pt x="136474" y="153734"/>
                    </a:cubicBezTo>
                    <a:cubicBezTo>
                      <a:pt x="143631" y="152914"/>
                      <a:pt x="150739" y="151705"/>
                      <a:pt x="157763" y="150114"/>
                    </a:cubicBezTo>
                    <a:cubicBezTo>
                      <a:pt x="165556" y="148399"/>
                      <a:pt x="173824" y="146304"/>
                      <a:pt x="182568" y="143732"/>
                    </a:cubicBezTo>
                    <a:cubicBezTo>
                      <a:pt x="191064" y="141179"/>
                      <a:pt x="199351" y="137998"/>
                      <a:pt x="207372" y="134207"/>
                    </a:cubicBezTo>
                    <a:lnTo>
                      <a:pt x="156812" y="104965"/>
                    </a:lnTo>
                    <a:lnTo>
                      <a:pt x="150255" y="107252"/>
                    </a:lnTo>
                    <a:lnTo>
                      <a:pt x="143317" y="109347"/>
                    </a:lnTo>
                    <a:cubicBezTo>
                      <a:pt x="130582" y="113538"/>
                      <a:pt x="118987" y="116872"/>
                      <a:pt x="108343" y="118872"/>
                    </a:cubicBezTo>
                    <a:cubicBezTo>
                      <a:pt x="98573" y="121148"/>
                      <a:pt x="88613" y="122482"/>
                      <a:pt x="78596" y="122872"/>
                    </a:cubicBezTo>
                    <a:cubicBezTo>
                      <a:pt x="69748" y="123187"/>
                      <a:pt x="60900" y="122358"/>
                      <a:pt x="52271" y="120396"/>
                    </a:cubicBezTo>
                    <a:cubicBezTo>
                      <a:pt x="43727" y="118472"/>
                      <a:pt x="35525" y="115253"/>
                      <a:pt x="27941" y="110871"/>
                    </a:cubicBezTo>
                    <a:cubicBezTo>
                      <a:pt x="19606" y="106518"/>
                      <a:pt x="12364" y="100327"/>
                      <a:pt x="6748" y="92773"/>
                    </a:cubicBezTo>
                    <a:cubicBezTo>
                      <a:pt x="2680" y="87039"/>
                      <a:pt x="665" y="80086"/>
                      <a:pt x="1045" y="73057"/>
                    </a:cubicBezTo>
                    <a:cubicBezTo>
                      <a:pt x="1787" y="65789"/>
                      <a:pt x="4704" y="58922"/>
                      <a:pt x="9409" y="53340"/>
                    </a:cubicBezTo>
                    <a:cubicBezTo>
                      <a:pt x="15244" y="45977"/>
                      <a:pt x="22163" y="39557"/>
                      <a:pt x="29937" y="34290"/>
                    </a:cubicBezTo>
                    <a:lnTo>
                      <a:pt x="0" y="16954"/>
                    </a:lnTo>
                    <a:lnTo>
                      <a:pt x="17582" y="6763"/>
                    </a:lnTo>
                    <a:lnTo>
                      <a:pt x="47329" y="23908"/>
                    </a:lnTo>
                    <a:cubicBezTo>
                      <a:pt x="61261" y="17031"/>
                      <a:pt x="75878" y="11668"/>
                      <a:pt x="90951" y="7906"/>
                    </a:cubicBezTo>
                    <a:cubicBezTo>
                      <a:pt x="105283" y="4220"/>
                      <a:pt x="119862" y="1581"/>
                      <a:pt x="134573" y="0"/>
                    </a:cubicBezTo>
                    <a:close/>
                    <a:moveTo>
                      <a:pt x="63200" y="83534"/>
                    </a:moveTo>
                    <a:cubicBezTo>
                      <a:pt x="69881" y="87363"/>
                      <a:pt x="77589" y="89021"/>
                      <a:pt x="85249" y="88297"/>
                    </a:cubicBezTo>
                    <a:cubicBezTo>
                      <a:pt x="95579" y="87135"/>
                      <a:pt x="105739" y="84830"/>
                      <a:pt x="115566" y="81439"/>
                    </a:cubicBezTo>
                    <a:lnTo>
                      <a:pt x="68047" y="53912"/>
                    </a:lnTo>
                    <a:cubicBezTo>
                      <a:pt x="50560" y="65341"/>
                      <a:pt x="48944" y="75152"/>
                      <a:pt x="63200" y="83344"/>
                    </a:cubicBezTo>
                    <a:close/>
                    <a:moveTo>
                      <a:pt x="230087" y="97441"/>
                    </a:moveTo>
                    <a:cubicBezTo>
                      <a:pt x="222826" y="93516"/>
                      <a:pt x="214500" y="92021"/>
                      <a:pt x="206327" y="93154"/>
                    </a:cubicBezTo>
                    <a:cubicBezTo>
                      <a:pt x="195056" y="94659"/>
                      <a:pt x="183927" y="97117"/>
                      <a:pt x="173064" y="100489"/>
                    </a:cubicBezTo>
                    <a:lnTo>
                      <a:pt x="220583" y="127826"/>
                    </a:lnTo>
                    <a:cubicBezTo>
                      <a:pt x="240541" y="115538"/>
                      <a:pt x="243772" y="105346"/>
                      <a:pt x="230087" y="9744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5" name="Google Shape;3264;p37">
                <a:extLst>
                  <a:ext uri="{FF2B5EF4-FFF2-40B4-BE49-F238E27FC236}">
                    <a16:creationId xmlns:a16="http://schemas.microsoft.com/office/drawing/2014/main" id="{9F1A21F6-3720-4804-A7B8-2165C49E3135}"/>
                  </a:ext>
                </a:extLst>
              </p:cNvPr>
              <p:cNvSpPr/>
              <p:nvPr/>
            </p:nvSpPr>
            <p:spPr>
              <a:xfrm>
                <a:off x="7213360" y="4321778"/>
                <a:ext cx="19007" cy="25526"/>
              </a:xfrm>
              <a:custGeom>
                <a:avLst/>
                <a:gdLst/>
                <a:ahLst/>
                <a:cxnLst/>
                <a:rect l="l" t="t" r="r" b="b"/>
                <a:pathLst>
                  <a:path w="19007" h="25526"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6" name="Google Shape;3265;p37">
                <a:extLst>
                  <a:ext uri="{FF2B5EF4-FFF2-40B4-BE49-F238E27FC236}">
                    <a16:creationId xmlns:a16="http://schemas.microsoft.com/office/drawing/2014/main" id="{DAE5BC15-7F25-40A4-854C-57175F119CFE}"/>
                  </a:ext>
                </a:extLst>
              </p:cNvPr>
              <p:cNvSpPr/>
              <p:nvPr/>
            </p:nvSpPr>
            <p:spPr>
              <a:xfrm>
                <a:off x="7340425" y="4332636"/>
                <a:ext cx="42101" cy="19716"/>
              </a:xfrm>
              <a:custGeom>
                <a:avLst/>
                <a:gdLst/>
                <a:ahLst/>
                <a:cxnLst/>
                <a:rect l="l" t="t" r="r" b="b"/>
                <a:pathLst>
                  <a:path w="42101" h="19716" extrusionOk="0">
                    <a:moveTo>
                      <a:pt x="42102" y="17145"/>
                    </a:moveTo>
                    <a:lnTo>
                      <a:pt x="42102" y="0"/>
                    </a:lnTo>
                    <a:lnTo>
                      <a:pt x="0" y="3238"/>
                    </a:lnTo>
                    <a:lnTo>
                      <a:pt x="24235"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7" name="Google Shape;3266;p37">
                <a:extLst>
                  <a:ext uri="{FF2B5EF4-FFF2-40B4-BE49-F238E27FC236}">
                    <a16:creationId xmlns:a16="http://schemas.microsoft.com/office/drawing/2014/main" id="{9BC81052-A36A-48F3-85F0-AF6950D2497B}"/>
                  </a:ext>
                </a:extLst>
              </p:cNvPr>
              <p:cNvSpPr/>
              <p:nvPr/>
            </p:nvSpPr>
            <p:spPr>
              <a:xfrm>
                <a:off x="7354586" y="4269390"/>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8" name="Google Shape;3267;p37">
                <a:extLst>
                  <a:ext uri="{FF2B5EF4-FFF2-40B4-BE49-F238E27FC236}">
                    <a16:creationId xmlns:a16="http://schemas.microsoft.com/office/drawing/2014/main" id="{076B5969-7FD9-4568-B0D1-61BB73052BBC}"/>
                  </a:ext>
                </a:extLst>
              </p:cNvPr>
              <p:cNvSpPr/>
              <p:nvPr/>
            </p:nvSpPr>
            <p:spPr>
              <a:xfrm>
                <a:off x="7255747" y="4276153"/>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6"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79" name="Google Shape;3268;p37">
                <a:extLst>
                  <a:ext uri="{FF2B5EF4-FFF2-40B4-BE49-F238E27FC236}">
                    <a16:creationId xmlns:a16="http://schemas.microsoft.com/office/drawing/2014/main" id="{0DCEB8C2-BE0A-46A7-9BAE-0844C2BACB58}"/>
                  </a:ext>
                </a:extLst>
              </p:cNvPr>
              <p:cNvSpPr/>
              <p:nvPr/>
            </p:nvSpPr>
            <p:spPr>
              <a:xfrm>
                <a:off x="7159188" y="4220622"/>
                <a:ext cx="58923" cy="38957"/>
              </a:xfrm>
              <a:custGeom>
                <a:avLst/>
                <a:gdLst/>
                <a:ahLst/>
                <a:cxnLst/>
                <a:rect l="l" t="t" r="r" b="b"/>
                <a:pathLst>
                  <a:path w="58923" h="38957" extrusionOk="0">
                    <a:moveTo>
                      <a:pt x="0" y="11144"/>
                    </a:moveTo>
                    <a:lnTo>
                      <a:pt x="48944" y="38958"/>
                    </a:lnTo>
                    <a:lnTo>
                      <a:pt x="58924" y="31623"/>
                    </a:lnTo>
                    <a:cubicBezTo>
                      <a:pt x="58924" y="31623"/>
                      <a:pt x="52841" y="24575"/>
                      <a:pt x="52366" y="23908"/>
                    </a:cubicBezTo>
                    <a:cubicBezTo>
                      <a:pt x="47966" y="18879"/>
                      <a:pt x="42805" y="14574"/>
                      <a:pt x="37065" y="11144"/>
                    </a:cubicBezTo>
                    <a:cubicBezTo>
                      <a:pt x="33454" y="10478"/>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0" name="Google Shape;3269;p37">
                <a:extLst>
                  <a:ext uri="{FF2B5EF4-FFF2-40B4-BE49-F238E27FC236}">
                    <a16:creationId xmlns:a16="http://schemas.microsoft.com/office/drawing/2014/main" id="{0AA6532A-1202-4D3C-966B-CAE265A44793}"/>
                  </a:ext>
                </a:extLst>
              </p:cNvPr>
              <p:cNvSpPr/>
              <p:nvPr/>
            </p:nvSpPr>
            <p:spPr>
              <a:xfrm>
                <a:off x="7213360" y="4189475"/>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1" name="Google Shape;3270;p37">
                <a:extLst>
                  <a:ext uri="{FF2B5EF4-FFF2-40B4-BE49-F238E27FC236}">
                    <a16:creationId xmlns:a16="http://schemas.microsoft.com/office/drawing/2014/main" id="{F6D98714-6A14-48C8-9841-11D6C42FD5F0}"/>
                  </a:ext>
                </a:extLst>
              </p:cNvPr>
              <p:cNvSpPr/>
              <p:nvPr/>
            </p:nvSpPr>
            <p:spPr>
              <a:xfrm>
                <a:off x="7091141" y="4184427"/>
                <a:ext cx="26040" cy="19431"/>
              </a:xfrm>
              <a:custGeom>
                <a:avLst/>
                <a:gdLst/>
                <a:ahLst/>
                <a:cxnLst/>
                <a:rect l="l" t="t" r="r" b="b"/>
                <a:pathLst>
                  <a:path w="26040" h="19431" extrusionOk="0">
                    <a:moveTo>
                      <a:pt x="0" y="17145"/>
                    </a:moveTo>
                    <a:lnTo>
                      <a:pt x="0" y="0"/>
                    </a:lnTo>
                    <a:lnTo>
                      <a:pt x="26041"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2" name="Google Shape;3271;p37">
                <a:extLst>
                  <a:ext uri="{FF2B5EF4-FFF2-40B4-BE49-F238E27FC236}">
                    <a16:creationId xmlns:a16="http://schemas.microsoft.com/office/drawing/2014/main" id="{226E80DF-BDFD-49C9-8A23-C98DAC9D85E3}"/>
                  </a:ext>
                </a:extLst>
              </p:cNvPr>
              <p:cNvSpPr/>
              <p:nvPr/>
            </p:nvSpPr>
            <p:spPr>
              <a:xfrm>
                <a:off x="7092091" y="4242053"/>
                <a:ext cx="29936" cy="30194"/>
              </a:xfrm>
              <a:custGeom>
                <a:avLst/>
                <a:gdLst/>
                <a:ahLst/>
                <a:cxnLst/>
                <a:rect l="l" t="t" r="r" b="b"/>
                <a:pathLst>
                  <a:path w="29936" h="30194" extrusionOk="0">
                    <a:moveTo>
                      <a:pt x="0" y="17812"/>
                    </a:moveTo>
                    <a:lnTo>
                      <a:pt x="0" y="0"/>
                    </a:lnTo>
                    <a:lnTo>
                      <a:pt x="29937" y="0"/>
                    </a:lnTo>
                    <a:lnTo>
                      <a:pt x="22619" y="15907"/>
                    </a:lnTo>
                    <a:lnTo>
                      <a:pt x="9694"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83" name="Google Shape;3272;p37">
                <a:extLst>
                  <a:ext uri="{FF2B5EF4-FFF2-40B4-BE49-F238E27FC236}">
                    <a16:creationId xmlns:a16="http://schemas.microsoft.com/office/drawing/2014/main" id="{489D5192-C2E4-4C8C-BCE5-BAFF9D908F1E}"/>
                  </a:ext>
                </a:extLst>
              </p:cNvPr>
              <p:cNvSpPr/>
              <p:nvPr/>
            </p:nvSpPr>
            <p:spPr>
              <a:xfrm>
                <a:off x="7091046" y="4166616"/>
                <a:ext cx="294970" cy="185547"/>
              </a:xfrm>
              <a:custGeom>
                <a:avLst/>
                <a:gdLst/>
                <a:ahLst/>
                <a:cxnLst/>
                <a:rect l="l" t="t" r="r" b="b"/>
                <a:pathLst>
                  <a:path w="294970" h="185547" extrusionOk="0">
                    <a:moveTo>
                      <a:pt x="149590" y="30194"/>
                    </a:moveTo>
                    <a:cubicBezTo>
                      <a:pt x="145702" y="30185"/>
                      <a:pt x="141825" y="30499"/>
                      <a:pt x="137995" y="31147"/>
                    </a:cubicBezTo>
                    <a:cubicBezTo>
                      <a:pt x="132768" y="31909"/>
                      <a:pt x="126970" y="32956"/>
                      <a:pt x="120508" y="34290"/>
                    </a:cubicBezTo>
                    <a:cubicBezTo>
                      <a:pt x="114045" y="35623"/>
                      <a:pt x="107393" y="37338"/>
                      <a:pt x="100360" y="39433"/>
                    </a:cubicBezTo>
                    <a:cubicBezTo>
                      <a:pt x="93593" y="41481"/>
                      <a:pt x="86988" y="44034"/>
                      <a:pt x="80592" y="47054"/>
                    </a:cubicBezTo>
                    <a:lnTo>
                      <a:pt x="131342" y="76486"/>
                    </a:lnTo>
                    <a:lnTo>
                      <a:pt x="140846" y="73247"/>
                    </a:lnTo>
                    <a:cubicBezTo>
                      <a:pt x="153771" y="68866"/>
                      <a:pt x="165936" y="65246"/>
                      <a:pt x="177436" y="62294"/>
                    </a:cubicBezTo>
                    <a:cubicBezTo>
                      <a:pt x="188194" y="59379"/>
                      <a:pt x="199209" y="57531"/>
                      <a:pt x="210319" y="56769"/>
                    </a:cubicBezTo>
                    <a:cubicBezTo>
                      <a:pt x="220469" y="56159"/>
                      <a:pt x="230666" y="56864"/>
                      <a:pt x="240636" y="58864"/>
                    </a:cubicBezTo>
                    <a:cubicBezTo>
                      <a:pt x="250681" y="61084"/>
                      <a:pt x="260309" y="64913"/>
                      <a:pt x="269147" y="70199"/>
                    </a:cubicBezTo>
                    <a:cubicBezTo>
                      <a:pt x="277948" y="74562"/>
                      <a:pt x="285475" y="81124"/>
                      <a:pt x="291006" y="89249"/>
                    </a:cubicBezTo>
                    <a:cubicBezTo>
                      <a:pt x="294722" y="95174"/>
                      <a:pt x="295891" y="102356"/>
                      <a:pt x="294237" y="109156"/>
                    </a:cubicBezTo>
                    <a:cubicBezTo>
                      <a:pt x="292080" y="116634"/>
                      <a:pt x="287984" y="123406"/>
                      <a:pt x="282357" y="128778"/>
                    </a:cubicBezTo>
                    <a:cubicBezTo>
                      <a:pt x="275382" y="135807"/>
                      <a:pt x="267598" y="141980"/>
                      <a:pt x="259168" y="147161"/>
                    </a:cubicBezTo>
                    <a:lnTo>
                      <a:pt x="291481" y="166211"/>
                    </a:lnTo>
                    <a:lnTo>
                      <a:pt x="273709" y="176213"/>
                    </a:lnTo>
                    <a:lnTo>
                      <a:pt x="241111" y="157163"/>
                    </a:lnTo>
                    <a:cubicBezTo>
                      <a:pt x="225572" y="164820"/>
                      <a:pt x="209349" y="170983"/>
                      <a:pt x="192642" y="175546"/>
                    </a:cubicBezTo>
                    <a:cubicBezTo>
                      <a:pt x="175155" y="180384"/>
                      <a:pt x="157288" y="183728"/>
                      <a:pt x="139230" y="185547"/>
                    </a:cubicBezTo>
                    <a:lnTo>
                      <a:pt x="122219" y="154972"/>
                    </a:lnTo>
                    <a:cubicBezTo>
                      <a:pt x="126990" y="154848"/>
                      <a:pt x="131751" y="154467"/>
                      <a:pt x="136474" y="153829"/>
                    </a:cubicBezTo>
                    <a:cubicBezTo>
                      <a:pt x="142842" y="153067"/>
                      <a:pt x="149875" y="151924"/>
                      <a:pt x="157763" y="150209"/>
                    </a:cubicBezTo>
                    <a:cubicBezTo>
                      <a:pt x="165651" y="148495"/>
                      <a:pt x="173824" y="146399"/>
                      <a:pt x="182568" y="143828"/>
                    </a:cubicBezTo>
                    <a:cubicBezTo>
                      <a:pt x="191064" y="141275"/>
                      <a:pt x="199351" y="138093"/>
                      <a:pt x="207372" y="134303"/>
                    </a:cubicBezTo>
                    <a:lnTo>
                      <a:pt x="156812" y="105061"/>
                    </a:lnTo>
                    <a:lnTo>
                      <a:pt x="150255" y="107347"/>
                    </a:lnTo>
                    <a:lnTo>
                      <a:pt x="143317" y="109442"/>
                    </a:lnTo>
                    <a:cubicBezTo>
                      <a:pt x="130582" y="113633"/>
                      <a:pt x="118987" y="116967"/>
                      <a:pt x="108343" y="118967"/>
                    </a:cubicBezTo>
                    <a:cubicBezTo>
                      <a:pt x="98573" y="121244"/>
                      <a:pt x="88613" y="122577"/>
                      <a:pt x="78596" y="122968"/>
                    </a:cubicBezTo>
                    <a:cubicBezTo>
                      <a:pt x="69748" y="123234"/>
                      <a:pt x="60910" y="122406"/>
                      <a:pt x="52271" y="120491"/>
                    </a:cubicBezTo>
                    <a:cubicBezTo>
                      <a:pt x="43746" y="118520"/>
                      <a:pt x="35544" y="115310"/>
                      <a:pt x="27941" y="110966"/>
                    </a:cubicBezTo>
                    <a:cubicBezTo>
                      <a:pt x="19578" y="106613"/>
                      <a:pt x="12326" y="100384"/>
                      <a:pt x="6748" y="92773"/>
                    </a:cubicBezTo>
                    <a:cubicBezTo>
                      <a:pt x="2689" y="87068"/>
                      <a:pt x="675" y="80153"/>
                      <a:pt x="1045" y="73152"/>
                    </a:cubicBezTo>
                    <a:cubicBezTo>
                      <a:pt x="1787" y="65856"/>
                      <a:pt x="4704" y="58950"/>
                      <a:pt x="9409" y="53340"/>
                    </a:cubicBezTo>
                    <a:cubicBezTo>
                      <a:pt x="15244" y="45977"/>
                      <a:pt x="22163" y="39557"/>
                      <a:pt x="29937" y="34290"/>
                    </a:cubicBezTo>
                    <a:lnTo>
                      <a:pt x="0" y="16954"/>
                    </a:lnTo>
                    <a:lnTo>
                      <a:pt x="17582" y="6763"/>
                    </a:lnTo>
                    <a:lnTo>
                      <a:pt x="47329" y="23908"/>
                    </a:lnTo>
                    <a:cubicBezTo>
                      <a:pt x="61242" y="16993"/>
                      <a:pt x="75869" y="11621"/>
                      <a:pt x="90951" y="7906"/>
                    </a:cubicBezTo>
                    <a:cubicBezTo>
                      <a:pt x="105283" y="4220"/>
                      <a:pt x="119862" y="1581"/>
                      <a:pt x="134573" y="0"/>
                    </a:cubicBezTo>
                    <a:close/>
                    <a:moveTo>
                      <a:pt x="63200" y="83629"/>
                    </a:moveTo>
                    <a:cubicBezTo>
                      <a:pt x="69881" y="87468"/>
                      <a:pt x="77589" y="89106"/>
                      <a:pt x="85249" y="88297"/>
                    </a:cubicBezTo>
                    <a:cubicBezTo>
                      <a:pt x="95570" y="87173"/>
                      <a:pt x="105739" y="84906"/>
                      <a:pt x="115566" y="81534"/>
                    </a:cubicBezTo>
                    <a:lnTo>
                      <a:pt x="68047" y="54007"/>
                    </a:lnTo>
                    <a:cubicBezTo>
                      <a:pt x="50560" y="65437"/>
                      <a:pt x="48944" y="75314"/>
                      <a:pt x="63200" y="83629"/>
                    </a:cubicBezTo>
                    <a:close/>
                    <a:moveTo>
                      <a:pt x="230087" y="97536"/>
                    </a:moveTo>
                    <a:cubicBezTo>
                      <a:pt x="222845" y="93554"/>
                      <a:pt x="214500" y="92050"/>
                      <a:pt x="206327" y="93250"/>
                    </a:cubicBezTo>
                    <a:cubicBezTo>
                      <a:pt x="195046" y="94707"/>
                      <a:pt x="183917" y="97164"/>
                      <a:pt x="173064" y="100584"/>
                    </a:cubicBezTo>
                    <a:lnTo>
                      <a:pt x="220583" y="127921"/>
                    </a:lnTo>
                    <a:cubicBezTo>
                      <a:pt x="240541" y="115633"/>
                      <a:pt x="243772" y="105442"/>
                      <a:pt x="23008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662" name="Google Shape;3273;p37">
              <a:extLst>
                <a:ext uri="{FF2B5EF4-FFF2-40B4-BE49-F238E27FC236}">
                  <a16:creationId xmlns:a16="http://schemas.microsoft.com/office/drawing/2014/main" id="{457E5B12-2439-49AF-9106-B59A7CC50304}"/>
                </a:ext>
              </a:extLst>
            </p:cNvPr>
            <p:cNvGrpSpPr/>
            <p:nvPr/>
          </p:nvGrpSpPr>
          <p:grpSpPr>
            <a:xfrm>
              <a:off x="4984142" y="3105498"/>
              <a:ext cx="883852" cy="621125"/>
              <a:chOff x="6793767" y="3847623"/>
              <a:chExt cx="883852" cy="621125"/>
            </a:xfrm>
          </p:grpSpPr>
          <p:sp>
            <p:nvSpPr>
              <p:cNvPr id="752" name="Google Shape;3274;p37">
                <a:extLst>
                  <a:ext uri="{FF2B5EF4-FFF2-40B4-BE49-F238E27FC236}">
                    <a16:creationId xmlns:a16="http://schemas.microsoft.com/office/drawing/2014/main" id="{F7119380-57BD-475B-9ADD-39CDA6570D40}"/>
                  </a:ext>
                </a:extLst>
              </p:cNvPr>
              <p:cNvSpPr/>
              <p:nvPr/>
            </p:nvSpPr>
            <p:spPr>
              <a:xfrm>
                <a:off x="6793767" y="395725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3" name="Google Shape;3275;p37">
                <a:extLst>
                  <a:ext uri="{FF2B5EF4-FFF2-40B4-BE49-F238E27FC236}">
                    <a16:creationId xmlns:a16="http://schemas.microsoft.com/office/drawing/2014/main" id="{9239A306-3400-453E-BD9C-AF240411D352}"/>
                  </a:ext>
                </a:extLst>
              </p:cNvPr>
              <p:cNvSpPr/>
              <p:nvPr/>
            </p:nvSpPr>
            <p:spPr>
              <a:xfrm>
                <a:off x="6793958" y="4100322"/>
                <a:ext cx="87339" cy="116585"/>
              </a:xfrm>
              <a:custGeom>
                <a:avLst/>
                <a:gdLst/>
                <a:ahLst/>
                <a:cxnLst/>
                <a:rect l="l" t="t" r="r" b="b"/>
                <a:pathLst>
                  <a:path w="87339" h="116585"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4" name="Google Shape;3276;p37">
                <a:extLst>
                  <a:ext uri="{FF2B5EF4-FFF2-40B4-BE49-F238E27FC236}">
                    <a16:creationId xmlns:a16="http://schemas.microsoft.com/office/drawing/2014/main" id="{8DA47422-B063-46B3-8D5F-4AFBD4024A2A}"/>
                  </a:ext>
                </a:extLst>
              </p:cNvPr>
              <p:cNvSpPr/>
              <p:nvPr/>
            </p:nvSpPr>
            <p:spPr>
              <a:xfrm>
                <a:off x="7611093" y="4103369"/>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5" name="Google Shape;3277;p37">
                <a:extLst>
                  <a:ext uri="{FF2B5EF4-FFF2-40B4-BE49-F238E27FC236}">
                    <a16:creationId xmlns:a16="http://schemas.microsoft.com/office/drawing/2014/main" id="{D5363507-46C1-4A78-9E0E-55FE8B700EA9}"/>
                  </a:ext>
                </a:extLst>
              </p:cNvPr>
              <p:cNvSpPr/>
              <p:nvPr/>
            </p:nvSpPr>
            <p:spPr>
              <a:xfrm>
                <a:off x="6793767" y="3847623"/>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6" name="Google Shape;3278;p37">
                <a:extLst>
                  <a:ext uri="{FF2B5EF4-FFF2-40B4-BE49-F238E27FC236}">
                    <a16:creationId xmlns:a16="http://schemas.microsoft.com/office/drawing/2014/main" id="{5433E6B9-B141-4DB6-9108-72D7B4EFC55C}"/>
                  </a:ext>
                </a:extLst>
              </p:cNvPr>
              <p:cNvSpPr/>
              <p:nvPr/>
            </p:nvSpPr>
            <p:spPr>
              <a:xfrm>
                <a:off x="6919483" y="3917323"/>
                <a:ext cx="632596" cy="366021"/>
              </a:xfrm>
              <a:custGeom>
                <a:avLst/>
                <a:gdLst/>
                <a:ahLst/>
                <a:cxnLst/>
                <a:rect l="l" t="t" r="r" b="b"/>
                <a:pathLst>
                  <a:path w="632596" h="366021" extrusionOk="0">
                    <a:moveTo>
                      <a:pt x="632021" y="194048"/>
                    </a:moveTo>
                    <a:cubicBezTo>
                      <a:pt x="627555" y="237101"/>
                      <a:pt x="596952" y="279773"/>
                      <a:pt x="540025" y="312444"/>
                    </a:cubicBezTo>
                    <a:cubicBezTo>
                      <a:pt x="416476" y="383881"/>
                      <a:pt x="216136" y="383881"/>
                      <a:pt x="92587" y="312444"/>
                    </a:cubicBezTo>
                    <a:cubicBezTo>
                      <a:pt x="35564" y="279487"/>
                      <a:pt x="4962" y="237101"/>
                      <a:pt x="590" y="194048"/>
                    </a:cubicBezTo>
                    <a:cubicBezTo>
                      <a:pt x="-4732" y="143565"/>
                      <a:pt x="25965" y="92130"/>
                      <a:pt x="92587" y="53649"/>
                    </a:cubicBezTo>
                    <a:cubicBezTo>
                      <a:pt x="216136" y="-17883"/>
                      <a:pt x="416380" y="-17883"/>
                      <a:pt x="540025" y="53649"/>
                    </a:cubicBezTo>
                    <a:cubicBezTo>
                      <a:pt x="606836" y="92130"/>
                      <a:pt x="637249" y="143565"/>
                      <a:pt x="63202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7" name="Google Shape;3279;p37">
                <a:extLst>
                  <a:ext uri="{FF2B5EF4-FFF2-40B4-BE49-F238E27FC236}">
                    <a16:creationId xmlns:a16="http://schemas.microsoft.com/office/drawing/2014/main" id="{76185ED7-E22B-442A-B406-ED5753B50805}"/>
                  </a:ext>
                </a:extLst>
              </p:cNvPr>
              <p:cNvSpPr/>
              <p:nvPr/>
            </p:nvSpPr>
            <p:spPr>
              <a:xfrm>
                <a:off x="6920073" y="3939230"/>
                <a:ext cx="631431" cy="344114"/>
              </a:xfrm>
              <a:custGeom>
                <a:avLst/>
                <a:gdLst/>
                <a:ahLst/>
                <a:cxnLst/>
                <a:rect l="l" t="t" r="r" b="b"/>
                <a:pathLst>
                  <a:path w="631431" h="344114" extrusionOk="0">
                    <a:moveTo>
                      <a:pt x="631432" y="172141"/>
                    </a:moveTo>
                    <a:cubicBezTo>
                      <a:pt x="626965" y="215194"/>
                      <a:pt x="596363" y="257866"/>
                      <a:pt x="539435" y="290536"/>
                    </a:cubicBezTo>
                    <a:cubicBezTo>
                      <a:pt x="415886" y="361974"/>
                      <a:pt x="215546" y="361974"/>
                      <a:pt x="91997" y="290536"/>
                    </a:cubicBezTo>
                    <a:cubicBezTo>
                      <a:pt x="34974" y="257580"/>
                      <a:pt x="4372" y="215194"/>
                      <a:pt x="0" y="172141"/>
                    </a:cubicBezTo>
                    <a:cubicBezTo>
                      <a:pt x="4372" y="128992"/>
                      <a:pt x="34974" y="86416"/>
                      <a:pt x="91997" y="53650"/>
                    </a:cubicBezTo>
                    <a:cubicBezTo>
                      <a:pt x="215546" y="-17883"/>
                      <a:pt x="415791" y="-17883"/>
                      <a:pt x="539435" y="53650"/>
                    </a:cubicBezTo>
                    <a:cubicBezTo>
                      <a:pt x="596743" y="86606"/>
                      <a:pt x="626965" y="128992"/>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8" name="Google Shape;3280;p37">
                <a:extLst>
                  <a:ext uri="{FF2B5EF4-FFF2-40B4-BE49-F238E27FC236}">
                    <a16:creationId xmlns:a16="http://schemas.microsoft.com/office/drawing/2014/main" id="{8F3F3C91-72E1-49F4-9C0B-4F24E139F241}"/>
                  </a:ext>
                </a:extLst>
              </p:cNvPr>
              <p:cNvSpPr/>
              <p:nvPr/>
            </p:nvSpPr>
            <p:spPr>
              <a:xfrm>
                <a:off x="7081637" y="4021645"/>
                <a:ext cx="294557" cy="185070"/>
              </a:xfrm>
              <a:custGeom>
                <a:avLst/>
                <a:gdLst/>
                <a:ahLst/>
                <a:cxnLst/>
                <a:rect l="l" t="t" r="r" b="b"/>
                <a:pathLst>
                  <a:path w="294557" h="185070" extrusionOk="0">
                    <a:moveTo>
                      <a:pt x="149495" y="29813"/>
                    </a:moveTo>
                    <a:cubicBezTo>
                      <a:pt x="145608" y="29756"/>
                      <a:pt x="141730" y="30042"/>
                      <a:pt x="137900" y="30671"/>
                    </a:cubicBezTo>
                    <a:cubicBezTo>
                      <a:pt x="132673" y="31432"/>
                      <a:pt x="126876" y="32480"/>
                      <a:pt x="120413" y="33814"/>
                    </a:cubicBezTo>
                    <a:cubicBezTo>
                      <a:pt x="113951" y="35147"/>
                      <a:pt x="107203" y="36957"/>
                      <a:pt x="100265" y="39053"/>
                    </a:cubicBezTo>
                    <a:cubicBezTo>
                      <a:pt x="93470" y="41072"/>
                      <a:pt x="86827" y="43586"/>
                      <a:pt x="80402" y="46577"/>
                    </a:cubicBezTo>
                    <a:lnTo>
                      <a:pt x="131057" y="76010"/>
                    </a:lnTo>
                    <a:lnTo>
                      <a:pt x="140561" y="72771"/>
                    </a:lnTo>
                    <a:cubicBezTo>
                      <a:pt x="153486" y="68485"/>
                      <a:pt x="165651" y="64865"/>
                      <a:pt x="177151" y="61817"/>
                    </a:cubicBezTo>
                    <a:cubicBezTo>
                      <a:pt x="187909" y="58931"/>
                      <a:pt x="198924" y="57112"/>
                      <a:pt x="210034" y="56388"/>
                    </a:cubicBezTo>
                    <a:cubicBezTo>
                      <a:pt x="220155" y="55702"/>
                      <a:pt x="230315" y="56369"/>
                      <a:pt x="240256" y="58388"/>
                    </a:cubicBezTo>
                    <a:cubicBezTo>
                      <a:pt x="250292" y="60646"/>
                      <a:pt x="259919" y="64465"/>
                      <a:pt x="268767" y="69723"/>
                    </a:cubicBezTo>
                    <a:cubicBezTo>
                      <a:pt x="277549" y="74114"/>
                      <a:pt x="285066" y="80667"/>
                      <a:pt x="290626" y="88773"/>
                    </a:cubicBezTo>
                    <a:cubicBezTo>
                      <a:pt x="294294" y="94717"/>
                      <a:pt x="295454" y="101879"/>
                      <a:pt x="293857" y="108680"/>
                    </a:cubicBezTo>
                    <a:cubicBezTo>
                      <a:pt x="291709" y="116157"/>
                      <a:pt x="287604" y="122939"/>
                      <a:pt x="281977" y="128302"/>
                    </a:cubicBezTo>
                    <a:cubicBezTo>
                      <a:pt x="274973" y="135331"/>
                      <a:pt x="267152" y="141503"/>
                      <a:pt x="258693" y="146685"/>
                    </a:cubicBezTo>
                    <a:lnTo>
                      <a:pt x="291006" y="165735"/>
                    </a:lnTo>
                    <a:lnTo>
                      <a:pt x="273614" y="175736"/>
                    </a:lnTo>
                    <a:lnTo>
                      <a:pt x="241016" y="156686"/>
                    </a:lnTo>
                    <a:cubicBezTo>
                      <a:pt x="225506" y="164402"/>
                      <a:pt x="209264" y="170555"/>
                      <a:pt x="192547" y="175070"/>
                    </a:cubicBezTo>
                    <a:cubicBezTo>
                      <a:pt x="175022" y="179918"/>
                      <a:pt x="157126" y="183261"/>
                      <a:pt x="139040" y="185071"/>
                    </a:cubicBezTo>
                    <a:lnTo>
                      <a:pt x="122029" y="154496"/>
                    </a:lnTo>
                    <a:cubicBezTo>
                      <a:pt x="125165" y="154496"/>
                      <a:pt x="129917" y="154496"/>
                      <a:pt x="136284" y="153448"/>
                    </a:cubicBezTo>
                    <a:cubicBezTo>
                      <a:pt x="142652" y="152400"/>
                      <a:pt x="149780" y="151447"/>
                      <a:pt x="157573" y="149733"/>
                    </a:cubicBezTo>
                    <a:cubicBezTo>
                      <a:pt x="165366" y="148019"/>
                      <a:pt x="173729" y="145923"/>
                      <a:pt x="182378" y="143351"/>
                    </a:cubicBezTo>
                    <a:cubicBezTo>
                      <a:pt x="190912" y="140827"/>
                      <a:pt x="199238" y="137646"/>
                      <a:pt x="207278" y="133826"/>
                    </a:cubicBezTo>
                    <a:lnTo>
                      <a:pt x="156718" y="104585"/>
                    </a:lnTo>
                    <a:lnTo>
                      <a:pt x="150065" y="106871"/>
                    </a:lnTo>
                    <a:lnTo>
                      <a:pt x="143222" y="109061"/>
                    </a:lnTo>
                    <a:cubicBezTo>
                      <a:pt x="130487" y="113252"/>
                      <a:pt x="118797" y="116491"/>
                      <a:pt x="108248" y="118586"/>
                    </a:cubicBezTo>
                    <a:cubicBezTo>
                      <a:pt x="98450" y="120863"/>
                      <a:pt x="88461" y="122206"/>
                      <a:pt x="78406" y="122587"/>
                    </a:cubicBezTo>
                    <a:cubicBezTo>
                      <a:pt x="69596" y="122901"/>
                      <a:pt x="60777" y="122072"/>
                      <a:pt x="52176" y="120110"/>
                    </a:cubicBezTo>
                    <a:cubicBezTo>
                      <a:pt x="43622" y="118129"/>
                      <a:pt x="35392" y="114919"/>
                      <a:pt x="27751" y="110585"/>
                    </a:cubicBezTo>
                    <a:cubicBezTo>
                      <a:pt x="19454" y="106175"/>
                      <a:pt x="12250" y="99955"/>
                      <a:pt x="6653" y="92393"/>
                    </a:cubicBezTo>
                    <a:cubicBezTo>
                      <a:pt x="2528" y="86716"/>
                      <a:pt x="485" y="79781"/>
                      <a:pt x="855" y="72771"/>
                    </a:cubicBezTo>
                    <a:cubicBezTo>
                      <a:pt x="1682" y="65503"/>
                      <a:pt x="4590" y="58617"/>
                      <a:pt x="9219" y="52959"/>
                    </a:cubicBezTo>
                    <a:cubicBezTo>
                      <a:pt x="15064" y="45577"/>
                      <a:pt x="22020" y="39148"/>
                      <a:pt x="29842" y="33909"/>
                    </a:cubicBezTo>
                    <a:lnTo>
                      <a:pt x="0" y="16954"/>
                    </a:lnTo>
                    <a:lnTo>
                      <a:pt x="17582" y="6763"/>
                    </a:lnTo>
                    <a:lnTo>
                      <a:pt x="47234" y="24003"/>
                    </a:lnTo>
                    <a:cubicBezTo>
                      <a:pt x="61148" y="17050"/>
                      <a:pt x="75774" y="11659"/>
                      <a:pt x="90856" y="7906"/>
                    </a:cubicBezTo>
                    <a:cubicBezTo>
                      <a:pt x="105188" y="4239"/>
                      <a:pt x="119767" y="1591"/>
                      <a:pt x="134479" y="0"/>
                    </a:cubicBezTo>
                    <a:close/>
                    <a:moveTo>
                      <a:pt x="63105" y="83153"/>
                    </a:moveTo>
                    <a:cubicBezTo>
                      <a:pt x="69786" y="86992"/>
                      <a:pt x="77494" y="88659"/>
                      <a:pt x="85154" y="87916"/>
                    </a:cubicBezTo>
                    <a:cubicBezTo>
                      <a:pt x="95437" y="86735"/>
                      <a:pt x="105568" y="84468"/>
                      <a:pt x="115376" y="81153"/>
                    </a:cubicBezTo>
                    <a:lnTo>
                      <a:pt x="67857" y="53530"/>
                    </a:lnTo>
                    <a:cubicBezTo>
                      <a:pt x="50370" y="65056"/>
                      <a:pt x="48850" y="74866"/>
                      <a:pt x="63105" y="83629"/>
                    </a:cubicBezTo>
                    <a:close/>
                    <a:moveTo>
                      <a:pt x="229992" y="97060"/>
                    </a:moveTo>
                    <a:cubicBezTo>
                      <a:pt x="222712" y="93097"/>
                      <a:pt x="214329" y="91621"/>
                      <a:pt x="206137" y="92869"/>
                    </a:cubicBezTo>
                    <a:cubicBezTo>
                      <a:pt x="194885" y="94288"/>
                      <a:pt x="183784" y="96717"/>
                      <a:pt x="172969" y="100108"/>
                    </a:cubicBezTo>
                    <a:lnTo>
                      <a:pt x="220488" y="127540"/>
                    </a:lnTo>
                    <a:cubicBezTo>
                      <a:pt x="240446" y="115157"/>
                      <a:pt x="243677" y="105061"/>
                      <a:pt x="22999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9" name="Google Shape;3281;p37">
                <a:extLst>
                  <a:ext uri="{FF2B5EF4-FFF2-40B4-BE49-F238E27FC236}">
                    <a16:creationId xmlns:a16="http://schemas.microsoft.com/office/drawing/2014/main" id="{DB91F3A8-1979-49C6-AD56-36A76594364E}"/>
                  </a:ext>
                </a:extLst>
              </p:cNvPr>
              <p:cNvSpPr/>
              <p:nvPr/>
            </p:nvSpPr>
            <p:spPr>
              <a:xfrm>
                <a:off x="7203761" y="4159186"/>
                <a:ext cx="19007" cy="25526"/>
              </a:xfrm>
              <a:custGeom>
                <a:avLst/>
                <a:gdLst/>
                <a:ahLst/>
                <a:cxnLst/>
                <a:rect l="l" t="t" r="r" b="b"/>
                <a:pathLst>
                  <a:path w="19007" h="25526" extrusionOk="0">
                    <a:moveTo>
                      <a:pt x="0" y="17145"/>
                    </a:moveTo>
                    <a:cubicBezTo>
                      <a:pt x="475" y="15907"/>
                      <a:pt x="0" y="0"/>
                      <a:pt x="0" y="0"/>
                    </a:cubicBezTo>
                    <a:lnTo>
                      <a:pt x="19008" y="12478"/>
                    </a:lnTo>
                    <a:lnTo>
                      <a:pt x="1064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0" name="Google Shape;3282;p37">
                <a:extLst>
                  <a:ext uri="{FF2B5EF4-FFF2-40B4-BE49-F238E27FC236}">
                    <a16:creationId xmlns:a16="http://schemas.microsoft.com/office/drawing/2014/main" id="{080335D2-26DE-4304-83C4-760A49996D37}"/>
                  </a:ext>
                </a:extLst>
              </p:cNvPr>
              <p:cNvSpPr/>
              <p:nvPr/>
            </p:nvSpPr>
            <p:spPr>
              <a:xfrm>
                <a:off x="7330922" y="4170044"/>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1" name="Google Shape;3283;p37">
                <a:extLst>
                  <a:ext uri="{FF2B5EF4-FFF2-40B4-BE49-F238E27FC236}">
                    <a16:creationId xmlns:a16="http://schemas.microsoft.com/office/drawing/2014/main" id="{EDDAC2AC-721D-4C38-B2F9-BE835C23AEAA}"/>
                  </a:ext>
                </a:extLst>
              </p:cNvPr>
              <p:cNvSpPr/>
              <p:nvPr/>
            </p:nvSpPr>
            <p:spPr>
              <a:xfrm>
                <a:off x="7345082" y="4106799"/>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2" name="Google Shape;3284;p37">
                <a:extLst>
                  <a:ext uri="{FF2B5EF4-FFF2-40B4-BE49-F238E27FC236}">
                    <a16:creationId xmlns:a16="http://schemas.microsoft.com/office/drawing/2014/main" id="{0A9DAAC9-BAC8-47AA-9034-951B9BB79911}"/>
                  </a:ext>
                </a:extLst>
              </p:cNvPr>
              <p:cNvSpPr/>
              <p:nvPr/>
            </p:nvSpPr>
            <p:spPr>
              <a:xfrm>
                <a:off x="7246148" y="4113180"/>
                <a:ext cx="47424" cy="33147"/>
              </a:xfrm>
              <a:custGeom>
                <a:avLst/>
                <a:gdLst/>
                <a:ahLst/>
                <a:cxnLst/>
                <a:rect l="l" t="t" r="r" b="b"/>
                <a:pathLst>
                  <a:path w="47424" h="33147" extrusionOk="0">
                    <a:moveTo>
                      <a:pt x="0" y="10097"/>
                    </a:moveTo>
                    <a:lnTo>
                      <a:pt x="10549" y="0"/>
                    </a:lnTo>
                    <a:lnTo>
                      <a:pt x="47424" y="25622"/>
                    </a:lnTo>
                    <a:lnTo>
                      <a:pt x="45143" y="33147"/>
                    </a:lnTo>
                    <a:cubicBezTo>
                      <a:pt x="45143" y="33147"/>
                      <a:pt x="17582" y="21527"/>
                      <a:pt x="16632" y="20860"/>
                    </a:cubicBezTo>
                    <a:cubicBezTo>
                      <a:pt x="15681" y="20193"/>
                      <a:pt x="0" y="10097"/>
                      <a:pt x="0" y="10097"/>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3" name="Google Shape;3285;p37">
                <a:extLst>
                  <a:ext uri="{FF2B5EF4-FFF2-40B4-BE49-F238E27FC236}">
                    <a16:creationId xmlns:a16="http://schemas.microsoft.com/office/drawing/2014/main" id="{D371AD19-0BED-4E8D-AFA4-7E1B4ADFC4B8}"/>
                  </a:ext>
                </a:extLst>
              </p:cNvPr>
              <p:cNvSpPr/>
              <p:nvPr/>
            </p:nvSpPr>
            <p:spPr>
              <a:xfrm>
                <a:off x="7149589" y="4058031"/>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8004" y="18878"/>
                      <a:pt x="42872" y="14564"/>
                      <a:pt x="37160" y="11144"/>
                    </a:cubicBezTo>
                    <a:cubicBezTo>
                      <a:pt x="33549"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4" name="Google Shape;3286;p37">
                <a:extLst>
                  <a:ext uri="{FF2B5EF4-FFF2-40B4-BE49-F238E27FC236}">
                    <a16:creationId xmlns:a16="http://schemas.microsoft.com/office/drawing/2014/main" id="{659917FC-F52F-476A-80E4-9E687A2F3F24}"/>
                  </a:ext>
                </a:extLst>
              </p:cNvPr>
              <p:cNvSpPr/>
              <p:nvPr/>
            </p:nvSpPr>
            <p:spPr>
              <a:xfrm>
                <a:off x="7203761" y="4026884"/>
                <a:ext cx="27370" cy="24574"/>
              </a:xfrm>
              <a:custGeom>
                <a:avLst/>
                <a:gdLst/>
                <a:ahLst/>
                <a:cxnLst/>
                <a:rect l="l" t="t" r="r" b="b"/>
                <a:pathLst>
                  <a:path w="27370" h="24574" extrusionOk="0">
                    <a:moveTo>
                      <a:pt x="27371" y="24575"/>
                    </a:moveTo>
                    <a:lnTo>
                      <a:pt x="27371" y="7334"/>
                    </a:lnTo>
                    <a:lnTo>
                      <a:pt x="4847" y="0"/>
                    </a:lnTo>
                    <a:lnTo>
                      <a:pt x="0" y="13526"/>
                    </a:lnTo>
                    <a:lnTo>
                      <a:pt x="1236" y="19717"/>
                    </a:lnTo>
                    <a:lnTo>
                      <a:pt x="27371"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5" name="Google Shape;3287;p37">
                <a:extLst>
                  <a:ext uri="{FF2B5EF4-FFF2-40B4-BE49-F238E27FC236}">
                    <a16:creationId xmlns:a16="http://schemas.microsoft.com/office/drawing/2014/main" id="{FBA4B5AF-D812-41EC-9A12-79251F3D3333}"/>
                  </a:ext>
                </a:extLst>
              </p:cNvPr>
              <p:cNvSpPr/>
              <p:nvPr/>
            </p:nvSpPr>
            <p:spPr>
              <a:xfrm>
                <a:off x="7081637" y="4021835"/>
                <a:ext cx="26040" cy="19526"/>
              </a:xfrm>
              <a:custGeom>
                <a:avLst/>
                <a:gdLst/>
                <a:ahLst/>
                <a:cxnLst/>
                <a:rect l="l" t="t" r="r" b="b"/>
                <a:pathLst>
                  <a:path w="26040" h="19526" extrusionOk="0">
                    <a:moveTo>
                      <a:pt x="0" y="17145"/>
                    </a:moveTo>
                    <a:lnTo>
                      <a:pt x="0" y="0"/>
                    </a:lnTo>
                    <a:lnTo>
                      <a:pt x="26041" y="2858"/>
                    </a:lnTo>
                    <a:lnTo>
                      <a:pt x="17582" y="19526"/>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6" name="Google Shape;3288;p37">
                <a:extLst>
                  <a:ext uri="{FF2B5EF4-FFF2-40B4-BE49-F238E27FC236}">
                    <a16:creationId xmlns:a16="http://schemas.microsoft.com/office/drawing/2014/main" id="{707E4F57-2B63-4812-A69F-1FE754D78437}"/>
                  </a:ext>
                </a:extLst>
              </p:cNvPr>
              <p:cNvSpPr/>
              <p:nvPr/>
            </p:nvSpPr>
            <p:spPr>
              <a:xfrm>
                <a:off x="7082588" y="4079462"/>
                <a:ext cx="29842" cy="30289"/>
              </a:xfrm>
              <a:custGeom>
                <a:avLst/>
                <a:gdLst/>
                <a:ahLst/>
                <a:cxnLst/>
                <a:rect l="l" t="t" r="r" b="b"/>
                <a:pathLst>
                  <a:path w="29842" h="30289" extrusionOk="0">
                    <a:moveTo>
                      <a:pt x="0" y="17812"/>
                    </a:moveTo>
                    <a:lnTo>
                      <a:pt x="0" y="0"/>
                    </a:lnTo>
                    <a:lnTo>
                      <a:pt x="29842"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67" name="Google Shape;3289;p37">
                <a:extLst>
                  <a:ext uri="{FF2B5EF4-FFF2-40B4-BE49-F238E27FC236}">
                    <a16:creationId xmlns:a16="http://schemas.microsoft.com/office/drawing/2014/main" id="{880C7679-364A-4D0C-AF3B-9EEABE889374}"/>
                  </a:ext>
                </a:extLst>
              </p:cNvPr>
              <p:cNvSpPr/>
              <p:nvPr/>
            </p:nvSpPr>
            <p:spPr>
              <a:xfrm>
                <a:off x="7081542" y="4004024"/>
                <a:ext cx="294657" cy="185547"/>
              </a:xfrm>
              <a:custGeom>
                <a:avLst/>
                <a:gdLst/>
                <a:ahLst/>
                <a:cxnLst/>
                <a:rect l="l" t="t" r="r" b="b"/>
                <a:pathLst>
                  <a:path w="294657" h="185547" extrusionOk="0">
                    <a:moveTo>
                      <a:pt x="149590" y="30194"/>
                    </a:moveTo>
                    <a:cubicBezTo>
                      <a:pt x="145702" y="30185"/>
                      <a:pt x="141825" y="30499"/>
                      <a:pt x="137995" y="31147"/>
                    </a:cubicBezTo>
                    <a:cubicBezTo>
                      <a:pt x="132768" y="31909"/>
                      <a:pt x="126970" y="32956"/>
                      <a:pt x="120508" y="34290"/>
                    </a:cubicBezTo>
                    <a:cubicBezTo>
                      <a:pt x="114045" y="35623"/>
                      <a:pt x="107298" y="37433"/>
                      <a:pt x="100360" y="39529"/>
                    </a:cubicBezTo>
                    <a:cubicBezTo>
                      <a:pt x="93565" y="41548"/>
                      <a:pt x="86922" y="44063"/>
                      <a:pt x="80497"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406" y="61074"/>
                      <a:pt x="260033" y="64903"/>
                      <a:pt x="268862" y="70199"/>
                    </a:cubicBezTo>
                    <a:cubicBezTo>
                      <a:pt x="277644" y="74590"/>
                      <a:pt x="285161" y="81144"/>
                      <a:pt x="290721" y="89249"/>
                    </a:cubicBezTo>
                    <a:cubicBezTo>
                      <a:pt x="294399" y="95193"/>
                      <a:pt x="295558" y="102356"/>
                      <a:pt x="293952" y="109156"/>
                    </a:cubicBezTo>
                    <a:cubicBezTo>
                      <a:pt x="291776" y="116624"/>
                      <a:pt x="287680" y="123397"/>
                      <a:pt x="282072" y="128778"/>
                    </a:cubicBezTo>
                    <a:cubicBezTo>
                      <a:pt x="275068" y="135807"/>
                      <a:pt x="267246" y="141980"/>
                      <a:pt x="258788" y="147161"/>
                    </a:cubicBezTo>
                    <a:lnTo>
                      <a:pt x="291101" y="166211"/>
                    </a:lnTo>
                    <a:lnTo>
                      <a:pt x="273709" y="176213"/>
                    </a:lnTo>
                    <a:lnTo>
                      <a:pt x="241111" y="157163"/>
                    </a:lnTo>
                    <a:cubicBezTo>
                      <a:pt x="225582" y="164830"/>
                      <a:pt x="209349" y="170993"/>
                      <a:pt x="192642" y="175546"/>
                    </a:cubicBezTo>
                    <a:cubicBezTo>
                      <a:pt x="175117" y="180394"/>
                      <a:pt x="157221" y="183737"/>
                      <a:pt x="139135" y="185547"/>
                    </a:cubicBezTo>
                    <a:lnTo>
                      <a:pt x="122123" y="154972"/>
                    </a:lnTo>
                    <a:cubicBezTo>
                      <a:pt x="126894" y="154848"/>
                      <a:pt x="131656" y="154467"/>
                      <a:pt x="136379" y="153829"/>
                    </a:cubicBezTo>
                    <a:cubicBezTo>
                      <a:pt x="143536" y="153019"/>
                      <a:pt x="150644" y="151810"/>
                      <a:pt x="157668" y="150209"/>
                    </a:cubicBezTo>
                    <a:cubicBezTo>
                      <a:pt x="165556" y="148495"/>
                      <a:pt x="173824" y="146399"/>
                      <a:pt x="182473" y="143828"/>
                    </a:cubicBezTo>
                    <a:cubicBezTo>
                      <a:pt x="190988" y="141256"/>
                      <a:pt x="199313" y="138074"/>
                      <a:pt x="207372" y="134303"/>
                    </a:cubicBezTo>
                    <a:lnTo>
                      <a:pt x="156812" y="105061"/>
                    </a:lnTo>
                    <a:lnTo>
                      <a:pt x="150160" y="107347"/>
                    </a:lnTo>
                    <a:lnTo>
                      <a:pt x="143317" y="109442"/>
                    </a:lnTo>
                    <a:cubicBezTo>
                      <a:pt x="130582" y="113633"/>
                      <a:pt x="118892" y="116967"/>
                      <a:pt x="108343" y="118967"/>
                    </a:cubicBezTo>
                    <a:cubicBezTo>
                      <a:pt x="98545" y="121244"/>
                      <a:pt x="88556" y="122587"/>
                      <a:pt x="78501" y="122968"/>
                    </a:cubicBezTo>
                    <a:cubicBezTo>
                      <a:pt x="69691" y="123282"/>
                      <a:pt x="60872" y="122454"/>
                      <a:pt x="52271" y="120491"/>
                    </a:cubicBezTo>
                    <a:cubicBezTo>
                      <a:pt x="43698" y="118548"/>
                      <a:pt x="35468" y="115338"/>
                      <a:pt x="27846" y="110966"/>
                    </a:cubicBezTo>
                    <a:cubicBezTo>
                      <a:pt x="19511" y="106613"/>
                      <a:pt x="12288" y="100384"/>
                      <a:pt x="6748" y="92773"/>
                    </a:cubicBezTo>
                    <a:cubicBezTo>
                      <a:pt x="2604" y="87106"/>
                      <a:pt x="551" y="80172"/>
                      <a:pt x="950" y="73152"/>
                    </a:cubicBezTo>
                    <a:cubicBezTo>
                      <a:pt x="1777" y="65884"/>
                      <a:pt x="4685" y="58998"/>
                      <a:pt x="9314" y="53340"/>
                    </a:cubicBezTo>
                    <a:cubicBezTo>
                      <a:pt x="15159" y="45958"/>
                      <a:pt x="22115" y="39529"/>
                      <a:pt x="29937" y="34290"/>
                    </a:cubicBezTo>
                    <a:lnTo>
                      <a:pt x="0" y="16954"/>
                    </a:lnTo>
                    <a:lnTo>
                      <a:pt x="17582" y="6763"/>
                    </a:lnTo>
                    <a:lnTo>
                      <a:pt x="47234" y="23908"/>
                    </a:lnTo>
                    <a:cubicBezTo>
                      <a:pt x="61166" y="17031"/>
                      <a:pt x="75783" y="11668"/>
                      <a:pt x="90856" y="7906"/>
                    </a:cubicBezTo>
                    <a:cubicBezTo>
                      <a:pt x="105188" y="4239"/>
                      <a:pt x="119767" y="1591"/>
                      <a:pt x="134479" y="0"/>
                    </a:cubicBezTo>
                    <a:close/>
                    <a:moveTo>
                      <a:pt x="63200" y="83629"/>
                    </a:moveTo>
                    <a:cubicBezTo>
                      <a:pt x="69881" y="87468"/>
                      <a:pt x="77589" y="89135"/>
                      <a:pt x="85249" y="88392"/>
                    </a:cubicBezTo>
                    <a:cubicBezTo>
                      <a:pt x="95541" y="87211"/>
                      <a:pt x="105672" y="84915"/>
                      <a:pt x="115471" y="81534"/>
                    </a:cubicBezTo>
                    <a:lnTo>
                      <a:pt x="67952" y="54007"/>
                    </a:lnTo>
                    <a:cubicBezTo>
                      <a:pt x="50532" y="65437"/>
                      <a:pt x="48944" y="75314"/>
                      <a:pt x="63200" y="83629"/>
                    </a:cubicBezTo>
                    <a:close/>
                    <a:moveTo>
                      <a:pt x="230087" y="97536"/>
                    </a:moveTo>
                    <a:cubicBezTo>
                      <a:pt x="222788" y="93612"/>
                      <a:pt x="214434" y="92116"/>
                      <a:pt x="206232" y="93250"/>
                    </a:cubicBezTo>
                    <a:cubicBezTo>
                      <a:pt x="194989" y="94755"/>
                      <a:pt x="183898" y="97212"/>
                      <a:pt x="173064" y="100584"/>
                    </a:cubicBezTo>
                    <a:lnTo>
                      <a:pt x="220583" y="127921"/>
                    </a:lnTo>
                    <a:cubicBezTo>
                      <a:pt x="240541" y="115634"/>
                      <a:pt x="243772" y="105442"/>
                      <a:pt x="23008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663" name="Google Shape;3290;p37">
              <a:extLst>
                <a:ext uri="{FF2B5EF4-FFF2-40B4-BE49-F238E27FC236}">
                  <a16:creationId xmlns:a16="http://schemas.microsoft.com/office/drawing/2014/main" id="{DEAAFC27-4490-411B-83EF-CD8DD7A7EB46}"/>
                </a:ext>
              </a:extLst>
            </p:cNvPr>
            <p:cNvSpPr/>
            <p:nvPr/>
          </p:nvSpPr>
          <p:spPr>
            <a:xfrm>
              <a:off x="2890886" y="2508793"/>
              <a:ext cx="205462" cy="301290"/>
            </a:xfrm>
            <a:custGeom>
              <a:avLst/>
              <a:gdLst/>
              <a:ahLst/>
              <a:cxnLst/>
              <a:rect l="l" t="t" r="r" b="b"/>
              <a:pathLst>
                <a:path w="205462" h="301290" extrusionOk="0">
                  <a:moveTo>
                    <a:pt x="72372" y="9965"/>
                  </a:moveTo>
                  <a:cubicBezTo>
                    <a:pt x="80545" y="-3179"/>
                    <a:pt x="142985" y="-11847"/>
                    <a:pt x="163608" y="41207"/>
                  </a:cubicBezTo>
                  <a:cubicBezTo>
                    <a:pt x="171306" y="61305"/>
                    <a:pt x="170166" y="112740"/>
                    <a:pt x="176628" y="145030"/>
                  </a:cubicBezTo>
                  <a:cubicBezTo>
                    <a:pt x="183091" y="177320"/>
                    <a:pt x="198582" y="195608"/>
                    <a:pt x="204094" y="221801"/>
                  </a:cubicBezTo>
                  <a:cubicBezTo>
                    <a:pt x="209606" y="247995"/>
                    <a:pt x="200578" y="292000"/>
                    <a:pt x="137568" y="299716"/>
                  </a:cubicBezTo>
                  <a:cubicBezTo>
                    <a:pt x="74558" y="307431"/>
                    <a:pt x="26088" y="285333"/>
                    <a:pt x="11262" y="265140"/>
                  </a:cubicBezTo>
                  <a:cubicBezTo>
                    <a:pt x="-3563" y="244947"/>
                    <a:pt x="-3944" y="202275"/>
                    <a:pt x="11262" y="179415"/>
                  </a:cubicBezTo>
                  <a:cubicBezTo>
                    <a:pt x="26468" y="156555"/>
                    <a:pt x="38443" y="137696"/>
                    <a:pt x="38063" y="10778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4" name="Google Shape;3291;p37">
              <a:extLst>
                <a:ext uri="{FF2B5EF4-FFF2-40B4-BE49-F238E27FC236}">
                  <a16:creationId xmlns:a16="http://schemas.microsoft.com/office/drawing/2014/main" id="{CF2A86C0-CF4F-4576-9D6B-72FD7C2AEFC9}"/>
                </a:ext>
              </a:extLst>
            </p:cNvPr>
            <p:cNvSpPr/>
            <p:nvPr/>
          </p:nvSpPr>
          <p:spPr>
            <a:xfrm>
              <a:off x="2906291" y="2506021"/>
              <a:ext cx="98213" cy="121997"/>
            </a:xfrm>
            <a:custGeom>
              <a:avLst/>
              <a:gdLst/>
              <a:ahLst/>
              <a:cxnLst/>
              <a:rect l="l" t="t" r="r" b="b"/>
              <a:pathLst>
                <a:path w="98213" h="121997" extrusionOk="0">
                  <a:moveTo>
                    <a:pt x="98213" y="3593"/>
                  </a:moveTo>
                  <a:cubicBezTo>
                    <a:pt x="98213" y="3593"/>
                    <a:pt x="50694" y="-9932"/>
                    <a:pt x="22183" y="15499"/>
                  </a:cubicBezTo>
                  <a:cubicBezTo>
                    <a:pt x="3095" y="33359"/>
                    <a:pt x="-4458" y="60400"/>
                    <a:pt x="2605" y="85603"/>
                  </a:cubicBezTo>
                  <a:cubicBezTo>
                    <a:pt x="6407" y="100558"/>
                    <a:pt x="14010" y="120846"/>
                    <a:pt x="25794" y="121989"/>
                  </a:cubicBezTo>
                  <a:cubicBezTo>
                    <a:pt x="37579" y="123132"/>
                    <a:pt x="98213" y="3593"/>
                    <a:pt x="98213" y="35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5" name="Google Shape;3292;p37">
              <a:extLst>
                <a:ext uri="{FF2B5EF4-FFF2-40B4-BE49-F238E27FC236}">
                  <a16:creationId xmlns:a16="http://schemas.microsoft.com/office/drawing/2014/main" id="{E776F0EF-529D-4D57-8A91-0E6A158821EC}"/>
                </a:ext>
              </a:extLst>
            </p:cNvPr>
            <p:cNvSpPr/>
            <p:nvPr/>
          </p:nvSpPr>
          <p:spPr>
            <a:xfrm>
              <a:off x="2925684" y="2638202"/>
              <a:ext cx="121328" cy="136036"/>
            </a:xfrm>
            <a:custGeom>
              <a:avLst/>
              <a:gdLst/>
              <a:ahLst/>
              <a:cxnLst/>
              <a:rect l="l" t="t" r="r" b="b"/>
              <a:pathLst>
                <a:path w="121328" h="136036" extrusionOk="0">
                  <a:moveTo>
                    <a:pt x="96782" y="0"/>
                  </a:moveTo>
                  <a:cubicBezTo>
                    <a:pt x="96782" y="0"/>
                    <a:pt x="93741" y="52483"/>
                    <a:pt x="94691" y="56388"/>
                  </a:cubicBezTo>
                  <a:cubicBezTo>
                    <a:pt x="95641" y="60293"/>
                    <a:pt x="115219" y="64008"/>
                    <a:pt x="120731" y="68580"/>
                  </a:cubicBezTo>
                  <a:cubicBezTo>
                    <a:pt x="126244" y="73152"/>
                    <a:pt x="92220" y="126397"/>
                    <a:pt x="74923" y="134302"/>
                  </a:cubicBezTo>
                  <a:cubicBezTo>
                    <a:pt x="57626" y="142208"/>
                    <a:pt x="4120" y="122015"/>
                    <a:pt x="414" y="95345"/>
                  </a:cubicBezTo>
                  <a:cubicBezTo>
                    <a:pt x="-3008" y="70771"/>
                    <a:pt x="15715" y="51721"/>
                    <a:pt x="22937" y="45053"/>
                  </a:cubicBezTo>
                  <a:cubicBezTo>
                    <a:pt x="27873" y="44701"/>
                    <a:pt x="32828" y="44701"/>
                    <a:pt x="37763" y="45053"/>
                  </a:cubicBezTo>
                  <a:lnTo>
                    <a:pt x="39284" y="19526"/>
                  </a:lnTo>
                  <a:cubicBezTo>
                    <a:pt x="62758" y="11716"/>
                    <a:pt x="96782" y="0"/>
                    <a:pt x="96782"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6" name="Google Shape;3293;p37">
              <a:extLst>
                <a:ext uri="{FF2B5EF4-FFF2-40B4-BE49-F238E27FC236}">
                  <a16:creationId xmlns:a16="http://schemas.microsoft.com/office/drawing/2014/main" id="{61DF1029-D41D-4CBC-9A6F-E8AD5F17B409}"/>
                </a:ext>
              </a:extLst>
            </p:cNvPr>
            <p:cNvSpPr/>
            <p:nvPr/>
          </p:nvSpPr>
          <p:spPr>
            <a:xfrm>
              <a:off x="2718513" y="2692113"/>
              <a:ext cx="229495" cy="326875"/>
            </a:xfrm>
            <a:custGeom>
              <a:avLst/>
              <a:gdLst/>
              <a:ahLst/>
              <a:cxnLst/>
              <a:rect l="l" t="t" r="r" b="b"/>
              <a:pathLst>
                <a:path w="229495" h="326875" extrusionOk="0">
                  <a:moveTo>
                    <a:pt x="149801" y="226409"/>
                  </a:moveTo>
                  <a:cubicBezTo>
                    <a:pt x="134955" y="246860"/>
                    <a:pt x="117366" y="265167"/>
                    <a:pt x="97530" y="280797"/>
                  </a:cubicBezTo>
                  <a:cubicBezTo>
                    <a:pt x="91255" y="287379"/>
                    <a:pt x="85323" y="294275"/>
                    <a:pt x="79758" y="301466"/>
                  </a:cubicBezTo>
                  <a:cubicBezTo>
                    <a:pt x="70365" y="312277"/>
                    <a:pt x="58256" y="320364"/>
                    <a:pt x="44689" y="324898"/>
                  </a:cubicBezTo>
                  <a:cubicBezTo>
                    <a:pt x="32810" y="327946"/>
                    <a:pt x="27868" y="327089"/>
                    <a:pt x="25682" y="324898"/>
                  </a:cubicBezTo>
                  <a:cubicBezTo>
                    <a:pt x="23496" y="322707"/>
                    <a:pt x="24636" y="319278"/>
                    <a:pt x="29768" y="317183"/>
                  </a:cubicBezTo>
                  <a:cubicBezTo>
                    <a:pt x="38175" y="314620"/>
                    <a:pt x="45992" y="310410"/>
                    <a:pt x="52767" y="304800"/>
                  </a:cubicBezTo>
                  <a:cubicBezTo>
                    <a:pt x="52767" y="304800"/>
                    <a:pt x="41743" y="309943"/>
                    <a:pt x="34805" y="312325"/>
                  </a:cubicBezTo>
                  <a:cubicBezTo>
                    <a:pt x="28672" y="314449"/>
                    <a:pt x="22276" y="315735"/>
                    <a:pt x="15798" y="316135"/>
                  </a:cubicBezTo>
                  <a:cubicBezTo>
                    <a:pt x="9240" y="316135"/>
                    <a:pt x="2397" y="308515"/>
                    <a:pt x="7529" y="306610"/>
                  </a:cubicBezTo>
                  <a:cubicBezTo>
                    <a:pt x="12661" y="304705"/>
                    <a:pt x="17508" y="304228"/>
                    <a:pt x="27677" y="300418"/>
                  </a:cubicBezTo>
                  <a:cubicBezTo>
                    <a:pt x="33058" y="298542"/>
                    <a:pt x="38147" y="295913"/>
                    <a:pt x="42788" y="292608"/>
                  </a:cubicBezTo>
                  <a:cubicBezTo>
                    <a:pt x="35731" y="294684"/>
                    <a:pt x="28516" y="296189"/>
                    <a:pt x="21215" y="297085"/>
                  </a:cubicBezTo>
                  <a:cubicBezTo>
                    <a:pt x="15118" y="298075"/>
                    <a:pt x="8868" y="297351"/>
                    <a:pt x="3158" y="294989"/>
                  </a:cubicBezTo>
                  <a:cubicBezTo>
                    <a:pt x="116" y="293656"/>
                    <a:pt x="-2545" y="288131"/>
                    <a:pt x="4298" y="286321"/>
                  </a:cubicBezTo>
                  <a:cubicBezTo>
                    <a:pt x="13203" y="285417"/>
                    <a:pt x="21954" y="283369"/>
                    <a:pt x="30339" y="280225"/>
                  </a:cubicBezTo>
                  <a:cubicBezTo>
                    <a:pt x="38322" y="276606"/>
                    <a:pt x="43359" y="272796"/>
                    <a:pt x="41553" y="272034"/>
                  </a:cubicBezTo>
                  <a:cubicBezTo>
                    <a:pt x="39747" y="271272"/>
                    <a:pt x="35281" y="273749"/>
                    <a:pt x="27202" y="273177"/>
                  </a:cubicBezTo>
                  <a:cubicBezTo>
                    <a:pt x="19124" y="272606"/>
                    <a:pt x="11711" y="267462"/>
                    <a:pt x="11806" y="263081"/>
                  </a:cubicBezTo>
                  <a:cubicBezTo>
                    <a:pt x="11901" y="258699"/>
                    <a:pt x="13517" y="261175"/>
                    <a:pt x="21310" y="260509"/>
                  </a:cubicBezTo>
                  <a:cubicBezTo>
                    <a:pt x="29654" y="258470"/>
                    <a:pt x="38135" y="257042"/>
                    <a:pt x="46685" y="256223"/>
                  </a:cubicBezTo>
                  <a:cubicBezTo>
                    <a:pt x="55089" y="256594"/>
                    <a:pt x="63498" y="255594"/>
                    <a:pt x="71585" y="253270"/>
                  </a:cubicBezTo>
                  <a:cubicBezTo>
                    <a:pt x="80138" y="250698"/>
                    <a:pt x="99336" y="227648"/>
                    <a:pt x="113972" y="206597"/>
                  </a:cubicBezTo>
                  <a:cubicBezTo>
                    <a:pt x="130121" y="183099"/>
                    <a:pt x="142917" y="157448"/>
                    <a:pt x="151987" y="130397"/>
                  </a:cubicBezTo>
                  <a:cubicBezTo>
                    <a:pt x="160825" y="101251"/>
                    <a:pt x="170995" y="46863"/>
                    <a:pt x="178788" y="27908"/>
                  </a:cubicBezTo>
                  <a:cubicBezTo>
                    <a:pt x="186581" y="8954"/>
                    <a:pt x="199221" y="381"/>
                    <a:pt x="211576" y="0"/>
                  </a:cubicBezTo>
                  <a:cubicBezTo>
                    <a:pt x="226021" y="0"/>
                    <a:pt x="232199" y="19050"/>
                    <a:pt x="228397" y="35052"/>
                  </a:cubicBezTo>
                  <a:cubicBezTo>
                    <a:pt x="221175" y="63627"/>
                    <a:pt x="189052" y="174689"/>
                    <a:pt x="149801" y="22640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7" name="Google Shape;3294;p37">
              <a:extLst>
                <a:ext uri="{FF2B5EF4-FFF2-40B4-BE49-F238E27FC236}">
                  <a16:creationId xmlns:a16="http://schemas.microsoft.com/office/drawing/2014/main" id="{47BE8A37-D696-4B3E-9847-E539B34440D1}"/>
                </a:ext>
              </a:extLst>
            </p:cNvPr>
            <p:cNvSpPr/>
            <p:nvPr/>
          </p:nvSpPr>
          <p:spPr>
            <a:xfrm>
              <a:off x="2890388" y="2682707"/>
              <a:ext cx="176857" cy="233853"/>
            </a:xfrm>
            <a:custGeom>
              <a:avLst/>
              <a:gdLst/>
              <a:ahLst/>
              <a:cxnLst/>
              <a:rect l="l" t="t" r="r" b="b"/>
              <a:pathLst>
                <a:path w="176857" h="233853" extrusionOk="0">
                  <a:moveTo>
                    <a:pt x="139301" y="16931"/>
                  </a:moveTo>
                  <a:cubicBezTo>
                    <a:pt x="154031" y="19217"/>
                    <a:pt x="170853" y="27122"/>
                    <a:pt x="173134" y="35219"/>
                  </a:cubicBezTo>
                  <a:cubicBezTo>
                    <a:pt x="179252" y="64308"/>
                    <a:pt x="177812" y="94483"/>
                    <a:pt x="168952" y="122849"/>
                  </a:cubicBezTo>
                  <a:cubicBezTo>
                    <a:pt x="156217" y="156663"/>
                    <a:pt x="141772" y="218099"/>
                    <a:pt x="134454" y="232196"/>
                  </a:cubicBezTo>
                  <a:cubicBezTo>
                    <a:pt x="96503" y="237510"/>
                    <a:pt x="57869" y="229967"/>
                    <a:pt x="24685" y="210764"/>
                  </a:cubicBezTo>
                  <a:cubicBezTo>
                    <a:pt x="24685" y="210764"/>
                    <a:pt x="21644" y="151995"/>
                    <a:pt x="21454" y="132564"/>
                  </a:cubicBezTo>
                  <a:cubicBezTo>
                    <a:pt x="-26065" y="91130"/>
                    <a:pt x="14516" y="39981"/>
                    <a:pt x="54717" y="357"/>
                  </a:cubicBezTo>
                  <a:cubicBezTo>
                    <a:pt x="59520" y="-119"/>
                    <a:pt x="64359" y="-119"/>
                    <a:pt x="69163" y="357"/>
                  </a:cubicBezTo>
                  <a:cubicBezTo>
                    <a:pt x="69163" y="357"/>
                    <a:pt x="33333" y="42743"/>
                    <a:pt x="58233" y="67032"/>
                  </a:cubicBezTo>
                  <a:cubicBezTo>
                    <a:pt x="111645" y="50554"/>
                    <a:pt x="122194" y="26551"/>
                    <a:pt x="139301" y="16931"/>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8" name="Google Shape;3295;p37">
              <a:extLst>
                <a:ext uri="{FF2B5EF4-FFF2-40B4-BE49-F238E27FC236}">
                  <a16:creationId xmlns:a16="http://schemas.microsoft.com/office/drawing/2014/main" id="{0351E6FB-6D6C-4884-BF6E-61C25445311B}"/>
                </a:ext>
              </a:extLst>
            </p:cNvPr>
            <p:cNvSpPr/>
            <p:nvPr/>
          </p:nvSpPr>
          <p:spPr>
            <a:xfrm>
              <a:off x="2921860" y="2515790"/>
              <a:ext cx="130560" cy="160797"/>
            </a:xfrm>
            <a:custGeom>
              <a:avLst/>
              <a:gdLst/>
              <a:ahLst/>
              <a:cxnLst/>
              <a:rect l="l" t="t" r="r" b="b"/>
              <a:pathLst>
                <a:path w="130560" h="160797" extrusionOk="0">
                  <a:moveTo>
                    <a:pt x="2717" y="57260"/>
                  </a:moveTo>
                  <a:lnTo>
                    <a:pt x="2717" y="57260"/>
                  </a:lnTo>
                  <a:cubicBezTo>
                    <a:pt x="8039" y="23542"/>
                    <a:pt x="32369" y="-1890"/>
                    <a:pt x="67058" y="110"/>
                  </a:cubicBezTo>
                  <a:cubicBezTo>
                    <a:pt x="103762" y="1787"/>
                    <a:pt x="132161" y="32962"/>
                    <a:pt x="130490" y="69748"/>
                  </a:cubicBezTo>
                  <a:cubicBezTo>
                    <a:pt x="129521" y="91084"/>
                    <a:pt x="118410" y="110667"/>
                    <a:pt x="100606" y="122411"/>
                  </a:cubicBezTo>
                  <a:cubicBezTo>
                    <a:pt x="99408" y="127526"/>
                    <a:pt x="97622" y="132479"/>
                    <a:pt x="95284" y="137175"/>
                  </a:cubicBezTo>
                  <a:cubicBezTo>
                    <a:pt x="82929" y="151463"/>
                    <a:pt x="50331" y="160607"/>
                    <a:pt x="39497" y="160797"/>
                  </a:cubicBezTo>
                  <a:cubicBezTo>
                    <a:pt x="29993" y="160797"/>
                    <a:pt x="22200" y="152129"/>
                    <a:pt x="13457" y="137651"/>
                  </a:cubicBezTo>
                  <a:cubicBezTo>
                    <a:pt x="-4791" y="107457"/>
                    <a:pt x="-134" y="74024"/>
                    <a:pt x="2717" y="5726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69" name="Google Shape;3296;p37">
              <a:extLst>
                <a:ext uri="{FF2B5EF4-FFF2-40B4-BE49-F238E27FC236}">
                  <a16:creationId xmlns:a16="http://schemas.microsoft.com/office/drawing/2014/main" id="{C30DE746-BA89-42AC-816A-E75B946698D0}"/>
                </a:ext>
              </a:extLst>
            </p:cNvPr>
            <p:cNvSpPr/>
            <p:nvPr/>
          </p:nvSpPr>
          <p:spPr>
            <a:xfrm>
              <a:off x="2927048" y="2514816"/>
              <a:ext cx="130747" cy="123290"/>
            </a:xfrm>
            <a:custGeom>
              <a:avLst/>
              <a:gdLst/>
              <a:ahLst/>
              <a:cxnLst/>
              <a:rect l="l" t="t" r="r" b="b"/>
              <a:pathLst>
                <a:path w="130747" h="123290" extrusionOk="0">
                  <a:moveTo>
                    <a:pt x="72609" y="1657"/>
                  </a:moveTo>
                  <a:cubicBezTo>
                    <a:pt x="97034" y="6514"/>
                    <a:pt x="116992" y="13372"/>
                    <a:pt x="123644" y="37280"/>
                  </a:cubicBezTo>
                  <a:cubicBezTo>
                    <a:pt x="128206" y="53853"/>
                    <a:pt x="134098" y="84905"/>
                    <a:pt x="128396" y="98526"/>
                  </a:cubicBezTo>
                  <a:lnTo>
                    <a:pt x="124975" y="108051"/>
                  </a:lnTo>
                  <a:lnTo>
                    <a:pt x="95418" y="123291"/>
                  </a:lnTo>
                  <a:cubicBezTo>
                    <a:pt x="95418" y="123291"/>
                    <a:pt x="81637" y="111765"/>
                    <a:pt x="85914" y="78047"/>
                  </a:cubicBezTo>
                  <a:cubicBezTo>
                    <a:pt x="85678" y="73494"/>
                    <a:pt x="84234" y="69094"/>
                    <a:pt x="81733" y="65283"/>
                  </a:cubicBezTo>
                  <a:cubicBezTo>
                    <a:pt x="79886" y="62102"/>
                    <a:pt x="78510" y="58673"/>
                    <a:pt x="77646" y="55092"/>
                  </a:cubicBezTo>
                  <a:cubicBezTo>
                    <a:pt x="74170" y="46024"/>
                    <a:pt x="67371" y="38633"/>
                    <a:pt x="58638" y="34423"/>
                  </a:cubicBezTo>
                  <a:cubicBezTo>
                    <a:pt x="36685" y="22040"/>
                    <a:pt x="4562" y="32708"/>
                    <a:pt x="0" y="37185"/>
                  </a:cubicBezTo>
                  <a:cubicBezTo>
                    <a:pt x="12785" y="9638"/>
                    <a:pt x="43070" y="-5182"/>
                    <a:pt x="72609" y="165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0" name="Google Shape;3297;p37">
              <a:extLst>
                <a:ext uri="{FF2B5EF4-FFF2-40B4-BE49-F238E27FC236}">
                  <a16:creationId xmlns:a16="http://schemas.microsoft.com/office/drawing/2014/main" id="{92B6FDBB-8814-4591-A14A-0929FAA2D02E}"/>
                </a:ext>
              </a:extLst>
            </p:cNvPr>
            <p:cNvSpPr/>
            <p:nvPr/>
          </p:nvSpPr>
          <p:spPr>
            <a:xfrm>
              <a:off x="2770258" y="3324285"/>
              <a:ext cx="102779" cy="78901"/>
            </a:xfrm>
            <a:custGeom>
              <a:avLst/>
              <a:gdLst/>
              <a:ahLst/>
              <a:cxnLst/>
              <a:rect l="l" t="t" r="r" b="b"/>
              <a:pathLst>
                <a:path w="102779" h="78901" extrusionOk="0">
                  <a:moveTo>
                    <a:pt x="95300" y="3"/>
                  </a:moveTo>
                  <a:cubicBezTo>
                    <a:pt x="82945" y="10099"/>
                    <a:pt x="63843" y="3146"/>
                    <a:pt x="62892" y="4003"/>
                  </a:cubicBezTo>
                  <a:cubicBezTo>
                    <a:pt x="48523" y="16481"/>
                    <a:pt x="33449" y="28120"/>
                    <a:pt x="17749" y="38864"/>
                  </a:cubicBezTo>
                  <a:cubicBezTo>
                    <a:pt x="10051" y="44961"/>
                    <a:pt x="-1924" y="53057"/>
                    <a:pt x="262" y="64677"/>
                  </a:cubicBezTo>
                  <a:cubicBezTo>
                    <a:pt x="4064" y="85537"/>
                    <a:pt x="37327" y="79060"/>
                    <a:pt x="49872" y="72678"/>
                  </a:cubicBezTo>
                  <a:cubicBezTo>
                    <a:pt x="62417" y="66297"/>
                    <a:pt x="72681" y="55819"/>
                    <a:pt x="84561" y="48389"/>
                  </a:cubicBezTo>
                  <a:cubicBezTo>
                    <a:pt x="93019" y="43151"/>
                    <a:pt x="101383" y="40389"/>
                    <a:pt x="102713" y="29339"/>
                  </a:cubicBezTo>
                  <a:cubicBezTo>
                    <a:pt x="103473" y="22958"/>
                    <a:pt x="97486" y="-283"/>
                    <a:pt x="95300" y="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1" name="Google Shape;3298;p37">
              <a:extLst>
                <a:ext uri="{FF2B5EF4-FFF2-40B4-BE49-F238E27FC236}">
                  <a16:creationId xmlns:a16="http://schemas.microsoft.com/office/drawing/2014/main" id="{523AC8C1-74E9-45AD-A902-2B3BCC28A6F8}"/>
                </a:ext>
              </a:extLst>
            </p:cNvPr>
            <p:cNvSpPr/>
            <p:nvPr/>
          </p:nvSpPr>
          <p:spPr>
            <a:xfrm>
              <a:off x="2770711" y="3349338"/>
              <a:ext cx="102274" cy="53559"/>
            </a:xfrm>
            <a:custGeom>
              <a:avLst/>
              <a:gdLst/>
              <a:ahLst/>
              <a:cxnLst/>
              <a:rect l="l" t="t" r="r" b="b"/>
              <a:pathLst>
                <a:path w="102274" h="53559" extrusionOk="0">
                  <a:moveTo>
                    <a:pt x="102071" y="0"/>
                  </a:moveTo>
                  <a:cubicBezTo>
                    <a:pt x="100455" y="10287"/>
                    <a:pt x="92567" y="13145"/>
                    <a:pt x="83823" y="18383"/>
                  </a:cubicBezTo>
                  <a:cubicBezTo>
                    <a:pt x="71754" y="25908"/>
                    <a:pt x="61109" y="36671"/>
                    <a:pt x="48564" y="43053"/>
                  </a:cubicBezTo>
                  <a:cubicBezTo>
                    <a:pt x="36019" y="49435"/>
                    <a:pt x="8078" y="54769"/>
                    <a:pt x="0" y="39910"/>
                  </a:cubicBezTo>
                  <a:cubicBezTo>
                    <a:pt x="4372" y="60008"/>
                    <a:pt x="37065" y="53721"/>
                    <a:pt x="49420" y="47339"/>
                  </a:cubicBezTo>
                  <a:cubicBezTo>
                    <a:pt x="61775" y="40958"/>
                    <a:pt x="72229" y="30480"/>
                    <a:pt x="84109" y="23051"/>
                  </a:cubicBezTo>
                  <a:cubicBezTo>
                    <a:pt x="92567" y="17812"/>
                    <a:pt x="100930" y="15050"/>
                    <a:pt x="102261" y="4001"/>
                  </a:cubicBezTo>
                  <a:cubicBezTo>
                    <a:pt x="102304" y="2667"/>
                    <a:pt x="102241" y="1324"/>
                    <a:pt x="10207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2" name="Google Shape;3299;p37">
              <a:extLst>
                <a:ext uri="{FF2B5EF4-FFF2-40B4-BE49-F238E27FC236}">
                  <a16:creationId xmlns:a16="http://schemas.microsoft.com/office/drawing/2014/main" id="{D63FBA64-1194-4002-B4EE-E1E5268410EB}"/>
                </a:ext>
              </a:extLst>
            </p:cNvPr>
            <p:cNvSpPr/>
            <p:nvPr/>
          </p:nvSpPr>
          <p:spPr>
            <a:xfrm>
              <a:off x="2718772" y="3290474"/>
              <a:ext cx="94135" cy="73100"/>
            </a:xfrm>
            <a:custGeom>
              <a:avLst/>
              <a:gdLst/>
              <a:ahLst/>
              <a:cxnLst/>
              <a:rect l="l" t="t" r="r" b="b"/>
              <a:pathLst>
                <a:path w="94135" h="73100" extrusionOk="0">
                  <a:moveTo>
                    <a:pt x="86722" y="0"/>
                  </a:moveTo>
                  <a:cubicBezTo>
                    <a:pt x="75413" y="9525"/>
                    <a:pt x="58211" y="4096"/>
                    <a:pt x="57546" y="4953"/>
                  </a:cubicBezTo>
                  <a:cubicBezTo>
                    <a:pt x="44378" y="16202"/>
                    <a:pt x="30609" y="26727"/>
                    <a:pt x="16299" y="36481"/>
                  </a:cubicBezTo>
                  <a:cubicBezTo>
                    <a:pt x="9266" y="42005"/>
                    <a:pt x="-1758" y="49435"/>
                    <a:pt x="238" y="60103"/>
                  </a:cubicBezTo>
                  <a:cubicBezTo>
                    <a:pt x="3849" y="79153"/>
                    <a:pt x="34261" y="73247"/>
                    <a:pt x="45761" y="67437"/>
                  </a:cubicBezTo>
                  <a:cubicBezTo>
                    <a:pt x="57260" y="61627"/>
                    <a:pt x="66669" y="51911"/>
                    <a:pt x="77504" y="45148"/>
                  </a:cubicBezTo>
                  <a:cubicBezTo>
                    <a:pt x="85297" y="40386"/>
                    <a:pt x="92900" y="37814"/>
                    <a:pt x="94135" y="28004"/>
                  </a:cubicBezTo>
                  <a:cubicBezTo>
                    <a:pt x="93742" y="18240"/>
                    <a:pt x="91212" y="8677"/>
                    <a:pt x="86722"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3" name="Google Shape;3300;p37">
              <a:extLst>
                <a:ext uri="{FF2B5EF4-FFF2-40B4-BE49-F238E27FC236}">
                  <a16:creationId xmlns:a16="http://schemas.microsoft.com/office/drawing/2014/main" id="{37290945-750B-435D-99F6-1F55B32FED1F}"/>
                </a:ext>
              </a:extLst>
            </p:cNvPr>
            <p:cNvSpPr/>
            <p:nvPr/>
          </p:nvSpPr>
          <p:spPr>
            <a:xfrm>
              <a:off x="2719200" y="3314572"/>
              <a:ext cx="93731" cy="48987"/>
            </a:xfrm>
            <a:custGeom>
              <a:avLst/>
              <a:gdLst/>
              <a:ahLst/>
              <a:cxnLst/>
              <a:rect l="l" t="t" r="r" b="b"/>
              <a:pathLst>
                <a:path w="93731" h="48987" extrusionOk="0">
                  <a:moveTo>
                    <a:pt x="93517" y="0"/>
                  </a:moveTo>
                  <a:cubicBezTo>
                    <a:pt x="91997" y="9525"/>
                    <a:pt x="84014" y="12002"/>
                    <a:pt x="76791" y="16764"/>
                  </a:cubicBezTo>
                  <a:cubicBezTo>
                    <a:pt x="65766" y="23622"/>
                    <a:pt x="55977" y="33528"/>
                    <a:pt x="44573" y="39434"/>
                  </a:cubicBezTo>
                  <a:cubicBezTo>
                    <a:pt x="33168" y="45339"/>
                    <a:pt x="7413" y="50102"/>
                    <a:pt x="0" y="36481"/>
                  </a:cubicBezTo>
                  <a:cubicBezTo>
                    <a:pt x="4087" y="54864"/>
                    <a:pt x="33929" y="49149"/>
                    <a:pt x="45333" y="43339"/>
                  </a:cubicBezTo>
                  <a:cubicBezTo>
                    <a:pt x="56738" y="37529"/>
                    <a:pt x="66241" y="27813"/>
                    <a:pt x="77076" y="21050"/>
                  </a:cubicBezTo>
                  <a:cubicBezTo>
                    <a:pt x="84869" y="16288"/>
                    <a:pt x="92472" y="13716"/>
                    <a:pt x="93707" y="3905"/>
                  </a:cubicBezTo>
                  <a:cubicBezTo>
                    <a:pt x="93771" y="2600"/>
                    <a:pt x="93707" y="1296"/>
                    <a:pt x="935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4" name="Google Shape;3301;p37">
              <a:extLst>
                <a:ext uri="{FF2B5EF4-FFF2-40B4-BE49-F238E27FC236}">
                  <a16:creationId xmlns:a16="http://schemas.microsoft.com/office/drawing/2014/main" id="{526CA55B-3E7B-4827-87C8-F9C1983A68B3}"/>
                </a:ext>
              </a:extLst>
            </p:cNvPr>
            <p:cNvSpPr/>
            <p:nvPr/>
          </p:nvSpPr>
          <p:spPr>
            <a:xfrm>
              <a:off x="2753699" y="2913665"/>
              <a:ext cx="223980" cy="387148"/>
            </a:xfrm>
            <a:custGeom>
              <a:avLst/>
              <a:gdLst/>
              <a:ahLst/>
              <a:cxnLst/>
              <a:rect l="l" t="t" r="r" b="b"/>
              <a:pathLst>
                <a:path w="223980" h="387148" extrusionOk="0">
                  <a:moveTo>
                    <a:pt x="222484" y="14288"/>
                  </a:moveTo>
                  <a:cubicBezTo>
                    <a:pt x="189070" y="18698"/>
                    <a:pt x="155091" y="13754"/>
                    <a:pt x="124310" y="0"/>
                  </a:cubicBezTo>
                  <a:cubicBezTo>
                    <a:pt x="124310" y="10478"/>
                    <a:pt x="125355" y="19717"/>
                    <a:pt x="125355" y="19717"/>
                  </a:cubicBezTo>
                  <a:cubicBezTo>
                    <a:pt x="85439" y="48292"/>
                    <a:pt x="5227" y="95917"/>
                    <a:pt x="0" y="128683"/>
                  </a:cubicBezTo>
                  <a:cubicBezTo>
                    <a:pt x="5227" y="232601"/>
                    <a:pt x="21003" y="381000"/>
                    <a:pt x="25470" y="383096"/>
                  </a:cubicBezTo>
                  <a:cubicBezTo>
                    <a:pt x="38015" y="389096"/>
                    <a:pt x="46759" y="388144"/>
                    <a:pt x="52651" y="382143"/>
                  </a:cubicBezTo>
                  <a:cubicBezTo>
                    <a:pt x="52651" y="382143"/>
                    <a:pt x="77836" y="294132"/>
                    <a:pt x="70518" y="164973"/>
                  </a:cubicBezTo>
                  <a:cubicBezTo>
                    <a:pt x="70518" y="164973"/>
                    <a:pt x="210414" y="102870"/>
                    <a:pt x="219537" y="68961"/>
                  </a:cubicBezTo>
                  <a:cubicBezTo>
                    <a:pt x="223607" y="55254"/>
                    <a:pt x="224900" y="40881"/>
                    <a:pt x="223339" y="26670"/>
                  </a:cubicBezTo>
                  <a:cubicBezTo>
                    <a:pt x="223244" y="22574"/>
                    <a:pt x="222959" y="18383"/>
                    <a:pt x="222484" y="14288"/>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5" name="Google Shape;3302;p37">
              <a:extLst>
                <a:ext uri="{FF2B5EF4-FFF2-40B4-BE49-F238E27FC236}">
                  <a16:creationId xmlns:a16="http://schemas.microsoft.com/office/drawing/2014/main" id="{4250CB52-6C3F-45BC-9BA3-0F33C323DF71}"/>
                </a:ext>
              </a:extLst>
            </p:cNvPr>
            <p:cNvSpPr/>
            <p:nvPr/>
          </p:nvSpPr>
          <p:spPr>
            <a:xfrm>
              <a:off x="2814713" y="2914427"/>
              <a:ext cx="222989" cy="419220"/>
            </a:xfrm>
            <a:custGeom>
              <a:avLst/>
              <a:gdLst/>
              <a:ahLst/>
              <a:cxnLst/>
              <a:rect l="l" t="t" r="r" b="b"/>
              <a:pathLst>
                <a:path w="222989" h="419220" extrusionOk="0">
                  <a:moveTo>
                    <a:pt x="207943" y="0"/>
                  </a:moveTo>
                  <a:cubicBezTo>
                    <a:pt x="181465" y="11887"/>
                    <a:pt x="152119" y="15821"/>
                    <a:pt x="123454" y="11334"/>
                  </a:cubicBezTo>
                  <a:cubicBezTo>
                    <a:pt x="123454" y="25241"/>
                    <a:pt x="125450" y="51340"/>
                    <a:pt x="125450" y="51340"/>
                  </a:cubicBezTo>
                  <a:cubicBezTo>
                    <a:pt x="85534" y="79915"/>
                    <a:pt x="5227" y="127540"/>
                    <a:pt x="0" y="160210"/>
                  </a:cubicBezTo>
                  <a:cubicBezTo>
                    <a:pt x="5227" y="264128"/>
                    <a:pt x="14921" y="414623"/>
                    <a:pt x="19008" y="416528"/>
                  </a:cubicBezTo>
                  <a:cubicBezTo>
                    <a:pt x="30005" y="421205"/>
                    <a:pt x="42648" y="419719"/>
                    <a:pt x="52271" y="412623"/>
                  </a:cubicBezTo>
                  <a:cubicBezTo>
                    <a:pt x="52271" y="412623"/>
                    <a:pt x="77456" y="325755"/>
                    <a:pt x="70138" y="196596"/>
                  </a:cubicBezTo>
                  <a:cubicBezTo>
                    <a:pt x="70138" y="194119"/>
                    <a:pt x="189981" y="134969"/>
                    <a:pt x="205187" y="119348"/>
                  </a:cubicBezTo>
                  <a:cubicBezTo>
                    <a:pt x="220393" y="103727"/>
                    <a:pt x="223339" y="80486"/>
                    <a:pt x="222959" y="58293"/>
                  </a:cubicBezTo>
                  <a:cubicBezTo>
                    <a:pt x="221907" y="38052"/>
                    <a:pt x="216800" y="18221"/>
                    <a:pt x="207943"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6" name="Google Shape;3303;p37">
              <a:extLst>
                <a:ext uri="{FF2B5EF4-FFF2-40B4-BE49-F238E27FC236}">
                  <a16:creationId xmlns:a16="http://schemas.microsoft.com/office/drawing/2014/main" id="{1A9C90E0-794C-4A8B-A23E-63A2DF123D25}"/>
                </a:ext>
              </a:extLst>
            </p:cNvPr>
            <p:cNvSpPr/>
            <p:nvPr/>
          </p:nvSpPr>
          <p:spPr>
            <a:xfrm>
              <a:off x="2731717" y="2888138"/>
              <a:ext cx="333476" cy="307358"/>
            </a:xfrm>
            <a:custGeom>
              <a:avLst/>
              <a:gdLst/>
              <a:ahLst/>
              <a:cxnLst/>
              <a:rect l="l" t="t" r="r" b="b"/>
              <a:pathLst>
                <a:path w="333476" h="307358" extrusionOk="0">
                  <a:moveTo>
                    <a:pt x="320305" y="48292"/>
                  </a:moveTo>
                  <a:cubicBezTo>
                    <a:pt x="320305" y="48292"/>
                    <a:pt x="364593" y="126968"/>
                    <a:pt x="290749" y="167449"/>
                  </a:cubicBezTo>
                  <a:cubicBezTo>
                    <a:pt x="212818" y="210121"/>
                    <a:pt x="165299" y="220123"/>
                    <a:pt x="165299" y="220123"/>
                  </a:cubicBezTo>
                  <a:lnTo>
                    <a:pt x="153609" y="222885"/>
                  </a:lnTo>
                  <a:cubicBezTo>
                    <a:pt x="157270" y="250003"/>
                    <a:pt x="157270" y="277492"/>
                    <a:pt x="153609" y="304609"/>
                  </a:cubicBezTo>
                  <a:cubicBezTo>
                    <a:pt x="153609" y="304609"/>
                    <a:pt x="98012" y="323659"/>
                    <a:pt x="27114" y="261461"/>
                  </a:cubicBezTo>
                  <a:lnTo>
                    <a:pt x="3544" y="185261"/>
                  </a:lnTo>
                  <a:lnTo>
                    <a:pt x="788" y="165545"/>
                  </a:lnTo>
                  <a:cubicBezTo>
                    <a:pt x="-1935" y="151667"/>
                    <a:pt x="2495" y="137350"/>
                    <a:pt x="12573" y="127445"/>
                  </a:cubicBezTo>
                  <a:cubicBezTo>
                    <a:pt x="29585" y="112014"/>
                    <a:pt x="83566" y="72390"/>
                    <a:pt x="117114" y="49721"/>
                  </a:cubicBezTo>
                  <a:cubicBezTo>
                    <a:pt x="150663" y="27051"/>
                    <a:pt x="177463" y="5429"/>
                    <a:pt x="177463" y="5429"/>
                  </a:cubicBezTo>
                  <a:lnTo>
                    <a:pt x="183261" y="0"/>
                  </a:lnTo>
                  <a:cubicBezTo>
                    <a:pt x="183261" y="0"/>
                    <a:pt x="223082" y="31718"/>
                    <a:pt x="295786" y="21050"/>
                  </a:cubicBezTo>
                  <a:cubicBezTo>
                    <a:pt x="305324" y="28794"/>
                    <a:pt x="313597" y="37986"/>
                    <a:pt x="320305" y="482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7" name="Google Shape;3304;p37">
              <a:extLst>
                <a:ext uri="{FF2B5EF4-FFF2-40B4-BE49-F238E27FC236}">
                  <a16:creationId xmlns:a16="http://schemas.microsoft.com/office/drawing/2014/main" id="{88549208-A424-4E20-9260-A707CD96A645}"/>
                </a:ext>
              </a:extLst>
            </p:cNvPr>
            <p:cNvSpPr/>
            <p:nvPr/>
          </p:nvSpPr>
          <p:spPr>
            <a:xfrm>
              <a:off x="2999836" y="2706202"/>
              <a:ext cx="116284" cy="406848"/>
            </a:xfrm>
            <a:custGeom>
              <a:avLst/>
              <a:gdLst/>
              <a:ahLst/>
              <a:cxnLst/>
              <a:rect l="l" t="t" r="r" b="b"/>
              <a:pathLst>
                <a:path w="116284" h="406848" extrusionOk="0">
                  <a:moveTo>
                    <a:pt x="8279" y="347003"/>
                  </a:moveTo>
                  <a:cubicBezTo>
                    <a:pt x="15045" y="340870"/>
                    <a:pt x="22221" y="335202"/>
                    <a:pt x="29758" y="330049"/>
                  </a:cubicBezTo>
                  <a:cubicBezTo>
                    <a:pt x="37682" y="326020"/>
                    <a:pt x="44955" y="320819"/>
                    <a:pt x="51331" y="314619"/>
                  </a:cubicBezTo>
                  <a:cubicBezTo>
                    <a:pt x="58174" y="307761"/>
                    <a:pt x="68153" y="279186"/>
                    <a:pt x="73475" y="251373"/>
                  </a:cubicBezTo>
                  <a:cubicBezTo>
                    <a:pt x="78266" y="220207"/>
                    <a:pt x="77720" y="188441"/>
                    <a:pt x="71860" y="157456"/>
                  </a:cubicBezTo>
                  <a:cubicBezTo>
                    <a:pt x="62686" y="120423"/>
                    <a:pt x="50251" y="84276"/>
                    <a:pt x="34700" y="49443"/>
                  </a:cubicBezTo>
                  <a:cubicBezTo>
                    <a:pt x="25196" y="28583"/>
                    <a:pt x="30423" y="15819"/>
                    <a:pt x="39452" y="6580"/>
                  </a:cubicBezTo>
                  <a:cubicBezTo>
                    <a:pt x="50001" y="-4278"/>
                    <a:pt x="61025" y="-3993"/>
                    <a:pt x="73570" y="25154"/>
                  </a:cubicBezTo>
                  <a:cubicBezTo>
                    <a:pt x="91364" y="65864"/>
                    <a:pt x="104534" y="108459"/>
                    <a:pt x="112821" y="152122"/>
                  </a:cubicBezTo>
                  <a:cubicBezTo>
                    <a:pt x="117848" y="183869"/>
                    <a:pt x="117402" y="216254"/>
                    <a:pt x="111490" y="247848"/>
                  </a:cubicBezTo>
                  <a:cubicBezTo>
                    <a:pt x="106282" y="275538"/>
                    <a:pt x="97767" y="302503"/>
                    <a:pt x="86115" y="328144"/>
                  </a:cubicBezTo>
                  <a:cubicBezTo>
                    <a:pt x="82884" y="335669"/>
                    <a:pt x="82314" y="342051"/>
                    <a:pt x="77847" y="356719"/>
                  </a:cubicBezTo>
                  <a:cubicBezTo>
                    <a:pt x="73538" y="371788"/>
                    <a:pt x="65683" y="385608"/>
                    <a:pt x="54943" y="397010"/>
                  </a:cubicBezTo>
                  <a:cubicBezTo>
                    <a:pt x="45439" y="405963"/>
                    <a:pt x="40402" y="407678"/>
                    <a:pt x="37741" y="406535"/>
                  </a:cubicBezTo>
                  <a:cubicBezTo>
                    <a:pt x="35080" y="405392"/>
                    <a:pt x="34605" y="401677"/>
                    <a:pt x="38501" y="397010"/>
                  </a:cubicBezTo>
                  <a:cubicBezTo>
                    <a:pt x="45267" y="390181"/>
                    <a:pt x="50741" y="382180"/>
                    <a:pt x="54658" y="373388"/>
                  </a:cubicBezTo>
                  <a:cubicBezTo>
                    <a:pt x="54658" y="373388"/>
                    <a:pt x="46294" y="384532"/>
                    <a:pt x="40877" y="390247"/>
                  </a:cubicBezTo>
                  <a:cubicBezTo>
                    <a:pt x="36077" y="395448"/>
                    <a:pt x="30612" y="400001"/>
                    <a:pt x="24626" y="403773"/>
                  </a:cubicBezTo>
                  <a:cubicBezTo>
                    <a:pt x="18829" y="407202"/>
                    <a:pt x="9610" y="403106"/>
                    <a:pt x="13411" y="398343"/>
                  </a:cubicBezTo>
                  <a:cubicBezTo>
                    <a:pt x="17213" y="393581"/>
                    <a:pt x="21490" y="391009"/>
                    <a:pt x="29283" y="382246"/>
                  </a:cubicBezTo>
                  <a:cubicBezTo>
                    <a:pt x="33505" y="377636"/>
                    <a:pt x="37144" y="372512"/>
                    <a:pt x="40117" y="367006"/>
                  </a:cubicBezTo>
                  <a:cubicBezTo>
                    <a:pt x="34526" y="372540"/>
                    <a:pt x="28521" y="377636"/>
                    <a:pt x="22155" y="382246"/>
                  </a:cubicBezTo>
                  <a:cubicBezTo>
                    <a:pt x="17168" y="386199"/>
                    <a:pt x="11176" y="388675"/>
                    <a:pt x="4858" y="389390"/>
                  </a:cubicBezTo>
                  <a:cubicBezTo>
                    <a:pt x="1627" y="389390"/>
                    <a:pt x="-2935" y="385580"/>
                    <a:pt x="2577" y="380341"/>
                  </a:cubicBezTo>
                  <a:cubicBezTo>
                    <a:pt x="10475" y="374912"/>
                    <a:pt x="17659" y="368511"/>
                    <a:pt x="23961" y="361291"/>
                  </a:cubicBezTo>
                  <a:cubicBezTo>
                    <a:pt x="29853" y="353671"/>
                    <a:pt x="32989" y="347575"/>
                    <a:pt x="31088" y="347670"/>
                  </a:cubicBezTo>
                  <a:cubicBezTo>
                    <a:pt x="29188" y="347766"/>
                    <a:pt x="25956" y="352433"/>
                    <a:pt x="18353" y="355957"/>
                  </a:cubicBezTo>
                  <a:cubicBezTo>
                    <a:pt x="10750" y="359481"/>
                    <a:pt x="2007" y="358338"/>
                    <a:pt x="486" y="354052"/>
                  </a:cubicBezTo>
                  <a:cubicBezTo>
                    <a:pt x="-1034" y="349766"/>
                    <a:pt x="1342" y="351576"/>
                    <a:pt x="8279" y="34700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8" name="Google Shape;3305;p37">
              <a:extLst>
                <a:ext uri="{FF2B5EF4-FFF2-40B4-BE49-F238E27FC236}">
                  <a16:creationId xmlns:a16="http://schemas.microsoft.com/office/drawing/2014/main" id="{AE287EAE-355F-438D-883C-32F0F1B32F8F}"/>
                </a:ext>
              </a:extLst>
            </p:cNvPr>
            <p:cNvSpPr/>
            <p:nvPr/>
          </p:nvSpPr>
          <p:spPr>
            <a:xfrm>
              <a:off x="3022743" y="2701064"/>
              <a:ext cx="69955" cy="89236"/>
            </a:xfrm>
            <a:custGeom>
              <a:avLst/>
              <a:gdLst/>
              <a:ahLst/>
              <a:cxnLst/>
              <a:rect l="l" t="t" r="r" b="b"/>
              <a:pathLst>
                <a:path w="69955" h="89236" extrusionOk="0">
                  <a:moveTo>
                    <a:pt x="69956" y="69535"/>
                  </a:moveTo>
                  <a:cubicBezTo>
                    <a:pt x="69956" y="69535"/>
                    <a:pt x="43060" y="93443"/>
                    <a:pt x="12933" y="88585"/>
                  </a:cubicBezTo>
                  <a:lnTo>
                    <a:pt x="1338" y="38484"/>
                  </a:lnTo>
                  <a:cubicBezTo>
                    <a:pt x="1338" y="38484"/>
                    <a:pt x="-6550" y="12099"/>
                    <a:pt x="15974" y="2098"/>
                  </a:cubicBezTo>
                  <a:cubicBezTo>
                    <a:pt x="38498" y="-7903"/>
                    <a:pt x="60167" y="18386"/>
                    <a:pt x="69956" y="6953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79" name="Google Shape;3306;p37">
              <a:extLst>
                <a:ext uri="{FF2B5EF4-FFF2-40B4-BE49-F238E27FC236}">
                  <a16:creationId xmlns:a16="http://schemas.microsoft.com/office/drawing/2014/main" id="{346DBAB5-BF85-410D-AEC1-E5A24EAB08B8}"/>
                </a:ext>
              </a:extLst>
            </p:cNvPr>
            <p:cNvSpPr/>
            <p:nvPr/>
          </p:nvSpPr>
          <p:spPr>
            <a:xfrm>
              <a:off x="2885136" y="2682643"/>
              <a:ext cx="59968" cy="63096"/>
            </a:xfrm>
            <a:custGeom>
              <a:avLst/>
              <a:gdLst/>
              <a:ahLst/>
              <a:cxnLst/>
              <a:rect l="l" t="t" r="r" b="b"/>
              <a:pathLst>
                <a:path w="59968" h="63096" extrusionOk="0">
                  <a:moveTo>
                    <a:pt x="59969" y="422"/>
                  </a:moveTo>
                  <a:cubicBezTo>
                    <a:pt x="59969" y="422"/>
                    <a:pt x="30887" y="-8532"/>
                    <a:pt x="0" y="56048"/>
                  </a:cubicBezTo>
                  <a:lnTo>
                    <a:pt x="11500" y="63096"/>
                  </a:lnTo>
                  <a:cubicBezTo>
                    <a:pt x="25902" y="40903"/>
                    <a:pt x="42113" y="19939"/>
                    <a:pt x="59969" y="42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0" name="Google Shape;3307;p37">
              <a:extLst>
                <a:ext uri="{FF2B5EF4-FFF2-40B4-BE49-F238E27FC236}">
                  <a16:creationId xmlns:a16="http://schemas.microsoft.com/office/drawing/2014/main" id="{37221E55-B407-4ABC-BBDE-8238C8545F97}"/>
                </a:ext>
              </a:extLst>
            </p:cNvPr>
            <p:cNvSpPr/>
            <p:nvPr/>
          </p:nvSpPr>
          <p:spPr>
            <a:xfrm>
              <a:off x="4136405" y="305709"/>
              <a:ext cx="1608303" cy="2009690"/>
            </a:xfrm>
            <a:custGeom>
              <a:avLst/>
              <a:gdLst/>
              <a:ahLst/>
              <a:cxnLst/>
              <a:rect l="l" t="t" r="r" b="b"/>
              <a:pathLst>
                <a:path w="1608303" h="2009690" extrusionOk="0">
                  <a:moveTo>
                    <a:pt x="1566509" y="879931"/>
                  </a:moveTo>
                  <a:lnTo>
                    <a:pt x="54267" y="4869"/>
                  </a:lnTo>
                  <a:cubicBezTo>
                    <a:pt x="46749" y="-388"/>
                    <a:pt x="37093" y="-1464"/>
                    <a:pt x="28606" y="2011"/>
                  </a:cubicBezTo>
                  <a:lnTo>
                    <a:pt x="28606" y="2011"/>
                  </a:lnTo>
                  <a:cubicBezTo>
                    <a:pt x="27970" y="2304"/>
                    <a:pt x="27371" y="2654"/>
                    <a:pt x="26801" y="3059"/>
                  </a:cubicBezTo>
                  <a:lnTo>
                    <a:pt x="0" y="18966"/>
                  </a:lnTo>
                  <a:lnTo>
                    <a:pt x="12925" y="42302"/>
                  </a:lnTo>
                  <a:lnTo>
                    <a:pt x="12925" y="1035093"/>
                  </a:lnTo>
                  <a:cubicBezTo>
                    <a:pt x="12925" y="1065573"/>
                    <a:pt x="31458" y="1101006"/>
                    <a:pt x="54267" y="1114150"/>
                  </a:cubicBezTo>
                  <a:lnTo>
                    <a:pt x="1557195" y="1983783"/>
                  </a:lnTo>
                  <a:lnTo>
                    <a:pt x="1561282" y="2009691"/>
                  </a:lnTo>
                  <a:lnTo>
                    <a:pt x="1591884" y="1992070"/>
                  </a:lnTo>
                  <a:cubicBezTo>
                    <a:pt x="1593367" y="1991412"/>
                    <a:pt x="1594773" y="1990574"/>
                    <a:pt x="1596066" y="1989593"/>
                  </a:cubicBezTo>
                  <a:lnTo>
                    <a:pt x="1596066" y="1989593"/>
                  </a:lnTo>
                  <a:cubicBezTo>
                    <a:pt x="1604800" y="1981363"/>
                    <a:pt x="1609248" y="1969552"/>
                    <a:pt x="1608136" y="1957589"/>
                  </a:cubicBezTo>
                  <a:lnTo>
                    <a:pt x="1608136" y="958988"/>
                  </a:lnTo>
                  <a:cubicBezTo>
                    <a:pt x="1607851" y="928508"/>
                    <a:pt x="1589793" y="893075"/>
                    <a:pt x="1566509" y="879931"/>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1" name="Google Shape;3308;p37">
              <a:extLst>
                <a:ext uri="{FF2B5EF4-FFF2-40B4-BE49-F238E27FC236}">
                  <a16:creationId xmlns:a16="http://schemas.microsoft.com/office/drawing/2014/main" id="{F51114F3-3E51-4323-B5AA-258014615BEB}"/>
                </a:ext>
              </a:extLst>
            </p:cNvPr>
            <p:cNvSpPr/>
            <p:nvPr/>
          </p:nvSpPr>
          <p:spPr>
            <a:xfrm>
              <a:off x="4119583" y="322825"/>
              <a:ext cx="1594925" cy="1994313"/>
            </a:xfrm>
            <a:custGeom>
              <a:avLst/>
              <a:gdLst/>
              <a:ahLst/>
              <a:cxnLst/>
              <a:rect l="l" t="t" r="r" b="b"/>
              <a:pathLst>
                <a:path w="1594925" h="1994313" extrusionOk="0">
                  <a:moveTo>
                    <a:pt x="1553584" y="1989336"/>
                  </a:moveTo>
                  <a:lnTo>
                    <a:pt x="41342" y="1114274"/>
                  </a:lnTo>
                  <a:cubicBezTo>
                    <a:pt x="18532" y="1101035"/>
                    <a:pt x="0" y="1065697"/>
                    <a:pt x="0" y="1035122"/>
                  </a:cubicBezTo>
                  <a:lnTo>
                    <a:pt x="0" y="36235"/>
                  </a:lnTo>
                  <a:cubicBezTo>
                    <a:pt x="0" y="5755"/>
                    <a:pt x="19008" y="-8247"/>
                    <a:pt x="41342" y="4993"/>
                  </a:cubicBezTo>
                  <a:lnTo>
                    <a:pt x="1553584" y="880055"/>
                  </a:lnTo>
                  <a:cubicBezTo>
                    <a:pt x="1576393" y="893199"/>
                    <a:pt x="1594925" y="928632"/>
                    <a:pt x="1594925" y="959112"/>
                  </a:cubicBezTo>
                  <a:lnTo>
                    <a:pt x="1594925" y="1957999"/>
                  </a:lnTo>
                  <a:cubicBezTo>
                    <a:pt x="1594925" y="1988479"/>
                    <a:pt x="1576393" y="2002576"/>
                    <a:pt x="1553584" y="1989336"/>
                  </a:cubicBezTo>
                  <a:close/>
                </a:path>
              </a:pathLst>
            </a:custGeom>
            <a:solidFill>
              <a:srgbClr val="F8F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2" name="Google Shape;3309;p37">
              <a:extLst>
                <a:ext uri="{FF2B5EF4-FFF2-40B4-BE49-F238E27FC236}">
                  <a16:creationId xmlns:a16="http://schemas.microsoft.com/office/drawing/2014/main" id="{E38B5E2A-D581-4851-9E48-E73E188E8E9C}"/>
                </a:ext>
              </a:extLst>
            </p:cNvPr>
            <p:cNvSpPr/>
            <p:nvPr/>
          </p:nvSpPr>
          <p:spPr>
            <a:xfrm>
              <a:off x="4241517" y="588041"/>
              <a:ext cx="58543" cy="817911"/>
            </a:xfrm>
            <a:custGeom>
              <a:avLst/>
              <a:gdLst/>
              <a:ahLst/>
              <a:cxnLst/>
              <a:rect l="l" t="t" r="r" b="b"/>
              <a:pathLst>
                <a:path w="58543" h="817911" extrusionOk="0">
                  <a:moveTo>
                    <a:pt x="57878" y="817912"/>
                  </a:moveTo>
                  <a:lnTo>
                    <a:pt x="0" y="783431"/>
                  </a:lnTo>
                  <a:lnTo>
                    <a:pt x="760" y="0"/>
                  </a:lnTo>
                  <a:lnTo>
                    <a:pt x="58543" y="34481"/>
                  </a:lnTo>
                  <a:lnTo>
                    <a:pt x="57878" y="8179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3" name="Google Shape;3310;p37">
              <a:extLst>
                <a:ext uri="{FF2B5EF4-FFF2-40B4-BE49-F238E27FC236}">
                  <a16:creationId xmlns:a16="http://schemas.microsoft.com/office/drawing/2014/main" id="{7CA6F245-E136-44CC-B171-A9E7428C7830}"/>
                </a:ext>
              </a:extLst>
            </p:cNvPr>
            <p:cNvSpPr/>
            <p:nvPr/>
          </p:nvSpPr>
          <p:spPr>
            <a:xfrm>
              <a:off x="4241517" y="1216214"/>
              <a:ext cx="58448" cy="189833"/>
            </a:xfrm>
            <a:custGeom>
              <a:avLst/>
              <a:gdLst/>
              <a:ahLst/>
              <a:cxnLst/>
              <a:rect l="l" t="t" r="r" b="b"/>
              <a:pathLst>
                <a:path w="58448" h="189833" extrusionOk="0">
                  <a:moveTo>
                    <a:pt x="57878" y="189833"/>
                  </a:moveTo>
                  <a:lnTo>
                    <a:pt x="0" y="156115"/>
                  </a:lnTo>
                  <a:lnTo>
                    <a:pt x="570" y="0"/>
                  </a:lnTo>
                  <a:lnTo>
                    <a:pt x="58448" y="33814"/>
                  </a:lnTo>
                  <a:lnTo>
                    <a:pt x="57878" y="18983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4" name="Google Shape;3311;p37">
              <a:extLst>
                <a:ext uri="{FF2B5EF4-FFF2-40B4-BE49-F238E27FC236}">
                  <a16:creationId xmlns:a16="http://schemas.microsoft.com/office/drawing/2014/main" id="{C9B57FA8-1B97-46C3-AE76-DF6A6950941A}"/>
                </a:ext>
              </a:extLst>
            </p:cNvPr>
            <p:cNvSpPr/>
            <p:nvPr/>
          </p:nvSpPr>
          <p:spPr>
            <a:xfrm>
              <a:off x="4424940" y="694149"/>
              <a:ext cx="58353" cy="818006"/>
            </a:xfrm>
            <a:custGeom>
              <a:avLst/>
              <a:gdLst/>
              <a:ahLst/>
              <a:cxnLst/>
              <a:rect l="l" t="t" r="r" b="b"/>
              <a:pathLst>
                <a:path w="58353" h="818006" extrusionOk="0">
                  <a:moveTo>
                    <a:pt x="57878" y="818007"/>
                  </a:moveTo>
                  <a:lnTo>
                    <a:pt x="0" y="783336"/>
                  </a:lnTo>
                  <a:lnTo>
                    <a:pt x="570" y="0"/>
                  </a:lnTo>
                  <a:lnTo>
                    <a:pt x="58353" y="34766"/>
                  </a:lnTo>
                  <a:lnTo>
                    <a:pt x="57878" y="81800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5" name="Google Shape;3312;p37">
              <a:extLst>
                <a:ext uri="{FF2B5EF4-FFF2-40B4-BE49-F238E27FC236}">
                  <a16:creationId xmlns:a16="http://schemas.microsoft.com/office/drawing/2014/main" id="{28BDE745-2EE1-403F-B80E-183FD54CAEB1}"/>
                </a:ext>
              </a:extLst>
            </p:cNvPr>
            <p:cNvSpPr/>
            <p:nvPr/>
          </p:nvSpPr>
          <p:spPr>
            <a:xfrm>
              <a:off x="4424940" y="1350993"/>
              <a:ext cx="58353" cy="161258"/>
            </a:xfrm>
            <a:custGeom>
              <a:avLst/>
              <a:gdLst/>
              <a:ahLst/>
              <a:cxnLst/>
              <a:rect l="l" t="t" r="r" b="b"/>
              <a:pathLst>
                <a:path w="58353" h="161258" extrusionOk="0">
                  <a:moveTo>
                    <a:pt x="57878" y="161258"/>
                  </a:moveTo>
                  <a:lnTo>
                    <a:pt x="0" y="127444"/>
                  </a:lnTo>
                  <a:lnTo>
                    <a:pt x="475" y="0"/>
                  </a:lnTo>
                  <a:lnTo>
                    <a:pt x="58353" y="33719"/>
                  </a:lnTo>
                  <a:lnTo>
                    <a:pt x="57878" y="16125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6" name="Google Shape;3313;p37">
              <a:extLst>
                <a:ext uri="{FF2B5EF4-FFF2-40B4-BE49-F238E27FC236}">
                  <a16:creationId xmlns:a16="http://schemas.microsoft.com/office/drawing/2014/main" id="{9FCB31EC-8772-4334-A23D-32A4D81E177C}"/>
                </a:ext>
              </a:extLst>
            </p:cNvPr>
            <p:cNvSpPr/>
            <p:nvPr/>
          </p:nvSpPr>
          <p:spPr>
            <a:xfrm>
              <a:off x="4608458" y="801877"/>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7" name="Google Shape;3314;p37">
              <a:extLst>
                <a:ext uri="{FF2B5EF4-FFF2-40B4-BE49-F238E27FC236}">
                  <a16:creationId xmlns:a16="http://schemas.microsoft.com/office/drawing/2014/main" id="{5A4188E9-9DEC-4E19-85DC-E6F6E95EE889}"/>
                </a:ext>
              </a:extLst>
            </p:cNvPr>
            <p:cNvSpPr/>
            <p:nvPr/>
          </p:nvSpPr>
          <p:spPr>
            <a:xfrm>
              <a:off x="4608458" y="1266316"/>
              <a:ext cx="59113" cy="352044"/>
            </a:xfrm>
            <a:custGeom>
              <a:avLst/>
              <a:gdLst/>
              <a:ahLst/>
              <a:cxnLst/>
              <a:rect l="l" t="t" r="r" b="b"/>
              <a:pathLst>
                <a:path w="59113" h="352044" extrusionOk="0">
                  <a:moveTo>
                    <a:pt x="57878" y="352044"/>
                  </a:moveTo>
                  <a:lnTo>
                    <a:pt x="0" y="318325"/>
                  </a:lnTo>
                  <a:lnTo>
                    <a:pt x="1235" y="0"/>
                  </a:lnTo>
                  <a:lnTo>
                    <a:pt x="59113" y="33814"/>
                  </a:lnTo>
                  <a:lnTo>
                    <a:pt x="57878" y="3520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8" name="Google Shape;3315;p37">
              <a:extLst>
                <a:ext uri="{FF2B5EF4-FFF2-40B4-BE49-F238E27FC236}">
                  <a16:creationId xmlns:a16="http://schemas.microsoft.com/office/drawing/2014/main" id="{B51F4F8E-68D2-4F77-A940-82D06506F283}"/>
                </a:ext>
              </a:extLst>
            </p:cNvPr>
            <p:cNvSpPr/>
            <p:nvPr/>
          </p:nvSpPr>
          <p:spPr>
            <a:xfrm>
              <a:off x="4793306" y="908938"/>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89" name="Google Shape;3316;p37">
              <a:extLst>
                <a:ext uri="{FF2B5EF4-FFF2-40B4-BE49-F238E27FC236}">
                  <a16:creationId xmlns:a16="http://schemas.microsoft.com/office/drawing/2014/main" id="{8D4977A1-63E6-445E-ACF9-E4103932370B}"/>
                </a:ext>
              </a:extLst>
            </p:cNvPr>
            <p:cNvSpPr/>
            <p:nvPr/>
          </p:nvSpPr>
          <p:spPr>
            <a:xfrm>
              <a:off x="4793306" y="1421097"/>
              <a:ext cx="58923" cy="304228"/>
            </a:xfrm>
            <a:custGeom>
              <a:avLst/>
              <a:gdLst/>
              <a:ahLst/>
              <a:cxnLst/>
              <a:rect l="l" t="t" r="r" b="b"/>
              <a:pathLst>
                <a:path w="58923" h="304228" extrusionOk="0">
                  <a:moveTo>
                    <a:pt x="57783" y="304229"/>
                  </a:moveTo>
                  <a:lnTo>
                    <a:pt x="0" y="270510"/>
                  </a:lnTo>
                  <a:lnTo>
                    <a:pt x="1046" y="0"/>
                  </a:lnTo>
                  <a:lnTo>
                    <a:pt x="58924" y="33719"/>
                  </a:lnTo>
                  <a:lnTo>
                    <a:pt x="57783" y="30422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0" name="Google Shape;3317;p37">
              <a:extLst>
                <a:ext uri="{FF2B5EF4-FFF2-40B4-BE49-F238E27FC236}">
                  <a16:creationId xmlns:a16="http://schemas.microsoft.com/office/drawing/2014/main" id="{3AE26880-BEA5-41B9-8611-130BCDE66D9D}"/>
                </a:ext>
              </a:extLst>
            </p:cNvPr>
            <p:cNvSpPr/>
            <p:nvPr/>
          </p:nvSpPr>
          <p:spPr>
            <a:xfrm>
              <a:off x="4978440" y="1016189"/>
              <a:ext cx="60919" cy="816483"/>
            </a:xfrm>
            <a:custGeom>
              <a:avLst/>
              <a:gdLst/>
              <a:ahLst/>
              <a:cxnLst/>
              <a:rect l="l" t="t" r="r" b="b"/>
              <a:pathLst>
                <a:path w="60919" h="816483" extrusionOk="0">
                  <a:moveTo>
                    <a:pt x="57783" y="816483"/>
                  </a:moveTo>
                  <a:lnTo>
                    <a:pt x="0" y="782669"/>
                  </a:lnTo>
                  <a:lnTo>
                    <a:pt x="3136" y="0"/>
                  </a:lnTo>
                  <a:lnTo>
                    <a:pt x="60919" y="33719"/>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1" name="Google Shape;3318;p37">
              <a:extLst>
                <a:ext uri="{FF2B5EF4-FFF2-40B4-BE49-F238E27FC236}">
                  <a16:creationId xmlns:a16="http://schemas.microsoft.com/office/drawing/2014/main" id="{624AF1D0-F58C-4D11-BA25-F140A37BB1A6}"/>
                </a:ext>
              </a:extLst>
            </p:cNvPr>
            <p:cNvSpPr/>
            <p:nvPr/>
          </p:nvSpPr>
          <p:spPr>
            <a:xfrm>
              <a:off x="4978440" y="1384997"/>
              <a:ext cx="59493" cy="447484"/>
            </a:xfrm>
            <a:custGeom>
              <a:avLst/>
              <a:gdLst/>
              <a:ahLst/>
              <a:cxnLst/>
              <a:rect l="l" t="t" r="r" b="b"/>
              <a:pathLst>
                <a:path w="59493" h="447484" extrusionOk="0">
                  <a:moveTo>
                    <a:pt x="57878" y="447485"/>
                  </a:moveTo>
                  <a:lnTo>
                    <a:pt x="0" y="413671"/>
                  </a:lnTo>
                  <a:lnTo>
                    <a:pt x="1615" y="0"/>
                  </a:lnTo>
                  <a:lnTo>
                    <a:pt x="59494" y="33719"/>
                  </a:lnTo>
                  <a:lnTo>
                    <a:pt x="57878" y="447485"/>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2" name="Google Shape;3319;p37">
              <a:extLst>
                <a:ext uri="{FF2B5EF4-FFF2-40B4-BE49-F238E27FC236}">
                  <a16:creationId xmlns:a16="http://schemas.microsoft.com/office/drawing/2014/main" id="{19F26B9D-F4F3-4349-A303-FCC5650FCDE9}"/>
                </a:ext>
              </a:extLst>
            </p:cNvPr>
            <p:cNvSpPr/>
            <p:nvPr/>
          </p:nvSpPr>
          <p:spPr>
            <a:xfrm>
              <a:off x="5164524" y="1123917"/>
              <a:ext cx="60919" cy="816483"/>
            </a:xfrm>
            <a:custGeom>
              <a:avLst/>
              <a:gdLst/>
              <a:ahLst/>
              <a:cxnLst/>
              <a:rect l="l" t="t" r="r" b="b"/>
              <a:pathLst>
                <a:path w="60919" h="816483" extrusionOk="0">
                  <a:moveTo>
                    <a:pt x="57783" y="816483"/>
                  </a:moveTo>
                  <a:lnTo>
                    <a:pt x="0" y="782764"/>
                  </a:lnTo>
                  <a:lnTo>
                    <a:pt x="3136"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3" name="Google Shape;3320;p37">
              <a:extLst>
                <a:ext uri="{FF2B5EF4-FFF2-40B4-BE49-F238E27FC236}">
                  <a16:creationId xmlns:a16="http://schemas.microsoft.com/office/drawing/2014/main" id="{1C7C5596-316A-4D22-AD5E-3949AFF5299F}"/>
                </a:ext>
              </a:extLst>
            </p:cNvPr>
            <p:cNvSpPr/>
            <p:nvPr/>
          </p:nvSpPr>
          <p:spPr>
            <a:xfrm>
              <a:off x="5164524" y="1368614"/>
              <a:ext cx="59968" cy="571500"/>
            </a:xfrm>
            <a:custGeom>
              <a:avLst/>
              <a:gdLst/>
              <a:ahLst/>
              <a:cxnLst/>
              <a:rect l="l" t="t" r="r" b="b"/>
              <a:pathLst>
                <a:path w="59968" h="571500" extrusionOk="0">
                  <a:moveTo>
                    <a:pt x="57783" y="571500"/>
                  </a:moveTo>
                  <a:lnTo>
                    <a:pt x="0" y="537782"/>
                  </a:lnTo>
                  <a:lnTo>
                    <a:pt x="2091" y="0"/>
                  </a:lnTo>
                  <a:lnTo>
                    <a:pt x="59969" y="33814"/>
                  </a:lnTo>
                  <a:lnTo>
                    <a:pt x="57783" y="57150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4" name="Google Shape;3321;p37">
              <a:extLst>
                <a:ext uri="{FF2B5EF4-FFF2-40B4-BE49-F238E27FC236}">
                  <a16:creationId xmlns:a16="http://schemas.microsoft.com/office/drawing/2014/main" id="{5B4DD72D-2337-4475-A36D-B227162EF134}"/>
                </a:ext>
              </a:extLst>
            </p:cNvPr>
            <p:cNvSpPr/>
            <p:nvPr/>
          </p:nvSpPr>
          <p:spPr>
            <a:xfrm>
              <a:off x="5351084" y="1231931"/>
              <a:ext cx="61014" cy="816578"/>
            </a:xfrm>
            <a:custGeom>
              <a:avLst/>
              <a:gdLst/>
              <a:ahLst/>
              <a:cxnLst/>
              <a:rect l="l" t="t" r="r" b="b"/>
              <a:pathLst>
                <a:path w="61014" h="816578" extrusionOk="0">
                  <a:moveTo>
                    <a:pt x="57878" y="816578"/>
                  </a:moveTo>
                  <a:lnTo>
                    <a:pt x="0" y="782764"/>
                  </a:lnTo>
                  <a:lnTo>
                    <a:pt x="3136" y="0"/>
                  </a:lnTo>
                  <a:lnTo>
                    <a:pt x="61014" y="33814"/>
                  </a:lnTo>
                  <a:lnTo>
                    <a:pt x="57878"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5" name="Google Shape;3322;p37">
              <a:extLst>
                <a:ext uri="{FF2B5EF4-FFF2-40B4-BE49-F238E27FC236}">
                  <a16:creationId xmlns:a16="http://schemas.microsoft.com/office/drawing/2014/main" id="{05601DC8-384E-4572-9547-33042AE48C89}"/>
                </a:ext>
              </a:extLst>
            </p:cNvPr>
            <p:cNvSpPr/>
            <p:nvPr/>
          </p:nvSpPr>
          <p:spPr>
            <a:xfrm>
              <a:off x="5351179" y="1342992"/>
              <a:ext cx="60443" cy="705135"/>
            </a:xfrm>
            <a:custGeom>
              <a:avLst/>
              <a:gdLst/>
              <a:ahLst/>
              <a:cxnLst/>
              <a:rect l="l" t="t" r="r" b="b"/>
              <a:pathLst>
                <a:path w="60443" h="705135" extrusionOk="0">
                  <a:moveTo>
                    <a:pt x="57783" y="705136"/>
                  </a:moveTo>
                  <a:lnTo>
                    <a:pt x="0" y="671417"/>
                  </a:lnTo>
                  <a:lnTo>
                    <a:pt x="2661" y="0"/>
                  </a:lnTo>
                  <a:lnTo>
                    <a:pt x="60444" y="33814"/>
                  </a:lnTo>
                  <a:lnTo>
                    <a:pt x="57783" y="70513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6" name="Google Shape;3323;p37">
              <a:extLst>
                <a:ext uri="{FF2B5EF4-FFF2-40B4-BE49-F238E27FC236}">
                  <a16:creationId xmlns:a16="http://schemas.microsoft.com/office/drawing/2014/main" id="{AB4BE77D-CE53-4C0B-A458-114179275046}"/>
                </a:ext>
              </a:extLst>
            </p:cNvPr>
            <p:cNvSpPr/>
            <p:nvPr/>
          </p:nvSpPr>
          <p:spPr>
            <a:xfrm>
              <a:off x="5538879" y="1340706"/>
              <a:ext cx="61014" cy="816483"/>
            </a:xfrm>
            <a:custGeom>
              <a:avLst/>
              <a:gdLst/>
              <a:ahLst/>
              <a:cxnLst/>
              <a:rect l="l" t="t" r="r" b="b"/>
              <a:pathLst>
                <a:path w="61014" h="816483" extrusionOk="0">
                  <a:moveTo>
                    <a:pt x="57878" y="816483"/>
                  </a:moveTo>
                  <a:lnTo>
                    <a:pt x="0" y="782765"/>
                  </a:lnTo>
                  <a:lnTo>
                    <a:pt x="3136" y="0"/>
                  </a:lnTo>
                  <a:lnTo>
                    <a:pt x="61014" y="33814"/>
                  </a:lnTo>
                  <a:lnTo>
                    <a:pt x="57878"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7" name="Google Shape;3324;p37">
              <a:extLst>
                <a:ext uri="{FF2B5EF4-FFF2-40B4-BE49-F238E27FC236}">
                  <a16:creationId xmlns:a16="http://schemas.microsoft.com/office/drawing/2014/main" id="{0A38834A-E8E1-4288-A500-991A63327296}"/>
                </a:ext>
              </a:extLst>
            </p:cNvPr>
            <p:cNvSpPr/>
            <p:nvPr/>
          </p:nvSpPr>
          <p:spPr>
            <a:xfrm>
              <a:off x="5538879" y="1442147"/>
              <a:ext cx="60634" cy="714660"/>
            </a:xfrm>
            <a:custGeom>
              <a:avLst/>
              <a:gdLst/>
              <a:ahLst/>
              <a:cxnLst/>
              <a:rect l="l" t="t" r="r" b="b"/>
              <a:pathLst>
                <a:path w="60634" h="714660" extrusionOk="0">
                  <a:moveTo>
                    <a:pt x="57878" y="714661"/>
                  </a:moveTo>
                  <a:lnTo>
                    <a:pt x="0" y="680847"/>
                  </a:lnTo>
                  <a:lnTo>
                    <a:pt x="2756" y="0"/>
                  </a:lnTo>
                  <a:lnTo>
                    <a:pt x="60634" y="33814"/>
                  </a:lnTo>
                  <a:lnTo>
                    <a:pt x="57878" y="7146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8" name="Google Shape;3325;p37">
              <a:extLst>
                <a:ext uri="{FF2B5EF4-FFF2-40B4-BE49-F238E27FC236}">
                  <a16:creationId xmlns:a16="http://schemas.microsoft.com/office/drawing/2014/main" id="{B14D15A1-3BD1-42B6-9EAE-A509E24983A6}"/>
                </a:ext>
              </a:extLst>
            </p:cNvPr>
            <p:cNvSpPr/>
            <p:nvPr/>
          </p:nvSpPr>
          <p:spPr>
            <a:xfrm>
              <a:off x="4516176" y="748442"/>
              <a:ext cx="61299" cy="816768"/>
            </a:xfrm>
            <a:custGeom>
              <a:avLst/>
              <a:gdLst/>
              <a:ahLst/>
              <a:cxnLst/>
              <a:rect l="l" t="t" r="r" b="b"/>
              <a:pathLst>
                <a:path w="61299" h="816768" extrusionOk="0">
                  <a:moveTo>
                    <a:pt x="58163" y="816769"/>
                  </a:moveTo>
                  <a:lnTo>
                    <a:pt x="0" y="782764"/>
                  </a:lnTo>
                  <a:lnTo>
                    <a:pt x="3136" y="0"/>
                  </a:lnTo>
                  <a:lnTo>
                    <a:pt x="61300" y="34004"/>
                  </a:lnTo>
                  <a:lnTo>
                    <a:pt x="58163" y="816769"/>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699" name="Google Shape;3326;p37">
              <a:extLst>
                <a:ext uri="{FF2B5EF4-FFF2-40B4-BE49-F238E27FC236}">
                  <a16:creationId xmlns:a16="http://schemas.microsoft.com/office/drawing/2014/main" id="{09F8BB23-A77F-4579-AD69-D70BFCD6D6B4}"/>
                </a:ext>
              </a:extLst>
            </p:cNvPr>
            <p:cNvSpPr/>
            <p:nvPr/>
          </p:nvSpPr>
          <p:spPr>
            <a:xfrm>
              <a:off x="4516366" y="1270221"/>
              <a:ext cx="58923" cy="294893"/>
            </a:xfrm>
            <a:custGeom>
              <a:avLst/>
              <a:gdLst/>
              <a:ahLst/>
              <a:cxnLst/>
              <a:rect l="l" t="t" r="r" b="b"/>
              <a:pathLst>
                <a:path w="58923" h="294893" extrusionOk="0">
                  <a:moveTo>
                    <a:pt x="57783" y="294894"/>
                  </a:moveTo>
                  <a:lnTo>
                    <a:pt x="0" y="261080"/>
                  </a:lnTo>
                  <a:lnTo>
                    <a:pt x="1045" y="0"/>
                  </a:lnTo>
                  <a:lnTo>
                    <a:pt x="58923" y="33814"/>
                  </a:lnTo>
                  <a:lnTo>
                    <a:pt x="57783" y="29489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0" name="Google Shape;3327;p37">
              <a:extLst>
                <a:ext uri="{FF2B5EF4-FFF2-40B4-BE49-F238E27FC236}">
                  <a16:creationId xmlns:a16="http://schemas.microsoft.com/office/drawing/2014/main" id="{FF041E23-327E-49F6-BB5C-7A746B370625}"/>
                </a:ext>
              </a:extLst>
            </p:cNvPr>
            <p:cNvSpPr/>
            <p:nvPr/>
          </p:nvSpPr>
          <p:spPr>
            <a:xfrm>
              <a:off x="4700740" y="855312"/>
              <a:ext cx="60919" cy="816578"/>
            </a:xfrm>
            <a:custGeom>
              <a:avLst/>
              <a:gdLst/>
              <a:ahLst/>
              <a:cxnLst/>
              <a:rect l="l" t="t" r="r" b="b"/>
              <a:pathLst>
                <a:path w="60919" h="816578" extrusionOk="0">
                  <a:moveTo>
                    <a:pt x="57783" y="816578"/>
                  </a:moveTo>
                  <a:lnTo>
                    <a:pt x="0" y="782765"/>
                  </a:lnTo>
                  <a:lnTo>
                    <a:pt x="3041"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1" name="Google Shape;3328;p37">
              <a:extLst>
                <a:ext uri="{FF2B5EF4-FFF2-40B4-BE49-F238E27FC236}">
                  <a16:creationId xmlns:a16="http://schemas.microsoft.com/office/drawing/2014/main" id="{5E4B8839-C6EE-48D0-A6E2-CA722984F1AB}"/>
                </a:ext>
              </a:extLst>
            </p:cNvPr>
            <p:cNvSpPr/>
            <p:nvPr/>
          </p:nvSpPr>
          <p:spPr>
            <a:xfrm>
              <a:off x="4700740" y="1272031"/>
              <a:ext cx="59303" cy="399764"/>
            </a:xfrm>
            <a:custGeom>
              <a:avLst/>
              <a:gdLst/>
              <a:ahLst/>
              <a:cxnLst/>
              <a:rect l="l" t="t" r="r" b="b"/>
              <a:pathLst>
                <a:path w="59303" h="399764" extrusionOk="0">
                  <a:moveTo>
                    <a:pt x="57783" y="399764"/>
                  </a:moveTo>
                  <a:lnTo>
                    <a:pt x="0" y="365951"/>
                  </a:lnTo>
                  <a:lnTo>
                    <a:pt x="1426" y="0"/>
                  </a:lnTo>
                  <a:lnTo>
                    <a:pt x="59304" y="33814"/>
                  </a:lnTo>
                  <a:lnTo>
                    <a:pt x="57783" y="39976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2" name="Google Shape;3329;p37">
              <a:extLst>
                <a:ext uri="{FF2B5EF4-FFF2-40B4-BE49-F238E27FC236}">
                  <a16:creationId xmlns:a16="http://schemas.microsoft.com/office/drawing/2014/main" id="{2E49760B-1391-49DE-B7E3-3EA10B47C815}"/>
                </a:ext>
              </a:extLst>
            </p:cNvPr>
            <p:cNvSpPr/>
            <p:nvPr/>
          </p:nvSpPr>
          <p:spPr>
            <a:xfrm>
              <a:off x="4885398" y="962278"/>
              <a:ext cx="60919" cy="816483"/>
            </a:xfrm>
            <a:custGeom>
              <a:avLst/>
              <a:gdLst/>
              <a:ahLst/>
              <a:cxnLst/>
              <a:rect l="l" t="t" r="r" b="b"/>
              <a:pathLst>
                <a:path w="60919" h="816483" extrusionOk="0">
                  <a:moveTo>
                    <a:pt x="57783" y="816483"/>
                  </a:moveTo>
                  <a:lnTo>
                    <a:pt x="0" y="782764"/>
                  </a:lnTo>
                  <a:lnTo>
                    <a:pt x="3136"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3" name="Google Shape;3330;p37">
              <a:extLst>
                <a:ext uri="{FF2B5EF4-FFF2-40B4-BE49-F238E27FC236}">
                  <a16:creationId xmlns:a16="http://schemas.microsoft.com/office/drawing/2014/main" id="{6FCDCBC7-4B86-490D-9CCC-5191A3DB5DF0}"/>
                </a:ext>
              </a:extLst>
            </p:cNvPr>
            <p:cNvSpPr/>
            <p:nvPr/>
          </p:nvSpPr>
          <p:spPr>
            <a:xfrm>
              <a:off x="4885398" y="1264506"/>
              <a:ext cx="59778" cy="514159"/>
            </a:xfrm>
            <a:custGeom>
              <a:avLst/>
              <a:gdLst/>
              <a:ahLst/>
              <a:cxnLst/>
              <a:rect l="l" t="t" r="r" b="b"/>
              <a:pathLst>
                <a:path w="59778" h="514159" extrusionOk="0">
                  <a:moveTo>
                    <a:pt x="57783" y="514159"/>
                  </a:moveTo>
                  <a:lnTo>
                    <a:pt x="0" y="480346"/>
                  </a:lnTo>
                  <a:lnTo>
                    <a:pt x="1901" y="0"/>
                  </a:lnTo>
                  <a:lnTo>
                    <a:pt x="59779" y="33719"/>
                  </a:lnTo>
                  <a:lnTo>
                    <a:pt x="57783" y="51415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4" name="Google Shape;3331;p37">
              <a:extLst>
                <a:ext uri="{FF2B5EF4-FFF2-40B4-BE49-F238E27FC236}">
                  <a16:creationId xmlns:a16="http://schemas.microsoft.com/office/drawing/2014/main" id="{FBF599F8-0563-447C-9F17-2D3328857225}"/>
                </a:ext>
              </a:extLst>
            </p:cNvPr>
            <p:cNvSpPr/>
            <p:nvPr/>
          </p:nvSpPr>
          <p:spPr>
            <a:xfrm>
              <a:off x="5071197" y="1069910"/>
              <a:ext cx="60919" cy="816483"/>
            </a:xfrm>
            <a:custGeom>
              <a:avLst/>
              <a:gdLst/>
              <a:ahLst/>
              <a:cxnLst/>
              <a:rect l="l" t="t" r="r" b="b"/>
              <a:pathLst>
                <a:path w="60919" h="816483" extrusionOk="0">
                  <a:moveTo>
                    <a:pt x="57878" y="816483"/>
                  </a:moveTo>
                  <a:lnTo>
                    <a:pt x="0" y="782669"/>
                  </a:lnTo>
                  <a:lnTo>
                    <a:pt x="3136" y="0"/>
                  </a:lnTo>
                  <a:lnTo>
                    <a:pt x="60919" y="33719"/>
                  </a:lnTo>
                  <a:lnTo>
                    <a:pt x="57878"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5" name="Google Shape;3332;p37">
              <a:extLst>
                <a:ext uri="{FF2B5EF4-FFF2-40B4-BE49-F238E27FC236}">
                  <a16:creationId xmlns:a16="http://schemas.microsoft.com/office/drawing/2014/main" id="{51CD41BE-20B4-4332-B3AE-A121C15E1F60}"/>
                </a:ext>
              </a:extLst>
            </p:cNvPr>
            <p:cNvSpPr/>
            <p:nvPr/>
          </p:nvSpPr>
          <p:spPr>
            <a:xfrm>
              <a:off x="5071197" y="1371948"/>
              <a:ext cx="59778" cy="514254"/>
            </a:xfrm>
            <a:custGeom>
              <a:avLst/>
              <a:gdLst/>
              <a:ahLst/>
              <a:cxnLst/>
              <a:rect l="l" t="t" r="r" b="b"/>
              <a:pathLst>
                <a:path w="59778" h="514254" extrusionOk="0">
                  <a:moveTo>
                    <a:pt x="57878" y="514255"/>
                  </a:moveTo>
                  <a:lnTo>
                    <a:pt x="0" y="480441"/>
                  </a:lnTo>
                  <a:lnTo>
                    <a:pt x="1901" y="0"/>
                  </a:lnTo>
                  <a:lnTo>
                    <a:pt x="59779" y="33814"/>
                  </a:lnTo>
                  <a:lnTo>
                    <a:pt x="57878" y="514255"/>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6" name="Google Shape;3333;p37">
              <a:extLst>
                <a:ext uri="{FF2B5EF4-FFF2-40B4-BE49-F238E27FC236}">
                  <a16:creationId xmlns:a16="http://schemas.microsoft.com/office/drawing/2014/main" id="{34EADDA8-A92C-4912-A04C-F338F0E0E279}"/>
                </a:ext>
              </a:extLst>
            </p:cNvPr>
            <p:cNvSpPr/>
            <p:nvPr/>
          </p:nvSpPr>
          <p:spPr>
            <a:xfrm>
              <a:off x="5257662" y="1177829"/>
              <a:ext cx="60919" cy="816482"/>
            </a:xfrm>
            <a:custGeom>
              <a:avLst/>
              <a:gdLst/>
              <a:ahLst/>
              <a:cxnLst/>
              <a:rect l="l" t="t" r="r" b="b"/>
              <a:pathLst>
                <a:path w="60919" h="816482" extrusionOk="0">
                  <a:moveTo>
                    <a:pt x="57783" y="816483"/>
                  </a:moveTo>
                  <a:lnTo>
                    <a:pt x="0" y="782765"/>
                  </a:lnTo>
                  <a:lnTo>
                    <a:pt x="3041"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7" name="Google Shape;3334;p37">
              <a:extLst>
                <a:ext uri="{FF2B5EF4-FFF2-40B4-BE49-F238E27FC236}">
                  <a16:creationId xmlns:a16="http://schemas.microsoft.com/office/drawing/2014/main" id="{F23D50E3-F3F7-4C5B-B7F2-E43132814AF4}"/>
                </a:ext>
              </a:extLst>
            </p:cNvPr>
            <p:cNvSpPr/>
            <p:nvPr/>
          </p:nvSpPr>
          <p:spPr>
            <a:xfrm>
              <a:off x="5257662" y="1365376"/>
              <a:ext cx="60253" cy="628649"/>
            </a:xfrm>
            <a:custGeom>
              <a:avLst/>
              <a:gdLst/>
              <a:ahLst/>
              <a:cxnLst/>
              <a:rect l="l" t="t" r="r" b="b"/>
              <a:pathLst>
                <a:path w="60253" h="628649" extrusionOk="0">
                  <a:moveTo>
                    <a:pt x="57878" y="628650"/>
                  </a:moveTo>
                  <a:lnTo>
                    <a:pt x="0" y="594932"/>
                  </a:lnTo>
                  <a:lnTo>
                    <a:pt x="2376" y="0"/>
                  </a:lnTo>
                  <a:lnTo>
                    <a:pt x="60254" y="33719"/>
                  </a:lnTo>
                  <a:lnTo>
                    <a:pt x="57878" y="62865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8" name="Google Shape;3335;p37">
              <a:extLst>
                <a:ext uri="{FF2B5EF4-FFF2-40B4-BE49-F238E27FC236}">
                  <a16:creationId xmlns:a16="http://schemas.microsoft.com/office/drawing/2014/main" id="{F89B2C83-BDFA-4D9A-87A3-4104DB00127C}"/>
                </a:ext>
              </a:extLst>
            </p:cNvPr>
            <p:cNvSpPr/>
            <p:nvPr/>
          </p:nvSpPr>
          <p:spPr>
            <a:xfrm>
              <a:off x="5444886" y="1286223"/>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09" name="Google Shape;3336;p37">
              <a:extLst>
                <a:ext uri="{FF2B5EF4-FFF2-40B4-BE49-F238E27FC236}">
                  <a16:creationId xmlns:a16="http://schemas.microsoft.com/office/drawing/2014/main" id="{4FAC025B-F472-4404-8CAC-BAF5BF1D1F73}"/>
                </a:ext>
              </a:extLst>
            </p:cNvPr>
            <p:cNvSpPr/>
            <p:nvPr/>
          </p:nvSpPr>
          <p:spPr>
            <a:xfrm>
              <a:off x="5444886" y="1359185"/>
              <a:ext cx="60729" cy="743235"/>
            </a:xfrm>
            <a:custGeom>
              <a:avLst/>
              <a:gdLst/>
              <a:ahLst/>
              <a:cxnLst/>
              <a:rect l="l" t="t" r="r" b="b"/>
              <a:pathLst>
                <a:path w="60729" h="743235" extrusionOk="0">
                  <a:moveTo>
                    <a:pt x="57878" y="743236"/>
                  </a:moveTo>
                  <a:lnTo>
                    <a:pt x="0" y="709422"/>
                  </a:lnTo>
                  <a:lnTo>
                    <a:pt x="2851" y="0"/>
                  </a:lnTo>
                  <a:lnTo>
                    <a:pt x="60729" y="33814"/>
                  </a:lnTo>
                  <a:lnTo>
                    <a:pt x="57878" y="74323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0" name="Google Shape;3337;p37">
              <a:extLst>
                <a:ext uri="{FF2B5EF4-FFF2-40B4-BE49-F238E27FC236}">
                  <a16:creationId xmlns:a16="http://schemas.microsoft.com/office/drawing/2014/main" id="{6801C2B3-78A1-4F25-80FB-24C669362EC0}"/>
                </a:ext>
              </a:extLst>
            </p:cNvPr>
            <p:cNvSpPr/>
            <p:nvPr/>
          </p:nvSpPr>
          <p:spPr>
            <a:xfrm>
              <a:off x="4333133" y="641190"/>
              <a:ext cx="58828" cy="817816"/>
            </a:xfrm>
            <a:custGeom>
              <a:avLst/>
              <a:gdLst/>
              <a:ahLst/>
              <a:cxnLst/>
              <a:rect l="l" t="t" r="r" b="b"/>
              <a:pathLst>
                <a:path w="58828" h="817816" extrusionOk="0">
                  <a:moveTo>
                    <a:pt x="57878" y="817817"/>
                  </a:moveTo>
                  <a:lnTo>
                    <a:pt x="0" y="783527"/>
                  </a:lnTo>
                  <a:lnTo>
                    <a:pt x="950" y="0"/>
                  </a:lnTo>
                  <a:lnTo>
                    <a:pt x="58828" y="34385"/>
                  </a:lnTo>
                  <a:lnTo>
                    <a:pt x="57878" y="81781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1" name="Google Shape;3338;p37">
              <a:extLst>
                <a:ext uri="{FF2B5EF4-FFF2-40B4-BE49-F238E27FC236}">
                  <a16:creationId xmlns:a16="http://schemas.microsoft.com/office/drawing/2014/main" id="{CAD16579-4784-45B4-9345-C44443CD0BCF}"/>
                </a:ext>
              </a:extLst>
            </p:cNvPr>
            <p:cNvSpPr/>
            <p:nvPr/>
          </p:nvSpPr>
          <p:spPr>
            <a:xfrm>
              <a:off x="4333133" y="1231074"/>
              <a:ext cx="58638" cy="228028"/>
            </a:xfrm>
            <a:custGeom>
              <a:avLst/>
              <a:gdLst/>
              <a:ahLst/>
              <a:cxnLst/>
              <a:rect l="l" t="t" r="r" b="b"/>
              <a:pathLst>
                <a:path w="58638" h="228028" extrusionOk="0">
                  <a:moveTo>
                    <a:pt x="57783" y="228028"/>
                  </a:moveTo>
                  <a:lnTo>
                    <a:pt x="0" y="194215"/>
                  </a:lnTo>
                  <a:lnTo>
                    <a:pt x="760" y="0"/>
                  </a:lnTo>
                  <a:lnTo>
                    <a:pt x="58638" y="33718"/>
                  </a:lnTo>
                  <a:lnTo>
                    <a:pt x="57783" y="22802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2" name="Google Shape;3339;p37">
              <a:extLst>
                <a:ext uri="{FF2B5EF4-FFF2-40B4-BE49-F238E27FC236}">
                  <a16:creationId xmlns:a16="http://schemas.microsoft.com/office/drawing/2014/main" id="{8E4A864F-0E12-4955-B0ED-6E1001E001F0}"/>
                </a:ext>
              </a:extLst>
            </p:cNvPr>
            <p:cNvSpPr/>
            <p:nvPr/>
          </p:nvSpPr>
          <p:spPr>
            <a:xfrm rot="-1801764">
              <a:off x="4182051" y="402648"/>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3" name="Google Shape;3340;p37">
              <a:extLst>
                <a:ext uri="{FF2B5EF4-FFF2-40B4-BE49-F238E27FC236}">
                  <a16:creationId xmlns:a16="http://schemas.microsoft.com/office/drawing/2014/main" id="{D7199CF4-2BF0-4452-ABB1-649B423057B5}"/>
                </a:ext>
              </a:extLst>
            </p:cNvPr>
            <p:cNvSpPr/>
            <p:nvPr/>
          </p:nvSpPr>
          <p:spPr>
            <a:xfrm rot="-1801764">
              <a:off x="4256393" y="445744"/>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4" name="Google Shape;3341;p37">
              <a:extLst>
                <a:ext uri="{FF2B5EF4-FFF2-40B4-BE49-F238E27FC236}">
                  <a16:creationId xmlns:a16="http://schemas.microsoft.com/office/drawing/2014/main" id="{38D5DA26-1772-4D40-9DAA-3A108719116A}"/>
                </a:ext>
              </a:extLst>
            </p:cNvPr>
            <p:cNvSpPr/>
            <p:nvPr/>
          </p:nvSpPr>
          <p:spPr>
            <a:xfrm rot="-1801764">
              <a:off x="4330817" y="488696"/>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5" name="Google Shape;3342;p37">
              <a:extLst>
                <a:ext uri="{FF2B5EF4-FFF2-40B4-BE49-F238E27FC236}">
                  <a16:creationId xmlns:a16="http://schemas.microsoft.com/office/drawing/2014/main" id="{9D1CCF66-C014-41AE-8149-557C1002A4E9}"/>
                </a:ext>
              </a:extLst>
            </p:cNvPr>
            <p:cNvSpPr/>
            <p:nvPr/>
          </p:nvSpPr>
          <p:spPr>
            <a:xfrm>
              <a:off x="4106792" y="1565782"/>
              <a:ext cx="86160" cy="187928"/>
            </a:xfrm>
            <a:custGeom>
              <a:avLst/>
              <a:gdLst/>
              <a:ahLst/>
              <a:cxnLst/>
              <a:rect l="l" t="t" r="r" b="b"/>
              <a:pathLst>
                <a:path w="86160" h="187928" extrusionOk="0">
                  <a:moveTo>
                    <a:pt x="18969" y="0"/>
                  </a:moveTo>
                  <a:cubicBezTo>
                    <a:pt x="16973" y="17526"/>
                    <a:pt x="-3840" y="92964"/>
                    <a:pt x="627" y="118777"/>
                  </a:cubicBezTo>
                  <a:cubicBezTo>
                    <a:pt x="5093" y="144589"/>
                    <a:pt x="76657" y="187928"/>
                    <a:pt x="76657" y="187928"/>
                  </a:cubicBezTo>
                  <a:lnTo>
                    <a:pt x="86161" y="143637"/>
                  </a:lnTo>
                  <a:lnTo>
                    <a:pt x="46815" y="104966"/>
                  </a:lnTo>
                  <a:lnTo>
                    <a:pt x="57459" y="31718"/>
                  </a:ln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6" name="Google Shape;3343;p37">
              <a:extLst>
                <a:ext uri="{FF2B5EF4-FFF2-40B4-BE49-F238E27FC236}">
                  <a16:creationId xmlns:a16="http://schemas.microsoft.com/office/drawing/2014/main" id="{E0FAE11B-FC37-4CC8-9007-4B9E7B08EC7E}"/>
                </a:ext>
              </a:extLst>
            </p:cNvPr>
            <p:cNvSpPr/>
            <p:nvPr/>
          </p:nvSpPr>
          <p:spPr>
            <a:xfrm>
              <a:off x="4118918" y="1488575"/>
              <a:ext cx="61869" cy="119039"/>
            </a:xfrm>
            <a:custGeom>
              <a:avLst/>
              <a:gdLst/>
              <a:ahLst/>
              <a:cxnLst/>
              <a:rect l="l" t="t" r="r" b="b"/>
              <a:pathLst>
                <a:path w="61869" h="119039" extrusionOk="0">
                  <a:moveTo>
                    <a:pt x="61870" y="2912"/>
                  </a:moveTo>
                  <a:cubicBezTo>
                    <a:pt x="47538" y="-3775"/>
                    <a:pt x="30479" y="1397"/>
                    <a:pt x="22239" y="14913"/>
                  </a:cubicBezTo>
                  <a:cubicBezTo>
                    <a:pt x="11785" y="32249"/>
                    <a:pt x="950" y="91780"/>
                    <a:pt x="0" y="101972"/>
                  </a:cubicBezTo>
                  <a:cubicBezTo>
                    <a:pt x="8496" y="113573"/>
                    <a:pt x="22362" y="119984"/>
                    <a:pt x="36685" y="11892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7" name="Google Shape;3344;p37">
              <a:extLst>
                <a:ext uri="{FF2B5EF4-FFF2-40B4-BE49-F238E27FC236}">
                  <a16:creationId xmlns:a16="http://schemas.microsoft.com/office/drawing/2014/main" id="{B249BCAE-B638-4037-9AB1-C91EDB5269B3}"/>
                </a:ext>
              </a:extLst>
            </p:cNvPr>
            <p:cNvSpPr/>
            <p:nvPr/>
          </p:nvSpPr>
          <p:spPr>
            <a:xfrm>
              <a:off x="4255221" y="2314593"/>
              <a:ext cx="133508" cy="75339"/>
            </a:xfrm>
            <a:custGeom>
              <a:avLst/>
              <a:gdLst/>
              <a:ahLst/>
              <a:cxnLst/>
              <a:rect l="l" t="t" r="r" b="b"/>
              <a:pathLst>
                <a:path w="133508" h="75339" extrusionOk="0">
                  <a:moveTo>
                    <a:pt x="6824" y="18142"/>
                  </a:moveTo>
                  <a:cubicBezTo>
                    <a:pt x="22296" y="22429"/>
                    <a:pt x="38833" y="20409"/>
                    <a:pt x="52822" y="12522"/>
                  </a:cubicBezTo>
                  <a:cubicBezTo>
                    <a:pt x="63942" y="12522"/>
                    <a:pt x="124101" y="-12909"/>
                    <a:pt x="132274" y="8712"/>
                  </a:cubicBezTo>
                  <a:cubicBezTo>
                    <a:pt x="139497" y="27762"/>
                    <a:pt x="113266" y="45288"/>
                    <a:pt x="99486" y="48717"/>
                  </a:cubicBezTo>
                  <a:cubicBezTo>
                    <a:pt x="69074" y="56052"/>
                    <a:pt x="46550" y="71292"/>
                    <a:pt x="34385" y="73863"/>
                  </a:cubicBezTo>
                  <a:cubicBezTo>
                    <a:pt x="24881" y="75768"/>
                    <a:pt x="13477" y="77007"/>
                    <a:pt x="5874" y="69863"/>
                  </a:cubicBezTo>
                  <a:cubicBezTo>
                    <a:pt x="-2110" y="61291"/>
                    <a:pt x="-2110" y="29382"/>
                    <a:pt x="6824" y="1814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8" name="Google Shape;3345;p37">
              <a:extLst>
                <a:ext uri="{FF2B5EF4-FFF2-40B4-BE49-F238E27FC236}">
                  <a16:creationId xmlns:a16="http://schemas.microsoft.com/office/drawing/2014/main" id="{C39E7326-7A5F-443F-B04E-686141123608}"/>
                </a:ext>
              </a:extLst>
            </p:cNvPr>
            <p:cNvSpPr/>
            <p:nvPr/>
          </p:nvSpPr>
          <p:spPr>
            <a:xfrm>
              <a:off x="4257103" y="2327115"/>
              <a:ext cx="131644" cy="62816"/>
            </a:xfrm>
            <a:custGeom>
              <a:avLst/>
              <a:gdLst/>
              <a:ahLst/>
              <a:cxnLst/>
              <a:rect l="l" t="t" r="r" b="b"/>
              <a:pathLst>
                <a:path w="131644" h="62816" extrusionOk="0">
                  <a:moveTo>
                    <a:pt x="32503" y="56102"/>
                  </a:moveTo>
                  <a:cubicBezTo>
                    <a:pt x="44668" y="53531"/>
                    <a:pt x="67192" y="38291"/>
                    <a:pt x="97604" y="30956"/>
                  </a:cubicBezTo>
                  <a:cubicBezTo>
                    <a:pt x="109294" y="28099"/>
                    <a:pt x="129347" y="15240"/>
                    <a:pt x="131437" y="0"/>
                  </a:cubicBezTo>
                  <a:cubicBezTo>
                    <a:pt x="134098" y="17526"/>
                    <a:pt x="110529" y="33052"/>
                    <a:pt x="97604" y="36195"/>
                  </a:cubicBezTo>
                  <a:cubicBezTo>
                    <a:pt x="67192" y="43529"/>
                    <a:pt x="44668" y="58769"/>
                    <a:pt x="32503" y="61341"/>
                  </a:cubicBezTo>
                  <a:cubicBezTo>
                    <a:pt x="22999" y="63246"/>
                    <a:pt x="11595" y="64484"/>
                    <a:pt x="3992" y="57341"/>
                  </a:cubicBezTo>
                  <a:cubicBezTo>
                    <a:pt x="2081" y="55293"/>
                    <a:pt x="713" y="52807"/>
                    <a:pt x="0" y="50102"/>
                  </a:cubicBezTo>
                  <a:cubicBezTo>
                    <a:pt x="9266" y="57169"/>
                    <a:pt x="21336" y="59398"/>
                    <a:pt x="32503" y="56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19" name="Google Shape;3346;p37">
              <a:extLst>
                <a:ext uri="{FF2B5EF4-FFF2-40B4-BE49-F238E27FC236}">
                  <a16:creationId xmlns:a16="http://schemas.microsoft.com/office/drawing/2014/main" id="{EF45A12C-965C-49E7-8263-4867F107F657}"/>
                </a:ext>
              </a:extLst>
            </p:cNvPr>
            <p:cNvSpPr/>
            <p:nvPr/>
          </p:nvSpPr>
          <p:spPr>
            <a:xfrm>
              <a:off x="4157606" y="2270641"/>
              <a:ext cx="133494" cy="75381"/>
            </a:xfrm>
            <a:custGeom>
              <a:avLst/>
              <a:gdLst/>
              <a:ahLst/>
              <a:cxnLst/>
              <a:rect l="l" t="t" r="r" b="b"/>
              <a:pathLst>
                <a:path w="133494" h="75381" extrusionOk="0">
                  <a:moveTo>
                    <a:pt x="6835" y="18184"/>
                  </a:moveTo>
                  <a:cubicBezTo>
                    <a:pt x="22307" y="22413"/>
                    <a:pt x="38825" y="20394"/>
                    <a:pt x="52833" y="12564"/>
                  </a:cubicBezTo>
                  <a:cubicBezTo>
                    <a:pt x="63953" y="12564"/>
                    <a:pt x="124112" y="-12963"/>
                    <a:pt x="132285" y="8754"/>
                  </a:cubicBezTo>
                  <a:cubicBezTo>
                    <a:pt x="139413" y="27804"/>
                    <a:pt x="113277" y="45330"/>
                    <a:pt x="99497" y="48759"/>
                  </a:cubicBezTo>
                  <a:cubicBezTo>
                    <a:pt x="69085" y="56094"/>
                    <a:pt x="46561" y="71334"/>
                    <a:pt x="34396" y="73905"/>
                  </a:cubicBezTo>
                  <a:cubicBezTo>
                    <a:pt x="24892" y="75810"/>
                    <a:pt x="13488" y="77049"/>
                    <a:pt x="5885" y="69905"/>
                  </a:cubicBezTo>
                  <a:cubicBezTo>
                    <a:pt x="-2479" y="61332"/>
                    <a:pt x="-1718" y="29519"/>
                    <a:pt x="6835" y="1818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0" name="Google Shape;3347;p37">
              <a:extLst>
                <a:ext uri="{FF2B5EF4-FFF2-40B4-BE49-F238E27FC236}">
                  <a16:creationId xmlns:a16="http://schemas.microsoft.com/office/drawing/2014/main" id="{94CEECA3-ABB1-4104-8074-659871A04F85}"/>
                </a:ext>
              </a:extLst>
            </p:cNvPr>
            <p:cNvSpPr/>
            <p:nvPr/>
          </p:nvSpPr>
          <p:spPr>
            <a:xfrm>
              <a:off x="4159499" y="2283205"/>
              <a:ext cx="131564" cy="62816"/>
            </a:xfrm>
            <a:custGeom>
              <a:avLst/>
              <a:gdLst/>
              <a:ahLst/>
              <a:cxnLst/>
              <a:rect l="l" t="t" r="r" b="b"/>
              <a:pathLst>
                <a:path w="131564" h="62816" extrusionOk="0">
                  <a:moveTo>
                    <a:pt x="32503" y="56007"/>
                  </a:moveTo>
                  <a:cubicBezTo>
                    <a:pt x="44668" y="53435"/>
                    <a:pt x="67192" y="38291"/>
                    <a:pt x="97604" y="30861"/>
                  </a:cubicBezTo>
                  <a:cubicBezTo>
                    <a:pt x="109199" y="28099"/>
                    <a:pt x="129347" y="15240"/>
                    <a:pt x="131342" y="0"/>
                  </a:cubicBezTo>
                  <a:cubicBezTo>
                    <a:pt x="134098" y="17526"/>
                    <a:pt x="110529" y="33052"/>
                    <a:pt x="97604" y="36195"/>
                  </a:cubicBezTo>
                  <a:cubicBezTo>
                    <a:pt x="67192" y="43529"/>
                    <a:pt x="44668" y="58769"/>
                    <a:pt x="32503" y="61341"/>
                  </a:cubicBezTo>
                  <a:cubicBezTo>
                    <a:pt x="22999" y="63246"/>
                    <a:pt x="11595" y="64484"/>
                    <a:pt x="3992" y="57341"/>
                  </a:cubicBezTo>
                  <a:cubicBezTo>
                    <a:pt x="2081" y="55255"/>
                    <a:pt x="713" y="52740"/>
                    <a:pt x="0" y="50006"/>
                  </a:cubicBezTo>
                  <a:cubicBezTo>
                    <a:pt x="9228" y="57160"/>
                    <a:pt x="21336" y="59398"/>
                    <a:pt x="32503" y="56007"/>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1" name="Google Shape;3348;p37">
              <a:extLst>
                <a:ext uri="{FF2B5EF4-FFF2-40B4-BE49-F238E27FC236}">
                  <a16:creationId xmlns:a16="http://schemas.microsoft.com/office/drawing/2014/main" id="{30EF7437-314F-4353-9343-E1D44FE6A4C9}"/>
                </a:ext>
              </a:extLst>
            </p:cNvPr>
            <p:cNvSpPr/>
            <p:nvPr/>
          </p:nvSpPr>
          <p:spPr>
            <a:xfrm>
              <a:off x="4157684" y="1783524"/>
              <a:ext cx="195217" cy="552238"/>
            </a:xfrm>
            <a:custGeom>
              <a:avLst/>
              <a:gdLst/>
              <a:ahLst/>
              <a:cxnLst/>
              <a:rect l="l" t="t" r="r" b="b"/>
              <a:pathLst>
                <a:path w="195217" h="552238" extrusionOk="0">
                  <a:moveTo>
                    <a:pt x="5522" y="341376"/>
                  </a:moveTo>
                  <a:cubicBezTo>
                    <a:pt x="8135" y="318964"/>
                    <a:pt x="12783" y="296837"/>
                    <a:pt x="19397" y="275272"/>
                  </a:cubicBezTo>
                  <a:cubicBezTo>
                    <a:pt x="19397" y="275272"/>
                    <a:pt x="15311" y="218122"/>
                    <a:pt x="13220" y="164211"/>
                  </a:cubicBezTo>
                  <a:cubicBezTo>
                    <a:pt x="10844" y="102870"/>
                    <a:pt x="-10350" y="48863"/>
                    <a:pt x="6377" y="0"/>
                  </a:cubicBezTo>
                  <a:lnTo>
                    <a:pt x="195217" y="42005"/>
                  </a:lnTo>
                  <a:cubicBezTo>
                    <a:pt x="195217" y="42005"/>
                    <a:pt x="183813" y="286607"/>
                    <a:pt x="181247" y="316230"/>
                  </a:cubicBezTo>
                  <a:cubicBezTo>
                    <a:pt x="179869" y="339280"/>
                    <a:pt x="177046" y="362217"/>
                    <a:pt x="172789" y="384905"/>
                  </a:cubicBezTo>
                  <a:cubicBezTo>
                    <a:pt x="164140" y="432530"/>
                    <a:pt x="150169" y="545306"/>
                    <a:pt x="150169" y="545306"/>
                  </a:cubicBezTo>
                  <a:cubicBezTo>
                    <a:pt x="135800" y="552212"/>
                    <a:pt x="119510" y="554022"/>
                    <a:pt x="103981" y="550450"/>
                  </a:cubicBezTo>
                  <a:cubicBezTo>
                    <a:pt x="103981" y="550450"/>
                    <a:pt x="105407" y="407575"/>
                    <a:pt x="106737" y="373475"/>
                  </a:cubicBezTo>
                  <a:cubicBezTo>
                    <a:pt x="108258" y="331660"/>
                    <a:pt x="109588" y="334899"/>
                    <a:pt x="109588" y="334899"/>
                  </a:cubicBezTo>
                  <a:lnTo>
                    <a:pt x="103316" y="230791"/>
                  </a:lnTo>
                  <a:lnTo>
                    <a:pt x="99229" y="179451"/>
                  </a:lnTo>
                  <a:cubicBezTo>
                    <a:pt x="99229" y="179451"/>
                    <a:pt x="94002" y="217551"/>
                    <a:pt x="90581" y="251365"/>
                  </a:cubicBezTo>
                  <a:cubicBezTo>
                    <a:pt x="87635" y="280988"/>
                    <a:pt x="80507" y="307753"/>
                    <a:pt x="72524" y="362807"/>
                  </a:cubicBezTo>
                  <a:cubicBezTo>
                    <a:pt x="65681" y="410432"/>
                    <a:pt x="54466" y="506539"/>
                    <a:pt x="54466" y="506539"/>
                  </a:cubicBezTo>
                  <a:cubicBezTo>
                    <a:pt x="34508" y="518160"/>
                    <a:pt x="6947" y="508540"/>
                    <a:pt x="6947" y="508540"/>
                  </a:cubicBezTo>
                  <a:cubicBezTo>
                    <a:pt x="6947" y="508540"/>
                    <a:pt x="390" y="382810"/>
                    <a:pt x="5522" y="3413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2" name="Google Shape;3349;p37">
              <a:extLst>
                <a:ext uri="{FF2B5EF4-FFF2-40B4-BE49-F238E27FC236}">
                  <a16:creationId xmlns:a16="http://schemas.microsoft.com/office/drawing/2014/main" id="{094ED19C-C02C-4B55-8CF5-4B1301D7F3AE}"/>
                </a:ext>
              </a:extLst>
            </p:cNvPr>
            <p:cNvSpPr/>
            <p:nvPr/>
          </p:nvSpPr>
          <p:spPr>
            <a:xfrm>
              <a:off x="4182697" y="1330426"/>
              <a:ext cx="141754" cy="227198"/>
            </a:xfrm>
            <a:custGeom>
              <a:avLst/>
              <a:gdLst/>
              <a:ahLst/>
              <a:cxnLst/>
              <a:rect l="l" t="t" r="r" b="b"/>
              <a:pathLst>
                <a:path w="141754" h="227198" extrusionOk="0">
                  <a:moveTo>
                    <a:pt x="8069" y="162109"/>
                  </a:moveTo>
                  <a:cubicBezTo>
                    <a:pt x="22515" y="162776"/>
                    <a:pt x="33159" y="166490"/>
                    <a:pt x="34965" y="162109"/>
                  </a:cubicBezTo>
                  <a:cubicBezTo>
                    <a:pt x="36533" y="154689"/>
                    <a:pt x="37645" y="147183"/>
                    <a:pt x="38291" y="139630"/>
                  </a:cubicBezTo>
                  <a:cubicBezTo>
                    <a:pt x="36581" y="135439"/>
                    <a:pt x="35155" y="130962"/>
                    <a:pt x="35155" y="130962"/>
                  </a:cubicBezTo>
                  <a:cubicBezTo>
                    <a:pt x="17098" y="119818"/>
                    <a:pt x="11395" y="100196"/>
                    <a:pt x="9019" y="77432"/>
                  </a:cubicBezTo>
                  <a:cubicBezTo>
                    <a:pt x="5028" y="38474"/>
                    <a:pt x="25936" y="4375"/>
                    <a:pt x="64807" y="374"/>
                  </a:cubicBezTo>
                  <a:cubicBezTo>
                    <a:pt x="101396" y="-3436"/>
                    <a:pt x="128197" y="22282"/>
                    <a:pt x="135420" y="57524"/>
                  </a:cubicBezTo>
                  <a:cubicBezTo>
                    <a:pt x="139221" y="74955"/>
                    <a:pt x="146919" y="107912"/>
                    <a:pt x="136560" y="136582"/>
                  </a:cubicBezTo>
                  <a:cubicBezTo>
                    <a:pt x="130763" y="152584"/>
                    <a:pt x="123255" y="165157"/>
                    <a:pt x="115747" y="167824"/>
                  </a:cubicBezTo>
                  <a:cubicBezTo>
                    <a:pt x="108524" y="167652"/>
                    <a:pt x="101320" y="167014"/>
                    <a:pt x="94173" y="165919"/>
                  </a:cubicBezTo>
                  <a:lnTo>
                    <a:pt x="94173" y="165919"/>
                  </a:lnTo>
                  <a:cubicBezTo>
                    <a:pt x="94173" y="165919"/>
                    <a:pt x="92273" y="176777"/>
                    <a:pt x="90942" y="183731"/>
                  </a:cubicBezTo>
                  <a:cubicBezTo>
                    <a:pt x="89612" y="190684"/>
                    <a:pt x="90087" y="194303"/>
                    <a:pt x="103867" y="202781"/>
                  </a:cubicBezTo>
                  <a:cubicBezTo>
                    <a:pt x="117648" y="211258"/>
                    <a:pt x="83054" y="228879"/>
                    <a:pt x="60435" y="227069"/>
                  </a:cubicBezTo>
                  <a:cubicBezTo>
                    <a:pt x="37816" y="225260"/>
                    <a:pt x="12346" y="211734"/>
                    <a:pt x="5313" y="197066"/>
                  </a:cubicBezTo>
                  <a:cubicBezTo>
                    <a:pt x="-2480" y="180873"/>
                    <a:pt x="-1815" y="161633"/>
                    <a:pt x="8069" y="162109"/>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3" name="Google Shape;3350;p37">
              <a:extLst>
                <a:ext uri="{FF2B5EF4-FFF2-40B4-BE49-F238E27FC236}">
                  <a16:creationId xmlns:a16="http://schemas.microsoft.com/office/drawing/2014/main" id="{2D19369E-AF08-434F-AEBB-6736B8B7CC61}"/>
                </a:ext>
              </a:extLst>
            </p:cNvPr>
            <p:cNvSpPr/>
            <p:nvPr/>
          </p:nvSpPr>
          <p:spPr>
            <a:xfrm>
              <a:off x="4136412" y="1491278"/>
              <a:ext cx="217917" cy="361626"/>
            </a:xfrm>
            <a:custGeom>
              <a:avLst/>
              <a:gdLst/>
              <a:ahLst/>
              <a:cxnLst/>
              <a:rect l="l" t="t" r="r" b="b"/>
              <a:pathLst>
                <a:path w="217917" h="361626" extrusionOk="0">
                  <a:moveTo>
                    <a:pt x="75168" y="3353"/>
                  </a:moveTo>
                  <a:cubicBezTo>
                    <a:pt x="71176" y="12878"/>
                    <a:pt x="81345" y="25451"/>
                    <a:pt x="108336" y="34023"/>
                  </a:cubicBezTo>
                  <a:cubicBezTo>
                    <a:pt x="135327" y="42596"/>
                    <a:pt x="137797" y="31547"/>
                    <a:pt x="137797" y="31547"/>
                  </a:cubicBezTo>
                  <a:cubicBezTo>
                    <a:pt x="155779" y="39595"/>
                    <a:pt x="173294" y="48663"/>
                    <a:pt x="190258" y="58693"/>
                  </a:cubicBezTo>
                  <a:cubicBezTo>
                    <a:pt x="206510" y="70028"/>
                    <a:pt x="213638" y="102889"/>
                    <a:pt x="215823" y="158420"/>
                  </a:cubicBezTo>
                  <a:cubicBezTo>
                    <a:pt x="218390" y="222618"/>
                    <a:pt x="218580" y="317868"/>
                    <a:pt x="216489" y="334251"/>
                  </a:cubicBezTo>
                  <a:cubicBezTo>
                    <a:pt x="216489" y="334251"/>
                    <a:pt x="186172" y="364541"/>
                    <a:pt x="147396" y="361397"/>
                  </a:cubicBezTo>
                  <a:cubicBezTo>
                    <a:pt x="108621" y="358254"/>
                    <a:pt x="43425" y="323774"/>
                    <a:pt x="27554" y="297199"/>
                  </a:cubicBezTo>
                  <a:cubicBezTo>
                    <a:pt x="27554" y="240906"/>
                    <a:pt x="34586" y="231762"/>
                    <a:pt x="25463" y="199377"/>
                  </a:cubicBezTo>
                  <a:cubicBezTo>
                    <a:pt x="4649" y="125082"/>
                    <a:pt x="-6280" y="94602"/>
                    <a:pt x="3794" y="45358"/>
                  </a:cubicBezTo>
                  <a:cubicBezTo>
                    <a:pt x="12157" y="4686"/>
                    <a:pt x="23847" y="-362"/>
                    <a:pt x="39908" y="19"/>
                  </a:cubicBezTo>
                  <a:cubicBezTo>
                    <a:pt x="51712" y="495"/>
                    <a:pt x="63487" y="1610"/>
                    <a:pt x="75168" y="335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4" name="Google Shape;3351;p37">
              <a:extLst>
                <a:ext uri="{FF2B5EF4-FFF2-40B4-BE49-F238E27FC236}">
                  <a16:creationId xmlns:a16="http://schemas.microsoft.com/office/drawing/2014/main" id="{8F52DDC9-C127-4827-9683-867846030313}"/>
                </a:ext>
              </a:extLst>
            </p:cNvPr>
            <p:cNvSpPr/>
            <p:nvPr/>
          </p:nvSpPr>
          <p:spPr>
            <a:xfrm>
              <a:off x="4290792" y="1536579"/>
              <a:ext cx="276750" cy="215760"/>
            </a:xfrm>
            <a:custGeom>
              <a:avLst/>
              <a:gdLst/>
              <a:ahLst/>
              <a:cxnLst/>
              <a:rect l="l" t="t" r="r" b="b"/>
              <a:pathLst>
                <a:path w="276750" h="215760" extrusionOk="0">
                  <a:moveTo>
                    <a:pt x="122458" y="166173"/>
                  </a:moveTo>
                  <a:cubicBezTo>
                    <a:pt x="90621" y="174174"/>
                    <a:pt x="83113" y="154076"/>
                    <a:pt x="78931" y="137598"/>
                  </a:cubicBezTo>
                  <a:cubicBezTo>
                    <a:pt x="68857" y="97307"/>
                    <a:pt x="63345" y="61398"/>
                    <a:pt x="55837" y="38062"/>
                  </a:cubicBezTo>
                  <a:cubicBezTo>
                    <a:pt x="46998" y="11011"/>
                    <a:pt x="37685" y="6724"/>
                    <a:pt x="24569" y="1486"/>
                  </a:cubicBezTo>
                  <a:cubicBezTo>
                    <a:pt x="9173" y="-4706"/>
                    <a:pt x="-3942" y="8344"/>
                    <a:pt x="1095" y="42729"/>
                  </a:cubicBezTo>
                  <a:cubicBezTo>
                    <a:pt x="7368" y="82562"/>
                    <a:pt x="17128" y="121767"/>
                    <a:pt x="30272" y="159886"/>
                  </a:cubicBezTo>
                  <a:cubicBezTo>
                    <a:pt x="34168" y="172459"/>
                    <a:pt x="43102" y="194748"/>
                    <a:pt x="56407" y="205511"/>
                  </a:cubicBezTo>
                  <a:cubicBezTo>
                    <a:pt x="72754" y="218846"/>
                    <a:pt x="97558" y="218274"/>
                    <a:pt x="134908" y="208940"/>
                  </a:cubicBezTo>
                  <a:cubicBezTo>
                    <a:pt x="150875" y="204940"/>
                    <a:pt x="168362" y="195415"/>
                    <a:pt x="198584" y="181318"/>
                  </a:cubicBezTo>
                  <a:cubicBezTo>
                    <a:pt x="206662" y="177508"/>
                    <a:pt x="212934" y="175031"/>
                    <a:pt x="228521" y="167792"/>
                  </a:cubicBezTo>
                  <a:cubicBezTo>
                    <a:pt x="244126" y="160734"/>
                    <a:pt x="257821" y="150018"/>
                    <a:pt x="268437" y="136550"/>
                  </a:cubicBezTo>
                  <a:cubicBezTo>
                    <a:pt x="276515" y="124739"/>
                    <a:pt x="277940" y="119215"/>
                    <a:pt x="275945" y="116452"/>
                  </a:cubicBezTo>
                  <a:cubicBezTo>
                    <a:pt x="273949" y="113690"/>
                    <a:pt x="270147" y="113881"/>
                    <a:pt x="265871" y="118834"/>
                  </a:cubicBezTo>
                  <a:cubicBezTo>
                    <a:pt x="259541" y="127206"/>
                    <a:pt x="251786" y="134397"/>
                    <a:pt x="242966" y="140074"/>
                  </a:cubicBezTo>
                  <a:cubicBezTo>
                    <a:pt x="242966" y="140074"/>
                    <a:pt x="252945" y="129692"/>
                    <a:pt x="258458" y="122929"/>
                  </a:cubicBezTo>
                  <a:cubicBezTo>
                    <a:pt x="263305" y="116919"/>
                    <a:pt x="267334" y="110290"/>
                    <a:pt x="270432" y="103213"/>
                  </a:cubicBezTo>
                  <a:cubicBezTo>
                    <a:pt x="273379" y="96259"/>
                    <a:pt x="267391" y="86925"/>
                    <a:pt x="262924" y="91783"/>
                  </a:cubicBezTo>
                  <a:cubicBezTo>
                    <a:pt x="258458" y="96640"/>
                    <a:pt x="256272" y="101784"/>
                    <a:pt x="248003" y="111595"/>
                  </a:cubicBezTo>
                  <a:cubicBezTo>
                    <a:pt x="243708" y="116900"/>
                    <a:pt x="238756" y="121634"/>
                    <a:pt x="233273" y="125691"/>
                  </a:cubicBezTo>
                  <a:cubicBezTo>
                    <a:pt x="238386" y="118767"/>
                    <a:pt x="242938" y="111442"/>
                    <a:pt x="246863" y="103784"/>
                  </a:cubicBezTo>
                  <a:cubicBezTo>
                    <a:pt x="250398" y="97840"/>
                    <a:pt x="252119" y="90982"/>
                    <a:pt x="251805" y="84067"/>
                  </a:cubicBezTo>
                  <a:cubicBezTo>
                    <a:pt x="251805" y="80448"/>
                    <a:pt x="246578" y="76162"/>
                    <a:pt x="241731" y="82924"/>
                  </a:cubicBezTo>
                  <a:cubicBezTo>
                    <a:pt x="237160" y="92325"/>
                    <a:pt x="231438" y="101117"/>
                    <a:pt x="224719" y="109118"/>
                  </a:cubicBezTo>
                  <a:cubicBezTo>
                    <a:pt x="217401" y="116738"/>
                    <a:pt x="211224" y="121024"/>
                    <a:pt x="211034" y="118643"/>
                  </a:cubicBezTo>
                  <a:cubicBezTo>
                    <a:pt x="210844" y="116262"/>
                    <a:pt x="215405" y="112452"/>
                    <a:pt x="218067" y="103594"/>
                  </a:cubicBezTo>
                  <a:cubicBezTo>
                    <a:pt x="220728" y="94735"/>
                    <a:pt x="218067" y="85496"/>
                    <a:pt x="213220" y="84544"/>
                  </a:cubicBezTo>
                  <a:cubicBezTo>
                    <a:pt x="208373" y="83591"/>
                    <a:pt x="209228" y="83877"/>
                    <a:pt x="205331" y="92068"/>
                  </a:cubicBezTo>
                  <a:cubicBezTo>
                    <a:pt x="199952" y="100536"/>
                    <a:pt x="195124" y="109356"/>
                    <a:pt x="190886" y="118453"/>
                  </a:cubicBezTo>
                  <a:cubicBezTo>
                    <a:pt x="188443" y="126930"/>
                    <a:pt x="183967" y="134674"/>
                    <a:pt x="177865" y="141027"/>
                  </a:cubicBezTo>
                  <a:cubicBezTo>
                    <a:pt x="169977" y="149314"/>
                    <a:pt x="152395" y="158553"/>
                    <a:pt x="122458" y="166173"/>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5" name="Google Shape;3352;p37">
              <a:extLst>
                <a:ext uri="{FF2B5EF4-FFF2-40B4-BE49-F238E27FC236}">
                  <a16:creationId xmlns:a16="http://schemas.microsoft.com/office/drawing/2014/main" id="{E5B52E77-AB14-4AC9-9E31-BA534927A067}"/>
                </a:ext>
              </a:extLst>
            </p:cNvPr>
            <p:cNvSpPr/>
            <p:nvPr/>
          </p:nvSpPr>
          <p:spPr>
            <a:xfrm>
              <a:off x="4280886" y="1531786"/>
              <a:ext cx="84275" cy="123474"/>
            </a:xfrm>
            <a:custGeom>
              <a:avLst/>
              <a:gdLst/>
              <a:ahLst/>
              <a:cxnLst/>
              <a:rect l="l" t="t" r="r" b="b"/>
              <a:pathLst>
                <a:path w="84275" h="123474" extrusionOk="0">
                  <a:moveTo>
                    <a:pt x="22691" y="563"/>
                  </a:moveTo>
                  <a:cubicBezTo>
                    <a:pt x="43884" y="-2580"/>
                    <a:pt x="58900" y="7040"/>
                    <a:pt x="68309" y="39330"/>
                  </a:cubicBezTo>
                  <a:cubicBezTo>
                    <a:pt x="77718" y="71620"/>
                    <a:pt x="84275" y="98004"/>
                    <a:pt x="84275" y="98004"/>
                  </a:cubicBezTo>
                  <a:cubicBezTo>
                    <a:pt x="75921" y="110244"/>
                    <a:pt x="63139" y="118749"/>
                    <a:pt x="48636" y="121721"/>
                  </a:cubicBezTo>
                  <a:cubicBezTo>
                    <a:pt x="23261" y="127913"/>
                    <a:pt x="14137" y="115721"/>
                    <a:pt x="14137" y="115721"/>
                  </a:cubicBezTo>
                  <a:cubicBezTo>
                    <a:pt x="14137" y="115721"/>
                    <a:pt x="7104" y="81907"/>
                    <a:pt x="2638" y="58571"/>
                  </a:cubicBezTo>
                  <a:cubicBezTo>
                    <a:pt x="-1829" y="35234"/>
                    <a:pt x="-3635" y="4469"/>
                    <a:pt x="22691" y="56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6" name="Google Shape;3353;p37">
              <a:extLst>
                <a:ext uri="{FF2B5EF4-FFF2-40B4-BE49-F238E27FC236}">
                  <a16:creationId xmlns:a16="http://schemas.microsoft.com/office/drawing/2014/main" id="{49577FD0-DF5F-43BF-8AF2-36BA37257582}"/>
                </a:ext>
              </a:extLst>
            </p:cNvPr>
            <p:cNvSpPr/>
            <p:nvPr/>
          </p:nvSpPr>
          <p:spPr>
            <a:xfrm>
              <a:off x="4187208" y="1320312"/>
              <a:ext cx="137401" cy="151685"/>
            </a:xfrm>
            <a:custGeom>
              <a:avLst/>
              <a:gdLst/>
              <a:ahLst/>
              <a:cxnLst/>
              <a:rect l="l" t="t" r="r" b="b"/>
              <a:pathLst>
                <a:path w="137401" h="151685" extrusionOk="0">
                  <a:moveTo>
                    <a:pt x="129674" y="62685"/>
                  </a:moveTo>
                  <a:cubicBezTo>
                    <a:pt x="129674" y="62685"/>
                    <a:pt x="163222" y="11441"/>
                    <a:pt x="90518" y="1058"/>
                  </a:cubicBezTo>
                  <a:cubicBezTo>
                    <a:pt x="38057" y="-6466"/>
                    <a:pt x="4319" y="27347"/>
                    <a:pt x="422" y="64019"/>
                  </a:cubicBezTo>
                  <a:cubicBezTo>
                    <a:pt x="-3284" y="98975"/>
                    <a:pt x="18194" y="135361"/>
                    <a:pt x="33781" y="149744"/>
                  </a:cubicBezTo>
                  <a:cubicBezTo>
                    <a:pt x="49053" y="153620"/>
                    <a:pt x="65219" y="151649"/>
                    <a:pt x="79114" y="144219"/>
                  </a:cubicBezTo>
                  <a:cubicBezTo>
                    <a:pt x="79931" y="134713"/>
                    <a:pt x="80245" y="125179"/>
                    <a:pt x="80064" y="115644"/>
                  </a:cubicBezTo>
                  <a:cubicBezTo>
                    <a:pt x="80064" y="115644"/>
                    <a:pt x="54499" y="61637"/>
                    <a:pt x="129674" y="6268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7" name="Google Shape;3354;p37">
              <a:extLst>
                <a:ext uri="{FF2B5EF4-FFF2-40B4-BE49-F238E27FC236}">
                  <a16:creationId xmlns:a16="http://schemas.microsoft.com/office/drawing/2014/main" id="{50F76CFB-BBB8-4214-9D40-2053CEF10E46}"/>
                </a:ext>
              </a:extLst>
            </p:cNvPr>
            <p:cNvSpPr/>
            <p:nvPr/>
          </p:nvSpPr>
          <p:spPr>
            <a:xfrm>
              <a:off x="5589453" y="3105692"/>
              <a:ext cx="158988" cy="313238"/>
            </a:xfrm>
            <a:custGeom>
              <a:avLst/>
              <a:gdLst/>
              <a:ahLst/>
              <a:cxnLst/>
              <a:rect l="l" t="t" r="r" b="b"/>
              <a:pathLst>
                <a:path w="158988" h="313238" extrusionOk="0">
                  <a:moveTo>
                    <a:pt x="67938" y="242313"/>
                  </a:moveTo>
                  <a:cubicBezTo>
                    <a:pt x="82079" y="267420"/>
                    <a:pt x="99176" y="290738"/>
                    <a:pt x="118878" y="311750"/>
                  </a:cubicBezTo>
                  <a:cubicBezTo>
                    <a:pt x="124390" y="318132"/>
                    <a:pt x="166397" y="302225"/>
                    <a:pt x="157843" y="297367"/>
                  </a:cubicBezTo>
                  <a:cubicBezTo>
                    <a:pt x="149290" y="292509"/>
                    <a:pt x="121254" y="254124"/>
                    <a:pt x="107378" y="228311"/>
                  </a:cubicBezTo>
                  <a:cubicBezTo>
                    <a:pt x="95708" y="197469"/>
                    <a:pt x="85805" y="165989"/>
                    <a:pt x="77727" y="134013"/>
                  </a:cubicBezTo>
                  <a:cubicBezTo>
                    <a:pt x="68983" y="102390"/>
                    <a:pt x="61570" y="56099"/>
                    <a:pt x="55203" y="34191"/>
                  </a:cubicBezTo>
                  <a:cubicBezTo>
                    <a:pt x="51810" y="17751"/>
                    <a:pt x="39132" y="4826"/>
                    <a:pt x="22795" y="1140"/>
                  </a:cubicBezTo>
                  <a:cubicBezTo>
                    <a:pt x="7589" y="-2385"/>
                    <a:pt x="-2295" y="1806"/>
                    <a:pt x="461" y="20190"/>
                  </a:cubicBezTo>
                  <a:cubicBezTo>
                    <a:pt x="5308" y="52670"/>
                    <a:pt x="30588" y="178590"/>
                    <a:pt x="67938" y="24231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8" name="Google Shape;3355;p37">
              <a:extLst>
                <a:ext uri="{FF2B5EF4-FFF2-40B4-BE49-F238E27FC236}">
                  <a16:creationId xmlns:a16="http://schemas.microsoft.com/office/drawing/2014/main" id="{12218F76-CCA9-4022-B7D1-40D3CBB2A47F}"/>
                </a:ext>
              </a:extLst>
            </p:cNvPr>
            <p:cNvSpPr/>
            <p:nvPr/>
          </p:nvSpPr>
          <p:spPr>
            <a:xfrm>
              <a:off x="5625064" y="3841302"/>
              <a:ext cx="109135" cy="84940"/>
            </a:xfrm>
            <a:custGeom>
              <a:avLst/>
              <a:gdLst/>
              <a:ahLst/>
              <a:cxnLst/>
              <a:rect l="l" t="t" r="r" b="b"/>
              <a:pathLst>
                <a:path w="109135" h="84940" extrusionOk="0">
                  <a:moveTo>
                    <a:pt x="8092" y="2"/>
                  </a:moveTo>
                  <a:cubicBezTo>
                    <a:pt x="21207" y="10670"/>
                    <a:pt x="40595" y="955"/>
                    <a:pt x="41546" y="1907"/>
                  </a:cubicBezTo>
                  <a:cubicBezTo>
                    <a:pt x="56923" y="16242"/>
                    <a:pt x="73079" y="29720"/>
                    <a:pt x="89920" y="42293"/>
                  </a:cubicBezTo>
                  <a:cubicBezTo>
                    <a:pt x="98093" y="48770"/>
                    <a:pt x="110923" y="57438"/>
                    <a:pt x="108927" y="69820"/>
                  </a:cubicBezTo>
                  <a:cubicBezTo>
                    <a:pt x="104841" y="91919"/>
                    <a:pt x="69392" y="85156"/>
                    <a:pt x="56086" y="78393"/>
                  </a:cubicBezTo>
                  <a:cubicBezTo>
                    <a:pt x="42781" y="71630"/>
                    <a:pt x="31852" y="60295"/>
                    <a:pt x="19212" y="52485"/>
                  </a:cubicBezTo>
                  <a:cubicBezTo>
                    <a:pt x="10183" y="46865"/>
                    <a:pt x="1344" y="43912"/>
                    <a:pt x="204" y="32578"/>
                  </a:cubicBezTo>
                  <a:cubicBezTo>
                    <a:pt x="-1317" y="25625"/>
                    <a:pt x="6096" y="-283"/>
                    <a:pt x="8092"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29" name="Google Shape;3356;p37">
              <a:extLst>
                <a:ext uri="{FF2B5EF4-FFF2-40B4-BE49-F238E27FC236}">
                  <a16:creationId xmlns:a16="http://schemas.microsoft.com/office/drawing/2014/main" id="{3AE6503A-AEC1-4516-AC2E-148823970223}"/>
                </a:ext>
              </a:extLst>
            </p:cNvPr>
            <p:cNvSpPr/>
            <p:nvPr/>
          </p:nvSpPr>
          <p:spPr>
            <a:xfrm>
              <a:off x="5624449" y="3869213"/>
              <a:ext cx="108591" cy="56989"/>
            </a:xfrm>
            <a:custGeom>
              <a:avLst/>
              <a:gdLst/>
              <a:ahLst/>
              <a:cxnLst/>
              <a:rect l="l" t="t" r="r" b="b"/>
              <a:pathLst>
                <a:path w="108591" h="56989" extrusionOk="0">
                  <a:moveTo>
                    <a:pt x="343" y="0"/>
                  </a:moveTo>
                  <a:cubicBezTo>
                    <a:pt x="2054" y="10954"/>
                    <a:pt x="10797" y="14002"/>
                    <a:pt x="19351" y="19526"/>
                  </a:cubicBezTo>
                  <a:cubicBezTo>
                    <a:pt x="32181" y="27527"/>
                    <a:pt x="43490" y="39053"/>
                    <a:pt x="56891" y="45815"/>
                  </a:cubicBezTo>
                  <a:cubicBezTo>
                    <a:pt x="70291" y="52578"/>
                    <a:pt x="99943" y="58293"/>
                    <a:pt x="108591" y="42481"/>
                  </a:cubicBezTo>
                  <a:cubicBezTo>
                    <a:pt x="103935" y="63817"/>
                    <a:pt x="69151" y="57150"/>
                    <a:pt x="55940" y="50482"/>
                  </a:cubicBezTo>
                  <a:cubicBezTo>
                    <a:pt x="42730" y="43815"/>
                    <a:pt x="31706" y="32385"/>
                    <a:pt x="19066" y="24574"/>
                  </a:cubicBezTo>
                  <a:cubicBezTo>
                    <a:pt x="10037" y="18955"/>
                    <a:pt x="1199" y="16002"/>
                    <a:pt x="58" y="4667"/>
                  </a:cubicBezTo>
                  <a:cubicBezTo>
                    <a:pt x="-75" y="3105"/>
                    <a:pt x="20" y="1533"/>
                    <a:pt x="343"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0" name="Google Shape;3357;p37">
              <a:extLst>
                <a:ext uri="{FF2B5EF4-FFF2-40B4-BE49-F238E27FC236}">
                  <a16:creationId xmlns:a16="http://schemas.microsoft.com/office/drawing/2014/main" id="{79A6A5E3-07F4-4B72-87F0-DB233C8FE0BE}"/>
                </a:ext>
              </a:extLst>
            </p:cNvPr>
            <p:cNvSpPr/>
            <p:nvPr/>
          </p:nvSpPr>
          <p:spPr>
            <a:xfrm>
              <a:off x="5756800" y="3764382"/>
              <a:ext cx="108931" cy="81850"/>
            </a:xfrm>
            <a:custGeom>
              <a:avLst/>
              <a:gdLst/>
              <a:ahLst/>
              <a:cxnLst/>
              <a:rect l="l" t="t" r="r" b="b"/>
              <a:pathLst>
                <a:path w="108931" h="81850" extrusionOk="0">
                  <a:moveTo>
                    <a:pt x="9409" y="56"/>
                  </a:moveTo>
                  <a:cubicBezTo>
                    <a:pt x="22524" y="10819"/>
                    <a:pt x="45523" y="-897"/>
                    <a:pt x="46473" y="56"/>
                  </a:cubicBezTo>
                  <a:cubicBezTo>
                    <a:pt x="60102" y="13943"/>
                    <a:pt x="74548" y="27021"/>
                    <a:pt x="89716" y="39203"/>
                  </a:cubicBezTo>
                  <a:cubicBezTo>
                    <a:pt x="97889" y="45681"/>
                    <a:pt x="110719" y="54348"/>
                    <a:pt x="108723" y="66731"/>
                  </a:cubicBezTo>
                  <a:cubicBezTo>
                    <a:pt x="104637" y="88829"/>
                    <a:pt x="69188" y="82066"/>
                    <a:pt x="55882" y="75303"/>
                  </a:cubicBezTo>
                  <a:cubicBezTo>
                    <a:pt x="42577" y="68541"/>
                    <a:pt x="31647" y="57301"/>
                    <a:pt x="19008" y="49395"/>
                  </a:cubicBezTo>
                  <a:cubicBezTo>
                    <a:pt x="9979" y="43775"/>
                    <a:pt x="1045" y="40918"/>
                    <a:pt x="0" y="29488"/>
                  </a:cubicBezTo>
                  <a:cubicBezTo>
                    <a:pt x="561" y="19030"/>
                    <a:pt x="3801" y="8895"/>
                    <a:pt x="9409" y="56"/>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1" name="Google Shape;3358;p37">
              <a:extLst>
                <a:ext uri="{FF2B5EF4-FFF2-40B4-BE49-F238E27FC236}">
                  <a16:creationId xmlns:a16="http://schemas.microsoft.com/office/drawing/2014/main" id="{331BD7FD-2A84-4F4E-B7C9-D6E58DE70EBC}"/>
                </a:ext>
              </a:extLst>
            </p:cNvPr>
            <p:cNvSpPr/>
            <p:nvPr/>
          </p:nvSpPr>
          <p:spPr>
            <a:xfrm>
              <a:off x="5756201" y="3790822"/>
              <a:ext cx="108657" cy="56976"/>
            </a:xfrm>
            <a:custGeom>
              <a:avLst/>
              <a:gdLst/>
              <a:ahLst/>
              <a:cxnLst/>
              <a:rect l="l" t="t" r="r" b="b"/>
              <a:pathLst>
                <a:path w="108657" h="56976" extrusionOk="0">
                  <a:moveTo>
                    <a:pt x="314" y="0"/>
                  </a:moveTo>
                  <a:cubicBezTo>
                    <a:pt x="2025" y="10954"/>
                    <a:pt x="10769" y="13906"/>
                    <a:pt x="19322" y="19526"/>
                  </a:cubicBezTo>
                  <a:cubicBezTo>
                    <a:pt x="32152" y="27527"/>
                    <a:pt x="43462" y="39053"/>
                    <a:pt x="56862" y="45815"/>
                  </a:cubicBezTo>
                  <a:cubicBezTo>
                    <a:pt x="70262" y="52578"/>
                    <a:pt x="100009" y="58293"/>
                    <a:pt x="108657" y="42481"/>
                  </a:cubicBezTo>
                  <a:cubicBezTo>
                    <a:pt x="103906" y="63818"/>
                    <a:pt x="69122" y="57150"/>
                    <a:pt x="55912" y="50387"/>
                  </a:cubicBezTo>
                  <a:cubicBezTo>
                    <a:pt x="42701" y="43625"/>
                    <a:pt x="31677" y="32385"/>
                    <a:pt x="19037" y="24479"/>
                  </a:cubicBezTo>
                  <a:cubicBezTo>
                    <a:pt x="10008" y="18955"/>
                    <a:pt x="1170" y="16002"/>
                    <a:pt x="29" y="4572"/>
                  </a:cubicBezTo>
                  <a:cubicBezTo>
                    <a:pt x="-56" y="3038"/>
                    <a:pt x="48" y="1505"/>
                    <a:pt x="31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2" name="Google Shape;3359;p37">
              <a:extLst>
                <a:ext uri="{FF2B5EF4-FFF2-40B4-BE49-F238E27FC236}">
                  <a16:creationId xmlns:a16="http://schemas.microsoft.com/office/drawing/2014/main" id="{38C04BB5-52D2-421E-9A47-899CEB090600}"/>
                </a:ext>
              </a:extLst>
            </p:cNvPr>
            <p:cNvSpPr/>
            <p:nvPr/>
          </p:nvSpPr>
          <p:spPr>
            <a:xfrm>
              <a:off x="5454721" y="3387696"/>
              <a:ext cx="383168" cy="465480"/>
            </a:xfrm>
            <a:custGeom>
              <a:avLst/>
              <a:gdLst/>
              <a:ahLst/>
              <a:cxnLst/>
              <a:rect l="l" t="t" r="r" b="b"/>
              <a:pathLst>
                <a:path w="383168" h="465480" extrusionOk="0">
                  <a:moveTo>
                    <a:pt x="2995" y="32603"/>
                  </a:moveTo>
                  <a:cubicBezTo>
                    <a:pt x="-11546" y="123662"/>
                    <a:pt x="28845" y="157571"/>
                    <a:pt x="81306" y="177003"/>
                  </a:cubicBezTo>
                  <a:cubicBezTo>
                    <a:pt x="119321" y="190909"/>
                    <a:pt x="172922" y="212340"/>
                    <a:pt x="172922" y="212340"/>
                  </a:cubicBezTo>
                  <a:cubicBezTo>
                    <a:pt x="172922" y="212340"/>
                    <a:pt x="172162" y="232247"/>
                    <a:pt x="171782" y="277110"/>
                  </a:cubicBezTo>
                  <a:cubicBezTo>
                    <a:pt x="171782" y="316639"/>
                    <a:pt x="176534" y="460847"/>
                    <a:pt x="176534" y="460847"/>
                  </a:cubicBezTo>
                  <a:cubicBezTo>
                    <a:pt x="189231" y="467191"/>
                    <a:pt x="204199" y="467010"/>
                    <a:pt x="216735" y="460371"/>
                  </a:cubicBezTo>
                  <a:cubicBezTo>
                    <a:pt x="216735" y="460371"/>
                    <a:pt x="237833" y="349881"/>
                    <a:pt x="242395" y="300065"/>
                  </a:cubicBezTo>
                  <a:cubicBezTo>
                    <a:pt x="248477" y="232533"/>
                    <a:pt x="258837" y="188337"/>
                    <a:pt x="255320" y="173764"/>
                  </a:cubicBezTo>
                  <a:cubicBezTo>
                    <a:pt x="252279" y="161001"/>
                    <a:pt x="178625" y="124710"/>
                    <a:pt x="155245" y="105184"/>
                  </a:cubicBezTo>
                  <a:lnTo>
                    <a:pt x="309492" y="156428"/>
                  </a:lnTo>
                  <a:cubicBezTo>
                    <a:pt x="306460" y="173211"/>
                    <a:pt x="304968" y="190233"/>
                    <a:pt x="305025" y="207292"/>
                  </a:cubicBezTo>
                  <a:cubicBezTo>
                    <a:pt x="306451" y="260918"/>
                    <a:pt x="309397" y="376932"/>
                    <a:pt x="309397" y="376932"/>
                  </a:cubicBezTo>
                  <a:cubicBezTo>
                    <a:pt x="309397" y="376932"/>
                    <a:pt x="330590" y="392268"/>
                    <a:pt x="348647" y="376932"/>
                  </a:cubicBezTo>
                  <a:cubicBezTo>
                    <a:pt x="348647" y="376932"/>
                    <a:pt x="387518" y="147189"/>
                    <a:pt x="382766" y="116804"/>
                  </a:cubicBezTo>
                  <a:cubicBezTo>
                    <a:pt x="378299" y="88229"/>
                    <a:pt x="242300" y="28984"/>
                    <a:pt x="218351" y="8601"/>
                  </a:cubicBezTo>
                  <a:cubicBezTo>
                    <a:pt x="209902" y="1676"/>
                    <a:pt x="198896" y="-1267"/>
                    <a:pt x="188129" y="50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3" name="Google Shape;3360;p37">
              <a:extLst>
                <a:ext uri="{FF2B5EF4-FFF2-40B4-BE49-F238E27FC236}">
                  <a16:creationId xmlns:a16="http://schemas.microsoft.com/office/drawing/2014/main" id="{3EA0D01C-B8CD-48CC-A35B-7F5261D2AB2C}"/>
                </a:ext>
              </a:extLst>
            </p:cNvPr>
            <p:cNvSpPr/>
            <p:nvPr/>
          </p:nvSpPr>
          <p:spPr>
            <a:xfrm>
              <a:off x="5486791" y="3077400"/>
              <a:ext cx="120860" cy="118150"/>
            </a:xfrm>
            <a:custGeom>
              <a:avLst/>
              <a:gdLst/>
              <a:ahLst/>
              <a:cxnLst/>
              <a:rect l="l" t="t" r="r" b="b"/>
              <a:pathLst>
                <a:path w="120860" h="118150" extrusionOk="0">
                  <a:moveTo>
                    <a:pt x="24622" y="0"/>
                  </a:moveTo>
                  <a:cubicBezTo>
                    <a:pt x="24622" y="0"/>
                    <a:pt x="26903" y="43434"/>
                    <a:pt x="25952" y="47625"/>
                  </a:cubicBezTo>
                  <a:cubicBezTo>
                    <a:pt x="25002" y="51816"/>
                    <a:pt x="6089" y="64198"/>
                    <a:pt x="577" y="68771"/>
                  </a:cubicBezTo>
                  <a:cubicBezTo>
                    <a:pt x="-4935" y="73343"/>
                    <a:pt x="30419" y="108299"/>
                    <a:pt x="48096" y="116396"/>
                  </a:cubicBezTo>
                  <a:cubicBezTo>
                    <a:pt x="65773" y="124492"/>
                    <a:pt x="119850" y="103441"/>
                    <a:pt x="120800" y="76581"/>
                  </a:cubicBezTo>
                  <a:cubicBezTo>
                    <a:pt x="121750" y="49721"/>
                    <a:pt x="111296" y="27146"/>
                    <a:pt x="103123" y="26003"/>
                  </a:cubicBezTo>
                  <a:cubicBezTo>
                    <a:pt x="94950" y="24860"/>
                    <a:pt x="24622" y="0"/>
                    <a:pt x="24622"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4" name="Google Shape;3361;p37">
              <a:extLst>
                <a:ext uri="{FF2B5EF4-FFF2-40B4-BE49-F238E27FC236}">
                  <a16:creationId xmlns:a16="http://schemas.microsoft.com/office/drawing/2014/main" id="{AE841E0E-90E3-4C44-9042-A153FB38A0DD}"/>
                </a:ext>
              </a:extLst>
            </p:cNvPr>
            <p:cNvSpPr/>
            <p:nvPr/>
          </p:nvSpPr>
          <p:spPr>
            <a:xfrm>
              <a:off x="5455024" y="3093521"/>
              <a:ext cx="195218" cy="382396"/>
            </a:xfrm>
            <a:custGeom>
              <a:avLst/>
              <a:gdLst/>
              <a:ahLst/>
              <a:cxnLst/>
              <a:rect l="l" t="t" r="r" b="b"/>
              <a:pathLst>
                <a:path w="195218" h="382396" extrusionOk="0">
                  <a:moveTo>
                    <a:pt x="51542" y="38266"/>
                  </a:moveTo>
                  <a:cubicBezTo>
                    <a:pt x="51542" y="38266"/>
                    <a:pt x="83000" y="85129"/>
                    <a:pt x="126812" y="89510"/>
                  </a:cubicBezTo>
                  <a:cubicBezTo>
                    <a:pt x="140593" y="75890"/>
                    <a:pt x="141828" y="27312"/>
                    <a:pt x="122725" y="11786"/>
                  </a:cubicBezTo>
                  <a:cubicBezTo>
                    <a:pt x="122725" y="11786"/>
                    <a:pt x="140307" y="-2406"/>
                    <a:pt x="152282" y="357"/>
                  </a:cubicBezTo>
                  <a:cubicBezTo>
                    <a:pt x="165226" y="8176"/>
                    <a:pt x="174863" y="20473"/>
                    <a:pt x="179368" y="34932"/>
                  </a:cubicBezTo>
                  <a:cubicBezTo>
                    <a:pt x="190582" y="67184"/>
                    <a:pt x="195924" y="101188"/>
                    <a:pt x="195144" y="135326"/>
                  </a:cubicBezTo>
                  <a:cubicBezTo>
                    <a:pt x="194384" y="181332"/>
                    <a:pt x="195144" y="297251"/>
                    <a:pt x="195144" y="297251"/>
                  </a:cubicBezTo>
                  <a:cubicBezTo>
                    <a:pt x="189965" y="325073"/>
                    <a:pt x="173153" y="349343"/>
                    <a:pt x="148956" y="363926"/>
                  </a:cubicBezTo>
                  <a:cubicBezTo>
                    <a:pt x="117384" y="381795"/>
                    <a:pt x="80206" y="386938"/>
                    <a:pt x="44985" y="378309"/>
                  </a:cubicBezTo>
                  <a:cubicBezTo>
                    <a:pt x="27260" y="374527"/>
                    <a:pt x="12824" y="361687"/>
                    <a:pt x="6969" y="344495"/>
                  </a:cubicBezTo>
                  <a:cubicBezTo>
                    <a:pt x="8965" y="312300"/>
                    <a:pt x="21700" y="245911"/>
                    <a:pt x="16473" y="205335"/>
                  </a:cubicBezTo>
                  <a:cubicBezTo>
                    <a:pt x="11246" y="164758"/>
                    <a:pt x="2597" y="134564"/>
                    <a:pt x="412" y="101798"/>
                  </a:cubicBezTo>
                  <a:cubicBezTo>
                    <a:pt x="-1774" y="69032"/>
                    <a:pt x="4688" y="69603"/>
                    <a:pt x="21130" y="57983"/>
                  </a:cubicBezTo>
                  <a:cubicBezTo>
                    <a:pt x="30795" y="50715"/>
                    <a:pt x="40964" y="44124"/>
                    <a:pt x="51542" y="38266"/>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5" name="Google Shape;3362;p37">
              <a:extLst>
                <a:ext uri="{FF2B5EF4-FFF2-40B4-BE49-F238E27FC236}">
                  <a16:creationId xmlns:a16="http://schemas.microsoft.com/office/drawing/2014/main" id="{5C02461A-01BC-4CBC-990C-4DB9655182F9}"/>
                </a:ext>
              </a:extLst>
            </p:cNvPr>
            <p:cNvSpPr/>
            <p:nvPr/>
          </p:nvSpPr>
          <p:spPr>
            <a:xfrm>
              <a:off x="5481752" y="2955179"/>
              <a:ext cx="130450" cy="158871"/>
            </a:xfrm>
            <a:custGeom>
              <a:avLst/>
              <a:gdLst/>
              <a:ahLst/>
              <a:cxnLst/>
              <a:rect l="l" t="t" r="r" b="b"/>
              <a:pathLst>
                <a:path w="130450" h="158871" extrusionOk="0">
                  <a:moveTo>
                    <a:pt x="127645" y="57260"/>
                  </a:moveTo>
                  <a:lnTo>
                    <a:pt x="127645" y="57260"/>
                  </a:lnTo>
                  <a:cubicBezTo>
                    <a:pt x="122418" y="23542"/>
                    <a:pt x="98278" y="-1890"/>
                    <a:pt x="63590" y="110"/>
                  </a:cubicBezTo>
                  <a:cubicBezTo>
                    <a:pt x="26886" y="1739"/>
                    <a:pt x="-1559" y="32876"/>
                    <a:pt x="66" y="69662"/>
                  </a:cubicBezTo>
                  <a:cubicBezTo>
                    <a:pt x="1007" y="90912"/>
                    <a:pt x="11993" y="110438"/>
                    <a:pt x="29661" y="122221"/>
                  </a:cubicBezTo>
                  <a:cubicBezTo>
                    <a:pt x="30906" y="127336"/>
                    <a:pt x="32721" y="132289"/>
                    <a:pt x="35078" y="136985"/>
                  </a:cubicBezTo>
                  <a:cubicBezTo>
                    <a:pt x="47338" y="151367"/>
                    <a:pt x="84308" y="160226"/>
                    <a:pt x="94952" y="158702"/>
                  </a:cubicBezTo>
                  <a:cubicBezTo>
                    <a:pt x="107925" y="157502"/>
                    <a:pt x="118864" y="148538"/>
                    <a:pt x="122608" y="136032"/>
                  </a:cubicBezTo>
                  <a:cubicBezTo>
                    <a:pt x="134013" y="109172"/>
                    <a:pt x="130401" y="73834"/>
                    <a:pt x="127645" y="5726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6" name="Google Shape;3363;p37">
              <a:extLst>
                <a:ext uri="{FF2B5EF4-FFF2-40B4-BE49-F238E27FC236}">
                  <a16:creationId xmlns:a16="http://schemas.microsoft.com/office/drawing/2014/main" id="{4C191F16-AF68-4671-9268-20A39D6CBB53}"/>
                </a:ext>
              </a:extLst>
            </p:cNvPr>
            <p:cNvSpPr/>
            <p:nvPr/>
          </p:nvSpPr>
          <p:spPr>
            <a:xfrm>
              <a:off x="5470442" y="2941583"/>
              <a:ext cx="136833" cy="135816"/>
            </a:xfrm>
            <a:custGeom>
              <a:avLst/>
              <a:gdLst/>
              <a:ahLst/>
              <a:cxnLst/>
              <a:rect l="l" t="t" r="r" b="b"/>
              <a:pathLst>
                <a:path w="136833" h="135816" extrusionOk="0">
                  <a:moveTo>
                    <a:pt x="40971" y="135817"/>
                  </a:moveTo>
                  <a:lnTo>
                    <a:pt x="40971" y="135817"/>
                  </a:lnTo>
                  <a:lnTo>
                    <a:pt x="44202" y="106480"/>
                  </a:lnTo>
                  <a:cubicBezTo>
                    <a:pt x="44202" y="106480"/>
                    <a:pt x="20253" y="44377"/>
                    <a:pt x="76800" y="56283"/>
                  </a:cubicBezTo>
                  <a:cubicBezTo>
                    <a:pt x="114150" y="64189"/>
                    <a:pt x="123464" y="67618"/>
                    <a:pt x="134868" y="42472"/>
                  </a:cubicBezTo>
                  <a:cubicBezTo>
                    <a:pt x="146273" y="17326"/>
                    <a:pt x="106357" y="-5153"/>
                    <a:pt x="58838" y="1038"/>
                  </a:cubicBezTo>
                  <a:cubicBezTo>
                    <a:pt x="24957" y="4638"/>
                    <a:pt x="-570" y="33575"/>
                    <a:pt x="10" y="67713"/>
                  </a:cubicBezTo>
                  <a:cubicBezTo>
                    <a:pt x="960" y="86001"/>
                    <a:pt x="5902" y="123434"/>
                    <a:pt x="40971" y="13581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37" name="Google Shape;3364;p37">
              <a:extLst>
                <a:ext uri="{FF2B5EF4-FFF2-40B4-BE49-F238E27FC236}">
                  <a16:creationId xmlns:a16="http://schemas.microsoft.com/office/drawing/2014/main" id="{EA6D3734-3887-458F-B758-850AB1BE7740}"/>
                </a:ext>
              </a:extLst>
            </p:cNvPr>
            <p:cNvSpPr/>
            <p:nvPr/>
          </p:nvSpPr>
          <p:spPr>
            <a:xfrm>
              <a:off x="5607306" y="3093878"/>
              <a:ext cx="63200" cy="92106"/>
            </a:xfrm>
            <a:custGeom>
              <a:avLst/>
              <a:gdLst/>
              <a:ahLst/>
              <a:cxnLst/>
              <a:rect l="l" t="t" r="r" b="b"/>
              <a:pathLst>
                <a:path w="63200" h="92106" extrusionOk="0">
                  <a:moveTo>
                    <a:pt x="40391" y="92107"/>
                  </a:moveTo>
                  <a:cubicBezTo>
                    <a:pt x="49030" y="91726"/>
                    <a:pt x="57184" y="88039"/>
                    <a:pt x="63200" y="81820"/>
                  </a:cubicBezTo>
                  <a:cubicBezTo>
                    <a:pt x="61965" y="65722"/>
                    <a:pt x="41437" y="4572"/>
                    <a:pt x="0" y="0"/>
                  </a:cubicBezTo>
                  <a:cubicBezTo>
                    <a:pt x="11310" y="7868"/>
                    <a:pt x="20281" y="18669"/>
                    <a:pt x="25945" y="31242"/>
                  </a:cubicBezTo>
                  <a:cubicBezTo>
                    <a:pt x="32322" y="51130"/>
                    <a:pt x="37150" y="71476"/>
                    <a:pt x="40391" y="9210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738" name="Google Shape;3365;p37">
              <a:extLst>
                <a:ext uri="{FF2B5EF4-FFF2-40B4-BE49-F238E27FC236}">
                  <a16:creationId xmlns:a16="http://schemas.microsoft.com/office/drawing/2014/main" id="{AF2ED070-5B30-4076-B1B8-5EDB9B3C6F53}"/>
                </a:ext>
              </a:extLst>
            </p:cNvPr>
            <p:cNvGrpSpPr/>
            <p:nvPr/>
          </p:nvGrpSpPr>
          <p:grpSpPr>
            <a:xfrm>
              <a:off x="2715952" y="2834463"/>
              <a:ext cx="319677" cy="242660"/>
              <a:chOff x="6621095" y="1452181"/>
              <a:chExt cx="330894" cy="250785"/>
            </a:xfrm>
          </p:grpSpPr>
          <p:sp>
            <p:nvSpPr>
              <p:cNvPr id="747" name="Google Shape;3366;p37">
                <a:extLst>
                  <a:ext uri="{FF2B5EF4-FFF2-40B4-BE49-F238E27FC236}">
                    <a16:creationId xmlns:a16="http://schemas.microsoft.com/office/drawing/2014/main" id="{54D71B94-EBB4-441B-B515-99CC986B3AA7}"/>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8" name="Google Shape;3367;p37">
                <a:extLst>
                  <a:ext uri="{FF2B5EF4-FFF2-40B4-BE49-F238E27FC236}">
                    <a16:creationId xmlns:a16="http://schemas.microsoft.com/office/drawing/2014/main" id="{F135EBB2-B86F-4996-B51B-DCE153AB026E}"/>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9" name="Google Shape;3368;p37">
                <a:extLst>
                  <a:ext uri="{FF2B5EF4-FFF2-40B4-BE49-F238E27FC236}">
                    <a16:creationId xmlns:a16="http://schemas.microsoft.com/office/drawing/2014/main" id="{6F64FB11-3D83-460C-84EB-6547A0E71DDC}"/>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0" name="Google Shape;3369;p37">
                <a:extLst>
                  <a:ext uri="{FF2B5EF4-FFF2-40B4-BE49-F238E27FC236}">
                    <a16:creationId xmlns:a16="http://schemas.microsoft.com/office/drawing/2014/main" id="{38FFAF80-8115-48BD-89FB-4D4AB74247FD}"/>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51" name="Google Shape;3370;p37">
                <a:extLst>
                  <a:ext uri="{FF2B5EF4-FFF2-40B4-BE49-F238E27FC236}">
                    <a16:creationId xmlns:a16="http://schemas.microsoft.com/office/drawing/2014/main" id="{B769C5E6-2AD6-47BE-9FE7-590A6B8CC12F}"/>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739" name="Google Shape;3371;p37">
              <a:extLst>
                <a:ext uri="{FF2B5EF4-FFF2-40B4-BE49-F238E27FC236}">
                  <a16:creationId xmlns:a16="http://schemas.microsoft.com/office/drawing/2014/main" id="{AFF1BCB7-4DCA-4AF4-A459-C1DBC4857F08}"/>
                </a:ext>
              </a:extLst>
            </p:cNvPr>
            <p:cNvGrpSpPr/>
            <p:nvPr/>
          </p:nvGrpSpPr>
          <p:grpSpPr>
            <a:xfrm flipH="1">
              <a:off x="5538041" y="3330111"/>
              <a:ext cx="319677" cy="242660"/>
              <a:chOff x="6621095" y="1452181"/>
              <a:chExt cx="330894" cy="250785"/>
            </a:xfrm>
          </p:grpSpPr>
          <p:sp>
            <p:nvSpPr>
              <p:cNvPr id="742" name="Google Shape;3372;p37">
                <a:extLst>
                  <a:ext uri="{FF2B5EF4-FFF2-40B4-BE49-F238E27FC236}">
                    <a16:creationId xmlns:a16="http://schemas.microsoft.com/office/drawing/2014/main" id="{38E4FBFD-65AF-4975-B18F-B47562BC2FAF}"/>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3" name="Google Shape;3373;p37">
                <a:extLst>
                  <a:ext uri="{FF2B5EF4-FFF2-40B4-BE49-F238E27FC236}">
                    <a16:creationId xmlns:a16="http://schemas.microsoft.com/office/drawing/2014/main" id="{A1F9FACC-DD13-4699-9E4C-CF8EB04D2B8A}"/>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4" name="Google Shape;3374;p37">
                <a:extLst>
                  <a:ext uri="{FF2B5EF4-FFF2-40B4-BE49-F238E27FC236}">
                    <a16:creationId xmlns:a16="http://schemas.microsoft.com/office/drawing/2014/main" id="{8DF71D84-27F4-4A9D-A279-AB3FD2352CBB}"/>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5" name="Google Shape;3375;p37">
                <a:extLst>
                  <a:ext uri="{FF2B5EF4-FFF2-40B4-BE49-F238E27FC236}">
                    <a16:creationId xmlns:a16="http://schemas.microsoft.com/office/drawing/2014/main" id="{3A7DB619-3766-4A29-8E95-402CE1C10338}"/>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6" name="Google Shape;3376;p37">
                <a:extLst>
                  <a:ext uri="{FF2B5EF4-FFF2-40B4-BE49-F238E27FC236}">
                    <a16:creationId xmlns:a16="http://schemas.microsoft.com/office/drawing/2014/main" id="{B700BB14-E994-4032-B4D4-82D78A6AFABF}"/>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740" name="Google Shape;3377;p37">
              <a:extLst>
                <a:ext uri="{FF2B5EF4-FFF2-40B4-BE49-F238E27FC236}">
                  <a16:creationId xmlns:a16="http://schemas.microsoft.com/office/drawing/2014/main" id="{526E7BEA-9057-45DD-BE37-5100A42B7D99}"/>
                </a:ext>
              </a:extLst>
            </p:cNvPr>
            <p:cNvSpPr/>
            <p:nvPr/>
          </p:nvSpPr>
          <p:spPr>
            <a:xfrm>
              <a:off x="5420536" y="3157173"/>
              <a:ext cx="148553" cy="414880"/>
            </a:xfrm>
            <a:custGeom>
              <a:avLst/>
              <a:gdLst/>
              <a:ahLst/>
              <a:cxnLst/>
              <a:rect l="l" t="t" r="r" b="b"/>
              <a:pathLst>
                <a:path w="148553" h="414880" extrusionOk="0">
                  <a:moveTo>
                    <a:pt x="136400" y="348280"/>
                  </a:moveTo>
                  <a:cubicBezTo>
                    <a:pt x="128531" y="343070"/>
                    <a:pt x="120339" y="338364"/>
                    <a:pt x="111880" y="334183"/>
                  </a:cubicBezTo>
                  <a:cubicBezTo>
                    <a:pt x="103897" y="331706"/>
                    <a:pt x="96646" y="327296"/>
                    <a:pt x="90782" y="321324"/>
                  </a:cubicBezTo>
                  <a:cubicBezTo>
                    <a:pt x="83084" y="313799"/>
                    <a:pt x="70444" y="285224"/>
                    <a:pt x="61510" y="257316"/>
                  </a:cubicBezTo>
                  <a:cubicBezTo>
                    <a:pt x="52463" y="225903"/>
                    <a:pt x="48861" y="193175"/>
                    <a:pt x="50866" y="160542"/>
                  </a:cubicBezTo>
                  <a:cubicBezTo>
                    <a:pt x="54667" y="121490"/>
                    <a:pt x="68733" y="66721"/>
                    <a:pt x="72345" y="44242"/>
                  </a:cubicBezTo>
                  <a:cubicBezTo>
                    <a:pt x="75956" y="21763"/>
                    <a:pt x="68638" y="12809"/>
                    <a:pt x="58184" y="4523"/>
                  </a:cubicBezTo>
                  <a:cubicBezTo>
                    <a:pt x="45924" y="-5002"/>
                    <a:pt x="29007" y="-907"/>
                    <a:pt x="20169" y="30621"/>
                  </a:cubicBezTo>
                  <a:cubicBezTo>
                    <a:pt x="8536" y="74188"/>
                    <a:pt x="1779" y="118908"/>
                    <a:pt x="21" y="163971"/>
                  </a:cubicBezTo>
                  <a:cubicBezTo>
                    <a:pt x="-369" y="197480"/>
                    <a:pt x="4772" y="230817"/>
                    <a:pt x="15227" y="262650"/>
                  </a:cubicBezTo>
                  <a:cubicBezTo>
                    <a:pt x="24597" y="289882"/>
                    <a:pt x="37200" y="315876"/>
                    <a:pt x="52767" y="340088"/>
                  </a:cubicBezTo>
                  <a:cubicBezTo>
                    <a:pt x="57138" y="347423"/>
                    <a:pt x="58469" y="353899"/>
                    <a:pt x="65026" y="368663"/>
                  </a:cubicBezTo>
                  <a:cubicBezTo>
                    <a:pt x="71365" y="383456"/>
                    <a:pt x="81135" y="396524"/>
                    <a:pt x="93538" y="406763"/>
                  </a:cubicBezTo>
                  <a:cubicBezTo>
                    <a:pt x="104562" y="414764"/>
                    <a:pt x="109694" y="415812"/>
                    <a:pt x="112545" y="414288"/>
                  </a:cubicBezTo>
                  <a:cubicBezTo>
                    <a:pt x="115397" y="412764"/>
                    <a:pt x="115206" y="408859"/>
                    <a:pt x="110550" y="404763"/>
                  </a:cubicBezTo>
                  <a:cubicBezTo>
                    <a:pt x="102747" y="398676"/>
                    <a:pt x="96123" y="391218"/>
                    <a:pt x="90972" y="382760"/>
                  </a:cubicBezTo>
                  <a:cubicBezTo>
                    <a:pt x="90972" y="382760"/>
                    <a:pt x="100476" y="392285"/>
                    <a:pt x="106843" y="397715"/>
                  </a:cubicBezTo>
                  <a:cubicBezTo>
                    <a:pt x="112422" y="402401"/>
                    <a:pt x="118590" y="406335"/>
                    <a:pt x="125186" y="409430"/>
                  </a:cubicBezTo>
                  <a:cubicBezTo>
                    <a:pt x="131648" y="412288"/>
                    <a:pt x="140582" y="406858"/>
                    <a:pt x="136020" y="402477"/>
                  </a:cubicBezTo>
                  <a:cubicBezTo>
                    <a:pt x="131458" y="398096"/>
                    <a:pt x="126516" y="396000"/>
                    <a:pt x="117678" y="388094"/>
                  </a:cubicBezTo>
                  <a:cubicBezTo>
                    <a:pt x="112774" y="383894"/>
                    <a:pt x="108373" y="379131"/>
                    <a:pt x="104562" y="373902"/>
                  </a:cubicBezTo>
                  <a:cubicBezTo>
                    <a:pt x="111044" y="378798"/>
                    <a:pt x="117905" y="383160"/>
                    <a:pt x="125090" y="386951"/>
                  </a:cubicBezTo>
                  <a:cubicBezTo>
                    <a:pt x="130783" y="390485"/>
                    <a:pt x="137407" y="392247"/>
                    <a:pt x="144098" y="391999"/>
                  </a:cubicBezTo>
                  <a:cubicBezTo>
                    <a:pt x="147424" y="391999"/>
                    <a:pt x="151606" y="387142"/>
                    <a:pt x="145238" y="382474"/>
                  </a:cubicBezTo>
                  <a:cubicBezTo>
                    <a:pt x="136476" y="377979"/>
                    <a:pt x="128303" y="372416"/>
                    <a:pt x="120909" y="365901"/>
                  </a:cubicBezTo>
                  <a:cubicBezTo>
                    <a:pt x="113876" y="358852"/>
                    <a:pt x="109884" y="352947"/>
                    <a:pt x="111880" y="352852"/>
                  </a:cubicBezTo>
                  <a:cubicBezTo>
                    <a:pt x="113876" y="352757"/>
                    <a:pt x="117678" y="357043"/>
                    <a:pt x="125851" y="359710"/>
                  </a:cubicBezTo>
                  <a:cubicBezTo>
                    <a:pt x="134024" y="362377"/>
                    <a:pt x="142958" y="359710"/>
                    <a:pt x="144003" y="355423"/>
                  </a:cubicBezTo>
                  <a:cubicBezTo>
                    <a:pt x="145048" y="351137"/>
                    <a:pt x="144098" y="352090"/>
                    <a:pt x="136400" y="34828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741" name="Google Shape;3378;p37">
              <a:extLst>
                <a:ext uri="{FF2B5EF4-FFF2-40B4-BE49-F238E27FC236}">
                  <a16:creationId xmlns:a16="http://schemas.microsoft.com/office/drawing/2014/main" id="{510B26F6-77CA-448F-8823-6EA0063B17E6}"/>
                </a:ext>
              </a:extLst>
            </p:cNvPr>
            <p:cNvSpPr/>
            <p:nvPr/>
          </p:nvSpPr>
          <p:spPr>
            <a:xfrm>
              <a:off x="5414664" y="3153198"/>
              <a:ext cx="85059" cy="115922"/>
            </a:xfrm>
            <a:custGeom>
              <a:avLst/>
              <a:gdLst/>
              <a:ahLst/>
              <a:cxnLst/>
              <a:rect l="l" t="t" r="r" b="b"/>
              <a:pathLst>
                <a:path w="85059" h="115922" extrusionOk="0">
                  <a:moveTo>
                    <a:pt x="0" y="92413"/>
                  </a:moveTo>
                  <a:cubicBezTo>
                    <a:pt x="0" y="92413"/>
                    <a:pt x="30792" y="123179"/>
                    <a:pt x="67382" y="114320"/>
                  </a:cubicBezTo>
                  <a:cubicBezTo>
                    <a:pt x="72609" y="110796"/>
                    <a:pt x="85059" y="38882"/>
                    <a:pt x="85059" y="38882"/>
                  </a:cubicBezTo>
                  <a:cubicBezTo>
                    <a:pt x="85059" y="38882"/>
                    <a:pt x="85059" y="-1027"/>
                    <a:pt x="54647" y="20"/>
                  </a:cubicBezTo>
                  <a:cubicBezTo>
                    <a:pt x="24235" y="1068"/>
                    <a:pt x="0" y="92413"/>
                    <a:pt x="0" y="9241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1153" name="Google Shape;3379;p37">
            <a:extLst>
              <a:ext uri="{FF2B5EF4-FFF2-40B4-BE49-F238E27FC236}">
                <a16:creationId xmlns:a16="http://schemas.microsoft.com/office/drawing/2014/main" id="{B84854AA-663F-478F-AFBB-8B9B4BA32237}"/>
              </a:ext>
            </a:extLst>
          </p:cNvPr>
          <p:cNvGrpSpPr/>
          <p:nvPr/>
        </p:nvGrpSpPr>
        <p:grpSpPr>
          <a:xfrm>
            <a:off x="8477277" y="4458850"/>
            <a:ext cx="1604047" cy="1873505"/>
            <a:chOff x="2533225" y="322726"/>
            <a:chExt cx="4077549" cy="4762523"/>
          </a:xfrm>
        </p:grpSpPr>
        <p:sp>
          <p:nvSpPr>
            <p:cNvPr id="1154" name="Google Shape;3380;p37">
              <a:extLst>
                <a:ext uri="{FF2B5EF4-FFF2-40B4-BE49-F238E27FC236}">
                  <a16:creationId xmlns:a16="http://schemas.microsoft.com/office/drawing/2014/main" id="{4B1D7773-C62C-44BC-BB76-A82A2911C3C9}"/>
                </a:ext>
              </a:extLst>
            </p:cNvPr>
            <p:cNvSpPr/>
            <p:nvPr/>
          </p:nvSpPr>
          <p:spPr>
            <a:xfrm>
              <a:off x="3796336" y="2589414"/>
              <a:ext cx="682110" cy="393573"/>
            </a:xfrm>
            <a:custGeom>
              <a:avLst/>
              <a:gdLst/>
              <a:ahLst/>
              <a:cxnLst/>
              <a:rect l="l" t="t" r="r" b="b"/>
              <a:pathLst>
                <a:path w="682110" h="393573" extrusionOk="0">
                  <a:moveTo>
                    <a:pt x="329082" y="393573"/>
                  </a:moveTo>
                  <a:lnTo>
                    <a:pt x="0" y="204216"/>
                  </a:lnTo>
                  <a:lnTo>
                    <a:pt x="353029" y="0"/>
                  </a:lnTo>
                  <a:lnTo>
                    <a:pt x="682111" y="189357"/>
                  </a:lnTo>
                  <a:lnTo>
                    <a:pt x="329082" y="393573"/>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5" name="Google Shape;3381;p37">
              <a:extLst>
                <a:ext uri="{FF2B5EF4-FFF2-40B4-BE49-F238E27FC236}">
                  <a16:creationId xmlns:a16="http://schemas.microsoft.com/office/drawing/2014/main" id="{B43022BE-092A-460E-87AF-8E31D94CBBBB}"/>
                </a:ext>
              </a:extLst>
            </p:cNvPr>
            <p:cNvSpPr/>
            <p:nvPr/>
          </p:nvSpPr>
          <p:spPr>
            <a:xfrm>
              <a:off x="3809355" y="2149168"/>
              <a:ext cx="705962" cy="408622"/>
            </a:xfrm>
            <a:custGeom>
              <a:avLst/>
              <a:gdLst/>
              <a:ahLst/>
              <a:cxnLst/>
              <a:rect l="l" t="t" r="r" b="b"/>
              <a:pathLst>
                <a:path w="705962" h="408622" extrusionOk="0">
                  <a:moveTo>
                    <a:pt x="352934" y="408622"/>
                  </a:moveTo>
                  <a:lnTo>
                    <a:pt x="0" y="204311"/>
                  </a:lnTo>
                  <a:lnTo>
                    <a:pt x="352934" y="0"/>
                  </a:lnTo>
                  <a:lnTo>
                    <a:pt x="705963" y="204311"/>
                  </a:lnTo>
                  <a:lnTo>
                    <a:pt x="352934" y="408622"/>
                  </a:lnTo>
                  <a:close/>
                </a:path>
              </a:pathLst>
            </a:custGeom>
            <a:solidFill>
              <a:srgbClr val="EFDA8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6" name="Google Shape;3382;p37">
              <a:extLst>
                <a:ext uri="{FF2B5EF4-FFF2-40B4-BE49-F238E27FC236}">
                  <a16:creationId xmlns:a16="http://schemas.microsoft.com/office/drawing/2014/main" id="{083B1D0F-6E91-4D64-BFC7-F420A257A7C0}"/>
                </a:ext>
              </a:extLst>
            </p:cNvPr>
            <p:cNvSpPr/>
            <p:nvPr/>
          </p:nvSpPr>
          <p:spPr>
            <a:xfrm>
              <a:off x="4162289" y="2390151"/>
              <a:ext cx="329177" cy="571404"/>
            </a:xfrm>
            <a:custGeom>
              <a:avLst/>
              <a:gdLst/>
              <a:ahLst/>
              <a:cxnLst/>
              <a:rect l="l" t="t" r="r" b="b"/>
              <a:pathLst>
                <a:path w="329177" h="571404" extrusionOk="0">
                  <a:moveTo>
                    <a:pt x="329177" y="380905"/>
                  </a:moveTo>
                  <a:lnTo>
                    <a:pt x="0" y="571405"/>
                  </a:lnTo>
                  <a:lnTo>
                    <a:pt x="0" y="190405"/>
                  </a:lnTo>
                  <a:lnTo>
                    <a:pt x="329177" y="0"/>
                  </a:lnTo>
                  <a:lnTo>
                    <a:pt x="329177" y="380905"/>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7" name="Google Shape;3383;p37">
              <a:extLst>
                <a:ext uri="{FF2B5EF4-FFF2-40B4-BE49-F238E27FC236}">
                  <a16:creationId xmlns:a16="http://schemas.microsoft.com/office/drawing/2014/main" id="{406C41C4-ABC9-4C84-B9D8-C730F25D090F}"/>
                </a:ext>
              </a:extLst>
            </p:cNvPr>
            <p:cNvSpPr/>
            <p:nvPr/>
          </p:nvSpPr>
          <p:spPr>
            <a:xfrm>
              <a:off x="3833207" y="2390151"/>
              <a:ext cx="329081" cy="571404"/>
            </a:xfrm>
            <a:custGeom>
              <a:avLst/>
              <a:gdLst/>
              <a:ahLst/>
              <a:cxnLst/>
              <a:rect l="l" t="t" r="r" b="b"/>
              <a:pathLst>
                <a:path w="329081" h="571404" extrusionOk="0">
                  <a:moveTo>
                    <a:pt x="329082" y="571405"/>
                  </a:moveTo>
                  <a:lnTo>
                    <a:pt x="0" y="380905"/>
                  </a:lnTo>
                  <a:lnTo>
                    <a:pt x="0" y="0"/>
                  </a:lnTo>
                  <a:lnTo>
                    <a:pt x="329082" y="190405"/>
                  </a:lnTo>
                  <a:lnTo>
                    <a:pt x="329082" y="571405"/>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8" name="Google Shape;3384;p37">
              <a:extLst>
                <a:ext uri="{FF2B5EF4-FFF2-40B4-BE49-F238E27FC236}">
                  <a16:creationId xmlns:a16="http://schemas.microsoft.com/office/drawing/2014/main" id="{F13D61BC-8270-44FA-A551-82BAEDE426BB}"/>
                </a:ext>
              </a:extLst>
            </p:cNvPr>
            <p:cNvSpPr/>
            <p:nvPr/>
          </p:nvSpPr>
          <p:spPr>
            <a:xfrm>
              <a:off x="3833207" y="2390151"/>
              <a:ext cx="329081" cy="287940"/>
            </a:xfrm>
            <a:custGeom>
              <a:avLst/>
              <a:gdLst/>
              <a:ahLst/>
              <a:cxnLst/>
              <a:rect l="l" t="t" r="r" b="b"/>
              <a:pathLst>
                <a:path w="329081" h="287940" extrusionOk="0">
                  <a:moveTo>
                    <a:pt x="0" y="0"/>
                  </a:moveTo>
                  <a:lnTo>
                    <a:pt x="0" y="99631"/>
                  </a:lnTo>
                  <a:lnTo>
                    <a:pt x="329082" y="287941"/>
                  </a:lnTo>
                  <a:lnTo>
                    <a:pt x="329082" y="190881"/>
                  </a:lnTo>
                  <a:lnTo>
                    <a:pt x="0"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59" name="Google Shape;3385;p37">
              <a:extLst>
                <a:ext uri="{FF2B5EF4-FFF2-40B4-BE49-F238E27FC236}">
                  <a16:creationId xmlns:a16="http://schemas.microsoft.com/office/drawing/2014/main" id="{5C26B667-5D86-4202-AF7E-8C096E4C5E26}"/>
                </a:ext>
              </a:extLst>
            </p:cNvPr>
            <p:cNvSpPr/>
            <p:nvPr/>
          </p:nvSpPr>
          <p:spPr>
            <a:xfrm>
              <a:off x="4162289" y="2390151"/>
              <a:ext cx="329177" cy="287940"/>
            </a:xfrm>
            <a:custGeom>
              <a:avLst/>
              <a:gdLst/>
              <a:ahLst/>
              <a:cxnLst/>
              <a:rect l="l" t="t" r="r" b="b"/>
              <a:pathLst>
                <a:path w="329177" h="287940" extrusionOk="0">
                  <a:moveTo>
                    <a:pt x="329177" y="0"/>
                  </a:moveTo>
                  <a:lnTo>
                    <a:pt x="329177" y="106775"/>
                  </a:lnTo>
                  <a:lnTo>
                    <a:pt x="0" y="287941"/>
                  </a:lnTo>
                  <a:lnTo>
                    <a:pt x="0" y="190881"/>
                  </a:lnTo>
                  <a:lnTo>
                    <a:pt x="329177"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0" name="Google Shape;3386;p37">
              <a:extLst>
                <a:ext uri="{FF2B5EF4-FFF2-40B4-BE49-F238E27FC236}">
                  <a16:creationId xmlns:a16="http://schemas.microsoft.com/office/drawing/2014/main" id="{F6B979FD-23FA-4C86-A109-C3550F94571C}"/>
                </a:ext>
              </a:extLst>
            </p:cNvPr>
            <p:cNvSpPr/>
            <p:nvPr/>
          </p:nvSpPr>
          <p:spPr>
            <a:xfrm>
              <a:off x="3809355" y="2353479"/>
              <a:ext cx="352933" cy="307181"/>
            </a:xfrm>
            <a:custGeom>
              <a:avLst/>
              <a:gdLst/>
              <a:ahLst/>
              <a:cxnLst/>
              <a:rect l="l" t="t" r="r" b="b"/>
              <a:pathLst>
                <a:path w="352933" h="307181" extrusionOk="0">
                  <a:moveTo>
                    <a:pt x="0" y="0"/>
                  </a:moveTo>
                  <a:lnTo>
                    <a:pt x="0" y="105632"/>
                  </a:lnTo>
                  <a:lnTo>
                    <a:pt x="352934" y="307181"/>
                  </a:lnTo>
                  <a:lnTo>
                    <a:pt x="352934" y="204311"/>
                  </a:lnTo>
                  <a:lnTo>
                    <a:pt x="0" y="0"/>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1" name="Google Shape;3387;p37">
              <a:extLst>
                <a:ext uri="{FF2B5EF4-FFF2-40B4-BE49-F238E27FC236}">
                  <a16:creationId xmlns:a16="http://schemas.microsoft.com/office/drawing/2014/main" id="{B6A20A8A-1F49-4BC0-B652-775F266E1B18}"/>
                </a:ext>
              </a:extLst>
            </p:cNvPr>
            <p:cNvSpPr/>
            <p:nvPr/>
          </p:nvSpPr>
          <p:spPr>
            <a:xfrm>
              <a:off x="4162289" y="2353479"/>
              <a:ext cx="353029" cy="307181"/>
            </a:xfrm>
            <a:custGeom>
              <a:avLst/>
              <a:gdLst/>
              <a:ahLst/>
              <a:cxnLst/>
              <a:rect l="l" t="t" r="r" b="b"/>
              <a:pathLst>
                <a:path w="353029" h="307181" extrusionOk="0">
                  <a:moveTo>
                    <a:pt x="0" y="307181"/>
                  </a:moveTo>
                  <a:lnTo>
                    <a:pt x="353029" y="113919"/>
                  </a:lnTo>
                  <a:lnTo>
                    <a:pt x="353029" y="0"/>
                  </a:lnTo>
                  <a:lnTo>
                    <a:pt x="0" y="204311"/>
                  </a:lnTo>
                  <a:lnTo>
                    <a:pt x="0" y="307181"/>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2" name="Google Shape;3388;p37">
              <a:extLst>
                <a:ext uri="{FF2B5EF4-FFF2-40B4-BE49-F238E27FC236}">
                  <a16:creationId xmlns:a16="http://schemas.microsoft.com/office/drawing/2014/main" id="{593B0F84-7D39-4F46-950D-859C37038C13}"/>
                </a:ext>
              </a:extLst>
            </p:cNvPr>
            <p:cNvSpPr/>
            <p:nvPr/>
          </p:nvSpPr>
          <p:spPr>
            <a:xfrm>
              <a:off x="4379054" y="3098705"/>
              <a:ext cx="1297601" cy="763520"/>
            </a:xfrm>
            <a:custGeom>
              <a:avLst/>
              <a:gdLst/>
              <a:ahLst/>
              <a:cxnLst/>
              <a:rect l="l" t="t" r="r" b="b"/>
              <a:pathLst>
                <a:path w="1297601" h="763520" extrusionOk="0">
                  <a:moveTo>
                    <a:pt x="1071529" y="748294"/>
                  </a:moveTo>
                  <a:lnTo>
                    <a:pt x="19379" y="140980"/>
                  </a:lnTo>
                  <a:cubicBezTo>
                    <a:pt x="811" y="130189"/>
                    <a:pt x="-5518" y="106348"/>
                    <a:pt x="5248" y="87736"/>
                  </a:cubicBezTo>
                  <a:cubicBezTo>
                    <a:pt x="8964" y="81316"/>
                    <a:pt x="14419" y="76096"/>
                    <a:pt x="20994" y="72686"/>
                  </a:cubicBezTo>
                  <a:lnTo>
                    <a:pt x="153369" y="4297"/>
                  </a:lnTo>
                  <a:cubicBezTo>
                    <a:pt x="165105" y="-1723"/>
                    <a:pt x="179074" y="-1399"/>
                    <a:pt x="190524" y="5154"/>
                  </a:cubicBezTo>
                  <a:lnTo>
                    <a:pt x="1278120" y="632851"/>
                  </a:lnTo>
                  <a:cubicBezTo>
                    <a:pt x="1296688" y="643529"/>
                    <a:pt x="1303112" y="667284"/>
                    <a:pt x="1292450" y="685896"/>
                  </a:cubicBezTo>
                  <a:cubicBezTo>
                    <a:pt x="1288725" y="692421"/>
                    <a:pt x="1283185" y="697717"/>
                    <a:pt x="1276504" y="701146"/>
                  </a:cubicBezTo>
                  <a:lnTo>
                    <a:pt x="1180431" y="750771"/>
                  </a:lnTo>
                  <a:cubicBezTo>
                    <a:pt x="1146078" y="768611"/>
                    <a:pt x="1105036" y="767678"/>
                    <a:pt x="1071529" y="748294"/>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3" name="Google Shape;3389;p37">
              <a:extLst>
                <a:ext uri="{FF2B5EF4-FFF2-40B4-BE49-F238E27FC236}">
                  <a16:creationId xmlns:a16="http://schemas.microsoft.com/office/drawing/2014/main" id="{8A8034BF-A11F-4F30-98CE-7DCDB8859D44}"/>
                </a:ext>
              </a:extLst>
            </p:cNvPr>
            <p:cNvSpPr/>
            <p:nvPr/>
          </p:nvSpPr>
          <p:spPr>
            <a:xfrm>
              <a:off x="4481013" y="322726"/>
              <a:ext cx="1171694" cy="3426502"/>
            </a:xfrm>
            <a:custGeom>
              <a:avLst/>
              <a:gdLst/>
              <a:ahLst/>
              <a:cxnLst/>
              <a:rect l="l" t="t" r="r" b="b"/>
              <a:pathLst>
                <a:path w="1171694" h="3426502" extrusionOk="0">
                  <a:moveTo>
                    <a:pt x="1034189" y="3409974"/>
                  </a:moveTo>
                  <a:lnTo>
                    <a:pt x="137505" y="2891051"/>
                  </a:lnTo>
                  <a:cubicBezTo>
                    <a:pt x="61483" y="2847141"/>
                    <a:pt x="0" y="2729126"/>
                    <a:pt x="0" y="2627685"/>
                  </a:cubicBezTo>
                  <a:lnTo>
                    <a:pt x="0" y="120800"/>
                  </a:lnTo>
                  <a:cubicBezTo>
                    <a:pt x="285" y="19073"/>
                    <a:pt x="61578" y="-27409"/>
                    <a:pt x="137505" y="16597"/>
                  </a:cubicBezTo>
                  <a:lnTo>
                    <a:pt x="1034189" y="535424"/>
                  </a:lnTo>
                  <a:cubicBezTo>
                    <a:pt x="1110212" y="579429"/>
                    <a:pt x="1171695" y="697349"/>
                    <a:pt x="1171695" y="798790"/>
                  </a:cubicBezTo>
                  <a:lnTo>
                    <a:pt x="1171695" y="3305770"/>
                  </a:lnTo>
                  <a:cubicBezTo>
                    <a:pt x="1171695" y="3407307"/>
                    <a:pt x="1110117" y="3453884"/>
                    <a:pt x="1034189" y="3409974"/>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4" name="Google Shape;3390;p37">
              <a:extLst>
                <a:ext uri="{FF2B5EF4-FFF2-40B4-BE49-F238E27FC236}">
                  <a16:creationId xmlns:a16="http://schemas.microsoft.com/office/drawing/2014/main" id="{46CA97CB-7505-4310-8130-99FBF07C643C}"/>
                </a:ext>
              </a:extLst>
            </p:cNvPr>
            <p:cNvSpPr/>
            <p:nvPr/>
          </p:nvSpPr>
          <p:spPr>
            <a:xfrm>
              <a:off x="5530597" y="3624781"/>
              <a:ext cx="70985" cy="153066"/>
            </a:xfrm>
            <a:custGeom>
              <a:avLst/>
              <a:gdLst/>
              <a:ahLst/>
              <a:cxnLst/>
              <a:rect l="l" t="t" r="r" b="b"/>
              <a:pathLst>
                <a:path w="70985" h="153066" extrusionOk="0">
                  <a:moveTo>
                    <a:pt x="0" y="153067"/>
                  </a:moveTo>
                  <a:lnTo>
                    <a:pt x="70986" y="117062"/>
                  </a:lnTo>
                  <a:lnTo>
                    <a:pt x="2851" y="0"/>
                  </a:lnTo>
                  <a:lnTo>
                    <a:pt x="0" y="15306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5" name="Google Shape;3391;p37">
              <a:extLst>
                <a:ext uri="{FF2B5EF4-FFF2-40B4-BE49-F238E27FC236}">
                  <a16:creationId xmlns:a16="http://schemas.microsoft.com/office/drawing/2014/main" id="{C00BBBAB-1E74-4591-9B91-AF2CBF1E4C99}"/>
                </a:ext>
              </a:extLst>
            </p:cNvPr>
            <p:cNvSpPr/>
            <p:nvPr/>
          </p:nvSpPr>
          <p:spPr>
            <a:xfrm>
              <a:off x="4467139" y="329893"/>
              <a:ext cx="65379" cy="96678"/>
            </a:xfrm>
            <a:custGeom>
              <a:avLst/>
              <a:gdLst/>
              <a:ahLst/>
              <a:cxnLst/>
              <a:rect l="l" t="t" r="r" b="b"/>
              <a:pathLst>
                <a:path w="65379" h="96678" extrusionOk="0">
                  <a:moveTo>
                    <a:pt x="0" y="34385"/>
                  </a:moveTo>
                  <a:lnTo>
                    <a:pt x="65379" y="0"/>
                  </a:lnTo>
                  <a:lnTo>
                    <a:pt x="52170" y="96679"/>
                  </a:lnTo>
                  <a:lnTo>
                    <a:pt x="0" y="34385"/>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6" name="Google Shape;3392;p37">
              <a:extLst>
                <a:ext uri="{FF2B5EF4-FFF2-40B4-BE49-F238E27FC236}">
                  <a16:creationId xmlns:a16="http://schemas.microsoft.com/office/drawing/2014/main" id="{16AE4A57-D265-4D5A-96CC-A9D90D69447F}"/>
                </a:ext>
              </a:extLst>
            </p:cNvPr>
            <p:cNvSpPr/>
            <p:nvPr/>
          </p:nvSpPr>
          <p:spPr>
            <a:xfrm>
              <a:off x="4423901" y="351343"/>
              <a:ext cx="1171694" cy="3426502"/>
            </a:xfrm>
            <a:custGeom>
              <a:avLst/>
              <a:gdLst/>
              <a:ahLst/>
              <a:cxnLst/>
              <a:rect l="l" t="t" r="r" b="b"/>
              <a:pathLst>
                <a:path w="1171694" h="3426502" extrusionOk="0">
                  <a:moveTo>
                    <a:pt x="1034094" y="3409931"/>
                  </a:moveTo>
                  <a:lnTo>
                    <a:pt x="137505" y="2891009"/>
                  </a:lnTo>
                  <a:cubicBezTo>
                    <a:pt x="61483" y="2847099"/>
                    <a:pt x="0" y="2729084"/>
                    <a:pt x="0" y="2627643"/>
                  </a:cubicBezTo>
                  <a:lnTo>
                    <a:pt x="0" y="120854"/>
                  </a:lnTo>
                  <a:cubicBezTo>
                    <a:pt x="380" y="19031"/>
                    <a:pt x="61578" y="-27355"/>
                    <a:pt x="137505" y="16555"/>
                  </a:cubicBezTo>
                  <a:lnTo>
                    <a:pt x="1034094" y="535477"/>
                  </a:lnTo>
                  <a:cubicBezTo>
                    <a:pt x="1110117" y="579482"/>
                    <a:pt x="1171695" y="697402"/>
                    <a:pt x="1171695" y="798843"/>
                  </a:cubicBezTo>
                  <a:lnTo>
                    <a:pt x="1171695" y="3305823"/>
                  </a:lnTo>
                  <a:cubicBezTo>
                    <a:pt x="1171695" y="3407264"/>
                    <a:pt x="1110117" y="3453937"/>
                    <a:pt x="1034094" y="3409931"/>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7" name="Google Shape;3393;p37">
              <a:extLst>
                <a:ext uri="{FF2B5EF4-FFF2-40B4-BE49-F238E27FC236}">
                  <a16:creationId xmlns:a16="http://schemas.microsoft.com/office/drawing/2014/main" id="{D5BE8A6A-E68A-4BDD-AE52-FFB510D2FBD3}"/>
                </a:ext>
              </a:extLst>
            </p:cNvPr>
            <p:cNvSpPr/>
            <p:nvPr/>
          </p:nvSpPr>
          <p:spPr>
            <a:xfrm>
              <a:off x="4414398" y="357753"/>
              <a:ext cx="1171599" cy="3426525"/>
            </a:xfrm>
            <a:custGeom>
              <a:avLst/>
              <a:gdLst/>
              <a:ahLst/>
              <a:cxnLst/>
              <a:rect l="l" t="t" r="r" b="b"/>
              <a:pathLst>
                <a:path w="1171599" h="3426525" extrusionOk="0">
                  <a:moveTo>
                    <a:pt x="1171600" y="798815"/>
                  </a:moveTo>
                  <a:lnTo>
                    <a:pt x="1171600" y="3305700"/>
                  </a:lnTo>
                  <a:cubicBezTo>
                    <a:pt x="1171600" y="3407332"/>
                    <a:pt x="1110117" y="3453909"/>
                    <a:pt x="1034094" y="3409999"/>
                  </a:cubicBezTo>
                  <a:lnTo>
                    <a:pt x="682491" y="3206545"/>
                  </a:lnTo>
                  <a:lnTo>
                    <a:pt x="573114" y="3143204"/>
                  </a:lnTo>
                  <a:lnTo>
                    <a:pt x="137410" y="2891077"/>
                  </a:lnTo>
                  <a:cubicBezTo>
                    <a:pt x="61388" y="2847071"/>
                    <a:pt x="0" y="2729152"/>
                    <a:pt x="0" y="2627711"/>
                  </a:cubicBezTo>
                  <a:lnTo>
                    <a:pt x="0" y="120826"/>
                  </a:lnTo>
                  <a:cubicBezTo>
                    <a:pt x="380" y="19194"/>
                    <a:pt x="61483" y="-27383"/>
                    <a:pt x="137410" y="16527"/>
                  </a:cubicBezTo>
                  <a:lnTo>
                    <a:pt x="1034094" y="535449"/>
                  </a:lnTo>
                  <a:cubicBezTo>
                    <a:pt x="1110117" y="579455"/>
                    <a:pt x="1171600" y="697279"/>
                    <a:pt x="1171600" y="798815"/>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8" name="Google Shape;3394;p37">
              <a:extLst>
                <a:ext uri="{FF2B5EF4-FFF2-40B4-BE49-F238E27FC236}">
                  <a16:creationId xmlns:a16="http://schemas.microsoft.com/office/drawing/2014/main" id="{1F2344B3-03E9-4A6C-AFA5-2346C9E7DB31}"/>
                </a:ext>
              </a:extLst>
            </p:cNvPr>
            <p:cNvSpPr/>
            <p:nvPr/>
          </p:nvSpPr>
          <p:spPr>
            <a:xfrm>
              <a:off x="4479777" y="459022"/>
              <a:ext cx="1041506" cy="3182614"/>
            </a:xfrm>
            <a:custGeom>
              <a:avLst/>
              <a:gdLst/>
              <a:ahLst/>
              <a:cxnLst/>
              <a:rect l="l" t="t" r="r" b="b"/>
              <a:pathLst>
                <a:path w="1041506" h="3182614" extrusionOk="0">
                  <a:moveTo>
                    <a:pt x="1041507" y="672114"/>
                  </a:moveTo>
                  <a:lnTo>
                    <a:pt x="1041507" y="3113753"/>
                  </a:lnTo>
                  <a:cubicBezTo>
                    <a:pt x="1041507" y="3175284"/>
                    <a:pt x="998459" y="3200240"/>
                    <a:pt x="945433" y="3169379"/>
                  </a:cubicBezTo>
                  <a:lnTo>
                    <a:pt x="897919" y="3141756"/>
                  </a:lnTo>
                  <a:lnTo>
                    <a:pt x="735041" y="3047554"/>
                  </a:lnTo>
                  <a:lnTo>
                    <a:pt x="665006" y="3006978"/>
                  </a:lnTo>
                  <a:lnTo>
                    <a:pt x="640299" y="2992595"/>
                  </a:lnTo>
                  <a:lnTo>
                    <a:pt x="632031" y="2987737"/>
                  </a:lnTo>
                  <a:lnTo>
                    <a:pt x="571688" y="2952971"/>
                  </a:lnTo>
                  <a:lnTo>
                    <a:pt x="396362" y="2851625"/>
                  </a:lnTo>
                  <a:lnTo>
                    <a:pt x="396362" y="2851625"/>
                  </a:lnTo>
                  <a:lnTo>
                    <a:pt x="324140" y="2809810"/>
                  </a:lnTo>
                  <a:lnTo>
                    <a:pt x="324140" y="2809810"/>
                  </a:lnTo>
                  <a:lnTo>
                    <a:pt x="294872" y="2792855"/>
                  </a:lnTo>
                  <a:lnTo>
                    <a:pt x="120020" y="2691700"/>
                  </a:lnTo>
                  <a:lnTo>
                    <a:pt x="96168" y="2677889"/>
                  </a:lnTo>
                  <a:cubicBezTo>
                    <a:pt x="42953" y="2647123"/>
                    <a:pt x="0" y="2572352"/>
                    <a:pt x="0" y="2510725"/>
                  </a:cubicBezTo>
                  <a:lnTo>
                    <a:pt x="0" y="68896"/>
                  </a:lnTo>
                  <a:cubicBezTo>
                    <a:pt x="0" y="7364"/>
                    <a:pt x="42953" y="-17591"/>
                    <a:pt x="96168" y="13175"/>
                  </a:cubicBezTo>
                  <a:lnTo>
                    <a:pt x="445491" y="216152"/>
                  </a:lnTo>
                  <a:lnTo>
                    <a:pt x="445491" y="217105"/>
                  </a:lnTo>
                  <a:cubicBezTo>
                    <a:pt x="448332" y="269961"/>
                    <a:pt x="476147" y="318291"/>
                    <a:pt x="520373" y="347216"/>
                  </a:cubicBezTo>
                  <a:cubicBezTo>
                    <a:pt x="561805" y="371029"/>
                    <a:pt x="595350" y="351693"/>
                    <a:pt x="595350" y="303878"/>
                  </a:cubicBezTo>
                  <a:cubicBezTo>
                    <a:pt x="595350" y="303878"/>
                    <a:pt x="595350" y="303116"/>
                    <a:pt x="595350" y="302830"/>
                  </a:cubicBezTo>
                  <a:lnTo>
                    <a:pt x="945528" y="505427"/>
                  </a:lnTo>
                  <a:cubicBezTo>
                    <a:pt x="998459" y="535811"/>
                    <a:pt x="1041507" y="610583"/>
                    <a:pt x="1041507" y="67211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69" name="Google Shape;3395;p37">
              <a:extLst>
                <a:ext uri="{FF2B5EF4-FFF2-40B4-BE49-F238E27FC236}">
                  <a16:creationId xmlns:a16="http://schemas.microsoft.com/office/drawing/2014/main" id="{C573593C-4260-477D-B1E8-524F7A987AC7}"/>
                </a:ext>
              </a:extLst>
            </p:cNvPr>
            <p:cNvSpPr/>
            <p:nvPr/>
          </p:nvSpPr>
          <p:spPr>
            <a:xfrm rot="-1790023">
              <a:off x="4986670" y="707058"/>
              <a:ext cx="46534" cy="80862"/>
            </a:xfrm>
            <a:custGeom>
              <a:avLst/>
              <a:gdLst/>
              <a:ahLst/>
              <a:cxnLst/>
              <a:rect l="l" t="t" r="r" b="b"/>
              <a:pathLst>
                <a:path w="46533" h="80859" extrusionOk="0">
                  <a:moveTo>
                    <a:pt x="46534" y="40430"/>
                  </a:moveTo>
                  <a:cubicBezTo>
                    <a:pt x="46534" y="62758"/>
                    <a:pt x="36118" y="80859"/>
                    <a:pt x="23268" y="80859"/>
                  </a:cubicBezTo>
                  <a:cubicBezTo>
                    <a:pt x="10418" y="80859"/>
                    <a:pt x="1" y="62758"/>
                    <a:pt x="1" y="40430"/>
                  </a:cubicBezTo>
                  <a:cubicBezTo>
                    <a:pt x="1" y="18101"/>
                    <a:pt x="10418" y="0"/>
                    <a:pt x="23268" y="0"/>
                  </a:cubicBezTo>
                  <a:cubicBezTo>
                    <a:pt x="36118" y="0"/>
                    <a:pt x="46534" y="18101"/>
                    <a:pt x="46534" y="4043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0" name="Google Shape;3396;p37">
              <a:extLst>
                <a:ext uri="{FF2B5EF4-FFF2-40B4-BE49-F238E27FC236}">
                  <a16:creationId xmlns:a16="http://schemas.microsoft.com/office/drawing/2014/main" id="{A00CB61B-9F4D-43C2-A600-9FDF6B36272B}"/>
                </a:ext>
              </a:extLst>
            </p:cNvPr>
            <p:cNvSpPr/>
            <p:nvPr/>
          </p:nvSpPr>
          <p:spPr>
            <a:xfrm>
              <a:off x="4988272" y="730303"/>
              <a:ext cx="23851" cy="30807"/>
            </a:xfrm>
            <a:custGeom>
              <a:avLst/>
              <a:gdLst/>
              <a:ahLst/>
              <a:cxnLst/>
              <a:rect l="l" t="t" r="r" b="b"/>
              <a:pathLst>
                <a:path w="23851" h="30807" extrusionOk="0">
                  <a:moveTo>
                    <a:pt x="11878" y="29167"/>
                  </a:moveTo>
                  <a:cubicBezTo>
                    <a:pt x="4856" y="24568"/>
                    <a:pt x="447" y="16891"/>
                    <a:pt x="0" y="8498"/>
                  </a:cubicBezTo>
                  <a:cubicBezTo>
                    <a:pt x="0" y="878"/>
                    <a:pt x="5322" y="-2170"/>
                    <a:pt x="11878" y="1640"/>
                  </a:cubicBezTo>
                  <a:cubicBezTo>
                    <a:pt x="18958" y="6197"/>
                    <a:pt x="23415" y="13889"/>
                    <a:pt x="23852" y="22310"/>
                  </a:cubicBezTo>
                  <a:cubicBezTo>
                    <a:pt x="23852" y="29930"/>
                    <a:pt x="18530" y="32978"/>
                    <a:pt x="11878" y="29167"/>
                  </a:cubicBezTo>
                  <a:close/>
                </a:path>
              </a:pathLst>
            </a:custGeom>
            <a:solidFill>
              <a:srgbClr val="FFFF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1" name="Google Shape;3397;p37">
              <a:extLst>
                <a:ext uri="{FF2B5EF4-FFF2-40B4-BE49-F238E27FC236}">
                  <a16:creationId xmlns:a16="http://schemas.microsoft.com/office/drawing/2014/main" id="{26637911-B7E9-458B-85E5-8CAE74BAD7B0}"/>
                </a:ext>
              </a:extLst>
            </p:cNvPr>
            <p:cNvSpPr/>
            <p:nvPr/>
          </p:nvSpPr>
          <p:spPr>
            <a:xfrm>
              <a:off x="5609185" y="1342555"/>
              <a:ext cx="26417" cy="145526"/>
            </a:xfrm>
            <a:custGeom>
              <a:avLst/>
              <a:gdLst/>
              <a:ahLst/>
              <a:cxnLst/>
              <a:rect l="l" t="t" r="r" b="b"/>
              <a:pathLst>
                <a:path w="26417" h="145526" extrusionOk="0">
                  <a:moveTo>
                    <a:pt x="13209" y="143863"/>
                  </a:moveTo>
                  <a:lnTo>
                    <a:pt x="13209" y="143863"/>
                  </a:lnTo>
                  <a:cubicBezTo>
                    <a:pt x="5892" y="148150"/>
                    <a:pt x="0" y="143863"/>
                    <a:pt x="0" y="134338"/>
                  </a:cubicBezTo>
                  <a:lnTo>
                    <a:pt x="0" y="26992"/>
                  </a:lnTo>
                  <a:cubicBezTo>
                    <a:pt x="124" y="16924"/>
                    <a:pt x="5027" y="7513"/>
                    <a:pt x="13209" y="1655"/>
                  </a:cubicBezTo>
                  <a:lnTo>
                    <a:pt x="13209" y="1655"/>
                  </a:lnTo>
                  <a:cubicBezTo>
                    <a:pt x="20526" y="-2631"/>
                    <a:pt x="26418" y="1655"/>
                    <a:pt x="26418" y="11656"/>
                  </a:cubicBezTo>
                  <a:lnTo>
                    <a:pt x="26418" y="118527"/>
                  </a:lnTo>
                  <a:cubicBezTo>
                    <a:pt x="26294" y="128595"/>
                    <a:pt x="21391" y="138005"/>
                    <a:pt x="13209" y="14386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2" name="Google Shape;3398;p37">
              <a:extLst>
                <a:ext uri="{FF2B5EF4-FFF2-40B4-BE49-F238E27FC236}">
                  <a16:creationId xmlns:a16="http://schemas.microsoft.com/office/drawing/2014/main" id="{8070CCD0-DF60-46F7-8699-BD92A3DB8581}"/>
                </a:ext>
              </a:extLst>
            </p:cNvPr>
            <p:cNvSpPr/>
            <p:nvPr/>
          </p:nvSpPr>
          <p:spPr>
            <a:xfrm>
              <a:off x="5609185" y="1517667"/>
              <a:ext cx="26417" cy="145530"/>
            </a:xfrm>
            <a:custGeom>
              <a:avLst/>
              <a:gdLst/>
              <a:ahLst/>
              <a:cxnLst/>
              <a:rect l="l" t="t" r="r" b="b"/>
              <a:pathLst>
                <a:path w="26417" h="145530" extrusionOk="0">
                  <a:moveTo>
                    <a:pt x="13209" y="143916"/>
                  </a:moveTo>
                  <a:lnTo>
                    <a:pt x="13209" y="143916"/>
                  </a:lnTo>
                  <a:cubicBezTo>
                    <a:pt x="5892" y="148107"/>
                    <a:pt x="0" y="143916"/>
                    <a:pt x="0" y="133915"/>
                  </a:cubicBezTo>
                  <a:lnTo>
                    <a:pt x="0" y="26949"/>
                  </a:lnTo>
                  <a:cubicBezTo>
                    <a:pt x="171" y="16891"/>
                    <a:pt x="5065" y="7499"/>
                    <a:pt x="13209" y="1613"/>
                  </a:cubicBezTo>
                  <a:lnTo>
                    <a:pt x="13209" y="1613"/>
                  </a:lnTo>
                  <a:cubicBezTo>
                    <a:pt x="20526" y="-2578"/>
                    <a:pt x="26418" y="1613"/>
                    <a:pt x="26418" y="11709"/>
                  </a:cubicBezTo>
                  <a:lnTo>
                    <a:pt x="26418" y="118580"/>
                  </a:lnTo>
                  <a:cubicBezTo>
                    <a:pt x="26275" y="128648"/>
                    <a:pt x="21372" y="138049"/>
                    <a:pt x="13209" y="14391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3" name="Google Shape;3399;p37">
              <a:extLst>
                <a:ext uri="{FF2B5EF4-FFF2-40B4-BE49-F238E27FC236}">
                  <a16:creationId xmlns:a16="http://schemas.microsoft.com/office/drawing/2014/main" id="{D24B6E74-5794-43E6-89A6-A22574A81AC5}"/>
                </a:ext>
              </a:extLst>
            </p:cNvPr>
            <p:cNvSpPr/>
            <p:nvPr/>
          </p:nvSpPr>
          <p:spPr>
            <a:xfrm>
              <a:off x="4598943" y="668398"/>
              <a:ext cx="778468" cy="1303739"/>
            </a:xfrm>
            <a:custGeom>
              <a:avLst/>
              <a:gdLst/>
              <a:ahLst/>
              <a:cxnLst/>
              <a:rect l="l" t="t" r="r" b="b"/>
              <a:pathLst>
                <a:path w="778468" h="1303739" extrusionOk="0">
                  <a:moveTo>
                    <a:pt x="726584" y="1297509"/>
                  </a:moveTo>
                  <a:lnTo>
                    <a:pt x="51885" y="906984"/>
                  </a:lnTo>
                  <a:cubicBezTo>
                    <a:pt x="23377" y="890411"/>
                    <a:pt x="0" y="845929"/>
                    <a:pt x="0" y="807543"/>
                  </a:cubicBezTo>
                  <a:lnTo>
                    <a:pt x="0" y="45543"/>
                  </a:lnTo>
                  <a:cubicBezTo>
                    <a:pt x="0" y="7443"/>
                    <a:pt x="23187" y="-10369"/>
                    <a:pt x="51885" y="6205"/>
                  </a:cubicBezTo>
                  <a:lnTo>
                    <a:pt x="726584" y="396730"/>
                  </a:lnTo>
                  <a:cubicBezTo>
                    <a:pt x="755092" y="413303"/>
                    <a:pt x="778469" y="457785"/>
                    <a:pt x="778469" y="496076"/>
                  </a:cubicBezTo>
                  <a:lnTo>
                    <a:pt x="778469" y="1258076"/>
                  </a:lnTo>
                  <a:cubicBezTo>
                    <a:pt x="778469" y="1296461"/>
                    <a:pt x="755282" y="1314083"/>
                    <a:pt x="726584" y="129750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4" name="Google Shape;3400;p37">
              <a:extLst>
                <a:ext uri="{FF2B5EF4-FFF2-40B4-BE49-F238E27FC236}">
                  <a16:creationId xmlns:a16="http://schemas.microsoft.com/office/drawing/2014/main" id="{46A23E80-6902-43F4-9687-025C1AC8CDBE}"/>
                </a:ext>
              </a:extLst>
            </p:cNvPr>
            <p:cNvSpPr/>
            <p:nvPr/>
          </p:nvSpPr>
          <p:spPr>
            <a:xfrm>
              <a:off x="4598943" y="1688145"/>
              <a:ext cx="778468" cy="1303647"/>
            </a:xfrm>
            <a:custGeom>
              <a:avLst/>
              <a:gdLst/>
              <a:ahLst/>
              <a:cxnLst/>
              <a:rect l="l" t="t" r="r" b="b"/>
              <a:pathLst>
                <a:path w="778468" h="1303647" extrusionOk="0">
                  <a:moveTo>
                    <a:pt x="726584" y="1297414"/>
                  </a:moveTo>
                  <a:lnTo>
                    <a:pt x="51885" y="906889"/>
                  </a:lnTo>
                  <a:cubicBezTo>
                    <a:pt x="23377" y="890315"/>
                    <a:pt x="0" y="845834"/>
                    <a:pt x="0" y="807543"/>
                  </a:cubicBezTo>
                  <a:lnTo>
                    <a:pt x="0" y="45543"/>
                  </a:lnTo>
                  <a:cubicBezTo>
                    <a:pt x="0" y="7443"/>
                    <a:pt x="23187" y="-10369"/>
                    <a:pt x="51885" y="6205"/>
                  </a:cubicBezTo>
                  <a:lnTo>
                    <a:pt x="726584" y="396730"/>
                  </a:lnTo>
                  <a:cubicBezTo>
                    <a:pt x="755092" y="413303"/>
                    <a:pt x="778469" y="457785"/>
                    <a:pt x="778469" y="496171"/>
                  </a:cubicBezTo>
                  <a:lnTo>
                    <a:pt x="778469" y="1258171"/>
                  </a:lnTo>
                  <a:cubicBezTo>
                    <a:pt x="778469" y="1296366"/>
                    <a:pt x="755282" y="1313987"/>
                    <a:pt x="726584" y="129741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5" name="Google Shape;3401;p37">
              <a:extLst>
                <a:ext uri="{FF2B5EF4-FFF2-40B4-BE49-F238E27FC236}">
                  <a16:creationId xmlns:a16="http://schemas.microsoft.com/office/drawing/2014/main" id="{0C5012BF-202C-4876-94E1-318915589F65}"/>
                </a:ext>
              </a:extLst>
            </p:cNvPr>
            <p:cNvSpPr/>
            <p:nvPr/>
          </p:nvSpPr>
          <p:spPr>
            <a:xfrm>
              <a:off x="4599323" y="2707876"/>
              <a:ext cx="778184" cy="892902"/>
            </a:xfrm>
            <a:custGeom>
              <a:avLst/>
              <a:gdLst/>
              <a:ahLst/>
              <a:cxnLst/>
              <a:rect l="l" t="t" r="r" b="b"/>
              <a:pathLst>
                <a:path w="778184" h="892902" extrusionOk="0">
                  <a:moveTo>
                    <a:pt x="778184" y="495805"/>
                  </a:moveTo>
                  <a:lnTo>
                    <a:pt x="778184" y="892902"/>
                  </a:lnTo>
                  <a:lnTo>
                    <a:pt x="545461" y="758124"/>
                  </a:lnTo>
                  <a:lnTo>
                    <a:pt x="520753" y="743741"/>
                  </a:lnTo>
                  <a:lnTo>
                    <a:pt x="512486" y="738883"/>
                  </a:lnTo>
                  <a:lnTo>
                    <a:pt x="452143" y="704117"/>
                  </a:lnTo>
                  <a:lnTo>
                    <a:pt x="276817" y="602771"/>
                  </a:lnTo>
                  <a:lnTo>
                    <a:pt x="276817" y="602771"/>
                  </a:lnTo>
                  <a:lnTo>
                    <a:pt x="204120" y="560766"/>
                  </a:lnTo>
                  <a:lnTo>
                    <a:pt x="174852" y="543811"/>
                  </a:lnTo>
                  <a:lnTo>
                    <a:pt x="0" y="442656"/>
                  </a:lnTo>
                  <a:lnTo>
                    <a:pt x="0" y="45463"/>
                  </a:lnTo>
                  <a:cubicBezTo>
                    <a:pt x="0" y="7363"/>
                    <a:pt x="23282" y="-10353"/>
                    <a:pt x="51885" y="6220"/>
                  </a:cubicBezTo>
                  <a:lnTo>
                    <a:pt x="726584" y="396745"/>
                  </a:lnTo>
                  <a:cubicBezTo>
                    <a:pt x="754902" y="413033"/>
                    <a:pt x="778184" y="457515"/>
                    <a:pt x="778184" y="49580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6" name="Google Shape;3402;p37">
              <a:extLst>
                <a:ext uri="{FF2B5EF4-FFF2-40B4-BE49-F238E27FC236}">
                  <a16:creationId xmlns:a16="http://schemas.microsoft.com/office/drawing/2014/main" id="{DA4AD6B6-5CDB-4D51-B618-EB21581786D3}"/>
                </a:ext>
              </a:extLst>
            </p:cNvPr>
            <p:cNvSpPr/>
            <p:nvPr/>
          </p:nvSpPr>
          <p:spPr>
            <a:xfrm>
              <a:off x="4781159" y="1048176"/>
              <a:ext cx="416151" cy="544252"/>
            </a:xfrm>
            <a:custGeom>
              <a:avLst/>
              <a:gdLst/>
              <a:ahLst/>
              <a:cxnLst/>
              <a:rect l="l" t="t" r="r" b="b"/>
              <a:pathLst>
                <a:path w="416151" h="544252" extrusionOk="0">
                  <a:moveTo>
                    <a:pt x="410093" y="288701"/>
                  </a:moveTo>
                  <a:lnTo>
                    <a:pt x="317821" y="128395"/>
                  </a:lnTo>
                  <a:cubicBezTo>
                    <a:pt x="314315" y="122019"/>
                    <a:pt x="309250" y="116642"/>
                    <a:pt x="303092" y="112774"/>
                  </a:cubicBezTo>
                  <a:lnTo>
                    <a:pt x="303092" y="112774"/>
                  </a:lnTo>
                  <a:cubicBezTo>
                    <a:pt x="302275" y="112284"/>
                    <a:pt x="301419" y="111870"/>
                    <a:pt x="300526" y="111536"/>
                  </a:cubicBezTo>
                  <a:cubicBezTo>
                    <a:pt x="299680" y="110897"/>
                    <a:pt x="298796" y="110324"/>
                    <a:pt x="297865" y="109821"/>
                  </a:cubicBezTo>
                  <a:lnTo>
                    <a:pt x="272208" y="94962"/>
                  </a:lnTo>
                  <a:cubicBezTo>
                    <a:pt x="265176" y="90866"/>
                    <a:pt x="258619" y="91152"/>
                    <a:pt x="254818" y="95819"/>
                  </a:cubicBezTo>
                  <a:cubicBezTo>
                    <a:pt x="246645" y="105344"/>
                    <a:pt x="228210" y="104487"/>
                    <a:pt x="207874" y="92676"/>
                  </a:cubicBezTo>
                  <a:cubicBezTo>
                    <a:pt x="187395" y="80812"/>
                    <a:pt x="171022" y="62968"/>
                    <a:pt x="160930" y="41527"/>
                  </a:cubicBezTo>
                  <a:cubicBezTo>
                    <a:pt x="157471" y="32831"/>
                    <a:pt x="151351" y="25460"/>
                    <a:pt x="143445" y="20477"/>
                  </a:cubicBezTo>
                  <a:lnTo>
                    <a:pt x="118262" y="5713"/>
                  </a:lnTo>
                  <a:cubicBezTo>
                    <a:pt x="117445" y="5194"/>
                    <a:pt x="116590" y="4748"/>
                    <a:pt x="115697" y="4379"/>
                  </a:cubicBezTo>
                  <a:cubicBezTo>
                    <a:pt x="111040" y="27"/>
                    <a:pt x="104284" y="-1201"/>
                    <a:pt x="98402" y="1236"/>
                  </a:cubicBezTo>
                  <a:lnTo>
                    <a:pt x="6129" y="54671"/>
                  </a:lnTo>
                  <a:cubicBezTo>
                    <a:pt x="-2043" y="59434"/>
                    <a:pt x="-2043" y="74579"/>
                    <a:pt x="6129" y="88676"/>
                  </a:cubicBezTo>
                  <a:lnTo>
                    <a:pt x="56589" y="176306"/>
                  </a:lnTo>
                  <a:cubicBezTo>
                    <a:pt x="59944" y="182607"/>
                    <a:pt x="64809" y="187975"/>
                    <a:pt x="70748" y="191927"/>
                  </a:cubicBezTo>
                  <a:cubicBezTo>
                    <a:pt x="75053" y="195000"/>
                    <a:pt x="80669" y="195545"/>
                    <a:pt x="85478" y="193355"/>
                  </a:cubicBezTo>
                  <a:lnTo>
                    <a:pt x="97071" y="186593"/>
                  </a:lnTo>
                  <a:lnTo>
                    <a:pt x="97071" y="400905"/>
                  </a:lnTo>
                  <a:cubicBezTo>
                    <a:pt x="98107" y="415497"/>
                    <a:pt x="105966" y="428747"/>
                    <a:pt x="118262" y="436624"/>
                  </a:cubicBezTo>
                  <a:lnTo>
                    <a:pt x="297865" y="541399"/>
                  </a:lnTo>
                  <a:cubicBezTo>
                    <a:pt x="309363" y="548066"/>
                    <a:pt x="318581" y="542637"/>
                    <a:pt x="318581" y="529397"/>
                  </a:cubicBezTo>
                  <a:lnTo>
                    <a:pt x="318581" y="315085"/>
                  </a:lnTo>
                  <a:lnTo>
                    <a:pt x="330270" y="335278"/>
                  </a:lnTo>
                  <a:cubicBezTo>
                    <a:pt x="333738" y="341631"/>
                    <a:pt x="338775" y="346975"/>
                    <a:pt x="344904" y="350804"/>
                  </a:cubicBezTo>
                  <a:lnTo>
                    <a:pt x="344904" y="350804"/>
                  </a:lnTo>
                  <a:cubicBezTo>
                    <a:pt x="349209" y="353880"/>
                    <a:pt x="354825" y="354423"/>
                    <a:pt x="359633" y="352232"/>
                  </a:cubicBezTo>
                  <a:lnTo>
                    <a:pt x="410093" y="322991"/>
                  </a:lnTo>
                  <a:cubicBezTo>
                    <a:pt x="418171" y="317942"/>
                    <a:pt x="418171" y="303274"/>
                    <a:pt x="410093" y="288701"/>
                  </a:cubicBez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7" name="Google Shape;3403;p37">
              <a:extLst>
                <a:ext uri="{FF2B5EF4-FFF2-40B4-BE49-F238E27FC236}">
                  <a16:creationId xmlns:a16="http://schemas.microsoft.com/office/drawing/2014/main" id="{CB997A12-CD5F-4F79-BC1D-00714C8CDD9A}"/>
                </a:ext>
              </a:extLst>
            </p:cNvPr>
            <p:cNvSpPr/>
            <p:nvPr/>
          </p:nvSpPr>
          <p:spPr>
            <a:xfrm>
              <a:off x="4812185" y="2127070"/>
              <a:ext cx="353313" cy="495871"/>
            </a:xfrm>
            <a:custGeom>
              <a:avLst/>
              <a:gdLst/>
              <a:ahLst/>
              <a:cxnLst/>
              <a:rect l="l" t="t" r="r" b="b"/>
              <a:pathLst>
                <a:path w="353313" h="495871" extrusionOk="0">
                  <a:moveTo>
                    <a:pt x="340010" y="188881"/>
                  </a:moveTo>
                  <a:lnTo>
                    <a:pt x="13589" y="0"/>
                  </a:lnTo>
                  <a:cubicBezTo>
                    <a:pt x="4960" y="28061"/>
                    <a:pt x="380" y="57217"/>
                    <a:pt x="0" y="86582"/>
                  </a:cubicBezTo>
                  <a:lnTo>
                    <a:pt x="0" y="291179"/>
                  </a:lnTo>
                  <a:lnTo>
                    <a:pt x="149574" y="377762"/>
                  </a:lnTo>
                  <a:lnTo>
                    <a:pt x="176847" y="220409"/>
                  </a:lnTo>
                  <a:lnTo>
                    <a:pt x="204025" y="409289"/>
                  </a:lnTo>
                  <a:lnTo>
                    <a:pt x="353314" y="495872"/>
                  </a:lnTo>
                  <a:lnTo>
                    <a:pt x="353314" y="291179"/>
                  </a:lnTo>
                  <a:cubicBezTo>
                    <a:pt x="352592" y="256699"/>
                    <a:pt x="348126" y="222399"/>
                    <a:pt x="340010" y="1888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8" name="Google Shape;3404;p37">
              <a:extLst>
                <a:ext uri="{FF2B5EF4-FFF2-40B4-BE49-F238E27FC236}">
                  <a16:creationId xmlns:a16="http://schemas.microsoft.com/office/drawing/2014/main" id="{2349A306-085A-4C53-A7B1-8ED5BAC959F2}"/>
                </a:ext>
              </a:extLst>
            </p:cNvPr>
            <p:cNvSpPr/>
            <p:nvPr/>
          </p:nvSpPr>
          <p:spPr>
            <a:xfrm>
              <a:off x="4825774" y="2064110"/>
              <a:ext cx="326421" cy="236124"/>
            </a:xfrm>
            <a:custGeom>
              <a:avLst/>
              <a:gdLst/>
              <a:ahLst/>
              <a:cxnLst/>
              <a:rect l="l" t="t" r="r" b="b"/>
              <a:pathLst>
                <a:path w="326421" h="236124" extrusionOk="0">
                  <a:moveTo>
                    <a:pt x="326421" y="188881"/>
                  </a:moveTo>
                  <a:lnTo>
                    <a:pt x="0" y="0"/>
                  </a:lnTo>
                  <a:lnTo>
                    <a:pt x="0" y="47244"/>
                  </a:lnTo>
                  <a:lnTo>
                    <a:pt x="326421" y="236125"/>
                  </a:lnTo>
                  <a:lnTo>
                    <a:pt x="326421" y="18888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79" name="Google Shape;3405;p37">
              <a:extLst>
                <a:ext uri="{FF2B5EF4-FFF2-40B4-BE49-F238E27FC236}">
                  <a16:creationId xmlns:a16="http://schemas.microsoft.com/office/drawing/2014/main" id="{E3E864E6-6446-42F6-B251-3EBE692A00E3}"/>
                </a:ext>
              </a:extLst>
            </p:cNvPr>
            <p:cNvSpPr/>
            <p:nvPr/>
          </p:nvSpPr>
          <p:spPr>
            <a:xfrm>
              <a:off x="4803918" y="3156860"/>
              <a:ext cx="410711" cy="349715"/>
            </a:xfrm>
            <a:custGeom>
              <a:avLst/>
              <a:gdLst/>
              <a:ahLst/>
              <a:cxnLst/>
              <a:rect l="l" t="t" r="r" b="b"/>
              <a:pathLst>
                <a:path w="410711" h="349715" extrusionOk="0">
                  <a:moveTo>
                    <a:pt x="410711" y="349716"/>
                  </a:moveTo>
                  <a:lnTo>
                    <a:pt x="340865" y="309139"/>
                  </a:lnTo>
                  <a:lnTo>
                    <a:pt x="316158" y="294757"/>
                  </a:lnTo>
                  <a:lnTo>
                    <a:pt x="307891" y="289899"/>
                  </a:lnTo>
                  <a:lnTo>
                    <a:pt x="247548" y="255132"/>
                  </a:lnTo>
                  <a:lnTo>
                    <a:pt x="72221" y="153787"/>
                  </a:lnTo>
                  <a:lnTo>
                    <a:pt x="72221" y="153787"/>
                  </a:lnTo>
                  <a:lnTo>
                    <a:pt x="0" y="111972"/>
                  </a:lnTo>
                  <a:lnTo>
                    <a:pt x="0" y="11388"/>
                  </a:lnTo>
                  <a:cubicBezTo>
                    <a:pt x="0" y="1387"/>
                    <a:pt x="6937" y="-2709"/>
                    <a:pt x="15680" y="1863"/>
                  </a:cubicBezTo>
                  <a:cubicBezTo>
                    <a:pt x="22417" y="6425"/>
                    <a:pt x="27406" y="13141"/>
                    <a:pt x="29839" y="20913"/>
                  </a:cubicBezTo>
                  <a:lnTo>
                    <a:pt x="32785" y="30438"/>
                  </a:lnTo>
                  <a:cubicBezTo>
                    <a:pt x="42696" y="61556"/>
                    <a:pt x="63042" y="88274"/>
                    <a:pt x="90372" y="106066"/>
                  </a:cubicBezTo>
                  <a:cubicBezTo>
                    <a:pt x="125247" y="126259"/>
                    <a:pt x="153755" y="109781"/>
                    <a:pt x="153755" y="69300"/>
                  </a:cubicBezTo>
                  <a:lnTo>
                    <a:pt x="153755" y="57108"/>
                  </a:lnTo>
                  <a:cubicBezTo>
                    <a:pt x="153755" y="44725"/>
                    <a:pt x="162498" y="39487"/>
                    <a:pt x="172761" y="45773"/>
                  </a:cubicBezTo>
                  <a:cubicBezTo>
                    <a:pt x="177826" y="48897"/>
                    <a:pt x="182093" y="53174"/>
                    <a:pt x="185210" y="58251"/>
                  </a:cubicBezTo>
                  <a:lnTo>
                    <a:pt x="213053" y="101018"/>
                  </a:lnTo>
                  <a:lnTo>
                    <a:pt x="181694" y="118639"/>
                  </a:lnTo>
                  <a:lnTo>
                    <a:pt x="199084" y="148548"/>
                  </a:lnTo>
                  <a:lnTo>
                    <a:pt x="231963" y="129498"/>
                  </a:lnTo>
                  <a:lnTo>
                    <a:pt x="246217" y="151501"/>
                  </a:lnTo>
                  <a:lnTo>
                    <a:pt x="216284" y="168836"/>
                  </a:lnTo>
                  <a:lnTo>
                    <a:pt x="233484" y="198840"/>
                  </a:lnTo>
                  <a:lnTo>
                    <a:pt x="265128" y="180552"/>
                  </a:lnTo>
                  <a:lnTo>
                    <a:pt x="279382" y="202555"/>
                  </a:lnTo>
                  <a:lnTo>
                    <a:pt x="250874" y="219128"/>
                  </a:lnTo>
                  <a:lnTo>
                    <a:pt x="268074" y="249132"/>
                  </a:lnTo>
                  <a:lnTo>
                    <a:pt x="298388" y="231606"/>
                  </a:lnTo>
                  <a:cubicBezTo>
                    <a:pt x="316054" y="257676"/>
                    <a:pt x="339012" y="279717"/>
                    <a:pt x="365763" y="296281"/>
                  </a:cubicBezTo>
                  <a:lnTo>
                    <a:pt x="371274" y="299329"/>
                  </a:lnTo>
                  <a:cubicBezTo>
                    <a:pt x="389567" y="311340"/>
                    <a:pt x="403422" y="329047"/>
                    <a:pt x="410711" y="349716"/>
                  </a:cubicBez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0" name="Google Shape;3406;p37">
              <a:extLst>
                <a:ext uri="{FF2B5EF4-FFF2-40B4-BE49-F238E27FC236}">
                  <a16:creationId xmlns:a16="http://schemas.microsoft.com/office/drawing/2014/main" id="{834FC2AB-AA58-49DA-8E12-0EEA279D2D6F}"/>
                </a:ext>
              </a:extLst>
            </p:cNvPr>
            <p:cNvSpPr/>
            <p:nvPr/>
          </p:nvSpPr>
          <p:spPr>
            <a:xfrm>
              <a:off x="4593051" y="480769"/>
              <a:ext cx="842423" cy="783621"/>
            </a:xfrm>
            <a:custGeom>
              <a:avLst/>
              <a:gdLst/>
              <a:ahLst/>
              <a:cxnLst/>
              <a:rect l="l" t="t" r="r" b="b"/>
              <a:pathLst>
                <a:path w="842423" h="783621" extrusionOk="0">
                  <a:moveTo>
                    <a:pt x="842423" y="783622"/>
                  </a:moveTo>
                  <a:lnTo>
                    <a:pt x="0" y="299180"/>
                  </a:lnTo>
                  <a:lnTo>
                    <a:pt x="0" y="0"/>
                  </a:lnTo>
                  <a:lnTo>
                    <a:pt x="842423" y="484346"/>
                  </a:lnTo>
                  <a:lnTo>
                    <a:pt x="842423" y="783622"/>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1" name="Google Shape;3407;p37">
              <a:extLst>
                <a:ext uri="{FF2B5EF4-FFF2-40B4-BE49-F238E27FC236}">
                  <a16:creationId xmlns:a16="http://schemas.microsoft.com/office/drawing/2014/main" id="{CE408881-FB8C-4EFD-A040-1D42AAA987A8}"/>
                </a:ext>
              </a:extLst>
            </p:cNvPr>
            <p:cNvSpPr/>
            <p:nvPr/>
          </p:nvSpPr>
          <p:spPr>
            <a:xfrm>
              <a:off x="4315759" y="484198"/>
              <a:ext cx="384008" cy="270224"/>
            </a:xfrm>
            <a:custGeom>
              <a:avLst/>
              <a:gdLst/>
              <a:ahLst/>
              <a:cxnLst/>
              <a:rect l="l" t="t" r="r" b="b"/>
              <a:pathLst>
                <a:path w="384008" h="270224" extrusionOk="0">
                  <a:moveTo>
                    <a:pt x="103771" y="270224"/>
                  </a:moveTo>
                  <a:lnTo>
                    <a:pt x="0" y="210121"/>
                  </a:lnTo>
                  <a:lnTo>
                    <a:pt x="280238" y="0"/>
                  </a:lnTo>
                  <a:lnTo>
                    <a:pt x="384008" y="60007"/>
                  </a:lnTo>
                  <a:lnTo>
                    <a:pt x="103771" y="270224"/>
                  </a:lnTo>
                  <a:close/>
                </a:path>
              </a:pathLst>
            </a:custGeom>
            <a:solidFill>
              <a:srgbClr val="FF7B7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2" name="Google Shape;3408;p37">
              <a:extLst>
                <a:ext uri="{FF2B5EF4-FFF2-40B4-BE49-F238E27FC236}">
                  <a16:creationId xmlns:a16="http://schemas.microsoft.com/office/drawing/2014/main" id="{AF0FFED1-0F3E-4870-8834-59DDC04A231E}"/>
                </a:ext>
              </a:extLst>
            </p:cNvPr>
            <p:cNvSpPr/>
            <p:nvPr/>
          </p:nvSpPr>
          <p:spPr>
            <a:xfrm>
              <a:off x="4419530" y="544206"/>
              <a:ext cx="384008" cy="270224"/>
            </a:xfrm>
            <a:custGeom>
              <a:avLst/>
              <a:gdLst/>
              <a:ahLst/>
              <a:cxnLst/>
              <a:rect l="l" t="t" r="r" b="b"/>
              <a:pathLst>
                <a:path w="384008" h="270224" extrusionOk="0">
                  <a:moveTo>
                    <a:pt x="103866" y="270224"/>
                  </a:moveTo>
                  <a:lnTo>
                    <a:pt x="0" y="210217"/>
                  </a:lnTo>
                  <a:lnTo>
                    <a:pt x="280238" y="0"/>
                  </a:lnTo>
                  <a:lnTo>
                    <a:pt x="384008" y="60103"/>
                  </a:lnTo>
                  <a:lnTo>
                    <a:pt x="103866" y="270224"/>
                  </a:ln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3" name="Google Shape;3409;p37">
              <a:extLst>
                <a:ext uri="{FF2B5EF4-FFF2-40B4-BE49-F238E27FC236}">
                  <a16:creationId xmlns:a16="http://schemas.microsoft.com/office/drawing/2014/main" id="{3ADA4A2B-7FED-48BE-8CB4-A1CFDA8E2832}"/>
                </a:ext>
              </a:extLst>
            </p:cNvPr>
            <p:cNvSpPr/>
            <p:nvPr/>
          </p:nvSpPr>
          <p:spPr>
            <a:xfrm>
              <a:off x="4523395" y="604308"/>
              <a:ext cx="383913" cy="270224"/>
            </a:xfrm>
            <a:custGeom>
              <a:avLst/>
              <a:gdLst/>
              <a:ahLst/>
              <a:cxnLst/>
              <a:rect l="l" t="t" r="r" b="b"/>
              <a:pathLst>
                <a:path w="383913" h="270224" extrusionOk="0">
                  <a:moveTo>
                    <a:pt x="103771" y="270224"/>
                  </a:moveTo>
                  <a:lnTo>
                    <a:pt x="0" y="210122"/>
                  </a:lnTo>
                  <a:lnTo>
                    <a:pt x="280143" y="0"/>
                  </a:lnTo>
                  <a:lnTo>
                    <a:pt x="383913" y="60008"/>
                  </a:lnTo>
                  <a:lnTo>
                    <a:pt x="103771" y="270224"/>
                  </a:lnTo>
                  <a:close/>
                </a:path>
              </a:pathLst>
            </a:custGeom>
            <a:solidFill>
              <a:srgbClr val="FF7B7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4" name="Google Shape;3410;p37">
              <a:extLst>
                <a:ext uri="{FF2B5EF4-FFF2-40B4-BE49-F238E27FC236}">
                  <a16:creationId xmlns:a16="http://schemas.microsoft.com/office/drawing/2014/main" id="{64D72885-D606-4FCB-A45E-2C6F2FF71BCF}"/>
                </a:ext>
              </a:extLst>
            </p:cNvPr>
            <p:cNvSpPr/>
            <p:nvPr/>
          </p:nvSpPr>
          <p:spPr>
            <a:xfrm>
              <a:off x="4627166" y="664316"/>
              <a:ext cx="383912" cy="270224"/>
            </a:xfrm>
            <a:custGeom>
              <a:avLst/>
              <a:gdLst/>
              <a:ahLst/>
              <a:cxnLst/>
              <a:rect l="l" t="t" r="r" b="b"/>
              <a:pathLst>
                <a:path w="383912" h="270224" extrusionOk="0">
                  <a:moveTo>
                    <a:pt x="103771" y="270224"/>
                  </a:moveTo>
                  <a:lnTo>
                    <a:pt x="0" y="210217"/>
                  </a:lnTo>
                  <a:lnTo>
                    <a:pt x="280142" y="0"/>
                  </a:lnTo>
                  <a:lnTo>
                    <a:pt x="383913" y="60103"/>
                  </a:lnTo>
                  <a:lnTo>
                    <a:pt x="103771" y="270224"/>
                  </a:ln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5" name="Google Shape;3411;p37">
              <a:extLst>
                <a:ext uri="{FF2B5EF4-FFF2-40B4-BE49-F238E27FC236}">
                  <a16:creationId xmlns:a16="http://schemas.microsoft.com/office/drawing/2014/main" id="{79EA68FA-5E61-4564-9972-229ED2E0F695}"/>
                </a:ext>
              </a:extLst>
            </p:cNvPr>
            <p:cNvSpPr/>
            <p:nvPr/>
          </p:nvSpPr>
          <p:spPr>
            <a:xfrm>
              <a:off x="4730936" y="724419"/>
              <a:ext cx="383913" cy="270224"/>
            </a:xfrm>
            <a:custGeom>
              <a:avLst/>
              <a:gdLst/>
              <a:ahLst/>
              <a:cxnLst/>
              <a:rect l="l" t="t" r="r" b="b"/>
              <a:pathLst>
                <a:path w="383913" h="270224" extrusionOk="0">
                  <a:moveTo>
                    <a:pt x="103771" y="270224"/>
                  </a:moveTo>
                  <a:lnTo>
                    <a:pt x="0" y="210122"/>
                  </a:lnTo>
                  <a:lnTo>
                    <a:pt x="280142" y="0"/>
                  </a:lnTo>
                  <a:lnTo>
                    <a:pt x="383913" y="60008"/>
                  </a:lnTo>
                  <a:lnTo>
                    <a:pt x="103771" y="270224"/>
                  </a:lnTo>
                  <a:close/>
                </a:path>
              </a:pathLst>
            </a:custGeom>
            <a:solidFill>
              <a:srgbClr val="FF7B7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6" name="Google Shape;3412;p37">
              <a:extLst>
                <a:ext uri="{FF2B5EF4-FFF2-40B4-BE49-F238E27FC236}">
                  <a16:creationId xmlns:a16="http://schemas.microsoft.com/office/drawing/2014/main" id="{67B97216-18AF-4BEB-89CF-433135884515}"/>
                </a:ext>
              </a:extLst>
            </p:cNvPr>
            <p:cNvSpPr/>
            <p:nvPr/>
          </p:nvSpPr>
          <p:spPr>
            <a:xfrm>
              <a:off x="4834707" y="784426"/>
              <a:ext cx="383912" cy="270224"/>
            </a:xfrm>
            <a:custGeom>
              <a:avLst/>
              <a:gdLst/>
              <a:ahLst/>
              <a:cxnLst/>
              <a:rect l="l" t="t" r="r" b="b"/>
              <a:pathLst>
                <a:path w="383912" h="270224" extrusionOk="0">
                  <a:moveTo>
                    <a:pt x="103771" y="270224"/>
                  </a:moveTo>
                  <a:lnTo>
                    <a:pt x="0" y="210217"/>
                  </a:lnTo>
                  <a:lnTo>
                    <a:pt x="280143" y="0"/>
                  </a:lnTo>
                  <a:lnTo>
                    <a:pt x="383913" y="60103"/>
                  </a:lnTo>
                  <a:lnTo>
                    <a:pt x="103771" y="270224"/>
                  </a:ln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7" name="Google Shape;3413;p37">
              <a:extLst>
                <a:ext uri="{FF2B5EF4-FFF2-40B4-BE49-F238E27FC236}">
                  <a16:creationId xmlns:a16="http://schemas.microsoft.com/office/drawing/2014/main" id="{FF6FF23B-90EC-49CE-9F8A-3686468E9748}"/>
                </a:ext>
              </a:extLst>
            </p:cNvPr>
            <p:cNvSpPr/>
            <p:nvPr/>
          </p:nvSpPr>
          <p:spPr>
            <a:xfrm>
              <a:off x="4938478" y="844529"/>
              <a:ext cx="383913" cy="270224"/>
            </a:xfrm>
            <a:custGeom>
              <a:avLst/>
              <a:gdLst/>
              <a:ahLst/>
              <a:cxnLst/>
              <a:rect l="l" t="t" r="r" b="b"/>
              <a:pathLst>
                <a:path w="383913" h="270224" extrusionOk="0">
                  <a:moveTo>
                    <a:pt x="103771" y="270224"/>
                  </a:moveTo>
                  <a:lnTo>
                    <a:pt x="0" y="210121"/>
                  </a:lnTo>
                  <a:lnTo>
                    <a:pt x="280142" y="0"/>
                  </a:lnTo>
                  <a:lnTo>
                    <a:pt x="383913" y="60008"/>
                  </a:lnTo>
                  <a:lnTo>
                    <a:pt x="103771" y="270224"/>
                  </a:lnTo>
                  <a:close/>
                </a:path>
              </a:pathLst>
            </a:custGeom>
            <a:solidFill>
              <a:srgbClr val="FF7B7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8" name="Google Shape;3414;p37">
              <a:extLst>
                <a:ext uri="{FF2B5EF4-FFF2-40B4-BE49-F238E27FC236}">
                  <a16:creationId xmlns:a16="http://schemas.microsoft.com/office/drawing/2014/main" id="{831E8A53-B52E-4B0C-8B3F-4432449F7619}"/>
                </a:ext>
              </a:extLst>
            </p:cNvPr>
            <p:cNvSpPr/>
            <p:nvPr/>
          </p:nvSpPr>
          <p:spPr>
            <a:xfrm>
              <a:off x="5042248" y="904537"/>
              <a:ext cx="384008" cy="270224"/>
            </a:xfrm>
            <a:custGeom>
              <a:avLst/>
              <a:gdLst/>
              <a:ahLst/>
              <a:cxnLst/>
              <a:rect l="l" t="t" r="r" b="b"/>
              <a:pathLst>
                <a:path w="384008" h="270224" extrusionOk="0">
                  <a:moveTo>
                    <a:pt x="103771" y="270224"/>
                  </a:moveTo>
                  <a:lnTo>
                    <a:pt x="0" y="210217"/>
                  </a:lnTo>
                  <a:lnTo>
                    <a:pt x="280143" y="0"/>
                  </a:lnTo>
                  <a:lnTo>
                    <a:pt x="384008" y="60103"/>
                  </a:lnTo>
                  <a:lnTo>
                    <a:pt x="103771" y="270224"/>
                  </a:ln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89" name="Google Shape;3415;p37">
              <a:extLst>
                <a:ext uri="{FF2B5EF4-FFF2-40B4-BE49-F238E27FC236}">
                  <a16:creationId xmlns:a16="http://schemas.microsoft.com/office/drawing/2014/main" id="{123BA451-17B6-42B9-9C1E-1F0012E5DA17}"/>
                </a:ext>
              </a:extLst>
            </p:cNvPr>
            <p:cNvSpPr/>
            <p:nvPr/>
          </p:nvSpPr>
          <p:spPr>
            <a:xfrm>
              <a:off x="4316519" y="69355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2005" y="36601"/>
                    <a:pt x="21267" y="70060"/>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0" name="Google Shape;3416;p37">
              <a:extLst>
                <a:ext uri="{FF2B5EF4-FFF2-40B4-BE49-F238E27FC236}">
                  <a16:creationId xmlns:a16="http://schemas.microsoft.com/office/drawing/2014/main" id="{FA3E59E0-016D-48EA-BD43-DF3F634DABF8}"/>
                </a:ext>
              </a:extLst>
            </p:cNvPr>
            <p:cNvSpPr/>
            <p:nvPr/>
          </p:nvSpPr>
          <p:spPr>
            <a:xfrm>
              <a:off x="4420290" y="753661"/>
              <a:ext cx="103865" cy="97152"/>
            </a:xfrm>
            <a:custGeom>
              <a:avLst/>
              <a:gdLst/>
              <a:ahLst/>
              <a:cxnLst/>
              <a:rect l="l" t="t" r="r" b="b"/>
              <a:pathLst>
                <a:path w="103865" h="97152" extrusionOk="0">
                  <a:moveTo>
                    <a:pt x="51980" y="90011"/>
                  </a:moveTo>
                  <a:cubicBezTo>
                    <a:pt x="80489" y="106680"/>
                    <a:pt x="103866" y="93154"/>
                    <a:pt x="103866" y="60007"/>
                  </a:cubicBezTo>
                  <a:lnTo>
                    <a:pt x="0" y="0"/>
                  </a:lnTo>
                  <a:cubicBezTo>
                    <a:pt x="2005" y="36598"/>
                    <a:pt x="21315" y="70038"/>
                    <a:pt x="51980" y="90011"/>
                  </a:cubicBez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1" name="Google Shape;3417;p37">
              <a:extLst>
                <a:ext uri="{FF2B5EF4-FFF2-40B4-BE49-F238E27FC236}">
                  <a16:creationId xmlns:a16="http://schemas.microsoft.com/office/drawing/2014/main" id="{E1C2AF34-E16E-4BEA-94E9-849BEA61FC8C}"/>
                </a:ext>
              </a:extLst>
            </p:cNvPr>
            <p:cNvSpPr/>
            <p:nvPr/>
          </p:nvSpPr>
          <p:spPr>
            <a:xfrm>
              <a:off x="4524441" y="81366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1958" y="36614"/>
                    <a:pt x="21229" y="70093"/>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2" name="Google Shape;3418;p37">
              <a:extLst>
                <a:ext uri="{FF2B5EF4-FFF2-40B4-BE49-F238E27FC236}">
                  <a16:creationId xmlns:a16="http://schemas.microsoft.com/office/drawing/2014/main" id="{D0D63558-B924-40F8-970E-E7862EB1B4C0}"/>
                </a:ext>
              </a:extLst>
            </p:cNvPr>
            <p:cNvSpPr/>
            <p:nvPr/>
          </p:nvSpPr>
          <p:spPr>
            <a:xfrm>
              <a:off x="4627926" y="873771"/>
              <a:ext cx="103770" cy="97187"/>
            </a:xfrm>
            <a:custGeom>
              <a:avLst/>
              <a:gdLst/>
              <a:ahLst/>
              <a:cxnLst/>
              <a:rect l="l" t="t" r="r" b="b"/>
              <a:pathLst>
                <a:path w="103770" h="97187" extrusionOk="0">
                  <a:moveTo>
                    <a:pt x="51885" y="90106"/>
                  </a:moveTo>
                  <a:cubicBezTo>
                    <a:pt x="80394" y="106680"/>
                    <a:pt x="103771" y="93154"/>
                    <a:pt x="103771" y="60008"/>
                  </a:cubicBezTo>
                  <a:lnTo>
                    <a:pt x="0" y="0"/>
                  </a:lnTo>
                  <a:cubicBezTo>
                    <a:pt x="1986" y="36606"/>
                    <a:pt x="21258" y="70071"/>
                    <a:pt x="51885" y="90106"/>
                  </a:cubicBez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3" name="Google Shape;3419;p37">
              <a:extLst>
                <a:ext uri="{FF2B5EF4-FFF2-40B4-BE49-F238E27FC236}">
                  <a16:creationId xmlns:a16="http://schemas.microsoft.com/office/drawing/2014/main" id="{B35B38AB-DECC-4ED9-B369-807795D671C5}"/>
                </a:ext>
              </a:extLst>
            </p:cNvPr>
            <p:cNvSpPr/>
            <p:nvPr/>
          </p:nvSpPr>
          <p:spPr>
            <a:xfrm>
              <a:off x="4731697" y="93377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1958" y="36614"/>
                    <a:pt x="21239" y="70093"/>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4" name="Google Shape;3420;p37">
              <a:extLst>
                <a:ext uri="{FF2B5EF4-FFF2-40B4-BE49-F238E27FC236}">
                  <a16:creationId xmlns:a16="http://schemas.microsoft.com/office/drawing/2014/main" id="{4BB581BB-F9CD-43DA-8031-1EA570BCFB9E}"/>
                </a:ext>
              </a:extLst>
            </p:cNvPr>
            <p:cNvSpPr/>
            <p:nvPr/>
          </p:nvSpPr>
          <p:spPr>
            <a:xfrm>
              <a:off x="4835467" y="993881"/>
              <a:ext cx="103770" cy="97204"/>
            </a:xfrm>
            <a:custGeom>
              <a:avLst/>
              <a:gdLst/>
              <a:ahLst/>
              <a:cxnLst/>
              <a:rect l="l" t="t" r="r" b="b"/>
              <a:pathLst>
                <a:path w="103770" h="97204" extrusionOk="0">
                  <a:moveTo>
                    <a:pt x="51885" y="90106"/>
                  </a:moveTo>
                  <a:cubicBezTo>
                    <a:pt x="80394" y="106680"/>
                    <a:pt x="103771" y="93250"/>
                    <a:pt x="103771" y="60008"/>
                  </a:cubicBezTo>
                  <a:lnTo>
                    <a:pt x="0" y="0"/>
                  </a:lnTo>
                  <a:cubicBezTo>
                    <a:pt x="1986" y="36606"/>
                    <a:pt x="21258" y="70071"/>
                    <a:pt x="51885" y="90106"/>
                  </a:cubicBez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5" name="Google Shape;3421;p37">
              <a:extLst>
                <a:ext uri="{FF2B5EF4-FFF2-40B4-BE49-F238E27FC236}">
                  <a16:creationId xmlns:a16="http://schemas.microsoft.com/office/drawing/2014/main" id="{E9709BE0-2380-4A09-BFA1-094078B13A13}"/>
                </a:ext>
              </a:extLst>
            </p:cNvPr>
            <p:cNvSpPr/>
            <p:nvPr/>
          </p:nvSpPr>
          <p:spPr>
            <a:xfrm>
              <a:off x="4939238" y="1053889"/>
              <a:ext cx="103770" cy="97206"/>
            </a:xfrm>
            <a:custGeom>
              <a:avLst/>
              <a:gdLst/>
              <a:ahLst/>
              <a:cxnLst/>
              <a:rect l="l" t="t" r="r" b="b"/>
              <a:pathLst>
                <a:path w="103770" h="97206" extrusionOk="0">
                  <a:moveTo>
                    <a:pt x="51885" y="90106"/>
                  </a:moveTo>
                  <a:cubicBezTo>
                    <a:pt x="80394" y="106680"/>
                    <a:pt x="103770" y="93250"/>
                    <a:pt x="103770" y="60103"/>
                  </a:cubicBezTo>
                  <a:lnTo>
                    <a:pt x="0" y="0"/>
                  </a:lnTo>
                  <a:cubicBezTo>
                    <a:pt x="1863" y="36642"/>
                    <a:pt x="21163" y="70158"/>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6" name="Google Shape;3422;p37">
              <a:extLst>
                <a:ext uri="{FF2B5EF4-FFF2-40B4-BE49-F238E27FC236}">
                  <a16:creationId xmlns:a16="http://schemas.microsoft.com/office/drawing/2014/main" id="{047D82CA-8A83-4574-A0FF-6E9F59540D8E}"/>
                </a:ext>
              </a:extLst>
            </p:cNvPr>
            <p:cNvSpPr/>
            <p:nvPr/>
          </p:nvSpPr>
          <p:spPr>
            <a:xfrm>
              <a:off x="5043008" y="1113991"/>
              <a:ext cx="103770" cy="97204"/>
            </a:xfrm>
            <a:custGeom>
              <a:avLst/>
              <a:gdLst/>
              <a:ahLst/>
              <a:cxnLst/>
              <a:rect l="l" t="t" r="r" b="b"/>
              <a:pathLst>
                <a:path w="103770" h="97204" extrusionOk="0">
                  <a:moveTo>
                    <a:pt x="51885" y="90106"/>
                  </a:moveTo>
                  <a:cubicBezTo>
                    <a:pt x="80394" y="106680"/>
                    <a:pt x="103771" y="93250"/>
                    <a:pt x="103771" y="60008"/>
                  </a:cubicBezTo>
                  <a:lnTo>
                    <a:pt x="0" y="0"/>
                  </a:lnTo>
                  <a:cubicBezTo>
                    <a:pt x="1986" y="36606"/>
                    <a:pt x="21258" y="70071"/>
                    <a:pt x="51885" y="90106"/>
                  </a:cubicBezTo>
                  <a:close/>
                </a:path>
              </a:pathLst>
            </a:custGeom>
            <a:solidFill>
              <a:srgbClr val="F4F5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197" name="Google Shape;3423;p37">
              <a:extLst>
                <a:ext uri="{FF2B5EF4-FFF2-40B4-BE49-F238E27FC236}">
                  <a16:creationId xmlns:a16="http://schemas.microsoft.com/office/drawing/2014/main" id="{E82AAABD-EA15-46A7-B74A-91BA9B721E2C}"/>
                </a:ext>
              </a:extLst>
            </p:cNvPr>
            <p:cNvGrpSpPr/>
            <p:nvPr/>
          </p:nvGrpSpPr>
          <p:grpSpPr>
            <a:xfrm>
              <a:off x="4316519" y="693558"/>
              <a:ext cx="830259" cy="517637"/>
              <a:chOff x="5840944" y="1418558"/>
              <a:chExt cx="830259" cy="517637"/>
            </a:xfrm>
          </p:grpSpPr>
          <p:sp>
            <p:nvSpPr>
              <p:cNvPr id="1277" name="Google Shape;3424;p37">
                <a:extLst>
                  <a:ext uri="{FF2B5EF4-FFF2-40B4-BE49-F238E27FC236}">
                    <a16:creationId xmlns:a16="http://schemas.microsoft.com/office/drawing/2014/main" id="{D4197A8D-65F2-4B89-98B7-254E017B9490}"/>
                  </a:ext>
                </a:extLst>
              </p:cNvPr>
              <p:cNvSpPr/>
              <p:nvPr/>
            </p:nvSpPr>
            <p:spPr>
              <a:xfrm>
                <a:off x="5840944" y="141855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2005" y="36601"/>
                      <a:pt x="21267" y="70060"/>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8" name="Google Shape;3425;p37">
                <a:extLst>
                  <a:ext uri="{FF2B5EF4-FFF2-40B4-BE49-F238E27FC236}">
                    <a16:creationId xmlns:a16="http://schemas.microsoft.com/office/drawing/2014/main" id="{EB0630DE-6845-4589-8878-5CB0B7D14E67}"/>
                  </a:ext>
                </a:extLst>
              </p:cNvPr>
              <p:cNvSpPr/>
              <p:nvPr/>
            </p:nvSpPr>
            <p:spPr>
              <a:xfrm>
                <a:off x="5944715" y="1478661"/>
                <a:ext cx="103865" cy="97152"/>
              </a:xfrm>
              <a:custGeom>
                <a:avLst/>
                <a:gdLst/>
                <a:ahLst/>
                <a:cxnLst/>
                <a:rect l="l" t="t" r="r" b="b"/>
                <a:pathLst>
                  <a:path w="103865" h="97152" extrusionOk="0">
                    <a:moveTo>
                      <a:pt x="51980" y="90011"/>
                    </a:moveTo>
                    <a:cubicBezTo>
                      <a:pt x="80489" y="106680"/>
                      <a:pt x="103866" y="93154"/>
                      <a:pt x="103866" y="60007"/>
                    </a:cubicBezTo>
                    <a:lnTo>
                      <a:pt x="0" y="0"/>
                    </a:lnTo>
                    <a:cubicBezTo>
                      <a:pt x="2005" y="36598"/>
                      <a:pt x="21315" y="70038"/>
                      <a:pt x="51980" y="9001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9" name="Google Shape;3426;p37">
                <a:extLst>
                  <a:ext uri="{FF2B5EF4-FFF2-40B4-BE49-F238E27FC236}">
                    <a16:creationId xmlns:a16="http://schemas.microsoft.com/office/drawing/2014/main" id="{43318E02-09DE-4F21-AEFC-F99E889D6380}"/>
                  </a:ext>
                </a:extLst>
              </p:cNvPr>
              <p:cNvSpPr/>
              <p:nvPr/>
            </p:nvSpPr>
            <p:spPr>
              <a:xfrm>
                <a:off x="6048866" y="153866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1958" y="36614"/>
                      <a:pt x="21229" y="70093"/>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0" name="Google Shape;3427;p37">
                <a:extLst>
                  <a:ext uri="{FF2B5EF4-FFF2-40B4-BE49-F238E27FC236}">
                    <a16:creationId xmlns:a16="http://schemas.microsoft.com/office/drawing/2014/main" id="{AAD9F8B6-8DA0-4E59-9CB0-2937378CD18C}"/>
                  </a:ext>
                </a:extLst>
              </p:cNvPr>
              <p:cNvSpPr/>
              <p:nvPr/>
            </p:nvSpPr>
            <p:spPr>
              <a:xfrm>
                <a:off x="6152351" y="1598771"/>
                <a:ext cx="103770" cy="97187"/>
              </a:xfrm>
              <a:custGeom>
                <a:avLst/>
                <a:gdLst/>
                <a:ahLst/>
                <a:cxnLst/>
                <a:rect l="l" t="t" r="r" b="b"/>
                <a:pathLst>
                  <a:path w="103770" h="97187" extrusionOk="0">
                    <a:moveTo>
                      <a:pt x="51885" y="90106"/>
                    </a:moveTo>
                    <a:cubicBezTo>
                      <a:pt x="80394" y="106680"/>
                      <a:pt x="103771" y="93154"/>
                      <a:pt x="103771" y="60008"/>
                    </a:cubicBezTo>
                    <a:lnTo>
                      <a:pt x="0" y="0"/>
                    </a:lnTo>
                    <a:cubicBezTo>
                      <a:pt x="1986" y="36606"/>
                      <a:pt x="21258" y="70071"/>
                      <a:pt x="51885" y="90106"/>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1" name="Google Shape;3428;p37">
                <a:extLst>
                  <a:ext uri="{FF2B5EF4-FFF2-40B4-BE49-F238E27FC236}">
                    <a16:creationId xmlns:a16="http://schemas.microsoft.com/office/drawing/2014/main" id="{D2F71E4E-712F-446B-B9C9-D8812C668576}"/>
                  </a:ext>
                </a:extLst>
              </p:cNvPr>
              <p:cNvSpPr/>
              <p:nvPr/>
            </p:nvSpPr>
            <p:spPr>
              <a:xfrm>
                <a:off x="6256122" y="1658778"/>
                <a:ext cx="103770" cy="97206"/>
              </a:xfrm>
              <a:custGeom>
                <a:avLst/>
                <a:gdLst/>
                <a:ahLst/>
                <a:cxnLst/>
                <a:rect l="l" t="t" r="r" b="b"/>
                <a:pathLst>
                  <a:path w="103770" h="97206" extrusionOk="0">
                    <a:moveTo>
                      <a:pt x="51885" y="90106"/>
                    </a:moveTo>
                    <a:cubicBezTo>
                      <a:pt x="80394" y="106680"/>
                      <a:pt x="103771" y="93250"/>
                      <a:pt x="103771" y="60103"/>
                    </a:cubicBezTo>
                    <a:lnTo>
                      <a:pt x="0" y="0"/>
                    </a:lnTo>
                    <a:cubicBezTo>
                      <a:pt x="1958" y="36614"/>
                      <a:pt x="21239" y="70093"/>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2" name="Google Shape;3429;p37">
                <a:extLst>
                  <a:ext uri="{FF2B5EF4-FFF2-40B4-BE49-F238E27FC236}">
                    <a16:creationId xmlns:a16="http://schemas.microsoft.com/office/drawing/2014/main" id="{09A3FAA9-A7C9-4EB7-B525-DD92FC63DE4A}"/>
                  </a:ext>
                </a:extLst>
              </p:cNvPr>
              <p:cNvSpPr/>
              <p:nvPr/>
            </p:nvSpPr>
            <p:spPr>
              <a:xfrm>
                <a:off x="6359892" y="1718881"/>
                <a:ext cx="103770" cy="97204"/>
              </a:xfrm>
              <a:custGeom>
                <a:avLst/>
                <a:gdLst/>
                <a:ahLst/>
                <a:cxnLst/>
                <a:rect l="l" t="t" r="r" b="b"/>
                <a:pathLst>
                  <a:path w="103770" h="97204" extrusionOk="0">
                    <a:moveTo>
                      <a:pt x="51885" y="90106"/>
                    </a:moveTo>
                    <a:cubicBezTo>
                      <a:pt x="80394" y="106680"/>
                      <a:pt x="103771" y="93250"/>
                      <a:pt x="103771" y="60008"/>
                    </a:cubicBezTo>
                    <a:lnTo>
                      <a:pt x="0" y="0"/>
                    </a:lnTo>
                    <a:cubicBezTo>
                      <a:pt x="1986" y="36606"/>
                      <a:pt x="21258" y="70071"/>
                      <a:pt x="51885" y="90106"/>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3" name="Google Shape;3430;p37">
                <a:extLst>
                  <a:ext uri="{FF2B5EF4-FFF2-40B4-BE49-F238E27FC236}">
                    <a16:creationId xmlns:a16="http://schemas.microsoft.com/office/drawing/2014/main" id="{6EB6BC54-FA49-4A16-B12F-80DE4E416030}"/>
                  </a:ext>
                </a:extLst>
              </p:cNvPr>
              <p:cNvSpPr/>
              <p:nvPr/>
            </p:nvSpPr>
            <p:spPr>
              <a:xfrm>
                <a:off x="6463663" y="1778889"/>
                <a:ext cx="103770" cy="97206"/>
              </a:xfrm>
              <a:custGeom>
                <a:avLst/>
                <a:gdLst/>
                <a:ahLst/>
                <a:cxnLst/>
                <a:rect l="l" t="t" r="r" b="b"/>
                <a:pathLst>
                  <a:path w="103770" h="97206" extrusionOk="0">
                    <a:moveTo>
                      <a:pt x="51885" y="90106"/>
                    </a:moveTo>
                    <a:cubicBezTo>
                      <a:pt x="80394" y="106680"/>
                      <a:pt x="103770" y="93250"/>
                      <a:pt x="103770" y="60103"/>
                    </a:cubicBezTo>
                    <a:lnTo>
                      <a:pt x="0" y="0"/>
                    </a:lnTo>
                    <a:cubicBezTo>
                      <a:pt x="1863" y="36642"/>
                      <a:pt x="21163" y="70158"/>
                      <a:pt x="51885" y="90106"/>
                    </a:cubicBezTo>
                    <a:close/>
                  </a:path>
                </a:pathLst>
              </a:custGeom>
              <a:solidFill>
                <a:srgbClr val="E2616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84" name="Google Shape;3431;p37">
                <a:extLst>
                  <a:ext uri="{FF2B5EF4-FFF2-40B4-BE49-F238E27FC236}">
                    <a16:creationId xmlns:a16="http://schemas.microsoft.com/office/drawing/2014/main" id="{97B5F99D-19B6-4EC5-8269-BB5581019EC2}"/>
                  </a:ext>
                </a:extLst>
              </p:cNvPr>
              <p:cNvSpPr/>
              <p:nvPr/>
            </p:nvSpPr>
            <p:spPr>
              <a:xfrm>
                <a:off x="6567433" y="1838991"/>
                <a:ext cx="103770" cy="97204"/>
              </a:xfrm>
              <a:custGeom>
                <a:avLst/>
                <a:gdLst/>
                <a:ahLst/>
                <a:cxnLst/>
                <a:rect l="l" t="t" r="r" b="b"/>
                <a:pathLst>
                  <a:path w="103770" h="97204" extrusionOk="0">
                    <a:moveTo>
                      <a:pt x="51885" y="90106"/>
                    </a:moveTo>
                    <a:cubicBezTo>
                      <a:pt x="80394" y="106680"/>
                      <a:pt x="103771" y="93250"/>
                      <a:pt x="103771" y="60008"/>
                    </a:cubicBezTo>
                    <a:lnTo>
                      <a:pt x="0" y="0"/>
                    </a:lnTo>
                    <a:cubicBezTo>
                      <a:pt x="1986" y="36606"/>
                      <a:pt x="21258" y="70071"/>
                      <a:pt x="51885" y="90106"/>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198" name="Google Shape;3432;p37">
              <a:extLst>
                <a:ext uri="{FF2B5EF4-FFF2-40B4-BE49-F238E27FC236}">
                  <a16:creationId xmlns:a16="http://schemas.microsoft.com/office/drawing/2014/main" id="{A1B81527-BA29-4039-AD80-99E923E3B0F8}"/>
                </a:ext>
              </a:extLst>
            </p:cNvPr>
            <p:cNvSpPr/>
            <p:nvPr/>
          </p:nvSpPr>
          <p:spPr>
            <a:xfrm>
              <a:off x="5776434" y="3835950"/>
              <a:ext cx="422399" cy="244506"/>
            </a:xfrm>
            <a:custGeom>
              <a:avLst/>
              <a:gdLst/>
              <a:ahLst/>
              <a:cxnLst/>
              <a:rect l="l" t="t" r="r" b="b"/>
              <a:pathLst>
                <a:path w="422399" h="244506" extrusionOk="0">
                  <a:moveTo>
                    <a:pt x="375265" y="244507"/>
                  </a:moveTo>
                  <a:lnTo>
                    <a:pt x="0" y="27337"/>
                  </a:lnTo>
                  <a:lnTo>
                    <a:pt x="47039" y="0"/>
                  </a:lnTo>
                  <a:lnTo>
                    <a:pt x="422399" y="217075"/>
                  </a:lnTo>
                  <a:lnTo>
                    <a:pt x="375265" y="244507"/>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199" name="Google Shape;3433;p37">
              <a:extLst>
                <a:ext uri="{FF2B5EF4-FFF2-40B4-BE49-F238E27FC236}">
                  <a16:creationId xmlns:a16="http://schemas.microsoft.com/office/drawing/2014/main" id="{C66D7E8F-3C34-4C06-B804-772464403F1E}"/>
                </a:ext>
              </a:extLst>
            </p:cNvPr>
            <p:cNvSpPr/>
            <p:nvPr/>
          </p:nvSpPr>
          <p:spPr>
            <a:xfrm>
              <a:off x="5919927" y="3349699"/>
              <a:ext cx="376785" cy="648842"/>
            </a:xfrm>
            <a:custGeom>
              <a:avLst/>
              <a:gdLst/>
              <a:ahLst/>
              <a:cxnLst/>
              <a:rect l="l" t="t" r="r" b="b"/>
              <a:pathLst>
                <a:path w="376785" h="648842" extrusionOk="0">
                  <a:moveTo>
                    <a:pt x="376786" y="648843"/>
                  </a:moveTo>
                  <a:lnTo>
                    <a:pt x="0" y="430721"/>
                  </a:lnTo>
                  <a:lnTo>
                    <a:pt x="47134" y="0"/>
                  </a:lnTo>
                  <a:lnTo>
                    <a:pt x="329747" y="163544"/>
                  </a:lnTo>
                  <a:lnTo>
                    <a:pt x="376786" y="648843"/>
                  </a:lnTo>
                  <a:close/>
                </a:path>
              </a:pathLst>
            </a:custGeom>
            <a:solidFill>
              <a:srgbClr val="C6555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0" name="Google Shape;3434;p37">
              <a:extLst>
                <a:ext uri="{FF2B5EF4-FFF2-40B4-BE49-F238E27FC236}">
                  <a16:creationId xmlns:a16="http://schemas.microsoft.com/office/drawing/2014/main" id="{0C101B21-AD77-4640-98A3-99B39729DFD9}"/>
                </a:ext>
              </a:extLst>
            </p:cNvPr>
            <p:cNvSpPr/>
            <p:nvPr/>
          </p:nvSpPr>
          <p:spPr>
            <a:xfrm>
              <a:off x="5821952" y="3404277"/>
              <a:ext cx="376880" cy="648747"/>
            </a:xfrm>
            <a:custGeom>
              <a:avLst/>
              <a:gdLst/>
              <a:ahLst/>
              <a:cxnLst/>
              <a:rect l="l" t="t" r="r" b="b"/>
              <a:pathLst>
                <a:path w="376880" h="648747" extrusionOk="0">
                  <a:moveTo>
                    <a:pt x="376881" y="648748"/>
                  </a:moveTo>
                  <a:lnTo>
                    <a:pt x="0" y="430721"/>
                  </a:lnTo>
                  <a:lnTo>
                    <a:pt x="47134" y="0"/>
                  </a:lnTo>
                  <a:lnTo>
                    <a:pt x="329747" y="163544"/>
                  </a:lnTo>
                  <a:lnTo>
                    <a:pt x="376881" y="648748"/>
                  </a:lnTo>
                  <a:close/>
                </a:path>
              </a:pathLst>
            </a:custGeom>
            <a:solidFill>
              <a:srgbClr val="FF6C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1" name="Google Shape;3435;p37">
              <a:extLst>
                <a:ext uri="{FF2B5EF4-FFF2-40B4-BE49-F238E27FC236}">
                  <a16:creationId xmlns:a16="http://schemas.microsoft.com/office/drawing/2014/main" id="{5C71A385-7517-42A0-8AB7-7AD2A7E20979}"/>
                </a:ext>
              </a:extLst>
            </p:cNvPr>
            <p:cNvSpPr/>
            <p:nvPr/>
          </p:nvSpPr>
          <p:spPr>
            <a:xfrm>
              <a:off x="6151700" y="3513243"/>
              <a:ext cx="145012" cy="539781"/>
            </a:xfrm>
            <a:custGeom>
              <a:avLst/>
              <a:gdLst/>
              <a:ahLst/>
              <a:cxnLst/>
              <a:rect l="l" t="t" r="r" b="b"/>
              <a:pathLst>
                <a:path w="145012" h="539781" extrusionOk="0">
                  <a:moveTo>
                    <a:pt x="47134" y="539782"/>
                  </a:moveTo>
                  <a:lnTo>
                    <a:pt x="145013" y="485299"/>
                  </a:lnTo>
                  <a:lnTo>
                    <a:pt x="97974" y="0"/>
                  </a:lnTo>
                  <a:lnTo>
                    <a:pt x="0" y="54578"/>
                  </a:lnTo>
                  <a:lnTo>
                    <a:pt x="47134" y="539782"/>
                  </a:lnTo>
                  <a:close/>
                </a:path>
              </a:pathLst>
            </a:custGeom>
            <a:solidFill>
              <a:srgbClr val="DD626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2" name="Google Shape;3436;p37">
              <a:extLst>
                <a:ext uri="{FF2B5EF4-FFF2-40B4-BE49-F238E27FC236}">
                  <a16:creationId xmlns:a16="http://schemas.microsoft.com/office/drawing/2014/main" id="{BD8D0FAF-D813-4EB4-B934-9C5D75A2AA68}"/>
                </a:ext>
              </a:extLst>
            </p:cNvPr>
            <p:cNvSpPr/>
            <p:nvPr/>
          </p:nvSpPr>
          <p:spPr>
            <a:xfrm>
              <a:off x="5869087" y="3349699"/>
              <a:ext cx="97973" cy="104584"/>
            </a:xfrm>
            <a:custGeom>
              <a:avLst/>
              <a:gdLst/>
              <a:ahLst/>
              <a:cxnLst/>
              <a:rect l="l" t="t" r="r" b="b"/>
              <a:pathLst>
                <a:path w="97973" h="104584" extrusionOk="0">
                  <a:moveTo>
                    <a:pt x="0" y="54578"/>
                  </a:moveTo>
                  <a:lnTo>
                    <a:pt x="97974" y="0"/>
                  </a:lnTo>
                  <a:lnTo>
                    <a:pt x="86476" y="104584"/>
                  </a:lnTo>
                  <a:lnTo>
                    <a:pt x="0" y="54578"/>
                  </a:lnTo>
                  <a:close/>
                </a:path>
              </a:pathLst>
            </a:custGeom>
            <a:solidFill>
              <a:srgbClr val="C6555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3" name="Google Shape;3437;p37">
              <a:extLst>
                <a:ext uri="{FF2B5EF4-FFF2-40B4-BE49-F238E27FC236}">
                  <a16:creationId xmlns:a16="http://schemas.microsoft.com/office/drawing/2014/main" id="{D9F8CB31-BD95-4EB2-A1F3-27D8DF0519A5}"/>
                </a:ext>
              </a:extLst>
            </p:cNvPr>
            <p:cNvSpPr/>
            <p:nvPr/>
          </p:nvSpPr>
          <p:spPr>
            <a:xfrm>
              <a:off x="5939787" y="3382376"/>
              <a:ext cx="141211" cy="143535"/>
            </a:xfrm>
            <a:custGeom>
              <a:avLst/>
              <a:gdLst/>
              <a:ahLst/>
              <a:cxnLst/>
              <a:rect l="l" t="t" r="r" b="b"/>
              <a:pathLst>
                <a:path w="141211" h="143535" extrusionOk="0">
                  <a:moveTo>
                    <a:pt x="141211" y="143536"/>
                  </a:moveTo>
                  <a:lnTo>
                    <a:pt x="123821" y="133439"/>
                  </a:lnTo>
                  <a:cubicBezTo>
                    <a:pt x="123821" y="92767"/>
                    <a:pt x="99969" y="45904"/>
                    <a:pt x="70606" y="28664"/>
                  </a:cubicBezTo>
                  <a:cubicBezTo>
                    <a:pt x="41242" y="11424"/>
                    <a:pt x="17485" y="30950"/>
                    <a:pt x="17485" y="71622"/>
                  </a:cubicBezTo>
                  <a:lnTo>
                    <a:pt x="0" y="61525"/>
                  </a:lnTo>
                  <a:cubicBezTo>
                    <a:pt x="0" y="9805"/>
                    <a:pt x="31739" y="-14008"/>
                    <a:pt x="70606" y="8471"/>
                  </a:cubicBezTo>
                  <a:cubicBezTo>
                    <a:pt x="109472" y="30950"/>
                    <a:pt x="141211" y="91815"/>
                    <a:pt x="141211" y="143536"/>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4" name="Google Shape;3438;p37">
              <a:extLst>
                <a:ext uri="{FF2B5EF4-FFF2-40B4-BE49-F238E27FC236}">
                  <a16:creationId xmlns:a16="http://schemas.microsoft.com/office/drawing/2014/main" id="{3D080BB2-1CD7-4002-BC02-2F498FBBF10F}"/>
                </a:ext>
              </a:extLst>
            </p:cNvPr>
            <p:cNvSpPr/>
            <p:nvPr/>
          </p:nvSpPr>
          <p:spPr>
            <a:xfrm>
              <a:off x="6031584" y="3326084"/>
              <a:ext cx="141211" cy="143535"/>
            </a:xfrm>
            <a:custGeom>
              <a:avLst/>
              <a:gdLst/>
              <a:ahLst/>
              <a:cxnLst/>
              <a:rect l="l" t="t" r="r" b="b"/>
              <a:pathLst>
                <a:path w="141211" h="143535" extrusionOk="0">
                  <a:moveTo>
                    <a:pt x="141211" y="143536"/>
                  </a:moveTo>
                  <a:lnTo>
                    <a:pt x="123821" y="133439"/>
                  </a:lnTo>
                  <a:cubicBezTo>
                    <a:pt x="123821" y="92767"/>
                    <a:pt x="99969" y="45904"/>
                    <a:pt x="70606" y="28664"/>
                  </a:cubicBezTo>
                  <a:cubicBezTo>
                    <a:pt x="41242" y="11424"/>
                    <a:pt x="17485" y="30950"/>
                    <a:pt x="17485" y="71622"/>
                  </a:cubicBezTo>
                  <a:lnTo>
                    <a:pt x="0" y="61525"/>
                  </a:lnTo>
                  <a:cubicBezTo>
                    <a:pt x="0" y="9804"/>
                    <a:pt x="31739" y="-14008"/>
                    <a:pt x="70606" y="8471"/>
                  </a:cubicBezTo>
                  <a:cubicBezTo>
                    <a:pt x="109472" y="30950"/>
                    <a:pt x="141211" y="92291"/>
                    <a:pt x="141211" y="143536"/>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5" name="Google Shape;3439;p37">
              <a:extLst>
                <a:ext uri="{FF2B5EF4-FFF2-40B4-BE49-F238E27FC236}">
                  <a16:creationId xmlns:a16="http://schemas.microsoft.com/office/drawing/2014/main" id="{473FFD18-4412-44F2-A4BC-FD4FE9161087}"/>
                </a:ext>
              </a:extLst>
            </p:cNvPr>
            <p:cNvSpPr/>
            <p:nvPr/>
          </p:nvSpPr>
          <p:spPr>
            <a:xfrm>
              <a:off x="5273451" y="4003686"/>
              <a:ext cx="608559" cy="352234"/>
            </a:xfrm>
            <a:custGeom>
              <a:avLst/>
              <a:gdLst/>
              <a:ahLst/>
              <a:cxnLst/>
              <a:rect l="l" t="t" r="r" b="b"/>
              <a:pathLst>
                <a:path w="608559" h="352234" extrusionOk="0">
                  <a:moveTo>
                    <a:pt x="540709" y="352234"/>
                  </a:moveTo>
                  <a:lnTo>
                    <a:pt x="0" y="39529"/>
                  </a:lnTo>
                  <a:lnTo>
                    <a:pt x="67850" y="0"/>
                  </a:lnTo>
                  <a:lnTo>
                    <a:pt x="608559" y="312801"/>
                  </a:lnTo>
                  <a:lnTo>
                    <a:pt x="540709" y="352234"/>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6" name="Google Shape;3440;p37">
              <a:extLst>
                <a:ext uri="{FF2B5EF4-FFF2-40B4-BE49-F238E27FC236}">
                  <a16:creationId xmlns:a16="http://schemas.microsoft.com/office/drawing/2014/main" id="{F0D325F3-1A79-4068-AC19-FFB81F71B46E}"/>
                </a:ext>
              </a:extLst>
            </p:cNvPr>
            <p:cNvSpPr/>
            <p:nvPr/>
          </p:nvSpPr>
          <p:spPr>
            <a:xfrm>
              <a:off x="5480232" y="3303313"/>
              <a:ext cx="542799" cy="934592"/>
            </a:xfrm>
            <a:custGeom>
              <a:avLst/>
              <a:gdLst/>
              <a:ahLst/>
              <a:cxnLst/>
              <a:rect l="l" t="t" r="r" b="b"/>
              <a:pathLst>
                <a:path w="542799" h="934592" extrusionOk="0">
                  <a:moveTo>
                    <a:pt x="542800" y="934593"/>
                  </a:moveTo>
                  <a:lnTo>
                    <a:pt x="0" y="620458"/>
                  </a:lnTo>
                  <a:lnTo>
                    <a:pt x="67850" y="0"/>
                  </a:lnTo>
                  <a:lnTo>
                    <a:pt x="474950" y="235648"/>
                  </a:lnTo>
                  <a:lnTo>
                    <a:pt x="542800" y="934593"/>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7" name="Google Shape;3441;p37">
              <a:extLst>
                <a:ext uri="{FF2B5EF4-FFF2-40B4-BE49-F238E27FC236}">
                  <a16:creationId xmlns:a16="http://schemas.microsoft.com/office/drawing/2014/main" id="{66B234CE-6F0A-48DF-B2ED-303F464BB1A1}"/>
                </a:ext>
              </a:extLst>
            </p:cNvPr>
            <p:cNvSpPr/>
            <p:nvPr/>
          </p:nvSpPr>
          <p:spPr>
            <a:xfrm>
              <a:off x="5339115" y="3381894"/>
              <a:ext cx="542894" cy="934592"/>
            </a:xfrm>
            <a:custGeom>
              <a:avLst/>
              <a:gdLst/>
              <a:ahLst/>
              <a:cxnLst/>
              <a:rect l="l" t="t" r="r" b="b"/>
              <a:pathLst>
                <a:path w="542894" h="934592" extrusionOk="0">
                  <a:moveTo>
                    <a:pt x="542895" y="934593"/>
                  </a:moveTo>
                  <a:lnTo>
                    <a:pt x="0" y="620458"/>
                  </a:lnTo>
                  <a:lnTo>
                    <a:pt x="67850" y="0"/>
                  </a:lnTo>
                  <a:lnTo>
                    <a:pt x="475045" y="235553"/>
                  </a:lnTo>
                  <a:lnTo>
                    <a:pt x="542895" y="93459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8" name="Google Shape;3442;p37">
              <a:extLst>
                <a:ext uri="{FF2B5EF4-FFF2-40B4-BE49-F238E27FC236}">
                  <a16:creationId xmlns:a16="http://schemas.microsoft.com/office/drawing/2014/main" id="{26898411-A98E-468E-8B86-E1123F231839}"/>
                </a:ext>
              </a:extLst>
            </p:cNvPr>
            <p:cNvSpPr/>
            <p:nvPr/>
          </p:nvSpPr>
          <p:spPr>
            <a:xfrm>
              <a:off x="5814160" y="3538961"/>
              <a:ext cx="208871" cy="777525"/>
            </a:xfrm>
            <a:custGeom>
              <a:avLst/>
              <a:gdLst/>
              <a:ahLst/>
              <a:cxnLst/>
              <a:rect l="l" t="t" r="r" b="b"/>
              <a:pathLst>
                <a:path w="208871" h="777525" extrusionOk="0">
                  <a:moveTo>
                    <a:pt x="67850" y="777526"/>
                  </a:moveTo>
                  <a:lnTo>
                    <a:pt x="208871" y="698945"/>
                  </a:lnTo>
                  <a:lnTo>
                    <a:pt x="141021" y="0"/>
                  </a:lnTo>
                  <a:lnTo>
                    <a:pt x="0" y="78486"/>
                  </a:lnTo>
                  <a:lnTo>
                    <a:pt x="67850" y="77752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09" name="Google Shape;3443;p37">
              <a:extLst>
                <a:ext uri="{FF2B5EF4-FFF2-40B4-BE49-F238E27FC236}">
                  <a16:creationId xmlns:a16="http://schemas.microsoft.com/office/drawing/2014/main" id="{4A4C4C92-D3FB-4B6C-816E-7B58EDD6EE4F}"/>
                </a:ext>
              </a:extLst>
            </p:cNvPr>
            <p:cNvSpPr/>
            <p:nvPr/>
          </p:nvSpPr>
          <p:spPr>
            <a:xfrm>
              <a:off x="5406965" y="3303313"/>
              <a:ext cx="141116" cy="150685"/>
            </a:xfrm>
            <a:custGeom>
              <a:avLst/>
              <a:gdLst/>
              <a:ahLst/>
              <a:cxnLst/>
              <a:rect l="l" t="t" r="r" b="b"/>
              <a:pathLst>
                <a:path w="141116" h="150685" extrusionOk="0">
                  <a:moveTo>
                    <a:pt x="0" y="78581"/>
                  </a:moveTo>
                  <a:lnTo>
                    <a:pt x="141117" y="0"/>
                  </a:lnTo>
                  <a:lnTo>
                    <a:pt x="124582" y="150685"/>
                  </a:lnTo>
                  <a:lnTo>
                    <a:pt x="0" y="78581"/>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0" name="Google Shape;3444;p37">
              <a:extLst>
                <a:ext uri="{FF2B5EF4-FFF2-40B4-BE49-F238E27FC236}">
                  <a16:creationId xmlns:a16="http://schemas.microsoft.com/office/drawing/2014/main" id="{649E4CC9-3181-416C-BA74-A810B73548C8}"/>
                </a:ext>
              </a:extLst>
            </p:cNvPr>
            <p:cNvSpPr/>
            <p:nvPr/>
          </p:nvSpPr>
          <p:spPr>
            <a:xfrm>
              <a:off x="5508835" y="3350470"/>
              <a:ext cx="203454" cy="206683"/>
            </a:xfrm>
            <a:custGeom>
              <a:avLst/>
              <a:gdLst/>
              <a:ahLst/>
              <a:cxnLst/>
              <a:rect l="l" t="t" r="r" b="b"/>
              <a:pathLst>
                <a:path w="203454" h="206683" extrusionOk="0">
                  <a:moveTo>
                    <a:pt x="203455" y="206684"/>
                  </a:moveTo>
                  <a:lnTo>
                    <a:pt x="178367" y="191730"/>
                  </a:lnTo>
                  <a:cubicBezTo>
                    <a:pt x="178367" y="133151"/>
                    <a:pt x="143967" y="65619"/>
                    <a:pt x="101775" y="41235"/>
                  </a:cubicBezTo>
                  <a:cubicBezTo>
                    <a:pt x="59582" y="16851"/>
                    <a:pt x="25087" y="44473"/>
                    <a:pt x="25087" y="103052"/>
                  </a:cubicBezTo>
                  <a:lnTo>
                    <a:pt x="0" y="88574"/>
                  </a:lnTo>
                  <a:cubicBezTo>
                    <a:pt x="0" y="13993"/>
                    <a:pt x="45613" y="-20297"/>
                    <a:pt x="101775" y="12374"/>
                  </a:cubicBezTo>
                  <a:cubicBezTo>
                    <a:pt x="157936" y="45045"/>
                    <a:pt x="203455" y="132103"/>
                    <a:pt x="203455" y="206684"/>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1" name="Google Shape;3445;p37">
              <a:extLst>
                <a:ext uri="{FF2B5EF4-FFF2-40B4-BE49-F238E27FC236}">
                  <a16:creationId xmlns:a16="http://schemas.microsoft.com/office/drawing/2014/main" id="{C78C3344-60CD-4BE9-A0AA-9CA89B23779F}"/>
                </a:ext>
              </a:extLst>
            </p:cNvPr>
            <p:cNvSpPr/>
            <p:nvPr/>
          </p:nvSpPr>
          <p:spPr>
            <a:xfrm>
              <a:off x="5641209" y="3269779"/>
              <a:ext cx="203454" cy="206316"/>
            </a:xfrm>
            <a:custGeom>
              <a:avLst/>
              <a:gdLst/>
              <a:ahLst/>
              <a:cxnLst/>
              <a:rect l="l" t="t" r="r" b="b"/>
              <a:pathLst>
                <a:path w="203454" h="206316" extrusionOk="0">
                  <a:moveTo>
                    <a:pt x="203455" y="206317"/>
                  </a:moveTo>
                  <a:lnTo>
                    <a:pt x="178367" y="191744"/>
                  </a:lnTo>
                  <a:cubicBezTo>
                    <a:pt x="178367" y="133165"/>
                    <a:pt x="143967" y="65633"/>
                    <a:pt x="101775" y="41153"/>
                  </a:cubicBezTo>
                  <a:cubicBezTo>
                    <a:pt x="59582" y="16674"/>
                    <a:pt x="25088" y="44487"/>
                    <a:pt x="25088" y="103066"/>
                  </a:cubicBezTo>
                  <a:lnTo>
                    <a:pt x="0" y="88588"/>
                  </a:lnTo>
                  <a:cubicBezTo>
                    <a:pt x="0" y="13912"/>
                    <a:pt x="45708" y="-20283"/>
                    <a:pt x="101775" y="12388"/>
                  </a:cubicBezTo>
                  <a:cubicBezTo>
                    <a:pt x="157842" y="45059"/>
                    <a:pt x="203455" y="131641"/>
                    <a:pt x="203455" y="206317"/>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2" name="Google Shape;3446;p37">
              <a:extLst>
                <a:ext uri="{FF2B5EF4-FFF2-40B4-BE49-F238E27FC236}">
                  <a16:creationId xmlns:a16="http://schemas.microsoft.com/office/drawing/2014/main" id="{72F98FF3-E3EC-463A-A3F2-F2395522785C}"/>
                </a:ext>
              </a:extLst>
            </p:cNvPr>
            <p:cNvSpPr/>
            <p:nvPr/>
          </p:nvSpPr>
          <p:spPr>
            <a:xfrm>
              <a:off x="3370326" y="2746576"/>
              <a:ext cx="431236" cy="248888"/>
            </a:xfrm>
            <a:custGeom>
              <a:avLst/>
              <a:gdLst/>
              <a:ahLst/>
              <a:cxnLst/>
              <a:rect l="l" t="t" r="r" b="b"/>
              <a:pathLst>
                <a:path w="431236" h="248888" extrusionOk="0">
                  <a:moveTo>
                    <a:pt x="203170" y="248888"/>
                  </a:moveTo>
                  <a:lnTo>
                    <a:pt x="0" y="132016"/>
                  </a:lnTo>
                  <a:lnTo>
                    <a:pt x="228162" y="0"/>
                  </a:lnTo>
                  <a:lnTo>
                    <a:pt x="431237" y="116967"/>
                  </a:lnTo>
                  <a:lnTo>
                    <a:pt x="203170" y="248888"/>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3" name="Google Shape;3447;p37">
              <a:extLst>
                <a:ext uri="{FF2B5EF4-FFF2-40B4-BE49-F238E27FC236}">
                  <a16:creationId xmlns:a16="http://schemas.microsoft.com/office/drawing/2014/main" id="{37EEC03B-1481-41D8-92F0-F7B48891E9A9}"/>
                </a:ext>
              </a:extLst>
            </p:cNvPr>
            <p:cNvSpPr/>
            <p:nvPr/>
          </p:nvSpPr>
          <p:spPr>
            <a:xfrm>
              <a:off x="3388571" y="2474923"/>
              <a:ext cx="435798" cy="252221"/>
            </a:xfrm>
            <a:custGeom>
              <a:avLst/>
              <a:gdLst/>
              <a:ahLst/>
              <a:cxnLst/>
              <a:rect l="l" t="t" r="r" b="b"/>
              <a:pathLst>
                <a:path w="435798" h="252221" extrusionOk="0">
                  <a:moveTo>
                    <a:pt x="217899" y="252222"/>
                  </a:moveTo>
                  <a:lnTo>
                    <a:pt x="0" y="126111"/>
                  </a:lnTo>
                  <a:lnTo>
                    <a:pt x="217899" y="0"/>
                  </a:lnTo>
                  <a:lnTo>
                    <a:pt x="435798" y="126111"/>
                  </a:lnTo>
                  <a:lnTo>
                    <a:pt x="217899" y="252222"/>
                  </a:lnTo>
                  <a:close/>
                </a:path>
              </a:pathLst>
            </a:custGeom>
            <a:solidFill>
              <a:srgbClr val="EFDA8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4" name="Google Shape;3448;p37">
              <a:extLst>
                <a:ext uri="{FF2B5EF4-FFF2-40B4-BE49-F238E27FC236}">
                  <a16:creationId xmlns:a16="http://schemas.microsoft.com/office/drawing/2014/main" id="{032D5BD3-07A3-4352-98A8-3500AE5DD902}"/>
                </a:ext>
              </a:extLst>
            </p:cNvPr>
            <p:cNvSpPr/>
            <p:nvPr/>
          </p:nvSpPr>
          <p:spPr>
            <a:xfrm>
              <a:off x="3606470" y="2623608"/>
              <a:ext cx="203169" cy="352710"/>
            </a:xfrm>
            <a:custGeom>
              <a:avLst/>
              <a:gdLst/>
              <a:ahLst/>
              <a:cxnLst/>
              <a:rect l="l" t="t" r="r" b="b"/>
              <a:pathLst>
                <a:path w="203169" h="352710" extrusionOk="0">
                  <a:moveTo>
                    <a:pt x="203170" y="235172"/>
                  </a:moveTo>
                  <a:lnTo>
                    <a:pt x="0" y="352711"/>
                  </a:lnTo>
                  <a:lnTo>
                    <a:pt x="0" y="117538"/>
                  </a:lnTo>
                  <a:lnTo>
                    <a:pt x="203170" y="0"/>
                  </a:lnTo>
                  <a:lnTo>
                    <a:pt x="203170" y="235172"/>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5" name="Google Shape;3449;p37">
              <a:extLst>
                <a:ext uri="{FF2B5EF4-FFF2-40B4-BE49-F238E27FC236}">
                  <a16:creationId xmlns:a16="http://schemas.microsoft.com/office/drawing/2014/main" id="{FDF1EABD-7092-4D3C-AC53-12682475289E}"/>
                </a:ext>
              </a:extLst>
            </p:cNvPr>
            <p:cNvSpPr/>
            <p:nvPr/>
          </p:nvSpPr>
          <p:spPr>
            <a:xfrm>
              <a:off x="3403301" y="2623608"/>
              <a:ext cx="203169" cy="352710"/>
            </a:xfrm>
            <a:custGeom>
              <a:avLst/>
              <a:gdLst/>
              <a:ahLst/>
              <a:cxnLst/>
              <a:rect l="l" t="t" r="r" b="b"/>
              <a:pathLst>
                <a:path w="203169" h="352710" extrusionOk="0">
                  <a:moveTo>
                    <a:pt x="203170" y="352711"/>
                  </a:moveTo>
                  <a:lnTo>
                    <a:pt x="0" y="235172"/>
                  </a:lnTo>
                  <a:lnTo>
                    <a:pt x="0" y="0"/>
                  </a:lnTo>
                  <a:lnTo>
                    <a:pt x="203170" y="117538"/>
                  </a:lnTo>
                  <a:lnTo>
                    <a:pt x="203170" y="352711"/>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6" name="Google Shape;3450;p37">
              <a:extLst>
                <a:ext uri="{FF2B5EF4-FFF2-40B4-BE49-F238E27FC236}">
                  <a16:creationId xmlns:a16="http://schemas.microsoft.com/office/drawing/2014/main" id="{4B4B063C-5579-4090-8AC1-CBE6E925895C}"/>
                </a:ext>
              </a:extLst>
            </p:cNvPr>
            <p:cNvSpPr/>
            <p:nvPr/>
          </p:nvSpPr>
          <p:spPr>
            <a:xfrm>
              <a:off x="3403301" y="2623608"/>
              <a:ext cx="203169" cy="177736"/>
            </a:xfrm>
            <a:custGeom>
              <a:avLst/>
              <a:gdLst/>
              <a:ahLst/>
              <a:cxnLst/>
              <a:rect l="l" t="t" r="r" b="b"/>
              <a:pathLst>
                <a:path w="203169" h="177736" extrusionOk="0">
                  <a:moveTo>
                    <a:pt x="0" y="0"/>
                  </a:moveTo>
                  <a:lnTo>
                    <a:pt x="0" y="61532"/>
                  </a:lnTo>
                  <a:lnTo>
                    <a:pt x="203170" y="177737"/>
                  </a:lnTo>
                  <a:lnTo>
                    <a:pt x="203170" y="117824"/>
                  </a:lnTo>
                  <a:lnTo>
                    <a:pt x="0"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7" name="Google Shape;3451;p37">
              <a:extLst>
                <a:ext uri="{FF2B5EF4-FFF2-40B4-BE49-F238E27FC236}">
                  <a16:creationId xmlns:a16="http://schemas.microsoft.com/office/drawing/2014/main" id="{59EC5545-C11D-4135-89A3-E6BF17C30E85}"/>
                </a:ext>
              </a:extLst>
            </p:cNvPr>
            <p:cNvSpPr/>
            <p:nvPr/>
          </p:nvSpPr>
          <p:spPr>
            <a:xfrm>
              <a:off x="3606470" y="2623608"/>
              <a:ext cx="203169" cy="177736"/>
            </a:xfrm>
            <a:custGeom>
              <a:avLst/>
              <a:gdLst/>
              <a:ahLst/>
              <a:cxnLst/>
              <a:rect l="l" t="t" r="r" b="b"/>
              <a:pathLst>
                <a:path w="203169" h="177736" extrusionOk="0">
                  <a:moveTo>
                    <a:pt x="203170" y="0"/>
                  </a:moveTo>
                  <a:lnTo>
                    <a:pt x="203170" y="65913"/>
                  </a:lnTo>
                  <a:lnTo>
                    <a:pt x="0" y="177737"/>
                  </a:lnTo>
                  <a:lnTo>
                    <a:pt x="0" y="117824"/>
                  </a:lnTo>
                  <a:lnTo>
                    <a:pt x="203170"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8" name="Google Shape;3452;p37">
              <a:extLst>
                <a:ext uri="{FF2B5EF4-FFF2-40B4-BE49-F238E27FC236}">
                  <a16:creationId xmlns:a16="http://schemas.microsoft.com/office/drawing/2014/main" id="{FF9A74D6-91AC-4DF3-A0D2-5BB1CEBEAD4F}"/>
                </a:ext>
              </a:extLst>
            </p:cNvPr>
            <p:cNvSpPr/>
            <p:nvPr/>
          </p:nvSpPr>
          <p:spPr>
            <a:xfrm>
              <a:off x="3388571" y="2601034"/>
              <a:ext cx="217899" cy="189547"/>
            </a:xfrm>
            <a:custGeom>
              <a:avLst/>
              <a:gdLst/>
              <a:ahLst/>
              <a:cxnLst/>
              <a:rect l="l" t="t" r="r" b="b"/>
              <a:pathLst>
                <a:path w="217899" h="189547" extrusionOk="0">
                  <a:moveTo>
                    <a:pt x="0" y="0"/>
                  </a:moveTo>
                  <a:lnTo>
                    <a:pt x="0" y="65151"/>
                  </a:lnTo>
                  <a:lnTo>
                    <a:pt x="217899" y="189547"/>
                  </a:lnTo>
                  <a:lnTo>
                    <a:pt x="217899" y="126111"/>
                  </a:lnTo>
                  <a:lnTo>
                    <a:pt x="0" y="0"/>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19" name="Google Shape;3453;p37">
              <a:extLst>
                <a:ext uri="{FF2B5EF4-FFF2-40B4-BE49-F238E27FC236}">
                  <a16:creationId xmlns:a16="http://schemas.microsoft.com/office/drawing/2014/main" id="{697734AB-F9DB-4224-8CF3-BC6BA0B292A2}"/>
                </a:ext>
              </a:extLst>
            </p:cNvPr>
            <p:cNvSpPr/>
            <p:nvPr/>
          </p:nvSpPr>
          <p:spPr>
            <a:xfrm>
              <a:off x="3606470" y="2601034"/>
              <a:ext cx="217899" cy="189547"/>
            </a:xfrm>
            <a:custGeom>
              <a:avLst/>
              <a:gdLst/>
              <a:ahLst/>
              <a:cxnLst/>
              <a:rect l="l" t="t" r="r" b="b"/>
              <a:pathLst>
                <a:path w="217899" h="189547" extrusionOk="0">
                  <a:moveTo>
                    <a:pt x="0" y="189547"/>
                  </a:moveTo>
                  <a:lnTo>
                    <a:pt x="217899" y="70295"/>
                  </a:lnTo>
                  <a:lnTo>
                    <a:pt x="217899" y="0"/>
                  </a:lnTo>
                  <a:lnTo>
                    <a:pt x="0" y="126111"/>
                  </a:lnTo>
                  <a:lnTo>
                    <a:pt x="0" y="189547"/>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0" name="Google Shape;3454;p37">
              <a:extLst>
                <a:ext uri="{FF2B5EF4-FFF2-40B4-BE49-F238E27FC236}">
                  <a16:creationId xmlns:a16="http://schemas.microsoft.com/office/drawing/2014/main" id="{1226CDF7-5D00-4C29-BE47-E829F666AC59}"/>
                </a:ext>
              </a:extLst>
            </p:cNvPr>
            <p:cNvSpPr/>
            <p:nvPr/>
          </p:nvSpPr>
          <p:spPr>
            <a:xfrm>
              <a:off x="6048784" y="4120462"/>
              <a:ext cx="389804" cy="224885"/>
            </a:xfrm>
            <a:custGeom>
              <a:avLst/>
              <a:gdLst/>
              <a:ahLst/>
              <a:cxnLst/>
              <a:rect l="l" t="t" r="r" b="b"/>
              <a:pathLst>
                <a:path w="389804" h="224885" extrusionOk="0">
                  <a:moveTo>
                    <a:pt x="183404" y="224885"/>
                  </a:moveTo>
                  <a:lnTo>
                    <a:pt x="0" y="119444"/>
                  </a:lnTo>
                  <a:lnTo>
                    <a:pt x="206401" y="0"/>
                  </a:lnTo>
                  <a:lnTo>
                    <a:pt x="389805" y="105537"/>
                  </a:lnTo>
                  <a:lnTo>
                    <a:pt x="183404" y="224885"/>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1" name="Google Shape;3455;p37">
              <a:extLst>
                <a:ext uri="{FF2B5EF4-FFF2-40B4-BE49-F238E27FC236}">
                  <a16:creationId xmlns:a16="http://schemas.microsoft.com/office/drawing/2014/main" id="{4704CFE2-A4F7-4190-A7E6-FE12B3689E0B}"/>
                </a:ext>
              </a:extLst>
            </p:cNvPr>
            <p:cNvSpPr/>
            <p:nvPr/>
          </p:nvSpPr>
          <p:spPr>
            <a:xfrm>
              <a:off x="6065699" y="3875193"/>
              <a:ext cx="393415" cy="227647"/>
            </a:xfrm>
            <a:custGeom>
              <a:avLst/>
              <a:gdLst/>
              <a:ahLst/>
              <a:cxnLst/>
              <a:rect l="l" t="t" r="r" b="b"/>
              <a:pathLst>
                <a:path w="393415" h="227647" extrusionOk="0">
                  <a:moveTo>
                    <a:pt x="196708" y="227647"/>
                  </a:moveTo>
                  <a:lnTo>
                    <a:pt x="0" y="113824"/>
                  </a:lnTo>
                  <a:lnTo>
                    <a:pt x="196708" y="0"/>
                  </a:lnTo>
                  <a:lnTo>
                    <a:pt x="393416" y="113824"/>
                  </a:lnTo>
                  <a:lnTo>
                    <a:pt x="196708" y="227647"/>
                  </a:lnTo>
                  <a:close/>
                </a:path>
              </a:pathLst>
            </a:custGeom>
            <a:solidFill>
              <a:srgbClr val="EFDA8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2" name="Google Shape;3456;p37">
              <a:extLst>
                <a:ext uri="{FF2B5EF4-FFF2-40B4-BE49-F238E27FC236}">
                  <a16:creationId xmlns:a16="http://schemas.microsoft.com/office/drawing/2014/main" id="{925541BF-5901-4481-AD73-46C76FE3DC13}"/>
                </a:ext>
              </a:extLst>
            </p:cNvPr>
            <p:cNvSpPr/>
            <p:nvPr/>
          </p:nvSpPr>
          <p:spPr>
            <a:xfrm>
              <a:off x="6262407" y="4009401"/>
              <a:ext cx="183404" cy="318420"/>
            </a:xfrm>
            <a:custGeom>
              <a:avLst/>
              <a:gdLst/>
              <a:ahLst/>
              <a:cxnLst/>
              <a:rect l="l" t="t" r="r" b="b"/>
              <a:pathLst>
                <a:path w="183404" h="318420" extrusionOk="0">
                  <a:moveTo>
                    <a:pt x="183404" y="212312"/>
                  </a:moveTo>
                  <a:lnTo>
                    <a:pt x="0" y="318421"/>
                  </a:lnTo>
                  <a:lnTo>
                    <a:pt x="0" y="106109"/>
                  </a:lnTo>
                  <a:lnTo>
                    <a:pt x="183404" y="0"/>
                  </a:lnTo>
                  <a:lnTo>
                    <a:pt x="183404" y="212312"/>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3" name="Google Shape;3457;p37">
              <a:extLst>
                <a:ext uri="{FF2B5EF4-FFF2-40B4-BE49-F238E27FC236}">
                  <a16:creationId xmlns:a16="http://schemas.microsoft.com/office/drawing/2014/main" id="{17977D6C-309C-41ED-A2AA-71DD468EDC12}"/>
                </a:ext>
              </a:extLst>
            </p:cNvPr>
            <p:cNvSpPr/>
            <p:nvPr/>
          </p:nvSpPr>
          <p:spPr>
            <a:xfrm>
              <a:off x="6079003" y="4009401"/>
              <a:ext cx="183403" cy="318420"/>
            </a:xfrm>
            <a:custGeom>
              <a:avLst/>
              <a:gdLst/>
              <a:ahLst/>
              <a:cxnLst/>
              <a:rect l="l" t="t" r="r" b="b"/>
              <a:pathLst>
                <a:path w="183403" h="318420" extrusionOk="0">
                  <a:moveTo>
                    <a:pt x="183404" y="318421"/>
                  </a:moveTo>
                  <a:lnTo>
                    <a:pt x="0" y="212312"/>
                  </a:lnTo>
                  <a:lnTo>
                    <a:pt x="0" y="0"/>
                  </a:lnTo>
                  <a:lnTo>
                    <a:pt x="183404" y="106109"/>
                  </a:lnTo>
                  <a:lnTo>
                    <a:pt x="183404" y="318421"/>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4" name="Google Shape;3458;p37">
              <a:extLst>
                <a:ext uri="{FF2B5EF4-FFF2-40B4-BE49-F238E27FC236}">
                  <a16:creationId xmlns:a16="http://schemas.microsoft.com/office/drawing/2014/main" id="{1777E5AD-86EA-4D74-8543-E884DC4ADB07}"/>
                </a:ext>
              </a:extLst>
            </p:cNvPr>
            <p:cNvSpPr/>
            <p:nvPr/>
          </p:nvSpPr>
          <p:spPr>
            <a:xfrm>
              <a:off x="6079003" y="4009401"/>
              <a:ext cx="183403" cy="160496"/>
            </a:xfrm>
            <a:custGeom>
              <a:avLst/>
              <a:gdLst/>
              <a:ahLst/>
              <a:cxnLst/>
              <a:rect l="l" t="t" r="r" b="b"/>
              <a:pathLst>
                <a:path w="183403" h="160496" extrusionOk="0">
                  <a:moveTo>
                    <a:pt x="0" y="0"/>
                  </a:moveTo>
                  <a:lnTo>
                    <a:pt x="0" y="55531"/>
                  </a:lnTo>
                  <a:lnTo>
                    <a:pt x="183404" y="160496"/>
                  </a:lnTo>
                  <a:lnTo>
                    <a:pt x="183404" y="106394"/>
                  </a:lnTo>
                  <a:lnTo>
                    <a:pt x="0"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5" name="Google Shape;3459;p37">
              <a:extLst>
                <a:ext uri="{FF2B5EF4-FFF2-40B4-BE49-F238E27FC236}">
                  <a16:creationId xmlns:a16="http://schemas.microsoft.com/office/drawing/2014/main" id="{26BC1A0B-E1CE-4185-A150-58829766858C}"/>
                </a:ext>
              </a:extLst>
            </p:cNvPr>
            <p:cNvSpPr/>
            <p:nvPr/>
          </p:nvSpPr>
          <p:spPr>
            <a:xfrm>
              <a:off x="6262407" y="4009401"/>
              <a:ext cx="183404" cy="160496"/>
            </a:xfrm>
            <a:custGeom>
              <a:avLst/>
              <a:gdLst/>
              <a:ahLst/>
              <a:cxnLst/>
              <a:rect l="l" t="t" r="r" b="b"/>
              <a:pathLst>
                <a:path w="183404" h="160496" extrusionOk="0">
                  <a:moveTo>
                    <a:pt x="183404" y="0"/>
                  </a:moveTo>
                  <a:lnTo>
                    <a:pt x="183404" y="59531"/>
                  </a:lnTo>
                  <a:lnTo>
                    <a:pt x="0" y="160496"/>
                  </a:lnTo>
                  <a:lnTo>
                    <a:pt x="0" y="106394"/>
                  </a:lnTo>
                  <a:lnTo>
                    <a:pt x="183404" y="0"/>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6" name="Google Shape;3460;p37">
              <a:extLst>
                <a:ext uri="{FF2B5EF4-FFF2-40B4-BE49-F238E27FC236}">
                  <a16:creationId xmlns:a16="http://schemas.microsoft.com/office/drawing/2014/main" id="{38B7F6F2-1DB0-4487-B6FD-062BBD25F00B}"/>
                </a:ext>
              </a:extLst>
            </p:cNvPr>
            <p:cNvSpPr/>
            <p:nvPr/>
          </p:nvSpPr>
          <p:spPr>
            <a:xfrm>
              <a:off x="6065699" y="3989017"/>
              <a:ext cx="196707" cy="171164"/>
            </a:xfrm>
            <a:custGeom>
              <a:avLst/>
              <a:gdLst/>
              <a:ahLst/>
              <a:cxnLst/>
              <a:rect l="l" t="t" r="r" b="b"/>
              <a:pathLst>
                <a:path w="196707" h="171164" extrusionOk="0">
                  <a:moveTo>
                    <a:pt x="0" y="0"/>
                  </a:moveTo>
                  <a:lnTo>
                    <a:pt x="0" y="58864"/>
                  </a:lnTo>
                  <a:lnTo>
                    <a:pt x="196708" y="171164"/>
                  </a:lnTo>
                  <a:lnTo>
                    <a:pt x="196708" y="113824"/>
                  </a:lnTo>
                  <a:lnTo>
                    <a:pt x="0" y="0"/>
                  </a:lnTo>
                  <a:close/>
                </a:path>
              </a:pathLst>
            </a:custGeom>
            <a:solidFill>
              <a:srgbClr val="E2C9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7" name="Google Shape;3461;p37">
              <a:extLst>
                <a:ext uri="{FF2B5EF4-FFF2-40B4-BE49-F238E27FC236}">
                  <a16:creationId xmlns:a16="http://schemas.microsoft.com/office/drawing/2014/main" id="{C710606E-9E25-4EFD-A436-42ABEF1CC790}"/>
                </a:ext>
              </a:extLst>
            </p:cNvPr>
            <p:cNvSpPr/>
            <p:nvPr/>
          </p:nvSpPr>
          <p:spPr>
            <a:xfrm>
              <a:off x="6262407" y="3989017"/>
              <a:ext cx="196708" cy="171164"/>
            </a:xfrm>
            <a:custGeom>
              <a:avLst/>
              <a:gdLst/>
              <a:ahLst/>
              <a:cxnLst/>
              <a:rect l="l" t="t" r="r" b="b"/>
              <a:pathLst>
                <a:path w="196708" h="171164" extrusionOk="0">
                  <a:moveTo>
                    <a:pt x="0" y="171164"/>
                  </a:moveTo>
                  <a:lnTo>
                    <a:pt x="196708" y="63437"/>
                  </a:lnTo>
                  <a:lnTo>
                    <a:pt x="196708" y="0"/>
                  </a:lnTo>
                  <a:lnTo>
                    <a:pt x="0" y="113824"/>
                  </a:lnTo>
                  <a:lnTo>
                    <a:pt x="0" y="171164"/>
                  </a:lnTo>
                  <a:close/>
                </a:path>
              </a:pathLst>
            </a:custGeom>
            <a:solidFill>
              <a:srgbClr val="D1B66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8" name="Google Shape;3462;p37">
              <a:extLst>
                <a:ext uri="{FF2B5EF4-FFF2-40B4-BE49-F238E27FC236}">
                  <a16:creationId xmlns:a16="http://schemas.microsoft.com/office/drawing/2014/main" id="{47416272-079E-42A9-B0F2-D8C80912875B}"/>
                </a:ext>
              </a:extLst>
            </p:cNvPr>
            <p:cNvSpPr/>
            <p:nvPr/>
          </p:nvSpPr>
          <p:spPr>
            <a:xfrm>
              <a:off x="3676221" y="3054710"/>
              <a:ext cx="439504" cy="254317"/>
            </a:xfrm>
            <a:custGeom>
              <a:avLst/>
              <a:gdLst/>
              <a:ahLst/>
              <a:cxnLst/>
              <a:rect l="l" t="t" r="r" b="b"/>
              <a:pathLst>
                <a:path w="439504" h="254317" extrusionOk="0">
                  <a:moveTo>
                    <a:pt x="390470" y="254317"/>
                  </a:moveTo>
                  <a:lnTo>
                    <a:pt x="0" y="28480"/>
                  </a:lnTo>
                  <a:lnTo>
                    <a:pt x="49034" y="0"/>
                  </a:lnTo>
                  <a:lnTo>
                    <a:pt x="439504" y="225838"/>
                  </a:lnTo>
                  <a:lnTo>
                    <a:pt x="390470" y="254317"/>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29" name="Google Shape;3463;p37">
              <a:extLst>
                <a:ext uri="{FF2B5EF4-FFF2-40B4-BE49-F238E27FC236}">
                  <a16:creationId xmlns:a16="http://schemas.microsoft.com/office/drawing/2014/main" id="{19488FF5-DCA7-47DC-B90A-E388F0D91BDF}"/>
                </a:ext>
              </a:extLst>
            </p:cNvPr>
            <p:cNvSpPr/>
            <p:nvPr/>
          </p:nvSpPr>
          <p:spPr>
            <a:xfrm>
              <a:off x="3825510" y="2548837"/>
              <a:ext cx="392085" cy="674941"/>
            </a:xfrm>
            <a:custGeom>
              <a:avLst/>
              <a:gdLst/>
              <a:ahLst/>
              <a:cxnLst/>
              <a:rect l="l" t="t" r="r" b="b"/>
              <a:pathLst>
                <a:path w="392085" h="674941" extrusionOk="0">
                  <a:moveTo>
                    <a:pt x="392085" y="674942"/>
                  </a:moveTo>
                  <a:lnTo>
                    <a:pt x="0" y="448056"/>
                  </a:lnTo>
                  <a:lnTo>
                    <a:pt x="49034" y="0"/>
                  </a:lnTo>
                  <a:lnTo>
                    <a:pt x="343051" y="170212"/>
                  </a:lnTo>
                  <a:lnTo>
                    <a:pt x="392085" y="674942"/>
                  </a:lnTo>
                  <a:close/>
                </a:path>
              </a:pathLst>
            </a:custGeom>
            <a:solidFill>
              <a:srgbClr val="C6555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0" name="Google Shape;3464;p37">
              <a:extLst>
                <a:ext uri="{FF2B5EF4-FFF2-40B4-BE49-F238E27FC236}">
                  <a16:creationId xmlns:a16="http://schemas.microsoft.com/office/drawing/2014/main" id="{EF822C8E-7992-4D73-B6CD-1DAA083E358F}"/>
                </a:ext>
              </a:extLst>
            </p:cNvPr>
            <p:cNvSpPr/>
            <p:nvPr/>
          </p:nvSpPr>
          <p:spPr>
            <a:xfrm>
              <a:off x="3723640" y="2605606"/>
              <a:ext cx="392085" cy="674941"/>
            </a:xfrm>
            <a:custGeom>
              <a:avLst/>
              <a:gdLst/>
              <a:ahLst/>
              <a:cxnLst/>
              <a:rect l="l" t="t" r="r" b="b"/>
              <a:pathLst>
                <a:path w="392085" h="674941" extrusionOk="0">
                  <a:moveTo>
                    <a:pt x="392085" y="674942"/>
                  </a:moveTo>
                  <a:lnTo>
                    <a:pt x="0" y="448056"/>
                  </a:lnTo>
                  <a:lnTo>
                    <a:pt x="49034" y="0"/>
                  </a:lnTo>
                  <a:lnTo>
                    <a:pt x="343051" y="170117"/>
                  </a:lnTo>
                  <a:lnTo>
                    <a:pt x="392085" y="674942"/>
                  </a:lnTo>
                  <a:close/>
                </a:path>
              </a:pathLst>
            </a:custGeom>
            <a:solidFill>
              <a:srgbClr val="FF6C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1" name="Google Shape;3465;p37">
              <a:extLst>
                <a:ext uri="{FF2B5EF4-FFF2-40B4-BE49-F238E27FC236}">
                  <a16:creationId xmlns:a16="http://schemas.microsoft.com/office/drawing/2014/main" id="{631C2B71-D29C-4368-96EF-93DE19EE2E21}"/>
                </a:ext>
              </a:extLst>
            </p:cNvPr>
            <p:cNvSpPr/>
            <p:nvPr/>
          </p:nvSpPr>
          <p:spPr>
            <a:xfrm>
              <a:off x="4066691" y="2719049"/>
              <a:ext cx="150904" cy="561498"/>
            </a:xfrm>
            <a:custGeom>
              <a:avLst/>
              <a:gdLst/>
              <a:ahLst/>
              <a:cxnLst/>
              <a:rect l="l" t="t" r="r" b="b"/>
              <a:pathLst>
                <a:path w="150904" h="561498" extrusionOk="0">
                  <a:moveTo>
                    <a:pt x="49034" y="561499"/>
                  </a:moveTo>
                  <a:lnTo>
                    <a:pt x="150904" y="504730"/>
                  </a:lnTo>
                  <a:lnTo>
                    <a:pt x="101870" y="0"/>
                  </a:lnTo>
                  <a:lnTo>
                    <a:pt x="0" y="56674"/>
                  </a:lnTo>
                  <a:lnTo>
                    <a:pt x="49034" y="561499"/>
                  </a:lnTo>
                  <a:close/>
                </a:path>
              </a:pathLst>
            </a:custGeom>
            <a:solidFill>
              <a:srgbClr val="DD626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2" name="Google Shape;3466;p37">
              <a:extLst>
                <a:ext uri="{FF2B5EF4-FFF2-40B4-BE49-F238E27FC236}">
                  <a16:creationId xmlns:a16="http://schemas.microsoft.com/office/drawing/2014/main" id="{D9EF403B-A484-40B0-963A-D1AF017FFD38}"/>
                </a:ext>
              </a:extLst>
            </p:cNvPr>
            <p:cNvSpPr/>
            <p:nvPr/>
          </p:nvSpPr>
          <p:spPr>
            <a:xfrm>
              <a:off x="3772674" y="2548837"/>
              <a:ext cx="101869" cy="108775"/>
            </a:xfrm>
            <a:custGeom>
              <a:avLst/>
              <a:gdLst/>
              <a:ahLst/>
              <a:cxnLst/>
              <a:rect l="l" t="t" r="r" b="b"/>
              <a:pathLst>
                <a:path w="101869" h="108775" extrusionOk="0">
                  <a:moveTo>
                    <a:pt x="0" y="56769"/>
                  </a:moveTo>
                  <a:lnTo>
                    <a:pt x="101870" y="0"/>
                  </a:lnTo>
                  <a:lnTo>
                    <a:pt x="89992" y="108775"/>
                  </a:lnTo>
                  <a:lnTo>
                    <a:pt x="0" y="56769"/>
                  </a:lnTo>
                  <a:close/>
                </a:path>
              </a:pathLst>
            </a:custGeom>
            <a:solidFill>
              <a:srgbClr val="C6555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3" name="Google Shape;3467;p37">
              <a:extLst>
                <a:ext uri="{FF2B5EF4-FFF2-40B4-BE49-F238E27FC236}">
                  <a16:creationId xmlns:a16="http://schemas.microsoft.com/office/drawing/2014/main" id="{5C089FE6-446C-41B1-8732-CFCBDAEFABA4}"/>
                </a:ext>
              </a:extLst>
            </p:cNvPr>
            <p:cNvSpPr/>
            <p:nvPr/>
          </p:nvSpPr>
          <p:spPr>
            <a:xfrm>
              <a:off x="3846226" y="2583526"/>
              <a:ext cx="146913" cy="149048"/>
            </a:xfrm>
            <a:custGeom>
              <a:avLst/>
              <a:gdLst/>
              <a:ahLst/>
              <a:cxnLst/>
              <a:rect l="l" t="t" r="r" b="b"/>
              <a:pathLst>
                <a:path w="146913" h="149048" extrusionOk="0">
                  <a:moveTo>
                    <a:pt x="146913" y="149049"/>
                  </a:moveTo>
                  <a:lnTo>
                    <a:pt x="128858" y="138571"/>
                  </a:lnTo>
                  <a:cubicBezTo>
                    <a:pt x="128858" y="96185"/>
                    <a:pt x="103961" y="47417"/>
                    <a:pt x="73457" y="29796"/>
                  </a:cubicBezTo>
                  <a:cubicBezTo>
                    <a:pt x="42953" y="12175"/>
                    <a:pt x="18150" y="32177"/>
                    <a:pt x="18150" y="74468"/>
                  </a:cubicBezTo>
                  <a:lnTo>
                    <a:pt x="0" y="63991"/>
                  </a:lnTo>
                  <a:cubicBezTo>
                    <a:pt x="0" y="10174"/>
                    <a:pt x="32975" y="-14591"/>
                    <a:pt x="73457" y="8841"/>
                  </a:cubicBezTo>
                  <a:cubicBezTo>
                    <a:pt x="113939" y="32272"/>
                    <a:pt x="146913" y="94756"/>
                    <a:pt x="146913" y="149049"/>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4" name="Google Shape;3468;p37">
              <a:extLst>
                <a:ext uri="{FF2B5EF4-FFF2-40B4-BE49-F238E27FC236}">
                  <a16:creationId xmlns:a16="http://schemas.microsoft.com/office/drawing/2014/main" id="{EB66C5F6-A97B-4ED6-8E97-BFF7B1D6F0F3}"/>
                </a:ext>
              </a:extLst>
            </p:cNvPr>
            <p:cNvSpPr/>
            <p:nvPr/>
          </p:nvSpPr>
          <p:spPr>
            <a:xfrm>
              <a:off x="3941824" y="2524566"/>
              <a:ext cx="146913" cy="149048"/>
            </a:xfrm>
            <a:custGeom>
              <a:avLst/>
              <a:gdLst/>
              <a:ahLst/>
              <a:cxnLst/>
              <a:rect l="l" t="t" r="r" b="b"/>
              <a:pathLst>
                <a:path w="146913" h="149048" extrusionOk="0">
                  <a:moveTo>
                    <a:pt x="146913" y="149049"/>
                  </a:moveTo>
                  <a:lnTo>
                    <a:pt x="128858" y="138571"/>
                  </a:lnTo>
                  <a:cubicBezTo>
                    <a:pt x="128858" y="96280"/>
                    <a:pt x="103961" y="47417"/>
                    <a:pt x="73457" y="29796"/>
                  </a:cubicBezTo>
                  <a:cubicBezTo>
                    <a:pt x="42953" y="12175"/>
                    <a:pt x="18150" y="32177"/>
                    <a:pt x="18150" y="74468"/>
                  </a:cubicBezTo>
                  <a:lnTo>
                    <a:pt x="0" y="63991"/>
                  </a:lnTo>
                  <a:cubicBezTo>
                    <a:pt x="0" y="10174"/>
                    <a:pt x="32975" y="-14591"/>
                    <a:pt x="73457" y="8841"/>
                  </a:cubicBezTo>
                  <a:cubicBezTo>
                    <a:pt x="113939" y="32272"/>
                    <a:pt x="146913" y="95137"/>
                    <a:pt x="146913" y="149049"/>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5" name="Google Shape;3469;p37">
              <a:extLst>
                <a:ext uri="{FF2B5EF4-FFF2-40B4-BE49-F238E27FC236}">
                  <a16:creationId xmlns:a16="http://schemas.microsoft.com/office/drawing/2014/main" id="{2871C01E-C10A-4DE3-BEC3-E893C32AE23F}"/>
                </a:ext>
              </a:extLst>
            </p:cNvPr>
            <p:cNvSpPr/>
            <p:nvPr/>
          </p:nvSpPr>
          <p:spPr>
            <a:xfrm>
              <a:off x="2533225" y="4605761"/>
              <a:ext cx="828643" cy="479488"/>
            </a:xfrm>
            <a:custGeom>
              <a:avLst/>
              <a:gdLst/>
              <a:ahLst/>
              <a:cxnLst/>
              <a:rect l="l" t="t" r="r" b="b"/>
              <a:pathLst>
                <a:path w="828643" h="479488" extrusionOk="0">
                  <a:moveTo>
                    <a:pt x="828644" y="239744"/>
                  </a:moveTo>
                  <a:cubicBezTo>
                    <a:pt x="828644" y="372151"/>
                    <a:pt x="643146" y="479489"/>
                    <a:pt x="414322" y="479489"/>
                  </a:cubicBezTo>
                  <a:cubicBezTo>
                    <a:pt x="185498" y="479489"/>
                    <a:pt x="0" y="372151"/>
                    <a:pt x="0" y="239744"/>
                  </a:cubicBezTo>
                  <a:cubicBezTo>
                    <a:pt x="0" y="107337"/>
                    <a:pt x="185498" y="0"/>
                    <a:pt x="414322" y="0"/>
                  </a:cubicBezTo>
                  <a:cubicBezTo>
                    <a:pt x="643146" y="0"/>
                    <a:pt x="828644" y="107337"/>
                    <a:pt x="828644" y="239744"/>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6" name="Google Shape;3470;p37">
              <a:extLst>
                <a:ext uri="{FF2B5EF4-FFF2-40B4-BE49-F238E27FC236}">
                  <a16:creationId xmlns:a16="http://schemas.microsoft.com/office/drawing/2014/main" id="{3FA11CFA-F414-441F-972C-1E9650BF5262}"/>
                </a:ext>
              </a:extLst>
            </p:cNvPr>
            <p:cNvSpPr/>
            <p:nvPr/>
          </p:nvSpPr>
          <p:spPr>
            <a:xfrm>
              <a:off x="2599924" y="3049662"/>
              <a:ext cx="198618" cy="433482"/>
            </a:xfrm>
            <a:custGeom>
              <a:avLst/>
              <a:gdLst/>
              <a:ahLst/>
              <a:cxnLst/>
              <a:rect l="l" t="t" r="r" b="b"/>
              <a:pathLst>
                <a:path w="198618" h="433482" extrusionOk="0">
                  <a:moveTo>
                    <a:pt x="43818" y="0"/>
                  </a:moveTo>
                  <a:cubicBezTo>
                    <a:pt x="39161" y="40386"/>
                    <a:pt x="-8828" y="214503"/>
                    <a:pt x="1435" y="274130"/>
                  </a:cubicBezTo>
                  <a:cubicBezTo>
                    <a:pt x="11698" y="333756"/>
                    <a:pt x="175811" y="433483"/>
                    <a:pt x="175811" y="433483"/>
                  </a:cubicBezTo>
                  <a:lnTo>
                    <a:pt x="198618" y="331375"/>
                  </a:lnTo>
                  <a:lnTo>
                    <a:pt x="107676" y="242221"/>
                  </a:lnTo>
                  <a:lnTo>
                    <a:pt x="132289" y="73438"/>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7" name="Google Shape;3471;p37">
              <a:extLst>
                <a:ext uri="{FF2B5EF4-FFF2-40B4-BE49-F238E27FC236}">
                  <a16:creationId xmlns:a16="http://schemas.microsoft.com/office/drawing/2014/main" id="{2E95185E-3495-416B-97C3-D4D4A4FCB35E}"/>
                </a:ext>
              </a:extLst>
            </p:cNvPr>
            <p:cNvSpPr/>
            <p:nvPr/>
          </p:nvSpPr>
          <p:spPr>
            <a:xfrm>
              <a:off x="2627967" y="2871431"/>
              <a:ext cx="142827" cy="275330"/>
            </a:xfrm>
            <a:custGeom>
              <a:avLst/>
              <a:gdLst/>
              <a:ahLst/>
              <a:cxnLst/>
              <a:rect l="l" t="t" r="r" b="b"/>
              <a:pathLst>
                <a:path w="142827" h="275330" extrusionOk="0">
                  <a:moveTo>
                    <a:pt x="142827" y="6685"/>
                  </a:moveTo>
                  <a:cubicBezTo>
                    <a:pt x="109783" y="-8688"/>
                    <a:pt x="70489" y="3237"/>
                    <a:pt x="51505" y="34403"/>
                  </a:cubicBezTo>
                  <a:cubicBezTo>
                    <a:pt x="27368" y="74408"/>
                    <a:pt x="2281" y="211949"/>
                    <a:pt x="0" y="235381"/>
                  </a:cubicBezTo>
                  <a:cubicBezTo>
                    <a:pt x="0" y="235381"/>
                    <a:pt x="33925" y="282339"/>
                    <a:pt x="84670" y="27443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8" name="Google Shape;3472;p37">
              <a:extLst>
                <a:ext uri="{FF2B5EF4-FFF2-40B4-BE49-F238E27FC236}">
                  <a16:creationId xmlns:a16="http://schemas.microsoft.com/office/drawing/2014/main" id="{AD60D9CB-41FC-40BD-B2FF-096D42566DEA}"/>
                </a:ext>
              </a:extLst>
            </p:cNvPr>
            <p:cNvSpPr/>
            <p:nvPr/>
          </p:nvSpPr>
          <p:spPr>
            <a:xfrm>
              <a:off x="2942472" y="4777576"/>
              <a:ext cx="307903" cy="173671"/>
            </a:xfrm>
            <a:custGeom>
              <a:avLst/>
              <a:gdLst/>
              <a:ahLst/>
              <a:cxnLst/>
              <a:rect l="l" t="t" r="r" b="b"/>
              <a:pathLst>
                <a:path w="307903" h="173671" extrusionOk="0">
                  <a:moveTo>
                    <a:pt x="15623" y="41640"/>
                  </a:moveTo>
                  <a:cubicBezTo>
                    <a:pt x="51311" y="51556"/>
                    <a:pt x="89465" y="46936"/>
                    <a:pt x="121769" y="28781"/>
                  </a:cubicBezTo>
                  <a:cubicBezTo>
                    <a:pt x="147332" y="29543"/>
                    <a:pt x="286167" y="-29988"/>
                    <a:pt x="305078" y="20018"/>
                  </a:cubicBezTo>
                  <a:cubicBezTo>
                    <a:pt x="321613" y="63833"/>
                    <a:pt x="261555" y="104410"/>
                    <a:pt x="229056" y="112221"/>
                  </a:cubicBezTo>
                  <a:cubicBezTo>
                    <a:pt x="158925" y="129270"/>
                    <a:pt x="107040" y="164322"/>
                    <a:pt x="78911" y="170228"/>
                  </a:cubicBezTo>
                  <a:cubicBezTo>
                    <a:pt x="57910" y="174705"/>
                    <a:pt x="30732" y="177562"/>
                    <a:pt x="14007" y="160703"/>
                  </a:cubicBezTo>
                  <a:cubicBezTo>
                    <a:pt x="-5759" y="141176"/>
                    <a:pt x="-4048" y="67834"/>
                    <a:pt x="15623" y="41640"/>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39" name="Google Shape;3473;p37">
              <a:extLst>
                <a:ext uri="{FF2B5EF4-FFF2-40B4-BE49-F238E27FC236}">
                  <a16:creationId xmlns:a16="http://schemas.microsoft.com/office/drawing/2014/main" id="{7A75EA12-A734-483D-934D-D466976F3ED2}"/>
                </a:ext>
              </a:extLst>
            </p:cNvPr>
            <p:cNvSpPr/>
            <p:nvPr/>
          </p:nvSpPr>
          <p:spPr>
            <a:xfrm>
              <a:off x="2947261" y="4806358"/>
              <a:ext cx="303072" cy="144889"/>
            </a:xfrm>
            <a:custGeom>
              <a:avLst/>
              <a:gdLst/>
              <a:ahLst/>
              <a:cxnLst/>
              <a:rect l="l" t="t" r="r" b="b"/>
              <a:pathLst>
                <a:path w="303072" h="144889" extrusionOk="0">
                  <a:moveTo>
                    <a:pt x="74407" y="129349"/>
                  </a:moveTo>
                  <a:cubicBezTo>
                    <a:pt x="102915" y="123349"/>
                    <a:pt x="154420" y="88297"/>
                    <a:pt x="224551" y="71247"/>
                  </a:cubicBezTo>
                  <a:cubicBezTo>
                    <a:pt x="251539" y="64770"/>
                    <a:pt x="297913" y="35243"/>
                    <a:pt x="302569" y="0"/>
                  </a:cubicBezTo>
                  <a:cubicBezTo>
                    <a:pt x="308841" y="40386"/>
                    <a:pt x="255055" y="76200"/>
                    <a:pt x="224551" y="83439"/>
                  </a:cubicBezTo>
                  <a:cubicBezTo>
                    <a:pt x="154420" y="100489"/>
                    <a:pt x="102535" y="135541"/>
                    <a:pt x="74407" y="141446"/>
                  </a:cubicBezTo>
                  <a:cubicBezTo>
                    <a:pt x="53406" y="145923"/>
                    <a:pt x="26228" y="148780"/>
                    <a:pt x="9503" y="131921"/>
                  </a:cubicBezTo>
                  <a:cubicBezTo>
                    <a:pt x="5060" y="127130"/>
                    <a:pt x="1805" y="121348"/>
                    <a:pt x="0" y="115062"/>
                  </a:cubicBezTo>
                  <a:cubicBezTo>
                    <a:pt x="24707" y="136017"/>
                    <a:pt x="53406" y="133731"/>
                    <a:pt x="74407" y="129349"/>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0" name="Google Shape;3474;p37">
              <a:extLst>
                <a:ext uri="{FF2B5EF4-FFF2-40B4-BE49-F238E27FC236}">
                  <a16:creationId xmlns:a16="http://schemas.microsoft.com/office/drawing/2014/main" id="{54BCE45A-A421-4B09-879E-5AB457F8F03D}"/>
                </a:ext>
              </a:extLst>
            </p:cNvPr>
            <p:cNvSpPr/>
            <p:nvPr/>
          </p:nvSpPr>
          <p:spPr>
            <a:xfrm>
              <a:off x="2717232" y="4676188"/>
              <a:ext cx="307831" cy="173712"/>
            </a:xfrm>
            <a:custGeom>
              <a:avLst/>
              <a:gdLst/>
              <a:ahLst/>
              <a:cxnLst/>
              <a:rect l="l" t="t" r="r" b="b"/>
              <a:pathLst>
                <a:path w="307831" h="173712" extrusionOk="0">
                  <a:moveTo>
                    <a:pt x="15552" y="41682"/>
                  </a:moveTo>
                  <a:cubicBezTo>
                    <a:pt x="51240" y="51598"/>
                    <a:pt x="89394" y="46978"/>
                    <a:pt x="121698" y="28823"/>
                  </a:cubicBezTo>
                  <a:cubicBezTo>
                    <a:pt x="147260" y="29585"/>
                    <a:pt x="286096" y="-30041"/>
                    <a:pt x="305007" y="20060"/>
                  </a:cubicBezTo>
                  <a:cubicBezTo>
                    <a:pt x="321542" y="63875"/>
                    <a:pt x="261484" y="104452"/>
                    <a:pt x="228984" y="112262"/>
                  </a:cubicBezTo>
                  <a:cubicBezTo>
                    <a:pt x="158854" y="129312"/>
                    <a:pt x="106969" y="164364"/>
                    <a:pt x="78840" y="170269"/>
                  </a:cubicBezTo>
                  <a:cubicBezTo>
                    <a:pt x="57839" y="174746"/>
                    <a:pt x="30661" y="177604"/>
                    <a:pt x="13936" y="160744"/>
                  </a:cubicBezTo>
                  <a:cubicBezTo>
                    <a:pt x="-5735" y="141218"/>
                    <a:pt x="-4024" y="67781"/>
                    <a:pt x="15552" y="4168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1" name="Google Shape;3475;p37">
              <a:extLst>
                <a:ext uri="{FF2B5EF4-FFF2-40B4-BE49-F238E27FC236}">
                  <a16:creationId xmlns:a16="http://schemas.microsoft.com/office/drawing/2014/main" id="{EC7198C6-9555-4A05-A2C4-9A039F8332BC}"/>
                </a:ext>
              </a:extLst>
            </p:cNvPr>
            <p:cNvSpPr/>
            <p:nvPr/>
          </p:nvSpPr>
          <p:spPr>
            <a:xfrm>
              <a:off x="2722045" y="4705011"/>
              <a:ext cx="303068" cy="144889"/>
            </a:xfrm>
            <a:custGeom>
              <a:avLst/>
              <a:gdLst/>
              <a:ahLst/>
              <a:cxnLst/>
              <a:rect l="l" t="t" r="r" b="b"/>
              <a:pathLst>
                <a:path w="303068" h="144889" extrusionOk="0">
                  <a:moveTo>
                    <a:pt x="74407" y="129254"/>
                  </a:moveTo>
                  <a:cubicBezTo>
                    <a:pt x="102915" y="123349"/>
                    <a:pt x="154420" y="88297"/>
                    <a:pt x="224551" y="71247"/>
                  </a:cubicBezTo>
                  <a:cubicBezTo>
                    <a:pt x="251539" y="64770"/>
                    <a:pt x="297913" y="35147"/>
                    <a:pt x="302569" y="0"/>
                  </a:cubicBezTo>
                  <a:cubicBezTo>
                    <a:pt x="308841" y="40386"/>
                    <a:pt x="254580" y="76200"/>
                    <a:pt x="224551" y="83439"/>
                  </a:cubicBezTo>
                  <a:cubicBezTo>
                    <a:pt x="154420" y="100489"/>
                    <a:pt x="102535" y="135541"/>
                    <a:pt x="74407" y="141446"/>
                  </a:cubicBezTo>
                  <a:cubicBezTo>
                    <a:pt x="53406" y="145923"/>
                    <a:pt x="26228" y="148781"/>
                    <a:pt x="9503" y="131921"/>
                  </a:cubicBezTo>
                  <a:cubicBezTo>
                    <a:pt x="5040" y="127178"/>
                    <a:pt x="1781" y="121425"/>
                    <a:pt x="0" y="115158"/>
                  </a:cubicBezTo>
                  <a:cubicBezTo>
                    <a:pt x="24707" y="135827"/>
                    <a:pt x="53406" y="133731"/>
                    <a:pt x="74407" y="12925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2" name="Google Shape;3476;p37">
              <a:extLst>
                <a:ext uri="{FF2B5EF4-FFF2-40B4-BE49-F238E27FC236}">
                  <a16:creationId xmlns:a16="http://schemas.microsoft.com/office/drawing/2014/main" id="{88759C86-4793-4C09-9E11-6D80E9970B55}"/>
                </a:ext>
              </a:extLst>
            </p:cNvPr>
            <p:cNvSpPr/>
            <p:nvPr/>
          </p:nvSpPr>
          <p:spPr>
            <a:xfrm>
              <a:off x="2717265" y="3551725"/>
              <a:ext cx="450461" cy="1274557"/>
            </a:xfrm>
            <a:custGeom>
              <a:avLst/>
              <a:gdLst/>
              <a:ahLst/>
              <a:cxnLst/>
              <a:rect l="l" t="t" r="r" b="b"/>
              <a:pathLst>
                <a:path w="450461" h="1274557" extrusionOk="0">
                  <a:moveTo>
                    <a:pt x="12857" y="788003"/>
                  </a:moveTo>
                  <a:cubicBezTo>
                    <a:pt x="18809" y="736320"/>
                    <a:pt x="29529" y="685305"/>
                    <a:pt x="44882" y="635603"/>
                  </a:cubicBezTo>
                  <a:cubicBezTo>
                    <a:pt x="44882" y="635603"/>
                    <a:pt x="35379" y="504063"/>
                    <a:pt x="30532" y="379381"/>
                  </a:cubicBezTo>
                  <a:cubicBezTo>
                    <a:pt x="25021" y="238125"/>
                    <a:pt x="-23919" y="113157"/>
                    <a:pt x="14758" y="0"/>
                  </a:cubicBezTo>
                  <a:lnTo>
                    <a:pt x="450461" y="97155"/>
                  </a:lnTo>
                  <a:cubicBezTo>
                    <a:pt x="450461" y="97155"/>
                    <a:pt x="424138" y="661606"/>
                    <a:pt x="418247" y="729901"/>
                  </a:cubicBezTo>
                  <a:cubicBezTo>
                    <a:pt x="415050" y="783088"/>
                    <a:pt x="408543" y="836019"/>
                    <a:pt x="398766" y="888397"/>
                  </a:cubicBezTo>
                  <a:cubicBezTo>
                    <a:pt x="378810" y="997934"/>
                    <a:pt x="346500" y="1258538"/>
                    <a:pt x="346500" y="1258538"/>
                  </a:cubicBezTo>
                  <a:cubicBezTo>
                    <a:pt x="300412" y="1285304"/>
                    <a:pt x="239974" y="1270445"/>
                    <a:pt x="239974" y="1270445"/>
                  </a:cubicBezTo>
                  <a:cubicBezTo>
                    <a:pt x="239974" y="1270445"/>
                    <a:pt x="243300" y="940975"/>
                    <a:pt x="246246" y="862013"/>
                  </a:cubicBezTo>
                  <a:cubicBezTo>
                    <a:pt x="249857" y="765620"/>
                    <a:pt x="252803" y="772954"/>
                    <a:pt x="252803" y="772954"/>
                  </a:cubicBezTo>
                  <a:lnTo>
                    <a:pt x="238454" y="533400"/>
                  </a:lnTo>
                  <a:lnTo>
                    <a:pt x="228951" y="413956"/>
                  </a:lnTo>
                  <a:cubicBezTo>
                    <a:pt x="228951" y="413956"/>
                    <a:pt x="216882" y="501587"/>
                    <a:pt x="209090" y="579882"/>
                  </a:cubicBezTo>
                  <a:cubicBezTo>
                    <a:pt x="202248" y="648176"/>
                    <a:pt x="185808" y="709898"/>
                    <a:pt x="167373" y="837057"/>
                  </a:cubicBezTo>
                  <a:cubicBezTo>
                    <a:pt x="151503" y="947261"/>
                    <a:pt x="125655" y="1168813"/>
                    <a:pt x="125655" y="1168813"/>
                  </a:cubicBezTo>
                  <a:cubicBezTo>
                    <a:pt x="79567" y="1195673"/>
                    <a:pt x="17038" y="1173385"/>
                    <a:pt x="17038" y="1173385"/>
                  </a:cubicBezTo>
                  <a:cubicBezTo>
                    <a:pt x="17038" y="1173385"/>
                    <a:pt x="314" y="883634"/>
                    <a:pt x="12857" y="78800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3" name="Google Shape;3477;p37">
              <a:extLst>
                <a:ext uri="{FF2B5EF4-FFF2-40B4-BE49-F238E27FC236}">
                  <a16:creationId xmlns:a16="http://schemas.microsoft.com/office/drawing/2014/main" id="{066939CA-9EED-4CED-A014-AAECFDD5C658}"/>
                </a:ext>
              </a:extLst>
            </p:cNvPr>
            <p:cNvSpPr/>
            <p:nvPr/>
          </p:nvSpPr>
          <p:spPr>
            <a:xfrm>
              <a:off x="2775050" y="2505974"/>
              <a:ext cx="327076" cy="524521"/>
            </a:xfrm>
            <a:custGeom>
              <a:avLst/>
              <a:gdLst/>
              <a:ahLst/>
              <a:cxnLst/>
              <a:rect l="l" t="t" r="r" b="b"/>
              <a:pathLst>
                <a:path w="327076" h="524521" extrusionOk="0">
                  <a:moveTo>
                    <a:pt x="18646" y="374524"/>
                  </a:moveTo>
                  <a:cubicBezTo>
                    <a:pt x="51811" y="376143"/>
                    <a:pt x="76518" y="384716"/>
                    <a:pt x="80699" y="374524"/>
                  </a:cubicBezTo>
                  <a:cubicBezTo>
                    <a:pt x="84240" y="357350"/>
                    <a:pt x="86779" y="339986"/>
                    <a:pt x="88302" y="322518"/>
                  </a:cubicBezTo>
                  <a:cubicBezTo>
                    <a:pt x="84406" y="312993"/>
                    <a:pt x="81175" y="302515"/>
                    <a:pt x="81175" y="302515"/>
                  </a:cubicBezTo>
                  <a:cubicBezTo>
                    <a:pt x="39457" y="276797"/>
                    <a:pt x="26343" y="231649"/>
                    <a:pt x="20832" y="178690"/>
                  </a:cubicBezTo>
                  <a:cubicBezTo>
                    <a:pt x="11329" y="88869"/>
                    <a:pt x="59888" y="10288"/>
                    <a:pt x="149595" y="858"/>
                  </a:cubicBezTo>
                  <a:cubicBezTo>
                    <a:pt x="233790" y="-7905"/>
                    <a:pt x="295843" y="51436"/>
                    <a:pt x="312378" y="132875"/>
                  </a:cubicBezTo>
                  <a:cubicBezTo>
                    <a:pt x="321310" y="173166"/>
                    <a:pt x="338986" y="249175"/>
                    <a:pt x="315038" y="315374"/>
                  </a:cubicBezTo>
                  <a:cubicBezTo>
                    <a:pt x="301640" y="352426"/>
                    <a:pt x="284344" y="382049"/>
                    <a:pt x="267049" y="387478"/>
                  </a:cubicBezTo>
                  <a:cubicBezTo>
                    <a:pt x="250377" y="387059"/>
                    <a:pt x="233746" y="385592"/>
                    <a:pt x="217255" y="383096"/>
                  </a:cubicBezTo>
                  <a:lnTo>
                    <a:pt x="217255" y="383096"/>
                  </a:lnTo>
                  <a:cubicBezTo>
                    <a:pt x="217255" y="383096"/>
                    <a:pt x="212788" y="408052"/>
                    <a:pt x="209747" y="424054"/>
                  </a:cubicBezTo>
                  <a:cubicBezTo>
                    <a:pt x="206707" y="440056"/>
                    <a:pt x="207847" y="448533"/>
                    <a:pt x="239681" y="468155"/>
                  </a:cubicBezTo>
                  <a:cubicBezTo>
                    <a:pt x="271516" y="487776"/>
                    <a:pt x="191597" y="528162"/>
                    <a:pt x="139332" y="524257"/>
                  </a:cubicBezTo>
                  <a:cubicBezTo>
                    <a:pt x="87066" y="520352"/>
                    <a:pt x="28339" y="488634"/>
                    <a:pt x="12279" y="454820"/>
                  </a:cubicBezTo>
                  <a:cubicBezTo>
                    <a:pt x="-5681" y="417863"/>
                    <a:pt x="-4256" y="373476"/>
                    <a:pt x="18646" y="374524"/>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4" name="Google Shape;3478;p37">
              <a:extLst>
                <a:ext uri="{FF2B5EF4-FFF2-40B4-BE49-F238E27FC236}">
                  <a16:creationId xmlns:a16="http://schemas.microsoft.com/office/drawing/2014/main" id="{8A81FEF0-C1DF-4C12-BF77-0BB2B55A0B64}"/>
                </a:ext>
              </a:extLst>
            </p:cNvPr>
            <p:cNvSpPr/>
            <p:nvPr/>
          </p:nvSpPr>
          <p:spPr>
            <a:xfrm>
              <a:off x="2667800" y="2877512"/>
              <a:ext cx="502799" cy="834581"/>
            </a:xfrm>
            <a:custGeom>
              <a:avLst/>
              <a:gdLst/>
              <a:ahLst/>
              <a:cxnLst/>
              <a:rect l="l" t="t" r="r" b="b"/>
              <a:pathLst>
                <a:path w="502799" h="834581" extrusionOk="0">
                  <a:moveTo>
                    <a:pt x="173885" y="7939"/>
                  </a:moveTo>
                  <a:cubicBezTo>
                    <a:pt x="164383" y="30894"/>
                    <a:pt x="188044" y="58993"/>
                    <a:pt x="249908" y="78614"/>
                  </a:cubicBezTo>
                  <a:cubicBezTo>
                    <a:pt x="311771" y="98236"/>
                    <a:pt x="317853" y="72995"/>
                    <a:pt x="317853" y="72995"/>
                  </a:cubicBezTo>
                  <a:cubicBezTo>
                    <a:pt x="317853" y="72995"/>
                    <a:pt x="409270" y="114714"/>
                    <a:pt x="439013" y="135574"/>
                  </a:cubicBezTo>
                  <a:cubicBezTo>
                    <a:pt x="476359" y="161768"/>
                    <a:pt x="492989" y="237587"/>
                    <a:pt x="498026" y="365603"/>
                  </a:cubicBezTo>
                  <a:cubicBezTo>
                    <a:pt x="503822" y="513812"/>
                    <a:pt x="504393" y="733649"/>
                    <a:pt x="499451" y="771558"/>
                  </a:cubicBezTo>
                  <a:cubicBezTo>
                    <a:pt x="499451" y="771558"/>
                    <a:pt x="429511" y="841376"/>
                    <a:pt x="340089" y="834042"/>
                  </a:cubicBezTo>
                  <a:cubicBezTo>
                    <a:pt x="250668" y="826708"/>
                    <a:pt x="100144" y="747270"/>
                    <a:pt x="63558" y="686024"/>
                  </a:cubicBezTo>
                  <a:cubicBezTo>
                    <a:pt x="64603" y="556103"/>
                    <a:pt x="79808" y="534957"/>
                    <a:pt x="58806" y="460091"/>
                  </a:cubicBezTo>
                  <a:cubicBezTo>
                    <a:pt x="10722" y="288641"/>
                    <a:pt x="-14555" y="218632"/>
                    <a:pt x="8822" y="104808"/>
                  </a:cubicBezTo>
                  <a:cubicBezTo>
                    <a:pt x="27827" y="10987"/>
                    <a:pt x="55005" y="-729"/>
                    <a:pt x="91971" y="33"/>
                  </a:cubicBezTo>
                  <a:cubicBezTo>
                    <a:pt x="119400" y="1166"/>
                    <a:pt x="146745" y="3805"/>
                    <a:pt x="173885" y="7939"/>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5" name="Google Shape;3479;p37">
              <a:extLst>
                <a:ext uri="{FF2B5EF4-FFF2-40B4-BE49-F238E27FC236}">
                  <a16:creationId xmlns:a16="http://schemas.microsoft.com/office/drawing/2014/main" id="{65C6F0C4-BAA5-40E2-886D-81F77FB3A688}"/>
                </a:ext>
              </a:extLst>
            </p:cNvPr>
            <p:cNvSpPr/>
            <p:nvPr/>
          </p:nvSpPr>
          <p:spPr>
            <a:xfrm>
              <a:off x="3024379" y="2981457"/>
              <a:ext cx="633923" cy="498110"/>
            </a:xfrm>
            <a:custGeom>
              <a:avLst/>
              <a:gdLst/>
              <a:ahLst/>
              <a:cxnLst/>
              <a:rect l="l" t="t" r="r" b="b"/>
              <a:pathLst>
                <a:path w="633923" h="498110" extrusionOk="0">
                  <a:moveTo>
                    <a:pt x="282563" y="384245"/>
                  </a:moveTo>
                  <a:cubicBezTo>
                    <a:pt x="209107" y="402723"/>
                    <a:pt x="191907" y="356336"/>
                    <a:pt x="182214" y="317570"/>
                  </a:cubicBezTo>
                  <a:cubicBezTo>
                    <a:pt x="158837" y="224510"/>
                    <a:pt x="146293" y="140500"/>
                    <a:pt x="128903" y="87731"/>
                  </a:cubicBezTo>
                  <a:cubicBezTo>
                    <a:pt x="108377" y="25438"/>
                    <a:pt x="86901" y="15532"/>
                    <a:pt x="56682" y="3435"/>
                  </a:cubicBezTo>
                  <a:cubicBezTo>
                    <a:pt x="21236" y="-10853"/>
                    <a:pt x="-9268" y="19151"/>
                    <a:pt x="2611" y="98685"/>
                  </a:cubicBezTo>
                  <a:cubicBezTo>
                    <a:pt x="16485" y="192506"/>
                    <a:pt x="34825" y="258324"/>
                    <a:pt x="69796" y="369195"/>
                  </a:cubicBezTo>
                  <a:cubicBezTo>
                    <a:pt x="79298" y="397770"/>
                    <a:pt x="99444" y="449681"/>
                    <a:pt x="130138" y="474542"/>
                  </a:cubicBezTo>
                  <a:cubicBezTo>
                    <a:pt x="168150" y="505212"/>
                    <a:pt x="225166" y="503879"/>
                    <a:pt x="311357" y="482447"/>
                  </a:cubicBezTo>
                  <a:cubicBezTo>
                    <a:pt x="348133" y="472922"/>
                    <a:pt x="388519" y="451205"/>
                    <a:pt x="458175" y="418630"/>
                  </a:cubicBezTo>
                  <a:cubicBezTo>
                    <a:pt x="477181" y="409867"/>
                    <a:pt x="491435" y="404056"/>
                    <a:pt x="527260" y="387293"/>
                  </a:cubicBezTo>
                  <a:cubicBezTo>
                    <a:pt x="563086" y="370529"/>
                    <a:pt x="600432" y="342620"/>
                    <a:pt x="619247" y="315284"/>
                  </a:cubicBezTo>
                  <a:cubicBezTo>
                    <a:pt x="638063" y="287947"/>
                    <a:pt x="634832" y="270706"/>
                    <a:pt x="630936" y="264515"/>
                  </a:cubicBezTo>
                  <a:cubicBezTo>
                    <a:pt x="626089" y="256705"/>
                    <a:pt x="623429" y="262896"/>
                    <a:pt x="613356" y="274040"/>
                  </a:cubicBezTo>
                  <a:cubicBezTo>
                    <a:pt x="598835" y="293424"/>
                    <a:pt x="580932" y="310007"/>
                    <a:pt x="560520" y="322999"/>
                  </a:cubicBezTo>
                  <a:cubicBezTo>
                    <a:pt x="560520" y="322999"/>
                    <a:pt x="583707" y="298996"/>
                    <a:pt x="596346" y="283375"/>
                  </a:cubicBezTo>
                  <a:cubicBezTo>
                    <a:pt x="607569" y="269535"/>
                    <a:pt x="616900" y="254257"/>
                    <a:pt x="624094" y="237940"/>
                  </a:cubicBezTo>
                  <a:cubicBezTo>
                    <a:pt x="630746" y="222034"/>
                    <a:pt x="617062" y="200412"/>
                    <a:pt x="606609" y="211747"/>
                  </a:cubicBezTo>
                  <a:cubicBezTo>
                    <a:pt x="596156" y="223081"/>
                    <a:pt x="591309" y="234607"/>
                    <a:pt x="572304" y="257467"/>
                  </a:cubicBezTo>
                  <a:cubicBezTo>
                    <a:pt x="562297" y="269621"/>
                    <a:pt x="550875" y="280527"/>
                    <a:pt x="538284" y="289947"/>
                  </a:cubicBezTo>
                  <a:cubicBezTo>
                    <a:pt x="550048" y="273974"/>
                    <a:pt x="560539" y="257095"/>
                    <a:pt x="569643" y="239464"/>
                  </a:cubicBezTo>
                  <a:cubicBezTo>
                    <a:pt x="581711" y="214795"/>
                    <a:pt x="541134" y="227654"/>
                    <a:pt x="518423" y="251656"/>
                  </a:cubicBezTo>
                  <a:cubicBezTo>
                    <a:pt x="501603" y="269087"/>
                    <a:pt x="487349" y="279184"/>
                    <a:pt x="486968" y="274326"/>
                  </a:cubicBezTo>
                  <a:cubicBezTo>
                    <a:pt x="486588" y="269468"/>
                    <a:pt x="453804" y="304711"/>
                    <a:pt x="437174" y="321951"/>
                  </a:cubicBezTo>
                  <a:cubicBezTo>
                    <a:pt x="419119" y="342144"/>
                    <a:pt x="352314" y="366623"/>
                    <a:pt x="282563" y="38424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6" name="Google Shape;3480;p37">
              <a:extLst>
                <a:ext uri="{FF2B5EF4-FFF2-40B4-BE49-F238E27FC236}">
                  <a16:creationId xmlns:a16="http://schemas.microsoft.com/office/drawing/2014/main" id="{E4C3BA65-4F33-479B-B6D3-C6042BE46D6F}"/>
                </a:ext>
              </a:extLst>
            </p:cNvPr>
            <p:cNvSpPr/>
            <p:nvPr/>
          </p:nvSpPr>
          <p:spPr>
            <a:xfrm>
              <a:off x="3001678" y="2971210"/>
              <a:ext cx="194366" cy="284908"/>
            </a:xfrm>
            <a:custGeom>
              <a:avLst/>
              <a:gdLst/>
              <a:ahLst/>
              <a:cxnLst/>
              <a:rect l="l" t="t" r="r" b="b"/>
              <a:pathLst>
                <a:path w="194366" h="284908" extrusionOk="0">
                  <a:moveTo>
                    <a:pt x="52205" y="1299"/>
                  </a:moveTo>
                  <a:cubicBezTo>
                    <a:pt x="101239" y="-5940"/>
                    <a:pt x="135925" y="16158"/>
                    <a:pt x="157496" y="90644"/>
                  </a:cubicBezTo>
                  <a:cubicBezTo>
                    <a:pt x="179067" y="165129"/>
                    <a:pt x="194367" y="226184"/>
                    <a:pt x="194367" y="226184"/>
                  </a:cubicBezTo>
                  <a:cubicBezTo>
                    <a:pt x="174970" y="254293"/>
                    <a:pt x="145545" y="273867"/>
                    <a:pt x="112168" y="280858"/>
                  </a:cubicBezTo>
                  <a:cubicBezTo>
                    <a:pt x="53535" y="295146"/>
                    <a:pt x="32439" y="267047"/>
                    <a:pt x="32439" y="267047"/>
                  </a:cubicBezTo>
                  <a:cubicBezTo>
                    <a:pt x="32439" y="267047"/>
                    <a:pt x="16189" y="189037"/>
                    <a:pt x="6021" y="135888"/>
                  </a:cubicBezTo>
                  <a:cubicBezTo>
                    <a:pt x="-4147" y="82738"/>
                    <a:pt x="-8423" y="10348"/>
                    <a:pt x="52205" y="129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7" name="Google Shape;3481;p37">
              <a:extLst>
                <a:ext uri="{FF2B5EF4-FFF2-40B4-BE49-F238E27FC236}">
                  <a16:creationId xmlns:a16="http://schemas.microsoft.com/office/drawing/2014/main" id="{AED18126-EA3F-42B2-944E-E600E0F1C1A1}"/>
                </a:ext>
              </a:extLst>
            </p:cNvPr>
            <p:cNvSpPr/>
            <p:nvPr/>
          </p:nvSpPr>
          <p:spPr>
            <a:xfrm>
              <a:off x="2785215" y="2483249"/>
              <a:ext cx="317013" cy="350275"/>
            </a:xfrm>
            <a:custGeom>
              <a:avLst/>
              <a:gdLst/>
              <a:ahLst/>
              <a:cxnLst/>
              <a:rect l="l" t="t" r="r" b="b"/>
              <a:pathLst>
                <a:path w="317013" h="350275" extrusionOk="0">
                  <a:moveTo>
                    <a:pt x="299172" y="144551"/>
                  </a:moveTo>
                  <a:cubicBezTo>
                    <a:pt x="299172" y="144551"/>
                    <a:pt x="376620" y="26441"/>
                    <a:pt x="208800" y="2438"/>
                  </a:cubicBezTo>
                  <a:cubicBezTo>
                    <a:pt x="87735" y="-14898"/>
                    <a:pt x="10002" y="63017"/>
                    <a:pt x="974" y="147599"/>
                  </a:cubicBezTo>
                  <a:cubicBezTo>
                    <a:pt x="-7579" y="228466"/>
                    <a:pt x="42026" y="312381"/>
                    <a:pt x="77947" y="345623"/>
                  </a:cubicBezTo>
                  <a:cubicBezTo>
                    <a:pt x="95432" y="351910"/>
                    <a:pt x="133063" y="355148"/>
                    <a:pt x="182477" y="332955"/>
                  </a:cubicBezTo>
                  <a:cubicBezTo>
                    <a:pt x="184492" y="310952"/>
                    <a:pt x="185285" y="288854"/>
                    <a:pt x="184853" y="266756"/>
                  </a:cubicBezTo>
                  <a:cubicBezTo>
                    <a:pt x="184853" y="266756"/>
                    <a:pt x="126031" y="142360"/>
                    <a:pt x="299172" y="14455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48" name="Google Shape;3482;p37">
              <a:extLst>
                <a:ext uri="{FF2B5EF4-FFF2-40B4-BE49-F238E27FC236}">
                  <a16:creationId xmlns:a16="http://schemas.microsoft.com/office/drawing/2014/main" id="{913A4B0F-23BD-4C11-A757-D990EB6FE76C}"/>
                </a:ext>
              </a:extLst>
            </p:cNvPr>
            <p:cNvSpPr/>
            <p:nvPr/>
          </p:nvSpPr>
          <p:spPr>
            <a:xfrm>
              <a:off x="3466812" y="3201065"/>
              <a:ext cx="95905" cy="84340"/>
            </a:xfrm>
            <a:custGeom>
              <a:avLst/>
              <a:gdLst/>
              <a:ahLst/>
              <a:cxnLst/>
              <a:rect l="l" t="t" r="r" b="b"/>
              <a:pathLst>
                <a:path w="95905" h="84340" extrusionOk="0">
                  <a:moveTo>
                    <a:pt x="10991" y="71863"/>
                  </a:moveTo>
                  <a:cubicBezTo>
                    <a:pt x="10991" y="71863"/>
                    <a:pt x="-8015" y="37097"/>
                    <a:pt x="3959" y="28429"/>
                  </a:cubicBezTo>
                  <a:cubicBezTo>
                    <a:pt x="15932" y="19761"/>
                    <a:pt x="33322" y="52337"/>
                    <a:pt x="36838" y="65100"/>
                  </a:cubicBezTo>
                  <a:cubicBezTo>
                    <a:pt x="40354" y="77864"/>
                    <a:pt x="35508" y="61195"/>
                    <a:pt x="35508" y="61195"/>
                  </a:cubicBezTo>
                  <a:cubicBezTo>
                    <a:pt x="35508" y="61195"/>
                    <a:pt x="22489" y="21952"/>
                    <a:pt x="30947" y="14427"/>
                  </a:cubicBezTo>
                  <a:cubicBezTo>
                    <a:pt x="39404" y="6903"/>
                    <a:pt x="50807" y="23952"/>
                    <a:pt x="62116" y="48336"/>
                  </a:cubicBezTo>
                  <a:cubicBezTo>
                    <a:pt x="73424" y="72720"/>
                    <a:pt x="64967" y="46146"/>
                    <a:pt x="64967" y="46146"/>
                  </a:cubicBezTo>
                  <a:cubicBezTo>
                    <a:pt x="64967" y="46146"/>
                    <a:pt x="45961" y="6807"/>
                    <a:pt x="54228" y="1378"/>
                  </a:cubicBezTo>
                  <a:cubicBezTo>
                    <a:pt x="64967" y="-5956"/>
                    <a:pt x="82737" y="17380"/>
                    <a:pt x="93285" y="38430"/>
                  </a:cubicBezTo>
                  <a:cubicBezTo>
                    <a:pt x="103833" y="59480"/>
                    <a:pt x="79126" y="84341"/>
                    <a:pt x="79126" y="8434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nvGrpSpPr>
            <p:cNvPr id="1249" name="Google Shape;3483;p37">
              <a:extLst>
                <a:ext uri="{FF2B5EF4-FFF2-40B4-BE49-F238E27FC236}">
                  <a16:creationId xmlns:a16="http://schemas.microsoft.com/office/drawing/2014/main" id="{D96ACC68-F6EA-49AF-8F81-1580080C4DBC}"/>
                </a:ext>
              </a:extLst>
            </p:cNvPr>
            <p:cNvGrpSpPr/>
            <p:nvPr/>
          </p:nvGrpSpPr>
          <p:grpSpPr>
            <a:xfrm>
              <a:off x="3439221" y="3170887"/>
              <a:ext cx="276341" cy="167131"/>
              <a:chOff x="4963646" y="3895887"/>
              <a:chExt cx="276341" cy="167131"/>
            </a:xfrm>
          </p:grpSpPr>
          <p:sp>
            <p:nvSpPr>
              <p:cNvPr id="1257" name="Google Shape;3484;p37">
                <a:extLst>
                  <a:ext uri="{FF2B5EF4-FFF2-40B4-BE49-F238E27FC236}">
                    <a16:creationId xmlns:a16="http://schemas.microsoft.com/office/drawing/2014/main" id="{5F4E1692-7AD3-4D2E-9525-DD30139B7B85}"/>
                  </a:ext>
                </a:extLst>
              </p:cNvPr>
              <p:cNvSpPr/>
              <p:nvPr/>
            </p:nvSpPr>
            <p:spPr>
              <a:xfrm>
                <a:off x="4963697" y="3902424"/>
                <a:ext cx="275954" cy="159820"/>
              </a:xfrm>
              <a:custGeom>
                <a:avLst/>
                <a:gdLst/>
                <a:ahLst/>
                <a:cxnLst/>
                <a:rect l="l" t="t" r="r" b="b"/>
                <a:pathLst>
                  <a:path w="275954" h="159820" extrusionOk="0">
                    <a:moveTo>
                      <a:pt x="75211" y="157607"/>
                    </a:moveTo>
                    <a:lnTo>
                      <a:pt x="4035" y="116363"/>
                    </a:lnTo>
                    <a:cubicBezTo>
                      <a:pt x="-1951" y="112934"/>
                      <a:pt x="-1191" y="106838"/>
                      <a:pt x="5746" y="102838"/>
                    </a:cubicBezTo>
                    <a:lnTo>
                      <a:pt x="177271" y="3301"/>
                    </a:lnTo>
                    <a:cubicBezTo>
                      <a:pt x="184503" y="-737"/>
                      <a:pt x="193217" y="-1090"/>
                      <a:pt x="200743" y="2349"/>
                    </a:cubicBezTo>
                    <a:lnTo>
                      <a:pt x="271919" y="43497"/>
                    </a:lnTo>
                    <a:cubicBezTo>
                      <a:pt x="277906" y="47021"/>
                      <a:pt x="277146" y="53022"/>
                      <a:pt x="270209" y="57118"/>
                    </a:cubicBezTo>
                    <a:lnTo>
                      <a:pt x="98303" y="156559"/>
                    </a:lnTo>
                    <a:cubicBezTo>
                      <a:pt x="91195" y="160502"/>
                      <a:pt x="82652" y="160893"/>
                      <a:pt x="75211" y="157607"/>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8" name="Google Shape;3485;p37">
                <a:extLst>
                  <a:ext uri="{FF2B5EF4-FFF2-40B4-BE49-F238E27FC236}">
                    <a16:creationId xmlns:a16="http://schemas.microsoft.com/office/drawing/2014/main" id="{B5D315F3-3004-403C-9499-01803B319272}"/>
                  </a:ext>
                </a:extLst>
              </p:cNvPr>
              <p:cNvSpPr/>
              <p:nvPr/>
            </p:nvSpPr>
            <p:spPr>
              <a:xfrm>
                <a:off x="4963646" y="4006310"/>
                <a:ext cx="7697" cy="6572"/>
              </a:xfrm>
              <a:custGeom>
                <a:avLst/>
                <a:gdLst/>
                <a:ahLst/>
                <a:cxnLst/>
                <a:rect l="l" t="t" r="r" b="b"/>
                <a:pathLst>
                  <a:path w="7697" h="6572" extrusionOk="0">
                    <a:moveTo>
                      <a:pt x="0" y="6572"/>
                    </a:moveTo>
                    <a:lnTo>
                      <a:pt x="0" y="0"/>
                    </a:lnTo>
                    <a:lnTo>
                      <a:pt x="7697" y="2858"/>
                    </a:lnTo>
                    <a:lnTo>
                      <a:pt x="0" y="657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9" name="Google Shape;3486;p37">
                <a:extLst>
                  <a:ext uri="{FF2B5EF4-FFF2-40B4-BE49-F238E27FC236}">
                    <a16:creationId xmlns:a16="http://schemas.microsoft.com/office/drawing/2014/main" id="{CEA58B79-A80C-4669-B5AB-00C0F1CB0934}"/>
                  </a:ext>
                </a:extLst>
              </p:cNvPr>
              <p:cNvSpPr/>
              <p:nvPr/>
            </p:nvSpPr>
            <p:spPr>
              <a:xfrm>
                <a:off x="5233906" y="3945350"/>
                <a:ext cx="6081" cy="6286"/>
              </a:xfrm>
              <a:custGeom>
                <a:avLst/>
                <a:gdLst/>
                <a:ahLst/>
                <a:cxnLst/>
                <a:rect l="l" t="t" r="r" b="b"/>
                <a:pathLst>
                  <a:path w="6081" h="6286" extrusionOk="0">
                    <a:moveTo>
                      <a:pt x="6082" y="6287"/>
                    </a:moveTo>
                    <a:lnTo>
                      <a:pt x="6082" y="0"/>
                    </a:lnTo>
                    <a:lnTo>
                      <a:pt x="0" y="3905"/>
                    </a:lnTo>
                    <a:lnTo>
                      <a:pt x="6082" y="628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0" name="Google Shape;3487;p37">
                <a:extLst>
                  <a:ext uri="{FF2B5EF4-FFF2-40B4-BE49-F238E27FC236}">
                    <a16:creationId xmlns:a16="http://schemas.microsoft.com/office/drawing/2014/main" id="{7A4A4F58-44EF-4E26-BCB1-1206F229D8AB}"/>
                  </a:ext>
                </a:extLst>
              </p:cNvPr>
              <p:cNvSpPr/>
              <p:nvPr/>
            </p:nvSpPr>
            <p:spPr>
              <a:xfrm>
                <a:off x="4963697" y="3896900"/>
                <a:ext cx="275954" cy="159768"/>
              </a:xfrm>
              <a:custGeom>
                <a:avLst/>
                <a:gdLst/>
                <a:ahLst/>
                <a:cxnLst/>
                <a:rect l="l" t="t" r="r" b="b"/>
                <a:pathLst>
                  <a:path w="275954" h="159768" extrusionOk="0">
                    <a:moveTo>
                      <a:pt x="75211" y="157511"/>
                    </a:moveTo>
                    <a:lnTo>
                      <a:pt x="4035" y="116363"/>
                    </a:lnTo>
                    <a:cubicBezTo>
                      <a:pt x="-1951" y="112839"/>
                      <a:pt x="-1191" y="106838"/>
                      <a:pt x="5746" y="102743"/>
                    </a:cubicBezTo>
                    <a:lnTo>
                      <a:pt x="177271" y="3302"/>
                    </a:lnTo>
                    <a:cubicBezTo>
                      <a:pt x="184503" y="-737"/>
                      <a:pt x="193217" y="-1089"/>
                      <a:pt x="200743" y="2349"/>
                    </a:cubicBezTo>
                    <a:lnTo>
                      <a:pt x="271919" y="43497"/>
                    </a:lnTo>
                    <a:cubicBezTo>
                      <a:pt x="277906" y="47021"/>
                      <a:pt x="277146" y="53022"/>
                      <a:pt x="270209" y="57118"/>
                    </a:cubicBezTo>
                    <a:lnTo>
                      <a:pt x="98303" y="156559"/>
                    </a:lnTo>
                    <a:cubicBezTo>
                      <a:pt x="91176" y="160474"/>
                      <a:pt x="82633" y="160826"/>
                      <a:pt x="75211" y="157511"/>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1" name="Google Shape;3488;p37">
                <a:extLst>
                  <a:ext uri="{FF2B5EF4-FFF2-40B4-BE49-F238E27FC236}">
                    <a16:creationId xmlns:a16="http://schemas.microsoft.com/office/drawing/2014/main" id="{B7F9111C-1567-40C1-824B-0630C6572A8A}"/>
                  </a:ext>
                </a:extLst>
              </p:cNvPr>
              <p:cNvSpPr/>
              <p:nvPr/>
            </p:nvSpPr>
            <p:spPr>
              <a:xfrm rot="-1790023">
                <a:off x="4978521" y="4031078"/>
                <a:ext cx="1525" cy="2676"/>
              </a:xfrm>
              <a:custGeom>
                <a:avLst/>
                <a:gdLst/>
                <a:ahLst/>
                <a:cxnLst/>
                <a:rect l="l" t="t" r="r" b="b"/>
                <a:pathLst>
                  <a:path w="1525" h="2676" extrusionOk="0">
                    <a:moveTo>
                      <a:pt x="1526" y="1339"/>
                    </a:moveTo>
                    <a:cubicBezTo>
                      <a:pt x="1526" y="2078"/>
                      <a:pt x="1185" y="2677"/>
                      <a:pt x="763" y="2677"/>
                    </a:cubicBezTo>
                    <a:cubicBezTo>
                      <a:pt x="342" y="2677"/>
                      <a:pt x="0" y="2078"/>
                      <a:pt x="0" y="1339"/>
                    </a:cubicBezTo>
                    <a:cubicBezTo>
                      <a:pt x="0" y="600"/>
                      <a:pt x="342" y="1"/>
                      <a:pt x="763" y="1"/>
                    </a:cubicBezTo>
                    <a:cubicBezTo>
                      <a:pt x="1185" y="1"/>
                      <a:pt x="1526" y="600"/>
                      <a:pt x="1526" y="1339"/>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2" name="Google Shape;3489;p37">
                <a:extLst>
                  <a:ext uri="{FF2B5EF4-FFF2-40B4-BE49-F238E27FC236}">
                    <a16:creationId xmlns:a16="http://schemas.microsoft.com/office/drawing/2014/main" id="{DD7CCBFF-B1C0-49A8-A4F3-D31976C23CA7}"/>
                  </a:ext>
                </a:extLst>
              </p:cNvPr>
              <p:cNvSpPr/>
              <p:nvPr/>
            </p:nvSpPr>
            <p:spPr>
              <a:xfrm rot="-1801764">
                <a:off x="4978313" y="4021200"/>
                <a:ext cx="1519" cy="2664"/>
              </a:xfrm>
              <a:custGeom>
                <a:avLst/>
                <a:gdLst/>
                <a:ahLst/>
                <a:cxnLst/>
                <a:rect l="l" t="t" r="r" b="b"/>
                <a:pathLst>
                  <a:path w="1520" h="2666" extrusionOk="0">
                    <a:moveTo>
                      <a:pt x="1520" y="1333"/>
                    </a:moveTo>
                    <a:cubicBezTo>
                      <a:pt x="1520" y="2070"/>
                      <a:pt x="1180" y="2667"/>
                      <a:pt x="760" y="2667"/>
                    </a:cubicBezTo>
                    <a:cubicBezTo>
                      <a:pt x="340" y="2667"/>
                      <a:pt x="0" y="2070"/>
                      <a:pt x="0" y="1333"/>
                    </a:cubicBezTo>
                    <a:cubicBezTo>
                      <a:pt x="0" y="597"/>
                      <a:pt x="340" y="0"/>
                      <a:pt x="760" y="0"/>
                    </a:cubicBezTo>
                    <a:cubicBezTo>
                      <a:pt x="1180" y="0"/>
                      <a:pt x="1520" y="597"/>
                      <a:pt x="1520" y="133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3" name="Google Shape;3490;p37">
                <a:extLst>
                  <a:ext uri="{FF2B5EF4-FFF2-40B4-BE49-F238E27FC236}">
                    <a16:creationId xmlns:a16="http://schemas.microsoft.com/office/drawing/2014/main" id="{99122C4F-2287-4A31-BF37-0E87CC66237D}"/>
                  </a:ext>
                </a:extLst>
              </p:cNvPr>
              <p:cNvSpPr/>
              <p:nvPr/>
            </p:nvSpPr>
            <p:spPr>
              <a:xfrm rot="-1801764">
                <a:off x="4981704" y="4023218"/>
                <a:ext cx="1519" cy="2664"/>
              </a:xfrm>
              <a:custGeom>
                <a:avLst/>
                <a:gdLst/>
                <a:ahLst/>
                <a:cxnLst/>
                <a:rect l="l" t="t" r="r" b="b"/>
                <a:pathLst>
                  <a:path w="1520" h="2666" extrusionOk="0">
                    <a:moveTo>
                      <a:pt x="1520" y="1333"/>
                    </a:moveTo>
                    <a:cubicBezTo>
                      <a:pt x="1520" y="2070"/>
                      <a:pt x="1180" y="2667"/>
                      <a:pt x="760" y="2667"/>
                    </a:cubicBezTo>
                    <a:cubicBezTo>
                      <a:pt x="340" y="2667"/>
                      <a:pt x="0" y="2070"/>
                      <a:pt x="0" y="1333"/>
                    </a:cubicBezTo>
                    <a:cubicBezTo>
                      <a:pt x="0" y="597"/>
                      <a:pt x="340" y="0"/>
                      <a:pt x="760" y="0"/>
                    </a:cubicBezTo>
                    <a:cubicBezTo>
                      <a:pt x="1180" y="0"/>
                      <a:pt x="1520" y="597"/>
                      <a:pt x="1520" y="133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4" name="Google Shape;3491;p37">
                <a:extLst>
                  <a:ext uri="{FF2B5EF4-FFF2-40B4-BE49-F238E27FC236}">
                    <a16:creationId xmlns:a16="http://schemas.microsoft.com/office/drawing/2014/main" id="{DAA6F379-19D1-49F3-913C-BC8555F88280}"/>
                  </a:ext>
                </a:extLst>
              </p:cNvPr>
              <p:cNvSpPr/>
              <p:nvPr/>
            </p:nvSpPr>
            <p:spPr>
              <a:xfrm rot="-1801764">
                <a:off x="4985189" y="4025236"/>
                <a:ext cx="1519" cy="2664"/>
              </a:xfrm>
              <a:custGeom>
                <a:avLst/>
                <a:gdLst/>
                <a:ahLst/>
                <a:cxnLst/>
                <a:rect l="l" t="t" r="r" b="b"/>
                <a:pathLst>
                  <a:path w="1520" h="2666" extrusionOk="0">
                    <a:moveTo>
                      <a:pt x="1520" y="1334"/>
                    </a:moveTo>
                    <a:cubicBezTo>
                      <a:pt x="1520" y="2070"/>
                      <a:pt x="1180" y="2667"/>
                      <a:pt x="760" y="2667"/>
                    </a:cubicBezTo>
                    <a:cubicBezTo>
                      <a:pt x="340" y="2667"/>
                      <a:pt x="0" y="2070"/>
                      <a:pt x="0" y="1334"/>
                    </a:cubicBezTo>
                    <a:cubicBezTo>
                      <a:pt x="0" y="597"/>
                      <a:pt x="340" y="0"/>
                      <a:pt x="760" y="0"/>
                    </a:cubicBezTo>
                    <a:cubicBezTo>
                      <a:pt x="1180" y="0"/>
                      <a:pt x="1520" y="597"/>
                      <a:pt x="1520" y="133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5" name="Google Shape;3492;p37">
                <a:extLst>
                  <a:ext uri="{FF2B5EF4-FFF2-40B4-BE49-F238E27FC236}">
                    <a16:creationId xmlns:a16="http://schemas.microsoft.com/office/drawing/2014/main" id="{0C56EE9E-D20E-460C-81D2-74795A3E488F}"/>
                  </a:ext>
                </a:extLst>
              </p:cNvPr>
              <p:cNvSpPr/>
              <p:nvPr/>
            </p:nvSpPr>
            <p:spPr>
              <a:xfrm rot="-1801764">
                <a:off x="5014562" y="4042240"/>
                <a:ext cx="1519" cy="2664"/>
              </a:xfrm>
              <a:custGeom>
                <a:avLst/>
                <a:gdLst/>
                <a:ahLst/>
                <a:cxnLst/>
                <a:rect l="l" t="t" r="r" b="b"/>
                <a:pathLst>
                  <a:path w="1520" h="2666" extrusionOk="0">
                    <a:moveTo>
                      <a:pt x="1520" y="1333"/>
                    </a:moveTo>
                    <a:cubicBezTo>
                      <a:pt x="1520" y="2070"/>
                      <a:pt x="1180" y="2667"/>
                      <a:pt x="760" y="2667"/>
                    </a:cubicBezTo>
                    <a:cubicBezTo>
                      <a:pt x="340" y="2667"/>
                      <a:pt x="0" y="2070"/>
                      <a:pt x="0" y="1333"/>
                    </a:cubicBezTo>
                    <a:cubicBezTo>
                      <a:pt x="0" y="597"/>
                      <a:pt x="340" y="0"/>
                      <a:pt x="760" y="0"/>
                    </a:cubicBezTo>
                    <a:cubicBezTo>
                      <a:pt x="1180" y="0"/>
                      <a:pt x="1520" y="597"/>
                      <a:pt x="1520" y="133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6" name="Google Shape;3493;p37">
                <a:extLst>
                  <a:ext uri="{FF2B5EF4-FFF2-40B4-BE49-F238E27FC236}">
                    <a16:creationId xmlns:a16="http://schemas.microsoft.com/office/drawing/2014/main" id="{AAD0A96D-E4B4-4FD7-9EA4-D24C94CB217F}"/>
                  </a:ext>
                </a:extLst>
              </p:cNvPr>
              <p:cNvSpPr/>
              <p:nvPr/>
            </p:nvSpPr>
            <p:spPr>
              <a:xfrm rot="-1801764">
                <a:off x="5017905" y="4044175"/>
                <a:ext cx="1519" cy="2664"/>
              </a:xfrm>
              <a:custGeom>
                <a:avLst/>
                <a:gdLst/>
                <a:ahLst/>
                <a:cxnLst/>
                <a:rect l="l" t="t" r="r" b="b"/>
                <a:pathLst>
                  <a:path w="1520" h="2666" extrusionOk="0">
                    <a:moveTo>
                      <a:pt x="1520" y="1334"/>
                    </a:moveTo>
                    <a:cubicBezTo>
                      <a:pt x="1520" y="2070"/>
                      <a:pt x="1180" y="2667"/>
                      <a:pt x="760" y="2667"/>
                    </a:cubicBezTo>
                    <a:cubicBezTo>
                      <a:pt x="340" y="2667"/>
                      <a:pt x="0" y="2070"/>
                      <a:pt x="0" y="1334"/>
                    </a:cubicBezTo>
                    <a:cubicBezTo>
                      <a:pt x="0" y="597"/>
                      <a:pt x="340" y="0"/>
                      <a:pt x="760" y="0"/>
                    </a:cubicBezTo>
                    <a:cubicBezTo>
                      <a:pt x="1180" y="0"/>
                      <a:pt x="1520" y="597"/>
                      <a:pt x="1520" y="1334"/>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7" name="Google Shape;3494;p37">
                <a:extLst>
                  <a:ext uri="{FF2B5EF4-FFF2-40B4-BE49-F238E27FC236}">
                    <a16:creationId xmlns:a16="http://schemas.microsoft.com/office/drawing/2014/main" id="{BD1A34B7-3DB4-4178-875F-638725811E33}"/>
                  </a:ext>
                </a:extLst>
              </p:cNvPr>
              <p:cNvSpPr/>
              <p:nvPr/>
            </p:nvSpPr>
            <p:spPr>
              <a:xfrm rot="-1801764">
                <a:off x="5021390" y="4046193"/>
                <a:ext cx="1519" cy="2664"/>
              </a:xfrm>
              <a:custGeom>
                <a:avLst/>
                <a:gdLst/>
                <a:ahLst/>
                <a:cxnLst/>
                <a:rect l="l" t="t" r="r" b="b"/>
                <a:pathLst>
                  <a:path w="1520" h="2666" extrusionOk="0">
                    <a:moveTo>
                      <a:pt x="1520" y="1333"/>
                    </a:moveTo>
                    <a:cubicBezTo>
                      <a:pt x="1520" y="2070"/>
                      <a:pt x="1180" y="2667"/>
                      <a:pt x="760" y="2667"/>
                    </a:cubicBezTo>
                    <a:cubicBezTo>
                      <a:pt x="340" y="2667"/>
                      <a:pt x="0" y="2070"/>
                      <a:pt x="0" y="1333"/>
                    </a:cubicBezTo>
                    <a:cubicBezTo>
                      <a:pt x="0" y="597"/>
                      <a:pt x="340" y="0"/>
                      <a:pt x="760" y="0"/>
                    </a:cubicBezTo>
                    <a:cubicBezTo>
                      <a:pt x="1180" y="0"/>
                      <a:pt x="1520" y="597"/>
                      <a:pt x="1520" y="133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8" name="Google Shape;3495;p37">
                <a:extLst>
                  <a:ext uri="{FF2B5EF4-FFF2-40B4-BE49-F238E27FC236}">
                    <a16:creationId xmlns:a16="http://schemas.microsoft.com/office/drawing/2014/main" id="{4B6A215C-1541-47D2-8CD8-A52709D87CA4}"/>
                  </a:ext>
                </a:extLst>
              </p:cNvPr>
              <p:cNvSpPr/>
              <p:nvPr/>
            </p:nvSpPr>
            <p:spPr>
              <a:xfrm rot="-1790023">
                <a:off x="5028625" y="4060140"/>
                <a:ext cx="1525" cy="2676"/>
              </a:xfrm>
              <a:custGeom>
                <a:avLst/>
                <a:gdLst/>
                <a:ahLst/>
                <a:cxnLst/>
                <a:rect l="l" t="t" r="r" b="b"/>
                <a:pathLst>
                  <a:path w="1525" h="2676" extrusionOk="0">
                    <a:moveTo>
                      <a:pt x="1526" y="1339"/>
                    </a:moveTo>
                    <a:cubicBezTo>
                      <a:pt x="1526" y="2079"/>
                      <a:pt x="1185" y="2678"/>
                      <a:pt x="763" y="2678"/>
                    </a:cubicBezTo>
                    <a:cubicBezTo>
                      <a:pt x="342" y="2678"/>
                      <a:pt x="0" y="2079"/>
                      <a:pt x="0" y="1339"/>
                    </a:cubicBezTo>
                    <a:cubicBezTo>
                      <a:pt x="0" y="600"/>
                      <a:pt x="342" y="1"/>
                      <a:pt x="763" y="1"/>
                    </a:cubicBezTo>
                    <a:cubicBezTo>
                      <a:pt x="1185" y="1"/>
                      <a:pt x="1526" y="600"/>
                      <a:pt x="1526" y="1339"/>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69" name="Google Shape;3496;p37">
                <a:extLst>
                  <a:ext uri="{FF2B5EF4-FFF2-40B4-BE49-F238E27FC236}">
                    <a16:creationId xmlns:a16="http://schemas.microsoft.com/office/drawing/2014/main" id="{04F783E4-D878-44B2-8D4D-05B603CA44DF}"/>
                  </a:ext>
                </a:extLst>
              </p:cNvPr>
              <p:cNvSpPr/>
              <p:nvPr/>
            </p:nvSpPr>
            <p:spPr>
              <a:xfrm>
                <a:off x="4994815" y="4030735"/>
                <a:ext cx="11593" cy="8583"/>
              </a:xfrm>
              <a:custGeom>
                <a:avLst/>
                <a:gdLst/>
                <a:ahLst/>
                <a:cxnLst/>
                <a:rect l="l" t="t" r="r" b="b"/>
                <a:pathLst>
                  <a:path w="11593" h="8583" extrusionOk="0">
                    <a:moveTo>
                      <a:pt x="10548" y="8436"/>
                    </a:moveTo>
                    <a:lnTo>
                      <a:pt x="1045" y="3007"/>
                    </a:lnTo>
                    <a:cubicBezTo>
                      <a:pt x="393" y="2512"/>
                      <a:pt x="8" y="1731"/>
                      <a:pt x="0" y="911"/>
                    </a:cubicBezTo>
                    <a:lnTo>
                      <a:pt x="0" y="911"/>
                    </a:lnTo>
                    <a:cubicBezTo>
                      <a:pt x="0" y="150"/>
                      <a:pt x="475" y="-232"/>
                      <a:pt x="1045" y="150"/>
                    </a:cubicBezTo>
                    <a:lnTo>
                      <a:pt x="10548" y="5579"/>
                    </a:lnTo>
                    <a:cubicBezTo>
                      <a:pt x="11197" y="6036"/>
                      <a:pt x="11586" y="6779"/>
                      <a:pt x="11593" y="7579"/>
                    </a:cubicBezTo>
                    <a:lnTo>
                      <a:pt x="11593" y="7579"/>
                    </a:lnTo>
                    <a:cubicBezTo>
                      <a:pt x="11593" y="8436"/>
                      <a:pt x="11118" y="8817"/>
                      <a:pt x="10548" y="843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0" name="Google Shape;3497;p37">
                <a:extLst>
                  <a:ext uri="{FF2B5EF4-FFF2-40B4-BE49-F238E27FC236}">
                    <a16:creationId xmlns:a16="http://schemas.microsoft.com/office/drawing/2014/main" id="{702FB6C5-F318-4AE5-BFFF-1FCB639C821A}"/>
                  </a:ext>
                </a:extLst>
              </p:cNvPr>
              <p:cNvSpPr/>
              <p:nvPr/>
            </p:nvSpPr>
            <p:spPr>
              <a:xfrm>
                <a:off x="5208723" y="3964590"/>
                <a:ext cx="10739" cy="7715"/>
              </a:xfrm>
              <a:custGeom>
                <a:avLst/>
                <a:gdLst/>
                <a:ahLst/>
                <a:cxnLst/>
                <a:rect l="l" t="t" r="r" b="b"/>
                <a:pathLst>
                  <a:path w="10739" h="7715" extrusionOk="0">
                    <a:moveTo>
                      <a:pt x="9788" y="2667"/>
                    </a:moveTo>
                    <a:lnTo>
                      <a:pt x="1045" y="7715"/>
                    </a:lnTo>
                    <a:cubicBezTo>
                      <a:pt x="475" y="7715"/>
                      <a:pt x="0" y="7715"/>
                      <a:pt x="0" y="6953"/>
                    </a:cubicBezTo>
                    <a:lnTo>
                      <a:pt x="0" y="6953"/>
                    </a:lnTo>
                    <a:cubicBezTo>
                      <a:pt x="48" y="6191"/>
                      <a:pt x="437" y="5496"/>
                      <a:pt x="1045" y="5048"/>
                    </a:cubicBezTo>
                    <a:lnTo>
                      <a:pt x="9788" y="0"/>
                    </a:lnTo>
                    <a:cubicBezTo>
                      <a:pt x="10358" y="0"/>
                      <a:pt x="10738" y="0"/>
                      <a:pt x="10738" y="762"/>
                    </a:cubicBezTo>
                    <a:lnTo>
                      <a:pt x="10738" y="762"/>
                    </a:lnTo>
                    <a:cubicBezTo>
                      <a:pt x="10767" y="1514"/>
                      <a:pt x="10415" y="2238"/>
                      <a:pt x="9788" y="2667"/>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1" name="Google Shape;3498;p37">
                <a:extLst>
                  <a:ext uri="{FF2B5EF4-FFF2-40B4-BE49-F238E27FC236}">
                    <a16:creationId xmlns:a16="http://schemas.microsoft.com/office/drawing/2014/main" id="{EF028E34-CB45-49EA-B329-20EEC8087124}"/>
                  </a:ext>
                </a:extLst>
              </p:cNvPr>
              <p:cNvSpPr/>
              <p:nvPr/>
            </p:nvSpPr>
            <p:spPr>
              <a:xfrm>
                <a:off x="5195324" y="3972306"/>
                <a:ext cx="10738" cy="7810"/>
              </a:xfrm>
              <a:custGeom>
                <a:avLst/>
                <a:gdLst/>
                <a:ahLst/>
                <a:cxnLst/>
                <a:rect l="l" t="t" r="r" b="b"/>
                <a:pathLst>
                  <a:path w="10738" h="7810" extrusionOk="0">
                    <a:moveTo>
                      <a:pt x="9788" y="2762"/>
                    </a:moveTo>
                    <a:lnTo>
                      <a:pt x="1045" y="7810"/>
                    </a:lnTo>
                    <a:cubicBezTo>
                      <a:pt x="475" y="7810"/>
                      <a:pt x="0" y="7810"/>
                      <a:pt x="0" y="7048"/>
                    </a:cubicBezTo>
                    <a:lnTo>
                      <a:pt x="0" y="7048"/>
                    </a:lnTo>
                    <a:cubicBezTo>
                      <a:pt x="9" y="6277"/>
                      <a:pt x="399" y="5562"/>
                      <a:pt x="1045" y="5143"/>
                    </a:cubicBezTo>
                    <a:lnTo>
                      <a:pt x="9788" y="0"/>
                    </a:lnTo>
                    <a:cubicBezTo>
                      <a:pt x="10358" y="0"/>
                      <a:pt x="10738" y="0"/>
                      <a:pt x="10738" y="762"/>
                    </a:cubicBezTo>
                    <a:lnTo>
                      <a:pt x="10738" y="762"/>
                    </a:lnTo>
                    <a:cubicBezTo>
                      <a:pt x="10738" y="1543"/>
                      <a:pt x="10387" y="2276"/>
                      <a:pt x="9788" y="276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2" name="Google Shape;3499;p37">
                <a:extLst>
                  <a:ext uri="{FF2B5EF4-FFF2-40B4-BE49-F238E27FC236}">
                    <a16:creationId xmlns:a16="http://schemas.microsoft.com/office/drawing/2014/main" id="{9E0D3923-05A0-455B-B0C7-017753AB9DD7}"/>
                  </a:ext>
                </a:extLst>
              </p:cNvPr>
              <p:cNvSpPr/>
              <p:nvPr/>
            </p:nvSpPr>
            <p:spPr>
              <a:xfrm>
                <a:off x="4963697" y="3895887"/>
                <a:ext cx="275954" cy="159785"/>
              </a:xfrm>
              <a:custGeom>
                <a:avLst/>
                <a:gdLst/>
                <a:ahLst/>
                <a:cxnLst/>
                <a:rect l="l" t="t" r="r" b="b"/>
                <a:pathLst>
                  <a:path w="275954" h="159785" extrusionOk="0">
                    <a:moveTo>
                      <a:pt x="75211" y="157571"/>
                    </a:moveTo>
                    <a:lnTo>
                      <a:pt x="4035" y="116328"/>
                    </a:lnTo>
                    <a:cubicBezTo>
                      <a:pt x="-1951" y="112899"/>
                      <a:pt x="-1191" y="106803"/>
                      <a:pt x="5746" y="102802"/>
                    </a:cubicBezTo>
                    <a:lnTo>
                      <a:pt x="177271" y="3266"/>
                    </a:lnTo>
                    <a:cubicBezTo>
                      <a:pt x="184513" y="-725"/>
                      <a:pt x="193208" y="-1077"/>
                      <a:pt x="200743" y="2314"/>
                    </a:cubicBezTo>
                    <a:lnTo>
                      <a:pt x="271919" y="43461"/>
                    </a:lnTo>
                    <a:cubicBezTo>
                      <a:pt x="277906" y="46986"/>
                      <a:pt x="277146" y="52986"/>
                      <a:pt x="270209" y="57082"/>
                    </a:cubicBezTo>
                    <a:lnTo>
                      <a:pt x="98303" y="156523"/>
                    </a:lnTo>
                    <a:cubicBezTo>
                      <a:pt x="91195" y="160467"/>
                      <a:pt x="82652" y="160857"/>
                      <a:pt x="75211" y="157571"/>
                    </a:cubicBezTo>
                    <a:close/>
                  </a:path>
                </a:pathLst>
              </a:custGeom>
              <a:solidFill>
                <a:srgbClr val="20232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3" name="Google Shape;3500;p37">
                <a:extLst>
                  <a:ext uri="{FF2B5EF4-FFF2-40B4-BE49-F238E27FC236}">
                    <a16:creationId xmlns:a16="http://schemas.microsoft.com/office/drawing/2014/main" id="{8D7A73BC-B4B8-4129-9FA9-EF5332F12835}"/>
                  </a:ext>
                </a:extLst>
              </p:cNvPr>
              <p:cNvSpPr/>
              <p:nvPr/>
            </p:nvSpPr>
            <p:spPr>
              <a:xfrm>
                <a:off x="4974996" y="3900154"/>
                <a:ext cx="256564" cy="148399"/>
              </a:xfrm>
              <a:custGeom>
                <a:avLst/>
                <a:gdLst/>
                <a:ahLst/>
                <a:cxnLst/>
                <a:rect l="l" t="t" r="r" b="b"/>
                <a:pathLst>
                  <a:path w="256564" h="148399" extrusionOk="0">
                    <a:moveTo>
                      <a:pt x="253303" y="40910"/>
                    </a:moveTo>
                    <a:lnTo>
                      <a:pt x="225555" y="24813"/>
                    </a:lnTo>
                    <a:lnTo>
                      <a:pt x="225555" y="24813"/>
                    </a:lnTo>
                    <a:cubicBezTo>
                      <a:pt x="221820" y="26718"/>
                      <a:pt x="217411" y="26718"/>
                      <a:pt x="213676" y="24813"/>
                    </a:cubicBezTo>
                    <a:cubicBezTo>
                      <a:pt x="211785" y="24174"/>
                      <a:pt x="210768" y="22117"/>
                      <a:pt x="211415" y="20222"/>
                    </a:cubicBezTo>
                    <a:cubicBezTo>
                      <a:pt x="211776" y="19155"/>
                      <a:pt x="212612" y="18317"/>
                      <a:pt x="213676" y="17955"/>
                    </a:cubicBezTo>
                    <a:lnTo>
                      <a:pt x="213676" y="17955"/>
                    </a:lnTo>
                    <a:lnTo>
                      <a:pt x="185928" y="1857"/>
                    </a:lnTo>
                    <a:cubicBezTo>
                      <a:pt x="181129" y="-619"/>
                      <a:pt x="175428" y="-619"/>
                      <a:pt x="170629" y="1857"/>
                    </a:cubicBezTo>
                    <a:lnTo>
                      <a:pt x="3189" y="98727"/>
                    </a:lnTo>
                    <a:cubicBezTo>
                      <a:pt x="749" y="99536"/>
                      <a:pt x="-572" y="102184"/>
                      <a:pt x="239" y="104623"/>
                    </a:cubicBezTo>
                    <a:cubicBezTo>
                      <a:pt x="702" y="106023"/>
                      <a:pt x="1795" y="107118"/>
                      <a:pt x="3189" y="107585"/>
                    </a:cubicBezTo>
                    <a:lnTo>
                      <a:pt x="70659" y="146542"/>
                    </a:lnTo>
                    <a:cubicBezTo>
                      <a:pt x="75458" y="149019"/>
                      <a:pt x="81160" y="149019"/>
                      <a:pt x="85959" y="146542"/>
                    </a:cubicBezTo>
                    <a:lnTo>
                      <a:pt x="253303" y="49673"/>
                    </a:lnTo>
                    <a:cubicBezTo>
                      <a:pt x="255717" y="48949"/>
                      <a:pt x="257095" y="46406"/>
                      <a:pt x="256372" y="43987"/>
                    </a:cubicBezTo>
                    <a:cubicBezTo>
                      <a:pt x="255935" y="42510"/>
                      <a:pt x="254776" y="41348"/>
                      <a:pt x="253303" y="4091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4" name="Google Shape;3501;p37">
                <a:extLst>
                  <a:ext uri="{FF2B5EF4-FFF2-40B4-BE49-F238E27FC236}">
                    <a16:creationId xmlns:a16="http://schemas.microsoft.com/office/drawing/2014/main" id="{4BD4D2DC-5B9D-43A8-9CCF-2BF4FF416C4D}"/>
                  </a:ext>
                </a:extLst>
              </p:cNvPr>
              <p:cNvSpPr/>
              <p:nvPr/>
            </p:nvSpPr>
            <p:spPr>
              <a:xfrm>
                <a:off x="4974996" y="3900154"/>
                <a:ext cx="256564" cy="148399"/>
              </a:xfrm>
              <a:custGeom>
                <a:avLst/>
                <a:gdLst/>
                <a:ahLst/>
                <a:cxnLst/>
                <a:rect l="l" t="t" r="r" b="b"/>
                <a:pathLst>
                  <a:path w="256564" h="148399" extrusionOk="0">
                    <a:moveTo>
                      <a:pt x="253303" y="40910"/>
                    </a:moveTo>
                    <a:lnTo>
                      <a:pt x="225555" y="24813"/>
                    </a:lnTo>
                    <a:lnTo>
                      <a:pt x="225555" y="24813"/>
                    </a:lnTo>
                    <a:cubicBezTo>
                      <a:pt x="221820" y="26718"/>
                      <a:pt x="217411" y="26718"/>
                      <a:pt x="213676" y="24813"/>
                    </a:cubicBezTo>
                    <a:cubicBezTo>
                      <a:pt x="211785" y="24174"/>
                      <a:pt x="210768" y="22117"/>
                      <a:pt x="211415" y="20222"/>
                    </a:cubicBezTo>
                    <a:cubicBezTo>
                      <a:pt x="211776" y="19155"/>
                      <a:pt x="212612" y="18317"/>
                      <a:pt x="213676" y="17955"/>
                    </a:cubicBezTo>
                    <a:lnTo>
                      <a:pt x="213676" y="17955"/>
                    </a:lnTo>
                    <a:lnTo>
                      <a:pt x="185928" y="1857"/>
                    </a:lnTo>
                    <a:cubicBezTo>
                      <a:pt x="181129" y="-619"/>
                      <a:pt x="175428" y="-619"/>
                      <a:pt x="170629" y="1857"/>
                    </a:cubicBezTo>
                    <a:lnTo>
                      <a:pt x="3189" y="98727"/>
                    </a:lnTo>
                    <a:cubicBezTo>
                      <a:pt x="749" y="99536"/>
                      <a:pt x="-572" y="102184"/>
                      <a:pt x="239" y="104623"/>
                    </a:cubicBezTo>
                    <a:cubicBezTo>
                      <a:pt x="702" y="106023"/>
                      <a:pt x="1795" y="107118"/>
                      <a:pt x="3189" y="107585"/>
                    </a:cubicBezTo>
                    <a:lnTo>
                      <a:pt x="70659" y="146542"/>
                    </a:lnTo>
                    <a:cubicBezTo>
                      <a:pt x="75458" y="149019"/>
                      <a:pt x="81160" y="149019"/>
                      <a:pt x="85959" y="146542"/>
                    </a:cubicBezTo>
                    <a:lnTo>
                      <a:pt x="253303" y="49673"/>
                    </a:lnTo>
                    <a:cubicBezTo>
                      <a:pt x="255717" y="48949"/>
                      <a:pt x="257095" y="46406"/>
                      <a:pt x="256372" y="43987"/>
                    </a:cubicBezTo>
                    <a:cubicBezTo>
                      <a:pt x="255935" y="42510"/>
                      <a:pt x="254776" y="41348"/>
                      <a:pt x="253303" y="40910"/>
                    </a:cubicBezTo>
                    <a:close/>
                  </a:path>
                </a:pathLst>
              </a:custGeom>
              <a:solidFill>
                <a:srgbClr val="000000">
                  <a:alpha val="4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5" name="Google Shape;3502;p37">
                <a:extLst>
                  <a:ext uri="{FF2B5EF4-FFF2-40B4-BE49-F238E27FC236}">
                    <a16:creationId xmlns:a16="http://schemas.microsoft.com/office/drawing/2014/main" id="{77AC2D61-4941-4836-819D-A8E7C51B2048}"/>
                  </a:ext>
                </a:extLst>
              </p:cNvPr>
              <p:cNvSpPr/>
              <p:nvPr/>
            </p:nvSpPr>
            <p:spPr>
              <a:xfrm>
                <a:off x="5189528" y="3920775"/>
                <a:ext cx="6461" cy="3619"/>
              </a:xfrm>
              <a:custGeom>
                <a:avLst/>
                <a:gdLst/>
                <a:ahLst/>
                <a:cxnLst/>
                <a:rect l="l" t="t" r="r" b="b"/>
                <a:pathLst>
                  <a:path w="6461" h="3619" extrusionOk="0">
                    <a:moveTo>
                      <a:pt x="6462" y="1810"/>
                    </a:moveTo>
                    <a:cubicBezTo>
                      <a:pt x="6462" y="2809"/>
                      <a:pt x="5015" y="3620"/>
                      <a:pt x="3231" y="3620"/>
                    </a:cubicBezTo>
                    <a:cubicBezTo>
                      <a:pt x="1447" y="3620"/>
                      <a:pt x="0" y="2809"/>
                      <a:pt x="0" y="1810"/>
                    </a:cubicBezTo>
                    <a:cubicBezTo>
                      <a:pt x="0" y="810"/>
                      <a:pt x="1447" y="0"/>
                      <a:pt x="3231" y="0"/>
                    </a:cubicBezTo>
                    <a:cubicBezTo>
                      <a:pt x="5015" y="0"/>
                      <a:pt x="6462" y="810"/>
                      <a:pt x="6462" y="1810"/>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76" name="Google Shape;3503;p37">
                <a:extLst>
                  <a:ext uri="{FF2B5EF4-FFF2-40B4-BE49-F238E27FC236}">
                    <a16:creationId xmlns:a16="http://schemas.microsoft.com/office/drawing/2014/main" id="{E6BF09A2-AFA5-4CC5-9929-64FBF361658E}"/>
                  </a:ext>
                </a:extLst>
              </p:cNvPr>
              <p:cNvSpPr/>
              <p:nvPr/>
            </p:nvSpPr>
            <p:spPr>
              <a:xfrm>
                <a:off x="5191381" y="3921823"/>
                <a:ext cx="2668" cy="1547"/>
              </a:xfrm>
              <a:custGeom>
                <a:avLst/>
                <a:gdLst/>
                <a:ahLst/>
                <a:cxnLst/>
                <a:rect l="l" t="t" r="r" b="b"/>
                <a:pathLst>
                  <a:path w="2668" h="1547" extrusionOk="0">
                    <a:moveTo>
                      <a:pt x="428" y="1333"/>
                    </a:moveTo>
                    <a:cubicBezTo>
                      <a:pt x="-143" y="1333"/>
                      <a:pt x="-143" y="571"/>
                      <a:pt x="428" y="286"/>
                    </a:cubicBezTo>
                    <a:cubicBezTo>
                      <a:pt x="1007" y="-95"/>
                      <a:pt x="1748" y="-95"/>
                      <a:pt x="2328" y="286"/>
                    </a:cubicBezTo>
                    <a:cubicBezTo>
                      <a:pt x="2613" y="409"/>
                      <a:pt x="2746" y="752"/>
                      <a:pt x="2623" y="1038"/>
                    </a:cubicBezTo>
                    <a:cubicBezTo>
                      <a:pt x="2566" y="1172"/>
                      <a:pt x="2461" y="1276"/>
                      <a:pt x="2328" y="1333"/>
                    </a:cubicBezTo>
                    <a:cubicBezTo>
                      <a:pt x="1730" y="1619"/>
                      <a:pt x="1026" y="1619"/>
                      <a:pt x="428" y="1333"/>
                    </a:cubicBezTo>
                    <a:close/>
                  </a:path>
                </a:pathLst>
              </a:custGeom>
              <a:solidFill>
                <a:srgbClr val="FFFF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sp>
          <p:nvSpPr>
            <p:cNvPr id="1250" name="Google Shape;3504;p37">
              <a:extLst>
                <a:ext uri="{FF2B5EF4-FFF2-40B4-BE49-F238E27FC236}">
                  <a16:creationId xmlns:a16="http://schemas.microsoft.com/office/drawing/2014/main" id="{CB12E033-5FAE-4A4B-903F-6E8B1588CF86}"/>
                </a:ext>
              </a:extLst>
            </p:cNvPr>
            <p:cNvSpPr/>
            <p:nvPr/>
          </p:nvSpPr>
          <p:spPr>
            <a:xfrm>
              <a:off x="3497758" y="3222825"/>
              <a:ext cx="163253" cy="135636"/>
            </a:xfrm>
            <a:custGeom>
              <a:avLst/>
              <a:gdLst/>
              <a:ahLst/>
              <a:cxnLst/>
              <a:rect l="l" t="t" r="r" b="b"/>
              <a:pathLst>
                <a:path w="163253" h="135636" extrusionOk="0">
                  <a:moveTo>
                    <a:pt x="127338" y="95727"/>
                  </a:moveTo>
                  <a:cubicBezTo>
                    <a:pt x="127338" y="95727"/>
                    <a:pt x="165349" y="61723"/>
                    <a:pt x="163163" y="16670"/>
                  </a:cubicBezTo>
                  <a:cubicBezTo>
                    <a:pt x="160882" y="-14763"/>
                    <a:pt x="141972" y="7906"/>
                    <a:pt x="141972" y="7906"/>
                  </a:cubicBezTo>
                  <a:lnTo>
                    <a:pt x="122966" y="42482"/>
                  </a:lnTo>
                  <a:cubicBezTo>
                    <a:pt x="122966" y="42482"/>
                    <a:pt x="103961" y="67152"/>
                    <a:pt x="86475" y="72772"/>
                  </a:cubicBezTo>
                  <a:cubicBezTo>
                    <a:pt x="73115" y="74058"/>
                    <a:pt x="59820" y="76029"/>
                    <a:pt x="46659" y="78677"/>
                  </a:cubicBezTo>
                  <a:cubicBezTo>
                    <a:pt x="23282" y="83249"/>
                    <a:pt x="0" y="112491"/>
                    <a:pt x="0" y="112491"/>
                  </a:cubicBezTo>
                  <a:lnTo>
                    <a:pt x="30124" y="135637"/>
                  </a:ln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1" name="Google Shape;3505;p37">
              <a:extLst>
                <a:ext uri="{FF2B5EF4-FFF2-40B4-BE49-F238E27FC236}">
                  <a16:creationId xmlns:a16="http://schemas.microsoft.com/office/drawing/2014/main" id="{25F2FC30-461D-4A37-8A03-D1B3E90BCC39}"/>
                </a:ext>
              </a:extLst>
            </p:cNvPr>
            <p:cNvSpPr/>
            <p:nvPr/>
          </p:nvSpPr>
          <p:spPr>
            <a:xfrm>
              <a:off x="6274476" y="1508477"/>
              <a:ext cx="336298" cy="520294"/>
            </a:xfrm>
            <a:custGeom>
              <a:avLst/>
              <a:gdLst/>
              <a:ahLst/>
              <a:cxnLst/>
              <a:rect l="l" t="t" r="r" b="b"/>
              <a:pathLst>
                <a:path w="336298" h="520294" extrusionOk="0">
                  <a:moveTo>
                    <a:pt x="294302" y="134437"/>
                  </a:moveTo>
                  <a:lnTo>
                    <a:pt x="70986" y="4897"/>
                  </a:lnTo>
                  <a:cubicBezTo>
                    <a:pt x="63640" y="-75"/>
                    <a:pt x="54403" y="-1342"/>
                    <a:pt x="45994" y="1468"/>
                  </a:cubicBezTo>
                  <a:lnTo>
                    <a:pt x="45994" y="1468"/>
                  </a:lnTo>
                  <a:cubicBezTo>
                    <a:pt x="44188" y="2211"/>
                    <a:pt x="42487" y="3202"/>
                    <a:pt x="40957" y="4421"/>
                  </a:cubicBezTo>
                  <a:lnTo>
                    <a:pt x="0" y="27948"/>
                  </a:lnTo>
                  <a:lnTo>
                    <a:pt x="28508" y="67572"/>
                  </a:lnTo>
                  <a:lnTo>
                    <a:pt x="28508" y="280265"/>
                  </a:lnTo>
                  <a:cubicBezTo>
                    <a:pt x="28508" y="311507"/>
                    <a:pt x="47514" y="347797"/>
                    <a:pt x="70891" y="361323"/>
                  </a:cubicBezTo>
                  <a:lnTo>
                    <a:pt x="267884" y="475623"/>
                  </a:lnTo>
                  <a:lnTo>
                    <a:pt x="274346" y="520295"/>
                  </a:lnTo>
                  <a:cubicBezTo>
                    <a:pt x="275676" y="519628"/>
                    <a:pt x="309601" y="500102"/>
                    <a:pt x="320339" y="493815"/>
                  </a:cubicBezTo>
                  <a:cubicBezTo>
                    <a:pt x="321375" y="493339"/>
                    <a:pt x="322354" y="492768"/>
                    <a:pt x="323285" y="492101"/>
                  </a:cubicBezTo>
                  <a:lnTo>
                    <a:pt x="323285" y="492101"/>
                  </a:lnTo>
                  <a:lnTo>
                    <a:pt x="323285" y="492101"/>
                  </a:lnTo>
                  <a:cubicBezTo>
                    <a:pt x="332560" y="483709"/>
                    <a:pt x="337321" y="471413"/>
                    <a:pt x="336114" y="458954"/>
                  </a:cubicBezTo>
                  <a:lnTo>
                    <a:pt x="336114" y="215495"/>
                  </a:lnTo>
                  <a:cubicBezTo>
                    <a:pt x="336589" y="184253"/>
                    <a:pt x="317678" y="147772"/>
                    <a:pt x="294302" y="134437"/>
                  </a:cubicBez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2" name="Google Shape;3506;p37">
              <a:extLst>
                <a:ext uri="{FF2B5EF4-FFF2-40B4-BE49-F238E27FC236}">
                  <a16:creationId xmlns:a16="http://schemas.microsoft.com/office/drawing/2014/main" id="{175D7E1C-E8DB-4E66-B31A-301D9AD0DC37}"/>
                </a:ext>
              </a:extLst>
            </p:cNvPr>
            <p:cNvSpPr/>
            <p:nvPr/>
          </p:nvSpPr>
          <p:spPr>
            <a:xfrm>
              <a:off x="6256990" y="1535134"/>
              <a:ext cx="307985" cy="495867"/>
            </a:xfrm>
            <a:custGeom>
              <a:avLst/>
              <a:gdLst/>
              <a:ahLst/>
              <a:cxnLst/>
              <a:rect l="l" t="t" r="r" b="b"/>
              <a:pathLst>
                <a:path w="307985" h="495867" extrusionOk="0">
                  <a:moveTo>
                    <a:pt x="265603" y="490781"/>
                  </a:moveTo>
                  <a:lnTo>
                    <a:pt x="42288" y="361527"/>
                  </a:lnTo>
                  <a:cubicBezTo>
                    <a:pt x="18911" y="348002"/>
                    <a:pt x="0" y="311711"/>
                    <a:pt x="0" y="280469"/>
                  </a:cubicBezTo>
                  <a:lnTo>
                    <a:pt x="0" y="37105"/>
                  </a:lnTo>
                  <a:cubicBezTo>
                    <a:pt x="0" y="5864"/>
                    <a:pt x="19006" y="-8424"/>
                    <a:pt x="42288" y="5101"/>
                  </a:cubicBezTo>
                  <a:lnTo>
                    <a:pt x="265603" y="134261"/>
                  </a:lnTo>
                  <a:cubicBezTo>
                    <a:pt x="288980" y="147786"/>
                    <a:pt x="307986" y="184171"/>
                    <a:pt x="307986" y="215413"/>
                  </a:cubicBezTo>
                  <a:lnTo>
                    <a:pt x="307986" y="458682"/>
                  </a:lnTo>
                  <a:cubicBezTo>
                    <a:pt x="307986" y="489924"/>
                    <a:pt x="288980" y="504307"/>
                    <a:pt x="265603" y="490781"/>
                  </a:cubicBezTo>
                  <a:close/>
                </a:path>
              </a:pathLst>
            </a:custGeom>
            <a:solidFill>
              <a:srgbClr val="EFF0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3" name="Google Shape;3507;p37">
              <a:extLst>
                <a:ext uri="{FF2B5EF4-FFF2-40B4-BE49-F238E27FC236}">
                  <a16:creationId xmlns:a16="http://schemas.microsoft.com/office/drawing/2014/main" id="{3642121D-AFAD-4FED-9FAD-1B709946DE75}"/>
                </a:ext>
              </a:extLst>
            </p:cNvPr>
            <p:cNvSpPr/>
            <p:nvPr/>
          </p:nvSpPr>
          <p:spPr>
            <a:xfrm>
              <a:off x="6322845" y="1634489"/>
              <a:ext cx="176087" cy="297735"/>
            </a:xfrm>
            <a:custGeom>
              <a:avLst/>
              <a:gdLst/>
              <a:ahLst/>
              <a:cxnLst/>
              <a:rect l="l" t="t" r="r" b="b"/>
              <a:pathLst>
                <a:path w="176087" h="297735" extrusionOk="0">
                  <a:moveTo>
                    <a:pt x="0" y="28904"/>
                  </a:moveTo>
                  <a:cubicBezTo>
                    <a:pt x="0" y="15188"/>
                    <a:pt x="3896" y="6330"/>
                    <a:pt x="11593" y="2234"/>
                  </a:cubicBezTo>
                  <a:cubicBezTo>
                    <a:pt x="19291" y="-1862"/>
                    <a:pt x="29364" y="-338"/>
                    <a:pt x="41812" y="6901"/>
                  </a:cubicBezTo>
                  <a:cubicBezTo>
                    <a:pt x="54413" y="14198"/>
                    <a:pt x="64923" y="24627"/>
                    <a:pt x="72316" y="37191"/>
                  </a:cubicBezTo>
                  <a:cubicBezTo>
                    <a:pt x="79842" y="49516"/>
                    <a:pt x="83824" y="63699"/>
                    <a:pt x="83814" y="78148"/>
                  </a:cubicBezTo>
                  <a:lnTo>
                    <a:pt x="83814" y="89197"/>
                  </a:lnTo>
                  <a:cubicBezTo>
                    <a:pt x="83814" y="103009"/>
                    <a:pt x="80013" y="111867"/>
                    <a:pt x="72316" y="115867"/>
                  </a:cubicBezTo>
                  <a:cubicBezTo>
                    <a:pt x="64619" y="119868"/>
                    <a:pt x="54546" y="118153"/>
                    <a:pt x="42097" y="110914"/>
                  </a:cubicBezTo>
                  <a:cubicBezTo>
                    <a:pt x="29478" y="103647"/>
                    <a:pt x="18958" y="93208"/>
                    <a:pt x="11593" y="80625"/>
                  </a:cubicBezTo>
                  <a:cubicBezTo>
                    <a:pt x="4039" y="68338"/>
                    <a:pt x="28" y="54193"/>
                    <a:pt x="0" y="39763"/>
                  </a:cubicBezTo>
                  <a:close/>
                  <a:moveTo>
                    <a:pt x="25467" y="55479"/>
                  </a:moveTo>
                  <a:cubicBezTo>
                    <a:pt x="25467" y="61584"/>
                    <a:pt x="27035" y="67585"/>
                    <a:pt x="30029" y="72910"/>
                  </a:cubicBezTo>
                  <a:cubicBezTo>
                    <a:pt x="32784" y="78158"/>
                    <a:pt x="36975" y="82520"/>
                    <a:pt x="42097" y="85483"/>
                  </a:cubicBezTo>
                  <a:cubicBezTo>
                    <a:pt x="47039" y="88340"/>
                    <a:pt x="50935" y="88721"/>
                    <a:pt x="53881" y="86626"/>
                  </a:cubicBezTo>
                  <a:cubicBezTo>
                    <a:pt x="57226" y="83311"/>
                    <a:pt x="58841" y="78634"/>
                    <a:pt x="58252" y="73957"/>
                  </a:cubicBezTo>
                  <a:lnTo>
                    <a:pt x="58252" y="62623"/>
                  </a:lnTo>
                  <a:cubicBezTo>
                    <a:pt x="58252" y="56536"/>
                    <a:pt x="56751" y="50554"/>
                    <a:pt x="53881" y="45192"/>
                  </a:cubicBezTo>
                  <a:cubicBezTo>
                    <a:pt x="51154" y="39896"/>
                    <a:pt x="46963" y="35496"/>
                    <a:pt x="41812" y="32524"/>
                  </a:cubicBezTo>
                  <a:cubicBezTo>
                    <a:pt x="38581" y="30000"/>
                    <a:pt x="34201" y="29523"/>
                    <a:pt x="30504" y="31285"/>
                  </a:cubicBezTo>
                  <a:cubicBezTo>
                    <a:pt x="27463" y="33286"/>
                    <a:pt x="25942" y="37572"/>
                    <a:pt x="25942" y="44239"/>
                  </a:cubicBezTo>
                  <a:close/>
                  <a:moveTo>
                    <a:pt x="49509" y="221785"/>
                  </a:moveTo>
                  <a:lnTo>
                    <a:pt x="30504" y="199306"/>
                  </a:lnTo>
                  <a:lnTo>
                    <a:pt x="125532" y="78910"/>
                  </a:lnTo>
                  <a:lnTo>
                    <a:pt x="144537" y="101389"/>
                  </a:lnTo>
                  <a:close/>
                  <a:moveTo>
                    <a:pt x="92177" y="208451"/>
                  </a:moveTo>
                  <a:cubicBezTo>
                    <a:pt x="92177" y="194639"/>
                    <a:pt x="96073" y="185781"/>
                    <a:pt x="103866" y="181780"/>
                  </a:cubicBezTo>
                  <a:cubicBezTo>
                    <a:pt x="111658" y="177780"/>
                    <a:pt x="121731" y="179494"/>
                    <a:pt x="134084" y="186638"/>
                  </a:cubicBezTo>
                  <a:cubicBezTo>
                    <a:pt x="146600" y="193934"/>
                    <a:pt x="157062" y="204288"/>
                    <a:pt x="164493" y="216737"/>
                  </a:cubicBezTo>
                  <a:cubicBezTo>
                    <a:pt x="172124" y="229129"/>
                    <a:pt x="176144" y="243417"/>
                    <a:pt x="176087" y="257980"/>
                  </a:cubicBezTo>
                  <a:lnTo>
                    <a:pt x="176087" y="269030"/>
                  </a:lnTo>
                  <a:cubicBezTo>
                    <a:pt x="176087" y="282650"/>
                    <a:pt x="172286" y="291604"/>
                    <a:pt x="164683" y="295604"/>
                  </a:cubicBezTo>
                  <a:cubicBezTo>
                    <a:pt x="157081" y="299605"/>
                    <a:pt x="147008" y="297985"/>
                    <a:pt x="134369" y="290651"/>
                  </a:cubicBezTo>
                  <a:cubicBezTo>
                    <a:pt x="121693" y="283374"/>
                    <a:pt x="111145" y="272906"/>
                    <a:pt x="103770" y="260266"/>
                  </a:cubicBezTo>
                  <a:cubicBezTo>
                    <a:pt x="96282" y="248093"/>
                    <a:pt x="92272" y="234092"/>
                    <a:pt x="92177" y="219785"/>
                  </a:cubicBezTo>
                  <a:close/>
                  <a:moveTo>
                    <a:pt x="117645" y="235120"/>
                  </a:moveTo>
                  <a:cubicBezTo>
                    <a:pt x="117768" y="241178"/>
                    <a:pt x="119403" y="247103"/>
                    <a:pt x="122396" y="252361"/>
                  </a:cubicBezTo>
                  <a:cubicBezTo>
                    <a:pt x="125142" y="257657"/>
                    <a:pt x="129285" y="262105"/>
                    <a:pt x="134369" y="265219"/>
                  </a:cubicBezTo>
                  <a:cubicBezTo>
                    <a:pt x="145108" y="271506"/>
                    <a:pt x="150524" y="267696"/>
                    <a:pt x="150524" y="253885"/>
                  </a:cubicBezTo>
                  <a:lnTo>
                    <a:pt x="150524" y="242169"/>
                  </a:lnTo>
                  <a:cubicBezTo>
                    <a:pt x="150524" y="236102"/>
                    <a:pt x="148985" y="230139"/>
                    <a:pt x="146058" y="224834"/>
                  </a:cubicBezTo>
                  <a:cubicBezTo>
                    <a:pt x="143302" y="219614"/>
                    <a:pt x="139159" y="215261"/>
                    <a:pt x="134084" y="212260"/>
                  </a:cubicBezTo>
                  <a:cubicBezTo>
                    <a:pt x="130720" y="209527"/>
                    <a:pt x="126064" y="209041"/>
                    <a:pt x="122206" y="211022"/>
                  </a:cubicBezTo>
                  <a:cubicBezTo>
                    <a:pt x="118671" y="214175"/>
                    <a:pt x="116960" y="218899"/>
                    <a:pt x="117645" y="223595"/>
                  </a:cubicBezTo>
                  <a:close/>
                </a:path>
              </a:pathLst>
            </a:custGeom>
            <a:solidFill>
              <a:srgbClr val="A6CE2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4" name="Google Shape;3508;p37">
              <a:extLst>
                <a:ext uri="{FF2B5EF4-FFF2-40B4-BE49-F238E27FC236}">
                  <a16:creationId xmlns:a16="http://schemas.microsoft.com/office/drawing/2014/main" id="{44253B85-D536-4A8C-984F-E59705A399F2}"/>
                </a:ext>
              </a:extLst>
            </p:cNvPr>
            <p:cNvSpPr/>
            <p:nvPr/>
          </p:nvSpPr>
          <p:spPr>
            <a:xfrm>
              <a:off x="3417840" y="830009"/>
              <a:ext cx="336307" cy="520393"/>
            </a:xfrm>
            <a:custGeom>
              <a:avLst/>
              <a:gdLst/>
              <a:ahLst/>
              <a:cxnLst/>
              <a:rect l="l" t="t" r="r" b="b"/>
              <a:pathLst>
                <a:path w="336307" h="520393" extrusionOk="0">
                  <a:moveTo>
                    <a:pt x="294302" y="134154"/>
                  </a:moveTo>
                  <a:lnTo>
                    <a:pt x="70986" y="4900"/>
                  </a:lnTo>
                  <a:cubicBezTo>
                    <a:pt x="63640" y="-76"/>
                    <a:pt x="54403" y="-1344"/>
                    <a:pt x="45994" y="1471"/>
                  </a:cubicBezTo>
                  <a:lnTo>
                    <a:pt x="45994" y="1471"/>
                  </a:lnTo>
                  <a:cubicBezTo>
                    <a:pt x="44205" y="2253"/>
                    <a:pt x="42515" y="3245"/>
                    <a:pt x="40957" y="4424"/>
                  </a:cubicBezTo>
                  <a:lnTo>
                    <a:pt x="0" y="27951"/>
                  </a:lnTo>
                  <a:lnTo>
                    <a:pt x="28508" y="67575"/>
                  </a:lnTo>
                  <a:lnTo>
                    <a:pt x="28508" y="280268"/>
                  </a:lnTo>
                  <a:cubicBezTo>
                    <a:pt x="28508" y="311510"/>
                    <a:pt x="47514" y="347800"/>
                    <a:pt x="70796" y="361326"/>
                  </a:cubicBezTo>
                  <a:lnTo>
                    <a:pt x="267789" y="475626"/>
                  </a:lnTo>
                  <a:lnTo>
                    <a:pt x="274346" y="520393"/>
                  </a:lnTo>
                  <a:lnTo>
                    <a:pt x="320244" y="493818"/>
                  </a:lnTo>
                  <a:cubicBezTo>
                    <a:pt x="321261" y="493333"/>
                    <a:pt x="322240" y="492799"/>
                    <a:pt x="323190" y="492199"/>
                  </a:cubicBezTo>
                  <a:lnTo>
                    <a:pt x="323190" y="492199"/>
                  </a:lnTo>
                  <a:lnTo>
                    <a:pt x="323190" y="492199"/>
                  </a:lnTo>
                  <a:cubicBezTo>
                    <a:pt x="332551" y="483865"/>
                    <a:pt x="337359" y="471539"/>
                    <a:pt x="336114" y="459052"/>
                  </a:cubicBezTo>
                  <a:lnTo>
                    <a:pt x="336114" y="215212"/>
                  </a:lnTo>
                  <a:cubicBezTo>
                    <a:pt x="336684" y="183970"/>
                    <a:pt x="317679" y="147680"/>
                    <a:pt x="294302" y="134154"/>
                  </a:cubicBezTo>
                  <a:close/>
                </a:path>
              </a:pathLst>
            </a:custGeom>
            <a:solidFill>
              <a:srgbClr val="D9DAE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5" name="Google Shape;3509;p37">
              <a:extLst>
                <a:ext uri="{FF2B5EF4-FFF2-40B4-BE49-F238E27FC236}">
                  <a16:creationId xmlns:a16="http://schemas.microsoft.com/office/drawing/2014/main" id="{AA00102A-64FE-4B66-90A0-75EA6E21B1FF}"/>
                </a:ext>
              </a:extLst>
            </p:cNvPr>
            <p:cNvSpPr/>
            <p:nvPr/>
          </p:nvSpPr>
          <p:spPr>
            <a:xfrm>
              <a:off x="3400355" y="856397"/>
              <a:ext cx="307985" cy="495973"/>
            </a:xfrm>
            <a:custGeom>
              <a:avLst/>
              <a:gdLst/>
              <a:ahLst/>
              <a:cxnLst/>
              <a:rect l="l" t="t" r="r" b="b"/>
              <a:pathLst>
                <a:path w="307985" h="495973" extrusionOk="0">
                  <a:moveTo>
                    <a:pt x="265698" y="490766"/>
                  </a:moveTo>
                  <a:lnTo>
                    <a:pt x="42382" y="361702"/>
                  </a:lnTo>
                  <a:cubicBezTo>
                    <a:pt x="19006" y="348177"/>
                    <a:pt x="0" y="311886"/>
                    <a:pt x="0" y="280644"/>
                  </a:cubicBezTo>
                  <a:lnTo>
                    <a:pt x="0" y="37185"/>
                  </a:lnTo>
                  <a:cubicBezTo>
                    <a:pt x="0" y="5943"/>
                    <a:pt x="19006" y="-8439"/>
                    <a:pt x="42382" y="5086"/>
                  </a:cubicBezTo>
                  <a:lnTo>
                    <a:pt x="265698" y="134340"/>
                  </a:lnTo>
                  <a:cubicBezTo>
                    <a:pt x="289075" y="147866"/>
                    <a:pt x="307986" y="184156"/>
                    <a:pt x="307986" y="215398"/>
                  </a:cubicBezTo>
                  <a:lnTo>
                    <a:pt x="307986" y="458667"/>
                  </a:lnTo>
                  <a:cubicBezTo>
                    <a:pt x="307986" y="489909"/>
                    <a:pt x="289075" y="504577"/>
                    <a:pt x="265698" y="490766"/>
                  </a:cubicBezTo>
                  <a:close/>
                </a:path>
              </a:pathLst>
            </a:custGeom>
            <a:solidFill>
              <a:srgbClr val="EFF0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1256" name="Google Shape;3510;p37">
              <a:extLst>
                <a:ext uri="{FF2B5EF4-FFF2-40B4-BE49-F238E27FC236}">
                  <a16:creationId xmlns:a16="http://schemas.microsoft.com/office/drawing/2014/main" id="{A56A6866-5796-4B20-A49B-505ED6741263}"/>
                </a:ext>
              </a:extLst>
            </p:cNvPr>
            <p:cNvSpPr/>
            <p:nvPr/>
          </p:nvSpPr>
          <p:spPr>
            <a:xfrm>
              <a:off x="3456326" y="989404"/>
              <a:ext cx="196042" cy="250697"/>
            </a:xfrm>
            <a:custGeom>
              <a:avLst/>
              <a:gdLst/>
              <a:ahLst/>
              <a:cxnLst/>
              <a:rect l="l" t="t" r="r" b="b"/>
              <a:pathLst>
                <a:path w="196042" h="250697" extrusionOk="0">
                  <a:moveTo>
                    <a:pt x="98069" y="0"/>
                  </a:moveTo>
                  <a:lnTo>
                    <a:pt x="128288" y="88487"/>
                  </a:lnTo>
                  <a:lnTo>
                    <a:pt x="196043" y="139065"/>
                  </a:lnTo>
                  <a:lnTo>
                    <a:pt x="147008" y="166021"/>
                  </a:lnTo>
                  <a:lnTo>
                    <a:pt x="158602" y="250698"/>
                  </a:lnTo>
                  <a:lnTo>
                    <a:pt x="98069" y="178879"/>
                  </a:lnTo>
                  <a:lnTo>
                    <a:pt x="37441" y="180594"/>
                  </a:lnTo>
                  <a:lnTo>
                    <a:pt x="49034" y="109252"/>
                  </a:lnTo>
                  <a:lnTo>
                    <a:pt x="0" y="25622"/>
                  </a:lnTo>
                  <a:lnTo>
                    <a:pt x="67755" y="53435"/>
                  </a:lnTo>
                  <a:lnTo>
                    <a:pt x="98069" y="0"/>
                  </a:ln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grpSp>
      <p:grpSp>
        <p:nvGrpSpPr>
          <p:cNvPr id="1285" name="Google Shape;2218;p50">
            <a:extLst>
              <a:ext uri="{FF2B5EF4-FFF2-40B4-BE49-F238E27FC236}">
                <a16:creationId xmlns:a16="http://schemas.microsoft.com/office/drawing/2014/main" id="{DBD0F8ED-76E3-43B5-BBDD-AAE0789A28E4}"/>
              </a:ext>
            </a:extLst>
          </p:cNvPr>
          <p:cNvGrpSpPr/>
          <p:nvPr/>
        </p:nvGrpSpPr>
        <p:grpSpPr>
          <a:xfrm>
            <a:off x="554712" y="3536735"/>
            <a:ext cx="2373113" cy="2208118"/>
            <a:chOff x="580925" y="1565775"/>
            <a:chExt cx="3200200" cy="2977700"/>
          </a:xfrm>
        </p:grpSpPr>
        <p:sp>
          <p:nvSpPr>
            <p:cNvPr id="1286" name="Google Shape;2219;p50">
              <a:extLst>
                <a:ext uri="{FF2B5EF4-FFF2-40B4-BE49-F238E27FC236}">
                  <a16:creationId xmlns:a16="http://schemas.microsoft.com/office/drawing/2014/main" id="{097B909A-6BBB-4E89-9418-C8910B5D6F9E}"/>
                </a:ext>
              </a:extLst>
            </p:cNvPr>
            <p:cNvSpPr/>
            <p:nvPr/>
          </p:nvSpPr>
          <p:spPr>
            <a:xfrm>
              <a:off x="1636300" y="1602200"/>
              <a:ext cx="2004675" cy="755325"/>
            </a:xfrm>
            <a:custGeom>
              <a:avLst/>
              <a:gdLst/>
              <a:ahLst/>
              <a:cxnLst/>
              <a:rect l="l" t="t" r="r" b="b"/>
              <a:pathLst>
                <a:path w="80187" h="30213" extrusionOk="0">
                  <a:moveTo>
                    <a:pt x="14568" y="0"/>
                  </a:moveTo>
                  <a:lnTo>
                    <a:pt x="1" y="13301"/>
                  </a:lnTo>
                  <a:lnTo>
                    <a:pt x="222" y="13523"/>
                  </a:lnTo>
                  <a:lnTo>
                    <a:pt x="14537" y="444"/>
                  </a:lnTo>
                  <a:lnTo>
                    <a:pt x="32430" y="18780"/>
                  </a:lnTo>
                  <a:lnTo>
                    <a:pt x="32461" y="18780"/>
                  </a:lnTo>
                  <a:lnTo>
                    <a:pt x="66284" y="30213"/>
                  </a:lnTo>
                  <a:lnTo>
                    <a:pt x="80187" y="11085"/>
                  </a:lnTo>
                  <a:lnTo>
                    <a:pt x="79933" y="10895"/>
                  </a:lnTo>
                  <a:lnTo>
                    <a:pt x="66157" y="29864"/>
                  </a:lnTo>
                  <a:lnTo>
                    <a:pt x="32620" y="18527"/>
                  </a:lnTo>
                  <a:lnTo>
                    <a:pt x="14568"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2220;p50">
              <a:extLst>
                <a:ext uri="{FF2B5EF4-FFF2-40B4-BE49-F238E27FC236}">
                  <a16:creationId xmlns:a16="http://schemas.microsoft.com/office/drawing/2014/main" id="{C6E11ACF-D7EB-4626-9C3D-CA770F3B2120}"/>
                </a:ext>
              </a:extLst>
            </p:cNvPr>
            <p:cNvSpPr/>
            <p:nvPr/>
          </p:nvSpPr>
          <p:spPr>
            <a:xfrm>
              <a:off x="580925" y="3019375"/>
              <a:ext cx="83150" cy="83175"/>
            </a:xfrm>
            <a:custGeom>
              <a:avLst/>
              <a:gdLst/>
              <a:ahLst/>
              <a:cxnLst/>
              <a:rect l="l" t="t" r="r" b="b"/>
              <a:pathLst>
                <a:path w="3326" h="3327" extrusionOk="0">
                  <a:moveTo>
                    <a:pt x="1647" y="1"/>
                  </a:moveTo>
                  <a:cubicBezTo>
                    <a:pt x="729" y="1"/>
                    <a:pt x="1" y="729"/>
                    <a:pt x="1" y="1648"/>
                  </a:cubicBezTo>
                  <a:cubicBezTo>
                    <a:pt x="1" y="2598"/>
                    <a:pt x="729" y="3326"/>
                    <a:pt x="1647" y="3326"/>
                  </a:cubicBezTo>
                  <a:cubicBezTo>
                    <a:pt x="2598" y="3326"/>
                    <a:pt x="3326" y="2598"/>
                    <a:pt x="3326" y="1648"/>
                  </a:cubicBezTo>
                  <a:cubicBezTo>
                    <a:pt x="3326" y="729"/>
                    <a:pt x="2598" y="1"/>
                    <a:pt x="164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 name="Google Shape;2221;p50">
              <a:extLst>
                <a:ext uri="{FF2B5EF4-FFF2-40B4-BE49-F238E27FC236}">
                  <a16:creationId xmlns:a16="http://schemas.microsoft.com/office/drawing/2014/main" id="{CCB0374C-6B48-4E27-AD3D-60AA3B0A9F58}"/>
                </a:ext>
              </a:extLst>
            </p:cNvPr>
            <p:cNvSpPr/>
            <p:nvPr/>
          </p:nvSpPr>
          <p:spPr>
            <a:xfrm>
              <a:off x="1958525" y="1565775"/>
              <a:ext cx="83175" cy="83950"/>
            </a:xfrm>
            <a:custGeom>
              <a:avLst/>
              <a:gdLst/>
              <a:ahLst/>
              <a:cxnLst/>
              <a:rect l="l" t="t" r="r" b="b"/>
              <a:pathLst>
                <a:path w="3327" h="3358" extrusionOk="0">
                  <a:moveTo>
                    <a:pt x="1679" y="1"/>
                  </a:moveTo>
                  <a:cubicBezTo>
                    <a:pt x="761" y="1"/>
                    <a:pt x="1" y="761"/>
                    <a:pt x="1" y="1679"/>
                  </a:cubicBezTo>
                  <a:cubicBezTo>
                    <a:pt x="1" y="2598"/>
                    <a:pt x="761" y="3358"/>
                    <a:pt x="1679" y="3358"/>
                  </a:cubicBezTo>
                  <a:cubicBezTo>
                    <a:pt x="2598" y="3358"/>
                    <a:pt x="3326" y="2598"/>
                    <a:pt x="3326" y="1679"/>
                  </a:cubicBezTo>
                  <a:cubicBezTo>
                    <a:pt x="3326" y="761"/>
                    <a:pt x="2598" y="1"/>
                    <a:pt x="1679"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 name="Google Shape;2222;p50">
              <a:extLst>
                <a:ext uri="{FF2B5EF4-FFF2-40B4-BE49-F238E27FC236}">
                  <a16:creationId xmlns:a16="http://schemas.microsoft.com/office/drawing/2014/main" id="{B1B5AC24-EE69-44E0-A5F6-9FDF7A8D8664}"/>
                </a:ext>
              </a:extLst>
            </p:cNvPr>
            <p:cNvSpPr/>
            <p:nvPr/>
          </p:nvSpPr>
          <p:spPr>
            <a:xfrm>
              <a:off x="3595825" y="1835750"/>
              <a:ext cx="83950" cy="83175"/>
            </a:xfrm>
            <a:custGeom>
              <a:avLst/>
              <a:gdLst/>
              <a:ahLst/>
              <a:cxnLst/>
              <a:rect l="l" t="t" r="r" b="b"/>
              <a:pathLst>
                <a:path w="3358" h="3327" extrusionOk="0">
                  <a:moveTo>
                    <a:pt x="1679" y="1"/>
                  </a:moveTo>
                  <a:cubicBezTo>
                    <a:pt x="761" y="1"/>
                    <a:pt x="1" y="729"/>
                    <a:pt x="1" y="1648"/>
                  </a:cubicBezTo>
                  <a:cubicBezTo>
                    <a:pt x="1" y="2566"/>
                    <a:pt x="761" y="3326"/>
                    <a:pt x="1679" y="3326"/>
                  </a:cubicBezTo>
                  <a:cubicBezTo>
                    <a:pt x="2597" y="3326"/>
                    <a:pt x="3357" y="2566"/>
                    <a:pt x="3357" y="1648"/>
                  </a:cubicBezTo>
                  <a:cubicBezTo>
                    <a:pt x="3357" y="729"/>
                    <a:pt x="2597" y="1"/>
                    <a:pt x="1679"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2223;p50">
              <a:extLst>
                <a:ext uri="{FF2B5EF4-FFF2-40B4-BE49-F238E27FC236}">
                  <a16:creationId xmlns:a16="http://schemas.microsoft.com/office/drawing/2014/main" id="{36CF5B24-4F0E-4240-BB4B-40E4D20C24C7}"/>
                </a:ext>
              </a:extLst>
            </p:cNvPr>
            <p:cNvSpPr/>
            <p:nvPr/>
          </p:nvSpPr>
          <p:spPr>
            <a:xfrm>
              <a:off x="3599775" y="4041500"/>
              <a:ext cx="83950" cy="83950"/>
            </a:xfrm>
            <a:custGeom>
              <a:avLst/>
              <a:gdLst/>
              <a:ahLst/>
              <a:cxnLst/>
              <a:rect l="l" t="t" r="r" b="b"/>
              <a:pathLst>
                <a:path w="3358" h="3358" extrusionOk="0">
                  <a:moveTo>
                    <a:pt x="1679" y="0"/>
                  </a:moveTo>
                  <a:cubicBezTo>
                    <a:pt x="761" y="0"/>
                    <a:pt x="1" y="760"/>
                    <a:pt x="1" y="1679"/>
                  </a:cubicBezTo>
                  <a:cubicBezTo>
                    <a:pt x="1" y="2597"/>
                    <a:pt x="761" y="3357"/>
                    <a:pt x="1679" y="3357"/>
                  </a:cubicBezTo>
                  <a:cubicBezTo>
                    <a:pt x="2598" y="3357"/>
                    <a:pt x="3358" y="2597"/>
                    <a:pt x="3358" y="1679"/>
                  </a:cubicBezTo>
                  <a:cubicBezTo>
                    <a:pt x="3358" y="760"/>
                    <a:pt x="2598" y="0"/>
                    <a:pt x="1679"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2224;p50">
              <a:extLst>
                <a:ext uri="{FF2B5EF4-FFF2-40B4-BE49-F238E27FC236}">
                  <a16:creationId xmlns:a16="http://schemas.microsoft.com/office/drawing/2014/main" id="{957B22A2-D924-48BC-B601-EF247505D543}"/>
                </a:ext>
              </a:extLst>
            </p:cNvPr>
            <p:cNvSpPr/>
            <p:nvPr/>
          </p:nvSpPr>
          <p:spPr>
            <a:xfrm>
              <a:off x="2408225" y="2026575"/>
              <a:ext cx="83175" cy="83925"/>
            </a:xfrm>
            <a:custGeom>
              <a:avLst/>
              <a:gdLst/>
              <a:ahLst/>
              <a:cxnLst/>
              <a:rect l="l" t="t" r="r" b="b"/>
              <a:pathLst>
                <a:path w="3327" h="3357" extrusionOk="0">
                  <a:moveTo>
                    <a:pt x="1648" y="0"/>
                  </a:moveTo>
                  <a:cubicBezTo>
                    <a:pt x="729" y="0"/>
                    <a:pt x="1" y="760"/>
                    <a:pt x="1" y="1678"/>
                  </a:cubicBezTo>
                  <a:cubicBezTo>
                    <a:pt x="1" y="2597"/>
                    <a:pt x="729" y="3357"/>
                    <a:pt x="1648" y="3357"/>
                  </a:cubicBezTo>
                  <a:cubicBezTo>
                    <a:pt x="2598" y="3357"/>
                    <a:pt x="3326" y="2597"/>
                    <a:pt x="3326" y="1678"/>
                  </a:cubicBezTo>
                  <a:cubicBezTo>
                    <a:pt x="3326" y="760"/>
                    <a:pt x="2598" y="0"/>
                    <a:pt x="1648"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2225;p50">
              <a:extLst>
                <a:ext uri="{FF2B5EF4-FFF2-40B4-BE49-F238E27FC236}">
                  <a16:creationId xmlns:a16="http://schemas.microsoft.com/office/drawing/2014/main" id="{DDBA6B2A-60D8-4BA9-BF6E-C6690D99B664}"/>
                </a:ext>
              </a:extLst>
            </p:cNvPr>
            <p:cNvSpPr/>
            <p:nvPr/>
          </p:nvSpPr>
          <p:spPr>
            <a:xfrm>
              <a:off x="667225" y="2066950"/>
              <a:ext cx="1786175" cy="2018125"/>
            </a:xfrm>
            <a:custGeom>
              <a:avLst/>
              <a:gdLst/>
              <a:ahLst/>
              <a:cxnLst/>
              <a:rect l="l" t="t" r="r" b="b"/>
              <a:pathLst>
                <a:path w="71447" h="80725" extrusionOk="0">
                  <a:moveTo>
                    <a:pt x="71161" y="0"/>
                  </a:moveTo>
                  <a:lnTo>
                    <a:pt x="41867" y="80344"/>
                  </a:lnTo>
                  <a:lnTo>
                    <a:pt x="64" y="72459"/>
                  </a:lnTo>
                  <a:lnTo>
                    <a:pt x="1" y="72775"/>
                  </a:lnTo>
                  <a:lnTo>
                    <a:pt x="41962" y="80692"/>
                  </a:lnTo>
                  <a:lnTo>
                    <a:pt x="42057" y="80724"/>
                  </a:lnTo>
                  <a:lnTo>
                    <a:pt x="71446" y="127"/>
                  </a:lnTo>
                  <a:lnTo>
                    <a:pt x="71161"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 name="Google Shape;2226;p50">
              <a:extLst>
                <a:ext uri="{FF2B5EF4-FFF2-40B4-BE49-F238E27FC236}">
                  <a16:creationId xmlns:a16="http://schemas.microsoft.com/office/drawing/2014/main" id="{CE4C85F4-A5FA-444F-854D-DCFB60B98076}"/>
                </a:ext>
              </a:extLst>
            </p:cNvPr>
            <p:cNvSpPr/>
            <p:nvPr/>
          </p:nvSpPr>
          <p:spPr>
            <a:xfrm>
              <a:off x="712350" y="2253775"/>
              <a:ext cx="362650" cy="322275"/>
            </a:xfrm>
            <a:custGeom>
              <a:avLst/>
              <a:gdLst/>
              <a:ahLst/>
              <a:cxnLst/>
              <a:rect l="l" t="t" r="r" b="b"/>
              <a:pathLst>
                <a:path w="14506" h="12891" extrusionOk="0">
                  <a:moveTo>
                    <a:pt x="191" y="1"/>
                  </a:moveTo>
                  <a:lnTo>
                    <a:pt x="1" y="223"/>
                  </a:lnTo>
                  <a:lnTo>
                    <a:pt x="14315" y="12890"/>
                  </a:lnTo>
                  <a:lnTo>
                    <a:pt x="14505" y="12669"/>
                  </a:lnTo>
                  <a:lnTo>
                    <a:pt x="19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 name="Google Shape;2227;p50">
              <a:extLst>
                <a:ext uri="{FF2B5EF4-FFF2-40B4-BE49-F238E27FC236}">
                  <a16:creationId xmlns:a16="http://schemas.microsoft.com/office/drawing/2014/main" id="{8785CC51-A1E5-4A7A-8609-694EFB10B874}"/>
                </a:ext>
              </a:extLst>
            </p:cNvPr>
            <p:cNvSpPr/>
            <p:nvPr/>
          </p:nvSpPr>
          <p:spPr>
            <a:xfrm>
              <a:off x="3120800" y="2351175"/>
              <a:ext cx="565300" cy="1735475"/>
            </a:xfrm>
            <a:custGeom>
              <a:avLst/>
              <a:gdLst/>
              <a:ahLst/>
              <a:cxnLst/>
              <a:rect l="l" t="t" r="r" b="b"/>
              <a:pathLst>
                <a:path w="22612" h="69419" extrusionOk="0">
                  <a:moveTo>
                    <a:pt x="6999" y="0"/>
                  </a:moveTo>
                  <a:lnTo>
                    <a:pt x="6714" y="127"/>
                  </a:lnTo>
                  <a:lnTo>
                    <a:pt x="22263" y="35501"/>
                  </a:lnTo>
                  <a:lnTo>
                    <a:pt x="475" y="56466"/>
                  </a:lnTo>
                  <a:lnTo>
                    <a:pt x="0" y="56593"/>
                  </a:lnTo>
                  <a:lnTo>
                    <a:pt x="20743" y="69418"/>
                  </a:lnTo>
                  <a:lnTo>
                    <a:pt x="20902" y="69165"/>
                  </a:lnTo>
                  <a:lnTo>
                    <a:pt x="728" y="56656"/>
                  </a:lnTo>
                  <a:lnTo>
                    <a:pt x="22548" y="35628"/>
                  </a:lnTo>
                  <a:lnTo>
                    <a:pt x="22612" y="35564"/>
                  </a:lnTo>
                  <a:lnTo>
                    <a:pt x="6999"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2228;p50">
              <a:extLst>
                <a:ext uri="{FF2B5EF4-FFF2-40B4-BE49-F238E27FC236}">
                  <a16:creationId xmlns:a16="http://schemas.microsoft.com/office/drawing/2014/main" id="{B05CA06E-36A5-4866-9C98-331E1E4C0EC7}"/>
                </a:ext>
              </a:extLst>
            </p:cNvPr>
            <p:cNvSpPr/>
            <p:nvPr/>
          </p:nvSpPr>
          <p:spPr>
            <a:xfrm>
              <a:off x="616550" y="2568100"/>
              <a:ext cx="2520100" cy="1316650"/>
            </a:xfrm>
            <a:custGeom>
              <a:avLst/>
              <a:gdLst/>
              <a:ahLst/>
              <a:cxnLst/>
              <a:rect l="l" t="t" r="r" b="b"/>
              <a:pathLst>
                <a:path w="100804" h="52666" extrusionOk="0">
                  <a:moveTo>
                    <a:pt x="18211" y="1"/>
                  </a:moveTo>
                  <a:lnTo>
                    <a:pt x="127" y="19604"/>
                  </a:lnTo>
                  <a:lnTo>
                    <a:pt x="1" y="19730"/>
                  </a:lnTo>
                  <a:lnTo>
                    <a:pt x="14474" y="33126"/>
                  </a:lnTo>
                  <a:lnTo>
                    <a:pt x="1933" y="52476"/>
                  </a:lnTo>
                  <a:lnTo>
                    <a:pt x="2186" y="52666"/>
                  </a:lnTo>
                  <a:lnTo>
                    <a:pt x="14854" y="33063"/>
                  </a:lnTo>
                  <a:lnTo>
                    <a:pt x="444" y="19699"/>
                  </a:lnTo>
                  <a:lnTo>
                    <a:pt x="18274" y="412"/>
                  </a:lnTo>
                  <a:lnTo>
                    <a:pt x="100645" y="48042"/>
                  </a:lnTo>
                  <a:lnTo>
                    <a:pt x="100803" y="47789"/>
                  </a:lnTo>
                  <a:lnTo>
                    <a:pt x="18337" y="64"/>
                  </a:lnTo>
                  <a:lnTo>
                    <a:pt x="1821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2229;p50">
              <a:extLst>
                <a:ext uri="{FF2B5EF4-FFF2-40B4-BE49-F238E27FC236}">
                  <a16:creationId xmlns:a16="http://schemas.microsoft.com/office/drawing/2014/main" id="{1C0065BA-B475-455B-A497-6F275C311027}"/>
                </a:ext>
              </a:extLst>
            </p:cNvPr>
            <p:cNvSpPr/>
            <p:nvPr/>
          </p:nvSpPr>
          <p:spPr>
            <a:xfrm>
              <a:off x="668025" y="4367675"/>
              <a:ext cx="3013325" cy="175800"/>
            </a:xfrm>
            <a:custGeom>
              <a:avLst/>
              <a:gdLst/>
              <a:ahLst/>
              <a:cxnLst/>
              <a:rect l="l" t="t" r="r" b="b"/>
              <a:pathLst>
                <a:path w="120533" h="7032" extrusionOk="0">
                  <a:moveTo>
                    <a:pt x="60267" y="1"/>
                  </a:moveTo>
                  <a:cubicBezTo>
                    <a:pt x="26982" y="1"/>
                    <a:pt x="0" y="1584"/>
                    <a:pt x="0" y="3516"/>
                  </a:cubicBezTo>
                  <a:cubicBezTo>
                    <a:pt x="0" y="5448"/>
                    <a:pt x="26982" y="7031"/>
                    <a:pt x="60267" y="7031"/>
                  </a:cubicBezTo>
                  <a:cubicBezTo>
                    <a:pt x="93551" y="7031"/>
                    <a:pt x="120533" y="5448"/>
                    <a:pt x="120533" y="3516"/>
                  </a:cubicBezTo>
                  <a:cubicBezTo>
                    <a:pt x="120533" y="1584"/>
                    <a:pt x="93551" y="1"/>
                    <a:pt x="6026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2230;p50">
              <a:extLst>
                <a:ext uri="{FF2B5EF4-FFF2-40B4-BE49-F238E27FC236}">
                  <a16:creationId xmlns:a16="http://schemas.microsoft.com/office/drawing/2014/main" id="{2161AC36-4404-4617-8F37-10C829D2A823}"/>
                </a:ext>
              </a:extLst>
            </p:cNvPr>
            <p:cNvSpPr/>
            <p:nvPr/>
          </p:nvSpPr>
          <p:spPr>
            <a:xfrm>
              <a:off x="1520700" y="2283800"/>
              <a:ext cx="1271550" cy="1263675"/>
            </a:xfrm>
            <a:custGeom>
              <a:avLst/>
              <a:gdLst/>
              <a:ahLst/>
              <a:cxnLst/>
              <a:rect l="l" t="t" r="r" b="b"/>
              <a:pathLst>
                <a:path w="50862" h="50547" extrusionOk="0">
                  <a:moveTo>
                    <a:pt x="25360" y="1"/>
                  </a:moveTo>
                  <a:cubicBezTo>
                    <a:pt x="24011" y="1"/>
                    <a:pt x="22681" y="113"/>
                    <a:pt x="21378" y="320"/>
                  </a:cubicBezTo>
                  <a:cubicBezTo>
                    <a:pt x="15487" y="1302"/>
                    <a:pt x="10230" y="4310"/>
                    <a:pt x="6398" y="8649"/>
                  </a:cubicBezTo>
                  <a:cubicBezTo>
                    <a:pt x="2978" y="12576"/>
                    <a:pt x="729" y="17611"/>
                    <a:pt x="254" y="23185"/>
                  </a:cubicBezTo>
                  <a:cubicBezTo>
                    <a:pt x="1" y="26194"/>
                    <a:pt x="318" y="29107"/>
                    <a:pt x="1046" y="31862"/>
                  </a:cubicBezTo>
                  <a:cubicBezTo>
                    <a:pt x="3738" y="41838"/>
                    <a:pt x="12447" y="49565"/>
                    <a:pt x="23373" y="50452"/>
                  </a:cubicBezTo>
                  <a:cubicBezTo>
                    <a:pt x="24196" y="50515"/>
                    <a:pt x="25019" y="50547"/>
                    <a:pt x="25843" y="50547"/>
                  </a:cubicBezTo>
                  <a:cubicBezTo>
                    <a:pt x="32873" y="50452"/>
                    <a:pt x="39302" y="47443"/>
                    <a:pt x="43863" y="42566"/>
                  </a:cubicBezTo>
                  <a:cubicBezTo>
                    <a:pt x="47663" y="38576"/>
                    <a:pt x="50133" y="33287"/>
                    <a:pt x="50640" y="27365"/>
                  </a:cubicBezTo>
                  <a:cubicBezTo>
                    <a:pt x="50640" y="27207"/>
                    <a:pt x="50671" y="27049"/>
                    <a:pt x="50671" y="26890"/>
                  </a:cubicBezTo>
                  <a:cubicBezTo>
                    <a:pt x="50861" y="23723"/>
                    <a:pt x="50481" y="20652"/>
                    <a:pt x="49595" y="17801"/>
                  </a:cubicBezTo>
                  <a:cubicBezTo>
                    <a:pt x="46871" y="9029"/>
                    <a:pt x="39461" y="2189"/>
                    <a:pt x="30087" y="447"/>
                  </a:cubicBezTo>
                  <a:cubicBezTo>
                    <a:pt x="29263" y="288"/>
                    <a:pt x="28408" y="162"/>
                    <a:pt x="27521" y="98"/>
                  </a:cubicBezTo>
                  <a:cubicBezTo>
                    <a:pt x="26797" y="33"/>
                    <a:pt x="26076" y="1"/>
                    <a:pt x="2536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2231;p50">
              <a:extLst>
                <a:ext uri="{FF2B5EF4-FFF2-40B4-BE49-F238E27FC236}">
                  <a16:creationId xmlns:a16="http://schemas.microsoft.com/office/drawing/2014/main" id="{7EFC4F5F-9F19-4E2C-80E5-634E9C07EF41}"/>
                </a:ext>
              </a:extLst>
            </p:cNvPr>
            <p:cNvSpPr/>
            <p:nvPr/>
          </p:nvSpPr>
          <p:spPr>
            <a:xfrm>
              <a:off x="1546825" y="2881625"/>
              <a:ext cx="636575" cy="665850"/>
            </a:xfrm>
            <a:custGeom>
              <a:avLst/>
              <a:gdLst/>
              <a:ahLst/>
              <a:cxnLst/>
              <a:rect l="l" t="t" r="r" b="b"/>
              <a:pathLst>
                <a:path w="25463" h="26634" extrusionOk="0">
                  <a:moveTo>
                    <a:pt x="17831" y="0"/>
                  </a:moveTo>
                  <a:cubicBezTo>
                    <a:pt x="17641" y="0"/>
                    <a:pt x="17514" y="159"/>
                    <a:pt x="17451" y="317"/>
                  </a:cubicBezTo>
                  <a:cubicBezTo>
                    <a:pt x="17387" y="475"/>
                    <a:pt x="17387" y="665"/>
                    <a:pt x="17324" y="824"/>
                  </a:cubicBezTo>
                  <a:cubicBezTo>
                    <a:pt x="17007" y="1616"/>
                    <a:pt x="15804" y="1521"/>
                    <a:pt x="15962" y="2566"/>
                  </a:cubicBezTo>
                  <a:cubicBezTo>
                    <a:pt x="15976" y="2564"/>
                    <a:pt x="15989" y="2564"/>
                    <a:pt x="16003" y="2564"/>
                  </a:cubicBezTo>
                  <a:cubicBezTo>
                    <a:pt x="16302" y="2564"/>
                    <a:pt x="16560" y="2896"/>
                    <a:pt x="16469" y="3199"/>
                  </a:cubicBezTo>
                  <a:cubicBezTo>
                    <a:pt x="16342" y="3579"/>
                    <a:pt x="15772" y="3801"/>
                    <a:pt x="15867" y="4181"/>
                  </a:cubicBezTo>
                  <a:cubicBezTo>
                    <a:pt x="15899" y="4307"/>
                    <a:pt x="15994" y="4434"/>
                    <a:pt x="16026" y="4561"/>
                  </a:cubicBezTo>
                  <a:cubicBezTo>
                    <a:pt x="16089" y="4941"/>
                    <a:pt x="15487" y="5067"/>
                    <a:pt x="15265" y="5162"/>
                  </a:cubicBezTo>
                  <a:cubicBezTo>
                    <a:pt x="15088" y="5222"/>
                    <a:pt x="14945" y="5245"/>
                    <a:pt x="14825" y="5245"/>
                  </a:cubicBezTo>
                  <a:cubicBezTo>
                    <a:pt x="14367" y="5245"/>
                    <a:pt x="14227" y="4902"/>
                    <a:pt x="13650" y="4877"/>
                  </a:cubicBezTo>
                  <a:cubicBezTo>
                    <a:pt x="13629" y="4875"/>
                    <a:pt x="13608" y="4874"/>
                    <a:pt x="13587" y="4874"/>
                  </a:cubicBezTo>
                  <a:cubicBezTo>
                    <a:pt x="13292" y="4874"/>
                    <a:pt x="12996" y="5070"/>
                    <a:pt x="12700" y="5099"/>
                  </a:cubicBezTo>
                  <a:cubicBezTo>
                    <a:pt x="12665" y="5103"/>
                    <a:pt x="12629" y="5104"/>
                    <a:pt x="12594" y="5104"/>
                  </a:cubicBezTo>
                  <a:cubicBezTo>
                    <a:pt x="12354" y="5104"/>
                    <a:pt x="12128" y="5031"/>
                    <a:pt x="11888" y="5031"/>
                  </a:cubicBezTo>
                  <a:cubicBezTo>
                    <a:pt x="11853" y="5031"/>
                    <a:pt x="11818" y="5032"/>
                    <a:pt x="11782" y="5036"/>
                  </a:cubicBezTo>
                  <a:cubicBezTo>
                    <a:pt x="10958" y="5067"/>
                    <a:pt x="11370" y="6208"/>
                    <a:pt x="11434" y="6714"/>
                  </a:cubicBezTo>
                  <a:cubicBezTo>
                    <a:pt x="11313" y="6628"/>
                    <a:pt x="11181" y="6591"/>
                    <a:pt x="11046" y="6591"/>
                  </a:cubicBezTo>
                  <a:cubicBezTo>
                    <a:pt x="10682" y="6591"/>
                    <a:pt x="10294" y="6858"/>
                    <a:pt x="10040" y="7158"/>
                  </a:cubicBezTo>
                  <a:cubicBezTo>
                    <a:pt x="9502" y="7759"/>
                    <a:pt x="9533" y="7664"/>
                    <a:pt x="8837" y="7696"/>
                  </a:cubicBezTo>
                  <a:cubicBezTo>
                    <a:pt x="8647" y="7696"/>
                    <a:pt x="8425" y="7791"/>
                    <a:pt x="8362" y="7949"/>
                  </a:cubicBezTo>
                  <a:cubicBezTo>
                    <a:pt x="8235" y="8266"/>
                    <a:pt x="8520" y="8583"/>
                    <a:pt x="8520" y="8931"/>
                  </a:cubicBezTo>
                  <a:cubicBezTo>
                    <a:pt x="8520" y="9089"/>
                    <a:pt x="8457" y="9248"/>
                    <a:pt x="8457" y="9406"/>
                  </a:cubicBezTo>
                  <a:cubicBezTo>
                    <a:pt x="8520" y="9818"/>
                    <a:pt x="8995" y="10008"/>
                    <a:pt x="9312" y="10293"/>
                  </a:cubicBezTo>
                  <a:cubicBezTo>
                    <a:pt x="9565" y="10546"/>
                    <a:pt x="9692" y="10926"/>
                    <a:pt x="9628" y="11306"/>
                  </a:cubicBezTo>
                  <a:cubicBezTo>
                    <a:pt x="9407" y="11306"/>
                    <a:pt x="9185" y="11306"/>
                    <a:pt x="8995" y="11243"/>
                  </a:cubicBezTo>
                  <a:cubicBezTo>
                    <a:pt x="8868" y="11021"/>
                    <a:pt x="8742" y="10768"/>
                    <a:pt x="8615" y="10546"/>
                  </a:cubicBezTo>
                  <a:cubicBezTo>
                    <a:pt x="8488" y="10324"/>
                    <a:pt x="8362" y="10103"/>
                    <a:pt x="8172" y="9944"/>
                  </a:cubicBezTo>
                  <a:cubicBezTo>
                    <a:pt x="8077" y="9881"/>
                    <a:pt x="7950" y="9818"/>
                    <a:pt x="7855" y="9723"/>
                  </a:cubicBezTo>
                  <a:cubicBezTo>
                    <a:pt x="7697" y="9501"/>
                    <a:pt x="7823" y="9184"/>
                    <a:pt x="7887" y="8931"/>
                  </a:cubicBezTo>
                  <a:cubicBezTo>
                    <a:pt x="7950" y="8298"/>
                    <a:pt x="7633" y="7221"/>
                    <a:pt x="7475" y="6556"/>
                  </a:cubicBezTo>
                  <a:cubicBezTo>
                    <a:pt x="7317" y="5891"/>
                    <a:pt x="6873" y="5637"/>
                    <a:pt x="6715" y="5004"/>
                  </a:cubicBezTo>
                  <a:cubicBezTo>
                    <a:pt x="6694" y="4920"/>
                    <a:pt x="6616" y="4877"/>
                    <a:pt x="6539" y="4877"/>
                  </a:cubicBezTo>
                  <a:cubicBezTo>
                    <a:pt x="6500" y="4877"/>
                    <a:pt x="6461" y="4888"/>
                    <a:pt x="6430" y="4909"/>
                  </a:cubicBezTo>
                  <a:cubicBezTo>
                    <a:pt x="6335" y="4972"/>
                    <a:pt x="6271" y="5067"/>
                    <a:pt x="6240" y="5194"/>
                  </a:cubicBezTo>
                  <a:cubicBezTo>
                    <a:pt x="6177" y="5445"/>
                    <a:pt x="6208" y="5727"/>
                    <a:pt x="6301" y="5948"/>
                  </a:cubicBezTo>
                  <a:lnTo>
                    <a:pt x="6301" y="5948"/>
                  </a:lnTo>
                  <a:cubicBezTo>
                    <a:pt x="6280" y="5904"/>
                    <a:pt x="6246" y="5884"/>
                    <a:pt x="6200" y="5884"/>
                  </a:cubicBezTo>
                  <a:cubicBezTo>
                    <a:pt x="5942" y="5884"/>
                    <a:pt x="5348" y="6517"/>
                    <a:pt x="5321" y="6651"/>
                  </a:cubicBezTo>
                  <a:cubicBezTo>
                    <a:pt x="5226" y="6904"/>
                    <a:pt x="5416" y="7284"/>
                    <a:pt x="5416" y="7538"/>
                  </a:cubicBezTo>
                  <a:cubicBezTo>
                    <a:pt x="5416" y="7542"/>
                    <a:pt x="5416" y="7547"/>
                    <a:pt x="5416" y="7552"/>
                  </a:cubicBezTo>
                  <a:lnTo>
                    <a:pt x="5416" y="7552"/>
                  </a:lnTo>
                  <a:lnTo>
                    <a:pt x="5480" y="7538"/>
                  </a:lnTo>
                  <a:lnTo>
                    <a:pt x="5480" y="7538"/>
                  </a:lnTo>
                  <a:cubicBezTo>
                    <a:pt x="5465" y="7612"/>
                    <a:pt x="5438" y="7680"/>
                    <a:pt x="5401" y="7740"/>
                  </a:cubicBezTo>
                  <a:lnTo>
                    <a:pt x="5401" y="7740"/>
                  </a:lnTo>
                  <a:cubicBezTo>
                    <a:pt x="5408" y="7680"/>
                    <a:pt x="5412" y="7617"/>
                    <a:pt x="5416" y="7552"/>
                  </a:cubicBezTo>
                  <a:lnTo>
                    <a:pt x="5416" y="7552"/>
                  </a:lnTo>
                  <a:lnTo>
                    <a:pt x="4132" y="7836"/>
                  </a:lnTo>
                  <a:lnTo>
                    <a:pt x="4132" y="7836"/>
                  </a:lnTo>
                  <a:cubicBezTo>
                    <a:pt x="4050" y="7803"/>
                    <a:pt x="3967" y="7782"/>
                    <a:pt x="3885" y="7782"/>
                  </a:cubicBezTo>
                  <a:cubicBezTo>
                    <a:pt x="3801" y="7782"/>
                    <a:pt x="3720" y="7803"/>
                    <a:pt x="3643" y="7854"/>
                  </a:cubicBezTo>
                  <a:cubicBezTo>
                    <a:pt x="3654" y="7881"/>
                    <a:pt x="3659" y="7910"/>
                    <a:pt x="3660" y="7940"/>
                  </a:cubicBezTo>
                  <a:lnTo>
                    <a:pt x="3660" y="7940"/>
                  </a:lnTo>
                  <a:lnTo>
                    <a:pt x="4132" y="7836"/>
                  </a:lnTo>
                  <a:lnTo>
                    <a:pt x="4132" y="7836"/>
                  </a:lnTo>
                  <a:cubicBezTo>
                    <a:pt x="4275" y="7893"/>
                    <a:pt x="4412" y="7988"/>
                    <a:pt x="4530" y="8076"/>
                  </a:cubicBezTo>
                  <a:cubicBezTo>
                    <a:pt x="4579" y="8112"/>
                    <a:pt x="4626" y="8143"/>
                    <a:pt x="4670" y="8171"/>
                  </a:cubicBezTo>
                  <a:lnTo>
                    <a:pt x="4670" y="8171"/>
                  </a:lnTo>
                  <a:cubicBezTo>
                    <a:pt x="4977" y="8098"/>
                    <a:pt x="5261" y="7970"/>
                    <a:pt x="5401" y="7740"/>
                  </a:cubicBezTo>
                  <a:lnTo>
                    <a:pt x="5401" y="7740"/>
                  </a:lnTo>
                  <a:cubicBezTo>
                    <a:pt x="5365" y="8082"/>
                    <a:pt x="5273" y="8310"/>
                    <a:pt x="5047" y="8310"/>
                  </a:cubicBezTo>
                  <a:cubicBezTo>
                    <a:pt x="4949" y="8310"/>
                    <a:pt x="4825" y="8267"/>
                    <a:pt x="4670" y="8171"/>
                  </a:cubicBezTo>
                  <a:lnTo>
                    <a:pt x="4670" y="8171"/>
                  </a:lnTo>
                  <a:cubicBezTo>
                    <a:pt x="4551" y="8199"/>
                    <a:pt x="4428" y="8219"/>
                    <a:pt x="4308" y="8234"/>
                  </a:cubicBezTo>
                  <a:cubicBezTo>
                    <a:pt x="3611" y="8329"/>
                    <a:pt x="2883" y="8424"/>
                    <a:pt x="2154" y="8488"/>
                  </a:cubicBezTo>
                  <a:cubicBezTo>
                    <a:pt x="2127" y="8418"/>
                    <a:pt x="2095" y="8353"/>
                    <a:pt x="2060" y="8294"/>
                  </a:cubicBezTo>
                  <a:lnTo>
                    <a:pt x="2060" y="8294"/>
                  </a:lnTo>
                  <a:lnTo>
                    <a:pt x="2500" y="8197"/>
                  </a:lnTo>
                  <a:lnTo>
                    <a:pt x="2500" y="8197"/>
                  </a:lnTo>
                  <a:cubicBezTo>
                    <a:pt x="2501" y="8199"/>
                    <a:pt x="2502" y="8201"/>
                    <a:pt x="2503" y="8203"/>
                  </a:cubicBezTo>
                  <a:cubicBezTo>
                    <a:pt x="2598" y="8298"/>
                    <a:pt x="2725" y="8329"/>
                    <a:pt x="2851" y="8361"/>
                  </a:cubicBezTo>
                  <a:cubicBezTo>
                    <a:pt x="2930" y="8374"/>
                    <a:pt x="3009" y="8382"/>
                    <a:pt x="3087" y="8382"/>
                  </a:cubicBezTo>
                  <a:cubicBezTo>
                    <a:pt x="3199" y="8382"/>
                    <a:pt x="3310" y="8366"/>
                    <a:pt x="3421" y="8329"/>
                  </a:cubicBezTo>
                  <a:cubicBezTo>
                    <a:pt x="3552" y="8251"/>
                    <a:pt x="3662" y="8085"/>
                    <a:pt x="3660" y="7940"/>
                  </a:cubicBezTo>
                  <a:lnTo>
                    <a:pt x="3660" y="7940"/>
                  </a:lnTo>
                  <a:lnTo>
                    <a:pt x="2500" y="8197"/>
                  </a:lnTo>
                  <a:lnTo>
                    <a:pt x="2500" y="8197"/>
                  </a:lnTo>
                  <a:cubicBezTo>
                    <a:pt x="2469" y="8135"/>
                    <a:pt x="2438" y="8075"/>
                    <a:pt x="2376" y="8044"/>
                  </a:cubicBezTo>
                  <a:cubicBezTo>
                    <a:pt x="2341" y="8009"/>
                    <a:pt x="2303" y="7995"/>
                    <a:pt x="2264" y="7995"/>
                  </a:cubicBezTo>
                  <a:cubicBezTo>
                    <a:pt x="2168" y="7995"/>
                    <a:pt x="2066" y="8084"/>
                    <a:pt x="1988" y="8189"/>
                  </a:cubicBezTo>
                  <a:lnTo>
                    <a:pt x="1988" y="8189"/>
                  </a:lnTo>
                  <a:cubicBezTo>
                    <a:pt x="1740" y="7864"/>
                    <a:pt x="1356" y="7733"/>
                    <a:pt x="950" y="7733"/>
                  </a:cubicBezTo>
                  <a:cubicBezTo>
                    <a:pt x="629" y="7733"/>
                    <a:pt x="294" y="7815"/>
                    <a:pt x="1" y="7949"/>
                  </a:cubicBezTo>
                  <a:cubicBezTo>
                    <a:pt x="2693" y="17925"/>
                    <a:pt x="11402" y="25652"/>
                    <a:pt x="22328" y="26539"/>
                  </a:cubicBezTo>
                  <a:cubicBezTo>
                    <a:pt x="23151" y="26634"/>
                    <a:pt x="23974" y="26634"/>
                    <a:pt x="24798" y="26634"/>
                  </a:cubicBezTo>
                  <a:cubicBezTo>
                    <a:pt x="24830" y="26602"/>
                    <a:pt x="24830" y="26602"/>
                    <a:pt x="24861" y="26571"/>
                  </a:cubicBezTo>
                  <a:cubicBezTo>
                    <a:pt x="25210" y="25906"/>
                    <a:pt x="24671" y="25336"/>
                    <a:pt x="24386" y="24765"/>
                  </a:cubicBezTo>
                  <a:cubicBezTo>
                    <a:pt x="24323" y="24670"/>
                    <a:pt x="23689" y="23087"/>
                    <a:pt x="23911" y="23087"/>
                  </a:cubicBezTo>
                  <a:cubicBezTo>
                    <a:pt x="23246" y="23087"/>
                    <a:pt x="22581" y="23024"/>
                    <a:pt x="21948" y="22834"/>
                  </a:cubicBezTo>
                  <a:cubicBezTo>
                    <a:pt x="21884" y="22834"/>
                    <a:pt x="21821" y="22802"/>
                    <a:pt x="21821" y="22770"/>
                  </a:cubicBezTo>
                  <a:cubicBezTo>
                    <a:pt x="21758" y="22644"/>
                    <a:pt x="21884" y="22549"/>
                    <a:pt x="22011" y="22517"/>
                  </a:cubicBezTo>
                  <a:cubicBezTo>
                    <a:pt x="22296" y="22454"/>
                    <a:pt x="22613" y="22454"/>
                    <a:pt x="22898" y="22359"/>
                  </a:cubicBezTo>
                  <a:cubicBezTo>
                    <a:pt x="23214" y="22264"/>
                    <a:pt x="23499" y="22074"/>
                    <a:pt x="23594" y="21789"/>
                  </a:cubicBezTo>
                  <a:cubicBezTo>
                    <a:pt x="23721" y="21504"/>
                    <a:pt x="23626" y="21187"/>
                    <a:pt x="23689" y="20902"/>
                  </a:cubicBezTo>
                  <a:cubicBezTo>
                    <a:pt x="23784" y="20522"/>
                    <a:pt x="24069" y="20237"/>
                    <a:pt x="24418" y="20078"/>
                  </a:cubicBezTo>
                  <a:cubicBezTo>
                    <a:pt x="24735" y="19920"/>
                    <a:pt x="25115" y="19857"/>
                    <a:pt x="25463" y="19793"/>
                  </a:cubicBezTo>
                  <a:cubicBezTo>
                    <a:pt x="24703" y="19382"/>
                    <a:pt x="25241" y="18527"/>
                    <a:pt x="24640" y="17925"/>
                  </a:cubicBezTo>
                  <a:cubicBezTo>
                    <a:pt x="24449" y="17767"/>
                    <a:pt x="24196" y="17513"/>
                    <a:pt x="24291" y="17292"/>
                  </a:cubicBezTo>
                  <a:cubicBezTo>
                    <a:pt x="24418" y="17070"/>
                    <a:pt x="24798" y="17070"/>
                    <a:pt x="24861" y="16817"/>
                  </a:cubicBezTo>
                  <a:cubicBezTo>
                    <a:pt x="24893" y="16627"/>
                    <a:pt x="24703" y="16500"/>
                    <a:pt x="24545" y="16468"/>
                  </a:cubicBezTo>
                  <a:cubicBezTo>
                    <a:pt x="24354" y="16405"/>
                    <a:pt x="24164" y="16437"/>
                    <a:pt x="24038" y="16342"/>
                  </a:cubicBezTo>
                  <a:cubicBezTo>
                    <a:pt x="23816" y="16215"/>
                    <a:pt x="23721" y="15898"/>
                    <a:pt x="23879" y="15708"/>
                  </a:cubicBezTo>
                  <a:cubicBezTo>
                    <a:pt x="24006" y="15518"/>
                    <a:pt x="24259" y="15455"/>
                    <a:pt x="24449" y="15360"/>
                  </a:cubicBezTo>
                  <a:cubicBezTo>
                    <a:pt x="24640" y="15233"/>
                    <a:pt x="24830" y="15011"/>
                    <a:pt x="24703" y="14821"/>
                  </a:cubicBezTo>
                  <a:cubicBezTo>
                    <a:pt x="24671" y="14758"/>
                    <a:pt x="24640" y="14726"/>
                    <a:pt x="24576" y="14695"/>
                  </a:cubicBezTo>
                  <a:cubicBezTo>
                    <a:pt x="24477" y="14635"/>
                    <a:pt x="24369" y="14610"/>
                    <a:pt x="24257" y="14610"/>
                  </a:cubicBezTo>
                  <a:cubicBezTo>
                    <a:pt x="24011" y="14610"/>
                    <a:pt x="23749" y="14732"/>
                    <a:pt x="23531" y="14885"/>
                  </a:cubicBezTo>
                  <a:cubicBezTo>
                    <a:pt x="23214" y="15106"/>
                    <a:pt x="22898" y="15360"/>
                    <a:pt x="22518" y="15360"/>
                  </a:cubicBezTo>
                  <a:cubicBezTo>
                    <a:pt x="22423" y="15201"/>
                    <a:pt x="22486" y="15011"/>
                    <a:pt x="22644" y="14916"/>
                  </a:cubicBezTo>
                  <a:cubicBezTo>
                    <a:pt x="22676" y="14885"/>
                    <a:pt x="22739" y="14885"/>
                    <a:pt x="22771" y="14853"/>
                  </a:cubicBezTo>
                  <a:cubicBezTo>
                    <a:pt x="22866" y="14758"/>
                    <a:pt x="22803" y="14600"/>
                    <a:pt x="22739" y="14505"/>
                  </a:cubicBezTo>
                  <a:cubicBezTo>
                    <a:pt x="22454" y="13966"/>
                    <a:pt x="22391" y="13333"/>
                    <a:pt x="22581" y="12763"/>
                  </a:cubicBezTo>
                  <a:cubicBezTo>
                    <a:pt x="23341" y="12763"/>
                    <a:pt x="24101" y="12795"/>
                    <a:pt x="24893" y="12795"/>
                  </a:cubicBezTo>
                  <a:cubicBezTo>
                    <a:pt x="24893" y="12636"/>
                    <a:pt x="24925" y="12510"/>
                    <a:pt x="25115" y="12478"/>
                  </a:cubicBezTo>
                  <a:cubicBezTo>
                    <a:pt x="24576" y="11845"/>
                    <a:pt x="24038" y="11275"/>
                    <a:pt x="23563" y="10609"/>
                  </a:cubicBezTo>
                  <a:cubicBezTo>
                    <a:pt x="23499" y="10514"/>
                    <a:pt x="23436" y="10451"/>
                    <a:pt x="23373" y="10419"/>
                  </a:cubicBezTo>
                  <a:cubicBezTo>
                    <a:pt x="23325" y="10404"/>
                    <a:pt x="23270" y="10404"/>
                    <a:pt x="23214" y="10404"/>
                  </a:cubicBezTo>
                  <a:cubicBezTo>
                    <a:pt x="23159" y="10404"/>
                    <a:pt x="23104" y="10404"/>
                    <a:pt x="23056" y="10388"/>
                  </a:cubicBezTo>
                  <a:cubicBezTo>
                    <a:pt x="22708" y="10356"/>
                    <a:pt x="22676" y="9881"/>
                    <a:pt x="22708" y="9564"/>
                  </a:cubicBezTo>
                  <a:cubicBezTo>
                    <a:pt x="22681" y="9525"/>
                    <a:pt x="22638" y="9507"/>
                    <a:pt x="22592" y="9507"/>
                  </a:cubicBezTo>
                  <a:cubicBezTo>
                    <a:pt x="22528" y="9507"/>
                    <a:pt x="22459" y="9541"/>
                    <a:pt x="22423" y="9596"/>
                  </a:cubicBezTo>
                  <a:cubicBezTo>
                    <a:pt x="22359" y="9691"/>
                    <a:pt x="22359" y="9818"/>
                    <a:pt x="22264" y="9881"/>
                  </a:cubicBezTo>
                  <a:cubicBezTo>
                    <a:pt x="22209" y="9955"/>
                    <a:pt x="22120" y="9986"/>
                    <a:pt x="22025" y="9986"/>
                  </a:cubicBezTo>
                  <a:cubicBezTo>
                    <a:pt x="21958" y="9986"/>
                    <a:pt x="21887" y="9971"/>
                    <a:pt x="21821" y="9944"/>
                  </a:cubicBezTo>
                  <a:cubicBezTo>
                    <a:pt x="21283" y="9723"/>
                    <a:pt x="20998" y="9026"/>
                    <a:pt x="21219" y="8488"/>
                  </a:cubicBezTo>
                  <a:cubicBezTo>
                    <a:pt x="21251" y="8424"/>
                    <a:pt x="21283" y="8361"/>
                    <a:pt x="21346" y="8329"/>
                  </a:cubicBezTo>
                  <a:cubicBezTo>
                    <a:pt x="21376" y="8314"/>
                    <a:pt x="21409" y="8308"/>
                    <a:pt x="21442" y="8308"/>
                  </a:cubicBezTo>
                  <a:cubicBezTo>
                    <a:pt x="21549" y="8308"/>
                    <a:pt x="21669" y="8369"/>
                    <a:pt x="21789" y="8393"/>
                  </a:cubicBezTo>
                  <a:cubicBezTo>
                    <a:pt x="21831" y="8399"/>
                    <a:pt x="21869" y="8402"/>
                    <a:pt x="21903" y="8402"/>
                  </a:cubicBezTo>
                  <a:cubicBezTo>
                    <a:pt x="22378" y="8402"/>
                    <a:pt x="22285" y="7833"/>
                    <a:pt x="22138" y="7538"/>
                  </a:cubicBezTo>
                  <a:cubicBezTo>
                    <a:pt x="21948" y="7126"/>
                    <a:pt x="21378" y="6841"/>
                    <a:pt x="20966" y="6746"/>
                  </a:cubicBezTo>
                  <a:cubicBezTo>
                    <a:pt x="20491" y="6619"/>
                    <a:pt x="17229" y="5986"/>
                    <a:pt x="17767" y="4941"/>
                  </a:cubicBezTo>
                  <a:cubicBezTo>
                    <a:pt x="17799" y="4814"/>
                    <a:pt x="17894" y="4751"/>
                    <a:pt x="18021" y="4719"/>
                  </a:cubicBezTo>
                  <a:cubicBezTo>
                    <a:pt x="18306" y="4592"/>
                    <a:pt x="18686" y="4624"/>
                    <a:pt x="19002" y="4529"/>
                  </a:cubicBezTo>
                  <a:cubicBezTo>
                    <a:pt x="19319" y="4434"/>
                    <a:pt x="19636" y="4086"/>
                    <a:pt x="19509" y="3801"/>
                  </a:cubicBezTo>
                  <a:cubicBezTo>
                    <a:pt x="19446" y="3674"/>
                    <a:pt x="19319" y="3579"/>
                    <a:pt x="19256" y="3452"/>
                  </a:cubicBezTo>
                  <a:cubicBezTo>
                    <a:pt x="19066" y="3136"/>
                    <a:pt x="19351" y="2692"/>
                    <a:pt x="19224" y="2344"/>
                  </a:cubicBezTo>
                  <a:cubicBezTo>
                    <a:pt x="19161" y="2186"/>
                    <a:pt x="19034" y="2059"/>
                    <a:pt x="18939" y="1901"/>
                  </a:cubicBezTo>
                  <a:cubicBezTo>
                    <a:pt x="18844" y="1774"/>
                    <a:pt x="18844" y="1552"/>
                    <a:pt x="19002" y="1457"/>
                  </a:cubicBezTo>
                  <a:cubicBezTo>
                    <a:pt x="19051" y="1419"/>
                    <a:pt x="19105" y="1406"/>
                    <a:pt x="19162" y="1406"/>
                  </a:cubicBezTo>
                  <a:cubicBezTo>
                    <a:pt x="19259" y="1406"/>
                    <a:pt x="19365" y="1441"/>
                    <a:pt x="19467" y="1441"/>
                  </a:cubicBezTo>
                  <a:cubicBezTo>
                    <a:pt x="19503" y="1441"/>
                    <a:pt x="19538" y="1437"/>
                    <a:pt x="19572" y="1426"/>
                  </a:cubicBezTo>
                  <a:cubicBezTo>
                    <a:pt x="19762" y="1330"/>
                    <a:pt x="19731" y="1014"/>
                    <a:pt x="19572" y="919"/>
                  </a:cubicBezTo>
                  <a:cubicBezTo>
                    <a:pt x="19496" y="868"/>
                    <a:pt x="19415" y="848"/>
                    <a:pt x="19335" y="848"/>
                  </a:cubicBezTo>
                  <a:cubicBezTo>
                    <a:pt x="19215" y="848"/>
                    <a:pt x="19097" y="893"/>
                    <a:pt x="19002" y="950"/>
                  </a:cubicBezTo>
                  <a:cubicBezTo>
                    <a:pt x="18907" y="1014"/>
                    <a:pt x="18812" y="1109"/>
                    <a:pt x="18717" y="1109"/>
                  </a:cubicBezTo>
                  <a:cubicBezTo>
                    <a:pt x="18703" y="1111"/>
                    <a:pt x="18689" y="1112"/>
                    <a:pt x="18676" y="1112"/>
                  </a:cubicBezTo>
                  <a:cubicBezTo>
                    <a:pt x="18509" y="1112"/>
                    <a:pt x="18394" y="939"/>
                    <a:pt x="18306" y="792"/>
                  </a:cubicBezTo>
                  <a:cubicBezTo>
                    <a:pt x="18147" y="507"/>
                    <a:pt x="17989" y="254"/>
                    <a:pt x="17831"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2232;p50">
              <a:extLst>
                <a:ext uri="{FF2B5EF4-FFF2-40B4-BE49-F238E27FC236}">
                  <a16:creationId xmlns:a16="http://schemas.microsoft.com/office/drawing/2014/main" id="{98733364-E90D-42AC-8372-56D3D63C12CB}"/>
                </a:ext>
              </a:extLst>
            </p:cNvPr>
            <p:cNvSpPr/>
            <p:nvPr/>
          </p:nvSpPr>
          <p:spPr>
            <a:xfrm>
              <a:off x="2226925" y="2295750"/>
              <a:ext cx="533650" cy="671600"/>
            </a:xfrm>
            <a:custGeom>
              <a:avLst/>
              <a:gdLst/>
              <a:ahLst/>
              <a:cxnLst/>
              <a:rect l="l" t="t" r="r" b="b"/>
              <a:pathLst>
                <a:path w="21346" h="26864" extrusionOk="0">
                  <a:moveTo>
                    <a:pt x="8805" y="11085"/>
                  </a:moveTo>
                  <a:lnTo>
                    <a:pt x="8749" y="11187"/>
                  </a:lnTo>
                  <a:lnTo>
                    <a:pt x="8749" y="11187"/>
                  </a:lnTo>
                  <a:cubicBezTo>
                    <a:pt x="8640" y="11181"/>
                    <a:pt x="8532" y="11168"/>
                    <a:pt x="8425" y="11148"/>
                  </a:cubicBezTo>
                  <a:lnTo>
                    <a:pt x="8425" y="11148"/>
                  </a:lnTo>
                  <a:cubicBezTo>
                    <a:pt x="8437" y="11329"/>
                    <a:pt x="8455" y="11509"/>
                    <a:pt x="8477" y="11688"/>
                  </a:cubicBezTo>
                  <a:lnTo>
                    <a:pt x="8477" y="11688"/>
                  </a:lnTo>
                  <a:lnTo>
                    <a:pt x="8749" y="11187"/>
                  </a:lnTo>
                  <a:lnTo>
                    <a:pt x="8749" y="11187"/>
                  </a:lnTo>
                  <a:cubicBezTo>
                    <a:pt x="8781" y="11189"/>
                    <a:pt x="8814" y="11190"/>
                    <a:pt x="8846" y="11191"/>
                  </a:cubicBezTo>
                  <a:lnTo>
                    <a:pt x="8846" y="11191"/>
                  </a:lnTo>
                  <a:cubicBezTo>
                    <a:pt x="8838" y="11154"/>
                    <a:pt x="8824" y="11119"/>
                    <a:pt x="8805" y="11085"/>
                  </a:cubicBezTo>
                  <a:close/>
                  <a:moveTo>
                    <a:pt x="8517" y="11979"/>
                  </a:moveTo>
                  <a:cubicBezTo>
                    <a:pt x="8545" y="12164"/>
                    <a:pt x="8579" y="12348"/>
                    <a:pt x="8617" y="12530"/>
                  </a:cubicBezTo>
                  <a:lnTo>
                    <a:pt x="8617" y="12530"/>
                  </a:lnTo>
                  <a:cubicBezTo>
                    <a:pt x="8835" y="12544"/>
                    <a:pt x="9042" y="12550"/>
                    <a:pt x="9248" y="12573"/>
                  </a:cubicBezTo>
                  <a:cubicBezTo>
                    <a:pt x="9311" y="12573"/>
                    <a:pt x="9375" y="12605"/>
                    <a:pt x="9406" y="12636"/>
                  </a:cubicBezTo>
                  <a:cubicBezTo>
                    <a:pt x="9438" y="12668"/>
                    <a:pt x="9438" y="12731"/>
                    <a:pt x="9438" y="12795"/>
                  </a:cubicBezTo>
                  <a:cubicBezTo>
                    <a:pt x="9406" y="12985"/>
                    <a:pt x="9406" y="13175"/>
                    <a:pt x="9375" y="13396"/>
                  </a:cubicBezTo>
                  <a:cubicBezTo>
                    <a:pt x="9352" y="13411"/>
                    <a:pt x="9330" y="13418"/>
                    <a:pt x="9307" y="13418"/>
                  </a:cubicBezTo>
                  <a:cubicBezTo>
                    <a:pt x="9151" y="13418"/>
                    <a:pt x="8993" y="13106"/>
                    <a:pt x="8815" y="13106"/>
                  </a:cubicBezTo>
                  <a:cubicBezTo>
                    <a:pt x="8801" y="13106"/>
                    <a:pt x="8787" y="13107"/>
                    <a:pt x="8773" y="13111"/>
                  </a:cubicBezTo>
                  <a:cubicBezTo>
                    <a:pt x="8767" y="13113"/>
                    <a:pt x="8761" y="13114"/>
                    <a:pt x="8756" y="13116"/>
                  </a:cubicBezTo>
                  <a:lnTo>
                    <a:pt x="8756" y="13116"/>
                  </a:lnTo>
                  <a:cubicBezTo>
                    <a:pt x="8818" y="13349"/>
                    <a:pt x="8887" y="13580"/>
                    <a:pt x="8963" y="13808"/>
                  </a:cubicBezTo>
                  <a:cubicBezTo>
                    <a:pt x="8760" y="13757"/>
                    <a:pt x="8548" y="13752"/>
                    <a:pt x="8335" y="13752"/>
                  </a:cubicBezTo>
                  <a:cubicBezTo>
                    <a:pt x="8282" y="13752"/>
                    <a:pt x="8228" y="13753"/>
                    <a:pt x="8175" y="13753"/>
                  </a:cubicBezTo>
                  <a:cubicBezTo>
                    <a:pt x="7910" y="13753"/>
                    <a:pt x="7649" y="13745"/>
                    <a:pt x="7411" y="13650"/>
                  </a:cubicBezTo>
                  <a:lnTo>
                    <a:pt x="7447" y="13585"/>
                  </a:lnTo>
                  <a:lnTo>
                    <a:pt x="7447" y="13585"/>
                  </a:lnTo>
                  <a:cubicBezTo>
                    <a:pt x="7607" y="13658"/>
                    <a:pt x="7773" y="13706"/>
                    <a:pt x="7932" y="13706"/>
                  </a:cubicBezTo>
                  <a:cubicBezTo>
                    <a:pt x="8164" y="13706"/>
                    <a:pt x="8382" y="13604"/>
                    <a:pt x="8551" y="13333"/>
                  </a:cubicBezTo>
                  <a:cubicBezTo>
                    <a:pt x="8612" y="13243"/>
                    <a:pt x="8643" y="13152"/>
                    <a:pt x="8756" y="13116"/>
                  </a:cubicBezTo>
                  <a:lnTo>
                    <a:pt x="8756" y="13116"/>
                  </a:lnTo>
                  <a:cubicBezTo>
                    <a:pt x="8704" y="12922"/>
                    <a:pt x="8658" y="12727"/>
                    <a:pt x="8617" y="12530"/>
                  </a:cubicBezTo>
                  <a:lnTo>
                    <a:pt x="8617" y="12530"/>
                  </a:lnTo>
                  <a:cubicBezTo>
                    <a:pt x="8533" y="12525"/>
                    <a:pt x="8449" y="12518"/>
                    <a:pt x="8361" y="12510"/>
                  </a:cubicBezTo>
                  <a:cubicBezTo>
                    <a:pt x="8315" y="12325"/>
                    <a:pt x="8404" y="12139"/>
                    <a:pt x="8517" y="11979"/>
                  </a:cubicBezTo>
                  <a:close/>
                  <a:moveTo>
                    <a:pt x="1869" y="0"/>
                  </a:moveTo>
                  <a:cubicBezTo>
                    <a:pt x="1996" y="570"/>
                    <a:pt x="2376" y="1489"/>
                    <a:pt x="1964" y="2059"/>
                  </a:cubicBezTo>
                  <a:cubicBezTo>
                    <a:pt x="1457" y="2756"/>
                    <a:pt x="412" y="2154"/>
                    <a:pt x="1" y="2977"/>
                  </a:cubicBezTo>
                  <a:cubicBezTo>
                    <a:pt x="1" y="3199"/>
                    <a:pt x="349" y="3167"/>
                    <a:pt x="507" y="3294"/>
                  </a:cubicBezTo>
                  <a:cubicBezTo>
                    <a:pt x="602" y="3357"/>
                    <a:pt x="634" y="3484"/>
                    <a:pt x="666" y="3611"/>
                  </a:cubicBezTo>
                  <a:cubicBezTo>
                    <a:pt x="722" y="3696"/>
                    <a:pt x="804" y="3806"/>
                    <a:pt x="911" y="3806"/>
                  </a:cubicBezTo>
                  <a:cubicBezTo>
                    <a:pt x="924" y="3806"/>
                    <a:pt x="937" y="3804"/>
                    <a:pt x="951" y="3801"/>
                  </a:cubicBezTo>
                  <a:lnTo>
                    <a:pt x="951" y="3801"/>
                  </a:lnTo>
                  <a:cubicBezTo>
                    <a:pt x="1077" y="3991"/>
                    <a:pt x="856" y="4212"/>
                    <a:pt x="697" y="4371"/>
                  </a:cubicBezTo>
                  <a:cubicBezTo>
                    <a:pt x="476" y="4561"/>
                    <a:pt x="286" y="4782"/>
                    <a:pt x="222" y="5067"/>
                  </a:cubicBezTo>
                  <a:cubicBezTo>
                    <a:pt x="64" y="5606"/>
                    <a:pt x="412" y="6176"/>
                    <a:pt x="666" y="6683"/>
                  </a:cubicBezTo>
                  <a:cubicBezTo>
                    <a:pt x="856" y="7126"/>
                    <a:pt x="951" y="7601"/>
                    <a:pt x="1077" y="8076"/>
                  </a:cubicBezTo>
                  <a:cubicBezTo>
                    <a:pt x="1077" y="7912"/>
                    <a:pt x="1250" y="7818"/>
                    <a:pt x="1417" y="7818"/>
                  </a:cubicBezTo>
                  <a:cubicBezTo>
                    <a:pt x="1476" y="7818"/>
                    <a:pt x="1534" y="7829"/>
                    <a:pt x="1584" y="7854"/>
                  </a:cubicBezTo>
                  <a:cubicBezTo>
                    <a:pt x="1774" y="7949"/>
                    <a:pt x="1901" y="8139"/>
                    <a:pt x="2059" y="8298"/>
                  </a:cubicBezTo>
                  <a:cubicBezTo>
                    <a:pt x="2344" y="8583"/>
                    <a:pt x="2693" y="8424"/>
                    <a:pt x="2978" y="8646"/>
                  </a:cubicBezTo>
                  <a:cubicBezTo>
                    <a:pt x="3358" y="8899"/>
                    <a:pt x="3579" y="9406"/>
                    <a:pt x="4023" y="9469"/>
                  </a:cubicBezTo>
                  <a:cubicBezTo>
                    <a:pt x="4065" y="9476"/>
                    <a:pt x="4107" y="9480"/>
                    <a:pt x="4147" y="9480"/>
                  </a:cubicBezTo>
                  <a:cubicBezTo>
                    <a:pt x="4649" y="9480"/>
                    <a:pt x="4992" y="8957"/>
                    <a:pt x="5226" y="8488"/>
                  </a:cubicBezTo>
                  <a:cubicBezTo>
                    <a:pt x="5828" y="8804"/>
                    <a:pt x="6176" y="9564"/>
                    <a:pt x="6873" y="9628"/>
                  </a:cubicBezTo>
                  <a:cubicBezTo>
                    <a:pt x="6900" y="9631"/>
                    <a:pt x="6927" y="9633"/>
                    <a:pt x="6954" y="9633"/>
                  </a:cubicBezTo>
                  <a:cubicBezTo>
                    <a:pt x="7180" y="9633"/>
                    <a:pt x="7407" y="9523"/>
                    <a:pt x="7633" y="9438"/>
                  </a:cubicBezTo>
                  <a:cubicBezTo>
                    <a:pt x="8108" y="9248"/>
                    <a:pt x="8615" y="9058"/>
                    <a:pt x="9121" y="8868"/>
                  </a:cubicBezTo>
                  <a:cubicBezTo>
                    <a:pt x="9258" y="8799"/>
                    <a:pt x="9412" y="8747"/>
                    <a:pt x="9570" y="8747"/>
                  </a:cubicBezTo>
                  <a:cubicBezTo>
                    <a:pt x="9631" y="8747"/>
                    <a:pt x="9693" y="8755"/>
                    <a:pt x="9755" y="8773"/>
                  </a:cubicBezTo>
                  <a:cubicBezTo>
                    <a:pt x="10008" y="8868"/>
                    <a:pt x="10135" y="9121"/>
                    <a:pt x="10230" y="9374"/>
                  </a:cubicBezTo>
                  <a:cubicBezTo>
                    <a:pt x="10325" y="9628"/>
                    <a:pt x="10420" y="9881"/>
                    <a:pt x="10547" y="10166"/>
                  </a:cubicBezTo>
                  <a:cubicBezTo>
                    <a:pt x="10578" y="10261"/>
                    <a:pt x="10642" y="10388"/>
                    <a:pt x="10610" y="10483"/>
                  </a:cubicBezTo>
                  <a:cubicBezTo>
                    <a:pt x="10578" y="10610"/>
                    <a:pt x="10451" y="10705"/>
                    <a:pt x="10356" y="10768"/>
                  </a:cubicBezTo>
                  <a:cubicBezTo>
                    <a:pt x="9918" y="11036"/>
                    <a:pt x="9405" y="11191"/>
                    <a:pt x="8889" y="11191"/>
                  </a:cubicBezTo>
                  <a:cubicBezTo>
                    <a:pt x="8875" y="11191"/>
                    <a:pt x="8860" y="11191"/>
                    <a:pt x="8846" y="11191"/>
                  </a:cubicBezTo>
                  <a:lnTo>
                    <a:pt x="8846" y="11191"/>
                  </a:lnTo>
                  <a:cubicBezTo>
                    <a:pt x="8892" y="11392"/>
                    <a:pt x="8780" y="11625"/>
                    <a:pt x="8646" y="11813"/>
                  </a:cubicBezTo>
                  <a:cubicBezTo>
                    <a:pt x="8604" y="11864"/>
                    <a:pt x="8559" y="11920"/>
                    <a:pt x="8517" y="11979"/>
                  </a:cubicBezTo>
                  <a:lnTo>
                    <a:pt x="8517" y="11979"/>
                  </a:lnTo>
                  <a:cubicBezTo>
                    <a:pt x="8502" y="11882"/>
                    <a:pt x="8489" y="11786"/>
                    <a:pt x="8477" y="11688"/>
                  </a:cubicBezTo>
                  <a:lnTo>
                    <a:pt x="8477" y="11688"/>
                  </a:lnTo>
                  <a:lnTo>
                    <a:pt x="7447" y="13585"/>
                  </a:lnTo>
                  <a:lnTo>
                    <a:pt x="7447" y="13585"/>
                  </a:lnTo>
                  <a:cubicBezTo>
                    <a:pt x="7185" y="13464"/>
                    <a:pt x="6935" y="13275"/>
                    <a:pt x="6746" y="13111"/>
                  </a:cubicBezTo>
                  <a:cubicBezTo>
                    <a:pt x="6240" y="12668"/>
                    <a:pt x="5448" y="12636"/>
                    <a:pt x="4751" y="12636"/>
                  </a:cubicBezTo>
                  <a:cubicBezTo>
                    <a:pt x="4498" y="12636"/>
                    <a:pt x="4244" y="12636"/>
                    <a:pt x="4054" y="12826"/>
                  </a:cubicBezTo>
                  <a:cubicBezTo>
                    <a:pt x="3896" y="12985"/>
                    <a:pt x="3864" y="13270"/>
                    <a:pt x="3769" y="13491"/>
                  </a:cubicBezTo>
                  <a:cubicBezTo>
                    <a:pt x="3643" y="13903"/>
                    <a:pt x="3231" y="14156"/>
                    <a:pt x="3041" y="14536"/>
                  </a:cubicBezTo>
                  <a:cubicBezTo>
                    <a:pt x="2359" y="15655"/>
                    <a:pt x="3299" y="16539"/>
                    <a:pt x="4322" y="16539"/>
                  </a:cubicBezTo>
                  <a:cubicBezTo>
                    <a:pt x="4486" y="16539"/>
                    <a:pt x="4652" y="16516"/>
                    <a:pt x="4814" y="16468"/>
                  </a:cubicBezTo>
                  <a:cubicBezTo>
                    <a:pt x="5186" y="16351"/>
                    <a:pt x="5292" y="16270"/>
                    <a:pt x="5461" y="16270"/>
                  </a:cubicBezTo>
                  <a:cubicBezTo>
                    <a:pt x="5565" y="16270"/>
                    <a:pt x="5693" y="16301"/>
                    <a:pt x="5923" y="16373"/>
                  </a:cubicBezTo>
                  <a:cubicBezTo>
                    <a:pt x="6176" y="16437"/>
                    <a:pt x="6493" y="16373"/>
                    <a:pt x="6651" y="16658"/>
                  </a:cubicBezTo>
                  <a:cubicBezTo>
                    <a:pt x="6810" y="16975"/>
                    <a:pt x="6588" y="17355"/>
                    <a:pt x="6240" y="17355"/>
                  </a:cubicBezTo>
                  <a:cubicBezTo>
                    <a:pt x="6100" y="17355"/>
                    <a:pt x="5961" y="17365"/>
                    <a:pt x="5824" y="17365"/>
                  </a:cubicBezTo>
                  <a:cubicBezTo>
                    <a:pt x="5618" y="17365"/>
                    <a:pt x="5416" y="17342"/>
                    <a:pt x="5226" y="17228"/>
                  </a:cubicBezTo>
                  <a:lnTo>
                    <a:pt x="5226" y="17228"/>
                  </a:lnTo>
                  <a:cubicBezTo>
                    <a:pt x="5353" y="17640"/>
                    <a:pt x="5226" y="18115"/>
                    <a:pt x="5194" y="18558"/>
                  </a:cubicBezTo>
                  <a:cubicBezTo>
                    <a:pt x="5163" y="18550"/>
                    <a:pt x="5131" y="18547"/>
                    <a:pt x="5099" y="18547"/>
                  </a:cubicBezTo>
                  <a:cubicBezTo>
                    <a:pt x="4750" y="18547"/>
                    <a:pt x="4419" y="18999"/>
                    <a:pt x="4593" y="19318"/>
                  </a:cubicBezTo>
                  <a:cubicBezTo>
                    <a:pt x="4783" y="19318"/>
                    <a:pt x="5036" y="19382"/>
                    <a:pt x="5036" y="19603"/>
                  </a:cubicBezTo>
                  <a:cubicBezTo>
                    <a:pt x="5036" y="19667"/>
                    <a:pt x="5004" y="19698"/>
                    <a:pt x="4973" y="19762"/>
                  </a:cubicBezTo>
                  <a:cubicBezTo>
                    <a:pt x="4814" y="19952"/>
                    <a:pt x="4656" y="20110"/>
                    <a:pt x="4529" y="20332"/>
                  </a:cubicBezTo>
                  <a:cubicBezTo>
                    <a:pt x="4339" y="20649"/>
                    <a:pt x="4339" y="21630"/>
                    <a:pt x="3896" y="21725"/>
                  </a:cubicBezTo>
                  <a:cubicBezTo>
                    <a:pt x="3801" y="21757"/>
                    <a:pt x="3706" y="21757"/>
                    <a:pt x="3643" y="21757"/>
                  </a:cubicBezTo>
                  <a:cubicBezTo>
                    <a:pt x="3453" y="21820"/>
                    <a:pt x="3358" y="22042"/>
                    <a:pt x="3421" y="22200"/>
                  </a:cubicBezTo>
                  <a:cubicBezTo>
                    <a:pt x="3453" y="22390"/>
                    <a:pt x="3611" y="22517"/>
                    <a:pt x="3769" y="22549"/>
                  </a:cubicBezTo>
                  <a:cubicBezTo>
                    <a:pt x="3896" y="22580"/>
                    <a:pt x="4023" y="22580"/>
                    <a:pt x="4118" y="22612"/>
                  </a:cubicBezTo>
                  <a:cubicBezTo>
                    <a:pt x="4719" y="22834"/>
                    <a:pt x="4213" y="23435"/>
                    <a:pt x="4339" y="23720"/>
                  </a:cubicBezTo>
                  <a:cubicBezTo>
                    <a:pt x="4403" y="23847"/>
                    <a:pt x="5416" y="24480"/>
                    <a:pt x="5543" y="24512"/>
                  </a:cubicBezTo>
                  <a:cubicBezTo>
                    <a:pt x="5194" y="24734"/>
                    <a:pt x="4878" y="25114"/>
                    <a:pt x="4878" y="25557"/>
                  </a:cubicBezTo>
                  <a:cubicBezTo>
                    <a:pt x="4846" y="26064"/>
                    <a:pt x="5226" y="26286"/>
                    <a:pt x="5701" y="26444"/>
                  </a:cubicBezTo>
                  <a:cubicBezTo>
                    <a:pt x="6176" y="26602"/>
                    <a:pt x="6778" y="26634"/>
                    <a:pt x="7126" y="26761"/>
                  </a:cubicBezTo>
                  <a:cubicBezTo>
                    <a:pt x="7240" y="26818"/>
                    <a:pt x="7366" y="26863"/>
                    <a:pt x="7482" y="26863"/>
                  </a:cubicBezTo>
                  <a:cubicBezTo>
                    <a:pt x="7559" y="26863"/>
                    <a:pt x="7633" y="26843"/>
                    <a:pt x="7696" y="26792"/>
                  </a:cubicBezTo>
                  <a:cubicBezTo>
                    <a:pt x="7886" y="26634"/>
                    <a:pt x="7855" y="26254"/>
                    <a:pt x="8076" y="26159"/>
                  </a:cubicBezTo>
                  <a:cubicBezTo>
                    <a:pt x="8140" y="26127"/>
                    <a:pt x="8235" y="26127"/>
                    <a:pt x="8330" y="26127"/>
                  </a:cubicBezTo>
                  <a:cubicBezTo>
                    <a:pt x="8805" y="26064"/>
                    <a:pt x="9153" y="25589"/>
                    <a:pt x="9090" y="25114"/>
                  </a:cubicBezTo>
                  <a:cubicBezTo>
                    <a:pt x="9185" y="24987"/>
                    <a:pt x="9406" y="24987"/>
                    <a:pt x="9565" y="24987"/>
                  </a:cubicBezTo>
                  <a:cubicBezTo>
                    <a:pt x="9755" y="24987"/>
                    <a:pt x="9976" y="24924"/>
                    <a:pt x="10008" y="24765"/>
                  </a:cubicBezTo>
                  <a:cubicBezTo>
                    <a:pt x="10040" y="24575"/>
                    <a:pt x="9786" y="24449"/>
                    <a:pt x="9565" y="24449"/>
                  </a:cubicBezTo>
                  <a:cubicBezTo>
                    <a:pt x="9509" y="24440"/>
                    <a:pt x="9451" y="24436"/>
                    <a:pt x="9390" y="24436"/>
                  </a:cubicBezTo>
                  <a:cubicBezTo>
                    <a:pt x="9245" y="24436"/>
                    <a:pt x="9088" y="24458"/>
                    <a:pt x="8931" y="24480"/>
                  </a:cubicBezTo>
                  <a:cubicBezTo>
                    <a:pt x="8844" y="24502"/>
                    <a:pt x="8726" y="24539"/>
                    <a:pt x="8620" y="24539"/>
                  </a:cubicBezTo>
                  <a:cubicBezTo>
                    <a:pt x="8573" y="24539"/>
                    <a:pt x="8527" y="24532"/>
                    <a:pt x="8488" y="24512"/>
                  </a:cubicBezTo>
                  <a:cubicBezTo>
                    <a:pt x="8393" y="24449"/>
                    <a:pt x="8298" y="24354"/>
                    <a:pt x="8235" y="24259"/>
                  </a:cubicBezTo>
                  <a:cubicBezTo>
                    <a:pt x="8108" y="24005"/>
                    <a:pt x="7981" y="23752"/>
                    <a:pt x="7981" y="23467"/>
                  </a:cubicBezTo>
                  <a:cubicBezTo>
                    <a:pt x="8013" y="23182"/>
                    <a:pt x="8235" y="22897"/>
                    <a:pt x="8520" y="22897"/>
                  </a:cubicBezTo>
                  <a:cubicBezTo>
                    <a:pt x="8583" y="22897"/>
                    <a:pt x="8632" y="22911"/>
                    <a:pt x="8686" y="22911"/>
                  </a:cubicBezTo>
                  <a:cubicBezTo>
                    <a:pt x="8713" y="22911"/>
                    <a:pt x="8741" y="22908"/>
                    <a:pt x="8773" y="22897"/>
                  </a:cubicBezTo>
                  <a:cubicBezTo>
                    <a:pt x="8963" y="22865"/>
                    <a:pt x="9026" y="22644"/>
                    <a:pt x="9026" y="22454"/>
                  </a:cubicBezTo>
                  <a:cubicBezTo>
                    <a:pt x="9026" y="22232"/>
                    <a:pt x="8963" y="22042"/>
                    <a:pt x="8995" y="21852"/>
                  </a:cubicBezTo>
                  <a:cubicBezTo>
                    <a:pt x="9040" y="21715"/>
                    <a:pt x="9185" y="21611"/>
                    <a:pt x="9309" y="21611"/>
                  </a:cubicBezTo>
                  <a:cubicBezTo>
                    <a:pt x="9357" y="21611"/>
                    <a:pt x="9403" y="21627"/>
                    <a:pt x="9438" y="21662"/>
                  </a:cubicBezTo>
                  <a:cubicBezTo>
                    <a:pt x="9565" y="21409"/>
                    <a:pt x="9628" y="21060"/>
                    <a:pt x="9375" y="20934"/>
                  </a:cubicBezTo>
                  <a:cubicBezTo>
                    <a:pt x="9311" y="20902"/>
                    <a:pt x="9216" y="20902"/>
                    <a:pt x="9121" y="20902"/>
                  </a:cubicBezTo>
                  <a:cubicBezTo>
                    <a:pt x="8583" y="20839"/>
                    <a:pt x="7855" y="20110"/>
                    <a:pt x="8456" y="19698"/>
                  </a:cubicBezTo>
                  <a:cubicBezTo>
                    <a:pt x="8548" y="19635"/>
                    <a:pt x="8651" y="19614"/>
                    <a:pt x="8759" y="19614"/>
                  </a:cubicBezTo>
                  <a:cubicBezTo>
                    <a:pt x="8972" y="19614"/>
                    <a:pt x="9207" y="19696"/>
                    <a:pt x="9419" y="19696"/>
                  </a:cubicBezTo>
                  <a:cubicBezTo>
                    <a:pt x="9582" y="19696"/>
                    <a:pt x="9732" y="19648"/>
                    <a:pt x="9850" y="19477"/>
                  </a:cubicBezTo>
                  <a:cubicBezTo>
                    <a:pt x="10008" y="19223"/>
                    <a:pt x="9913" y="18875"/>
                    <a:pt x="10071" y="18622"/>
                  </a:cubicBezTo>
                  <a:cubicBezTo>
                    <a:pt x="10092" y="18601"/>
                    <a:pt x="10113" y="18593"/>
                    <a:pt x="10135" y="18593"/>
                  </a:cubicBezTo>
                  <a:cubicBezTo>
                    <a:pt x="10216" y="18593"/>
                    <a:pt x="10300" y="18712"/>
                    <a:pt x="10325" y="18812"/>
                  </a:cubicBezTo>
                  <a:cubicBezTo>
                    <a:pt x="10388" y="19192"/>
                    <a:pt x="10230" y="19603"/>
                    <a:pt x="9945" y="19888"/>
                  </a:cubicBezTo>
                  <a:cubicBezTo>
                    <a:pt x="10230" y="20047"/>
                    <a:pt x="10737" y="19857"/>
                    <a:pt x="10927" y="20142"/>
                  </a:cubicBezTo>
                  <a:cubicBezTo>
                    <a:pt x="11117" y="20427"/>
                    <a:pt x="10832" y="20902"/>
                    <a:pt x="11085" y="21124"/>
                  </a:cubicBezTo>
                  <a:cubicBezTo>
                    <a:pt x="11180" y="21187"/>
                    <a:pt x="11275" y="21219"/>
                    <a:pt x="11370" y="21219"/>
                  </a:cubicBezTo>
                  <a:cubicBezTo>
                    <a:pt x="11877" y="21282"/>
                    <a:pt x="12763" y="21219"/>
                    <a:pt x="12795" y="21915"/>
                  </a:cubicBezTo>
                  <a:cubicBezTo>
                    <a:pt x="12795" y="21979"/>
                    <a:pt x="12795" y="22074"/>
                    <a:pt x="12827" y="22169"/>
                  </a:cubicBezTo>
                  <a:cubicBezTo>
                    <a:pt x="12877" y="22344"/>
                    <a:pt x="13106" y="22401"/>
                    <a:pt x="13325" y="22401"/>
                  </a:cubicBezTo>
                  <a:cubicBezTo>
                    <a:pt x="13383" y="22401"/>
                    <a:pt x="13439" y="22397"/>
                    <a:pt x="13492" y="22390"/>
                  </a:cubicBezTo>
                  <a:cubicBezTo>
                    <a:pt x="13618" y="22137"/>
                    <a:pt x="13460" y="21852"/>
                    <a:pt x="13333" y="21599"/>
                  </a:cubicBezTo>
                  <a:cubicBezTo>
                    <a:pt x="13207" y="21345"/>
                    <a:pt x="13238" y="20934"/>
                    <a:pt x="13492" y="20870"/>
                  </a:cubicBezTo>
                  <a:cubicBezTo>
                    <a:pt x="13512" y="20867"/>
                    <a:pt x="13533" y="20866"/>
                    <a:pt x="13554" y="20866"/>
                  </a:cubicBezTo>
                  <a:cubicBezTo>
                    <a:pt x="13702" y="20866"/>
                    <a:pt x="13848" y="20933"/>
                    <a:pt x="13971" y="20933"/>
                  </a:cubicBezTo>
                  <a:cubicBezTo>
                    <a:pt x="14015" y="20933"/>
                    <a:pt x="14056" y="20924"/>
                    <a:pt x="14093" y="20902"/>
                  </a:cubicBezTo>
                  <a:cubicBezTo>
                    <a:pt x="14157" y="20839"/>
                    <a:pt x="14220" y="20744"/>
                    <a:pt x="14283" y="20680"/>
                  </a:cubicBezTo>
                  <a:cubicBezTo>
                    <a:pt x="14312" y="20668"/>
                    <a:pt x="14339" y="20663"/>
                    <a:pt x="14366" y="20663"/>
                  </a:cubicBezTo>
                  <a:cubicBezTo>
                    <a:pt x="14547" y="20663"/>
                    <a:pt x="14692" y="20910"/>
                    <a:pt x="14885" y="20965"/>
                  </a:cubicBezTo>
                  <a:cubicBezTo>
                    <a:pt x="14914" y="20975"/>
                    <a:pt x="14942" y="20979"/>
                    <a:pt x="14969" y="20979"/>
                  </a:cubicBezTo>
                  <a:cubicBezTo>
                    <a:pt x="15212" y="20979"/>
                    <a:pt x="15392" y="20620"/>
                    <a:pt x="15392" y="20364"/>
                  </a:cubicBezTo>
                  <a:cubicBezTo>
                    <a:pt x="15392" y="20047"/>
                    <a:pt x="15329" y="19667"/>
                    <a:pt x="15519" y="19445"/>
                  </a:cubicBezTo>
                  <a:cubicBezTo>
                    <a:pt x="15582" y="19382"/>
                    <a:pt x="15677" y="19318"/>
                    <a:pt x="15740" y="19255"/>
                  </a:cubicBezTo>
                  <a:cubicBezTo>
                    <a:pt x="15962" y="19033"/>
                    <a:pt x="16025" y="18717"/>
                    <a:pt x="16057" y="18400"/>
                  </a:cubicBezTo>
                  <a:cubicBezTo>
                    <a:pt x="16062" y="18324"/>
                    <a:pt x="16116" y="18291"/>
                    <a:pt x="16204" y="18291"/>
                  </a:cubicBezTo>
                  <a:cubicBezTo>
                    <a:pt x="16663" y="18291"/>
                    <a:pt x="18036" y="19165"/>
                    <a:pt x="18115" y="19192"/>
                  </a:cubicBezTo>
                  <a:cubicBezTo>
                    <a:pt x="18189" y="19204"/>
                    <a:pt x="18261" y="19210"/>
                    <a:pt x="18330" y="19210"/>
                  </a:cubicBezTo>
                  <a:cubicBezTo>
                    <a:pt x="19150" y="19210"/>
                    <a:pt x="19653" y="18392"/>
                    <a:pt x="20237" y="17925"/>
                  </a:cubicBezTo>
                  <a:cubicBezTo>
                    <a:pt x="20586" y="17672"/>
                    <a:pt x="20966" y="17482"/>
                    <a:pt x="21346" y="17323"/>
                  </a:cubicBezTo>
                  <a:cubicBezTo>
                    <a:pt x="18717" y="8868"/>
                    <a:pt x="11655" y="2249"/>
                    <a:pt x="3041" y="222"/>
                  </a:cubicBezTo>
                  <a:cubicBezTo>
                    <a:pt x="2661" y="127"/>
                    <a:pt x="2281" y="32"/>
                    <a:pt x="1869"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2233;p50">
              <a:extLst>
                <a:ext uri="{FF2B5EF4-FFF2-40B4-BE49-F238E27FC236}">
                  <a16:creationId xmlns:a16="http://schemas.microsoft.com/office/drawing/2014/main" id="{14F539B6-FC31-490F-A2D0-9799DEA029F8}"/>
                </a:ext>
              </a:extLst>
            </p:cNvPr>
            <p:cNvSpPr/>
            <p:nvPr/>
          </p:nvSpPr>
          <p:spPr>
            <a:xfrm>
              <a:off x="2254650" y="3068975"/>
              <a:ext cx="107700" cy="74975"/>
            </a:xfrm>
            <a:custGeom>
              <a:avLst/>
              <a:gdLst/>
              <a:ahLst/>
              <a:cxnLst/>
              <a:rect l="l" t="t" r="r" b="b"/>
              <a:pathLst>
                <a:path w="4308" h="2999" extrusionOk="0">
                  <a:moveTo>
                    <a:pt x="2557" y="0"/>
                  </a:moveTo>
                  <a:cubicBezTo>
                    <a:pt x="2382" y="0"/>
                    <a:pt x="2276" y="261"/>
                    <a:pt x="1932" y="677"/>
                  </a:cubicBezTo>
                  <a:cubicBezTo>
                    <a:pt x="1742" y="899"/>
                    <a:pt x="1457" y="1089"/>
                    <a:pt x="1172" y="1089"/>
                  </a:cubicBezTo>
                  <a:cubicBezTo>
                    <a:pt x="982" y="1057"/>
                    <a:pt x="792" y="994"/>
                    <a:pt x="634" y="962"/>
                  </a:cubicBezTo>
                  <a:cubicBezTo>
                    <a:pt x="443" y="962"/>
                    <a:pt x="222" y="994"/>
                    <a:pt x="127" y="1120"/>
                  </a:cubicBezTo>
                  <a:cubicBezTo>
                    <a:pt x="0" y="1342"/>
                    <a:pt x="127" y="1595"/>
                    <a:pt x="253" y="1785"/>
                  </a:cubicBezTo>
                  <a:cubicBezTo>
                    <a:pt x="348" y="1944"/>
                    <a:pt x="443" y="2134"/>
                    <a:pt x="634" y="2165"/>
                  </a:cubicBezTo>
                  <a:cubicBezTo>
                    <a:pt x="697" y="2181"/>
                    <a:pt x="768" y="2181"/>
                    <a:pt x="839" y="2181"/>
                  </a:cubicBezTo>
                  <a:cubicBezTo>
                    <a:pt x="911" y="2181"/>
                    <a:pt x="982" y="2181"/>
                    <a:pt x="1045" y="2197"/>
                  </a:cubicBezTo>
                  <a:cubicBezTo>
                    <a:pt x="1330" y="2229"/>
                    <a:pt x="1489" y="2482"/>
                    <a:pt x="1679" y="2704"/>
                  </a:cubicBezTo>
                  <a:cubicBezTo>
                    <a:pt x="1801" y="2851"/>
                    <a:pt x="2019" y="2998"/>
                    <a:pt x="2214" y="2998"/>
                  </a:cubicBezTo>
                  <a:cubicBezTo>
                    <a:pt x="2271" y="2998"/>
                    <a:pt x="2325" y="2986"/>
                    <a:pt x="2375" y="2957"/>
                  </a:cubicBezTo>
                  <a:cubicBezTo>
                    <a:pt x="2534" y="2862"/>
                    <a:pt x="2597" y="2672"/>
                    <a:pt x="2755" y="2577"/>
                  </a:cubicBezTo>
                  <a:cubicBezTo>
                    <a:pt x="2826" y="2536"/>
                    <a:pt x="2899" y="2520"/>
                    <a:pt x="2973" y="2520"/>
                  </a:cubicBezTo>
                  <a:cubicBezTo>
                    <a:pt x="3232" y="2520"/>
                    <a:pt x="3505" y="2716"/>
                    <a:pt x="3749" y="2716"/>
                  </a:cubicBezTo>
                  <a:cubicBezTo>
                    <a:pt x="3810" y="2716"/>
                    <a:pt x="3870" y="2703"/>
                    <a:pt x="3927" y="2672"/>
                  </a:cubicBezTo>
                  <a:cubicBezTo>
                    <a:pt x="4307" y="2419"/>
                    <a:pt x="4180" y="1785"/>
                    <a:pt x="3990" y="1405"/>
                  </a:cubicBezTo>
                  <a:cubicBezTo>
                    <a:pt x="3832" y="1057"/>
                    <a:pt x="3484" y="772"/>
                    <a:pt x="3199" y="487"/>
                  </a:cubicBezTo>
                  <a:cubicBezTo>
                    <a:pt x="2859" y="147"/>
                    <a:pt x="2688" y="0"/>
                    <a:pt x="2557"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2234;p50">
              <a:extLst>
                <a:ext uri="{FF2B5EF4-FFF2-40B4-BE49-F238E27FC236}">
                  <a16:creationId xmlns:a16="http://schemas.microsoft.com/office/drawing/2014/main" id="{4BFB2A6F-B42D-4819-B710-B5C7A2014E07}"/>
                </a:ext>
              </a:extLst>
            </p:cNvPr>
            <p:cNvSpPr/>
            <p:nvPr/>
          </p:nvSpPr>
          <p:spPr>
            <a:xfrm>
              <a:off x="2515125" y="2887175"/>
              <a:ext cx="272375" cy="460800"/>
            </a:xfrm>
            <a:custGeom>
              <a:avLst/>
              <a:gdLst/>
              <a:ahLst/>
              <a:cxnLst/>
              <a:rect l="l" t="t" r="r" b="b"/>
              <a:pathLst>
                <a:path w="10895" h="18432" extrusionOk="0">
                  <a:moveTo>
                    <a:pt x="4307" y="6271"/>
                  </a:moveTo>
                  <a:cubicBezTo>
                    <a:pt x="4306" y="6272"/>
                    <a:pt x="4306" y="6273"/>
                    <a:pt x="4306" y="6274"/>
                  </a:cubicBezTo>
                  <a:lnTo>
                    <a:pt x="4306" y="6274"/>
                  </a:lnTo>
                  <a:cubicBezTo>
                    <a:pt x="4306" y="6273"/>
                    <a:pt x="4307" y="6272"/>
                    <a:pt x="4307" y="6271"/>
                  </a:cubicBezTo>
                  <a:close/>
                  <a:moveTo>
                    <a:pt x="5606" y="0"/>
                  </a:moveTo>
                  <a:lnTo>
                    <a:pt x="5606" y="0"/>
                  </a:lnTo>
                  <a:cubicBezTo>
                    <a:pt x="5637" y="222"/>
                    <a:pt x="5542" y="475"/>
                    <a:pt x="5352" y="602"/>
                  </a:cubicBezTo>
                  <a:cubicBezTo>
                    <a:pt x="4624" y="1140"/>
                    <a:pt x="2977" y="665"/>
                    <a:pt x="3135" y="2249"/>
                  </a:cubicBezTo>
                  <a:cubicBezTo>
                    <a:pt x="3167" y="2470"/>
                    <a:pt x="3262" y="2724"/>
                    <a:pt x="3262" y="2977"/>
                  </a:cubicBezTo>
                  <a:cubicBezTo>
                    <a:pt x="3262" y="3230"/>
                    <a:pt x="3104" y="3515"/>
                    <a:pt x="2850" y="3547"/>
                  </a:cubicBezTo>
                  <a:cubicBezTo>
                    <a:pt x="3294" y="3927"/>
                    <a:pt x="3135" y="4750"/>
                    <a:pt x="3611" y="5067"/>
                  </a:cubicBezTo>
                  <a:cubicBezTo>
                    <a:pt x="3712" y="5118"/>
                    <a:pt x="3823" y="5143"/>
                    <a:pt x="3933" y="5143"/>
                  </a:cubicBezTo>
                  <a:cubicBezTo>
                    <a:pt x="4097" y="5143"/>
                    <a:pt x="4257" y="5086"/>
                    <a:pt x="4371" y="4972"/>
                  </a:cubicBezTo>
                  <a:cubicBezTo>
                    <a:pt x="4402" y="4940"/>
                    <a:pt x="4434" y="4909"/>
                    <a:pt x="4466" y="4909"/>
                  </a:cubicBezTo>
                  <a:cubicBezTo>
                    <a:pt x="4484" y="4903"/>
                    <a:pt x="4501" y="4900"/>
                    <a:pt x="4517" y="4900"/>
                  </a:cubicBezTo>
                  <a:cubicBezTo>
                    <a:pt x="4586" y="4900"/>
                    <a:pt x="4642" y="4946"/>
                    <a:pt x="4719" y="4972"/>
                  </a:cubicBezTo>
                  <a:cubicBezTo>
                    <a:pt x="4733" y="4975"/>
                    <a:pt x="4747" y="4976"/>
                    <a:pt x="4761" y="4976"/>
                  </a:cubicBezTo>
                  <a:cubicBezTo>
                    <a:pt x="4901" y="4976"/>
                    <a:pt x="5018" y="4845"/>
                    <a:pt x="5162" y="4845"/>
                  </a:cubicBezTo>
                  <a:cubicBezTo>
                    <a:pt x="5174" y="4844"/>
                    <a:pt x="5185" y="4843"/>
                    <a:pt x="5196" y="4843"/>
                  </a:cubicBezTo>
                  <a:cubicBezTo>
                    <a:pt x="5397" y="4843"/>
                    <a:pt x="5512" y="5110"/>
                    <a:pt x="5542" y="5320"/>
                  </a:cubicBezTo>
                  <a:cubicBezTo>
                    <a:pt x="5606" y="5510"/>
                    <a:pt x="5637" y="5795"/>
                    <a:pt x="5859" y="5859"/>
                  </a:cubicBezTo>
                  <a:cubicBezTo>
                    <a:pt x="5922" y="5859"/>
                    <a:pt x="6017" y="5859"/>
                    <a:pt x="6081" y="5891"/>
                  </a:cubicBezTo>
                  <a:cubicBezTo>
                    <a:pt x="6239" y="5922"/>
                    <a:pt x="6302" y="6081"/>
                    <a:pt x="6334" y="6239"/>
                  </a:cubicBezTo>
                  <a:cubicBezTo>
                    <a:pt x="6334" y="6397"/>
                    <a:pt x="6271" y="6524"/>
                    <a:pt x="6239" y="6682"/>
                  </a:cubicBezTo>
                  <a:cubicBezTo>
                    <a:pt x="6206" y="6715"/>
                    <a:pt x="6161" y="6729"/>
                    <a:pt x="6114" y="6729"/>
                  </a:cubicBezTo>
                  <a:cubicBezTo>
                    <a:pt x="6027" y="6729"/>
                    <a:pt x="5932" y="6681"/>
                    <a:pt x="5891" y="6619"/>
                  </a:cubicBezTo>
                  <a:cubicBezTo>
                    <a:pt x="5796" y="6524"/>
                    <a:pt x="5732" y="6397"/>
                    <a:pt x="5637" y="6302"/>
                  </a:cubicBezTo>
                  <a:cubicBezTo>
                    <a:pt x="5628" y="6297"/>
                    <a:pt x="5587" y="6295"/>
                    <a:pt x="5526" y="6295"/>
                  </a:cubicBezTo>
                  <a:cubicBezTo>
                    <a:pt x="5334" y="6295"/>
                    <a:pt x="4937" y="6314"/>
                    <a:pt x="4648" y="6314"/>
                  </a:cubicBezTo>
                  <a:cubicBezTo>
                    <a:pt x="4445" y="6314"/>
                    <a:pt x="4296" y="6305"/>
                    <a:pt x="4306" y="6274"/>
                  </a:cubicBezTo>
                  <a:lnTo>
                    <a:pt x="4306" y="6274"/>
                  </a:lnTo>
                  <a:cubicBezTo>
                    <a:pt x="4109" y="6671"/>
                    <a:pt x="4011" y="7514"/>
                    <a:pt x="3523" y="7514"/>
                  </a:cubicBezTo>
                  <a:cubicBezTo>
                    <a:pt x="3463" y="7514"/>
                    <a:pt x="3398" y="7501"/>
                    <a:pt x="3325" y="7474"/>
                  </a:cubicBezTo>
                  <a:cubicBezTo>
                    <a:pt x="3112" y="7394"/>
                    <a:pt x="2899" y="7269"/>
                    <a:pt x="2705" y="7269"/>
                  </a:cubicBezTo>
                  <a:cubicBezTo>
                    <a:pt x="2668" y="7269"/>
                    <a:pt x="2632" y="7274"/>
                    <a:pt x="2597" y="7284"/>
                  </a:cubicBezTo>
                  <a:cubicBezTo>
                    <a:pt x="2692" y="6967"/>
                    <a:pt x="2819" y="6651"/>
                    <a:pt x="2914" y="6302"/>
                  </a:cubicBezTo>
                  <a:cubicBezTo>
                    <a:pt x="2896" y="6290"/>
                    <a:pt x="2876" y="6285"/>
                    <a:pt x="2855" y="6285"/>
                  </a:cubicBezTo>
                  <a:cubicBezTo>
                    <a:pt x="2764" y="6285"/>
                    <a:pt x="2655" y="6383"/>
                    <a:pt x="2629" y="6461"/>
                  </a:cubicBezTo>
                  <a:cubicBezTo>
                    <a:pt x="2597" y="6587"/>
                    <a:pt x="2597" y="6746"/>
                    <a:pt x="2470" y="6841"/>
                  </a:cubicBezTo>
                  <a:cubicBezTo>
                    <a:pt x="2407" y="6904"/>
                    <a:pt x="2312" y="6904"/>
                    <a:pt x="2217" y="6904"/>
                  </a:cubicBezTo>
                  <a:cubicBezTo>
                    <a:pt x="1900" y="6872"/>
                    <a:pt x="1584" y="6872"/>
                    <a:pt x="1299" y="6872"/>
                  </a:cubicBezTo>
                  <a:cubicBezTo>
                    <a:pt x="950" y="6872"/>
                    <a:pt x="570" y="6872"/>
                    <a:pt x="380" y="7126"/>
                  </a:cubicBezTo>
                  <a:cubicBezTo>
                    <a:pt x="127" y="7442"/>
                    <a:pt x="285" y="7886"/>
                    <a:pt x="539" y="8171"/>
                  </a:cubicBezTo>
                  <a:cubicBezTo>
                    <a:pt x="570" y="8234"/>
                    <a:pt x="665" y="8297"/>
                    <a:pt x="634" y="8392"/>
                  </a:cubicBezTo>
                  <a:cubicBezTo>
                    <a:pt x="634" y="8487"/>
                    <a:pt x="570" y="8551"/>
                    <a:pt x="507" y="8582"/>
                  </a:cubicBezTo>
                  <a:cubicBezTo>
                    <a:pt x="222" y="8899"/>
                    <a:pt x="0" y="9342"/>
                    <a:pt x="64" y="9754"/>
                  </a:cubicBezTo>
                  <a:cubicBezTo>
                    <a:pt x="124" y="10150"/>
                    <a:pt x="507" y="10516"/>
                    <a:pt x="902" y="10516"/>
                  </a:cubicBezTo>
                  <a:cubicBezTo>
                    <a:pt x="918" y="10516"/>
                    <a:pt x="934" y="10515"/>
                    <a:pt x="950" y="10514"/>
                  </a:cubicBezTo>
                  <a:cubicBezTo>
                    <a:pt x="1045" y="10514"/>
                    <a:pt x="1140" y="10498"/>
                    <a:pt x="1223" y="10498"/>
                  </a:cubicBezTo>
                  <a:cubicBezTo>
                    <a:pt x="1307" y="10498"/>
                    <a:pt x="1378" y="10514"/>
                    <a:pt x="1425" y="10577"/>
                  </a:cubicBezTo>
                  <a:cubicBezTo>
                    <a:pt x="1489" y="10673"/>
                    <a:pt x="1489" y="10799"/>
                    <a:pt x="1584" y="10831"/>
                  </a:cubicBezTo>
                  <a:cubicBezTo>
                    <a:pt x="1594" y="10834"/>
                    <a:pt x="1604" y="10836"/>
                    <a:pt x="1614" y="10836"/>
                  </a:cubicBezTo>
                  <a:cubicBezTo>
                    <a:pt x="1699" y="10836"/>
                    <a:pt x="1784" y="10726"/>
                    <a:pt x="1869" y="10641"/>
                  </a:cubicBezTo>
                  <a:cubicBezTo>
                    <a:pt x="1949" y="10541"/>
                    <a:pt x="2093" y="10478"/>
                    <a:pt x="2235" y="10478"/>
                  </a:cubicBezTo>
                  <a:cubicBezTo>
                    <a:pt x="2318" y="10478"/>
                    <a:pt x="2401" y="10499"/>
                    <a:pt x="2470" y="10546"/>
                  </a:cubicBezTo>
                  <a:cubicBezTo>
                    <a:pt x="2565" y="10609"/>
                    <a:pt x="2850" y="11528"/>
                    <a:pt x="2787" y="11686"/>
                  </a:cubicBezTo>
                  <a:cubicBezTo>
                    <a:pt x="2682" y="11862"/>
                    <a:pt x="2371" y="11901"/>
                    <a:pt x="2056" y="11901"/>
                  </a:cubicBezTo>
                  <a:cubicBezTo>
                    <a:pt x="1803" y="11901"/>
                    <a:pt x="1549" y="11876"/>
                    <a:pt x="1394" y="11876"/>
                  </a:cubicBezTo>
                  <a:cubicBezTo>
                    <a:pt x="1267" y="11876"/>
                    <a:pt x="1109" y="11908"/>
                    <a:pt x="1045" y="12003"/>
                  </a:cubicBezTo>
                  <a:cubicBezTo>
                    <a:pt x="887" y="12161"/>
                    <a:pt x="1014" y="12414"/>
                    <a:pt x="1140" y="12541"/>
                  </a:cubicBezTo>
                  <a:cubicBezTo>
                    <a:pt x="1299" y="12668"/>
                    <a:pt x="1489" y="12794"/>
                    <a:pt x="1584" y="12984"/>
                  </a:cubicBezTo>
                  <a:cubicBezTo>
                    <a:pt x="1615" y="13079"/>
                    <a:pt x="1615" y="13206"/>
                    <a:pt x="1615" y="13333"/>
                  </a:cubicBezTo>
                  <a:cubicBezTo>
                    <a:pt x="1584" y="13586"/>
                    <a:pt x="1584" y="13839"/>
                    <a:pt x="1394" y="13998"/>
                  </a:cubicBezTo>
                  <a:cubicBezTo>
                    <a:pt x="1299" y="14061"/>
                    <a:pt x="1204" y="14093"/>
                    <a:pt x="1109" y="14188"/>
                  </a:cubicBezTo>
                  <a:cubicBezTo>
                    <a:pt x="919" y="14346"/>
                    <a:pt x="887" y="14663"/>
                    <a:pt x="950" y="14884"/>
                  </a:cubicBezTo>
                  <a:cubicBezTo>
                    <a:pt x="1045" y="15138"/>
                    <a:pt x="1172" y="15359"/>
                    <a:pt x="1204" y="15613"/>
                  </a:cubicBezTo>
                  <a:cubicBezTo>
                    <a:pt x="1299" y="16151"/>
                    <a:pt x="1014" y="16753"/>
                    <a:pt x="1235" y="17260"/>
                  </a:cubicBezTo>
                  <a:cubicBezTo>
                    <a:pt x="1306" y="17424"/>
                    <a:pt x="1499" y="17571"/>
                    <a:pt x="1684" y="17571"/>
                  </a:cubicBezTo>
                  <a:cubicBezTo>
                    <a:pt x="1748" y="17571"/>
                    <a:pt x="1812" y="17554"/>
                    <a:pt x="1869" y="17513"/>
                  </a:cubicBezTo>
                  <a:cubicBezTo>
                    <a:pt x="2027" y="17355"/>
                    <a:pt x="2027" y="17006"/>
                    <a:pt x="2249" y="16975"/>
                  </a:cubicBezTo>
                  <a:cubicBezTo>
                    <a:pt x="2470" y="16975"/>
                    <a:pt x="2755" y="17513"/>
                    <a:pt x="2914" y="17608"/>
                  </a:cubicBezTo>
                  <a:cubicBezTo>
                    <a:pt x="3072" y="17703"/>
                    <a:pt x="3357" y="17576"/>
                    <a:pt x="3611" y="17766"/>
                  </a:cubicBezTo>
                  <a:cubicBezTo>
                    <a:pt x="3832" y="17925"/>
                    <a:pt x="3864" y="18273"/>
                    <a:pt x="4117" y="18431"/>
                  </a:cubicBezTo>
                  <a:cubicBezTo>
                    <a:pt x="8076" y="14504"/>
                    <a:pt x="10419" y="8741"/>
                    <a:pt x="10863" y="3230"/>
                  </a:cubicBezTo>
                  <a:cubicBezTo>
                    <a:pt x="10863" y="3072"/>
                    <a:pt x="10894" y="2914"/>
                    <a:pt x="10894" y="2755"/>
                  </a:cubicBezTo>
                  <a:cubicBezTo>
                    <a:pt x="10485" y="2329"/>
                    <a:pt x="9855" y="1994"/>
                    <a:pt x="9296" y="1994"/>
                  </a:cubicBezTo>
                  <a:cubicBezTo>
                    <a:pt x="8818" y="1994"/>
                    <a:pt x="8392" y="2239"/>
                    <a:pt x="8203" y="2882"/>
                  </a:cubicBezTo>
                  <a:cubicBezTo>
                    <a:pt x="8044" y="2882"/>
                    <a:pt x="8013" y="2787"/>
                    <a:pt x="7886" y="2692"/>
                  </a:cubicBezTo>
                  <a:cubicBezTo>
                    <a:pt x="7843" y="2663"/>
                    <a:pt x="7797" y="2651"/>
                    <a:pt x="7750" y="2651"/>
                  </a:cubicBezTo>
                  <a:cubicBezTo>
                    <a:pt x="7590" y="2651"/>
                    <a:pt x="7421" y="2798"/>
                    <a:pt x="7347" y="2945"/>
                  </a:cubicBezTo>
                  <a:cubicBezTo>
                    <a:pt x="7033" y="3575"/>
                    <a:pt x="6951" y="4334"/>
                    <a:pt x="6236" y="4334"/>
                  </a:cubicBezTo>
                  <a:cubicBezTo>
                    <a:pt x="6160" y="4334"/>
                    <a:pt x="6077" y="4325"/>
                    <a:pt x="5986" y="4307"/>
                  </a:cubicBezTo>
                  <a:cubicBezTo>
                    <a:pt x="4846" y="4085"/>
                    <a:pt x="5637" y="3610"/>
                    <a:pt x="5257" y="2977"/>
                  </a:cubicBezTo>
                  <a:cubicBezTo>
                    <a:pt x="5194" y="2914"/>
                    <a:pt x="5099" y="2850"/>
                    <a:pt x="5036" y="2755"/>
                  </a:cubicBezTo>
                  <a:cubicBezTo>
                    <a:pt x="4751" y="2502"/>
                    <a:pt x="4782" y="2059"/>
                    <a:pt x="4846" y="1679"/>
                  </a:cubicBezTo>
                  <a:lnTo>
                    <a:pt x="4846" y="1679"/>
                  </a:lnTo>
                  <a:cubicBezTo>
                    <a:pt x="4896" y="1700"/>
                    <a:pt x="4952" y="1710"/>
                    <a:pt x="5009" y="1710"/>
                  </a:cubicBezTo>
                  <a:cubicBezTo>
                    <a:pt x="5199" y="1710"/>
                    <a:pt x="5399" y="1596"/>
                    <a:pt x="5447" y="1425"/>
                  </a:cubicBezTo>
                  <a:cubicBezTo>
                    <a:pt x="5479" y="1330"/>
                    <a:pt x="5479" y="1235"/>
                    <a:pt x="5542" y="1140"/>
                  </a:cubicBezTo>
                  <a:cubicBezTo>
                    <a:pt x="5578" y="1105"/>
                    <a:pt x="5623" y="1089"/>
                    <a:pt x="5671" y="1089"/>
                  </a:cubicBezTo>
                  <a:cubicBezTo>
                    <a:pt x="5796" y="1089"/>
                    <a:pt x="5940" y="1193"/>
                    <a:pt x="5986" y="1330"/>
                  </a:cubicBezTo>
                  <a:cubicBezTo>
                    <a:pt x="6049" y="1520"/>
                    <a:pt x="6017" y="1742"/>
                    <a:pt x="6049" y="1932"/>
                  </a:cubicBezTo>
                  <a:cubicBezTo>
                    <a:pt x="6075" y="2087"/>
                    <a:pt x="6227" y="2242"/>
                    <a:pt x="6369" y="2242"/>
                  </a:cubicBezTo>
                  <a:cubicBezTo>
                    <a:pt x="6400" y="2242"/>
                    <a:pt x="6432" y="2234"/>
                    <a:pt x="6461" y="2217"/>
                  </a:cubicBezTo>
                  <a:cubicBezTo>
                    <a:pt x="6524" y="2154"/>
                    <a:pt x="6587" y="2090"/>
                    <a:pt x="6587" y="1995"/>
                  </a:cubicBezTo>
                  <a:cubicBezTo>
                    <a:pt x="6714" y="1679"/>
                    <a:pt x="6619" y="1299"/>
                    <a:pt x="6397" y="1013"/>
                  </a:cubicBezTo>
                  <a:cubicBezTo>
                    <a:pt x="6587" y="950"/>
                    <a:pt x="6746" y="792"/>
                    <a:pt x="6746" y="570"/>
                  </a:cubicBezTo>
                  <a:cubicBezTo>
                    <a:pt x="6714" y="380"/>
                    <a:pt x="6587" y="222"/>
                    <a:pt x="6397" y="158"/>
                  </a:cubicBezTo>
                  <a:cubicBezTo>
                    <a:pt x="6351" y="148"/>
                    <a:pt x="6302" y="144"/>
                    <a:pt x="6252" y="144"/>
                  </a:cubicBezTo>
                  <a:cubicBezTo>
                    <a:pt x="6138" y="144"/>
                    <a:pt x="6020" y="163"/>
                    <a:pt x="5914" y="163"/>
                  </a:cubicBezTo>
                  <a:cubicBezTo>
                    <a:pt x="5780" y="163"/>
                    <a:pt x="5665" y="133"/>
                    <a:pt x="5606"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2235;p50">
              <a:extLst>
                <a:ext uri="{FF2B5EF4-FFF2-40B4-BE49-F238E27FC236}">
                  <a16:creationId xmlns:a16="http://schemas.microsoft.com/office/drawing/2014/main" id="{2182FDB2-6472-4E3D-A072-18B64D18921F}"/>
                </a:ext>
              </a:extLst>
            </p:cNvPr>
            <p:cNvSpPr/>
            <p:nvPr/>
          </p:nvSpPr>
          <p:spPr>
            <a:xfrm>
              <a:off x="1679850" y="2291800"/>
              <a:ext cx="375300" cy="237850"/>
            </a:xfrm>
            <a:custGeom>
              <a:avLst/>
              <a:gdLst/>
              <a:ahLst/>
              <a:cxnLst/>
              <a:rect l="l" t="t" r="r" b="b"/>
              <a:pathLst>
                <a:path w="15012" h="9514" extrusionOk="0">
                  <a:moveTo>
                    <a:pt x="15012" y="0"/>
                  </a:moveTo>
                  <a:lnTo>
                    <a:pt x="15012" y="0"/>
                  </a:lnTo>
                  <a:cubicBezTo>
                    <a:pt x="9121" y="982"/>
                    <a:pt x="3864" y="3990"/>
                    <a:pt x="32" y="8329"/>
                  </a:cubicBezTo>
                  <a:cubicBezTo>
                    <a:pt x="32" y="8519"/>
                    <a:pt x="0" y="8709"/>
                    <a:pt x="95" y="8867"/>
                  </a:cubicBezTo>
                  <a:cubicBezTo>
                    <a:pt x="222" y="9152"/>
                    <a:pt x="570" y="9279"/>
                    <a:pt x="887" y="9342"/>
                  </a:cubicBezTo>
                  <a:cubicBezTo>
                    <a:pt x="1296" y="9450"/>
                    <a:pt x="1654" y="9514"/>
                    <a:pt x="1981" y="9514"/>
                  </a:cubicBezTo>
                  <a:cubicBezTo>
                    <a:pt x="2618" y="9514"/>
                    <a:pt x="3141" y="9273"/>
                    <a:pt x="3706" y="8646"/>
                  </a:cubicBezTo>
                  <a:cubicBezTo>
                    <a:pt x="3737" y="8614"/>
                    <a:pt x="3737" y="8614"/>
                    <a:pt x="3769" y="8582"/>
                  </a:cubicBezTo>
                  <a:cubicBezTo>
                    <a:pt x="3991" y="8297"/>
                    <a:pt x="4117" y="7949"/>
                    <a:pt x="4561" y="7886"/>
                  </a:cubicBezTo>
                  <a:cubicBezTo>
                    <a:pt x="4628" y="7874"/>
                    <a:pt x="4691" y="7869"/>
                    <a:pt x="4749" y="7869"/>
                  </a:cubicBezTo>
                  <a:cubicBezTo>
                    <a:pt x="5177" y="7869"/>
                    <a:pt x="5322" y="8171"/>
                    <a:pt x="5099" y="8646"/>
                  </a:cubicBezTo>
                  <a:cubicBezTo>
                    <a:pt x="5067" y="8709"/>
                    <a:pt x="5036" y="8741"/>
                    <a:pt x="5067" y="8804"/>
                  </a:cubicBezTo>
                  <a:cubicBezTo>
                    <a:pt x="5080" y="8865"/>
                    <a:pt x="5125" y="8889"/>
                    <a:pt x="5184" y="8889"/>
                  </a:cubicBezTo>
                  <a:cubicBezTo>
                    <a:pt x="5276" y="8889"/>
                    <a:pt x="5402" y="8831"/>
                    <a:pt x="5479" y="8772"/>
                  </a:cubicBezTo>
                  <a:cubicBezTo>
                    <a:pt x="5653" y="8662"/>
                    <a:pt x="5843" y="8614"/>
                    <a:pt x="6033" y="8614"/>
                  </a:cubicBezTo>
                  <a:cubicBezTo>
                    <a:pt x="6223" y="8614"/>
                    <a:pt x="6413" y="8662"/>
                    <a:pt x="6588" y="8741"/>
                  </a:cubicBezTo>
                  <a:cubicBezTo>
                    <a:pt x="6588" y="8741"/>
                    <a:pt x="6589" y="8741"/>
                    <a:pt x="6589" y="8741"/>
                  </a:cubicBezTo>
                  <a:cubicBezTo>
                    <a:pt x="6654" y="8741"/>
                    <a:pt x="6809" y="7187"/>
                    <a:pt x="6746" y="7031"/>
                  </a:cubicBezTo>
                  <a:cubicBezTo>
                    <a:pt x="6461" y="6397"/>
                    <a:pt x="5131" y="6682"/>
                    <a:pt x="5416" y="5986"/>
                  </a:cubicBezTo>
                  <a:cubicBezTo>
                    <a:pt x="5891" y="5986"/>
                    <a:pt x="6398" y="6049"/>
                    <a:pt x="6904" y="6081"/>
                  </a:cubicBezTo>
                  <a:cubicBezTo>
                    <a:pt x="6936" y="5859"/>
                    <a:pt x="6968" y="5605"/>
                    <a:pt x="6968" y="5384"/>
                  </a:cubicBezTo>
                  <a:cubicBezTo>
                    <a:pt x="6968" y="5469"/>
                    <a:pt x="7232" y="5499"/>
                    <a:pt x="7492" y="5499"/>
                  </a:cubicBezTo>
                  <a:cubicBezTo>
                    <a:pt x="7716" y="5499"/>
                    <a:pt x="7937" y="5476"/>
                    <a:pt x="7981" y="5447"/>
                  </a:cubicBezTo>
                  <a:cubicBezTo>
                    <a:pt x="8361" y="5272"/>
                    <a:pt x="8309" y="4610"/>
                    <a:pt x="8873" y="4610"/>
                  </a:cubicBezTo>
                  <a:cubicBezTo>
                    <a:pt x="8920" y="4610"/>
                    <a:pt x="8971" y="4614"/>
                    <a:pt x="9026" y="4624"/>
                  </a:cubicBezTo>
                  <a:cubicBezTo>
                    <a:pt x="9877" y="4771"/>
                    <a:pt x="9994" y="6333"/>
                    <a:pt x="9149" y="6333"/>
                  </a:cubicBezTo>
                  <a:cubicBezTo>
                    <a:pt x="9082" y="6333"/>
                    <a:pt x="9010" y="6323"/>
                    <a:pt x="8931" y="6302"/>
                  </a:cubicBezTo>
                  <a:cubicBezTo>
                    <a:pt x="8678" y="6841"/>
                    <a:pt x="8583" y="7474"/>
                    <a:pt x="8583" y="8044"/>
                  </a:cubicBezTo>
                  <a:lnTo>
                    <a:pt x="8013" y="8044"/>
                  </a:lnTo>
                  <a:cubicBezTo>
                    <a:pt x="7918" y="8171"/>
                    <a:pt x="7886" y="8361"/>
                    <a:pt x="7918" y="8519"/>
                  </a:cubicBezTo>
                  <a:cubicBezTo>
                    <a:pt x="8155" y="8677"/>
                    <a:pt x="8432" y="8757"/>
                    <a:pt x="8709" y="8757"/>
                  </a:cubicBezTo>
                  <a:cubicBezTo>
                    <a:pt x="8986" y="8757"/>
                    <a:pt x="9264" y="8677"/>
                    <a:pt x="9501" y="8519"/>
                  </a:cubicBezTo>
                  <a:cubicBezTo>
                    <a:pt x="9595" y="8585"/>
                    <a:pt x="9698" y="8612"/>
                    <a:pt x="9804" y="8612"/>
                  </a:cubicBezTo>
                  <a:cubicBezTo>
                    <a:pt x="10054" y="8612"/>
                    <a:pt x="10324" y="8463"/>
                    <a:pt x="10546" y="8329"/>
                  </a:cubicBezTo>
                  <a:cubicBezTo>
                    <a:pt x="10732" y="8643"/>
                    <a:pt x="11084" y="8790"/>
                    <a:pt x="11447" y="8790"/>
                  </a:cubicBezTo>
                  <a:cubicBezTo>
                    <a:pt x="11891" y="8790"/>
                    <a:pt x="12350" y="8571"/>
                    <a:pt x="12541" y="8171"/>
                  </a:cubicBezTo>
                  <a:cubicBezTo>
                    <a:pt x="12834" y="7467"/>
                    <a:pt x="12178" y="6601"/>
                    <a:pt x="11426" y="6601"/>
                  </a:cubicBezTo>
                  <a:cubicBezTo>
                    <a:pt x="11366" y="6601"/>
                    <a:pt x="11304" y="6607"/>
                    <a:pt x="11243" y="6619"/>
                  </a:cubicBezTo>
                  <a:cubicBezTo>
                    <a:pt x="11243" y="6239"/>
                    <a:pt x="11085" y="5859"/>
                    <a:pt x="10863" y="5574"/>
                  </a:cubicBezTo>
                  <a:lnTo>
                    <a:pt x="10863" y="5574"/>
                  </a:lnTo>
                  <a:cubicBezTo>
                    <a:pt x="10885" y="5575"/>
                    <a:pt x="10908" y="5575"/>
                    <a:pt x="10930" y="5575"/>
                  </a:cubicBezTo>
                  <a:cubicBezTo>
                    <a:pt x="11889" y="5575"/>
                    <a:pt x="12834" y="4919"/>
                    <a:pt x="13143" y="3990"/>
                  </a:cubicBezTo>
                  <a:cubicBezTo>
                    <a:pt x="13301" y="3515"/>
                    <a:pt x="13333" y="2945"/>
                    <a:pt x="13745" y="2629"/>
                  </a:cubicBezTo>
                  <a:cubicBezTo>
                    <a:pt x="13935" y="2502"/>
                    <a:pt x="14156" y="2439"/>
                    <a:pt x="14315" y="2344"/>
                  </a:cubicBezTo>
                  <a:cubicBezTo>
                    <a:pt x="14758" y="2059"/>
                    <a:pt x="14853" y="1520"/>
                    <a:pt x="14917" y="1013"/>
                  </a:cubicBezTo>
                  <a:cubicBezTo>
                    <a:pt x="14980" y="665"/>
                    <a:pt x="15012" y="348"/>
                    <a:pt x="15012"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2236;p50">
              <a:extLst>
                <a:ext uri="{FF2B5EF4-FFF2-40B4-BE49-F238E27FC236}">
                  <a16:creationId xmlns:a16="http://schemas.microsoft.com/office/drawing/2014/main" id="{EBDD8B94-4101-465C-A4EC-3114AC3CE5F5}"/>
                </a:ext>
              </a:extLst>
            </p:cNvPr>
            <p:cNvSpPr/>
            <p:nvPr/>
          </p:nvSpPr>
          <p:spPr>
            <a:xfrm>
              <a:off x="622100" y="2163525"/>
              <a:ext cx="185300" cy="185300"/>
            </a:xfrm>
            <a:custGeom>
              <a:avLst/>
              <a:gdLst/>
              <a:ahLst/>
              <a:cxnLst/>
              <a:rect l="l" t="t" r="r" b="b"/>
              <a:pathLst>
                <a:path w="7412" h="7412" extrusionOk="0">
                  <a:moveTo>
                    <a:pt x="3706" y="1"/>
                  </a:moveTo>
                  <a:cubicBezTo>
                    <a:pt x="1679" y="32"/>
                    <a:pt x="0" y="1679"/>
                    <a:pt x="0" y="3706"/>
                  </a:cubicBezTo>
                  <a:cubicBezTo>
                    <a:pt x="0" y="5099"/>
                    <a:pt x="761" y="6303"/>
                    <a:pt x="1869" y="6936"/>
                  </a:cubicBezTo>
                  <a:cubicBezTo>
                    <a:pt x="2407" y="7221"/>
                    <a:pt x="3041" y="7411"/>
                    <a:pt x="3706" y="7411"/>
                  </a:cubicBezTo>
                  <a:cubicBezTo>
                    <a:pt x="4561" y="7411"/>
                    <a:pt x="5353" y="7126"/>
                    <a:pt x="5986" y="6620"/>
                  </a:cubicBezTo>
                  <a:cubicBezTo>
                    <a:pt x="6873" y="5954"/>
                    <a:pt x="7411" y="4909"/>
                    <a:pt x="7411" y="3706"/>
                  </a:cubicBezTo>
                  <a:cubicBezTo>
                    <a:pt x="7411" y="1679"/>
                    <a:pt x="5764" y="1"/>
                    <a:pt x="3706"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2237;p50">
              <a:extLst>
                <a:ext uri="{FF2B5EF4-FFF2-40B4-BE49-F238E27FC236}">
                  <a16:creationId xmlns:a16="http://schemas.microsoft.com/office/drawing/2014/main" id="{2B91CFCA-7E71-4CB7-B795-8D71CF7E92F8}"/>
                </a:ext>
              </a:extLst>
            </p:cNvPr>
            <p:cNvSpPr/>
            <p:nvPr/>
          </p:nvSpPr>
          <p:spPr>
            <a:xfrm>
              <a:off x="621300" y="2169475"/>
              <a:ext cx="187675" cy="174200"/>
            </a:xfrm>
            <a:custGeom>
              <a:avLst/>
              <a:gdLst/>
              <a:ahLst/>
              <a:cxnLst/>
              <a:rect l="l" t="t" r="r" b="b"/>
              <a:pathLst>
                <a:path w="7507" h="6968" extrusionOk="0">
                  <a:moveTo>
                    <a:pt x="3771" y="0"/>
                  </a:moveTo>
                  <a:cubicBezTo>
                    <a:pt x="3583" y="0"/>
                    <a:pt x="3392" y="16"/>
                    <a:pt x="3199" y="48"/>
                  </a:cubicBezTo>
                  <a:cubicBezTo>
                    <a:pt x="1299" y="333"/>
                    <a:pt x="1" y="2138"/>
                    <a:pt x="286" y="4038"/>
                  </a:cubicBezTo>
                  <a:cubicBezTo>
                    <a:pt x="570" y="5746"/>
                    <a:pt x="2057" y="6967"/>
                    <a:pt x="3735" y="6967"/>
                  </a:cubicBezTo>
                  <a:cubicBezTo>
                    <a:pt x="3924" y="6967"/>
                    <a:pt x="4115" y="6952"/>
                    <a:pt x="4308" y="6920"/>
                  </a:cubicBezTo>
                  <a:cubicBezTo>
                    <a:pt x="6208" y="6603"/>
                    <a:pt x="7506" y="4830"/>
                    <a:pt x="7190" y="2930"/>
                  </a:cubicBezTo>
                  <a:cubicBezTo>
                    <a:pt x="6905" y="1222"/>
                    <a:pt x="5444" y="0"/>
                    <a:pt x="3771"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2238;p50">
              <a:extLst>
                <a:ext uri="{FF2B5EF4-FFF2-40B4-BE49-F238E27FC236}">
                  <a16:creationId xmlns:a16="http://schemas.microsoft.com/office/drawing/2014/main" id="{B3298FD5-4860-4732-9C48-A70746A90970}"/>
                </a:ext>
              </a:extLst>
            </p:cNvPr>
            <p:cNvSpPr/>
            <p:nvPr/>
          </p:nvSpPr>
          <p:spPr>
            <a:xfrm>
              <a:off x="661675" y="2185925"/>
              <a:ext cx="110075" cy="162900"/>
            </a:xfrm>
            <a:custGeom>
              <a:avLst/>
              <a:gdLst/>
              <a:ahLst/>
              <a:cxnLst/>
              <a:rect l="l" t="t" r="r" b="b"/>
              <a:pathLst>
                <a:path w="4403" h="6516" extrusionOk="0">
                  <a:moveTo>
                    <a:pt x="2417" y="0"/>
                  </a:moveTo>
                  <a:cubicBezTo>
                    <a:pt x="2365" y="0"/>
                    <a:pt x="2309" y="7"/>
                    <a:pt x="2249" y="23"/>
                  </a:cubicBezTo>
                  <a:cubicBezTo>
                    <a:pt x="1806" y="118"/>
                    <a:pt x="1711" y="371"/>
                    <a:pt x="1711" y="371"/>
                  </a:cubicBezTo>
                  <a:cubicBezTo>
                    <a:pt x="1711" y="371"/>
                    <a:pt x="1711" y="224"/>
                    <a:pt x="1473" y="224"/>
                  </a:cubicBezTo>
                  <a:cubicBezTo>
                    <a:pt x="1399" y="224"/>
                    <a:pt x="1301" y="239"/>
                    <a:pt x="1173" y="276"/>
                  </a:cubicBezTo>
                  <a:cubicBezTo>
                    <a:pt x="666" y="403"/>
                    <a:pt x="729" y="1005"/>
                    <a:pt x="729" y="1005"/>
                  </a:cubicBezTo>
                  <a:cubicBezTo>
                    <a:pt x="729" y="1005"/>
                    <a:pt x="642" y="957"/>
                    <a:pt x="535" y="957"/>
                  </a:cubicBezTo>
                  <a:cubicBezTo>
                    <a:pt x="428" y="957"/>
                    <a:pt x="302" y="1005"/>
                    <a:pt x="223" y="1195"/>
                  </a:cubicBezTo>
                  <a:cubicBezTo>
                    <a:pt x="33" y="1575"/>
                    <a:pt x="413" y="2208"/>
                    <a:pt x="413" y="2208"/>
                  </a:cubicBezTo>
                  <a:cubicBezTo>
                    <a:pt x="413" y="2208"/>
                    <a:pt x="1" y="2335"/>
                    <a:pt x="64" y="2778"/>
                  </a:cubicBezTo>
                  <a:cubicBezTo>
                    <a:pt x="96" y="3222"/>
                    <a:pt x="476" y="3285"/>
                    <a:pt x="476" y="3285"/>
                  </a:cubicBezTo>
                  <a:cubicBezTo>
                    <a:pt x="476" y="3285"/>
                    <a:pt x="381" y="3507"/>
                    <a:pt x="508" y="3792"/>
                  </a:cubicBezTo>
                  <a:cubicBezTo>
                    <a:pt x="603" y="4077"/>
                    <a:pt x="1173" y="4077"/>
                    <a:pt x="1173" y="4077"/>
                  </a:cubicBezTo>
                  <a:cubicBezTo>
                    <a:pt x="1173" y="4077"/>
                    <a:pt x="1236" y="4235"/>
                    <a:pt x="1426" y="4267"/>
                  </a:cubicBezTo>
                  <a:cubicBezTo>
                    <a:pt x="1458" y="4267"/>
                    <a:pt x="1458" y="4298"/>
                    <a:pt x="1458" y="4298"/>
                  </a:cubicBezTo>
                  <a:cubicBezTo>
                    <a:pt x="1489" y="4330"/>
                    <a:pt x="1521" y="4393"/>
                    <a:pt x="1553" y="4425"/>
                  </a:cubicBezTo>
                  <a:cubicBezTo>
                    <a:pt x="1616" y="4963"/>
                    <a:pt x="1616" y="5565"/>
                    <a:pt x="1331" y="5882"/>
                  </a:cubicBezTo>
                  <a:cubicBezTo>
                    <a:pt x="1109" y="5914"/>
                    <a:pt x="856" y="5945"/>
                    <a:pt x="634" y="5977"/>
                  </a:cubicBezTo>
                  <a:cubicBezTo>
                    <a:pt x="508" y="5977"/>
                    <a:pt x="413" y="6009"/>
                    <a:pt x="286" y="6040"/>
                  </a:cubicBezTo>
                  <a:cubicBezTo>
                    <a:pt x="824" y="6357"/>
                    <a:pt x="1458" y="6515"/>
                    <a:pt x="2123" y="6515"/>
                  </a:cubicBezTo>
                  <a:cubicBezTo>
                    <a:pt x="3010" y="6515"/>
                    <a:pt x="3801" y="6230"/>
                    <a:pt x="4403" y="5755"/>
                  </a:cubicBezTo>
                  <a:cubicBezTo>
                    <a:pt x="4308" y="5755"/>
                    <a:pt x="4181" y="5724"/>
                    <a:pt x="4055" y="5724"/>
                  </a:cubicBezTo>
                  <a:cubicBezTo>
                    <a:pt x="3865" y="5724"/>
                    <a:pt x="3643" y="5724"/>
                    <a:pt x="3421" y="5755"/>
                  </a:cubicBezTo>
                  <a:cubicBezTo>
                    <a:pt x="3421" y="5755"/>
                    <a:pt x="3421" y="5724"/>
                    <a:pt x="3390" y="5724"/>
                  </a:cubicBezTo>
                  <a:cubicBezTo>
                    <a:pt x="3010" y="5660"/>
                    <a:pt x="2819" y="5470"/>
                    <a:pt x="2724" y="5248"/>
                  </a:cubicBezTo>
                  <a:cubicBezTo>
                    <a:pt x="2693" y="5122"/>
                    <a:pt x="2693" y="4995"/>
                    <a:pt x="2693" y="4868"/>
                  </a:cubicBezTo>
                  <a:cubicBezTo>
                    <a:pt x="2788" y="4837"/>
                    <a:pt x="2883" y="4805"/>
                    <a:pt x="3010" y="4742"/>
                  </a:cubicBezTo>
                  <a:cubicBezTo>
                    <a:pt x="3263" y="4615"/>
                    <a:pt x="3516" y="4393"/>
                    <a:pt x="3611" y="4077"/>
                  </a:cubicBezTo>
                  <a:cubicBezTo>
                    <a:pt x="3643" y="4013"/>
                    <a:pt x="3643" y="3982"/>
                    <a:pt x="3675" y="3950"/>
                  </a:cubicBezTo>
                  <a:cubicBezTo>
                    <a:pt x="3738" y="3633"/>
                    <a:pt x="3801" y="3222"/>
                    <a:pt x="3738" y="2842"/>
                  </a:cubicBezTo>
                  <a:cubicBezTo>
                    <a:pt x="3865" y="2778"/>
                    <a:pt x="3960" y="2652"/>
                    <a:pt x="3991" y="2493"/>
                  </a:cubicBezTo>
                  <a:cubicBezTo>
                    <a:pt x="4086" y="2113"/>
                    <a:pt x="3738" y="2018"/>
                    <a:pt x="3738" y="2018"/>
                  </a:cubicBezTo>
                  <a:cubicBezTo>
                    <a:pt x="3738" y="2018"/>
                    <a:pt x="4118" y="1955"/>
                    <a:pt x="4118" y="1480"/>
                  </a:cubicBezTo>
                  <a:cubicBezTo>
                    <a:pt x="4150" y="1037"/>
                    <a:pt x="3738" y="1037"/>
                    <a:pt x="3738" y="1037"/>
                  </a:cubicBezTo>
                  <a:cubicBezTo>
                    <a:pt x="3738" y="1037"/>
                    <a:pt x="3865" y="847"/>
                    <a:pt x="3611" y="466"/>
                  </a:cubicBezTo>
                  <a:cubicBezTo>
                    <a:pt x="3500" y="313"/>
                    <a:pt x="3364" y="270"/>
                    <a:pt x="3246" y="270"/>
                  </a:cubicBezTo>
                  <a:cubicBezTo>
                    <a:pt x="3097" y="270"/>
                    <a:pt x="2978" y="340"/>
                    <a:pt x="2978" y="340"/>
                  </a:cubicBezTo>
                  <a:cubicBezTo>
                    <a:pt x="2978" y="340"/>
                    <a:pt x="2784" y="0"/>
                    <a:pt x="2417"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2239;p50">
              <a:extLst>
                <a:ext uri="{FF2B5EF4-FFF2-40B4-BE49-F238E27FC236}">
                  <a16:creationId xmlns:a16="http://schemas.microsoft.com/office/drawing/2014/main" id="{0B86298B-E409-4589-8CCF-287393245752}"/>
                </a:ext>
              </a:extLst>
            </p:cNvPr>
            <p:cNvSpPr/>
            <p:nvPr/>
          </p:nvSpPr>
          <p:spPr>
            <a:xfrm>
              <a:off x="585675" y="3800025"/>
              <a:ext cx="164700" cy="164700"/>
            </a:xfrm>
            <a:custGeom>
              <a:avLst/>
              <a:gdLst/>
              <a:ahLst/>
              <a:cxnLst/>
              <a:rect l="l" t="t" r="r" b="b"/>
              <a:pathLst>
                <a:path w="6588" h="6588" extrusionOk="0">
                  <a:moveTo>
                    <a:pt x="3294" y="0"/>
                  </a:moveTo>
                  <a:cubicBezTo>
                    <a:pt x="1489" y="0"/>
                    <a:pt x="1" y="1457"/>
                    <a:pt x="1" y="3294"/>
                  </a:cubicBezTo>
                  <a:cubicBezTo>
                    <a:pt x="1" y="5099"/>
                    <a:pt x="1489" y="6587"/>
                    <a:pt x="3294" y="6587"/>
                  </a:cubicBezTo>
                  <a:cubicBezTo>
                    <a:pt x="5099" y="6587"/>
                    <a:pt x="6588" y="5099"/>
                    <a:pt x="6588" y="3294"/>
                  </a:cubicBezTo>
                  <a:cubicBezTo>
                    <a:pt x="6588" y="1457"/>
                    <a:pt x="5099" y="0"/>
                    <a:pt x="3294"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 name="Google Shape;2240;p50">
              <a:extLst>
                <a:ext uri="{FF2B5EF4-FFF2-40B4-BE49-F238E27FC236}">
                  <a16:creationId xmlns:a16="http://schemas.microsoft.com/office/drawing/2014/main" id="{2970B2F3-458F-42A1-B692-FFB4B438251A}"/>
                </a:ext>
              </a:extLst>
            </p:cNvPr>
            <p:cNvSpPr/>
            <p:nvPr/>
          </p:nvSpPr>
          <p:spPr>
            <a:xfrm>
              <a:off x="590425" y="3804775"/>
              <a:ext cx="155200" cy="155200"/>
            </a:xfrm>
            <a:custGeom>
              <a:avLst/>
              <a:gdLst/>
              <a:ahLst/>
              <a:cxnLst/>
              <a:rect l="l" t="t" r="r" b="b"/>
              <a:pathLst>
                <a:path w="6208" h="6208" extrusionOk="0">
                  <a:moveTo>
                    <a:pt x="3104" y="0"/>
                  </a:moveTo>
                  <a:cubicBezTo>
                    <a:pt x="1394" y="0"/>
                    <a:pt x="1" y="1394"/>
                    <a:pt x="1" y="3104"/>
                  </a:cubicBezTo>
                  <a:cubicBezTo>
                    <a:pt x="1" y="4149"/>
                    <a:pt x="539" y="5099"/>
                    <a:pt x="1363" y="5669"/>
                  </a:cubicBezTo>
                  <a:cubicBezTo>
                    <a:pt x="1869" y="5986"/>
                    <a:pt x="2471" y="6207"/>
                    <a:pt x="3104" y="6207"/>
                  </a:cubicBezTo>
                  <a:cubicBezTo>
                    <a:pt x="4118" y="6207"/>
                    <a:pt x="5004" y="5732"/>
                    <a:pt x="5574" y="5004"/>
                  </a:cubicBezTo>
                  <a:cubicBezTo>
                    <a:pt x="5955" y="4466"/>
                    <a:pt x="6208" y="3801"/>
                    <a:pt x="6208" y="3104"/>
                  </a:cubicBezTo>
                  <a:cubicBezTo>
                    <a:pt x="6208" y="1394"/>
                    <a:pt x="4814" y="0"/>
                    <a:pt x="310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 name="Google Shape;2241;p50">
              <a:extLst>
                <a:ext uri="{FF2B5EF4-FFF2-40B4-BE49-F238E27FC236}">
                  <a16:creationId xmlns:a16="http://schemas.microsoft.com/office/drawing/2014/main" id="{2720E87D-8675-45D0-B189-5695542F7BC0}"/>
                </a:ext>
              </a:extLst>
            </p:cNvPr>
            <p:cNvSpPr/>
            <p:nvPr/>
          </p:nvSpPr>
          <p:spPr>
            <a:xfrm>
              <a:off x="605475" y="3825275"/>
              <a:ext cx="124325" cy="134700"/>
            </a:xfrm>
            <a:custGeom>
              <a:avLst/>
              <a:gdLst/>
              <a:ahLst/>
              <a:cxnLst/>
              <a:rect l="l" t="t" r="r" b="b"/>
              <a:pathLst>
                <a:path w="4973" h="5388" extrusionOk="0">
                  <a:moveTo>
                    <a:pt x="913" y="0"/>
                  </a:moveTo>
                  <a:cubicBezTo>
                    <a:pt x="884" y="0"/>
                    <a:pt x="854" y="1"/>
                    <a:pt x="824" y="4"/>
                  </a:cubicBezTo>
                  <a:cubicBezTo>
                    <a:pt x="127" y="67"/>
                    <a:pt x="0" y="1175"/>
                    <a:pt x="380" y="1999"/>
                  </a:cubicBezTo>
                  <a:cubicBezTo>
                    <a:pt x="761" y="2822"/>
                    <a:pt x="507" y="3107"/>
                    <a:pt x="507" y="3107"/>
                  </a:cubicBezTo>
                  <a:cubicBezTo>
                    <a:pt x="507" y="3107"/>
                    <a:pt x="919" y="3044"/>
                    <a:pt x="919" y="2316"/>
                  </a:cubicBezTo>
                  <a:cubicBezTo>
                    <a:pt x="919" y="2316"/>
                    <a:pt x="951" y="2537"/>
                    <a:pt x="951" y="2791"/>
                  </a:cubicBezTo>
                  <a:cubicBezTo>
                    <a:pt x="951" y="2791"/>
                    <a:pt x="1204" y="2411"/>
                    <a:pt x="951" y="1682"/>
                  </a:cubicBezTo>
                  <a:cubicBezTo>
                    <a:pt x="814" y="1328"/>
                    <a:pt x="959" y="1232"/>
                    <a:pt x="1123" y="1232"/>
                  </a:cubicBezTo>
                  <a:cubicBezTo>
                    <a:pt x="1150" y="1232"/>
                    <a:pt x="1177" y="1234"/>
                    <a:pt x="1204" y="1239"/>
                  </a:cubicBezTo>
                  <a:cubicBezTo>
                    <a:pt x="1204" y="1270"/>
                    <a:pt x="1204" y="1302"/>
                    <a:pt x="1204" y="1365"/>
                  </a:cubicBezTo>
                  <a:cubicBezTo>
                    <a:pt x="1267" y="2442"/>
                    <a:pt x="1901" y="2759"/>
                    <a:pt x="1996" y="2791"/>
                  </a:cubicBezTo>
                  <a:cubicBezTo>
                    <a:pt x="2059" y="2854"/>
                    <a:pt x="2122" y="2917"/>
                    <a:pt x="2186" y="2949"/>
                  </a:cubicBezTo>
                  <a:cubicBezTo>
                    <a:pt x="2249" y="3076"/>
                    <a:pt x="2376" y="3171"/>
                    <a:pt x="2502" y="3266"/>
                  </a:cubicBezTo>
                  <a:cubicBezTo>
                    <a:pt x="2566" y="3456"/>
                    <a:pt x="2597" y="3709"/>
                    <a:pt x="2502" y="3962"/>
                  </a:cubicBezTo>
                  <a:cubicBezTo>
                    <a:pt x="2344" y="4026"/>
                    <a:pt x="2217" y="4089"/>
                    <a:pt x="2122" y="4184"/>
                  </a:cubicBezTo>
                  <a:cubicBezTo>
                    <a:pt x="1711" y="4247"/>
                    <a:pt x="1299" y="4342"/>
                    <a:pt x="919" y="4469"/>
                  </a:cubicBezTo>
                  <a:cubicBezTo>
                    <a:pt x="919" y="4469"/>
                    <a:pt x="856" y="4596"/>
                    <a:pt x="761" y="4849"/>
                  </a:cubicBezTo>
                  <a:cubicBezTo>
                    <a:pt x="1267" y="5166"/>
                    <a:pt x="1869" y="5387"/>
                    <a:pt x="2502" y="5387"/>
                  </a:cubicBezTo>
                  <a:cubicBezTo>
                    <a:pt x="3516" y="5387"/>
                    <a:pt x="4402" y="4912"/>
                    <a:pt x="4972" y="4184"/>
                  </a:cubicBezTo>
                  <a:cubicBezTo>
                    <a:pt x="4909" y="4121"/>
                    <a:pt x="4877" y="4089"/>
                    <a:pt x="4814" y="4089"/>
                  </a:cubicBezTo>
                  <a:cubicBezTo>
                    <a:pt x="4814" y="4089"/>
                    <a:pt x="4181" y="4026"/>
                    <a:pt x="3579" y="4026"/>
                  </a:cubicBezTo>
                  <a:cubicBezTo>
                    <a:pt x="3516" y="3994"/>
                    <a:pt x="3421" y="3962"/>
                    <a:pt x="3326" y="3931"/>
                  </a:cubicBezTo>
                  <a:cubicBezTo>
                    <a:pt x="3294" y="3867"/>
                    <a:pt x="3262" y="3741"/>
                    <a:pt x="3262" y="3582"/>
                  </a:cubicBezTo>
                  <a:cubicBezTo>
                    <a:pt x="3262" y="3551"/>
                    <a:pt x="3262" y="3551"/>
                    <a:pt x="3262" y="3519"/>
                  </a:cubicBezTo>
                  <a:cubicBezTo>
                    <a:pt x="3262" y="3487"/>
                    <a:pt x="3294" y="3456"/>
                    <a:pt x="3294" y="3456"/>
                  </a:cubicBezTo>
                  <a:cubicBezTo>
                    <a:pt x="3927" y="3392"/>
                    <a:pt x="4054" y="2791"/>
                    <a:pt x="3991" y="1967"/>
                  </a:cubicBezTo>
                  <a:cubicBezTo>
                    <a:pt x="4117" y="1746"/>
                    <a:pt x="4244" y="1397"/>
                    <a:pt x="4149" y="954"/>
                  </a:cubicBezTo>
                  <a:cubicBezTo>
                    <a:pt x="4086" y="700"/>
                    <a:pt x="3959" y="542"/>
                    <a:pt x="3801" y="415"/>
                  </a:cubicBezTo>
                  <a:cubicBezTo>
                    <a:pt x="3864" y="320"/>
                    <a:pt x="3896" y="225"/>
                    <a:pt x="3864" y="194"/>
                  </a:cubicBezTo>
                  <a:cubicBezTo>
                    <a:pt x="3801" y="141"/>
                    <a:pt x="3688" y="123"/>
                    <a:pt x="3566" y="123"/>
                  </a:cubicBezTo>
                  <a:cubicBezTo>
                    <a:pt x="3322" y="123"/>
                    <a:pt x="3041" y="194"/>
                    <a:pt x="3041" y="194"/>
                  </a:cubicBezTo>
                  <a:cubicBezTo>
                    <a:pt x="2882" y="75"/>
                    <a:pt x="2680" y="17"/>
                    <a:pt x="2468" y="17"/>
                  </a:cubicBezTo>
                  <a:cubicBezTo>
                    <a:pt x="2171" y="17"/>
                    <a:pt x="1856" y="131"/>
                    <a:pt x="1616" y="352"/>
                  </a:cubicBezTo>
                  <a:cubicBezTo>
                    <a:pt x="1498" y="176"/>
                    <a:pt x="1272" y="0"/>
                    <a:pt x="913"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2242;p50">
              <a:extLst>
                <a:ext uri="{FF2B5EF4-FFF2-40B4-BE49-F238E27FC236}">
                  <a16:creationId xmlns:a16="http://schemas.microsoft.com/office/drawing/2014/main" id="{EE902537-AB0D-4365-84C7-17A0A6CDA9F2}"/>
                </a:ext>
              </a:extLst>
            </p:cNvPr>
            <p:cNvSpPr/>
            <p:nvPr/>
          </p:nvSpPr>
          <p:spPr>
            <a:xfrm>
              <a:off x="3581575" y="3148625"/>
              <a:ext cx="199550" cy="181725"/>
            </a:xfrm>
            <a:custGeom>
              <a:avLst/>
              <a:gdLst/>
              <a:ahLst/>
              <a:cxnLst/>
              <a:rect l="l" t="t" r="r" b="b"/>
              <a:pathLst>
                <a:path w="7982" h="7269" extrusionOk="0">
                  <a:moveTo>
                    <a:pt x="4003" y="1"/>
                  </a:moveTo>
                  <a:cubicBezTo>
                    <a:pt x="3072" y="1"/>
                    <a:pt x="2138" y="357"/>
                    <a:pt x="1426" y="1070"/>
                  </a:cubicBezTo>
                  <a:cubicBezTo>
                    <a:pt x="0" y="2495"/>
                    <a:pt x="0" y="4775"/>
                    <a:pt x="1426" y="6200"/>
                  </a:cubicBezTo>
                  <a:cubicBezTo>
                    <a:pt x="2138" y="6912"/>
                    <a:pt x="3072" y="7269"/>
                    <a:pt x="4003" y="7269"/>
                  </a:cubicBezTo>
                  <a:cubicBezTo>
                    <a:pt x="4933" y="7269"/>
                    <a:pt x="5859" y="6912"/>
                    <a:pt x="6556" y="6200"/>
                  </a:cubicBezTo>
                  <a:cubicBezTo>
                    <a:pt x="7981" y="4775"/>
                    <a:pt x="7981" y="2495"/>
                    <a:pt x="6556" y="1070"/>
                  </a:cubicBezTo>
                  <a:cubicBezTo>
                    <a:pt x="5859" y="357"/>
                    <a:pt x="4933" y="1"/>
                    <a:pt x="4003"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2243;p50">
              <a:extLst>
                <a:ext uri="{FF2B5EF4-FFF2-40B4-BE49-F238E27FC236}">
                  <a16:creationId xmlns:a16="http://schemas.microsoft.com/office/drawing/2014/main" id="{86FF926D-5CDE-4871-BA8C-ABC7BC05A682}"/>
                </a:ext>
              </a:extLst>
            </p:cNvPr>
            <p:cNvSpPr/>
            <p:nvPr/>
          </p:nvSpPr>
          <p:spPr>
            <a:xfrm>
              <a:off x="3595825" y="3153975"/>
              <a:ext cx="171825" cy="171025"/>
            </a:xfrm>
            <a:custGeom>
              <a:avLst/>
              <a:gdLst/>
              <a:ahLst/>
              <a:cxnLst/>
              <a:rect l="l" t="t" r="r" b="b"/>
              <a:pathLst>
                <a:path w="6873" h="6841" extrusionOk="0">
                  <a:moveTo>
                    <a:pt x="3452" y="1"/>
                  </a:moveTo>
                  <a:cubicBezTo>
                    <a:pt x="1552" y="1"/>
                    <a:pt x="1" y="1521"/>
                    <a:pt x="1" y="3421"/>
                  </a:cubicBezTo>
                  <a:cubicBezTo>
                    <a:pt x="1" y="4529"/>
                    <a:pt x="539" y="5511"/>
                    <a:pt x="1331" y="6113"/>
                  </a:cubicBezTo>
                  <a:cubicBezTo>
                    <a:pt x="1932" y="6588"/>
                    <a:pt x="2661" y="6841"/>
                    <a:pt x="3452" y="6841"/>
                  </a:cubicBezTo>
                  <a:cubicBezTo>
                    <a:pt x="4624" y="6841"/>
                    <a:pt x="5669" y="6239"/>
                    <a:pt x="6303" y="5321"/>
                  </a:cubicBezTo>
                  <a:cubicBezTo>
                    <a:pt x="6651" y="4783"/>
                    <a:pt x="6873" y="4117"/>
                    <a:pt x="6873" y="3421"/>
                  </a:cubicBezTo>
                  <a:cubicBezTo>
                    <a:pt x="6873" y="1521"/>
                    <a:pt x="5321" y="1"/>
                    <a:pt x="3452"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2244;p50">
              <a:extLst>
                <a:ext uri="{FF2B5EF4-FFF2-40B4-BE49-F238E27FC236}">
                  <a16:creationId xmlns:a16="http://schemas.microsoft.com/office/drawing/2014/main" id="{09D63F02-F76E-4208-A0F7-6799BA796A20}"/>
                </a:ext>
              </a:extLst>
            </p:cNvPr>
            <p:cNvSpPr/>
            <p:nvPr/>
          </p:nvSpPr>
          <p:spPr>
            <a:xfrm>
              <a:off x="3628275" y="3171575"/>
              <a:ext cx="125125" cy="153425"/>
            </a:xfrm>
            <a:custGeom>
              <a:avLst/>
              <a:gdLst/>
              <a:ahLst/>
              <a:cxnLst/>
              <a:rect l="l" t="t" r="r" b="b"/>
              <a:pathLst>
                <a:path w="5005" h="6137" extrusionOk="0">
                  <a:moveTo>
                    <a:pt x="2167" y="0"/>
                  </a:moveTo>
                  <a:cubicBezTo>
                    <a:pt x="1882" y="0"/>
                    <a:pt x="1652" y="59"/>
                    <a:pt x="1489" y="152"/>
                  </a:cubicBezTo>
                  <a:cubicBezTo>
                    <a:pt x="1141" y="215"/>
                    <a:pt x="793" y="373"/>
                    <a:pt x="539" y="658"/>
                  </a:cubicBezTo>
                  <a:cubicBezTo>
                    <a:pt x="159" y="1165"/>
                    <a:pt x="318" y="1545"/>
                    <a:pt x="539" y="1767"/>
                  </a:cubicBezTo>
                  <a:cubicBezTo>
                    <a:pt x="793" y="2147"/>
                    <a:pt x="698" y="2812"/>
                    <a:pt x="381" y="2970"/>
                  </a:cubicBezTo>
                  <a:cubicBezTo>
                    <a:pt x="96" y="3128"/>
                    <a:pt x="571" y="3508"/>
                    <a:pt x="571" y="3793"/>
                  </a:cubicBezTo>
                  <a:cubicBezTo>
                    <a:pt x="603" y="4110"/>
                    <a:pt x="96" y="4427"/>
                    <a:pt x="64" y="4870"/>
                  </a:cubicBezTo>
                  <a:cubicBezTo>
                    <a:pt x="33" y="4997"/>
                    <a:pt x="1" y="5219"/>
                    <a:pt x="33" y="5409"/>
                  </a:cubicBezTo>
                  <a:cubicBezTo>
                    <a:pt x="634" y="5884"/>
                    <a:pt x="1363" y="6137"/>
                    <a:pt x="2154" y="6137"/>
                  </a:cubicBezTo>
                  <a:cubicBezTo>
                    <a:pt x="3326" y="6137"/>
                    <a:pt x="4371" y="5535"/>
                    <a:pt x="5005" y="4617"/>
                  </a:cubicBezTo>
                  <a:cubicBezTo>
                    <a:pt x="4751" y="4427"/>
                    <a:pt x="4498" y="4300"/>
                    <a:pt x="4466" y="4174"/>
                  </a:cubicBezTo>
                  <a:cubicBezTo>
                    <a:pt x="4371" y="3857"/>
                    <a:pt x="4751" y="3857"/>
                    <a:pt x="4751" y="3382"/>
                  </a:cubicBezTo>
                  <a:cubicBezTo>
                    <a:pt x="4720" y="2938"/>
                    <a:pt x="3960" y="2970"/>
                    <a:pt x="4118" y="2495"/>
                  </a:cubicBezTo>
                  <a:cubicBezTo>
                    <a:pt x="4403" y="1735"/>
                    <a:pt x="4023" y="1007"/>
                    <a:pt x="4023" y="1007"/>
                  </a:cubicBezTo>
                  <a:cubicBezTo>
                    <a:pt x="3928" y="753"/>
                    <a:pt x="3738" y="532"/>
                    <a:pt x="3516" y="342"/>
                  </a:cubicBezTo>
                  <a:cubicBezTo>
                    <a:pt x="3263" y="183"/>
                    <a:pt x="2915" y="57"/>
                    <a:pt x="2503" y="25"/>
                  </a:cubicBezTo>
                  <a:cubicBezTo>
                    <a:pt x="2384" y="8"/>
                    <a:pt x="2272" y="0"/>
                    <a:pt x="2167"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 name="Google Shape;2245;p50">
              <a:extLst>
                <a:ext uri="{FF2B5EF4-FFF2-40B4-BE49-F238E27FC236}">
                  <a16:creationId xmlns:a16="http://schemas.microsoft.com/office/drawing/2014/main" id="{4D50E70E-894D-45CE-825A-69E4DA26F178}"/>
                </a:ext>
              </a:extLst>
            </p:cNvPr>
            <p:cNvSpPr/>
            <p:nvPr/>
          </p:nvSpPr>
          <p:spPr>
            <a:xfrm>
              <a:off x="2595075" y="2332950"/>
              <a:ext cx="696750" cy="308025"/>
            </a:xfrm>
            <a:custGeom>
              <a:avLst/>
              <a:gdLst/>
              <a:ahLst/>
              <a:cxnLst/>
              <a:rect l="l" t="t" r="r" b="b"/>
              <a:pathLst>
                <a:path w="27870" h="12321" extrusionOk="0">
                  <a:moveTo>
                    <a:pt x="27743" y="1"/>
                  </a:moveTo>
                  <a:lnTo>
                    <a:pt x="1" y="12035"/>
                  </a:lnTo>
                  <a:lnTo>
                    <a:pt x="127" y="12320"/>
                  </a:lnTo>
                  <a:lnTo>
                    <a:pt x="27870" y="286"/>
                  </a:lnTo>
                  <a:lnTo>
                    <a:pt x="27743"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 name="Google Shape;2246;p50">
              <a:extLst>
                <a:ext uri="{FF2B5EF4-FFF2-40B4-BE49-F238E27FC236}">
                  <a16:creationId xmlns:a16="http://schemas.microsoft.com/office/drawing/2014/main" id="{85366441-0DCB-458F-A93B-1988CABFBE2B}"/>
                </a:ext>
              </a:extLst>
            </p:cNvPr>
            <p:cNvSpPr/>
            <p:nvPr/>
          </p:nvSpPr>
          <p:spPr>
            <a:xfrm>
              <a:off x="1635500" y="1935525"/>
              <a:ext cx="303275" cy="482975"/>
            </a:xfrm>
            <a:custGeom>
              <a:avLst/>
              <a:gdLst/>
              <a:ahLst/>
              <a:cxnLst/>
              <a:rect l="l" t="t" r="r" b="b"/>
              <a:pathLst>
                <a:path w="12131" h="19319" extrusionOk="0">
                  <a:moveTo>
                    <a:pt x="286" y="0"/>
                  </a:moveTo>
                  <a:lnTo>
                    <a:pt x="1" y="158"/>
                  </a:lnTo>
                  <a:lnTo>
                    <a:pt x="11877" y="19318"/>
                  </a:lnTo>
                  <a:lnTo>
                    <a:pt x="12130" y="19160"/>
                  </a:lnTo>
                  <a:lnTo>
                    <a:pt x="286"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 name="Google Shape;2247;p50">
              <a:extLst>
                <a:ext uri="{FF2B5EF4-FFF2-40B4-BE49-F238E27FC236}">
                  <a16:creationId xmlns:a16="http://schemas.microsoft.com/office/drawing/2014/main" id="{4A641DA8-CC98-4D79-8A14-57B98E49778C}"/>
                </a:ext>
              </a:extLst>
            </p:cNvPr>
            <p:cNvSpPr/>
            <p:nvPr/>
          </p:nvSpPr>
          <p:spPr>
            <a:xfrm>
              <a:off x="965700" y="3210175"/>
              <a:ext cx="771175" cy="168675"/>
            </a:xfrm>
            <a:custGeom>
              <a:avLst/>
              <a:gdLst/>
              <a:ahLst/>
              <a:cxnLst/>
              <a:rect l="l" t="t" r="r" b="b"/>
              <a:pathLst>
                <a:path w="30847" h="6747" extrusionOk="0">
                  <a:moveTo>
                    <a:pt x="30783" y="1"/>
                  </a:moveTo>
                  <a:lnTo>
                    <a:pt x="1" y="6461"/>
                  </a:lnTo>
                  <a:lnTo>
                    <a:pt x="64" y="6746"/>
                  </a:lnTo>
                  <a:lnTo>
                    <a:pt x="30847" y="318"/>
                  </a:lnTo>
                  <a:lnTo>
                    <a:pt x="30783"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 name="Google Shape;2248;p50">
              <a:extLst>
                <a:ext uri="{FF2B5EF4-FFF2-40B4-BE49-F238E27FC236}">
                  <a16:creationId xmlns:a16="http://schemas.microsoft.com/office/drawing/2014/main" id="{E9BC4689-6859-437E-874B-5E9BE5EF29D2}"/>
                </a:ext>
              </a:extLst>
            </p:cNvPr>
            <p:cNvSpPr/>
            <p:nvPr/>
          </p:nvSpPr>
          <p:spPr>
            <a:xfrm>
              <a:off x="2682175" y="3087475"/>
              <a:ext cx="448925" cy="710200"/>
            </a:xfrm>
            <a:custGeom>
              <a:avLst/>
              <a:gdLst/>
              <a:ahLst/>
              <a:cxnLst/>
              <a:rect l="l" t="t" r="r" b="b"/>
              <a:pathLst>
                <a:path w="17957" h="28408" extrusionOk="0">
                  <a:moveTo>
                    <a:pt x="254" y="0"/>
                  </a:moveTo>
                  <a:lnTo>
                    <a:pt x="0" y="159"/>
                  </a:lnTo>
                  <a:lnTo>
                    <a:pt x="17703" y="28407"/>
                  </a:lnTo>
                  <a:lnTo>
                    <a:pt x="17957" y="28249"/>
                  </a:lnTo>
                  <a:lnTo>
                    <a:pt x="25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 name="Google Shape;2249;p50">
              <a:extLst>
                <a:ext uri="{FF2B5EF4-FFF2-40B4-BE49-F238E27FC236}">
                  <a16:creationId xmlns:a16="http://schemas.microsoft.com/office/drawing/2014/main" id="{D0F97558-5640-44CD-BCC3-A718C0B3C3A0}"/>
                </a:ext>
              </a:extLst>
            </p:cNvPr>
            <p:cNvSpPr/>
            <p:nvPr/>
          </p:nvSpPr>
          <p:spPr>
            <a:xfrm>
              <a:off x="962550" y="1791425"/>
              <a:ext cx="2331650" cy="2292850"/>
            </a:xfrm>
            <a:custGeom>
              <a:avLst/>
              <a:gdLst/>
              <a:ahLst/>
              <a:cxnLst/>
              <a:rect l="l" t="t" r="r" b="b"/>
              <a:pathLst>
                <a:path w="93266" h="91714" extrusionOk="0">
                  <a:moveTo>
                    <a:pt x="68057" y="349"/>
                  </a:moveTo>
                  <a:lnTo>
                    <a:pt x="92949" y="21884"/>
                  </a:lnTo>
                  <a:lnTo>
                    <a:pt x="86488" y="80028"/>
                  </a:lnTo>
                  <a:lnTo>
                    <a:pt x="30212" y="91365"/>
                  </a:lnTo>
                  <a:lnTo>
                    <a:pt x="317" y="63306"/>
                  </a:lnTo>
                  <a:lnTo>
                    <a:pt x="4561" y="31353"/>
                  </a:lnTo>
                  <a:lnTo>
                    <a:pt x="27141" y="5986"/>
                  </a:lnTo>
                  <a:lnTo>
                    <a:pt x="68057" y="349"/>
                  </a:lnTo>
                  <a:close/>
                  <a:moveTo>
                    <a:pt x="68152" y="0"/>
                  </a:moveTo>
                  <a:lnTo>
                    <a:pt x="27046" y="5701"/>
                  </a:lnTo>
                  <a:lnTo>
                    <a:pt x="26982" y="5701"/>
                  </a:lnTo>
                  <a:lnTo>
                    <a:pt x="4307" y="31163"/>
                  </a:lnTo>
                  <a:lnTo>
                    <a:pt x="4276" y="31194"/>
                  </a:lnTo>
                  <a:lnTo>
                    <a:pt x="0" y="63401"/>
                  </a:lnTo>
                  <a:lnTo>
                    <a:pt x="30117" y="91713"/>
                  </a:lnTo>
                  <a:lnTo>
                    <a:pt x="86647" y="80313"/>
                  </a:lnTo>
                  <a:lnTo>
                    <a:pt x="86773" y="80313"/>
                  </a:lnTo>
                  <a:lnTo>
                    <a:pt x="93266" y="21852"/>
                  </a:lnTo>
                  <a:lnTo>
                    <a:pt x="93266" y="21757"/>
                  </a:lnTo>
                  <a:lnTo>
                    <a:pt x="68152"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 name="Google Shape;2250;p50">
              <a:extLst>
                <a:ext uri="{FF2B5EF4-FFF2-40B4-BE49-F238E27FC236}">
                  <a16:creationId xmlns:a16="http://schemas.microsoft.com/office/drawing/2014/main" id="{9F7CAD1F-440E-4153-9FE1-BC1042752F04}"/>
                </a:ext>
              </a:extLst>
            </p:cNvPr>
            <p:cNvSpPr/>
            <p:nvPr/>
          </p:nvSpPr>
          <p:spPr>
            <a:xfrm>
              <a:off x="1923700" y="2416100"/>
              <a:ext cx="22975" cy="68900"/>
            </a:xfrm>
            <a:custGeom>
              <a:avLst/>
              <a:gdLst/>
              <a:ahLst/>
              <a:cxnLst/>
              <a:rect l="l" t="t" r="r" b="b"/>
              <a:pathLst>
                <a:path w="919" h="2756" extrusionOk="0">
                  <a:moveTo>
                    <a:pt x="0" y="0"/>
                  </a:moveTo>
                  <a:lnTo>
                    <a:pt x="475" y="2755"/>
                  </a:lnTo>
                  <a:lnTo>
                    <a:pt x="919"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 name="Google Shape;2251;p50">
              <a:extLst>
                <a:ext uri="{FF2B5EF4-FFF2-40B4-BE49-F238E27FC236}">
                  <a16:creationId xmlns:a16="http://schemas.microsoft.com/office/drawing/2014/main" id="{237109AF-977D-4022-AA8E-D303D2BEEBD6}"/>
                </a:ext>
              </a:extLst>
            </p:cNvPr>
            <p:cNvSpPr/>
            <p:nvPr/>
          </p:nvSpPr>
          <p:spPr>
            <a:xfrm>
              <a:off x="1901525" y="2382850"/>
              <a:ext cx="67325" cy="67300"/>
            </a:xfrm>
            <a:custGeom>
              <a:avLst/>
              <a:gdLst/>
              <a:ahLst/>
              <a:cxnLst/>
              <a:rect l="l" t="t" r="r" b="b"/>
              <a:pathLst>
                <a:path w="2693" h="2692" extrusionOk="0">
                  <a:moveTo>
                    <a:pt x="1362" y="0"/>
                  </a:moveTo>
                  <a:cubicBezTo>
                    <a:pt x="602" y="0"/>
                    <a:pt x="1" y="602"/>
                    <a:pt x="1" y="1330"/>
                  </a:cubicBezTo>
                  <a:cubicBezTo>
                    <a:pt x="1" y="2090"/>
                    <a:pt x="602" y="2692"/>
                    <a:pt x="1362" y="2692"/>
                  </a:cubicBezTo>
                  <a:cubicBezTo>
                    <a:pt x="2091" y="2692"/>
                    <a:pt x="2693" y="2090"/>
                    <a:pt x="2693" y="1330"/>
                  </a:cubicBezTo>
                  <a:cubicBezTo>
                    <a:pt x="2693" y="602"/>
                    <a:pt x="2091" y="0"/>
                    <a:pt x="1362"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 name="Google Shape;2252;p50">
              <a:extLst>
                <a:ext uri="{FF2B5EF4-FFF2-40B4-BE49-F238E27FC236}">
                  <a16:creationId xmlns:a16="http://schemas.microsoft.com/office/drawing/2014/main" id="{2A234E66-9181-4B9D-B94A-CDCBB6894DCF}"/>
                </a:ext>
              </a:extLst>
            </p:cNvPr>
            <p:cNvSpPr/>
            <p:nvPr/>
          </p:nvSpPr>
          <p:spPr>
            <a:xfrm>
              <a:off x="1907875" y="2389350"/>
              <a:ext cx="34850" cy="27375"/>
            </a:xfrm>
            <a:custGeom>
              <a:avLst/>
              <a:gdLst/>
              <a:ahLst/>
              <a:cxnLst/>
              <a:rect l="l" t="t" r="r" b="b"/>
              <a:pathLst>
                <a:path w="1394" h="1095" extrusionOk="0">
                  <a:moveTo>
                    <a:pt x="914" y="0"/>
                  </a:moveTo>
                  <a:cubicBezTo>
                    <a:pt x="760" y="0"/>
                    <a:pt x="581" y="65"/>
                    <a:pt x="412" y="183"/>
                  </a:cubicBezTo>
                  <a:cubicBezTo>
                    <a:pt x="127" y="405"/>
                    <a:pt x="0" y="753"/>
                    <a:pt x="158" y="943"/>
                  </a:cubicBezTo>
                  <a:cubicBezTo>
                    <a:pt x="232" y="1046"/>
                    <a:pt x="346" y="1095"/>
                    <a:pt x="480" y="1095"/>
                  </a:cubicBezTo>
                  <a:cubicBezTo>
                    <a:pt x="634" y="1095"/>
                    <a:pt x="812" y="1030"/>
                    <a:pt x="982" y="912"/>
                  </a:cubicBezTo>
                  <a:cubicBezTo>
                    <a:pt x="1267" y="690"/>
                    <a:pt x="1394" y="342"/>
                    <a:pt x="1235" y="152"/>
                  </a:cubicBezTo>
                  <a:cubicBezTo>
                    <a:pt x="1162" y="49"/>
                    <a:pt x="1047" y="0"/>
                    <a:pt x="91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 name="Google Shape;2253;p50">
              <a:extLst>
                <a:ext uri="{FF2B5EF4-FFF2-40B4-BE49-F238E27FC236}">
                  <a16:creationId xmlns:a16="http://schemas.microsoft.com/office/drawing/2014/main" id="{8A00C58B-406C-4F90-B11D-42ED560477A2}"/>
                </a:ext>
              </a:extLst>
            </p:cNvPr>
            <p:cNvSpPr/>
            <p:nvPr/>
          </p:nvSpPr>
          <p:spPr>
            <a:xfrm>
              <a:off x="2585575" y="2637775"/>
              <a:ext cx="23000" cy="68100"/>
            </a:xfrm>
            <a:custGeom>
              <a:avLst/>
              <a:gdLst/>
              <a:ahLst/>
              <a:cxnLst/>
              <a:rect l="l" t="t" r="r" b="b"/>
              <a:pathLst>
                <a:path w="920" h="2724" extrusionOk="0">
                  <a:moveTo>
                    <a:pt x="1" y="0"/>
                  </a:moveTo>
                  <a:lnTo>
                    <a:pt x="444" y="2724"/>
                  </a:lnTo>
                  <a:lnTo>
                    <a:pt x="919"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 name="Google Shape;2254;p50">
              <a:extLst>
                <a:ext uri="{FF2B5EF4-FFF2-40B4-BE49-F238E27FC236}">
                  <a16:creationId xmlns:a16="http://schemas.microsoft.com/office/drawing/2014/main" id="{78C88EAF-0627-4776-AC1A-7DA9DDDA7FB8}"/>
                </a:ext>
              </a:extLst>
            </p:cNvPr>
            <p:cNvSpPr/>
            <p:nvPr/>
          </p:nvSpPr>
          <p:spPr>
            <a:xfrm>
              <a:off x="2563425" y="2603725"/>
              <a:ext cx="67300" cy="67325"/>
            </a:xfrm>
            <a:custGeom>
              <a:avLst/>
              <a:gdLst/>
              <a:ahLst/>
              <a:cxnLst/>
              <a:rect l="l" t="t" r="r" b="b"/>
              <a:pathLst>
                <a:path w="2692" h="2693" extrusionOk="0">
                  <a:moveTo>
                    <a:pt x="1330" y="1"/>
                  </a:moveTo>
                  <a:cubicBezTo>
                    <a:pt x="602" y="1"/>
                    <a:pt x="0" y="602"/>
                    <a:pt x="0" y="1362"/>
                  </a:cubicBezTo>
                  <a:cubicBezTo>
                    <a:pt x="0" y="2091"/>
                    <a:pt x="602" y="2692"/>
                    <a:pt x="1330" y="2692"/>
                  </a:cubicBezTo>
                  <a:cubicBezTo>
                    <a:pt x="2090" y="2692"/>
                    <a:pt x="2692" y="2091"/>
                    <a:pt x="2692" y="1362"/>
                  </a:cubicBezTo>
                  <a:cubicBezTo>
                    <a:pt x="2692" y="602"/>
                    <a:pt x="2090" y="1"/>
                    <a:pt x="1330"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 name="Google Shape;2255;p50">
              <a:extLst>
                <a:ext uri="{FF2B5EF4-FFF2-40B4-BE49-F238E27FC236}">
                  <a16:creationId xmlns:a16="http://schemas.microsoft.com/office/drawing/2014/main" id="{F06FE9A6-1591-49C4-8915-52F2A09A47DC}"/>
                </a:ext>
              </a:extLst>
            </p:cNvPr>
            <p:cNvSpPr/>
            <p:nvPr/>
          </p:nvSpPr>
          <p:spPr>
            <a:xfrm>
              <a:off x="2569750" y="2610250"/>
              <a:ext cx="34075" cy="27375"/>
            </a:xfrm>
            <a:custGeom>
              <a:avLst/>
              <a:gdLst/>
              <a:ahLst/>
              <a:cxnLst/>
              <a:rect l="l" t="t" r="r" b="b"/>
              <a:pathLst>
                <a:path w="1363" h="1095" extrusionOk="0">
                  <a:moveTo>
                    <a:pt x="898" y="0"/>
                  </a:moveTo>
                  <a:cubicBezTo>
                    <a:pt x="745" y="0"/>
                    <a:pt x="565" y="64"/>
                    <a:pt x="412" y="183"/>
                  </a:cubicBezTo>
                  <a:cubicBezTo>
                    <a:pt x="127" y="405"/>
                    <a:pt x="0" y="753"/>
                    <a:pt x="159" y="943"/>
                  </a:cubicBezTo>
                  <a:cubicBezTo>
                    <a:pt x="218" y="1046"/>
                    <a:pt x="331" y="1094"/>
                    <a:pt x="464" y="1094"/>
                  </a:cubicBezTo>
                  <a:cubicBezTo>
                    <a:pt x="618" y="1094"/>
                    <a:pt x="798" y="1030"/>
                    <a:pt x="950" y="911"/>
                  </a:cubicBezTo>
                  <a:cubicBezTo>
                    <a:pt x="1236" y="690"/>
                    <a:pt x="1362" y="341"/>
                    <a:pt x="1204" y="151"/>
                  </a:cubicBezTo>
                  <a:cubicBezTo>
                    <a:pt x="1145" y="48"/>
                    <a:pt x="1032" y="0"/>
                    <a:pt x="898"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 name="Google Shape;2256;p50">
              <a:extLst>
                <a:ext uri="{FF2B5EF4-FFF2-40B4-BE49-F238E27FC236}">
                  <a16:creationId xmlns:a16="http://schemas.microsoft.com/office/drawing/2014/main" id="{78ADB03C-AF8F-4C75-A41F-6607B286B338}"/>
                </a:ext>
              </a:extLst>
            </p:cNvPr>
            <p:cNvSpPr/>
            <p:nvPr/>
          </p:nvSpPr>
          <p:spPr>
            <a:xfrm>
              <a:off x="1724175" y="3210175"/>
              <a:ext cx="23000" cy="68125"/>
            </a:xfrm>
            <a:custGeom>
              <a:avLst/>
              <a:gdLst/>
              <a:ahLst/>
              <a:cxnLst/>
              <a:rect l="l" t="t" r="r" b="b"/>
              <a:pathLst>
                <a:path w="920" h="2725" extrusionOk="0">
                  <a:moveTo>
                    <a:pt x="1" y="1"/>
                  </a:moveTo>
                  <a:lnTo>
                    <a:pt x="444" y="2725"/>
                  </a:lnTo>
                  <a:lnTo>
                    <a:pt x="919" y="1"/>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 name="Google Shape;2257;p50">
              <a:extLst>
                <a:ext uri="{FF2B5EF4-FFF2-40B4-BE49-F238E27FC236}">
                  <a16:creationId xmlns:a16="http://schemas.microsoft.com/office/drawing/2014/main" id="{66E40BDE-F896-4E64-B5F4-50698D9A5BE9}"/>
                </a:ext>
              </a:extLst>
            </p:cNvPr>
            <p:cNvSpPr/>
            <p:nvPr/>
          </p:nvSpPr>
          <p:spPr>
            <a:xfrm>
              <a:off x="1702025" y="3176925"/>
              <a:ext cx="67300" cy="67325"/>
            </a:xfrm>
            <a:custGeom>
              <a:avLst/>
              <a:gdLst/>
              <a:ahLst/>
              <a:cxnLst/>
              <a:rect l="l" t="t" r="r" b="b"/>
              <a:pathLst>
                <a:path w="2692" h="2693" extrusionOk="0">
                  <a:moveTo>
                    <a:pt x="1330" y="1"/>
                  </a:moveTo>
                  <a:cubicBezTo>
                    <a:pt x="602" y="1"/>
                    <a:pt x="0" y="603"/>
                    <a:pt x="0" y="1331"/>
                  </a:cubicBezTo>
                  <a:cubicBezTo>
                    <a:pt x="0" y="2091"/>
                    <a:pt x="602" y="2693"/>
                    <a:pt x="1330" y="2693"/>
                  </a:cubicBezTo>
                  <a:cubicBezTo>
                    <a:pt x="2090" y="2693"/>
                    <a:pt x="2692" y="2091"/>
                    <a:pt x="2692" y="1331"/>
                  </a:cubicBezTo>
                  <a:cubicBezTo>
                    <a:pt x="2692" y="603"/>
                    <a:pt x="2090" y="1"/>
                    <a:pt x="1330"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 name="Google Shape;2258;p50">
              <a:extLst>
                <a:ext uri="{FF2B5EF4-FFF2-40B4-BE49-F238E27FC236}">
                  <a16:creationId xmlns:a16="http://schemas.microsoft.com/office/drawing/2014/main" id="{814463D1-7A97-4C5B-9EF4-08B656E61F74}"/>
                </a:ext>
              </a:extLst>
            </p:cNvPr>
            <p:cNvSpPr/>
            <p:nvPr/>
          </p:nvSpPr>
          <p:spPr>
            <a:xfrm>
              <a:off x="1708350" y="3183325"/>
              <a:ext cx="34075" cy="27100"/>
            </a:xfrm>
            <a:custGeom>
              <a:avLst/>
              <a:gdLst/>
              <a:ahLst/>
              <a:cxnLst/>
              <a:rect l="l" t="t" r="r" b="b"/>
              <a:pathLst>
                <a:path w="1363" h="1084" extrusionOk="0">
                  <a:moveTo>
                    <a:pt x="923" y="0"/>
                  </a:moveTo>
                  <a:cubicBezTo>
                    <a:pt x="759" y="0"/>
                    <a:pt x="571" y="65"/>
                    <a:pt x="412" y="188"/>
                  </a:cubicBezTo>
                  <a:cubicBezTo>
                    <a:pt x="127" y="410"/>
                    <a:pt x="0" y="758"/>
                    <a:pt x="159" y="948"/>
                  </a:cubicBezTo>
                  <a:cubicBezTo>
                    <a:pt x="232" y="1037"/>
                    <a:pt x="347" y="1084"/>
                    <a:pt x="477" y="1084"/>
                  </a:cubicBezTo>
                  <a:cubicBezTo>
                    <a:pt x="627" y="1084"/>
                    <a:pt x="798" y="1021"/>
                    <a:pt x="951" y="885"/>
                  </a:cubicBezTo>
                  <a:cubicBezTo>
                    <a:pt x="1267" y="663"/>
                    <a:pt x="1362" y="315"/>
                    <a:pt x="1236" y="125"/>
                  </a:cubicBezTo>
                  <a:cubicBezTo>
                    <a:pt x="1165" y="41"/>
                    <a:pt x="1052" y="0"/>
                    <a:pt x="92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 name="Google Shape;2259;p50">
              <a:extLst>
                <a:ext uri="{FF2B5EF4-FFF2-40B4-BE49-F238E27FC236}">
                  <a16:creationId xmlns:a16="http://schemas.microsoft.com/office/drawing/2014/main" id="{D77756BD-A5F8-4818-9531-B1D9C0FABD64}"/>
                </a:ext>
              </a:extLst>
            </p:cNvPr>
            <p:cNvSpPr/>
            <p:nvPr/>
          </p:nvSpPr>
          <p:spPr>
            <a:xfrm>
              <a:off x="2674250" y="3089850"/>
              <a:ext cx="23000" cy="67325"/>
            </a:xfrm>
            <a:custGeom>
              <a:avLst/>
              <a:gdLst/>
              <a:ahLst/>
              <a:cxnLst/>
              <a:rect l="l" t="t" r="r" b="b"/>
              <a:pathLst>
                <a:path w="920" h="2693" extrusionOk="0">
                  <a:moveTo>
                    <a:pt x="1" y="0"/>
                  </a:moveTo>
                  <a:lnTo>
                    <a:pt x="444" y="2692"/>
                  </a:lnTo>
                  <a:lnTo>
                    <a:pt x="919"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2260;p50">
              <a:extLst>
                <a:ext uri="{FF2B5EF4-FFF2-40B4-BE49-F238E27FC236}">
                  <a16:creationId xmlns:a16="http://schemas.microsoft.com/office/drawing/2014/main" id="{87C03984-7908-4B09-BF6A-BEB62B476B22}"/>
                </a:ext>
              </a:extLst>
            </p:cNvPr>
            <p:cNvSpPr/>
            <p:nvPr/>
          </p:nvSpPr>
          <p:spPr>
            <a:xfrm>
              <a:off x="2652075" y="3055800"/>
              <a:ext cx="67325" cy="67325"/>
            </a:xfrm>
            <a:custGeom>
              <a:avLst/>
              <a:gdLst/>
              <a:ahLst/>
              <a:cxnLst/>
              <a:rect l="l" t="t" r="r" b="b"/>
              <a:pathLst>
                <a:path w="2693" h="2693" extrusionOk="0">
                  <a:moveTo>
                    <a:pt x="1331" y="1"/>
                  </a:moveTo>
                  <a:cubicBezTo>
                    <a:pt x="603" y="1"/>
                    <a:pt x="1" y="602"/>
                    <a:pt x="1" y="1362"/>
                  </a:cubicBezTo>
                  <a:cubicBezTo>
                    <a:pt x="1" y="2091"/>
                    <a:pt x="603" y="2692"/>
                    <a:pt x="1331" y="2692"/>
                  </a:cubicBezTo>
                  <a:cubicBezTo>
                    <a:pt x="2091" y="2692"/>
                    <a:pt x="2693" y="2091"/>
                    <a:pt x="2693" y="1362"/>
                  </a:cubicBezTo>
                  <a:cubicBezTo>
                    <a:pt x="2693" y="602"/>
                    <a:pt x="2091" y="1"/>
                    <a:pt x="1331"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 name="Google Shape;2261;p50">
              <a:extLst>
                <a:ext uri="{FF2B5EF4-FFF2-40B4-BE49-F238E27FC236}">
                  <a16:creationId xmlns:a16="http://schemas.microsoft.com/office/drawing/2014/main" id="{01B97EF0-CB3D-43D9-8DAD-047DBD8B3B81}"/>
                </a:ext>
              </a:extLst>
            </p:cNvPr>
            <p:cNvSpPr/>
            <p:nvPr/>
          </p:nvSpPr>
          <p:spPr>
            <a:xfrm>
              <a:off x="2658425" y="3062175"/>
              <a:ext cx="34075" cy="27525"/>
            </a:xfrm>
            <a:custGeom>
              <a:avLst/>
              <a:gdLst/>
              <a:ahLst/>
              <a:cxnLst/>
              <a:rect l="l" t="t" r="r" b="b"/>
              <a:pathLst>
                <a:path w="1363" h="1101" extrusionOk="0">
                  <a:moveTo>
                    <a:pt x="922" y="1"/>
                  </a:moveTo>
                  <a:cubicBezTo>
                    <a:pt x="759" y="1"/>
                    <a:pt x="571" y="65"/>
                    <a:pt x="412" y="189"/>
                  </a:cubicBezTo>
                  <a:cubicBezTo>
                    <a:pt x="127" y="411"/>
                    <a:pt x="0" y="759"/>
                    <a:pt x="159" y="949"/>
                  </a:cubicBezTo>
                  <a:cubicBezTo>
                    <a:pt x="232" y="1052"/>
                    <a:pt x="347" y="1100"/>
                    <a:pt x="477" y="1100"/>
                  </a:cubicBezTo>
                  <a:cubicBezTo>
                    <a:pt x="627" y="1100"/>
                    <a:pt x="798" y="1036"/>
                    <a:pt x="950" y="917"/>
                  </a:cubicBezTo>
                  <a:cubicBezTo>
                    <a:pt x="1267" y="664"/>
                    <a:pt x="1362" y="347"/>
                    <a:pt x="1235" y="126"/>
                  </a:cubicBezTo>
                  <a:cubicBezTo>
                    <a:pt x="1165" y="41"/>
                    <a:pt x="1052" y="1"/>
                    <a:pt x="922"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 name="Google Shape;2262;p50">
              <a:extLst>
                <a:ext uri="{FF2B5EF4-FFF2-40B4-BE49-F238E27FC236}">
                  <a16:creationId xmlns:a16="http://schemas.microsoft.com/office/drawing/2014/main" id="{FED3CAA1-0C99-47EF-B07D-6B0849584D6B}"/>
                </a:ext>
              </a:extLst>
            </p:cNvPr>
            <p:cNvSpPr/>
            <p:nvPr/>
          </p:nvSpPr>
          <p:spPr>
            <a:xfrm>
              <a:off x="3032900" y="2093850"/>
              <a:ext cx="517825" cy="517825"/>
            </a:xfrm>
            <a:custGeom>
              <a:avLst/>
              <a:gdLst/>
              <a:ahLst/>
              <a:cxnLst/>
              <a:rect l="l" t="t" r="r" b="b"/>
              <a:pathLst>
                <a:path w="20713" h="20713" extrusionOk="0">
                  <a:moveTo>
                    <a:pt x="10357" y="1"/>
                  </a:moveTo>
                  <a:cubicBezTo>
                    <a:pt x="4656" y="1"/>
                    <a:pt x="1" y="4625"/>
                    <a:pt x="1" y="10357"/>
                  </a:cubicBezTo>
                  <a:cubicBezTo>
                    <a:pt x="1" y="12225"/>
                    <a:pt x="508" y="13999"/>
                    <a:pt x="1363" y="15519"/>
                  </a:cubicBezTo>
                  <a:cubicBezTo>
                    <a:pt x="1964" y="16564"/>
                    <a:pt x="2756" y="17514"/>
                    <a:pt x="3674" y="18274"/>
                  </a:cubicBezTo>
                  <a:cubicBezTo>
                    <a:pt x="4308" y="18812"/>
                    <a:pt x="4973" y="19256"/>
                    <a:pt x="5701" y="19636"/>
                  </a:cubicBezTo>
                  <a:cubicBezTo>
                    <a:pt x="5828" y="19699"/>
                    <a:pt x="5955" y="19762"/>
                    <a:pt x="6081" y="19794"/>
                  </a:cubicBezTo>
                  <a:cubicBezTo>
                    <a:pt x="7380" y="20396"/>
                    <a:pt x="8836" y="20712"/>
                    <a:pt x="10357" y="20712"/>
                  </a:cubicBezTo>
                  <a:cubicBezTo>
                    <a:pt x="12193" y="20712"/>
                    <a:pt x="13872" y="20269"/>
                    <a:pt x="15360" y="19446"/>
                  </a:cubicBezTo>
                  <a:cubicBezTo>
                    <a:pt x="15994" y="19097"/>
                    <a:pt x="16564" y="18686"/>
                    <a:pt x="17070" y="18242"/>
                  </a:cubicBezTo>
                  <a:cubicBezTo>
                    <a:pt x="17672" y="17767"/>
                    <a:pt x="18211" y="17197"/>
                    <a:pt x="18654" y="16595"/>
                  </a:cubicBezTo>
                  <a:cubicBezTo>
                    <a:pt x="19952" y="14854"/>
                    <a:pt x="20712" y="12700"/>
                    <a:pt x="20712" y="10357"/>
                  </a:cubicBezTo>
                  <a:cubicBezTo>
                    <a:pt x="20712" y="4656"/>
                    <a:pt x="16089" y="1"/>
                    <a:pt x="10357"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 name="Google Shape;2263;p50">
              <a:extLst>
                <a:ext uri="{FF2B5EF4-FFF2-40B4-BE49-F238E27FC236}">
                  <a16:creationId xmlns:a16="http://schemas.microsoft.com/office/drawing/2014/main" id="{C9AAC021-FABB-4B02-91A9-1E651904AAD8}"/>
                </a:ext>
              </a:extLst>
            </p:cNvPr>
            <p:cNvSpPr/>
            <p:nvPr/>
          </p:nvSpPr>
          <p:spPr>
            <a:xfrm>
              <a:off x="3015500" y="2101775"/>
              <a:ext cx="552650" cy="502775"/>
            </a:xfrm>
            <a:custGeom>
              <a:avLst/>
              <a:gdLst/>
              <a:ahLst/>
              <a:cxnLst/>
              <a:rect l="l" t="t" r="r" b="b"/>
              <a:pathLst>
                <a:path w="22106" h="20111" extrusionOk="0">
                  <a:moveTo>
                    <a:pt x="11064" y="1"/>
                  </a:moveTo>
                  <a:cubicBezTo>
                    <a:pt x="8487" y="1"/>
                    <a:pt x="5906" y="982"/>
                    <a:pt x="3927" y="2946"/>
                  </a:cubicBezTo>
                  <a:cubicBezTo>
                    <a:pt x="0" y="6873"/>
                    <a:pt x="0" y="13238"/>
                    <a:pt x="3927" y="17165"/>
                  </a:cubicBezTo>
                  <a:cubicBezTo>
                    <a:pt x="5906" y="19129"/>
                    <a:pt x="8487" y="20110"/>
                    <a:pt x="11064" y="20110"/>
                  </a:cubicBezTo>
                  <a:cubicBezTo>
                    <a:pt x="13642" y="20110"/>
                    <a:pt x="16215" y="19129"/>
                    <a:pt x="18178" y="17165"/>
                  </a:cubicBezTo>
                  <a:cubicBezTo>
                    <a:pt x="22105" y="13238"/>
                    <a:pt x="22105" y="6873"/>
                    <a:pt x="18178" y="2946"/>
                  </a:cubicBezTo>
                  <a:cubicBezTo>
                    <a:pt x="16215" y="982"/>
                    <a:pt x="13642" y="1"/>
                    <a:pt x="110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 name="Google Shape;2264;p50">
              <a:extLst>
                <a:ext uri="{FF2B5EF4-FFF2-40B4-BE49-F238E27FC236}">
                  <a16:creationId xmlns:a16="http://schemas.microsoft.com/office/drawing/2014/main" id="{CD823F2A-67E6-4A02-BA71-E8F72F3E016B}"/>
                </a:ext>
              </a:extLst>
            </p:cNvPr>
            <p:cNvSpPr/>
            <p:nvPr/>
          </p:nvSpPr>
          <p:spPr>
            <a:xfrm>
              <a:off x="3078025" y="2283400"/>
              <a:ext cx="88700" cy="198425"/>
            </a:xfrm>
            <a:custGeom>
              <a:avLst/>
              <a:gdLst/>
              <a:ahLst/>
              <a:cxnLst/>
              <a:rect l="l" t="t" r="r" b="b"/>
              <a:pathLst>
                <a:path w="3548" h="7937" extrusionOk="0">
                  <a:moveTo>
                    <a:pt x="2736" y="1"/>
                  </a:moveTo>
                  <a:cubicBezTo>
                    <a:pt x="2293" y="1"/>
                    <a:pt x="1005" y="476"/>
                    <a:pt x="919" y="874"/>
                  </a:cubicBezTo>
                  <a:cubicBezTo>
                    <a:pt x="856" y="1349"/>
                    <a:pt x="1489" y="3123"/>
                    <a:pt x="1616" y="3250"/>
                  </a:cubicBezTo>
                  <a:lnTo>
                    <a:pt x="1" y="7937"/>
                  </a:lnTo>
                  <a:lnTo>
                    <a:pt x="1869" y="7493"/>
                  </a:lnTo>
                  <a:lnTo>
                    <a:pt x="2851" y="3471"/>
                  </a:lnTo>
                  <a:cubicBezTo>
                    <a:pt x="2851" y="3471"/>
                    <a:pt x="3453" y="2965"/>
                    <a:pt x="3485" y="2616"/>
                  </a:cubicBezTo>
                  <a:cubicBezTo>
                    <a:pt x="3548" y="2268"/>
                    <a:pt x="3105" y="146"/>
                    <a:pt x="2851" y="19"/>
                  </a:cubicBezTo>
                  <a:cubicBezTo>
                    <a:pt x="2826" y="7"/>
                    <a:pt x="2786" y="1"/>
                    <a:pt x="2736" y="1"/>
                  </a:cubicBezTo>
                  <a:close/>
                </a:path>
              </a:pathLst>
            </a:custGeom>
            <a:solidFill>
              <a:srgbClr val="FD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 name="Google Shape;2265;p50">
              <a:extLst>
                <a:ext uri="{FF2B5EF4-FFF2-40B4-BE49-F238E27FC236}">
                  <a16:creationId xmlns:a16="http://schemas.microsoft.com/office/drawing/2014/main" id="{41C9DFD7-7D47-492C-8099-928FCEEC8AA7}"/>
                </a:ext>
              </a:extLst>
            </p:cNvPr>
            <p:cNvSpPr/>
            <p:nvPr/>
          </p:nvSpPr>
          <p:spPr>
            <a:xfrm>
              <a:off x="3073275" y="2397875"/>
              <a:ext cx="72075" cy="147300"/>
            </a:xfrm>
            <a:custGeom>
              <a:avLst/>
              <a:gdLst/>
              <a:ahLst/>
              <a:cxnLst/>
              <a:rect l="l" t="t" r="r" b="b"/>
              <a:pathLst>
                <a:path w="2883" h="5892" extrusionOk="0">
                  <a:moveTo>
                    <a:pt x="1014" y="1"/>
                  </a:moveTo>
                  <a:cubicBezTo>
                    <a:pt x="1014" y="1"/>
                    <a:pt x="951" y="96"/>
                    <a:pt x="919" y="286"/>
                  </a:cubicBezTo>
                  <a:cubicBezTo>
                    <a:pt x="729" y="792"/>
                    <a:pt x="381" y="1933"/>
                    <a:pt x="1" y="3199"/>
                  </a:cubicBezTo>
                  <a:cubicBezTo>
                    <a:pt x="603" y="4244"/>
                    <a:pt x="1363" y="5131"/>
                    <a:pt x="2249" y="5891"/>
                  </a:cubicBezTo>
                  <a:lnTo>
                    <a:pt x="2851" y="602"/>
                  </a:lnTo>
                  <a:lnTo>
                    <a:pt x="2883" y="222"/>
                  </a:lnTo>
                  <a:lnTo>
                    <a:pt x="2724" y="222"/>
                  </a:lnTo>
                  <a:lnTo>
                    <a:pt x="1331" y="32"/>
                  </a:lnTo>
                  <a:lnTo>
                    <a:pt x="1014" y="1"/>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 name="Google Shape;2266;p50">
              <a:extLst>
                <a:ext uri="{FF2B5EF4-FFF2-40B4-BE49-F238E27FC236}">
                  <a16:creationId xmlns:a16="http://schemas.microsoft.com/office/drawing/2014/main" id="{468C5B83-C843-4BCA-9C3E-42B302A59A3C}"/>
                </a:ext>
              </a:extLst>
            </p:cNvPr>
            <p:cNvSpPr/>
            <p:nvPr/>
          </p:nvSpPr>
          <p:spPr>
            <a:xfrm>
              <a:off x="3129500" y="2438250"/>
              <a:ext cx="80775" cy="144125"/>
            </a:xfrm>
            <a:custGeom>
              <a:avLst/>
              <a:gdLst/>
              <a:ahLst/>
              <a:cxnLst/>
              <a:rect l="l" t="t" r="r" b="b"/>
              <a:pathLst>
                <a:path w="3231" h="5765" extrusionOk="0">
                  <a:moveTo>
                    <a:pt x="2613" y="0"/>
                  </a:moveTo>
                  <a:cubicBezTo>
                    <a:pt x="1905" y="0"/>
                    <a:pt x="95" y="4119"/>
                    <a:pt x="0" y="4276"/>
                  </a:cubicBezTo>
                  <a:cubicBezTo>
                    <a:pt x="602" y="4783"/>
                    <a:pt x="1267" y="5226"/>
                    <a:pt x="1996" y="5575"/>
                  </a:cubicBezTo>
                  <a:cubicBezTo>
                    <a:pt x="2091" y="5638"/>
                    <a:pt x="2217" y="5701"/>
                    <a:pt x="2344" y="5765"/>
                  </a:cubicBezTo>
                  <a:lnTo>
                    <a:pt x="3231" y="2408"/>
                  </a:lnTo>
                  <a:lnTo>
                    <a:pt x="2629" y="1"/>
                  </a:lnTo>
                  <a:cubicBezTo>
                    <a:pt x="2624" y="0"/>
                    <a:pt x="2618" y="0"/>
                    <a:pt x="2613"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 name="Google Shape;2267;p50">
              <a:extLst>
                <a:ext uri="{FF2B5EF4-FFF2-40B4-BE49-F238E27FC236}">
                  <a16:creationId xmlns:a16="http://schemas.microsoft.com/office/drawing/2014/main" id="{6097445D-DCF2-4E2B-B4F4-BC65499D4698}"/>
                </a:ext>
              </a:extLst>
            </p:cNvPr>
            <p:cNvSpPr/>
            <p:nvPr/>
          </p:nvSpPr>
          <p:spPr>
            <a:xfrm>
              <a:off x="3092275" y="2393925"/>
              <a:ext cx="63375" cy="19025"/>
            </a:xfrm>
            <a:custGeom>
              <a:avLst/>
              <a:gdLst/>
              <a:ahLst/>
              <a:cxnLst/>
              <a:rect l="l" t="t" r="r" b="b"/>
              <a:pathLst>
                <a:path w="2535" h="761" extrusionOk="0">
                  <a:moveTo>
                    <a:pt x="33" y="0"/>
                  </a:moveTo>
                  <a:lnTo>
                    <a:pt x="1" y="412"/>
                  </a:lnTo>
                  <a:lnTo>
                    <a:pt x="2186" y="760"/>
                  </a:lnTo>
                  <a:lnTo>
                    <a:pt x="2535" y="64"/>
                  </a:lnTo>
                  <a:lnTo>
                    <a:pt x="33" y="0"/>
                  </a:lnTo>
                  <a:close/>
                </a:path>
              </a:pathLst>
            </a:custGeom>
            <a:solidFill>
              <a:srgbClr val="E0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 name="Google Shape;2268;p50">
              <a:extLst>
                <a:ext uri="{FF2B5EF4-FFF2-40B4-BE49-F238E27FC236}">
                  <a16:creationId xmlns:a16="http://schemas.microsoft.com/office/drawing/2014/main" id="{501C5CC9-D3D7-4E8F-BF6C-EA7D3B680A1A}"/>
                </a:ext>
              </a:extLst>
            </p:cNvPr>
            <p:cNvSpPr/>
            <p:nvPr/>
          </p:nvSpPr>
          <p:spPr>
            <a:xfrm>
              <a:off x="3187300" y="2232700"/>
              <a:ext cx="286625" cy="352250"/>
            </a:xfrm>
            <a:custGeom>
              <a:avLst/>
              <a:gdLst/>
              <a:ahLst/>
              <a:cxnLst/>
              <a:rect l="l" t="t" r="r" b="b"/>
              <a:pathLst>
                <a:path w="11465" h="14090" extrusionOk="0">
                  <a:moveTo>
                    <a:pt x="3158" y="0"/>
                  </a:moveTo>
                  <a:cubicBezTo>
                    <a:pt x="2212" y="0"/>
                    <a:pt x="1490" y="168"/>
                    <a:pt x="1267" y="622"/>
                  </a:cubicBezTo>
                  <a:cubicBezTo>
                    <a:pt x="444" y="2396"/>
                    <a:pt x="0" y="11358"/>
                    <a:pt x="2439" y="13005"/>
                  </a:cubicBezTo>
                  <a:cubicBezTo>
                    <a:pt x="3393" y="13649"/>
                    <a:pt x="4808" y="14090"/>
                    <a:pt x="6210" y="14090"/>
                  </a:cubicBezTo>
                  <a:cubicBezTo>
                    <a:pt x="8393" y="14090"/>
                    <a:pt x="10547" y="13023"/>
                    <a:pt x="10894" y="9996"/>
                  </a:cubicBezTo>
                  <a:cubicBezTo>
                    <a:pt x="11464" y="5056"/>
                    <a:pt x="10039" y="2332"/>
                    <a:pt x="10324" y="1351"/>
                  </a:cubicBezTo>
                  <a:cubicBezTo>
                    <a:pt x="10324" y="1351"/>
                    <a:pt x="5841" y="0"/>
                    <a:pt x="3158"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 name="Google Shape;2269;p50">
              <a:extLst>
                <a:ext uri="{FF2B5EF4-FFF2-40B4-BE49-F238E27FC236}">
                  <a16:creationId xmlns:a16="http://schemas.microsoft.com/office/drawing/2014/main" id="{4E34FB3C-79C6-4C7E-AFAC-1D3FABBD61DD}"/>
                </a:ext>
              </a:extLst>
            </p:cNvPr>
            <p:cNvSpPr/>
            <p:nvPr/>
          </p:nvSpPr>
          <p:spPr>
            <a:xfrm>
              <a:off x="3179375" y="2433500"/>
              <a:ext cx="301675" cy="171050"/>
            </a:xfrm>
            <a:custGeom>
              <a:avLst/>
              <a:gdLst/>
              <a:ahLst/>
              <a:cxnLst/>
              <a:rect l="l" t="t" r="r" b="b"/>
              <a:pathLst>
                <a:path w="12067" h="6842" extrusionOk="0">
                  <a:moveTo>
                    <a:pt x="4371" y="1"/>
                  </a:moveTo>
                  <a:cubicBezTo>
                    <a:pt x="3104" y="1"/>
                    <a:pt x="1711" y="96"/>
                    <a:pt x="1046" y="159"/>
                  </a:cubicBezTo>
                  <a:cubicBezTo>
                    <a:pt x="792" y="159"/>
                    <a:pt x="634" y="191"/>
                    <a:pt x="634" y="191"/>
                  </a:cubicBezTo>
                  <a:cubicBezTo>
                    <a:pt x="634" y="191"/>
                    <a:pt x="634" y="191"/>
                    <a:pt x="602" y="222"/>
                  </a:cubicBezTo>
                  <a:cubicBezTo>
                    <a:pt x="571" y="254"/>
                    <a:pt x="571" y="254"/>
                    <a:pt x="539" y="318"/>
                  </a:cubicBezTo>
                  <a:cubicBezTo>
                    <a:pt x="444" y="476"/>
                    <a:pt x="286" y="951"/>
                    <a:pt x="159" y="2091"/>
                  </a:cubicBezTo>
                  <a:cubicBezTo>
                    <a:pt x="159" y="2281"/>
                    <a:pt x="127" y="2471"/>
                    <a:pt x="127" y="2693"/>
                  </a:cubicBezTo>
                  <a:cubicBezTo>
                    <a:pt x="127" y="2756"/>
                    <a:pt x="127" y="2851"/>
                    <a:pt x="96" y="2914"/>
                  </a:cubicBezTo>
                  <a:cubicBezTo>
                    <a:pt x="96" y="3136"/>
                    <a:pt x="64" y="3389"/>
                    <a:pt x="64" y="3674"/>
                  </a:cubicBezTo>
                  <a:cubicBezTo>
                    <a:pt x="64" y="3738"/>
                    <a:pt x="64" y="3833"/>
                    <a:pt x="64" y="3896"/>
                  </a:cubicBezTo>
                  <a:cubicBezTo>
                    <a:pt x="32" y="4054"/>
                    <a:pt x="32" y="4213"/>
                    <a:pt x="32" y="4371"/>
                  </a:cubicBezTo>
                  <a:cubicBezTo>
                    <a:pt x="32" y="4624"/>
                    <a:pt x="1" y="4909"/>
                    <a:pt x="1" y="5195"/>
                  </a:cubicBezTo>
                  <a:cubicBezTo>
                    <a:pt x="1" y="5290"/>
                    <a:pt x="1" y="5385"/>
                    <a:pt x="1" y="5480"/>
                  </a:cubicBezTo>
                  <a:cubicBezTo>
                    <a:pt x="1" y="5575"/>
                    <a:pt x="1" y="5670"/>
                    <a:pt x="1" y="5765"/>
                  </a:cubicBezTo>
                  <a:cubicBezTo>
                    <a:pt x="127" y="5828"/>
                    <a:pt x="222" y="5891"/>
                    <a:pt x="349" y="5923"/>
                  </a:cubicBezTo>
                  <a:cubicBezTo>
                    <a:pt x="1616" y="6525"/>
                    <a:pt x="3009" y="6841"/>
                    <a:pt x="4498" y="6841"/>
                  </a:cubicBezTo>
                  <a:cubicBezTo>
                    <a:pt x="6271" y="6841"/>
                    <a:pt x="7918" y="6398"/>
                    <a:pt x="9375" y="5575"/>
                  </a:cubicBezTo>
                  <a:cubicBezTo>
                    <a:pt x="9976" y="5258"/>
                    <a:pt x="10515" y="4878"/>
                    <a:pt x="11021" y="4434"/>
                  </a:cubicBezTo>
                  <a:cubicBezTo>
                    <a:pt x="11180" y="3959"/>
                    <a:pt x="11338" y="3484"/>
                    <a:pt x="11496" y="2978"/>
                  </a:cubicBezTo>
                  <a:cubicBezTo>
                    <a:pt x="11591" y="2693"/>
                    <a:pt x="11686" y="2439"/>
                    <a:pt x="11781" y="2154"/>
                  </a:cubicBezTo>
                  <a:cubicBezTo>
                    <a:pt x="11813" y="2028"/>
                    <a:pt x="11876" y="1901"/>
                    <a:pt x="11908" y="1743"/>
                  </a:cubicBezTo>
                  <a:cubicBezTo>
                    <a:pt x="11972" y="1616"/>
                    <a:pt x="12003" y="1458"/>
                    <a:pt x="12067" y="1331"/>
                  </a:cubicBezTo>
                  <a:cubicBezTo>
                    <a:pt x="11813" y="1236"/>
                    <a:pt x="11560" y="1173"/>
                    <a:pt x="11306" y="1078"/>
                  </a:cubicBezTo>
                  <a:cubicBezTo>
                    <a:pt x="10356" y="824"/>
                    <a:pt x="9438" y="603"/>
                    <a:pt x="8456" y="444"/>
                  </a:cubicBezTo>
                  <a:cubicBezTo>
                    <a:pt x="8425" y="444"/>
                    <a:pt x="8393" y="444"/>
                    <a:pt x="8361" y="413"/>
                  </a:cubicBezTo>
                  <a:cubicBezTo>
                    <a:pt x="8108" y="381"/>
                    <a:pt x="7855" y="349"/>
                    <a:pt x="7601" y="286"/>
                  </a:cubicBezTo>
                  <a:cubicBezTo>
                    <a:pt x="7348" y="254"/>
                    <a:pt x="7126" y="222"/>
                    <a:pt x="6873" y="191"/>
                  </a:cubicBezTo>
                  <a:cubicBezTo>
                    <a:pt x="6239" y="127"/>
                    <a:pt x="5574" y="64"/>
                    <a:pt x="4941" y="32"/>
                  </a:cubicBezTo>
                  <a:cubicBezTo>
                    <a:pt x="4783" y="32"/>
                    <a:pt x="4593" y="1"/>
                    <a:pt x="4434"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 name="Google Shape;2270;p50">
              <a:extLst>
                <a:ext uri="{FF2B5EF4-FFF2-40B4-BE49-F238E27FC236}">
                  <a16:creationId xmlns:a16="http://schemas.microsoft.com/office/drawing/2014/main" id="{AC9B5111-33F8-477C-B720-909A1B58BB8E}"/>
                </a:ext>
              </a:extLst>
            </p:cNvPr>
            <p:cNvSpPr/>
            <p:nvPr/>
          </p:nvSpPr>
          <p:spPr>
            <a:xfrm>
              <a:off x="3179375" y="2433500"/>
              <a:ext cx="301675" cy="171050"/>
            </a:xfrm>
            <a:custGeom>
              <a:avLst/>
              <a:gdLst/>
              <a:ahLst/>
              <a:cxnLst/>
              <a:rect l="l" t="t" r="r" b="b"/>
              <a:pathLst>
                <a:path w="12067" h="6842" extrusionOk="0">
                  <a:moveTo>
                    <a:pt x="4371" y="1"/>
                  </a:moveTo>
                  <a:cubicBezTo>
                    <a:pt x="3104" y="1"/>
                    <a:pt x="1711" y="96"/>
                    <a:pt x="1046" y="159"/>
                  </a:cubicBezTo>
                  <a:cubicBezTo>
                    <a:pt x="792" y="159"/>
                    <a:pt x="634" y="191"/>
                    <a:pt x="634" y="191"/>
                  </a:cubicBezTo>
                  <a:cubicBezTo>
                    <a:pt x="634" y="191"/>
                    <a:pt x="634" y="191"/>
                    <a:pt x="602" y="222"/>
                  </a:cubicBezTo>
                  <a:cubicBezTo>
                    <a:pt x="571" y="254"/>
                    <a:pt x="571" y="254"/>
                    <a:pt x="539" y="318"/>
                  </a:cubicBezTo>
                  <a:cubicBezTo>
                    <a:pt x="444" y="476"/>
                    <a:pt x="286" y="951"/>
                    <a:pt x="159" y="2091"/>
                  </a:cubicBezTo>
                  <a:cubicBezTo>
                    <a:pt x="159" y="2281"/>
                    <a:pt x="127" y="2471"/>
                    <a:pt x="127" y="2693"/>
                  </a:cubicBezTo>
                  <a:cubicBezTo>
                    <a:pt x="127" y="2756"/>
                    <a:pt x="127" y="2851"/>
                    <a:pt x="96" y="2914"/>
                  </a:cubicBezTo>
                  <a:cubicBezTo>
                    <a:pt x="96" y="3136"/>
                    <a:pt x="64" y="3389"/>
                    <a:pt x="64" y="3674"/>
                  </a:cubicBezTo>
                  <a:cubicBezTo>
                    <a:pt x="64" y="3738"/>
                    <a:pt x="64" y="3833"/>
                    <a:pt x="64" y="3896"/>
                  </a:cubicBezTo>
                  <a:cubicBezTo>
                    <a:pt x="32" y="4054"/>
                    <a:pt x="32" y="4213"/>
                    <a:pt x="32" y="4371"/>
                  </a:cubicBezTo>
                  <a:cubicBezTo>
                    <a:pt x="32" y="4624"/>
                    <a:pt x="1" y="4909"/>
                    <a:pt x="1" y="5195"/>
                  </a:cubicBezTo>
                  <a:cubicBezTo>
                    <a:pt x="1" y="5290"/>
                    <a:pt x="1" y="5385"/>
                    <a:pt x="1" y="5480"/>
                  </a:cubicBezTo>
                  <a:cubicBezTo>
                    <a:pt x="1" y="5575"/>
                    <a:pt x="1" y="5670"/>
                    <a:pt x="1" y="5765"/>
                  </a:cubicBezTo>
                  <a:cubicBezTo>
                    <a:pt x="127" y="5828"/>
                    <a:pt x="222" y="5891"/>
                    <a:pt x="349" y="5923"/>
                  </a:cubicBezTo>
                  <a:cubicBezTo>
                    <a:pt x="1616" y="6525"/>
                    <a:pt x="3009" y="6841"/>
                    <a:pt x="4498" y="6841"/>
                  </a:cubicBezTo>
                  <a:cubicBezTo>
                    <a:pt x="6271" y="6841"/>
                    <a:pt x="7918" y="6398"/>
                    <a:pt x="9375" y="5575"/>
                  </a:cubicBezTo>
                  <a:cubicBezTo>
                    <a:pt x="9976" y="5258"/>
                    <a:pt x="10515" y="4878"/>
                    <a:pt x="11021" y="4434"/>
                  </a:cubicBezTo>
                  <a:cubicBezTo>
                    <a:pt x="11180" y="3959"/>
                    <a:pt x="11338" y="3484"/>
                    <a:pt x="11496" y="2978"/>
                  </a:cubicBezTo>
                  <a:cubicBezTo>
                    <a:pt x="11591" y="2693"/>
                    <a:pt x="11686" y="2439"/>
                    <a:pt x="11781" y="2154"/>
                  </a:cubicBezTo>
                  <a:cubicBezTo>
                    <a:pt x="11813" y="2028"/>
                    <a:pt x="11876" y="1901"/>
                    <a:pt x="11908" y="1743"/>
                  </a:cubicBezTo>
                  <a:cubicBezTo>
                    <a:pt x="11972" y="1616"/>
                    <a:pt x="12003" y="1458"/>
                    <a:pt x="12067" y="1331"/>
                  </a:cubicBezTo>
                  <a:cubicBezTo>
                    <a:pt x="11813" y="1236"/>
                    <a:pt x="11560" y="1173"/>
                    <a:pt x="11306" y="1078"/>
                  </a:cubicBezTo>
                  <a:cubicBezTo>
                    <a:pt x="10356" y="824"/>
                    <a:pt x="9438" y="603"/>
                    <a:pt x="8456" y="444"/>
                  </a:cubicBezTo>
                  <a:cubicBezTo>
                    <a:pt x="8425" y="444"/>
                    <a:pt x="8393" y="444"/>
                    <a:pt x="8361" y="413"/>
                  </a:cubicBezTo>
                  <a:cubicBezTo>
                    <a:pt x="8108" y="381"/>
                    <a:pt x="7855" y="349"/>
                    <a:pt x="7601" y="286"/>
                  </a:cubicBezTo>
                  <a:cubicBezTo>
                    <a:pt x="7348" y="254"/>
                    <a:pt x="7126" y="222"/>
                    <a:pt x="6873" y="191"/>
                  </a:cubicBezTo>
                  <a:cubicBezTo>
                    <a:pt x="6239" y="127"/>
                    <a:pt x="5574" y="64"/>
                    <a:pt x="4941" y="32"/>
                  </a:cubicBezTo>
                  <a:cubicBezTo>
                    <a:pt x="4783" y="32"/>
                    <a:pt x="4593" y="1"/>
                    <a:pt x="4434"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2271;p50">
              <a:extLst>
                <a:ext uri="{FF2B5EF4-FFF2-40B4-BE49-F238E27FC236}">
                  <a16:creationId xmlns:a16="http://schemas.microsoft.com/office/drawing/2014/main" id="{C5DDD1BE-E03C-41E4-AF01-EDBB64395B2E}"/>
                </a:ext>
              </a:extLst>
            </p:cNvPr>
            <p:cNvSpPr/>
            <p:nvPr/>
          </p:nvSpPr>
          <p:spPr>
            <a:xfrm>
              <a:off x="3210975" y="2426725"/>
              <a:ext cx="186950" cy="161975"/>
            </a:xfrm>
            <a:custGeom>
              <a:avLst/>
              <a:gdLst/>
              <a:ahLst/>
              <a:cxnLst/>
              <a:rect l="l" t="t" r="r" b="b"/>
              <a:pathLst>
                <a:path w="7478" h="6479" extrusionOk="0">
                  <a:moveTo>
                    <a:pt x="4546" y="1"/>
                  </a:moveTo>
                  <a:cubicBezTo>
                    <a:pt x="0" y="1"/>
                    <a:pt x="3075" y="6479"/>
                    <a:pt x="3075" y="6479"/>
                  </a:cubicBezTo>
                  <a:cubicBezTo>
                    <a:pt x="3994" y="4484"/>
                    <a:pt x="7002" y="1570"/>
                    <a:pt x="7224" y="1222"/>
                  </a:cubicBezTo>
                  <a:cubicBezTo>
                    <a:pt x="7477" y="842"/>
                    <a:pt x="7192" y="177"/>
                    <a:pt x="4975" y="18"/>
                  </a:cubicBezTo>
                  <a:cubicBezTo>
                    <a:pt x="4825" y="6"/>
                    <a:pt x="4682" y="1"/>
                    <a:pt x="4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 name="Google Shape;2272;p50">
              <a:extLst>
                <a:ext uri="{FF2B5EF4-FFF2-40B4-BE49-F238E27FC236}">
                  <a16:creationId xmlns:a16="http://schemas.microsoft.com/office/drawing/2014/main" id="{F2E47FE6-4108-48F7-B3EC-D5D2A439ACFD}"/>
                </a:ext>
              </a:extLst>
            </p:cNvPr>
            <p:cNvSpPr/>
            <p:nvPr/>
          </p:nvSpPr>
          <p:spPr>
            <a:xfrm>
              <a:off x="3279125" y="2362250"/>
              <a:ext cx="99000" cy="120375"/>
            </a:xfrm>
            <a:custGeom>
              <a:avLst/>
              <a:gdLst/>
              <a:ahLst/>
              <a:cxnLst/>
              <a:rect l="l" t="t" r="r" b="b"/>
              <a:pathLst>
                <a:path w="3960" h="4815" extrusionOk="0">
                  <a:moveTo>
                    <a:pt x="3738" y="1"/>
                  </a:moveTo>
                  <a:lnTo>
                    <a:pt x="1078" y="507"/>
                  </a:lnTo>
                  <a:cubicBezTo>
                    <a:pt x="1141" y="951"/>
                    <a:pt x="1173" y="1299"/>
                    <a:pt x="1173" y="1616"/>
                  </a:cubicBezTo>
                  <a:cubicBezTo>
                    <a:pt x="1204" y="3231"/>
                    <a:pt x="476" y="3231"/>
                    <a:pt x="476" y="3231"/>
                  </a:cubicBezTo>
                  <a:cubicBezTo>
                    <a:pt x="1" y="4118"/>
                    <a:pt x="1109" y="4814"/>
                    <a:pt x="1109" y="4814"/>
                  </a:cubicBezTo>
                  <a:cubicBezTo>
                    <a:pt x="3294" y="4561"/>
                    <a:pt x="3960" y="3611"/>
                    <a:pt x="3960" y="3611"/>
                  </a:cubicBezTo>
                  <a:cubicBezTo>
                    <a:pt x="2566" y="2281"/>
                    <a:pt x="3738" y="1"/>
                    <a:pt x="3738" y="1"/>
                  </a:cubicBezTo>
                  <a:close/>
                </a:path>
              </a:pathLst>
            </a:custGeom>
            <a:solidFill>
              <a:srgbClr val="FD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 name="Google Shape;2273;p50">
              <a:extLst>
                <a:ext uri="{FF2B5EF4-FFF2-40B4-BE49-F238E27FC236}">
                  <a16:creationId xmlns:a16="http://schemas.microsoft.com/office/drawing/2014/main" id="{9B876EC9-7A87-45CB-8258-B8789E00420F}"/>
                </a:ext>
              </a:extLst>
            </p:cNvPr>
            <p:cNvSpPr/>
            <p:nvPr/>
          </p:nvSpPr>
          <p:spPr>
            <a:xfrm>
              <a:off x="3306050" y="2362250"/>
              <a:ext cx="66525" cy="40400"/>
            </a:xfrm>
            <a:custGeom>
              <a:avLst/>
              <a:gdLst/>
              <a:ahLst/>
              <a:cxnLst/>
              <a:rect l="l" t="t" r="r" b="b"/>
              <a:pathLst>
                <a:path w="2661" h="1616" extrusionOk="0">
                  <a:moveTo>
                    <a:pt x="2661" y="1"/>
                  </a:moveTo>
                  <a:lnTo>
                    <a:pt x="1" y="507"/>
                  </a:lnTo>
                  <a:cubicBezTo>
                    <a:pt x="64" y="951"/>
                    <a:pt x="96" y="1299"/>
                    <a:pt x="96" y="1616"/>
                  </a:cubicBezTo>
                  <a:cubicBezTo>
                    <a:pt x="1901" y="1616"/>
                    <a:pt x="2661" y="1"/>
                    <a:pt x="2661" y="1"/>
                  </a:cubicBezTo>
                  <a:close/>
                </a:path>
              </a:pathLst>
            </a:custGeom>
            <a:solidFill>
              <a:srgbClr val="EF7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 name="Google Shape;2274;p50">
              <a:extLst>
                <a:ext uri="{FF2B5EF4-FFF2-40B4-BE49-F238E27FC236}">
                  <a16:creationId xmlns:a16="http://schemas.microsoft.com/office/drawing/2014/main" id="{8CFD168F-A206-4CC1-9D67-EC7CD1579EA4}"/>
                </a:ext>
              </a:extLst>
            </p:cNvPr>
            <p:cNvSpPr/>
            <p:nvPr/>
          </p:nvSpPr>
          <p:spPr>
            <a:xfrm>
              <a:off x="3249150" y="2189425"/>
              <a:ext cx="189150" cy="203025"/>
            </a:xfrm>
            <a:custGeom>
              <a:avLst/>
              <a:gdLst/>
              <a:ahLst/>
              <a:cxnLst/>
              <a:rect l="l" t="t" r="r" b="b"/>
              <a:pathLst>
                <a:path w="7566" h="8121" extrusionOk="0">
                  <a:moveTo>
                    <a:pt x="3417" y="1"/>
                  </a:moveTo>
                  <a:cubicBezTo>
                    <a:pt x="1376" y="1"/>
                    <a:pt x="616" y="1200"/>
                    <a:pt x="345" y="3462"/>
                  </a:cubicBezTo>
                  <a:cubicBezTo>
                    <a:pt x="1" y="6129"/>
                    <a:pt x="410" y="8120"/>
                    <a:pt x="2653" y="8120"/>
                  </a:cubicBezTo>
                  <a:cubicBezTo>
                    <a:pt x="2887" y="8120"/>
                    <a:pt x="3141" y="8099"/>
                    <a:pt x="3417" y="8054"/>
                  </a:cubicBezTo>
                  <a:cubicBezTo>
                    <a:pt x="7375" y="7420"/>
                    <a:pt x="7565" y="231"/>
                    <a:pt x="3733" y="10"/>
                  </a:cubicBezTo>
                  <a:cubicBezTo>
                    <a:pt x="3625" y="4"/>
                    <a:pt x="3519" y="1"/>
                    <a:pt x="3417" y="1"/>
                  </a:cubicBezTo>
                  <a:close/>
                </a:path>
              </a:pathLst>
            </a:custGeom>
            <a:solidFill>
              <a:srgbClr val="FD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 name="Google Shape;2275;p50">
              <a:extLst>
                <a:ext uri="{FF2B5EF4-FFF2-40B4-BE49-F238E27FC236}">
                  <a16:creationId xmlns:a16="http://schemas.microsoft.com/office/drawing/2014/main" id="{9591B896-5BF8-4623-A2CD-00CC83D69C0E}"/>
                </a:ext>
              </a:extLst>
            </p:cNvPr>
            <p:cNvSpPr/>
            <p:nvPr/>
          </p:nvSpPr>
          <p:spPr>
            <a:xfrm>
              <a:off x="3276750" y="2274375"/>
              <a:ext cx="18250" cy="30175"/>
            </a:xfrm>
            <a:custGeom>
              <a:avLst/>
              <a:gdLst/>
              <a:ahLst/>
              <a:cxnLst/>
              <a:rect l="l" t="t" r="r" b="b"/>
              <a:pathLst>
                <a:path w="730" h="1207" extrusionOk="0">
                  <a:moveTo>
                    <a:pt x="729" y="0"/>
                  </a:moveTo>
                  <a:lnTo>
                    <a:pt x="729" y="0"/>
                  </a:lnTo>
                  <a:cubicBezTo>
                    <a:pt x="729" y="1"/>
                    <a:pt x="381" y="570"/>
                    <a:pt x="1" y="919"/>
                  </a:cubicBezTo>
                  <a:cubicBezTo>
                    <a:pt x="1" y="919"/>
                    <a:pt x="173" y="1206"/>
                    <a:pt x="545" y="1206"/>
                  </a:cubicBezTo>
                  <a:cubicBezTo>
                    <a:pt x="564" y="1206"/>
                    <a:pt x="583" y="1205"/>
                    <a:pt x="603" y="1204"/>
                  </a:cubicBezTo>
                  <a:lnTo>
                    <a:pt x="729" y="0"/>
                  </a:ln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2276;p50">
              <a:extLst>
                <a:ext uri="{FF2B5EF4-FFF2-40B4-BE49-F238E27FC236}">
                  <a16:creationId xmlns:a16="http://schemas.microsoft.com/office/drawing/2014/main" id="{568346FD-A35C-4C17-895F-1B0716584734}"/>
                </a:ext>
              </a:extLst>
            </p:cNvPr>
            <p:cNvSpPr/>
            <p:nvPr/>
          </p:nvSpPr>
          <p:spPr>
            <a:xfrm>
              <a:off x="3329800" y="2263300"/>
              <a:ext cx="12700" cy="17425"/>
            </a:xfrm>
            <a:custGeom>
              <a:avLst/>
              <a:gdLst/>
              <a:ahLst/>
              <a:cxnLst/>
              <a:rect l="l" t="t" r="r" b="b"/>
              <a:pathLst>
                <a:path w="508" h="697" extrusionOk="0">
                  <a:moveTo>
                    <a:pt x="286" y="0"/>
                  </a:moveTo>
                  <a:cubicBezTo>
                    <a:pt x="159" y="0"/>
                    <a:pt x="32" y="158"/>
                    <a:pt x="32" y="348"/>
                  </a:cubicBezTo>
                  <a:cubicBezTo>
                    <a:pt x="1" y="538"/>
                    <a:pt x="96" y="697"/>
                    <a:pt x="222" y="697"/>
                  </a:cubicBezTo>
                  <a:cubicBezTo>
                    <a:pt x="349" y="697"/>
                    <a:pt x="476" y="570"/>
                    <a:pt x="476" y="380"/>
                  </a:cubicBezTo>
                  <a:cubicBezTo>
                    <a:pt x="507" y="190"/>
                    <a:pt x="412" y="32"/>
                    <a:pt x="286"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2277;p50">
              <a:extLst>
                <a:ext uri="{FF2B5EF4-FFF2-40B4-BE49-F238E27FC236}">
                  <a16:creationId xmlns:a16="http://schemas.microsoft.com/office/drawing/2014/main" id="{02C80D41-E6AC-4EE3-87D9-0E85F6AC6C9D}"/>
                </a:ext>
              </a:extLst>
            </p:cNvPr>
            <p:cNvSpPr/>
            <p:nvPr/>
          </p:nvSpPr>
          <p:spPr>
            <a:xfrm>
              <a:off x="3328225" y="2259325"/>
              <a:ext cx="9525" cy="5800"/>
            </a:xfrm>
            <a:custGeom>
              <a:avLst/>
              <a:gdLst/>
              <a:ahLst/>
              <a:cxnLst/>
              <a:rect l="l" t="t" r="r" b="b"/>
              <a:pathLst>
                <a:path w="381" h="232" extrusionOk="0">
                  <a:moveTo>
                    <a:pt x="0" y="1"/>
                  </a:moveTo>
                  <a:cubicBezTo>
                    <a:pt x="0" y="1"/>
                    <a:pt x="106" y="232"/>
                    <a:pt x="264" y="232"/>
                  </a:cubicBezTo>
                  <a:cubicBezTo>
                    <a:pt x="300" y="232"/>
                    <a:pt x="339" y="220"/>
                    <a:pt x="380" y="191"/>
                  </a:cubicBezTo>
                  <a:lnTo>
                    <a:pt x="0"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2278;p50">
              <a:extLst>
                <a:ext uri="{FF2B5EF4-FFF2-40B4-BE49-F238E27FC236}">
                  <a16:creationId xmlns:a16="http://schemas.microsoft.com/office/drawing/2014/main" id="{DBE9E840-848B-4520-89D5-5543BB471AEF}"/>
                </a:ext>
              </a:extLst>
            </p:cNvPr>
            <p:cNvSpPr/>
            <p:nvPr/>
          </p:nvSpPr>
          <p:spPr>
            <a:xfrm>
              <a:off x="3271225" y="2257750"/>
              <a:ext cx="11900" cy="17450"/>
            </a:xfrm>
            <a:custGeom>
              <a:avLst/>
              <a:gdLst/>
              <a:ahLst/>
              <a:cxnLst/>
              <a:rect l="l" t="t" r="r" b="b"/>
              <a:pathLst>
                <a:path w="476" h="698" extrusionOk="0">
                  <a:moveTo>
                    <a:pt x="285" y="0"/>
                  </a:moveTo>
                  <a:cubicBezTo>
                    <a:pt x="159" y="0"/>
                    <a:pt x="32" y="159"/>
                    <a:pt x="32" y="349"/>
                  </a:cubicBezTo>
                  <a:cubicBezTo>
                    <a:pt x="0" y="539"/>
                    <a:pt x="95" y="697"/>
                    <a:pt x="222" y="697"/>
                  </a:cubicBezTo>
                  <a:cubicBezTo>
                    <a:pt x="349" y="697"/>
                    <a:pt x="475" y="570"/>
                    <a:pt x="475" y="380"/>
                  </a:cubicBezTo>
                  <a:cubicBezTo>
                    <a:pt x="475" y="190"/>
                    <a:pt x="412" y="32"/>
                    <a:pt x="28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 name="Google Shape;2279;p50">
              <a:extLst>
                <a:ext uri="{FF2B5EF4-FFF2-40B4-BE49-F238E27FC236}">
                  <a16:creationId xmlns:a16="http://schemas.microsoft.com/office/drawing/2014/main" id="{4C14F050-D37A-44A1-A40B-C1250E964DAC}"/>
                </a:ext>
              </a:extLst>
            </p:cNvPr>
            <p:cNvSpPr/>
            <p:nvPr/>
          </p:nvSpPr>
          <p:spPr>
            <a:xfrm>
              <a:off x="3269625" y="2253775"/>
              <a:ext cx="9525" cy="5825"/>
            </a:xfrm>
            <a:custGeom>
              <a:avLst/>
              <a:gdLst/>
              <a:ahLst/>
              <a:cxnLst/>
              <a:rect l="l" t="t" r="r" b="b"/>
              <a:pathLst>
                <a:path w="381" h="233" extrusionOk="0">
                  <a:moveTo>
                    <a:pt x="1" y="1"/>
                  </a:moveTo>
                  <a:cubicBezTo>
                    <a:pt x="1" y="1"/>
                    <a:pt x="106" y="232"/>
                    <a:pt x="265" y="232"/>
                  </a:cubicBezTo>
                  <a:cubicBezTo>
                    <a:pt x="301" y="232"/>
                    <a:pt x="340" y="220"/>
                    <a:pt x="381" y="191"/>
                  </a:cubicBezTo>
                  <a:lnTo>
                    <a:pt x="1"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 name="Google Shape;2280;p50">
              <a:extLst>
                <a:ext uri="{FF2B5EF4-FFF2-40B4-BE49-F238E27FC236}">
                  <a16:creationId xmlns:a16="http://schemas.microsoft.com/office/drawing/2014/main" id="{8CFDEF34-DF63-4297-9262-2537D313B34A}"/>
                </a:ext>
              </a:extLst>
            </p:cNvPr>
            <p:cNvSpPr/>
            <p:nvPr/>
          </p:nvSpPr>
          <p:spPr>
            <a:xfrm>
              <a:off x="3330600" y="2229225"/>
              <a:ext cx="30100" cy="15875"/>
            </a:xfrm>
            <a:custGeom>
              <a:avLst/>
              <a:gdLst/>
              <a:ahLst/>
              <a:cxnLst/>
              <a:rect l="l" t="t" r="r" b="b"/>
              <a:pathLst>
                <a:path w="1204" h="635" extrusionOk="0">
                  <a:moveTo>
                    <a:pt x="131" y="1"/>
                  </a:moveTo>
                  <a:cubicBezTo>
                    <a:pt x="112" y="1"/>
                    <a:pt x="99" y="1"/>
                    <a:pt x="95" y="1"/>
                  </a:cubicBezTo>
                  <a:cubicBezTo>
                    <a:pt x="32" y="1"/>
                    <a:pt x="0" y="65"/>
                    <a:pt x="0" y="128"/>
                  </a:cubicBezTo>
                  <a:cubicBezTo>
                    <a:pt x="0" y="191"/>
                    <a:pt x="32" y="223"/>
                    <a:pt x="95" y="223"/>
                  </a:cubicBezTo>
                  <a:cubicBezTo>
                    <a:pt x="95" y="223"/>
                    <a:pt x="108" y="222"/>
                    <a:pt x="130" y="222"/>
                  </a:cubicBezTo>
                  <a:cubicBezTo>
                    <a:pt x="261" y="222"/>
                    <a:pt x="738" y="246"/>
                    <a:pt x="982" y="571"/>
                  </a:cubicBezTo>
                  <a:cubicBezTo>
                    <a:pt x="1014" y="603"/>
                    <a:pt x="1045" y="635"/>
                    <a:pt x="1077" y="635"/>
                  </a:cubicBezTo>
                  <a:cubicBezTo>
                    <a:pt x="1109" y="635"/>
                    <a:pt x="1109" y="603"/>
                    <a:pt x="1140" y="603"/>
                  </a:cubicBezTo>
                  <a:cubicBezTo>
                    <a:pt x="1172" y="571"/>
                    <a:pt x="1204" y="508"/>
                    <a:pt x="1172" y="445"/>
                  </a:cubicBezTo>
                  <a:cubicBezTo>
                    <a:pt x="837" y="25"/>
                    <a:pt x="280" y="1"/>
                    <a:pt x="13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 name="Google Shape;2281;p50">
              <a:extLst>
                <a:ext uri="{FF2B5EF4-FFF2-40B4-BE49-F238E27FC236}">
                  <a16:creationId xmlns:a16="http://schemas.microsoft.com/office/drawing/2014/main" id="{F1E00F35-2181-4A3E-9AB5-86FA1BAA172F}"/>
                </a:ext>
              </a:extLst>
            </p:cNvPr>
            <p:cNvSpPr/>
            <p:nvPr/>
          </p:nvSpPr>
          <p:spPr>
            <a:xfrm>
              <a:off x="3264875" y="2223200"/>
              <a:ext cx="29325" cy="10025"/>
            </a:xfrm>
            <a:custGeom>
              <a:avLst/>
              <a:gdLst/>
              <a:ahLst/>
              <a:cxnLst/>
              <a:rect l="l" t="t" r="r" b="b"/>
              <a:pathLst>
                <a:path w="1173" h="401" extrusionOk="0">
                  <a:moveTo>
                    <a:pt x="781" y="1"/>
                  </a:moveTo>
                  <a:cubicBezTo>
                    <a:pt x="605" y="1"/>
                    <a:pt x="368" y="44"/>
                    <a:pt x="96" y="211"/>
                  </a:cubicBezTo>
                  <a:cubicBezTo>
                    <a:pt x="33" y="242"/>
                    <a:pt x="1" y="306"/>
                    <a:pt x="33" y="369"/>
                  </a:cubicBezTo>
                  <a:cubicBezTo>
                    <a:pt x="64" y="401"/>
                    <a:pt x="96" y="401"/>
                    <a:pt x="128" y="401"/>
                  </a:cubicBezTo>
                  <a:lnTo>
                    <a:pt x="191" y="401"/>
                  </a:lnTo>
                  <a:cubicBezTo>
                    <a:pt x="442" y="250"/>
                    <a:pt x="658" y="214"/>
                    <a:pt x="806" y="214"/>
                  </a:cubicBezTo>
                  <a:cubicBezTo>
                    <a:pt x="937" y="214"/>
                    <a:pt x="1014" y="242"/>
                    <a:pt x="1014" y="242"/>
                  </a:cubicBezTo>
                  <a:cubicBezTo>
                    <a:pt x="1033" y="252"/>
                    <a:pt x="1051" y="255"/>
                    <a:pt x="1069" y="255"/>
                  </a:cubicBezTo>
                  <a:cubicBezTo>
                    <a:pt x="1112" y="255"/>
                    <a:pt x="1150" y="233"/>
                    <a:pt x="1173" y="211"/>
                  </a:cubicBezTo>
                  <a:cubicBezTo>
                    <a:pt x="1173" y="147"/>
                    <a:pt x="1173" y="84"/>
                    <a:pt x="1109" y="52"/>
                  </a:cubicBezTo>
                  <a:cubicBezTo>
                    <a:pt x="1093" y="52"/>
                    <a:pt x="973" y="1"/>
                    <a:pt x="78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2282;p50">
              <a:extLst>
                <a:ext uri="{FF2B5EF4-FFF2-40B4-BE49-F238E27FC236}">
                  <a16:creationId xmlns:a16="http://schemas.microsoft.com/office/drawing/2014/main" id="{CD5CD1EA-41E2-429E-87FE-589CDB0574FE}"/>
                </a:ext>
              </a:extLst>
            </p:cNvPr>
            <p:cNvSpPr/>
            <p:nvPr/>
          </p:nvSpPr>
          <p:spPr>
            <a:xfrm>
              <a:off x="3298925" y="2318700"/>
              <a:ext cx="38825" cy="29325"/>
            </a:xfrm>
            <a:custGeom>
              <a:avLst/>
              <a:gdLst/>
              <a:ahLst/>
              <a:cxnLst/>
              <a:rect l="l" t="t" r="r" b="b"/>
              <a:pathLst>
                <a:path w="1553" h="1173" extrusionOk="0">
                  <a:moveTo>
                    <a:pt x="1521" y="1"/>
                  </a:moveTo>
                  <a:cubicBezTo>
                    <a:pt x="1172" y="254"/>
                    <a:pt x="571" y="318"/>
                    <a:pt x="222" y="349"/>
                  </a:cubicBezTo>
                  <a:lnTo>
                    <a:pt x="1" y="349"/>
                  </a:lnTo>
                  <a:cubicBezTo>
                    <a:pt x="127" y="634"/>
                    <a:pt x="222" y="1173"/>
                    <a:pt x="222" y="1173"/>
                  </a:cubicBezTo>
                  <a:lnTo>
                    <a:pt x="381" y="1173"/>
                  </a:lnTo>
                  <a:cubicBezTo>
                    <a:pt x="1046" y="1141"/>
                    <a:pt x="1331" y="888"/>
                    <a:pt x="1489" y="634"/>
                  </a:cubicBezTo>
                  <a:cubicBezTo>
                    <a:pt x="1552" y="508"/>
                    <a:pt x="1552" y="349"/>
                    <a:pt x="1552" y="254"/>
                  </a:cubicBezTo>
                  <a:cubicBezTo>
                    <a:pt x="1552" y="128"/>
                    <a:pt x="1521" y="1"/>
                    <a:pt x="152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2283;p50">
              <a:extLst>
                <a:ext uri="{FF2B5EF4-FFF2-40B4-BE49-F238E27FC236}">
                  <a16:creationId xmlns:a16="http://schemas.microsoft.com/office/drawing/2014/main" id="{0102F734-AB21-4E5B-8603-57CFCD2056D6}"/>
                </a:ext>
              </a:extLst>
            </p:cNvPr>
            <p:cNvSpPr/>
            <p:nvPr/>
          </p:nvSpPr>
          <p:spPr>
            <a:xfrm>
              <a:off x="3304475" y="2318700"/>
              <a:ext cx="33275" cy="14275"/>
            </a:xfrm>
            <a:custGeom>
              <a:avLst/>
              <a:gdLst/>
              <a:ahLst/>
              <a:cxnLst/>
              <a:rect l="l" t="t" r="r" b="b"/>
              <a:pathLst>
                <a:path w="1331" h="571" extrusionOk="0">
                  <a:moveTo>
                    <a:pt x="1299" y="1"/>
                  </a:moveTo>
                  <a:cubicBezTo>
                    <a:pt x="950" y="254"/>
                    <a:pt x="349" y="318"/>
                    <a:pt x="0" y="349"/>
                  </a:cubicBezTo>
                  <a:lnTo>
                    <a:pt x="64" y="571"/>
                  </a:lnTo>
                  <a:cubicBezTo>
                    <a:pt x="697" y="539"/>
                    <a:pt x="1140" y="444"/>
                    <a:pt x="1330" y="254"/>
                  </a:cubicBezTo>
                  <a:cubicBezTo>
                    <a:pt x="1330" y="96"/>
                    <a:pt x="1299" y="1"/>
                    <a:pt x="1299"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 name="Google Shape;2284;p50">
              <a:extLst>
                <a:ext uri="{FF2B5EF4-FFF2-40B4-BE49-F238E27FC236}">
                  <a16:creationId xmlns:a16="http://schemas.microsoft.com/office/drawing/2014/main" id="{5768E252-96CE-475C-9870-099F8CF6BE6A}"/>
                </a:ext>
              </a:extLst>
            </p:cNvPr>
            <p:cNvSpPr/>
            <p:nvPr/>
          </p:nvSpPr>
          <p:spPr>
            <a:xfrm>
              <a:off x="3308425" y="2334550"/>
              <a:ext cx="26950" cy="13475"/>
            </a:xfrm>
            <a:custGeom>
              <a:avLst/>
              <a:gdLst/>
              <a:ahLst/>
              <a:cxnLst/>
              <a:rect l="l" t="t" r="r" b="b"/>
              <a:pathLst>
                <a:path w="1078" h="539" extrusionOk="0">
                  <a:moveTo>
                    <a:pt x="1077" y="0"/>
                  </a:moveTo>
                  <a:lnTo>
                    <a:pt x="1077" y="0"/>
                  </a:lnTo>
                  <a:cubicBezTo>
                    <a:pt x="856" y="32"/>
                    <a:pt x="602" y="95"/>
                    <a:pt x="349" y="190"/>
                  </a:cubicBezTo>
                  <a:cubicBezTo>
                    <a:pt x="159" y="285"/>
                    <a:pt x="64" y="412"/>
                    <a:pt x="1" y="539"/>
                  </a:cubicBezTo>
                  <a:cubicBezTo>
                    <a:pt x="666" y="507"/>
                    <a:pt x="951" y="254"/>
                    <a:pt x="1077" y="0"/>
                  </a:cubicBez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 name="Google Shape;2285;p50">
              <a:extLst>
                <a:ext uri="{FF2B5EF4-FFF2-40B4-BE49-F238E27FC236}">
                  <a16:creationId xmlns:a16="http://schemas.microsoft.com/office/drawing/2014/main" id="{8AD80986-05FE-46F5-9A9F-AD0CE1360468}"/>
                </a:ext>
              </a:extLst>
            </p:cNvPr>
            <p:cNvSpPr/>
            <p:nvPr/>
          </p:nvSpPr>
          <p:spPr>
            <a:xfrm>
              <a:off x="3253175" y="2167425"/>
              <a:ext cx="197800" cy="188525"/>
            </a:xfrm>
            <a:custGeom>
              <a:avLst/>
              <a:gdLst/>
              <a:ahLst/>
              <a:cxnLst/>
              <a:rect l="l" t="t" r="r" b="b"/>
              <a:pathLst>
                <a:path w="7912" h="7541" extrusionOk="0">
                  <a:moveTo>
                    <a:pt x="3777" y="0"/>
                  </a:moveTo>
                  <a:cubicBezTo>
                    <a:pt x="0" y="0"/>
                    <a:pt x="215" y="4025"/>
                    <a:pt x="215" y="4025"/>
                  </a:cubicBezTo>
                  <a:cubicBezTo>
                    <a:pt x="463" y="1614"/>
                    <a:pt x="1796" y="1037"/>
                    <a:pt x="3015" y="1037"/>
                  </a:cubicBezTo>
                  <a:cubicBezTo>
                    <a:pt x="4133" y="1037"/>
                    <a:pt x="5156" y="1523"/>
                    <a:pt x="5156" y="1523"/>
                  </a:cubicBezTo>
                  <a:cubicBezTo>
                    <a:pt x="4903" y="2980"/>
                    <a:pt x="5884" y="4912"/>
                    <a:pt x="5884" y="4912"/>
                  </a:cubicBezTo>
                  <a:cubicBezTo>
                    <a:pt x="6486" y="6147"/>
                    <a:pt x="5441" y="7540"/>
                    <a:pt x="5441" y="7540"/>
                  </a:cubicBezTo>
                  <a:cubicBezTo>
                    <a:pt x="7594" y="5925"/>
                    <a:pt x="7911" y="130"/>
                    <a:pt x="3952" y="3"/>
                  </a:cubicBezTo>
                  <a:cubicBezTo>
                    <a:pt x="3893" y="1"/>
                    <a:pt x="3834" y="0"/>
                    <a:pt x="377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 name="Google Shape;2286;p50">
              <a:extLst>
                <a:ext uri="{FF2B5EF4-FFF2-40B4-BE49-F238E27FC236}">
                  <a16:creationId xmlns:a16="http://schemas.microsoft.com/office/drawing/2014/main" id="{F2B965FC-FF0B-404D-A20D-E8532230C434}"/>
                </a:ext>
              </a:extLst>
            </p:cNvPr>
            <p:cNvSpPr/>
            <p:nvPr/>
          </p:nvSpPr>
          <p:spPr>
            <a:xfrm>
              <a:off x="3388475" y="2280275"/>
              <a:ext cx="54575" cy="46450"/>
            </a:xfrm>
            <a:custGeom>
              <a:avLst/>
              <a:gdLst/>
              <a:ahLst/>
              <a:cxnLst/>
              <a:rect l="l" t="t" r="r" b="b"/>
              <a:pathLst>
                <a:path w="2183" h="1858" extrusionOk="0">
                  <a:moveTo>
                    <a:pt x="1015" y="1"/>
                  </a:moveTo>
                  <a:cubicBezTo>
                    <a:pt x="431" y="1"/>
                    <a:pt x="89" y="528"/>
                    <a:pt x="61" y="873"/>
                  </a:cubicBezTo>
                  <a:cubicBezTo>
                    <a:pt x="1" y="1591"/>
                    <a:pt x="111" y="1857"/>
                    <a:pt x="337" y="1857"/>
                  </a:cubicBezTo>
                  <a:cubicBezTo>
                    <a:pt x="350" y="1857"/>
                    <a:pt x="363" y="1856"/>
                    <a:pt x="377" y="1855"/>
                  </a:cubicBezTo>
                  <a:cubicBezTo>
                    <a:pt x="2182" y="1601"/>
                    <a:pt x="1897" y="113"/>
                    <a:pt x="1201" y="18"/>
                  </a:cubicBezTo>
                  <a:cubicBezTo>
                    <a:pt x="1136" y="6"/>
                    <a:pt x="1074" y="1"/>
                    <a:pt x="1015" y="1"/>
                  </a:cubicBezTo>
                  <a:close/>
                </a:path>
              </a:pathLst>
            </a:custGeom>
            <a:solidFill>
              <a:srgbClr val="FD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 name="Google Shape;2287;p50">
              <a:extLst>
                <a:ext uri="{FF2B5EF4-FFF2-40B4-BE49-F238E27FC236}">
                  <a16:creationId xmlns:a16="http://schemas.microsoft.com/office/drawing/2014/main" id="{41875977-6FD7-4E19-8068-9D23333BC5B3}"/>
                </a:ext>
              </a:extLst>
            </p:cNvPr>
            <p:cNvSpPr/>
            <p:nvPr/>
          </p:nvSpPr>
          <p:spPr>
            <a:xfrm>
              <a:off x="3203925" y="2143050"/>
              <a:ext cx="298500" cy="283350"/>
            </a:xfrm>
            <a:custGeom>
              <a:avLst/>
              <a:gdLst/>
              <a:ahLst/>
              <a:cxnLst/>
              <a:rect l="l" t="t" r="r" b="b"/>
              <a:pathLst>
                <a:path w="11940" h="11334" extrusionOk="0">
                  <a:moveTo>
                    <a:pt x="6025" y="0"/>
                  </a:moveTo>
                  <a:cubicBezTo>
                    <a:pt x="5840" y="0"/>
                    <a:pt x="5637" y="9"/>
                    <a:pt x="5416" y="28"/>
                  </a:cubicBezTo>
                  <a:cubicBezTo>
                    <a:pt x="2851" y="250"/>
                    <a:pt x="792" y="2435"/>
                    <a:pt x="380" y="5253"/>
                  </a:cubicBezTo>
                  <a:cubicBezTo>
                    <a:pt x="0" y="8040"/>
                    <a:pt x="1457" y="11175"/>
                    <a:pt x="1457" y="11175"/>
                  </a:cubicBezTo>
                  <a:cubicBezTo>
                    <a:pt x="1457" y="11175"/>
                    <a:pt x="53" y="2204"/>
                    <a:pt x="5615" y="2204"/>
                  </a:cubicBezTo>
                  <a:cubicBezTo>
                    <a:pt x="5900" y="2204"/>
                    <a:pt x="6202" y="2227"/>
                    <a:pt x="6524" y="2276"/>
                  </a:cubicBezTo>
                  <a:cubicBezTo>
                    <a:pt x="6524" y="2276"/>
                    <a:pt x="6144" y="5095"/>
                    <a:pt x="7854" y="7660"/>
                  </a:cubicBezTo>
                  <a:cubicBezTo>
                    <a:pt x="9153" y="9624"/>
                    <a:pt x="7664" y="11334"/>
                    <a:pt x="7664" y="11334"/>
                  </a:cubicBezTo>
                  <a:cubicBezTo>
                    <a:pt x="7664" y="11334"/>
                    <a:pt x="9944" y="9877"/>
                    <a:pt x="10039" y="7660"/>
                  </a:cubicBezTo>
                  <a:cubicBezTo>
                    <a:pt x="10039" y="7660"/>
                    <a:pt x="11940" y="2403"/>
                    <a:pt x="7981" y="978"/>
                  </a:cubicBezTo>
                  <a:cubicBezTo>
                    <a:pt x="7981" y="978"/>
                    <a:pt x="7981" y="0"/>
                    <a:pt x="602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 name="Google Shape;2288;p50">
              <a:extLst>
                <a:ext uri="{FF2B5EF4-FFF2-40B4-BE49-F238E27FC236}">
                  <a16:creationId xmlns:a16="http://schemas.microsoft.com/office/drawing/2014/main" id="{1B917FBE-F152-44B5-B5E5-6DF8866E081A}"/>
                </a:ext>
              </a:extLst>
            </p:cNvPr>
            <p:cNvSpPr/>
            <p:nvPr/>
          </p:nvSpPr>
          <p:spPr>
            <a:xfrm>
              <a:off x="3358300" y="2198375"/>
              <a:ext cx="67325" cy="194000"/>
            </a:xfrm>
            <a:custGeom>
              <a:avLst/>
              <a:gdLst/>
              <a:ahLst/>
              <a:cxnLst/>
              <a:rect l="l" t="t" r="r" b="b"/>
              <a:pathLst>
                <a:path w="2693" h="7760" extrusionOk="0">
                  <a:moveTo>
                    <a:pt x="191" y="0"/>
                  </a:moveTo>
                  <a:cubicBezTo>
                    <a:pt x="1" y="729"/>
                    <a:pt x="1" y="1425"/>
                    <a:pt x="64" y="2154"/>
                  </a:cubicBezTo>
                  <a:cubicBezTo>
                    <a:pt x="127" y="2850"/>
                    <a:pt x="254" y="3547"/>
                    <a:pt x="476" y="4244"/>
                  </a:cubicBezTo>
                  <a:cubicBezTo>
                    <a:pt x="666" y="4909"/>
                    <a:pt x="951" y="5574"/>
                    <a:pt x="1331" y="6176"/>
                  </a:cubicBezTo>
                  <a:cubicBezTo>
                    <a:pt x="1679" y="6777"/>
                    <a:pt x="2123" y="7347"/>
                    <a:pt x="2693" y="7759"/>
                  </a:cubicBezTo>
                  <a:cubicBezTo>
                    <a:pt x="2154" y="7316"/>
                    <a:pt x="1743" y="6746"/>
                    <a:pt x="1394" y="6144"/>
                  </a:cubicBezTo>
                  <a:cubicBezTo>
                    <a:pt x="1046" y="5542"/>
                    <a:pt x="793" y="4877"/>
                    <a:pt x="603" y="4212"/>
                  </a:cubicBezTo>
                  <a:cubicBezTo>
                    <a:pt x="444" y="3515"/>
                    <a:pt x="317" y="2819"/>
                    <a:pt x="286" y="2154"/>
                  </a:cubicBezTo>
                  <a:cubicBezTo>
                    <a:pt x="254" y="1457"/>
                    <a:pt x="286" y="729"/>
                    <a:pt x="476" y="95"/>
                  </a:cubicBezTo>
                  <a:lnTo>
                    <a:pt x="191" y="0"/>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 name="Google Shape;2289;p50">
              <a:extLst>
                <a:ext uri="{FF2B5EF4-FFF2-40B4-BE49-F238E27FC236}">
                  <a16:creationId xmlns:a16="http://schemas.microsoft.com/office/drawing/2014/main" id="{AD18ABA5-22EC-43FC-B379-7EBFED86D199}"/>
                </a:ext>
              </a:extLst>
            </p:cNvPr>
            <p:cNvSpPr/>
            <p:nvPr/>
          </p:nvSpPr>
          <p:spPr>
            <a:xfrm>
              <a:off x="3413725" y="2466750"/>
              <a:ext cx="80000" cy="106925"/>
            </a:xfrm>
            <a:custGeom>
              <a:avLst/>
              <a:gdLst/>
              <a:ahLst/>
              <a:cxnLst/>
              <a:rect l="l" t="t" r="r" b="b"/>
              <a:pathLst>
                <a:path w="3200" h="4277" extrusionOk="0">
                  <a:moveTo>
                    <a:pt x="2693" y="1"/>
                  </a:moveTo>
                  <a:cubicBezTo>
                    <a:pt x="2629" y="64"/>
                    <a:pt x="2249" y="444"/>
                    <a:pt x="1774" y="1014"/>
                  </a:cubicBezTo>
                  <a:cubicBezTo>
                    <a:pt x="1204" y="1743"/>
                    <a:pt x="507" y="2756"/>
                    <a:pt x="127" y="3865"/>
                  </a:cubicBezTo>
                  <a:cubicBezTo>
                    <a:pt x="64" y="3991"/>
                    <a:pt x="32" y="4118"/>
                    <a:pt x="1" y="4276"/>
                  </a:cubicBezTo>
                  <a:cubicBezTo>
                    <a:pt x="602" y="3928"/>
                    <a:pt x="1141" y="3548"/>
                    <a:pt x="1647" y="3104"/>
                  </a:cubicBezTo>
                  <a:cubicBezTo>
                    <a:pt x="2217" y="2629"/>
                    <a:pt x="2724" y="2091"/>
                    <a:pt x="3199" y="1489"/>
                  </a:cubicBezTo>
                  <a:cubicBezTo>
                    <a:pt x="3073" y="729"/>
                    <a:pt x="2914" y="191"/>
                    <a:pt x="2693"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2290;p50">
              <a:extLst>
                <a:ext uri="{FF2B5EF4-FFF2-40B4-BE49-F238E27FC236}">
                  <a16:creationId xmlns:a16="http://schemas.microsoft.com/office/drawing/2014/main" id="{CBFA097C-A1C6-4B30-BA5B-F7B41EEA9199}"/>
                </a:ext>
              </a:extLst>
            </p:cNvPr>
            <p:cNvSpPr/>
            <p:nvPr/>
          </p:nvSpPr>
          <p:spPr>
            <a:xfrm>
              <a:off x="3413725" y="2466750"/>
              <a:ext cx="80000" cy="106925"/>
            </a:xfrm>
            <a:custGeom>
              <a:avLst/>
              <a:gdLst/>
              <a:ahLst/>
              <a:cxnLst/>
              <a:rect l="l" t="t" r="r" b="b"/>
              <a:pathLst>
                <a:path w="3200" h="4277" extrusionOk="0">
                  <a:moveTo>
                    <a:pt x="2693" y="1"/>
                  </a:moveTo>
                  <a:cubicBezTo>
                    <a:pt x="2629" y="64"/>
                    <a:pt x="2249" y="444"/>
                    <a:pt x="1774" y="1014"/>
                  </a:cubicBezTo>
                  <a:cubicBezTo>
                    <a:pt x="1204" y="1743"/>
                    <a:pt x="507" y="2756"/>
                    <a:pt x="127" y="3865"/>
                  </a:cubicBezTo>
                  <a:cubicBezTo>
                    <a:pt x="64" y="3991"/>
                    <a:pt x="32" y="4118"/>
                    <a:pt x="1" y="4276"/>
                  </a:cubicBezTo>
                  <a:cubicBezTo>
                    <a:pt x="602" y="3928"/>
                    <a:pt x="1141" y="3548"/>
                    <a:pt x="1647" y="3104"/>
                  </a:cubicBezTo>
                  <a:cubicBezTo>
                    <a:pt x="2217" y="2629"/>
                    <a:pt x="2724" y="2091"/>
                    <a:pt x="3199" y="1489"/>
                  </a:cubicBezTo>
                  <a:cubicBezTo>
                    <a:pt x="3073" y="729"/>
                    <a:pt x="2914" y="191"/>
                    <a:pt x="2693" y="1"/>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 name="Google Shape;2291;p50">
              <a:extLst>
                <a:ext uri="{FF2B5EF4-FFF2-40B4-BE49-F238E27FC236}">
                  <a16:creationId xmlns:a16="http://schemas.microsoft.com/office/drawing/2014/main" id="{8DF9AA08-BFF5-4FF1-89E0-FF754A390BBE}"/>
                </a:ext>
              </a:extLst>
            </p:cNvPr>
            <p:cNvSpPr/>
            <p:nvPr/>
          </p:nvSpPr>
          <p:spPr>
            <a:xfrm>
              <a:off x="2515900" y="1670300"/>
              <a:ext cx="282675" cy="282650"/>
            </a:xfrm>
            <a:custGeom>
              <a:avLst/>
              <a:gdLst/>
              <a:ahLst/>
              <a:cxnLst/>
              <a:rect l="l" t="t" r="r" b="b"/>
              <a:pathLst>
                <a:path w="11307" h="11306" extrusionOk="0">
                  <a:moveTo>
                    <a:pt x="5670" y="0"/>
                  </a:moveTo>
                  <a:cubicBezTo>
                    <a:pt x="2534" y="0"/>
                    <a:pt x="1" y="2502"/>
                    <a:pt x="1" y="5637"/>
                  </a:cubicBezTo>
                  <a:cubicBezTo>
                    <a:pt x="1" y="8772"/>
                    <a:pt x="2534" y="11306"/>
                    <a:pt x="5670" y="11306"/>
                  </a:cubicBezTo>
                  <a:cubicBezTo>
                    <a:pt x="8773" y="11306"/>
                    <a:pt x="11307" y="8772"/>
                    <a:pt x="11307" y="5637"/>
                  </a:cubicBezTo>
                  <a:cubicBezTo>
                    <a:pt x="11307" y="2502"/>
                    <a:pt x="8773" y="0"/>
                    <a:pt x="5670"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 name="Google Shape;2292;p50">
              <a:extLst>
                <a:ext uri="{FF2B5EF4-FFF2-40B4-BE49-F238E27FC236}">
                  <a16:creationId xmlns:a16="http://schemas.microsoft.com/office/drawing/2014/main" id="{484A45AB-5ADB-4799-AE77-95E906895BE2}"/>
                </a:ext>
              </a:extLst>
            </p:cNvPr>
            <p:cNvSpPr/>
            <p:nvPr/>
          </p:nvSpPr>
          <p:spPr>
            <a:xfrm>
              <a:off x="2523825" y="1678200"/>
              <a:ext cx="266850" cy="266850"/>
            </a:xfrm>
            <a:custGeom>
              <a:avLst/>
              <a:gdLst/>
              <a:ahLst/>
              <a:cxnLst/>
              <a:rect l="l" t="t" r="r" b="b"/>
              <a:pathLst>
                <a:path w="10674" h="10674" extrusionOk="0">
                  <a:moveTo>
                    <a:pt x="5353" y="1"/>
                  </a:moveTo>
                  <a:cubicBezTo>
                    <a:pt x="2407" y="1"/>
                    <a:pt x="1" y="2376"/>
                    <a:pt x="1" y="5321"/>
                  </a:cubicBezTo>
                  <a:cubicBezTo>
                    <a:pt x="1" y="6619"/>
                    <a:pt x="476" y="7791"/>
                    <a:pt x="1236" y="8710"/>
                  </a:cubicBezTo>
                  <a:cubicBezTo>
                    <a:pt x="2217" y="9913"/>
                    <a:pt x="3706" y="10673"/>
                    <a:pt x="5353" y="10673"/>
                  </a:cubicBezTo>
                  <a:cubicBezTo>
                    <a:pt x="6904" y="10673"/>
                    <a:pt x="8266" y="10008"/>
                    <a:pt x="9248" y="8963"/>
                  </a:cubicBezTo>
                  <a:cubicBezTo>
                    <a:pt x="10135" y="8013"/>
                    <a:pt x="10673" y="6714"/>
                    <a:pt x="10673" y="5321"/>
                  </a:cubicBezTo>
                  <a:cubicBezTo>
                    <a:pt x="10673" y="2376"/>
                    <a:pt x="8298" y="1"/>
                    <a:pt x="535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 name="Google Shape;2293;p50">
              <a:extLst>
                <a:ext uri="{FF2B5EF4-FFF2-40B4-BE49-F238E27FC236}">
                  <a16:creationId xmlns:a16="http://schemas.microsoft.com/office/drawing/2014/main" id="{539202DD-9896-4BB9-8527-C889647E0372}"/>
                </a:ext>
              </a:extLst>
            </p:cNvPr>
            <p:cNvSpPr/>
            <p:nvPr/>
          </p:nvSpPr>
          <p:spPr>
            <a:xfrm>
              <a:off x="2554700" y="1693200"/>
              <a:ext cx="200325" cy="251850"/>
            </a:xfrm>
            <a:custGeom>
              <a:avLst/>
              <a:gdLst/>
              <a:ahLst/>
              <a:cxnLst/>
              <a:rect l="l" t="t" r="r" b="b"/>
              <a:pathLst>
                <a:path w="8013" h="10074" extrusionOk="0">
                  <a:moveTo>
                    <a:pt x="4589" y="0"/>
                  </a:moveTo>
                  <a:cubicBezTo>
                    <a:pt x="4570" y="0"/>
                    <a:pt x="4550" y="1"/>
                    <a:pt x="4529" y="2"/>
                  </a:cubicBezTo>
                  <a:cubicBezTo>
                    <a:pt x="4149" y="30"/>
                    <a:pt x="4188" y="383"/>
                    <a:pt x="3947" y="383"/>
                  </a:cubicBezTo>
                  <a:cubicBezTo>
                    <a:pt x="3907" y="383"/>
                    <a:pt x="3860" y="373"/>
                    <a:pt x="3801" y="351"/>
                  </a:cubicBezTo>
                  <a:cubicBezTo>
                    <a:pt x="3389" y="192"/>
                    <a:pt x="3484" y="2"/>
                    <a:pt x="3136" y="2"/>
                  </a:cubicBezTo>
                  <a:cubicBezTo>
                    <a:pt x="2819" y="2"/>
                    <a:pt x="3136" y="477"/>
                    <a:pt x="2598" y="509"/>
                  </a:cubicBezTo>
                  <a:cubicBezTo>
                    <a:pt x="2531" y="513"/>
                    <a:pt x="2476" y="515"/>
                    <a:pt x="2429" y="515"/>
                  </a:cubicBezTo>
                  <a:cubicBezTo>
                    <a:pt x="2324" y="515"/>
                    <a:pt x="2263" y="507"/>
                    <a:pt x="2222" y="507"/>
                  </a:cubicBezTo>
                  <a:cubicBezTo>
                    <a:pt x="2141" y="507"/>
                    <a:pt x="2137" y="535"/>
                    <a:pt x="2028" y="699"/>
                  </a:cubicBezTo>
                  <a:cubicBezTo>
                    <a:pt x="1869" y="952"/>
                    <a:pt x="1869" y="1586"/>
                    <a:pt x="2028" y="1903"/>
                  </a:cubicBezTo>
                  <a:cubicBezTo>
                    <a:pt x="1964" y="2188"/>
                    <a:pt x="1901" y="2663"/>
                    <a:pt x="1964" y="3106"/>
                  </a:cubicBezTo>
                  <a:lnTo>
                    <a:pt x="1933" y="3106"/>
                  </a:lnTo>
                  <a:cubicBezTo>
                    <a:pt x="1901" y="3106"/>
                    <a:pt x="1869" y="3138"/>
                    <a:pt x="1869" y="3169"/>
                  </a:cubicBezTo>
                  <a:cubicBezTo>
                    <a:pt x="1869" y="3201"/>
                    <a:pt x="1869" y="3233"/>
                    <a:pt x="1901" y="3233"/>
                  </a:cubicBezTo>
                  <a:lnTo>
                    <a:pt x="1964" y="3233"/>
                  </a:lnTo>
                  <a:cubicBezTo>
                    <a:pt x="1806" y="3929"/>
                    <a:pt x="1869" y="4689"/>
                    <a:pt x="1996" y="5259"/>
                  </a:cubicBezTo>
                  <a:cubicBezTo>
                    <a:pt x="1996" y="5323"/>
                    <a:pt x="2028" y="5386"/>
                    <a:pt x="2059" y="5449"/>
                  </a:cubicBezTo>
                  <a:cubicBezTo>
                    <a:pt x="2218" y="5924"/>
                    <a:pt x="2566" y="6273"/>
                    <a:pt x="2978" y="6495"/>
                  </a:cubicBezTo>
                  <a:cubicBezTo>
                    <a:pt x="3199" y="6621"/>
                    <a:pt x="3453" y="6685"/>
                    <a:pt x="3706" y="6685"/>
                  </a:cubicBezTo>
                  <a:cubicBezTo>
                    <a:pt x="3738" y="6906"/>
                    <a:pt x="3706" y="7128"/>
                    <a:pt x="3643" y="7318"/>
                  </a:cubicBezTo>
                  <a:cubicBezTo>
                    <a:pt x="3579" y="7508"/>
                    <a:pt x="3484" y="7666"/>
                    <a:pt x="3326" y="7793"/>
                  </a:cubicBezTo>
                  <a:cubicBezTo>
                    <a:pt x="2598" y="7730"/>
                    <a:pt x="1964" y="7698"/>
                    <a:pt x="1521" y="7666"/>
                  </a:cubicBezTo>
                  <a:cubicBezTo>
                    <a:pt x="1521" y="7603"/>
                    <a:pt x="1521" y="7571"/>
                    <a:pt x="1521" y="7571"/>
                  </a:cubicBezTo>
                  <a:lnTo>
                    <a:pt x="1204" y="7635"/>
                  </a:lnTo>
                  <a:cubicBezTo>
                    <a:pt x="1141" y="7635"/>
                    <a:pt x="1077" y="7603"/>
                    <a:pt x="1014" y="7603"/>
                  </a:cubicBezTo>
                  <a:cubicBezTo>
                    <a:pt x="792" y="7603"/>
                    <a:pt x="602" y="7666"/>
                    <a:pt x="444" y="7761"/>
                  </a:cubicBezTo>
                  <a:lnTo>
                    <a:pt x="349" y="7793"/>
                  </a:lnTo>
                  <a:cubicBezTo>
                    <a:pt x="349" y="7793"/>
                    <a:pt x="349" y="7825"/>
                    <a:pt x="349" y="7825"/>
                  </a:cubicBezTo>
                  <a:cubicBezTo>
                    <a:pt x="222" y="7920"/>
                    <a:pt x="159" y="8015"/>
                    <a:pt x="96" y="8110"/>
                  </a:cubicBezTo>
                  <a:cubicBezTo>
                    <a:pt x="64" y="8110"/>
                    <a:pt x="32" y="8110"/>
                    <a:pt x="1" y="8141"/>
                  </a:cubicBezTo>
                  <a:cubicBezTo>
                    <a:pt x="982" y="9313"/>
                    <a:pt x="2471" y="10073"/>
                    <a:pt x="4118" y="10073"/>
                  </a:cubicBezTo>
                  <a:cubicBezTo>
                    <a:pt x="5669" y="10073"/>
                    <a:pt x="7031" y="9408"/>
                    <a:pt x="8013" y="8363"/>
                  </a:cubicBezTo>
                  <a:cubicBezTo>
                    <a:pt x="7380" y="8173"/>
                    <a:pt x="6493" y="8078"/>
                    <a:pt x="5543" y="7951"/>
                  </a:cubicBezTo>
                  <a:cubicBezTo>
                    <a:pt x="5258" y="7350"/>
                    <a:pt x="5353" y="6400"/>
                    <a:pt x="5479" y="5576"/>
                  </a:cubicBezTo>
                  <a:cubicBezTo>
                    <a:pt x="5606" y="5418"/>
                    <a:pt x="5701" y="5228"/>
                    <a:pt x="5828" y="5006"/>
                  </a:cubicBezTo>
                  <a:cubicBezTo>
                    <a:pt x="6049" y="4879"/>
                    <a:pt x="6240" y="4689"/>
                    <a:pt x="6335" y="4436"/>
                  </a:cubicBezTo>
                  <a:cubicBezTo>
                    <a:pt x="6461" y="4183"/>
                    <a:pt x="6398" y="3898"/>
                    <a:pt x="6240" y="3739"/>
                  </a:cubicBezTo>
                  <a:cubicBezTo>
                    <a:pt x="6303" y="3518"/>
                    <a:pt x="6335" y="3296"/>
                    <a:pt x="6366" y="3074"/>
                  </a:cubicBezTo>
                  <a:cubicBezTo>
                    <a:pt x="6366" y="3074"/>
                    <a:pt x="6936" y="2188"/>
                    <a:pt x="6936" y="1713"/>
                  </a:cubicBezTo>
                  <a:cubicBezTo>
                    <a:pt x="6936" y="1649"/>
                    <a:pt x="6936" y="1586"/>
                    <a:pt x="6905" y="1554"/>
                  </a:cubicBezTo>
                  <a:cubicBezTo>
                    <a:pt x="6683" y="1174"/>
                    <a:pt x="6525" y="1364"/>
                    <a:pt x="6398" y="1237"/>
                  </a:cubicBezTo>
                  <a:cubicBezTo>
                    <a:pt x="6303" y="1111"/>
                    <a:pt x="6271" y="414"/>
                    <a:pt x="6049" y="414"/>
                  </a:cubicBezTo>
                  <a:cubicBezTo>
                    <a:pt x="5881" y="414"/>
                    <a:pt x="5796" y="442"/>
                    <a:pt x="5655" y="442"/>
                  </a:cubicBezTo>
                  <a:cubicBezTo>
                    <a:pt x="5585" y="442"/>
                    <a:pt x="5501" y="435"/>
                    <a:pt x="5384" y="414"/>
                  </a:cubicBezTo>
                  <a:cubicBezTo>
                    <a:pt x="5081" y="323"/>
                    <a:pt x="5010" y="0"/>
                    <a:pt x="4589"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 name="Google Shape;2294;p50">
              <a:extLst>
                <a:ext uri="{FF2B5EF4-FFF2-40B4-BE49-F238E27FC236}">
                  <a16:creationId xmlns:a16="http://schemas.microsoft.com/office/drawing/2014/main" id="{BEF336EF-8E1A-4FBF-8B12-9AA5E8125EDA}"/>
                </a:ext>
              </a:extLst>
            </p:cNvPr>
            <p:cNvSpPr/>
            <p:nvPr/>
          </p:nvSpPr>
          <p:spPr>
            <a:xfrm>
              <a:off x="1561100" y="3926300"/>
              <a:ext cx="310375" cy="282875"/>
            </a:xfrm>
            <a:custGeom>
              <a:avLst/>
              <a:gdLst/>
              <a:ahLst/>
              <a:cxnLst/>
              <a:rect l="l" t="t" r="r" b="b"/>
              <a:pathLst>
                <a:path w="12415" h="11315" extrusionOk="0">
                  <a:moveTo>
                    <a:pt x="6223" y="1"/>
                  </a:moveTo>
                  <a:cubicBezTo>
                    <a:pt x="4774" y="1"/>
                    <a:pt x="3325" y="555"/>
                    <a:pt x="2217" y="1663"/>
                  </a:cubicBezTo>
                  <a:cubicBezTo>
                    <a:pt x="0" y="3880"/>
                    <a:pt x="0" y="7459"/>
                    <a:pt x="2217" y="9675"/>
                  </a:cubicBezTo>
                  <a:cubicBezTo>
                    <a:pt x="3325" y="10768"/>
                    <a:pt x="4774" y="11314"/>
                    <a:pt x="6223" y="11314"/>
                  </a:cubicBezTo>
                  <a:cubicBezTo>
                    <a:pt x="7672" y="11314"/>
                    <a:pt x="9121" y="10768"/>
                    <a:pt x="10229" y="9675"/>
                  </a:cubicBezTo>
                  <a:cubicBezTo>
                    <a:pt x="12414" y="7459"/>
                    <a:pt x="12414" y="3880"/>
                    <a:pt x="10229" y="1663"/>
                  </a:cubicBezTo>
                  <a:cubicBezTo>
                    <a:pt x="9121" y="555"/>
                    <a:pt x="7672" y="1"/>
                    <a:pt x="6223"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 name="Google Shape;2295;p50">
              <a:extLst>
                <a:ext uri="{FF2B5EF4-FFF2-40B4-BE49-F238E27FC236}">
                  <a16:creationId xmlns:a16="http://schemas.microsoft.com/office/drawing/2014/main" id="{4CC05EA1-4814-45F1-BE8D-525D06131480}"/>
                </a:ext>
              </a:extLst>
            </p:cNvPr>
            <p:cNvSpPr/>
            <p:nvPr/>
          </p:nvSpPr>
          <p:spPr>
            <a:xfrm>
              <a:off x="1583250" y="3934625"/>
              <a:ext cx="266850" cy="266825"/>
            </a:xfrm>
            <a:custGeom>
              <a:avLst/>
              <a:gdLst/>
              <a:ahLst/>
              <a:cxnLst/>
              <a:rect l="l" t="t" r="r" b="b"/>
              <a:pathLst>
                <a:path w="10674" h="10673" extrusionOk="0">
                  <a:moveTo>
                    <a:pt x="5321" y="0"/>
                  </a:moveTo>
                  <a:cubicBezTo>
                    <a:pt x="2376" y="0"/>
                    <a:pt x="1" y="2375"/>
                    <a:pt x="1" y="5320"/>
                  </a:cubicBezTo>
                  <a:cubicBezTo>
                    <a:pt x="1" y="7157"/>
                    <a:pt x="919" y="8772"/>
                    <a:pt x="2313" y="9722"/>
                  </a:cubicBezTo>
                  <a:cubicBezTo>
                    <a:pt x="3168" y="10324"/>
                    <a:pt x="4213" y="10672"/>
                    <a:pt x="5321" y="10672"/>
                  </a:cubicBezTo>
                  <a:cubicBezTo>
                    <a:pt x="6746" y="10672"/>
                    <a:pt x="8045" y="10102"/>
                    <a:pt x="8995" y="9184"/>
                  </a:cubicBezTo>
                  <a:cubicBezTo>
                    <a:pt x="10040" y="8234"/>
                    <a:pt x="10673" y="6872"/>
                    <a:pt x="10673" y="5320"/>
                  </a:cubicBezTo>
                  <a:cubicBezTo>
                    <a:pt x="10673" y="2375"/>
                    <a:pt x="8266" y="0"/>
                    <a:pt x="5321"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 name="Google Shape;2296;p50">
              <a:extLst>
                <a:ext uri="{FF2B5EF4-FFF2-40B4-BE49-F238E27FC236}">
                  <a16:creationId xmlns:a16="http://schemas.microsoft.com/office/drawing/2014/main" id="{7F648078-7C37-4A74-8F14-6BA58F9DC60D}"/>
                </a:ext>
              </a:extLst>
            </p:cNvPr>
            <p:cNvSpPr/>
            <p:nvPr/>
          </p:nvSpPr>
          <p:spPr>
            <a:xfrm>
              <a:off x="1636300" y="3959350"/>
              <a:ext cx="171825" cy="242100"/>
            </a:xfrm>
            <a:custGeom>
              <a:avLst/>
              <a:gdLst/>
              <a:ahLst/>
              <a:cxnLst/>
              <a:rect l="l" t="t" r="r" b="b"/>
              <a:pathLst>
                <a:path w="6873" h="9684" extrusionOk="0">
                  <a:moveTo>
                    <a:pt x="2625" y="0"/>
                  </a:moveTo>
                  <a:cubicBezTo>
                    <a:pt x="2289" y="0"/>
                    <a:pt x="1937" y="51"/>
                    <a:pt x="1584" y="183"/>
                  </a:cubicBezTo>
                  <a:cubicBezTo>
                    <a:pt x="1" y="784"/>
                    <a:pt x="412" y="2431"/>
                    <a:pt x="412" y="2431"/>
                  </a:cubicBezTo>
                  <a:lnTo>
                    <a:pt x="444" y="2431"/>
                  </a:lnTo>
                  <a:cubicBezTo>
                    <a:pt x="444" y="2780"/>
                    <a:pt x="507" y="3223"/>
                    <a:pt x="602" y="3698"/>
                  </a:cubicBezTo>
                  <a:cubicBezTo>
                    <a:pt x="412" y="3920"/>
                    <a:pt x="349" y="4236"/>
                    <a:pt x="507" y="4521"/>
                  </a:cubicBezTo>
                  <a:cubicBezTo>
                    <a:pt x="634" y="4806"/>
                    <a:pt x="824" y="5028"/>
                    <a:pt x="1077" y="5155"/>
                  </a:cubicBezTo>
                  <a:cubicBezTo>
                    <a:pt x="1236" y="5440"/>
                    <a:pt x="1362" y="5661"/>
                    <a:pt x="1489" y="5852"/>
                  </a:cubicBezTo>
                  <a:cubicBezTo>
                    <a:pt x="1647" y="6770"/>
                    <a:pt x="1742" y="7878"/>
                    <a:pt x="1394" y="8607"/>
                  </a:cubicBezTo>
                  <a:cubicBezTo>
                    <a:pt x="982" y="8638"/>
                    <a:pt x="571" y="8670"/>
                    <a:pt x="191" y="8733"/>
                  </a:cubicBezTo>
                  <a:cubicBezTo>
                    <a:pt x="1046" y="9335"/>
                    <a:pt x="2091" y="9683"/>
                    <a:pt x="3199" y="9683"/>
                  </a:cubicBezTo>
                  <a:cubicBezTo>
                    <a:pt x="4624" y="9683"/>
                    <a:pt x="5923" y="9113"/>
                    <a:pt x="6873" y="8227"/>
                  </a:cubicBezTo>
                  <a:cubicBezTo>
                    <a:pt x="6746" y="8195"/>
                    <a:pt x="6588" y="8195"/>
                    <a:pt x="6429" y="8195"/>
                  </a:cubicBezTo>
                  <a:lnTo>
                    <a:pt x="6049" y="8132"/>
                  </a:lnTo>
                  <a:cubicBezTo>
                    <a:pt x="6049" y="8132"/>
                    <a:pt x="6049" y="8163"/>
                    <a:pt x="6049" y="8227"/>
                  </a:cubicBezTo>
                  <a:cubicBezTo>
                    <a:pt x="5574" y="8258"/>
                    <a:pt x="4846" y="8322"/>
                    <a:pt x="3991" y="8385"/>
                  </a:cubicBezTo>
                  <a:cubicBezTo>
                    <a:pt x="3801" y="8227"/>
                    <a:pt x="3674" y="8037"/>
                    <a:pt x="3611" y="7847"/>
                  </a:cubicBezTo>
                  <a:cubicBezTo>
                    <a:pt x="3548" y="7625"/>
                    <a:pt x="3516" y="7372"/>
                    <a:pt x="3516" y="7118"/>
                  </a:cubicBezTo>
                  <a:cubicBezTo>
                    <a:pt x="3833" y="7118"/>
                    <a:pt x="4118" y="7023"/>
                    <a:pt x="4403" y="6897"/>
                  </a:cubicBezTo>
                  <a:cubicBezTo>
                    <a:pt x="4878" y="6643"/>
                    <a:pt x="5258" y="6232"/>
                    <a:pt x="5448" y="5693"/>
                  </a:cubicBezTo>
                  <a:cubicBezTo>
                    <a:pt x="5479" y="5630"/>
                    <a:pt x="5511" y="5535"/>
                    <a:pt x="5511" y="5471"/>
                  </a:cubicBezTo>
                  <a:cubicBezTo>
                    <a:pt x="5669" y="4806"/>
                    <a:pt x="5701" y="3920"/>
                    <a:pt x="5543" y="3128"/>
                  </a:cubicBezTo>
                  <a:cubicBezTo>
                    <a:pt x="5606" y="2716"/>
                    <a:pt x="5574" y="2273"/>
                    <a:pt x="5543" y="1925"/>
                  </a:cubicBezTo>
                  <a:cubicBezTo>
                    <a:pt x="5638" y="1861"/>
                    <a:pt x="5764" y="1798"/>
                    <a:pt x="5828" y="1703"/>
                  </a:cubicBezTo>
                  <a:cubicBezTo>
                    <a:pt x="6603" y="955"/>
                    <a:pt x="6410" y="571"/>
                    <a:pt x="6158" y="571"/>
                  </a:cubicBezTo>
                  <a:cubicBezTo>
                    <a:pt x="6122" y="571"/>
                    <a:pt x="6085" y="579"/>
                    <a:pt x="6049" y="594"/>
                  </a:cubicBezTo>
                  <a:cubicBezTo>
                    <a:pt x="5828" y="689"/>
                    <a:pt x="5733" y="848"/>
                    <a:pt x="5669" y="911"/>
                  </a:cubicBezTo>
                  <a:cubicBezTo>
                    <a:pt x="5733" y="784"/>
                    <a:pt x="5923" y="309"/>
                    <a:pt x="5574" y="183"/>
                  </a:cubicBezTo>
                  <a:cubicBezTo>
                    <a:pt x="5523" y="159"/>
                    <a:pt x="5472" y="149"/>
                    <a:pt x="5423" y="149"/>
                  </a:cubicBezTo>
                  <a:cubicBezTo>
                    <a:pt x="5081" y="149"/>
                    <a:pt x="4814" y="658"/>
                    <a:pt x="4814" y="658"/>
                  </a:cubicBezTo>
                  <a:cubicBezTo>
                    <a:pt x="4814" y="658"/>
                    <a:pt x="3828" y="0"/>
                    <a:pt x="2625"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 name="Google Shape;2297;p50">
              <a:extLst>
                <a:ext uri="{FF2B5EF4-FFF2-40B4-BE49-F238E27FC236}">
                  <a16:creationId xmlns:a16="http://schemas.microsoft.com/office/drawing/2014/main" id="{B9A956F8-FCC5-45F8-A600-988021D97BC3}"/>
                </a:ext>
              </a:extLst>
            </p:cNvPr>
            <p:cNvSpPr/>
            <p:nvPr/>
          </p:nvSpPr>
          <p:spPr>
            <a:xfrm>
              <a:off x="916625" y="2432000"/>
              <a:ext cx="311975" cy="282575"/>
            </a:xfrm>
            <a:custGeom>
              <a:avLst/>
              <a:gdLst/>
              <a:ahLst/>
              <a:cxnLst/>
              <a:rect l="l" t="t" r="r" b="b"/>
              <a:pathLst>
                <a:path w="12479" h="11303" extrusionOk="0">
                  <a:moveTo>
                    <a:pt x="6227" y="0"/>
                  </a:moveTo>
                  <a:cubicBezTo>
                    <a:pt x="3667" y="0"/>
                    <a:pt x="1352" y="1767"/>
                    <a:pt x="729" y="4368"/>
                  </a:cubicBezTo>
                  <a:cubicBezTo>
                    <a:pt x="0" y="7408"/>
                    <a:pt x="1901" y="10448"/>
                    <a:pt x="4941" y="11145"/>
                  </a:cubicBezTo>
                  <a:cubicBezTo>
                    <a:pt x="5385" y="11251"/>
                    <a:pt x="5829" y="11302"/>
                    <a:pt x="6266" y="11302"/>
                  </a:cubicBezTo>
                  <a:cubicBezTo>
                    <a:pt x="8820" y="11302"/>
                    <a:pt x="11128" y="9561"/>
                    <a:pt x="11750" y="6965"/>
                  </a:cubicBezTo>
                  <a:cubicBezTo>
                    <a:pt x="12478" y="3924"/>
                    <a:pt x="10578" y="853"/>
                    <a:pt x="7538" y="156"/>
                  </a:cubicBezTo>
                  <a:cubicBezTo>
                    <a:pt x="7098" y="51"/>
                    <a:pt x="6659" y="0"/>
                    <a:pt x="6227" y="0"/>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 name="Google Shape;2298;p50">
              <a:extLst>
                <a:ext uri="{FF2B5EF4-FFF2-40B4-BE49-F238E27FC236}">
                  <a16:creationId xmlns:a16="http://schemas.microsoft.com/office/drawing/2014/main" id="{709F5F1C-E0CA-42AE-8B85-F8C8872084D9}"/>
                </a:ext>
              </a:extLst>
            </p:cNvPr>
            <p:cNvSpPr/>
            <p:nvPr/>
          </p:nvSpPr>
          <p:spPr>
            <a:xfrm>
              <a:off x="939575" y="2439850"/>
              <a:ext cx="266850" cy="266825"/>
            </a:xfrm>
            <a:custGeom>
              <a:avLst/>
              <a:gdLst/>
              <a:ahLst/>
              <a:cxnLst/>
              <a:rect l="l" t="t" r="r" b="b"/>
              <a:pathLst>
                <a:path w="10674" h="10673" extrusionOk="0">
                  <a:moveTo>
                    <a:pt x="5321" y="0"/>
                  </a:moveTo>
                  <a:cubicBezTo>
                    <a:pt x="2376" y="0"/>
                    <a:pt x="1" y="2407"/>
                    <a:pt x="1" y="5352"/>
                  </a:cubicBezTo>
                  <a:cubicBezTo>
                    <a:pt x="1" y="7126"/>
                    <a:pt x="856" y="8677"/>
                    <a:pt x="2186" y="9659"/>
                  </a:cubicBezTo>
                  <a:cubicBezTo>
                    <a:pt x="3073" y="10293"/>
                    <a:pt x="4149" y="10673"/>
                    <a:pt x="5321" y="10673"/>
                  </a:cubicBezTo>
                  <a:cubicBezTo>
                    <a:pt x="6905" y="10673"/>
                    <a:pt x="8330" y="9976"/>
                    <a:pt x="9312" y="8899"/>
                  </a:cubicBezTo>
                  <a:cubicBezTo>
                    <a:pt x="10135" y="7949"/>
                    <a:pt x="10673" y="6714"/>
                    <a:pt x="10673" y="5352"/>
                  </a:cubicBezTo>
                  <a:cubicBezTo>
                    <a:pt x="10673" y="2407"/>
                    <a:pt x="8266" y="0"/>
                    <a:pt x="5321"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 name="Google Shape;2299;p50">
              <a:extLst>
                <a:ext uri="{FF2B5EF4-FFF2-40B4-BE49-F238E27FC236}">
                  <a16:creationId xmlns:a16="http://schemas.microsoft.com/office/drawing/2014/main" id="{6AEAC451-5FFC-4A70-93D4-D374DE7DE91C}"/>
                </a:ext>
              </a:extLst>
            </p:cNvPr>
            <p:cNvSpPr/>
            <p:nvPr/>
          </p:nvSpPr>
          <p:spPr>
            <a:xfrm>
              <a:off x="971250" y="2471200"/>
              <a:ext cx="201125" cy="235475"/>
            </a:xfrm>
            <a:custGeom>
              <a:avLst/>
              <a:gdLst/>
              <a:ahLst/>
              <a:cxnLst/>
              <a:rect l="l" t="t" r="r" b="b"/>
              <a:pathLst>
                <a:path w="8045" h="9419" extrusionOk="0">
                  <a:moveTo>
                    <a:pt x="4280" y="1"/>
                  </a:moveTo>
                  <a:cubicBezTo>
                    <a:pt x="4080" y="1"/>
                    <a:pt x="3894" y="33"/>
                    <a:pt x="3864" y="108"/>
                  </a:cubicBezTo>
                  <a:cubicBezTo>
                    <a:pt x="3821" y="216"/>
                    <a:pt x="3705" y="279"/>
                    <a:pt x="3546" y="279"/>
                  </a:cubicBezTo>
                  <a:cubicBezTo>
                    <a:pt x="3470" y="279"/>
                    <a:pt x="3386" y="265"/>
                    <a:pt x="3294" y="235"/>
                  </a:cubicBezTo>
                  <a:cubicBezTo>
                    <a:pt x="3270" y="226"/>
                    <a:pt x="3245" y="223"/>
                    <a:pt x="3221" y="223"/>
                  </a:cubicBezTo>
                  <a:cubicBezTo>
                    <a:pt x="2962" y="223"/>
                    <a:pt x="2724" y="646"/>
                    <a:pt x="2724" y="646"/>
                  </a:cubicBezTo>
                  <a:cubicBezTo>
                    <a:pt x="2497" y="601"/>
                    <a:pt x="2291" y="564"/>
                    <a:pt x="2123" y="564"/>
                  </a:cubicBezTo>
                  <a:cubicBezTo>
                    <a:pt x="1824" y="564"/>
                    <a:pt x="1650" y="683"/>
                    <a:pt x="1711" y="1090"/>
                  </a:cubicBezTo>
                  <a:cubicBezTo>
                    <a:pt x="1806" y="1723"/>
                    <a:pt x="1679" y="1913"/>
                    <a:pt x="1172" y="2135"/>
                  </a:cubicBezTo>
                  <a:cubicBezTo>
                    <a:pt x="697" y="2388"/>
                    <a:pt x="824" y="3053"/>
                    <a:pt x="824" y="3338"/>
                  </a:cubicBezTo>
                  <a:cubicBezTo>
                    <a:pt x="824" y="3623"/>
                    <a:pt x="507" y="4320"/>
                    <a:pt x="286" y="4447"/>
                  </a:cubicBezTo>
                  <a:cubicBezTo>
                    <a:pt x="64" y="4605"/>
                    <a:pt x="222" y="4573"/>
                    <a:pt x="286" y="4953"/>
                  </a:cubicBezTo>
                  <a:cubicBezTo>
                    <a:pt x="349" y="5333"/>
                    <a:pt x="191" y="5333"/>
                    <a:pt x="96" y="5682"/>
                  </a:cubicBezTo>
                  <a:cubicBezTo>
                    <a:pt x="1" y="6030"/>
                    <a:pt x="191" y="6125"/>
                    <a:pt x="317" y="6283"/>
                  </a:cubicBezTo>
                  <a:cubicBezTo>
                    <a:pt x="444" y="6442"/>
                    <a:pt x="254" y="6758"/>
                    <a:pt x="254" y="6758"/>
                  </a:cubicBezTo>
                  <a:cubicBezTo>
                    <a:pt x="254" y="6758"/>
                    <a:pt x="352" y="6815"/>
                    <a:pt x="456" y="6815"/>
                  </a:cubicBezTo>
                  <a:cubicBezTo>
                    <a:pt x="507" y="6815"/>
                    <a:pt x="560" y="6801"/>
                    <a:pt x="602" y="6758"/>
                  </a:cubicBezTo>
                  <a:cubicBezTo>
                    <a:pt x="729" y="6600"/>
                    <a:pt x="444" y="6252"/>
                    <a:pt x="539" y="5967"/>
                  </a:cubicBezTo>
                  <a:cubicBezTo>
                    <a:pt x="602" y="5713"/>
                    <a:pt x="1014" y="5713"/>
                    <a:pt x="1109" y="5365"/>
                  </a:cubicBezTo>
                  <a:lnTo>
                    <a:pt x="1109" y="5365"/>
                  </a:lnTo>
                  <a:cubicBezTo>
                    <a:pt x="1109" y="5365"/>
                    <a:pt x="1204" y="5872"/>
                    <a:pt x="1046" y="6093"/>
                  </a:cubicBezTo>
                  <a:cubicBezTo>
                    <a:pt x="919" y="6283"/>
                    <a:pt x="1172" y="6505"/>
                    <a:pt x="1141" y="6758"/>
                  </a:cubicBezTo>
                  <a:cubicBezTo>
                    <a:pt x="1141" y="6980"/>
                    <a:pt x="1141" y="7138"/>
                    <a:pt x="1299" y="7138"/>
                  </a:cubicBezTo>
                  <a:cubicBezTo>
                    <a:pt x="1457" y="7138"/>
                    <a:pt x="1457" y="6980"/>
                    <a:pt x="1457" y="6758"/>
                  </a:cubicBezTo>
                  <a:cubicBezTo>
                    <a:pt x="1457" y="6505"/>
                    <a:pt x="1457" y="6315"/>
                    <a:pt x="1584" y="5967"/>
                  </a:cubicBezTo>
                  <a:cubicBezTo>
                    <a:pt x="1742" y="5587"/>
                    <a:pt x="1742" y="5333"/>
                    <a:pt x="1742" y="5333"/>
                  </a:cubicBezTo>
                  <a:cubicBezTo>
                    <a:pt x="1742" y="5333"/>
                    <a:pt x="2281" y="5333"/>
                    <a:pt x="2122" y="5872"/>
                  </a:cubicBezTo>
                  <a:cubicBezTo>
                    <a:pt x="1932" y="6442"/>
                    <a:pt x="2059" y="6948"/>
                    <a:pt x="2059" y="6948"/>
                  </a:cubicBezTo>
                  <a:cubicBezTo>
                    <a:pt x="2059" y="6948"/>
                    <a:pt x="2158" y="7019"/>
                    <a:pt x="2251" y="7019"/>
                  </a:cubicBezTo>
                  <a:cubicBezTo>
                    <a:pt x="2298" y="7019"/>
                    <a:pt x="2344" y="7001"/>
                    <a:pt x="2376" y="6948"/>
                  </a:cubicBezTo>
                  <a:cubicBezTo>
                    <a:pt x="2439" y="6822"/>
                    <a:pt x="2819" y="6220"/>
                    <a:pt x="2819" y="6220"/>
                  </a:cubicBezTo>
                  <a:cubicBezTo>
                    <a:pt x="2819" y="6220"/>
                    <a:pt x="3009" y="6822"/>
                    <a:pt x="3136" y="6917"/>
                  </a:cubicBezTo>
                  <a:cubicBezTo>
                    <a:pt x="3294" y="7012"/>
                    <a:pt x="3484" y="7043"/>
                    <a:pt x="3484" y="7043"/>
                  </a:cubicBezTo>
                  <a:lnTo>
                    <a:pt x="3611" y="6473"/>
                  </a:lnTo>
                  <a:cubicBezTo>
                    <a:pt x="3611" y="6473"/>
                    <a:pt x="3928" y="6917"/>
                    <a:pt x="3864" y="7107"/>
                  </a:cubicBezTo>
                  <a:lnTo>
                    <a:pt x="4149" y="7107"/>
                  </a:lnTo>
                  <a:cubicBezTo>
                    <a:pt x="4118" y="7328"/>
                    <a:pt x="4054" y="7550"/>
                    <a:pt x="3928" y="7772"/>
                  </a:cubicBezTo>
                  <a:cubicBezTo>
                    <a:pt x="3769" y="7772"/>
                    <a:pt x="3611" y="7803"/>
                    <a:pt x="3421" y="7835"/>
                  </a:cubicBezTo>
                  <a:cubicBezTo>
                    <a:pt x="3326" y="7867"/>
                    <a:pt x="3231" y="7867"/>
                    <a:pt x="3167" y="7898"/>
                  </a:cubicBezTo>
                  <a:cubicBezTo>
                    <a:pt x="3104" y="7835"/>
                    <a:pt x="3072" y="7803"/>
                    <a:pt x="3041" y="7740"/>
                  </a:cubicBezTo>
                  <a:lnTo>
                    <a:pt x="919" y="8405"/>
                  </a:lnTo>
                  <a:cubicBezTo>
                    <a:pt x="1806" y="9039"/>
                    <a:pt x="2882" y="9419"/>
                    <a:pt x="4054" y="9419"/>
                  </a:cubicBezTo>
                  <a:cubicBezTo>
                    <a:pt x="5638" y="9419"/>
                    <a:pt x="7063" y="8722"/>
                    <a:pt x="8045" y="7645"/>
                  </a:cubicBezTo>
                  <a:cubicBezTo>
                    <a:pt x="7728" y="7613"/>
                    <a:pt x="7284" y="7582"/>
                    <a:pt x="6841" y="7582"/>
                  </a:cubicBezTo>
                  <a:cubicBezTo>
                    <a:pt x="6672" y="7582"/>
                    <a:pt x="6503" y="7568"/>
                    <a:pt x="6334" y="7568"/>
                  </a:cubicBezTo>
                  <a:cubicBezTo>
                    <a:pt x="6250" y="7568"/>
                    <a:pt x="6165" y="7571"/>
                    <a:pt x="6081" y="7582"/>
                  </a:cubicBezTo>
                  <a:lnTo>
                    <a:pt x="5701" y="7582"/>
                  </a:lnTo>
                  <a:cubicBezTo>
                    <a:pt x="5638" y="7455"/>
                    <a:pt x="5574" y="7265"/>
                    <a:pt x="5543" y="6980"/>
                  </a:cubicBezTo>
                  <a:cubicBezTo>
                    <a:pt x="5891" y="6917"/>
                    <a:pt x="6176" y="6853"/>
                    <a:pt x="6334" y="6758"/>
                  </a:cubicBezTo>
                  <a:lnTo>
                    <a:pt x="6461" y="6378"/>
                  </a:lnTo>
                  <a:lnTo>
                    <a:pt x="6524" y="6758"/>
                  </a:lnTo>
                  <a:cubicBezTo>
                    <a:pt x="6524" y="6758"/>
                    <a:pt x="6904" y="6727"/>
                    <a:pt x="6873" y="6568"/>
                  </a:cubicBezTo>
                  <a:cubicBezTo>
                    <a:pt x="6841" y="6410"/>
                    <a:pt x="6556" y="6315"/>
                    <a:pt x="6714" y="6030"/>
                  </a:cubicBezTo>
                  <a:cubicBezTo>
                    <a:pt x="6873" y="5713"/>
                    <a:pt x="6968" y="5492"/>
                    <a:pt x="6968" y="5492"/>
                  </a:cubicBezTo>
                  <a:lnTo>
                    <a:pt x="6968" y="4858"/>
                  </a:lnTo>
                  <a:cubicBezTo>
                    <a:pt x="6968" y="4858"/>
                    <a:pt x="7253" y="5175"/>
                    <a:pt x="7158" y="5492"/>
                  </a:cubicBezTo>
                  <a:cubicBezTo>
                    <a:pt x="7063" y="5840"/>
                    <a:pt x="7348" y="6473"/>
                    <a:pt x="7348" y="6473"/>
                  </a:cubicBezTo>
                  <a:lnTo>
                    <a:pt x="7759" y="6283"/>
                  </a:lnTo>
                  <a:cubicBezTo>
                    <a:pt x="7759" y="6283"/>
                    <a:pt x="7411" y="6125"/>
                    <a:pt x="7411" y="5808"/>
                  </a:cubicBezTo>
                  <a:cubicBezTo>
                    <a:pt x="7443" y="5523"/>
                    <a:pt x="7411" y="5048"/>
                    <a:pt x="7348" y="4858"/>
                  </a:cubicBezTo>
                  <a:cubicBezTo>
                    <a:pt x="7284" y="4700"/>
                    <a:pt x="7189" y="4478"/>
                    <a:pt x="7158" y="4447"/>
                  </a:cubicBezTo>
                  <a:lnTo>
                    <a:pt x="7158" y="4447"/>
                  </a:lnTo>
                  <a:cubicBezTo>
                    <a:pt x="7221" y="4478"/>
                    <a:pt x="7759" y="4858"/>
                    <a:pt x="7759" y="5080"/>
                  </a:cubicBezTo>
                  <a:cubicBezTo>
                    <a:pt x="7729" y="5353"/>
                    <a:pt x="7786" y="5684"/>
                    <a:pt x="7874" y="5684"/>
                  </a:cubicBezTo>
                  <a:cubicBezTo>
                    <a:pt x="7878" y="5684"/>
                    <a:pt x="7882" y="5683"/>
                    <a:pt x="7886" y="5682"/>
                  </a:cubicBezTo>
                  <a:lnTo>
                    <a:pt x="7981" y="5650"/>
                  </a:lnTo>
                  <a:cubicBezTo>
                    <a:pt x="7981" y="5650"/>
                    <a:pt x="8013" y="5333"/>
                    <a:pt x="7981" y="5017"/>
                  </a:cubicBezTo>
                  <a:cubicBezTo>
                    <a:pt x="7981" y="4732"/>
                    <a:pt x="8013" y="3750"/>
                    <a:pt x="7696" y="3496"/>
                  </a:cubicBezTo>
                  <a:cubicBezTo>
                    <a:pt x="7348" y="3243"/>
                    <a:pt x="7633" y="2990"/>
                    <a:pt x="7474" y="2356"/>
                  </a:cubicBezTo>
                  <a:cubicBezTo>
                    <a:pt x="7316" y="1723"/>
                    <a:pt x="7253" y="1628"/>
                    <a:pt x="6873" y="1470"/>
                  </a:cubicBezTo>
                  <a:cubicBezTo>
                    <a:pt x="6524" y="1311"/>
                    <a:pt x="6493" y="1153"/>
                    <a:pt x="6524" y="868"/>
                  </a:cubicBezTo>
                  <a:cubicBezTo>
                    <a:pt x="6553" y="611"/>
                    <a:pt x="5991" y="252"/>
                    <a:pt x="5694" y="252"/>
                  </a:cubicBezTo>
                  <a:cubicBezTo>
                    <a:pt x="5661" y="252"/>
                    <a:pt x="5631" y="257"/>
                    <a:pt x="5606" y="266"/>
                  </a:cubicBezTo>
                  <a:cubicBezTo>
                    <a:pt x="5536" y="292"/>
                    <a:pt x="5455" y="304"/>
                    <a:pt x="5370" y="304"/>
                  </a:cubicBezTo>
                  <a:cubicBezTo>
                    <a:pt x="5148" y="304"/>
                    <a:pt x="4906" y="223"/>
                    <a:pt x="4814" y="108"/>
                  </a:cubicBezTo>
                  <a:cubicBezTo>
                    <a:pt x="4747" y="41"/>
                    <a:pt x="4504" y="1"/>
                    <a:pt x="4280" y="1"/>
                  </a:cubicBez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 name="Google Shape;2300;p50">
              <a:extLst>
                <a:ext uri="{FF2B5EF4-FFF2-40B4-BE49-F238E27FC236}">
                  <a16:creationId xmlns:a16="http://schemas.microsoft.com/office/drawing/2014/main" id="{EF39C090-7532-4103-A67F-F41FC8985374}"/>
                </a:ext>
              </a:extLst>
            </p:cNvPr>
            <p:cNvSpPr/>
            <p:nvPr/>
          </p:nvSpPr>
          <p:spPr>
            <a:xfrm>
              <a:off x="1392450" y="1688500"/>
              <a:ext cx="474275" cy="475050"/>
            </a:xfrm>
            <a:custGeom>
              <a:avLst/>
              <a:gdLst/>
              <a:ahLst/>
              <a:cxnLst/>
              <a:rect l="l" t="t" r="r" b="b"/>
              <a:pathLst>
                <a:path w="18971" h="19002" extrusionOk="0">
                  <a:moveTo>
                    <a:pt x="9470" y="0"/>
                  </a:moveTo>
                  <a:cubicBezTo>
                    <a:pt x="4244" y="0"/>
                    <a:pt x="1" y="4276"/>
                    <a:pt x="1" y="9501"/>
                  </a:cubicBezTo>
                  <a:cubicBezTo>
                    <a:pt x="1" y="14726"/>
                    <a:pt x="4244" y="19002"/>
                    <a:pt x="9470" y="19002"/>
                  </a:cubicBezTo>
                  <a:cubicBezTo>
                    <a:pt x="14727" y="19002"/>
                    <a:pt x="18970" y="14726"/>
                    <a:pt x="18970" y="9501"/>
                  </a:cubicBezTo>
                  <a:cubicBezTo>
                    <a:pt x="18970" y="4276"/>
                    <a:pt x="14727" y="0"/>
                    <a:pt x="9470"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 name="Google Shape;2301;p50">
              <a:extLst>
                <a:ext uri="{FF2B5EF4-FFF2-40B4-BE49-F238E27FC236}">
                  <a16:creationId xmlns:a16="http://schemas.microsoft.com/office/drawing/2014/main" id="{BB6714F7-2662-4E21-8615-FDBD40BAF4C5}"/>
                </a:ext>
              </a:extLst>
            </p:cNvPr>
            <p:cNvSpPr/>
            <p:nvPr/>
          </p:nvSpPr>
          <p:spPr>
            <a:xfrm>
              <a:off x="1399575" y="1696425"/>
              <a:ext cx="459225" cy="459225"/>
            </a:xfrm>
            <a:custGeom>
              <a:avLst/>
              <a:gdLst/>
              <a:ahLst/>
              <a:cxnLst/>
              <a:rect l="l" t="t" r="r" b="b"/>
              <a:pathLst>
                <a:path w="18369" h="18369" extrusionOk="0">
                  <a:moveTo>
                    <a:pt x="9185" y="0"/>
                  </a:moveTo>
                  <a:cubicBezTo>
                    <a:pt x="4118" y="0"/>
                    <a:pt x="1" y="4117"/>
                    <a:pt x="1" y="9184"/>
                  </a:cubicBezTo>
                  <a:cubicBezTo>
                    <a:pt x="1" y="11464"/>
                    <a:pt x="824" y="13523"/>
                    <a:pt x="2186" y="15138"/>
                  </a:cubicBezTo>
                  <a:cubicBezTo>
                    <a:pt x="3896" y="17101"/>
                    <a:pt x="6398" y="18368"/>
                    <a:pt x="9185" y="18368"/>
                  </a:cubicBezTo>
                  <a:cubicBezTo>
                    <a:pt x="10578" y="18368"/>
                    <a:pt x="11908" y="18051"/>
                    <a:pt x="13112" y="17481"/>
                  </a:cubicBezTo>
                  <a:cubicBezTo>
                    <a:pt x="13460" y="17323"/>
                    <a:pt x="13808" y="17133"/>
                    <a:pt x="14125" y="16911"/>
                  </a:cubicBezTo>
                  <a:cubicBezTo>
                    <a:pt x="14157" y="16911"/>
                    <a:pt x="14157" y="16880"/>
                    <a:pt x="14188" y="16880"/>
                  </a:cubicBezTo>
                  <a:cubicBezTo>
                    <a:pt x="14600" y="16626"/>
                    <a:pt x="15012" y="16310"/>
                    <a:pt x="15360" y="15961"/>
                  </a:cubicBezTo>
                  <a:cubicBezTo>
                    <a:pt x="15772" y="15613"/>
                    <a:pt x="16120" y="15201"/>
                    <a:pt x="16468" y="14789"/>
                  </a:cubicBezTo>
                  <a:cubicBezTo>
                    <a:pt x="17640" y="13238"/>
                    <a:pt x="18369" y="11306"/>
                    <a:pt x="18369" y="9184"/>
                  </a:cubicBezTo>
                  <a:cubicBezTo>
                    <a:pt x="18369" y="4117"/>
                    <a:pt x="14252" y="0"/>
                    <a:pt x="9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2302;p50">
              <a:extLst>
                <a:ext uri="{FF2B5EF4-FFF2-40B4-BE49-F238E27FC236}">
                  <a16:creationId xmlns:a16="http://schemas.microsoft.com/office/drawing/2014/main" id="{6EBA2907-D3A9-4023-A7EC-D239F48AD29E}"/>
                </a:ext>
              </a:extLst>
            </p:cNvPr>
            <p:cNvSpPr/>
            <p:nvPr/>
          </p:nvSpPr>
          <p:spPr>
            <a:xfrm>
              <a:off x="1667975" y="1919700"/>
              <a:ext cx="90275" cy="148850"/>
            </a:xfrm>
            <a:custGeom>
              <a:avLst/>
              <a:gdLst/>
              <a:ahLst/>
              <a:cxnLst/>
              <a:rect l="l" t="t" r="r" b="b"/>
              <a:pathLst>
                <a:path w="3611" h="5954" extrusionOk="0">
                  <a:moveTo>
                    <a:pt x="832" y="1"/>
                  </a:moveTo>
                  <a:cubicBezTo>
                    <a:pt x="743" y="1"/>
                    <a:pt x="678" y="77"/>
                    <a:pt x="602" y="253"/>
                  </a:cubicBezTo>
                  <a:cubicBezTo>
                    <a:pt x="602" y="253"/>
                    <a:pt x="0" y="1837"/>
                    <a:pt x="159" y="2565"/>
                  </a:cubicBezTo>
                  <a:cubicBezTo>
                    <a:pt x="317" y="3325"/>
                    <a:pt x="1172" y="3958"/>
                    <a:pt x="1172" y="3958"/>
                  </a:cubicBezTo>
                  <a:lnTo>
                    <a:pt x="2946" y="5953"/>
                  </a:lnTo>
                  <a:lnTo>
                    <a:pt x="3611" y="4908"/>
                  </a:lnTo>
                  <a:lnTo>
                    <a:pt x="2090" y="3230"/>
                  </a:lnTo>
                  <a:cubicBezTo>
                    <a:pt x="2090" y="3230"/>
                    <a:pt x="2186" y="2280"/>
                    <a:pt x="2186" y="1773"/>
                  </a:cubicBezTo>
                  <a:cubicBezTo>
                    <a:pt x="2186" y="1298"/>
                    <a:pt x="2090" y="918"/>
                    <a:pt x="1520" y="443"/>
                  </a:cubicBezTo>
                  <a:cubicBezTo>
                    <a:pt x="1158" y="176"/>
                    <a:pt x="968" y="1"/>
                    <a:pt x="832" y="1"/>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2303;p50">
              <a:extLst>
                <a:ext uri="{FF2B5EF4-FFF2-40B4-BE49-F238E27FC236}">
                  <a16:creationId xmlns:a16="http://schemas.microsoft.com/office/drawing/2014/main" id="{9B6EF20B-ECE0-4A00-BDA3-35470FC351CF}"/>
                </a:ext>
              </a:extLst>
            </p:cNvPr>
            <p:cNvSpPr/>
            <p:nvPr/>
          </p:nvSpPr>
          <p:spPr>
            <a:xfrm>
              <a:off x="1645000" y="1913350"/>
              <a:ext cx="64950" cy="93675"/>
            </a:xfrm>
            <a:custGeom>
              <a:avLst/>
              <a:gdLst/>
              <a:ahLst/>
              <a:cxnLst/>
              <a:rect l="l" t="t" r="r" b="b"/>
              <a:pathLst>
                <a:path w="2598" h="3747" extrusionOk="0">
                  <a:moveTo>
                    <a:pt x="1299" y="0"/>
                  </a:moveTo>
                  <a:lnTo>
                    <a:pt x="1" y="1774"/>
                  </a:lnTo>
                  <a:lnTo>
                    <a:pt x="1109" y="3611"/>
                  </a:lnTo>
                  <a:cubicBezTo>
                    <a:pt x="1162" y="3698"/>
                    <a:pt x="1252" y="3746"/>
                    <a:pt x="1344" y="3746"/>
                  </a:cubicBezTo>
                  <a:cubicBezTo>
                    <a:pt x="1419" y="3746"/>
                    <a:pt x="1496" y="3714"/>
                    <a:pt x="1553" y="3642"/>
                  </a:cubicBezTo>
                  <a:lnTo>
                    <a:pt x="2503" y="2534"/>
                  </a:lnTo>
                  <a:cubicBezTo>
                    <a:pt x="2598" y="2439"/>
                    <a:pt x="2598" y="2344"/>
                    <a:pt x="2566" y="2217"/>
                  </a:cubicBezTo>
                  <a:lnTo>
                    <a:pt x="1299"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2304;p50">
              <a:extLst>
                <a:ext uri="{FF2B5EF4-FFF2-40B4-BE49-F238E27FC236}">
                  <a16:creationId xmlns:a16="http://schemas.microsoft.com/office/drawing/2014/main" id="{6F9F701C-3012-4BBD-BE2C-203460A81BAE}"/>
                </a:ext>
              </a:extLst>
            </p:cNvPr>
            <p:cNvSpPr/>
            <p:nvPr/>
          </p:nvSpPr>
          <p:spPr>
            <a:xfrm>
              <a:off x="1648975" y="1919675"/>
              <a:ext cx="54650" cy="82375"/>
            </a:xfrm>
            <a:custGeom>
              <a:avLst/>
              <a:gdLst/>
              <a:ahLst/>
              <a:cxnLst/>
              <a:rect l="l" t="t" r="r" b="b"/>
              <a:pathLst>
                <a:path w="2186" h="3295" extrusionOk="0">
                  <a:moveTo>
                    <a:pt x="1077" y="1"/>
                  </a:moveTo>
                  <a:lnTo>
                    <a:pt x="0" y="1457"/>
                  </a:lnTo>
                  <a:lnTo>
                    <a:pt x="1140" y="3294"/>
                  </a:lnTo>
                  <a:lnTo>
                    <a:pt x="2185" y="2059"/>
                  </a:lnTo>
                  <a:lnTo>
                    <a:pt x="1077"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2305;p50">
              <a:extLst>
                <a:ext uri="{FF2B5EF4-FFF2-40B4-BE49-F238E27FC236}">
                  <a16:creationId xmlns:a16="http://schemas.microsoft.com/office/drawing/2014/main" id="{2238E664-65B9-45EC-8939-436282467CE8}"/>
                </a:ext>
              </a:extLst>
            </p:cNvPr>
            <p:cNvSpPr/>
            <p:nvPr/>
          </p:nvSpPr>
          <p:spPr>
            <a:xfrm>
              <a:off x="1727350" y="2055075"/>
              <a:ext cx="56250" cy="78400"/>
            </a:xfrm>
            <a:custGeom>
              <a:avLst/>
              <a:gdLst/>
              <a:ahLst/>
              <a:cxnLst/>
              <a:rect l="l" t="t" r="r" b="b"/>
              <a:pathLst>
                <a:path w="2250" h="3136" extrusionOk="0">
                  <a:moveTo>
                    <a:pt x="507" y="0"/>
                  </a:moveTo>
                  <a:cubicBezTo>
                    <a:pt x="507" y="0"/>
                    <a:pt x="476" y="158"/>
                    <a:pt x="444" y="412"/>
                  </a:cubicBezTo>
                  <a:cubicBezTo>
                    <a:pt x="381" y="665"/>
                    <a:pt x="317" y="1013"/>
                    <a:pt x="254" y="1457"/>
                  </a:cubicBezTo>
                  <a:cubicBezTo>
                    <a:pt x="159" y="1932"/>
                    <a:pt x="64" y="2502"/>
                    <a:pt x="1" y="3135"/>
                  </a:cubicBezTo>
                  <a:cubicBezTo>
                    <a:pt x="349" y="2977"/>
                    <a:pt x="697" y="2787"/>
                    <a:pt x="1014" y="2565"/>
                  </a:cubicBezTo>
                  <a:cubicBezTo>
                    <a:pt x="1046" y="2597"/>
                    <a:pt x="1077" y="2629"/>
                    <a:pt x="1109" y="2660"/>
                  </a:cubicBezTo>
                  <a:cubicBezTo>
                    <a:pt x="1077" y="2629"/>
                    <a:pt x="1077" y="2565"/>
                    <a:pt x="1077" y="2534"/>
                  </a:cubicBezTo>
                  <a:cubicBezTo>
                    <a:pt x="1489" y="2249"/>
                    <a:pt x="1901" y="1964"/>
                    <a:pt x="2249" y="1615"/>
                  </a:cubicBezTo>
                  <a:cubicBezTo>
                    <a:pt x="1806" y="887"/>
                    <a:pt x="1331" y="317"/>
                    <a:pt x="856" y="95"/>
                  </a:cubicBezTo>
                  <a:cubicBezTo>
                    <a:pt x="729" y="32"/>
                    <a:pt x="634" y="0"/>
                    <a:pt x="50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2306;p50">
              <a:extLst>
                <a:ext uri="{FF2B5EF4-FFF2-40B4-BE49-F238E27FC236}">
                  <a16:creationId xmlns:a16="http://schemas.microsoft.com/office/drawing/2014/main" id="{45100782-22AE-44AA-8F84-178371BA887D}"/>
                </a:ext>
              </a:extLst>
            </p:cNvPr>
            <p:cNvSpPr/>
            <p:nvPr/>
          </p:nvSpPr>
          <p:spPr>
            <a:xfrm>
              <a:off x="1454200" y="2053475"/>
              <a:ext cx="300875" cy="102175"/>
            </a:xfrm>
            <a:custGeom>
              <a:avLst/>
              <a:gdLst/>
              <a:ahLst/>
              <a:cxnLst/>
              <a:rect l="l" t="t" r="r" b="b"/>
              <a:pathLst>
                <a:path w="12035" h="4087" extrusionOk="0">
                  <a:moveTo>
                    <a:pt x="10040" y="1"/>
                  </a:moveTo>
                  <a:cubicBezTo>
                    <a:pt x="9470" y="1"/>
                    <a:pt x="8773" y="1"/>
                    <a:pt x="7950" y="32"/>
                  </a:cubicBezTo>
                  <a:lnTo>
                    <a:pt x="7158" y="32"/>
                  </a:lnTo>
                  <a:cubicBezTo>
                    <a:pt x="7095" y="32"/>
                    <a:pt x="7000" y="32"/>
                    <a:pt x="6905" y="64"/>
                  </a:cubicBezTo>
                  <a:cubicBezTo>
                    <a:pt x="6683" y="64"/>
                    <a:pt x="6461" y="64"/>
                    <a:pt x="6239" y="96"/>
                  </a:cubicBezTo>
                  <a:cubicBezTo>
                    <a:pt x="5986" y="96"/>
                    <a:pt x="5764" y="96"/>
                    <a:pt x="5543" y="127"/>
                  </a:cubicBezTo>
                  <a:cubicBezTo>
                    <a:pt x="5353" y="127"/>
                    <a:pt x="5163" y="159"/>
                    <a:pt x="4973" y="159"/>
                  </a:cubicBezTo>
                  <a:cubicBezTo>
                    <a:pt x="4434" y="191"/>
                    <a:pt x="3864" y="254"/>
                    <a:pt x="3294" y="317"/>
                  </a:cubicBezTo>
                  <a:lnTo>
                    <a:pt x="3231" y="317"/>
                  </a:lnTo>
                  <a:cubicBezTo>
                    <a:pt x="2978" y="349"/>
                    <a:pt x="2756" y="381"/>
                    <a:pt x="2503" y="412"/>
                  </a:cubicBezTo>
                  <a:cubicBezTo>
                    <a:pt x="2313" y="444"/>
                    <a:pt x="2123" y="476"/>
                    <a:pt x="1933" y="507"/>
                  </a:cubicBezTo>
                  <a:cubicBezTo>
                    <a:pt x="1489" y="571"/>
                    <a:pt x="1077" y="634"/>
                    <a:pt x="634" y="729"/>
                  </a:cubicBezTo>
                  <a:lnTo>
                    <a:pt x="539" y="729"/>
                  </a:lnTo>
                  <a:cubicBezTo>
                    <a:pt x="539" y="729"/>
                    <a:pt x="507" y="729"/>
                    <a:pt x="507" y="761"/>
                  </a:cubicBezTo>
                  <a:cubicBezTo>
                    <a:pt x="349" y="792"/>
                    <a:pt x="191" y="824"/>
                    <a:pt x="1" y="856"/>
                  </a:cubicBezTo>
                  <a:cubicBezTo>
                    <a:pt x="1711" y="2819"/>
                    <a:pt x="4213" y="4086"/>
                    <a:pt x="7000" y="4086"/>
                  </a:cubicBezTo>
                  <a:cubicBezTo>
                    <a:pt x="8393" y="4086"/>
                    <a:pt x="9723" y="3769"/>
                    <a:pt x="10927" y="3199"/>
                  </a:cubicBezTo>
                  <a:cubicBezTo>
                    <a:pt x="11275" y="3041"/>
                    <a:pt x="11623" y="2851"/>
                    <a:pt x="11940" y="2629"/>
                  </a:cubicBezTo>
                  <a:cubicBezTo>
                    <a:pt x="11972" y="2661"/>
                    <a:pt x="12003" y="2693"/>
                    <a:pt x="12035" y="2724"/>
                  </a:cubicBezTo>
                  <a:cubicBezTo>
                    <a:pt x="12035" y="2693"/>
                    <a:pt x="12003" y="2629"/>
                    <a:pt x="12003" y="2598"/>
                  </a:cubicBezTo>
                  <a:cubicBezTo>
                    <a:pt x="11877" y="1838"/>
                    <a:pt x="11718" y="1109"/>
                    <a:pt x="11560" y="476"/>
                  </a:cubicBezTo>
                  <a:cubicBezTo>
                    <a:pt x="11528" y="317"/>
                    <a:pt x="11497" y="191"/>
                    <a:pt x="11433" y="32"/>
                  </a:cubicBezTo>
                  <a:lnTo>
                    <a:pt x="10990" y="32"/>
                  </a:lnTo>
                  <a:cubicBezTo>
                    <a:pt x="10832" y="32"/>
                    <a:pt x="10641" y="32"/>
                    <a:pt x="10420"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2307;p50">
              <a:extLst>
                <a:ext uri="{FF2B5EF4-FFF2-40B4-BE49-F238E27FC236}">
                  <a16:creationId xmlns:a16="http://schemas.microsoft.com/office/drawing/2014/main" id="{5EB59C3B-0790-4090-BA20-57A7D13E8EB8}"/>
                </a:ext>
              </a:extLst>
            </p:cNvPr>
            <p:cNvSpPr/>
            <p:nvPr/>
          </p:nvSpPr>
          <p:spPr>
            <a:xfrm>
              <a:off x="1448675" y="2053475"/>
              <a:ext cx="306400" cy="102175"/>
            </a:xfrm>
            <a:custGeom>
              <a:avLst/>
              <a:gdLst/>
              <a:ahLst/>
              <a:cxnLst/>
              <a:rect l="l" t="t" r="r" b="b"/>
              <a:pathLst>
                <a:path w="12256" h="4087" extrusionOk="0">
                  <a:moveTo>
                    <a:pt x="222" y="856"/>
                  </a:moveTo>
                  <a:cubicBezTo>
                    <a:pt x="196" y="856"/>
                    <a:pt x="171" y="861"/>
                    <a:pt x="144" y="867"/>
                  </a:cubicBezTo>
                  <a:lnTo>
                    <a:pt x="144" y="867"/>
                  </a:lnTo>
                  <a:lnTo>
                    <a:pt x="222" y="856"/>
                  </a:lnTo>
                  <a:close/>
                  <a:moveTo>
                    <a:pt x="144" y="867"/>
                  </a:moveTo>
                  <a:lnTo>
                    <a:pt x="0" y="887"/>
                  </a:lnTo>
                  <a:cubicBezTo>
                    <a:pt x="57" y="887"/>
                    <a:pt x="103" y="876"/>
                    <a:pt x="144" y="867"/>
                  </a:cubicBezTo>
                  <a:close/>
                  <a:moveTo>
                    <a:pt x="10261" y="1"/>
                  </a:moveTo>
                  <a:cubicBezTo>
                    <a:pt x="9691" y="1"/>
                    <a:pt x="8994" y="1"/>
                    <a:pt x="8171" y="32"/>
                  </a:cubicBezTo>
                  <a:cubicBezTo>
                    <a:pt x="7917" y="32"/>
                    <a:pt x="7664" y="32"/>
                    <a:pt x="7379" y="64"/>
                  </a:cubicBezTo>
                  <a:lnTo>
                    <a:pt x="7126" y="64"/>
                  </a:lnTo>
                  <a:cubicBezTo>
                    <a:pt x="6904" y="64"/>
                    <a:pt x="6682" y="64"/>
                    <a:pt x="6460" y="96"/>
                  </a:cubicBezTo>
                  <a:cubicBezTo>
                    <a:pt x="6207" y="96"/>
                    <a:pt x="5985" y="96"/>
                    <a:pt x="5764" y="127"/>
                  </a:cubicBezTo>
                  <a:cubicBezTo>
                    <a:pt x="5574" y="127"/>
                    <a:pt x="5384" y="159"/>
                    <a:pt x="5194" y="159"/>
                  </a:cubicBezTo>
                  <a:cubicBezTo>
                    <a:pt x="4655" y="191"/>
                    <a:pt x="4085" y="254"/>
                    <a:pt x="3515" y="317"/>
                  </a:cubicBezTo>
                  <a:lnTo>
                    <a:pt x="3452" y="317"/>
                  </a:lnTo>
                  <a:cubicBezTo>
                    <a:pt x="3199" y="349"/>
                    <a:pt x="2977" y="381"/>
                    <a:pt x="2724" y="412"/>
                  </a:cubicBezTo>
                  <a:cubicBezTo>
                    <a:pt x="2534" y="444"/>
                    <a:pt x="2344" y="476"/>
                    <a:pt x="2154" y="507"/>
                  </a:cubicBezTo>
                  <a:cubicBezTo>
                    <a:pt x="1710" y="571"/>
                    <a:pt x="1298" y="634"/>
                    <a:pt x="855" y="729"/>
                  </a:cubicBezTo>
                  <a:lnTo>
                    <a:pt x="760" y="729"/>
                  </a:lnTo>
                  <a:cubicBezTo>
                    <a:pt x="760" y="729"/>
                    <a:pt x="728" y="729"/>
                    <a:pt x="728" y="761"/>
                  </a:cubicBezTo>
                  <a:cubicBezTo>
                    <a:pt x="570" y="792"/>
                    <a:pt x="412" y="824"/>
                    <a:pt x="222" y="856"/>
                  </a:cubicBezTo>
                  <a:cubicBezTo>
                    <a:pt x="1932" y="2819"/>
                    <a:pt x="4434" y="4086"/>
                    <a:pt x="7221" y="4086"/>
                  </a:cubicBezTo>
                  <a:cubicBezTo>
                    <a:pt x="8614" y="4086"/>
                    <a:pt x="9944" y="3769"/>
                    <a:pt x="11148" y="3199"/>
                  </a:cubicBezTo>
                  <a:cubicBezTo>
                    <a:pt x="11496" y="3041"/>
                    <a:pt x="11844" y="2851"/>
                    <a:pt x="12161" y="2629"/>
                  </a:cubicBezTo>
                  <a:cubicBezTo>
                    <a:pt x="12193" y="2661"/>
                    <a:pt x="12224" y="2693"/>
                    <a:pt x="12256" y="2724"/>
                  </a:cubicBezTo>
                  <a:lnTo>
                    <a:pt x="12224" y="2598"/>
                  </a:lnTo>
                  <a:cubicBezTo>
                    <a:pt x="12098" y="1838"/>
                    <a:pt x="11939" y="1141"/>
                    <a:pt x="11781" y="476"/>
                  </a:cubicBezTo>
                  <a:cubicBezTo>
                    <a:pt x="11749" y="349"/>
                    <a:pt x="11718" y="191"/>
                    <a:pt x="11686" y="64"/>
                  </a:cubicBezTo>
                  <a:cubicBezTo>
                    <a:pt x="11686" y="64"/>
                    <a:pt x="11496" y="32"/>
                    <a:pt x="11211" y="32"/>
                  </a:cubicBezTo>
                  <a:lnTo>
                    <a:pt x="10641" y="32"/>
                  </a:lnTo>
                  <a:cubicBezTo>
                    <a:pt x="10546" y="32"/>
                    <a:pt x="10419" y="32"/>
                    <a:pt x="1026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2308;p50">
              <a:extLst>
                <a:ext uri="{FF2B5EF4-FFF2-40B4-BE49-F238E27FC236}">
                  <a16:creationId xmlns:a16="http://schemas.microsoft.com/office/drawing/2014/main" id="{0CB6B02F-FAAA-46CD-9F57-27CEBB082DFA}"/>
                </a:ext>
              </a:extLst>
            </p:cNvPr>
            <p:cNvSpPr/>
            <p:nvPr/>
          </p:nvSpPr>
          <p:spPr>
            <a:xfrm>
              <a:off x="1534950" y="1928400"/>
              <a:ext cx="125925" cy="148900"/>
            </a:xfrm>
            <a:custGeom>
              <a:avLst/>
              <a:gdLst/>
              <a:ahLst/>
              <a:cxnLst/>
              <a:rect l="l" t="t" r="r" b="b"/>
              <a:pathLst>
                <a:path w="5037" h="5956" extrusionOk="0">
                  <a:moveTo>
                    <a:pt x="96" y="0"/>
                  </a:moveTo>
                  <a:lnTo>
                    <a:pt x="96" y="0"/>
                  </a:lnTo>
                  <a:cubicBezTo>
                    <a:pt x="508" y="1489"/>
                    <a:pt x="983" y="4244"/>
                    <a:pt x="1" y="5320"/>
                  </a:cubicBezTo>
                  <a:cubicBezTo>
                    <a:pt x="577" y="5843"/>
                    <a:pt x="1624" y="5955"/>
                    <a:pt x="2421" y="5955"/>
                  </a:cubicBezTo>
                  <a:cubicBezTo>
                    <a:pt x="3025" y="5955"/>
                    <a:pt x="3485" y="5890"/>
                    <a:pt x="3485" y="5890"/>
                  </a:cubicBezTo>
                  <a:cubicBezTo>
                    <a:pt x="3485" y="5890"/>
                    <a:pt x="5036" y="5479"/>
                    <a:pt x="4688" y="5004"/>
                  </a:cubicBezTo>
                  <a:cubicBezTo>
                    <a:pt x="3801" y="4845"/>
                    <a:pt x="3358" y="4434"/>
                    <a:pt x="3168" y="3895"/>
                  </a:cubicBezTo>
                  <a:cubicBezTo>
                    <a:pt x="3073" y="3579"/>
                    <a:pt x="3041" y="3199"/>
                    <a:pt x="3073" y="2850"/>
                  </a:cubicBezTo>
                  <a:cubicBezTo>
                    <a:pt x="3105" y="2660"/>
                    <a:pt x="3136" y="2439"/>
                    <a:pt x="3168" y="2280"/>
                  </a:cubicBezTo>
                  <a:lnTo>
                    <a:pt x="96" y="0"/>
                  </a:ln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2309;p50">
              <a:extLst>
                <a:ext uri="{FF2B5EF4-FFF2-40B4-BE49-F238E27FC236}">
                  <a16:creationId xmlns:a16="http://schemas.microsoft.com/office/drawing/2014/main" id="{7A9E5814-E2AA-4E0D-AE1E-326242DABD88}"/>
                </a:ext>
              </a:extLst>
            </p:cNvPr>
            <p:cNvSpPr/>
            <p:nvPr/>
          </p:nvSpPr>
          <p:spPr>
            <a:xfrm>
              <a:off x="1554750" y="1964800"/>
              <a:ext cx="59400" cy="61000"/>
            </a:xfrm>
            <a:custGeom>
              <a:avLst/>
              <a:gdLst/>
              <a:ahLst/>
              <a:cxnLst/>
              <a:rect l="l" t="t" r="r" b="b"/>
              <a:pathLst>
                <a:path w="2376" h="2440" extrusionOk="0">
                  <a:moveTo>
                    <a:pt x="1" y="1"/>
                  </a:moveTo>
                  <a:cubicBezTo>
                    <a:pt x="127" y="1806"/>
                    <a:pt x="1647" y="2313"/>
                    <a:pt x="2376" y="2439"/>
                  </a:cubicBezTo>
                  <a:cubicBezTo>
                    <a:pt x="2281" y="2123"/>
                    <a:pt x="2249" y="1743"/>
                    <a:pt x="2281" y="1394"/>
                  </a:cubicBezTo>
                  <a:lnTo>
                    <a:pt x="1" y="1"/>
                  </a:lnTo>
                  <a:close/>
                </a:path>
              </a:pathLst>
            </a:custGeom>
            <a:solidFill>
              <a:srgbClr val="EFA1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 name="Google Shape;2310;p50">
              <a:extLst>
                <a:ext uri="{FF2B5EF4-FFF2-40B4-BE49-F238E27FC236}">
                  <a16:creationId xmlns:a16="http://schemas.microsoft.com/office/drawing/2014/main" id="{95BEFBA9-0C53-44BE-A902-86A5CBCDAD60}"/>
                </a:ext>
              </a:extLst>
            </p:cNvPr>
            <p:cNvSpPr/>
            <p:nvPr/>
          </p:nvSpPr>
          <p:spPr>
            <a:xfrm>
              <a:off x="1622050" y="1812800"/>
              <a:ext cx="75250" cy="109125"/>
            </a:xfrm>
            <a:custGeom>
              <a:avLst/>
              <a:gdLst/>
              <a:ahLst/>
              <a:cxnLst/>
              <a:rect l="l" t="t" r="r" b="b"/>
              <a:pathLst>
                <a:path w="3010" h="4365" extrusionOk="0">
                  <a:moveTo>
                    <a:pt x="1" y="0"/>
                  </a:moveTo>
                  <a:cubicBezTo>
                    <a:pt x="1" y="0"/>
                    <a:pt x="1" y="4364"/>
                    <a:pt x="1130" y="4364"/>
                  </a:cubicBezTo>
                  <a:cubicBezTo>
                    <a:pt x="1247" y="4364"/>
                    <a:pt x="1377" y="4317"/>
                    <a:pt x="1521" y="4212"/>
                  </a:cubicBezTo>
                  <a:cubicBezTo>
                    <a:pt x="3009" y="3136"/>
                    <a:pt x="2597" y="254"/>
                    <a:pt x="2597" y="254"/>
                  </a:cubicBezTo>
                  <a:lnTo>
                    <a:pt x="1" y="0"/>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 name="Google Shape;2311;p50">
              <a:extLst>
                <a:ext uri="{FF2B5EF4-FFF2-40B4-BE49-F238E27FC236}">
                  <a16:creationId xmlns:a16="http://schemas.microsoft.com/office/drawing/2014/main" id="{F6B31602-D453-4853-866B-C174FCC2292D}"/>
                </a:ext>
              </a:extLst>
            </p:cNvPr>
            <p:cNvSpPr/>
            <p:nvPr/>
          </p:nvSpPr>
          <p:spPr>
            <a:xfrm>
              <a:off x="1528625" y="1800575"/>
              <a:ext cx="164700" cy="202950"/>
            </a:xfrm>
            <a:custGeom>
              <a:avLst/>
              <a:gdLst/>
              <a:ahLst/>
              <a:cxnLst/>
              <a:rect l="l" t="t" r="r" b="b"/>
              <a:pathLst>
                <a:path w="6588" h="8118" extrusionOk="0">
                  <a:moveTo>
                    <a:pt x="3266" y="0"/>
                  </a:moveTo>
                  <a:cubicBezTo>
                    <a:pt x="2330" y="0"/>
                    <a:pt x="1422" y="470"/>
                    <a:pt x="887" y="1313"/>
                  </a:cubicBezTo>
                  <a:cubicBezTo>
                    <a:pt x="634" y="1693"/>
                    <a:pt x="507" y="2105"/>
                    <a:pt x="444" y="2548"/>
                  </a:cubicBezTo>
                  <a:cubicBezTo>
                    <a:pt x="222" y="4575"/>
                    <a:pt x="1" y="5778"/>
                    <a:pt x="856" y="6982"/>
                  </a:cubicBezTo>
                  <a:cubicBezTo>
                    <a:pt x="1399" y="7760"/>
                    <a:pt x="2205" y="8117"/>
                    <a:pt x="3014" y="8117"/>
                  </a:cubicBezTo>
                  <a:cubicBezTo>
                    <a:pt x="3290" y="8117"/>
                    <a:pt x="3566" y="8076"/>
                    <a:pt x="3833" y="7995"/>
                  </a:cubicBezTo>
                  <a:cubicBezTo>
                    <a:pt x="4498" y="7773"/>
                    <a:pt x="5099" y="7298"/>
                    <a:pt x="5479" y="6633"/>
                  </a:cubicBezTo>
                  <a:cubicBezTo>
                    <a:pt x="5511" y="6570"/>
                    <a:pt x="5574" y="6475"/>
                    <a:pt x="5606" y="6380"/>
                  </a:cubicBezTo>
                  <a:cubicBezTo>
                    <a:pt x="6366" y="4638"/>
                    <a:pt x="6588" y="1566"/>
                    <a:pt x="4751" y="426"/>
                  </a:cubicBezTo>
                  <a:cubicBezTo>
                    <a:pt x="4285" y="137"/>
                    <a:pt x="3771" y="0"/>
                    <a:pt x="3266" y="0"/>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2312;p50">
              <a:extLst>
                <a:ext uri="{FF2B5EF4-FFF2-40B4-BE49-F238E27FC236}">
                  <a16:creationId xmlns:a16="http://schemas.microsoft.com/office/drawing/2014/main" id="{38705183-91AD-4CCC-A3C8-BC23827572C8}"/>
                </a:ext>
              </a:extLst>
            </p:cNvPr>
            <p:cNvSpPr/>
            <p:nvPr/>
          </p:nvSpPr>
          <p:spPr>
            <a:xfrm>
              <a:off x="1613350" y="1884725"/>
              <a:ext cx="11900" cy="15175"/>
            </a:xfrm>
            <a:custGeom>
              <a:avLst/>
              <a:gdLst/>
              <a:ahLst/>
              <a:cxnLst/>
              <a:rect l="l" t="t" r="r" b="b"/>
              <a:pathLst>
                <a:path w="476" h="607" extrusionOk="0">
                  <a:moveTo>
                    <a:pt x="255" y="0"/>
                  </a:moveTo>
                  <a:cubicBezTo>
                    <a:pt x="165" y="0"/>
                    <a:pt x="60" y="117"/>
                    <a:pt x="32" y="259"/>
                  </a:cubicBezTo>
                  <a:cubicBezTo>
                    <a:pt x="0" y="417"/>
                    <a:pt x="64" y="575"/>
                    <a:pt x="190" y="607"/>
                  </a:cubicBezTo>
                  <a:cubicBezTo>
                    <a:pt x="285" y="607"/>
                    <a:pt x="412" y="512"/>
                    <a:pt x="444" y="322"/>
                  </a:cubicBezTo>
                  <a:cubicBezTo>
                    <a:pt x="475" y="164"/>
                    <a:pt x="380" y="37"/>
                    <a:pt x="285" y="5"/>
                  </a:cubicBezTo>
                  <a:cubicBezTo>
                    <a:pt x="275" y="2"/>
                    <a:pt x="265" y="0"/>
                    <a:pt x="25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2313;p50">
              <a:extLst>
                <a:ext uri="{FF2B5EF4-FFF2-40B4-BE49-F238E27FC236}">
                  <a16:creationId xmlns:a16="http://schemas.microsoft.com/office/drawing/2014/main" id="{97969609-3686-472A-828A-B8AAE936ABFC}"/>
                </a:ext>
              </a:extLst>
            </p:cNvPr>
            <p:cNvSpPr/>
            <p:nvPr/>
          </p:nvSpPr>
          <p:spPr>
            <a:xfrm>
              <a:off x="1660050" y="1892650"/>
              <a:ext cx="11125" cy="15175"/>
            </a:xfrm>
            <a:custGeom>
              <a:avLst/>
              <a:gdLst/>
              <a:ahLst/>
              <a:cxnLst/>
              <a:rect l="l" t="t" r="r" b="b"/>
              <a:pathLst>
                <a:path w="445" h="607" extrusionOk="0">
                  <a:moveTo>
                    <a:pt x="247" y="0"/>
                  </a:moveTo>
                  <a:cubicBezTo>
                    <a:pt x="140" y="0"/>
                    <a:pt x="61" y="116"/>
                    <a:pt x="32" y="258"/>
                  </a:cubicBezTo>
                  <a:cubicBezTo>
                    <a:pt x="1" y="417"/>
                    <a:pt x="64" y="575"/>
                    <a:pt x="191" y="607"/>
                  </a:cubicBezTo>
                  <a:cubicBezTo>
                    <a:pt x="286" y="607"/>
                    <a:pt x="412" y="512"/>
                    <a:pt x="412" y="322"/>
                  </a:cubicBezTo>
                  <a:cubicBezTo>
                    <a:pt x="444" y="163"/>
                    <a:pt x="381" y="37"/>
                    <a:pt x="286" y="5"/>
                  </a:cubicBezTo>
                  <a:cubicBezTo>
                    <a:pt x="272" y="2"/>
                    <a:pt x="260" y="0"/>
                    <a:pt x="24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2314;p50">
              <a:extLst>
                <a:ext uri="{FF2B5EF4-FFF2-40B4-BE49-F238E27FC236}">
                  <a16:creationId xmlns:a16="http://schemas.microsoft.com/office/drawing/2014/main" id="{E53C4198-8A5E-460F-A7BC-F5D74F03EEBF}"/>
                </a:ext>
              </a:extLst>
            </p:cNvPr>
            <p:cNvSpPr/>
            <p:nvPr/>
          </p:nvSpPr>
          <p:spPr>
            <a:xfrm>
              <a:off x="1638675" y="1899100"/>
              <a:ext cx="20600" cy="40825"/>
            </a:xfrm>
            <a:custGeom>
              <a:avLst/>
              <a:gdLst/>
              <a:ahLst/>
              <a:cxnLst/>
              <a:rect l="l" t="t" r="r" b="b"/>
              <a:pathLst>
                <a:path w="824" h="1633" extrusionOk="0">
                  <a:moveTo>
                    <a:pt x="286" y="0"/>
                  </a:moveTo>
                  <a:lnTo>
                    <a:pt x="1" y="1552"/>
                  </a:lnTo>
                  <a:cubicBezTo>
                    <a:pt x="126" y="1608"/>
                    <a:pt x="251" y="1633"/>
                    <a:pt x="373" y="1633"/>
                  </a:cubicBezTo>
                  <a:cubicBezTo>
                    <a:pt x="529" y="1633"/>
                    <a:pt x="682" y="1592"/>
                    <a:pt x="824" y="1520"/>
                  </a:cubicBezTo>
                  <a:cubicBezTo>
                    <a:pt x="571" y="1045"/>
                    <a:pt x="381" y="539"/>
                    <a:pt x="286" y="0"/>
                  </a:cubicBezTo>
                  <a:close/>
                </a:path>
              </a:pathLst>
            </a:custGeom>
            <a:solidFill>
              <a:srgbClr val="EC8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 name="Google Shape;2315;p50">
              <a:extLst>
                <a:ext uri="{FF2B5EF4-FFF2-40B4-BE49-F238E27FC236}">
                  <a16:creationId xmlns:a16="http://schemas.microsoft.com/office/drawing/2014/main" id="{8450688F-8174-47DE-A515-5590591D38AF}"/>
                </a:ext>
              </a:extLst>
            </p:cNvPr>
            <p:cNvSpPr/>
            <p:nvPr/>
          </p:nvSpPr>
          <p:spPr>
            <a:xfrm>
              <a:off x="1600675" y="1862975"/>
              <a:ext cx="24575" cy="11150"/>
            </a:xfrm>
            <a:custGeom>
              <a:avLst/>
              <a:gdLst/>
              <a:ahLst/>
              <a:cxnLst/>
              <a:rect l="l" t="t" r="r" b="b"/>
              <a:pathLst>
                <a:path w="983" h="446" extrusionOk="0">
                  <a:moveTo>
                    <a:pt x="694" y="1"/>
                  </a:moveTo>
                  <a:cubicBezTo>
                    <a:pt x="445" y="1"/>
                    <a:pt x="209" y="97"/>
                    <a:pt x="32" y="274"/>
                  </a:cubicBezTo>
                  <a:cubicBezTo>
                    <a:pt x="0" y="305"/>
                    <a:pt x="0" y="369"/>
                    <a:pt x="32" y="400"/>
                  </a:cubicBezTo>
                  <a:cubicBezTo>
                    <a:pt x="32" y="432"/>
                    <a:pt x="64" y="432"/>
                    <a:pt x="64" y="432"/>
                  </a:cubicBezTo>
                  <a:cubicBezTo>
                    <a:pt x="74" y="442"/>
                    <a:pt x="88" y="446"/>
                    <a:pt x="103" y="446"/>
                  </a:cubicBezTo>
                  <a:cubicBezTo>
                    <a:pt x="131" y="446"/>
                    <a:pt x="159" y="432"/>
                    <a:pt x="159" y="432"/>
                  </a:cubicBezTo>
                  <a:cubicBezTo>
                    <a:pt x="309" y="282"/>
                    <a:pt x="499" y="191"/>
                    <a:pt x="697" y="191"/>
                  </a:cubicBezTo>
                  <a:cubicBezTo>
                    <a:pt x="750" y="191"/>
                    <a:pt x="803" y="197"/>
                    <a:pt x="856" y="210"/>
                  </a:cubicBezTo>
                  <a:cubicBezTo>
                    <a:pt x="887" y="210"/>
                    <a:pt x="951" y="179"/>
                    <a:pt x="951" y="115"/>
                  </a:cubicBezTo>
                  <a:cubicBezTo>
                    <a:pt x="982" y="84"/>
                    <a:pt x="951" y="20"/>
                    <a:pt x="887" y="20"/>
                  </a:cubicBezTo>
                  <a:cubicBezTo>
                    <a:pt x="823" y="7"/>
                    <a:pt x="758" y="1"/>
                    <a:pt x="694"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 name="Google Shape;2316;p50">
              <a:extLst>
                <a:ext uri="{FF2B5EF4-FFF2-40B4-BE49-F238E27FC236}">
                  <a16:creationId xmlns:a16="http://schemas.microsoft.com/office/drawing/2014/main" id="{646B7F18-F817-4C9C-978B-2C70A864F4DB}"/>
                </a:ext>
              </a:extLst>
            </p:cNvPr>
            <p:cNvSpPr/>
            <p:nvPr/>
          </p:nvSpPr>
          <p:spPr>
            <a:xfrm>
              <a:off x="1667975" y="1867125"/>
              <a:ext cx="19025" cy="20125"/>
            </a:xfrm>
            <a:custGeom>
              <a:avLst/>
              <a:gdLst/>
              <a:ahLst/>
              <a:cxnLst/>
              <a:rect l="l" t="t" r="r" b="b"/>
              <a:pathLst>
                <a:path w="761" h="805" extrusionOk="0">
                  <a:moveTo>
                    <a:pt x="109" y="0"/>
                  </a:moveTo>
                  <a:cubicBezTo>
                    <a:pt x="66" y="0"/>
                    <a:pt x="32" y="30"/>
                    <a:pt x="32" y="76"/>
                  </a:cubicBezTo>
                  <a:cubicBezTo>
                    <a:pt x="0" y="108"/>
                    <a:pt x="32" y="171"/>
                    <a:pt x="95" y="203"/>
                  </a:cubicBezTo>
                  <a:cubicBezTo>
                    <a:pt x="317" y="298"/>
                    <a:pt x="507" y="488"/>
                    <a:pt x="570" y="741"/>
                  </a:cubicBezTo>
                  <a:cubicBezTo>
                    <a:pt x="570" y="773"/>
                    <a:pt x="602" y="773"/>
                    <a:pt x="634" y="773"/>
                  </a:cubicBezTo>
                  <a:cubicBezTo>
                    <a:pt x="634" y="804"/>
                    <a:pt x="665" y="804"/>
                    <a:pt x="665" y="804"/>
                  </a:cubicBezTo>
                  <a:cubicBezTo>
                    <a:pt x="729" y="773"/>
                    <a:pt x="760" y="741"/>
                    <a:pt x="760" y="678"/>
                  </a:cubicBezTo>
                  <a:cubicBezTo>
                    <a:pt x="665" y="361"/>
                    <a:pt x="444" y="108"/>
                    <a:pt x="159" y="13"/>
                  </a:cubicBezTo>
                  <a:cubicBezTo>
                    <a:pt x="142" y="4"/>
                    <a:pt x="125" y="0"/>
                    <a:pt x="109"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 name="Google Shape;2317;p50">
              <a:extLst>
                <a:ext uri="{FF2B5EF4-FFF2-40B4-BE49-F238E27FC236}">
                  <a16:creationId xmlns:a16="http://schemas.microsoft.com/office/drawing/2014/main" id="{91D876C6-2962-44C7-9A9F-31233CDA097E}"/>
                </a:ext>
              </a:extLst>
            </p:cNvPr>
            <p:cNvSpPr/>
            <p:nvPr/>
          </p:nvSpPr>
          <p:spPr>
            <a:xfrm>
              <a:off x="1515950" y="1807250"/>
              <a:ext cx="72075" cy="159175"/>
            </a:xfrm>
            <a:custGeom>
              <a:avLst/>
              <a:gdLst/>
              <a:ahLst/>
              <a:cxnLst/>
              <a:rect l="l" t="t" r="r" b="b"/>
              <a:pathLst>
                <a:path w="2883" h="6367" extrusionOk="0">
                  <a:moveTo>
                    <a:pt x="539" y="1"/>
                  </a:moveTo>
                  <a:cubicBezTo>
                    <a:pt x="96" y="602"/>
                    <a:pt x="1" y="1996"/>
                    <a:pt x="223" y="3706"/>
                  </a:cubicBezTo>
                  <a:cubicBezTo>
                    <a:pt x="444" y="5543"/>
                    <a:pt x="1173" y="6366"/>
                    <a:pt x="1173" y="6366"/>
                  </a:cubicBezTo>
                  <a:cubicBezTo>
                    <a:pt x="729" y="5511"/>
                    <a:pt x="888" y="3769"/>
                    <a:pt x="1173" y="3738"/>
                  </a:cubicBezTo>
                  <a:cubicBezTo>
                    <a:pt x="1186" y="3736"/>
                    <a:pt x="1199" y="3735"/>
                    <a:pt x="1211" y="3735"/>
                  </a:cubicBezTo>
                  <a:cubicBezTo>
                    <a:pt x="1455" y="3735"/>
                    <a:pt x="1426" y="4023"/>
                    <a:pt x="1426" y="4023"/>
                  </a:cubicBezTo>
                  <a:cubicBezTo>
                    <a:pt x="2059" y="3643"/>
                    <a:pt x="2629" y="2503"/>
                    <a:pt x="2439" y="1711"/>
                  </a:cubicBezTo>
                  <a:cubicBezTo>
                    <a:pt x="2344" y="1362"/>
                    <a:pt x="2566" y="1046"/>
                    <a:pt x="2883" y="919"/>
                  </a:cubicBezTo>
                  <a:lnTo>
                    <a:pt x="2883" y="1"/>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2318;p50">
              <a:extLst>
                <a:ext uri="{FF2B5EF4-FFF2-40B4-BE49-F238E27FC236}">
                  <a16:creationId xmlns:a16="http://schemas.microsoft.com/office/drawing/2014/main" id="{514820B1-7002-42AB-AAE4-D495BD9EF751}"/>
                </a:ext>
              </a:extLst>
            </p:cNvPr>
            <p:cNvSpPr/>
            <p:nvPr/>
          </p:nvSpPr>
          <p:spPr>
            <a:xfrm>
              <a:off x="1506575" y="1872150"/>
              <a:ext cx="53575" cy="61075"/>
            </a:xfrm>
            <a:custGeom>
              <a:avLst/>
              <a:gdLst/>
              <a:ahLst/>
              <a:cxnLst/>
              <a:rect l="l" t="t" r="r" b="b"/>
              <a:pathLst>
                <a:path w="2143" h="2443" extrusionOk="0">
                  <a:moveTo>
                    <a:pt x="991" y="0"/>
                  </a:moveTo>
                  <a:cubicBezTo>
                    <a:pt x="357" y="0"/>
                    <a:pt x="1" y="587"/>
                    <a:pt x="186" y="1173"/>
                  </a:cubicBezTo>
                  <a:cubicBezTo>
                    <a:pt x="313" y="1680"/>
                    <a:pt x="661" y="2092"/>
                    <a:pt x="1104" y="2345"/>
                  </a:cubicBezTo>
                  <a:cubicBezTo>
                    <a:pt x="1231" y="2412"/>
                    <a:pt x="1351" y="2442"/>
                    <a:pt x="1461" y="2442"/>
                  </a:cubicBezTo>
                  <a:cubicBezTo>
                    <a:pt x="1872" y="2442"/>
                    <a:pt x="2143" y="2021"/>
                    <a:pt x="2118" y="1522"/>
                  </a:cubicBezTo>
                  <a:cubicBezTo>
                    <a:pt x="2086" y="952"/>
                    <a:pt x="1738" y="65"/>
                    <a:pt x="1041" y="2"/>
                  </a:cubicBezTo>
                  <a:cubicBezTo>
                    <a:pt x="1024" y="1"/>
                    <a:pt x="1007" y="0"/>
                    <a:pt x="991" y="0"/>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2319;p50">
              <a:extLst>
                <a:ext uri="{FF2B5EF4-FFF2-40B4-BE49-F238E27FC236}">
                  <a16:creationId xmlns:a16="http://schemas.microsoft.com/office/drawing/2014/main" id="{010368D1-FBE6-4C4C-BC91-8720564E9479}"/>
                </a:ext>
              </a:extLst>
            </p:cNvPr>
            <p:cNvSpPr/>
            <p:nvPr/>
          </p:nvSpPr>
          <p:spPr>
            <a:xfrm>
              <a:off x="1503300" y="1739675"/>
              <a:ext cx="206650" cy="112075"/>
            </a:xfrm>
            <a:custGeom>
              <a:avLst/>
              <a:gdLst/>
              <a:ahLst/>
              <a:cxnLst/>
              <a:rect l="l" t="t" r="r" b="b"/>
              <a:pathLst>
                <a:path w="8266" h="4483" extrusionOk="0">
                  <a:moveTo>
                    <a:pt x="3426" y="0"/>
                  </a:moveTo>
                  <a:cubicBezTo>
                    <a:pt x="3372" y="0"/>
                    <a:pt x="3318" y="4"/>
                    <a:pt x="3262" y="12"/>
                  </a:cubicBezTo>
                  <a:cubicBezTo>
                    <a:pt x="2375" y="139"/>
                    <a:pt x="2470" y="740"/>
                    <a:pt x="2470" y="740"/>
                  </a:cubicBezTo>
                  <a:cubicBezTo>
                    <a:pt x="2470" y="740"/>
                    <a:pt x="2020" y="459"/>
                    <a:pt x="1588" y="459"/>
                  </a:cubicBezTo>
                  <a:cubicBezTo>
                    <a:pt x="1372" y="459"/>
                    <a:pt x="1161" y="529"/>
                    <a:pt x="1014" y="740"/>
                  </a:cubicBezTo>
                  <a:cubicBezTo>
                    <a:pt x="539" y="1374"/>
                    <a:pt x="1014" y="1690"/>
                    <a:pt x="1014" y="1690"/>
                  </a:cubicBezTo>
                  <a:cubicBezTo>
                    <a:pt x="1014" y="1690"/>
                    <a:pt x="0" y="2007"/>
                    <a:pt x="32" y="2704"/>
                  </a:cubicBezTo>
                  <a:cubicBezTo>
                    <a:pt x="82" y="3251"/>
                    <a:pt x="405" y="3310"/>
                    <a:pt x="541" y="3310"/>
                  </a:cubicBezTo>
                  <a:cubicBezTo>
                    <a:pt x="579" y="3310"/>
                    <a:pt x="602" y="3305"/>
                    <a:pt x="602" y="3305"/>
                  </a:cubicBezTo>
                  <a:lnTo>
                    <a:pt x="602" y="3305"/>
                  </a:lnTo>
                  <a:cubicBezTo>
                    <a:pt x="602" y="3305"/>
                    <a:pt x="317" y="3622"/>
                    <a:pt x="982" y="3907"/>
                  </a:cubicBezTo>
                  <a:cubicBezTo>
                    <a:pt x="1095" y="3956"/>
                    <a:pt x="1206" y="3976"/>
                    <a:pt x="1313" y="3976"/>
                  </a:cubicBezTo>
                  <a:cubicBezTo>
                    <a:pt x="1834" y="3976"/>
                    <a:pt x="2249" y="3496"/>
                    <a:pt x="2249" y="3495"/>
                  </a:cubicBezTo>
                  <a:lnTo>
                    <a:pt x="2249" y="3495"/>
                  </a:lnTo>
                  <a:cubicBezTo>
                    <a:pt x="2249" y="3496"/>
                    <a:pt x="1995" y="3876"/>
                    <a:pt x="2470" y="4160"/>
                  </a:cubicBezTo>
                  <a:cubicBezTo>
                    <a:pt x="2536" y="4195"/>
                    <a:pt x="2601" y="4210"/>
                    <a:pt x="2664" y="4210"/>
                  </a:cubicBezTo>
                  <a:cubicBezTo>
                    <a:pt x="3059" y="4210"/>
                    <a:pt x="3389" y="3622"/>
                    <a:pt x="3389" y="3622"/>
                  </a:cubicBezTo>
                  <a:cubicBezTo>
                    <a:pt x="3389" y="3622"/>
                    <a:pt x="3714" y="3930"/>
                    <a:pt x="4112" y="3930"/>
                  </a:cubicBezTo>
                  <a:cubicBezTo>
                    <a:pt x="4256" y="3930"/>
                    <a:pt x="4409" y="3890"/>
                    <a:pt x="4561" y="3780"/>
                  </a:cubicBezTo>
                  <a:cubicBezTo>
                    <a:pt x="4561" y="3780"/>
                    <a:pt x="4907" y="4075"/>
                    <a:pt x="5304" y="4075"/>
                  </a:cubicBezTo>
                  <a:cubicBezTo>
                    <a:pt x="5445" y="4075"/>
                    <a:pt x="5592" y="4038"/>
                    <a:pt x="5732" y="3939"/>
                  </a:cubicBezTo>
                  <a:cubicBezTo>
                    <a:pt x="5732" y="3939"/>
                    <a:pt x="6017" y="4414"/>
                    <a:pt x="6492" y="4477"/>
                  </a:cubicBezTo>
                  <a:cubicBezTo>
                    <a:pt x="6522" y="4481"/>
                    <a:pt x="6550" y="4483"/>
                    <a:pt x="6576" y="4483"/>
                  </a:cubicBezTo>
                  <a:cubicBezTo>
                    <a:pt x="6967" y="4483"/>
                    <a:pt x="6967" y="4065"/>
                    <a:pt x="6967" y="4065"/>
                  </a:cubicBezTo>
                  <a:cubicBezTo>
                    <a:pt x="6967" y="4065"/>
                    <a:pt x="7469" y="4337"/>
                    <a:pt x="7810" y="4337"/>
                  </a:cubicBezTo>
                  <a:cubicBezTo>
                    <a:pt x="7889" y="4337"/>
                    <a:pt x="7959" y="4323"/>
                    <a:pt x="8012" y="4287"/>
                  </a:cubicBezTo>
                  <a:cubicBezTo>
                    <a:pt x="8266" y="4097"/>
                    <a:pt x="7854" y="3274"/>
                    <a:pt x="7854" y="3274"/>
                  </a:cubicBezTo>
                  <a:cubicBezTo>
                    <a:pt x="7854" y="3274"/>
                    <a:pt x="8202" y="3084"/>
                    <a:pt x="7981" y="2450"/>
                  </a:cubicBezTo>
                  <a:cubicBezTo>
                    <a:pt x="7831" y="2000"/>
                    <a:pt x="7303" y="1927"/>
                    <a:pt x="6978" y="1927"/>
                  </a:cubicBezTo>
                  <a:cubicBezTo>
                    <a:pt x="6823" y="1927"/>
                    <a:pt x="6714" y="1944"/>
                    <a:pt x="6714" y="1944"/>
                  </a:cubicBezTo>
                  <a:cubicBezTo>
                    <a:pt x="6714" y="1944"/>
                    <a:pt x="6746" y="1342"/>
                    <a:pt x="6017" y="709"/>
                  </a:cubicBezTo>
                  <a:cubicBezTo>
                    <a:pt x="5803" y="522"/>
                    <a:pt x="5613" y="457"/>
                    <a:pt x="5453" y="457"/>
                  </a:cubicBezTo>
                  <a:cubicBezTo>
                    <a:pt x="5066" y="457"/>
                    <a:pt x="4846" y="835"/>
                    <a:pt x="4846" y="835"/>
                  </a:cubicBezTo>
                  <a:cubicBezTo>
                    <a:pt x="4846" y="835"/>
                    <a:pt x="4233" y="0"/>
                    <a:pt x="3426"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2320;p50">
              <a:extLst>
                <a:ext uri="{FF2B5EF4-FFF2-40B4-BE49-F238E27FC236}">
                  <a16:creationId xmlns:a16="http://schemas.microsoft.com/office/drawing/2014/main" id="{F61482C5-634E-4A47-9BBD-C2C09C6B956B}"/>
                </a:ext>
              </a:extLst>
            </p:cNvPr>
            <p:cNvSpPr/>
            <p:nvPr/>
          </p:nvSpPr>
          <p:spPr>
            <a:xfrm>
              <a:off x="1601475" y="1927600"/>
              <a:ext cx="36425" cy="41200"/>
            </a:xfrm>
            <a:custGeom>
              <a:avLst/>
              <a:gdLst/>
              <a:ahLst/>
              <a:cxnLst/>
              <a:rect l="l" t="t" r="r" b="b"/>
              <a:pathLst>
                <a:path w="1457" h="1648" extrusionOk="0">
                  <a:moveTo>
                    <a:pt x="253" y="0"/>
                  </a:moveTo>
                  <a:cubicBezTo>
                    <a:pt x="253" y="0"/>
                    <a:pt x="190" y="64"/>
                    <a:pt x="127" y="190"/>
                  </a:cubicBezTo>
                  <a:cubicBezTo>
                    <a:pt x="63" y="285"/>
                    <a:pt x="0" y="444"/>
                    <a:pt x="0" y="602"/>
                  </a:cubicBezTo>
                  <a:cubicBezTo>
                    <a:pt x="0" y="887"/>
                    <a:pt x="158" y="1235"/>
                    <a:pt x="760" y="1552"/>
                  </a:cubicBezTo>
                  <a:cubicBezTo>
                    <a:pt x="792" y="1584"/>
                    <a:pt x="855" y="1616"/>
                    <a:pt x="887" y="1647"/>
                  </a:cubicBezTo>
                  <a:cubicBezTo>
                    <a:pt x="887" y="1647"/>
                    <a:pt x="1235" y="1204"/>
                    <a:pt x="1457" y="1014"/>
                  </a:cubicBezTo>
                  <a:cubicBezTo>
                    <a:pt x="1457" y="1014"/>
                    <a:pt x="1394" y="982"/>
                    <a:pt x="1267" y="887"/>
                  </a:cubicBezTo>
                  <a:cubicBezTo>
                    <a:pt x="982" y="729"/>
                    <a:pt x="444" y="380"/>
                    <a:pt x="253"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2321;p50">
              <a:extLst>
                <a:ext uri="{FF2B5EF4-FFF2-40B4-BE49-F238E27FC236}">
                  <a16:creationId xmlns:a16="http://schemas.microsoft.com/office/drawing/2014/main" id="{59D43881-86B1-48C7-B8DE-145F03D6E1D6}"/>
                </a:ext>
              </a:extLst>
            </p:cNvPr>
            <p:cNvSpPr/>
            <p:nvPr/>
          </p:nvSpPr>
          <p:spPr>
            <a:xfrm>
              <a:off x="1604625" y="1927600"/>
              <a:ext cx="28525" cy="26950"/>
            </a:xfrm>
            <a:custGeom>
              <a:avLst/>
              <a:gdLst/>
              <a:ahLst/>
              <a:cxnLst/>
              <a:rect l="l" t="t" r="r" b="b"/>
              <a:pathLst>
                <a:path w="1141" h="1078" extrusionOk="0">
                  <a:moveTo>
                    <a:pt x="127" y="0"/>
                  </a:moveTo>
                  <a:cubicBezTo>
                    <a:pt x="127" y="0"/>
                    <a:pt x="64" y="64"/>
                    <a:pt x="1" y="190"/>
                  </a:cubicBezTo>
                  <a:cubicBezTo>
                    <a:pt x="64" y="475"/>
                    <a:pt x="413" y="760"/>
                    <a:pt x="951" y="1077"/>
                  </a:cubicBezTo>
                  <a:lnTo>
                    <a:pt x="1141" y="887"/>
                  </a:lnTo>
                  <a:cubicBezTo>
                    <a:pt x="856" y="729"/>
                    <a:pt x="318" y="349"/>
                    <a:pt x="12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 name="Google Shape;2322;p50">
              <a:extLst>
                <a:ext uri="{FF2B5EF4-FFF2-40B4-BE49-F238E27FC236}">
                  <a16:creationId xmlns:a16="http://schemas.microsoft.com/office/drawing/2014/main" id="{2BE733A4-AD21-453F-B009-A17474F26EAC}"/>
                </a:ext>
              </a:extLst>
            </p:cNvPr>
            <p:cNvSpPr/>
            <p:nvPr/>
          </p:nvSpPr>
          <p:spPr>
            <a:xfrm>
              <a:off x="1601475" y="1942650"/>
              <a:ext cx="19025" cy="23775"/>
            </a:xfrm>
            <a:custGeom>
              <a:avLst/>
              <a:gdLst/>
              <a:ahLst/>
              <a:cxnLst/>
              <a:rect l="l" t="t" r="r" b="b"/>
              <a:pathLst>
                <a:path w="761" h="951" extrusionOk="0">
                  <a:moveTo>
                    <a:pt x="0" y="0"/>
                  </a:moveTo>
                  <a:cubicBezTo>
                    <a:pt x="0" y="285"/>
                    <a:pt x="158" y="633"/>
                    <a:pt x="760" y="950"/>
                  </a:cubicBezTo>
                  <a:cubicBezTo>
                    <a:pt x="760" y="823"/>
                    <a:pt x="697" y="665"/>
                    <a:pt x="570" y="475"/>
                  </a:cubicBezTo>
                  <a:cubicBezTo>
                    <a:pt x="444" y="285"/>
                    <a:pt x="222" y="127"/>
                    <a:pt x="0" y="0"/>
                  </a:cubicBez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 name="Google Shape;2323;p50">
              <a:extLst>
                <a:ext uri="{FF2B5EF4-FFF2-40B4-BE49-F238E27FC236}">
                  <a16:creationId xmlns:a16="http://schemas.microsoft.com/office/drawing/2014/main" id="{86E0AED0-FAFC-4031-BF14-403C4D2271E1}"/>
                </a:ext>
              </a:extLst>
            </p:cNvPr>
            <p:cNvSpPr/>
            <p:nvPr/>
          </p:nvSpPr>
          <p:spPr>
            <a:xfrm>
              <a:off x="1458950" y="2012000"/>
              <a:ext cx="254175" cy="92450"/>
            </a:xfrm>
            <a:custGeom>
              <a:avLst/>
              <a:gdLst/>
              <a:ahLst/>
              <a:cxnLst/>
              <a:rect l="l" t="t" r="r" b="b"/>
              <a:pathLst>
                <a:path w="10167" h="3698" extrusionOk="0">
                  <a:moveTo>
                    <a:pt x="1637" y="1"/>
                  </a:moveTo>
                  <a:cubicBezTo>
                    <a:pt x="688" y="1"/>
                    <a:pt x="887" y="1280"/>
                    <a:pt x="887" y="1280"/>
                  </a:cubicBezTo>
                  <a:cubicBezTo>
                    <a:pt x="887" y="1280"/>
                    <a:pt x="1" y="1280"/>
                    <a:pt x="349" y="2356"/>
                  </a:cubicBezTo>
                  <a:cubicBezTo>
                    <a:pt x="585" y="3159"/>
                    <a:pt x="3334" y="3697"/>
                    <a:pt x="5467" y="3697"/>
                  </a:cubicBezTo>
                  <a:cubicBezTo>
                    <a:pt x="6197" y="3697"/>
                    <a:pt x="6856" y="3634"/>
                    <a:pt x="7316" y="3497"/>
                  </a:cubicBezTo>
                  <a:cubicBezTo>
                    <a:pt x="9090" y="2958"/>
                    <a:pt x="10166" y="1976"/>
                    <a:pt x="9881" y="1026"/>
                  </a:cubicBezTo>
                  <a:cubicBezTo>
                    <a:pt x="9763" y="670"/>
                    <a:pt x="9573" y="559"/>
                    <a:pt x="9382" y="559"/>
                  </a:cubicBezTo>
                  <a:cubicBezTo>
                    <a:pt x="9063" y="559"/>
                    <a:pt x="8741" y="868"/>
                    <a:pt x="8741" y="868"/>
                  </a:cubicBezTo>
                  <a:cubicBezTo>
                    <a:pt x="8741" y="868"/>
                    <a:pt x="8366" y="167"/>
                    <a:pt x="7793" y="167"/>
                  </a:cubicBezTo>
                  <a:cubicBezTo>
                    <a:pt x="7722" y="167"/>
                    <a:pt x="7647" y="178"/>
                    <a:pt x="7570" y="203"/>
                  </a:cubicBezTo>
                  <a:cubicBezTo>
                    <a:pt x="6873" y="393"/>
                    <a:pt x="6525" y="2546"/>
                    <a:pt x="6525" y="2546"/>
                  </a:cubicBezTo>
                  <a:cubicBezTo>
                    <a:pt x="6525" y="2546"/>
                    <a:pt x="2946" y="140"/>
                    <a:pt x="1806" y="13"/>
                  </a:cubicBezTo>
                  <a:cubicBezTo>
                    <a:pt x="1746" y="5"/>
                    <a:pt x="1690" y="1"/>
                    <a:pt x="1637"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2324;p50">
              <a:extLst>
                <a:ext uri="{FF2B5EF4-FFF2-40B4-BE49-F238E27FC236}">
                  <a16:creationId xmlns:a16="http://schemas.microsoft.com/office/drawing/2014/main" id="{066E0C0F-A57F-4CF3-A371-E21279309FAE}"/>
                </a:ext>
              </a:extLst>
            </p:cNvPr>
            <p:cNvSpPr/>
            <p:nvPr/>
          </p:nvSpPr>
          <p:spPr>
            <a:xfrm>
              <a:off x="1705975" y="2003600"/>
              <a:ext cx="105325" cy="118000"/>
            </a:xfrm>
            <a:custGeom>
              <a:avLst/>
              <a:gdLst/>
              <a:ahLst/>
              <a:cxnLst/>
              <a:rect l="l" t="t" r="r" b="b"/>
              <a:pathLst>
                <a:path w="4213" h="4720" extrusionOk="0">
                  <a:moveTo>
                    <a:pt x="1046" y="1"/>
                  </a:moveTo>
                  <a:lnTo>
                    <a:pt x="856" y="191"/>
                  </a:lnTo>
                  <a:lnTo>
                    <a:pt x="95" y="1109"/>
                  </a:lnTo>
                  <a:lnTo>
                    <a:pt x="0" y="1204"/>
                  </a:lnTo>
                  <a:lnTo>
                    <a:pt x="285" y="1616"/>
                  </a:lnTo>
                  <a:cubicBezTo>
                    <a:pt x="285" y="1742"/>
                    <a:pt x="317" y="1869"/>
                    <a:pt x="349" y="1996"/>
                  </a:cubicBezTo>
                  <a:lnTo>
                    <a:pt x="349" y="2027"/>
                  </a:lnTo>
                  <a:cubicBezTo>
                    <a:pt x="475" y="2471"/>
                    <a:pt x="792" y="3009"/>
                    <a:pt x="1109" y="3516"/>
                  </a:cubicBezTo>
                  <a:cubicBezTo>
                    <a:pt x="1362" y="3928"/>
                    <a:pt x="1647" y="4308"/>
                    <a:pt x="1869" y="4624"/>
                  </a:cubicBezTo>
                  <a:cubicBezTo>
                    <a:pt x="1901" y="4656"/>
                    <a:pt x="1932" y="4688"/>
                    <a:pt x="1964" y="4719"/>
                  </a:cubicBezTo>
                  <a:cubicBezTo>
                    <a:pt x="1932" y="4688"/>
                    <a:pt x="1932" y="4624"/>
                    <a:pt x="1932" y="4593"/>
                  </a:cubicBezTo>
                  <a:cubicBezTo>
                    <a:pt x="2344" y="4308"/>
                    <a:pt x="2756" y="4023"/>
                    <a:pt x="3104" y="3674"/>
                  </a:cubicBezTo>
                  <a:cubicBezTo>
                    <a:pt x="3516" y="3326"/>
                    <a:pt x="3864" y="2914"/>
                    <a:pt x="4212" y="2502"/>
                  </a:cubicBezTo>
                  <a:cubicBezTo>
                    <a:pt x="3896" y="2154"/>
                    <a:pt x="3547" y="1774"/>
                    <a:pt x="3199" y="1457"/>
                  </a:cubicBezTo>
                  <a:cubicBezTo>
                    <a:pt x="2053" y="494"/>
                    <a:pt x="1550" y="408"/>
                    <a:pt x="1407" y="408"/>
                  </a:cubicBezTo>
                  <a:cubicBezTo>
                    <a:pt x="1376" y="408"/>
                    <a:pt x="1362" y="412"/>
                    <a:pt x="1362" y="412"/>
                  </a:cubicBezTo>
                  <a:lnTo>
                    <a:pt x="1046" y="1"/>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 name="Google Shape;2325;p50">
              <a:extLst>
                <a:ext uri="{FF2B5EF4-FFF2-40B4-BE49-F238E27FC236}">
                  <a16:creationId xmlns:a16="http://schemas.microsoft.com/office/drawing/2014/main" id="{8B1EAC5A-C911-4E20-B2A1-1FBD3D145420}"/>
                </a:ext>
              </a:extLst>
            </p:cNvPr>
            <p:cNvSpPr/>
            <p:nvPr/>
          </p:nvSpPr>
          <p:spPr>
            <a:xfrm>
              <a:off x="749575" y="3161900"/>
              <a:ext cx="448125" cy="448925"/>
            </a:xfrm>
            <a:custGeom>
              <a:avLst/>
              <a:gdLst/>
              <a:ahLst/>
              <a:cxnLst/>
              <a:rect l="l" t="t" r="r" b="b"/>
              <a:pathLst>
                <a:path w="17925" h="17957" extrusionOk="0">
                  <a:moveTo>
                    <a:pt x="8963" y="0"/>
                  </a:moveTo>
                  <a:cubicBezTo>
                    <a:pt x="4022" y="0"/>
                    <a:pt x="0" y="4022"/>
                    <a:pt x="0" y="8962"/>
                  </a:cubicBezTo>
                  <a:cubicBezTo>
                    <a:pt x="0" y="13935"/>
                    <a:pt x="4022" y="17956"/>
                    <a:pt x="8963" y="17956"/>
                  </a:cubicBezTo>
                  <a:cubicBezTo>
                    <a:pt x="13903" y="17956"/>
                    <a:pt x="17925" y="13935"/>
                    <a:pt x="17925" y="8962"/>
                  </a:cubicBezTo>
                  <a:cubicBezTo>
                    <a:pt x="17925" y="4022"/>
                    <a:pt x="13903" y="0"/>
                    <a:pt x="8963"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 name="Google Shape;2326;p50">
              <a:extLst>
                <a:ext uri="{FF2B5EF4-FFF2-40B4-BE49-F238E27FC236}">
                  <a16:creationId xmlns:a16="http://schemas.microsoft.com/office/drawing/2014/main" id="{61BB54DA-B088-4869-A99E-5E52EE71C396}"/>
                </a:ext>
              </a:extLst>
            </p:cNvPr>
            <p:cNvSpPr/>
            <p:nvPr/>
          </p:nvSpPr>
          <p:spPr>
            <a:xfrm>
              <a:off x="757475" y="3169800"/>
              <a:ext cx="433100" cy="433100"/>
            </a:xfrm>
            <a:custGeom>
              <a:avLst/>
              <a:gdLst/>
              <a:ahLst/>
              <a:cxnLst/>
              <a:rect l="l" t="t" r="r" b="b"/>
              <a:pathLst>
                <a:path w="17324" h="17324" extrusionOk="0">
                  <a:moveTo>
                    <a:pt x="8647" y="1"/>
                  </a:moveTo>
                  <a:cubicBezTo>
                    <a:pt x="3865" y="1"/>
                    <a:pt x="1" y="3896"/>
                    <a:pt x="1" y="8678"/>
                  </a:cubicBezTo>
                  <a:cubicBezTo>
                    <a:pt x="1" y="10927"/>
                    <a:pt x="888" y="13017"/>
                    <a:pt x="2313" y="14569"/>
                  </a:cubicBezTo>
                  <a:cubicBezTo>
                    <a:pt x="2629" y="14885"/>
                    <a:pt x="2946" y="15202"/>
                    <a:pt x="3294" y="15455"/>
                  </a:cubicBezTo>
                  <a:cubicBezTo>
                    <a:pt x="3326" y="15487"/>
                    <a:pt x="3326" y="15487"/>
                    <a:pt x="3358" y="15519"/>
                  </a:cubicBezTo>
                  <a:cubicBezTo>
                    <a:pt x="3643" y="15740"/>
                    <a:pt x="3960" y="15962"/>
                    <a:pt x="4308" y="16152"/>
                  </a:cubicBezTo>
                  <a:cubicBezTo>
                    <a:pt x="5575" y="16880"/>
                    <a:pt x="7063" y="17324"/>
                    <a:pt x="8647" y="17324"/>
                  </a:cubicBezTo>
                  <a:cubicBezTo>
                    <a:pt x="9977" y="17324"/>
                    <a:pt x="11212" y="17007"/>
                    <a:pt x="12352" y="16500"/>
                  </a:cubicBezTo>
                  <a:cubicBezTo>
                    <a:pt x="12827" y="16279"/>
                    <a:pt x="13270" y="15994"/>
                    <a:pt x="13682" y="15709"/>
                  </a:cubicBezTo>
                  <a:cubicBezTo>
                    <a:pt x="13840" y="15582"/>
                    <a:pt x="13999" y="15487"/>
                    <a:pt x="14125" y="15360"/>
                  </a:cubicBezTo>
                  <a:cubicBezTo>
                    <a:pt x="14600" y="14980"/>
                    <a:pt x="14980" y="14569"/>
                    <a:pt x="15360" y="14125"/>
                  </a:cubicBezTo>
                  <a:cubicBezTo>
                    <a:pt x="16596" y="12637"/>
                    <a:pt x="17324" y="10737"/>
                    <a:pt x="17324" y="8646"/>
                  </a:cubicBezTo>
                  <a:cubicBezTo>
                    <a:pt x="17324" y="3896"/>
                    <a:pt x="13429" y="1"/>
                    <a:pt x="8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 name="Google Shape;2327;p50">
              <a:extLst>
                <a:ext uri="{FF2B5EF4-FFF2-40B4-BE49-F238E27FC236}">
                  <a16:creationId xmlns:a16="http://schemas.microsoft.com/office/drawing/2014/main" id="{D94854A8-2CDE-4138-92B8-1376DAD6D4AC}"/>
                </a:ext>
              </a:extLst>
            </p:cNvPr>
            <p:cNvSpPr/>
            <p:nvPr/>
          </p:nvSpPr>
          <p:spPr>
            <a:xfrm>
              <a:off x="839825" y="3222125"/>
              <a:ext cx="271575" cy="380775"/>
            </a:xfrm>
            <a:custGeom>
              <a:avLst/>
              <a:gdLst/>
              <a:ahLst/>
              <a:cxnLst/>
              <a:rect l="l" t="t" r="r" b="b"/>
              <a:pathLst>
                <a:path w="10863" h="15231" extrusionOk="0">
                  <a:moveTo>
                    <a:pt x="4496" y="0"/>
                  </a:moveTo>
                  <a:cubicBezTo>
                    <a:pt x="4197" y="0"/>
                    <a:pt x="3888" y="56"/>
                    <a:pt x="3579" y="188"/>
                  </a:cubicBezTo>
                  <a:cubicBezTo>
                    <a:pt x="3484" y="251"/>
                    <a:pt x="3389" y="283"/>
                    <a:pt x="3294" y="315"/>
                  </a:cubicBezTo>
                  <a:cubicBezTo>
                    <a:pt x="1426" y="1233"/>
                    <a:pt x="602" y="2912"/>
                    <a:pt x="761" y="7472"/>
                  </a:cubicBezTo>
                  <a:cubicBezTo>
                    <a:pt x="792" y="8739"/>
                    <a:pt x="666" y="10005"/>
                    <a:pt x="476" y="11145"/>
                  </a:cubicBezTo>
                  <a:cubicBezTo>
                    <a:pt x="412" y="11589"/>
                    <a:pt x="317" y="12032"/>
                    <a:pt x="222" y="12444"/>
                  </a:cubicBezTo>
                  <a:cubicBezTo>
                    <a:pt x="159" y="12729"/>
                    <a:pt x="96" y="13014"/>
                    <a:pt x="32" y="13299"/>
                  </a:cubicBezTo>
                  <a:cubicBezTo>
                    <a:pt x="0" y="13331"/>
                    <a:pt x="0" y="13331"/>
                    <a:pt x="0" y="13362"/>
                  </a:cubicBezTo>
                  <a:cubicBezTo>
                    <a:pt x="32" y="13394"/>
                    <a:pt x="32" y="13394"/>
                    <a:pt x="64" y="13394"/>
                  </a:cubicBezTo>
                  <a:cubicBezTo>
                    <a:pt x="349" y="13647"/>
                    <a:pt x="666" y="13869"/>
                    <a:pt x="1014" y="14059"/>
                  </a:cubicBezTo>
                  <a:cubicBezTo>
                    <a:pt x="2281" y="14787"/>
                    <a:pt x="3769" y="15231"/>
                    <a:pt x="5353" y="15231"/>
                  </a:cubicBezTo>
                  <a:cubicBezTo>
                    <a:pt x="6683" y="15231"/>
                    <a:pt x="7918" y="14914"/>
                    <a:pt x="9058" y="14407"/>
                  </a:cubicBezTo>
                  <a:cubicBezTo>
                    <a:pt x="9533" y="14186"/>
                    <a:pt x="9976" y="13901"/>
                    <a:pt x="10388" y="13616"/>
                  </a:cubicBezTo>
                  <a:cubicBezTo>
                    <a:pt x="10546" y="13489"/>
                    <a:pt x="10705" y="13394"/>
                    <a:pt x="10831" y="13267"/>
                  </a:cubicBezTo>
                  <a:cubicBezTo>
                    <a:pt x="10863" y="12444"/>
                    <a:pt x="10831" y="11652"/>
                    <a:pt x="10768" y="10892"/>
                  </a:cubicBezTo>
                  <a:cubicBezTo>
                    <a:pt x="10515" y="7155"/>
                    <a:pt x="9375" y="4463"/>
                    <a:pt x="8614" y="2975"/>
                  </a:cubicBezTo>
                  <a:cubicBezTo>
                    <a:pt x="8203" y="2183"/>
                    <a:pt x="7886" y="1740"/>
                    <a:pt x="7886" y="1740"/>
                  </a:cubicBezTo>
                  <a:cubicBezTo>
                    <a:pt x="7886" y="1740"/>
                    <a:pt x="6493" y="251"/>
                    <a:pt x="4909" y="30"/>
                  </a:cubicBezTo>
                  <a:lnTo>
                    <a:pt x="4878" y="30"/>
                  </a:lnTo>
                  <a:cubicBezTo>
                    <a:pt x="4753" y="11"/>
                    <a:pt x="4625" y="0"/>
                    <a:pt x="4496"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 name="Google Shape;2328;p50">
              <a:extLst>
                <a:ext uri="{FF2B5EF4-FFF2-40B4-BE49-F238E27FC236}">
                  <a16:creationId xmlns:a16="http://schemas.microsoft.com/office/drawing/2014/main" id="{976F4082-7CAD-4F12-9DF0-ED73F8D6B133}"/>
                </a:ext>
              </a:extLst>
            </p:cNvPr>
            <p:cNvSpPr/>
            <p:nvPr/>
          </p:nvSpPr>
          <p:spPr>
            <a:xfrm>
              <a:off x="815275" y="3478575"/>
              <a:ext cx="326225" cy="124325"/>
            </a:xfrm>
            <a:custGeom>
              <a:avLst/>
              <a:gdLst/>
              <a:ahLst/>
              <a:cxnLst/>
              <a:rect l="l" t="t" r="r" b="b"/>
              <a:pathLst>
                <a:path w="13049" h="4973" extrusionOk="0">
                  <a:moveTo>
                    <a:pt x="7443" y="1"/>
                  </a:moveTo>
                  <a:cubicBezTo>
                    <a:pt x="7253" y="1"/>
                    <a:pt x="7095" y="32"/>
                    <a:pt x="6905" y="32"/>
                  </a:cubicBezTo>
                  <a:cubicBezTo>
                    <a:pt x="6081" y="64"/>
                    <a:pt x="5289" y="159"/>
                    <a:pt x="4466" y="286"/>
                  </a:cubicBezTo>
                  <a:cubicBezTo>
                    <a:pt x="4244" y="317"/>
                    <a:pt x="3991" y="349"/>
                    <a:pt x="3769" y="381"/>
                  </a:cubicBezTo>
                  <a:cubicBezTo>
                    <a:pt x="2978" y="507"/>
                    <a:pt x="2218" y="697"/>
                    <a:pt x="1458" y="887"/>
                  </a:cubicBezTo>
                  <a:cubicBezTo>
                    <a:pt x="1109" y="982"/>
                    <a:pt x="729" y="1077"/>
                    <a:pt x="381" y="1204"/>
                  </a:cubicBezTo>
                  <a:cubicBezTo>
                    <a:pt x="254" y="1363"/>
                    <a:pt x="127" y="1711"/>
                    <a:pt x="1" y="2218"/>
                  </a:cubicBezTo>
                  <a:cubicBezTo>
                    <a:pt x="317" y="2534"/>
                    <a:pt x="634" y="2819"/>
                    <a:pt x="982" y="3104"/>
                  </a:cubicBezTo>
                  <a:cubicBezTo>
                    <a:pt x="1014" y="3136"/>
                    <a:pt x="1014" y="3136"/>
                    <a:pt x="1014" y="3136"/>
                  </a:cubicBezTo>
                  <a:lnTo>
                    <a:pt x="1046" y="3136"/>
                  </a:lnTo>
                  <a:cubicBezTo>
                    <a:pt x="1331" y="3389"/>
                    <a:pt x="1648" y="3611"/>
                    <a:pt x="1964" y="3801"/>
                  </a:cubicBezTo>
                  <a:cubicBezTo>
                    <a:pt x="3263" y="4529"/>
                    <a:pt x="4751" y="4973"/>
                    <a:pt x="6335" y="4973"/>
                  </a:cubicBezTo>
                  <a:cubicBezTo>
                    <a:pt x="7665" y="4973"/>
                    <a:pt x="8900" y="4656"/>
                    <a:pt x="10040" y="4149"/>
                  </a:cubicBezTo>
                  <a:cubicBezTo>
                    <a:pt x="10515" y="3896"/>
                    <a:pt x="10958" y="3643"/>
                    <a:pt x="11370" y="3358"/>
                  </a:cubicBezTo>
                  <a:cubicBezTo>
                    <a:pt x="11528" y="3231"/>
                    <a:pt x="11687" y="3104"/>
                    <a:pt x="11813" y="3009"/>
                  </a:cubicBezTo>
                  <a:cubicBezTo>
                    <a:pt x="12257" y="2629"/>
                    <a:pt x="12668" y="2218"/>
                    <a:pt x="13048" y="1774"/>
                  </a:cubicBezTo>
                  <a:cubicBezTo>
                    <a:pt x="12637" y="1363"/>
                    <a:pt x="12162" y="951"/>
                    <a:pt x="11750" y="634"/>
                  </a:cubicBezTo>
                  <a:cubicBezTo>
                    <a:pt x="11433" y="381"/>
                    <a:pt x="11117" y="222"/>
                    <a:pt x="10863" y="159"/>
                  </a:cubicBezTo>
                  <a:cubicBezTo>
                    <a:pt x="10863" y="159"/>
                    <a:pt x="9026" y="1"/>
                    <a:pt x="744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 name="Google Shape;2329;p50">
              <a:extLst>
                <a:ext uri="{FF2B5EF4-FFF2-40B4-BE49-F238E27FC236}">
                  <a16:creationId xmlns:a16="http://schemas.microsoft.com/office/drawing/2014/main" id="{10DAEE1E-8B6F-472F-94F3-B7D56280BE8E}"/>
                </a:ext>
              </a:extLst>
            </p:cNvPr>
            <p:cNvSpPr/>
            <p:nvPr/>
          </p:nvSpPr>
          <p:spPr>
            <a:xfrm>
              <a:off x="815275" y="3478575"/>
              <a:ext cx="326225" cy="124325"/>
            </a:xfrm>
            <a:custGeom>
              <a:avLst/>
              <a:gdLst/>
              <a:ahLst/>
              <a:cxnLst/>
              <a:rect l="l" t="t" r="r" b="b"/>
              <a:pathLst>
                <a:path w="13049" h="4973" extrusionOk="0">
                  <a:moveTo>
                    <a:pt x="7443" y="1"/>
                  </a:moveTo>
                  <a:cubicBezTo>
                    <a:pt x="7253" y="1"/>
                    <a:pt x="7095" y="32"/>
                    <a:pt x="6905" y="32"/>
                  </a:cubicBezTo>
                  <a:cubicBezTo>
                    <a:pt x="6081" y="64"/>
                    <a:pt x="5289" y="159"/>
                    <a:pt x="4466" y="286"/>
                  </a:cubicBezTo>
                  <a:cubicBezTo>
                    <a:pt x="4244" y="317"/>
                    <a:pt x="3991" y="349"/>
                    <a:pt x="3769" y="381"/>
                  </a:cubicBezTo>
                  <a:cubicBezTo>
                    <a:pt x="2978" y="507"/>
                    <a:pt x="2218" y="697"/>
                    <a:pt x="1458" y="887"/>
                  </a:cubicBezTo>
                  <a:cubicBezTo>
                    <a:pt x="1109" y="982"/>
                    <a:pt x="729" y="1077"/>
                    <a:pt x="381" y="1204"/>
                  </a:cubicBezTo>
                  <a:cubicBezTo>
                    <a:pt x="254" y="1363"/>
                    <a:pt x="127" y="1711"/>
                    <a:pt x="1" y="2218"/>
                  </a:cubicBezTo>
                  <a:cubicBezTo>
                    <a:pt x="317" y="2534"/>
                    <a:pt x="634" y="2819"/>
                    <a:pt x="982" y="3104"/>
                  </a:cubicBezTo>
                  <a:cubicBezTo>
                    <a:pt x="1014" y="3136"/>
                    <a:pt x="1014" y="3136"/>
                    <a:pt x="1014" y="3136"/>
                  </a:cubicBezTo>
                  <a:lnTo>
                    <a:pt x="1046" y="3136"/>
                  </a:lnTo>
                  <a:cubicBezTo>
                    <a:pt x="1331" y="3389"/>
                    <a:pt x="1648" y="3611"/>
                    <a:pt x="1964" y="3801"/>
                  </a:cubicBezTo>
                  <a:cubicBezTo>
                    <a:pt x="3263" y="4529"/>
                    <a:pt x="4751" y="4973"/>
                    <a:pt x="6335" y="4973"/>
                  </a:cubicBezTo>
                  <a:cubicBezTo>
                    <a:pt x="7665" y="4973"/>
                    <a:pt x="8900" y="4656"/>
                    <a:pt x="10040" y="4149"/>
                  </a:cubicBezTo>
                  <a:cubicBezTo>
                    <a:pt x="10515" y="3896"/>
                    <a:pt x="10958" y="3643"/>
                    <a:pt x="11370" y="3358"/>
                  </a:cubicBezTo>
                  <a:cubicBezTo>
                    <a:pt x="11528" y="3231"/>
                    <a:pt x="11687" y="3104"/>
                    <a:pt x="11813" y="3009"/>
                  </a:cubicBezTo>
                  <a:cubicBezTo>
                    <a:pt x="12257" y="2629"/>
                    <a:pt x="12668" y="2218"/>
                    <a:pt x="13048" y="1774"/>
                  </a:cubicBezTo>
                  <a:cubicBezTo>
                    <a:pt x="12637" y="1363"/>
                    <a:pt x="12162" y="951"/>
                    <a:pt x="11750" y="634"/>
                  </a:cubicBezTo>
                  <a:cubicBezTo>
                    <a:pt x="11433" y="381"/>
                    <a:pt x="11117" y="222"/>
                    <a:pt x="10863" y="159"/>
                  </a:cubicBezTo>
                  <a:cubicBezTo>
                    <a:pt x="10863" y="159"/>
                    <a:pt x="9026" y="1"/>
                    <a:pt x="7443" y="1"/>
                  </a:cubicBezTo>
                  <a:close/>
                </a:path>
              </a:pathLst>
            </a:custGeom>
            <a:solidFill>
              <a:srgbClr val="F2E2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 name="Google Shape;2330;p50">
              <a:extLst>
                <a:ext uri="{FF2B5EF4-FFF2-40B4-BE49-F238E27FC236}">
                  <a16:creationId xmlns:a16="http://schemas.microsoft.com/office/drawing/2014/main" id="{C08C303C-A5CB-490A-83CD-097195D58AF9}"/>
                </a:ext>
              </a:extLst>
            </p:cNvPr>
            <p:cNvSpPr/>
            <p:nvPr/>
          </p:nvSpPr>
          <p:spPr>
            <a:xfrm>
              <a:off x="919000" y="3413650"/>
              <a:ext cx="90275" cy="110075"/>
            </a:xfrm>
            <a:custGeom>
              <a:avLst/>
              <a:gdLst/>
              <a:ahLst/>
              <a:cxnLst/>
              <a:rect l="l" t="t" r="r" b="b"/>
              <a:pathLst>
                <a:path w="3611" h="4403" extrusionOk="0">
                  <a:moveTo>
                    <a:pt x="222" y="1"/>
                  </a:moveTo>
                  <a:cubicBezTo>
                    <a:pt x="222" y="1"/>
                    <a:pt x="349" y="254"/>
                    <a:pt x="475" y="666"/>
                  </a:cubicBezTo>
                  <a:cubicBezTo>
                    <a:pt x="665" y="1363"/>
                    <a:pt x="824" y="2503"/>
                    <a:pt x="0" y="3294"/>
                  </a:cubicBezTo>
                  <a:cubicBezTo>
                    <a:pt x="0" y="3294"/>
                    <a:pt x="602" y="4150"/>
                    <a:pt x="2629" y="4403"/>
                  </a:cubicBezTo>
                  <a:cubicBezTo>
                    <a:pt x="2629" y="4403"/>
                    <a:pt x="3611" y="3738"/>
                    <a:pt x="3199" y="2946"/>
                  </a:cubicBezTo>
                  <a:cubicBezTo>
                    <a:pt x="3199" y="2946"/>
                    <a:pt x="2787" y="2946"/>
                    <a:pt x="2597" y="2218"/>
                  </a:cubicBezTo>
                  <a:cubicBezTo>
                    <a:pt x="2566" y="2028"/>
                    <a:pt x="2534" y="1774"/>
                    <a:pt x="2534" y="1458"/>
                  </a:cubicBezTo>
                  <a:cubicBezTo>
                    <a:pt x="2534" y="1173"/>
                    <a:pt x="2566" y="856"/>
                    <a:pt x="2629" y="444"/>
                  </a:cubicBezTo>
                  <a:lnTo>
                    <a:pt x="222" y="1"/>
                  </a:lnTo>
                  <a:close/>
                </a:path>
              </a:pathLst>
            </a:custGeom>
            <a:solidFill>
              <a:srgbClr val="FC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 name="Google Shape;2331;p50">
              <a:extLst>
                <a:ext uri="{FF2B5EF4-FFF2-40B4-BE49-F238E27FC236}">
                  <a16:creationId xmlns:a16="http://schemas.microsoft.com/office/drawing/2014/main" id="{95308EED-A2B7-4252-A61B-FCAB212E9234}"/>
                </a:ext>
              </a:extLst>
            </p:cNvPr>
            <p:cNvSpPr/>
            <p:nvPr/>
          </p:nvSpPr>
          <p:spPr>
            <a:xfrm>
              <a:off x="923750" y="3413650"/>
              <a:ext cx="60975" cy="55450"/>
            </a:xfrm>
            <a:custGeom>
              <a:avLst/>
              <a:gdLst/>
              <a:ahLst/>
              <a:cxnLst/>
              <a:rect l="l" t="t" r="r" b="b"/>
              <a:pathLst>
                <a:path w="2439" h="2218" extrusionOk="0">
                  <a:moveTo>
                    <a:pt x="0" y="1"/>
                  </a:moveTo>
                  <a:cubicBezTo>
                    <a:pt x="0" y="1"/>
                    <a:pt x="159" y="254"/>
                    <a:pt x="254" y="666"/>
                  </a:cubicBezTo>
                  <a:cubicBezTo>
                    <a:pt x="729" y="1331"/>
                    <a:pt x="1457" y="2091"/>
                    <a:pt x="2407" y="2218"/>
                  </a:cubicBezTo>
                  <a:cubicBezTo>
                    <a:pt x="2376" y="2028"/>
                    <a:pt x="2344" y="1774"/>
                    <a:pt x="2344" y="1458"/>
                  </a:cubicBezTo>
                  <a:cubicBezTo>
                    <a:pt x="2344" y="1173"/>
                    <a:pt x="2376" y="856"/>
                    <a:pt x="2439" y="444"/>
                  </a:cubicBezTo>
                  <a:lnTo>
                    <a:pt x="0" y="1"/>
                  </a:lnTo>
                  <a:close/>
                </a:path>
              </a:pathLst>
            </a:custGeom>
            <a:solidFill>
              <a:srgbClr val="EAAA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 name="Google Shape;2332;p50">
              <a:extLst>
                <a:ext uri="{FF2B5EF4-FFF2-40B4-BE49-F238E27FC236}">
                  <a16:creationId xmlns:a16="http://schemas.microsoft.com/office/drawing/2014/main" id="{098ED963-2E19-467E-96B7-94124C05A171}"/>
                </a:ext>
              </a:extLst>
            </p:cNvPr>
            <p:cNvSpPr/>
            <p:nvPr/>
          </p:nvSpPr>
          <p:spPr>
            <a:xfrm>
              <a:off x="875500" y="3256850"/>
              <a:ext cx="169200" cy="187875"/>
            </a:xfrm>
            <a:custGeom>
              <a:avLst/>
              <a:gdLst/>
              <a:ahLst/>
              <a:cxnLst/>
              <a:rect l="l" t="t" r="r" b="b"/>
              <a:pathLst>
                <a:path w="6768" h="7515" extrusionOk="0">
                  <a:moveTo>
                    <a:pt x="3794" y="1"/>
                  </a:moveTo>
                  <a:cubicBezTo>
                    <a:pt x="371" y="1"/>
                    <a:pt x="1" y="6440"/>
                    <a:pt x="3514" y="7381"/>
                  </a:cubicBezTo>
                  <a:cubicBezTo>
                    <a:pt x="3867" y="7472"/>
                    <a:pt x="4184" y="7515"/>
                    <a:pt x="4469" y="7515"/>
                  </a:cubicBezTo>
                  <a:cubicBezTo>
                    <a:pt x="6278" y="7515"/>
                    <a:pt x="6767" y="5776"/>
                    <a:pt x="6712" y="3423"/>
                  </a:cubicBezTo>
                  <a:cubicBezTo>
                    <a:pt x="6617" y="1238"/>
                    <a:pt x="5984" y="97"/>
                    <a:pt x="3894" y="2"/>
                  </a:cubicBezTo>
                  <a:cubicBezTo>
                    <a:pt x="3860" y="1"/>
                    <a:pt x="3827" y="1"/>
                    <a:pt x="3794" y="1"/>
                  </a:cubicBezTo>
                  <a:close/>
                </a:path>
              </a:pathLst>
            </a:custGeom>
            <a:solidFill>
              <a:srgbClr val="FC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 name="Google Shape;2333;p50">
              <a:extLst>
                <a:ext uri="{FF2B5EF4-FFF2-40B4-BE49-F238E27FC236}">
                  <a16:creationId xmlns:a16="http://schemas.microsoft.com/office/drawing/2014/main" id="{A1C2369E-454D-4E53-A9C8-188E5E231705}"/>
                </a:ext>
              </a:extLst>
            </p:cNvPr>
            <p:cNvSpPr/>
            <p:nvPr/>
          </p:nvSpPr>
          <p:spPr>
            <a:xfrm>
              <a:off x="1009250" y="3338450"/>
              <a:ext cx="14275" cy="27950"/>
            </a:xfrm>
            <a:custGeom>
              <a:avLst/>
              <a:gdLst/>
              <a:ahLst/>
              <a:cxnLst/>
              <a:rect l="l" t="t" r="r" b="b"/>
              <a:pathLst>
                <a:path w="571" h="1118" extrusionOk="0">
                  <a:moveTo>
                    <a:pt x="1" y="0"/>
                  </a:moveTo>
                  <a:lnTo>
                    <a:pt x="1" y="1109"/>
                  </a:lnTo>
                  <a:cubicBezTo>
                    <a:pt x="39" y="1115"/>
                    <a:pt x="75" y="1118"/>
                    <a:pt x="109" y="1118"/>
                  </a:cubicBezTo>
                  <a:cubicBezTo>
                    <a:pt x="417" y="1118"/>
                    <a:pt x="571" y="887"/>
                    <a:pt x="571" y="887"/>
                  </a:cubicBezTo>
                  <a:cubicBezTo>
                    <a:pt x="254" y="539"/>
                    <a:pt x="1" y="0"/>
                    <a:pt x="1" y="0"/>
                  </a:cubicBezTo>
                  <a:close/>
                </a:path>
              </a:pathLst>
            </a:custGeom>
            <a:solidFill>
              <a:srgbClr val="EB82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 name="Google Shape;2334;p50">
              <a:extLst>
                <a:ext uri="{FF2B5EF4-FFF2-40B4-BE49-F238E27FC236}">
                  <a16:creationId xmlns:a16="http://schemas.microsoft.com/office/drawing/2014/main" id="{EFF2AA34-852B-42DA-809F-CAA5C39FB583}"/>
                </a:ext>
              </a:extLst>
            </p:cNvPr>
            <p:cNvSpPr/>
            <p:nvPr/>
          </p:nvSpPr>
          <p:spPr>
            <a:xfrm>
              <a:off x="951450" y="3293075"/>
              <a:ext cx="29325" cy="12925"/>
            </a:xfrm>
            <a:custGeom>
              <a:avLst/>
              <a:gdLst/>
              <a:ahLst/>
              <a:cxnLst/>
              <a:rect l="l" t="t" r="r" b="b"/>
              <a:pathLst>
                <a:path w="1173" h="517" extrusionOk="0">
                  <a:moveTo>
                    <a:pt x="894" y="1"/>
                  </a:moveTo>
                  <a:cubicBezTo>
                    <a:pt x="671" y="1"/>
                    <a:pt x="293" y="45"/>
                    <a:pt x="33" y="327"/>
                  </a:cubicBezTo>
                  <a:cubicBezTo>
                    <a:pt x="1" y="390"/>
                    <a:pt x="1" y="454"/>
                    <a:pt x="64" y="485"/>
                  </a:cubicBezTo>
                  <a:cubicBezTo>
                    <a:pt x="64" y="517"/>
                    <a:pt x="96" y="517"/>
                    <a:pt x="128" y="517"/>
                  </a:cubicBezTo>
                  <a:cubicBezTo>
                    <a:pt x="159" y="517"/>
                    <a:pt x="191" y="517"/>
                    <a:pt x="223" y="485"/>
                  </a:cubicBezTo>
                  <a:cubicBezTo>
                    <a:pt x="407" y="260"/>
                    <a:pt x="684" y="220"/>
                    <a:pt x="865" y="220"/>
                  </a:cubicBezTo>
                  <a:cubicBezTo>
                    <a:pt x="964" y="220"/>
                    <a:pt x="1035" y="232"/>
                    <a:pt x="1046" y="232"/>
                  </a:cubicBezTo>
                  <a:cubicBezTo>
                    <a:pt x="1078" y="232"/>
                    <a:pt x="1141" y="200"/>
                    <a:pt x="1173" y="137"/>
                  </a:cubicBezTo>
                  <a:cubicBezTo>
                    <a:pt x="1173" y="74"/>
                    <a:pt x="1141" y="42"/>
                    <a:pt x="1078" y="10"/>
                  </a:cubicBezTo>
                  <a:cubicBezTo>
                    <a:pt x="1068" y="10"/>
                    <a:pt x="998" y="1"/>
                    <a:pt x="894"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 name="Google Shape;2335;p50">
              <a:extLst>
                <a:ext uri="{FF2B5EF4-FFF2-40B4-BE49-F238E27FC236}">
                  <a16:creationId xmlns:a16="http://schemas.microsoft.com/office/drawing/2014/main" id="{6CA2E540-0C74-45C9-A533-8716EBF00E11}"/>
                </a:ext>
              </a:extLst>
            </p:cNvPr>
            <p:cNvSpPr/>
            <p:nvPr/>
          </p:nvSpPr>
          <p:spPr>
            <a:xfrm>
              <a:off x="1013225" y="3291975"/>
              <a:ext cx="26925" cy="11650"/>
            </a:xfrm>
            <a:custGeom>
              <a:avLst/>
              <a:gdLst/>
              <a:ahLst/>
              <a:cxnLst/>
              <a:rect l="l" t="t" r="r" b="b"/>
              <a:pathLst>
                <a:path w="1077" h="466" extrusionOk="0">
                  <a:moveTo>
                    <a:pt x="290" y="0"/>
                  </a:moveTo>
                  <a:cubicBezTo>
                    <a:pt x="168" y="0"/>
                    <a:pt x="95" y="23"/>
                    <a:pt x="95" y="23"/>
                  </a:cubicBezTo>
                  <a:cubicBezTo>
                    <a:pt x="32" y="54"/>
                    <a:pt x="0" y="118"/>
                    <a:pt x="0" y="181"/>
                  </a:cubicBezTo>
                  <a:cubicBezTo>
                    <a:pt x="32" y="244"/>
                    <a:pt x="95" y="244"/>
                    <a:pt x="158" y="244"/>
                  </a:cubicBezTo>
                  <a:cubicBezTo>
                    <a:pt x="158" y="244"/>
                    <a:pt x="209" y="229"/>
                    <a:pt x="296" y="229"/>
                  </a:cubicBezTo>
                  <a:cubicBezTo>
                    <a:pt x="427" y="229"/>
                    <a:pt x="640" y="263"/>
                    <a:pt x="887" y="434"/>
                  </a:cubicBezTo>
                  <a:cubicBezTo>
                    <a:pt x="887" y="434"/>
                    <a:pt x="918" y="466"/>
                    <a:pt x="950" y="466"/>
                  </a:cubicBezTo>
                  <a:cubicBezTo>
                    <a:pt x="982" y="434"/>
                    <a:pt x="1013" y="434"/>
                    <a:pt x="1045" y="403"/>
                  </a:cubicBezTo>
                  <a:cubicBezTo>
                    <a:pt x="1077" y="339"/>
                    <a:pt x="1077" y="276"/>
                    <a:pt x="1013" y="244"/>
                  </a:cubicBezTo>
                  <a:cubicBezTo>
                    <a:pt x="720" y="43"/>
                    <a:pt x="459" y="0"/>
                    <a:pt x="290"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 name="Google Shape;2336;p50">
              <a:extLst>
                <a:ext uri="{FF2B5EF4-FFF2-40B4-BE49-F238E27FC236}">
                  <a16:creationId xmlns:a16="http://schemas.microsoft.com/office/drawing/2014/main" id="{ED11C862-05AB-4A92-93ED-C0EEF99FB03E}"/>
                </a:ext>
              </a:extLst>
            </p:cNvPr>
            <p:cNvSpPr/>
            <p:nvPr/>
          </p:nvSpPr>
          <p:spPr>
            <a:xfrm>
              <a:off x="964925" y="3375650"/>
              <a:ext cx="36425" cy="28525"/>
            </a:xfrm>
            <a:custGeom>
              <a:avLst/>
              <a:gdLst/>
              <a:ahLst/>
              <a:cxnLst/>
              <a:rect l="l" t="t" r="r" b="b"/>
              <a:pathLst>
                <a:path w="1457" h="1141" extrusionOk="0">
                  <a:moveTo>
                    <a:pt x="64" y="1"/>
                  </a:moveTo>
                  <a:cubicBezTo>
                    <a:pt x="64" y="1"/>
                    <a:pt x="32" y="64"/>
                    <a:pt x="32" y="191"/>
                  </a:cubicBezTo>
                  <a:cubicBezTo>
                    <a:pt x="0" y="317"/>
                    <a:pt x="32" y="444"/>
                    <a:pt x="64" y="571"/>
                  </a:cubicBezTo>
                  <a:cubicBezTo>
                    <a:pt x="159" y="824"/>
                    <a:pt x="412" y="1046"/>
                    <a:pt x="1045" y="1141"/>
                  </a:cubicBezTo>
                  <a:lnTo>
                    <a:pt x="1172" y="1141"/>
                  </a:lnTo>
                  <a:cubicBezTo>
                    <a:pt x="1172" y="1141"/>
                    <a:pt x="1299" y="666"/>
                    <a:pt x="1457" y="444"/>
                  </a:cubicBezTo>
                  <a:cubicBezTo>
                    <a:pt x="1457" y="444"/>
                    <a:pt x="1362" y="412"/>
                    <a:pt x="1235" y="412"/>
                  </a:cubicBezTo>
                  <a:cubicBezTo>
                    <a:pt x="919" y="349"/>
                    <a:pt x="380" y="222"/>
                    <a:pt x="64"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 name="Google Shape;2337;p50">
              <a:extLst>
                <a:ext uri="{FF2B5EF4-FFF2-40B4-BE49-F238E27FC236}">
                  <a16:creationId xmlns:a16="http://schemas.microsoft.com/office/drawing/2014/main" id="{F87DD986-DBBA-46A9-8B53-0931717AEF2F}"/>
                </a:ext>
              </a:extLst>
            </p:cNvPr>
            <p:cNvSpPr/>
            <p:nvPr/>
          </p:nvSpPr>
          <p:spPr>
            <a:xfrm>
              <a:off x="965700" y="3374875"/>
              <a:ext cx="30125" cy="15850"/>
            </a:xfrm>
            <a:custGeom>
              <a:avLst/>
              <a:gdLst/>
              <a:ahLst/>
              <a:cxnLst/>
              <a:rect l="l" t="t" r="r" b="b"/>
              <a:pathLst>
                <a:path w="1205" h="634" extrusionOk="0">
                  <a:moveTo>
                    <a:pt x="33" y="0"/>
                  </a:moveTo>
                  <a:cubicBezTo>
                    <a:pt x="33" y="0"/>
                    <a:pt x="1" y="95"/>
                    <a:pt x="1" y="222"/>
                  </a:cubicBezTo>
                  <a:cubicBezTo>
                    <a:pt x="159" y="412"/>
                    <a:pt x="539" y="538"/>
                    <a:pt x="1109" y="634"/>
                  </a:cubicBezTo>
                  <a:lnTo>
                    <a:pt x="1204" y="412"/>
                  </a:lnTo>
                  <a:cubicBezTo>
                    <a:pt x="888" y="380"/>
                    <a:pt x="349" y="253"/>
                    <a:pt x="3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 name="Google Shape;2338;p50">
              <a:extLst>
                <a:ext uri="{FF2B5EF4-FFF2-40B4-BE49-F238E27FC236}">
                  <a16:creationId xmlns:a16="http://schemas.microsoft.com/office/drawing/2014/main" id="{1C5F55D2-432C-45FE-8B2C-07213FFF09B9}"/>
                </a:ext>
              </a:extLst>
            </p:cNvPr>
            <p:cNvSpPr/>
            <p:nvPr/>
          </p:nvSpPr>
          <p:spPr>
            <a:xfrm>
              <a:off x="966500" y="3389900"/>
              <a:ext cx="24575" cy="14275"/>
            </a:xfrm>
            <a:custGeom>
              <a:avLst/>
              <a:gdLst/>
              <a:ahLst/>
              <a:cxnLst/>
              <a:rect l="l" t="t" r="r" b="b"/>
              <a:pathLst>
                <a:path w="983" h="571" extrusionOk="0">
                  <a:moveTo>
                    <a:pt x="1" y="1"/>
                  </a:moveTo>
                  <a:cubicBezTo>
                    <a:pt x="96" y="254"/>
                    <a:pt x="349" y="476"/>
                    <a:pt x="982" y="571"/>
                  </a:cubicBezTo>
                  <a:cubicBezTo>
                    <a:pt x="919" y="444"/>
                    <a:pt x="824" y="318"/>
                    <a:pt x="666" y="223"/>
                  </a:cubicBezTo>
                  <a:cubicBezTo>
                    <a:pt x="444" y="96"/>
                    <a:pt x="222" y="33"/>
                    <a:pt x="1" y="1"/>
                  </a:cubicBez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 name="Google Shape;2339;p50">
              <a:extLst>
                <a:ext uri="{FF2B5EF4-FFF2-40B4-BE49-F238E27FC236}">
                  <a16:creationId xmlns:a16="http://schemas.microsoft.com/office/drawing/2014/main" id="{07CC4D79-72BA-4E26-B917-FEDF468BDB66}"/>
                </a:ext>
              </a:extLst>
            </p:cNvPr>
            <p:cNvSpPr/>
            <p:nvPr/>
          </p:nvSpPr>
          <p:spPr>
            <a:xfrm>
              <a:off x="871625" y="3236150"/>
              <a:ext cx="184375" cy="168025"/>
            </a:xfrm>
            <a:custGeom>
              <a:avLst/>
              <a:gdLst/>
              <a:ahLst/>
              <a:cxnLst/>
              <a:rect l="l" t="t" r="r" b="b"/>
              <a:pathLst>
                <a:path w="7375" h="6721" extrusionOk="0">
                  <a:moveTo>
                    <a:pt x="3547" y="0"/>
                  </a:moveTo>
                  <a:cubicBezTo>
                    <a:pt x="147" y="0"/>
                    <a:pt x="1" y="5108"/>
                    <a:pt x="1769" y="6721"/>
                  </a:cubicBezTo>
                  <a:cubicBezTo>
                    <a:pt x="1769" y="6721"/>
                    <a:pt x="945" y="5359"/>
                    <a:pt x="1610" y="4314"/>
                  </a:cubicBezTo>
                  <a:cubicBezTo>
                    <a:pt x="1610" y="4314"/>
                    <a:pt x="2655" y="2604"/>
                    <a:pt x="2560" y="1274"/>
                  </a:cubicBezTo>
                  <a:cubicBezTo>
                    <a:pt x="2560" y="1274"/>
                    <a:pt x="3318" y="997"/>
                    <a:pt x="4195" y="997"/>
                  </a:cubicBezTo>
                  <a:cubicBezTo>
                    <a:pt x="5394" y="997"/>
                    <a:pt x="6817" y="1515"/>
                    <a:pt x="6836" y="3966"/>
                  </a:cubicBezTo>
                  <a:cubicBezTo>
                    <a:pt x="6836" y="3966"/>
                    <a:pt x="7374" y="229"/>
                    <a:pt x="3764" y="7"/>
                  </a:cubicBezTo>
                  <a:cubicBezTo>
                    <a:pt x="3690" y="3"/>
                    <a:pt x="3618" y="0"/>
                    <a:pt x="354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 name="Google Shape;2340;p50">
              <a:extLst>
                <a:ext uri="{FF2B5EF4-FFF2-40B4-BE49-F238E27FC236}">
                  <a16:creationId xmlns:a16="http://schemas.microsoft.com/office/drawing/2014/main" id="{16EEEBA8-6BAE-4D1A-A316-09DC3B100F7E}"/>
                </a:ext>
              </a:extLst>
            </p:cNvPr>
            <p:cNvSpPr/>
            <p:nvPr/>
          </p:nvSpPr>
          <p:spPr>
            <a:xfrm>
              <a:off x="869900" y="3332875"/>
              <a:ext cx="49925" cy="44625"/>
            </a:xfrm>
            <a:custGeom>
              <a:avLst/>
              <a:gdLst/>
              <a:ahLst/>
              <a:cxnLst/>
              <a:rect l="l" t="t" r="r" b="b"/>
              <a:pathLst>
                <a:path w="1997" h="1785" extrusionOk="0">
                  <a:moveTo>
                    <a:pt x="1096" y="0"/>
                  </a:moveTo>
                  <a:cubicBezTo>
                    <a:pt x="1080" y="0"/>
                    <a:pt x="1063" y="1"/>
                    <a:pt x="1046" y="2"/>
                  </a:cubicBezTo>
                  <a:cubicBezTo>
                    <a:pt x="381" y="65"/>
                    <a:pt x="1" y="1395"/>
                    <a:pt x="1616" y="1775"/>
                  </a:cubicBezTo>
                  <a:cubicBezTo>
                    <a:pt x="1641" y="1781"/>
                    <a:pt x="1665" y="1785"/>
                    <a:pt x="1687" y="1785"/>
                  </a:cubicBezTo>
                  <a:cubicBezTo>
                    <a:pt x="1893" y="1785"/>
                    <a:pt x="1996" y="1517"/>
                    <a:pt x="1996" y="888"/>
                  </a:cubicBezTo>
                  <a:cubicBezTo>
                    <a:pt x="1996" y="549"/>
                    <a:pt x="1696" y="0"/>
                    <a:pt x="1096" y="0"/>
                  </a:cubicBezTo>
                  <a:close/>
                </a:path>
              </a:pathLst>
            </a:custGeom>
            <a:solidFill>
              <a:srgbClr val="FC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 name="Google Shape;2341;p50">
              <a:extLst>
                <a:ext uri="{FF2B5EF4-FFF2-40B4-BE49-F238E27FC236}">
                  <a16:creationId xmlns:a16="http://schemas.microsoft.com/office/drawing/2014/main" id="{89384F62-4A2C-4927-9A91-C32C98873AAD}"/>
                </a:ext>
              </a:extLst>
            </p:cNvPr>
            <p:cNvSpPr/>
            <p:nvPr/>
          </p:nvSpPr>
          <p:spPr>
            <a:xfrm>
              <a:off x="850125" y="3218575"/>
              <a:ext cx="215375" cy="139700"/>
            </a:xfrm>
            <a:custGeom>
              <a:avLst/>
              <a:gdLst/>
              <a:ahLst/>
              <a:cxnLst/>
              <a:rect l="l" t="t" r="r" b="b"/>
              <a:pathLst>
                <a:path w="8615" h="5588" extrusionOk="0">
                  <a:moveTo>
                    <a:pt x="4835" y="1"/>
                  </a:moveTo>
                  <a:cubicBezTo>
                    <a:pt x="4385" y="1"/>
                    <a:pt x="3987" y="62"/>
                    <a:pt x="3705" y="140"/>
                  </a:cubicBezTo>
                  <a:cubicBezTo>
                    <a:pt x="0" y="1185"/>
                    <a:pt x="982" y="5587"/>
                    <a:pt x="982" y="5587"/>
                  </a:cubicBezTo>
                  <a:cubicBezTo>
                    <a:pt x="982" y="5587"/>
                    <a:pt x="1045" y="4795"/>
                    <a:pt x="2439" y="3529"/>
                  </a:cubicBezTo>
                  <a:cubicBezTo>
                    <a:pt x="3325" y="2705"/>
                    <a:pt x="5321" y="2420"/>
                    <a:pt x="5321" y="2420"/>
                  </a:cubicBezTo>
                  <a:cubicBezTo>
                    <a:pt x="5352" y="2135"/>
                    <a:pt x="5321" y="1629"/>
                    <a:pt x="5321" y="1628"/>
                  </a:cubicBezTo>
                  <a:lnTo>
                    <a:pt x="5321" y="1628"/>
                  </a:lnTo>
                  <a:cubicBezTo>
                    <a:pt x="5637" y="2008"/>
                    <a:pt x="5891" y="2452"/>
                    <a:pt x="5891" y="2452"/>
                  </a:cubicBezTo>
                  <a:cubicBezTo>
                    <a:pt x="7157" y="2579"/>
                    <a:pt x="8171" y="3149"/>
                    <a:pt x="8171" y="3149"/>
                  </a:cubicBezTo>
                  <a:lnTo>
                    <a:pt x="8614" y="2927"/>
                  </a:lnTo>
                  <a:cubicBezTo>
                    <a:pt x="8066" y="566"/>
                    <a:pt x="6207" y="1"/>
                    <a:pt x="4835"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 name="Google Shape;2342;p50">
              <a:extLst>
                <a:ext uri="{FF2B5EF4-FFF2-40B4-BE49-F238E27FC236}">
                  <a16:creationId xmlns:a16="http://schemas.microsoft.com/office/drawing/2014/main" id="{80CC7E82-2455-4EBB-AB58-0009C61C6FDC}"/>
                </a:ext>
              </a:extLst>
            </p:cNvPr>
            <p:cNvSpPr/>
            <p:nvPr/>
          </p:nvSpPr>
          <p:spPr>
            <a:xfrm>
              <a:off x="936425" y="3220025"/>
              <a:ext cx="138575" cy="70950"/>
            </a:xfrm>
            <a:custGeom>
              <a:avLst/>
              <a:gdLst/>
              <a:ahLst/>
              <a:cxnLst/>
              <a:rect l="l" t="t" r="r" b="b"/>
              <a:pathLst>
                <a:path w="5543" h="2838" extrusionOk="0">
                  <a:moveTo>
                    <a:pt x="1743" y="1"/>
                  </a:moveTo>
                  <a:cubicBezTo>
                    <a:pt x="810" y="1"/>
                    <a:pt x="83" y="240"/>
                    <a:pt x="63" y="240"/>
                  </a:cubicBezTo>
                  <a:cubicBezTo>
                    <a:pt x="32" y="272"/>
                    <a:pt x="0" y="304"/>
                    <a:pt x="32" y="335"/>
                  </a:cubicBezTo>
                  <a:cubicBezTo>
                    <a:pt x="32" y="399"/>
                    <a:pt x="95" y="399"/>
                    <a:pt x="127" y="399"/>
                  </a:cubicBezTo>
                  <a:cubicBezTo>
                    <a:pt x="127" y="399"/>
                    <a:pt x="857" y="151"/>
                    <a:pt x="1783" y="151"/>
                  </a:cubicBezTo>
                  <a:cubicBezTo>
                    <a:pt x="2339" y="151"/>
                    <a:pt x="2965" y="240"/>
                    <a:pt x="3547" y="525"/>
                  </a:cubicBezTo>
                  <a:cubicBezTo>
                    <a:pt x="4402" y="937"/>
                    <a:pt x="5036" y="1697"/>
                    <a:pt x="5384" y="2806"/>
                  </a:cubicBezTo>
                  <a:cubicBezTo>
                    <a:pt x="5384" y="2837"/>
                    <a:pt x="5416" y="2837"/>
                    <a:pt x="5447" y="2837"/>
                  </a:cubicBezTo>
                  <a:lnTo>
                    <a:pt x="5479" y="2837"/>
                  </a:lnTo>
                  <a:cubicBezTo>
                    <a:pt x="5511" y="2837"/>
                    <a:pt x="5542" y="2774"/>
                    <a:pt x="5542" y="2742"/>
                  </a:cubicBezTo>
                  <a:cubicBezTo>
                    <a:pt x="5162" y="1634"/>
                    <a:pt x="4529" y="842"/>
                    <a:pt x="3610" y="399"/>
                  </a:cubicBezTo>
                  <a:cubicBezTo>
                    <a:pt x="2989" y="94"/>
                    <a:pt x="2326" y="1"/>
                    <a:pt x="1743"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2343;p50">
              <a:extLst>
                <a:ext uri="{FF2B5EF4-FFF2-40B4-BE49-F238E27FC236}">
                  <a16:creationId xmlns:a16="http://schemas.microsoft.com/office/drawing/2014/main" id="{F48198EF-4626-4FEE-A09C-BD948B646A80}"/>
                </a:ext>
              </a:extLst>
            </p:cNvPr>
            <p:cNvSpPr/>
            <p:nvPr/>
          </p:nvSpPr>
          <p:spPr>
            <a:xfrm>
              <a:off x="962550" y="3328800"/>
              <a:ext cx="18225" cy="7300"/>
            </a:xfrm>
            <a:custGeom>
              <a:avLst/>
              <a:gdLst/>
              <a:ahLst/>
              <a:cxnLst/>
              <a:rect l="l" t="t" r="r" b="b"/>
              <a:pathLst>
                <a:path w="729" h="292" extrusionOk="0">
                  <a:moveTo>
                    <a:pt x="385" y="0"/>
                  </a:moveTo>
                  <a:cubicBezTo>
                    <a:pt x="188" y="0"/>
                    <a:pt x="0" y="165"/>
                    <a:pt x="0" y="165"/>
                  </a:cubicBezTo>
                  <a:cubicBezTo>
                    <a:pt x="50" y="156"/>
                    <a:pt x="100" y="152"/>
                    <a:pt x="150" y="152"/>
                  </a:cubicBezTo>
                  <a:cubicBezTo>
                    <a:pt x="449" y="152"/>
                    <a:pt x="729" y="291"/>
                    <a:pt x="729" y="291"/>
                  </a:cubicBezTo>
                  <a:cubicBezTo>
                    <a:pt x="642" y="68"/>
                    <a:pt x="511" y="0"/>
                    <a:pt x="38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2344;p50">
              <a:extLst>
                <a:ext uri="{FF2B5EF4-FFF2-40B4-BE49-F238E27FC236}">
                  <a16:creationId xmlns:a16="http://schemas.microsoft.com/office/drawing/2014/main" id="{66A25895-1E11-42B0-B903-05A31C4BD314}"/>
                </a:ext>
              </a:extLst>
            </p:cNvPr>
            <p:cNvSpPr/>
            <p:nvPr/>
          </p:nvSpPr>
          <p:spPr>
            <a:xfrm>
              <a:off x="1021125" y="3332350"/>
              <a:ext cx="15875" cy="7700"/>
            </a:xfrm>
            <a:custGeom>
              <a:avLst/>
              <a:gdLst/>
              <a:ahLst/>
              <a:cxnLst/>
              <a:rect l="l" t="t" r="r" b="b"/>
              <a:pathLst>
                <a:path w="635" h="308" extrusionOk="0">
                  <a:moveTo>
                    <a:pt x="374" y="0"/>
                  </a:moveTo>
                  <a:cubicBezTo>
                    <a:pt x="155" y="0"/>
                    <a:pt x="1" y="308"/>
                    <a:pt x="1" y="308"/>
                  </a:cubicBezTo>
                  <a:cubicBezTo>
                    <a:pt x="222" y="181"/>
                    <a:pt x="634" y="149"/>
                    <a:pt x="634" y="149"/>
                  </a:cubicBezTo>
                  <a:cubicBezTo>
                    <a:pt x="542" y="40"/>
                    <a:pt x="454" y="0"/>
                    <a:pt x="374"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 name="Google Shape;2345;p50">
              <a:extLst>
                <a:ext uri="{FF2B5EF4-FFF2-40B4-BE49-F238E27FC236}">
                  <a16:creationId xmlns:a16="http://schemas.microsoft.com/office/drawing/2014/main" id="{F82CC016-FC35-49E0-9DE9-FD58D52EE44E}"/>
                </a:ext>
              </a:extLst>
            </p:cNvPr>
            <p:cNvSpPr/>
            <p:nvPr/>
          </p:nvSpPr>
          <p:spPr>
            <a:xfrm>
              <a:off x="2832600" y="3493825"/>
              <a:ext cx="609650" cy="555425"/>
            </a:xfrm>
            <a:custGeom>
              <a:avLst/>
              <a:gdLst/>
              <a:ahLst/>
              <a:cxnLst/>
              <a:rect l="l" t="t" r="r" b="b"/>
              <a:pathLst>
                <a:path w="24386" h="22217" extrusionOk="0">
                  <a:moveTo>
                    <a:pt x="12193" y="0"/>
                  </a:moveTo>
                  <a:cubicBezTo>
                    <a:pt x="9351" y="0"/>
                    <a:pt x="6509" y="1085"/>
                    <a:pt x="4339" y="3254"/>
                  </a:cubicBezTo>
                  <a:cubicBezTo>
                    <a:pt x="1" y="7593"/>
                    <a:pt x="1" y="14623"/>
                    <a:pt x="4339" y="18962"/>
                  </a:cubicBezTo>
                  <a:cubicBezTo>
                    <a:pt x="6509" y="21131"/>
                    <a:pt x="9351" y="22216"/>
                    <a:pt x="12193" y="22216"/>
                  </a:cubicBezTo>
                  <a:cubicBezTo>
                    <a:pt x="15035" y="22216"/>
                    <a:pt x="17878" y="21131"/>
                    <a:pt x="20047" y="18962"/>
                  </a:cubicBezTo>
                  <a:cubicBezTo>
                    <a:pt x="24386" y="14623"/>
                    <a:pt x="24386" y="7593"/>
                    <a:pt x="20047" y="3254"/>
                  </a:cubicBezTo>
                  <a:cubicBezTo>
                    <a:pt x="17878" y="1085"/>
                    <a:pt x="15035" y="0"/>
                    <a:pt x="12193" y="0"/>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 name="Google Shape;2346;p50">
              <a:extLst>
                <a:ext uri="{FF2B5EF4-FFF2-40B4-BE49-F238E27FC236}">
                  <a16:creationId xmlns:a16="http://schemas.microsoft.com/office/drawing/2014/main" id="{24F53049-6B66-4180-81E4-8C8BFDCA1EA5}"/>
                </a:ext>
              </a:extLst>
            </p:cNvPr>
            <p:cNvSpPr/>
            <p:nvPr/>
          </p:nvSpPr>
          <p:spPr>
            <a:xfrm>
              <a:off x="2867425" y="3501550"/>
              <a:ext cx="540000" cy="539975"/>
            </a:xfrm>
            <a:custGeom>
              <a:avLst/>
              <a:gdLst/>
              <a:ahLst/>
              <a:cxnLst/>
              <a:rect l="l" t="t" r="r" b="b"/>
              <a:pathLst>
                <a:path w="21600" h="21599" extrusionOk="0">
                  <a:moveTo>
                    <a:pt x="10800" y="0"/>
                  </a:moveTo>
                  <a:cubicBezTo>
                    <a:pt x="4846" y="0"/>
                    <a:pt x="1" y="4845"/>
                    <a:pt x="1" y="10799"/>
                  </a:cubicBezTo>
                  <a:cubicBezTo>
                    <a:pt x="1" y="12319"/>
                    <a:pt x="318" y="13776"/>
                    <a:pt x="888" y="15106"/>
                  </a:cubicBezTo>
                  <a:cubicBezTo>
                    <a:pt x="1014" y="15391"/>
                    <a:pt x="1173" y="15676"/>
                    <a:pt x="1299" y="15930"/>
                  </a:cubicBezTo>
                  <a:cubicBezTo>
                    <a:pt x="1806" y="16880"/>
                    <a:pt x="2439" y="17735"/>
                    <a:pt x="3200" y="18463"/>
                  </a:cubicBezTo>
                  <a:cubicBezTo>
                    <a:pt x="3960" y="19223"/>
                    <a:pt x="4846" y="19888"/>
                    <a:pt x="5828" y="20395"/>
                  </a:cubicBezTo>
                  <a:cubicBezTo>
                    <a:pt x="5986" y="20458"/>
                    <a:pt x="6176" y="20553"/>
                    <a:pt x="6335" y="20648"/>
                  </a:cubicBezTo>
                  <a:cubicBezTo>
                    <a:pt x="7697" y="21250"/>
                    <a:pt x="9217" y="21598"/>
                    <a:pt x="10800" y="21598"/>
                  </a:cubicBezTo>
                  <a:cubicBezTo>
                    <a:pt x="11909" y="21598"/>
                    <a:pt x="12985" y="21440"/>
                    <a:pt x="13999" y="21123"/>
                  </a:cubicBezTo>
                  <a:cubicBezTo>
                    <a:pt x="14949" y="20838"/>
                    <a:pt x="15867" y="20395"/>
                    <a:pt x="16691" y="19857"/>
                  </a:cubicBezTo>
                  <a:cubicBezTo>
                    <a:pt x="16912" y="19730"/>
                    <a:pt x="17102" y="19572"/>
                    <a:pt x="17292" y="19413"/>
                  </a:cubicBezTo>
                  <a:cubicBezTo>
                    <a:pt x="18147" y="18780"/>
                    <a:pt x="18907" y="18020"/>
                    <a:pt x="19541" y="17133"/>
                  </a:cubicBezTo>
                  <a:cubicBezTo>
                    <a:pt x="19699" y="16943"/>
                    <a:pt x="19857" y="16721"/>
                    <a:pt x="19984" y="16500"/>
                  </a:cubicBezTo>
                  <a:cubicBezTo>
                    <a:pt x="20143" y="16215"/>
                    <a:pt x="20301" y="15930"/>
                    <a:pt x="20459" y="15645"/>
                  </a:cubicBezTo>
                  <a:cubicBezTo>
                    <a:pt x="21188" y="14188"/>
                    <a:pt x="21599" y="12541"/>
                    <a:pt x="21599" y="10799"/>
                  </a:cubicBezTo>
                  <a:cubicBezTo>
                    <a:pt x="21599" y="4845"/>
                    <a:pt x="16754" y="0"/>
                    <a:pt x="10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 name="Google Shape;2347;p50">
              <a:extLst>
                <a:ext uri="{FF2B5EF4-FFF2-40B4-BE49-F238E27FC236}">
                  <a16:creationId xmlns:a16="http://schemas.microsoft.com/office/drawing/2014/main" id="{CEB09169-D1BA-4AAF-9FC5-E6EB93BEC8A8}"/>
                </a:ext>
              </a:extLst>
            </p:cNvPr>
            <p:cNvSpPr/>
            <p:nvPr/>
          </p:nvSpPr>
          <p:spPr>
            <a:xfrm>
              <a:off x="2899900" y="3674900"/>
              <a:ext cx="106900" cy="288250"/>
            </a:xfrm>
            <a:custGeom>
              <a:avLst/>
              <a:gdLst/>
              <a:ahLst/>
              <a:cxnLst/>
              <a:rect l="l" t="t" r="r" b="b"/>
              <a:pathLst>
                <a:path w="4276" h="11530" extrusionOk="0">
                  <a:moveTo>
                    <a:pt x="3817" y="0"/>
                  </a:moveTo>
                  <a:cubicBezTo>
                    <a:pt x="3329" y="0"/>
                    <a:pt x="1612" y="426"/>
                    <a:pt x="1521" y="793"/>
                  </a:cubicBezTo>
                  <a:cubicBezTo>
                    <a:pt x="1426" y="1173"/>
                    <a:pt x="1806" y="3232"/>
                    <a:pt x="1711" y="3644"/>
                  </a:cubicBezTo>
                  <a:cubicBezTo>
                    <a:pt x="1647" y="3865"/>
                    <a:pt x="887" y="6240"/>
                    <a:pt x="222" y="8267"/>
                  </a:cubicBezTo>
                  <a:cubicBezTo>
                    <a:pt x="159" y="8521"/>
                    <a:pt x="64" y="8774"/>
                    <a:pt x="0" y="8996"/>
                  </a:cubicBezTo>
                  <a:cubicBezTo>
                    <a:pt x="507" y="9946"/>
                    <a:pt x="1140" y="10801"/>
                    <a:pt x="1901" y="11529"/>
                  </a:cubicBezTo>
                  <a:lnTo>
                    <a:pt x="2502" y="8647"/>
                  </a:lnTo>
                  <a:lnTo>
                    <a:pt x="3452" y="4245"/>
                  </a:lnTo>
                  <a:cubicBezTo>
                    <a:pt x="3452" y="4245"/>
                    <a:pt x="3959" y="3707"/>
                    <a:pt x="4117" y="3454"/>
                  </a:cubicBezTo>
                  <a:cubicBezTo>
                    <a:pt x="4244" y="3169"/>
                    <a:pt x="4276" y="2"/>
                    <a:pt x="3864" y="2"/>
                  </a:cubicBezTo>
                  <a:cubicBezTo>
                    <a:pt x="3850" y="1"/>
                    <a:pt x="3834" y="0"/>
                    <a:pt x="3817" y="0"/>
                  </a:cubicBezTo>
                  <a:close/>
                </a:path>
              </a:pathLst>
            </a:custGeom>
            <a:solidFill>
              <a:srgbClr val="B2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2348;p50">
              <a:extLst>
                <a:ext uri="{FF2B5EF4-FFF2-40B4-BE49-F238E27FC236}">
                  <a16:creationId xmlns:a16="http://schemas.microsoft.com/office/drawing/2014/main" id="{1256CF4B-6B31-4E1B-8749-BC91D193CB47}"/>
                </a:ext>
              </a:extLst>
            </p:cNvPr>
            <p:cNvSpPr/>
            <p:nvPr/>
          </p:nvSpPr>
          <p:spPr>
            <a:xfrm>
              <a:off x="2889600" y="3879200"/>
              <a:ext cx="149675" cy="138575"/>
            </a:xfrm>
            <a:custGeom>
              <a:avLst/>
              <a:gdLst/>
              <a:ahLst/>
              <a:cxnLst/>
              <a:rect l="l" t="t" r="r" b="b"/>
              <a:pathLst>
                <a:path w="5987" h="5543" extrusionOk="0">
                  <a:moveTo>
                    <a:pt x="1" y="0"/>
                  </a:moveTo>
                  <a:lnTo>
                    <a:pt x="1" y="0"/>
                  </a:lnTo>
                  <a:cubicBezTo>
                    <a:pt x="127" y="285"/>
                    <a:pt x="254" y="570"/>
                    <a:pt x="412" y="824"/>
                  </a:cubicBezTo>
                  <a:cubicBezTo>
                    <a:pt x="919" y="1774"/>
                    <a:pt x="1552" y="2629"/>
                    <a:pt x="2313" y="3357"/>
                  </a:cubicBezTo>
                  <a:cubicBezTo>
                    <a:pt x="3073" y="4117"/>
                    <a:pt x="3959" y="4782"/>
                    <a:pt x="4909" y="5289"/>
                  </a:cubicBezTo>
                  <a:cubicBezTo>
                    <a:pt x="5099" y="5384"/>
                    <a:pt x="5258" y="5447"/>
                    <a:pt x="5448" y="5542"/>
                  </a:cubicBezTo>
                  <a:lnTo>
                    <a:pt x="5574" y="4149"/>
                  </a:lnTo>
                  <a:lnTo>
                    <a:pt x="5986" y="159"/>
                  </a:lnTo>
                  <a:cubicBezTo>
                    <a:pt x="5986" y="127"/>
                    <a:pt x="5986" y="127"/>
                    <a:pt x="5986" y="127"/>
                  </a:cubicBezTo>
                  <a:cubicBezTo>
                    <a:pt x="4941" y="444"/>
                    <a:pt x="2851" y="3357"/>
                    <a:pt x="2819" y="3357"/>
                  </a:cubicBezTo>
                  <a:lnTo>
                    <a:pt x="3389" y="570"/>
                  </a:lnTo>
                  <a:lnTo>
                    <a:pt x="2914" y="475"/>
                  </a:lnTo>
                  <a:lnTo>
                    <a:pt x="634" y="95"/>
                  </a:lnTo>
                  <a:lnTo>
                    <a:pt x="1"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2349;p50">
              <a:extLst>
                <a:ext uri="{FF2B5EF4-FFF2-40B4-BE49-F238E27FC236}">
                  <a16:creationId xmlns:a16="http://schemas.microsoft.com/office/drawing/2014/main" id="{DB780191-808C-4430-9F4D-EFF887429E03}"/>
                </a:ext>
              </a:extLst>
            </p:cNvPr>
            <p:cNvSpPr/>
            <p:nvPr/>
          </p:nvSpPr>
          <p:spPr>
            <a:xfrm>
              <a:off x="2889600" y="3879200"/>
              <a:ext cx="149675" cy="138575"/>
            </a:xfrm>
            <a:custGeom>
              <a:avLst/>
              <a:gdLst/>
              <a:ahLst/>
              <a:cxnLst/>
              <a:rect l="l" t="t" r="r" b="b"/>
              <a:pathLst>
                <a:path w="5987" h="5543" extrusionOk="0">
                  <a:moveTo>
                    <a:pt x="1" y="0"/>
                  </a:moveTo>
                  <a:lnTo>
                    <a:pt x="1" y="0"/>
                  </a:lnTo>
                  <a:cubicBezTo>
                    <a:pt x="127" y="285"/>
                    <a:pt x="254" y="570"/>
                    <a:pt x="412" y="824"/>
                  </a:cubicBezTo>
                  <a:cubicBezTo>
                    <a:pt x="919" y="1774"/>
                    <a:pt x="1552" y="2629"/>
                    <a:pt x="2313" y="3357"/>
                  </a:cubicBezTo>
                  <a:cubicBezTo>
                    <a:pt x="3073" y="4117"/>
                    <a:pt x="3959" y="4782"/>
                    <a:pt x="4909" y="5289"/>
                  </a:cubicBezTo>
                  <a:cubicBezTo>
                    <a:pt x="5099" y="5384"/>
                    <a:pt x="5258" y="5447"/>
                    <a:pt x="5448" y="5542"/>
                  </a:cubicBezTo>
                  <a:lnTo>
                    <a:pt x="5574" y="4149"/>
                  </a:lnTo>
                  <a:lnTo>
                    <a:pt x="5986" y="159"/>
                  </a:lnTo>
                  <a:cubicBezTo>
                    <a:pt x="5986" y="127"/>
                    <a:pt x="5986" y="127"/>
                    <a:pt x="5986" y="127"/>
                  </a:cubicBezTo>
                  <a:cubicBezTo>
                    <a:pt x="4941" y="444"/>
                    <a:pt x="2851" y="3357"/>
                    <a:pt x="2819" y="3357"/>
                  </a:cubicBezTo>
                  <a:lnTo>
                    <a:pt x="3389" y="570"/>
                  </a:lnTo>
                  <a:lnTo>
                    <a:pt x="2914" y="475"/>
                  </a:lnTo>
                  <a:lnTo>
                    <a:pt x="634" y="95"/>
                  </a:lnTo>
                  <a:lnTo>
                    <a:pt x="1" y="0"/>
                  </a:ln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2350;p50">
              <a:extLst>
                <a:ext uri="{FF2B5EF4-FFF2-40B4-BE49-F238E27FC236}">
                  <a16:creationId xmlns:a16="http://schemas.microsoft.com/office/drawing/2014/main" id="{64226CD1-B273-4E33-BBA9-5A808A8F4D54}"/>
                </a:ext>
              </a:extLst>
            </p:cNvPr>
            <p:cNvSpPr/>
            <p:nvPr/>
          </p:nvSpPr>
          <p:spPr>
            <a:xfrm>
              <a:off x="3013125" y="3861150"/>
              <a:ext cx="365800" cy="180375"/>
            </a:xfrm>
            <a:custGeom>
              <a:avLst/>
              <a:gdLst/>
              <a:ahLst/>
              <a:cxnLst/>
              <a:rect l="l" t="t" r="r" b="b"/>
              <a:pathLst>
                <a:path w="14632" h="7215" extrusionOk="0">
                  <a:moveTo>
                    <a:pt x="8184" y="1"/>
                  </a:moveTo>
                  <a:cubicBezTo>
                    <a:pt x="6957" y="1"/>
                    <a:pt x="5734" y="59"/>
                    <a:pt x="4529" y="152"/>
                  </a:cubicBezTo>
                  <a:lnTo>
                    <a:pt x="4465" y="152"/>
                  </a:lnTo>
                  <a:cubicBezTo>
                    <a:pt x="3325" y="279"/>
                    <a:pt x="2154" y="532"/>
                    <a:pt x="1045" y="849"/>
                  </a:cubicBezTo>
                  <a:cubicBezTo>
                    <a:pt x="982" y="1039"/>
                    <a:pt x="443" y="2907"/>
                    <a:pt x="0" y="6011"/>
                  </a:cubicBezTo>
                  <a:cubicBezTo>
                    <a:pt x="158" y="6074"/>
                    <a:pt x="348" y="6169"/>
                    <a:pt x="507" y="6264"/>
                  </a:cubicBezTo>
                  <a:cubicBezTo>
                    <a:pt x="1869" y="6866"/>
                    <a:pt x="3389" y="7214"/>
                    <a:pt x="4972" y="7214"/>
                  </a:cubicBezTo>
                  <a:cubicBezTo>
                    <a:pt x="6081" y="7214"/>
                    <a:pt x="7157" y="7056"/>
                    <a:pt x="8171" y="6739"/>
                  </a:cubicBezTo>
                  <a:cubicBezTo>
                    <a:pt x="9121" y="6454"/>
                    <a:pt x="10039" y="6011"/>
                    <a:pt x="10863" y="5473"/>
                  </a:cubicBezTo>
                  <a:cubicBezTo>
                    <a:pt x="11084" y="5346"/>
                    <a:pt x="11274" y="5188"/>
                    <a:pt x="11464" y="5061"/>
                  </a:cubicBezTo>
                  <a:cubicBezTo>
                    <a:pt x="12319" y="4396"/>
                    <a:pt x="13079" y="3636"/>
                    <a:pt x="13713" y="2749"/>
                  </a:cubicBezTo>
                  <a:cubicBezTo>
                    <a:pt x="13871" y="2559"/>
                    <a:pt x="14029" y="2337"/>
                    <a:pt x="14156" y="2116"/>
                  </a:cubicBezTo>
                  <a:cubicBezTo>
                    <a:pt x="14315" y="1831"/>
                    <a:pt x="14473" y="1577"/>
                    <a:pt x="14631" y="1261"/>
                  </a:cubicBezTo>
                  <a:cubicBezTo>
                    <a:pt x="13903" y="754"/>
                    <a:pt x="13143" y="437"/>
                    <a:pt x="12984" y="374"/>
                  </a:cubicBezTo>
                  <a:cubicBezTo>
                    <a:pt x="11844" y="184"/>
                    <a:pt x="10704" y="57"/>
                    <a:pt x="9532" y="25"/>
                  </a:cubicBezTo>
                  <a:cubicBezTo>
                    <a:pt x="9083" y="9"/>
                    <a:pt x="8633" y="1"/>
                    <a:pt x="818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 name="Google Shape;2351;p50">
              <a:extLst>
                <a:ext uri="{FF2B5EF4-FFF2-40B4-BE49-F238E27FC236}">
                  <a16:creationId xmlns:a16="http://schemas.microsoft.com/office/drawing/2014/main" id="{3C79A576-2BD0-42A9-BA12-9D2DAFEE75F3}"/>
                </a:ext>
              </a:extLst>
            </p:cNvPr>
            <p:cNvSpPr/>
            <p:nvPr/>
          </p:nvSpPr>
          <p:spPr>
            <a:xfrm>
              <a:off x="3013125" y="3861150"/>
              <a:ext cx="365800" cy="180375"/>
            </a:xfrm>
            <a:custGeom>
              <a:avLst/>
              <a:gdLst/>
              <a:ahLst/>
              <a:cxnLst/>
              <a:rect l="l" t="t" r="r" b="b"/>
              <a:pathLst>
                <a:path w="14632" h="7215" extrusionOk="0">
                  <a:moveTo>
                    <a:pt x="8184" y="1"/>
                  </a:moveTo>
                  <a:cubicBezTo>
                    <a:pt x="6957" y="1"/>
                    <a:pt x="5734" y="59"/>
                    <a:pt x="4529" y="152"/>
                  </a:cubicBezTo>
                  <a:lnTo>
                    <a:pt x="4465" y="152"/>
                  </a:lnTo>
                  <a:cubicBezTo>
                    <a:pt x="3325" y="279"/>
                    <a:pt x="2154" y="532"/>
                    <a:pt x="1045" y="849"/>
                  </a:cubicBezTo>
                  <a:cubicBezTo>
                    <a:pt x="982" y="1039"/>
                    <a:pt x="443" y="2907"/>
                    <a:pt x="0" y="6011"/>
                  </a:cubicBezTo>
                  <a:cubicBezTo>
                    <a:pt x="158" y="6074"/>
                    <a:pt x="348" y="6169"/>
                    <a:pt x="507" y="6264"/>
                  </a:cubicBezTo>
                  <a:cubicBezTo>
                    <a:pt x="1869" y="6866"/>
                    <a:pt x="3389" y="7214"/>
                    <a:pt x="4972" y="7214"/>
                  </a:cubicBezTo>
                  <a:cubicBezTo>
                    <a:pt x="6081" y="7214"/>
                    <a:pt x="7157" y="7056"/>
                    <a:pt x="8171" y="6739"/>
                  </a:cubicBezTo>
                  <a:cubicBezTo>
                    <a:pt x="9121" y="6454"/>
                    <a:pt x="10039" y="6011"/>
                    <a:pt x="10863" y="5473"/>
                  </a:cubicBezTo>
                  <a:cubicBezTo>
                    <a:pt x="11084" y="5346"/>
                    <a:pt x="11274" y="5188"/>
                    <a:pt x="11464" y="5061"/>
                  </a:cubicBezTo>
                  <a:cubicBezTo>
                    <a:pt x="12319" y="4396"/>
                    <a:pt x="13079" y="3636"/>
                    <a:pt x="13713" y="2749"/>
                  </a:cubicBezTo>
                  <a:cubicBezTo>
                    <a:pt x="13871" y="2559"/>
                    <a:pt x="14029" y="2337"/>
                    <a:pt x="14156" y="2116"/>
                  </a:cubicBezTo>
                  <a:cubicBezTo>
                    <a:pt x="14315" y="1831"/>
                    <a:pt x="14473" y="1577"/>
                    <a:pt x="14631" y="1261"/>
                  </a:cubicBezTo>
                  <a:cubicBezTo>
                    <a:pt x="13903" y="754"/>
                    <a:pt x="13143" y="437"/>
                    <a:pt x="12984" y="374"/>
                  </a:cubicBezTo>
                  <a:cubicBezTo>
                    <a:pt x="11844" y="184"/>
                    <a:pt x="10704" y="57"/>
                    <a:pt x="9532" y="25"/>
                  </a:cubicBezTo>
                  <a:cubicBezTo>
                    <a:pt x="9083" y="9"/>
                    <a:pt x="8633" y="1"/>
                    <a:pt x="8184"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 name="Google Shape;2352;p50">
              <a:extLst>
                <a:ext uri="{FF2B5EF4-FFF2-40B4-BE49-F238E27FC236}">
                  <a16:creationId xmlns:a16="http://schemas.microsoft.com/office/drawing/2014/main" id="{A3A2512C-9059-4B56-A9A8-16EB296F0BAE}"/>
                </a:ext>
              </a:extLst>
            </p:cNvPr>
            <p:cNvSpPr/>
            <p:nvPr/>
          </p:nvSpPr>
          <p:spPr>
            <a:xfrm>
              <a:off x="3013125" y="3888700"/>
              <a:ext cx="286625" cy="152825"/>
            </a:xfrm>
            <a:custGeom>
              <a:avLst/>
              <a:gdLst/>
              <a:ahLst/>
              <a:cxnLst/>
              <a:rect l="l" t="t" r="r" b="b"/>
              <a:pathLst>
                <a:path w="11465" h="6113" extrusionOk="0">
                  <a:moveTo>
                    <a:pt x="8487" y="0"/>
                  </a:moveTo>
                  <a:cubicBezTo>
                    <a:pt x="7656" y="483"/>
                    <a:pt x="6688" y="898"/>
                    <a:pt x="5795" y="898"/>
                  </a:cubicBezTo>
                  <a:cubicBezTo>
                    <a:pt x="5634" y="898"/>
                    <a:pt x="5475" y="884"/>
                    <a:pt x="5320" y="855"/>
                  </a:cubicBezTo>
                  <a:cubicBezTo>
                    <a:pt x="4719" y="729"/>
                    <a:pt x="4339" y="507"/>
                    <a:pt x="4117" y="222"/>
                  </a:cubicBezTo>
                  <a:cubicBezTo>
                    <a:pt x="3325" y="919"/>
                    <a:pt x="1774" y="2375"/>
                    <a:pt x="633" y="3769"/>
                  </a:cubicBezTo>
                  <a:cubicBezTo>
                    <a:pt x="412" y="4054"/>
                    <a:pt x="222" y="4339"/>
                    <a:pt x="32" y="4624"/>
                  </a:cubicBezTo>
                  <a:cubicBezTo>
                    <a:pt x="32" y="4719"/>
                    <a:pt x="0" y="4814"/>
                    <a:pt x="0" y="4909"/>
                  </a:cubicBezTo>
                  <a:cubicBezTo>
                    <a:pt x="158" y="5004"/>
                    <a:pt x="348" y="5067"/>
                    <a:pt x="507" y="5162"/>
                  </a:cubicBezTo>
                  <a:cubicBezTo>
                    <a:pt x="1869" y="5764"/>
                    <a:pt x="3389" y="6112"/>
                    <a:pt x="4972" y="6112"/>
                  </a:cubicBezTo>
                  <a:cubicBezTo>
                    <a:pt x="6081" y="6112"/>
                    <a:pt x="7157" y="5954"/>
                    <a:pt x="8171" y="5637"/>
                  </a:cubicBezTo>
                  <a:cubicBezTo>
                    <a:pt x="9121" y="5352"/>
                    <a:pt x="10039" y="4909"/>
                    <a:pt x="10863" y="4371"/>
                  </a:cubicBezTo>
                  <a:cubicBezTo>
                    <a:pt x="11084" y="4244"/>
                    <a:pt x="11274" y="4086"/>
                    <a:pt x="11464" y="3959"/>
                  </a:cubicBezTo>
                  <a:cubicBezTo>
                    <a:pt x="11433" y="3832"/>
                    <a:pt x="11369" y="3705"/>
                    <a:pt x="11306" y="3610"/>
                  </a:cubicBezTo>
                  <a:cubicBezTo>
                    <a:pt x="11053" y="3040"/>
                    <a:pt x="10641" y="2439"/>
                    <a:pt x="10166" y="1869"/>
                  </a:cubicBezTo>
                  <a:cubicBezTo>
                    <a:pt x="9564" y="1140"/>
                    <a:pt x="8899" y="444"/>
                    <a:pt x="848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 name="Google Shape;2353;p50">
              <a:extLst>
                <a:ext uri="{FF2B5EF4-FFF2-40B4-BE49-F238E27FC236}">
                  <a16:creationId xmlns:a16="http://schemas.microsoft.com/office/drawing/2014/main" id="{5DC8A027-EFFD-4B74-9D08-6CD163B7C5E9}"/>
                </a:ext>
              </a:extLst>
            </p:cNvPr>
            <p:cNvSpPr/>
            <p:nvPr/>
          </p:nvSpPr>
          <p:spPr>
            <a:xfrm>
              <a:off x="3108275" y="3720050"/>
              <a:ext cx="143175" cy="184600"/>
            </a:xfrm>
            <a:custGeom>
              <a:avLst/>
              <a:gdLst/>
              <a:ahLst/>
              <a:cxnLst/>
              <a:rect l="l" t="t" r="r" b="b"/>
              <a:pathLst>
                <a:path w="5727" h="7384" extrusionOk="0">
                  <a:moveTo>
                    <a:pt x="5093" y="1"/>
                  </a:moveTo>
                  <a:lnTo>
                    <a:pt x="2053" y="2724"/>
                  </a:lnTo>
                  <a:cubicBezTo>
                    <a:pt x="2053" y="2788"/>
                    <a:pt x="2085" y="2819"/>
                    <a:pt x="2085" y="2883"/>
                  </a:cubicBezTo>
                  <a:cubicBezTo>
                    <a:pt x="2243" y="3548"/>
                    <a:pt x="2338" y="4244"/>
                    <a:pt x="2053" y="4814"/>
                  </a:cubicBezTo>
                  <a:cubicBezTo>
                    <a:pt x="1831" y="5258"/>
                    <a:pt x="1419" y="5606"/>
                    <a:pt x="659" y="5796"/>
                  </a:cubicBezTo>
                  <a:cubicBezTo>
                    <a:pt x="659" y="5796"/>
                    <a:pt x="1" y="7383"/>
                    <a:pt x="1887" y="7383"/>
                  </a:cubicBezTo>
                  <a:cubicBezTo>
                    <a:pt x="1940" y="7383"/>
                    <a:pt x="1995" y="7382"/>
                    <a:pt x="2053" y="7380"/>
                  </a:cubicBezTo>
                  <a:cubicBezTo>
                    <a:pt x="4460" y="7253"/>
                    <a:pt x="5726" y="5701"/>
                    <a:pt x="5726" y="5701"/>
                  </a:cubicBezTo>
                  <a:cubicBezTo>
                    <a:pt x="4555" y="4624"/>
                    <a:pt x="4808" y="1648"/>
                    <a:pt x="5093" y="1"/>
                  </a:cubicBezTo>
                  <a:close/>
                </a:path>
              </a:pathLst>
            </a:custGeom>
            <a:solidFill>
              <a:srgbClr val="B2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 name="Google Shape;2354;p50">
              <a:extLst>
                <a:ext uri="{FF2B5EF4-FFF2-40B4-BE49-F238E27FC236}">
                  <a16:creationId xmlns:a16="http://schemas.microsoft.com/office/drawing/2014/main" id="{750572F1-9E82-415C-94AB-CCE82644EDF7}"/>
                </a:ext>
              </a:extLst>
            </p:cNvPr>
            <p:cNvSpPr/>
            <p:nvPr/>
          </p:nvSpPr>
          <p:spPr>
            <a:xfrm>
              <a:off x="3159575" y="3743025"/>
              <a:ext cx="66550" cy="97400"/>
            </a:xfrm>
            <a:custGeom>
              <a:avLst/>
              <a:gdLst/>
              <a:ahLst/>
              <a:cxnLst/>
              <a:rect l="l" t="t" r="r" b="b"/>
              <a:pathLst>
                <a:path w="2662" h="3896" extrusionOk="0">
                  <a:moveTo>
                    <a:pt x="2566" y="0"/>
                  </a:moveTo>
                  <a:lnTo>
                    <a:pt x="33" y="1932"/>
                  </a:lnTo>
                  <a:cubicBezTo>
                    <a:pt x="191" y="2629"/>
                    <a:pt x="286" y="3325"/>
                    <a:pt x="1" y="3895"/>
                  </a:cubicBezTo>
                  <a:cubicBezTo>
                    <a:pt x="1109" y="3579"/>
                    <a:pt x="2376" y="2534"/>
                    <a:pt x="2534" y="1489"/>
                  </a:cubicBezTo>
                  <a:cubicBezTo>
                    <a:pt x="2629" y="1014"/>
                    <a:pt x="2661" y="507"/>
                    <a:pt x="2566" y="0"/>
                  </a:cubicBezTo>
                  <a:close/>
                </a:path>
              </a:pathLst>
            </a:custGeom>
            <a:solidFill>
              <a:srgbClr val="A34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 name="Google Shape;2355;p50">
              <a:extLst>
                <a:ext uri="{FF2B5EF4-FFF2-40B4-BE49-F238E27FC236}">
                  <a16:creationId xmlns:a16="http://schemas.microsoft.com/office/drawing/2014/main" id="{8C3F28D8-B0EB-4ADF-91E2-CDDE09FBB328}"/>
                </a:ext>
              </a:extLst>
            </p:cNvPr>
            <p:cNvSpPr/>
            <p:nvPr/>
          </p:nvSpPr>
          <p:spPr>
            <a:xfrm>
              <a:off x="3101800" y="3607175"/>
              <a:ext cx="90275" cy="94700"/>
            </a:xfrm>
            <a:custGeom>
              <a:avLst/>
              <a:gdLst/>
              <a:ahLst/>
              <a:cxnLst/>
              <a:rect l="l" t="t" r="r" b="b"/>
              <a:pathLst>
                <a:path w="3611" h="3788" extrusionOk="0">
                  <a:moveTo>
                    <a:pt x="1623" y="1"/>
                  </a:moveTo>
                  <a:cubicBezTo>
                    <a:pt x="1489" y="1"/>
                    <a:pt x="1341" y="36"/>
                    <a:pt x="1172" y="114"/>
                  </a:cubicBezTo>
                  <a:cubicBezTo>
                    <a:pt x="412" y="462"/>
                    <a:pt x="0" y="2521"/>
                    <a:pt x="570" y="3787"/>
                  </a:cubicBezTo>
                  <a:cubicBezTo>
                    <a:pt x="2945" y="2711"/>
                    <a:pt x="3610" y="1792"/>
                    <a:pt x="2882" y="969"/>
                  </a:cubicBezTo>
                  <a:cubicBezTo>
                    <a:pt x="2390" y="428"/>
                    <a:pt x="2089" y="1"/>
                    <a:pt x="1623"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 name="Google Shape;2356;p50">
              <a:extLst>
                <a:ext uri="{FF2B5EF4-FFF2-40B4-BE49-F238E27FC236}">
                  <a16:creationId xmlns:a16="http://schemas.microsoft.com/office/drawing/2014/main" id="{DE85EF9D-3C48-4F52-AE6E-02EE95C351AD}"/>
                </a:ext>
              </a:extLst>
            </p:cNvPr>
            <p:cNvSpPr/>
            <p:nvPr/>
          </p:nvSpPr>
          <p:spPr>
            <a:xfrm>
              <a:off x="3089900" y="3598050"/>
              <a:ext cx="171850" cy="215825"/>
            </a:xfrm>
            <a:custGeom>
              <a:avLst/>
              <a:gdLst/>
              <a:ahLst/>
              <a:cxnLst/>
              <a:rect l="l" t="t" r="r" b="b"/>
              <a:pathLst>
                <a:path w="6874" h="8633" extrusionOk="0">
                  <a:moveTo>
                    <a:pt x="3817" y="0"/>
                  </a:moveTo>
                  <a:cubicBezTo>
                    <a:pt x="3666" y="0"/>
                    <a:pt x="3512" y="12"/>
                    <a:pt x="3358" y="35"/>
                  </a:cubicBezTo>
                  <a:cubicBezTo>
                    <a:pt x="1046" y="415"/>
                    <a:pt x="1" y="3519"/>
                    <a:pt x="1" y="5577"/>
                  </a:cubicBezTo>
                  <a:cubicBezTo>
                    <a:pt x="1" y="7277"/>
                    <a:pt x="1376" y="8633"/>
                    <a:pt x="2923" y="8633"/>
                  </a:cubicBezTo>
                  <a:cubicBezTo>
                    <a:pt x="3422" y="8633"/>
                    <a:pt x="3940" y="8491"/>
                    <a:pt x="4435" y="8174"/>
                  </a:cubicBezTo>
                  <a:cubicBezTo>
                    <a:pt x="5796" y="7319"/>
                    <a:pt x="6081" y="6053"/>
                    <a:pt x="6715" y="3931"/>
                  </a:cubicBezTo>
                  <a:cubicBezTo>
                    <a:pt x="6842" y="3487"/>
                    <a:pt x="6873" y="3012"/>
                    <a:pt x="6810" y="2569"/>
                  </a:cubicBezTo>
                  <a:cubicBezTo>
                    <a:pt x="6580" y="1076"/>
                    <a:pt x="5284" y="0"/>
                    <a:pt x="3817" y="0"/>
                  </a:cubicBezTo>
                  <a:close/>
                </a:path>
              </a:pathLst>
            </a:custGeom>
            <a:solidFill>
              <a:srgbClr val="B2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 name="Google Shape;2357;p50">
              <a:extLst>
                <a:ext uri="{FF2B5EF4-FFF2-40B4-BE49-F238E27FC236}">
                  <a16:creationId xmlns:a16="http://schemas.microsoft.com/office/drawing/2014/main" id="{88A6BC3C-7602-41AA-A42A-8AA6377E44B6}"/>
                </a:ext>
              </a:extLst>
            </p:cNvPr>
            <p:cNvSpPr/>
            <p:nvPr/>
          </p:nvSpPr>
          <p:spPr>
            <a:xfrm>
              <a:off x="3162750" y="3682725"/>
              <a:ext cx="11900" cy="16100"/>
            </a:xfrm>
            <a:custGeom>
              <a:avLst/>
              <a:gdLst/>
              <a:ahLst/>
              <a:cxnLst/>
              <a:rect l="l" t="t" r="r" b="b"/>
              <a:pathLst>
                <a:path w="476" h="644" extrusionOk="0">
                  <a:moveTo>
                    <a:pt x="278" y="0"/>
                  </a:moveTo>
                  <a:cubicBezTo>
                    <a:pt x="165" y="0"/>
                    <a:pt x="61" y="120"/>
                    <a:pt x="32" y="290"/>
                  </a:cubicBezTo>
                  <a:cubicBezTo>
                    <a:pt x="1" y="449"/>
                    <a:pt x="32" y="639"/>
                    <a:pt x="159" y="639"/>
                  </a:cubicBezTo>
                  <a:cubicBezTo>
                    <a:pt x="172" y="642"/>
                    <a:pt x="185" y="644"/>
                    <a:pt x="198" y="644"/>
                  </a:cubicBezTo>
                  <a:cubicBezTo>
                    <a:pt x="311" y="644"/>
                    <a:pt x="416" y="527"/>
                    <a:pt x="444" y="385"/>
                  </a:cubicBezTo>
                  <a:cubicBezTo>
                    <a:pt x="476" y="195"/>
                    <a:pt x="412" y="37"/>
                    <a:pt x="317" y="5"/>
                  </a:cubicBezTo>
                  <a:cubicBezTo>
                    <a:pt x="304" y="2"/>
                    <a:pt x="291" y="0"/>
                    <a:pt x="278"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2358;p50">
              <a:extLst>
                <a:ext uri="{FF2B5EF4-FFF2-40B4-BE49-F238E27FC236}">
                  <a16:creationId xmlns:a16="http://schemas.microsoft.com/office/drawing/2014/main" id="{A06A355C-7507-4FC3-B425-AB231FDDBEAB}"/>
                </a:ext>
              </a:extLst>
            </p:cNvPr>
            <p:cNvSpPr/>
            <p:nvPr/>
          </p:nvSpPr>
          <p:spPr>
            <a:xfrm>
              <a:off x="3112875" y="3670975"/>
              <a:ext cx="11900" cy="16650"/>
            </a:xfrm>
            <a:custGeom>
              <a:avLst/>
              <a:gdLst/>
              <a:ahLst/>
              <a:cxnLst/>
              <a:rect l="l" t="t" r="r" b="b"/>
              <a:pathLst>
                <a:path w="476" h="666" extrusionOk="0">
                  <a:moveTo>
                    <a:pt x="317" y="0"/>
                  </a:moveTo>
                  <a:cubicBezTo>
                    <a:pt x="190" y="0"/>
                    <a:pt x="64" y="95"/>
                    <a:pt x="32" y="285"/>
                  </a:cubicBezTo>
                  <a:cubicBezTo>
                    <a:pt x="0" y="475"/>
                    <a:pt x="64" y="634"/>
                    <a:pt x="159" y="665"/>
                  </a:cubicBezTo>
                  <a:cubicBezTo>
                    <a:pt x="285" y="665"/>
                    <a:pt x="412" y="570"/>
                    <a:pt x="444" y="380"/>
                  </a:cubicBezTo>
                  <a:cubicBezTo>
                    <a:pt x="475" y="222"/>
                    <a:pt x="412" y="32"/>
                    <a:pt x="317"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2359;p50">
              <a:extLst>
                <a:ext uri="{FF2B5EF4-FFF2-40B4-BE49-F238E27FC236}">
                  <a16:creationId xmlns:a16="http://schemas.microsoft.com/office/drawing/2014/main" id="{E874E65D-12C8-4605-B3EB-CD0C659E415B}"/>
                </a:ext>
              </a:extLst>
            </p:cNvPr>
            <p:cNvSpPr/>
            <p:nvPr/>
          </p:nvSpPr>
          <p:spPr>
            <a:xfrm>
              <a:off x="3109700" y="3686800"/>
              <a:ext cx="30125" cy="41200"/>
            </a:xfrm>
            <a:custGeom>
              <a:avLst/>
              <a:gdLst/>
              <a:ahLst/>
              <a:cxnLst/>
              <a:rect l="l" t="t" r="r" b="b"/>
              <a:pathLst>
                <a:path w="1205" h="1648" extrusionOk="0">
                  <a:moveTo>
                    <a:pt x="1204" y="1"/>
                  </a:moveTo>
                  <a:lnTo>
                    <a:pt x="1204" y="1"/>
                  </a:lnTo>
                  <a:cubicBezTo>
                    <a:pt x="856" y="476"/>
                    <a:pt x="476" y="919"/>
                    <a:pt x="1" y="1299"/>
                  </a:cubicBezTo>
                  <a:cubicBezTo>
                    <a:pt x="254" y="1647"/>
                    <a:pt x="824" y="1647"/>
                    <a:pt x="824" y="1647"/>
                  </a:cubicBezTo>
                  <a:lnTo>
                    <a:pt x="1204" y="1"/>
                  </a:lnTo>
                  <a:close/>
                </a:path>
              </a:pathLst>
            </a:custGeom>
            <a:solidFill>
              <a:srgbClr val="9E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 name="Google Shape;2360;p50">
              <a:extLst>
                <a:ext uri="{FF2B5EF4-FFF2-40B4-BE49-F238E27FC236}">
                  <a16:creationId xmlns:a16="http://schemas.microsoft.com/office/drawing/2014/main" id="{EB157007-9837-4A59-85B1-43770F522737}"/>
                </a:ext>
              </a:extLst>
            </p:cNvPr>
            <p:cNvSpPr/>
            <p:nvPr/>
          </p:nvSpPr>
          <p:spPr>
            <a:xfrm>
              <a:off x="3172250" y="3660675"/>
              <a:ext cx="22200" cy="19025"/>
            </a:xfrm>
            <a:custGeom>
              <a:avLst/>
              <a:gdLst/>
              <a:ahLst/>
              <a:cxnLst/>
              <a:rect l="l" t="t" r="r" b="b"/>
              <a:pathLst>
                <a:path w="888" h="761" extrusionOk="0">
                  <a:moveTo>
                    <a:pt x="127" y="1"/>
                  </a:moveTo>
                  <a:cubicBezTo>
                    <a:pt x="96" y="1"/>
                    <a:pt x="32" y="32"/>
                    <a:pt x="32" y="96"/>
                  </a:cubicBezTo>
                  <a:cubicBezTo>
                    <a:pt x="1" y="159"/>
                    <a:pt x="64" y="191"/>
                    <a:pt x="96" y="222"/>
                  </a:cubicBezTo>
                  <a:cubicBezTo>
                    <a:pt x="381" y="286"/>
                    <a:pt x="571" y="476"/>
                    <a:pt x="697" y="697"/>
                  </a:cubicBezTo>
                  <a:cubicBezTo>
                    <a:pt x="697" y="729"/>
                    <a:pt x="729" y="761"/>
                    <a:pt x="761" y="761"/>
                  </a:cubicBezTo>
                  <a:lnTo>
                    <a:pt x="824" y="761"/>
                  </a:lnTo>
                  <a:cubicBezTo>
                    <a:pt x="887" y="729"/>
                    <a:pt x="887" y="666"/>
                    <a:pt x="887" y="634"/>
                  </a:cubicBezTo>
                  <a:cubicBezTo>
                    <a:pt x="761" y="317"/>
                    <a:pt x="476" y="64"/>
                    <a:pt x="127"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 name="Google Shape;2361;p50">
              <a:extLst>
                <a:ext uri="{FF2B5EF4-FFF2-40B4-BE49-F238E27FC236}">
                  <a16:creationId xmlns:a16="http://schemas.microsoft.com/office/drawing/2014/main" id="{399CFA24-01E7-4F36-8CE2-38FC4C12D37C}"/>
                </a:ext>
              </a:extLst>
            </p:cNvPr>
            <p:cNvSpPr/>
            <p:nvPr/>
          </p:nvSpPr>
          <p:spPr>
            <a:xfrm>
              <a:off x="3102575" y="3644050"/>
              <a:ext cx="25375" cy="14275"/>
            </a:xfrm>
            <a:custGeom>
              <a:avLst/>
              <a:gdLst/>
              <a:ahLst/>
              <a:cxnLst/>
              <a:rect l="l" t="t" r="r" b="b"/>
              <a:pathLst>
                <a:path w="1015" h="571" extrusionOk="0">
                  <a:moveTo>
                    <a:pt x="919" y="1"/>
                  </a:moveTo>
                  <a:cubicBezTo>
                    <a:pt x="571" y="1"/>
                    <a:pt x="254" y="127"/>
                    <a:pt x="32" y="412"/>
                  </a:cubicBezTo>
                  <a:cubicBezTo>
                    <a:pt x="1" y="444"/>
                    <a:pt x="1" y="507"/>
                    <a:pt x="64" y="571"/>
                  </a:cubicBezTo>
                  <a:lnTo>
                    <a:pt x="96" y="571"/>
                  </a:lnTo>
                  <a:cubicBezTo>
                    <a:pt x="159" y="571"/>
                    <a:pt x="191" y="571"/>
                    <a:pt x="222" y="539"/>
                  </a:cubicBezTo>
                  <a:cubicBezTo>
                    <a:pt x="365" y="340"/>
                    <a:pt x="583" y="217"/>
                    <a:pt x="810" y="217"/>
                  </a:cubicBezTo>
                  <a:cubicBezTo>
                    <a:pt x="836" y="217"/>
                    <a:pt x="862" y="219"/>
                    <a:pt x="887" y="222"/>
                  </a:cubicBezTo>
                  <a:cubicBezTo>
                    <a:pt x="951" y="222"/>
                    <a:pt x="1014" y="191"/>
                    <a:pt x="1014" y="127"/>
                  </a:cubicBezTo>
                  <a:cubicBezTo>
                    <a:pt x="1014" y="64"/>
                    <a:pt x="982" y="1"/>
                    <a:pt x="919"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2362;p50">
              <a:extLst>
                <a:ext uri="{FF2B5EF4-FFF2-40B4-BE49-F238E27FC236}">
                  <a16:creationId xmlns:a16="http://schemas.microsoft.com/office/drawing/2014/main" id="{D9A5A48A-C4F2-4BE6-AA2E-61AAED03DC49}"/>
                </a:ext>
              </a:extLst>
            </p:cNvPr>
            <p:cNvSpPr/>
            <p:nvPr/>
          </p:nvSpPr>
          <p:spPr>
            <a:xfrm>
              <a:off x="3216600" y="3642000"/>
              <a:ext cx="85525" cy="92325"/>
            </a:xfrm>
            <a:custGeom>
              <a:avLst/>
              <a:gdLst/>
              <a:ahLst/>
              <a:cxnLst/>
              <a:rect l="l" t="t" r="r" b="b"/>
              <a:pathLst>
                <a:path w="3421" h="3693" extrusionOk="0">
                  <a:moveTo>
                    <a:pt x="2156" y="1"/>
                  </a:moveTo>
                  <a:cubicBezTo>
                    <a:pt x="1901" y="1"/>
                    <a:pt x="1598" y="46"/>
                    <a:pt x="1235" y="83"/>
                  </a:cubicBezTo>
                  <a:cubicBezTo>
                    <a:pt x="158" y="178"/>
                    <a:pt x="0" y="1286"/>
                    <a:pt x="1045" y="3693"/>
                  </a:cubicBezTo>
                  <a:cubicBezTo>
                    <a:pt x="2280" y="3154"/>
                    <a:pt x="3420" y="1381"/>
                    <a:pt x="3072" y="589"/>
                  </a:cubicBezTo>
                  <a:cubicBezTo>
                    <a:pt x="2857" y="120"/>
                    <a:pt x="2569" y="1"/>
                    <a:pt x="2156"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 name="Google Shape;2363;p50">
              <a:extLst>
                <a:ext uri="{FF2B5EF4-FFF2-40B4-BE49-F238E27FC236}">
                  <a16:creationId xmlns:a16="http://schemas.microsoft.com/office/drawing/2014/main" id="{B8AD03D5-301B-4185-BCE7-464E2CC2B081}"/>
                </a:ext>
              </a:extLst>
            </p:cNvPr>
            <p:cNvSpPr/>
            <p:nvPr/>
          </p:nvSpPr>
          <p:spPr>
            <a:xfrm>
              <a:off x="3215575" y="3709450"/>
              <a:ext cx="65950" cy="62150"/>
            </a:xfrm>
            <a:custGeom>
              <a:avLst/>
              <a:gdLst/>
              <a:ahLst/>
              <a:cxnLst/>
              <a:rect l="l" t="t" r="r" b="b"/>
              <a:pathLst>
                <a:path w="2638" h="2486" extrusionOk="0">
                  <a:moveTo>
                    <a:pt x="1517" y="0"/>
                  </a:moveTo>
                  <a:cubicBezTo>
                    <a:pt x="880" y="0"/>
                    <a:pt x="345" y="782"/>
                    <a:pt x="168" y="1343"/>
                  </a:cubicBezTo>
                  <a:cubicBezTo>
                    <a:pt x="1" y="1927"/>
                    <a:pt x="249" y="2486"/>
                    <a:pt x="783" y="2486"/>
                  </a:cubicBezTo>
                  <a:cubicBezTo>
                    <a:pt x="857" y="2486"/>
                    <a:pt x="937" y="2475"/>
                    <a:pt x="1023" y="2452"/>
                  </a:cubicBezTo>
                  <a:cubicBezTo>
                    <a:pt x="1561" y="2293"/>
                    <a:pt x="2036" y="1945"/>
                    <a:pt x="2290" y="1438"/>
                  </a:cubicBezTo>
                  <a:cubicBezTo>
                    <a:pt x="2638" y="836"/>
                    <a:pt x="2353" y="108"/>
                    <a:pt x="1656" y="13"/>
                  </a:cubicBezTo>
                  <a:cubicBezTo>
                    <a:pt x="1609" y="5"/>
                    <a:pt x="1563" y="0"/>
                    <a:pt x="1517" y="0"/>
                  </a:cubicBezTo>
                  <a:close/>
                </a:path>
              </a:pathLst>
            </a:custGeom>
            <a:solidFill>
              <a:srgbClr val="B2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 name="Google Shape;2364;p50">
              <a:extLst>
                <a:ext uri="{FF2B5EF4-FFF2-40B4-BE49-F238E27FC236}">
                  <a16:creationId xmlns:a16="http://schemas.microsoft.com/office/drawing/2014/main" id="{E1829686-141D-4876-90CA-FE4C4129E7EE}"/>
                </a:ext>
              </a:extLst>
            </p:cNvPr>
            <p:cNvSpPr/>
            <p:nvPr/>
          </p:nvSpPr>
          <p:spPr>
            <a:xfrm>
              <a:off x="3083575" y="3548100"/>
              <a:ext cx="235975" cy="150950"/>
            </a:xfrm>
            <a:custGeom>
              <a:avLst/>
              <a:gdLst/>
              <a:ahLst/>
              <a:cxnLst/>
              <a:rect l="l" t="t" r="r" b="b"/>
              <a:pathLst>
                <a:path w="9439" h="6038" extrusionOk="0">
                  <a:moveTo>
                    <a:pt x="3251" y="0"/>
                  </a:moveTo>
                  <a:cubicBezTo>
                    <a:pt x="2957" y="0"/>
                    <a:pt x="2642" y="38"/>
                    <a:pt x="2312" y="133"/>
                  </a:cubicBezTo>
                  <a:cubicBezTo>
                    <a:pt x="666" y="608"/>
                    <a:pt x="444" y="2477"/>
                    <a:pt x="444" y="2477"/>
                  </a:cubicBezTo>
                  <a:cubicBezTo>
                    <a:pt x="444" y="2477"/>
                    <a:pt x="666" y="1368"/>
                    <a:pt x="1426" y="1242"/>
                  </a:cubicBezTo>
                  <a:lnTo>
                    <a:pt x="1426" y="1242"/>
                  </a:lnTo>
                  <a:cubicBezTo>
                    <a:pt x="1426" y="1242"/>
                    <a:pt x="1" y="3300"/>
                    <a:pt x="1077" y="4219"/>
                  </a:cubicBezTo>
                  <a:cubicBezTo>
                    <a:pt x="1077" y="4219"/>
                    <a:pt x="1556" y="2697"/>
                    <a:pt x="3250" y="2697"/>
                  </a:cubicBezTo>
                  <a:cubicBezTo>
                    <a:pt x="3601" y="2697"/>
                    <a:pt x="4004" y="2763"/>
                    <a:pt x="4466" y="2920"/>
                  </a:cubicBezTo>
                  <a:cubicBezTo>
                    <a:pt x="4466" y="2920"/>
                    <a:pt x="4244" y="5169"/>
                    <a:pt x="6271" y="5834"/>
                  </a:cubicBezTo>
                  <a:cubicBezTo>
                    <a:pt x="6719" y="5981"/>
                    <a:pt x="7107" y="6038"/>
                    <a:pt x="7439" y="6038"/>
                  </a:cubicBezTo>
                  <a:cubicBezTo>
                    <a:pt x="8609" y="6038"/>
                    <a:pt x="9090" y="5327"/>
                    <a:pt x="9090" y="5327"/>
                  </a:cubicBezTo>
                  <a:cubicBezTo>
                    <a:pt x="9090" y="5327"/>
                    <a:pt x="8741" y="5295"/>
                    <a:pt x="8551" y="5232"/>
                  </a:cubicBezTo>
                  <a:cubicBezTo>
                    <a:pt x="8551" y="5232"/>
                    <a:pt x="9438" y="4345"/>
                    <a:pt x="9090" y="3174"/>
                  </a:cubicBezTo>
                  <a:cubicBezTo>
                    <a:pt x="8758" y="2087"/>
                    <a:pt x="7102" y="597"/>
                    <a:pt x="5494" y="597"/>
                  </a:cubicBezTo>
                  <a:cubicBezTo>
                    <a:pt x="5415" y="597"/>
                    <a:pt x="5336" y="601"/>
                    <a:pt x="5258" y="608"/>
                  </a:cubicBezTo>
                  <a:cubicBezTo>
                    <a:pt x="5258" y="608"/>
                    <a:pt x="4427" y="0"/>
                    <a:pt x="325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2365;p50">
              <a:extLst>
                <a:ext uri="{FF2B5EF4-FFF2-40B4-BE49-F238E27FC236}">
                  <a16:creationId xmlns:a16="http://schemas.microsoft.com/office/drawing/2014/main" id="{39759EA3-8127-42C0-A55D-8A562B846955}"/>
                </a:ext>
              </a:extLst>
            </p:cNvPr>
            <p:cNvSpPr/>
            <p:nvPr/>
          </p:nvSpPr>
          <p:spPr>
            <a:xfrm>
              <a:off x="3120800" y="3730350"/>
              <a:ext cx="38800" cy="36450"/>
            </a:xfrm>
            <a:custGeom>
              <a:avLst/>
              <a:gdLst/>
              <a:ahLst/>
              <a:cxnLst/>
              <a:rect l="l" t="t" r="r" b="b"/>
              <a:pathLst>
                <a:path w="1552" h="1458" extrusionOk="0">
                  <a:moveTo>
                    <a:pt x="1425" y="0"/>
                  </a:moveTo>
                  <a:cubicBezTo>
                    <a:pt x="1140" y="317"/>
                    <a:pt x="538" y="539"/>
                    <a:pt x="222" y="634"/>
                  </a:cubicBezTo>
                  <a:cubicBezTo>
                    <a:pt x="63" y="697"/>
                    <a:pt x="0" y="697"/>
                    <a:pt x="0" y="697"/>
                  </a:cubicBezTo>
                  <a:cubicBezTo>
                    <a:pt x="158" y="951"/>
                    <a:pt x="412" y="1457"/>
                    <a:pt x="412" y="1457"/>
                  </a:cubicBezTo>
                  <a:cubicBezTo>
                    <a:pt x="443" y="1457"/>
                    <a:pt x="507" y="1457"/>
                    <a:pt x="538" y="1426"/>
                  </a:cubicBezTo>
                  <a:cubicBezTo>
                    <a:pt x="1204" y="1236"/>
                    <a:pt x="1457" y="919"/>
                    <a:pt x="1520" y="666"/>
                  </a:cubicBezTo>
                  <a:cubicBezTo>
                    <a:pt x="1552" y="507"/>
                    <a:pt x="1552" y="349"/>
                    <a:pt x="1520" y="222"/>
                  </a:cubicBezTo>
                  <a:cubicBezTo>
                    <a:pt x="1489" y="95"/>
                    <a:pt x="1425" y="0"/>
                    <a:pt x="1425"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 name="Google Shape;2366;p50">
              <a:extLst>
                <a:ext uri="{FF2B5EF4-FFF2-40B4-BE49-F238E27FC236}">
                  <a16:creationId xmlns:a16="http://schemas.microsoft.com/office/drawing/2014/main" id="{E9126DCC-2815-4D29-8469-AF896DD4CC29}"/>
                </a:ext>
              </a:extLst>
            </p:cNvPr>
            <p:cNvSpPr/>
            <p:nvPr/>
          </p:nvSpPr>
          <p:spPr>
            <a:xfrm>
              <a:off x="3126325" y="3730350"/>
              <a:ext cx="32500" cy="21400"/>
            </a:xfrm>
            <a:custGeom>
              <a:avLst/>
              <a:gdLst/>
              <a:ahLst/>
              <a:cxnLst/>
              <a:rect l="l" t="t" r="r" b="b"/>
              <a:pathLst>
                <a:path w="1300" h="856" extrusionOk="0">
                  <a:moveTo>
                    <a:pt x="1204" y="0"/>
                  </a:moveTo>
                  <a:cubicBezTo>
                    <a:pt x="919" y="317"/>
                    <a:pt x="317" y="539"/>
                    <a:pt x="1" y="634"/>
                  </a:cubicBezTo>
                  <a:lnTo>
                    <a:pt x="127" y="856"/>
                  </a:lnTo>
                  <a:cubicBezTo>
                    <a:pt x="729" y="697"/>
                    <a:pt x="1141" y="475"/>
                    <a:pt x="1299" y="222"/>
                  </a:cubicBezTo>
                  <a:cubicBezTo>
                    <a:pt x="1268" y="95"/>
                    <a:pt x="1204" y="0"/>
                    <a:pt x="120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 name="Google Shape;2367;p50">
              <a:extLst>
                <a:ext uri="{FF2B5EF4-FFF2-40B4-BE49-F238E27FC236}">
                  <a16:creationId xmlns:a16="http://schemas.microsoft.com/office/drawing/2014/main" id="{9C637B1B-5BD1-416E-AA3A-9F3F134825E0}"/>
                </a:ext>
              </a:extLst>
            </p:cNvPr>
            <p:cNvSpPr/>
            <p:nvPr/>
          </p:nvSpPr>
          <p:spPr>
            <a:xfrm>
              <a:off x="3134250" y="3746975"/>
              <a:ext cx="24575" cy="19025"/>
            </a:xfrm>
            <a:custGeom>
              <a:avLst/>
              <a:gdLst/>
              <a:ahLst/>
              <a:cxnLst/>
              <a:rect l="l" t="t" r="r" b="b"/>
              <a:pathLst>
                <a:path w="983" h="761" extrusionOk="0">
                  <a:moveTo>
                    <a:pt x="982" y="1"/>
                  </a:moveTo>
                  <a:lnTo>
                    <a:pt x="982" y="1"/>
                  </a:lnTo>
                  <a:cubicBezTo>
                    <a:pt x="761" y="64"/>
                    <a:pt x="507" y="159"/>
                    <a:pt x="285" y="349"/>
                  </a:cubicBezTo>
                  <a:cubicBezTo>
                    <a:pt x="127" y="476"/>
                    <a:pt x="64" y="634"/>
                    <a:pt x="0" y="761"/>
                  </a:cubicBezTo>
                  <a:cubicBezTo>
                    <a:pt x="666" y="571"/>
                    <a:pt x="919" y="254"/>
                    <a:pt x="982" y="1"/>
                  </a:cubicBez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 name="Google Shape;2368;p50">
              <a:extLst>
                <a:ext uri="{FF2B5EF4-FFF2-40B4-BE49-F238E27FC236}">
                  <a16:creationId xmlns:a16="http://schemas.microsoft.com/office/drawing/2014/main" id="{05D96ED8-5236-472B-868F-C46125A86AE2}"/>
                </a:ext>
              </a:extLst>
            </p:cNvPr>
            <p:cNvSpPr/>
            <p:nvPr/>
          </p:nvSpPr>
          <p:spPr>
            <a:xfrm>
              <a:off x="2180225" y="2294925"/>
              <a:ext cx="170250" cy="168725"/>
            </a:xfrm>
            <a:custGeom>
              <a:avLst/>
              <a:gdLst/>
              <a:ahLst/>
              <a:cxnLst/>
              <a:rect l="l" t="t" r="r" b="b"/>
              <a:pathLst>
                <a:path w="6810" h="6749" extrusionOk="0">
                  <a:moveTo>
                    <a:pt x="1366" y="0"/>
                  </a:moveTo>
                  <a:cubicBezTo>
                    <a:pt x="758" y="0"/>
                    <a:pt x="253" y="465"/>
                    <a:pt x="222" y="1079"/>
                  </a:cubicBezTo>
                  <a:lnTo>
                    <a:pt x="0" y="5354"/>
                  </a:lnTo>
                  <a:cubicBezTo>
                    <a:pt x="0" y="5956"/>
                    <a:pt x="475" y="6494"/>
                    <a:pt x="1109" y="6526"/>
                  </a:cubicBezTo>
                  <a:lnTo>
                    <a:pt x="5352" y="6747"/>
                  </a:lnTo>
                  <a:cubicBezTo>
                    <a:pt x="5371" y="6748"/>
                    <a:pt x="5390" y="6749"/>
                    <a:pt x="5409" y="6749"/>
                  </a:cubicBezTo>
                  <a:cubicBezTo>
                    <a:pt x="6017" y="6749"/>
                    <a:pt x="6525" y="6253"/>
                    <a:pt x="6556" y="5639"/>
                  </a:cubicBezTo>
                  <a:lnTo>
                    <a:pt x="6777" y="1395"/>
                  </a:lnTo>
                  <a:cubicBezTo>
                    <a:pt x="6809" y="762"/>
                    <a:pt x="6302" y="223"/>
                    <a:pt x="5669" y="192"/>
                  </a:cubicBezTo>
                  <a:lnTo>
                    <a:pt x="1425" y="2"/>
                  </a:lnTo>
                  <a:cubicBezTo>
                    <a:pt x="1405" y="1"/>
                    <a:pt x="1385" y="0"/>
                    <a:pt x="1366" y="0"/>
                  </a:cubicBez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 name="Google Shape;2369;p50">
              <a:extLst>
                <a:ext uri="{FF2B5EF4-FFF2-40B4-BE49-F238E27FC236}">
                  <a16:creationId xmlns:a16="http://schemas.microsoft.com/office/drawing/2014/main" id="{6D60EA7F-6F21-4D08-B8E0-903F047DD5C8}"/>
                </a:ext>
              </a:extLst>
            </p:cNvPr>
            <p:cNvSpPr/>
            <p:nvPr/>
          </p:nvSpPr>
          <p:spPr>
            <a:xfrm>
              <a:off x="2200800" y="2333975"/>
              <a:ext cx="129075" cy="88475"/>
            </a:xfrm>
            <a:custGeom>
              <a:avLst/>
              <a:gdLst/>
              <a:ahLst/>
              <a:cxnLst/>
              <a:rect l="l" t="t" r="r" b="b"/>
              <a:pathLst>
                <a:path w="5163" h="3539" extrusionOk="0">
                  <a:moveTo>
                    <a:pt x="1564" y="0"/>
                  </a:moveTo>
                  <a:cubicBezTo>
                    <a:pt x="1294" y="0"/>
                    <a:pt x="1030" y="126"/>
                    <a:pt x="824" y="435"/>
                  </a:cubicBezTo>
                  <a:cubicBezTo>
                    <a:pt x="1" y="1670"/>
                    <a:pt x="1552" y="2905"/>
                    <a:pt x="2281" y="3412"/>
                  </a:cubicBezTo>
                  <a:cubicBezTo>
                    <a:pt x="2376" y="3443"/>
                    <a:pt x="2439" y="3507"/>
                    <a:pt x="2502" y="3538"/>
                  </a:cubicBezTo>
                  <a:cubicBezTo>
                    <a:pt x="2534" y="3507"/>
                    <a:pt x="2629" y="3475"/>
                    <a:pt x="2724" y="3412"/>
                  </a:cubicBezTo>
                  <a:cubicBezTo>
                    <a:pt x="3484" y="3000"/>
                    <a:pt x="5163" y="1892"/>
                    <a:pt x="4434" y="593"/>
                  </a:cubicBezTo>
                  <a:cubicBezTo>
                    <a:pt x="4248" y="249"/>
                    <a:pt x="3957" y="106"/>
                    <a:pt x="3650" y="106"/>
                  </a:cubicBezTo>
                  <a:cubicBezTo>
                    <a:pt x="3281" y="106"/>
                    <a:pt x="2889" y="313"/>
                    <a:pt x="2629" y="625"/>
                  </a:cubicBezTo>
                  <a:cubicBezTo>
                    <a:pt x="2366" y="268"/>
                    <a:pt x="1958" y="0"/>
                    <a:pt x="15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 name="Google Shape;2370;p50">
              <a:extLst>
                <a:ext uri="{FF2B5EF4-FFF2-40B4-BE49-F238E27FC236}">
                  <a16:creationId xmlns:a16="http://schemas.microsoft.com/office/drawing/2014/main" id="{CA9416D8-89BA-4D9B-8929-158AA48C999F}"/>
                </a:ext>
              </a:extLst>
            </p:cNvPr>
            <p:cNvSpPr/>
            <p:nvPr/>
          </p:nvSpPr>
          <p:spPr>
            <a:xfrm>
              <a:off x="2206350" y="2444600"/>
              <a:ext cx="72850" cy="65725"/>
            </a:xfrm>
            <a:custGeom>
              <a:avLst/>
              <a:gdLst/>
              <a:ahLst/>
              <a:cxnLst/>
              <a:rect l="l" t="t" r="r" b="b"/>
              <a:pathLst>
                <a:path w="2914" h="2629" extrusionOk="0">
                  <a:moveTo>
                    <a:pt x="1109" y="0"/>
                  </a:moveTo>
                  <a:cubicBezTo>
                    <a:pt x="1109" y="2059"/>
                    <a:pt x="0" y="2629"/>
                    <a:pt x="0" y="2629"/>
                  </a:cubicBezTo>
                  <a:cubicBezTo>
                    <a:pt x="1964" y="2090"/>
                    <a:pt x="2914" y="190"/>
                    <a:pt x="2914" y="190"/>
                  </a:cubicBezTo>
                  <a:lnTo>
                    <a:pt x="1109" y="0"/>
                  </a:lnTo>
                  <a:close/>
                </a:path>
              </a:pathLst>
            </a:custGeom>
            <a:solidFill>
              <a:srgbClr val="F25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 name="Google Shape;2371;p50">
              <a:extLst>
                <a:ext uri="{FF2B5EF4-FFF2-40B4-BE49-F238E27FC236}">
                  <a16:creationId xmlns:a16="http://schemas.microsoft.com/office/drawing/2014/main" id="{0EAE580E-7C3E-4040-B4DE-2913E48CB72E}"/>
                </a:ext>
              </a:extLst>
            </p:cNvPr>
            <p:cNvSpPr/>
            <p:nvPr/>
          </p:nvSpPr>
          <p:spPr>
            <a:xfrm>
              <a:off x="2404275" y="2770450"/>
              <a:ext cx="167075" cy="220025"/>
            </a:xfrm>
            <a:custGeom>
              <a:avLst/>
              <a:gdLst/>
              <a:ahLst/>
              <a:cxnLst/>
              <a:rect l="l" t="t" r="r" b="b"/>
              <a:pathLst>
                <a:path w="6683" h="8801" extrusionOk="0">
                  <a:moveTo>
                    <a:pt x="5446" y="1"/>
                  </a:moveTo>
                  <a:cubicBezTo>
                    <a:pt x="4858" y="1"/>
                    <a:pt x="3488" y="1234"/>
                    <a:pt x="3231" y="1692"/>
                  </a:cubicBezTo>
                  <a:cubicBezTo>
                    <a:pt x="2946" y="2231"/>
                    <a:pt x="3262" y="3212"/>
                    <a:pt x="3262" y="3212"/>
                  </a:cubicBezTo>
                  <a:cubicBezTo>
                    <a:pt x="2471" y="4954"/>
                    <a:pt x="1" y="7424"/>
                    <a:pt x="1" y="7424"/>
                  </a:cubicBezTo>
                  <a:cubicBezTo>
                    <a:pt x="1" y="7424"/>
                    <a:pt x="43" y="8800"/>
                    <a:pt x="733" y="8800"/>
                  </a:cubicBezTo>
                  <a:cubicBezTo>
                    <a:pt x="887" y="8800"/>
                    <a:pt x="1074" y="8732"/>
                    <a:pt x="1299" y="8564"/>
                  </a:cubicBezTo>
                  <a:cubicBezTo>
                    <a:pt x="2534" y="7678"/>
                    <a:pt x="4529" y="3656"/>
                    <a:pt x="4529" y="3656"/>
                  </a:cubicBezTo>
                  <a:cubicBezTo>
                    <a:pt x="4529" y="3656"/>
                    <a:pt x="6144" y="2611"/>
                    <a:pt x="6429" y="2104"/>
                  </a:cubicBezTo>
                  <a:cubicBezTo>
                    <a:pt x="6683" y="1597"/>
                    <a:pt x="6049" y="362"/>
                    <a:pt x="5606" y="45"/>
                  </a:cubicBezTo>
                  <a:cubicBezTo>
                    <a:pt x="5563" y="15"/>
                    <a:pt x="5509" y="1"/>
                    <a:pt x="5446" y="1"/>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 name="Google Shape;2372;p50">
              <a:extLst>
                <a:ext uri="{FF2B5EF4-FFF2-40B4-BE49-F238E27FC236}">
                  <a16:creationId xmlns:a16="http://schemas.microsoft.com/office/drawing/2014/main" id="{82488935-9548-4146-AEF9-A773B0A570A4}"/>
                </a:ext>
              </a:extLst>
            </p:cNvPr>
            <p:cNvSpPr/>
            <p:nvPr/>
          </p:nvSpPr>
          <p:spPr>
            <a:xfrm>
              <a:off x="2241175" y="2770775"/>
              <a:ext cx="249425" cy="280250"/>
            </a:xfrm>
            <a:custGeom>
              <a:avLst/>
              <a:gdLst/>
              <a:ahLst/>
              <a:cxnLst/>
              <a:rect l="l" t="t" r="r" b="b"/>
              <a:pathLst>
                <a:path w="9977" h="11210" extrusionOk="0">
                  <a:moveTo>
                    <a:pt x="286" y="1"/>
                  </a:moveTo>
                  <a:lnTo>
                    <a:pt x="1" y="5258"/>
                  </a:lnTo>
                  <a:cubicBezTo>
                    <a:pt x="1" y="5258"/>
                    <a:pt x="2946" y="10673"/>
                    <a:pt x="4498" y="11180"/>
                  </a:cubicBezTo>
                  <a:cubicBezTo>
                    <a:pt x="4562" y="11200"/>
                    <a:pt x="4631" y="11209"/>
                    <a:pt x="4703" y="11209"/>
                  </a:cubicBezTo>
                  <a:cubicBezTo>
                    <a:pt x="6369" y="11209"/>
                    <a:pt x="9977" y="6176"/>
                    <a:pt x="9977" y="6176"/>
                  </a:cubicBezTo>
                  <a:lnTo>
                    <a:pt x="8615" y="4624"/>
                  </a:lnTo>
                  <a:cubicBezTo>
                    <a:pt x="8615" y="4624"/>
                    <a:pt x="6075" y="7894"/>
                    <a:pt x="4789" y="7894"/>
                  </a:cubicBezTo>
                  <a:cubicBezTo>
                    <a:pt x="4683" y="7894"/>
                    <a:pt x="4585" y="7871"/>
                    <a:pt x="4498" y="7823"/>
                  </a:cubicBezTo>
                  <a:cubicBezTo>
                    <a:pt x="3358" y="7158"/>
                    <a:pt x="1711" y="191"/>
                    <a:pt x="286"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 name="Google Shape;2373;p50">
              <a:extLst>
                <a:ext uri="{FF2B5EF4-FFF2-40B4-BE49-F238E27FC236}">
                  <a16:creationId xmlns:a16="http://schemas.microsoft.com/office/drawing/2014/main" id="{E258CD6D-5D6A-4905-93C5-4372A6AC999A}"/>
                </a:ext>
              </a:extLst>
            </p:cNvPr>
            <p:cNvSpPr/>
            <p:nvPr/>
          </p:nvSpPr>
          <p:spPr>
            <a:xfrm>
              <a:off x="2241175" y="2770775"/>
              <a:ext cx="249425" cy="280250"/>
            </a:xfrm>
            <a:custGeom>
              <a:avLst/>
              <a:gdLst/>
              <a:ahLst/>
              <a:cxnLst/>
              <a:rect l="l" t="t" r="r" b="b"/>
              <a:pathLst>
                <a:path w="9977" h="11210" extrusionOk="0">
                  <a:moveTo>
                    <a:pt x="286" y="1"/>
                  </a:moveTo>
                  <a:lnTo>
                    <a:pt x="1" y="5258"/>
                  </a:lnTo>
                  <a:cubicBezTo>
                    <a:pt x="1" y="5258"/>
                    <a:pt x="2946" y="10673"/>
                    <a:pt x="4498" y="11180"/>
                  </a:cubicBezTo>
                  <a:cubicBezTo>
                    <a:pt x="4562" y="11200"/>
                    <a:pt x="4631" y="11209"/>
                    <a:pt x="4703" y="11209"/>
                  </a:cubicBezTo>
                  <a:cubicBezTo>
                    <a:pt x="6369" y="11209"/>
                    <a:pt x="9977" y="6176"/>
                    <a:pt x="9977" y="6176"/>
                  </a:cubicBezTo>
                  <a:lnTo>
                    <a:pt x="8615" y="4624"/>
                  </a:lnTo>
                  <a:cubicBezTo>
                    <a:pt x="8615" y="4624"/>
                    <a:pt x="6075" y="7894"/>
                    <a:pt x="4789" y="7894"/>
                  </a:cubicBezTo>
                  <a:cubicBezTo>
                    <a:pt x="4683" y="7894"/>
                    <a:pt x="4585" y="7871"/>
                    <a:pt x="4498" y="7823"/>
                  </a:cubicBezTo>
                  <a:cubicBezTo>
                    <a:pt x="3358" y="7158"/>
                    <a:pt x="1711" y="191"/>
                    <a:pt x="286"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 name="Google Shape;2374;p50">
              <a:extLst>
                <a:ext uri="{FF2B5EF4-FFF2-40B4-BE49-F238E27FC236}">
                  <a16:creationId xmlns:a16="http://schemas.microsoft.com/office/drawing/2014/main" id="{C99B339E-D7AD-43D8-BA9A-7648029E3379}"/>
                </a:ext>
              </a:extLst>
            </p:cNvPr>
            <p:cNvSpPr/>
            <p:nvPr/>
          </p:nvSpPr>
          <p:spPr>
            <a:xfrm>
              <a:off x="2382100" y="4243375"/>
              <a:ext cx="83950" cy="142550"/>
            </a:xfrm>
            <a:custGeom>
              <a:avLst/>
              <a:gdLst/>
              <a:ahLst/>
              <a:cxnLst/>
              <a:rect l="l" t="t" r="r" b="b"/>
              <a:pathLst>
                <a:path w="3358" h="5702" extrusionOk="0">
                  <a:moveTo>
                    <a:pt x="2186" y="1"/>
                  </a:moveTo>
                  <a:lnTo>
                    <a:pt x="1" y="761"/>
                  </a:lnTo>
                  <a:lnTo>
                    <a:pt x="698" y="3136"/>
                  </a:lnTo>
                  <a:lnTo>
                    <a:pt x="1489" y="5701"/>
                  </a:lnTo>
                  <a:lnTo>
                    <a:pt x="3358" y="5385"/>
                  </a:lnTo>
                  <a:lnTo>
                    <a:pt x="2819" y="2851"/>
                  </a:lnTo>
                  <a:lnTo>
                    <a:pt x="2186" y="1"/>
                  </a:ln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 name="Google Shape;2375;p50">
              <a:extLst>
                <a:ext uri="{FF2B5EF4-FFF2-40B4-BE49-F238E27FC236}">
                  <a16:creationId xmlns:a16="http://schemas.microsoft.com/office/drawing/2014/main" id="{6118BF14-6D94-4688-AAE6-DE6A602AEA28}"/>
                </a:ext>
              </a:extLst>
            </p:cNvPr>
            <p:cNvSpPr/>
            <p:nvPr/>
          </p:nvSpPr>
          <p:spPr>
            <a:xfrm>
              <a:off x="2404850" y="4372425"/>
              <a:ext cx="193425" cy="90950"/>
            </a:xfrm>
            <a:custGeom>
              <a:avLst/>
              <a:gdLst/>
              <a:ahLst/>
              <a:cxnLst/>
              <a:rect l="l" t="t" r="r" b="b"/>
              <a:pathLst>
                <a:path w="7737" h="3638" extrusionOk="0">
                  <a:moveTo>
                    <a:pt x="2701" y="1"/>
                  </a:moveTo>
                  <a:cubicBezTo>
                    <a:pt x="2701" y="1"/>
                    <a:pt x="104" y="286"/>
                    <a:pt x="136" y="508"/>
                  </a:cubicBezTo>
                  <a:cubicBezTo>
                    <a:pt x="456" y="2488"/>
                    <a:pt x="0" y="3638"/>
                    <a:pt x="860" y="3638"/>
                  </a:cubicBezTo>
                  <a:cubicBezTo>
                    <a:pt x="935" y="3638"/>
                    <a:pt x="1021" y="3629"/>
                    <a:pt x="1118" y="3611"/>
                  </a:cubicBezTo>
                  <a:cubicBezTo>
                    <a:pt x="2321" y="3389"/>
                    <a:pt x="3620" y="3168"/>
                    <a:pt x="5330" y="2883"/>
                  </a:cubicBezTo>
                  <a:cubicBezTo>
                    <a:pt x="7040" y="2566"/>
                    <a:pt x="7736" y="1489"/>
                    <a:pt x="6153" y="1426"/>
                  </a:cubicBezTo>
                  <a:cubicBezTo>
                    <a:pt x="4538" y="1331"/>
                    <a:pt x="2701" y="1"/>
                    <a:pt x="2701"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 name="Google Shape;2376;p50">
              <a:extLst>
                <a:ext uri="{FF2B5EF4-FFF2-40B4-BE49-F238E27FC236}">
                  <a16:creationId xmlns:a16="http://schemas.microsoft.com/office/drawing/2014/main" id="{8BFB79FF-671C-405A-B3ED-75E0618FE384}"/>
                </a:ext>
              </a:extLst>
            </p:cNvPr>
            <p:cNvSpPr/>
            <p:nvPr/>
          </p:nvSpPr>
          <p:spPr>
            <a:xfrm>
              <a:off x="2479500" y="4353925"/>
              <a:ext cx="36425" cy="29625"/>
            </a:xfrm>
            <a:custGeom>
              <a:avLst/>
              <a:gdLst/>
              <a:ahLst/>
              <a:cxnLst/>
              <a:rect l="l" t="t" r="r" b="b"/>
              <a:pathLst>
                <a:path w="1457" h="1185" extrusionOk="0">
                  <a:moveTo>
                    <a:pt x="665" y="139"/>
                  </a:moveTo>
                  <a:cubicBezTo>
                    <a:pt x="697" y="139"/>
                    <a:pt x="697" y="139"/>
                    <a:pt x="729" y="171"/>
                  </a:cubicBezTo>
                  <a:cubicBezTo>
                    <a:pt x="760" y="171"/>
                    <a:pt x="824" y="203"/>
                    <a:pt x="855" y="234"/>
                  </a:cubicBezTo>
                  <a:cubicBezTo>
                    <a:pt x="855" y="329"/>
                    <a:pt x="539" y="614"/>
                    <a:pt x="158" y="804"/>
                  </a:cubicBezTo>
                  <a:cubicBezTo>
                    <a:pt x="222" y="614"/>
                    <a:pt x="348" y="298"/>
                    <a:pt x="507" y="203"/>
                  </a:cubicBezTo>
                  <a:cubicBezTo>
                    <a:pt x="570" y="171"/>
                    <a:pt x="602" y="139"/>
                    <a:pt x="665" y="139"/>
                  </a:cubicBezTo>
                  <a:close/>
                  <a:moveTo>
                    <a:pt x="1085" y="726"/>
                  </a:moveTo>
                  <a:cubicBezTo>
                    <a:pt x="1128" y="726"/>
                    <a:pt x="1168" y="731"/>
                    <a:pt x="1204" y="741"/>
                  </a:cubicBezTo>
                  <a:cubicBezTo>
                    <a:pt x="1235" y="773"/>
                    <a:pt x="1267" y="804"/>
                    <a:pt x="1267" y="836"/>
                  </a:cubicBezTo>
                  <a:cubicBezTo>
                    <a:pt x="1330" y="931"/>
                    <a:pt x="1299" y="963"/>
                    <a:pt x="1299" y="963"/>
                  </a:cubicBezTo>
                  <a:cubicBezTo>
                    <a:pt x="1248" y="1013"/>
                    <a:pt x="1141" y="1034"/>
                    <a:pt x="1006" y="1034"/>
                  </a:cubicBezTo>
                  <a:cubicBezTo>
                    <a:pt x="802" y="1034"/>
                    <a:pt x="532" y="988"/>
                    <a:pt x="285" y="931"/>
                  </a:cubicBezTo>
                  <a:cubicBezTo>
                    <a:pt x="525" y="851"/>
                    <a:pt x="854" y="726"/>
                    <a:pt x="1085" y="726"/>
                  </a:cubicBezTo>
                  <a:close/>
                  <a:moveTo>
                    <a:pt x="691" y="0"/>
                  </a:moveTo>
                  <a:cubicBezTo>
                    <a:pt x="600" y="0"/>
                    <a:pt x="513" y="30"/>
                    <a:pt x="444" y="76"/>
                  </a:cubicBezTo>
                  <a:cubicBezTo>
                    <a:pt x="127" y="298"/>
                    <a:pt x="0" y="931"/>
                    <a:pt x="0" y="931"/>
                  </a:cubicBezTo>
                  <a:cubicBezTo>
                    <a:pt x="0" y="963"/>
                    <a:pt x="0" y="963"/>
                    <a:pt x="0" y="963"/>
                  </a:cubicBezTo>
                  <a:cubicBezTo>
                    <a:pt x="0" y="994"/>
                    <a:pt x="0" y="994"/>
                    <a:pt x="32" y="994"/>
                  </a:cubicBezTo>
                  <a:cubicBezTo>
                    <a:pt x="32" y="994"/>
                    <a:pt x="32" y="994"/>
                    <a:pt x="32" y="1026"/>
                  </a:cubicBezTo>
                  <a:lnTo>
                    <a:pt x="63" y="1026"/>
                  </a:lnTo>
                  <a:cubicBezTo>
                    <a:pt x="190" y="1058"/>
                    <a:pt x="634" y="1184"/>
                    <a:pt x="982" y="1184"/>
                  </a:cubicBezTo>
                  <a:cubicBezTo>
                    <a:pt x="1172" y="1184"/>
                    <a:pt x="1299" y="1153"/>
                    <a:pt x="1394" y="1058"/>
                  </a:cubicBezTo>
                  <a:cubicBezTo>
                    <a:pt x="1425" y="994"/>
                    <a:pt x="1457" y="931"/>
                    <a:pt x="1394" y="773"/>
                  </a:cubicBezTo>
                  <a:cubicBezTo>
                    <a:pt x="1362" y="709"/>
                    <a:pt x="1330" y="646"/>
                    <a:pt x="1235" y="614"/>
                  </a:cubicBezTo>
                  <a:cubicBezTo>
                    <a:pt x="1193" y="606"/>
                    <a:pt x="1146" y="602"/>
                    <a:pt x="1096" y="602"/>
                  </a:cubicBezTo>
                  <a:cubicBezTo>
                    <a:pt x="960" y="602"/>
                    <a:pt x="804" y="631"/>
                    <a:pt x="665" y="678"/>
                  </a:cubicBezTo>
                  <a:cubicBezTo>
                    <a:pt x="855" y="519"/>
                    <a:pt x="1014" y="361"/>
                    <a:pt x="982" y="203"/>
                  </a:cubicBezTo>
                  <a:cubicBezTo>
                    <a:pt x="982" y="139"/>
                    <a:pt x="919" y="76"/>
                    <a:pt x="792" y="13"/>
                  </a:cubicBezTo>
                  <a:cubicBezTo>
                    <a:pt x="758" y="4"/>
                    <a:pt x="724" y="0"/>
                    <a:pt x="691"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 name="Google Shape;2377;p50">
              <a:extLst>
                <a:ext uri="{FF2B5EF4-FFF2-40B4-BE49-F238E27FC236}">
                  <a16:creationId xmlns:a16="http://schemas.microsoft.com/office/drawing/2014/main" id="{099067AB-313B-417E-85A9-48245E607EE2}"/>
                </a:ext>
              </a:extLst>
            </p:cNvPr>
            <p:cNvSpPr/>
            <p:nvPr/>
          </p:nvSpPr>
          <p:spPr>
            <a:xfrm>
              <a:off x="2382100" y="4244175"/>
              <a:ext cx="70500" cy="79200"/>
            </a:xfrm>
            <a:custGeom>
              <a:avLst/>
              <a:gdLst/>
              <a:ahLst/>
              <a:cxnLst/>
              <a:rect l="l" t="t" r="r" b="b"/>
              <a:pathLst>
                <a:path w="2820" h="3168" extrusionOk="0">
                  <a:moveTo>
                    <a:pt x="2186" y="1"/>
                  </a:moveTo>
                  <a:lnTo>
                    <a:pt x="1" y="761"/>
                  </a:lnTo>
                  <a:lnTo>
                    <a:pt x="729" y="3167"/>
                  </a:lnTo>
                  <a:lnTo>
                    <a:pt x="2819" y="2882"/>
                  </a:lnTo>
                  <a:lnTo>
                    <a:pt x="2186" y="1"/>
                  </a:lnTo>
                  <a:close/>
                </a:path>
              </a:pathLst>
            </a:custGeom>
            <a:solidFill>
              <a:srgbClr val="EDA0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 name="Google Shape;2378;p50">
              <a:extLst>
                <a:ext uri="{FF2B5EF4-FFF2-40B4-BE49-F238E27FC236}">
                  <a16:creationId xmlns:a16="http://schemas.microsoft.com/office/drawing/2014/main" id="{F0D39837-69D0-47A0-98F8-214C64B281DA}"/>
                </a:ext>
              </a:extLst>
            </p:cNvPr>
            <p:cNvSpPr/>
            <p:nvPr/>
          </p:nvSpPr>
          <p:spPr>
            <a:xfrm>
              <a:off x="2088375" y="4260800"/>
              <a:ext cx="62575" cy="137000"/>
            </a:xfrm>
            <a:custGeom>
              <a:avLst/>
              <a:gdLst/>
              <a:ahLst/>
              <a:cxnLst/>
              <a:rect l="l" t="t" r="r" b="b"/>
              <a:pathLst>
                <a:path w="2503" h="5480" extrusionOk="0">
                  <a:moveTo>
                    <a:pt x="2281" y="1"/>
                  </a:moveTo>
                  <a:lnTo>
                    <a:pt x="1" y="381"/>
                  </a:lnTo>
                  <a:lnTo>
                    <a:pt x="286" y="2819"/>
                  </a:lnTo>
                  <a:lnTo>
                    <a:pt x="602" y="5479"/>
                  </a:lnTo>
                  <a:lnTo>
                    <a:pt x="2502" y="5479"/>
                  </a:lnTo>
                  <a:lnTo>
                    <a:pt x="2407" y="2914"/>
                  </a:lnTo>
                  <a:lnTo>
                    <a:pt x="2281" y="1"/>
                  </a:ln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 name="Google Shape;2379;p50">
              <a:extLst>
                <a:ext uri="{FF2B5EF4-FFF2-40B4-BE49-F238E27FC236}">
                  <a16:creationId xmlns:a16="http://schemas.microsoft.com/office/drawing/2014/main" id="{592A4CE1-F8B9-4657-BBBF-E35E37DF8C54}"/>
                </a:ext>
              </a:extLst>
            </p:cNvPr>
            <p:cNvSpPr/>
            <p:nvPr/>
          </p:nvSpPr>
          <p:spPr>
            <a:xfrm>
              <a:off x="2072550" y="4392275"/>
              <a:ext cx="202700" cy="83900"/>
            </a:xfrm>
            <a:custGeom>
              <a:avLst/>
              <a:gdLst/>
              <a:ahLst/>
              <a:cxnLst/>
              <a:rect l="l" t="t" r="r" b="b"/>
              <a:pathLst>
                <a:path w="8108" h="3356" extrusionOk="0">
                  <a:moveTo>
                    <a:pt x="1645" y="0"/>
                  </a:moveTo>
                  <a:cubicBezTo>
                    <a:pt x="1189" y="0"/>
                    <a:pt x="824" y="22"/>
                    <a:pt x="824" y="94"/>
                  </a:cubicBezTo>
                  <a:cubicBezTo>
                    <a:pt x="760" y="2310"/>
                    <a:pt x="0" y="3356"/>
                    <a:pt x="1235" y="3356"/>
                  </a:cubicBezTo>
                  <a:lnTo>
                    <a:pt x="5511" y="3356"/>
                  </a:lnTo>
                  <a:cubicBezTo>
                    <a:pt x="7252" y="3356"/>
                    <a:pt x="8108" y="2405"/>
                    <a:pt x="6556" y="2057"/>
                  </a:cubicBezTo>
                  <a:cubicBezTo>
                    <a:pt x="5004" y="1677"/>
                    <a:pt x="3420" y="62"/>
                    <a:pt x="3420" y="62"/>
                  </a:cubicBezTo>
                  <a:cubicBezTo>
                    <a:pt x="3420" y="62"/>
                    <a:pt x="2406" y="0"/>
                    <a:pt x="1645"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 name="Google Shape;2380;p50">
              <a:extLst>
                <a:ext uri="{FF2B5EF4-FFF2-40B4-BE49-F238E27FC236}">
                  <a16:creationId xmlns:a16="http://schemas.microsoft.com/office/drawing/2014/main" id="{ED2E19A5-AC31-4DC7-B394-C311832455F4}"/>
                </a:ext>
              </a:extLst>
            </p:cNvPr>
            <p:cNvSpPr/>
            <p:nvPr/>
          </p:nvSpPr>
          <p:spPr>
            <a:xfrm>
              <a:off x="2164375" y="4379750"/>
              <a:ext cx="35650" cy="30725"/>
            </a:xfrm>
            <a:custGeom>
              <a:avLst/>
              <a:gdLst/>
              <a:ahLst/>
              <a:cxnLst/>
              <a:rect l="l" t="t" r="r" b="b"/>
              <a:pathLst>
                <a:path w="1426" h="1229" extrusionOk="0">
                  <a:moveTo>
                    <a:pt x="729" y="151"/>
                  </a:moveTo>
                  <a:cubicBezTo>
                    <a:pt x="761" y="151"/>
                    <a:pt x="824" y="151"/>
                    <a:pt x="856" y="183"/>
                  </a:cubicBezTo>
                  <a:cubicBezTo>
                    <a:pt x="888" y="183"/>
                    <a:pt x="951" y="215"/>
                    <a:pt x="951" y="246"/>
                  </a:cubicBezTo>
                  <a:cubicBezTo>
                    <a:pt x="951" y="373"/>
                    <a:pt x="571" y="563"/>
                    <a:pt x="191" y="721"/>
                  </a:cubicBezTo>
                  <a:cubicBezTo>
                    <a:pt x="286" y="531"/>
                    <a:pt x="444" y="246"/>
                    <a:pt x="634" y="151"/>
                  </a:cubicBezTo>
                  <a:close/>
                  <a:moveTo>
                    <a:pt x="913" y="768"/>
                  </a:moveTo>
                  <a:cubicBezTo>
                    <a:pt x="1030" y="768"/>
                    <a:pt x="1134" y="781"/>
                    <a:pt x="1204" y="816"/>
                  </a:cubicBezTo>
                  <a:cubicBezTo>
                    <a:pt x="1236" y="848"/>
                    <a:pt x="1268" y="880"/>
                    <a:pt x="1268" y="911"/>
                  </a:cubicBezTo>
                  <a:cubicBezTo>
                    <a:pt x="1299" y="1038"/>
                    <a:pt x="1268" y="1038"/>
                    <a:pt x="1268" y="1070"/>
                  </a:cubicBezTo>
                  <a:cubicBezTo>
                    <a:pt x="1241" y="1090"/>
                    <a:pt x="1199" y="1098"/>
                    <a:pt x="1146" y="1098"/>
                  </a:cubicBezTo>
                  <a:cubicBezTo>
                    <a:pt x="946" y="1098"/>
                    <a:pt x="586" y="973"/>
                    <a:pt x="286" y="848"/>
                  </a:cubicBezTo>
                  <a:cubicBezTo>
                    <a:pt x="466" y="808"/>
                    <a:pt x="710" y="768"/>
                    <a:pt x="913" y="768"/>
                  </a:cubicBezTo>
                  <a:close/>
                  <a:moveTo>
                    <a:pt x="745" y="1"/>
                  </a:moveTo>
                  <a:cubicBezTo>
                    <a:pt x="690" y="1"/>
                    <a:pt x="634" y="9"/>
                    <a:pt x="571" y="25"/>
                  </a:cubicBezTo>
                  <a:cubicBezTo>
                    <a:pt x="223" y="183"/>
                    <a:pt x="1" y="785"/>
                    <a:pt x="1" y="816"/>
                  </a:cubicBezTo>
                  <a:cubicBezTo>
                    <a:pt x="1" y="816"/>
                    <a:pt x="1" y="848"/>
                    <a:pt x="1" y="880"/>
                  </a:cubicBezTo>
                  <a:cubicBezTo>
                    <a:pt x="33" y="880"/>
                    <a:pt x="33" y="880"/>
                    <a:pt x="33" y="911"/>
                  </a:cubicBezTo>
                  <a:cubicBezTo>
                    <a:pt x="159" y="975"/>
                    <a:pt x="761" y="1228"/>
                    <a:pt x="1109" y="1228"/>
                  </a:cubicBezTo>
                  <a:cubicBezTo>
                    <a:pt x="1204" y="1228"/>
                    <a:pt x="1299" y="1196"/>
                    <a:pt x="1331" y="1165"/>
                  </a:cubicBezTo>
                  <a:cubicBezTo>
                    <a:pt x="1394" y="1133"/>
                    <a:pt x="1426" y="1038"/>
                    <a:pt x="1394" y="880"/>
                  </a:cubicBezTo>
                  <a:cubicBezTo>
                    <a:pt x="1394" y="816"/>
                    <a:pt x="1331" y="753"/>
                    <a:pt x="1268" y="721"/>
                  </a:cubicBezTo>
                  <a:cubicBezTo>
                    <a:pt x="1167" y="661"/>
                    <a:pt x="1041" y="639"/>
                    <a:pt x="906" y="639"/>
                  </a:cubicBezTo>
                  <a:cubicBezTo>
                    <a:pt x="828" y="639"/>
                    <a:pt x="747" y="646"/>
                    <a:pt x="666" y="658"/>
                  </a:cubicBezTo>
                  <a:cubicBezTo>
                    <a:pt x="888" y="531"/>
                    <a:pt x="1078" y="405"/>
                    <a:pt x="1078" y="246"/>
                  </a:cubicBezTo>
                  <a:cubicBezTo>
                    <a:pt x="1078" y="183"/>
                    <a:pt x="1046" y="88"/>
                    <a:pt x="919" y="25"/>
                  </a:cubicBezTo>
                  <a:cubicBezTo>
                    <a:pt x="856" y="9"/>
                    <a:pt x="800" y="1"/>
                    <a:pt x="745"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 name="Google Shape;2381;p50">
              <a:extLst>
                <a:ext uri="{FF2B5EF4-FFF2-40B4-BE49-F238E27FC236}">
                  <a16:creationId xmlns:a16="http://schemas.microsoft.com/office/drawing/2014/main" id="{82907500-DDB6-412D-A4EF-D5BDA420C88D}"/>
                </a:ext>
              </a:extLst>
            </p:cNvPr>
            <p:cNvSpPr/>
            <p:nvPr/>
          </p:nvSpPr>
          <p:spPr>
            <a:xfrm>
              <a:off x="2088375" y="4260800"/>
              <a:ext cx="60200" cy="74450"/>
            </a:xfrm>
            <a:custGeom>
              <a:avLst/>
              <a:gdLst/>
              <a:ahLst/>
              <a:cxnLst/>
              <a:rect l="l" t="t" r="r" b="b"/>
              <a:pathLst>
                <a:path w="2408" h="2978" extrusionOk="0">
                  <a:moveTo>
                    <a:pt x="2281" y="1"/>
                  </a:moveTo>
                  <a:lnTo>
                    <a:pt x="1" y="381"/>
                  </a:lnTo>
                  <a:lnTo>
                    <a:pt x="286" y="2882"/>
                  </a:lnTo>
                  <a:lnTo>
                    <a:pt x="2407" y="2977"/>
                  </a:lnTo>
                  <a:lnTo>
                    <a:pt x="2281" y="1"/>
                  </a:lnTo>
                  <a:close/>
                </a:path>
              </a:pathLst>
            </a:custGeom>
            <a:solidFill>
              <a:srgbClr val="EDA0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 name="Google Shape;2382;p50">
              <a:extLst>
                <a:ext uri="{FF2B5EF4-FFF2-40B4-BE49-F238E27FC236}">
                  <a16:creationId xmlns:a16="http://schemas.microsoft.com/office/drawing/2014/main" id="{F7F502BE-C378-4F53-BE45-622E00237364}"/>
                </a:ext>
              </a:extLst>
            </p:cNvPr>
            <p:cNvSpPr/>
            <p:nvPr/>
          </p:nvSpPr>
          <p:spPr>
            <a:xfrm>
              <a:off x="1888875" y="3136550"/>
              <a:ext cx="568475" cy="1162275"/>
            </a:xfrm>
            <a:custGeom>
              <a:avLst/>
              <a:gdLst/>
              <a:ahLst/>
              <a:cxnLst/>
              <a:rect l="l" t="t" r="r" b="b"/>
              <a:pathLst>
                <a:path w="22739" h="46491" extrusionOk="0">
                  <a:moveTo>
                    <a:pt x="14599" y="1"/>
                  </a:moveTo>
                  <a:lnTo>
                    <a:pt x="5415" y="1553"/>
                  </a:lnTo>
                  <a:cubicBezTo>
                    <a:pt x="5415" y="1553"/>
                    <a:pt x="0" y="9913"/>
                    <a:pt x="7664" y="46491"/>
                  </a:cubicBezTo>
                  <a:lnTo>
                    <a:pt x="10799" y="46491"/>
                  </a:lnTo>
                  <a:lnTo>
                    <a:pt x="10799" y="27173"/>
                  </a:lnTo>
                  <a:lnTo>
                    <a:pt x="10672" y="18685"/>
                  </a:lnTo>
                  <a:lnTo>
                    <a:pt x="10672" y="18685"/>
                  </a:lnTo>
                  <a:cubicBezTo>
                    <a:pt x="11179" y="20997"/>
                    <a:pt x="11844" y="23594"/>
                    <a:pt x="12668" y="26508"/>
                  </a:cubicBezTo>
                  <a:cubicBezTo>
                    <a:pt x="14251" y="31923"/>
                    <a:pt x="16500" y="38415"/>
                    <a:pt x="19635" y="46237"/>
                  </a:cubicBezTo>
                  <a:lnTo>
                    <a:pt x="22738" y="45699"/>
                  </a:lnTo>
                  <a:lnTo>
                    <a:pt x="19381" y="26666"/>
                  </a:lnTo>
                  <a:lnTo>
                    <a:pt x="15771" y="8171"/>
                  </a:lnTo>
                  <a:lnTo>
                    <a:pt x="15360" y="5131"/>
                  </a:lnTo>
                  <a:cubicBezTo>
                    <a:pt x="15201" y="3579"/>
                    <a:pt x="14948" y="1363"/>
                    <a:pt x="14599"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 name="Google Shape;2383;p50">
              <a:extLst>
                <a:ext uri="{FF2B5EF4-FFF2-40B4-BE49-F238E27FC236}">
                  <a16:creationId xmlns:a16="http://schemas.microsoft.com/office/drawing/2014/main" id="{3A3EFEEC-E95E-48BD-9BB9-DD286078EC54}"/>
                </a:ext>
              </a:extLst>
            </p:cNvPr>
            <p:cNvSpPr/>
            <p:nvPr/>
          </p:nvSpPr>
          <p:spPr>
            <a:xfrm>
              <a:off x="2367075" y="4250500"/>
              <a:ext cx="96600" cy="66550"/>
            </a:xfrm>
            <a:custGeom>
              <a:avLst/>
              <a:gdLst/>
              <a:ahLst/>
              <a:cxnLst/>
              <a:rect l="l" t="t" r="r" b="b"/>
              <a:pathLst>
                <a:path w="3864" h="2662" extrusionOk="0">
                  <a:moveTo>
                    <a:pt x="3864" y="1"/>
                  </a:moveTo>
                  <a:lnTo>
                    <a:pt x="0" y="1299"/>
                  </a:lnTo>
                  <a:lnTo>
                    <a:pt x="634" y="2661"/>
                  </a:lnTo>
                  <a:lnTo>
                    <a:pt x="3800" y="1648"/>
                  </a:lnTo>
                  <a:lnTo>
                    <a:pt x="3864"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 name="Google Shape;2384;p50">
              <a:extLst>
                <a:ext uri="{FF2B5EF4-FFF2-40B4-BE49-F238E27FC236}">
                  <a16:creationId xmlns:a16="http://schemas.microsoft.com/office/drawing/2014/main" id="{3BB915B3-2758-492A-ADCB-4743B6E35186}"/>
                </a:ext>
              </a:extLst>
            </p:cNvPr>
            <p:cNvSpPr/>
            <p:nvPr/>
          </p:nvSpPr>
          <p:spPr>
            <a:xfrm>
              <a:off x="2070175" y="4272675"/>
              <a:ext cx="100575" cy="51500"/>
            </a:xfrm>
            <a:custGeom>
              <a:avLst/>
              <a:gdLst/>
              <a:ahLst/>
              <a:cxnLst/>
              <a:rect l="l" t="t" r="r" b="b"/>
              <a:pathLst>
                <a:path w="4023" h="2060" extrusionOk="0">
                  <a:moveTo>
                    <a:pt x="4022" y="1"/>
                  </a:moveTo>
                  <a:lnTo>
                    <a:pt x="0" y="571"/>
                  </a:lnTo>
                  <a:lnTo>
                    <a:pt x="349" y="2059"/>
                  </a:lnTo>
                  <a:lnTo>
                    <a:pt x="3674" y="1584"/>
                  </a:lnTo>
                  <a:lnTo>
                    <a:pt x="4022"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 name="Google Shape;2385;p50">
              <a:extLst>
                <a:ext uri="{FF2B5EF4-FFF2-40B4-BE49-F238E27FC236}">
                  <a16:creationId xmlns:a16="http://schemas.microsoft.com/office/drawing/2014/main" id="{CF8F7A10-4048-4C8F-B50A-49528BE1BC9C}"/>
                </a:ext>
              </a:extLst>
            </p:cNvPr>
            <p:cNvSpPr/>
            <p:nvPr/>
          </p:nvSpPr>
          <p:spPr>
            <a:xfrm>
              <a:off x="2175475" y="2587100"/>
              <a:ext cx="60200" cy="88700"/>
            </a:xfrm>
            <a:custGeom>
              <a:avLst/>
              <a:gdLst/>
              <a:ahLst/>
              <a:cxnLst/>
              <a:rect l="l" t="t" r="r" b="b"/>
              <a:pathLst>
                <a:path w="2408" h="3548" extrusionOk="0">
                  <a:moveTo>
                    <a:pt x="64" y="1"/>
                  </a:moveTo>
                  <a:cubicBezTo>
                    <a:pt x="32" y="32"/>
                    <a:pt x="0" y="64"/>
                    <a:pt x="0" y="96"/>
                  </a:cubicBezTo>
                  <a:cubicBezTo>
                    <a:pt x="64" y="222"/>
                    <a:pt x="1109" y="2819"/>
                    <a:pt x="2280" y="3516"/>
                  </a:cubicBezTo>
                  <a:cubicBezTo>
                    <a:pt x="2280" y="3516"/>
                    <a:pt x="2312" y="3547"/>
                    <a:pt x="2312" y="3547"/>
                  </a:cubicBezTo>
                  <a:cubicBezTo>
                    <a:pt x="2344" y="3547"/>
                    <a:pt x="2375" y="3516"/>
                    <a:pt x="2375" y="3484"/>
                  </a:cubicBezTo>
                  <a:cubicBezTo>
                    <a:pt x="2407" y="3452"/>
                    <a:pt x="2375" y="3421"/>
                    <a:pt x="2344" y="3389"/>
                  </a:cubicBezTo>
                  <a:cubicBezTo>
                    <a:pt x="1235" y="2724"/>
                    <a:pt x="159" y="96"/>
                    <a:pt x="159" y="64"/>
                  </a:cubicBezTo>
                  <a:cubicBezTo>
                    <a:pt x="127" y="1"/>
                    <a:pt x="95" y="1"/>
                    <a:pt x="64"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 name="Google Shape;2386;p50">
              <a:extLst>
                <a:ext uri="{FF2B5EF4-FFF2-40B4-BE49-F238E27FC236}">
                  <a16:creationId xmlns:a16="http://schemas.microsoft.com/office/drawing/2014/main" id="{C8F85BD3-A08C-49E4-BDB1-F6BCB2887D42}"/>
                </a:ext>
              </a:extLst>
            </p:cNvPr>
            <p:cNvSpPr/>
            <p:nvPr/>
          </p:nvSpPr>
          <p:spPr>
            <a:xfrm>
              <a:off x="1947450" y="2459175"/>
              <a:ext cx="281100" cy="289475"/>
            </a:xfrm>
            <a:custGeom>
              <a:avLst/>
              <a:gdLst/>
              <a:ahLst/>
              <a:cxnLst/>
              <a:rect l="l" t="t" r="r" b="b"/>
              <a:pathLst>
                <a:path w="11244" h="11579" extrusionOk="0">
                  <a:moveTo>
                    <a:pt x="5911" y="0"/>
                  </a:moveTo>
                  <a:cubicBezTo>
                    <a:pt x="5781" y="0"/>
                    <a:pt x="5648" y="6"/>
                    <a:pt x="5511" y="19"/>
                  </a:cubicBezTo>
                  <a:cubicBezTo>
                    <a:pt x="2471" y="272"/>
                    <a:pt x="2027" y="1824"/>
                    <a:pt x="2027" y="1824"/>
                  </a:cubicBezTo>
                  <a:cubicBezTo>
                    <a:pt x="666" y="1887"/>
                    <a:pt x="1" y="3692"/>
                    <a:pt x="159" y="5941"/>
                  </a:cubicBezTo>
                  <a:cubicBezTo>
                    <a:pt x="349" y="8316"/>
                    <a:pt x="1774" y="11578"/>
                    <a:pt x="2407" y="11578"/>
                  </a:cubicBezTo>
                  <a:cubicBezTo>
                    <a:pt x="5384" y="11546"/>
                    <a:pt x="11243" y="8918"/>
                    <a:pt x="11243" y="8918"/>
                  </a:cubicBezTo>
                  <a:cubicBezTo>
                    <a:pt x="10008" y="8031"/>
                    <a:pt x="9375" y="4991"/>
                    <a:pt x="9375" y="4991"/>
                  </a:cubicBezTo>
                  <a:cubicBezTo>
                    <a:pt x="10040" y="2842"/>
                    <a:pt x="8711" y="0"/>
                    <a:pt x="591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 name="Google Shape;2387;p50">
              <a:extLst>
                <a:ext uri="{FF2B5EF4-FFF2-40B4-BE49-F238E27FC236}">
                  <a16:creationId xmlns:a16="http://schemas.microsoft.com/office/drawing/2014/main" id="{C72DABD0-075F-48A1-B56A-202441305B37}"/>
                </a:ext>
              </a:extLst>
            </p:cNvPr>
            <p:cNvSpPr/>
            <p:nvPr/>
          </p:nvSpPr>
          <p:spPr>
            <a:xfrm>
              <a:off x="2024250" y="3117550"/>
              <a:ext cx="234375" cy="57825"/>
            </a:xfrm>
            <a:custGeom>
              <a:avLst/>
              <a:gdLst/>
              <a:ahLst/>
              <a:cxnLst/>
              <a:rect l="l" t="t" r="r" b="b"/>
              <a:pathLst>
                <a:path w="9375" h="2313" extrusionOk="0">
                  <a:moveTo>
                    <a:pt x="9374" y="1"/>
                  </a:moveTo>
                  <a:lnTo>
                    <a:pt x="0" y="951"/>
                  </a:lnTo>
                  <a:lnTo>
                    <a:pt x="0" y="2313"/>
                  </a:lnTo>
                  <a:lnTo>
                    <a:pt x="9374" y="1616"/>
                  </a:lnTo>
                  <a:lnTo>
                    <a:pt x="9374" y="1"/>
                  </a:ln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 name="Google Shape;2388;p50">
              <a:extLst>
                <a:ext uri="{FF2B5EF4-FFF2-40B4-BE49-F238E27FC236}">
                  <a16:creationId xmlns:a16="http://schemas.microsoft.com/office/drawing/2014/main" id="{2A0F1883-170E-4EB8-9F5D-F6187EFDEDEB}"/>
                </a:ext>
              </a:extLst>
            </p:cNvPr>
            <p:cNvSpPr/>
            <p:nvPr/>
          </p:nvSpPr>
          <p:spPr>
            <a:xfrm>
              <a:off x="2024250" y="3117550"/>
              <a:ext cx="234375" cy="57825"/>
            </a:xfrm>
            <a:custGeom>
              <a:avLst/>
              <a:gdLst/>
              <a:ahLst/>
              <a:cxnLst/>
              <a:rect l="l" t="t" r="r" b="b"/>
              <a:pathLst>
                <a:path w="9375" h="2313" extrusionOk="0">
                  <a:moveTo>
                    <a:pt x="9374" y="1"/>
                  </a:moveTo>
                  <a:lnTo>
                    <a:pt x="0" y="951"/>
                  </a:lnTo>
                  <a:lnTo>
                    <a:pt x="0" y="2313"/>
                  </a:lnTo>
                  <a:lnTo>
                    <a:pt x="9374" y="1616"/>
                  </a:lnTo>
                  <a:lnTo>
                    <a:pt x="9374"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 name="Google Shape;2389;p50">
              <a:extLst>
                <a:ext uri="{FF2B5EF4-FFF2-40B4-BE49-F238E27FC236}">
                  <a16:creationId xmlns:a16="http://schemas.microsoft.com/office/drawing/2014/main" id="{2188127C-0C46-4A90-9809-554C3497E029}"/>
                </a:ext>
              </a:extLst>
            </p:cNvPr>
            <p:cNvSpPr/>
            <p:nvPr/>
          </p:nvSpPr>
          <p:spPr>
            <a:xfrm>
              <a:off x="2153300" y="3125475"/>
              <a:ext cx="54650" cy="43575"/>
            </a:xfrm>
            <a:custGeom>
              <a:avLst/>
              <a:gdLst/>
              <a:ahLst/>
              <a:cxnLst/>
              <a:rect l="l" t="t" r="r" b="b"/>
              <a:pathLst>
                <a:path w="2186" h="1743" extrusionOk="0">
                  <a:moveTo>
                    <a:pt x="2027" y="0"/>
                  </a:moveTo>
                  <a:lnTo>
                    <a:pt x="0" y="190"/>
                  </a:lnTo>
                  <a:lnTo>
                    <a:pt x="127" y="1742"/>
                  </a:lnTo>
                  <a:lnTo>
                    <a:pt x="2186" y="1552"/>
                  </a:lnTo>
                  <a:lnTo>
                    <a:pt x="2027" y="0"/>
                  </a:lnTo>
                  <a:close/>
                </a:path>
              </a:pathLst>
            </a:custGeom>
            <a:solidFill>
              <a:srgbClr val="D8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 name="Google Shape;2390;p50">
              <a:extLst>
                <a:ext uri="{FF2B5EF4-FFF2-40B4-BE49-F238E27FC236}">
                  <a16:creationId xmlns:a16="http://schemas.microsoft.com/office/drawing/2014/main" id="{C856F0F5-7E90-449D-94AC-18F82F7CB908}"/>
                </a:ext>
              </a:extLst>
            </p:cNvPr>
            <p:cNvSpPr/>
            <p:nvPr/>
          </p:nvSpPr>
          <p:spPr>
            <a:xfrm>
              <a:off x="2091550" y="3127050"/>
              <a:ext cx="14275" cy="59400"/>
            </a:xfrm>
            <a:custGeom>
              <a:avLst/>
              <a:gdLst/>
              <a:ahLst/>
              <a:cxnLst/>
              <a:rect l="l" t="t" r="r" b="b"/>
              <a:pathLst>
                <a:path w="571" h="2376" extrusionOk="0">
                  <a:moveTo>
                    <a:pt x="475" y="1"/>
                  </a:moveTo>
                  <a:lnTo>
                    <a:pt x="0" y="32"/>
                  </a:lnTo>
                  <a:lnTo>
                    <a:pt x="127" y="2376"/>
                  </a:lnTo>
                  <a:lnTo>
                    <a:pt x="570" y="2344"/>
                  </a:lnTo>
                  <a:lnTo>
                    <a:pt x="475" y="1"/>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 name="Google Shape;2391;p50">
              <a:extLst>
                <a:ext uri="{FF2B5EF4-FFF2-40B4-BE49-F238E27FC236}">
                  <a16:creationId xmlns:a16="http://schemas.microsoft.com/office/drawing/2014/main" id="{A701ECBA-0200-467D-BDE1-1D0DF1C7C593}"/>
                </a:ext>
              </a:extLst>
            </p:cNvPr>
            <p:cNvSpPr/>
            <p:nvPr/>
          </p:nvSpPr>
          <p:spPr>
            <a:xfrm>
              <a:off x="2234050" y="3111225"/>
              <a:ext cx="15075" cy="60200"/>
            </a:xfrm>
            <a:custGeom>
              <a:avLst/>
              <a:gdLst/>
              <a:ahLst/>
              <a:cxnLst/>
              <a:rect l="l" t="t" r="r" b="b"/>
              <a:pathLst>
                <a:path w="603" h="2408" extrusionOk="0">
                  <a:moveTo>
                    <a:pt x="476" y="0"/>
                  </a:moveTo>
                  <a:lnTo>
                    <a:pt x="1" y="32"/>
                  </a:lnTo>
                  <a:lnTo>
                    <a:pt x="127" y="2407"/>
                  </a:lnTo>
                  <a:lnTo>
                    <a:pt x="602" y="2376"/>
                  </a:lnTo>
                  <a:lnTo>
                    <a:pt x="476" y="0"/>
                  </a:ln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 name="Google Shape;2392;p50">
              <a:extLst>
                <a:ext uri="{FF2B5EF4-FFF2-40B4-BE49-F238E27FC236}">
                  <a16:creationId xmlns:a16="http://schemas.microsoft.com/office/drawing/2014/main" id="{547FCD96-F3B9-487A-86D4-2DA3975CBA0D}"/>
                </a:ext>
              </a:extLst>
            </p:cNvPr>
            <p:cNvSpPr/>
            <p:nvPr/>
          </p:nvSpPr>
          <p:spPr>
            <a:xfrm>
              <a:off x="1922900" y="2765950"/>
              <a:ext cx="346025" cy="375375"/>
            </a:xfrm>
            <a:custGeom>
              <a:avLst/>
              <a:gdLst/>
              <a:ahLst/>
              <a:cxnLst/>
              <a:rect l="l" t="t" r="r" b="b"/>
              <a:pathLst>
                <a:path w="13841" h="15015" extrusionOk="0">
                  <a:moveTo>
                    <a:pt x="9460" y="1"/>
                  </a:moveTo>
                  <a:cubicBezTo>
                    <a:pt x="9336" y="1"/>
                    <a:pt x="9212" y="2"/>
                    <a:pt x="9090" y="4"/>
                  </a:cubicBezTo>
                  <a:cubicBezTo>
                    <a:pt x="7696" y="35"/>
                    <a:pt x="6271" y="194"/>
                    <a:pt x="4878" y="447"/>
                  </a:cubicBezTo>
                  <a:cubicBezTo>
                    <a:pt x="3579" y="669"/>
                    <a:pt x="1" y="890"/>
                    <a:pt x="539" y="4216"/>
                  </a:cubicBezTo>
                  <a:cubicBezTo>
                    <a:pt x="666" y="4944"/>
                    <a:pt x="2028" y="4469"/>
                    <a:pt x="2249" y="5102"/>
                  </a:cubicBezTo>
                  <a:cubicBezTo>
                    <a:pt x="2249" y="5166"/>
                    <a:pt x="2281" y="5197"/>
                    <a:pt x="2281" y="5261"/>
                  </a:cubicBezTo>
                  <a:cubicBezTo>
                    <a:pt x="2629" y="6338"/>
                    <a:pt x="2883" y="7288"/>
                    <a:pt x="3104" y="8143"/>
                  </a:cubicBezTo>
                  <a:cubicBezTo>
                    <a:pt x="3389" y="9219"/>
                    <a:pt x="3548" y="10169"/>
                    <a:pt x="3706" y="11025"/>
                  </a:cubicBezTo>
                  <a:cubicBezTo>
                    <a:pt x="3928" y="12386"/>
                    <a:pt x="4023" y="13621"/>
                    <a:pt x="4086" y="15015"/>
                  </a:cubicBezTo>
                  <a:lnTo>
                    <a:pt x="13460" y="14223"/>
                  </a:lnTo>
                  <a:cubicBezTo>
                    <a:pt x="13840" y="7636"/>
                    <a:pt x="13682" y="3994"/>
                    <a:pt x="13492" y="2189"/>
                  </a:cubicBezTo>
                  <a:cubicBezTo>
                    <a:pt x="13302" y="257"/>
                    <a:pt x="13017" y="194"/>
                    <a:pt x="13017" y="194"/>
                  </a:cubicBezTo>
                  <a:cubicBezTo>
                    <a:pt x="13017" y="194"/>
                    <a:pt x="11196" y="1"/>
                    <a:pt x="9460" y="1"/>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 name="Google Shape;2393;p50">
              <a:extLst>
                <a:ext uri="{FF2B5EF4-FFF2-40B4-BE49-F238E27FC236}">
                  <a16:creationId xmlns:a16="http://schemas.microsoft.com/office/drawing/2014/main" id="{E56DD23E-C70B-4601-A862-B6EF217C23F7}"/>
                </a:ext>
              </a:extLst>
            </p:cNvPr>
            <p:cNvSpPr/>
            <p:nvPr/>
          </p:nvSpPr>
          <p:spPr>
            <a:xfrm>
              <a:off x="2055925" y="2691600"/>
              <a:ext cx="103725" cy="125925"/>
            </a:xfrm>
            <a:custGeom>
              <a:avLst/>
              <a:gdLst/>
              <a:ahLst/>
              <a:cxnLst/>
              <a:rect l="l" t="t" r="r" b="b"/>
              <a:pathLst>
                <a:path w="4149" h="5037" extrusionOk="0">
                  <a:moveTo>
                    <a:pt x="254" y="1"/>
                  </a:moveTo>
                  <a:lnTo>
                    <a:pt x="254" y="1"/>
                  </a:lnTo>
                  <a:cubicBezTo>
                    <a:pt x="254" y="1"/>
                    <a:pt x="1457" y="2376"/>
                    <a:pt x="0" y="3769"/>
                  </a:cubicBezTo>
                  <a:cubicBezTo>
                    <a:pt x="0" y="3769"/>
                    <a:pt x="697" y="4751"/>
                    <a:pt x="3009" y="5036"/>
                  </a:cubicBezTo>
                  <a:cubicBezTo>
                    <a:pt x="3009" y="5036"/>
                    <a:pt x="4149" y="4276"/>
                    <a:pt x="3674" y="3389"/>
                  </a:cubicBezTo>
                  <a:cubicBezTo>
                    <a:pt x="3674" y="3389"/>
                    <a:pt x="2914" y="3358"/>
                    <a:pt x="2914" y="1679"/>
                  </a:cubicBezTo>
                  <a:cubicBezTo>
                    <a:pt x="2914" y="1363"/>
                    <a:pt x="2945" y="983"/>
                    <a:pt x="3040" y="508"/>
                  </a:cubicBezTo>
                  <a:lnTo>
                    <a:pt x="254" y="1"/>
                  </a:ln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2394;p50">
              <a:extLst>
                <a:ext uri="{FF2B5EF4-FFF2-40B4-BE49-F238E27FC236}">
                  <a16:creationId xmlns:a16="http://schemas.microsoft.com/office/drawing/2014/main" id="{BAE98695-705A-495D-887E-4C8C7FA02D69}"/>
                </a:ext>
              </a:extLst>
            </p:cNvPr>
            <p:cNvSpPr/>
            <p:nvPr/>
          </p:nvSpPr>
          <p:spPr>
            <a:xfrm>
              <a:off x="2062250" y="2691600"/>
              <a:ext cx="69700" cy="42000"/>
            </a:xfrm>
            <a:custGeom>
              <a:avLst/>
              <a:gdLst/>
              <a:ahLst/>
              <a:cxnLst/>
              <a:rect l="l" t="t" r="r" b="b"/>
              <a:pathLst>
                <a:path w="2788" h="1680" extrusionOk="0">
                  <a:moveTo>
                    <a:pt x="1" y="1"/>
                  </a:moveTo>
                  <a:cubicBezTo>
                    <a:pt x="1" y="1"/>
                    <a:pt x="792" y="1679"/>
                    <a:pt x="2661" y="1679"/>
                  </a:cubicBezTo>
                  <a:cubicBezTo>
                    <a:pt x="2661" y="1363"/>
                    <a:pt x="2692" y="951"/>
                    <a:pt x="2787" y="508"/>
                  </a:cubicBezTo>
                  <a:lnTo>
                    <a:pt x="1" y="1"/>
                  </a:lnTo>
                  <a:close/>
                </a:path>
              </a:pathLst>
            </a:custGeom>
            <a:solidFill>
              <a:srgbClr val="EAA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2395;p50">
              <a:extLst>
                <a:ext uri="{FF2B5EF4-FFF2-40B4-BE49-F238E27FC236}">
                  <a16:creationId xmlns:a16="http://schemas.microsoft.com/office/drawing/2014/main" id="{034AAA68-4B85-4CC7-9F8E-98824097B4CD}"/>
                </a:ext>
              </a:extLst>
            </p:cNvPr>
            <p:cNvSpPr/>
            <p:nvPr/>
          </p:nvSpPr>
          <p:spPr>
            <a:xfrm>
              <a:off x="1980925" y="2506900"/>
              <a:ext cx="223075" cy="209275"/>
            </a:xfrm>
            <a:custGeom>
              <a:avLst/>
              <a:gdLst/>
              <a:ahLst/>
              <a:cxnLst/>
              <a:rect l="l" t="t" r="r" b="b"/>
              <a:pathLst>
                <a:path w="8923" h="8371" extrusionOk="0">
                  <a:moveTo>
                    <a:pt x="5001" y="1"/>
                  </a:moveTo>
                  <a:cubicBezTo>
                    <a:pt x="4674" y="1"/>
                    <a:pt x="4315" y="46"/>
                    <a:pt x="3919" y="137"/>
                  </a:cubicBezTo>
                  <a:cubicBezTo>
                    <a:pt x="0" y="1022"/>
                    <a:pt x="1442" y="8371"/>
                    <a:pt x="5633" y="8371"/>
                  </a:cubicBezTo>
                  <a:cubicBezTo>
                    <a:pt x="5642" y="8371"/>
                    <a:pt x="5651" y="8371"/>
                    <a:pt x="5660" y="8371"/>
                  </a:cubicBezTo>
                  <a:cubicBezTo>
                    <a:pt x="8764" y="8371"/>
                    <a:pt x="8922" y="6059"/>
                    <a:pt x="8036" y="3082"/>
                  </a:cubicBezTo>
                  <a:cubicBezTo>
                    <a:pt x="7430" y="1082"/>
                    <a:pt x="6607" y="1"/>
                    <a:pt x="5001" y="1"/>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 name="Google Shape;2396;p50">
              <a:extLst>
                <a:ext uri="{FF2B5EF4-FFF2-40B4-BE49-F238E27FC236}">
                  <a16:creationId xmlns:a16="http://schemas.microsoft.com/office/drawing/2014/main" id="{D6DB516A-F78C-4852-ABBB-73BDC4D16F2E}"/>
                </a:ext>
              </a:extLst>
            </p:cNvPr>
            <p:cNvSpPr/>
            <p:nvPr/>
          </p:nvSpPr>
          <p:spPr>
            <a:xfrm>
              <a:off x="2143000" y="2588675"/>
              <a:ext cx="22200" cy="30900"/>
            </a:xfrm>
            <a:custGeom>
              <a:avLst/>
              <a:gdLst/>
              <a:ahLst/>
              <a:cxnLst/>
              <a:rect l="l" t="t" r="r" b="b"/>
              <a:pathLst>
                <a:path w="888" h="1236" extrusionOk="0">
                  <a:moveTo>
                    <a:pt x="1" y="1"/>
                  </a:moveTo>
                  <a:lnTo>
                    <a:pt x="349" y="1236"/>
                  </a:lnTo>
                  <a:cubicBezTo>
                    <a:pt x="761" y="1204"/>
                    <a:pt x="888" y="824"/>
                    <a:pt x="888" y="824"/>
                  </a:cubicBezTo>
                  <a:cubicBezTo>
                    <a:pt x="444" y="571"/>
                    <a:pt x="1" y="1"/>
                    <a:pt x="1" y="1"/>
                  </a:cubicBezTo>
                  <a:close/>
                </a:path>
              </a:pathLst>
            </a:custGeom>
            <a:solidFill>
              <a:srgbClr val="EC8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 name="Google Shape;2397;p50">
              <a:extLst>
                <a:ext uri="{FF2B5EF4-FFF2-40B4-BE49-F238E27FC236}">
                  <a16:creationId xmlns:a16="http://schemas.microsoft.com/office/drawing/2014/main" id="{60F96CD4-D738-4356-9571-C469E4999466}"/>
                </a:ext>
              </a:extLst>
            </p:cNvPr>
            <p:cNvSpPr/>
            <p:nvPr/>
          </p:nvSpPr>
          <p:spPr>
            <a:xfrm>
              <a:off x="2092325" y="2585175"/>
              <a:ext cx="14275" cy="17900"/>
            </a:xfrm>
            <a:custGeom>
              <a:avLst/>
              <a:gdLst/>
              <a:ahLst/>
              <a:cxnLst/>
              <a:rect l="l" t="t" r="r" b="b"/>
              <a:pathLst>
                <a:path w="571" h="716" extrusionOk="0">
                  <a:moveTo>
                    <a:pt x="281" y="0"/>
                  </a:moveTo>
                  <a:cubicBezTo>
                    <a:pt x="261" y="0"/>
                    <a:pt x="242" y="5"/>
                    <a:pt x="223" y="14"/>
                  </a:cubicBezTo>
                  <a:cubicBezTo>
                    <a:pt x="64" y="46"/>
                    <a:pt x="1" y="204"/>
                    <a:pt x="64" y="394"/>
                  </a:cubicBezTo>
                  <a:cubicBezTo>
                    <a:pt x="122" y="568"/>
                    <a:pt x="233" y="715"/>
                    <a:pt x="348" y="715"/>
                  </a:cubicBezTo>
                  <a:cubicBezTo>
                    <a:pt x="359" y="715"/>
                    <a:pt x="370" y="714"/>
                    <a:pt x="381" y="711"/>
                  </a:cubicBezTo>
                  <a:cubicBezTo>
                    <a:pt x="508" y="679"/>
                    <a:pt x="571" y="489"/>
                    <a:pt x="539" y="299"/>
                  </a:cubicBezTo>
                  <a:cubicBezTo>
                    <a:pt x="486" y="138"/>
                    <a:pt x="387" y="0"/>
                    <a:pt x="281"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 name="Google Shape;2398;p50">
              <a:extLst>
                <a:ext uri="{FF2B5EF4-FFF2-40B4-BE49-F238E27FC236}">
                  <a16:creationId xmlns:a16="http://schemas.microsoft.com/office/drawing/2014/main" id="{864ABECC-B33D-4BCB-8752-4C162BCBE639}"/>
                </a:ext>
              </a:extLst>
            </p:cNvPr>
            <p:cNvSpPr/>
            <p:nvPr/>
          </p:nvSpPr>
          <p:spPr>
            <a:xfrm>
              <a:off x="2096300" y="2579175"/>
              <a:ext cx="9525" cy="7025"/>
            </a:xfrm>
            <a:custGeom>
              <a:avLst/>
              <a:gdLst/>
              <a:ahLst/>
              <a:cxnLst/>
              <a:rect l="l" t="t" r="r" b="b"/>
              <a:pathLst>
                <a:path w="381" h="281" extrusionOk="0">
                  <a:moveTo>
                    <a:pt x="380" y="1"/>
                  </a:moveTo>
                  <a:lnTo>
                    <a:pt x="0" y="254"/>
                  </a:lnTo>
                  <a:cubicBezTo>
                    <a:pt x="36" y="272"/>
                    <a:pt x="70" y="280"/>
                    <a:pt x="101" y="280"/>
                  </a:cubicBezTo>
                  <a:cubicBezTo>
                    <a:pt x="287" y="280"/>
                    <a:pt x="380" y="1"/>
                    <a:pt x="380"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 name="Google Shape;2399;p50">
              <a:extLst>
                <a:ext uri="{FF2B5EF4-FFF2-40B4-BE49-F238E27FC236}">
                  <a16:creationId xmlns:a16="http://schemas.microsoft.com/office/drawing/2014/main" id="{3A08110C-1EE0-4FFD-BC17-4E0198A9EAF4}"/>
                </a:ext>
              </a:extLst>
            </p:cNvPr>
            <p:cNvSpPr/>
            <p:nvPr/>
          </p:nvSpPr>
          <p:spPr>
            <a:xfrm>
              <a:off x="2152500" y="2568775"/>
              <a:ext cx="14275" cy="17675"/>
            </a:xfrm>
            <a:custGeom>
              <a:avLst/>
              <a:gdLst/>
              <a:ahLst/>
              <a:cxnLst/>
              <a:rect l="l" t="t" r="r" b="b"/>
              <a:pathLst>
                <a:path w="571" h="707" extrusionOk="0">
                  <a:moveTo>
                    <a:pt x="230" y="0"/>
                  </a:moveTo>
                  <a:cubicBezTo>
                    <a:pt x="217" y="0"/>
                    <a:pt x="204" y="2"/>
                    <a:pt x="191" y="5"/>
                  </a:cubicBezTo>
                  <a:cubicBezTo>
                    <a:pt x="64" y="37"/>
                    <a:pt x="1" y="227"/>
                    <a:pt x="32" y="417"/>
                  </a:cubicBezTo>
                  <a:cubicBezTo>
                    <a:pt x="89" y="587"/>
                    <a:pt x="197" y="707"/>
                    <a:pt x="310" y="707"/>
                  </a:cubicBezTo>
                  <a:cubicBezTo>
                    <a:pt x="323" y="707"/>
                    <a:pt x="336" y="705"/>
                    <a:pt x="349" y="702"/>
                  </a:cubicBezTo>
                  <a:cubicBezTo>
                    <a:pt x="508" y="670"/>
                    <a:pt x="571" y="512"/>
                    <a:pt x="508" y="290"/>
                  </a:cubicBezTo>
                  <a:cubicBezTo>
                    <a:pt x="451" y="120"/>
                    <a:pt x="343" y="0"/>
                    <a:pt x="230"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 name="Google Shape;2400;p50">
              <a:extLst>
                <a:ext uri="{FF2B5EF4-FFF2-40B4-BE49-F238E27FC236}">
                  <a16:creationId xmlns:a16="http://schemas.microsoft.com/office/drawing/2014/main" id="{FEC53FDE-A4FA-4D44-9535-6ED1F356F637}"/>
                </a:ext>
              </a:extLst>
            </p:cNvPr>
            <p:cNvSpPr/>
            <p:nvPr/>
          </p:nvSpPr>
          <p:spPr>
            <a:xfrm>
              <a:off x="2155675" y="2562550"/>
              <a:ext cx="9525" cy="7775"/>
            </a:xfrm>
            <a:custGeom>
              <a:avLst/>
              <a:gdLst/>
              <a:ahLst/>
              <a:cxnLst/>
              <a:rect l="l" t="t" r="r" b="b"/>
              <a:pathLst>
                <a:path w="381" h="311" extrusionOk="0">
                  <a:moveTo>
                    <a:pt x="381" y="1"/>
                  </a:moveTo>
                  <a:lnTo>
                    <a:pt x="0" y="286"/>
                  </a:lnTo>
                  <a:cubicBezTo>
                    <a:pt x="34" y="303"/>
                    <a:pt x="66" y="310"/>
                    <a:pt x="95" y="310"/>
                  </a:cubicBezTo>
                  <a:cubicBezTo>
                    <a:pt x="285" y="310"/>
                    <a:pt x="380" y="1"/>
                    <a:pt x="381"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 name="Google Shape;2401;p50">
              <a:extLst>
                <a:ext uri="{FF2B5EF4-FFF2-40B4-BE49-F238E27FC236}">
                  <a16:creationId xmlns:a16="http://schemas.microsoft.com/office/drawing/2014/main" id="{EB60C1BD-7F5E-4D4A-8C1B-45610D155528}"/>
                </a:ext>
              </a:extLst>
            </p:cNvPr>
            <p:cNvSpPr/>
            <p:nvPr/>
          </p:nvSpPr>
          <p:spPr>
            <a:xfrm>
              <a:off x="2069375" y="2549100"/>
              <a:ext cx="29325" cy="20600"/>
            </a:xfrm>
            <a:custGeom>
              <a:avLst/>
              <a:gdLst/>
              <a:ahLst/>
              <a:cxnLst/>
              <a:rect l="l" t="t" r="r" b="b"/>
              <a:pathLst>
                <a:path w="1173" h="824" extrusionOk="0">
                  <a:moveTo>
                    <a:pt x="1046" y="0"/>
                  </a:moveTo>
                  <a:cubicBezTo>
                    <a:pt x="1014" y="0"/>
                    <a:pt x="286" y="64"/>
                    <a:pt x="1" y="634"/>
                  </a:cubicBezTo>
                  <a:cubicBezTo>
                    <a:pt x="1" y="697"/>
                    <a:pt x="1" y="761"/>
                    <a:pt x="64" y="792"/>
                  </a:cubicBezTo>
                  <a:cubicBezTo>
                    <a:pt x="96" y="792"/>
                    <a:pt x="96" y="824"/>
                    <a:pt x="127" y="824"/>
                  </a:cubicBezTo>
                  <a:cubicBezTo>
                    <a:pt x="159" y="824"/>
                    <a:pt x="191" y="792"/>
                    <a:pt x="222" y="761"/>
                  </a:cubicBezTo>
                  <a:cubicBezTo>
                    <a:pt x="444" y="285"/>
                    <a:pt x="1046" y="222"/>
                    <a:pt x="1077" y="222"/>
                  </a:cubicBezTo>
                  <a:cubicBezTo>
                    <a:pt x="1141" y="222"/>
                    <a:pt x="1172" y="159"/>
                    <a:pt x="1172" y="95"/>
                  </a:cubicBezTo>
                  <a:cubicBezTo>
                    <a:pt x="1172" y="32"/>
                    <a:pt x="1109" y="0"/>
                    <a:pt x="1046"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 name="Google Shape;2402;p50">
              <a:extLst>
                <a:ext uri="{FF2B5EF4-FFF2-40B4-BE49-F238E27FC236}">
                  <a16:creationId xmlns:a16="http://schemas.microsoft.com/office/drawing/2014/main" id="{F062BBD8-57F7-485F-807F-4F8A8DCE0EFB}"/>
                </a:ext>
              </a:extLst>
            </p:cNvPr>
            <p:cNvSpPr/>
            <p:nvPr/>
          </p:nvSpPr>
          <p:spPr>
            <a:xfrm>
              <a:off x="2135100" y="2533800"/>
              <a:ext cx="30900" cy="9000"/>
            </a:xfrm>
            <a:custGeom>
              <a:avLst/>
              <a:gdLst/>
              <a:ahLst/>
              <a:cxnLst/>
              <a:rect l="l" t="t" r="r" b="b"/>
              <a:pathLst>
                <a:path w="1236" h="360" extrusionOk="0">
                  <a:moveTo>
                    <a:pt x="617" y="1"/>
                  </a:moveTo>
                  <a:cubicBezTo>
                    <a:pt x="276" y="1"/>
                    <a:pt x="63" y="137"/>
                    <a:pt x="63" y="137"/>
                  </a:cubicBezTo>
                  <a:cubicBezTo>
                    <a:pt x="0" y="169"/>
                    <a:pt x="0" y="232"/>
                    <a:pt x="32" y="296"/>
                  </a:cubicBezTo>
                  <a:cubicBezTo>
                    <a:pt x="32" y="327"/>
                    <a:pt x="95" y="359"/>
                    <a:pt x="127" y="359"/>
                  </a:cubicBezTo>
                  <a:cubicBezTo>
                    <a:pt x="127" y="359"/>
                    <a:pt x="158" y="327"/>
                    <a:pt x="190" y="327"/>
                  </a:cubicBezTo>
                  <a:cubicBezTo>
                    <a:pt x="190" y="327"/>
                    <a:pt x="345" y="229"/>
                    <a:pt x="598" y="229"/>
                  </a:cubicBezTo>
                  <a:cubicBezTo>
                    <a:pt x="725" y="229"/>
                    <a:pt x="876" y="254"/>
                    <a:pt x="1045" y="327"/>
                  </a:cubicBezTo>
                  <a:cubicBezTo>
                    <a:pt x="1109" y="327"/>
                    <a:pt x="1172" y="327"/>
                    <a:pt x="1204" y="264"/>
                  </a:cubicBezTo>
                  <a:cubicBezTo>
                    <a:pt x="1235" y="201"/>
                    <a:pt x="1204" y="137"/>
                    <a:pt x="1140" y="106"/>
                  </a:cubicBezTo>
                  <a:cubicBezTo>
                    <a:pt x="945" y="28"/>
                    <a:pt x="768" y="1"/>
                    <a:pt x="617"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 name="Google Shape;2403;p50">
              <a:extLst>
                <a:ext uri="{FF2B5EF4-FFF2-40B4-BE49-F238E27FC236}">
                  <a16:creationId xmlns:a16="http://schemas.microsoft.com/office/drawing/2014/main" id="{AA6A688F-1FE8-4807-B3E5-6A5D10766579}"/>
                </a:ext>
              </a:extLst>
            </p:cNvPr>
            <p:cNvSpPr/>
            <p:nvPr/>
          </p:nvSpPr>
          <p:spPr>
            <a:xfrm>
              <a:off x="2106600" y="2642525"/>
              <a:ext cx="41175" cy="25200"/>
            </a:xfrm>
            <a:custGeom>
              <a:avLst/>
              <a:gdLst/>
              <a:ahLst/>
              <a:cxnLst/>
              <a:rect l="l" t="t" r="r" b="b"/>
              <a:pathLst>
                <a:path w="1647" h="1008" extrusionOk="0">
                  <a:moveTo>
                    <a:pt x="0" y="0"/>
                  </a:moveTo>
                  <a:cubicBezTo>
                    <a:pt x="0" y="0"/>
                    <a:pt x="0" y="95"/>
                    <a:pt x="32" y="254"/>
                  </a:cubicBezTo>
                  <a:cubicBezTo>
                    <a:pt x="32" y="380"/>
                    <a:pt x="95" y="507"/>
                    <a:pt x="190" y="634"/>
                  </a:cubicBezTo>
                  <a:cubicBezTo>
                    <a:pt x="320" y="842"/>
                    <a:pt x="599" y="1007"/>
                    <a:pt x="1081" y="1007"/>
                  </a:cubicBezTo>
                  <a:cubicBezTo>
                    <a:pt x="1186" y="1007"/>
                    <a:pt x="1300" y="999"/>
                    <a:pt x="1425" y="982"/>
                  </a:cubicBezTo>
                  <a:lnTo>
                    <a:pt x="1583" y="982"/>
                  </a:lnTo>
                  <a:cubicBezTo>
                    <a:pt x="1583" y="982"/>
                    <a:pt x="1583" y="412"/>
                    <a:pt x="1647" y="95"/>
                  </a:cubicBezTo>
                  <a:lnTo>
                    <a:pt x="1647" y="95"/>
                  </a:lnTo>
                  <a:cubicBezTo>
                    <a:pt x="1647" y="95"/>
                    <a:pt x="1552" y="95"/>
                    <a:pt x="1425" y="127"/>
                  </a:cubicBezTo>
                  <a:cubicBezTo>
                    <a:pt x="1293" y="139"/>
                    <a:pt x="1117" y="151"/>
                    <a:pt x="925" y="151"/>
                  </a:cubicBezTo>
                  <a:cubicBezTo>
                    <a:pt x="610" y="151"/>
                    <a:pt x="256" y="119"/>
                    <a:pt x="0"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 name="Google Shape;2404;p50">
              <a:extLst>
                <a:ext uri="{FF2B5EF4-FFF2-40B4-BE49-F238E27FC236}">
                  <a16:creationId xmlns:a16="http://schemas.microsoft.com/office/drawing/2014/main" id="{B3FC32D8-2861-4444-B4F9-F1DC0FB663F2}"/>
                </a:ext>
              </a:extLst>
            </p:cNvPr>
            <p:cNvSpPr/>
            <p:nvPr/>
          </p:nvSpPr>
          <p:spPr>
            <a:xfrm>
              <a:off x="2106600" y="2642525"/>
              <a:ext cx="35650" cy="10300"/>
            </a:xfrm>
            <a:custGeom>
              <a:avLst/>
              <a:gdLst/>
              <a:ahLst/>
              <a:cxnLst/>
              <a:rect l="l" t="t" r="r" b="b"/>
              <a:pathLst>
                <a:path w="1426" h="412" extrusionOk="0">
                  <a:moveTo>
                    <a:pt x="0" y="0"/>
                  </a:moveTo>
                  <a:cubicBezTo>
                    <a:pt x="0" y="0"/>
                    <a:pt x="0" y="95"/>
                    <a:pt x="0" y="254"/>
                  </a:cubicBezTo>
                  <a:cubicBezTo>
                    <a:pt x="173" y="362"/>
                    <a:pt x="450" y="411"/>
                    <a:pt x="820" y="411"/>
                  </a:cubicBezTo>
                  <a:cubicBezTo>
                    <a:pt x="991" y="411"/>
                    <a:pt x="1183" y="400"/>
                    <a:pt x="1393" y="380"/>
                  </a:cubicBezTo>
                  <a:lnTo>
                    <a:pt x="1425" y="127"/>
                  </a:lnTo>
                  <a:lnTo>
                    <a:pt x="1425" y="127"/>
                  </a:lnTo>
                  <a:cubicBezTo>
                    <a:pt x="1293" y="139"/>
                    <a:pt x="1117" y="151"/>
                    <a:pt x="925" y="151"/>
                  </a:cubicBezTo>
                  <a:cubicBezTo>
                    <a:pt x="610" y="151"/>
                    <a:pt x="256" y="119"/>
                    <a:pt x="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 name="Google Shape;2405;p50">
              <a:extLst>
                <a:ext uri="{FF2B5EF4-FFF2-40B4-BE49-F238E27FC236}">
                  <a16:creationId xmlns:a16="http://schemas.microsoft.com/office/drawing/2014/main" id="{AA3A32C5-2871-4247-92EA-CECD5D860425}"/>
                </a:ext>
              </a:extLst>
            </p:cNvPr>
            <p:cNvSpPr/>
            <p:nvPr/>
          </p:nvSpPr>
          <p:spPr>
            <a:xfrm>
              <a:off x="2111350" y="2658625"/>
              <a:ext cx="30900" cy="9100"/>
            </a:xfrm>
            <a:custGeom>
              <a:avLst/>
              <a:gdLst/>
              <a:ahLst/>
              <a:cxnLst/>
              <a:rect l="l" t="t" r="r" b="b"/>
              <a:pathLst>
                <a:path w="1236" h="364" extrusionOk="0">
                  <a:moveTo>
                    <a:pt x="304" y="1"/>
                  </a:moveTo>
                  <a:cubicBezTo>
                    <a:pt x="195" y="1"/>
                    <a:pt x="92" y="8"/>
                    <a:pt x="0" y="21"/>
                  </a:cubicBezTo>
                  <a:cubicBezTo>
                    <a:pt x="130" y="203"/>
                    <a:pt x="408" y="363"/>
                    <a:pt x="887" y="363"/>
                  </a:cubicBezTo>
                  <a:cubicBezTo>
                    <a:pt x="993" y="363"/>
                    <a:pt x="1109" y="355"/>
                    <a:pt x="1235" y="338"/>
                  </a:cubicBezTo>
                  <a:cubicBezTo>
                    <a:pt x="1140" y="243"/>
                    <a:pt x="982" y="116"/>
                    <a:pt x="792" y="53"/>
                  </a:cubicBezTo>
                  <a:cubicBezTo>
                    <a:pt x="625" y="16"/>
                    <a:pt x="458" y="1"/>
                    <a:pt x="304" y="1"/>
                  </a:cubicBezTo>
                  <a:close/>
                </a:path>
              </a:pathLst>
            </a:custGeom>
            <a:solidFill>
              <a:srgbClr val="FD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 name="Google Shape;2406;p50">
              <a:extLst>
                <a:ext uri="{FF2B5EF4-FFF2-40B4-BE49-F238E27FC236}">
                  <a16:creationId xmlns:a16="http://schemas.microsoft.com/office/drawing/2014/main" id="{F342B4C8-FBEF-41AB-8F3C-12D283891D00}"/>
                </a:ext>
              </a:extLst>
            </p:cNvPr>
            <p:cNvSpPr/>
            <p:nvPr/>
          </p:nvSpPr>
          <p:spPr>
            <a:xfrm>
              <a:off x="1963275" y="2486325"/>
              <a:ext cx="216175" cy="203725"/>
            </a:xfrm>
            <a:custGeom>
              <a:avLst/>
              <a:gdLst/>
              <a:ahLst/>
              <a:cxnLst/>
              <a:rect l="l" t="t" r="r" b="b"/>
              <a:pathLst>
                <a:path w="8647" h="8149" extrusionOk="0">
                  <a:moveTo>
                    <a:pt x="5044" y="0"/>
                  </a:moveTo>
                  <a:cubicBezTo>
                    <a:pt x="4740" y="0"/>
                    <a:pt x="4411" y="33"/>
                    <a:pt x="4055" y="105"/>
                  </a:cubicBezTo>
                  <a:cubicBezTo>
                    <a:pt x="1" y="928"/>
                    <a:pt x="1363" y="6850"/>
                    <a:pt x="3833" y="8149"/>
                  </a:cubicBezTo>
                  <a:cubicBezTo>
                    <a:pt x="3833" y="8149"/>
                    <a:pt x="2534" y="6882"/>
                    <a:pt x="2946" y="5488"/>
                  </a:cubicBezTo>
                  <a:cubicBezTo>
                    <a:pt x="2946" y="5488"/>
                    <a:pt x="3611" y="3303"/>
                    <a:pt x="3104" y="1846"/>
                  </a:cubicBezTo>
                  <a:cubicBezTo>
                    <a:pt x="3104" y="1846"/>
                    <a:pt x="4411" y="933"/>
                    <a:pt x="5798" y="933"/>
                  </a:cubicBezTo>
                  <a:cubicBezTo>
                    <a:pt x="6902" y="933"/>
                    <a:pt x="8057" y="1511"/>
                    <a:pt x="8647" y="3588"/>
                  </a:cubicBezTo>
                  <a:cubicBezTo>
                    <a:pt x="8647" y="3588"/>
                    <a:pt x="8224" y="0"/>
                    <a:pt x="5044"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 name="Google Shape;2407;p50">
              <a:extLst>
                <a:ext uri="{FF2B5EF4-FFF2-40B4-BE49-F238E27FC236}">
                  <a16:creationId xmlns:a16="http://schemas.microsoft.com/office/drawing/2014/main" id="{0F05028D-A40F-401C-9302-687CBD9EFFBB}"/>
                </a:ext>
              </a:extLst>
            </p:cNvPr>
            <p:cNvSpPr/>
            <p:nvPr/>
          </p:nvSpPr>
          <p:spPr>
            <a:xfrm>
              <a:off x="1998125" y="2615625"/>
              <a:ext cx="56225" cy="45925"/>
            </a:xfrm>
            <a:custGeom>
              <a:avLst/>
              <a:gdLst/>
              <a:ahLst/>
              <a:cxnLst/>
              <a:rect l="l" t="t" r="r" b="b"/>
              <a:pathLst>
                <a:path w="2249" h="1837" extrusionOk="0">
                  <a:moveTo>
                    <a:pt x="1043" y="0"/>
                  </a:moveTo>
                  <a:cubicBezTo>
                    <a:pt x="933" y="0"/>
                    <a:pt x="817" y="19"/>
                    <a:pt x="697" y="63"/>
                  </a:cubicBezTo>
                  <a:cubicBezTo>
                    <a:pt x="7" y="282"/>
                    <a:pt x="0" y="1837"/>
                    <a:pt x="1845" y="1837"/>
                  </a:cubicBezTo>
                  <a:cubicBezTo>
                    <a:pt x="1863" y="1837"/>
                    <a:pt x="1882" y="1837"/>
                    <a:pt x="1900" y="1836"/>
                  </a:cubicBezTo>
                  <a:cubicBezTo>
                    <a:pt x="2154" y="1805"/>
                    <a:pt x="2249" y="1520"/>
                    <a:pt x="2027" y="728"/>
                  </a:cubicBezTo>
                  <a:cubicBezTo>
                    <a:pt x="1949" y="440"/>
                    <a:pt x="1567" y="0"/>
                    <a:pt x="1043" y="0"/>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 name="Google Shape;2408;p50">
              <a:extLst>
                <a:ext uri="{FF2B5EF4-FFF2-40B4-BE49-F238E27FC236}">
                  <a16:creationId xmlns:a16="http://schemas.microsoft.com/office/drawing/2014/main" id="{C697066C-5023-43BA-BE89-7AFC34EF00D2}"/>
                </a:ext>
              </a:extLst>
            </p:cNvPr>
            <p:cNvSpPr/>
            <p:nvPr/>
          </p:nvSpPr>
          <p:spPr>
            <a:xfrm>
              <a:off x="2036125" y="2511675"/>
              <a:ext cx="99775" cy="20825"/>
            </a:xfrm>
            <a:custGeom>
              <a:avLst/>
              <a:gdLst/>
              <a:ahLst/>
              <a:cxnLst/>
              <a:rect l="l" t="t" r="r" b="b"/>
              <a:pathLst>
                <a:path w="3991" h="833" extrusionOk="0">
                  <a:moveTo>
                    <a:pt x="2089" y="0"/>
                  </a:moveTo>
                  <a:cubicBezTo>
                    <a:pt x="1509" y="0"/>
                    <a:pt x="808" y="139"/>
                    <a:pt x="0" y="547"/>
                  </a:cubicBezTo>
                  <a:lnTo>
                    <a:pt x="190" y="832"/>
                  </a:lnTo>
                  <a:cubicBezTo>
                    <a:pt x="190" y="832"/>
                    <a:pt x="1480" y="363"/>
                    <a:pt x="2708" y="363"/>
                  </a:cubicBezTo>
                  <a:cubicBezTo>
                    <a:pt x="3168" y="363"/>
                    <a:pt x="3619" y="429"/>
                    <a:pt x="3991" y="611"/>
                  </a:cubicBezTo>
                  <a:cubicBezTo>
                    <a:pt x="3991" y="611"/>
                    <a:pt x="3308" y="0"/>
                    <a:pt x="2089"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 name="Google Shape;2409;p50">
              <a:extLst>
                <a:ext uri="{FF2B5EF4-FFF2-40B4-BE49-F238E27FC236}">
                  <a16:creationId xmlns:a16="http://schemas.microsoft.com/office/drawing/2014/main" id="{432F494D-A3EF-4A4D-BA85-05AFCF226EF2}"/>
                </a:ext>
              </a:extLst>
            </p:cNvPr>
            <p:cNvSpPr/>
            <p:nvPr/>
          </p:nvSpPr>
          <p:spPr>
            <a:xfrm>
              <a:off x="2002875" y="2765350"/>
              <a:ext cx="215375" cy="80675"/>
            </a:xfrm>
            <a:custGeom>
              <a:avLst/>
              <a:gdLst/>
              <a:ahLst/>
              <a:cxnLst/>
              <a:rect l="l" t="t" r="r" b="b"/>
              <a:pathLst>
                <a:path w="8615" h="3227" extrusionOk="0">
                  <a:moveTo>
                    <a:pt x="5594" y="0"/>
                  </a:moveTo>
                  <a:cubicBezTo>
                    <a:pt x="4084" y="0"/>
                    <a:pt x="2126" y="231"/>
                    <a:pt x="0" y="1073"/>
                  </a:cubicBezTo>
                  <a:cubicBezTo>
                    <a:pt x="0" y="1073"/>
                    <a:pt x="2654" y="3227"/>
                    <a:pt x="5171" y="3227"/>
                  </a:cubicBezTo>
                  <a:cubicBezTo>
                    <a:pt x="5189" y="3227"/>
                    <a:pt x="5208" y="3227"/>
                    <a:pt x="5226" y="3226"/>
                  </a:cubicBezTo>
                  <a:cubicBezTo>
                    <a:pt x="7728" y="3195"/>
                    <a:pt x="8614" y="344"/>
                    <a:pt x="8614" y="344"/>
                  </a:cubicBezTo>
                  <a:cubicBezTo>
                    <a:pt x="8614" y="344"/>
                    <a:pt x="7438" y="0"/>
                    <a:pt x="5594" y="0"/>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 name="Google Shape;2410;p50">
              <a:extLst>
                <a:ext uri="{FF2B5EF4-FFF2-40B4-BE49-F238E27FC236}">
                  <a16:creationId xmlns:a16="http://schemas.microsoft.com/office/drawing/2014/main" id="{21E0CCB0-6058-4E94-BBCE-B516F35EB5BB}"/>
                </a:ext>
              </a:extLst>
            </p:cNvPr>
            <p:cNvSpPr/>
            <p:nvPr/>
          </p:nvSpPr>
          <p:spPr>
            <a:xfrm>
              <a:off x="2155675" y="3400200"/>
              <a:ext cx="50700" cy="399050"/>
            </a:xfrm>
            <a:custGeom>
              <a:avLst/>
              <a:gdLst/>
              <a:ahLst/>
              <a:cxnLst/>
              <a:rect l="l" t="t" r="r" b="b"/>
              <a:pathLst>
                <a:path w="2028" h="15962" extrusionOk="0">
                  <a:moveTo>
                    <a:pt x="602" y="1"/>
                  </a:moveTo>
                  <a:cubicBezTo>
                    <a:pt x="64" y="3674"/>
                    <a:pt x="0" y="8139"/>
                    <a:pt x="0" y="8139"/>
                  </a:cubicBezTo>
                  <a:cubicBezTo>
                    <a:pt x="507" y="10451"/>
                    <a:pt x="1172" y="13048"/>
                    <a:pt x="2027" y="15962"/>
                  </a:cubicBezTo>
                  <a:cubicBezTo>
                    <a:pt x="1932" y="10515"/>
                    <a:pt x="602" y="1"/>
                    <a:pt x="602"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 name="Google Shape;2411;p50">
              <a:extLst>
                <a:ext uri="{FF2B5EF4-FFF2-40B4-BE49-F238E27FC236}">
                  <a16:creationId xmlns:a16="http://schemas.microsoft.com/office/drawing/2014/main" id="{2866266F-F517-49B2-BB06-4CBED121D42E}"/>
                </a:ext>
              </a:extLst>
            </p:cNvPr>
            <p:cNvSpPr/>
            <p:nvPr/>
          </p:nvSpPr>
          <p:spPr>
            <a:xfrm>
              <a:off x="1683025" y="2702225"/>
              <a:ext cx="130650" cy="241275"/>
            </a:xfrm>
            <a:custGeom>
              <a:avLst/>
              <a:gdLst/>
              <a:ahLst/>
              <a:cxnLst/>
              <a:rect l="l" t="t" r="r" b="b"/>
              <a:pathLst>
                <a:path w="5226" h="9651" extrusionOk="0">
                  <a:moveTo>
                    <a:pt x="1488" y="0"/>
                  </a:moveTo>
                  <a:cubicBezTo>
                    <a:pt x="1454" y="0"/>
                    <a:pt x="1423" y="7"/>
                    <a:pt x="1393" y="19"/>
                  </a:cubicBezTo>
                  <a:cubicBezTo>
                    <a:pt x="887" y="209"/>
                    <a:pt x="0" y="1254"/>
                    <a:pt x="127" y="1824"/>
                  </a:cubicBezTo>
                  <a:cubicBezTo>
                    <a:pt x="285" y="2394"/>
                    <a:pt x="1615" y="3788"/>
                    <a:pt x="1615" y="3788"/>
                  </a:cubicBezTo>
                  <a:cubicBezTo>
                    <a:pt x="1615" y="3788"/>
                    <a:pt x="2660" y="8126"/>
                    <a:pt x="3674" y="9298"/>
                  </a:cubicBezTo>
                  <a:cubicBezTo>
                    <a:pt x="3899" y="9552"/>
                    <a:pt x="4101" y="9650"/>
                    <a:pt x="4278" y="9650"/>
                  </a:cubicBezTo>
                  <a:cubicBezTo>
                    <a:pt x="4900" y="9650"/>
                    <a:pt x="5225" y="8443"/>
                    <a:pt x="5225" y="8443"/>
                  </a:cubicBezTo>
                  <a:cubicBezTo>
                    <a:pt x="5225" y="8443"/>
                    <a:pt x="3357" y="5498"/>
                    <a:pt x="2977" y="3598"/>
                  </a:cubicBezTo>
                  <a:cubicBezTo>
                    <a:pt x="2977" y="3598"/>
                    <a:pt x="3484" y="2711"/>
                    <a:pt x="3325" y="2173"/>
                  </a:cubicBezTo>
                  <a:cubicBezTo>
                    <a:pt x="3176" y="1635"/>
                    <a:pt x="2042" y="0"/>
                    <a:pt x="1488" y="0"/>
                  </a:cubicBezTo>
                  <a:close/>
                </a:path>
              </a:pathLst>
            </a:custGeom>
            <a:solidFill>
              <a:srgbClr val="FCB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 name="Google Shape;2412;p50">
              <a:extLst>
                <a:ext uri="{FF2B5EF4-FFF2-40B4-BE49-F238E27FC236}">
                  <a16:creationId xmlns:a16="http://schemas.microsoft.com/office/drawing/2014/main" id="{7B45E6AD-0F2F-4A1C-BEB6-9DCB57CD7EB5}"/>
                </a:ext>
              </a:extLst>
            </p:cNvPr>
            <p:cNvSpPr/>
            <p:nvPr/>
          </p:nvSpPr>
          <p:spPr>
            <a:xfrm>
              <a:off x="1725775" y="2817500"/>
              <a:ext cx="284800" cy="239600"/>
            </a:xfrm>
            <a:custGeom>
              <a:avLst/>
              <a:gdLst/>
              <a:ahLst/>
              <a:cxnLst/>
              <a:rect l="l" t="t" r="r" b="b"/>
              <a:pathLst>
                <a:path w="11392" h="9584" extrusionOk="0">
                  <a:moveTo>
                    <a:pt x="1584" y="0"/>
                  </a:moveTo>
                  <a:lnTo>
                    <a:pt x="0" y="1394"/>
                  </a:lnTo>
                  <a:cubicBezTo>
                    <a:pt x="0" y="1394"/>
                    <a:pt x="3199" y="9058"/>
                    <a:pt x="6112" y="9564"/>
                  </a:cubicBezTo>
                  <a:cubicBezTo>
                    <a:pt x="6187" y="9577"/>
                    <a:pt x="6263" y="9583"/>
                    <a:pt x="6340" y="9583"/>
                  </a:cubicBezTo>
                  <a:cubicBezTo>
                    <a:pt x="8335" y="9583"/>
                    <a:pt x="10842" y="5357"/>
                    <a:pt x="11116" y="3832"/>
                  </a:cubicBezTo>
                  <a:cubicBezTo>
                    <a:pt x="11392" y="2301"/>
                    <a:pt x="9623" y="532"/>
                    <a:pt x="8647" y="532"/>
                  </a:cubicBezTo>
                  <a:cubicBezTo>
                    <a:pt x="8614" y="532"/>
                    <a:pt x="8582" y="534"/>
                    <a:pt x="8551" y="539"/>
                  </a:cubicBezTo>
                  <a:cubicBezTo>
                    <a:pt x="8551" y="539"/>
                    <a:pt x="6841" y="6271"/>
                    <a:pt x="6112" y="6397"/>
                  </a:cubicBezTo>
                  <a:cubicBezTo>
                    <a:pt x="6105" y="6399"/>
                    <a:pt x="6097" y="6399"/>
                    <a:pt x="6090" y="6399"/>
                  </a:cubicBezTo>
                  <a:cubicBezTo>
                    <a:pt x="5280" y="6399"/>
                    <a:pt x="1584" y="0"/>
                    <a:pt x="1584" y="0"/>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 name="Google Shape;2413;p50">
              <a:extLst>
                <a:ext uri="{FF2B5EF4-FFF2-40B4-BE49-F238E27FC236}">
                  <a16:creationId xmlns:a16="http://schemas.microsoft.com/office/drawing/2014/main" id="{46E89204-1BDE-4508-9025-25F8F96DCAE0}"/>
                </a:ext>
              </a:extLst>
            </p:cNvPr>
            <p:cNvSpPr/>
            <p:nvPr/>
          </p:nvSpPr>
          <p:spPr>
            <a:xfrm>
              <a:off x="1725775" y="2817500"/>
              <a:ext cx="302450" cy="239600"/>
            </a:xfrm>
            <a:custGeom>
              <a:avLst/>
              <a:gdLst/>
              <a:ahLst/>
              <a:cxnLst/>
              <a:rect l="l" t="t" r="r" b="b"/>
              <a:pathLst>
                <a:path w="12098" h="9584" extrusionOk="0">
                  <a:moveTo>
                    <a:pt x="1584" y="0"/>
                  </a:moveTo>
                  <a:lnTo>
                    <a:pt x="0" y="1394"/>
                  </a:lnTo>
                  <a:cubicBezTo>
                    <a:pt x="0" y="1394"/>
                    <a:pt x="3199" y="9058"/>
                    <a:pt x="6112" y="9564"/>
                  </a:cubicBezTo>
                  <a:cubicBezTo>
                    <a:pt x="6187" y="9577"/>
                    <a:pt x="6263" y="9583"/>
                    <a:pt x="6340" y="9583"/>
                  </a:cubicBezTo>
                  <a:cubicBezTo>
                    <a:pt x="8335" y="9583"/>
                    <a:pt x="10842" y="5357"/>
                    <a:pt x="11116" y="3832"/>
                  </a:cubicBezTo>
                  <a:cubicBezTo>
                    <a:pt x="11243" y="3135"/>
                    <a:pt x="12098" y="1837"/>
                    <a:pt x="11654" y="1235"/>
                  </a:cubicBezTo>
                  <a:cubicBezTo>
                    <a:pt x="11231" y="647"/>
                    <a:pt x="10022" y="496"/>
                    <a:pt x="9207" y="496"/>
                  </a:cubicBezTo>
                  <a:cubicBezTo>
                    <a:pt x="8924" y="496"/>
                    <a:pt x="8689" y="514"/>
                    <a:pt x="8551" y="539"/>
                  </a:cubicBezTo>
                  <a:cubicBezTo>
                    <a:pt x="8551" y="539"/>
                    <a:pt x="6841" y="6271"/>
                    <a:pt x="6112" y="6397"/>
                  </a:cubicBezTo>
                  <a:cubicBezTo>
                    <a:pt x="6105" y="6399"/>
                    <a:pt x="6097" y="6399"/>
                    <a:pt x="6090" y="6399"/>
                  </a:cubicBezTo>
                  <a:cubicBezTo>
                    <a:pt x="5280" y="6399"/>
                    <a:pt x="1584" y="0"/>
                    <a:pt x="1584" y="0"/>
                  </a:cubicBezTo>
                  <a:close/>
                </a:path>
              </a:pathLst>
            </a:custGeom>
            <a:solidFill>
              <a:srgbClr val="F28D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 name="Google Shape;2414;p50">
              <a:extLst>
                <a:ext uri="{FF2B5EF4-FFF2-40B4-BE49-F238E27FC236}">
                  <a16:creationId xmlns:a16="http://schemas.microsoft.com/office/drawing/2014/main" id="{84856F00-E4E1-41B2-9E58-4357D7A5D2F7}"/>
                </a:ext>
              </a:extLst>
            </p:cNvPr>
            <p:cNvSpPr/>
            <p:nvPr/>
          </p:nvSpPr>
          <p:spPr>
            <a:xfrm>
              <a:off x="1709150" y="2805625"/>
              <a:ext cx="67300" cy="64150"/>
            </a:xfrm>
            <a:custGeom>
              <a:avLst/>
              <a:gdLst/>
              <a:ahLst/>
              <a:cxnLst/>
              <a:rect l="l" t="t" r="r" b="b"/>
              <a:pathLst>
                <a:path w="2692" h="2566" extrusionOk="0">
                  <a:moveTo>
                    <a:pt x="2344" y="0"/>
                  </a:moveTo>
                  <a:lnTo>
                    <a:pt x="0" y="1394"/>
                  </a:lnTo>
                  <a:lnTo>
                    <a:pt x="507" y="2565"/>
                  </a:lnTo>
                  <a:lnTo>
                    <a:pt x="2692" y="602"/>
                  </a:lnTo>
                  <a:lnTo>
                    <a:pt x="2344" y="0"/>
                  </a:lnTo>
                  <a:close/>
                </a:path>
              </a:pathLst>
            </a:custGeom>
            <a:solidFill>
              <a:srgbClr val="E27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 name="Google Shape;2415;p50">
              <a:extLst>
                <a:ext uri="{FF2B5EF4-FFF2-40B4-BE49-F238E27FC236}">
                  <a16:creationId xmlns:a16="http://schemas.microsoft.com/office/drawing/2014/main" id="{A333FEB6-839F-4342-8468-CE56F5735811}"/>
                </a:ext>
              </a:extLst>
            </p:cNvPr>
            <p:cNvSpPr/>
            <p:nvPr/>
          </p:nvSpPr>
          <p:spPr>
            <a:xfrm>
              <a:off x="2443875" y="2876075"/>
              <a:ext cx="55425" cy="67325"/>
            </a:xfrm>
            <a:custGeom>
              <a:avLst/>
              <a:gdLst/>
              <a:ahLst/>
              <a:cxnLst/>
              <a:rect l="l" t="t" r="r" b="b"/>
              <a:pathLst>
                <a:path w="2217" h="2693" extrusionOk="0">
                  <a:moveTo>
                    <a:pt x="538" y="1"/>
                  </a:moveTo>
                  <a:lnTo>
                    <a:pt x="0" y="349"/>
                  </a:lnTo>
                  <a:lnTo>
                    <a:pt x="1900" y="2693"/>
                  </a:lnTo>
                  <a:lnTo>
                    <a:pt x="2217" y="1964"/>
                  </a:lnTo>
                  <a:lnTo>
                    <a:pt x="538" y="1"/>
                  </a:lnTo>
                  <a:close/>
                </a:path>
              </a:pathLst>
            </a:custGeom>
            <a:solidFill>
              <a:srgbClr val="E27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 name="Google Shape;2416;p50">
              <a:extLst>
                <a:ext uri="{FF2B5EF4-FFF2-40B4-BE49-F238E27FC236}">
                  <a16:creationId xmlns:a16="http://schemas.microsoft.com/office/drawing/2014/main" id="{28402C90-D917-47D1-9BE8-ED95D58993C1}"/>
                </a:ext>
              </a:extLst>
            </p:cNvPr>
            <p:cNvSpPr/>
            <p:nvPr/>
          </p:nvSpPr>
          <p:spPr>
            <a:xfrm>
              <a:off x="2465250" y="2712875"/>
              <a:ext cx="123525" cy="138000"/>
            </a:xfrm>
            <a:custGeom>
              <a:avLst/>
              <a:gdLst/>
              <a:ahLst/>
              <a:cxnLst/>
              <a:rect l="l" t="t" r="r" b="b"/>
              <a:pathLst>
                <a:path w="4941" h="5520" extrusionOk="0">
                  <a:moveTo>
                    <a:pt x="3282" y="1"/>
                  </a:moveTo>
                  <a:cubicBezTo>
                    <a:pt x="3201" y="1"/>
                    <a:pt x="3123" y="32"/>
                    <a:pt x="3072" y="100"/>
                  </a:cubicBezTo>
                  <a:lnTo>
                    <a:pt x="95" y="3742"/>
                  </a:lnTo>
                  <a:cubicBezTo>
                    <a:pt x="0" y="3837"/>
                    <a:pt x="0" y="3995"/>
                    <a:pt x="127" y="4090"/>
                  </a:cubicBezTo>
                  <a:lnTo>
                    <a:pt x="1394" y="5452"/>
                  </a:lnTo>
                  <a:cubicBezTo>
                    <a:pt x="1452" y="5496"/>
                    <a:pt x="1525" y="5520"/>
                    <a:pt x="1595" y="5520"/>
                  </a:cubicBezTo>
                  <a:cubicBezTo>
                    <a:pt x="1676" y="5520"/>
                    <a:pt x="1754" y="5488"/>
                    <a:pt x="1805" y="5420"/>
                  </a:cubicBezTo>
                  <a:lnTo>
                    <a:pt x="4845" y="1715"/>
                  </a:lnTo>
                  <a:cubicBezTo>
                    <a:pt x="4940" y="1588"/>
                    <a:pt x="4909" y="1430"/>
                    <a:pt x="4814" y="1335"/>
                  </a:cubicBezTo>
                  <a:lnTo>
                    <a:pt x="3484" y="68"/>
                  </a:lnTo>
                  <a:cubicBezTo>
                    <a:pt x="3425" y="24"/>
                    <a:pt x="3352" y="1"/>
                    <a:pt x="3282"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2417;p50">
              <a:extLst>
                <a:ext uri="{FF2B5EF4-FFF2-40B4-BE49-F238E27FC236}">
                  <a16:creationId xmlns:a16="http://schemas.microsoft.com/office/drawing/2014/main" id="{AA15CCB5-2530-4AB3-8C17-667A35131CDC}"/>
                </a:ext>
              </a:extLst>
            </p:cNvPr>
            <p:cNvSpPr/>
            <p:nvPr/>
          </p:nvSpPr>
          <p:spPr>
            <a:xfrm>
              <a:off x="2465250" y="2712875"/>
              <a:ext cx="123525" cy="138000"/>
            </a:xfrm>
            <a:custGeom>
              <a:avLst/>
              <a:gdLst/>
              <a:ahLst/>
              <a:cxnLst/>
              <a:rect l="l" t="t" r="r" b="b"/>
              <a:pathLst>
                <a:path w="4941" h="5520" extrusionOk="0">
                  <a:moveTo>
                    <a:pt x="3282" y="1"/>
                  </a:moveTo>
                  <a:cubicBezTo>
                    <a:pt x="3201" y="1"/>
                    <a:pt x="3123" y="32"/>
                    <a:pt x="3072" y="100"/>
                  </a:cubicBezTo>
                  <a:lnTo>
                    <a:pt x="95" y="3742"/>
                  </a:lnTo>
                  <a:cubicBezTo>
                    <a:pt x="0" y="3837"/>
                    <a:pt x="0" y="3995"/>
                    <a:pt x="127" y="4090"/>
                  </a:cubicBezTo>
                  <a:lnTo>
                    <a:pt x="1394" y="5452"/>
                  </a:lnTo>
                  <a:cubicBezTo>
                    <a:pt x="1452" y="5496"/>
                    <a:pt x="1525" y="5520"/>
                    <a:pt x="1595" y="5520"/>
                  </a:cubicBezTo>
                  <a:cubicBezTo>
                    <a:pt x="1676" y="5520"/>
                    <a:pt x="1754" y="5488"/>
                    <a:pt x="1805" y="5420"/>
                  </a:cubicBezTo>
                  <a:lnTo>
                    <a:pt x="4845" y="1715"/>
                  </a:lnTo>
                  <a:cubicBezTo>
                    <a:pt x="4940" y="1588"/>
                    <a:pt x="4909" y="1430"/>
                    <a:pt x="4814" y="1335"/>
                  </a:cubicBezTo>
                  <a:lnTo>
                    <a:pt x="3484" y="68"/>
                  </a:lnTo>
                  <a:cubicBezTo>
                    <a:pt x="3425" y="24"/>
                    <a:pt x="3352" y="1"/>
                    <a:pt x="3282" y="1"/>
                  </a:cubicBezTo>
                  <a:close/>
                </a:path>
              </a:pathLst>
            </a:custGeom>
            <a:solidFill>
              <a:srgbClr val="223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 name="Google Shape;2418;p50">
              <a:extLst>
                <a:ext uri="{FF2B5EF4-FFF2-40B4-BE49-F238E27FC236}">
                  <a16:creationId xmlns:a16="http://schemas.microsoft.com/office/drawing/2014/main" id="{7F69EA5B-36F4-456D-A1B7-1508F728810D}"/>
                </a:ext>
              </a:extLst>
            </p:cNvPr>
            <p:cNvSpPr/>
            <p:nvPr/>
          </p:nvSpPr>
          <p:spPr>
            <a:xfrm>
              <a:off x="2462075" y="2709025"/>
              <a:ext cx="123525" cy="138500"/>
            </a:xfrm>
            <a:custGeom>
              <a:avLst/>
              <a:gdLst/>
              <a:ahLst/>
              <a:cxnLst/>
              <a:rect l="l" t="t" r="r" b="b"/>
              <a:pathLst>
                <a:path w="4941" h="5540" extrusionOk="0">
                  <a:moveTo>
                    <a:pt x="3290" y="1"/>
                  </a:moveTo>
                  <a:cubicBezTo>
                    <a:pt x="3215" y="1"/>
                    <a:pt x="3136" y="32"/>
                    <a:pt x="3072" y="96"/>
                  </a:cubicBezTo>
                  <a:lnTo>
                    <a:pt x="95" y="3738"/>
                  </a:lnTo>
                  <a:cubicBezTo>
                    <a:pt x="0" y="3833"/>
                    <a:pt x="0" y="4023"/>
                    <a:pt x="127" y="4118"/>
                  </a:cubicBezTo>
                  <a:lnTo>
                    <a:pt x="1394" y="5448"/>
                  </a:lnTo>
                  <a:cubicBezTo>
                    <a:pt x="1454" y="5507"/>
                    <a:pt x="1528" y="5539"/>
                    <a:pt x="1602" y="5539"/>
                  </a:cubicBezTo>
                  <a:cubicBezTo>
                    <a:pt x="1686" y="5539"/>
                    <a:pt x="1770" y="5500"/>
                    <a:pt x="1837" y="5416"/>
                  </a:cubicBezTo>
                  <a:lnTo>
                    <a:pt x="4846" y="1711"/>
                  </a:lnTo>
                  <a:cubicBezTo>
                    <a:pt x="4941" y="1616"/>
                    <a:pt x="4941" y="1426"/>
                    <a:pt x="4814" y="1331"/>
                  </a:cubicBezTo>
                  <a:lnTo>
                    <a:pt x="3484" y="96"/>
                  </a:lnTo>
                  <a:cubicBezTo>
                    <a:pt x="3437" y="32"/>
                    <a:pt x="3365" y="1"/>
                    <a:pt x="3290" y="1"/>
                  </a:cubicBezTo>
                  <a:close/>
                </a:path>
              </a:pathLst>
            </a:custGeom>
            <a:solidFill>
              <a:srgbClr val="2A4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 name="Google Shape;2419;p50">
              <a:extLst>
                <a:ext uri="{FF2B5EF4-FFF2-40B4-BE49-F238E27FC236}">
                  <a16:creationId xmlns:a16="http://schemas.microsoft.com/office/drawing/2014/main" id="{6865820E-3F7D-4F9F-9354-49F8C24CCEC0}"/>
                </a:ext>
              </a:extLst>
            </p:cNvPr>
            <p:cNvSpPr/>
            <p:nvPr/>
          </p:nvSpPr>
          <p:spPr>
            <a:xfrm>
              <a:off x="2470775" y="2715350"/>
              <a:ext cx="108500" cy="124325"/>
            </a:xfrm>
            <a:custGeom>
              <a:avLst/>
              <a:gdLst/>
              <a:ahLst/>
              <a:cxnLst/>
              <a:rect l="l" t="t" r="r" b="b"/>
              <a:pathLst>
                <a:path w="4340" h="4973" extrusionOk="0">
                  <a:moveTo>
                    <a:pt x="2851" y="1"/>
                  </a:moveTo>
                  <a:lnTo>
                    <a:pt x="1" y="3453"/>
                  </a:lnTo>
                  <a:lnTo>
                    <a:pt x="1458" y="4973"/>
                  </a:lnTo>
                  <a:lnTo>
                    <a:pt x="4339" y="1426"/>
                  </a:lnTo>
                  <a:lnTo>
                    <a:pt x="2851"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2401695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40CB1E14-A2BF-4BA1-B931-204779238D10}"/>
              </a:ext>
            </a:extLst>
          </p:cNvPr>
          <p:cNvSpPr txBox="1">
            <a:spLocks/>
          </p:cNvSpPr>
          <p:nvPr/>
        </p:nvSpPr>
        <p:spPr>
          <a:xfrm>
            <a:off x="323529" y="123478"/>
            <a:ext cx="11573197" cy="72424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Fully Editable Icon Sets: A</a:t>
            </a:r>
            <a:endParaRPr lang="en-US" dirty="0"/>
          </a:p>
        </p:txBody>
      </p:sp>
      <p:sp>
        <p:nvSpPr>
          <p:cNvPr id="4" name="Diamond 5">
            <a:extLst>
              <a:ext uri="{FF2B5EF4-FFF2-40B4-BE49-F238E27FC236}">
                <a16:creationId xmlns:a16="http://schemas.microsoft.com/office/drawing/2014/main" id="{7C7E235D-A8A5-40B8-AAFB-7C6782282397}"/>
              </a:ext>
            </a:extLst>
          </p:cNvPr>
          <p:cNvSpPr/>
          <p:nvPr/>
        </p:nvSpPr>
        <p:spPr>
          <a:xfrm>
            <a:off x="6112070" y="14921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 name="Isosceles Triangle 51">
            <a:extLst>
              <a:ext uri="{FF2B5EF4-FFF2-40B4-BE49-F238E27FC236}">
                <a16:creationId xmlns:a16="http://schemas.microsoft.com/office/drawing/2014/main" id="{4B85E2D1-3CE3-4DCC-AB65-B93849FD4969}"/>
              </a:ext>
            </a:extLst>
          </p:cNvPr>
          <p:cNvSpPr/>
          <p:nvPr/>
        </p:nvSpPr>
        <p:spPr>
          <a:xfrm>
            <a:off x="5273316" y="15626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 name="Isosceles Triangle 57">
            <a:extLst>
              <a:ext uri="{FF2B5EF4-FFF2-40B4-BE49-F238E27FC236}">
                <a16:creationId xmlns:a16="http://schemas.microsoft.com/office/drawing/2014/main" id="{C42B11E2-04EF-4C2B-AC4A-622888A70402}"/>
              </a:ext>
            </a:extLst>
          </p:cNvPr>
          <p:cNvSpPr/>
          <p:nvPr/>
        </p:nvSpPr>
        <p:spPr>
          <a:xfrm>
            <a:off x="6114156" y="45202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7" name="Rectangle 7">
            <a:extLst>
              <a:ext uri="{FF2B5EF4-FFF2-40B4-BE49-F238E27FC236}">
                <a16:creationId xmlns:a16="http://schemas.microsoft.com/office/drawing/2014/main" id="{D72EFCAB-B42F-4D97-80EC-9844D5450B21}"/>
              </a:ext>
            </a:extLst>
          </p:cNvPr>
          <p:cNvSpPr/>
          <p:nvPr/>
        </p:nvSpPr>
        <p:spPr>
          <a:xfrm rot="18900000">
            <a:off x="9585735" y="36545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 name="Parallelogram 15">
            <a:extLst>
              <a:ext uri="{FF2B5EF4-FFF2-40B4-BE49-F238E27FC236}">
                <a16:creationId xmlns:a16="http://schemas.microsoft.com/office/drawing/2014/main" id="{28BFC159-158F-4BBF-AF9D-35B72A9E6E20}"/>
              </a:ext>
            </a:extLst>
          </p:cNvPr>
          <p:cNvSpPr/>
          <p:nvPr/>
        </p:nvSpPr>
        <p:spPr>
          <a:xfrm flipH="1">
            <a:off x="5267026" y="46419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 name="Freeform 19">
            <a:extLst>
              <a:ext uri="{FF2B5EF4-FFF2-40B4-BE49-F238E27FC236}">
                <a16:creationId xmlns:a16="http://schemas.microsoft.com/office/drawing/2014/main" id="{3B152E41-C6A0-428B-B1AF-7EB18C463063}"/>
              </a:ext>
            </a:extLst>
          </p:cNvPr>
          <p:cNvSpPr/>
          <p:nvPr/>
        </p:nvSpPr>
        <p:spPr>
          <a:xfrm>
            <a:off x="7745410" y="36425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0" name="Rectangle 30">
            <a:extLst>
              <a:ext uri="{FF2B5EF4-FFF2-40B4-BE49-F238E27FC236}">
                <a16:creationId xmlns:a16="http://schemas.microsoft.com/office/drawing/2014/main" id="{305F3C8A-ED89-42B9-B2DB-0D580EE6EFBC}"/>
              </a:ext>
            </a:extLst>
          </p:cNvPr>
          <p:cNvSpPr/>
          <p:nvPr/>
        </p:nvSpPr>
        <p:spPr>
          <a:xfrm>
            <a:off x="11063701"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1" name="Rectangle 7">
            <a:extLst>
              <a:ext uri="{FF2B5EF4-FFF2-40B4-BE49-F238E27FC236}">
                <a16:creationId xmlns:a16="http://schemas.microsoft.com/office/drawing/2014/main" id="{2F5EF1E7-81B5-4F4C-A77C-69E0C529CC0F}"/>
              </a:ext>
            </a:extLst>
          </p:cNvPr>
          <p:cNvSpPr/>
          <p:nvPr/>
        </p:nvSpPr>
        <p:spPr>
          <a:xfrm>
            <a:off x="6950824" y="15187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2" name="Rectangle 15">
            <a:extLst>
              <a:ext uri="{FF2B5EF4-FFF2-40B4-BE49-F238E27FC236}">
                <a16:creationId xmlns:a16="http://schemas.microsoft.com/office/drawing/2014/main" id="{EA5DA352-49A1-400A-9D27-0A4F0954005C}"/>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3" name="Pie 24">
            <a:extLst>
              <a:ext uri="{FF2B5EF4-FFF2-40B4-BE49-F238E27FC236}">
                <a16:creationId xmlns:a16="http://schemas.microsoft.com/office/drawing/2014/main" id="{09CE8BA1-4D3D-4258-A74B-45025E3F3FAB}"/>
              </a:ext>
            </a:extLst>
          </p:cNvPr>
          <p:cNvSpPr/>
          <p:nvPr/>
        </p:nvSpPr>
        <p:spPr>
          <a:xfrm>
            <a:off x="6809927" y="46189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 name="Parallelogram 30">
            <a:extLst>
              <a:ext uri="{FF2B5EF4-FFF2-40B4-BE49-F238E27FC236}">
                <a16:creationId xmlns:a16="http://schemas.microsoft.com/office/drawing/2014/main" id="{E25BA68E-3C5B-4BBE-971B-9E92625322B9}"/>
              </a:ext>
            </a:extLst>
          </p:cNvPr>
          <p:cNvSpPr/>
          <p:nvPr/>
        </p:nvSpPr>
        <p:spPr>
          <a:xfrm flipH="1">
            <a:off x="11038458" y="25277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5" name="Block Arc 14">
            <a:extLst>
              <a:ext uri="{FF2B5EF4-FFF2-40B4-BE49-F238E27FC236}">
                <a16:creationId xmlns:a16="http://schemas.microsoft.com/office/drawing/2014/main" id="{E5BF8373-C541-4846-934A-23B2882963ED}"/>
              </a:ext>
            </a:extLst>
          </p:cNvPr>
          <p:cNvSpPr/>
          <p:nvPr/>
        </p:nvSpPr>
        <p:spPr>
          <a:xfrm rot="16200000">
            <a:off x="8525358" y="14706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 name="Block Arc 41">
            <a:extLst>
              <a:ext uri="{FF2B5EF4-FFF2-40B4-BE49-F238E27FC236}">
                <a16:creationId xmlns:a16="http://schemas.microsoft.com/office/drawing/2014/main" id="{4A0D60BA-6428-481E-86B8-C6B94A832B67}"/>
              </a:ext>
            </a:extLst>
          </p:cNvPr>
          <p:cNvSpPr/>
          <p:nvPr/>
        </p:nvSpPr>
        <p:spPr>
          <a:xfrm>
            <a:off x="9408551" y="14243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 name="Right Triangle 17">
            <a:extLst>
              <a:ext uri="{FF2B5EF4-FFF2-40B4-BE49-F238E27FC236}">
                <a16:creationId xmlns:a16="http://schemas.microsoft.com/office/drawing/2014/main" id="{BA38F0F7-D612-44A0-B415-C6EB73532465}"/>
              </a:ext>
            </a:extLst>
          </p:cNvPr>
          <p:cNvSpPr/>
          <p:nvPr/>
        </p:nvSpPr>
        <p:spPr>
          <a:xfrm>
            <a:off x="7705746" y="46009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 name="Oval 27">
            <a:extLst>
              <a:ext uri="{FF2B5EF4-FFF2-40B4-BE49-F238E27FC236}">
                <a16:creationId xmlns:a16="http://schemas.microsoft.com/office/drawing/2014/main" id="{F5D29E29-32BC-476D-A218-599910902FF4}"/>
              </a:ext>
            </a:extLst>
          </p:cNvPr>
          <p:cNvSpPr/>
          <p:nvPr/>
        </p:nvSpPr>
        <p:spPr>
          <a:xfrm>
            <a:off x="4418496" y="54691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 name="Parallelogram 15">
            <a:extLst>
              <a:ext uri="{FF2B5EF4-FFF2-40B4-BE49-F238E27FC236}">
                <a16:creationId xmlns:a16="http://schemas.microsoft.com/office/drawing/2014/main" id="{0B373448-91B2-47F2-9630-EE92965EC326}"/>
              </a:ext>
            </a:extLst>
          </p:cNvPr>
          <p:cNvSpPr/>
          <p:nvPr/>
        </p:nvSpPr>
        <p:spPr>
          <a:xfrm rot="16200000">
            <a:off x="8536863" y="35451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 name="Round Same Side Corner Rectangle 21">
            <a:extLst>
              <a:ext uri="{FF2B5EF4-FFF2-40B4-BE49-F238E27FC236}">
                <a16:creationId xmlns:a16="http://schemas.microsoft.com/office/drawing/2014/main" id="{9101A6F6-BF30-4858-9B8A-A7473DCD83C3}"/>
              </a:ext>
            </a:extLst>
          </p:cNvPr>
          <p:cNvSpPr/>
          <p:nvPr/>
        </p:nvSpPr>
        <p:spPr>
          <a:xfrm rot="10800000">
            <a:off x="9311063" y="25439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 name="Oval 26">
            <a:extLst>
              <a:ext uri="{FF2B5EF4-FFF2-40B4-BE49-F238E27FC236}">
                <a16:creationId xmlns:a16="http://schemas.microsoft.com/office/drawing/2014/main" id="{81E69B49-98E9-479C-92F5-B6DABB8707AD}"/>
              </a:ext>
            </a:extLst>
          </p:cNvPr>
          <p:cNvSpPr/>
          <p:nvPr/>
        </p:nvSpPr>
        <p:spPr>
          <a:xfrm>
            <a:off x="6966942" y="35872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 name="Freeform 32">
            <a:extLst>
              <a:ext uri="{FF2B5EF4-FFF2-40B4-BE49-F238E27FC236}">
                <a16:creationId xmlns:a16="http://schemas.microsoft.com/office/drawing/2014/main" id="{8C5EF084-3535-476C-B9D0-177511A47354}"/>
              </a:ext>
            </a:extLst>
          </p:cNvPr>
          <p:cNvSpPr/>
          <p:nvPr/>
        </p:nvSpPr>
        <p:spPr>
          <a:xfrm>
            <a:off x="4360223" y="14808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 name="Rounded Rectangle 10">
            <a:extLst>
              <a:ext uri="{FF2B5EF4-FFF2-40B4-BE49-F238E27FC236}">
                <a16:creationId xmlns:a16="http://schemas.microsoft.com/office/drawing/2014/main" id="{3CB50B75-348B-4719-9122-A3D43BC38C2C}"/>
              </a:ext>
            </a:extLst>
          </p:cNvPr>
          <p:cNvSpPr/>
          <p:nvPr/>
        </p:nvSpPr>
        <p:spPr>
          <a:xfrm>
            <a:off x="8534202" y="25159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4" name="Rounded Rectangle 32">
            <a:extLst>
              <a:ext uri="{FF2B5EF4-FFF2-40B4-BE49-F238E27FC236}">
                <a16:creationId xmlns:a16="http://schemas.microsoft.com/office/drawing/2014/main" id="{3FCA20F9-2A8E-4012-A681-5880FAD79A3B}"/>
              </a:ext>
            </a:extLst>
          </p:cNvPr>
          <p:cNvSpPr/>
          <p:nvPr/>
        </p:nvSpPr>
        <p:spPr>
          <a:xfrm>
            <a:off x="10179594" y="36234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 name="Trapezoid 13">
            <a:extLst>
              <a:ext uri="{FF2B5EF4-FFF2-40B4-BE49-F238E27FC236}">
                <a16:creationId xmlns:a16="http://schemas.microsoft.com/office/drawing/2014/main" id="{823E9EE0-0091-445D-AC5F-844DDE6ADE5E}"/>
              </a:ext>
            </a:extLst>
          </p:cNvPr>
          <p:cNvSpPr/>
          <p:nvPr/>
        </p:nvSpPr>
        <p:spPr>
          <a:xfrm>
            <a:off x="5324216" y="25382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6" name="Rounded Rectangle 7">
            <a:extLst>
              <a:ext uri="{FF2B5EF4-FFF2-40B4-BE49-F238E27FC236}">
                <a16:creationId xmlns:a16="http://schemas.microsoft.com/office/drawing/2014/main" id="{EDFBF4D2-C9FE-4F19-8C49-6A12A92D0DD5}"/>
              </a:ext>
            </a:extLst>
          </p:cNvPr>
          <p:cNvSpPr/>
          <p:nvPr/>
        </p:nvSpPr>
        <p:spPr>
          <a:xfrm>
            <a:off x="7858216" y="25275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7" name="Rectangle 18">
            <a:extLst>
              <a:ext uri="{FF2B5EF4-FFF2-40B4-BE49-F238E27FC236}">
                <a16:creationId xmlns:a16="http://schemas.microsoft.com/office/drawing/2014/main" id="{8D2422FD-1542-4600-93CD-FD72C9DA9954}"/>
              </a:ext>
            </a:extLst>
          </p:cNvPr>
          <p:cNvSpPr/>
          <p:nvPr/>
        </p:nvSpPr>
        <p:spPr>
          <a:xfrm>
            <a:off x="6258752" y="25671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8" name="Rounded Rectangle 25">
            <a:extLst>
              <a:ext uri="{FF2B5EF4-FFF2-40B4-BE49-F238E27FC236}">
                <a16:creationId xmlns:a16="http://schemas.microsoft.com/office/drawing/2014/main" id="{6DA34426-3F82-4812-9C9B-40C0D325E7BA}"/>
              </a:ext>
            </a:extLst>
          </p:cNvPr>
          <p:cNvSpPr/>
          <p:nvPr/>
        </p:nvSpPr>
        <p:spPr>
          <a:xfrm>
            <a:off x="7154498" y="25520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9" name="Chord 14">
            <a:extLst>
              <a:ext uri="{FF2B5EF4-FFF2-40B4-BE49-F238E27FC236}">
                <a16:creationId xmlns:a16="http://schemas.microsoft.com/office/drawing/2014/main" id="{DAAF400C-E003-45A4-806B-71601CD7907A}"/>
              </a:ext>
            </a:extLst>
          </p:cNvPr>
          <p:cNvSpPr/>
          <p:nvPr/>
        </p:nvSpPr>
        <p:spPr>
          <a:xfrm>
            <a:off x="5919945" y="55353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0" name="Rounded Rectangle 6">
            <a:extLst>
              <a:ext uri="{FF2B5EF4-FFF2-40B4-BE49-F238E27FC236}">
                <a16:creationId xmlns:a16="http://schemas.microsoft.com/office/drawing/2014/main" id="{6D178942-E432-420C-84D0-07BC02B90A76}"/>
              </a:ext>
            </a:extLst>
          </p:cNvPr>
          <p:cNvSpPr/>
          <p:nvPr/>
        </p:nvSpPr>
        <p:spPr>
          <a:xfrm>
            <a:off x="4411373" y="24716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1" name="Oval 66">
            <a:extLst>
              <a:ext uri="{FF2B5EF4-FFF2-40B4-BE49-F238E27FC236}">
                <a16:creationId xmlns:a16="http://schemas.microsoft.com/office/drawing/2014/main" id="{92BA3F1F-87AE-4DE7-AD2C-C2D46025E498}"/>
              </a:ext>
            </a:extLst>
          </p:cNvPr>
          <p:cNvSpPr/>
          <p:nvPr/>
        </p:nvSpPr>
        <p:spPr>
          <a:xfrm rot="20700000">
            <a:off x="6137536" y="36342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2" name="Isosceles Triangle 13">
            <a:extLst>
              <a:ext uri="{FF2B5EF4-FFF2-40B4-BE49-F238E27FC236}">
                <a16:creationId xmlns:a16="http://schemas.microsoft.com/office/drawing/2014/main" id="{404BC316-A510-48D5-A3C9-B9ADB9D05187}"/>
              </a:ext>
            </a:extLst>
          </p:cNvPr>
          <p:cNvSpPr/>
          <p:nvPr/>
        </p:nvSpPr>
        <p:spPr>
          <a:xfrm rot="10800000">
            <a:off x="5188220" y="54859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3" name="Smiley Face 14">
            <a:extLst>
              <a:ext uri="{FF2B5EF4-FFF2-40B4-BE49-F238E27FC236}">
                <a16:creationId xmlns:a16="http://schemas.microsoft.com/office/drawing/2014/main" id="{202DCACB-3BF7-4B03-A1CE-6A349C26B4F1}"/>
              </a:ext>
            </a:extLst>
          </p:cNvPr>
          <p:cNvSpPr/>
          <p:nvPr/>
        </p:nvSpPr>
        <p:spPr>
          <a:xfrm>
            <a:off x="7617042" y="55788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4" name="Smiley Face 12">
            <a:extLst>
              <a:ext uri="{FF2B5EF4-FFF2-40B4-BE49-F238E27FC236}">
                <a16:creationId xmlns:a16="http://schemas.microsoft.com/office/drawing/2014/main" id="{B10D5104-DD79-404D-A5DC-FF21BF709966}"/>
              </a:ext>
            </a:extLst>
          </p:cNvPr>
          <p:cNvSpPr/>
          <p:nvPr/>
        </p:nvSpPr>
        <p:spPr>
          <a:xfrm>
            <a:off x="10160622" y="55788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5" name="Smiley Face 15">
            <a:extLst>
              <a:ext uri="{FF2B5EF4-FFF2-40B4-BE49-F238E27FC236}">
                <a16:creationId xmlns:a16="http://schemas.microsoft.com/office/drawing/2014/main" id="{61A41978-36CF-4ECF-8FCA-273DA8AAB5D4}"/>
              </a:ext>
            </a:extLst>
          </p:cNvPr>
          <p:cNvSpPr/>
          <p:nvPr/>
        </p:nvSpPr>
        <p:spPr>
          <a:xfrm>
            <a:off x="8468995" y="55818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6" name="Oval 37">
            <a:extLst>
              <a:ext uri="{FF2B5EF4-FFF2-40B4-BE49-F238E27FC236}">
                <a16:creationId xmlns:a16="http://schemas.microsoft.com/office/drawing/2014/main" id="{FA834EE2-8421-41DD-AB07-73AE98C4D5E1}"/>
              </a:ext>
            </a:extLst>
          </p:cNvPr>
          <p:cNvSpPr/>
          <p:nvPr/>
        </p:nvSpPr>
        <p:spPr>
          <a:xfrm>
            <a:off x="11012576" y="55754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7" name="Smiley Face 14">
            <a:extLst>
              <a:ext uri="{FF2B5EF4-FFF2-40B4-BE49-F238E27FC236}">
                <a16:creationId xmlns:a16="http://schemas.microsoft.com/office/drawing/2014/main" id="{0727A0F6-ACF6-4303-8FAE-BCDC0EB9134A}"/>
              </a:ext>
            </a:extLst>
          </p:cNvPr>
          <p:cNvSpPr/>
          <p:nvPr/>
        </p:nvSpPr>
        <p:spPr>
          <a:xfrm>
            <a:off x="9314808" y="55818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8" name="Rectangle 16">
            <a:extLst>
              <a:ext uri="{FF2B5EF4-FFF2-40B4-BE49-F238E27FC236}">
                <a16:creationId xmlns:a16="http://schemas.microsoft.com/office/drawing/2014/main" id="{2C07CF2B-7662-4F24-892A-EC6BCEF52B49}"/>
              </a:ext>
            </a:extLst>
          </p:cNvPr>
          <p:cNvSpPr/>
          <p:nvPr/>
        </p:nvSpPr>
        <p:spPr>
          <a:xfrm rot="2700000">
            <a:off x="5325698" y="35201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9" name="Rectangle 9">
            <a:extLst>
              <a:ext uri="{FF2B5EF4-FFF2-40B4-BE49-F238E27FC236}">
                <a16:creationId xmlns:a16="http://schemas.microsoft.com/office/drawing/2014/main" id="{F01324A2-E66C-4811-9ADB-060E68D84CC9}"/>
              </a:ext>
            </a:extLst>
          </p:cNvPr>
          <p:cNvSpPr/>
          <p:nvPr/>
        </p:nvSpPr>
        <p:spPr>
          <a:xfrm>
            <a:off x="4401174" y="35452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0" name="Round Same Side Corner Rectangle 6">
            <a:extLst>
              <a:ext uri="{FF2B5EF4-FFF2-40B4-BE49-F238E27FC236}">
                <a16:creationId xmlns:a16="http://schemas.microsoft.com/office/drawing/2014/main" id="{2B4D3EB3-4CB6-40F6-AC69-3990007CFF3F}"/>
              </a:ext>
            </a:extLst>
          </p:cNvPr>
          <p:cNvSpPr/>
          <p:nvPr/>
        </p:nvSpPr>
        <p:spPr>
          <a:xfrm rot="2700000">
            <a:off x="6979028" y="54764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1" name="Frame 17">
            <a:extLst>
              <a:ext uri="{FF2B5EF4-FFF2-40B4-BE49-F238E27FC236}">
                <a16:creationId xmlns:a16="http://schemas.microsoft.com/office/drawing/2014/main" id="{E6D6ADDB-1199-4AD9-A9C9-372627F4AC86}"/>
              </a:ext>
            </a:extLst>
          </p:cNvPr>
          <p:cNvSpPr/>
          <p:nvPr/>
        </p:nvSpPr>
        <p:spPr>
          <a:xfrm>
            <a:off x="4376235"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2" name="Rounded Rectangle 5">
            <a:extLst>
              <a:ext uri="{FF2B5EF4-FFF2-40B4-BE49-F238E27FC236}">
                <a16:creationId xmlns:a16="http://schemas.microsoft.com/office/drawing/2014/main" id="{4EB1168D-054A-4FEC-8D0C-78581477E09B}"/>
              </a:ext>
            </a:extLst>
          </p:cNvPr>
          <p:cNvSpPr/>
          <p:nvPr/>
        </p:nvSpPr>
        <p:spPr>
          <a:xfrm flipH="1">
            <a:off x="10102420" y="25541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3" name="Teardrop 1">
            <a:extLst>
              <a:ext uri="{FF2B5EF4-FFF2-40B4-BE49-F238E27FC236}">
                <a16:creationId xmlns:a16="http://schemas.microsoft.com/office/drawing/2014/main" id="{D949466C-8F8D-4012-85B6-872FF2BEE474}"/>
              </a:ext>
            </a:extLst>
          </p:cNvPr>
          <p:cNvSpPr/>
          <p:nvPr/>
        </p:nvSpPr>
        <p:spPr>
          <a:xfrm rot="18805991">
            <a:off x="10126692" y="15393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4" name="Rectangle 130">
            <a:extLst>
              <a:ext uri="{FF2B5EF4-FFF2-40B4-BE49-F238E27FC236}">
                <a16:creationId xmlns:a16="http://schemas.microsoft.com/office/drawing/2014/main" id="{2C0C7779-2D26-4391-8349-1A204CC1FA40}"/>
              </a:ext>
            </a:extLst>
          </p:cNvPr>
          <p:cNvSpPr/>
          <p:nvPr/>
        </p:nvSpPr>
        <p:spPr>
          <a:xfrm>
            <a:off x="10932820"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5" name="Right Triangle 17">
            <a:extLst>
              <a:ext uri="{FF2B5EF4-FFF2-40B4-BE49-F238E27FC236}">
                <a16:creationId xmlns:a16="http://schemas.microsoft.com/office/drawing/2014/main" id="{593DB426-3D2E-4742-AA27-17CDD9B81117}"/>
              </a:ext>
            </a:extLst>
          </p:cNvPr>
          <p:cNvSpPr>
            <a:spLocks noChangeAspect="1"/>
          </p:cNvSpPr>
          <p:nvPr/>
        </p:nvSpPr>
        <p:spPr>
          <a:xfrm>
            <a:off x="9363473" y="45780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6" name="Right Triangle 17">
            <a:extLst>
              <a:ext uri="{FF2B5EF4-FFF2-40B4-BE49-F238E27FC236}">
                <a16:creationId xmlns:a16="http://schemas.microsoft.com/office/drawing/2014/main" id="{1B674750-7214-4A57-8BFA-2331C0CF04DD}"/>
              </a:ext>
            </a:extLst>
          </p:cNvPr>
          <p:cNvSpPr>
            <a:spLocks noChangeAspect="1"/>
          </p:cNvSpPr>
          <p:nvPr/>
        </p:nvSpPr>
        <p:spPr>
          <a:xfrm>
            <a:off x="8488431" y="45780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7" name="Right Triangle 17">
            <a:extLst>
              <a:ext uri="{FF2B5EF4-FFF2-40B4-BE49-F238E27FC236}">
                <a16:creationId xmlns:a16="http://schemas.microsoft.com/office/drawing/2014/main" id="{4C33D73C-ABF0-49C9-AA97-3B15DB05C407}"/>
              </a:ext>
            </a:extLst>
          </p:cNvPr>
          <p:cNvSpPr>
            <a:spLocks noChangeAspect="1"/>
          </p:cNvSpPr>
          <p:nvPr/>
        </p:nvSpPr>
        <p:spPr>
          <a:xfrm>
            <a:off x="10238515" y="45780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Oval 44">
            <a:extLst>
              <a:ext uri="{FF2B5EF4-FFF2-40B4-BE49-F238E27FC236}">
                <a16:creationId xmlns:a16="http://schemas.microsoft.com/office/drawing/2014/main" id="{FBD55113-36BA-4E00-BD63-64072A150058}"/>
              </a:ext>
            </a:extLst>
          </p:cNvPr>
          <p:cNvSpPr>
            <a:spLocks noChangeAspect="1"/>
          </p:cNvSpPr>
          <p:nvPr/>
        </p:nvSpPr>
        <p:spPr>
          <a:xfrm>
            <a:off x="11113556" y="45780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34970099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F30E0DBD-8059-4D26-875B-A588B74196D6}"/>
              </a:ext>
            </a:extLst>
          </p:cNvPr>
          <p:cNvSpPr txBox="1">
            <a:spLocks/>
          </p:cNvSpPr>
          <p:nvPr/>
        </p:nvSpPr>
        <p:spPr>
          <a:xfrm>
            <a:off x="323529" y="123478"/>
            <a:ext cx="11573197" cy="72424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Fully Editable Icon Sets: B</a:t>
            </a:r>
            <a:endParaRPr lang="en-US" dirty="0"/>
          </a:p>
        </p:txBody>
      </p:sp>
      <p:sp>
        <p:nvSpPr>
          <p:cNvPr id="4" name="Freeform 47">
            <a:extLst>
              <a:ext uri="{FF2B5EF4-FFF2-40B4-BE49-F238E27FC236}">
                <a16:creationId xmlns:a16="http://schemas.microsoft.com/office/drawing/2014/main" id="{8D2C5E73-E41E-4AB6-AC8E-3FF9967FA08B}"/>
              </a:ext>
            </a:extLst>
          </p:cNvPr>
          <p:cNvSpPr>
            <a:spLocks noChangeAspect="1"/>
          </p:cNvSpPr>
          <p:nvPr/>
        </p:nvSpPr>
        <p:spPr>
          <a:xfrm>
            <a:off x="4430860"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 name="Freeform 48">
            <a:extLst>
              <a:ext uri="{FF2B5EF4-FFF2-40B4-BE49-F238E27FC236}">
                <a16:creationId xmlns:a16="http://schemas.microsoft.com/office/drawing/2014/main" id="{90567368-E61E-43C7-8862-D5DD33FD1B28}"/>
              </a:ext>
            </a:extLst>
          </p:cNvPr>
          <p:cNvSpPr>
            <a:spLocks noChangeAspect="1"/>
          </p:cNvSpPr>
          <p:nvPr/>
        </p:nvSpPr>
        <p:spPr>
          <a:xfrm>
            <a:off x="5278002"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 name="Freeform 49">
            <a:extLst>
              <a:ext uri="{FF2B5EF4-FFF2-40B4-BE49-F238E27FC236}">
                <a16:creationId xmlns:a16="http://schemas.microsoft.com/office/drawing/2014/main" id="{6FE0B46B-3E65-4A36-A1BF-C2523CCD739A}"/>
              </a:ext>
            </a:extLst>
          </p:cNvPr>
          <p:cNvSpPr>
            <a:spLocks noChangeAspect="1"/>
          </p:cNvSpPr>
          <p:nvPr/>
        </p:nvSpPr>
        <p:spPr>
          <a:xfrm>
            <a:off x="6995432"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 name="Freeform 50">
            <a:extLst>
              <a:ext uri="{FF2B5EF4-FFF2-40B4-BE49-F238E27FC236}">
                <a16:creationId xmlns:a16="http://schemas.microsoft.com/office/drawing/2014/main" id="{48DB8DB3-575A-4B24-A628-138716509FE5}"/>
              </a:ext>
            </a:extLst>
          </p:cNvPr>
          <p:cNvSpPr>
            <a:spLocks noChangeAspect="1"/>
          </p:cNvSpPr>
          <p:nvPr/>
        </p:nvSpPr>
        <p:spPr>
          <a:xfrm>
            <a:off x="6115987"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 name="Teardrop 9">
            <a:extLst>
              <a:ext uri="{FF2B5EF4-FFF2-40B4-BE49-F238E27FC236}">
                <a16:creationId xmlns:a16="http://schemas.microsoft.com/office/drawing/2014/main" id="{DAB23115-78B6-4CBF-81D4-549948838918}"/>
              </a:ext>
            </a:extLst>
          </p:cNvPr>
          <p:cNvSpPr>
            <a:spLocks noChangeAspect="1"/>
          </p:cNvSpPr>
          <p:nvPr/>
        </p:nvSpPr>
        <p:spPr>
          <a:xfrm rot="18900000">
            <a:off x="7840756"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 name="Freeform 97">
            <a:extLst>
              <a:ext uri="{FF2B5EF4-FFF2-40B4-BE49-F238E27FC236}">
                <a16:creationId xmlns:a16="http://schemas.microsoft.com/office/drawing/2014/main" id="{92139A4F-D362-4F8D-9192-337D9D23B140}"/>
              </a:ext>
            </a:extLst>
          </p:cNvPr>
          <p:cNvSpPr>
            <a:spLocks noChangeAspect="1"/>
          </p:cNvSpPr>
          <p:nvPr/>
        </p:nvSpPr>
        <p:spPr>
          <a:xfrm>
            <a:off x="8560808"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Donut 22">
            <a:extLst>
              <a:ext uri="{FF2B5EF4-FFF2-40B4-BE49-F238E27FC236}">
                <a16:creationId xmlns:a16="http://schemas.microsoft.com/office/drawing/2014/main" id="{3E56AE99-3701-4682-BC6D-CFB4A5C45942}"/>
              </a:ext>
            </a:extLst>
          </p:cNvPr>
          <p:cNvSpPr>
            <a:spLocks noChangeAspect="1"/>
          </p:cNvSpPr>
          <p:nvPr/>
        </p:nvSpPr>
        <p:spPr>
          <a:xfrm>
            <a:off x="10277429"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1" name="Freeform 99">
            <a:extLst>
              <a:ext uri="{FF2B5EF4-FFF2-40B4-BE49-F238E27FC236}">
                <a16:creationId xmlns:a16="http://schemas.microsoft.com/office/drawing/2014/main" id="{D1C05283-48F4-480B-B1E9-89BE17013053}"/>
              </a:ext>
            </a:extLst>
          </p:cNvPr>
          <p:cNvSpPr>
            <a:spLocks noChangeAspect="1"/>
          </p:cNvSpPr>
          <p:nvPr/>
        </p:nvSpPr>
        <p:spPr>
          <a:xfrm>
            <a:off x="7902810"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2" name="Oval 10">
            <a:extLst>
              <a:ext uri="{FF2B5EF4-FFF2-40B4-BE49-F238E27FC236}">
                <a16:creationId xmlns:a16="http://schemas.microsoft.com/office/drawing/2014/main" id="{BFD75A77-AE61-467B-A40B-D8F38F9016B2}"/>
              </a:ext>
            </a:extLst>
          </p:cNvPr>
          <p:cNvSpPr/>
          <p:nvPr/>
        </p:nvSpPr>
        <p:spPr>
          <a:xfrm>
            <a:off x="9460302"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3" name="Freeform 101">
            <a:extLst>
              <a:ext uri="{FF2B5EF4-FFF2-40B4-BE49-F238E27FC236}">
                <a16:creationId xmlns:a16="http://schemas.microsoft.com/office/drawing/2014/main" id="{0EC5E04B-7A47-4B3A-9CAF-4DD499B7246C}"/>
              </a:ext>
            </a:extLst>
          </p:cNvPr>
          <p:cNvSpPr/>
          <p:nvPr/>
        </p:nvSpPr>
        <p:spPr>
          <a:xfrm>
            <a:off x="11180535"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14" name="Group 102">
            <a:extLst>
              <a:ext uri="{FF2B5EF4-FFF2-40B4-BE49-F238E27FC236}">
                <a16:creationId xmlns:a16="http://schemas.microsoft.com/office/drawing/2014/main" id="{5737228A-1F4B-4AAD-8961-E6850B4B8B73}"/>
              </a:ext>
            </a:extLst>
          </p:cNvPr>
          <p:cNvGrpSpPr>
            <a:grpSpLocks noChangeAspect="1"/>
          </p:cNvGrpSpPr>
          <p:nvPr/>
        </p:nvGrpSpPr>
        <p:grpSpPr>
          <a:xfrm>
            <a:off x="8707494" y="2429101"/>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00E045C0-09E2-4D74-A4CB-A3CAAA8BFB0D}"/>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6" name="Freeform 104">
              <a:extLst>
                <a:ext uri="{FF2B5EF4-FFF2-40B4-BE49-F238E27FC236}">
                  <a16:creationId xmlns:a16="http://schemas.microsoft.com/office/drawing/2014/main" id="{CC9943EA-E6B5-4C0D-8AEA-8B28A4E998C2}"/>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7" name="Freeform 105">
              <a:extLst>
                <a:ext uri="{FF2B5EF4-FFF2-40B4-BE49-F238E27FC236}">
                  <a16:creationId xmlns:a16="http://schemas.microsoft.com/office/drawing/2014/main" id="{2F1C8946-CBDF-4B44-A890-D926AEA403AE}"/>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8" name="Freeform 106">
              <a:extLst>
                <a:ext uri="{FF2B5EF4-FFF2-40B4-BE49-F238E27FC236}">
                  <a16:creationId xmlns:a16="http://schemas.microsoft.com/office/drawing/2014/main" id="{523FD6DE-5011-44AA-AF56-5CDF9A227D19}"/>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19" name="Freeform 107">
            <a:extLst>
              <a:ext uri="{FF2B5EF4-FFF2-40B4-BE49-F238E27FC236}">
                <a16:creationId xmlns:a16="http://schemas.microsoft.com/office/drawing/2014/main" id="{DAB51F62-5E60-438E-98E7-550116ADB244}"/>
              </a:ext>
            </a:extLst>
          </p:cNvPr>
          <p:cNvSpPr>
            <a:spLocks noChangeAspect="1"/>
          </p:cNvSpPr>
          <p:nvPr/>
        </p:nvSpPr>
        <p:spPr>
          <a:xfrm>
            <a:off x="9618682"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 name="Freeform 108">
            <a:extLst>
              <a:ext uri="{FF2B5EF4-FFF2-40B4-BE49-F238E27FC236}">
                <a16:creationId xmlns:a16="http://schemas.microsoft.com/office/drawing/2014/main" id="{260BD932-5B17-4086-B2E3-1FBE22D30B7A}"/>
              </a:ext>
            </a:extLst>
          </p:cNvPr>
          <p:cNvSpPr/>
          <p:nvPr/>
        </p:nvSpPr>
        <p:spPr>
          <a:xfrm>
            <a:off x="6129967"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1" name="Oval 8">
            <a:extLst>
              <a:ext uri="{FF2B5EF4-FFF2-40B4-BE49-F238E27FC236}">
                <a16:creationId xmlns:a16="http://schemas.microsoft.com/office/drawing/2014/main" id="{D5389235-A706-403A-B0BA-3FD22E33B19F}"/>
              </a:ext>
            </a:extLst>
          </p:cNvPr>
          <p:cNvSpPr/>
          <p:nvPr/>
        </p:nvSpPr>
        <p:spPr>
          <a:xfrm>
            <a:off x="6967308"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22" name="Group 110">
            <a:extLst>
              <a:ext uri="{FF2B5EF4-FFF2-40B4-BE49-F238E27FC236}">
                <a16:creationId xmlns:a16="http://schemas.microsoft.com/office/drawing/2014/main" id="{7F5F907C-A8ED-4C9C-AF9A-6805C7442B25}"/>
              </a:ext>
            </a:extLst>
          </p:cNvPr>
          <p:cNvGrpSpPr/>
          <p:nvPr/>
        </p:nvGrpSpPr>
        <p:grpSpPr>
          <a:xfrm>
            <a:off x="5291981" y="2416730"/>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820F7D6C-20F9-4522-8B92-C572F9E1C349}"/>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 name="Oval 37">
              <a:extLst>
                <a:ext uri="{FF2B5EF4-FFF2-40B4-BE49-F238E27FC236}">
                  <a16:creationId xmlns:a16="http://schemas.microsoft.com/office/drawing/2014/main" id="{70C53AAD-96F8-4DA3-BC71-4FE19555B15B}"/>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25" name="Rectangle 19">
            <a:extLst>
              <a:ext uri="{FF2B5EF4-FFF2-40B4-BE49-F238E27FC236}">
                <a16:creationId xmlns:a16="http://schemas.microsoft.com/office/drawing/2014/main" id="{31F7433C-9875-4561-A8B8-A87062A76C86}"/>
              </a:ext>
            </a:extLst>
          </p:cNvPr>
          <p:cNvSpPr/>
          <p:nvPr/>
        </p:nvSpPr>
        <p:spPr>
          <a:xfrm>
            <a:off x="4471052"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6" name="Freeform 114">
            <a:extLst>
              <a:ext uri="{FF2B5EF4-FFF2-40B4-BE49-F238E27FC236}">
                <a16:creationId xmlns:a16="http://schemas.microsoft.com/office/drawing/2014/main" id="{DAD76C92-A069-4A8C-8897-D5256404CEFA}"/>
              </a:ext>
            </a:extLst>
          </p:cNvPr>
          <p:cNvSpPr>
            <a:spLocks noChangeAspect="1"/>
          </p:cNvSpPr>
          <p:nvPr/>
        </p:nvSpPr>
        <p:spPr>
          <a:xfrm>
            <a:off x="10267646"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7" name="Rounded Rectangle 31">
            <a:extLst>
              <a:ext uri="{FF2B5EF4-FFF2-40B4-BE49-F238E27FC236}">
                <a16:creationId xmlns:a16="http://schemas.microsoft.com/office/drawing/2014/main" id="{6F5DDCC0-261B-4FA5-ABD4-9AABAC2A18F9}"/>
              </a:ext>
            </a:extLst>
          </p:cNvPr>
          <p:cNvSpPr>
            <a:spLocks noChangeAspect="1"/>
          </p:cNvSpPr>
          <p:nvPr/>
        </p:nvSpPr>
        <p:spPr>
          <a:xfrm>
            <a:off x="4509610"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8" name="Oval 47">
            <a:extLst>
              <a:ext uri="{FF2B5EF4-FFF2-40B4-BE49-F238E27FC236}">
                <a16:creationId xmlns:a16="http://schemas.microsoft.com/office/drawing/2014/main" id="{F0B287FC-4162-44E9-A4DA-152CC4832A04}"/>
              </a:ext>
            </a:extLst>
          </p:cNvPr>
          <p:cNvSpPr>
            <a:spLocks noChangeAspect="1"/>
          </p:cNvSpPr>
          <p:nvPr/>
        </p:nvSpPr>
        <p:spPr>
          <a:xfrm>
            <a:off x="11057974"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9" name="Oval 50">
            <a:extLst>
              <a:ext uri="{FF2B5EF4-FFF2-40B4-BE49-F238E27FC236}">
                <a16:creationId xmlns:a16="http://schemas.microsoft.com/office/drawing/2014/main" id="{7166A09F-FF15-417F-829C-4FB4CB6EFC00}"/>
              </a:ext>
            </a:extLst>
          </p:cNvPr>
          <p:cNvSpPr>
            <a:spLocks noChangeAspect="1"/>
          </p:cNvSpPr>
          <p:nvPr/>
        </p:nvSpPr>
        <p:spPr>
          <a:xfrm>
            <a:off x="5308362"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0" name="Heart 17">
            <a:extLst>
              <a:ext uri="{FF2B5EF4-FFF2-40B4-BE49-F238E27FC236}">
                <a16:creationId xmlns:a16="http://schemas.microsoft.com/office/drawing/2014/main" id="{93476219-3CFB-45B2-B47E-D3F9ACE671B3}"/>
              </a:ext>
            </a:extLst>
          </p:cNvPr>
          <p:cNvSpPr/>
          <p:nvPr/>
        </p:nvSpPr>
        <p:spPr>
          <a:xfrm>
            <a:off x="7846544"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1" name="Rounded Rectangle 25">
            <a:extLst>
              <a:ext uri="{FF2B5EF4-FFF2-40B4-BE49-F238E27FC236}">
                <a16:creationId xmlns:a16="http://schemas.microsoft.com/office/drawing/2014/main" id="{B4827CED-20D1-4FF5-B49E-711100D7429E}"/>
              </a:ext>
            </a:extLst>
          </p:cNvPr>
          <p:cNvSpPr/>
          <p:nvPr/>
        </p:nvSpPr>
        <p:spPr>
          <a:xfrm>
            <a:off x="6982048"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2" name="Chord 32">
            <a:extLst>
              <a:ext uri="{FF2B5EF4-FFF2-40B4-BE49-F238E27FC236}">
                <a16:creationId xmlns:a16="http://schemas.microsoft.com/office/drawing/2014/main" id="{6F90518A-F9E3-4D30-94EE-EED724A735A9}"/>
              </a:ext>
            </a:extLst>
          </p:cNvPr>
          <p:cNvSpPr/>
          <p:nvPr/>
        </p:nvSpPr>
        <p:spPr>
          <a:xfrm>
            <a:off x="6132058"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3" name="Rounded Rectangle 40">
            <a:extLst>
              <a:ext uri="{FF2B5EF4-FFF2-40B4-BE49-F238E27FC236}">
                <a16:creationId xmlns:a16="http://schemas.microsoft.com/office/drawing/2014/main" id="{1C2A569D-540E-4A1C-8DEF-BF49864F66B9}"/>
              </a:ext>
            </a:extLst>
          </p:cNvPr>
          <p:cNvSpPr/>
          <p:nvPr/>
        </p:nvSpPr>
        <p:spPr>
          <a:xfrm rot="2942052">
            <a:off x="8639059"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4" name="Rounded Rectangle 7">
            <a:extLst>
              <a:ext uri="{FF2B5EF4-FFF2-40B4-BE49-F238E27FC236}">
                <a16:creationId xmlns:a16="http://schemas.microsoft.com/office/drawing/2014/main" id="{E7C5DD42-DE09-4511-A325-1DA6E0F4A43F}"/>
              </a:ext>
            </a:extLst>
          </p:cNvPr>
          <p:cNvSpPr>
            <a:spLocks noChangeAspect="1"/>
          </p:cNvSpPr>
          <p:nvPr/>
        </p:nvSpPr>
        <p:spPr>
          <a:xfrm rot="18924894" flipH="1">
            <a:off x="6299616"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5" name="Rounded Rectangle 17">
            <a:extLst>
              <a:ext uri="{FF2B5EF4-FFF2-40B4-BE49-F238E27FC236}">
                <a16:creationId xmlns:a16="http://schemas.microsoft.com/office/drawing/2014/main" id="{44DF014E-75EC-4D71-89CA-BDBF0B63769C}"/>
              </a:ext>
            </a:extLst>
          </p:cNvPr>
          <p:cNvSpPr>
            <a:spLocks noChangeAspect="1"/>
          </p:cNvSpPr>
          <p:nvPr/>
        </p:nvSpPr>
        <p:spPr>
          <a:xfrm>
            <a:off x="11156386"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6" name="Oval 21">
            <a:extLst>
              <a:ext uri="{FF2B5EF4-FFF2-40B4-BE49-F238E27FC236}">
                <a16:creationId xmlns:a16="http://schemas.microsoft.com/office/drawing/2014/main" id="{A7D252AF-2220-4C22-9B80-AD1D462D6AEB}"/>
              </a:ext>
            </a:extLst>
          </p:cNvPr>
          <p:cNvSpPr>
            <a:spLocks noChangeAspect="1"/>
          </p:cNvSpPr>
          <p:nvPr/>
        </p:nvSpPr>
        <p:spPr>
          <a:xfrm>
            <a:off x="9438721"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7" name="Oval 25">
            <a:extLst>
              <a:ext uri="{FF2B5EF4-FFF2-40B4-BE49-F238E27FC236}">
                <a16:creationId xmlns:a16="http://schemas.microsoft.com/office/drawing/2014/main" id="{72722F38-9F08-4B85-997D-336E270FF259}"/>
              </a:ext>
            </a:extLst>
          </p:cNvPr>
          <p:cNvSpPr>
            <a:spLocks noChangeAspect="1"/>
          </p:cNvSpPr>
          <p:nvPr/>
        </p:nvSpPr>
        <p:spPr>
          <a:xfrm>
            <a:off x="10277790"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Block Arc 20">
            <a:extLst>
              <a:ext uri="{FF2B5EF4-FFF2-40B4-BE49-F238E27FC236}">
                <a16:creationId xmlns:a16="http://schemas.microsoft.com/office/drawing/2014/main" id="{809CC9DA-D556-461F-9FDF-7E5AA96BA788}"/>
              </a:ext>
            </a:extLst>
          </p:cNvPr>
          <p:cNvSpPr>
            <a:spLocks noChangeAspect="1"/>
          </p:cNvSpPr>
          <p:nvPr/>
        </p:nvSpPr>
        <p:spPr>
          <a:xfrm rot="10800000">
            <a:off x="5298601"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39" name="Block Arc 11">
            <a:extLst>
              <a:ext uri="{FF2B5EF4-FFF2-40B4-BE49-F238E27FC236}">
                <a16:creationId xmlns:a16="http://schemas.microsoft.com/office/drawing/2014/main" id="{9A906072-6928-4467-913C-1E782F951F5C}"/>
              </a:ext>
            </a:extLst>
          </p:cNvPr>
          <p:cNvSpPr/>
          <p:nvPr/>
        </p:nvSpPr>
        <p:spPr>
          <a:xfrm rot="10800000">
            <a:off x="8710309"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0" name="Rectangle 21">
            <a:extLst>
              <a:ext uri="{FF2B5EF4-FFF2-40B4-BE49-F238E27FC236}">
                <a16:creationId xmlns:a16="http://schemas.microsoft.com/office/drawing/2014/main" id="{53EEC797-11E3-4CEF-924A-45E615726636}"/>
              </a:ext>
            </a:extLst>
          </p:cNvPr>
          <p:cNvSpPr/>
          <p:nvPr/>
        </p:nvSpPr>
        <p:spPr>
          <a:xfrm>
            <a:off x="6977936"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1" name="Round Same Side Corner Rectangle 8">
            <a:extLst>
              <a:ext uri="{FF2B5EF4-FFF2-40B4-BE49-F238E27FC236}">
                <a16:creationId xmlns:a16="http://schemas.microsoft.com/office/drawing/2014/main" id="{B7618555-C98D-4F05-B2F9-117DA5A65C44}"/>
              </a:ext>
            </a:extLst>
          </p:cNvPr>
          <p:cNvSpPr/>
          <p:nvPr/>
        </p:nvSpPr>
        <p:spPr>
          <a:xfrm>
            <a:off x="11061660"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2" name="Rounded Rectangle 51">
            <a:extLst>
              <a:ext uri="{FF2B5EF4-FFF2-40B4-BE49-F238E27FC236}">
                <a16:creationId xmlns:a16="http://schemas.microsoft.com/office/drawing/2014/main" id="{1D7CF4F3-CD73-48D1-9516-A25F0B8B8BC4}"/>
              </a:ext>
            </a:extLst>
          </p:cNvPr>
          <p:cNvSpPr/>
          <p:nvPr/>
        </p:nvSpPr>
        <p:spPr>
          <a:xfrm rot="16200000" flipH="1">
            <a:off x="9442736"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3" name="Isosceles Triangle 5">
            <a:extLst>
              <a:ext uri="{FF2B5EF4-FFF2-40B4-BE49-F238E27FC236}">
                <a16:creationId xmlns:a16="http://schemas.microsoft.com/office/drawing/2014/main" id="{F4916E1C-EE69-4F48-827E-131F8821BC6F}"/>
              </a:ext>
            </a:extLst>
          </p:cNvPr>
          <p:cNvSpPr>
            <a:spLocks noChangeAspect="1"/>
          </p:cNvSpPr>
          <p:nvPr/>
        </p:nvSpPr>
        <p:spPr>
          <a:xfrm>
            <a:off x="7895083"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4" name="Trapezoid 22">
            <a:extLst>
              <a:ext uri="{FF2B5EF4-FFF2-40B4-BE49-F238E27FC236}">
                <a16:creationId xmlns:a16="http://schemas.microsoft.com/office/drawing/2014/main" id="{C0662128-BB64-4B88-9E96-3B00E27D1001}"/>
              </a:ext>
            </a:extLst>
          </p:cNvPr>
          <p:cNvSpPr>
            <a:spLocks noChangeAspect="1"/>
          </p:cNvSpPr>
          <p:nvPr/>
        </p:nvSpPr>
        <p:spPr>
          <a:xfrm>
            <a:off x="9438721"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5" name="Rounded Rectangle 20">
            <a:extLst>
              <a:ext uri="{FF2B5EF4-FFF2-40B4-BE49-F238E27FC236}">
                <a16:creationId xmlns:a16="http://schemas.microsoft.com/office/drawing/2014/main" id="{54217BA8-39ED-4768-A1D7-03C11ED92072}"/>
              </a:ext>
            </a:extLst>
          </p:cNvPr>
          <p:cNvSpPr>
            <a:spLocks noChangeAspect="1"/>
          </p:cNvSpPr>
          <p:nvPr/>
        </p:nvSpPr>
        <p:spPr>
          <a:xfrm rot="2160000">
            <a:off x="10296822"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6" name="Trapezoid 28">
            <a:extLst>
              <a:ext uri="{FF2B5EF4-FFF2-40B4-BE49-F238E27FC236}">
                <a16:creationId xmlns:a16="http://schemas.microsoft.com/office/drawing/2014/main" id="{EE8CABAA-5EEB-4360-B0A7-96C8FDDDC7C7}"/>
              </a:ext>
            </a:extLst>
          </p:cNvPr>
          <p:cNvSpPr>
            <a:spLocks noChangeAspect="1"/>
          </p:cNvSpPr>
          <p:nvPr/>
        </p:nvSpPr>
        <p:spPr>
          <a:xfrm>
            <a:off x="4477340"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7" name="Rounded Rectangle 2">
            <a:extLst>
              <a:ext uri="{FF2B5EF4-FFF2-40B4-BE49-F238E27FC236}">
                <a16:creationId xmlns:a16="http://schemas.microsoft.com/office/drawing/2014/main" id="{B82902F5-2DF2-44A6-B7CE-F338BCB14B1C}"/>
              </a:ext>
            </a:extLst>
          </p:cNvPr>
          <p:cNvSpPr/>
          <p:nvPr/>
        </p:nvSpPr>
        <p:spPr>
          <a:xfrm>
            <a:off x="5283276"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8" name="Rounded Rectangle 8">
            <a:extLst>
              <a:ext uri="{FF2B5EF4-FFF2-40B4-BE49-F238E27FC236}">
                <a16:creationId xmlns:a16="http://schemas.microsoft.com/office/drawing/2014/main" id="{E7D62ABC-85DF-449D-B77F-DD4BEC01E2F2}"/>
              </a:ext>
            </a:extLst>
          </p:cNvPr>
          <p:cNvSpPr/>
          <p:nvPr/>
        </p:nvSpPr>
        <p:spPr>
          <a:xfrm>
            <a:off x="4436267"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9" name="Rounded Rectangle 2">
            <a:extLst>
              <a:ext uri="{FF2B5EF4-FFF2-40B4-BE49-F238E27FC236}">
                <a16:creationId xmlns:a16="http://schemas.microsoft.com/office/drawing/2014/main" id="{03DD756D-4773-4F06-B273-F728478F4A96}"/>
              </a:ext>
            </a:extLst>
          </p:cNvPr>
          <p:cNvSpPr/>
          <p:nvPr/>
        </p:nvSpPr>
        <p:spPr>
          <a:xfrm>
            <a:off x="6971252"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50" name="Rounded Rectangle 3">
            <a:extLst>
              <a:ext uri="{FF2B5EF4-FFF2-40B4-BE49-F238E27FC236}">
                <a16:creationId xmlns:a16="http://schemas.microsoft.com/office/drawing/2014/main" id="{4346E371-BFBC-4205-9A6A-4B82A191C76A}"/>
              </a:ext>
            </a:extLst>
          </p:cNvPr>
          <p:cNvSpPr>
            <a:spLocks noChangeAspect="1"/>
          </p:cNvSpPr>
          <p:nvPr/>
        </p:nvSpPr>
        <p:spPr>
          <a:xfrm>
            <a:off x="6121262"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51" name="Rounded Rectangle 10">
            <a:extLst>
              <a:ext uri="{FF2B5EF4-FFF2-40B4-BE49-F238E27FC236}">
                <a16:creationId xmlns:a16="http://schemas.microsoft.com/office/drawing/2014/main" id="{D34C97F2-A65D-4A0E-B1F7-86937A7293AB}"/>
              </a:ext>
            </a:extLst>
          </p:cNvPr>
          <p:cNvSpPr>
            <a:spLocks noChangeAspect="1"/>
          </p:cNvSpPr>
          <p:nvPr/>
        </p:nvSpPr>
        <p:spPr>
          <a:xfrm>
            <a:off x="7836637"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2" name="Block Arc 6">
            <a:extLst>
              <a:ext uri="{FF2B5EF4-FFF2-40B4-BE49-F238E27FC236}">
                <a16:creationId xmlns:a16="http://schemas.microsoft.com/office/drawing/2014/main" id="{42A3AAA0-334F-4A4E-8093-1F6957DDE6AB}"/>
              </a:ext>
            </a:extLst>
          </p:cNvPr>
          <p:cNvSpPr/>
          <p:nvPr/>
        </p:nvSpPr>
        <p:spPr>
          <a:xfrm>
            <a:off x="8626102"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53" name="Left Arrow 1">
            <a:extLst>
              <a:ext uri="{FF2B5EF4-FFF2-40B4-BE49-F238E27FC236}">
                <a16:creationId xmlns:a16="http://schemas.microsoft.com/office/drawing/2014/main" id="{F5272C28-B189-43C4-9D20-F3EC1CFF4088}"/>
              </a:ext>
            </a:extLst>
          </p:cNvPr>
          <p:cNvSpPr>
            <a:spLocks noChangeAspect="1"/>
          </p:cNvSpPr>
          <p:nvPr/>
        </p:nvSpPr>
        <p:spPr>
          <a:xfrm>
            <a:off x="11088980"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4" name="Oval 35">
            <a:extLst>
              <a:ext uri="{FF2B5EF4-FFF2-40B4-BE49-F238E27FC236}">
                <a16:creationId xmlns:a16="http://schemas.microsoft.com/office/drawing/2014/main" id="{008DC6E2-6E1A-481E-9D66-084A6CC2E8CF}"/>
              </a:ext>
            </a:extLst>
          </p:cNvPr>
          <p:cNvSpPr/>
          <p:nvPr/>
        </p:nvSpPr>
        <p:spPr>
          <a:xfrm>
            <a:off x="10359195"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Tree>
    <p:extLst>
      <p:ext uri="{BB962C8B-B14F-4D97-AF65-F5344CB8AC3E}">
        <p14:creationId xmlns:p14="http://schemas.microsoft.com/office/powerpoint/2010/main" val="63607215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8DA7E7FD-97EC-404A-B6E3-6BB2E75B73B6}"/>
              </a:ext>
            </a:extLst>
          </p:cNvPr>
          <p:cNvSpPr txBox="1">
            <a:spLocks/>
          </p:cNvSpPr>
          <p:nvPr/>
        </p:nvSpPr>
        <p:spPr>
          <a:xfrm>
            <a:off x="323529" y="123478"/>
            <a:ext cx="11573197" cy="72424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Fully Editable Icon Sets: C</a:t>
            </a:r>
            <a:endParaRPr lang="en-US" dirty="0"/>
          </a:p>
        </p:txBody>
      </p:sp>
      <p:sp>
        <p:nvSpPr>
          <p:cNvPr id="4" name="Isosceles Triangle 68">
            <a:extLst>
              <a:ext uri="{FF2B5EF4-FFF2-40B4-BE49-F238E27FC236}">
                <a16:creationId xmlns:a16="http://schemas.microsoft.com/office/drawing/2014/main" id="{3DAE640D-7012-481D-8A98-6C4AB0EB6246}"/>
              </a:ext>
            </a:extLst>
          </p:cNvPr>
          <p:cNvSpPr/>
          <p:nvPr/>
        </p:nvSpPr>
        <p:spPr>
          <a:xfrm rot="10800000">
            <a:off x="7871934"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 name="Rectangle 9">
            <a:extLst>
              <a:ext uri="{FF2B5EF4-FFF2-40B4-BE49-F238E27FC236}">
                <a16:creationId xmlns:a16="http://schemas.microsoft.com/office/drawing/2014/main" id="{ABC9F3B8-A3C4-407D-863B-90593D3F0D82}"/>
              </a:ext>
            </a:extLst>
          </p:cNvPr>
          <p:cNvSpPr/>
          <p:nvPr/>
        </p:nvSpPr>
        <p:spPr>
          <a:xfrm>
            <a:off x="8435540"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 name="Isosceles Triangle 8">
            <a:extLst>
              <a:ext uri="{FF2B5EF4-FFF2-40B4-BE49-F238E27FC236}">
                <a16:creationId xmlns:a16="http://schemas.microsoft.com/office/drawing/2014/main" id="{E0747C37-D3B6-4BD3-8135-A554DC1368D7}"/>
              </a:ext>
            </a:extLst>
          </p:cNvPr>
          <p:cNvSpPr/>
          <p:nvPr/>
        </p:nvSpPr>
        <p:spPr>
          <a:xfrm rot="16200000">
            <a:off x="4359308"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 name="Donut 8">
            <a:extLst>
              <a:ext uri="{FF2B5EF4-FFF2-40B4-BE49-F238E27FC236}">
                <a16:creationId xmlns:a16="http://schemas.microsoft.com/office/drawing/2014/main" id="{CE85C402-0568-47C9-A75A-631B0F1EAA84}"/>
              </a:ext>
            </a:extLst>
          </p:cNvPr>
          <p:cNvSpPr/>
          <p:nvPr/>
        </p:nvSpPr>
        <p:spPr>
          <a:xfrm>
            <a:off x="9475134"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8" name="Freeform 18">
            <a:extLst>
              <a:ext uri="{FF2B5EF4-FFF2-40B4-BE49-F238E27FC236}">
                <a16:creationId xmlns:a16="http://schemas.microsoft.com/office/drawing/2014/main" id="{F4402114-93CC-4E91-8D60-F3C142BE8E74}"/>
              </a:ext>
            </a:extLst>
          </p:cNvPr>
          <p:cNvSpPr/>
          <p:nvPr/>
        </p:nvSpPr>
        <p:spPr>
          <a:xfrm>
            <a:off x="10104940"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 name="Oval 7">
            <a:extLst>
              <a:ext uri="{FF2B5EF4-FFF2-40B4-BE49-F238E27FC236}">
                <a16:creationId xmlns:a16="http://schemas.microsoft.com/office/drawing/2014/main" id="{18603FC5-5B59-4241-B847-4EFC14341D6E}"/>
              </a:ext>
            </a:extLst>
          </p:cNvPr>
          <p:cNvSpPr/>
          <p:nvPr/>
        </p:nvSpPr>
        <p:spPr>
          <a:xfrm>
            <a:off x="10252271"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0" name="Freeform 20">
            <a:extLst>
              <a:ext uri="{FF2B5EF4-FFF2-40B4-BE49-F238E27FC236}">
                <a16:creationId xmlns:a16="http://schemas.microsoft.com/office/drawing/2014/main" id="{AC43E9BC-0B92-43B7-AA46-7F568615CE36}"/>
              </a:ext>
            </a:extLst>
          </p:cNvPr>
          <p:cNvSpPr/>
          <p:nvPr/>
        </p:nvSpPr>
        <p:spPr>
          <a:xfrm>
            <a:off x="10998217"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1" name="Rounded Rectangle 25">
            <a:extLst>
              <a:ext uri="{FF2B5EF4-FFF2-40B4-BE49-F238E27FC236}">
                <a16:creationId xmlns:a16="http://schemas.microsoft.com/office/drawing/2014/main" id="{8C0EACBA-BB00-4456-9AE0-5258376B37C6}"/>
              </a:ext>
            </a:extLst>
          </p:cNvPr>
          <p:cNvSpPr/>
          <p:nvPr/>
        </p:nvSpPr>
        <p:spPr>
          <a:xfrm>
            <a:off x="10972939"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2" name="Block Arc 41">
            <a:extLst>
              <a:ext uri="{FF2B5EF4-FFF2-40B4-BE49-F238E27FC236}">
                <a16:creationId xmlns:a16="http://schemas.microsoft.com/office/drawing/2014/main" id="{3DB8ACF5-A103-4EB2-99A8-91E96F06D662}"/>
              </a:ext>
            </a:extLst>
          </p:cNvPr>
          <p:cNvSpPr/>
          <p:nvPr/>
        </p:nvSpPr>
        <p:spPr>
          <a:xfrm>
            <a:off x="9454085"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 name="Round Same Side Corner Rectangle 11">
            <a:extLst>
              <a:ext uri="{FF2B5EF4-FFF2-40B4-BE49-F238E27FC236}">
                <a16:creationId xmlns:a16="http://schemas.microsoft.com/office/drawing/2014/main" id="{EC94F513-AF28-473F-843F-401D187D0694}"/>
              </a:ext>
            </a:extLst>
          </p:cNvPr>
          <p:cNvSpPr/>
          <p:nvPr/>
        </p:nvSpPr>
        <p:spPr>
          <a:xfrm rot="9900000">
            <a:off x="10208910"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4" name="Donut 39">
            <a:extLst>
              <a:ext uri="{FF2B5EF4-FFF2-40B4-BE49-F238E27FC236}">
                <a16:creationId xmlns:a16="http://schemas.microsoft.com/office/drawing/2014/main" id="{8E0CEFB8-7421-48C9-BE28-13E052415091}"/>
              </a:ext>
            </a:extLst>
          </p:cNvPr>
          <p:cNvSpPr/>
          <p:nvPr/>
        </p:nvSpPr>
        <p:spPr>
          <a:xfrm>
            <a:off x="4246301"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 name="Freeform 25">
            <a:extLst>
              <a:ext uri="{FF2B5EF4-FFF2-40B4-BE49-F238E27FC236}">
                <a16:creationId xmlns:a16="http://schemas.microsoft.com/office/drawing/2014/main" id="{04DAFFFD-4FA3-43C1-B243-54D6CD111B90}"/>
              </a:ext>
            </a:extLst>
          </p:cNvPr>
          <p:cNvSpPr/>
          <p:nvPr/>
        </p:nvSpPr>
        <p:spPr>
          <a:xfrm>
            <a:off x="8766358"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 name="Rectangle 36">
            <a:extLst>
              <a:ext uri="{FF2B5EF4-FFF2-40B4-BE49-F238E27FC236}">
                <a16:creationId xmlns:a16="http://schemas.microsoft.com/office/drawing/2014/main" id="{B73ECC03-632A-4534-8B52-34EA3A55BEE2}"/>
              </a:ext>
            </a:extLst>
          </p:cNvPr>
          <p:cNvSpPr/>
          <p:nvPr/>
        </p:nvSpPr>
        <p:spPr>
          <a:xfrm>
            <a:off x="5164740"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 name="Rounded Rectangle 27">
            <a:extLst>
              <a:ext uri="{FF2B5EF4-FFF2-40B4-BE49-F238E27FC236}">
                <a16:creationId xmlns:a16="http://schemas.microsoft.com/office/drawing/2014/main" id="{DFB01ABD-F9D0-40A3-B900-7C58824DC22B}"/>
              </a:ext>
            </a:extLst>
          </p:cNvPr>
          <p:cNvSpPr/>
          <p:nvPr/>
        </p:nvSpPr>
        <p:spPr>
          <a:xfrm>
            <a:off x="8316455"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 name="Rounded Rectangle 7">
            <a:extLst>
              <a:ext uri="{FF2B5EF4-FFF2-40B4-BE49-F238E27FC236}">
                <a16:creationId xmlns:a16="http://schemas.microsoft.com/office/drawing/2014/main" id="{1699F538-C973-477E-83CA-A1208D046ADA}"/>
              </a:ext>
            </a:extLst>
          </p:cNvPr>
          <p:cNvSpPr/>
          <p:nvPr/>
        </p:nvSpPr>
        <p:spPr>
          <a:xfrm>
            <a:off x="9257631"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 name="Chord 15">
            <a:extLst>
              <a:ext uri="{FF2B5EF4-FFF2-40B4-BE49-F238E27FC236}">
                <a16:creationId xmlns:a16="http://schemas.microsoft.com/office/drawing/2014/main" id="{16B11C80-F057-42B7-8B3B-1CB421F70CA7}"/>
              </a:ext>
            </a:extLst>
          </p:cNvPr>
          <p:cNvSpPr/>
          <p:nvPr/>
        </p:nvSpPr>
        <p:spPr>
          <a:xfrm>
            <a:off x="11124640"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 name="Rectangle 16">
            <a:extLst>
              <a:ext uri="{FF2B5EF4-FFF2-40B4-BE49-F238E27FC236}">
                <a16:creationId xmlns:a16="http://schemas.microsoft.com/office/drawing/2014/main" id="{AA4FBD02-B810-4C8D-BED1-A822E55E1967}"/>
              </a:ext>
            </a:extLst>
          </p:cNvPr>
          <p:cNvSpPr/>
          <p:nvPr/>
        </p:nvSpPr>
        <p:spPr>
          <a:xfrm>
            <a:off x="6093780"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 name="Rounded Rectangle 6">
            <a:extLst>
              <a:ext uri="{FF2B5EF4-FFF2-40B4-BE49-F238E27FC236}">
                <a16:creationId xmlns:a16="http://schemas.microsoft.com/office/drawing/2014/main" id="{61847E51-F7C3-4E5A-B14A-5B83F55B1621}"/>
              </a:ext>
            </a:extLst>
          </p:cNvPr>
          <p:cNvSpPr/>
          <p:nvPr/>
        </p:nvSpPr>
        <p:spPr>
          <a:xfrm>
            <a:off x="5137072"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 name="Rounded Rectangle 6">
            <a:extLst>
              <a:ext uri="{FF2B5EF4-FFF2-40B4-BE49-F238E27FC236}">
                <a16:creationId xmlns:a16="http://schemas.microsoft.com/office/drawing/2014/main" id="{5BC30A41-9049-4D91-9E20-40BDBE8C1980}"/>
              </a:ext>
            </a:extLst>
          </p:cNvPr>
          <p:cNvSpPr/>
          <p:nvPr/>
        </p:nvSpPr>
        <p:spPr>
          <a:xfrm>
            <a:off x="604439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 name="Rounded Rectangle 6">
            <a:extLst>
              <a:ext uri="{FF2B5EF4-FFF2-40B4-BE49-F238E27FC236}">
                <a16:creationId xmlns:a16="http://schemas.microsoft.com/office/drawing/2014/main" id="{46D80BCB-3DD6-4B1E-8E05-26762173515D}"/>
              </a:ext>
            </a:extLst>
          </p:cNvPr>
          <p:cNvSpPr/>
          <p:nvPr/>
        </p:nvSpPr>
        <p:spPr>
          <a:xfrm>
            <a:off x="695171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4" name="Rounded Rectangle 6">
            <a:extLst>
              <a:ext uri="{FF2B5EF4-FFF2-40B4-BE49-F238E27FC236}">
                <a16:creationId xmlns:a16="http://schemas.microsoft.com/office/drawing/2014/main" id="{4CBD97A2-43EF-4944-81B4-1F54B173B6E8}"/>
              </a:ext>
            </a:extLst>
          </p:cNvPr>
          <p:cNvSpPr/>
          <p:nvPr/>
        </p:nvSpPr>
        <p:spPr>
          <a:xfrm>
            <a:off x="78590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 name="Teardrop 6">
            <a:extLst>
              <a:ext uri="{FF2B5EF4-FFF2-40B4-BE49-F238E27FC236}">
                <a16:creationId xmlns:a16="http://schemas.microsoft.com/office/drawing/2014/main" id="{04264CA2-99FE-4CF5-8515-F30CACEAF1D8}"/>
              </a:ext>
            </a:extLst>
          </p:cNvPr>
          <p:cNvSpPr/>
          <p:nvPr/>
        </p:nvSpPr>
        <p:spPr>
          <a:xfrm rot="8100000">
            <a:off x="11057693"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6" name="Donut 24">
            <a:extLst>
              <a:ext uri="{FF2B5EF4-FFF2-40B4-BE49-F238E27FC236}">
                <a16:creationId xmlns:a16="http://schemas.microsoft.com/office/drawing/2014/main" id="{F77A6EBD-8222-411F-9A87-0738CBB14619}"/>
              </a:ext>
            </a:extLst>
          </p:cNvPr>
          <p:cNvSpPr/>
          <p:nvPr/>
        </p:nvSpPr>
        <p:spPr>
          <a:xfrm>
            <a:off x="5773604"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7" name="Chord 38">
            <a:extLst>
              <a:ext uri="{FF2B5EF4-FFF2-40B4-BE49-F238E27FC236}">
                <a16:creationId xmlns:a16="http://schemas.microsoft.com/office/drawing/2014/main" id="{2A79FE4A-47BC-4CDD-927F-9B71C7A81AB4}"/>
              </a:ext>
            </a:extLst>
          </p:cNvPr>
          <p:cNvSpPr/>
          <p:nvPr/>
        </p:nvSpPr>
        <p:spPr>
          <a:xfrm>
            <a:off x="6733448"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8" name="Heart 38">
            <a:extLst>
              <a:ext uri="{FF2B5EF4-FFF2-40B4-BE49-F238E27FC236}">
                <a16:creationId xmlns:a16="http://schemas.microsoft.com/office/drawing/2014/main" id="{E0105757-3303-4813-A4F3-F44885FC244B}"/>
              </a:ext>
            </a:extLst>
          </p:cNvPr>
          <p:cNvSpPr/>
          <p:nvPr/>
        </p:nvSpPr>
        <p:spPr>
          <a:xfrm>
            <a:off x="7436317" y="150909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9" name="Round Same Side Corner Rectangle 19">
            <a:extLst>
              <a:ext uri="{FF2B5EF4-FFF2-40B4-BE49-F238E27FC236}">
                <a16:creationId xmlns:a16="http://schemas.microsoft.com/office/drawing/2014/main" id="{4C9304AE-8FB9-49EE-8ACF-84F186E0EBA5}"/>
              </a:ext>
            </a:extLst>
          </p:cNvPr>
          <p:cNvSpPr/>
          <p:nvPr/>
        </p:nvSpPr>
        <p:spPr>
          <a:xfrm>
            <a:off x="10301960"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0" name="Rectangle 23">
            <a:extLst>
              <a:ext uri="{FF2B5EF4-FFF2-40B4-BE49-F238E27FC236}">
                <a16:creationId xmlns:a16="http://schemas.microsoft.com/office/drawing/2014/main" id="{7D6E2CAB-85A9-456F-BE41-70310679679D}"/>
              </a:ext>
            </a:extLst>
          </p:cNvPr>
          <p:cNvSpPr/>
          <p:nvPr/>
        </p:nvSpPr>
        <p:spPr>
          <a:xfrm>
            <a:off x="4242330"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1" name="Oval 31">
            <a:extLst>
              <a:ext uri="{FF2B5EF4-FFF2-40B4-BE49-F238E27FC236}">
                <a16:creationId xmlns:a16="http://schemas.microsoft.com/office/drawing/2014/main" id="{8B4EA3D8-0650-4C70-95AA-237A6AE103D7}"/>
              </a:ext>
            </a:extLst>
          </p:cNvPr>
          <p:cNvSpPr/>
          <p:nvPr/>
        </p:nvSpPr>
        <p:spPr>
          <a:xfrm>
            <a:off x="8665030"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2" name="Rectangle 23">
            <a:extLst>
              <a:ext uri="{FF2B5EF4-FFF2-40B4-BE49-F238E27FC236}">
                <a16:creationId xmlns:a16="http://schemas.microsoft.com/office/drawing/2014/main" id="{9070FD60-5CE9-4E68-86F2-A6D61BB81CB5}"/>
              </a:ext>
            </a:extLst>
          </p:cNvPr>
          <p:cNvSpPr/>
          <p:nvPr/>
        </p:nvSpPr>
        <p:spPr>
          <a:xfrm>
            <a:off x="5963174"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3" name="Oval 31">
            <a:extLst>
              <a:ext uri="{FF2B5EF4-FFF2-40B4-BE49-F238E27FC236}">
                <a16:creationId xmlns:a16="http://schemas.microsoft.com/office/drawing/2014/main" id="{D99C2144-28A1-43C4-9C45-3FBF98F22C2C}"/>
              </a:ext>
            </a:extLst>
          </p:cNvPr>
          <p:cNvSpPr/>
          <p:nvPr/>
        </p:nvSpPr>
        <p:spPr>
          <a:xfrm>
            <a:off x="6939606"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4" name="Teardrop 17">
            <a:extLst>
              <a:ext uri="{FF2B5EF4-FFF2-40B4-BE49-F238E27FC236}">
                <a16:creationId xmlns:a16="http://schemas.microsoft.com/office/drawing/2014/main" id="{B4C7F520-0B59-4B46-966C-35A5DEA2BF60}"/>
              </a:ext>
            </a:extLst>
          </p:cNvPr>
          <p:cNvSpPr/>
          <p:nvPr/>
        </p:nvSpPr>
        <p:spPr>
          <a:xfrm rot="18900000">
            <a:off x="5204982"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5" name="Rectangle 23">
            <a:extLst>
              <a:ext uri="{FF2B5EF4-FFF2-40B4-BE49-F238E27FC236}">
                <a16:creationId xmlns:a16="http://schemas.microsoft.com/office/drawing/2014/main" id="{17A99146-A0B9-4589-9348-6381312A9B8B}"/>
              </a:ext>
            </a:extLst>
          </p:cNvPr>
          <p:cNvSpPr/>
          <p:nvPr/>
        </p:nvSpPr>
        <p:spPr>
          <a:xfrm>
            <a:off x="7804030"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6" name="Round Same Side Corner Rectangle 8">
            <a:extLst>
              <a:ext uri="{FF2B5EF4-FFF2-40B4-BE49-F238E27FC236}">
                <a16:creationId xmlns:a16="http://schemas.microsoft.com/office/drawing/2014/main" id="{4B341FF6-B30F-4A68-8E2A-BA22C418960A}"/>
              </a:ext>
            </a:extLst>
          </p:cNvPr>
          <p:cNvSpPr/>
          <p:nvPr/>
        </p:nvSpPr>
        <p:spPr>
          <a:xfrm>
            <a:off x="4455730"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7" name="Round Same Side Corner Rectangle 20">
            <a:extLst>
              <a:ext uri="{FF2B5EF4-FFF2-40B4-BE49-F238E27FC236}">
                <a16:creationId xmlns:a16="http://schemas.microsoft.com/office/drawing/2014/main" id="{9C99A53A-9973-4619-AA3E-AEB7ABCD532F}"/>
              </a:ext>
            </a:extLst>
          </p:cNvPr>
          <p:cNvSpPr/>
          <p:nvPr/>
        </p:nvSpPr>
        <p:spPr>
          <a:xfrm rot="10800000">
            <a:off x="5042893"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Donut 87">
            <a:extLst>
              <a:ext uri="{FF2B5EF4-FFF2-40B4-BE49-F238E27FC236}">
                <a16:creationId xmlns:a16="http://schemas.microsoft.com/office/drawing/2014/main" id="{1656C62F-79C1-437E-BEBA-E56459BDCB63}"/>
              </a:ext>
            </a:extLst>
          </p:cNvPr>
          <p:cNvSpPr/>
          <p:nvPr/>
        </p:nvSpPr>
        <p:spPr>
          <a:xfrm>
            <a:off x="5691893"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39" name="Donut 90">
            <a:extLst>
              <a:ext uri="{FF2B5EF4-FFF2-40B4-BE49-F238E27FC236}">
                <a16:creationId xmlns:a16="http://schemas.microsoft.com/office/drawing/2014/main" id="{4CBE7E3A-8A51-4ED2-8CAD-31E2654F9CB2}"/>
              </a:ext>
            </a:extLst>
          </p:cNvPr>
          <p:cNvSpPr/>
          <p:nvPr/>
        </p:nvSpPr>
        <p:spPr>
          <a:xfrm>
            <a:off x="6568402"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0" name="Oval 6">
            <a:extLst>
              <a:ext uri="{FF2B5EF4-FFF2-40B4-BE49-F238E27FC236}">
                <a16:creationId xmlns:a16="http://schemas.microsoft.com/office/drawing/2014/main" id="{E728D721-37EA-49CC-A42B-D57864CA026C}"/>
              </a:ext>
            </a:extLst>
          </p:cNvPr>
          <p:cNvSpPr/>
          <p:nvPr/>
        </p:nvSpPr>
        <p:spPr>
          <a:xfrm>
            <a:off x="7560710"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1" name="Block Arc 25">
            <a:extLst>
              <a:ext uri="{FF2B5EF4-FFF2-40B4-BE49-F238E27FC236}">
                <a16:creationId xmlns:a16="http://schemas.microsoft.com/office/drawing/2014/main" id="{941E1B12-B869-43CA-B0D8-7532699281A1}"/>
              </a:ext>
            </a:extLst>
          </p:cNvPr>
          <p:cNvSpPr/>
          <p:nvPr/>
        </p:nvSpPr>
        <p:spPr>
          <a:xfrm>
            <a:off x="5081797"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2" name="Block Arc 31">
            <a:extLst>
              <a:ext uri="{FF2B5EF4-FFF2-40B4-BE49-F238E27FC236}">
                <a16:creationId xmlns:a16="http://schemas.microsoft.com/office/drawing/2014/main" id="{B24E5D3C-0A07-4969-9191-41A934B80551}"/>
              </a:ext>
            </a:extLst>
          </p:cNvPr>
          <p:cNvSpPr/>
          <p:nvPr/>
        </p:nvSpPr>
        <p:spPr>
          <a:xfrm>
            <a:off x="8411005"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3" name="Freeform 53">
            <a:extLst>
              <a:ext uri="{FF2B5EF4-FFF2-40B4-BE49-F238E27FC236}">
                <a16:creationId xmlns:a16="http://schemas.microsoft.com/office/drawing/2014/main" id="{AD801737-F76C-40C7-906A-7D0CD7B69EE1}"/>
              </a:ext>
            </a:extLst>
          </p:cNvPr>
          <p:cNvSpPr/>
          <p:nvPr/>
        </p:nvSpPr>
        <p:spPr>
          <a:xfrm>
            <a:off x="10130939"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4" name="Block Arc 10">
            <a:extLst>
              <a:ext uri="{FF2B5EF4-FFF2-40B4-BE49-F238E27FC236}">
                <a16:creationId xmlns:a16="http://schemas.microsoft.com/office/drawing/2014/main" id="{DB803F38-062E-4C98-93B2-8495DA5F609D}"/>
              </a:ext>
            </a:extLst>
          </p:cNvPr>
          <p:cNvSpPr/>
          <p:nvPr/>
        </p:nvSpPr>
        <p:spPr>
          <a:xfrm>
            <a:off x="10959168"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5" name="Freeform 55">
            <a:extLst>
              <a:ext uri="{FF2B5EF4-FFF2-40B4-BE49-F238E27FC236}">
                <a16:creationId xmlns:a16="http://schemas.microsoft.com/office/drawing/2014/main" id="{4B7E1EA9-7869-4431-9F5B-C715070C4C9D}"/>
              </a:ext>
            </a:extLst>
          </p:cNvPr>
          <p:cNvSpPr/>
          <p:nvPr/>
        </p:nvSpPr>
        <p:spPr>
          <a:xfrm>
            <a:off x="4423300"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6" name="Round Same Side Corner Rectangle 36">
            <a:extLst>
              <a:ext uri="{FF2B5EF4-FFF2-40B4-BE49-F238E27FC236}">
                <a16:creationId xmlns:a16="http://schemas.microsoft.com/office/drawing/2014/main" id="{DC3D35E9-3493-4B20-81BC-B451420A2C7A}"/>
              </a:ext>
            </a:extLst>
          </p:cNvPr>
          <p:cNvSpPr/>
          <p:nvPr/>
        </p:nvSpPr>
        <p:spPr>
          <a:xfrm>
            <a:off x="9209300"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7" name="Oval 21">
            <a:extLst>
              <a:ext uri="{FF2B5EF4-FFF2-40B4-BE49-F238E27FC236}">
                <a16:creationId xmlns:a16="http://schemas.microsoft.com/office/drawing/2014/main" id="{78175525-33CD-4398-8F41-8EF104A1133E}"/>
              </a:ext>
            </a:extLst>
          </p:cNvPr>
          <p:cNvSpPr>
            <a:spLocks noChangeAspect="1"/>
          </p:cNvSpPr>
          <p:nvPr/>
        </p:nvSpPr>
        <p:spPr>
          <a:xfrm>
            <a:off x="7052100"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Oval 32">
            <a:extLst>
              <a:ext uri="{FF2B5EF4-FFF2-40B4-BE49-F238E27FC236}">
                <a16:creationId xmlns:a16="http://schemas.microsoft.com/office/drawing/2014/main" id="{A16A0738-622C-4D06-98CD-91807BEBC9F4}"/>
              </a:ext>
            </a:extLst>
          </p:cNvPr>
          <p:cNvSpPr/>
          <p:nvPr/>
        </p:nvSpPr>
        <p:spPr>
          <a:xfrm>
            <a:off x="9307908"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185506659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upo 26">
            <a:extLst>
              <a:ext uri="{FF2B5EF4-FFF2-40B4-BE49-F238E27FC236}">
                <a16:creationId xmlns:a16="http://schemas.microsoft.com/office/drawing/2014/main" id="{E33215E0-FB9D-485C-8E3B-F80363B0F775}"/>
              </a:ext>
            </a:extLst>
          </p:cNvPr>
          <p:cNvGrpSpPr/>
          <p:nvPr/>
        </p:nvGrpSpPr>
        <p:grpSpPr>
          <a:xfrm>
            <a:off x="697964" y="1645665"/>
            <a:ext cx="10632406" cy="3801824"/>
            <a:chOff x="1187656" y="1645666"/>
            <a:chExt cx="6770276" cy="2420844"/>
          </a:xfrm>
        </p:grpSpPr>
        <p:sp>
          <p:nvSpPr>
            <p:cNvPr id="2" name="Oval 2">
              <a:extLst>
                <a:ext uri="{FF2B5EF4-FFF2-40B4-BE49-F238E27FC236}">
                  <a16:creationId xmlns:a16="http://schemas.microsoft.com/office/drawing/2014/main" id="{0C3329C5-88B9-4B2C-A7DA-4C543F83AB64}"/>
                </a:ext>
              </a:extLst>
            </p:cNvPr>
            <p:cNvSpPr>
              <a:spLocks noChangeArrowheads="1"/>
            </p:cNvSpPr>
            <p:nvPr/>
          </p:nvSpPr>
          <p:spPr bwMode="auto">
            <a:xfrm>
              <a:off x="1451228" y="1852168"/>
              <a:ext cx="974894" cy="976916"/>
            </a:xfrm>
            <a:prstGeom prst="ellipse">
              <a:avLst/>
            </a:prstGeom>
            <a:solidFill>
              <a:schemeClr val="accent1"/>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3" name="Freeform 3">
              <a:extLst>
                <a:ext uri="{FF2B5EF4-FFF2-40B4-BE49-F238E27FC236}">
                  <a16:creationId xmlns:a16="http://schemas.microsoft.com/office/drawing/2014/main" id="{C65F1475-3377-4479-ABE1-8D2822A7F354}"/>
                </a:ext>
              </a:extLst>
            </p:cNvPr>
            <p:cNvSpPr>
              <a:spLocks/>
            </p:cNvSpPr>
            <p:nvPr/>
          </p:nvSpPr>
          <p:spPr bwMode="auto">
            <a:xfrm>
              <a:off x="1945026" y="1645666"/>
              <a:ext cx="689095" cy="694166"/>
            </a:xfrm>
            <a:custGeom>
              <a:avLst/>
              <a:gdLst>
                <a:gd name="T0" fmla="*/ 184 w 184"/>
                <a:gd name="T1" fmla="*/ 185 h 185"/>
                <a:gd name="T2" fmla="*/ 0 w 184"/>
                <a:gd name="T3" fmla="*/ 0 h 185"/>
              </a:gdLst>
              <a:ahLst/>
              <a:cxnLst>
                <a:cxn ang="0">
                  <a:pos x="T0" y="T1"/>
                </a:cxn>
                <a:cxn ang="0">
                  <a:pos x="T2" y="T3"/>
                </a:cxn>
              </a:cxnLst>
              <a:rect l="0" t="0" r="r" b="b"/>
              <a:pathLst>
                <a:path w="184" h="185">
                  <a:moveTo>
                    <a:pt x="184" y="185"/>
                  </a:moveTo>
                  <a:cubicBezTo>
                    <a:pt x="184" y="83"/>
                    <a:pt x="102" y="0"/>
                    <a:pt x="0" y="0"/>
                  </a:cubicBezTo>
                </a:path>
              </a:pathLst>
            </a:custGeom>
            <a:noFill/>
            <a:ln w="6350" cap="flat" cmpd="sng">
              <a:solidFill>
                <a:srgbClr val="A2897B"/>
              </a:solidFill>
              <a:round/>
              <a:headEnd type="triangle" w="med" len="med"/>
              <a:tailEn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4" name="Oval 4">
              <a:extLst>
                <a:ext uri="{FF2B5EF4-FFF2-40B4-BE49-F238E27FC236}">
                  <a16:creationId xmlns:a16="http://schemas.microsoft.com/office/drawing/2014/main" id="{815A063D-35C8-441B-B19F-2A2DA6BE7CEA}"/>
                </a:ext>
              </a:extLst>
            </p:cNvPr>
            <p:cNvSpPr>
              <a:spLocks noChangeArrowheads="1"/>
            </p:cNvSpPr>
            <p:nvPr/>
          </p:nvSpPr>
          <p:spPr bwMode="auto">
            <a:xfrm>
              <a:off x="5004669" y="1852168"/>
              <a:ext cx="971719" cy="976916"/>
            </a:xfrm>
            <a:prstGeom prst="ellipse">
              <a:avLst/>
            </a:prstGeom>
            <a:solidFill>
              <a:schemeClr val="accent3"/>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5" name="Freeform 5">
              <a:extLst>
                <a:ext uri="{FF2B5EF4-FFF2-40B4-BE49-F238E27FC236}">
                  <a16:creationId xmlns:a16="http://schemas.microsoft.com/office/drawing/2014/main" id="{948874E0-E961-42F6-AD62-EC187988561A}"/>
                </a:ext>
              </a:extLst>
            </p:cNvPr>
            <p:cNvSpPr>
              <a:spLocks/>
            </p:cNvSpPr>
            <p:nvPr/>
          </p:nvSpPr>
          <p:spPr bwMode="auto">
            <a:xfrm>
              <a:off x="5500055" y="1645666"/>
              <a:ext cx="689095" cy="694166"/>
            </a:xfrm>
            <a:custGeom>
              <a:avLst/>
              <a:gdLst>
                <a:gd name="T0" fmla="*/ 184 w 184"/>
                <a:gd name="T1" fmla="*/ 185 h 185"/>
                <a:gd name="T2" fmla="*/ 0 w 184"/>
                <a:gd name="T3" fmla="*/ 0 h 185"/>
              </a:gdLst>
              <a:ahLst/>
              <a:cxnLst>
                <a:cxn ang="0">
                  <a:pos x="T0" y="T1"/>
                </a:cxn>
                <a:cxn ang="0">
                  <a:pos x="T2" y="T3"/>
                </a:cxn>
              </a:cxnLst>
              <a:rect l="0" t="0" r="r" b="b"/>
              <a:pathLst>
                <a:path w="184" h="185">
                  <a:moveTo>
                    <a:pt x="184" y="185"/>
                  </a:moveTo>
                  <a:cubicBezTo>
                    <a:pt x="184" y="83"/>
                    <a:pt x="101" y="0"/>
                    <a:pt x="0" y="0"/>
                  </a:cubicBezTo>
                </a:path>
              </a:pathLst>
            </a:custGeom>
            <a:noFill/>
            <a:ln w="6350" cap="flat" cmpd="sng">
              <a:solidFill>
                <a:srgbClr val="A2897B"/>
              </a:solidFill>
              <a:round/>
              <a:headEnd type="triangle" w="med" len="med"/>
              <a:tailEn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6" name="Oval 6">
              <a:extLst>
                <a:ext uri="{FF2B5EF4-FFF2-40B4-BE49-F238E27FC236}">
                  <a16:creationId xmlns:a16="http://schemas.microsoft.com/office/drawing/2014/main" id="{7DCD4D74-AF89-4299-B35A-35ADFA2E074F}"/>
                </a:ext>
              </a:extLst>
            </p:cNvPr>
            <p:cNvSpPr>
              <a:spLocks noChangeArrowheads="1"/>
            </p:cNvSpPr>
            <p:nvPr/>
          </p:nvSpPr>
          <p:spPr bwMode="auto">
            <a:xfrm>
              <a:off x="3166025" y="2884681"/>
              <a:ext cx="974894" cy="975327"/>
            </a:xfrm>
            <a:prstGeom prst="ellipse">
              <a:avLst/>
            </a:prstGeom>
            <a:solidFill>
              <a:schemeClr val="accent2"/>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7" name="Freeform 7">
              <a:extLst>
                <a:ext uri="{FF2B5EF4-FFF2-40B4-BE49-F238E27FC236}">
                  <a16:creationId xmlns:a16="http://schemas.microsoft.com/office/drawing/2014/main" id="{9EDD41FB-4E42-4A6C-BEE3-AF47F35FF415}"/>
                </a:ext>
              </a:extLst>
            </p:cNvPr>
            <p:cNvSpPr>
              <a:spLocks/>
            </p:cNvSpPr>
            <p:nvPr/>
          </p:nvSpPr>
          <p:spPr bwMode="auto">
            <a:xfrm>
              <a:off x="3659824" y="3372345"/>
              <a:ext cx="693857" cy="694165"/>
            </a:xfrm>
            <a:custGeom>
              <a:avLst/>
              <a:gdLst>
                <a:gd name="T0" fmla="*/ 0 w 185"/>
                <a:gd name="T1" fmla="*/ 185 h 185"/>
                <a:gd name="T2" fmla="*/ 185 w 185"/>
                <a:gd name="T3" fmla="*/ 0 h 185"/>
              </a:gdLst>
              <a:ahLst/>
              <a:cxnLst>
                <a:cxn ang="0">
                  <a:pos x="T0" y="T1"/>
                </a:cxn>
                <a:cxn ang="0">
                  <a:pos x="T2" y="T3"/>
                </a:cxn>
              </a:cxnLst>
              <a:rect l="0" t="0" r="r" b="b"/>
              <a:pathLst>
                <a:path w="185" h="185">
                  <a:moveTo>
                    <a:pt x="0" y="185"/>
                  </a:moveTo>
                  <a:cubicBezTo>
                    <a:pt x="102" y="185"/>
                    <a:pt x="185" y="102"/>
                    <a:pt x="185" y="0"/>
                  </a:cubicBezTo>
                </a:path>
              </a:pathLst>
            </a:custGeom>
            <a:noFill/>
            <a:ln w="6350" cap="flat" cmpd="sng">
              <a:solidFill>
                <a:srgbClr val="A2897B"/>
              </a:solidFill>
              <a:round/>
              <a:headEnd/>
              <a:tailEnd type="triangle" w="med" len="me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8" name="Oval 8">
              <a:extLst>
                <a:ext uri="{FF2B5EF4-FFF2-40B4-BE49-F238E27FC236}">
                  <a16:creationId xmlns:a16="http://schemas.microsoft.com/office/drawing/2014/main" id="{4D88BDFD-7D88-45B7-8C41-2DB885224477}"/>
                </a:ext>
              </a:extLst>
            </p:cNvPr>
            <p:cNvSpPr>
              <a:spLocks noChangeArrowheads="1"/>
            </p:cNvSpPr>
            <p:nvPr/>
          </p:nvSpPr>
          <p:spPr bwMode="auto">
            <a:xfrm>
              <a:off x="6779802" y="2884681"/>
              <a:ext cx="976483" cy="975327"/>
            </a:xfrm>
            <a:prstGeom prst="ellipse">
              <a:avLst/>
            </a:prstGeom>
            <a:solidFill>
              <a:schemeClr val="accent4"/>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9" name="Freeform 9">
              <a:extLst>
                <a:ext uri="{FF2B5EF4-FFF2-40B4-BE49-F238E27FC236}">
                  <a16:creationId xmlns:a16="http://schemas.microsoft.com/office/drawing/2014/main" id="{8C4C4F59-22A0-4415-9242-CFBCCE0F50E8}"/>
                </a:ext>
              </a:extLst>
            </p:cNvPr>
            <p:cNvSpPr>
              <a:spLocks/>
            </p:cNvSpPr>
            <p:nvPr/>
          </p:nvSpPr>
          <p:spPr bwMode="auto">
            <a:xfrm>
              <a:off x="7267250" y="3372345"/>
              <a:ext cx="690682" cy="694165"/>
            </a:xfrm>
            <a:custGeom>
              <a:avLst/>
              <a:gdLst>
                <a:gd name="T0" fmla="*/ 0 w 184"/>
                <a:gd name="T1" fmla="*/ 185 h 185"/>
                <a:gd name="T2" fmla="*/ 184 w 184"/>
                <a:gd name="T3" fmla="*/ 0 h 185"/>
              </a:gdLst>
              <a:ahLst/>
              <a:cxnLst>
                <a:cxn ang="0">
                  <a:pos x="T0" y="T1"/>
                </a:cxn>
                <a:cxn ang="0">
                  <a:pos x="T2" y="T3"/>
                </a:cxn>
              </a:cxnLst>
              <a:rect l="0" t="0" r="r" b="b"/>
              <a:pathLst>
                <a:path w="184" h="185">
                  <a:moveTo>
                    <a:pt x="0" y="185"/>
                  </a:moveTo>
                  <a:cubicBezTo>
                    <a:pt x="102" y="185"/>
                    <a:pt x="184" y="102"/>
                    <a:pt x="184" y="0"/>
                  </a:cubicBezTo>
                </a:path>
              </a:pathLst>
            </a:custGeom>
            <a:noFill/>
            <a:ln w="6350" cap="flat" cmpd="sng">
              <a:solidFill>
                <a:srgbClr val="A2897B"/>
              </a:solidFill>
              <a:round/>
              <a:headEnd/>
              <a:tailEnd type="triangle" w="med" len="me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10" name="Freeform 10">
              <a:extLst>
                <a:ext uri="{FF2B5EF4-FFF2-40B4-BE49-F238E27FC236}">
                  <a16:creationId xmlns:a16="http://schemas.microsoft.com/office/drawing/2014/main" id="{26F3C010-C67B-4F6F-B28B-8010F5CA8668}"/>
                </a:ext>
              </a:extLst>
            </p:cNvPr>
            <p:cNvSpPr>
              <a:spLocks noEditPoints="1"/>
            </p:cNvSpPr>
            <p:nvPr/>
          </p:nvSpPr>
          <p:spPr bwMode="auto">
            <a:xfrm>
              <a:off x="7079893" y="3184904"/>
              <a:ext cx="376302" cy="374881"/>
            </a:xfrm>
            <a:custGeom>
              <a:avLst/>
              <a:gdLst>
                <a:gd name="T0" fmla="*/ 100 w 100"/>
                <a:gd name="T1" fmla="*/ 56 h 100"/>
                <a:gd name="T2" fmla="*/ 44 w 100"/>
                <a:gd name="T3" fmla="*/ 0 h 100"/>
                <a:gd name="T4" fmla="*/ 40 w 100"/>
                <a:gd name="T5" fmla="*/ 0 h 100"/>
                <a:gd name="T6" fmla="*/ 40 w 100"/>
                <a:gd name="T7" fmla="*/ 11 h 100"/>
                <a:gd name="T8" fmla="*/ 0 w 100"/>
                <a:gd name="T9" fmla="*/ 56 h 100"/>
                <a:gd name="T10" fmla="*/ 44 w 100"/>
                <a:gd name="T11" fmla="*/ 100 h 100"/>
                <a:gd name="T12" fmla="*/ 69 w 100"/>
                <a:gd name="T13" fmla="*/ 93 h 100"/>
                <a:gd name="T14" fmla="*/ 89 w 100"/>
                <a:gd name="T15" fmla="*/ 60 h 100"/>
                <a:gd name="T16" fmla="*/ 100 w 100"/>
                <a:gd name="T17" fmla="*/ 60 h 100"/>
                <a:gd name="T18" fmla="*/ 100 w 100"/>
                <a:gd name="T19" fmla="*/ 56 h 100"/>
                <a:gd name="T20" fmla="*/ 64 w 100"/>
                <a:gd name="T21" fmla="*/ 86 h 100"/>
                <a:gd name="T22" fmla="*/ 44 w 100"/>
                <a:gd name="T23" fmla="*/ 92 h 100"/>
                <a:gd name="T24" fmla="*/ 8 w 100"/>
                <a:gd name="T25" fmla="*/ 56 h 100"/>
                <a:gd name="T26" fmla="*/ 40 w 100"/>
                <a:gd name="T27" fmla="*/ 20 h 100"/>
                <a:gd name="T28" fmla="*/ 40 w 100"/>
                <a:gd name="T29" fmla="*/ 60 h 100"/>
                <a:gd name="T30" fmla="*/ 80 w 100"/>
                <a:gd name="T31" fmla="*/ 60 h 100"/>
                <a:gd name="T32" fmla="*/ 64 w 100"/>
                <a:gd name="T33" fmla="*/ 86 h 100"/>
                <a:gd name="T34" fmla="*/ 49 w 100"/>
                <a:gd name="T35" fmla="*/ 52 h 100"/>
                <a:gd name="T36" fmla="*/ 49 w 100"/>
                <a:gd name="T37" fmla="*/ 9 h 100"/>
                <a:gd name="T38" fmla="*/ 91 w 100"/>
                <a:gd name="T39" fmla="*/ 52 h 100"/>
                <a:gd name="T40" fmla="*/ 49 w 100"/>
                <a:gd name="T41" fmla="*/ 5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100">
                  <a:moveTo>
                    <a:pt x="100" y="56"/>
                  </a:moveTo>
                  <a:cubicBezTo>
                    <a:pt x="100" y="25"/>
                    <a:pt x="75" y="0"/>
                    <a:pt x="44" y="0"/>
                  </a:cubicBezTo>
                  <a:cubicBezTo>
                    <a:pt x="40" y="0"/>
                    <a:pt x="40" y="0"/>
                    <a:pt x="40" y="0"/>
                  </a:cubicBezTo>
                  <a:cubicBezTo>
                    <a:pt x="40" y="11"/>
                    <a:pt x="40" y="11"/>
                    <a:pt x="40" y="11"/>
                  </a:cubicBezTo>
                  <a:cubicBezTo>
                    <a:pt x="17" y="14"/>
                    <a:pt x="0" y="33"/>
                    <a:pt x="0" y="56"/>
                  </a:cubicBezTo>
                  <a:cubicBezTo>
                    <a:pt x="0" y="80"/>
                    <a:pt x="20" y="100"/>
                    <a:pt x="44" y="100"/>
                  </a:cubicBezTo>
                  <a:cubicBezTo>
                    <a:pt x="53" y="100"/>
                    <a:pt x="62" y="98"/>
                    <a:pt x="69" y="93"/>
                  </a:cubicBezTo>
                  <a:cubicBezTo>
                    <a:pt x="80" y="85"/>
                    <a:pt x="87" y="73"/>
                    <a:pt x="89" y="60"/>
                  </a:cubicBezTo>
                  <a:cubicBezTo>
                    <a:pt x="100" y="60"/>
                    <a:pt x="100" y="60"/>
                    <a:pt x="100" y="60"/>
                  </a:cubicBezTo>
                  <a:lnTo>
                    <a:pt x="100" y="56"/>
                  </a:lnTo>
                  <a:close/>
                  <a:moveTo>
                    <a:pt x="64" y="86"/>
                  </a:moveTo>
                  <a:cubicBezTo>
                    <a:pt x="59" y="90"/>
                    <a:pt x="52" y="92"/>
                    <a:pt x="44" y="92"/>
                  </a:cubicBezTo>
                  <a:cubicBezTo>
                    <a:pt x="25" y="92"/>
                    <a:pt x="8" y="76"/>
                    <a:pt x="8" y="56"/>
                  </a:cubicBezTo>
                  <a:cubicBezTo>
                    <a:pt x="8" y="37"/>
                    <a:pt x="22" y="22"/>
                    <a:pt x="40" y="20"/>
                  </a:cubicBezTo>
                  <a:cubicBezTo>
                    <a:pt x="40" y="60"/>
                    <a:pt x="40" y="60"/>
                    <a:pt x="40" y="60"/>
                  </a:cubicBezTo>
                  <a:cubicBezTo>
                    <a:pt x="80" y="60"/>
                    <a:pt x="80" y="60"/>
                    <a:pt x="80" y="60"/>
                  </a:cubicBezTo>
                  <a:cubicBezTo>
                    <a:pt x="79" y="70"/>
                    <a:pt x="73" y="80"/>
                    <a:pt x="64" y="86"/>
                  </a:cubicBezTo>
                  <a:moveTo>
                    <a:pt x="49" y="52"/>
                  </a:moveTo>
                  <a:cubicBezTo>
                    <a:pt x="49" y="9"/>
                    <a:pt x="49" y="9"/>
                    <a:pt x="49" y="9"/>
                  </a:cubicBezTo>
                  <a:cubicBezTo>
                    <a:pt x="71" y="11"/>
                    <a:pt x="89" y="29"/>
                    <a:pt x="91" y="52"/>
                  </a:cubicBezTo>
                  <a:lnTo>
                    <a:pt x="49"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grpSp>
          <p:nvGrpSpPr>
            <p:cNvPr id="11" name="Group 11">
              <a:extLst>
                <a:ext uri="{FF2B5EF4-FFF2-40B4-BE49-F238E27FC236}">
                  <a16:creationId xmlns:a16="http://schemas.microsoft.com/office/drawing/2014/main" id="{6135A74D-FC2B-4FA5-9533-31B9C54832F4}"/>
                </a:ext>
              </a:extLst>
            </p:cNvPr>
            <p:cNvGrpSpPr>
              <a:grpSpLocks/>
            </p:cNvGrpSpPr>
            <p:nvPr/>
          </p:nvGrpSpPr>
          <p:grpSpPr bwMode="auto">
            <a:xfrm>
              <a:off x="3472466" y="3207142"/>
              <a:ext cx="374715" cy="330404"/>
              <a:chOff x="0" y="0"/>
              <a:chExt cx="236" cy="208"/>
            </a:xfrm>
          </p:grpSpPr>
          <p:sp>
            <p:nvSpPr>
              <p:cNvPr id="12" name="Freeform 12">
                <a:extLst>
                  <a:ext uri="{FF2B5EF4-FFF2-40B4-BE49-F238E27FC236}">
                    <a16:creationId xmlns:a16="http://schemas.microsoft.com/office/drawing/2014/main" id="{973240D6-A031-4CE3-8E36-FAF15621F04B}"/>
                  </a:ext>
                </a:extLst>
              </p:cNvPr>
              <p:cNvSpPr>
                <a:spLocks noEditPoints="1"/>
              </p:cNvSpPr>
              <p:nvPr/>
            </p:nvSpPr>
            <p:spPr bwMode="auto">
              <a:xfrm>
                <a:off x="0" y="45"/>
                <a:ext cx="193" cy="163"/>
              </a:xfrm>
              <a:custGeom>
                <a:avLst/>
                <a:gdLst>
                  <a:gd name="T0" fmla="*/ 77 w 82"/>
                  <a:gd name="T1" fmla="*/ 0 h 69"/>
                  <a:gd name="T2" fmla="*/ 4 w 82"/>
                  <a:gd name="T3" fmla="*/ 0 h 69"/>
                  <a:gd name="T4" fmla="*/ 0 w 82"/>
                  <a:gd name="T5" fmla="*/ 4 h 69"/>
                  <a:gd name="T6" fmla="*/ 0 w 82"/>
                  <a:gd name="T7" fmla="*/ 65 h 69"/>
                  <a:gd name="T8" fmla="*/ 4 w 82"/>
                  <a:gd name="T9" fmla="*/ 69 h 69"/>
                  <a:gd name="T10" fmla="*/ 77 w 82"/>
                  <a:gd name="T11" fmla="*/ 69 h 69"/>
                  <a:gd name="T12" fmla="*/ 82 w 82"/>
                  <a:gd name="T13" fmla="*/ 65 h 69"/>
                  <a:gd name="T14" fmla="*/ 82 w 82"/>
                  <a:gd name="T15" fmla="*/ 40 h 69"/>
                  <a:gd name="T16" fmla="*/ 82 w 82"/>
                  <a:gd name="T17" fmla="*/ 29 h 69"/>
                  <a:gd name="T18" fmla="*/ 82 w 82"/>
                  <a:gd name="T19" fmla="*/ 4 h 69"/>
                  <a:gd name="T20" fmla="*/ 77 w 82"/>
                  <a:gd name="T21" fmla="*/ 0 h 69"/>
                  <a:gd name="T22" fmla="*/ 9 w 82"/>
                  <a:gd name="T23" fmla="*/ 61 h 69"/>
                  <a:gd name="T24" fmla="*/ 9 w 82"/>
                  <a:gd name="T25" fmla="*/ 9 h 69"/>
                  <a:gd name="T26" fmla="*/ 73 w 82"/>
                  <a:gd name="T27" fmla="*/ 9 h 69"/>
                  <a:gd name="T28" fmla="*/ 73 w 82"/>
                  <a:gd name="T29" fmla="*/ 25 h 69"/>
                  <a:gd name="T30" fmla="*/ 64 w 82"/>
                  <a:gd name="T31" fmla="*/ 25 h 69"/>
                  <a:gd name="T32" fmla="*/ 55 w 82"/>
                  <a:gd name="T33" fmla="*/ 35 h 69"/>
                  <a:gd name="T34" fmla="*/ 64 w 82"/>
                  <a:gd name="T35" fmla="*/ 44 h 69"/>
                  <a:gd name="T36" fmla="*/ 73 w 82"/>
                  <a:gd name="T37" fmla="*/ 44 h 69"/>
                  <a:gd name="T38" fmla="*/ 73 w 82"/>
                  <a:gd name="T39" fmla="*/ 61 h 69"/>
                  <a:gd name="T40" fmla="*/ 9 w 82"/>
                  <a:gd name="T41"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69">
                    <a:moveTo>
                      <a:pt x="77" y="0"/>
                    </a:moveTo>
                    <a:cubicBezTo>
                      <a:pt x="4" y="0"/>
                      <a:pt x="4" y="0"/>
                      <a:pt x="4" y="0"/>
                    </a:cubicBezTo>
                    <a:cubicBezTo>
                      <a:pt x="2" y="0"/>
                      <a:pt x="0" y="2"/>
                      <a:pt x="0" y="4"/>
                    </a:cubicBezTo>
                    <a:cubicBezTo>
                      <a:pt x="0" y="65"/>
                      <a:pt x="0" y="65"/>
                      <a:pt x="0" y="65"/>
                    </a:cubicBezTo>
                    <a:cubicBezTo>
                      <a:pt x="0" y="67"/>
                      <a:pt x="2" y="69"/>
                      <a:pt x="4" y="69"/>
                    </a:cubicBezTo>
                    <a:cubicBezTo>
                      <a:pt x="77" y="69"/>
                      <a:pt x="77" y="69"/>
                      <a:pt x="77" y="69"/>
                    </a:cubicBezTo>
                    <a:cubicBezTo>
                      <a:pt x="80" y="69"/>
                      <a:pt x="82" y="67"/>
                      <a:pt x="82" y="65"/>
                    </a:cubicBezTo>
                    <a:cubicBezTo>
                      <a:pt x="82" y="40"/>
                      <a:pt x="82" y="40"/>
                      <a:pt x="82" y="40"/>
                    </a:cubicBezTo>
                    <a:cubicBezTo>
                      <a:pt x="82" y="29"/>
                      <a:pt x="82" y="29"/>
                      <a:pt x="82" y="29"/>
                    </a:cubicBezTo>
                    <a:cubicBezTo>
                      <a:pt x="82" y="4"/>
                      <a:pt x="82" y="4"/>
                      <a:pt x="82" y="4"/>
                    </a:cubicBezTo>
                    <a:cubicBezTo>
                      <a:pt x="82" y="2"/>
                      <a:pt x="80" y="0"/>
                      <a:pt x="77" y="0"/>
                    </a:cubicBezTo>
                    <a:moveTo>
                      <a:pt x="9" y="61"/>
                    </a:moveTo>
                    <a:cubicBezTo>
                      <a:pt x="9" y="9"/>
                      <a:pt x="9" y="9"/>
                      <a:pt x="9" y="9"/>
                    </a:cubicBezTo>
                    <a:cubicBezTo>
                      <a:pt x="73" y="9"/>
                      <a:pt x="73" y="9"/>
                      <a:pt x="73" y="9"/>
                    </a:cubicBezTo>
                    <a:cubicBezTo>
                      <a:pt x="73" y="25"/>
                      <a:pt x="73" y="25"/>
                      <a:pt x="73" y="25"/>
                    </a:cubicBezTo>
                    <a:cubicBezTo>
                      <a:pt x="64" y="25"/>
                      <a:pt x="64" y="25"/>
                      <a:pt x="64" y="25"/>
                    </a:cubicBezTo>
                    <a:cubicBezTo>
                      <a:pt x="59" y="25"/>
                      <a:pt x="55" y="29"/>
                      <a:pt x="55" y="35"/>
                    </a:cubicBezTo>
                    <a:cubicBezTo>
                      <a:pt x="55" y="40"/>
                      <a:pt x="59" y="44"/>
                      <a:pt x="64" y="44"/>
                    </a:cubicBezTo>
                    <a:cubicBezTo>
                      <a:pt x="73" y="44"/>
                      <a:pt x="73" y="44"/>
                      <a:pt x="73" y="44"/>
                    </a:cubicBezTo>
                    <a:cubicBezTo>
                      <a:pt x="73" y="61"/>
                      <a:pt x="73" y="61"/>
                      <a:pt x="73" y="61"/>
                    </a:cubicBezTo>
                    <a:lnTo>
                      <a:pt x="9"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sp>
            <p:nvSpPr>
              <p:cNvPr id="13" name="Freeform 13">
                <a:extLst>
                  <a:ext uri="{FF2B5EF4-FFF2-40B4-BE49-F238E27FC236}">
                    <a16:creationId xmlns:a16="http://schemas.microsoft.com/office/drawing/2014/main" id="{55097B0C-BC64-447A-9611-7D0BA5968F85}"/>
                  </a:ext>
                </a:extLst>
              </p:cNvPr>
              <p:cNvSpPr>
                <a:spLocks/>
              </p:cNvSpPr>
              <p:nvPr/>
            </p:nvSpPr>
            <p:spPr bwMode="auto">
              <a:xfrm>
                <a:off x="44" y="0"/>
                <a:ext cx="192" cy="165"/>
              </a:xfrm>
              <a:custGeom>
                <a:avLst/>
                <a:gdLst>
                  <a:gd name="T0" fmla="*/ 77 w 81"/>
                  <a:gd name="T1" fmla="*/ 0 h 70"/>
                  <a:gd name="T2" fmla="*/ 4 w 81"/>
                  <a:gd name="T3" fmla="*/ 0 h 70"/>
                  <a:gd name="T4" fmla="*/ 0 w 81"/>
                  <a:gd name="T5" fmla="*/ 4 h 70"/>
                  <a:gd name="T6" fmla="*/ 4 w 81"/>
                  <a:gd name="T7" fmla="*/ 9 h 70"/>
                  <a:gd name="T8" fmla="*/ 73 w 81"/>
                  <a:gd name="T9" fmla="*/ 9 h 70"/>
                  <a:gd name="T10" fmla="*/ 73 w 81"/>
                  <a:gd name="T11" fmla="*/ 65 h 70"/>
                  <a:gd name="T12" fmla="*/ 77 w 81"/>
                  <a:gd name="T13" fmla="*/ 70 h 70"/>
                  <a:gd name="T14" fmla="*/ 81 w 81"/>
                  <a:gd name="T15" fmla="*/ 65 h 70"/>
                  <a:gd name="T16" fmla="*/ 81 w 81"/>
                  <a:gd name="T17" fmla="*/ 4 h 70"/>
                  <a:gd name="T18" fmla="*/ 77 w 81"/>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0">
                    <a:moveTo>
                      <a:pt x="77" y="0"/>
                    </a:moveTo>
                    <a:cubicBezTo>
                      <a:pt x="4" y="0"/>
                      <a:pt x="4" y="0"/>
                      <a:pt x="4" y="0"/>
                    </a:cubicBezTo>
                    <a:cubicBezTo>
                      <a:pt x="2" y="0"/>
                      <a:pt x="0" y="2"/>
                      <a:pt x="0" y="4"/>
                    </a:cubicBezTo>
                    <a:cubicBezTo>
                      <a:pt x="0" y="7"/>
                      <a:pt x="2" y="9"/>
                      <a:pt x="4" y="9"/>
                    </a:cubicBezTo>
                    <a:cubicBezTo>
                      <a:pt x="73" y="9"/>
                      <a:pt x="73" y="9"/>
                      <a:pt x="73" y="9"/>
                    </a:cubicBezTo>
                    <a:cubicBezTo>
                      <a:pt x="73" y="65"/>
                      <a:pt x="73" y="65"/>
                      <a:pt x="73" y="65"/>
                    </a:cubicBezTo>
                    <a:cubicBezTo>
                      <a:pt x="73" y="68"/>
                      <a:pt x="75" y="70"/>
                      <a:pt x="77" y="70"/>
                    </a:cubicBezTo>
                    <a:cubicBezTo>
                      <a:pt x="79" y="70"/>
                      <a:pt x="81" y="68"/>
                      <a:pt x="81" y="65"/>
                    </a:cubicBezTo>
                    <a:cubicBezTo>
                      <a:pt x="81" y="4"/>
                      <a:pt x="81" y="4"/>
                      <a:pt x="81" y="4"/>
                    </a:cubicBezTo>
                    <a:cubicBezTo>
                      <a:pt x="81" y="2"/>
                      <a:pt x="79" y="0"/>
                      <a:pt x="7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grpSp>
        <p:grpSp>
          <p:nvGrpSpPr>
            <p:cNvPr id="14" name="Group 14">
              <a:extLst>
                <a:ext uri="{FF2B5EF4-FFF2-40B4-BE49-F238E27FC236}">
                  <a16:creationId xmlns:a16="http://schemas.microsoft.com/office/drawing/2014/main" id="{FEAB4490-0C6B-4310-ADB6-7C88230B4617}"/>
                </a:ext>
              </a:extLst>
            </p:cNvPr>
            <p:cNvGrpSpPr>
              <a:grpSpLocks/>
            </p:cNvGrpSpPr>
            <p:nvPr/>
          </p:nvGrpSpPr>
          <p:grpSpPr bwMode="auto">
            <a:xfrm>
              <a:off x="5307935" y="2152392"/>
              <a:ext cx="379478" cy="376469"/>
              <a:chOff x="0" y="0"/>
              <a:chExt cx="239" cy="237"/>
            </a:xfrm>
          </p:grpSpPr>
          <p:sp>
            <p:nvSpPr>
              <p:cNvPr id="15" name="Freeform 15">
                <a:extLst>
                  <a:ext uri="{FF2B5EF4-FFF2-40B4-BE49-F238E27FC236}">
                    <a16:creationId xmlns:a16="http://schemas.microsoft.com/office/drawing/2014/main" id="{1EF1D74F-0D3C-490D-A5CE-6EDAF2C9980C}"/>
                  </a:ext>
                </a:extLst>
              </p:cNvPr>
              <p:cNvSpPr>
                <a:spLocks/>
              </p:cNvSpPr>
              <p:nvPr/>
            </p:nvSpPr>
            <p:spPr bwMode="auto">
              <a:xfrm>
                <a:off x="0" y="22"/>
                <a:ext cx="217" cy="215"/>
              </a:xfrm>
              <a:custGeom>
                <a:avLst/>
                <a:gdLst>
                  <a:gd name="T0" fmla="*/ 87 w 92"/>
                  <a:gd name="T1" fmla="*/ 41 h 91"/>
                  <a:gd name="T2" fmla="*/ 83 w 92"/>
                  <a:gd name="T3" fmla="*/ 45 h 91"/>
                  <a:gd name="T4" fmla="*/ 83 w 92"/>
                  <a:gd name="T5" fmla="*/ 67 h 91"/>
                  <a:gd name="T6" fmla="*/ 73 w 92"/>
                  <a:gd name="T7" fmla="*/ 81 h 91"/>
                  <a:gd name="T8" fmla="*/ 68 w 92"/>
                  <a:gd name="T9" fmla="*/ 82 h 91"/>
                  <a:gd name="T10" fmla="*/ 24 w 92"/>
                  <a:gd name="T11" fmla="*/ 82 h 91"/>
                  <a:gd name="T12" fmla="*/ 9 w 92"/>
                  <a:gd name="T13" fmla="*/ 67 h 91"/>
                  <a:gd name="T14" fmla="*/ 9 w 92"/>
                  <a:gd name="T15" fmla="*/ 24 h 91"/>
                  <a:gd name="T16" fmla="*/ 24 w 92"/>
                  <a:gd name="T17" fmla="*/ 8 h 91"/>
                  <a:gd name="T18" fmla="*/ 46 w 92"/>
                  <a:gd name="T19" fmla="*/ 8 h 91"/>
                  <a:gd name="T20" fmla="*/ 50 w 92"/>
                  <a:gd name="T21" fmla="*/ 4 h 91"/>
                  <a:gd name="T22" fmla="*/ 46 w 92"/>
                  <a:gd name="T23" fmla="*/ 0 h 91"/>
                  <a:gd name="T24" fmla="*/ 24 w 92"/>
                  <a:gd name="T25" fmla="*/ 0 h 91"/>
                  <a:gd name="T26" fmla="*/ 0 w 92"/>
                  <a:gd name="T27" fmla="*/ 24 h 91"/>
                  <a:gd name="T28" fmla="*/ 0 w 92"/>
                  <a:gd name="T29" fmla="*/ 67 h 91"/>
                  <a:gd name="T30" fmla="*/ 24 w 92"/>
                  <a:gd name="T31" fmla="*/ 91 h 91"/>
                  <a:gd name="T32" fmla="*/ 68 w 92"/>
                  <a:gd name="T33" fmla="*/ 91 h 91"/>
                  <a:gd name="T34" fmla="*/ 76 w 92"/>
                  <a:gd name="T35" fmla="*/ 89 h 91"/>
                  <a:gd name="T36" fmla="*/ 92 w 92"/>
                  <a:gd name="T37" fmla="*/ 67 h 91"/>
                  <a:gd name="T38" fmla="*/ 92 w 92"/>
                  <a:gd name="T39" fmla="*/ 45 h 91"/>
                  <a:gd name="T40" fmla="*/ 87 w 92"/>
                  <a:gd name="T41" fmla="*/ 4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1">
                    <a:moveTo>
                      <a:pt x="87" y="41"/>
                    </a:moveTo>
                    <a:cubicBezTo>
                      <a:pt x="85" y="41"/>
                      <a:pt x="83" y="43"/>
                      <a:pt x="83" y="45"/>
                    </a:cubicBezTo>
                    <a:cubicBezTo>
                      <a:pt x="83" y="67"/>
                      <a:pt x="83" y="67"/>
                      <a:pt x="83" y="67"/>
                    </a:cubicBezTo>
                    <a:cubicBezTo>
                      <a:pt x="83" y="73"/>
                      <a:pt x="79" y="79"/>
                      <a:pt x="73" y="81"/>
                    </a:cubicBezTo>
                    <a:cubicBezTo>
                      <a:pt x="71" y="82"/>
                      <a:pt x="70" y="82"/>
                      <a:pt x="68" y="82"/>
                    </a:cubicBezTo>
                    <a:cubicBezTo>
                      <a:pt x="24" y="82"/>
                      <a:pt x="24" y="82"/>
                      <a:pt x="24" y="82"/>
                    </a:cubicBezTo>
                    <a:cubicBezTo>
                      <a:pt x="16" y="82"/>
                      <a:pt x="9" y="75"/>
                      <a:pt x="9" y="67"/>
                    </a:cubicBezTo>
                    <a:cubicBezTo>
                      <a:pt x="9" y="24"/>
                      <a:pt x="9" y="24"/>
                      <a:pt x="9" y="24"/>
                    </a:cubicBezTo>
                    <a:cubicBezTo>
                      <a:pt x="9" y="15"/>
                      <a:pt x="16" y="8"/>
                      <a:pt x="24" y="8"/>
                    </a:cubicBezTo>
                    <a:cubicBezTo>
                      <a:pt x="46" y="8"/>
                      <a:pt x="46" y="8"/>
                      <a:pt x="46" y="8"/>
                    </a:cubicBezTo>
                    <a:cubicBezTo>
                      <a:pt x="48" y="8"/>
                      <a:pt x="50" y="6"/>
                      <a:pt x="50" y="4"/>
                    </a:cubicBezTo>
                    <a:cubicBezTo>
                      <a:pt x="50" y="2"/>
                      <a:pt x="48" y="0"/>
                      <a:pt x="46" y="0"/>
                    </a:cubicBezTo>
                    <a:cubicBezTo>
                      <a:pt x="24" y="0"/>
                      <a:pt x="24" y="0"/>
                      <a:pt x="24" y="0"/>
                    </a:cubicBezTo>
                    <a:cubicBezTo>
                      <a:pt x="11" y="0"/>
                      <a:pt x="0" y="10"/>
                      <a:pt x="0" y="24"/>
                    </a:cubicBezTo>
                    <a:cubicBezTo>
                      <a:pt x="0" y="67"/>
                      <a:pt x="0" y="67"/>
                      <a:pt x="0" y="67"/>
                    </a:cubicBezTo>
                    <a:cubicBezTo>
                      <a:pt x="0" y="80"/>
                      <a:pt x="11" y="91"/>
                      <a:pt x="24" y="91"/>
                    </a:cubicBezTo>
                    <a:cubicBezTo>
                      <a:pt x="68" y="91"/>
                      <a:pt x="68" y="91"/>
                      <a:pt x="68" y="91"/>
                    </a:cubicBezTo>
                    <a:cubicBezTo>
                      <a:pt x="71" y="91"/>
                      <a:pt x="74" y="90"/>
                      <a:pt x="76" y="89"/>
                    </a:cubicBezTo>
                    <a:cubicBezTo>
                      <a:pt x="85" y="86"/>
                      <a:pt x="92" y="77"/>
                      <a:pt x="92" y="67"/>
                    </a:cubicBezTo>
                    <a:cubicBezTo>
                      <a:pt x="92" y="45"/>
                      <a:pt x="92" y="45"/>
                      <a:pt x="92" y="45"/>
                    </a:cubicBezTo>
                    <a:cubicBezTo>
                      <a:pt x="92" y="43"/>
                      <a:pt x="90" y="41"/>
                      <a:pt x="87"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sp>
            <p:nvSpPr>
              <p:cNvPr id="16" name="Freeform 16">
                <a:extLst>
                  <a:ext uri="{FF2B5EF4-FFF2-40B4-BE49-F238E27FC236}">
                    <a16:creationId xmlns:a16="http://schemas.microsoft.com/office/drawing/2014/main" id="{5879922E-953D-4A5D-A382-FD9AFDB9ECA2}"/>
                  </a:ext>
                </a:extLst>
              </p:cNvPr>
              <p:cNvSpPr>
                <a:spLocks noEditPoints="1"/>
              </p:cNvSpPr>
              <p:nvPr/>
            </p:nvSpPr>
            <p:spPr bwMode="auto">
              <a:xfrm>
                <a:off x="135" y="0"/>
                <a:ext cx="104" cy="104"/>
              </a:xfrm>
              <a:custGeom>
                <a:avLst/>
                <a:gdLst>
                  <a:gd name="T0" fmla="*/ 22 w 44"/>
                  <a:gd name="T1" fmla="*/ 0 h 44"/>
                  <a:gd name="T2" fmla="*/ 0 w 44"/>
                  <a:gd name="T3" fmla="*/ 22 h 44"/>
                  <a:gd name="T4" fmla="*/ 22 w 44"/>
                  <a:gd name="T5" fmla="*/ 44 h 44"/>
                  <a:gd name="T6" fmla="*/ 44 w 44"/>
                  <a:gd name="T7" fmla="*/ 22 h 44"/>
                  <a:gd name="T8" fmla="*/ 22 w 44"/>
                  <a:gd name="T9" fmla="*/ 0 h 44"/>
                  <a:gd name="T10" fmla="*/ 22 w 44"/>
                  <a:gd name="T11" fmla="*/ 35 h 44"/>
                  <a:gd name="T12" fmla="*/ 8 w 44"/>
                  <a:gd name="T13" fmla="*/ 22 h 44"/>
                  <a:gd name="T14" fmla="*/ 22 w 44"/>
                  <a:gd name="T15" fmla="*/ 8 h 44"/>
                  <a:gd name="T16" fmla="*/ 35 w 44"/>
                  <a:gd name="T17" fmla="*/ 22 h 44"/>
                  <a:gd name="T18" fmla="*/ 22 w 44"/>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0"/>
                    </a:moveTo>
                    <a:cubicBezTo>
                      <a:pt x="10" y="0"/>
                      <a:pt x="0" y="9"/>
                      <a:pt x="0" y="22"/>
                    </a:cubicBezTo>
                    <a:cubicBezTo>
                      <a:pt x="0" y="34"/>
                      <a:pt x="10" y="44"/>
                      <a:pt x="22" y="44"/>
                    </a:cubicBezTo>
                    <a:cubicBezTo>
                      <a:pt x="34" y="44"/>
                      <a:pt x="44" y="34"/>
                      <a:pt x="44" y="22"/>
                    </a:cubicBezTo>
                    <a:cubicBezTo>
                      <a:pt x="44" y="9"/>
                      <a:pt x="34" y="0"/>
                      <a:pt x="22" y="0"/>
                    </a:cubicBezTo>
                    <a:moveTo>
                      <a:pt x="22" y="35"/>
                    </a:moveTo>
                    <a:cubicBezTo>
                      <a:pt x="14" y="35"/>
                      <a:pt x="8" y="29"/>
                      <a:pt x="8" y="22"/>
                    </a:cubicBezTo>
                    <a:cubicBezTo>
                      <a:pt x="8" y="14"/>
                      <a:pt x="14" y="8"/>
                      <a:pt x="22" y="8"/>
                    </a:cubicBezTo>
                    <a:cubicBezTo>
                      <a:pt x="29" y="8"/>
                      <a:pt x="35" y="14"/>
                      <a:pt x="35" y="22"/>
                    </a:cubicBezTo>
                    <a:cubicBezTo>
                      <a:pt x="35" y="29"/>
                      <a:pt x="29" y="35"/>
                      <a:pt x="2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sp>
            <p:nvSpPr>
              <p:cNvPr id="17" name="Freeform 17">
                <a:extLst>
                  <a:ext uri="{FF2B5EF4-FFF2-40B4-BE49-F238E27FC236}">
                    <a16:creationId xmlns:a16="http://schemas.microsoft.com/office/drawing/2014/main" id="{46BEAFAF-62FA-4A63-A428-90655510A36E}"/>
                  </a:ext>
                </a:extLst>
              </p:cNvPr>
              <p:cNvSpPr>
                <a:spLocks/>
              </p:cNvSpPr>
              <p:nvPr/>
            </p:nvSpPr>
            <p:spPr bwMode="auto">
              <a:xfrm>
                <a:off x="80" y="97"/>
                <a:ext cx="57" cy="21"/>
              </a:xfrm>
              <a:custGeom>
                <a:avLst/>
                <a:gdLst>
                  <a:gd name="T0" fmla="*/ 0 w 24"/>
                  <a:gd name="T1" fmla="*/ 4 h 9"/>
                  <a:gd name="T2" fmla="*/ 5 w 24"/>
                  <a:gd name="T3" fmla="*/ 9 h 9"/>
                  <a:gd name="T4" fmla="*/ 20 w 24"/>
                  <a:gd name="T5" fmla="*/ 9 h 9"/>
                  <a:gd name="T6" fmla="*/ 24 w 24"/>
                  <a:gd name="T7" fmla="*/ 4 h 9"/>
                  <a:gd name="T8" fmla="*/ 20 w 24"/>
                  <a:gd name="T9" fmla="*/ 0 h 9"/>
                  <a:gd name="T10" fmla="*/ 5 w 24"/>
                  <a:gd name="T11" fmla="*/ 0 h 9"/>
                  <a:gd name="T12" fmla="*/ 0 w 2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0" y="4"/>
                    </a:moveTo>
                    <a:cubicBezTo>
                      <a:pt x="0" y="7"/>
                      <a:pt x="2" y="9"/>
                      <a:pt x="5" y="9"/>
                    </a:cubicBezTo>
                    <a:cubicBezTo>
                      <a:pt x="20" y="9"/>
                      <a:pt x="20" y="9"/>
                      <a:pt x="20" y="9"/>
                    </a:cubicBezTo>
                    <a:cubicBezTo>
                      <a:pt x="22" y="9"/>
                      <a:pt x="24" y="7"/>
                      <a:pt x="24" y="4"/>
                    </a:cubicBezTo>
                    <a:cubicBezTo>
                      <a:pt x="24" y="2"/>
                      <a:pt x="22" y="0"/>
                      <a:pt x="20" y="0"/>
                    </a:cubicBezTo>
                    <a:cubicBezTo>
                      <a:pt x="5" y="0"/>
                      <a:pt x="5" y="0"/>
                      <a:pt x="5" y="0"/>
                    </a:cubicBezTo>
                    <a:cubicBezTo>
                      <a:pt x="2" y="0"/>
                      <a:pt x="0" y="2"/>
                      <a:pt x="0"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sp>
            <p:nvSpPr>
              <p:cNvPr id="18" name="Freeform 18">
                <a:extLst>
                  <a:ext uri="{FF2B5EF4-FFF2-40B4-BE49-F238E27FC236}">
                    <a16:creationId xmlns:a16="http://schemas.microsoft.com/office/drawing/2014/main" id="{552EC84E-B58A-429B-B553-209F0F55BC56}"/>
                  </a:ext>
                </a:extLst>
              </p:cNvPr>
              <p:cNvSpPr>
                <a:spLocks/>
              </p:cNvSpPr>
              <p:nvPr/>
            </p:nvSpPr>
            <p:spPr bwMode="auto">
              <a:xfrm>
                <a:off x="80" y="140"/>
                <a:ext cx="57" cy="21"/>
              </a:xfrm>
              <a:custGeom>
                <a:avLst/>
                <a:gdLst>
                  <a:gd name="T0" fmla="*/ 20 w 24"/>
                  <a:gd name="T1" fmla="*/ 0 h 9"/>
                  <a:gd name="T2" fmla="*/ 5 w 24"/>
                  <a:gd name="T3" fmla="*/ 0 h 9"/>
                  <a:gd name="T4" fmla="*/ 0 w 24"/>
                  <a:gd name="T5" fmla="*/ 4 h 9"/>
                  <a:gd name="T6" fmla="*/ 5 w 24"/>
                  <a:gd name="T7" fmla="*/ 9 h 9"/>
                  <a:gd name="T8" fmla="*/ 20 w 24"/>
                  <a:gd name="T9" fmla="*/ 9 h 9"/>
                  <a:gd name="T10" fmla="*/ 24 w 24"/>
                  <a:gd name="T11" fmla="*/ 4 h 9"/>
                  <a:gd name="T12" fmla="*/ 20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20" y="0"/>
                    </a:moveTo>
                    <a:cubicBezTo>
                      <a:pt x="5" y="0"/>
                      <a:pt x="5" y="0"/>
                      <a:pt x="5" y="0"/>
                    </a:cubicBezTo>
                    <a:cubicBezTo>
                      <a:pt x="2" y="0"/>
                      <a:pt x="0" y="2"/>
                      <a:pt x="0" y="4"/>
                    </a:cubicBezTo>
                    <a:cubicBezTo>
                      <a:pt x="0" y="7"/>
                      <a:pt x="2" y="9"/>
                      <a:pt x="5" y="9"/>
                    </a:cubicBezTo>
                    <a:cubicBezTo>
                      <a:pt x="20" y="9"/>
                      <a:pt x="20" y="9"/>
                      <a:pt x="20" y="9"/>
                    </a:cubicBezTo>
                    <a:cubicBezTo>
                      <a:pt x="22" y="9"/>
                      <a:pt x="24" y="7"/>
                      <a:pt x="24" y="4"/>
                    </a:cubicBezTo>
                    <a:cubicBezTo>
                      <a:pt x="24" y="2"/>
                      <a:pt x="22"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grpSp>
        <p:grpSp>
          <p:nvGrpSpPr>
            <p:cNvPr id="19" name="Group 19">
              <a:extLst>
                <a:ext uri="{FF2B5EF4-FFF2-40B4-BE49-F238E27FC236}">
                  <a16:creationId xmlns:a16="http://schemas.microsoft.com/office/drawing/2014/main" id="{14478F76-92EE-43EC-8F41-F68B77EFDB28}"/>
                </a:ext>
              </a:extLst>
            </p:cNvPr>
            <p:cNvGrpSpPr>
              <a:grpSpLocks/>
            </p:cNvGrpSpPr>
            <p:nvPr/>
          </p:nvGrpSpPr>
          <p:grpSpPr bwMode="auto">
            <a:xfrm>
              <a:off x="1757668" y="2163510"/>
              <a:ext cx="374715" cy="376470"/>
              <a:chOff x="0" y="0"/>
              <a:chExt cx="236" cy="237"/>
            </a:xfrm>
          </p:grpSpPr>
          <p:sp>
            <p:nvSpPr>
              <p:cNvPr id="20" name="Freeform 20">
                <a:extLst>
                  <a:ext uri="{FF2B5EF4-FFF2-40B4-BE49-F238E27FC236}">
                    <a16:creationId xmlns:a16="http://schemas.microsoft.com/office/drawing/2014/main" id="{0CD851AD-6FBB-41E5-B7DF-783799590986}"/>
                  </a:ext>
                </a:extLst>
              </p:cNvPr>
              <p:cNvSpPr>
                <a:spLocks noEditPoints="1"/>
              </p:cNvSpPr>
              <p:nvPr/>
            </p:nvSpPr>
            <p:spPr bwMode="auto">
              <a:xfrm>
                <a:off x="63" y="64"/>
                <a:ext cx="109" cy="109"/>
              </a:xfrm>
              <a:custGeom>
                <a:avLst/>
                <a:gdLst>
                  <a:gd name="T0" fmla="*/ 40 w 46"/>
                  <a:gd name="T1" fmla="*/ 1 h 46"/>
                  <a:gd name="T2" fmla="*/ 13 w 46"/>
                  <a:gd name="T3" fmla="*/ 10 h 46"/>
                  <a:gd name="T4" fmla="*/ 13 w 46"/>
                  <a:gd name="T5" fmla="*/ 10 h 46"/>
                  <a:gd name="T6" fmla="*/ 12 w 46"/>
                  <a:gd name="T7" fmla="*/ 11 h 46"/>
                  <a:gd name="T8" fmla="*/ 12 w 46"/>
                  <a:gd name="T9" fmla="*/ 11 h 46"/>
                  <a:gd name="T10" fmla="*/ 11 w 46"/>
                  <a:gd name="T11" fmla="*/ 11 h 46"/>
                  <a:gd name="T12" fmla="*/ 11 w 46"/>
                  <a:gd name="T13" fmla="*/ 12 h 46"/>
                  <a:gd name="T14" fmla="*/ 11 w 46"/>
                  <a:gd name="T15" fmla="*/ 12 h 46"/>
                  <a:gd name="T16" fmla="*/ 10 w 46"/>
                  <a:gd name="T17" fmla="*/ 13 h 46"/>
                  <a:gd name="T18" fmla="*/ 10 w 46"/>
                  <a:gd name="T19" fmla="*/ 13 h 46"/>
                  <a:gd name="T20" fmla="*/ 0 w 46"/>
                  <a:gd name="T21" fmla="*/ 40 h 46"/>
                  <a:gd name="T22" fmla="*/ 1 w 46"/>
                  <a:gd name="T23" fmla="*/ 45 h 46"/>
                  <a:gd name="T24" fmla="*/ 4 w 46"/>
                  <a:gd name="T25" fmla="*/ 46 h 46"/>
                  <a:gd name="T26" fmla="*/ 6 w 46"/>
                  <a:gd name="T27" fmla="*/ 46 h 46"/>
                  <a:gd name="T28" fmla="*/ 33 w 46"/>
                  <a:gd name="T29" fmla="*/ 36 h 46"/>
                  <a:gd name="T30" fmla="*/ 33 w 46"/>
                  <a:gd name="T31" fmla="*/ 36 h 46"/>
                  <a:gd name="T32" fmla="*/ 34 w 46"/>
                  <a:gd name="T33" fmla="*/ 35 h 46"/>
                  <a:gd name="T34" fmla="*/ 34 w 46"/>
                  <a:gd name="T35" fmla="*/ 35 h 46"/>
                  <a:gd name="T36" fmla="*/ 35 w 46"/>
                  <a:gd name="T37" fmla="*/ 35 h 46"/>
                  <a:gd name="T38" fmla="*/ 35 w 46"/>
                  <a:gd name="T39" fmla="*/ 34 h 46"/>
                  <a:gd name="T40" fmla="*/ 35 w 46"/>
                  <a:gd name="T41" fmla="*/ 34 h 46"/>
                  <a:gd name="T42" fmla="*/ 36 w 46"/>
                  <a:gd name="T43" fmla="*/ 33 h 46"/>
                  <a:gd name="T44" fmla="*/ 36 w 46"/>
                  <a:gd name="T45" fmla="*/ 33 h 46"/>
                  <a:gd name="T46" fmla="*/ 45 w 46"/>
                  <a:gd name="T47" fmla="*/ 6 h 46"/>
                  <a:gd name="T48" fmla="*/ 44 w 46"/>
                  <a:gd name="T49" fmla="*/ 2 h 46"/>
                  <a:gd name="T50" fmla="*/ 40 w 46"/>
                  <a:gd name="T51" fmla="*/ 1 h 46"/>
                  <a:gd name="T52" fmla="*/ 12 w 46"/>
                  <a:gd name="T53" fmla="*/ 34 h 46"/>
                  <a:gd name="T54" fmla="*/ 16 w 46"/>
                  <a:gd name="T55" fmla="*/ 22 h 46"/>
                  <a:gd name="T56" fmla="*/ 24 w 46"/>
                  <a:gd name="T57" fmla="*/ 30 h 46"/>
                  <a:gd name="T58" fmla="*/ 12 w 46"/>
                  <a:gd name="T5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46">
                    <a:moveTo>
                      <a:pt x="40" y="1"/>
                    </a:moveTo>
                    <a:cubicBezTo>
                      <a:pt x="13" y="10"/>
                      <a:pt x="13" y="10"/>
                      <a:pt x="13" y="10"/>
                    </a:cubicBezTo>
                    <a:cubicBezTo>
                      <a:pt x="13" y="10"/>
                      <a:pt x="13" y="10"/>
                      <a:pt x="13" y="10"/>
                    </a:cubicBezTo>
                    <a:cubicBezTo>
                      <a:pt x="12" y="10"/>
                      <a:pt x="12" y="11"/>
                      <a:pt x="12" y="11"/>
                    </a:cubicBezTo>
                    <a:cubicBezTo>
                      <a:pt x="12" y="11"/>
                      <a:pt x="12" y="11"/>
                      <a:pt x="12" y="11"/>
                    </a:cubicBezTo>
                    <a:cubicBezTo>
                      <a:pt x="12" y="11"/>
                      <a:pt x="11" y="11"/>
                      <a:pt x="11" y="11"/>
                    </a:cubicBezTo>
                    <a:cubicBezTo>
                      <a:pt x="11" y="11"/>
                      <a:pt x="11" y="12"/>
                      <a:pt x="11" y="12"/>
                    </a:cubicBezTo>
                    <a:cubicBezTo>
                      <a:pt x="11" y="12"/>
                      <a:pt x="11" y="12"/>
                      <a:pt x="11" y="12"/>
                    </a:cubicBezTo>
                    <a:cubicBezTo>
                      <a:pt x="11" y="12"/>
                      <a:pt x="10" y="12"/>
                      <a:pt x="10" y="13"/>
                    </a:cubicBezTo>
                    <a:cubicBezTo>
                      <a:pt x="10" y="13"/>
                      <a:pt x="10" y="13"/>
                      <a:pt x="10" y="13"/>
                    </a:cubicBezTo>
                    <a:cubicBezTo>
                      <a:pt x="0" y="40"/>
                      <a:pt x="0" y="40"/>
                      <a:pt x="0" y="40"/>
                    </a:cubicBezTo>
                    <a:cubicBezTo>
                      <a:pt x="0" y="42"/>
                      <a:pt x="0" y="43"/>
                      <a:pt x="1" y="45"/>
                    </a:cubicBezTo>
                    <a:cubicBezTo>
                      <a:pt x="2" y="45"/>
                      <a:pt x="3" y="46"/>
                      <a:pt x="4" y="46"/>
                    </a:cubicBezTo>
                    <a:cubicBezTo>
                      <a:pt x="5" y="46"/>
                      <a:pt x="5" y="46"/>
                      <a:pt x="6" y="46"/>
                    </a:cubicBezTo>
                    <a:cubicBezTo>
                      <a:pt x="33" y="36"/>
                      <a:pt x="33" y="36"/>
                      <a:pt x="33" y="36"/>
                    </a:cubicBezTo>
                    <a:cubicBezTo>
                      <a:pt x="33" y="36"/>
                      <a:pt x="33" y="36"/>
                      <a:pt x="33" y="36"/>
                    </a:cubicBezTo>
                    <a:cubicBezTo>
                      <a:pt x="34" y="36"/>
                      <a:pt x="34" y="35"/>
                      <a:pt x="34" y="35"/>
                    </a:cubicBezTo>
                    <a:cubicBezTo>
                      <a:pt x="34" y="35"/>
                      <a:pt x="34" y="35"/>
                      <a:pt x="34" y="35"/>
                    </a:cubicBezTo>
                    <a:cubicBezTo>
                      <a:pt x="34" y="35"/>
                      <a:pt x="35" y="35"/>
                      <a:pt x="35" y="35"/>
                    </a:cubicBezTo>
                    <a:cubicBezTo>
                      <a:pt x="35" y="35"/>
                      <a:pt x="35" y="34"/>
                      <a:pt x="35" y="34"/>
                    </a:cubicBezTo>
                    <a:cubicBezTo>
                      <a:pt x="35" y="34"/>
                      <a:pt x="35" y="34"/>
                      <a:pt x="35" y="34"/>
                    </a:cubicBezTo>
                    <a:cubicBezTo>
                      <a:pt x="35" y="34"/>
                      <a:pt x="35" y="34"/>
                      <a:pt x="36" y="33"/>
                    </a:cubicBezTo>
                    <a:cubicBezTo>
                      <a:pt x="36" y="33"/>
                      <a:pt x="36" y="33"/>
                      <a:pt x="36" y="33"/>
                    </a:cubicBezTo>
                    <a:cubicBezTo>
                      <a:pt x="45" y="6"/>
                      <a:pt x="45" y="6"/>
                      <a:pt x="45" y="6"/>
                    </a:cubicBezTo>
                    <a:cubicBezTo>
                      <a:pt x="46" y="4"/>
                      <a:pt x="46" y="3"/>
                      <a:pt x="44" y="2"/>
                    </a:cubicBezTo>
                    <a:cubicBezTo>
                      <a:pt x="43" y="0"/>
                      <a:pt x="42" y="0"/>
                      <a:pt x="40" y="1"/>
                    </a:cubicBezTo>
                    <a:moveTo>
                      <a:pt x="12" y="34"/>
                    </a:moveTo>
                    <a:cubicBezTo>
                      <a:pt x="16" y="22"/>
                      <a:pt x="16" y="22"/>
                      <a:pt x="16" y="22"/>
                    </a:cubicBezTo>
                    <a:cubicBezTo>
                      <a:pt x="24" y="30"/>
                      <a:pt x="24" y="30"/>
                      <a:pt x="24" y="30"/>
                    </a:cubicBez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sp>
            <p:nvSpPr>
              <p:cNvPr id="21" name="Freeform 21">
                <a:extLst>
                  <a:ext uri="{FF2B5EF4-FFF2-40B4-BE49-F238E27FC236}">
                    <a16:creationId xmlns:a16="http://schemas.microsoft.com/office/drawing/2014/main" id="{E5386E19-34B5-48F7-99F2-2DBB51E7AEDD}"/>
                  </a:ext>
                </a:extLst>
              </p:cNvPr>
              <p:cNvSpPr>
                <a:spLocks noEditPoints="1"/>
              </p:cNvSpPr>
              <p:nvPr/>
            </p:nvSpPr>
            <p:spPr bwMode="auto">
              <a:xfrm>
                <a:off x="0" y="0"/>
                <a:ext cx="236" cy="237"/>
              </a:xfrm>
              <a:custGeom>
                <a:avLst/>
                <a:gdLst>
                  <a:gd name="T0" fmla="*/ 81 w 100"/>
                  <a:gd name="T1" fmla="*/ 0 h 100"/>
                  <a:gd name="T2" fmla="*/ 18 w 100"/>
                  <a:gd name="T3" fmla="*/ 0 h 100"/>
                  <a:gd name="T4" fmla="*/ 0 w 100"/>
                  <a:gd name="T5" fmla="*/ 18 h 100"/>
                  <a:gd name="T6" fmla="*/ 0 w 100"/>
                  <a:gd name="T7" fmla="*/ 82 h 100"/>
                  <a:gd name="T8" fmla="*/ 18 w 100"/>
                  <a:gd name="T9" fmla="*/ 100 h 100"/>
                  <a:gd name="T10" fmla="*/ 81 w 100"/>
                  <a:gd name="T11" fmla="*/ 100 h 100"/>
                  <a:gd name="T12" fmla="*/ 85 w 100"/>
                  <a:gd name="T13" fmla="*/ 100 h 100"/>
                  <a:gd name="T14" fmla="*/ 100 w 100"/>
                  <a:gd name="T15" fmla="*/ 82 h 100"/>
                  <a:gd name="T16" fmla="*/ 100 w 100"/>
                  <a:gd name="T17" fmla="*/ 18 h 100"/>
                  <a:gd name="T18" fmla="*/ 81 w 100"/>
                  <a:gd name="T19" fmla="*/ 0 h 100"/>
                  <a:gd name="T20" fmla="*/ 92 w 100"/>
                  <a:gd name="T21" fmla="*/ 82 h 100"/>
                  <a:gd name="T22" fmla="*/ 84 w 100"/>
                  <a:gd name="T23" fmla="*/ 91 h 100"/>
                  <a:gd name="T24" fmla="*/ 81 w 100"/>
                  <a:gd name="T25" fmla="*/ 92 h 100"/>
                  <a:gd name="T26" fmla="*/ 18 w 100"/>
                  <a:gd name="T27" fmla="*/ 92 h 100"/>
                  <a:gd name="T28" fmla="*/ 8 w 100"/>
                  <a:gd name="T29" fmla="*/ 82 h 100"/>
                  <a:gd name="T30" fmla="*/ 8 w 100"/>
                  <a:gd name="T31" fmla="*/ 18 h 100"/>
                  <a:gd name="T32" fmla="*/ 18 w 100"/>
                  <a:gd name="T33" fmla="*/ 8 h 100"/>
                  <a:gd name="T34" fmla="*/ 81 w 100"/>
                  <a:gd name="T35" fmla="*/ 8 h 100"/>
                  <a:gd name="T36" fmla="*/ 92 w 100"/>
                  <a:gd name="T37" fmla="*/ 18 h 100"/>
                  <a:gd name="T38" fmla="*/ 92 w 100"/>
                  <a:gd name="T39"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100">
                    <a:moveTo>
                      <a:pt x="81" y="0"/>
                    </a:moveTo>
                    <a:cubicBezTo>
                      <a:pt x="18" y="0"/>
                      <a:pt x="18" y="0"/>
                      <a:pt x="18" y="0"/>
                    </a:cubicBezTo>
                    <a:cubicBezTo>
                      <a:pt x="8" y="0"/>
                      <a:pt x="0" y="8"/>
                      <a:pt x="0" y="18"/>
                    </a:cubicBezTo>
                    <a:cubicBezTo>
                      <a:pt x="0" y="82"/>
                      <a:pt x="0" y="82"/>
                      <a:pt x="0" y="82"/>
                    </a:cubicBezTo>
                    <a:cubicBezTo>
                      <a:pt x="0" y="92"/>
                      <a:pt x="8" y="100"/>
                      <a:pt x="18" y="100"/>
                    </a:cubicBezTo>
                    <a:cubicBezTo>
                      <a:pt x="81" y="100"/>
                      <a:pt x="81" y="100"/>
                      <a:pt x="81" y="100"/>
                    </a:cubicBezTo>
                    <a:cubicBezTo>
                      <a:pt x="83" y="100"/>
                      <a:pt x="84" y="100"/>
                      <a:pt x="85" y="100"/>
                    </a:cubicBezTo>
                    <a:cubicBezTo>
                      <a:pt x="94" y="98"/>
                      <a:pt x="100" y="90"/>
                      <a:pt x="100" y="82"/>
                    </a:cubicBezTo>
                    <a:cubicBezTo>
                      <a:pt x="100" y="18"/>
                      <a:pt x="100" y="18"/>
                      <a:pt x="100" y="18"/>
                    </a:cubicBezTo>
                    <a:cubicBezTo>
                      <a:pt x="100" y="8"/>
                      <a:pt x="92" y="0"/>
                      <a:pt x="81" y="0"/>
                    </a:cubicBezTo>
                    <a:moveTo>
                      <a:pt x="92" y="82"/>
                    </a:moveTo>
                    <a:cubicBezTo>
                      <a:pt x="92" y="86"/>
                      <a:pt x="88" y="90"/>
                      <a:pt x="84" y="91"/>
                    </a:cubicBezTo>
                    <a:cubicBezTo>
                      <a:pt x="83" y="92"/>
                      <a:pt x="82" y="92"/>
                      <a:pt x="81" y="92"/>
                    </a:cubicBezTo>
                    <a:cubicBezTo>
                      <a:pt x="18" y="92"/>
                      <a:pt x="18" y="92"/>
                      <a:pt x="18" y="92"/>
                    </a:cubicBezTo>
                    <a:cubicBezTo>
                      <a:pt x="13" y="92"/>
                      <a:pt x="8" y="87"/>
                      <a:pt x="8" y="82"/>
                    </a:cubicBezTo>
                    <a:cubicBezTo>
                      <a:pt x="8" y="18"/>
                      <a:pt x="8" y="18"/>
                      <a:pt x="8" y="18"/>
                    </a:cubicBezTo>
                    <a:cubicBezTo>
                      <a:pt x="8" y="13"/>
                      <a:pt x="13" y="8"/>
                      <a:pt x="18" y="8"/>
                    </a:cubicBezTo>
                    <a:cubicBezTo>
                      <a:pt x="81" y="8"/>
                      <a:pt x="81" y="8"/>
                      <a:pt x="81" y="8"/>
                    </a:cubicBezTo>
                    <a:cubicBezTo>
                      <a:pt x="87" y="8"/>
                      <a:pt x="92" y="13"/>
                      <a:pt x="92" y="18"/>
                    </a:cubicBezTo>
                    <a:lnTo>
                      <a:pt x="92"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latin typeface="印品黑体" panose="00000500000000000000" pitchFamily="2" charset="-122"/>
                  <a:ea typeface="印品黑体" panose="00000500000000000000" pitchFamily="2" charset="-122"/>
                </a:endParaRPr>
              </a:p>
            </p:txBody>
          </p:sp>
        </p:grpSp>
        <p:sp>
          <p:nvSpPr>
            <p:cNvPr id="22" name="Rectangle 22">
              <a:extLst>
                <a:ext uri="{FF2B5EF4-FFF2-40B4-BE49-F238E27FC236}">
                  <a16:creationId xmlns:a16="http://schemas.microsoft.com/office/drawing/2014/main" id="{224C9AFF-B893-4FA8-8B09-17E9054DA3D6}"/>
                </a:ext>
              </a:extLst>
            </p:cNvPr>
            <p:cNvSpPr>
              <a:spLocks noChangeArrowheads="1"/>
            </p:cNvSpPr>
            <p:nvPr/>
          </p:nvSpPr>
          <p:spPr bwMode="auto">
            <a:xfrm>
              <a:off x="2915156" y="2053905"/>
              <a:ext cx="1513151" cy="37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23" name="Rectangle 23">
              <a:extLst>
                <a:ext uri="{FF2B5EF4-FFF2-40B4-BE49-F238E27FC236}">
                  <a16:creationId xmlns:a16="http://schemas.microsoft.com/office/drawing/2014/main" id="{D8EABC59-FB3A-4A54-8891-DCB1B715ABB4}"/>
                </a:ext>
              </a:extLst>
            </p:cNvPr>
            <p:cNvSpPr>
              <a:spLocks noChangeArrowheads="1"/>
            </p:cNvSpPr>
            <p:nvPr/>
          </p:nvSpPr>
          <p:spPr bwMode="auto">
            <a:xfrm>
              <a:off x="1187656" y="3134072"/>
              <a:ext cx="1513151" cy="37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24" name="Rectangle 24">
              <a:extLst>
                <a:ext uri="{FF2B5EF4-FFF2-40B4-BE49-F238E27FC236}">
                  <a16:creationId xmlns:a16="http://schemas.microsoft.com/office/drawing/2014/main" id="{1F74840D-2719-4B32-923F-B5CA57AD44C4}"/>
                </a:ext>
              </a:extLst>
            </p:cNvPr>
            <p:cNvSpPr>
              <a:spLocks noChangeArrowheads="1"/>
            </p:cNvSpPr>
            <p:nvPr/>
          </p:nvSpPr>
          <p:spPr bwMode="auto">
            <a:xfrm>
              <a:off x="6444782" y="2053905"/>
              <a:ext cx="1513150" cy="37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sp>
          <p:nvSpPr>
            <p:cNvPr id="25" name="Rectangle 25">
              <a:extLst>
                <a:ext uri="{FF2B5EF4-FFF2-40B4-BE49-F238E27FC236}">
                  <a16:creationId xmlns:a16="http://schemas.microsoft.com/office/drawing/2014/main" id="{F55CC86B-17F2-4117-9B78-EDFB396D8D35}"/>
                </a:ext>
              </a:extLst>
            </p:cNvPr>
            <p:cNvSpPr>
              <a:spLocks noChangeArrowheads="1"/>
            </p:cNvSpPr>
            <p:nvPr/>
          </p:nvSpPr>
          <p:spPr bwMode="auto">
            <a:xfrm>
              <a:off x="4717282" y="3134072"/>
              <a:ext cx="1513150" cy="37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a:t>
              </a:r>
            </a:p>
          </p:txBody>
        </p:sp>
      </p:grpSp>
      <p:sp>
        <p:nvSpPr>
          <p:cNvPr id="26" name="矩形 8">
            <a:extLst>
              <a:ext uri="{FF2B5EF4-FFF2-40B4-BE49-F238E27FC236}">
                <a16:creationId xmlns:a16="http://schemas.microsoft.com/office/drawing/2014/main" id="{5A073539-402B-4F42-B997-2A8099A7F9A1}"/>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2515362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upo 38">
            <a:extLst>
              <a:ext uri="{FF2B5EF4-FFF2-40B4-BE49-F238E27FC236}">
                <a16:creationId xmlns:a16="http://schemas.microsoft.com/office/drawing/2014/main" id="{FEDAD419-24CA-4F7A-82FF-12328D32F389}"/>
              </a:ext>
            </a:extLst>
          </p:cNvPr>
          <p:cNvGrpSpPr/>
          <p:nvPr/>
        </p:nvGrpSpPr>
        <p:grpSpPr>
          <a:xfrm>
            <a:off x="684332" y="1276399"/>
            <a:ext cx="11009719" cy="4010942"/>
            <a:chOff x="684332" y="1276400"/>
            <a:chExt cx="7849963" cy="2859814"/>
          </a:xfrm>
        </p:grpSpPr>
        <p:sp>
          <p:nvSpPr>
            <p:cNvPr id="2" name="Freeform 2">
              <a:extLst>
                <a:ext uri="{FF2B5EF4-FFF2-40B4-BE49-F238E27FC236}">
                  <a16:creationId xmlns:a16="http://schemas.microsoft.com/office/drawing/2014/main" id="{16BB8350-9F08-4101-98EC-49B0269B4C00}"/>
                </a:ext>
              </a:extLst>
            </p:cNvPr>
            <p:cNvSpPr>
              <a:spLocks/>
            </p:cNvSpPr>
            <p:nvPr/>
          </p:nvSpPr>
          <p:spPr bwMode="auto">
            <a:xfrm>
              <a:off x="684332" y="1276400"/>
              <a:ext cx="2894515" cy="1447106"/>
            </a:xfrm>
            <a:custGeom>
              <a:avLst/>
              <a:gdLst>
                <a:gd name="T0" fmla="*/ 512 w 1024"/>
                <a:gd name="T1" fmla="*/ 109 h 512"/>
                <a:gd name="T2" fmla="*/ 914 w 1024"/>
                <a:gd name="T3" fmla="*/ 512 h 512"/>
                <a:gd name="T4" fmla="*/ 1024 w 1024"/>
                <a:gd name="T5" fmla="*/ 512 h 512"/>
                <a:gd name="T6" fmla="*/ 512 w 1024"/>
                <a:gd name="T7" fmla="*/ 0 h 512"/>
                <a:gd name="T8" fmla="*/ 0 w 1024"/>
                <a:gd name="T9" fmla="*/ 512 h 512"/>
                <a:gd name="T10" fmla="*/ 109 w 1024"/>
                <a:gd name="T11" fmla="*/ 512 h 512"/>
                <a:gd name="T12" fmla="*/ 512 w 1024"/>
                <a:gd name="T13" fmla="*/ 109 h 512"/>
              </a:gdLst>
              <a:ahLst/>
              <a:cxnLst>
                <a:cxn ang="0">
                  <a:pos x="T0" y="T1"/>
                </a:cxn>
                <a:cxn ang="0">
                  <a:pos x="T2" y="T3"/>
                </a:cxn>
                <a:cxn ang="0">
                  <a:pos x="T4" y="T5"/>
                </a:cxn>
                <a:cxn ang="0">
                  <a:pos x="T6" y="T7"/>
                </a:cxn>
                <a:cxn ang="0">
                  <a:pos x="T8" y="T9"/>
                </a:cxn>
                <a:cxn ang="0">
                  <a:pos x="T10" y="T11"/>
                </a:cxn>
                <a:cxn ang="0">
                  <a:pos x="T12" y="T13"/>
                </a:cxn>
              </a:cxnLst>
              <a:rect l="0" t="0" r="r" b="b"/>
              <a:pathLst>
                <a:path w="1024" h="512">
                  <a:moveTo>
                    <a:pt x="512" y="109"/>
                  </a:moveTo>
                  <a:cubicBezTo>
                    <a:pt x="734" y="109"/>
                    <a:pt x="914" y="289"/>
                    <a:pt x="914" y="512"/>
                  </a:cubicBezTo>
                  <a:cubicBezTo>
                    <a:pt x="1024" y="512"/>
                    <a:pt x="1024" y="512"/>
                    <a:pt x="1024" y="512"/>
                  </a:cubicBezTo>
                  <a:cubicBezTo>
                    <a:pt x="1024" y="229"/>
                    <a:pt x="794" y="0"/>
                    <a:pt x="512" y="0"/>
                  </a:cubicBezTo>
                  <a:cubicBezTo>
                    <a:pt x="229" y="0"/>
                    <a:pt x="0" y="229"/>
                    <a:pt x="0" y="512"/>
                  </a:cubicBezTo>
                  <a:cubicBezTo>
                    <a:pt x="109" y="512"/>
                    <a:pt x="109" y="512"/>
                    <a:pt x="109" y="512"/>
                  </a:cubicBezTo>
                  <a:cubicBezTo>
                    <a:pt x="109" y="289"/>
                    <a:pt x="289" y="109"/>
                    <a:pt x="512" y="109"/>
                  </a:cubicBezTo>
                  <a:close/>
                </a:path>
              </a:pathLst>
            </a:custGeom>
            <a:solidFill>
              <a:schemeClr val="accent1"/>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3" name="Freeform 3">
              <a:extLst>
                <a:ext uri="{FF2B5EF4-FFF2-40B4-BE49-F238E27FC236}">
                  <a16:creationId xmlns:a16="http://schemas.microsoft.com/office/drawing/2014/main" id="{C2CFB056-C45F-468D-A60A-F128459171A7}"/>
                </a:ext>
              </a:extLst>
            </p:cNvPr>
            <p:cNvSpPr>
              <a:spLocks/>
            </p:cNvSpPr>
            <p:nvPr/>
          </p:nvSpPr>
          <p:spPr bwMode="auto">
            <a:xfrm>
              <a:off x="1068574" y="1649693"/>
              <a:ext cx="2122856" cy="1062693"/>
            </a:xfrm>
            <a:custGeom>
              <a:avLst/>
              <a:gdLst>
                <a:gd name="T0" fmla="*/ 376 w 751"/>
                <a:gd name="T1" fmla="*/ 118 h 376"/>
                <a:gd name="T2" fmla="*/ 633 w 751"/>
                <a:gd name="T3" fmla="*/ 376 h 376"/>
                <a:gd name="T4" fmla="*/ 751 w 751"/>
                <a:gd name="T5" fmla="*/ 376 h 376"/>
                <a:gd name="T6" fmla="*/ 376 w 751"/>
                <a:gd name="T7" fmla="*/ 0 h 376"/>
                <a:gd name="T8" fmla="*/ 0 w 751"/>
                <a:gd name="T9" fmla="*/ 376 h 376"/>
                <a:gd name="T10" fmla="*/ 118 w 751"/>
                <a:gd name="T11" fmla="*/ 376 h 376"/>
                <a:gd name="T12" fmla="*/ 376 w 751"/>
                <a:gd name="T13" fmla="*/ 118 h 376"/>
              </a:gdLst>
              <a:ahLst/>
              <a:cxnLst>
                <a:cxn ang="0">
                  <a:pos x="T0" y="T1"/>
                </a:cxn>
                <a:cxn ang="0">
                  <a:pos x="T2" y="T3"/>
                </a:cxn>
                <a:cxn ang="0">
                  <a:pos x="T4" y="T5"/>
                </a:cxn>
                <a:cxn ang="0">
                  <a:pos x="T6" y="T7"/>
                </a:cxn>
                <a:cxn ang="0">
                  <a:pos x="T8" y="T9"/>
                </a:cxn>
                <a:cxn ang="0">
                  <a:pos x="T10" y="T11"/>
                </a:cxn>
                <a:cxn ang="0">
                  <a:pos x="T12" y="T13"/>
                </a:cxn>
              </a:cxnLst>
              <a:rect l="0" t="0" r="r" b="b"/>
              <a:pathLst>
                <a:path w="751" h="376">
                  <a:moveTo>
                    <a:pt x="376" y="118"/>
                  </a:moveTo>
                  <a:cubicBezTo>
                    <a:pt x="518" y="118"/>
                    <a:pt x="633" y="234"/>
                    <a:pt x="633" y="376"/>
                  </a:cubicBezTo>
                  <a:cubicBezTo>
                    <a:pt x="751" y="376"/>
                    <a:pt x="751" y="376"/>
                    <a:pt x="751" y="376"/>
                  </a:cubicBezTo>
                  <a:cubicBezTo>
                    <a:pt x="751" y="168"/>
                    <a:pt x="583" y="0"/>
                    <a:pt x="376" y="0"/>
                  </a:cubicBezTo>
                  <a:cubicBezTo>
                    <a:pt x="168" y="0"/>
                    <a:pt x="0" y="168"/>
                    <a:pt x="0" y="376"/>
                  </a:cubicBezTo>
                  <a:cubicBezTo>
                    <a:pt x="118" y="376"/>
                    <a:pt x="118" y="376"/>
                    <a:pt x="118" y="376"/>
                  </a:cubicBezTo>
                  <a:cubicBezTo>
                    <a:pt x="118" y="234"/>
                    <a:pt x="234" y="118"/>
                    <a:pt x="376" y="118"/>
                  </a:cubicBezTo>
                  <a:close/>
                </a:path>
              </a:pathLst>
            </a:custGeom>
            <a:solidFill>
              <a:schemeClr val="accent3"/>
            </a:solidFill>
            <a:ln w="9525" cmpd="sng">
              <a:noFill/>
              <a:round/>
              <a:headEnd/>
              <a:tailEnd/>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4" name="Freeform 4">
              <a:extLst>
                <a:ext uri="{FF2B5EF4-FFF2-40B4-BE49-F238E27FC236}">
                  <a16:creationId xmlns:a16="http://schemas.microsoft.com/office/drawing/2014/main" id="{0A4D6EAF-344E-4678-AFEC-582CA5A89A04}"/>
                </a:ext>
              </a:extLst>
            </p:cNvPr>
            <p:cNvSpPr>
              <a:spLocks/>
            </p:cNvSpPr>
            <p:nvPr/>
          </p:nvSpPr>
          <p:spPr bwMode="auto">
            <a:xfrm>
              <a:off x="1492510" y="2073817"/>
              <a:ext cx="1274984" cy="638569"/>
            </a:xfrm>
            <a:custGeom>
              <a:avLst/>
              <a:gdLst>
                <a:gd name="T0" fmla="*/ 226 w 451"/>
                <a:gd name="T1" fmla="*/ 86 h 226"/>
                <a:gd name="T2" fmla="*/ 365 w 451"/>
                <a:gd name="T3" fmla="*/ 226 h 226"/>
                <a:gd name="T4" fmla="*/ 451 w 451"/>
                <a:gd name="T5" fmla="*/ 226 h 226"/>
                <a:gd name="T6" fmla="*/ 226 w 451"/>
                <a:gd name="T7" fmla="*/ 0 h 226"/>
                <a:gd name="T8" fmla="*/ 0 w 451"/>
                <a:gd name="T9" fmla="*/ 226 h 226"/>
                <a:gd name="T10" fmla="*/ 86 w 451"/>
                <a:gd name="T11" fmla="*/ 226 h 226"/>
                <a:gd name="T12" fmla="*/ 226 w 451"/>
                <a:gd name="T13" fmla="*/ 86 h 226"/>
              </a:gdLst>
              <a:ahLst/>
              <a:cxnLst>
                <a:cxn ang="0">
                  <a:pos x="T0" y="T1"/>
                </a:cxn>
                <a:cxn ang="0">
                  <a:pos x="T2" y="T3"/>
                </a:cxn>
                <a:cxn ang="0">
                  <a:pos x="T4" y="T5"/>
                </a:cxn>
                <a:cxn ang="0">
                  <a:pos x="T6" y="T7"/>
                </a:cxn>
                <a:cxn ang="0">
                  <a:pos x="T8" y="T9"/>
                </a:cxn>
                <a:cxn ang="0">
                  <a:pos x="T10" y="T11"/>
                </a:cxn>
                <a:cxn ang="0">
                  <a:pos x="T12" y="T13"/>
                </a:cxn>
              </a:cxnLst>
              <a:rect l="0" t="0" r="r" b="b"/>
              <a:pathLst>
                <a:path w="451" h="226">
                  <a:moveTo>
                    <a:pt x="226" y="86"/>
                  </a:moveTo>
                  <a:cubicBezTo>
                    <a:pt x="303" y="86"/>
                    <a:pt x="365" y="149"/>
                    <a:pt x="365" y="226"/>
                  </a:cubicBezTo>
                  <a:cubicBezTo>
                    <a:pt x="451" y="226"/>
                    <a:pt x="451" y="226"/>
                    <a:pt x="451" y="226"/>
                  </a:cubicBezTo>
                  <a:cubicBezTo>
                    <a:pt x="451" y="101"/>
                    <a:pt x="350" y="0"/>
                    <a:pt x="226" y="0"/>
                  </a:cubicBezTo>
                  <a:cubicBezTo>
                    <a:pt x="101" y="0"/>
                    <a:pt x="0" y="101"/>
                    <a:pt x="0" y="226"/>
                  </a:cubicBezTo>
                  <a:cubicBezTo>
                    <a:pt x="86" y="226"/>
                    <a:pt x="86" y="226"/>
                    <a:pt x="86" y="226"/>
                  </a:cubicBezTo>
                  <a:cubicBezTo>
                    <a:pt x="86" y="149"/>
                    <a:pt x="149" y="86"/>
                    <a:pt x="226" y="86"/>
                  </a:cubicBezTo>
                  <a:close/>
                </a:path>
              </a:pathLst>
            </a:custGeom>
            <a:solidFill>
              <a:schemeClr val="accent2"/>
            </a:solidFill>
            <a:ln>
              <a:noFill/>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5" name="Freeform 5">
              <a:extLst>
                <a:ext uri="{FF2B5EF4-FFF2-40B4-BE49-F238E27FC236}">
                  <a16:creationId xmlns:a16="http://schemas.microsoft.com/office/drawing/2014/main" id="{F8989B12-A9F7-48F1-87E8-976F764C028A}"/>
                </a:ext>
              </a:extLst>
            </p:cNvPr>
            <p:cNvSpPr>
              <a:spLocks/>
            </p:cNvSpPr>
            <p:nvPr/>
          </p:nvSpPr>
          <p:spPr bwMode="auto">
            <a:xfrm>
              <a:off x="1811653" y="2393102"/>
              <a:ext cx="636698" cy="319284"/>
            </a:xfrm>
            <a:custGeom>
              <a:avLst/>
              <a:gdLst>
                <a:gd name="T0" fmla="*/ 113 w 225"/>
                <a:gd name="T1" fmla="*/ 65 h 113"/>
                <a:gd name="T2" fmla="*/ 160 w 225"/>
                <a:gd name="T3" fmla="*/ 113 h 113"/>
                <a:gd name="T4" fmla="*/ 225 w 225"/>
                <a:gd name="T5" fmla="*/ 113 h 113"/>
                <a:gd name="T6" fmla="*/ 113 w 225"/>
                <a:gd name="T7" fmla="*/ 0 h 113"/>
                <a:gd name="T8" fmla="*/ 0 w 225"/>
                <a:gd name="T9" fmla="*/ 113 h 113"/>
                <a:gd name="T10" fmla="*/ 65 w 225"/>
                <a:gd name="T11" fmla="*/ 113 h 113"/>
                <a:gd name="T12" fmla="*/ 113 w 225"/>
                <a:gd name="T13" fmla="*/ 65 h 113"/>
              </a:gdLst>
              <a:ahLst/>
              <a:cxnLst>
                <a:cxn ang="0">
                  <a:pos x="T0" y="T1"/>
                </a:cxn>
                <a:cxn ang="0">
                  <a:pos x="T2" y="T3"/>
                </a:cxn>
                <a:cxn ang="0">
                  <a:pos x="T4" y="T5"/>
                </a:cxn>
                <a:cxn ang="0">
                  <a:pos x="T6" y="T7"/>
                </a:cxn>
                <a:cxn ang="0">
                  <a:pos x="T8" y="T9"/>
                </a:cxn>
                <a:cxn ang="0">
                  <a:pos x="T10" y="T11"/>
                </a:cxn>
                <a:cxn ang="0">
                  <a:pos x="T12" y="T13"/>
                </a:cxn>
              </a:cxnLst>
              <a:rect l="0" t="0" r="r" b="b"/>
              <a:pathLst>
                <a:path w="225" h="113">
                  <a:moveTo>
                    <a:pt x="113" y="65"/>
                  </a:moveTo>
                  <a:cubicBezTo>
                    <a:pt x="139" y="65"/>
                    <a:pt x="160" y="87"/>
                    <a:pt x="160" y="113"/>
                  </a:cubicBezTo>
                  <a:cubicBezTo>
                    <a:pt x="225" y="113"/>
                    <a:pt x="225" y="113"/>
                    <a:pt x="225" y="113"/>
                  </a:cubicBezTo>
                  <a:cubicBezTo>
                    <a:pt x="225" y="50"/>
                    <a:pt x="175" y="0"/>
                    <a:pt x="113" y="0"/>
                  </a:cubicBezTo>
                  <a:cubicBezTo>
                    <a:pt x="50" y="0"/>
                    <a:pt x="0" y="50"/>
                    <a:pt x="0" y="113"/>
                  </a:cubicBezTo>
                  <a:cubicBezTo>
                    <a:pt x="65" y="113"/>
                    <a:pt x="65" y="113"/>
                    <a:pt x="65" y="113"/>
                  </a:cubicBezTo>
                  <a:cubicBezTo>
                    <a:pt x="65" y="87"/>
                    <a:pt x="87" y="65"/>
                    <a:pt x="113" y="65"/>
                  </a:cubicBezTo>
                  <a:close/>
                </a:path>
              </a:pathLst>
            </a:custGeom>
            <a:solidFill>
              <a:schemeClr val="accent4"/>
            </a:solidFill>
            <a:ln w="9525" cmpd="sng">
              <a:noFill/>
              <a:round/>
              <a:headEnd/>
              <a:tailEnd/>
            </a:ln>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6" name="Freeform 6">
              <a:extLst>
                <a:ext uri="{FF2B5EF4-FFF2-40B4-BE49-F238E27FC236}">
                  <a16:creationId xmlns:a16="http://schemas.microsoft.com/office/drawing/2014/main" id="{952B672A-71C5-4AB4-B110-994F32146E1A}"/>
                </a:ext>
              </a:extLst>
            </p:cNvPr>
            <p:cNvSpPr>
              <a:spLocks/>
            </p:cNvSpPr>
            <p:nvPr/>
          </p:nvSpPr>
          <p:spPr bwMode="auto">
            <a:xfrm>
              <a:off x="1238466" y="2860115"/>
              <a:ext cx="893918" cy="813302"/>
            </a:xfrm>
            <a:custGeom>
              <a:avLst/>
              <a:gdLst>
                <a:gd name="T0" fmla="*/ 316 w 316"/>
                <a:gd name="T1" fmla="*/ 288 h 288"/>
                <a:gd name="T2" fmla="*/ 0 w 316"/>
                <a:gd name="T3" fmla="*/ 0 h 288"/>
              </a:gdLst>
              <a:ahLst/>
              <a:cxnLst>
                <a:cxn ang="0">
                  <a:pos x="T0" y="T1"/>
                </a:cxn>
                <a:cxn ang="0">
                  <a:pos x="T2" y="T3"/>
                </a:cxn>
              </a:cxnLst>
              <a:rect l="0" t="0" r="r" b="b"/>
              <a:pathLst>
                <a:path w="316" h="288">
                  <a:moveTo>
                    <a:pt x="316" y="288"/>
                  </a:moveTo>
                  <a:cubicBezTo>
                    <a:pt x="150" y="288"/>
                    <a:pt x="15" y="161"/>
                    <a:pt x="0" y="0"/>
                  </a:cubicBezTo>
                </a:path>
              </a:pathLst>
            </a:custGeom>
            <a:noFill/>
            <a:ln w="6350" cap="flat" cmpd="sng">
              <a:solidFill>
                <a:schemeClr val="accent3"/>
              </a:solidFill>
              <a:round/>
              <a:headEnd type="oval" w="sm" len="sm"/>
              <a:tailEn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7" name="Freeform 7">
              <a:extLst>
                <a:ext uri="{FF2B5EF4-FFF2-40B4-BE49-F238E27FC236}">
                  <a16:creationId xmlns:a16="http://schemas.microsoft.com/office/drawing/2014/main" id="{8351EBBD-1975-439B-88BA-531F156F55F3}"/>
                </a:ext>
              </a:extLst>
            </p:cNvPr>
            <p:cNvSpPr>
              <a:spLocks/>
            </p:cNvSpPr>
            <p:nvPr/>
          </p:nvSpPr>
          <p:spPr bwMode="auto">
            <a:xfrm>
              <a:off x="835170" y="2860115"/>
              <a:ext cx="1297213" cy="1218364"/>
            </a:xfrm>
            <a:custGeom>
              <a:avLst/>
              <a:gdLst>
                <a:gd name="T0" fmla="*/ 0 w 459"/>
                <a:gd name="T1" fmla="*/ 0 h 431"/>
                <a:gd name="T2" fmla="*/ 459 w 459"/>
                <a:gd name="T3" fmla="*/ 431 h 431"/>
              </a:gdLst>
              <a:ahLst/>
              <a:cxnLst>
                <a:cxn ang="0">
                  <a:pos x="T0" y="T1"/>
                </a:cxn>
                <a:cxn ang="0">
                  <a:pos x="T2" y="T3"/>
                </a:cxn>
              </a:cxnLst>
              <a:rect l="0" t="0" r="r" b="b"/>
              <a:pathLst>
                <a:path w="459" h="431">
                  <a:moveTo>
                    <a:pt x="0" y="0"/>
                  </a:moveTo>
                  <a:cubicBezTo>
                    <a:pt x="15" y="240"/>
                    <a:pt x="214" y="431"/>
                    <a:pt x="459" y="431"/>
                  </a:cubicBezTo>
                </a:path>
              </a:pathLst>
            </a:custGeom>
            <a:noFill/>
            <a:ln w="6350" cap="flat" cmpd="sng">
              <a:solidFill>
                <a:schemeClr val="accent1"/>
              </a:solidFill>
              <a:round/>
              <a:headEnd/>
              <a:tailEnd type="oval" w="sm" len="sm"/>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8" name="Freeform 8">
              <a:extLst>
                <a:ext uri="{FF2B5EF4-FFF2-40B4-BE49-F238E27FC236}">
                  <a16:creationId xmlns:a16="http://schemas.microsoft.com/office/drawing/2014/main" id="{02FD1FA9-4683-4923-8FA9-3AEF206EA6E8}"/>
                </a:ext>
              </a:extLst>
            </p:cNvPr>
            <p:cNvSpPr>
              <a:spLocks/>
            </p:cNvSpPr>
            <p:nvPr/>
          </p:nvSpPr>
          <p:spPr bwMode="auto">
            <a:xfrm>
              <a:off x="1614769" y="2860115"/>
              <a:ext cx="517615" cy="441598"/>
            </a:xfrm>
            <a:custGeom>
              <a:avLst/>
              <a:gdLst>
                <a:gd name="T0" fmla="*/ 183 w 183"/>
                <a:gd name="T1" fmla="*/ 156 h 156"/>
                <a:gd name="T2" fmla="*/ 0 w 183"/>
                <a:gd name="T3" fmla="*/ 0 h 156"/>
              </a:gdLst>
              <a:ahLst/>
              <a:cxnLst>
                <a:cxn ang="0">
                  <a:pos x="T0" y="T1"/>
                </a:cxn>
                <a:cxn ang="0">
                  <a:pos x="T2" y="T3"/>
                </a:cxn>
              </a:cxnLst>
              <a:rect l="0" t="0" r="r" b="b"/>
              <a:pathLst>
                <a:path w="183" h="156">
                  <a:moveTo>
                    <a:pt x="183" y="156"/>
                  </a:moveTo>
                  <a:cubicBezTo>
                    <a:pt x="90" y="156"/>
                    <a:pt x="14" y="88"/>
                    <a:pt x="0" y="0"/>
                  </a:cubicBezTo>
                </a:path>
              </a:pathLst>
            </a:custGeom>
            <a:noFill/>
            <a:ln w="6350" cap="flat" cmpd="sng">
              <a:solidFill>
                <a:schemeClr val="accent2"/>
              </a:solidFill>
              <a:round/>
              <a:headEnd type="oval" w="sm" len="sm"/>
              <a:tailEn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9" name="Freeform 9">
              <a:extLst>
                <a:ext uri="{FF2B5EF4-FFF2-40B4-BE49-F238E27FC236}">
                  <a16:creationId xmlns:a16="http://schemas.microsoft.com/office/drawing/2014/main" id="{B4C32472-1F4F-4472-99B0-755448E207DF}"/>
                </a:ext>
              </a:extLst>
            </p:cNvPr>
            <p:cNvSpPr>
              <a:spLocks/>
            </p:cNvSpPr>
            <p:nvPr/>
          </p:nvSpPr>
          <p:spPr bwMode="auto">
            <a:xfrm>
              <a:off x="1916446" y="2860115"/>
              <a:ext cx="215937" cy="147728"/>
            </a:xfrm>
            <a:custGeom>
              <a:avLst/>
              <a:gdLst>
                <a:gd name="T0" fmla="*/ 76 w 76"/>
                <a:gd name="T1" fmla="*/ 52 h 52"/>
                <a:gd name="T2" fmla="*/ 0 w 76"/>
                <a:gd name="T3" fmla="*/ 0 h 52"/>
              </a:gdLst>
              <a:ahLst/>
              <a:cxnLst>
                <a:cxn ang="0">
                  <a:pos x="T0" y="T1"/>
                </a:cxn>
                <a:cxn ang="0">
                  <a:pos x="T2" y="T3"/>
                </a:cxn>
              </a:cxnLst>
              <a:rect l="0" t="0" r="r" b="b"/>
              <a:pathLst>
                <a:path w="76" h="52">
                  <a:moveTo>
                    <a:pt x="76" y="52"/>
                  </a:moveTo>
                  <a:cubicBezTo>
                    <a:pt x="41" y="52"/>
                    <a:pt x="12" y="30"/>
                    <a:pt x="0" y="0"/>
                  </a:cubicBezTo>
                </a:path>
              </a:pathLst>
            </a:custGeom>
            <a:noFill/>
            <a:ln w="6350" cap="flat" cmpd="sng">
              <a:solidFill>
                <a:schemeClr val="accent4"/>
              </a:solidFill>
              <a:round/>
              <a:headEnd type="oval" w="sm" len="sm"/>
              <a:tailEnd/>
            </a:ln>
            <a:extLst>
              <a:ext uri="{909E8E84-426E-40DD-AFC4-6F175D3DCCD1}">
                <a14:hiddenFill xmlns:a14="http://schemas.microsoft.com/office/drawing/2010/main">
                  <a:solidFill>
                    <a:srgbClr val="FFFFFF"/>
                  </a:solidFill>
                </a14:hiddenFill>
              </a:ext>
            </a:extLst>
          </p:spPr>
          <p:txBody>
            <a:bodyPr lIns="91467" tIns="45734" rIns="91467" bIns="45734"/>
            <a:lstStyle/>
            <a:p>
              <a:endParaRPr lang="zh-CN" altLang="en-US" dirty="0">
                <a:latin typeface="印品黑体" panose="00000500000000000000" pitchFamily="2" charset="-122"/>
                <a:ea typeface="印品黑体" panose="00000500000000000000" pitchFamily="2" charset="-122"/>
              </a:endParaRPr>
            </a:p>
          </p:txBody>
        </p:sp>
        <p:sp>
          <p:nvSpPr>
            <p:cNvPr id="10" name="Oval 10">
              <a:extLst>
                <a:ext uri="{FF2B5EF4-FFF2-40B4-BE49-F238E27FC236}">
                  <a16:creationId xmlns:a16="http://schemas.microsoft.com/office/drawing/2014/main" id="{4C340741-F50F-42DB-90FB-3225517A1A41}"/>
                </a:ext>
              </a:extLst>
            </p:cNvPr>
            <p:cNvSpPr>
              <a:spLocks noChangeArrowheads="1"/>
            </p:cNvSpPr>
            <p:nvPr/>
          </p:nvSpPr>
          <p:spPr bwMode="auto">
            <a:xfrm>
              <a:off x="4764915" y="2771899"/>
              <a:ext cx="406471" cy="408239"/>
            </a:xfrm>
            <a:prstGeom prst="ellipse">
              <a:avLst/>
            </a:prstGeom>
            <a:solidFill>
              <a:schemeClr val="accent1"/>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1" name="Oval 11">
              <a:extLst>
                <a:ext uri="{FF2B5EF4-FFF2-40B4-BE49-F238E27FC236}">
                  <a16:creationId xmlns:a16="http://schemas.microsoft.com/office/drawing/2014/main" id="{19454DCD-C26D-4758-B57C-BDDD05254121}"/>
                </a:ext>
              </a:extLst>
            </p:cNvPr>
            <p:cNvSpPr>
              <a:spLocks noChangeArrowheads="1"/>
            </p:cNvSpPr>
            <p:nvPr/>
          </p:nvSpPr>
          <p:spPr bwMode="auto">
            <a:xfrm>
              <a:off x="5725519" y="2771899"/>
              <a:ext cx="408059" cy="408239"/>
            </a:xfrm>
            <a:prstGeom prst="ellipse">
              <a:avLst/>
            </a:prstGeom>
            <a:solidFill>
              <a:schemeClr val="accent3"/>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2" name="Oval 12">
              <a:extLst>
                <a:ext uri="{FF2B5EF4-FFF2-40B4-BE49-F238E27FC236}">
                  <a16:creationId xmlns:a16="http://schemas.microsoft.com/office/drawing/2014/main" id="{D106220C-FBB3-4927-B2A6-D137463B21CD}"/>
                </a:ext>
              </a:extLst>
            </p:cNvPr>
            <p:cNvSpPr>
              <a:spLocks noChangeArrowheads="1"/>
            </p:cNvSpPr>
            <p:nvPr/>
          </p:nvSpPr>
          <p:spPr bwMode="auto">
            <a:xfrm>
              <a:off x="6757573" y="2771899"/>
              <a:ext cx="406471" cy="408239"/>
            </a:xfrm>
            <a:prstGeom prst="ellipse">
              <a:avLst/>
            </a:prstGeom>
            <a:solidFill>
              <a:schemeClr val="accent2"/>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3" name="Oval 13">
              <a:extLst>
                <a:ext uri="{FF2B5EF4-FFF2-40B4-BE49-F238E27FC236}">
                  <a16:creationId xmlns:a16="http://schemas.microsoft.com/office/drawing/2014/main" id="{B2E3189F-13FF-4826-ACAB-8D86FFE60AEB}"/>
                </a:ext>
              </a:extLst>
            </p:cNvPr>
            <p:cNvSpPr>
              <a:spLocks noChangeArrowheads="1"/>
            </p:cNvSpPr>
            <p:nvPr/>
          </p:nvSpPr>
          <p:spPr bwMode="auto">
            <a:xfrm>
              <a:off x="7789627" y="2771899"/>
              <a:ext cx="406471" cy="408239"/>
            </a:xfrm>
            <a:prstGeom prst="ellipse">
              <a:avLst/>
            </a:prstGeom>
            <a:solidFill>
              <a:schemeClr val="accent4"/>
            </a:solidFill>
            <a:ln w="9525" cmpd="sng">
              <a:noFill/>
              <a:round/>
              <a:headEnd/>
              <a:tailEnd/>
            </a:ln>
          </p:spPr>
          <p:txBody>
            <a:bodyPr lIns="91467" tIns="45734" rIns="91467" bIns="45734"/>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nvGrpSpPr>
            <p:cNvPr id="14" name="Group 14">
              <a:extLst>
                <a:ext uri="{FF2B5EF4-FFF2-40B4-BE49-F238E27FC236}">
                  <a16:creationId xmlns:a16="http://schemas.microsoft.com/office/drawing/2014/main" id="{853E3A96-DCF6-497A-ACB8-D29AC73D99E7}"/>
                </a:ext>
              </a:extLst>
            </p:cNvPr>
            <p:cNvGrpSpPr>
              <a:grpSpLocks/>
            </p:cNvGrpSpPr>
            <p:nvPr/>
          </p:nvGrpSpPr>
          <p:grpSpPr bwMode="auto">
            <a:xfrm>
              <a:off x="7892834" y="2875149"/>
              <a:ext cx="203235" cy="200149"/>
              <a:chOff x="0" y="0"/>
              <a:chExt cx="140" cy="139"/>
            </a:xfrm>
            <a:solidFill>
              <a:schemeClr val="bg1"/>
            </a:solidFill>
          </p:grpSpPr>
          <p:sp>
            <p:nvSpPr>
              <p:cNvPr id="15" name="Freeform 15">
                <a:extLst>
                  <a:ext uri="{FF2B5EF4-FFF2-40B4-BE49-F238E27FC236}">
                    <a16:creationId xmlns:a16="http://schemas.microsoft.com/office/drawing/2014/main" id="{7287B840-0D32-4138-BD16-EEAB04B564A0}"/>
                  </a:ext>
                </a:extLst>
              </p:cNvPr>
              <p:cNvSpPr>
                <a:spLocks noEditPoints="1"/>
              </p:cNvSpPr>
              <p:nvPr/>
            </p:nvSpPr>
            <p:spPr bwMode="auto">
              <a:xfrm>
                <a:off x="0" y="0"/>
                <a:ext cx="140" cy="139"/>
              </a:xfrm>
              <a:custGeom>
                <a:avLst/>
                <a:gdLst>
                  <a:gd name="T0" fmla="*/ 70 w 79"/>
                  <a:gd name="T1" fmla="*/ 35 h 78"/>
                  <a:gd name="T2" fmla="*/ 63 w 79"/>
                  <a:gd name="T3" fmla="*/ 20 h 78"/>
                  <a:gd name="T4" fmla="*/ 69 w 79"/>
                  <a:gd name="T5" fmla="*/ 13 h 78"/>
                  <a:gd name="T6" fmla="*/ 65 w 79"/>
                  <a:gd name="T7" fmla="*/ 9 h 78"/>
                  <a:gd name="T8" fmla="*/ 58 w 79"/>
                  <a:gd name="T9" fmla="*/ 15 h 78"/>
                  <a:gd name="T10" fmla="*/ 43 w 79"/>
                  <a:gd name="T11" fmla="*/ 9 h 78"/>
                  <a:gd name="T12" fmla="*/ 43 w 79"/>
                  <a:gd name="T13" fmla="*/ 0 h 78"/>
                  <a:gd name="T14" fmla="*/ 36 w 79"/>
                  <a:gd name="T15" fmla="*/ 0 h 78"/>
                  <a:gd name="T16" fmla="*/ 36 w 79"/>
                  <a:gd name="T17" fmla="*/ 9 h 78"/>
                  <a:gd name="T18" fmla="*/ 20 w 79"/>
                  <a:gd name="T19" fmla="*/ 15 h 78"/>
                  <a:gd name="T20" fmla="*/ 14 w 79"/>
                  <a:gd name="T21" fmla="*/ 9 h 78"/>
                  <a:gd name="T22" fmla="*/ 9 w 79"/>
                  <a:gd name="T23" fmla="*/ 13 h 78"/>
                  <a:gd name="T24" fmla="*/ 16 w 79"/>
                  <a:gd name="T25" fmla="*/ 20 h 78"/>
                  <a:gd name="T26" fmla="*/ 9 w 79"/>
                  <a:gd name="T27" fmla="*/ 35 h 78"/>
                  <a:gd name="T28" fmla="*/ 0 w 79"/>
                  <a:gd name="T29" fmla="*/ 35 h 78"/>
                  <a:gd name="T30" fmla="*/ 0 w 79"/>
                  <a:gd name="T31" fmla="*/ 42 h 78"/>
                  <a:gd name="T32" fmla="*/ 9 w 79"/>
                  <a:gd name="T33" fmla="*/ 42 h 78"/>
                  <a:gd name="T34" fmla="*/ 16 w 79"/>
                  <a:gd name="T35" fmla="*/ 58 h 78"/>
                  <a:gd name="T36" fmla="*/ 9 w 79"/>
                  <a:gd name="T37" fmla="*/ 64 h 78"/>
                  <a:gd name="T38" fmla="*/ 14 w 79"/>
                  <a:gd name="T39" fmla="*/ 69 h 78"/>
                  <a:gd name="T40" fmla="*/ 20 w 79"/>
                  <a:gd name="T41" fmla="*/ 63 h 78"/>
                  <a:gd name="T42" fmla="*/ 36 w 79"/>
                  <a:gd name="T43" fmla="*/ 69 h 78"/>
                  <a:gd name="T44" fmla="*/ 36 w 79"/>
                  <a:gd name="T45" fmla="*/ 78 h 78"/>
                  <a:gd name="T46" fmla="*/ 43 w 79"/>
                  <a:gd name="T47" fmla="*/ 78 h 78"/>
                  <a:gd name="T48" fmla="*/ 43 w 79"/>
                  <a:gd name="T49" fmla="*/ 69 h 78"/>
                  <a:gd name="T50" fmla="*/ 58 w 79"/>
                  <a:gd name="T51" fmla="*/ 63 h 78"/>
                  <a:gd name="T52" fmla="*/ 65 w 79"/>
                  <a:gd name="T53" fmla="*/ 69 h 78"/>
                  <a:gd name="T54" fmla="*/ 69 w 79"/>
                  <a:gd name="T55" fmla="*/ 64 h 78"/>
                  <a:gd name="T56" fmla="*/ 63 w 79"/>
                  <a:gd name="T57" fmla="*/ 58 h 78"/>
                  <a:gd name="T58" fmla="*/ 70 w 79"/>
                  <a:gd name="T59" fmla="*/ 42 h 78"/>
                  <a:gd name="T60" fmla="*/ 79 w 79"/>
                  <a:gd name="T61" fmla="*/ 42 h 78"/>
                  <a:gd name="T62" fmla="*/ 79 w 79"/>
                  <a:gd name="T63" fmla="*/ 35 h 78"/>
                  <a:gd name="T64" fmla="*/ 70 w 79"/>
                  <a:gd name="T65" fmla="*/ 35 h 78"/>
                  <a:gd name="T66" fmla="*/ 16 w 79"/>
                  <a:gd name="T67" fmla="*/ 39 h 78"/>
                  <a:gd name="T68" fmla="*/ 39 w 79"/>
                  <a:gd name="T69" fmla="*/ 15 h 78"/>
                  <a:gd name="T70" fmla="*/ 63 w 79"/>
                  <a:gd name="T71" fmla="*/ 39 h 78"/>
                  <a:gd name="T72" fmla="*/ 39 w 79"/>
                  <a:gd name="T73" fmla="*/ 62 h 78"/>
                  <a:gd name="T74" fmla="*/ 16 w 79"/>
                  <a:gd name="T7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8">
                    <a:moveTo>
                      <a:pt x="70" y="35"/>
                    </a:moveTo>
                    <a:cubicBezTo>
                      <a:pt x="69" y="30"/>
                      <a:pt x="67" y="24"/>
                      <a:pt x="63" y="20"/>
                    </a:cubicBezTo>
                    <a:cubicBezTo>
                      <a:pt x="69" y="13"/>
                      <a:pt x="69" y="13"/>
                      <a:pt x="69" y="13"/>
                    </a:cubicBezTo>
                    <a:cubicBezTo>
                      <a:pt x="65" y="9"/>
                      <a:pt x="65" y="9"/>
                      <a:pt x="65" y="9"/>
                    </a:cubicBezTo>
                    <a:cubicBezTo>
                      <a:pt x="58" y="15"/>
                      <a:pt x="58" y="15"/>
                      <a:pt x="58" y="15"/>
                    </a:cubicBezTo>
                    <a:cubicBezTo>
                      <a:pt x="54" y="12"/>
                      <a:pt x="49" y="9"/>
                      <a:pt x="43" y="9"/>
                    </a:cubicBezTo>
                    <a:cubicBezTo>
                      <a:pt x="43" y="0"/>
                      <a:pt x="43" y="0"/>
                      <a:pt x="43" y="0"/>
                    </a:cubicBezTo>
                    <a:cubicBezTo>
                      <a:pt x="36" y="0"/>
                      <a:pt x="36" y="0"/>
                      <a:pt x="36" y="0"/>
                    </a:cubicBezTo>
                    <a:cubicBezTo>
                      <a:pt x="36" y="9"/>
                      <a:pt x="36" y="9"/>
                      <a:pt x="36" y="9"/>
                    </a:cubicBezTo>
                    <a:cubicBezTo>
                      <a:pt x="30" y="9"/>
                      <a:pt x="25" y="12"/>
                      <a:pt x="20" y="15"/>
                    </a:cubicBezTo>
                    <a:cubicBezTo>
                      <a:pt x="14" y="9"/>
                      <a:pt x="14" y="9"/>
                      <a:pt x="14" y="9"/>
                    </a:cubicBezTo>
                    <a:cubicBezTo>
                      <a:pt x="9" y="13"/>
                      <a:pt x="9" y="13"/>
                      <a:pt x="9" y="13"/>
                    </a:cubicBezTo>
                    <a:cubicBezTo>
                      <a:pt x="16" y="20"/>
                      <a:pt x="16" y="20"/>
                      <a:pt x="16" y="20"/>
                    </a:cubicBezTo>
                    <a:cubicBezTo>
                      <a:pt x="12" y="24"/>
                      <a:pt x="10" y="30"/>
                      <a:pt x="9" y="35"/>
                    </a:cubicBezTo>
                    <a:cubicBezTo>
                      <a:pt x="0" y="35"/>
                      <a:pt x="0" y="35"/>
                      <a:pt x="0" y="35"/>
                    </a:cubicBezTo>
                    <a:cubicBezTo>
                      <a:pt x="0" y="42"/>
                      <a:pt x="0" y="42"/>
                      <a:pt x="0" y="42"/>
                    </a:cubicBezTo>
                    <a:cubicBezTo>
                      <a:pt x="9" y="42"/>
                      <a:pt x="9" y="42"/>
                      <a:pt x="9" y="42"/>
                    </a:cubicBezTo>
                    <a:cubicBezTo>
                      <a:pt x="10" y="48"/>
                      <a:pt x="12" y="53"/>
                      <a:pt x="16" y="58"/>
                    </a:cubicBezTo>
                    <a:cubicBezTo>
                      <a:pt x="9" y="64"/>
                      <a:pt x="9" y="64"/>
                      <a:pt x="9" y="64"/>
                    </a:cubicBezTo>
                    <a:cubicBezTo>
                      <a:pt x="14" y="69"/>
                      <a:pt x="14" y="69"/>
                      <a:pt x="14" y="69"/>
                    </a:cubicBezTo>
                    <a:cubicBezTo>
                      <a:pt x="20" y="63"/>
                      <a:pt x="20" y="63"/>
                      <a:pt x="20" y="63"/>
                    </a:cubicBezTo>
                    <a:cubicBezTo>
                      <a:pt x="25" y="66"/>
                      <a:pt x="30" y="68"/>
                      <a:pt x="36" y="69"/>
                    </a:cubicBezTo>
                    <a:cubicBezTo>
                      <a:pt x="36" y="78"/>
                      <a:pt x="36" y="78"/>
                      <a:pt x="36" y="78"/>
                    </a:cubicBezTo>
                    <a:cubicBezTo>
                      <a:pt x="43" y="78"/>
                      <a:pt x="43" y="78"/>
                      <a:pt x="43" y="78"/>
                    </a:cubicBezTo>
                    <a:cubicBezTo>
                      <a:pt x="43" y="69"/>
                      <a:pt x="43" y="69"/>
                      <a:pt x="43" y="69"/>
                    </a:cubicBezTo>
                    <a:cubicBezTo>
                      <a:pt x="49" y="68"/>
                      <a:pt x="54" y="66"/>
                      <a:pt x="58" y="63"/>
                    </a:cubicBezTo>
                    <a:cubicBezTo>
                      <a:pt x="65" y="69"/>
                      <a:pt x="65" y="69"/>
                      <a:pt x="65" y="69"/>
                    </a:cubicBezTo>
                    <a:cubicBezTo>
                      <a:pt x="69" y="64"/>
                      <a:pt x="69" y="64"/>
                      <a:pt x="69" y="64"/>
                    </a:cubicBezTo>
                    <a:cubicBezTo>
                      <a:pt x="63" y="58"/>
                      <a:pt x="63" y="58"/>
                      <a:pt x="63" y="58"/>
                    </a:cubicBezTo>
                    <a:cubicBezTo>
                      <a:pt x="67" y="53"/>
                      <a:pt x="69" y="48"/>
                      <a:pt x="70" y="42"/>
                    </a:cubicBezTo>
                    <a:cubicBezTo>
                      <a:pt x="79" y="42"/>
                      <a:pt x="79" y="42"/>
                      <a:pt x="79" y="42"/>
                    </a:cubicBezTo>
                    <a:cubicBezTo>
                      <a:pt x="79" y="35"/>
                      <a:pt x="79" y="35"/>
                      <a:pt x="79" y="35"/>
                    </a:cubicBezTo>
                    <a:lnTo>
                      <a:pt x="70" y="35"/>
                    </a:lnTo>
                    <a:close/>
                    <a:moveTo>
                      <a:pt x="16" y="39"/>
                    </a:moveTo>
                    <a:cubicBezTo>
                      <a:pt x="16" y="26"/>
                      <a:pt x="26" y="15"/>
                      <a:pt x="39" y="15"/>
                    </a:cubicBezTo>
                    <a:cubicBezTo>
                      <a:pt x="52" y="15"/>
                      <a:pt x="63" y="26"/>
                      <a:pt x="63" y="39"/>
                    </a:cubicBezTo>
                    <a:cubicBezTo>
                      <a:pt x="63" y="52"/>
                      <a:pt x="52" y="62"/>
                      <a:pt x="39" y="62"/>
                    </a:cubicBezTo>
                    <a:cubicBezTo>
                      <a:pt x="26" y="62"/>
                      <a:pt x="16" y="52"/>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6" name="Freeform 16">
                <a:extLst>
                  <a:ext uri="{FF2B5EF4-FFF2-40B4-BE49-F238E27FC236}">
                    <a16:creationId xmlns:a16="http://schemas.microsoft.com/office/drawing/2014/main" id="{11B2C5BB-CBE5-448D-A4E4-7EC266278580}"/>
                  </a:ext>
                </a:extLst>
              </p:cNvPr>
              <p:cNvSpPr>
                <a:spLocks noEditPoints="1"/>
              </p:cNvSpPr>
              <p:nvPr/>
            </p:nvSpPr>
            <p:spPr bwMode="auto">
              <a:xfrm>
                <a:off x="50" y="50"/>
                <a:ext cx="41" cy="39"/>
              </a:xfrm>
              <a:custGeom>
                <a:avLst/>
                <a:gdLst>
                  <a:gd name="T0" fmla="*/ 23 w 23"/>
                  <a:gd name="T1" fmla="*/ 11 h 22"/>
                  <a:gd name="T2" fmla="*/ 11 w 23"/>
                  <a:gd name="T3" fmla="*/ 0 h 22"/>
                  <a:gd name="T4" fmla="*/ 0 w 23"/>
                  <a:gd name="T5" fmla="*/ 11 h 22"/>
                  <a:gd name="T6" fmla="*/ 11 w 23"/>
                  <a:gd name="T7" fmla="*/ 22 h 22"/>
                  <a:gd name="T8" fmla="*/ 23 w 23"/>
                  <a:gd name="T9" fmla="*/ 11 h 22"/>
                  <a:gd name="T10" fmla="*/ 7 w 23"/>
                  <a:gd name="T11" fmla="*/ 11 h 22"/>
                  <a:gd name="T12" fmla="*/ 11 w 23"/>
                  <a:gd name="T13" fmla="*/ 6 h 22"/>
                  <a:gd name="T14" fmla="*/ 16 w 23"/>
                  <a:gd name="T15" fmla="*/ 11 h 22"/>
                  <a:gd name="T16" fmla="*/ 11 w 23"/>
                  <a:gd name="T17" fmla="*/ 15 h 22"/>
                  <a:gd name="T18" fmla="*/ 7 w 23"/>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23" y="11"/>
                    </a:moveTo>
                    <a:cubicBezTo>
                      <a:pt x="23" y="5"/>
                      <a:pt x="18" y="0"/>
                      <a:pt x="11" y="0"/>
                    </a:cubicBezTo>
                    <a:cubicBezTo>
                      <a:pt x="5" y="0"/>
                      <a:pt x="0" y="5"/>
                      <a:pt x="0" y="11"/>
                    </a:cubicBezTo>
                    <a:cubicBezTo>
                      <a:pt x="0" y="17"/>
                      <a:pt x="5" y="22"/>
                      <a:pt x="11" y="22"/>
                    </a:cubicBezTo>
                    <a:cubicBezTo>
                      <a:pt x="18" y="22"/>
                      <a:pt x="23" y="17"/>
                      <a:pt x="23" y="11"/>
                    </a:cubicBezTo>
                    <a:close/>
                    <a:moveTo>
                      <a:pt x="7" y="11"/>
                    </a:moveTo>
                    <a:cubicBezTo>
                      <a:pt x="7" y="8"/>
                      <a:pt x="9" y="6"/>
                      <a:pt x="11" y="6"/>
                    </a:cubicBezTo>
                    <a:cubicBezTo>
                      <a:pt x="14" y="6"/>
                      <a:pt x="16" y="8"/>
                      <a:pt x="16" y="11"/>
                    </a:cubicBezTo>
                    <a:cubicBezTo>
                      <a:pt x="16" y="13"/>
                      <a:pt x="14" y="15"/>
                      <a:pt x="11" y="15"/>
                    </a:cubicBezTo>
                    <a:cubicBezTo>
                      <a:pt x="9" y="15"/>
                      <a:pt x="7" y="13"/>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17" name="Group 17">
              <a:extLst>
                <a:ext uri="{FF2B5EF4-FFF2-40B4-BE49-F238E27FC236}">
                  <a16:creationId xmlns:a16="http://schemas.microsoft.com/office/drawing/2014/main" id="{196322FB-AC45-4CF6-91C6-B7EF6326AEAF}"/>
                </a:ext>
              </a:extLst>
            </p:cNvPr>
            <p:cNvGrpSpPr>
              <a:grpSpLocks/>
            </p:cNvGrpSpPr>
            <p:nvPr/>
          </p:nvGrpSpPr>
          <p:grpSpPr bwMode="auto">
            <a:xfrm>
              <a:off x="5866832" y="2887857"/>
              <a:ext cx="133373" cy="171556"/>
              <a:chOff x="0" y="0"/>
              <a:chExt cx="109" cy="141"/>
            </a:xfrm>
            <a:solidFill>
              <a:schemeClr val="bg1"/>
            </a:solidFill>
          </p:grpSpPr>
          <p:sp>
            <p:nvSpPr>
              <p:cNvPr id="18" name="Freeform 18">
                <a:extLst>
                  <a:ext uri="{FF2B5EF4-FFF2-40B4-BE49-F238E27FC236}">
                    <a16:creationId xmlns:a16="http://schemas.microsoft.com/office/drawing/2014/main" id="{248828FE-11C3-464B-BDD5-59CE070335F8}"/>
                  </a:ext>
                </a:extLst>
              </p:cNvPr>
              <p:cNvSpPr>
                <a:spLocks noEditPoints="1"/>
              </p:cNvSpPr>
              <p:nvPr/>
            </p:nvSpPr>
            <p:spPr bwMode="auto">
              <a:xfrm>
                <a:off x="0" y="0"/>
                <a:ext cx="109" cy="141"/>
              </a:xfrm>
              <a:custGeom>
                <a:avLst/>
                <a:gdLst>
                  <a:gd name="T0" fmla="*/ 75 w 109"/>
                  <a:gd name="T1" fmla="*/ 0 h 141"/>
                  <a:gd name="T2" fmla="*/ 0 w 109"/>
                  <a:gd name="T3" fmla="*/ 0 h 141"/>
                  <a:gd name="T4" fmla="*/ 0 w 109"/>
                  <a:gd name="T5" fmla="*/ 141 h 141"/>
                  <a:gd name="T6" fmla="*/ 109 w 109"/>
                  <a:gd name="T7" fmla="*/ 141 h 141"/>
                  <a:gd name="T8" fmla="*/ 109 w 109"/>
                  <a:gd name="T9" fmla="*/ 34 h 141"/>
                  <a:gd name="T10" fmla="*/ 75 w 109"/>
                  <a:gd name="T11" fmla="*/ 0 h 141"/>
                  <a:gd name="T12" fmla="*/ 13 w 109"/>
                  <a:gd name="T13" fmla="*/ 128 h 141"/>
                  <a:gd name="T14" fmla="*/ 13 w 109"/>
                  <a:gd name="T15" fmla="*/ 13 h 141"/>
                  <a:gd name="T16" fmla="*/ 68 w 109"/>
                  <a:gd name="T17" fmla="*/ 13 h 141"/>
                  <a:gd name="T18" fmla="*/ 68 w 109"/>
                  <a:gd name="T19" fmla="*/ 43 h 141"/>
                  <a:gd name="T20" fmla="*/ 96 w 109"/>
                  <a:gd name="T21" fmla="*/ 43 h 141"/>
                  <a:gd name="T22" fmla="*/ 96 w 109"/>
                  <a:gd name="T23" fmla="*/ 128 h 141"/>
                  <a:gd name="T24" fmla="*/ 13 w 109"/>
                  <a:gd name="T25" fmla="*/ 12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41">
                    <a:moveTo>
                      <a:pt x="75" y="0"/>
                    </a:moveTo>
                    <a:lnTo>
                      <a:pt x="0" y="0"/>
                    </a:lnTo>
                    <a:lnTo>
                      <a:pt x="0" y="141"/>
                    </a:lnTo>
                    <a:lnTo>
                      <a:pt x="109" y="141"/>
                    </a:lnTo>
                    <a:lnTo>
                      <a:pt x="109" y="34"/>
                    </a:lnTo>
                    <a:lnTo>
                      <a:pt x="75" y="0"/>
                    </a:lnTo>
                    <a:close/>
                    <a:moveTo>
                      <a:pt x="13" y="128"/>
                    </a:moveTo>
                    <a:lnTo>
                      <a:pt x="13" y="13"/>
                    </a:lnTo>
                    <a:lnTo>
                      <a:pt x="68" y="13"/>
                    </a:lnTo>
                    <a:lnTo>
                      <a:pt x="68" y="43"/>
                    </a:lnTo>
                    <a:lnTo>
                      <a:pt x="96" y="43"/>
                    </a:lnTo>
                    <a:lnTo>
                      <a:pt x="96" y="128"/>
                    </a:lnTo>
                    <a:lnTo>
                      <a:pt x="13"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9" name="Freeform 19">
                <a:extLst>
                  <a:ext uri="{FF2B5EF4-FFF2-40B4-BE49-F238E27FC236}">
                    <a16:creationId xmlns:a16="http://schemas.microsoft.com/office/drawing/2014/main" id="{3ADABBED-2D6C-4B94-BC02-5F4A96E94AA1}"/>
                  </a:ext>
                </a:extLst>
              </p:cNvPr>
              <p:cNvSpPr>
                <a:spLocks/>
              </p:cNvSpPr>
              <p:nvPr/>
            </p:nvSpPr>
            <p:spPr bwMode="auto">
              <a:xfrm>
                <a:off x="32" y="48"/>
                <a:ext cx="43" cy="47"/>
              </a:xfrm>
              <a:custGeom>
                <a:avLst/>
                <a:gdLst>
                  <a:gd name="T0" fmla="*/ 29 w 43"/>
                  <a:gd name="T1" fmla="*/ 23 h 47"/>
                  <a:gd name="T2" fmla="*/ 29 w 43"/>
                  <a:gd name="T3" fmla="*/ 0 h 47"/>
                  <a:gd name="T4" fmla="*/ 16 w 43"/>
                  <a:gd name="T5" fmla="*/ 0 h 47"/>
                  <a:gd name="T6" fmla="*/ 16 w 43"/>
                  <a:gd name="T7" fmla="*/ 23 h 47"/>
                  <a:gd name="T8" fmla="*/ 9 w 43"/>
                  <a:gd name="T9" fmla="*/ 16 h 47"/>
                  <a:gd name="T10" fmla="*/ 0 w 43"/>
                  <a:gd name="T11" fmla="*/ 25 h 47"/>
                  <a:gd name="T12" fmla="*/ 21 w 43"/>
                  <a:gd name="T13" fmla="*/ 47 h 47"/>
                  <a:gd name="T14" fmla="*/ 43 w 43"/>
                  <a:gd name="T15" fmla="*/ 25 h 47"/>
                  <a:gd name="T16" fmla="*/ 36 w 43"/>
                  <a:gd name="T17" fmla="*/ 16 h 47"/>
                  <a:gd name="T18" fmla="*/ 29 w 43"/>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7">
                    <a:moveTo>
                      <a:pt x="29" y="23"/>
                    </a:moveTo>
                    <a:lnTo>
                      <a:pt x="29" y="0"/>
                    </a:lnTo>
                    <a:lnTo>
                      <a:pt x="16" y="0"/>
                    </a:lnTo>
                    <a:lnTo>
                      <a:pt x="16" y="23"/>
                    </a:lnTo>
                    <a:lnTo>
                      <a:pt x="9" y="16"/>
                    </a:lnTo>
                    <a:lnTo>
                      <a:pt x="0" y="25"/>
                    </a:lnTo>
                    <a:lnTo>
                      <a:pt x="21" y="47"/>
                    </a:lnTo>
                    <a:lnTo>
                      <a:pt x="43" y="25"/>
                    </a:lnTo>
                    <a:lnTo>
                      <a:pt x="36" y="16"/>
                    </a:lnTo>
                    <a:lnTo>
                      <a:pt x="2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0" name="Rectangle 20">
                <a:extLst>
                  <a:ext uri="{FF2B5EF4-FFF2-40B4-BE49-F238E27FC236}">
                    <a16:creationId xmlns:a16="http://schemas.microsoft.com/office/drawing/2014/main" id="{25B6C129-E689-476A-A130-66B1A687384C}"/>
                  </a:ext>
                </a:extLst>
              </p:cNvPr>
              <p:cNvSpPr>
                <a:spLocks noChangeArrowheads="1"/>
              </p:cNvSpPr>
              <p:nvPr/>
            </p:nvSpPr>
            <p:spPr bwMode="auto">
              <a:xfrm>
                <a:off x="37" y="102"/>
                <a:ext cx="34"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1" name="Group 21">
              <a:extLst>
                <a:ext uri="{FF2B5EF4-FFF2-40B4-BE49-F238E27FC236}">
                  <a16:creationId xmlns:a16="http://schemas.microsoft.com/office/drawing/2014/main" id="{4AE0A249-C5AC-4E7E-BB60-FB0D6E63B7D6}"/>
                </a:ext>
              </a:extLst>
            </p:cNvPr>
            <p:cNvGrpSpPr>
              <a:grpSpLocks/>
            </p:cNvGrpSpPr>
            <p:nvPr/>
          </p:nvGrpSpPr>
          <p:grpSpPr bwMode="auto">
            <a:xfrm>
              <a:off x="6875069" y="2891034"/>
              <a:ext cx="174655" cy="168379"/>
              <a:chOff x="0" y="0"/>
              <a:chExt cx="141" cy="139"/>
            </a:xfrm>
          </p:grpSpPr>
          <p:sp>
            <p:nvSpPr>
              <p:cNvPr id="22" name="Freeform 22">
                <a:extLst>
                  <a:ext uri="{FF2B5EF4-FFF2-40B4-BE49-F238E27FC236}">
                    <a16:creationId xmlns:a16="http://schemas.microsoft.com/office/drawing/2014/main" id="{C22B07EF-EE32-46E7-935C-A79094589858}"/>
                  </a:ext>
                </a:extLst>
              </p:cNvPr>
              <p:cNvSpPr>
                <a:spLocks noEditPoints="1"/>
              </p:cNvSpPr>
              <p:nvPr/>
            </p:nvSpPr>
            <p:spPr bwMode="auto">
              <a:xfrm>
                <a:off x="0" y="0"/>
                <a:ext cx="141" cy="139"/>
              </a:xfrm>
              <a:custGeom>
                <a:avLst/>
                <a:gdLst>
                  <a:gd name="T0" fmla="*/ 128 w 141"/>
                  <a:gd name="T1" fmla="*/ 101 h 139"/>
                  <a:gd name="T2" fmla="*/ 37 w 141"/>
                  <a:gd name="T3" fmla="*/ 101 h 139"/>
                  <a:gd name="T4" fmla="*/ 37 w 141"/>
                  <a:gd name="T5" fmla="*/ 11 h 139"/>
                  <a:gd name="T6" fmla="*/ 68 w 141"/>
                  <a:gd name="T7" fmla="*/ 11 h 139"/>
                  <a:gd name="T8" fmla="*/ 68 w 141"/>
                  <a:gd name="T9" fmla="*/ 0 h 139"/>
                  <a:gd name="T10" fmla="*/ 25 w 141"/>
                  <a:gd name="T11" fmla="*/ 0 h 139"/>
                  <a:gd name="T12" fmla="*/ 25 w 141"/>
                  <a:gd name="T13" fmla="*/ 25 h 139"/>
                  <a:gd name="T14" fmla="*/ 0 w 141"/>
                  <a:gd name="T15" fmla="*/ 25 h 139"/>
                  <a:gd name="T16" fmla="*/ 0 w 141"/>
                  <a:gd name="T17" fmla="*/ 139 h 139"/>
                  <a:gd name="T18" fmla="*/ 114 w 141"/>
                  <a:gd name="T19" fmla="*/ 139 h 139"/>
                  <a:gd name="T20" fmla="*/ 114 w 141"/>
                  <a:gd name="T21" fmla="*/ 114 h 139"/>
                  <a:gd name="T22" fmla="*/ 141 w 141"/>
                  <a:gd name="T23" fmla="*/ 114 h 139"/>
                  <a:gd name="T24" fmla="*/ 141 w 141"/>
                  <a:gd name="T25" fmla="*/ 71 h 139"/>
                  <a:gd name="T26" fmla="*/ 128 w 141"/>
                  <a:gd name="T27" fmla="*/ 71 h 139"/>
                  <a:gd name="T28" fmla="*/ 128 w 141"/>
                  <a:gd name="T29" fmla="*/ 101 h 139"/>
                  <a:gd name="T30" fmla="*/ 103 w 141"/>
                  <a:gd name="T31" fmla="*/ 126 h 139"/>
                  <a:gd name="T32" fmla="*/ 12 w 141"/>
                  <a:gd name="T33" fmla="*/ 126 h 139"/>
                  <a:gd name="T34" fmla="*/ 12 w 141"/>
                  <a:gd name="T35" fmla="*/ 37 h 139"/>
                  <a:gd name="T36" fmla="*/ 25 w 141"/>
                  <a:gd name="T37" fmla="*/ 37 h 139"/>
                  <a:gd name="T38" fmla="*/ 25 w 141"/>
                  <a:gd name="T39" fmla="*/ 114 h 139"/>
                  <a:gd name="T40" fmla="*/ 103 w 141"/>
                  <a:gd name="T41" fmla="*/ 114 h 139"/>
                  <a:gd name="T42" fmla="*/ 103 w 141"/>
                  <a:gd name="T4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139">
                    <a:moveTo>
                      <a:pt x="128" y="101"/>
                    </a:moveTo>
                    <a:lnTo>
                      <a:pt x="37" y="101"/>
                    </a:lnTo>
                    <a:lnTo>
                      <a:pt x="37" y="11"/>
                    </a:lnTo>
                    <a:lnTo>
                      <a:pt x="68" y="11"/>
                    </a:lnTo>
                    <a:lnTo>
                      <a:pt x="68" y="0"/>
                    </a:lnTo>
                    <a:lnTo>
                      <a:pt x="25" y="0"/>
                    </a:lnTo>
                    <a:lnTo>
                      <a:pt x="25" y="25"/>
                    </a:lnTo>
                    <a:lnTo>
                      <a:pt x="0" y="25"/>
                    </a:lnTo>
                    <a:lnTo>
                      <a:pt x="0" y="139"/>
                    </a:lnTo>
                    <a:lnTo>
                      <a:pt x="114" y="139"/>
                    </a:lnTo>
                    <a:lnTo>
                      <a:pt x="114" y="114"/>
                    </a:lnTo>
                    <a:lnTo>
                      <a:pt x="141" y="114"/>
                    </a:lnTo>
                    <a:lnTo>
                      <a:pt x="141" y="71"/>
                    </a:lnTo>
                    <a:lnTo>
                      <a:pt x="128" y="71"/>
                    </a:lnTo>
                    <a:lnTo>
                      <a:pt x="128" y="101"/>
                    </a:lnTo>
                    <a:close/>
                    <a:moveTo>
                      <a:pt x="103" y="126"/>
                    </a:moveTo>
                    <a:lnTo>
                      <a:pt x="12" y="126"/>
                    </a:lnTo>
                    <a:lnTo>
                      <a:pt x="12" y="37"/>
                    </a:lnTo>
                    <a:lnTo>
                      <a:pt x="25" y="37"/>
                    </a:lnTo>
                    <a:lnTo>
                      <a:pt x="25" y="114"/>
                    </a:lnTo>
                    <a:lnTo>
                      <a:pt x="103" y="114"/>
                    </a:lnTo>
                    <a:lnTo>
                      <a:pt x="103"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3" name="Freeform 23">
                <a:extLst>
                  <a:ext uri="{FF2B5EF4-FFF2-40B4-BE49-F238E27FC236}">
                    <a16:creationId xmlns:a16="http://schemas.microsoft.com/office/drawing/2014/main" id="{3E41A39A-FF94-4534-B7F8-1F9F5D9267A6}"/>
                  </a:ext>
                </a:extLst>
              </p:cNvPr>
              <p:cNvSpPr>
                <a:spLocks/>
              </p:cNvSpPr>
              <p:nvPr/>
            </p:nvSpPr>
            <p:spPr bwMode="auto">
              <a:xfrm>
                <a:off x="78" y="0"/>
                <a:ext cx="63" cy="61"/>
              </a:xfrm>
              <a:custGeom>
                <a:avLst/>
                <a:gdLst>
                  <a:gd name="T0" fmla="*/ 11 w 63"/>
                  <a:gd name="T1" fmla="*/ 0 h 61"/>
                  <a:gd name="T2" fmla="*/ 11 w 63"/>
                  <a:gd name="T3" fmla="*/ 11 h 61"/>
                  <a:gd name="T4" fmla="*/ 41 w 63"/>
                  <a:gd name="T5" fmla="*/ 11 h 61"/>
                  <a:gd name="T6" fmla="*/ 0 w 63"/>
                  <a:gd name="T7" fmla="*/ 52 h 61"/>
                  <a:gd name="T8" fmla="*/ 9 w 63"/>
                  <a:gd name="T9" fmla="*/ 61 h 61"/>
                  <a:gd name="T10" fmla="*/ 50 w 63"/>
                  <a:gd name="T11" fmla="*/ 20 h 61"/>
                  <a:gd name="T12" fmla="*/ 50 w 63"/>
                  <a:gd name="T13" fmla="*/ 50 h 61"/>
                  <a:gd name="T14" fmla="*/ 63 w 63"/>
                  <a:gd name="T15" fmla="*/ 50 h 61"/>
                  <a:gd name="T16" fmla="*/ 63 w 63"/>
                  <a:gd name="T17" fmla="*/ 0 h 61"/>
                  <a:gd name="T18" fmla="*/ 11 w 63"/>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1">
                    <a:moveTo>
                      <a:pt x="11" y="0"/>
                    </a:moveTo>
                    <a:lnTo>
                      <a:pt x="11" y="11"/>
                    </a:lnTo>
                    <a:lnTo>
                      <a:pt x="41" y="11"/>
                    </a:lnTo>
                    <a:lnTo>
                      <a:pt x="0" y="52"/>
                    </a:lnTo>
                    <a:lnTo>
                      <a:pt x="9" y="61"/>
                    </a:lnTo>
                    <a:lnTo>
                      <a:pt x="50" y="20"/>
                    </a:lnTo>
                    <a:lnTo>
                      <a:pt x="50" y="50"/>
                    </a:lnTo>
                    <a:lnTo>
                      <a:pt x="63" y="50"/>
                    </a:lnTo>
                    <a:lnTo>
                      <a:pt x="63"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grpSp>
          <p:nvGrpSpPr>
            <p:cNvPr id="24" name="Group 24">
              <a:extLst>
                <a:ext uri="{FF2B5EF4-FFF2-40B4-BE49-F238E27FC236}">
                  <a16:creationId xmlns:a16="http://schemas.microsoft.com/office/drawing/2014/main" id="{0C386854-30AE-45E4-99E7-5892314740CB}"/>
                </a:ext>
              </a:extLst>
            </p:cNvPr>
            <p:cNvGrpSpPr>
              <a:grpSpLocks/>
            </p:cNvGrpSpPr>
            <p:nvPr/>
          </p:nvGrpSpPr>
          <p:grpSpPr bwMode="auto">
            <a:xfrm>
              <a:off x="4880823" y="2887857"/>
              <a:ext cx="174655" cy="171556"/>
              <a:chOff x="0" y="0"/>
              <a:chExt cx="141" cy="141"/>
            </a:xfrm>
          </p:grpSpPr>
          <p:sp>
            <p:nvSpPr>
              <p:cNvPr id="25" name="Freeform 25">
                <a:extLst>
                  <a:ext uri="{FF2B5EF4-FFF2-40B4-BE49-F238E27FC236}">
                    <a16:creationId xmlns:a16="http://schemas.microsoft.com/office/drawing/2014/main" id="{57197BB8-CD1C-4333-B03A-AD085F8157D6}"/>
                  </a:ext>
                </a:extLst>
              </p:cNvPr>
              <p:cNvSpPr>
                <a:spLocks noEditPoints="1"/>
              </p:cNvSpPr>
              <p:nvPr/>
            </p:nvSpPr>
            <p:spPr bwMode="auto">
              <a:xfrm>
                <a:off x="79" y="79"/>
                <a:ext cx="62" cy="62"/>
              </a:xfrm>
              <a:custGeom>
                <a:avLst/>
                <a:gdLst>
                  <a:gd name="T0" fmla="*/ 62 w 62"/>
                  <a:gd name="T1" fmla="*/ 62 h 62"/>
                  <a:gd name="T2" fmla="*/ 0 w 62"/>
                  <a:gd name="T3" fmla="*/ 62 h 62"/>
                  <a:gd name="T4" fmla="*/ 0 w 62"/>
                  <a:gd name="T5" fmla="*/ 0 h 62"/>
                  <a:gd name="T6" fmla="*/ 62 w 62"/>
                  <a:gd name="T7" fmla="*/ 0 h 62"/>
                  <a:gd name="T8" fmla="*/ 62 w 62"/>
                  <a:gd name="T9" fmla="*/ 62 h 62"/>
                  <a:gd name="T10" fmla="*/ 10 w 62"/>
                  <a:gd name="T11" fmla="*/ 49 h 62"/>
                  <a:gd name="T12" fmla="*/ 49 w 62"/>
                  <a:gd name="T13" fmla="*/ 49 h 62"/>
                  <a:gd name="T14" fmla="*/ 49 w 62"/>
                  <a:gd name="T15" fmla="*/ 12 h 62"/>
                  <a:gd name="T16" fmla="*/ 10 w 62"/>
                  <a:gd name="T17" fmla="*/ 12 h 62"/>
                  <a:gd name="T18" fmla="*/ 10 w 62"/>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2" y="62"/>
                    </a:moveTo>
                    <a:lnTo>
                      <a:pt x="0" y="62"/>
                    </a:lnTo>
                    <a:lnTo>
                      <a:pt x="0" y="0"/>
                    </a:lnTo>
                    <a:lnTo>
                      <a:pt x="62" y="0"/>
                    </a:lnTo>
                    <a:lnTo>
                      <a:pt x="62" y="62"/>
                    </a:lnTo>
                    <a:close/>
                    <a:moveTo>
                      <a:pt x="10" y="49"/>
                    </a:moveTo>
                    <a:lnTo>
                      <a:pt x="49" y="49"/>
                    </a:lnTo>
                    <a:lnTo>
                      <a:pt x="49" y="12"/>
                    </a:lnTo>
                    <a:lnTo>
                      <a:pt x="10" y="12"/>
                    </a:lnTo>
                    <a:lnTo>
                      <a:pt x="1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6" name="Freeform 26">
                <a:extLst>
                  <a:ext uri="{FF2B5EF4-FFF2-40B4-BE49-F238E27FC236}">
                    <a16:creationId xmlns:a16="http://schemas.microsoft.com/office/drawing/2014/main" id="{EBEC2B1C-6248-4FFA-97AF-15E5EB1EFB08}"/>
                  </a:ext>
                </a:extLst>
              </p:cNvPr>
              <p:cNvSpPr>
                <a:spLocks noEditPoints="1"/>
              </p:cNvSpPr>
              <p:nvPr/>
            </p:nvSpPr>
            <p:spPr bwMode="auto">
              <a:xfrm>
                <a:off x="0" y="79"/>
                <a:ext cx="63" cy="62"/>
              </a:xfrm>
              <a:custGeom>
                <a:avLst/>
                <a:gdLst>
                  <a:gd name="T0" fmla="*/ 63 w 63"/>
                  <a:gd name="T1" fmla="*/ 62 h 62"/>
                  <a:gd name="T2" fmla="*/ 0 w 63"/>
                  <a:gd name="T3" fmla="*/ 62 h 62"/>
                  <a:gd name="T4" fmla="*/ 0 w 63"/>
                  <a:gd name="T5" fmla="*/ 0 h 62"/>
                  <a:gd name="T6" fmla="*/ 63 w 63"/>
                  <a:gd name="T7" fmla="*/ 0 h 62"/>
                  <a:gd name="T8" fmla="*/ 63 w 63"/>
                  <a:gd name="T9" fmla="*/ 62 h 62"/>
                  <a:gd name="T10" fmla="*/ 13 w 63"/>
                  <a:gd name="T11" fmla="*/ 49 h 62"/>
                  <a:gd name="T12" fmla="*/ 50 w 63"/>
                  <a:gd name="T13" fmla="*/ 49 h 62"/>
                  <a:gd name="T14" fmla="*/ 50 w 63"/>
                  <a:gd name="T15" fmla="*/ 12 h 62"/>
                  <a:gd name="T16" fmla="*/ 13 w 63"/>
                  <a:gd name="T17" fmla="*/ 12 h 62"/>
                  <a:gd name="T18" fmla="*/ 13 w 63"/>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3" y="62"/>
                    </a:moveTo>
                    <a:lnTo>
                      <a:pt x="0" y="62"/>
                    </a:lnTo>
                    <a:lnTo>
                      <a:pt x="0" y="0"/>
                    </a:lnTo>
                    <a:lnTo>
                      <a:pt x="63" y="0"/>
                    </a:lnTo>
                    <a:lnTo>
                      <a:pt x="63" y="62"/>
                    </a:lnTo>
                    <a:close/>
                    <a:moveTo>
                      <a:pt x="13" y="49"/>
                    </a:moveTo>
                    <a:lnTo>
                      <a:pt x="50" y="49"/>
                    </a:lnTo>
                    <a:lnTo>
                      <a:pt x="50" y="12"/>
                    </a:lnTo>
                    <a:lnTo>
                      <a:pt x="13" y="12"/>
                    </a:lnTo>
                    <a:lnTo>
                      <a:pt x="13"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7" name="Freeform 27">
                <a:extLst>
                  <a:ext uri="{FF2B5EF4-FFF2-40B4-BE49-F238E27FC236}">
                    <a16:creationId xmlns:a16="http://schemas.microsoft.com/office/drawing/2014/main" id="{BC363A34-E27D-44BD-B768-C56C2419A4F6}"/>
                  </a:ext>
                </a:extLst>
              </p:cNvPr>
              <p:cNvSpPr>
                <a:spLocks noEditPoints="1"/>
              </p:cNvSpPr>
              <p:nvPr/>
            </p:nvSpPr>
            <p:spPr bwMode="auto">
              <a:xfrm>
                <a:off x="79" y="0"/>
                <a:ext cx="62" cy="63"/>
              </a:xfrm>
              <a:custGeom>
                <a:avLst/>
                <a:gdLst>
                  <a:gd name="T0" fmla="*/ 62 w 62"/>
                  <a:gd name="T1" fmla="*/ 63 h 63"/>
                  <a:gd name="T2" fmla="*/ 0 w 62"/>
                  <a:gd name="T3" fmla="*/ 63 h 63"/>
                  <a:gd name="T4" fmla="*/ 0 w 62"/>
                  <a:gd name="T5" fmla="*/ 0 h 63"/>
                  <a:gd name="T6" fmla="*/ 62 w 62"/>
                  <a:gd name="T7" fmla="*/ 0 h 63"/>
                  <a:gd name="T8" fmla="*/ 62 w 62"/>
                  <a:gd name="T9" fmla="*/ 63 h 63"/>
                  <a:gd name="T10" fmla="*/ 10 w 62"/>
                  <a:gd name="T11" fmla="*/ 52 h 63"/>
                  <a:gd name="T12" fmla="*/ 49 w 62"/>
                  <a:gd name="T13" fmla="*/ 52 h 63"/>
                  <a:gd name="T14" fmla="*/ 49 w 62"/>
                  <a:gd name="T15" fmla="*/ 13 h 63"/>
                  <a:gd name="T16" fmla="*/ 10 w 62"/>
                  <a:gd name="T17" fmla="*/ 13 h 63"/>
                  <a:gd name="T18" fmla="*/ 10 w 62"/>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62" y="63"/>
                    </a:moveTo>
                    <a:lnTo>
                      <a:pt x="0" y="63"/>
                    </a:lnTo>
                    <a:lnTo>
                      <a:pt x="0" y="0"/>
                    </a:lnTo>
                    <a:lnTo>
                      <a:pt x="62" y="0"/>
                    </a:lnTo>
                    <a:lnTo>
                      <a:pt x="62" y="63"/>
                    </a:lnTo>
                    <a:close/>
                    <a:moveTo>
                      <a:pt x="10" y="52"/>
                    </a:moveTo>
                    <a:lnTo>
                      <a:pt x="49" y="52"/>
                    </a:lnTo>
                    <a:lnTo>
                      <a:pt x="49" y="13"/>
                    </a:lnTo>
                    <a:lnTo>
                      <a:pt x="10" y="13"/>
                    </a:lnTo>
                    <a:lnTo>
                      <a:pt x="1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 name="Freeform 28">
                <a:extLst>
                  <a:ext uri="{FF2B5EF4-FFF2-40B4-BE49-F238E27FC236}">
                    <a16:creationId xmlns:a16="http://schemas.microsoft.com/office/drawing/2014/main" id="{648A6371-026E-42C7-B2F8-8EA39F0F0644}"/>
                  </a:ext>
                </a:extLst>
              </p:cNvPr>
              <p:cNvSpPr>
                <a:spLocks noEditPoints="1"/>
              </p:cNvSpPr>
              <p:nvPr/>
            </p:nvSpPr>
            <p:spPr bwMode="auto">
              <a:xfrm>
                <a:off x="0" y="0"/>
                <a:ext cx="63" cy="63"/>
              </a:xfrm>
              <a:custGeom>
                <a:avLst/>
                <a:gdLst>
                  <a:gd name="T0" fmla="*/ 63 w 63"/>
                  <a:gd name="T1" fmla="*/ 63 h 63"/>
                  <a:gd name="T2" fmla="*/ 0 w 63"/>
                  <a:gd name="T3" fmla="*/ 63 h 63"/>
                  <a:gd name="T4" fmla="*/ 0 w 63"/>
                  <a:gd name="T5" fmla="*/ 0 h 63"/>
                  <a:gd name="T6" fmla="*/ 63 w 63"/>
                  <a:gd name="T7" fmla="*/ 0 h 63"/>
                  <a:gd name="T8" fmla="*/ 63 w 63"/>
                  <a:gd name="T9" fmla="*/ 63 h 63"/>
                  <a:gd name="T10" fmla="*/ 13 w 63"/>
                  <a:gd name="T11" fmla="*/ 52 h 63"/>
                  <a:gd name="T12" fmla="*/ 50 w 63"/>
                  <a:gd name="T13" fmla="*/ 52 h 63"/>
                  <a:gd name="T14" fmla="*/ 50 w 63"/>
                  <a:gd name="T15" fmla="*/ 13 h 63"/>
                  <a:gd name="T16" fmla="*/ 13 w 63"/>
                  <a:gd name="T17" fmla="*/ 13 h 63"/>
                  <a:gd name="T18" fmla="*/ 13 w 63"/>
                  <a:gd name="T1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63" y="63"/>
                    </a:moveTo>
                    <a:lnTo>
                      <a:pt x="0" y="63"/>
                    </a:lnTo>
                    <a:lnTo>
                      <a:pt x="0" y="0"/>
                    </a:lnTo>
                    <a:lnTo>
                      <a:pt x="63" y="0"/>
                    </a:lnTo>
                    <a:lnTo>
                      <a:pt x="63" y="63"/>
                    </a:lnTo>
                    <a:close/>
                    <a:moveTo>
                      <a:pt x="13" y="52"/>
                    </a:moveTo>
                    <a:lnTo>
                      <a:pt x="50" y="52"/>
                    </a:lnTo>
                    <a:lnTo>
                      <a:pt x="50" y="13"/>
                    </a:lnTo>
                    <a:lnTo>
                      <a:pt x="13" y="1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dirty="0">
                  <a:solidFill>
                    <a:schemeClr val="bg1">
                      <a:lumMod val="50000"/>
                    </a:schemeClr>
                  </a:solidFill>
                  <a:latin typeface="印品黑体" panose="00000500000000000000" pitchFamily="2" charset="-122"/>
                  <a:ea typeface="印品黑体" panose="00000500000000000000" pitchFamily="2" charset="-122"/>
                </a:endParaRPr>
              </a:p>
            </p:txBody>
          </p:sp>
        </p:grpSp>
        <p:sp>
          <p:nvSpPr>
            <p:cNvPr id="29" name="Rectangle 29">
              <a:extLst>
                <a:ext uri="{FF2B5EF4-FFF2-40B4-BE49-F238E27FC236}">
                  <a16:creationId xmlns:a16="http://schemas.microsoft.com/office/drawing/2014/main" id="{C99C737F-1B6D-44FC-9DC3-06713D8C199E}"/>
                </a:ext>
              </a:extLst>
            </p:cNvPr>
            <p:cNvSpPr>
              <a:spLocks noChangeArrowheads="1"/>
            </p:cNvSpPr>
            <p:nvPr/>
          </p:nvSpPr>
          <p:spPr bwMode="auto">
            <a:xfrm>
              <a:off x="4572794" y="1347032"/>
              <a:ext cx="3961501" cy="1506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120000"/>
                </a:lnSpc>
              </a:pPr>
              <a:r>
                <a:rPr lang="en-US" altLang="zh-CN" sz="1400" b="1" dirty="0">
                  <a:solidFill>
                    <a:schemeClr val="bg1">
                      <a:lumMod val="50000"/>
                    </a:schemeClr>
                  </a:solidFill>
                  <a:latin typeface="印品黑体" panose="00000500000000000000" pitchFamily="2" charset="-122"/>
                  <a:ea typeface="印品黑体" panose="00000500000000000000" pitchFamily="2" charset="-122"/>
                </a:rPr>
                <a:t>Add text</a:t>
              </a:r>
            </a:p>
            <a:p>
              <a:pPr>
                <a:lnSpc>
                  <a:spcPct val="120000"/>
                </a:lnSpc>
              </a:pP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 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a:p>
              <a:pPr defTabSz="914674" fontAlgn="auto">
                <a:lnSpc>
                  <a:spcPct val="120000"/>
                </a:lnSpc>
                <a:spcBef>
                  <a:spcPts val="300"/>
                </a:spcBef>
                <a:spcAft>
                  <a:spcPts val="0"/>
                </a:spcAft>
                <a:defRPr/>
              </a:pPr>
              <a:endParaRPr lang="en-US" altLang="zh-CN"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0" name="Rectangle 30">
              <a:extLst>
                <a:ext uri="{FF2B5EF4-FFF2-40B4-BE49-F238E27FC236}">
                  <a16:creationId xmlns:a16="http://schemas.microsoft.com/office/drawing/2014/main" id="{A438BAF1-6980-40D9-9B2F-FE03E3ADB6AE}"/>
                </a:ext>
              </a:extLst>
            </p:cNvPr>
            <p:cNvSpPr>
              <a:spLocks noChangeArrowheads="1"/>
            </p:cNvSpPr>
            <p:nvPr/>
          </p:nvSpPr>
          <p:spPr bwMode="auto">
            <a:xfrm>
              <a:off x="4572794" y="3742460"/>
              <a:ext cx="3961501" cy="30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defTabSz="914674" fontAlgn="auto">
                <a:lnSpc>
                  <a:spcPct val="120000"/>
                </a:lnSpc>
                <a:spcBef>
                  <a:spcPts val="300"/>
                </a:spcBef>
                <a:spcAft>
                  <a:spcPts val="0"/>
                </a:spcAft>
                <a:defRPr/>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add text Click here to add text Click here to add text Click here to add text Click here to add text Click here to add text</a:t>
              </a:r>
            </a:p>
          </p:txBody>
        </p:sp>
        <p:sp>
          <p:nvSpPr>
            <p:cNvPr id="31" name="Rectangle 31">
              <a:extLst>
                <a:ext uri="{FF2B5EF4-FFF2-40B4-BE49-F238E27FC236}">
                  <a16:creationId xmlns:a16="http://schemas.microsoft.com/office/drawing/2014/main" id="{7F5783A7-0CBC-47CC-9F87-FED36F1CF5F8}"/>
                </a:ext>
              </a:extLst>
            </p:cNvPr>
            <p:cNvSpPr>
              <a:spLocks noChangeArrowheads="1"/>
            </p:cNvSpPr>
            <p:nvPr/>
          </p:nvSpPr>
          <p:spPr bwMode="auto">
            <a:xfrm>
              <a:off x="7533535" y="3291332"/>
              <a:ext cx="937712"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r>
                <a:rPr lang="zh-CN" altLang="zh-CN" sz="1200" b="1" dirty="0">
                  <a:solidFill>
                    <a:schemeClr val="bg1">
                      <a:lumMod val="50000"/>
                    </a:schemeClr>
                  </a:solidFill>
                  <a:latin typeface="印品黑体" panose="00000500000000000000" pitchFamily="2" charset="-122"/>
                  <a:ea typeface="印品黑体" panose="00000500000000000000" pitchFamily="2" charset="-122"/>
                </a:rPr>
                <a:t>t </a:t>
              </a:r>
            </a:p>
          </p:txBody>
        </p:sp>
        <p:sp>
          <p:nvSpPr>
            <p:cNvPr id="32" name="Rectangle 32">
              <a:extLst>
                <a:ext uri="{FF2B5EF4-FFF2-40B4-BE49-F238E27FC236}">
                  <a16:creationId xmlns:a16="http://schemas.microsoft.com/office/drawing/2014/main" id="{94FF53FC-2213-4599-9074-C19892B48959}"/>
                </a:ext>
              </a:extLst>
            </p:cNvPr>
            <p:cNvSpPr>
              <a:spLocks noChangeArrowheads="1"/>
            </p:cNvSpPr>
            <p:nvPr/>
          </p:nvSpPr>
          <p:spPr bwMode="auto">
            <a:xfrm>
              <a:off x="6524241" y="3291332"/>
              <a:ext cx="858849"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3" name="Rectangle 33">
              <a:extLst>
                <a:ext uri="{FF2B5EF4-FFF2-40B4-BE49-F238E27FC236}">
                  <a16:creationId xmlns:a16="http://schemas.microsoft.com/office/drawing/2014/main" id="{87E2B884-F65A-401A-AEDF-3FF98D36519F}"/>
                </a:ext>
              </a:extLst>
            </p:cNvPr>
            <p:cNvSpPr>
              <a:spLocks noChangeArrowheads="1"/>
            </p:cNvSpPr>
            <p:nvPr/>
          </p:nvSpPr>
          <p:spPr bwMode="auto">
            <a:xfrm>
              <a:off x="5471546" y="3291332"/>
              <a:ext cx="858849"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4" name="Rectangle 34">
              <a:extLst>
                <a:ext uri="{FF2B5EF4-FFF2-40B4-BE49-F238E27FC236}">
                  <a16:creationId xmlns:a16="http://schemas.microsoft.com/office/drawing/2014/main" id="{EA8EB033-42A0-45BB-B75C-C249EF3A0E7A}"/>
                </a:ext>
              </a:extLst>
            </p:cNvPr>
            <p:cNvSpPr>
              <a:spLocks noChangeArrowheads="1"/>
            </p:cNvSpPr>
            <p:nvPr/>
          </p:nvSpPr>
          <p:spPr bwMode="auto">
            <a:xfrm>
              <a:off x="4541903" y="3291332"/>
              <a:ext cx="858849"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5" name="Rectangle 35">
              <a:extLst>
                <a:ext uri="{FF2B5EF4-FFF2-40B4-BE49-F238E27FC236}">
                  <a16:creationId xmlns:a16="http://schemas.microsoft.com/office/drawing/2014/main" id="{19B8976F-DD0A-49FB-919C-0CA3FC6ADBB5}"/>
                </a:ext>
              </a:extLst>
            </p:cNvPr>
            <p:cNvSpPr>
              <a:spLocks noChangeArrowheads="1"/>
            </p:cNvSpPr>
            <p:nvPr/>
          </p:nvSpPr>
          <p:spPr bwMode="auto">
            <a:xfrm>
              <a:off x="2262218" y="2852172"/>
              <a:ext cx="993717" cy="329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r>
                <a:rPr lang="zh-CN" altLang="en-US" sz="1200" b="1" dirty="0">
                  <a:solidFill>
                    <a:srgbClr val="E4402F"/>
                  </a:solidFill>
                  <a:latin typeface="印品黑体" panose="00000500000000000000" pitchFamily="2" charset="-122"/>
                  <a:ea typeface="印品黑体" panose="00000500000000000000" pitchFamily="2" charset="-122"/>
                </a:rPr>
                <a:t>01</a:t>
              </a: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en-US" altLang="zh-CN" sz="1200" b="1" dirty="0">
                <a:solidFill>
                  <a:schemeClr val="bg1">
                    <a:lumMod val="50000"/>
                  </a:schemeClr>
                </a:solidFill>
                <a:latin typeface="印品黑体" panose="00000500000000000000" pitchFamily="2" charset="-122"/>
                <a:ea typeface="印品黑体" panose="00000500000000000000" pitchFamily="2" charset="-122"/>
              </a:endParaRPr>
            </a:p>
            <a:p>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6" name="Rectangle 36">
              <a:extLst>
                <a:ext uri="{FF2B5EF4-FFF2-40B4-BE49-F238E27FC236}">
                  <a16:creationId xmlns:a16="http://schemas.microsoft.com/office/drawing/2014/main" id="{A5634DE4-8A2C-4279-91A0-9B934DE8752E}"/>
                </a:ext>
              </a:extLst>
            </p:cNvPr>
            <p:cNvSpPr>
              <a:spLocks noChangeArrowheads="1"/>
            </p:cNvSpPr>
            <p:nvPr/>
          </p:nvSpPr>
          <p:spPr bwMode="auto">
            <a:xfrm>
              <a:off x="2224475" y="3182576"/>
              <a:ext cx="1060007"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r>
                <a:rPr lang="zh-CN" altLang="en-US" sz="1200" b="1" dirty="0">
                  <a:solidFill>
                    <a:srgbClr val="E4402F"/>
                  </a:solidFill>
                  <a:latin typeface="印品黑体" panose="00000500000000000000" pitchFamily="2" charset="-122"/>
                  <a:ea typeface="印品黑体" panose="00000500000000000000" pitchFamily="2" charset="-122"/>
                </a:rPr>
                <a:t>02  </a:t>
              </a: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p>
          </p:txBody>
        </p:sp>
        <p:sp>
          <p:nvSpPr>
            <p:cNvPr id="37" name="Rectangle 37">
              <a:extLst>
                <a:ext uri="{FF2B5EF4-FFF2-40B4-BE49-F238E27FC236}">
                  <a16:creationId xmlns:a16="http://schemas.microsoft.com/office/drawing/2014/main" id="{936040AA-B301-41E0-8F1D-0CBEEB842652}"/>
                </a:ext>
              </a:extLst>
            </p:cNvPr>
            <p:cNvSpPr>
              <a:spLocks noChangeArrowheads="1"/>
            </p:cNvSpPr>
            <p:nvPr/>
          </p:nvSpPr>
          <p:spPr bwMode="auto">
            <a:xfrm>
              <a:off x="2224475" y="3551104"/>
              <a:ext cx="1060007"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r>
                <a:rPr lang="zh-CN" altLang="en-US" sz="1200" b="1" dirty="0">
                  <a:solidFill>
                    <a:srgbClr val="E4402F"/>
                  </a:solidFill>
                  <a:latin typeface="印品黑体" panose="00000500000000000000" pitchFamily="2" charset="-122"/>
                  <a:ea typeface="印品黑体" panose="00000500000000000000" pitchFamily="2" charset="-122"/>
                </a:rPr>
                <a:t>03 </a:t>
              </a:r>
              <a:r>
                <a:rPr lang="zh-CN" altLang="en-US" sz="1200" b="1" dirty="0">
                  <a:solidFill>
                    <a:schemeClr val="bg1">
                      <a:lumMod val="50000"/>
                    </a:schemeClr>
                  </a:solidFill>
                  <a:latin typeface="印品黑体" panose="00000500000000000000" pitchFamily="2" charset="-122"/>
                  <a:ea typeface="印品黑体" panose="00000500000000000000" pitchFamily="2" charset="-122"/>
                </a:rPr>
                <a:t> </a:t>
              </a: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p>
          </p:txBody>
        </p:sp>
        <p:sp>
          <p:nvSpPr>
            <p:cNvPr id="38" name="Rectangle 38">
              <a:extLst>
                <a:ext uri="{FF2B5EF4-FFF2-40B4-BE49-F238E27FC236}">
                  <a16:creationId xmlns:a16="http://schemas.microsoft.com/office/drawing/2014/main" id="{66F89EE1-87FB-4A1E-A484-7281BE75EEE6}"/>
                </a:ext>
              </a:extLst>
            </p:cNvPr>
            <p:cNvSpPr>
              <a:spLocks noChangeArrowheads="1"/>
            </p:cNvSpPr>
            <p:nvPr/>
          </p:nvSpPr>
          <p:spPr bwMode="auto">
            <a:xfrm>
              <a:off x="2224475" y="3938693"/>
              <a:ext cx="1060007" cy="197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67" tIns="45734" rIns="91467" bIns="45734">
              <a:spAutoFit/>
            </a:bodyPr>
            <a:lstStyle/>
            <a:p>
              <a:r>
                <a:rPr lang="zh-CN" altLang="zh-CN" sz="1200" b="1" dirty="0">
                  <a:solidFill>
                    <a:srgbClr val="E4402F"/>
                  </a:solidFill>
                  <a:latin typeface="印品黑体" panose="00000500000000000000" pitchFamily="2" charset="-122"/>
                  <a:ea typeface="印品黑体" panose="00000500000000000000" pitchFamily="2" charset="-122"/>
                </a:rPr>
                <a:t>04  </a:t>
              </a: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zh-CN" sz="1200" dirty="0">
                <a:solidFill>
                  <a:schemeClr val="bg1">
                    <a:lumMod val="50000"/>
                  </a:schemeClr>
                </a:solidFill>
                <a:latin typeface="印品黑体" panose="00000500000000000000" pitchFamily="2" charset="-122"/>
                <a:ea typeface="印品黑体" panose="00000500000000000000" pitchFamily="2" charset="-122"/>
              </a:endParaRPr>
            </a:p>
          </p:txBody>
        </p:sp>
      </p:grpSp>
      <p:sp>
        <p:nvSpPr>
          <p:cNvPr id="40" name="矩形 8">
            <a:extLst>
              <a:ext uri="{FF2B5EF4-FFF2-40B4-BE49-F238E27FC236}">
                <a16:creationId xmlns:a16="http://schemas.microsoft.com/office/drawing/2014/main" id="{91A2DE73-4AD0-4317-A3A7-1B039EF239AF}"/>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6160213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C0869B34-A531-4470-B1E3-A8D10E4B73E8}"/>
              </a:ext>
            </a:extLst>
          </p:cNvPr>
          <p:cNvGrpSpPr/>
          <p:nvPr/>
        </p:nvGrpSpPr>
        <p:grpSpPr>
          <a:xfrm>
            <a:off x="417259" y="1360542"/>
            <a:ext cx="11304110" cy="4409527"/>
            <a:chOff x="417259" y="1360542"/>
            <a:chExt cx="8171554" cy="3187574"/>
          </a:xfrm>
        </p:grpSpPr>
        <p:sp>
          <p:nvSpPr>
            <p:cNvPr id="2" name="椭圆 12">
              <a:extLst>
                <a:ext uri="{FF2B5EF4-FFF2-40B4-BE49-F238E27FC236}">
                  <a16:creationId xmlns:a16="http://schemas.microsoft.com/office/drawing/2014/main" id="{860D56BC-CDD9-49F0-8E98-AFA7646E8AF3}"/>
                </a:ext>
              </a:extLst>
            </p:cNvPr>
            <p:cNvSpPr/>
            <p:nvPr/>
          </p:nvSpPr>
          <p:spPr>
            <a:xfrm>
              <a:off x="1103178" y="2251335"/>
              <a:ext cx="573305" cy="57338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sp>
          <p:nvSpPr>
            <p:cNvPr id="3" name="椭圆 13">
              <a:extLst>
                <a:ext uri="{FF2B5EF4-FFF2-40B4-BE49-F238E27FC236}">
                  <a16:creationId xmlns:a16="http://schemas.microsoft.com/office/drawing/2014/main" id="{4D2B106C-1431-4970-8866-E4DD2E926EAE}"/>
                </a:ext>
              </a:extLst>
            </p:cNvPr>
            <p:cNvSpPr/>
            <p:nvPr/>
          </p:nvSpPr>
          <p:spPr>
            <a:xfrm>
              <a:off x="3178648" y="2251335"/>
              <a:ext cx="573305" cy="5733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sp>
          <p:nvSpPr>
            <p:cNvPr id="4" name="椭圆 14">
              <a:extLst>
                <a:ext uri="{FF2B5EF4-FFF2-40B4-BE49-F238E27FC236}">
                  <a16:creationId xmlns:a16="http://schemas.microsoft.com/office/drawing/2014/main" id="{2C34FB3D-D569-46E4-8B65-E81865AFE4A3}"/>
                </a:ext>
              </a:extLst>
            </p:cNvPr>
            <p:cNvSpPr/>
            <p:nvPr/>
          </p:nvSpPr>
          <p:spPr>
            <a:xfrm>
              <a:off x="5254119" y="2251335"/>
              <a:ext cx="573305" cy="5733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sp>
          <p:nvSpPr>
            <p:cNvPr id="5" name="椭圆 15">
              <a:extLst>
                <a:ext uri="{FF2B5EF4-FFF2-40B4-BE49-F238E27FC236}">
                  <a16:creationId xmlns:a16="http://schemas.microsoft.com/office/drawing/2014/main" id="{0AE4C052-4129-4E3B-8663-3A6973B66B91}"/>
                </a:ext>
              </a:extLst>
            </p:cNvPr>
            <p:cNvSpPr/>
            <p:nvPr/>
          </p:nvSpPr>
          <p:spPr>
            <a:xfrm>
              <a:off x="7329589" y="2251335"/>
              <a:ext cx="573305" cy="5733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cxnSp>
          <p:nvCxnSpPr>
            <p:cNvPr id="6" name="直接连接符 16">
              <a:extLst>
                <a:ext uri="{FF2B5EF4-FFF2-40B4-BE49-F238E27FC236}">
                  <a16:creationId xmlns:a16="http://schemas.microsoft.com/office/drawing/2014/main" id="{F77E3845-FAA5-46F0-8320-71BDD9CDE48A}"/>
                </a:ext>
              </a:extLst>
            </p:cNvPr>
            <p:cNvCxnSpPr>
              <a:endCxn id="2" idx="2"/>
            </p:cNvCxnSpPr>
            <p:nvPr/>
          </p:nvCxnSpPr>
          <p:spPr>
            <a:xfrm>
              <a:off x="417259" y="2538026"/>
              <a:ext cx="685920" cy="0"/>
            </a:xfrm>
            <a:prstGeom prst="line">
              <a:avLst/>
            </a:prstGeom>
            <a:ln>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7" name="直接连接符 17">
              <a:extLst>
                <a:ext uri="{FF2B5EF4-FFF2-40B4-BE49-F238E27FC236}">
                  <a16:creationId xmlns:a16="http://schemas.microsoft.com/office/drawing/2014/main" id="{E32B3DE9-FD29-4EC6-9BA9-9D90894B64D3}"/>
                </a:ext>
              </a:extLst>
            </p:cNvPr>
            <p:cNvCxnSpPr>
              <a:stCxn id="5" idx="6"/>
            </p:cNvCxnSpPr>
            <p:nvPr/>
          </p:nvCxnSpPr>
          <p:spPr>
            <a:xfrm>
              <a:off x="7902894" y="2538026"/>
              <a:ext cx="685919" cy="0"/>
            </a:xfrm>
            <a:prstGeom prst="line">
              <a:avLst/>
            </a:prstGeom>
            <a:ln>
              <a:solidFill>
                <a:schemeClr val="bg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 name="直接连接符 18">
              <a:extLst>
                <a:ext uri="{FF2B5EF4-FFF2-40B4-BE49-F238E27FC236}">
                  <a16:creationId xmlns:a16="http://schemas.microsoft.com/office/drawing/2014/main" id="{3D07CE40-1B92-4D7F-88E1-D6C6C8FBC8A3}"/>
                </a:ext>
              </a:extLst>
            </p:cNvPr>
            <p:cNvCxnSpPr>
              <a:stCxn id="2" idx="6"/>
              <a:endCxn id="3" idx="2"/>
            </p:cNvCxnSpPr>
            <p:nvPr/>
          </p:nvCxnSpPr>
          <p:spPr>
            <a:xfrm>
              <a:off x="1676484" y="2538026"/>
              <a:ext cx="150216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19">
              <a:extLst>
                <a:ext uri="{FF2B5EF4-FFF2-40B4-BE49-F238E27FC236}">
                  <a16:creationId xmlns:a16="http://schemas.microsoft.com/office/drawing/2014/main" id="{1693B680-FAD5-4469-B4AD-318B39765CD7}"/>
                </a:ext>
              </a:extLst>
            </p:cNvPr>
            <p:cNvCxnSpPr>
              <a:stCxn id="3" idx="6"/>
              <a:endCxn id="4" idx="2"/>
            </p:cNvCxnSpPr>
            <p:nvPr/>
          </p:nvCxnSpPr>
          <p:spPr>
            <a:xfrm>
              <a:off x="3751954" y="2538026"/>
              <a:ext cx="150216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20">
              <a:extLst>
                <a:ext uri="{FF2B5EF4-FFF2-40B4-BE49-F238E27FC236}">
                  <a16:creationId xmlns:a16="http://schemas.microsoft.com/office/drawing/2014/main" id="{1F5FA8EB-7D14-488F-A4EF-D21430ADEA08}"/>
                </a:ext>
              </a:extLst>
            </p:cNvPr>
            <p:cNvCxnSpPr>
              <a:stCxn id="4" idx="6"/>
              <a:endCxn id="5" idx="2"/>
            </p:cNvCxnSpPr>
            <p:nvPr/>
          </p:nvCxnSpPr>
          <p:spPr>
            <a:xfrm>
              <a:off x="5827424" y="2538026"/>
              <a:ext cx="150216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21">
              <a:extLst>
                <a:ext uri="{FF2B5EF4-FFF2-40B4-BE49-F238E27FC236}">
                  <a16:creationId xmlns:a16="http://schemas.microsoft.com/office/drawing/2014/main" id="{EE5F8969-43E6-45D5-8507-6116E45F7E4A}"/>
                </a:ext>
              </a:extLst>
            </p:cNvPr>
            <p:cNvCxnSpPr>
              <a:stCxn id="2" idx="0"/>
            </p:cNvCxnSpPr>
            <p:nvPr/>
          </p:nvCxnSpPr>
          <p:spPr>
            <a:xfrm flipV="1">
              <a:off x="1389831" y="1688191"/>
              <a:ext cx="0" cy="563144"/>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直接连接符 22">
              <a:extLst>
                <a:ext uri="{FF2B5EF4-FFF2-40B4-BE49-F238E27FC236}">
                  <a16:creationId xmlns:a16="http://schemas.microsoft.com/office/drawing/2014/main" id="{A8BCB3C0-5320-4F90-A888-F601AD97E8D6}"/>
                </a:ext>
              </a:extLst>
            </p:cNvPr>
            <p:cNvCxnSpPr/>
            <p:nvPr/>
          </p:nvCxnSpPr>
          <p:spPr>
            <a:xfrm>
              <a:off x="1389831" y="1677951"/>
              <a:ext cx="286653"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3" name="直接连接符 23">
              <a:extLst>
                <a:ext uri="{FF2B5EF4-FFF2-40B4-BE49-F238E27FC236}">
                  <a16:creationId xmlns:a16="http://schemas.microsoft.com/office/drawing/2014/main" id="{784B511E-EC87-4E94-B6FE-2AC4F964028A}"/>
                </a:ext>
              </a:extLst>
            </p:cNvPr>
            <p:cNvCxnSpPr>
              <a:stCxn id="4" idx="0"/>
            </p:cNvCxnSpPr>
            <p:nvPr/>
          </p:nvCxnSpPr>
          <p:spPr>
            <a:xfrm flipV="1">
              <a:off x="5540771" y="1688191"/>
              <a:ext cx="0" cy="563144"/>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4" name="直接连接符 24">
              <a:extLst>
                <a:ext uri="{FF2B5EF4-FFF2-40B4-BE49-F238E27FC236}">
                  <a16:creationId xmlns:a16="http://schemas.microsoft.com/office/drawing/2014/main" id="{7B67C387-CE37-4C26-86DC-788ED71AE199}"/>
                </a:ext>
              </a:extLst>
            </p:cNvPr>
            <p:cNvCxnSpPr/>
            <p:nvPr/>
          </p:nvCxnSpPr>
          <p:spPr>
            <a:xfrm>
              <a:off x="5540771" y="1677951"/>
              <a:ext cx="286653"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5" name="直接连接符 25">
              <a:extLst>
                <a:ext uri="{FF2B5EF4-FFF2-40B4-BE49-F238E27FC236}">
                  <a16:creationId xmlns:a16="http://schemas.microsoft.com/office/drawing/2014/main" id="{A6CBB3C6-DC61-488B-8EBF-0754BEE0633E}"/>
                </a:ext>
              </a:extLst>
            </p:cNvPr>
            <p:cNvCxnSpPr>
              <a:stCxn id="3" idx="4"/>
            </p:cNvCxnSpPr>
            <p:nvPr/>
          </p:nvCxnSpPr>
          <p:spPr>
            <a:xfrm>
              <a:off x="3465301" y="2824717"/>
              <a:ext cx="0" cy="563144"/>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6" name="直接连接符 26">
              <a:extLst>
                <a:ext uri="{FF2B5EF4-FFF2-40B4-BE49-F238E27FC236}">
                  <a16:creationId xmlns:a16="http://schemas.microsoft.com/office/drawing/2014/main" id="{D95A5164-9150-45E2-B9BD-59F5E3EA99C3}"/>
                </a:ext>
              </a:extLst>
            </p:cNvPr>
            <p:cNvCxnSpPr/>
            <p:nvPr/>
          </p:nvCxnSpPr>
          <p:spPr>
            <a:xfrm rot="10800000">
              <a:off x="3178649" y="3398100"/>
              <a:ext cx="286653"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7" name="直接连接符 27">
              <a:extLst>
                <a:ext uri="{FF2B5EF4-FFF2-40B4-BE49-F238E27FC236}">
                  <a16:creationId xmlns:a16="http://schemas.microsoft.com/office/drawing/2014/main" id="{03263ACD-DCA6-4E1F-B5F4-CDF9551D81BC}"/>
                </a:ext>
              </a:extLst>
            </p:cNvPr>
            <p:cNvCxnSpPr>
              <a:stCxn id="5" idx="4"/>
            </p:cNvCxnSpPr>
            <p:nvPr/>
          </p:nvCxnSpPr>
          <p:spPr>
            <a:xfrm>
              <a:off x="7616241" y="2824717"/>
              <a:ext cx="0" cy="563144"/>
            </a:xfrm>
            <a:prstGeom prst="line">
              <a:avLst/>
            </a:prstGeom>
            <a:ln>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8" name="直接连接符 28">
              <a:extLst>
                <a:ext uri="{FF2B5EF4-FFF2-40B4-BE49-F238E27FC236}">
                  <a16:creationId xmlns:a16="http://schemas.microsoft.com/office/drawing/2014/main" id="{93E6C7BC-F175-4126-8D55-5ADE23F63AD3}"/>
                </a:ext>
              </a:extLst>
            </p:cNvPr>
            <p:cNvCxnSpPr/>
            <p:nvPr/>
          </p:nvCxnSpPr>
          <p:spPr>
            <a:xfrm rot="10800000">
              <a:off x="7329589" y="3398100"/>
              <a:ext cx="286653"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19" name="任意多边形 29">
              <a:extLst>
                <a:ext uri="{FF2B5EF4-FFF2-40B4-BE49-F238E27FC236}">
                  <a16:creationId xmlns:a16="http://schemas.microsoft.com/office/drawing/2014/main" id="{2699A4CB-3093-4136-B0EF-646390C11ACE}"/>
                </a:ext>
              </a:extLst>
            </p:cNvPr>
            <p:cNvSpPr>
              <a:spLocks noChangeAspect="1"/>
            </p:cNvSpPr>
            <p:nvPr/>
          </p:nvSpPr>
          <p:spPr>
            <a:xfrm>
              <a:off x="5441879" y="2375976"/>
              <a:ext cx="197785" cy="324100"/>
            </a:xfrm>
            <a:custGeom>
              <a:avLst/>
              <a:gdLst>
                <a:gd name="connsiteX0" fmla="*/ 3411 w 2415654"/>
                <a:gd name="connsiteY0" fmla="*/ 1160060 h 3957849"/>
                <a:gd name="connsiteX1" fmla="*/ 392373 w 2415654"/>
                <a:gd name="connsiteY1" fmla="*/ 1160060 h 3957849"/>
                <a:gd name="connsiteX2" fmla="*/ 392373 w 2415654"/>
                <a:gd name="connsiteY2" fmla="*/ 2123285 h 3957849"/>
                <a:gd name="connsiteX3" fmla="*/ 396449 w 2415654"/>
                <a:gd name="connsiteY3" fmla="*/ 2204161 h 3957849"/>
                <a:gd name="connsiteX4" fmla="*/ 791679 w 2415654"/>
                <a:gd name="connsiteY4" fmla="*/ 2811618 h 3957849"/>
                <a:gd name="connsiteX5" fmla="*/ 1612465 w 2415654"/>
                <a:gd name="connsiteY5" fmla="*/ 2818304 h 3957849"/>
                <a:gd name="connsiteX6" fmla="*/ 2024800 w 2415654"/>
                <a:gd name="connsiteY6" fmla="*/ 2108576 h 3957849"/>
                <a:gd name="connsiteX7" fmla="*/ 2026692 w 2415654"/>
                <a:gd name="connsiteY7" fmla="*/ 2108576 h 3957849"/>
                <a:gd name="connsiteX8" fmla="*/ 2026692 w 2415654"/>
                <a:gd name="connsiteY8" fmla="*/ 1160060 h 3957849"/>
                <a:gd name="connsiteX9" fmla="*/ 2415654 w 2415654"/>
                <a:gd name="connsiteY9" fmla="*/ 1160060 h 3957849"/>
                <a:gd name="connsiteX10" fmla="*/ 2415654 w 2415654"/>
                <a:gd name="connsiteY10" fmla="*/ 2108577 h 3957849"/>
                <a:gd name="connsiteX11" fmla="*/ 2415654 w 2415654"/>
                <a:gd name="connsiteY11" fmla="*/ 2135873 h 3957849"/>
                <a:gd name="connsiteX12" fmla="*/ 2413832 w 2415654"/>
                <a:gd name="connsiteY12" fmla="*/ 2135873 h 3957849"/>
                <a:gd name="connsiteX13" fmla="*/ 2404919 w 2415654"/>
                <a:gd name="connsiteY13" fmla="*/ 2269414 h 3957849"/>
                <a:gd name="connsiteX14" fmla="*/ 1806051 w 2415654"/>
                <a:gd name="connsiteY14" fmla="*/ 3157850 h 3957849"/>
                <a:gd name="connsiteX15" fmla="*/ 1509944 w 2415654"/>
                <a:gd name="connsiteY15" fmla="*/ 3278039 h 3957849"/>
                <a:gd name="connsiteX16" fmla="*/ 1433014 w 2415654"/>
                <a:gd name="connsiteY16" fmla="*/ 3292621 h 3957849"/>
                <a:gd name="connsiteX17" fmla="*/ 1433014 w 2415654"/>
                <a:gd name="connsiteY17" fmla="*/ 3718944 h 3957849"/>
                <a:gd name="connsiteX18" fmla="*/ 1194109 w 2415654"/>
                <a:gd name="connsiteY18" fmla="*/ 3957849 h 3957849"/>
                <a:gd name="connsiteX19" fmla="*/ 955204 w 2415654"/>
                <a:gd name="connsiteY19" fmla="*/ 3718944 h 3957849"/>
                <a:gd name="connsiteX20" fmla="*/ 955204 w 2415654"/>
                <a:gd name="connsiteY20" fmla="*/ 3287107 h 3957849"/>
                <a:gd name="connsiteX21" fmla="*/ 886698 w 2415654"/>
                <a:gd name="connsiteY21" fmla="*/ 3272962 h 3957849"/>
                <a:gd name="connsiteX22" fmla="*/ 592588 w 2415654"/>
                <a:gd name="connsiteY22" fmla="*/ 3147965 h 3957849"/>
                <a:gd name="connsiteX23" fmla="*/ 160 w 2415654"/>
                <a:gd name="connsiteY23" fmla="*/ 2088900 h 3957849"/>
                <a:gd name="connsiteX24" fmla="*/ 3411 w 2415654"/>
                <a:gd name="connsiteY24" fmla="*/ 2088953 h 3957849"/>
                <a:gd name="connsiteX25" fmla="*/ 1207827 w 2415654"/>
                <a:gd name="connsiteY25" fmla="*/ 0 h 3957849"/>
                <a:gd name="connsiteX26" fmla="*/ 1849272 w 2415654"/>
                <a:gd name="connsiteY26" fmla="*/ 641445 h 3957849"/>
                <a:gd name="connsiteX27" fmla="*/ 1849272 w 2415654"/>
                <a:gd name="connsiteY27" fmla="*/ 2033516 h 3957849"/>
                <a:gd name="connsiteX28" fmla="*/ 1207827 w 2415654"/>
                <a:gd name="connsiteY28" fmla="*/ 2674961 h 3957849"/>
                <a:gd name="connsiteX29" fmla="*/ 566382 w 2415654"/>
                <a:gd name="connsiteY29" fmla="*/ 2033516 h 3957849"/>
                <a:gd name="connsiteX30" fmla="*/ 566382 w 2415654"/>
                <a:gd name="connsiteY30" fmla="*/ 641445 h 3957849"/>
                <a:gd name="connsiteX31" fmla="*/ 1207827 w 2415654"/>
                <a:gd name="connsiteY31" fmla="*/ 0 h 395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15654" h="3957849">
                  <a:moveTo>
                    <a:pt x="3411" y="1160060"/>
                  </a:moveTo>
                  <a:lnTo>
                    <a:pt x="392373" y="1160060"/>
                  </a:lnTo>
                  <a:lnTo>
                    <a:pt x="392373" y="2123285"/>
                  </a:lnTo>
                  <a:lnTo>
                    <a:pt x="396449" y="2204161"/>
                  </a:lnTo>
                  <a:cubicBezTo>
                    <a:pt x="425976" y="2455114"/>
                    <a:pt x="570709" y="2680821"/>
                    <a:pt x="791679" y="2811618"/>
                  </a:cubicBezTo>
                  <a:cubicBezTo>
                    <a:pt x="1044216" y="2961101"/>
                    <a:pt x="1357526" y="2963653"/>
                    <a:pt x="1612465" y="2818304"/>
                  </a:cubicBezTo>
                  <a:cubicBezTo>
                    <a:pt x="1867404" y="2672955"/>
                    <a:pt x="2024800" y="2402038"/>
                    <a:pt x="2024800" y="2108576"/>
                  </a:cubicBezTo>
                  <a:lnTo>
                    <a:pt x="2026692" y="2108576"/>
                  </a:lnTo>
                  <a:lnTo>
                    <a:pt x="2026692" y="1160060"/>
                  </a:lnTo>
                  <a:lnTo>
                    <a:pt x="2415654" y="1160060"/>
                  </a:lnTo>
                  <a:lnTo>
                    <a:pt x="2415654" y="2108577"/>
                  </a:lnTo>
                  <a:lnTo>
                    <a:pt x="2415654" y="2135873"/>
                  </a:lnTo>
                  <a:lnTo>
                    <a:pt x="2413832" y="2135873"/>
                  </a:lnTo>
                  <a:lnTo>
                    <a:pt x="2404919" y="2269414"/>
                  </a:lnTo>
                  <a:cubicBezTo>
                    <a:pt x="2355227" y="2639667"/>
                    <a:pt x="2135844" y="2969825"/>
                    <a:pt x="1806051" y="3157850"/>
                  </a:cubicBezTo>
                  <a:cubicBezTo>
                    <a:pt x="1711825" y="3211572"/>
                    <a:pt x="1612205" y="3251627"/>
                    <a:pt x="1509944" y="3278039"/>
                  </a:cubicBezTo>
                  <a:lnTo>
                    <a:pt x="1433014" y="3292621"/>
                  </a:lnTo>
                  <a:lnTo>
                    <a:pt x="1433014" y="3718944"/>
                  </a:lnTo>
                  <a:cubicBezTo>
                    <a:pt x="1433014" y="3850888"/>
                    <a:pt x="1326053" y="3957849"/>
                    <a:pt x="1194109" y="3957849"/>
                  </a:cubicBezTo>
                  <a:cubicBezTo>
                    <a:pt x="1062165" y="3957849"/>
                    <a:pt x="955204" y="3850888"/>
                    <a:pt x="955204" y="3718944"/>
                  </a:cubicBezTo>
                  <a:lnTo>
                    <a:pt x="955204" y="3287107"/>
                  </a:lnTo>
                  <a:lnTo>
                    <a:pt x="886698" y="3272962"/>
                  </a:lnTo>
                  <a:cubicBezTo>
                    <a:pt x="784881" y="3244888"/>
                    <a:pt x="685927" y="3203215"/>
                    <a:pt x="592588" y="3147965"/>
                  </a:cubicBezTo>
                  <a:cubicBezTo>
                    <a:pt x="219233" y="2926967"/>
                    <a:pt x="-6908" y="2522702"/>
                    <a:pt x="160" y="2088900"/>
                  </a:cubicBezTo>
                  <a:lnTo>
                    <a:pt x="3411" y="2088953"/>
                  </a:lnTo>
                  <a:close/>
                  <a:moveTo>
                    <a:pt x="1207827" y="0"/>
                  </a:moveTo>
                  <a:cubicBezTo>
                    <a:pt x="1562087" y="0"/>
                    <a:pt x="1849272" y="287185"/>
                    <a:pt x="1849272" y="641445"/>
                  </a:cubicBezTo>
                  <a:lnTo>
                    <a:pt x="1849272" y="2033516"/>
                  </a:lnTo>
                  <a:cubicBezTo>
                    <a:pt x="1849272" y="2387776"/>
                    <a:pt x="1562087" y="2674961"/>
                    <a:pt x="1207827" y="2674961"/>
                  </a:cubicBezTo>
                  <a:cubicBezTo>
                    <a:pt x="853567" y="2674961"/>
                    <a:pt x="566382" y="2387776"/>
                    <a:pt x="566382" y="2033516"/>
                  </a:cubicBezTo>
                  <a:lnTo>
                    <a:pt x="566382" y="641445"/>
                  </a:lnTo>
                  <a:cubicBezTo>
                    <a:pt x="566382" y="287185"/>
                    <a:pt x="853567" y="0"/>
                    <a:pt x="120782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sp>
          <p:nvSpPr>
            <p:cNvPr id="20" name="任意多边形 30">
              <a:extLst>
                <a:ext uri="{FF2B5EF4-FFF2-40B4-BE49-F238E27FC236}">
                  <a16:creationId xmlns:a16="http://schemas.microsoft.com/office/drawing/2014/main" id="{E333CFE1-47E1-4684-819A-EC2DC4FD54DA}"/>
                </a:ext>
              </a:extLst>
            </p:cNvPr>
            <p:cNvSpPr>
              <a:spLocks noChangeAspect="1"/>
            </p:cNvSpPr>
            <p:nvPr/>
          </p:nvSpPr>
          <p:spPr>
            <a:xfrm>
              <a:off x="7481457" y="2375976"/>
              <a:ext cx="269569" cy="324100"/>
            </a:xfrm>
            <a:custGeom>
              <a:avLst/>
              <a:gdLst>
                <a:gd name="connsiteX0" fmla="*/ 2088797 w 4696209"/>
                <a:gd name="connsiteY0" fmla="*/ 2028780 h 5645436"/>
                <a:gd name="connsiteX1" fmla="*/ 2539173 w 4696209"/>
                <a:gd name="connsiteY1" fmla="*/ 2028780 h 5645436"/>
                <a:gd name="connsiteX2" fmla="*/ 2539173 w 4696209"/>
                <a:gd name="connsiteY2" fmla="*/ 3205719 h 5645436"/>
                <a:gd name="connsiteX3" fmla="*/ 3543193 w 4696209"/>
                <a:gd name="connsiteY3" fmla="*/ 3785390 h 5645436"/>
                <a:gd name="connsiteX4" fmla="*/ 3318005 w 4696209"/>
                <a:gd name="connsiteY4" fmla="*/ 4175427 h 5645436"/>
                <a:gd name="connsiteX5" fmla="*/ 2088797 w 4696209"/>
                <a:gd name="connsiteY5" fmla="*/ 3465743 h 5645436"/>
                <a:gd name="connsiteX6" fmla="*/ 2098957 w 4696209"/>
                <a:gd name="connsiteY6" fmla="*/ 3448147 h 5645436"/>
                <a:gd name="connsiteX7" fmla="*/ 2088797 w 4696209"/>
                <a:gd name="connsiteY7" fmla="*/ 3448147 h 5645436"/>
                <a:gd name="connsiteX8" fmla="*/ 2348105 w 4696209"/>
                <a:gd name="connsiteY8" fmla="*/ 1488857 h 5645436"/>
                <a:gd name="connsiteX9" fmla="*/ 525293 w 4696209"/>
                <a:gd name="connsiteY9" fmla="*/ 3311669 h 5645436"/>
                <a:gd name="connsiteX10" fmla="*/ 2348105 w 4696209"/>
                <a:gd name="connsiteY10" fmla="*/ 5134481 h 5645436"/>
                <a:gd name="connsiteX11" fmla="*/ 4170917 w 4696209"/>
                <a:gd name="connsiteY11" fmla="*/ 3311669 h 5645436"/>
                <a:gd name="connsiteX12" fmla="*/ 2348105 w 4696209"/>
                <a:gd name="connsiteY12" fmla="*/ 1488857 h 5645436"/>
                <a:gd name="connsiteX13" fmla="*/ 2348105 w 4696209"/>
                <a:gd name="connsiteY13" fmla="*/ 977902 h 5645436"/>
                <a:gd name="connsiteX14" fmla="*/ 4681872 w 4696209"/>
                <a:gd name="connsiteY14" fmla="*/ 3311669 h 5645436"/>
                <a:gd name="connsiteX15" fmla="*/ 2348105 w 4696209"/>
                <a:gd name="connsiteY15" fmla="*/ 5645436 h 5645436"/>
                <a:gd name="connsiteX16" fmla="*/ 14338 w 4696209"/>
                <a:gd name="connsiteY16" fmla="*/ 3311669 h 5645436"/>
                <a:gd name="connsiteX17" fmla="*/ 2348105 w 4696209"/>
                <a:gd name="connsiteY17" fmla="*/ 977902 h 5645436"/>
                <a:gd name="connsiteX18" fmla="*/ 3210794 w 4696209"/>
                <a:gd name="connsiteY18" fmla="*/ 1525 h 5645436"/>
                <a:gd name="connsiteX19" fmla="*/ 3559690 w 4696209"/>
                <a:gd name="connsiteY19" fmla="*/ 82166 h 5645436"/>
                <a:gd name="connsiteX20" fmla="*/ 4389841 w 4696209"/>
                <a:gd name="connsiteY20" fmla="*/ 561454 h 5645436"/>
                <a:gd name="connsiteX21" fmla="*/ 4664989 w 4696209"/>
                <a:gd name="connsiteY21" fmla="*/ 1285059 h 5645436"/>
                <a:gd name="connsiteX22" fmla="*/ 4652365 w 4696209"/>
                <a:gd name="connsiteY22" fmla="*/ 1313093 h 5645436"/>
                <a:gd name="connsiteX23" fmla="*/ 4548130 w 4696209"/>
                <a:gd name="connsiteY23" fmla="*/ 1493633 h 5645436"/>
                <a:gd name="connsiteX24" fmla="*/ 4361174 w 4696209"/>
                <a:gd name="connsiteY24" fmla="*/ 1610458 h 5645436"/>
                <a:gd name="connsiteX25" fmla="*/ 4227467 w 4696209"/>
                <a:gd name="connsiteY25" fmla="*/ 1579554 h 5645436"/>
                <a:gd name="connsiteX26" fmla="*/ 2742962 w 4696209"/>
                <a:gd name="connsiteY26" fmla="*/ 722476 h 5645436"/>
                <a:gd name="connsiteX27" fmla="*/ 2627331 w 4696209"/>
                <a:gd name="connsiteY27" fmla="*/ 490166 h 5645436"/>
                <a:gd name="connsiteX28" fmla="*/ 2634097 w 4696209"/>
                <a:gd name="connsiteY28" fmla="*/ 460273 h 5645436"/>
                <a:gd name="connsiteX29" fmla="*/ 2722954 w 4696209"/>
                <a:gd name="connsiteY29" fmla="*/ 306368 h 5645436"/>
                <a:gd name="connsiteX30" fmla="*/ 3210794 w 4696209"/>
                <a:gd name="connsiteY30" fmla="*/ 1525 h 5645436"/>
                <a:gd name="connsiteX31" fmla="*/ 1485416 w 4696209"/>
                <a:gd name="connsiteY31" fmla="*/ 1525 h 5645436"/>
                <a:gd name="connsiteX32" fmla="*/ 1973255 w 4696209"/>
                <a:gd name="connsiteY32" fmla="*/ 306368 h 5645436"/>
                <a:gd name="connsiteX33" fmla="*/ 2062112 w 4696209"/>
                <a:gd name="connsiteY33" fmla="*/ 460273 h 5645436"/>
                <a:gd name="connsiteX34" fmla="*/ 2068878 w 4696209"/>
                <a:gd name="connsiteY34" fmla="*/ 490166 h 5645436"/>
                <a:gd name="connsiteX35" fmla="*/ 1953247 w 4696209"/>
                <a:gd name="connsiteY35" fmla="*/ 722476 h 5645436"/>
                <a:gd name="connsiteX36" fmla="*/ 468743 w 4696209"/>
                <a:gd name="connsiteY36" fmla="*/ 1579554 h 5645436"/>
                <a:gd name="connsiteX37" fmla="*/ 335035 w 4696209"/>
                <a:gd name="connsiteY37" fmla="*/ 1610458 h 5645436"/>
                <a:gd name="connsiteX38" fmla="*/ 148079 w 4696209"/>
                <a:gd name="connsiteY38" fmla="*/ 1493633 h 5645436"/>
                <a:gd name="connsiteX39" fmla="*/ 43845 w 4696209"/>
                <a:gd name="connsiteY39" fmla="*/ 1313093 h 5645436"/>
                <a:gd name="connsiteX40" fmla="*/ 31220 w 4696209"/>
                <a:gd name="connsiteY40" fmla="*/ 1285059 h 5645436"/>
                <a:gd name="connsiteX41" fmla="*/ 306368 w 4696209"/>
                <a:gd name="connsiteY41" fmla="*/ 561454 h 5645436"/>
                <a:gd name="connsiteX42" fmla="*/ 1136520 w 4696209"/>
                <a:gd name="connsiteY42" fmla="*/ 82166 h 5645436"/>
                <a:gd name="connsiteX43" fmla="*/ 1485416 w 4696209"/>
                <a:gd name="connsiteY43" fmla="*/ 1525 h 564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6209" h="5645436">
                  <a:moveTo>
                    <a:pt x="2088797" y="2028780"/>
                  </a:moveTo>
                  <a:lnTo>
                    <a:pt x="2539173" y="2028780"/>
                  </a:lnTo>
                  <a:lnTo>
                    <a:pt x="2539173" y="3205719"/>
                  </a:lnTo>
                  <a:lnTo>
                    <a:pt x="3543193" y="3785390"/>
                  </a:lnTo>
                  <a:lnTo>
                    <a:pt x="3318005" y="4175427"/>
                  </a:lnTo>
                  <a:lnTo>
                    <a:pt x="2088797" y="3465743"/>
                  </a:lnTo>
                  <a:lnTo>
                    <a:pt x="2098957" y="3448147"/>
                  </a:lnTo>
                  <a:lnTo>
                    <a:pt x="2088797" y="3448147"/>
                  </a:lnTo>
                  <a:close/>
                  <a:moveTo>
                    <a:pt x="2348105" y="1488857"/>
                  </a:moveTo>
                  <a:cubicBezTo>
                    <a:pt x="1341394" y="1488857"/>
                    <a:pt x="525293" y="2304958"/>
                    <a:pt x="525293" y="3311669"/>
                  </a:cubicBezTo>
                  <a:cubicBezTo>
                    <a:pt x="525293" y="4318380"/>
                    <a:pt x="1341394" y="5134481"/>
                    <a:pt x="2348105" y="5134481"/>
                  </a:cubicBezTo>
                  <a:cubicBezTo>
                    <a:pt x="3354816" y="5134481"/>
                    <a:pt x="4170917" y="4318380"/>
                    <a:pt x="4170917" y="3311669"/>
                  </a:cubicBezTo>
                  <a:cubicBezTo>
                    <a:pt x="4170917" y="2304958"/>
                    <a:pt x="3354816" y="1488857"/>
                    <a:pt x="2348105" y="1488857"/>
                  </a:cubicBezTo>
                  <a:close/>
                  <a:moveTo>
                    <a:pt x="2348105" y="977902"/>
                  </a:moveTo>
                  <a:cubicBezTo>
                    <a:pt x="3637009" y="977902"/>
                    <a:pt x="4681872" y="2022765"/>
                    <a:pt x="4681872" y="3311669"/>
                  </a:cubicBezTo>
                  <a:cubicBezTo>
                    <a:pt x="4681872" y="4600573"/>
                    <a:pt x="3637009" y="5645436"/>
                    <a:pt x="2348105" y="5645436"/>
                  </a:cubicBezTo>
                  <a:cubicBezTo>
                    <a:pt x="1059201" y="5645436"/>
                    <a:pt x="14338" y="4600573"/>
                    <a:pt x="14338" y="3311669"/>
                  </a:cubicBezTo>
                  <a:cubicBezTo>
                    <a:pt x="14338" y="2022765"/>
                    <a:pt x="1059201" y="977902"/>
                    <a:pt x="2348105" y="977902"/>
                  </a:cubicBezTo>
                  <a:close/>
                  <a:moveTo>
                    <a:pt x="3210794" y="1525"/>
                  </a:moveTo>
                  <a:cubicBezTo>
                    <a:pt x="3328480" y="-6792"/>
                    <a:pt x="3449826" y="18736"/>
                    <a:pt x="3559690" y="82166"/>
                  </a:cubicBezTo>
                  <a:lnTo>
                    <a:pt x="4389841" y="561454"/>
                  </a:lnTo>
                  <a:cubicBezTo>
                    <a:pt x="4646190" y="709457"/>
                    <a:pt x="4755086" y="1014775"/>
                    <a:pt x="4664989" y="1285059"/>
                  </a:cubicBezTo>
                  <a:lnTo>
                    <a:pt x="4652365" y="1313093"/>
                  </a:lnTo>
                  <a:lnTo>
                    <a:pt x="4548130" y="1493633"/>
                  </a:lnTo>
                  <a:cubicBezTo>
                    <a:pt x="4507616" y="1563805"/>
                    <a:pt x="4436343" y="1605146"/>
                    <a:pt x="4361174" y="1610458"/>
                  </a:cubicBezTo>
                  <a:cubicBezTo>
                    <a:pt x="4316074" y="1613646"/>
                    <a:pt x="4269570" y="1603863"/>
                    <a:pt x="4227467" y="1579554"/>
                  </a:cubicBezTo>
                  <a:lnTo>
                    <a:pt x="2742962" y="722476"/>
                  </a:lnTo>
                  <a:cubicBezTo>
                    <a:pt x="2658756" y="673860"/>
                    <a:pt x="2616066" y="580949"/>
                    <a:pt x="2627331" y="490166"/>
                  </a:cubicBezTo>
                  <a:lnTo>
                    <a:pt x="2634097" y="460273"/>
                  </a:lnTo>
                  <a:lnTo>
                    <a:pt x="2722954" y="306368"/>
                  </a:lnTo>
                  <a:cubicBezTo>
                    <a:pt x="2828671" y="123262"/>
                    <a:pt x="3014650" y="15387"/>
                    <a:pt x="3210794" y="1525"/>
                  </a:cubicBezTo>
                  <a:close/>
                  <a:moveTo>
                    <a:pt x="1485416" y="1525"/>
                  </a:moveTo>
                  <a:cubicBezTo>
                    <a:pt x="1681559" y="15386"/>
                    <a:pt x="1867539" y="123262"/>
                    <a:pt x="1973255" y="306368"/>
                  </a:cubicBezTo>
                  <a:lnTo>
                    <a:pt x="2062112" y="460273"/>
                  </a:lnTo>
                  <a:lnTo>
                    <a:pt x="2068878" y="490166"/>
                  </a:lnTo>
                  <a:cubicBezTo>
                    <a:pt x="2080144" y="580949"/>
                    <a:pt x="2037454" y="673859"/>
                    <a:pt x="1953247" y="722476"/>
                  </a:cubicBezTo>
                  <a:lnTo>
                    <a:pt x="468743" y="1579554"/>
                  </a:lnTo>
                  <a:cubicBezTo>
                    <a:pt x="426639" y="1603863"/>
                    <a:pt x="380136" y="1613646"/>
                    <a:pt x="335035" y="1610458"/>
                  </a:cubicBezTo>
                  <a:cubicBezTo>
                    <a:pt x="259866" y="1605146"/>
                    <a:pt x="188593" y="1563805"/>
                    <a:pt x="148079" y="1493633"/>
                  </a:cubicBezTo>
                  <a:lnTo>
                    <a:pt x="43845" y="1313093"/>
                  </a:lnTo>
                  <a:lnTo>
                    <a:pt x="31220" y="1285059"/>
                  </a:lnTo>
                  <a:cubicBezTo>
                    <a:pt x="-58877" y="1014775"/>
                    <a:pt x="50020" y="709457"/>
                    <a:pt x="306368" y="561454"/>
                  </a:cubicBezTo>
                  <a:lnTo>
                    <a:pt x="1136520" y="82166"/>
                  </a:lnTo>
                  <a:cubicBezTo>
                    <a:pt x="1246384" y="18736"/>
                    <a:pt x="1367729" y="-6792"/>
                    <a:pt x="1485416" y="152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solidFill>
                  <a:schemeClr val="tx1"/>
                </a:solidFill>
                <a:latin typeface="印品黑体" panose="00000500000000000000" pitchFamily="2" charset="-122"/>
                <a:ea typeface="印品黑体" panose="00000500000000000000" pitchFamily="2" charset="-122"/>
              </a:endParaRPr>
            </a:p>
          </p:txBody>
        </p:sp>
        <p:sp>
          <p:nvSpPr>
            <p:cNvPr id="21" name="任意多边形 31">
              <a:extLst>
                <a:ext uri="{FF2B5EF4-FFF2-40B4-BE49-F238E27FC236}">
                  <a16:creationId xmlns:a16="http://schemas.microsoft.com/office/drawing/2014/main" id="{E00EC2F9-0283-4841-9240-7894BB84BEED}"/>
                </a:ext>
              </a:extLst>
            </p:cNvPr>
            <p:cNvSpPr>
              <a:spLocks noChangeAspect="1"/>
            </p:cNvSpPr>
            <p:nvPr/>
          </p:nvSpPr>
          <p:spPr>
            <a:xfrm>
              <a:off x="3298262" y="2375976"/>
              <a:ext cx="324056" cy="324100"/>
            </a:xfrm>
            <a:custGeom>
              <a:avLst/>
              <a:gdLst>
                <a:gd name="connsiteX0" fmla="*/ 2822419 w 5595582"/>
                <a:gd name="connsiteY0" fmla="*/ 2670465 h 5595582"/>
                <a:gd name="connsiteX1" fmla="*/ 2924632 w 5595582"/>
                <a:gd name="connsiteY1" fmla="*/ 2770939 h 5595582"/>
                <a:gd name="connsiteX2" fmla="*/ 2824643 w 5595582"/>
                <a:gd name="connsiteY2" fmla="*/ 2924635 h 5595582"/>
                <a:gd name="connsiteX3" fmla="*/ 2670947 w 5595582"/>
                <a:gd name="connsiteY3" fmla="*/ 2824646 h 5595582"/>
                <a:gd name="connsiteX4" fmla="*/ 2770935 w 5595582"/>
                <a:gd name="connsiteY4" fmla="*/ 2670950 h 5595582"/>
                <a:gd name="connsiteX5" fmla="*/ 2822419 w 5595582"/>
                <a:gd name="connsiteY5" fmla="*/ 2670465 h 5595582"/>
                <a:gd name="connsiteX6" fmla="*/ 2796143 w 5595582"/>
                <a:gd name="connsiteY6" fmla="*/ 2511137 h 5595582"/>
                <a:gd name="connsiteX7" fmla="*/ 2738429 w 5595582"/>
                <a:gd name="connsiteY7" fmla="*/ 2517404 h 5595582"/>
                <a:gd name="connsiteX8" fmla="*/ 2517400 w 5595582"/>
                <a:gd name="connsiteY8" fmla="*/ 2857153 h 5595582"/>
                <a:gd name="connsiteX9" fmla="*/ 2857150 w 5595582"/>
                <a:gd name="connsiteY9" fmla="*/ 3078182 h 5595582"/>
                <a:gd name="connsiteX10" fmla="*/ 3078179 w 5595582"/>
                <a:gd name="connsiteY10" fmla="*/ 2738431 h 5595582"/>
                <a:gd name="connsiteX11" fmla="*/ 2796143 w 5595582"/>
                <a:gd name="connsiteY11" fmla="*/ 2511137 h 5595582"/>
                <a:gd name="connsiteX12" fmla="*/ 4374868 w 5595582"/>
                <a:gd name="connsiteY12" fmla="*/ 1380099 h 5595582"/>
                <a:gd name="connsiteX13" fmla="*/ 3091830 w 5595582"/>
                <a:gd name="connsiteY13" fmla="*/ 3124889 h 5595582"/>
                <a:gd name="connsiteX14" fmla="*/ 1220710 w 5595582"/>
                <a:gd name="connsiteY14" fmla="*/ 4215483 h 5595582"/>
                <a:gd name="connsiteX15" fmla="*/ 2503749 w 5595582"/>
                <a:gd name="connsiteY15" fmla="*/ 2470693 h 5595582"/>
                <a:gd name="connsiteX16" fmla="*/ 2797791 w 5595582"/>
                <a:gd name="connsiteY16" fmla="*/ 424257 h 5595582"/>
                <a:gd name="connsiteX17" fmla="*/ 424257 w 5595582"/>
                <a:gd name="connsiteY17" fmla="*/ 2797791 h 5595582"/>
                <a:gd name="connsiteX18" fmla="*/ 2797791 w 5595582"/>
                <a:gd name="connsiteY18" fmla="*/ 5171325 h 5595582"/>
                <a:gd name="connsiteX19" fmla="*/ 5171325 w 5595582"/>
                <a:gd name="connsiteY19" fmla="*/ 2797791 h 5595582"/>
                <a:gd name="connsiteX20" fmla="*/ 2797791 w 5595582"/>
                <a:gd name="connsiteY20" fmla="*/ 424257 h 5595582"/>
                <a:gd name="connsiteX21" fmla="*/ 2797791 w 5595582"/>
                <a:gd name="connsiteY21" fmla="*/ 0 h 5595582"/>
                <a:gd name="connsiteX22" fmla="*/ 5595582 w 5595582"/>
                <a:gd name="connsiteY22" fmla="*/ 2797791 h 5595582"/>
                <a:gd name="connsiteX23" fmla="*/ 2797791 w 5595582"/>
                <a:gd name="connsiteY23" fmla="*/ 5595582 h 5595582"/>
                <a:gd name="connsiteX24" fmla="*/ 0 w 5595582"/>
                <a:gd name="connsiteY24" fmla="*/ 2797791 h 5595582"/>
                <a:gd name="connsiteX25" fmla="*/ 2797791 w 5595582"/>
                <a:gd name="connsiteY25" fmla="*/ 0 h 559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95582" h="5595582">
                  <a:moveTo>
                    <a:pt x="2822419" y="2670465"/>
                  </a:moveTo>
                  <a:cubicBezTo>
                    <a:pt x="2872021" y="2680082"/>
                    <a:pt x="2913509" y="2718399"/>
                    <a:pt x="2924632" y="2770939"/>
                  </a:cubicBezTo>
                  <a:cubicBezTo>
                    <a:pt x="2939463" y="2840992"/>
                    <a:pt x="2894697" y="2909804"/>
                    <a:pt x="2824643" y="2924635"/>
                  </a:cubicBezTo>
                  <a:cubicBezTo>
                    <a:pt x="2754590" y="2939466"/>
                    <a:pt x="2685778" y="2894699"/>
                    <a:pt x="2670947" y="2824646"/>
                  </a:cubicBezTo>
                  <a:cubicBezTo>
                    <a:pt x="2656116" y="2754592"/>
                    <a:pt x="2700882" y="2685780"/>
                    <a:pt x="2770935" y="2670950"/>
                  </a:cubicBezTo>
                  <a:cubicBezTo>
                    <a:pt x="2788449" y="2667242"/>
                    <a:pt x="2805884" y="2667259"/>
                    <a:pt x="2822419" y="2670465"/>
                  </a:cubicBezTo>
                  <a:close/>
                  <a:moveTo>
                    <a:pt x="2796143" y="2511137"/>
                  </a:moveTo>
                  <a:cubicBezTo>
                    <a:pt x="2777100" y="2511266"/>
                    <a:pt x="2757786" y="2513306"/>
                    <a:pt x="2738429" y="2517404"/>
                  </a:cubicBezTo>
                  <a:cubicBezTo>
                    <a:pt x="2583574" y="2550187"/>
                    <a:pt x="2484616" y="2702298"/>
                    <a:pt x="2517400" y="2857153"/>
                  </a:cubicBezTo>
                  <a:cubicBezTo>
                    <a:pt x="2550184" y="3012007"/>
                    <a:pt x="2702296" y="3110966"/>
                    <a:pt x="2857150" y="3078182"/>
                  </a:cubicBezTo>
                  <a:cubicBezTo>
                    <a:pt x="3012005" y="3045398"/>
                    <a:pt x="3110962" y="2893286"/>
                    <a:pt x="3078179" y="2738431"/>
                  </a:cubicBezTo>
                  <a:cubicBezTo>
                    <a:pt x="3049492" y="2602933"/>
                    <a:pt x="2929447" y="2510232"/>
                    <a:pt x="2796143" y="2511137"/>
                  </a:cubicBezTo>
                  <a:close/>
                  <a:moveTo>
                    <a:pt x="4374868" y="1380099"/>
                  </a:moveTo>
                  <a:lnTo>
                    <a:pt x="3091830" y="3124889"/>
                  </a:lnTo>
                  <a:lnTo>
                    <a:pt x="1220710" y="4215483"/>
                  </a:lnTo>
                  <a:lnTo>
                    <a:pt x="2503749" y="2470693"/>
                  </a:lnTo>
                  <a:close/>
                  <a:moveTo>
                    <a:pt x="2797791" y="424257"/>
                  </a:moveTo>
                  <a:cubicBezTo>
                    <a:pt x="1486924" y="424257"/>
                    <a:pt x="424257" y="1486924"/>
                    <a:pt x="424257" y="2797791"/>
                  </a:cubicBezTo>
                  <a:cubicBezTo>
                    <a:pt x="424257" y="4108658"/>
                    <a:pt x="1486924" y="5171325"/>
                    <a:pt x="2797791" y="5171325"/>
                  </a:cubicBezTo>
                  <a:cubicBezTo>
                    <a:pt x="4108658" y="5171325"/>
                    <a:pt x="5171325" y="4108658"/>
                    <a:pt x="5171325" y="2797791"/>
                  </a:cubicBezTo>
                  <a:cubicBezTo>
                    <a:pt x="5171325" y="1486924"/>
                    <a:pt x="4108658" y="424257"/>
                    <a:pt x="2797791" y="424257"/>
                  </a:cubicBezTo>
                  <a:close/>
                  <a:moveTo>
                    <a:pt x="2797791" y="0"/>
                  </a:moveTo>
                  <a:cubicBezTo>
                    <a:pt x="4342968" y="0"/>
                    <a:pt x="5595582" y="1252614"/>
                    <a:pt x="5595582" y="2797791"/>
                  </a:cubicBezTo>
                  <a:cubicBezTo>
                    <a:pt x="5595582" y="4342968"/>
                    <a:pt x="4342968" y="5595582"/>
                    <a:pt x="2797791" y="5595582"/>
                  </a:cubicBezTo>
                  <a:cubicBezTo>
                    <a:pt x="1252614" y="5595582"/>
                    <a:pt x="0" y="4342968"/>
                    <a:pt x="0" y="2797791"/>
                  </a:cubicBezTo>
                  <a:cubicBezTo>
                    <a:pt x="0" y="1252614"/>
                    <a:pt x="1252614" y="0"/>
                    <a:pt x="279779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solidFill>
                  <a:schemeClr val="tx1"/>
                </a:solidFill>
                <a:latin typeface="印品黑体" panose="00000500000000000000" pitchFamily="2" charset="-122"/>
                <a:ea typeface="印品黑体" panose="00000500000000000000" pitchFamily="2" charset="-122"/>
              </a:endParaRPr>
            </a:p>
          </p:txBody>
        </p:sp>
        <p:sp>
          <p:nvSpPr>
            <p:cNvPr id="22" name="任意多边形 32">
              <a:extLst>
                <a:ext uri="{FF2B5EF4-FFF2-40B4-BE49-F238E27FC236}">
                  <a16:creationId xmlns:a16="http://schemas.microsoft.com/office/drawing/2014/main" id="{1E7F2969-3142-4D19-8F22-FA93A9E0A46F}"/>
                </a:ext>
              </a:extLst>
            </p:cNvPr>
            <p:cNvSpPr>
              <a:spLocks noChangeAspect="1"/>
            </p:cNvSpPr>
            <p:nvPr/>
          </p:nvSpPr>
          <p:spPr>
            <a:xfrm>
              <a:off x="1263795" y="2375976"/>
              <a:ext cx="252072" cy="324100"/>
            </a:xfrm>
            <a:custGeom>
              <a:avLst/>
              <a:gdLst>
                <a:gd name="connsiteX0" fmla="*/ 2053988 w 4790420"/>
                <a:gd name="connsiteY0" fmla="*/ 847831 h 6158425"/>
                <a:gd name="connsiteX1" fmla="*/ 330076 w 4790420"/>
                <a:gd name="connsiteY1" fmla="*/ 2571743 h 6158425"/>
                <a:gd name="connsiteX2" fmla="*/ 2053988 w 4790420"/>
                <a:gd name="connsiteY2" fmla="*/ 4295655 h 6158425"/>
                <a:gd name="connsiteX3" fmla="*/ 3777900 w 4790420"/>
                <a:gd name="connsiteY3" fmla="*/ 2571743 h 6158425"/>
                <a:gd name="connsiteX4" fmla="*/ 2053988 w 4790420"/>
                <a:gd name="connsiteY4" fmla="*/ 847831 h 6158425"/>
                <a:gd name="connsiteX5" fmla="*/ 2053988 w 4790420"/>
                <a:gd name="connsiteY5" fmla="*/ 517755 h 6158425"/>
                <a:gd name="connsiteX6" fmla="*/ 4107976 w 4790420"/>
                <a:gd name="connsiteY6" fmla="*/ 2571743 h 6158425"/>
                <a:gd name="connsiteX7" fmla="*/ 2053988 w 4790420"/>
                <a:gd name="connsiteY7" fmla="*/ 4625731 h 6158425"/>
                <a:gd name="connsiteX8" fmla="*/ 0 w 4790420"/>
                <a:gd name="connsiteY8" fmla="*/ 2571743 h 6158425"/>
                <a:gd name="connsiteX9" fmla="*/ 2053988 w 4790420"/>
                <a:gd name="connsiteY9" fmla="*/ 517755 h 6158425"/>
                <a:gd name="connsiteX10" fmla="*/ 2988811 w 4790420"/>
                <a:gd name="connsiteY10" fmla="*/ 0 h 6158425"/>
                <a:gd name="connsiteX11" fmla="*/ 4768061 w 4790420"/>
                <a:gd name="connsiteY11" fmla="*/ 2223084 h 6158425"/>
                <a:gd name="connsiteX12" fmla="*/ 3608480 w 4790420"/>
                <a:gd name="connsiteY12" fmla="*/ 4823700 h 6158425"/>
                <a:gd name="connsiteX13" fmla="*/ 2394040 w 4790420"/>
                <a:gd name="connsiteY13" fmla="*/ 5286916 h 6158425"/>
                <a:gd name="connsiteX14" fmla="*/ 2333767 w 4790420"/>
                <a:gd name="connsiteY14" fmla="*/ 5292401 h 6158425"/>
                <a:gd name="connsiteX15" fmla="*/ 2333767 w 4790420"/>
                <a:gd name="connsiteY15" fmla="*/ 5858175 h 6158425"/>
                <a:gd name="connsiteX16" fmla="*/ 3057098 w 4790420"/>
                <a:gd name="connsiteY16" fmla="*/ 5858175 h 6158425"/>
                <a:gd name="connsiteX17" fmla="*/ 3057098 w 4790420"/>
                <a:gd name="connsiteY17" fmla="*/ 6158425 h 6158425"/>
                <a:gd name="connsiteX18" fmla="*/ 1310186 w 4790420"/>
                <a:gd name="connsiteY18" fmla="*/ 6158425 h 6158425"/>
                <a:gd name="connsiteX19" fmla="*/ 1310186 w 4790420"/>
                <a:gd name="connsiteY19" fmla="*/ 5858175 h 6158425"/>
                <a:gd name="connsiteX20" fmla="*/ 2033517 w 4790420"/>
                <a:gd name="connsiteY20" fmla="*/ 5858175 h 6158425"/>
                <a:gd name="connsiteX21" fmla="*/ 2033517 w 4790420"/>
                <a:gd name="connsiteY21" fmla="*/ 5307773 h 6158425"/>
                <a:gd name="connsiteX22" fmla="*/ 2024915 w 4790420"/>
                <a:gd name="connsiteY22" fmla="*/ 5307973 h 6158425"/>
                <a:gd name="connsiteX23" fmla="*/ 765677 w 4790420"/>
                <a:gd name="connsiteY23" fmla="*/ 4985869 h 6158425"/>
                <a:gd name="connsiteX24" fmla="*/ 928493 w 4790420"/>
                <a:gd name="connsiteY24" fmla="*/ 4680772 h 6158425"/>
                <a:gd name="connsiteX25" fmla="*/ 3412023 w 4790420"/>
                <a:gd name="connsiteY25" fmla="*/ 4539098 h 6158425"/>
                <a:gd name="connsiteX26" fmla="*/ 4425057 w 4790420"/>
                <a:gd name="connsiteY26" fmla="*/ 2267148 h 6158425"/>
                <a:gd name="connsiteX27" fmla="*/ 2870669 w 4790420"/>
                <a:gd name="connsiteY27" fmla="*/ 325018 h 615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90420" h="6158425">
                  <a:moveTo>
                    <a:pt x="2053988" y="847831"/>
                  </a:moveTo>
                  <a:cubicBezTo>
                    <a:pt x="1101898" y="847831"/>
                    <a:pt x="330076" y="1619653"/>
                    <a:pt x="330076" y="2571743"/>
                  </a:cubicBezTo>
                  <a:cubicBezTo>
                    <a:pt x="330076" y="3523833"/>
                    <a:pt x="1101898" y="4295655"/>
                    <a:pt x="2053988" y="4295655"/>
                  </a:cubicBezTo>
                  <a:cubicBezTo>
                    <a:pt x="3006078" y="4295655"/>
                    <a:pt x="3777900" y="3523833"/>
                    <a:pt x="3777900" y="2571743"/>
                  </a:cubicBezTo>
                  <a:cubicBezTo>
                    <a:pt x="3777900" y="1619653"/>
                    <a:pt x="3006078" y="847831"/>
                    <a:pt x="2053988" y="847831"/>
                  </a:cubicBezTo>
                  <a:close/>
                  <a:moveTo>
                    <a:pt x="2053988" y="517755"/>
                  </a:moveTo>
                  <a:cubicBezTo>
                    <a:pt x="3188374" y="517755"/>
                    <a:pt x="4107976" y="1437357"/>
                    <a:pt x="4107976" y="2571743"/>
                  </a:cubicBezTo>
                  <a:cubicBezTo>
                    <a:pt x="4107976" y="3706129"/>
                    <a:pt x="3188374" y="4625731"/>
                    <a:pt x="2053988" y="4625731"/>
                  </a:cubicBezTo>
                  <a:cubicBezTo>
                    <a:pt x="919602" y="4625731"/>
                    <a:pt x="0" y="3706129"/>
                    <a:pt x="0" y="2571743"/>
                  </a:cubicBezTo>
                  <a:cubicBezTo>
                    <a:pt x="0" y="1437357"/>
                    <a:pt x="919602" y="517755"/>
                    <a:pt x="2053988" y="517755"/>
                  </a:cubicBezTo>
                  <a:close/>
                  <a:moveTo>
                    <a:pt x="2988811" y="0"/>
                  </a:moveTo>
                  <a:cubicBezTo>
                    <a:pt x="3951100" y="349790"/>
                    <a:pt x="4637600" y="1207537"/>
                    <a:pt x="4768061" y="2223084"/>
                  </a:cubicBezTo>
                  <a:cubicBezTo>
                    <a:pt x="4898521" y="3238630"/>
                    <a:pt x="4451113" y="4242043"/>
                    <a:pt x="3608480" y="4823700"/>
                  </a:cubicBezTo>
                  <a:cubicBezTo>
                    <a:pt x="3239828" y="5078175"/>
                    <a:pt x="2822516" y="5233293"/>
                    <a:pt x="2394040" y="5286916"/>
                  </a:cubicBezTo>
                  <a:lnTo>
                    <a:pt x="2333767" y="5292401"/>
                  </a:lnTo>
                  <a:lnTo>
                    <a:pt x="2333767" y="5858175"/>
                  </a:lnTo>
                  <a:lnTo>
                    <a:pt x="3057098" y="5858175"/>
                  </a:lnTo>
                  <a:lnTo>
                    <a:pt x="3057098" y="6158425"/>
                  </a:lnTo>
                  <a:lnTo>
                    <a:pt x="1310186" y="6158425"/>
                  </a:lnTo>
                  <a:lnTo>
                    <a:pt x="1310186" y="5858175"/>
                  </a:lnTo>
                  <a:lnTo>
                    <a:pt x="2033517" y="5858175"/>
                  </a:lnTo>
                  <a:lnTo>
                    <a:pt x="2033517" y="5307773"/>
                  </a:lnTo>
                  <a:lnTo>
                    <a:pt x="2024915" y="5307973"/>
                  </a:lnTo>
                  <a:cubicBezTo>
                    <a:pt x="1593121" y="5303425"/>
                    <a:pt x="1160876" y="5196770"/>
                    <a:pt x="765677" y="4985869"/>
                  </a:cubicBezTo>
                  <a:lnTo>
                    <a:pt x="928493" y="4680772"/>
                  </a:lnTo>
                  <a:cubicBezTo>
                    <a:pt x="1717645" y="5101908"/>
                    <a:pt x="2675882" y="5047244"/>
                    <a:pt x="3412023" y="4539098"/>
                  </a:cubicBezTo>
                  <a:cubicBezTo>
                    <a:pt x="4148164" y="4030951"/>
                    <a:pt x="4539029" y="3154350"/>
                    <a:pt x="4425057" y="2267148"/>
                  </a:cubicBezTo>
                  <a:cubicBezTo>
                    <a:pt x="4311084" y="1379947"/>
                    <a:pt x="3711344" y="630601"/>
                    <a:pt x="2870669" y="32501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dirty="0">
                <a:solidFill>
                  <a:schemeClr val="tx1"/>
                </a:solidFill>
                <a:latin typeface="印品黑体" panose="00000500000000000000" pitchFamily="2" charset="-122"/>
                <a:ea typeface="印品黑体" panose="00000500000000000000" pitchFamily="2" charset="-122"/>
              </a:endParaRPr>
            </a:p>
          </p:txBody>
        </p:sp>
        <p:sp>
          <p:nvSpPr>
            <p:cNvPr id="23" name="文本框 33">
              <a:extLst>
                <a:ext uri="{FF2B5EF4-FFF2-40B4-BE49-F238E27FC236}">
                  <a16:creationId xmlns:a16="http://schemas.microsoft.com/office/drawing/2014/main" id="{75C213F3-CCCC-4BD7-9C57-E2E627B1FAB7}"/>
                </a:ext>
              </a:extLst>
            </p:cNvPr>
            <p:cNvSpPr txBox="1"/>
            <p:nvPr/>
          </p:nvSpPr>
          <p:spPr>
            <a:xfrm>
              <a:off x="1799334" y="1360542"/>
              <a:ext cx="2160375" cy="205807"/>
            </a:xfrm>
            <a:prstGeom prst="rect">
              <a:avLst/>
            </a:prstGeom>
            <a:noFill/>
          </p:spPr>
          <p:txBody>
            <a:bodyPr wrap="square" lIns="68589" tIns="34295" rIns="68589" bIns="34295" rtlCol="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4" name="文本框 34">
              <a:extLst>
                <a:ext uri="{FF2B5EF4-FFF2-40B4-BE49-F238E27FC236}">
                  <a16:creationId xmlns:a16="http://schemas.microsoft.com/office/drawing/2014/main" id="{C844FF9E-1FA6-4139-9501-620617004C42}"/>
                </a:ext>
              </a:extLst>
            </p:cNvPr>
            <p:cNvSpPr txBox="1"/>
            <p:nvPr/>
          </p:nvSpPr>
          <p:spPr>
            <a:xfrm>
              <a:off x="1799334" y="1637628"/>
              <a:ext cx="2160375" cy="258119"/>
            </a:xfrm>
            <a:prstGeom prst="roundRect">
              <a:avLst>
                <a:gd name="adj" fmla="val 50000"/>
              </a:avLst>
            </a:prstGeom>
            <a:noFill/>
            <a:ln>
              <a:solidFill>
                <a:schemeClr val="bg1">
                  <a:lumMod val="75000"/>
                </a:schemeClr>
              </a:solidFill>
            </a:ln>
          </p:spPr>
          <p:txBody>
            <a:bodyPr wrap="square" lIns="68589" tIns="34295" rIns="68589" bIns="34295" rtlCol="0">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Enter descriptive text here</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5" name="文本框 35">
              <a:extLst>
                <a:ext uri="{FF2B5EF4-FFF2-40B4-BE49-F238E27FC236}">
                  <a16:creationId xmlns:a16="http://schemas.microsoft.com/office/drawing/2014/main" id="{657A673B-E63A-4BB9-B5D6-3ED9AE08BA6E}"/>
                </a:ext>
              </a:extLst>
            </p:cNvPr>
            <p:cNvSpPr txBox="1"/>
            <p:nvPr/>
          </p:nvSpPr>
          <p:spPr>
            <a:xfrm>
              <a:off x="5950273" y="1360542"/>
              <a:ext cx="2160375" cy="205807"/>
            </a:xfrm>
            <a:prstGeom prst="rect">
              <a:avLst/>
            </a:prstGeom>
            <a:noFill/>
          </p:spPr>
          <p:txBody>
            <a:bodyPr wrap="square" lIns="68589" tIns="34295" rIns="68589" bIns="34295" rtlCol="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6" name="文本框 36">
              <a:extLst>
                <a:ext uri="{FF2B5EF4-FFF2-40B4-BE49-F238E27FC236}">
                  <a16:creationId xmlns:a16="http://schemas.microsoft.com/office/drawing/2014/main" id="{10BC9A3F-8DFA-408A-B22A-ED57377DC8CA}"/>
                </a:ext>
              </a:extLst>
            </p:cNvPr>
            <p:cNvSpPr txBox="1"/>
            <p:nvPr/>
          </p:nvSpPr>
          <p:spPr>
            <a:xfrm>
              <a:off x="5950273" y="1637628"/>
              <a:ext cx="2160375" cy="258119"/>
            </a:xfrm>
            <a:prstGeom prst="roundRect">
              <a:avLst>
                <a:gd name="adj" fmla="val 50000"/>
              </a:avLst>
            </a:prstGeom>
            <a:noFill/>
            <a:ln>
              <a:solidFill>
                <a:schemeClr val="bg1">
                  <a:lumMod val="75000"/>
                </a:schemeClr>
              </a:solidFill>
            </a:ln>
          </p:spPr>
          <p:txBody>
            <a:bodyPr wrap="square" lIns="68589" tIns="34295" rIns="68589" bIns="34295" rtlCol="0">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Enter descriptive text here</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7" name="文本框 37">
              <a:extLst>
                <a:ext uri="{FF2B5EF4-FFF2-40B4-BE49-F238E27FC236}">
                  <a16:creationId xmlns:a16="http://schemas.microsoft.com/office/drawing/2014/main" id="{ACF40CC1-F5DA-43A8-9812-AD13C79AD649}"/>
                </a:ext>
              </a:extLst>
            </p:cNvPr>
            <p:cNvSpPr txBox="1"/>
            <p:nvPr/>
          </p:nvSpPr>
          <p:spPr>
            <a:xfrm>
              <a:off x="784740" y="3111408"/>
              <a:ext cx="2160375" cy="205807"/>
            </a:xfrm>
            <a:prstGeom prst="rect">
              <a:avLst/>
            </a:prstGeom>
            <a:noFill/>
          </p:spPr>
          <p:txBody>
            <a:bodyPr wrap="square" lIns="68589" tIns="34295" rIns="68589" bIns="34295" rtlCol="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8" name="文本框 38">
              <a:extLst>
                <a:ext uri="{FF2B5EF4-FFF2-40B4-BE49-F238E27FC236}">
                  <a16:creationId xmlns:a16="http://schemas.microsoft.com/office/drawing/2014/main" id="{02536B1D-E76E-4FA4-9CD1-D9CE0B7FBFB7}"/>
                </a:ext>
              </a:extLst>
            </p:cNvPr>
            <p:cNvSpPr txBox="1"/>
            <p:nvPr/>
          </p:nvSpPr>
          <p:spPr>
            <a:xfrm>
              <a:off x="784740" y="3388493"/>
              <a:ext cx="2160375" cy="258119"/>
            </a:xfrm>
            <a:prstGeom prst="roundRect">
              <a:avLst>
                <a:gd name="adj" fmla="val 50000"/>
              </a:avLst>
            </a:prstGeom>
            <a:noFill/>
            <a:ln>
              <a:solidFill>
                <a:schemeClr val="bg1">
                  <a:lumMod val="75000"/>
                </a:schemeClr>
              </a:solidFill>
            </a:ln>
          </p:spPr>
          <p:txBody>
            <a:bodyPr wrap="square" lIns="68589" tIns="34295" rIns="68589" bIns="34295" rtlCol="0">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Enter descriptive text here</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29" name="文本框 39">
              <a:extLst>
                <a:ext uri="{FF2B5EF4-FFF2-40B4-BE49-F238E27FC236}">
                  <a16:creationId xmlns:a16="http://schemas.microsoft.com/office/drawing/2014/main" id="{FE7CC20A-4B52-495C-8E54-4E36B568D9AE}"/>
                </a:ext>
              </a:extLst>
            </p:cNvPr>
            <p:cNvSpPr txBox="1"/>
            <p:nvPr/>
          </p:nvSpPr>
          <p:spPr>
            <a:xfrm>
              <a:off x="4999814" y="3111408"/>
              <a:ext cx="2160375" cy="205807"/>
            </a:xfrm>
            <a:prstGeom prst="rect">
              <a:avLst/>
            </a:prstGeom>
            <a:noFill/>
          </p:spPr>
          <p:txBody>
            <a:bodyPr wrap="square" lIns="68589" tIns="34295" rIns="68589" bIns="34295" rtlCol="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Click Add text</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0" name="文本框 40">
              <a:extLst>
                <a:ext uri="{FF2B5EF4-FFF2-40B4-BE49-F238E27FC236}">
                  <a16:creationId xmlns:a16="http://schemas.microsoft.com/office/drawing/2014/main" id="{AAC167F3-8A53-4A97-9593-7ECED2A1D6AB}"/>
                </a:ext>
              </a:extLst>
            </p:cNvPr>
            <p:cNvSpPr txBox="1"/>
            <p:nvPr/>
          </p:nvSpPr>
          <p:spPr>
            <a:xfrm>
              <a:off x="4999814" y="3388493"/>
              <a:ext cx="2160375" cy="258119"/>
            </a:xfrm>
            <a:prstGeom prst="roundRect">
              <a:avLst>
                <a:gd name="adj" fmla="val 50000"/>
              </a:avLst>
            </a:prstGeom>
            <a:noFill/>
            <a:ln>
              <a:solidFill>
                <a:schemeClr val="bg1">
                  <a:lumMod val="75000"/>
                </a:schemeClr>
              </a:solidFill>
            </a:ln>
          </p:spPr>
          <p:txBody>
            <a:bodyPr wrap="square" lIns="68589" tIns="34295" rIns="68589" bIns="34295" rtlCol="0">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Enter descriptive text here</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31" name="文本框 41">
              <a:extLst>
                <a:ext uri="{FF2B5EF4-FFF2-40B4-BE49-F238E27FC236}">
                  <a16:creationId xmlns:a16="http://schemas.microsoft.com/office/drawing/2014/main" id="{BA7752AF-3249-4F56-97F4-88C2FDC15F08}"/>
                </a:ext>
              </a:extLst>
            </p:cNvPr>
            <p:cNvSpPr txBox="1"/>
            <p:nvPr/>
          </p:nvSpPr>
          <p:spPr>
            <a:xfrm>
              <a:off x="1260426" y="4012704"/>
              <a:ext cx="6624736" cy="535412"/>
            </a:xfrm>
            <a:prstGeom prst="rect">
              <a:avLst/>
            </a:prstGeom>
            <a:noFill/>
          </p:spPr>
          <p:txBody>
            <a:bodyPr wrap="square" lIns="68589" tIns="34295" rIns="68589" bIns="34295" rtlCol="0">
              <a:spAutoFit/>
            </a:bodyPr>
            <a:lstStyle/>
            <a:p>
              <a:pPr algn="ctr">
                <a:lnSpc>
                  <a:spcPct val="125000"/>
                </a:lnSpc>
              </a:pP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text descriptions related to this subtitle or related to this graphic, data statistics, event analysis, summary overview. Click here to enter text descriptions related to this subtitle or related to this graphic, data statistics, event analysis, summary overview.</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grpSp>
      <p:sp>
        <p:nvSpPr>
          <p:cNvPr id="33" name="矩形 8">
            <a:extLst>
              <a:ext uri="{FF2B5EF4-FFF2-40B4-BE49-F238E27FC236}">
                <a16:creationId xmlns:a16="http://schemas.microsoft.com/office/drawing/2014/main" id="{1407A5C2-4FBC-4E72-BAA0-E399E0D5B45C}"/>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10367596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upo 21">
            <a:extLst>
              <a:ext uri="{FF2B5EF4-FFF2-40B4-BE49-F238E27FC236}">
                <a16:creationId xmlns:a16="http://schemas.microsoft.com/office/drawing/2014/main" id="{7E78E7BA-E559-45C3-A385-DD3840B3EE03}"/>
              </a:ext>
            </a:extLst>
          </p:cNvPr>
          <p:cNvGrpSpPr/>
          <p:nvPr/>
        </p:nvGrpSpPr>
        <p:grpSpPr>
          <a:xfrm>
            <a:off x="226288" y="1322962"/>
            <a:ext cx="11433170" cy="5635245"/>
            <a:chOff x="828378" y="1315036"/>
            <a:chExt cx="7344816" cy="3620154"/>
          </a:xfrm>
        </p:grpSpPr>
        <p:sp>
          <p:nvSpPr>
            <p:cNvPr id="2" name="弧形 20">
              <a:extLst>
                <a:ext uri="{FF2B5EF4-FFF2-40B4-BE49-F238E27FC236}">
                  <a16:creationId xmlns:a16="http://schemas.microsoft.com/office/drawing/2014/main" id="{39BF78DD-87F0-4C36-AE20-1442697A4AFA}"/>
                </a:ext>
              </a:extLst>
            </p:cNvPr>
            <p:cNvSpPr/>
            <p:nvPr/>
          </p:nvSpPr>
          <p:spPr>
            <a:xfrm>
              <a:off x="3232888" y="2385683"/>
              <a:ext cx="2549162" cy="2549507"/>
            </a:xfrm>
            <a:prstGeom prst="arc">
              <a:avLst>
                <a:gd name="adj1" fmla="val 10885078"/>
                <a:gd name="adj2" fmla="val 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lIns="68589" tIns="34295" rIns="68589" bIns="34295" rtlCol="0" anchor="ctr"/>
            <a:lstStyle/>
            <a:p>
              <a:pPr algn="ctr"/>
              <a:endParaRPr lang="zh-CN" altLang="en-US" dirty="0">
                <a:latin typeface="印品黑体" panose="00000500000000000000" pitchFamily="2" charset="-122"/>
                <a:ea typeface="印品黑体" panose="00000500000000000000" pitchFamily="2" charset="-122"/>
              </a:endParaRPr>
            </a:p>
          </p:txBody>
        </p:sp>
        <p:sp>
          <p:nvSpPr>
            <p:cNvPr id="3" name="椭圆 21">
              <a:extLst>
                <a:ext uri="{FF2B5EF4-FFF2-40B4-BE49-F238E27FC236}">
                  <a16:creationId xmlns:a16="http://schemas.microsoft.com/office/drawing/2014/main" id="{AEB805D4-E153-4835-A72B-24AD09F04096}"/>
                </a:ext>
              </a:extLst>
            </p:cNvPr>
            <p:cNvSpPr/>
            <p:nvPr/>
          </p:nvSpPr>
          <p:spPr>
            <a:xfrm>
              <a:off x="3135631" y="3245757"/>
              <a:ext cx="255940" cy="2559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lang="en-US" altLang="zh-CN" dirty="0">
                  <a:latin typeface="印品黑体" panose="00000500000000000000" pitchFamily="2" charset="-122"/>
                  <a:ea typeface="印品黑体" panose="00000500000000000000" pitchFamily="2" charset="-122"/>
                </a:rPr>
                <a:t>1</a:t>
              </a:r>
              <a:endParaRPr lang="zh-CN" altLang="en-US" dirty="0">
                <a:latin typeface="印品黑体" panose="00000500000000000000" pitchFamily="2" charset="-122"/>
                <a:ea typeface="印品黑体" panose="00000500000000000000" pitchFamily="2" charset="-122"/>
              </a:endParaRPr>
            </a:p>
          </p:txBody>
        </p:sp>
        <p:sp>
          <p:nvSpPr>
            <p:cNvPr id="4" name="椭圆 22">
              <a:extLst>
                <a:ext uri="{FF2B5EF4-FFF2-40B4-BE49-F238E27FC236}">
                  <a16:creationId xmlns:a16="http://schemas.microsoft.com/office/drawing/2014/main" id="{9E8B2B48-FA70-45B3-A0C9-F24D4F39924E}"/>
                </a:ext>
              </a:extLst>
            </p:cNvPr>
            <p:cNvSpPr/>
            <p:nvPr/>
          </p:nvSpPr>
          <p:spPr>
            <a:xfrm>
              <a:off x="3620880" y="2541832"/>
              <a:ext cx="255940" cy="2559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lang="en-US" altLang="zh-CN" dirty="0">
                  <a:latin typeface="印品黑体" panose="00000500000000000000" pitchFamily="2" charset="-122"/>
                  <a:ea typeface="印品黑体" panose="00000500000000000000" pitchFamily="2" charset="-122"/>
                </a:rPr>
                <a:t>2</a:t>
              </a:r>
              <a:endParaRPr lang="zh-CN" altLang="en-US" dirty="0">
                <a:latin typeface="印品黑体" panose="00000500000000000000" pitchFamily="2" charset="-122"/>
                <a:ea typeface="印品黑体" panose="00000500000000000000" pitchFamily="2" charset="-122"/>
              </a:endParaRPr>
            </a:p>
          </p:txBody>
        </p:sp>
        <p:sp>
          <p:nvSpPr>
            <p:cNvPr id="5" name="椭圆 23">
              <a:extLst>
                <a:ext uri="{FF2B5EF4-FFF2-40B4-BE49-F238E27FC236}">
                  <a16:creationId xmlns:a16="http://schemas.microsoft.com/office/drawing/2014/main" id="{8669940F-2FF9-45A7-8895-1DA7804AC256}"/>
                </a:ext>
              </a:extLst>
            </p:cNvPr>
            <p:cNvSpPr/>
            <p:nvPr/>
          </p:nvSpPr>
          <p:spPr>
            <a:xfrm>
              <a:off x="4379498" y="2257696"/>
              <a:ext cx="255940" cy="2559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lang="en-US" altLang="zh-CN" dirty="0">
                  <a:latin typeface="印品黑体" panose="00000500000000000000" pitchFamily="2" charset="-122"/>
                  <a:ea typeface="印品黑体" panose="00000500000000000000" pitchFamily="2" charset="-122"/>
                </a:rPr>
                <a:t>3</a:t>
              </a:r>
              <a:endParaRPr lang="zh-CN" altLang="en-US" dirty="0">
                <a:latin typeface="印品黑体" panose="00000500000000000000" pitchFamily="2" charset="-122"/>
                <a:ea typeface="印品黑体" panose="00000500000000000000" pitchFamily="2" charset="-122"/>
              </a:endParaRPr>
            </a:p>
          </p:txBody>
        </p:sp>
        <p:sp>
          <p:nvSpPr>
            <p:cNvPr id="6" name="椭圆 24">
              <a:extLst>
                <a:ext uri="{FF2B5EF4-FFF2-40B4-BE49-F238E27FC236}">
                  <a16:creationId xmlns:a16="http://schemas.microsoft.com/office/drawing/2014/main" id="{84F4FD86-631A-49D0-B653-26874A043028}"/>
                </a:ext>
              </a:extLst>
            </p:cNvPr>
            <p:cNvSpPr/>
            <p:nvPr/>
          </p:nvSpPr>
          <p:spPr>
            <a:xfrm>
              <a:off x="5156520" y="2541832"/>
              <a:ext cx="255940" cy="2559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lang="en-US" altLang="zh-CN" dirty="0">
                  <a:latin typeface="印品黑体" panose="00000500000000000000" pitchFamily="2" charset="-122"/>
                  <a:ea typeface="印品黑体" panose="00000500000000000000" pitchFamily="2" charset="-122"/>
                </a:rPr>
                <a:t>4</a:t>
              </a:r>
              <a:endParaRPr lang="zh-CN" altLang="en-US" dirty="0">
                <a:latin typeface="印品黑体" panose="00000500000000000000" pitchFamily="2" charset="-122"/>
                <a:ea typeface="印品黑体" panose="00000500000000000000" pitchFamily="2" charset="-122"/>
              </a:endParaRPr>
            </a:p>
          </p:txBody>
        </p:sp>
        <p:sp>
          <p:nvSpPr>
            <p:cNvPr id="7" name="椭圆 25">
              <a:extLst>
                <a:ext uri="{FF2B5EF4-FFF2-40B4-BE49-F238E27FC236}">
                  <a16:creationId xmlns:a16="http://schemas.microsoft.com/office/drawing/2014/main" id="{CFF118E4-5B02-48A6-B9B0-95E34B9E536F}"/>
                </a:ext>
              </a:extLst>
            </p:cNvPr>
            <p:cNvSpPr/>
            <p:nvPr/>
          </p:nvSpPr>
          <p:spPr>
            <a:xfrm>
              <a:off x="5608010" y="3245757"/>
              <a:ext cx="255940" cy="2559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lang="en-US" altLang="zh-CN" dirty="0">
                  <a:latin typeface="印品黑体" panose="00000500000000000000" pitchFamily="2" charset="-122"/>
                  <a:ea typeface="印品黑体" panose="00000500000000000000" pitchFamily="2" charset="-122"/>
                </a:rPr>
                <a:t>5</a:t>
              </a:r>
              <a:endParaRPr lang="zh-CN" altLang="en-US" dirty="0">
                <a:latin typeface="印品黑体" panose="00000500000000000000" pitchFamily="2" charset="-122"/>
                <a:ea typeface="印品黑体" panose="00000500000000000000" pitchFamily="2" charset="-122"/>
              </a:endParaRPr>
            </a:p>
          </p:txBody>
        </p:sp>
        <p:sp>
          <p:nvSpPr>
            <p:cNvPr id="8" name="文本框 26">
              <a:extLst>
                <a:ext uri="{FF2B5EF4-FFF2-40B4-BE49-F238E27FC236}">
                  <a16:creationId xmlns:a16="http://schemas.microsoft.com/office/drawing/2014/main" id="{85C143D3-392B-47E9-B06B-4EC12AC41B6A}"/>
                </a:ext>
              </a:extLst>
            </p:cNvPr>
            <p:cNvSpPr txBox="1"/>
            <p:nvPr/>
          </p:nvSpPr>
          <p:spPr>
            <a:xfrm>
              <a:off x="1206824" y="3364632"/>
              <a:ext cx="1587174" cy="519021"/>
            </a:xfrm>
            <a:prstGeom prst="rect">
              <a:avLst/>
            </a:prstGeom>
            <a:noFill/>
          </p:spPr>
          <p:txBody>
            <a:bodyPr wrap="square" lIns="68589" tIns="34295" rIns="68589" bIns="34295" rtlCol="0">
              <a:spAutoFit/>
            </a:bodyPr>
            <a:lstStyle/>
            <a:p>
              <a:pPr algn="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a text description or data analysis related to this subtitle or graphic.</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9" name="文本框 27">
              <a:extLst>
                <a:ext uri="{FF2B5EF4-FFF2-40B4-BE49-F238E27FC236}">
                  <a16:creationId xmlns:a16="http://schemas.microsoft.com/office/drawing/2014/main" id="{FFCC71CB-D3EA-4F63-94BB-6EC87FEC8B9B}"/>
                </a:ext>
              </a:extLst>
            </p:cNvPr>
            <p:cNvSpPr txBox="1"/>
            <p:nvPr/>
          </p:nvSpPr>
          <p:spPr>
            <a:xfrm>
              <a:off x="828378" y="3137665"/>
              <a:ext cx="1965620" cy="182897"/>
            </a:xfrm>
            <a:prstGeom prst="rect">
              <a:avLst/>
            </a:prstGeom>
            <a:noFill/>
          </p:spPr>
          <p:txBody>
            <a:bodyPr wrap="square" lIns="68589" tIns="34295" rIns="68589" bIns="34295" rtlCol="0">
              <a:spAutoFit/>
            </a:bodyPr>
            <a:lstStyle/>
            <a:p>
              <a:pPr algn="r"/>
              <a:r>
                <a:rPr lang="en-US" altLang="zh-CN" sz="1400" b="1" dirty="0">
                  <a:solidFill>
                    <a:schemeClr val="bg1">
                      <a:lumMod val="50000"/>
                    </a:schemeClr>
                  </a:solidFill>
                  <a:latin typeface="印品黑体" panose="00000500000000000000" pitchFamily="2" charset="-122"/>
                  <a:ea typeface="印品黑体" panose="00000500000000000000" pitchFamily="2" charset="-122"/>
                </a:rPr>
                <a:t>Enter title</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0" name="文本框 28">
              <a:extLst>
                <a:ext uri="{FF2B5EF4-FFF2-40B4-BE49-F238E27FC236}">
                  <a16:creationId xmlns:a16="http://schemas.microsoft.com/office/drawing/2014/main" id="{D023A8E7-5356-4538-9356-DACFC5F7EC83}"/>
                </a:ext>
              </a:extLst>
            </p:cNvPr>
            <p:cNvSpPr txBox="1"/>
            <p:nvPr/>
          </p:nvSpPr>
          <p:spPr>
            <a:xfrm>
              <a:off x="1600683" y="2356663"/>
              <a:ext cx="1625363" cy="400389"/>
            </a:xfrm>
            <a:prstGeom prst="rect">
              <a:avLst/>
            </a:prstGeom>
            <a:noFill/>
          </p:spPr>
          <p:txBody>
            <a:bodyPr wrap="square" lIns="68589" tIns="34295" rIns="68589" bIns="34295" rtlCol="0">
              <a:spAutoFit/>
            </a:bodyPr>
            <a:lstStyle/>
            <a:p>
              <a:pPr algn="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a text description or data analysis related to this subtitle or graphic.</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1" name="文本框 29">
              <a:extLst>
                <a:ext uri="{FF2B5EF4-FFF2-40B4-BE49-F238E27FC236}">
                  <a16:creationId xmlns:a16="http://schemas.microsoft.com/office/drawing/2014/main" id="{707B54A7-7BE7-4B6B-A186-36BDB9E9E655}"/>
                </a:ext>
              </a:extLst>
            </p:cNvPr>
            <p:cNvSpPr txBox="1"/>
            <p:nvPr/>
          </p:nvSpPr>
          <p:spPr>
            <a:xfrm>
              <a:off x="1260426" y="2141855"/>
              <a:ext cx="1965620" cy="182897"/>
            </a:xfrm>
            <a:prstGeom prst="rect">
              <a:avLst/>
            </a:prstGeom>
            <a:noFill/>
          </p:spPr>
          <p:txBody>
            <a:bodyPr wrap="square" lIns="68589" tIns="34295" rIns="68589" bIns="34295" rtlCol="0">
              <a:spAutoFit/>
            </a:bodyPr>
            <a:lstStyle/>
            <a:p>
              <a:pPr algn="r"/>
              <a:r>
                <a:rPr lang="en-US" altLang="zh-CN" sz="1400" b="1" dirty="0">
                  <a:solidFill>
                    <a:schemeClr val="bg1">
                      <a:lumMod val="50000"/>
                    </a:schemeClr>
                  </a:solidFill>
                  <a:latin typeface="印品黑体" panose="00000500000000000000" pitchFamily="2" charset="-122"/>
                  <a:ea typeface="印品黑体" panose="00000500000000000000" pitchFamily="2" charset="-122"/>
                </a:rPr>
                <a:t>Enter title</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2" name="文本框 30">
              <a:extLst>
                <a:ext uri="{FF2B5EF4-FFF2-40B4-BE49-F238E27FC236}">
                  <a16:creationId xmlns:a16="http://schemas.microsoft.com/office/drawing/2014/main" id="{315212DD-D23E-4F3E-A28B-F306079E5DC5}"/>
                </a:ext>
              </a:extLst>
            </p:cNvPr>
            <p:cNvSpPr txBox="1"/>
            <p:nvPr/>
          </p:nvSpPr>
          <p:spPr>
            <a:xfrm>
              <a:off x="3708698" y="1564431"/>
              <a:ext cx="1601936" cy="519021"/>
            </a:xfrm>
            <a:prstGeom prst="rect">
              <a:avLst/>
            </a:prstGeom>
            <a:noFill/>
          </p:spPr>
          <p:txBody>
            <a:bodyPr wrap="square" lIns="68589" tIns="34295" rIns="68589" bIns="34295" rtlCol="0">
              <a:spAutoFit/>
            </a:bodyPr>
            <a:lstStyle/>
            <a:p>
              <a:pPr algn="ctr"/>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a text description or data analysis related to this subtitle or graphic.</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3" name="文本框 31">
              <a:extLst>
                <a:ext uri="{FF2B5EF4-FFF2-40B4-BE49-F238E27FC236}">
                  <a16:creationId xmlns:a16="http://schemas.microsoft.com/office/drawing/2014/main" id="{B1ED607E-A35C-475E-8054-1AA9FAA31190}"/>
                </a:ext>
              </a:extLst>
            </p:cNvPr>
            <p:cNvSpPr txBox="1"/>
            <p:nvPr/>
          </p:nvSpPr>
          <p:spPr>
            <a:xfrm>
              <a:off x="3506215" y="1315036"/>
              <a:ext cx="1965620" cy="182897"/>
            </a:xfrm>
            <a:prstGeom prst="rect">
              <a:avLst/>
            </a:prstGeom>
            <a:noFill/>
          </p:spPr>
          <p:txBody>
            <a:bodyPr wrap="square" lIns="68589" tIns="34295" rIns="68589" bIns="34295" rtlCol="0">
              <a:spAutoFit/>
            </a:bodyPr>
            <a:lstStyle/>
            <a:p>
              <a:pPr algn="ctr"/>
              <a:r>
                <a:rPr lang="en-US" altLang="zh-CN" sz="1400" b="1" dirty="0">
                  <a:solidFill>
                    <a:schemeClr val="bg1">
                      <a:lumMod val="50000"/>
                    </a:schemeClr>
                  </a:solidFill>
                  <a:latin typeface="印品黑体" panose="00000500000000000000" pitchFamily="2" charset="-122"/>
                  <a:ea typeface="印品黑体" panose="00000500000000000000" pitchFamily="2" charset="-122"/>
                </a:rPr>
                <a:t>Enter title</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4" name="文本框 32">
              <a:extLst>
                <a:ext uri="{FF2B5EF4-FFF2-40B4-BE49-F238E27FC236}">
                  <a16:creationId xmlns:a16="http://schemas.microsoft.com/office/drawing/2014/main" id="{CF35DC50-6679-44CF-8A4E-59CC72CBE9E1}"/>
                </a:ext>
              </a:extLst>
            </p:cNvPr>
            <p:cNvSpPr txBox="1"/>
            <p:nvPr/>
          </p:nvSpPr>
          <p:spPr>
            <a:xfrm>
              <a:off x="5922488" y="2356520"/>
              <a:ext cx="1597127" cy="519021"/>
            </a:xfrm>
            <a:prstGeom prst="rect">
              <a:avLst/>
            </a:prstGeom>
            <a:noFill/>
          </p:spPr>
          <p:txBody>
            <a:bodyPr wrap="square" lIns="68589" tIns="34295" rIns="68589" bIns="34295" rtlCol="0">
              <a:spAutoFit/>
            </a:bodyPr>
            <a:lstStyle/>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a text description or data analysis related to this subtitle or graphic.</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5" name="文本框 33">
              <a:extLst>
                <a:ext uri="{FF2B5EF4-FFF2-40B4-BE49-F238E27FC236}">
                  <a16:creationId xmlns:a16="http://schemas.microsoft.com/office/drawing/2014/main" id="{ABC6CBDE-0144-46CC-91C9-7146F1941173}"/>
                </a:ext>
              </a:extLst>
            </p:cNvPr>
            <p:cNvSpPr txBox="1"/>
            <p:nvPr/>
          </p:nvSpPr>
          <p:spPr>
            <a:xfrm>
              <a:off x="5919542" y="2141855"/>
              <a:ext cx="1965620" cy="182897"/>
            </a:xfrm>
            <a:prstGeom prst="rect">
              <a:avLst/>
            </a:prstGeom>
            <a:noFill/>
          </p:spPr>
          <p:txBody>
            <a:bodyPr wrap="square" lIns="68589" tIns="34295" rIns="68589" bIns="34295" rtlCol="0">
              <a:spAutoFit/>
            </a:bodyPr>
            <a:lstStyle/>
            <a:p>
              <a:r>
                <a:rPr lang="en-US" altLang="zh-CN" sz="1400" b="1" dirty="0">
                  <a:solidFill>
                    <a:schemeClr val="bg1">
                      <a:lumMod val="50000"/>
                    </a:schemeClr>
                  </a:solidFill>
                  <a:latin typeface="印品黑体" panose="00000500000000000000" pitchFamily="2" charset="-122"/>
                  <a:ea typeface="印品黑体" panose="00000500000000000000" pitchFamily="2" charset="-122"/>
                </a:rPr>
                <a:t>Enter title</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6" name="文本框 34">
              <a:extLst>
                <a:ext uri="{FF2B5EF4-FFF2-40B4-BE49-F238E27FC236}">
                  <a16:creationId xmlns:a16="http://schemas.microsoft.com/office/drawing/2014/main" id="{6BB73486-9B2B-4652-A6ED-2D5B266EFAB5}"/>
                </a:ext>
              </a:extLst>
            </p:cNvPr>
            <p:cNvSpPr txBox="1"/>
            <p:nvPr/>
          </p:nvSpPr>
          <p:spPr>
            <a:xfrm>
              <a:off x="6207575" y="3436639"/>
              <a:ext cx="1573808" cy="519021"/>
            </a:xfrm>
            <a:prstGeom prst="rect">
              <a:avLst/>
            </a:prstGeom>
            <a:noFill/>
          </p:spPr>
          <p:txBody>
            <a:bodyPr wrap="square" lIns="68589" tIns="34295" rIns="68589" bIns="34295" rtlCol="0">
              <a:spAutoFit/>
            </a:bodyPr>
            <a:lstStyle/>
            <a:p>
              <a:r>
                <a:rPr lang="en-US" altLang="zh-CN" sz="1200" dirty="0">
                  <a:solidFill>
                    <a:schemeClr val="bg1">
                      <a:lumMod val="50000"/>
                    </a:schemeClr>
                  </a:solidFill>
                  <a:latin typeface="印品黑体" panose="00000500000000000000" pitchFamily="2" charset="-122"/>
                  <a:ea typeface="印品黑体" panose="00000500000000000000" pitchFamily="2" charset="-122"/>
                </a:rPr>
                <a:t>Click here to enter a text description or data analysis related to this subtitle or graphic.</a:t>
              </a:r>
              <a:endParaRPr lang="zh-CN" altLang="en-US" sz="12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17" name="文本框 35">
              <a:extLst>
                <a:ext uri="{FF2B5EF4-FFF2-40B4-BE49-F238E27FC236}">
                  <a16:creationId xmlns:a16="http://schemas.microsoft.com/office/drawing/2014/main" id="{F1376EFB-F255-4E04-BEFA-1F40856FDB81}"/>
                </a:ext>
              </a:extLst>
            </p:cNvPr>
            <p:cNvSpPr txBox="1"/>
            <p:nvPr/>
          </p:nvSpPr>
          <p:spPr>
            <a:xfrm>
              <a:off x="6207574" y="3137665"/>
              <a:ext cx="1965620" cy="182897"/>
            </a:xfrm>
            <a:prstGeom prst="rect">
              <a:avLst/>
            </a:prstGeom>
            <a:noFill/>
          </p:spPr>
          <p:txBody>
            <a:bodyPr wrap="square" lIns="68589" tIns="34295" rIns="68589" bIns="34295" rtlCol="0">
              <a:spAutoFit/>
            </a:bodyPr>
            <a:lstStyle/>
            <a:p>
              <a:r>
                <a:rPr lang="en-US" altLang="zh-CN" sz="1400" b="1" dirty="0">
                  <a:solidFill>
                    <a:schemeClr val="bg1">
                      <a:lumMod val="50000"/>
                    </a:schemeClr>
                  </a:solidFill>
                  <a:latin typeface="印品黑体" panose="00000500000000000000" pitchFamily="2" charset="-122"/>
                  <a:ea typeface="印品黑体" panose="00000500000000000000" pitchFamily="2" charset="-122"/>
                </a:rPr>
                <a:t>Enter title</a:t>
              </a:r>
              <a:endParaRPr lang="zh-CN" altLang="en-US" sz="1400" b="1" dirty="0">
                <a:solidFill>
                  <a:schemeClr val="bg1">
                    <a:lumMod val="50000"/>
                  </a:schemeClr>
                </a:solidFill>
                <a:latin typeface="印品黑体" panose="00000500000000000000" pitchFamily="2" charset="-122"/>
                <a:ea typeface="印品黑体" panose="00000500000000000000" pitchFamily="2" charset="-122"/>
              </a:endParaRPr>
            </a:p>
          </p:txBody>
        </p:sp>
        <p:grpSp>
          <p:nvGrpSpPr>
            <p:cNvPr id="18" name="组合 36">
              <a:extLst>
                <a:ext uri="{FF2B5EF4-FFF2-40B4-BE49-F238E27FC236}">
                  <a16:creationId xmlns:a16="http://schemas.microsoft.com/office/drawing/2014/main" id="{D98547B0-3C3E-469B-810C-55084AAA22E1}"/>
                </a:ext>
              </a:extLst>
            </p:cNvPr>
            <p:cNvGrpSpPr/>
            <p:nvPr/>
          </p:nvGrpSpPr>
          <p:grpSpPr>
            <a:xfrm>
              <a:off x="4100015" y="3102201"/>
              <a:ext cx="814907" cy="1310800"/>
              <a:chOff x="4028823" y="4134991"/>
              <a:chExt cx="1086354" cy="1747194"/>
            </a:xfrm>
          </p:grpSpPr>
          <p:sp>
            <p:nvSpPr>
              <p:cNvPr id="19" name="任意多边形 37">
                <a:extLst>
                  <a:ext uri="{FF2B5EF4-FFF2-40B4-BE49-F238E27FC236}">
                    <a16:creationId xmlns:a16="http://schemas.microsoft.com/office/drawing/2014/main" id="{A78DB9D7-9B9B-4AA4-B5F3-45B6D2C9BE25}"/>
                  </a:ext>
                </a:extLst>
              </p:cNvPr>
              <p:cNvSpPr>
                <a:spLocks noChangeAspect="1"/>
              </p:cNvSpPr>
              <p:nvPr/>
            </p:nvSpPr>
            <p:spPr>
              <a:xfrm>
                <a:off x="4028823" y="4134991"/>
                <a:ext cx="1086354" cy="1747194"/>
              </a:xfrm>
              <a:custGeom>
                <a:avLst/>
                <a:gdLst>
                  <a:gd name="connsiteX0" fmla="*/ 677901 w 2374831"/>
                  <a:gd name="connsiteY0" fmla="*/ 3412116 h 3819479"/>
                  <a:gd name="connsiteX1" fmla="*/ 1644059 w 2374831"/>
                  <a:gd name="connsiteY1" fmla="*/ 3412116 h 3819479"/>
                  <a:gd name="connsiteX2" fmla="*/ 1644059 w 2374831"/>
                  <a:gd name="connsiteY2" fmla="*/ 3636403 h 3819479"/>
                  <a:gd name="connsiteX3" fmla="*/ 1452135 w 2374831"/>
                  <a:gd name="connsiteY3" fmla="*/ 3636403 h 3819479"/>
                  <a:gd name="connsiteX4" fmla="*/ 1406366 w 2374831"/>
                  <a:gd name="connsiteY4" fmla="*/ 3819479 h 3819479"/>
                  <a:gd name="connsiteX5" fmla="*/ 904644 w 2374831"/>
                  <a:gd name="connsiteY5" fmla="*/ 3819479 h 3819479"/>
                  <a:gd name="connsiteX6" fmla="*/ 858875 w 2374831"/>
                  <a:gd name="connsiteY6" fmla="*/ 3636403 h 3819479"/>
                  <a:gd name="connsiteX7" fmla="*/ 677901 w 2374831"/>
                  <a:gd name="connsiteY7" fmla="*/ 3636403 h 3819479"/>
                  <a:gd name="connsiteX8" fmla="*/ 1210563 w 2374831"/>
                  <a:gd name="connsiteY8" fmla="*/ 214813 h 3819479"/>
                  <a:gd name="connsiteX9" fmla="*/ 234135 w 2374831"/>
                  <a:gd name="connsiteY9" fmla="*/ 1200968 h 3819479"/>
                  <a:gd name="connsiteX10" fmla="*/ 530439 w 2374831"/>
                  <a:gd name="connsiteY10" fmla="*/ 2356594 h 3819479"/>
                  <a:gd name="connsiteX11" fmla="*/ 629422 w 2374831"/>
                  <a:gd name="connsiteY11" fmla="*/ 2455121 h 3819479"/>
                  <a:gd name="connsiteX12" fmla="*/ 632955 w 2374831"/>
                  <a:gd name="connsiteY12" fmla="*/ 2454082 h 3819479"/>
                  <a:gd name="connsiteX13" fmla="*/ 634850 w 2374831"/>
                  <a:gd name="connsiteY13" fmla="*/ 2460524 h 3819479"/>
                  <a:gd name="connsiteX14" fmla="*/ 645415 w 2374831"/>
                  <a:gd name="connsiteY14" fmla="*/ 2471041 h 3819479"/>
                  <a:gd name="connsiteX15" fmla="*/ 640611 w 2374831"/>
                  <a:gd name="connsiteY15" fmla="*/ 2480115 h 3819479"/>
                  <a:gd name="connsiteX16" fmla="*/ 825141 w 2374831"/>
                  <a:gd name="connsiteY16" fmla="*/ 3107541 h 3819479"/>
                  <a:gd name="connsiteX17" fmla="*/ 1520487 w 2374831"/>
                  <a:gd name="connsiteY17" fmla="*/ 3107541 h 3819479"/>
                  <a:gd name="connsiteX18" fmla="*/ 1697625 w 2374831"/>
                  <a:gd name="connsiteY18" fmla="*/ 2505248 h 3819479"/>
                  <a:gd name="connsiteX19" fmla="*/ 1694714 w 2374831"/>
                  <a:gd name="connsiteY19" fmla="*/ 2499211 h 3819479"/>
                  <a:gd name="connsiteX20" fmla="*/ 1701121 w 2374831"/>
                  <a:gd name="connsiteY20" fmla="*/ 2493362 h 3819479"/>
                  <a:gd name="connsiteX21" fmla="*/ 1703057 w 2374831"/>
                  <a:gd name="connsiteY21" fmla="*/ 2486779 h 3819479"/>
                  <a:gd name="connsiteX22" fmla="*/ 1707047 w 2374831"/>
                  <a:gd name="connsiteY22" fmla="*/ 2487952 h 3819479"/>
                  <a:gd name="connsiteX23" fmla="*/ 1814604 w 2374831"/>
                  <a:gd name="connsiteY23" fmla="*/ 2389768 h 3819479"/>
                  <a:gd name="connsiteX24" fmla="*/ 2146142 w 2374831"/>
                  <a:gd name="connsiteY24" fmla="*/ 1237621 h 3819479"/>
                  <a:gd name="connsiteX25" fmla="*/ 1210563 w 2374831"/>
                  <a:gd name="connsiteY25" fmla="*/ 214813 h 3819479"/>
                  <a:gd name="connsiteX26" fmla="*/ 1214591 w 2374831"/>
                  <a:gd name="connsiteY26" fmla="*/ 383 h 3819479"/>
                  <a:gd name="connsiteX27" fmla="*/ 2356115 w 2374831"/>
                  <a:gd name="connsiteY27" fmla="*/ 1191705 h 3819479"/>
                  <a:gd name="connsiteX28" fmla="*/ 1940101 w 2374831"/>
                  <a:gd name="connsiteY28" fmla="*/ 2566662 h 3819479"/>
                  <a:gd name="connsiteX29" fmla="*/ 1858280 w 2374831"/>
                  <a:gd name="connsiteY29" fmla="*/ 2636176 h 3819479"/>
                  <a:gd name="connsiteX30" fmla="*/ 1662374 w 2374831"/>
                  <a:gd name="connsiteY30" fmla="*/ 3302282 h 3819479"/>
                  <a:gd name="connsiteX31" fmla="*/ 1642818 w 2374831"/>
                  <a:gd name="connsiteY31" fmla="*/ 3296530 h 3819479"/>
                  <a:gd name="connsiteX32" fmla="*/ 1642365 w 2374831"/>
                  <a:gd name="connsiteY32" fmla="*/ 3298341 h 3819479"/>
                  <a:gd name="connsiteX33" fmla="*/ 668645 w 2374831"/>
                  <a:gd name="connsiteY33" fmla="*/ 3298341 h 3819479"/>
                  <a:gd name="connsiteX34" fmla="*/ 620945 w 2374831"/>
                  <a:gd name="connsiteY34" fmla="*/ 3107541 h 3819479"/>
                  <a:gd name="connsiteX35" fmla="*/ 625980 w 2374831"/>
                  <a:gd name="connsiteY35" fmla="*/ 3107541 h 3819479"/>
                  <a:gd name="connsiteX36" fmla="*/ 477257 w 2374831"/>
                  <a:gd name="connsiteY36" fmla="*/ 2601865 h 3819479"/>
                  <a:gd name="connsiteX37" fmla="*/ 398351 w 2374831"/>
                  <a:gd name="connsiteY37" fmla="*/ 2528795 h 3819479"/>
                  <a:gd name="connsiteX38" fmla="*/ 25870 w 2374831"/>
                  <a:gd name="connsiteY38" fmla="*/ 1147159 h 3819479"/>
                  <a:gd name="connsiteX39" fmla="*/ 1214591 w 2374831"/>
                  <a:gd name="connsiteY39" fmla="*/ 383 h 381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74831" h="3819479">
                    <a:moveTo>
                      <a:pt x="677901" y="3412116"/>
                    </a:moveTo>
                    <a:lnTo>
                      <a:pt x="1644059" y="3412116"/>
                    </a:lnTo>
                    <a:lnTo>
                      <a:pt x="1644059" y="3636403"/>
                    </a:lnTo>
                    <a:lnTo>
                      <a:pt x="1452135" y="3636403"/>
                    </a:lnTo>
                    <a:lnTo>
                      <a:pt x="1406366" y="3819479"/>
                    </a:lnTo>
                    <a:lnTo>
                      <a:pt x="904644" y="3819479"/>
                    </a:lnTo>
                    <a:lnTo>
                      <a:pt x="858875" y="3636403"/>
                    </a:lnTo>
                    <a:lnTo>
                      <a:pt x="677901" y="3636403"/>
                    </a:lnTo>
                    <a:close/>
                    <a:moveTo>
                      <a:pt x="1210563" y="214813"/>
                    </a:moveTo>
                    <a:cubicBezTo>
                      <a:pt x="739590" y="200611"/>
                      <a:pt x="328256" y="616042"/>
                      <a:pt x="234135" y="1200968"/>
                    </a:cubicBezTo>
                    <a:cubicBezTo>
                      <a:pt x="165163" y="1629602"/>
                      <a:pt x="280924" y="2067284"/>
                      <a:pt x="530439" y="2356594"/>
                    </a:cubicBezTo>
                    <a:lnTo>
                      <a:pt x="629422" y="2455121"/>
                    </a:lnTo>
                    <a:lnTo>
                      <a:pt x="632955" y="2454082"/>
                    </a:lnTo>
                    <a:lnTo>
                      <a:pt x="634850" y="2460524"/>
                    </a:lnTo>
                    <a:lnTo>
                      <a:pt x="645415" y="2471041"/>
                    </a:lnTo>
                    <a:lnTo>
                      <a:pt x="640611" y="2480115"/>
                    </a:lnTo>
                    <a:lnTo>
                      <a:pt x="825141" y="3107541"/>
                    </a:lnTo>
                    <a:lnTo>
                      <a:pt x="1520487" y="3107541"/>
                    </a:lnTo>
                    <a:lnTo>
                      <a:pt x="1697625" y="2505248"/>
                    </a:lnTo>
                    <a:lnTo>
                      <a:pt x="1694714" y="2499211"/>
                    </a:lnTo>
                    <a:lnTo>
                      <a:pt x="1701121" y="2493362"/>
                    </a:lnTo>
                    <a:lnTo>
                      <a:pt x="1703057" y="2486779"/>
                    </a:lnTo>
                    <a:lnTo>
                      <a:pt x="1707047" y="2487952"/>
                    </a:lnTo>
                    <a:lnTo>
                      <a:pt x="1814604" y="2389768"/>
                    </a:lnTo>
                    <a:cubicBezTo>
                      <a:pt x="2075917" y="2110708"/>
                      <a:pt x="2205489" y="1673395"/>
                      <a:pt x="2146142" y="1237621"/>
                    </a:cubicBezTo>
                    <a:cubicBezTo>
                      <a:pt x="2067107" y="657287"/>
                      <a:pt x="1675186" y="228824"/>
                      <a:pt x="1210563" y="214813"/>
                    </a:cubicBezTo>
                    <a:close/>
                    <a:moveTo>
                      <a:pt x="1214591" y="383"/>
                    </a:moveTo>
                    <a:cubicBezTo>
                      <a:pt x="1779092" y="16134"/>
                      <a:pt x="2256408" y="514273"/>
                      <a:pt x="2356115" y="1191705"/>
                    </a:cubicBezTo>
                    <a:cubicBezTo>
                      <a:pt x="2432917" y="1713508"/>
                      <a:pt x="2269282" y="2238010"/>
                      <a:pt x="1940101" y="2566662"/>
                    </a:cubicBezTo>
                    <a:lnTo>
                      <a:pt x="1858280" y="2636176"/>
                    </a:lnTo>
                    <a:lnTo>
                      <a:pt x="1662374" y="3302282"/>
                    </a:lnTo>
                    <a:lnTo>
                      <a:pt x="1642818" y="3296530"/>
                    </a:lnTo>
                    <a:lnTo>
                      <a:pt x="1642365" y="3298341"/>
                    </a:lnTo>
                    <a:lnTo>
                      <a:pt x="668645" y="3298341"/>
                    </a:lnTo>
                    <a:lnTo>
                      <a:pt x="620945" y="3107541"/>
                    </a:lnTo>
                    <a:lnTo>
                      <a:pt x="625980" y="3107541"/>
                    </a:lnTo>
                    <a:lnTo>
                      <a:pt x="477257" y="2601865"/>
                    </a:lnTo>
                    <a:lnTo>
                      <a:pt x="398351" y="2528795"/>
                    </a:lnTo>
                    <a:cubicBezTo>
                      <a:pt x="83040" y="2187205"/>
                      <a:pt x="-63507" y="1661104"/>
                      <a:pt x="25870" y="1147159"/>
                    </a:cubicBezTo>
                    <a:cubicBezTo>
                      <a:pt x="144292" y="466195"/>
                      <a:pt x="643655" y="-15547"/>
                      <a:pt x="1214591" y="38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accent1"/>
                  </a:solidFill>
                  <a:latin typeface="印品黑体" panose="00000500000000000000" pitchFamily="2" charset="-122"/>
                  <a:ea typeface="印品黑体" panose="00000500000000000000" pitchFamily="2" charset="-122"/>
                </a:endParaRPr>
              </a:p>
            </p:txBody>
          </p:sp>
          <p:sp>
            <p:nvSpPr>
              <p:cNvPr id="20" name="文本框 38">
                <a:extLst>
                  <a:ext uri="{FF2B5EF4-FFF2-40B4-BE49-F238E27FC236}">
                    <a16:creationId xmlns:a16="http://schemas.microsoft.com/office/drawing/2014/main" id="{D7DFB3B3-2A5F-4B4D-8339-A9F4CE0ECBAB}"/>
                  </a:ext>
                </a:extLst>
              </p:cNvPr>
              <p:cNvSpPr txBox="1"/>
              <p:nvPr/>
            </p:nvSpPr>
            <p:spPr>
              <a:xfrm>
                <a:off x="4028823" y="4531057"/>
                <a:ext cx="1086354" cy="430754"/>
              </a:xfrm>
              <a:prstGeom prst="rect">
                <a:avLst/>
              </a:prstGeom>
              <a:noFill/>
            </p:spPr>
            <p:txBody>
              <a:bodyPr wrap="square" rtlCol="0">
                <a:spAutoFit/>
              </a:bodyPr>
              <a:lstStyle/>
              <a:p>
                <a:pPr algn="ctr"/>
                <a:r>
                  <a:rPr lang="en-US" altLang="zh-CN" sz="1500" b="1" dirty="0">
                    <a:solidFill>
                      <a:schemeClr val="bg1">
                        <a:lumMod val="50000"/>
                      </a:schemeClr>
                    </a:solidFill>
                    <a:latin typeface="印品黑体" panose="00000500000000000000" pitchFamily="2" charset="-122"/>
                    <a:ea typeface="印品黑体" panose="00000500000000000000" pitchFamily="2" charset="-122"/>
                  </a:rPr>
                  <a:t>title</a:t>
                </a:r>
                <a:endParaRPr lang="zh-CN" altLang="en-US" sz="1500" b="1" dirty="0">
                  <a:solidFill>
                    <a:schemeClr val="bg1">
                      <a:lumMod val="50000"/>
                    </a:schemeClr>
                  </a:solidFill>
                  <a:latin typeface="印品黑体" panose="00000500000000000000" pitchFamily="2" charset="-122"/>
                  <a:ea typeface="印品黑体" panose="00000500000000000000" pitchFamily="2" charset="-122"/>
                </a:endParaRPr>
              </a:p>
            </p:txBody>
          </p:sp>
        </p:grpSp>
      </p:grpSp>
      <p:sp>
        <p:nvSpPr>
          <p:cNvPr id="21" name="矩形 8">
            <a:extLst>
              <a:ext uri="{FF2B5EF4-FFF2-40B4-BE49-F238E27FC236}">
                <a16:creationId xmlns:a16="http://schemas.microsoft.com/office/drawing/2014/main" id="{BF11FCB6-CA8B-4C35-ABE4-71F2A67E3C66}"/>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6381462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upo 58">
            <a:extLst>
              <a:ext uri="{FF2B5EF4-FFF2-40B4-BE49-F238E27FC236}">
                <a16:creationId xmlns:a16="http://schemas.microsoft.com/office/drawing/2014/main" id="{66F5A97F-3753-4CD8-B84E-5202CEBB1E3C}"/>
              </a:ext>
            </a:extLst>
          </p:cNvPr>
          <p:cNvGrpSpPr/>
          <p:nvPr/>
        </p:nvGrpSpPr>
        <p:grpSpPr>
          <a:xfrm>
            <a:off x="602361" y="1249985"/>
            <a:ext cx="10987278" cy="4878439"/>
            <a:chOff x="972949" y="1172166"/>
            <a:chExt cx="7248857" cy="3218550"/>
          </a:xfrm>
        </p:grpSpPr>
        <p:sp>
          <p:nvSpPr>
            <p:cNvPr id="2" name="Rectangle 6">
              <a:extLst>
                <a:ext uri="{FF2B5EF4-FFF2-40B4-BE49-F238E27FC236}">
                  <a16:creationId xmlns:a16="http://schemas.microsoft.com/office/drawing/2014/main" id="{EC290A80-A917-4BB3-903F-80B611A0E0E5}"/>
                </a:ext>
              </a:extLst>
            </p:cNvPr>
            <p:cNvSpPr>
              <a:spLocks noChangeArrowheads="1"/>
            </p:cNvSpPr>
            <p:nvPr/>
          </p:nvSpPr>
          <p:spPr bwMode="auto">
            <a:xfrm>
              <a:off x="5497046" y="3047950"/>
              <a:ext cx="497831" cy="187743"/>
            </a:xfrm>
            <a:prstGeom prst="rect">
              <a:avLst/>
            </a:prstGeom>
            <a:solidFill>
              <a:schemeClr val="bg1">
                <a:lumMod val="75000"/>
              </a:schemeClr>
            </a:solidFill>
            <a:ln w="0">
              <a:noFill/>
              <a:prstDash val="solid"/>
              <a:miter lim="800000"/>
              <a:headEnd/>
              <a:tailEnd/>
            </a:ln>
          </p:spPr>
          <p:txBody>
            <a:bodyPr vert="horz" wrap="square" lIns="65032" tIns="32516" rIns="65032" bIns="32516"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3" name="Rectangle 7">
              <a:extLst>
                <a:ext uri="{FF2B5EF4-FFF2-40B4-BE49-F238E27FC236}">
                  <a16:creationId xmlns:a16="http://schemas.microsoft.com/office/drawing/2014/main" id="{1FE85A57-3CFE-468E-86F2-34166EAA4848}"/>
                </a:ext>
              </a:extLst>
            </p:cNvPr>
            <p:cNvSpPr>
              <a:spLocks noChangeArrowheads="1"/>
            </p:cNvSpPr>
            <p:nvPr/>
          </p:nvSpPr>
          <p:spPr bwMode="auto">
            <a:xfrm>
              <a:off x="5497046" y="1705185"/>
              <a:ext cx="497831" cy="185702"/>
            </a:xfrm>
            <a:prstGeom prst="rect">
              <a:avLst/>
            </a:prstGeom>
            <a:solidFill>
              <a:schemeClr val="bg1">
                <a:lumMod val="75000"/>
              </a:schemeClr>
            </a:solidFill>
            <a:ln w="0">
              <a:noFill/>
              <a:prstDash val="solid"/>
              <a:miter lim="800000"/>
              <a:headEnd/>
              <a:tailEnd/>
            </a:ln>
          </p:spPr>
          <p:txBody>
            <a:bodyPr vert="horz" wrap="square" lIns="65032" tIns="32516" rIns="65032" bIns="32516"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4" name="Freeform 8">
              <a:extLst>
                <a:ext uri="{FF2B5EF4-FFF2-40B4-BE49-F238E27FC236}">
                  <a16:creationId xmlns:a16="http://schemas.microsoft.com/office/drawing/2014/main" id="{52906854-B7D0-470B-8EC8-91A6D1EF6EA6}"/>
                </a:ext>
              </a:extLst>
            </p:cNvPr>
            <p:cNvSpPr>
              <a:spLocks/>
            </p:cNvSpPr>
            <p:nvPr/>
          </p:nvSpPr>
          <p:spPr bwMode="auto">
            <a:xfrm>
              <a:off x="3150712" y="1205219"/>
              <a:ext cx="2844165" cy="499967"/>
            </a:xfrm>
            <a:custGeom>
              <a:avLst/>
              <a:gdLst>
                <a:gd name="T0" fmla="*/ 0 w 1394"/>
                <a:gd name="T1" fmla="*/ 0 h 245"/>
                <a:gd name="T2" fmla="*/ 1150 w 1394"/>
                <a:gd name="T3" fmla="*/ 0 h 245"/>
                <a:gd name="T4" fmla="*/ 1394 w 1394"/>
                <a:gd name="T5" fmla="*/ 245 h 245"/>
                <a:gd name="T6" fmla="*/ 241 w 1394"/>
                <a:gd name="T7" fmla="*/ 245 h 245"/>
                <a:gd name="T8" fmla="*/ 0 w 1394"/>
                <a:gd name="T9" fmla="*/ 0 h 245"/>
              </a:gdLst>
              <a:ahLst/>
              <a:cxnLst>
                <a:cxn ang="0">
                  <a:pos x="T0" y="T1"/>
                </a:cxn>
                <a:cxn ang="0">
                  <a:pos x="T2" y="T3"/>
                </a:cxn>
                <a:cxn ang="0">
                  <a:pos x="T4" y="T5"/>
                </a:cxn>
                <a:cxn ang="0">
                  <a:pos x="T6" y="T7"/>
                </a:cxn>
                <a:cxn ang="0">
                  <a:pos x="T8" y="T9"/>
                </a:cxn>
              </a:cxnLst>
              <a:rect l="0" t="0" r="r" b="b"/>
              <a:pathLst>
                <a:path w="1394" h="245">
                  <a:moveTo>
                    <a:pt x="0" y="0"/>
                  </a:moveTo>
                  <a:lnTo>
                    <a:pt x="1150" y="0"/>
                  </a:lnTo>
                  <a:lnTo>
                    <a:pt x="1394" y="245"/>
                  </a:lnTo>
                  <a:lnTo>
                    <a:pt x="241" y="245"/>
                  </a:lnTo>
                  <a:lnTo>
                    <a:pt x="0" y="0"/>
                  </a:lnTo>
                  <a:close/>
                </a:path>
              </a:pathLst>
            </a:custGeom>
            <a:solidFill>
              <a:schemeClr val="accent1"/>
            </a:solidFill>
            <a:ln w="25400" cap="flat" cmpd="sng" algn="ctr">
              <a:noFill/>
              <a:prstDash val="solid"/>
            </a:ln>
            <a:effectLst/>
          </p:spPr>
          <p:txBody>
            <a:bodyPr rot="0" spcFirstLastPara="0" vertOverflow="overflow" horzOverflow="overflow" vert="horz" wrap="square" lIns="68572" tIns="34286" rIns="68572" bIns="34286" numCol="1" spcCol="0" rtlCol="0" fromWordArt="0" anchor="ctr" anchorCtr="0" forceAA="0" compatLnSpc="1">
              <a:prstTxWarp prst="textNoShape">
                <a:avLst/>
              </a:prstTxWarp>
              <a:noAutofit/>
            </a:bodyPr>
            <a:lstStyle/>
            <a:p>
              <a:pPr algn="ctr">
                <a:lnSpc>
                  <a:spcPct val="130000"/>
                </a:lnSpc>
              </a:pPr>
              <a:endParaRPr lang="zh-CN" altLang="en-US" sz="1400" kern="0" dirty="0">
                <a:solidFill>
                  <a:sysClr val="window" lastClr="FFFFFF"/>
                </a:solidFill>
                <a:latin typeface="印品黑体" panose="00000500000000000000" pitchFamily="2" charset="-122"/>
                <a:ea typeface="印品黑体" panose="00000500000000000000" pitchFamily="2" charset="-122"/>
              </a:endParaRPr>
            </a:p>
          </p:txBody>
        </p:sp>
        <p:sp>
          <p:nvSpPr>
            <p:cNvPr id="5" name="Rectangle 9">
              <a:extLst>
                <a:ext uri="{FF2B5EF4-FFF2-40B4-BE49-F238E27FC236}">
                  <a16:creationId xmlns:a16="http://schemas.microsoft.com/office/drawing/2014/main" id="{576D332E-ECDA-4425-9C57-D75BB913554A}"/>
                </a:ext>
              </a:extLst>
            </p:cNvPr>
            <p:cNvSpPr>
              <a:spLocks noChangeArrowheads="1"/>
            </p:cNvSpPr>
            <p:nvPr/>
          </p:nvSpPr>
          <p:spPr bwMode="auto">
            <a:xfrm>
              <a:off x="3150712" y="2382689"/>
              <a:ext cx="491711" cy="169377"/>
            </a:xfrm>
            <a:prstGeom prst="rect">
              <a:avLst/>
            </a:prstGeom>
            <a:solidFill>
              <a:schemeClr val="bg1">
                <a:lumMod val="75000"/>
              </a:schemeClr>
            </a:solidFill>
            <a:ln w="0">
              <a:noFill/>
              <a:prstDash val="solid"/>
              <a:miter lim="800000"/>
              <a:headEnd/>
              <a:tailEnd/>
            </a:ln>
          </p:spPr>
          <p:txBody>
            <a:bodyPr vert="horz" wrap="square" lIns="65032" tIns="32516" rIns="65032" bIns="32516"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6" name="Freeform 10">
              <a:extLst>
                <a:ext uri="{FF2B5EF4-FFF2-40B4-BE49-F238E27FC236}">
                  <a16:creationId xmlns:a16="http://schemas.microsoft.com/office/drawing/2014/main" id="{DEE3D7CA-6DCD-4175-8F94-4ADC561995E2}"/>
                </a:ext>
              </a:extLst>
            </p:cNvPr>
            <p:cNvSpPr>
              <a:spLocks/>
            </p:cNvSpPr>
            <p:nvPr/>
          </p:nvSpPr>
          <p:spPr bwMode="auto">
            <a:xfrm>
              <a:off x="3150712" y="2547985"/>
              <a:ext cx="2844165" cy="499967"/>
            </a:xfrm>
            <a:custGeom>
              <a:avLst/>
              <a:gdLst>
                <a:gd name="T0" fmla="*/ 0 w 1394"/>
                <a:gd name="T1" fmla="*/ 0 h 245"/>
                <a:gd name="T2" fmla="*/ 1150 w 1394"/>
                <a:gd name="T3" fmla="*/ 0 h 245"/>
                <a:gd name="T4" fmla="*/ 1394 w 1394"/>
                <a:gd name="T5" fmla="*/ 245 h 245"/>
                <a:gd name="T6" fmla="*/ 241 w 1394"/>
                <a:gd name="T7" fmla="*/ 245 h 245"/>
                <a:gd name="T8" fmla="*/ 0 w 1394"/>
                <a:gd name="T9" fmla="*/ 0 h 245"/>
              </a:gdLst>
              <a:ahLst/>
              <a:cxnLst>
                <a:cxn ang="0">
                  <a:pos x="T0" y="T1"/>
                </a:cxn>
                <a:cxn ang="0">
                  <a:pos x="T2" y="T3"/>
                </a:cxn>
                <a:cxn ang="0">
                  <a:pos x="T4" y="T5"/>
                </a:cxn>
                <a:cxn ang="0">
                  <a:pos x="T6" y="T7"/>
                </a:cxn>
                <a:cxn ang="0">
                  <a:pos x="T8" y="T9"/>
                </a:cxn>
              </a:cxnLst>
              <a:rect l="0" t="0" r="r" b="b"/>
              <a:pathLst>
                <a:path w="1394" h="245">
                  <a:moveTo>
                    <a:pt x="0" y="0"/>
                  </a:moveTo>
                  <a:lnTo>
                    <a:pt x="1150" y="0"/>
                  </a:lnTo>
                  <a:lnTo>
                    <a:pt x="1394" y="245"/>
                  </a:lnTo>
                  <a:lnTo>
                    <a:pt x="241" y="245"/>
                  </a:lnTo>
                  <a:lnTo>
                    <a:pt x="0" y="0"/>
                  </a:lnTo>
                  <a:close/>
                </a:path>
              </a:pathLst>
            </a:custGeom>
            <a:solidFill>
              <a:schemeClr val="accent3"/>
            </a:solidFill>
            <a:ln w="25400" cap="flat" cmpd="sng" algn="ctr">
              <a:noFill/>
              <a:prstDash val="solid"/>
            </a:ln>
            <a:effectLst/>
          </p:spPr>
          <p:txBody>
            <a:bodyPr rot="0" spcFirstLastPara="0" vertOverflow="overflow" horzOverflow="overflow" vert="horz" wrap="square" lIns="68572" tIns="34286" rIns="68572" bIns="34286" numCol="1" spcCol="0" rtlCol="0" fromWordArt="0" anchor="ctr" anchorCtr="0" forceAA="0" compatLnSpc="1">
              <a:prstTxWarp prst="textNoShape">
                <a:avLst/>
              </a:prstTxWarp>
              <a:noAutofit/>
            </a:bodyPr>
            <a:lstStyle/>
            <a:p>
              <a:pPr algn="ctr">
                <a:lnSpc>
                  <a:spcPct val="130000"/>
                </a:lnSpc>
              </a:pPr>
              <a:endParaRPr lang="zh-CN" altLang="en-US" sz="1400" kern="0" dirty="0">
                <a:solidFill>
                  <a:sysClr val="window" lastClr="FFFFFF"/>
                </a:solidFill>
                <a:latin typeface="印品黑体" panose="00000500000000000000" pitchFamily="2" charset="-122"/>
                <a:ea typeface="印品黑体" panose="00000500000000000000" pitchFamily="2" charset="-122"/>
              </a:endParaRPr>
            </a:p>
          </p:txBody>
        </p:sp>
        <p:sp>
          <p:nvSpPr>
            <p:cNvPr id="7" name="Rectangle 11">
              <a:extLst>
                <a:ext uri="{FF2B5EF4-FFF2-40B4-BE49-F238E27FC236}">
                  <a16:creationId xmlns:a16="http://schemas.microsoft.com/office/drawing/2014/main" id="{4B714D0E-F434-4DA6-8947-F228C4082AD3}"/>
                </a:ext>
              </a:extLst>
            </p:cNvPr>
            <p:cNvSpPr>
              <a:spLocks noChangeArrowheads="1"/>
            </p:cNvSpPr>
            <p:nvPr/>
          </p:nvSpPr>
          <p:spPr bwMode="auto">
            <a:xfrm>
              <a:off x="3150712" y="3725456"/>
              <a:ext cx="491711" cy="175498"/>
            </a:xfrm>
            <a:prstGeom prst="rect">
              <a:avLst/>
            </a:prstGeom>
            <a:solidFill>
              <a:schemeClr val="bg1">
                <a:lumMod val="75000"/>
              </a:schemeClr>
            </a:solidFill>
            <a:ln w="0">
              <a:noFill/>
              <a:prstDash val="solid"/>
              <a:miter lim="800000"/>
              <a:headEnd/>
              <a:tailEnd/>
            </a:ln>
          </p:spPr>
          <p:txBody>
            <a:bodyPr vert="horz" wrap="square" lIns="65032" tIns="32516" rIns="65032" bIns="32516"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8" name="Freeform 12">
              <a:extLst>
                <a:ext uri="{FF2B5EF4-FFF2-40B4-BE49-F238E27FC236}">
                  <a16:creationId xmlns:a16="http://schemas.microsoft.com/office/drawing/2014/main" id="{665AC568-7AB5-4964-BF7A-9D54A0300F86}"/>
                </a:ext>
              </a:extLst>
            </p:cNvPr>
            <p:cNvSpPr>
              <a:spLocks/>
            </p:cNvSpPr>
            <p:nvPr/>
          </p:nvSpPr>
          <p:spPr bwMode="auto">
            <a:xfrm>
              <a:off x="3150712" y="3896872"/>
              <a:ext cx="2558524" cy="493844"/>
            </a:xfrm>
            <a:custGeom>
              <a:avLst/>
              <a:gdLst>
                <a:gd name="T0" fmla="*/ 0 w 1254"/>
                <a:gd name="T1" fmla="*/ 0 h 242"/>
                <a:gd name="T2" fmla="*/ 1254 w 1254"/>
                <a:gd name="T3" fmla="*/ 0 h 242"/>
                <a:gd name="T4" fmla="*/ 1254 w 1254"/>
                <a:gd name="T5" fmla="*/ 242 h 242"/>
                <a:gd name="T6" fmla="*/ 241 w 1254"/>
                <a:gd name="T7" fmla="*/ 242 h 242"/>
                <a:gd name="T8" fmla="*/ 0 w 1254"/>
                <a:gd name="T9" fmla="*/ 0 h 242"/>
              </a:gdLst>
              <a:ahLst/>
              <a:cxnLst>
                <a:cxn ang="0">
                  <a:pos x="T0" y="T1"/>
                </a:cxn>
                <a:cxn ang="0">
                  <a:pos x="T2" y="T3"/>
                </a:cxn>
                <a:cxn ang="0">
                  <a:pos x="T4" y="T5"/>
                </a:cxn>
                <a:cxn ang="0">
                  <a:pos x="T6" y="T7"/>
                </a:cxn>
                <a:cxn ang="0">
                  <a:pos x="T8" y="T9"/>
                </a:cxn>
              </a:cxnLst>
              <a:rect l="0" t="0" r="r" b="b"/>
              <a:pathLst>
                <a:path w="1254" h="242">
                  <a:moveTo>
                    <a:pt x="0" y="0"/>
                  </a:moveTo>
                  <a:lnTo>
                    <a:pt x="1254" y="0"/>
                  </a:lnTo>
                  <a:lnTo>
                    <a:pt x="1254" y="242"/>
                  </a:lnTo>
                  <a:lnTo>
                    <a:pt x="241" y="242"/>
                  </a:lnTo>
                  <a:lnTo>
                    <a:pt x="0" y="0"/>
                  </a:lnTo>
                  <a:close/>
                </a:path>
              </a:pathLst>
            </a:custGeom>
            <a:solidFill>
              <a:schemeClr val="accent1"/>
            </a:solidFill>
            <a:ln w="25400" cap="flat" cmpd="sng" algn="ctr">
              <a:noFill/>
              <a:prstDash val="solid"/>
            </a:ln>
            <a:effectLst/>
          </p:spPr>
          <p:txBody>
            <a:bodyPr rot="0" spcFirstLastPara="0" vertOverflow="overflow" horzOverflow="overflow" vert="horz" wrap="square" lIns="68572" tIns="34286" rIns="68572" bIns="34286" numCol="1" spcCol="0" rtlCol="0" fromWordArt="0" anchor="ctr" anchorCtr="0" forceAA="0" compatLnSpc="1">
              <a:prstTxWarp prst="textNoShape">
                <a:avLst/>
              </a:prstTxWarp>
              <a:noAutofit/>
            </a:bodyPr>
            <a:lstStyle/>
            <a:p>
              <a:pPr algn="ctr">
                <a:lnSpc>
                  <a:spcPct val="130000"/>
                </a:lnSpc>
              </a:pPr>
              <a:endParaRPr lang="zh-CN" altLang="en-US" sz="1400" kern="0" dirty="0">
                <a:solidFill>
                  <a:sysClr val="window" lastClr="FFFFFF"/>
                </a:solidFill>
                <a:latin typeface="印品黑体" panose="00000500000000000000" pitchFamily="2" charset="-122"/>
                <a:ea typeface="印品黑体" panose="00000500000000000000" pitchFamily="2" charset="-122"/>
              </a:endParaRPr>
            </a:p>
          </p:txBody>
        </p:sp>
        <p:sp>
          <p:nvSpPr>
            <p:cNvPr id="9" name="Freeform 13">
              <a:extLst>
                <a:ext uri="{FF2B5EF4-FFF2-40B4-BE49-F238E27FC236}">
                  <a16:creationId xmlns:a16="http://schemas.microsoft.com/office/drawing/2014/main" id="{C2069DFA-E534-43FE-BEF8-25B274DB603A}"/>
                </a:ext>
              </a:extLst>
            </p:cNvPr>
            <p:cNvSpPr>
              <a:spLocks/>
            </p:cNvSpPr>
            <p:nvPr/>
          </p:nvSpPr>
          <p:spPr bwMode="auto">
            <a:xfrm>
              <a:off x="3150712" y="1882724"/>
              <a:ext cx="2844165" cy="499967"/>
            </a:xfrm>
            <a:custGeom>
              <a:avLst/>
              <a:gdLst>
                <a:gd name="T0" fmla="*/ 241 w 1394"/>
                <a:gd name="T1" fmla="*/ 0 h 245"/>
                <a:gd name="T2" fmla="*/ 1394 w 1394"/>
                <a:gd name="T3" fmla="*/ 0 h 245"/>
                <a:gd name="T4" fmla="*/ 1150 w 1394"/>
                <a:gd name="T5" fmla="*/ 245 h 245"/>
                <a:gd name="T6" fmla="*/ 0 w 1394"/>
                <a:gd name="T7" fmla="*/ 245 h 245"/>
                <a:gd name="T8" fmla="*/ 241 w 1394"/>
                <a:gd name="T9" fmla="*/ 0 h 245"/>
              </a:gdLst>
              <a:ahLst/>
              <a:cxnLst>
                <a:cxn ang="0">
                  <a:pos x="T0" y="T1"/>
                </a:cxn>
                <a:cxn ang="0">
                  <a:pos x="T2" y="T3"/>
                </a:cxn>
                <a:cxn ang="0">
                  <a:pos x="T4" y="T5"/>
                </a:cxn>
                <a:cxn ang="0">
                  <a:pos x="T6" y="T7"/>
                </a:cxn>
                <a:cxn ang="0">
                  <a:pos x="T8" y="T9"/>
                </a:cxn>
              </a:cxnLst>
              <a:rect l="0" t="0" r="r" b="b"/>
              <a:pathLst>
                <a:path w="1394" h="245">
                  <a:moveTo>
                    <a:pt x="241" y="0"/>
                  </a:moveTo>
                  <a:lnTo>
                    <a:pt x="1394" y="0"/>
                  </a:lnTo>
                  <a:lnTo>
                    <a:pt x="1150" y="245"/>
                  </a:lnTo>
                  <a:lnTo>
                    <a:pt x="0" y="245"/>
                  </a:lnTo>
                  <a:lnTo>
                    <a:pt x="241" y="0"/>
                  </a:lnTo>
                  <a:close/>
                </a:path>
              </a:pathLst>
            </a:custGeom>
            <a:solidFill>
              <a:schemeClr val="accent2"/>
            </a:solidFill>
            <a:ln w="25400" cap="flat" cmpd="sng" algn="ctr">
              <a:noFill/>
              <a:prstDash val="solid"/>
            </a:ln>
            <a:effectLst/>
          </p:spPr>
          <p:txBody>
            <a:bodyPr rot="0" spcFirstLastPara="0" vertOverflow="overflow" horzOverflow="overflow" vert="horz" wrap="square" lIns="68572" tIns="34286" rIns="68572" bIns="34286" numCol="1" spcCol="0" rtlCol="0" fromWordArt="0" anchor="ctr" anchorCtr="0" forceAA="0" compatLnSpc="1">
              <a:prstTxWarp prst="textNoShape">
                <a:avLst/>
              </a:prstTxWarp>
              <a:noAutofit/>
            </a:bodyPr>
            <a:lstStyle/>
            <a:p>
              <a:pPr algn="ctr">
                <a:lnSpc>
                  <a:spcPct val="130000"/>
                </a:lnSpc>
              </a:pPr>
              <a:endParaRPr lang="zh-CN" altLang="en-US" sz="1400" kern="0" dirty="0">
                <a:solidFill>
                  <a:sysClr val="window" lastClr="FFFFFF"/>
                </a:solidFill>
                <a:latin typeface="印品黑体" panose="00000500000000000000" pitchFamily="2" charset="-122"/>
                <a:ea typeface="印品黑体" panose="00000500000000000000" pitchFamily="2" charset="-122"/>
              </a:endParaRPr>
            </a:p>
          </p:txBody>
        </p:sp>
        <p:sp>
          <p:nvSpPr>
            <p:cNvPr id="10" name="Freeform 14">
              <a:extLst>
                <a:ext uri="{FF2B5EF4-FFF2-40B4-BE49-F238E27FC236}">
                  <a16:creationId xmlns:a16="http://schemas.microsoft.com/office/drawing/2014/main" id="{51B28A2B-90B9-4E27-B3B8-8A8AE0C2A747}"/>
                </a:ext>
              </a:extLst>
            </p:cNvPr>
            <p:cNvSpPr>
              <a:spLocks/>
            </p:cNvSpPr>
            <p:nvPr/>
          </p:nvSpPr>
          <p:spPr bwMode="auto">
            <a:xfrm>
              <a:off x="3150712" y="3227530"/>
              <a:ext cx="2844165" cy="497925"/>
            </a:xfrm>
            <a:custGeom>
              <a:avLst/>
              <a:gdLst>
                <a:gd name="T0" fmla="*/ 241 w 1394"/>
                <a:gd name="T1" fmla="*/ 0 h 244"/>
                <a:gd name="T2" fmla="*/ 1394 w 1394"/>
                <a:gd name="T3" fmla="*/ 0 h 244"/>
                <a:gd name="T4" fmla="*/ 1150 w 1394"/>
                <a:gd name="T5" fmla="*/ 244 h 244"/>
                <a:gd name="T6" fmla="*/ 0 w 1394"/>
                <a:gd name="T7" fmla="*/ 244 h 244"/>
                <a:gd name="T8" fmla="*/ 241 w 1394"/>
                <a:gd name="T9" fmla="*/ 0 h 244"/>
              </a:gdLst>
              <a:ahLst/>
              <a:cxnLst>
                <a:cxn ang="0">
                  <a:pos x="T0" y="T1"/>
                </a:cxn>
                <a:cxn ang="0">
                  <a:pos x="T2" y="T3"/>
                </a:cxn>
                <a:cxn ang="0">
                  <a:pos x="T4" y="T5"/>
                </a:cxn>
                <a:cxn ang="0">
                  <a:pos x="T6" y="T7"/>
                </a:cxn>
                <a:cxn ang="0">
                  <a:pos x="T8" y="T9"/>
                </a:cxn>
              </a:cxnLst>
              <a:rect l="0" t="0" r="r" b="b"/>
              <a:pathLst>
                <a:path w="1394" h="244">
                  <a:moveTo>
                    <a:pt x="241" y="0"/>
                  </a:moveTo>
                  <a:lnTo>
                    <a:pt x="1394" y="0"/>
                  </a:lnTo>
                  <a:lnTo>
                    <a:pt x="1150" y="244"/>
                  </a:lnTo>
                  <a:lnTo>
                    <a:pt x="0" y="244"/>
                  </a:lnTo>
                  <a:lnTo>
                    <a:pt x="241" y="0"/>
                  </a:lnTo>
                  <a:close/>
                </a:path>
              </a:pathLst>
            </a:custGeom>
            <a:solidFill>
              <a:schemeClr val="accent4"/>
            </a:solidFill>
            <a:ln w="25400" cap="flat" cmpd="sng" algn="ctr">
              <a:noFill/>
              <a:prstDash val="solid"/>
            </a:ln>
            <a:effectLst/>
          </p:spPr>
          <p:txBody>
            <a:bodyPr rot="0" spcFirstLastPara="0" vertOverflow="overflow" horzOverflow="overflow" vert="horz" wrap="square" lIns="68572" tIns="34286" rIns="68572" bIns="34286" numCol="1" spcCol="0" rtlCol="0" fromWordArt="0" anchor="ctr" anchorCtr="0" forceAA="0" compatLnSpc="1">
              <a:prstTxWarp prst="textNoShape">
                <a:avLst/>
              </a:prstTxWarp>
              <a:noAutofit/>
            </a:bodyPr>
            <a:lstStyle/>
            <a:p>
              <a:pPr algn="ctr">
                <a:lnSpc>
                  <a:spcPct val="130000"/>
                </a:lnSpc>
              </a:pPr>
              <a:endParaRPr lang="zh-CN" altLang="en-US" sz="1400" kern="0" dirty="0">
                <a:solidFill>
                  <a:sysClr val="window" lastClr="FFFFFF"/>
                </a:solidFill>
                <a:latin typeface="印品黑体" panose="00000500000000000000" pitchFamily="2" charset="-122"/>
                <a:ea typeface="印品黑体" panose="00000500000000000000" pitchFamily="2" charset="-122"/>
              </a:endParaRPr>
            </a:p>
          </p:txBody>
        </p:sp>
        <p:grpSp>
          <p:nvGrpSpPr>
            <p:cNvPr id="11" name="组合 26">
              <a:extLst>
                <a:ext uri="{FF2B5EF4-FFF2-40B4-BE49-F238E27FC236}">
                  <a16:creationId xmlns:a16="http://schemas.microsoft.com/office/drawing/2014/main" id="{F631478A-0860-4C14-AAFA-E99F7FC185CF}"/>
                </a:ext>
              </a:extLst>
            </p:cNvPr>
            <p:cNvGrpSpPr/>
            <p:nvPr/>
          </p:nvGrpSpPr>
          <p:grpSpPr>
            <a:xfrm>
              <a:off x="3726074" y="3986661"/>
              <a:ext cx="542717" cy="314265"/>
              <a:chOff x="5238881" y="5604205"/>
              <a:chExt cx="763063" cy="441774"/>
            </a:xfrm>
          </p:grpSpPr>
          <p:sp>
            <p:nvSpPr>
              <p:cNvPr id="12" name="Freeform 79">
                <a:extLst>
                  <a:ext uri="{FF2B5EF4-FFF2-40B4-BE49-F238E27FC236}">
                    <a16:creationId xmlns:a16="http://schemas.microsoft.com/office/drawing/2014/main" id="{64D8B471-1076-44E9-BC46-8B70602BAFE9}"/>
                  </a:ext>
                </a:extLst>
              </p:cNvPr>
              <p:cNvSpPr>
                <a:spLocks/>
              </p:cNvSpPr>
              <p:nvPr/>
            </p:nvSpPr>
            <p:spPr bwMode="auto">
              <a:xfrm>
                <a:off x="5238881" y="5652973"/>
                <a:ext cx="203676" cy="344239"/>
              </a:xfrm>
              <a:custGeom>
                <a:avLst/>
                <a:gdLst>
                  <a:gd name="T0" fmla="*/ 61 w 71"/>
                  <a:gd name="T1" fmla="*/ 0 h 120"/>
                  <a:gd name="T2" fmla="*/ 65 w 71"/>
                  <a:gd name="T3" fmla="*/ 0 h 120"/>
                  <a:gd name="T4" fmla="*/ 67 w 71"/>
                  <a:gd name="T5" fmla="*/ 2 h 120"/>
                  <a:gd name="T6" fmla="*/ 71 w 71"/>
                  <a:gd name="T7" fmla="*/ 6 h 120"/>
                  <a:gd name="T8" fmla="*/ 71 w 71"/>
                  <a:gd name="T9" fmla="*/ 10 h 120"/>
                  <a:gd name="T10" fmla="*/ 71 w 71"/>
                  <a:gd name="T11" fmla="*/ 14 h 120"/>
                  <a:gd name="T12" fmla="*/ 67 w 71"/>
                  <a:gd name="T13" fmla="*/ 18 h 120"/>
                  <a:gd name="T14" fmla="*/ 26 w 71"/>
                  <a:gd name="T15" fmla="*/ 61 h 120"/>
                  <a:gd name="T16" fmla="*/ 67 w 71"/>
                  <a:gd name="T17" fmla="*/ 102 h 120"/>
                  <a:gd name="T18" fmla="*/ 71 w 71"/>
                  <a:gd name="T19" fmla="*/ 106 h 120"/>
                  <a:gd name="T20" fmla="*/ 71 w 71"/>
                  <a:gd name="T21" fmla="*/ 110 h 120"/>
                  <a:gd name="T22" fmla="*/ 71 w 71"/>
                  <a:gd name="T23" fmla="*/ 114 h 120"/>
                  <a:gd name="T24" fmla="*/ 67 w 71"/>
                  <a:gd name="T25" fmla="*/ 118 h 120"/>
                  <a:gd name="T26" fmla="*/ 61 w 71"/>
                  <a:gd name="T27" fmla="*/ 120 h 120"/>
                  <a:gd name="T28" fmla="*/ 53 w 71"/>
                  <a:gd name="T29" fmla="*/ 118 h 120"/>
                  <a:gd name="T30" fmla="*/ 4 w 71"/>
                  <a:gd name="T31" fmla="*/ 67 h 120"/>
                  <a:gd name="T32" fmla="*/ 0 w 71"/>
                  <a:gd name="T33" fmla="*/ 61 h 120"/>
                  <a:gd name="T34" fmla="*/ 4 w 71"/>
                  <a:gd name="T35" fmla="*/ 53 h 120"/>
                  <a:gd name="T36" fmla="*/ 53 w 71"/>
                  <a:gd name="T37" fmla="*/ 2 h 120"/>
                  <a:gd name="T38" fmla="*/ 57 w 71"/>
                  <a:gd name="T39" fmla="*/ 0 h 120"/>
                  <a:gd name="T40" fmla="*/ 61 w 71"/>
                  <a:gd name="T4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20">
                    <a:moveTo>
                      <a:pt x="61" y="0"/>
                    </a:moveTo>
                    <a:lnTo>
                      <a:pt x="65" y="0"/>
                    </a:lnTo>
                    <a:lnTo>
                      <a:pt x="67" y="2"/>
                    </a:lnTo>
                    <a:lnTo>
                      <a:pt x="71" y="6"/>
                    </a:lnTo>
                    <a:lnTo>
                      <a:pt x="71" y="10"/>
                    </a:lnTo>
                    <a:lnTo>
                      <a:pt x="71" y="14"/>
                    </a:lnTo>
                    <a:lnTo>
                      <a:pt x="67" y="18"/>
                    </a:lnTo>
                    <a:lnTo>
                      <a:pt x="26" y="61"/>
                    </a:lnTo>
                    <a:lnTo>
                      <a:pt x="67" y="102"/>
                    </a:lnTo>
                    <a:lnTo>
                      <a:pt x="71" y="106"/>
                    </a:lnTo>
                    <a:lnTo>
                      <a:pt x="71" y="110"/>
                    </a:lnTo>
                    <a:lnTo>
                      <a:pt x="71" y="114"/>
                    </a:lnTo>
                    <a:lnTo>
                      <a:pt x="67" y="118"/>
                    </a:lnTo>
                    <a:lnTo>
                      <a:pt x="61" y="120"/>
                    </a:lnTo>
                    <a:lnTo>
                      <a:pt x="53" y="118"/>
                    </a:lnTo>
                    <a:lnTo>
                      <a:pt x="4" y="67"/>
                    </a:lnTo>
                    <a:lnTo>
                      <a:pt x="0" y="61"/>
                    </a:lnTo>
                    <a:lnTo>
                      <a:pt x="4" y="53"/>
                    </a:lnTo>
                    <a:lnTo>
                      <a:pt x="53" y="2"/>
                    </a:lnTo>
                    <a:lnTo>
                      <a:pt x="57" y="0"/>
                    </a:lnTo>
                    <a:lnTo>
                      <a:pt x="61"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nvGrpSpPr>
              <p:cNvPr id="13" name="组合 4">
                <a:extLst>
                  <a:ext uri="{FF2B5EF4-FFF2-40B4-BE49-F238E27FC236}">
                    <a16:creationId xmlns:a16="http://schemas.microsoft.com/office/drawing/2014/main" id="{384C62D6-EC51-474D-90C5-92B355CEE444}"/>
                  </a:ext>
                </a:extLst>
              </p:cNvPr>
              <p:cNvGrpSpPr/>
              <p:nvPr/>
            </p:nvGrpSpPr>
            <p:grpSpPr>
              <a:xfrm>
                <a:off x="5557301" y="5604205"/>
                <a:ext cx="444643" cy="441774"/>
                <a:chOff x="5557301" y="5584126"/>
                <a:chExt cx="444643" cy="441774"/>
              </a:xfrm>
            </p:grpSpPr>
            <p:sp>
              <p:nvSpPr>
                <p:cNvPr id="14" name="Freeform 192">
                  <a:extLst>
                    <a:ext uri="{FF2B5EF4-FFF2-40B4-BE49-F238E27FC236}">
                      <a16:creationId xmlns:a16="http://schemas.microsoft.com/office/drawing/2014/main" id="{349CA2EF-C305-49A1-B882-3E5B6883193F}"/>
                    </a:ext>
                  </a:extLst>
                </p:cNvPr>
                <p:cNvSpPr>
                  <a:spLocks noEditPoints="1"/>
                </p:cNvSpPr>
                <p:nvPr/>
              </p:nvSpPr>
              <p:spPr bwMode="auto">
                <a:xfrm>
                  <a:off x="5557301" y="5584126"/>
                  <a:ext cx="444643" cy="441774"/>
                </a:xfrm>
                <a:custGeom>
                  <a:avLst/>
                  <a:gdLst>
                    <a:gd name="T0" fmla="*/ 78 w 155"/>
                    <a:gd name="T1" fmla="*/ 10 h 154"/>
                    <a:gd name="T2" fmla="*/ 61 w 155"/>
                    <a:gd name="T3" fmla="*/ 12 h 154"/>
                    <a:gd name="T4" fmla="*/ 43 w 155"/>
                    <a:gd name="T5" fmla="*/ 18 h 154"/>
                    <a:gd name="T6" fmla="*/ 25 w 155"/>
                    <a:gd name="T7" fmla="*/ 34 h 154"/>
                    <a:gd name="T8" fmla="*/ 13 w 155"/>
                    <a:gd name="T9" fmla="*/ 55 h 154"/>
                    <a:gd name="T10" fmla="*/ 9 w 155"/>
                    <a:gd name="T11" fmla="*/ 77 h 154"/>
                    <a:gd name="T12" fmla="*/ 11 w 155"/>
                    <a:gd name="T13" fmla="*/ 95 h 154"/>
                    <a:gd name="T14" fmla="*/ 19 w 155"/>
                    <a:gd name="T15" fmla="*/ 112 h 154"/>
                    <a:gd name="T16" fmla="*/ 33 w 155"/>
                    <a:gd name="T17" fmla="*/ 130 h 154"/>
                    <a:gd name="T18" fmla="*/ 55 w 155"/>
                    <a:gd name="T19" fmla="*/ 142 h 154"/>
                    <a:gd name="T20" fmla="*/ 78 w 155"/>
                    <a:gd name="T21" fmla="*/ 146 h 154"/>
                    <a:gd name="T22" fmla="*/ 94 w 155"/>
                    <a:gd name="T23" fmla="*/ 144 h 154"/>
                    <a:gd name="T24" fmla="*/ 112 w 155"/>
                    <a:gd name="T25" fmla="*/ 138 h 154"/>
                    <a:gd name="T26" fmla="*/ 130 w 155"/>
                    <a:gd name="T27" fmla="*/ 122 h 154"/>
                    <a:gd name="T28" fmla="*/ 143 w 155"/>
                    <a:gd name="T29" fmla="*/ 101 h 154"/>
                    <a:gd name="T30" fmla="*/ 147 w 155"/>
                    <a:gd name="T31" fmla="*/ 77 h 154"/>
                    <a:gd name="T32" fmla="*/ 145 w 155"/>
                    <a:gd name="T33" fmla="*/ 61 h 154"/>
                    <a:gd name="T34" fmla="*/ 136 w 155"/>
                    <a:gd name="T35" fmla="*/ 44 h 154"/>
                    <a:gd name="T36" fmla="*/ 122 w 155"/>
                    <a:gd name="T37" fmla="*/ 24 h 154"/>
                    <a:gd name="T38" fmla="*/ 100 w 155"/>
                    <a:gd name="T39" fmla="*/ 14 h 154"/>
                    <a:gd name="T40" fmla="*/ 78 w 155"/>
                    <a:gd name="T41" fmla="*/ 10 h 154"/>
                    <a:gd name="T42" fmla="*/ 78 w 155"/>
                    <a:gd name="T43" fmla="*/ 0 h 154"/>
                    <a:gd name="T44" fmla="*/ 104 w 155"/>
                    <a:gd name="T45" fmla="*/ 6 h 154"/>
                    <a:gd name="T46" fmla="*/ 126 w 155"/>
                    <a:gd name="T47" fmla="*/ 18 h 154"/>
                    <a:gd name="T48" fmla="*/ 145 w 155"/>
                    <a:gd name="T49" fmla="*/ 40 h 154"/>
                    <a:gd name="T50" fmla="*/ 153 w 155"/>
                    <a:gd name="T51" fmla="*/ 59 h 154"/>
                    <a:gd name="T52" fmla="*/ 155 w 155"/>
                    <a:gd name="T53" fmla="*/ 77 h 154"/>
                    <a:gd name="T54" fmla="*/ 151 w 155"/>
                    <a:gd name="T55" fmla="*/ 103 h 154"/>
                    <a:gd name="T56" fmla="*/ 136 w 155"/>
                    <a:gd name="T57" fmla="*/ 128 h 154"/>
                    <a:gd name="T58" fmla="*/ 116 w 155"/>
                    <a:gd name="T59" fmla="*/ 144 h 154"/>
                    <a:gd name="T60" fmla="*/ 96 w 155"/>
                    <a:gd name="T61" fmla="*/ 152 h 154"/>
                    <a:gd name="T62" fmla="*/ 78 w 155"/>
                    <a:gd name="T63" fmla="*/ 154 h 154"/>
                    <a:gd name="T64" fmla="*/ 51 w 155"/>
                    <a:gd name="T65" fmla="*/ 150 h 154"/>
                    <a:gd name="T66" fmla="*/ 29 w 155"/>
                    <a:gd name="T67" fmla="*/ 136 h 154"/>
                    <a:gd name="T68" fmla="*/ 11 w 155"/>
                    <a:gd name="T69" fmla="*/ 116 h 154"/>
                    <a:gd name="T70" fmla="*/ 3 w 155"/>
                    <a:gd name="T71" fmla="*/ 97 h 154"/>
                    <a:gd name="T72" fmla="*/ 0 w 155"/>
                    <a:gd name="T73" fmla="*/ 77 h 154"/>
                    <a:gd name="T74" fmla="*/ 5 w 155"/>
                    <a:gd name="T75" fmla="*/ 50 h 154"/>
                    <a:gd name="T76" fmla="*/ 19 w 155"/>
                    <a:gd name="T77" fmla="*/ 28 h 154"/>
                    <a:gd name="T78" fmla="*/ 39 w 155"/>
                    <a:gd name="T79" fmla="*/ 10 h 154"/>
                    <a:gd name="T80" fmla="*/ 59 w 155"/>
                    <a:gd name="T81" fmla="*/ 4 h 154"/>
                    <a:gd name="T82" fmla="*/ 78 w 155"/>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154">
                      <a:moveTo>
                        <a:pt x="78" y="10"/>
                      </a:moveTo>
                      <a:lnTo>
                        <a:pt x="61" y="12"/>
                      </a:lnTo>
                      <a:lnTo>
                        <a:pt x="43" y="18"/>
                      </a:lnTo>
                      <a:lnTo>
                        <a:pt x="25" y="34"/>
                      </a:lnTo>
                      <a:lnTo>
                        <a:pt x="13" y="55"/>
                      </a:lnTo>
                      <a:lnTo>
                        <a:pt x="9" y="77"/>
                      </a:lnTo>
                      <a:lnTo>
                        <a:pt x="11" y="95"/>
                      </a:lnTo>
                      <a:lnTo>
                        <a:pt x="19" y="112"/>
                      </a:lnTo>
                      <a:lnTo>
                        <a:pt x="33" y="130"/>
                      </a:lnTo>
                      <a:lnTo>
                        <a:pt x="55" y="142"/>
                      </a:lnTo>
                      <a:lnTo>
                        <a:pt x="78" y="146"/>
                      </a:lnTo>
                      <a:lnTo>
                        <a:pt x="94" y="144"/>
                      </a:lnTo>
                      <a:lnTo>
                        <a:pt x="112" y="138"/>
                      </a:lnTo>
                      <a:lnTo>
                        <a:pt x="130" y="122"/>
                      </a:lnTo>
                      <a:lnTo>
                        <a:pt x="143" y="101"/>
                      </a:lnTo>
                      <a:lnTo>
                        <a:pt x="147" y="77"/>
                      </a:lnTo>
                      <a:lnTo>
                        <a:pt x="145" y="61"/>
                      </a:lnTo>
                      <a:lnTo>
                        <a:pt x="136" y="44"/>
                      </a:lnTo>
                      <a:lnTo>
                        <a:pt x="122" y="24"/>
                      </a:lnTo>
                      <a:lnTo>
                        <a:pt x="100" y="14"/>
                      </a:lnTo>
                      <a:lnTo>
                        <a:pt x="78" y="10"/>
                      </a:lnTo>
                      <a:close/>
                      <a:moveTo>
                        <a:pt x="78" y="0"/>
                      </a:moveTo>
                      <a:lnTo>
                        <a:pt x="104" y="6"/>
                      </a:lnTo>
                      <a:lnTo>
                        <a:pt x="126" y="18"/>
                      </a:lnTo>
                      <a:lnTo>
                        <a:pt x="145" y="40"/>
                      </a:lnTo>
                      <a:lnTo>
                        <a:pt x="153" y="59"/>
                      </a:lnTo>
                      <a:lnTo>
                        <a:pt x="155" y="77"/>
                      </a:lnTo>
                      <a:lnTo>
                        <a:pt x="151" y="103"/>
                      </a:lnTo>
                      <a:lnTo>
                        <a:pt x="136" y="128"/>
                      </a:lnTo>
                      <a:lnTo>
                        <a:pt x="116" y="144"/>
                      </a:lnTo>
                      <a:lnTo>
                        <a:pt x="96" y="152"/>
                      </a:lnTo>
                      <a:lnTo>
                        <a:pt x="78" y="154"/>
                      </a:lnTo>
                      <a:lnTo>
                        <a:pt x="51" y="150"/>
                      </a:lnTo>
                      <a:lnTo>
                        <a:pt x="29" y="136"/>
                      </a:lnTo>
                      <a:lnTo>
                        <a:pt x="11" y="116"/>
                      </a:lnTo>
                      <a:lnTo>
                        <a:pt x="3" y="97"/>
                      </a:lnTo>
                      <a:lnTo>
                        <a:pt x="0" y="77"/>
                      </a:lnTo>
                      <a:lnTo>
                        <a:pt x="5" y="50"/>
                      </a:lnTo>
                      <a:lnTo>
                        <a:pt x="19" y="28"/>
                      </a:lnTo>
                      <a:lnTo>
                        <a:pt x="39" y="10"/>
                      </a:lnTo>
                      <a:lnTo>
                        <a:pt x="59" y="4"/>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15" name="Freeform 193">
                  <a:extLst>
                    <a:ext uri="{FF2B5EF4-FFF2-40B4-BE49-F238E27FC236}">
                      <a16:creationId xmlns:a16="http://schemas.microsoft.com/office/drawing/2014/main" id="{40A898C8-09F7-4FBA-9EAF-38612FC08025}"/>
                    </a:ext>
                  </a:extLst>
                </p:cNvPr>
                <p:cNvSpPr>
                  <a:spLocks/>
                </p:cNvSpPr>
                <p:nvPr/>
              </p:nvSpPr>
              <p:spPr bwMode="auto">
                <a:xfrm>
                  <a:off x="5657705" y="5905416"/>
                  <a:ext cx="28687" cy="22949"/>
                </a:xfrm>
                <a:custGeom>
                  <a:avLst/>
                  <a:gdLst>
                    <a:gd name="T0" fmla="*/ 0 w 10"/>
                    <a:gd name="T1" fmla="*/ 0 h 8"/>
                    <a:gd name="T2" fmla="*/ 10 w 10"/>
                    <a:gd name="T3" fmla="*/ 8 h 8"/>
                    <a:gd name="T4" fmla="*/ 4 w 10"/>
                    <a:gd name="T5" fmla="*/ 8 h 8"/>
                    <a:gd name="T6" fmla="*/ 0 w 10"/>
                    <a:gd name="T7" fmla="*/ 8 h 8"/>
                    <a:gd name="T8" fmla="*/ 0 w 10"/>
                    <a:gd name="T9" fmla="*/ 4 h 8"/>
                    <a:gd name="T10" fmla="*/ 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0" y="0"/>
                      </a:moveTo>
                      <a:lnTo>
                        <a:pt x="10" y="8"/>
                      </a:lnTo>
                      <a:lnTo>
                        <a:pt x="4" y="8"/>
                      </a:lnTo>
                      <a:lnTo>
                        <a:pt x="0" y="8"/>
                      </a:lnTo>
                      <a:lnTo>
                        <a:pt x="0" y="4"/>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16" name="Freeform 194">
                  <a:extLst>
                    <a:ext uri="{FF2B5EF4-FFF2-40B4-BE49-F238E27FC236}">
                      <a16:creationId xmlns:a16="http://schemas.microsoft.com/office/drawing/2014/main" id="{ECD9BB80-C734-4940-AC3A-92E21293ED7C}"/>
                    </a:ext>
                  </a:extLst>
                </p:cNvPr>
                <p:cNvSpPr>
                  <a:spLocks/>
                </p:cNvSpPr>
                <p:nvPr/>
              </p:nvSpPr>
              <p:spPr bwMode="auto">
                <a:xfrm>
                  <a:off x="5792532" y="5687397"/>
                  <a:ext cx="103272" cy="111879"/>
                </a:xfrm>
                <a:custGeom>
                  <a:avLst/>
                  <a:gdLst>
                    <a:gd name="T0" fmla="*/ 6 w 36"/>
                    <a:gd name="T1" fmla="*/ 0 h 39"/>
                    <a:gd name="T2" fmla="*/ 16 w 36"/>
                    <a:gd name="T3" fmla="*/ 0 h 39"/>
                    <a:gd name="T4" fmla="*/ 36 w 36"/>
                    <a:gd name="T5" fmla="*/ 21 h 39"/>
                    <a:gd name="T6" fmla="*/ 36 w 36"/>
                    <a:gd name="T7" fmla="*/ 31 h 39"/>
                    <a:gd name="T8" fmla="*/ 30 w 36"/>
                    <a:gd name="T9" fmla="*/ 39 h 39"/>
                    <a:gd name="T10" fmla="*/ 0 w 36"/>
                    <a:gd name="T11" fmla="*/ 6 h 39"/>
                    <a:gd name="T12" fmla="*/ 6 w 3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6" h="39">
                      <a:moveTo>
                        <a:pt x="6" y="0"/>
                      </a:moveTo>
                      <a:lnTo>
                        <a:pt x="16" y="0"/>
                      </a:lnTo>
                      <a:lnTo>
                        <a:pt x="36" y="21"/>
                      </a:lnTo>
                      <a:lnTo>
                        <a:pt x="36" y="31"/>
                      </a:lnTo>
                      <a:lnTo>
                        <a:pt x="30" y="39"/>
                      </a:lnTo>
                      <a:lnTo>
                        <a:pt x="0" y="6"/>
                      </a:lnTo>
                      <a:lnTo>
                        <a:pt x="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17" name="Freeform 195">
                  <a:extLst>
                    <a:ext uri="{FF2B5EF4-FFF2-40B4-BE49-F238E27FC236}">
                      <a16:creationId xmlns:a16="http://schemas.microsoft.com/office/drawing/2014/main" id="{54BA3A55-9B2F-437C-ABDF-BE370588BE9F}"/>
                    </a:ext>
                  </a:extLst>
                </p:cNvPr>
                <p:cNvSpPr>
                  <a:spLocks/>
                </p:cNvSpPr>
                <p:nvPr/>
              </p:nvSpPr>
              <p:spPr bwMode="auto">
                <a:xfrm>
                  <a:off x="5715079" y="5747638"/>
                  <a:ext cx="123353" cy="120484"/>
                </a:xfrm>
                <a:custGeom>
                  <a:avLst/>
                  <a:gdLst>
                    <a:gd name="T0" fmla="*/ 35 w 43"/>
                    <a:gd name="T1" fmla="*/ 0 h 42"/>
                    <a:gd name="T2" fmla="*/ 43 w 43"/>
                    <a:gd name="T3" fmla="*/ 8 h 42"/>
                    <a:gd name="T4" fmla="*/ 8 w 43"/>
                    <a:gd name="T5" fmla="*/ 42 h 42"/>
                    <a:gd name="T6" fmla="*/ 0 w 43"/>
                    <a:gd name="T7" fmla="*/ 42 h 42"/>
                    <a:gd name="T8" fmla="*/ 0 w 43"/>
                    <a:gd name="T9" fmla="*/ 34 h 42"/>
                    <a:gd name="T10" fmla="*/ 0 w 43"/>
                    <a:gd name="T11" fmla="*/ 34 h 42"/>
                    <a:gd name="T12" fmla="*/ 35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35" y="0"/>
                      </a:moveTo>
                      <a:lnTo>
                        <a:pt x="43" y="8"/>
                      </a:lnTo>
                      <a:lnTo>
                        <a:pt x="8" y="42"/>
                      </a:lnTo>
                      <a:lnTo>
                        <a:pt x="0" y="42"/>
                      </a:lnTo>
                      <a:lnTo>
                        <a:pt x="0" y="34"/>
                      </a:lnTo>
                      <a:lnTo>
                        <a:pt x="0" y="34"/>
                      </a:lnTo>
                      <a:lnTo>
                        <a:pt x="3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18" name="Freeform 196">
                  <a:extLst>
                    <a:ext uri="{FF2B5EF4-FFF2-40B4-BE49-F238E27FC236}">
                      <a16:creationId xmlns:a16="http://schemas.microsoft.com/office/drawing/2014/main" id="{1C08B59E-EB1B-4518-9FF7-E8423D13316A}"/>
                    </a:ext>
                  </a:extLst>
                </p:cNvPr>
                <p:cNvSpPr>
                  <a:spLocks/>
                </p:cNvSpPr>
                <p:nvPr/>
              </p:nvSpPr>
              <p:spPr bwMode="auto">
                <a:xfrm>
                  <a:off x="5680655" y="5716084"/>
                  <a:ext cx="123353" cy="123353"/>
                </a:xfrm>
                <a:custGeom>
                  <a:avLst/>
                  <a:gdLst>
                    <a:gd name="T0" fmla="*/ 35 w 43"/>
                    <a:gd name="T1" fmla="*/ 0 h 43"/>
                    <a:gd name="T2" fmla="*/ 43 w 43"/>
                    <a:gd name="T3" fmla="*/ 9 h 43"/>
                    <a:gd name="T4" fmla="*/ 8 w 43"/>
                    <a:gd name="T5" fmla="*/ 43 h 43"/>
                    <a:gd name="T6" fmla="*/ 8 w 43"/>
                    <a:gd name="T7" fmla="*/ 43 h 43"/>
                    <a:gd name="T8" fmla="*/ 0 w 43"/>
                    <a:gd name="T9" fmla="*/ 43 h 43"/>
                    <a:gd name="T10" fmla="*/ 0 w 43"/>
                    <a:gd name="T11" fmla="*/ 35 h 43"/>
                    <a:gd name="T12" fmla="*/ 35 w 4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35" y="0"/>
                      </a:moveTo>
                      <a:lnTo>
                        <a:pt x="43" y="9"/>
                      </a:lnTo>
                      <a:lnTo>
                        <a:pt x="8" y="43"/>
                      </a:lnTo>
                      <a:lnTo>
                        <a:pt x="8" y="43"/>
                      </a:lnTo>
                      <a:lnTo>
                        <a:pt x="0" y="43"/>
                      </a:lnTo>
                      <a:lnTo>
                        <a:pt x="0" y="35"/>
                      </a:lnTo>
                      <a:lnTo>
                        <a:pt x="3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19" name="Freeform 197">
                  <a:extLst>
                    <a:ext uri="{FF2B5EF4-FFF2-40B4-BE49-F238E27FC236}">
                      <a16:creationId xmlns:a16="http://schemas.microsoft.com/office/drawing/2014/main" id="{6FD372FB-53E2-4DB6-8765-C50F1D494629}"/>
                    </a:ext>
                  </a:extLst>
                </p:cNvPr>
                <p:cNvSpPr>
                  <a:spLocks/>
                </p:cNvSpPr>
                <p:nvPr/>
              </p:nvSpPr>
              <p:spPr bwMode="auto">
                <a:xfrm>
                  <a:off x="5663443" y="5833698"/>
                  <a:ext cx="86060" cy="94667"/>
                </a:xfrm>
                <a:custGeom>
                  <a:avLst/>
                  <a:gdLst>
                    <a:gd name="T0" fmla="*/ 2 w 30"/>
                    <a:gd name="T1" fmla="*/ 0 h 33"/>
                    <a:gd name="T2" fmla="*/ 4 w 30"/>
                    <a:gd name="T3" fmla="*/ 4 h 33"/>
                    <a:gd name="T4" fmla="*/ 12 w 30"/>
                    <a:gd name="T5" fmla="*/ 8 h 33"/>
                    <a:gd name="T6" fmla="*/ 16 w 30"/>
                    <a:gd name="T7" fmla="*/ 16 h 33"/>
                    <a:gd name="T8" fmla="*/ 24 w 30"/>
                    <a:gd name="T9" fmla="*/ 18 h 33"/>
                    <a:gd name="T10" fmla="*/ 26 w 30"/>
                    <a:gd name="T11" fmla="*/ 27 h 33"/>
                    <a:gd name="T12" fmla="*/ 30 w 30"/>
                    <a:gd name="T13" fmla="*/ 31 h 33"/>
                    <a:gd name="T14" fmla="*/ 12 w 30"/>
                    <a:gd name="T15" fmla="*/ 33 h 33"/>
                    <a:gd name="T16" fmla="*/ 0 w 30"/>
                    <a:gd name="T17" fmla="*/ 18 h 33"/>
                    <a:gd name="T18" fmla="*/ 2 w 30"/>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3">
                      <a:moveTo>
                        <a:pt x="2" y="0"/>
                      </a:moveTo>
                      <a:lnTo>
                        <a:pt x="4" y="4"/>
                      </a:lnTo>
                      <a:lnTo>
                        <a:pt x="12" y="8"/>
                      </a:lnTo>
                      <a:lnTo>
                        <a:pt x="16" y="16"/>
                      </a:lnTo>
                      <a:lnTo>
                        <a:pt x="24" y="18"/>
                      </a:lnTo>
                      <a:lnTo>
                        <a:pt x="26" y="27"/>
                      </a:lnTo>
                      <a:lnTo>
                        <a:pt x="30" y="31"/>
                      </a:lnTo>
                      <a:lnTo>
                        <a:pt x="12" y="33"/>
                      </a:lnTo>
                      <a:lnTo>
                        <a:pt x="0" y="18"/>
                      </a:lnTo>
                      <a:lnTo>
                        <a:pt x="2"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20" name="Freeform 198">
                  <a:extLst>
                    <a:ext uri="{FF2B5EF4-FFF2-40B4-BE49-F238E27FC236}">
                      <a16:creationId xmlns:a16="http://schemas.microsoft.com/office/drawing/2014/main" id="{BB929F1D-AD7F-4E3D-86FB-05F97CF2D921}"/>
                    </a:ext>
                  </a:extLst>
                </p:cNvPr>
                <p:cNvSpPr>
                  <a:spLocks/>
                </p:cNvSpPr>
                <p:nvPr/>
              </p:nvSpPr>
              <p:spPr bwMode="auto">
                <a:xfrm>
                  <a:off x="5749503" y="5782062"/>
                  <a:ext cx="117616" cy="129091"/>
                </a:xfrm>
                <a:custGeom>
                  <a:avLst/>
                  <a:gdLst>
                    <a:gd name="T0" fmla="*/ 33 w 41"/>
                    <a:gd name="T1" fmla="*/ 0 h 45"/>
                    <a:gd name="T2" fmla="*/ 41 w 41"/>
                    <a:gd name="T3" fmla="*/ 8 h 45"/>
                    <a:gd name="T4" fmla="*/ 7 w 41"/>
                    <a:gd name="T5" fmla="*/ 45 h 45"/>
                    <a:gd name="T6" fmla="*/ 0 w 41"/>
                    <a:gd name="T7" fmla="*/ 43 h 45"/>
                    <a:gd name="T8" fmla="*/ 0 w 41"/>
                    <a:gd name="T9" fmla="*/ 34 h 45"/>
                    <a:gd name="T10" fmla="*/ 33 w 41"/>
                    <a:gd name="T11" fmla="*/ 0 h 45"/>
                  </a:gdLst>
                  <a:ahLst/>
                  <a:cxnLst>
                    <a:cxn ang="0">
                      <a:pos x="T0" y="T1"/>
                    </a:cxn>
                    <a:cxn ang="0">
                      <a:pos x="T2" y="T3"/>
                    </a:cxn>
                    <a:cxn ang="0">
                      <a:pos x="T4" y="T5"/>
                    </a:cxn>
                    <a:cxn ang="0">
                      <a:pos x="T6" y="T7"/>
                    </a:cxn>
                    <a:cxn ang="0">
                      <a:pos x="T8" y="T9"/>
                    </a:cxn>
                    <a:cxn ang="0">
                      <a:pos x="T10" y="T11"/>
                    </a:cxn>
                  </a:cxnLst>
                  <a:rect l="0" t="0" r="r" b="b"/>
                  <a:pathLst>
                    <a:path w="41" h="45">
                      <a:moveTo>
                        <a:pt x="33" y="0"/>
                      </a:moveTo>
                      <a:lnTo>
                        <a:pt x="41" y="8"/>
                      </a:lnTo>
                      <a:lnTo>
                        <a:pt x="7" y="45"/>
                      </a:lnTo>
                      <a:lnTo>
                        <a:pt x="0" y="43"/>
                      </a:lnTo>
                      <a:lnTo>
                        <a:pt x="0" y="34"/>
                      </a:lnTo>
                      <a:lnTo>
                        <a:pt x="3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grpSp>
        <p:grpSp>
          <p:nvGrpSpPr>
            <p:cNvPr id="21" name="组合 25">
              <a:extLst>
                <a:ext uri="{FF2B5EF4-FFF2-40B4-BE49-F238E27FC236}">
                  <a16:creationId xmlns:a16="http://schemas.microsoft.com/office/drawing/2014/main" id="{CC0D721B-001C-47E7-BC35-266A91EC39D4}"/>
                </a:ext>
              </a:extLst>
            </p:cNvPr>
            <p:cNvGrpSpPr/>
            <p:nvPr/>
          </p:nvGrpSpPr>
          <p:grpSpPr>
            <a:xfrm>
              <a:off x="4864555" y="3319360"/>
              <a:ext cx="530476" cy="314265"/>
              <a:chOff x="6839593" y="4666153"/>
              <a:chExt cx="745852" cy="441774"/>
            </a:xfrm>
          </p:grpSpPr>
          <p:sp>
            <p:nvSpPr>
              <p:cNvPr id="22" name="Freeform 81">
                <a:extLst>
                  <a:ext uri="{FF2B5EF4-FFF2-40B4-BE49-F238E27FC236}">
                    <a16:creationId xmlns:a16="http://schemas.microsoft.com/office/drawing/2014/main" id="{03ACCBDF-782D-40A2-9822-9FD2948FD3D3}"/>
                  </a:ext>
                </a:extLst>
              </p:cNvPr>
              <p:cNvSpPr>
                <a:spLocks/>
              </p:cNvSpPr>
              <p:nvPr/>
            </p:nvSpPr>
            <p:spPr bwMode="auto">
              <a:xfrm>
                <a:off x="7381769" y="4714921"/>
                <a:ext cx="203676" cy="344239"/>
              </a:xfrm>
              <a:custGeom>
                <a:avLst/>
                <a:gdLst>
                  <a:gd name="T0" fmla="*/ 10 w 71"/>
                  <a:gd name="T1" fmla="*/ 0 h 120"/>
                  <a:gd name="T2" fmla="*/ 14 w 71"/>
                  <a:gd name="T3" fmla="*/ 2 h 120"/>
                  <a:gd name="T4" fmla="*/ 18 w 71"/>
                  <a:gd name="T5" fmla="*/ 4 h 120"/>
                  <a:gd name="T6" fmla="*/ 67 w 71"/>
                  <a:gd name="T7" fmla="*/ 53 h 120"/>
                  <a:gd name="T8" fmla="*/ 71 w 71"/>
                  <a:gd name="T9" fmla="*/ 61 h 120"/>
                  <a:gd name="T10" fmla="*/ 67 w 71"/>
                  <a:gd name="T11" fmla="*/ 69 h 120"/>
                  <a:gd name="T12" fmla="*/ 18 w 71"/>
                  <a:gd name="T13" fmla="*/ 118 h 120"/>
                  <a:gd name="T14" fmla="*/ 10 w 71"/>
                  <a:gd name="T15" fmla="*/ 120 h 120"/>
                  <a:gd name="T16" fmla="*/ 4 w 71"/>
                  <a:gd name="T17" fmla="*/ 118 h 120"/>
                  <a:gd name="T18" fmla="*/ 0 w 71"/>
                  <a:gd name="T19" fmla="*/ 114 h 120"/>
                  <a:gd name="T20" fmla="*/ 0 w 71"/>
                  <a:gd name="T21" fmla="*/ 110 h 120"/>
                  <a:gd name="T22" fmla="*/ 0 w 71"/>
                  <a:gd name="T23" fmla="*/ 106 h 120"/>
                  <a:gd name="T24" fmla="*/ 4 w 71"/>
                  <a:gd name="T25" fmla="*/ 104 h 120"/>
                  <a:gd name="T26" fmla="*/ 44 w 71"/>
                  <a:gd name="T27" fmla="*/ 61 h 120"/>
                  <a:gd name="T28" fmla="*/ 4 w 71"/>
                  <a:gd name="T29" fmla="*/ 18 h 120"/>
                  <a:gd name="T30" fmla="*/ 0 w 71"/>
                  <a:gd name="T31" fmla="*/ 14 h 120"/>
                  <a:gd name="T32" fmla="*/ 0 w 71"/>
                  <a:gd name="T33" fmla="*/ 10 h 120"/>
                  <a:gd name="T34" fmla="*/ 0 w 71"/>
                  <a:gd name="T35" fmla="*/ 8 h 120"/>
                  <a:gd name="T36" fmla="*/ 4 w 71"/>
                  <a:gd name="T37" fmla="*/ 4 h 120"/>
                  <a:gd name="T38" fmla="*/ 6 w 71"/>
                  <a:gd name="T39" fmla="*/ 2 h 120"/>
                  <a:gd name="T40" fmla="*/ 10 w 71"/>
                  <a:gd name="T4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20">
                    <a:moveTo>
                      <a:pt x="10" y="0"/>
                    </a:moveTo>
                    <a:lnTo>
                      <a:pt x="14" y="2"/>
                    </a:lnTo>
                    <a:lnTo>
                      <a:pt x="18" y="4"/>
                    </a:lnTo>
                    <a:lnTo>
                      <a:pt x="67" y="53"/>
                    </a:lnTo>
                    <a:lnTo>
                      <a:pt x="71" y="61"/>
                    </a:lnTo>
                    <a:lnTo>
                      <a:pt x="67" y="69"/>
                    </a:lnTo>
                    <a:lnTo>
                      <a:pt x="18" y="118"/>
                    </a:lnTo>
                    <a:lnTo>
                      <a:pt x="10" y="120"/>
                    </a:lnTo>
                    <a:lnTo>
                      <a:pt x="4" y="118"/>
                    </a:lnTo>
                    <a:lnTo>
                      <a:pt x="0" y="114"/>
                    </a:lnTo>
                    <a:lnTo>
                      <a:pt x="0" y="110"/>
                    </a:lnTo>
                    <a:lnTo>
                      <a:pt x="0" y="106"/>
                    </a:lnTo>
                    <a:lnTo>
                      <a:pt x="4" y="104"/>
                    </a:lnTo>
                    <a:lnTo>
                      <a:pt x="44" y="61"/>
                    </a:lnTo>
                    <a:lnTo>
                      <a:pt x="4" y="18"/>
                    </a:lnTo>
                    <a:lnTo>
                      <a:pt x="0" y="14"/>
                    </a:lnTo>
                    <a:lnTo>
                      <a:pt x="0" y="10"/>
                    </a:lnTo>
                    <a:lnTo>
                      <a:pt x="0" y="8"/>
                    </a:lnTo>
                    <a:lnTo>
                      <a:pt x="4" y="4"/>
                    </a:lnTo>
                    <a:lnTo>
                      <a:pt x="6" y="2"/>
                    </a:lnTo>
                    <a:lnTo>
                      <a:pt x="1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nvGrpSpPr>
              <p:cNvPr id="23" name="组合 12">
                <a:extLst>
                  <a:ext uri="{FF2B5EF4-FFF2-40B4-BE49-F238E27FC236}">
                    <a16:creationId xmlns:a16="http://schemas.microsoft.com/office/drawing/2014/main" id="{E45D2275-5B8D-4C14-9B3C-15C56DD9AB54}"/>
                  </a:ext>
                </a:extLst>
              </p:cNvPr>
              <p:cNvGrpSpPr/>
              <p:nvPr/>
            </p:nvGrpSpPr>
            <p:grpSpPr>
              <a:xfrm>
                <a:off x="6839593" y="4666153"/>
                <a:ext cx="441774" cy="441774"/>
                <a:chOff x="6839593" y="4666155"/>
                <a:chExt cx="441774" cy="441774"/>
              </a:xfrm>
            </p:grpSpPr>
            <p:sp>
              <p:nvSpPr>
                <p:cNvPr id="24" name="Freeform 199">
                  <a:extLst>
                    <a:ext uri="{FF2B5EF4-FFF2-40B4-BE49-F238E27FC236}">
                      <a16:creationId xmlns:a16="http://schemas.microsoft.com/office/drawing/2014/main" id="{B47B8A88-D5F6-4A92-B329-ECABEA5A34BD}"/>
                    </a:ext>
                  </a:extLst>
                </p:cNvPr>
                <p:cNvSpPr>
                  <a:spLocks noEditPoints="1"/>
                </p:cNvSpPr>
                <p:nvPr/>
              </p:nvSpPr>
              <p:spPr bwMode="auto">
                <a:xfrm>
                  <a:off x="6839593" y="4666155"/>
                  <a:ext cx="441774" cy="441774"/>
                </a:xfrm>
                <a:custGeom>
                  <a:avLst/>
                  <a:gdLst>
                    <a:gd name="T0" fmla="*/ 77 w 154"/>
                    <a:gd name="T1" fmla="*/ 8 h 154"/>
                    <a:gd name="T2" fmla="*/ 59 w 154"/>
                    <a:gd name="T3" fmla="*/ 10 h 154"/>
                    <a:gd name="T4" fmla="*/ 42 w 154"/>
                    <a:gd name="T5" fmla="*/ 16 h 154"/>
                    <a:gd name="T6" fmla="*/ 24 w 154"/>
                    <a:gd name="T7" fmla="*/ 32 h 154"/>
                    <a:gd name="T8" fmla="*/ 12 w 154"/>
                    <a:gd name="T9" fmla="*/ 53 h 154"/>
                    <a:gd name="T10" fmla="*/ 8 w 154"/>
                    <a:gd name="T11" fmla="*/ 77 h 154"/>
                    <a:gd name="T12" fmla="*/ 10 w 154"/>
                    <a:gd name="T13" fmla="*/ 93 h 154"/>
                    <a:gd name="T14" fmla="*/ 16 w 154"/>
                    <a:gd name="T15" fmla="*/ 110 h 154"/>
                    <a:gd name="T16" fmla="*/ 32 w 154"/>
                    <a:gd name="T17" fmla="*/ 130 h 154"/>
                    <a:gd name="T18" fmla="*/ 53 w 154"/>
                    <a:gd name="T19" fmla="*/ 142 h 154"/>
                    <a:gd name="T20" fmla="*/ 77 w 154"/>
                    <a:gd name="T21" fmla="*/ 146 h 154"/>
                    <a:gd name="T22" fmla="*/ 93 w 154"/>
                    <a:gd name="T23" fmla="*/ 144 h 154"/>
                    <a:gd name="T24" fmla="*/ 109 w 154"/>
                    <a:gd name="T25" fmla="*/ 136 h 154"/>
                    <a:gd name="T26" fmla="*/ 130 w 154"/>
                    <a:gd name="T27" fmla="*/ 122 h 154"/>
                    <a:gd name="T28" fmla="*/ 140 w 154"/>
                    <a:gd name="T29" fmla="*/ 99 h 154"/>
                    <a:gd name="T30" fmla="*/ 144 w 154"/>
                    <a:gd name="T31" fmla="*/ 77 h 154"/>
                    <a:gd name="T32" fmla="*/ 142 w 154"/>
                    <a:gd name="T33" fmla="*/ 59 h 154"/>
                    <a:gd name="T34" fmla="*/ 136 w 154"/>
                    <a:gd name="T35" fmla="*/ 42 h 154"/>
                    <a:gd name="T36" fmla="*/ 120 w 154"/>
                    <a:gd name="T37" fmla="*/ 24 h 154"/>
                    <a:gd name="T38" fmla="*/ 99 w 154"/>
                    <a:gd name="T39" fmla="*/ 12 h 154"/>
                    <a:gd name="T40" fmla="*/ 77 w 154"/>
                    <a:gd name="T41" fmla="*/ 8 h 154"/>
                    <a:gd name="T42" fmla="*/ 77 w 154"/>
                    <a:gd name="T43" fmla="*/ 0 h 154"/>
                    <a:gd name="T44" fmla="*/ 103 w 154"/>
                    <a:gd name="T45" fmla="*/ 4 h 154"/>
                    <a:gd name="T46" fmla="*/ 126 w 154"/>
                    <a:gd name="T47" fmla="*/ 18 h 154"/>
                    <a:gd name="T48" fmla="*/ 144 w 154"/>
                    <a:gd name="T49" fmla="*/ 38 h 154"/>
                    <a:gd name="T50" fmla="*/ 150 w 154"/>
                    <a:gd name="T51" fmla="*/ 57 h 154"/>
                    <a:gd name="T52" fmla="*/ 154 w 154"/>
                    <a:gd name="T53" fmla="*/ 77 h 154"/>
                    <a:gd name="T54" fmla="*/ 148 w 154"/>
                    <a:gd name="T55" fmla="*/ 103 h 154"/>
                    <a:gd name="T56" fmla="*/ 136 w 154"/>
                    <a:gd name="T57" fmla="*/ 126 h 154"/>
                    <a:gd name="T58" fmla="*/ 114 w 154"/>
                    <a:gd name="T59" fmla="*/ 144 h 154"/>
                    <a:gd name="T60" fmla="*/ 95 w 154"/>
                    <a:gd name="T61" fmla="*/ 152 h 154"/>
                    <a:gd name="T62" fmla="*/ 77 w 154"/>
                    <a:gd name="T63" fmla="*/ 154 h 154"/>
                    <a:gd name="T64" fmla="*/ 51 w 154"/>
                    <a:gd name="T65" fmla="*/ 148 h 154"/>
                    <a:gd name="T66" fmla="*/ 26 w 154"/>
                    <a:gd name="T67" fmla="*/ 136 h 154"/>
                    <a:gd name="T68" fmla="*/ 10 w 154"/>
                    <a:gd name="T69" fmla="*/ 114 h 154"/>
                    <a:gd name="T70" fmla="*/ 2 w 154"/>
                    <a:gd name="T71" fmla="*/ 95 h 154"/>
                    <a:gd name="T72" fmla="*/ 0 w 154"/>
                    <a:gd name="T73" fmla="*/ 77 h 154"/>
                    <a:gd name="T74" fmla="*/ 4 w 154"/>
                    <a:gd name="T75" fmla="*/ 50 h 154"/>
                    <a:gd name="T76" fmla="*/ 18 w 154"/>
                    <a:gd name="T77" fmla="*/ 28 h 154"/>
                    <a:gd name="T78" fmla="*/ 38 w 154"/>
                    <a:gd name="T79" fmla="*/ 10 h 154"/>
                    <a:gd name="T80" fmla="*/ 57 w 154"/>
                    <a:gd name="T81" fmla="*/ 2 h 154"/>
                    <a:gd name="T82" fmla="*/ 77 w 154"/>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54">
                      <a:moveTo>
                        <a:pt x="77" y="8"/>
                      </a:moveTo>
                      <a:lnTo>
                        <a:pt x="59" y="10"/>
                      </a:lnTo>
                      <a:lnTo>
                        <a:pt x="42" y="16"/>
                      </a:lnTo>
                      <a:lnTo>
                        <a:pt x="24" y="32"/>
                      </a:lnTo>
                      <a:lnTo>
                        <a:pt x="12" y="53"/>
                      </a:lnTo>
                      <a:lnTo>
                        <a:pt x="8" y="77"/>
                      </a:lnTo>
                      <a:lnTo>
                        <a:pt x="10" y="93"/>
                      </a:lnTo>
                      <a:lnTo>
                        <a:pt x="16" y="110"/>
                      </a:lnTo>
                      <a:lnTo>
                        <a:pt x="32" y="130"/>
                      </a:lnTo>
                      <a:lnTo>
                        <a:pt x="53" y="142"/>
                      </a:lnTo>
                      <a:lnTo>
                        <a:pt x="77" y="146"/>
                      </a:lnTo>
                      <a:lnTo>
                        <a:pt x="93" y="144"/>
                      </a:lnTo>
                      <a:lnTo>
                        <a:pt x="109" y="136"/>
                      </a:lnTo>
                      <a:lnTo>
                        <a:pt x="130" y="122"/>
                      </a:lnTo>
                      <a:lnTo>
                        <a:pt x="140" y="99"/>
                      </a:lnTo>
                      <a:lnTo>
                        <a:pt x="144" y="77"/>
                      </a:lnTo>
                      <a:lnTo>
                        <a:pt x="142" y="59"/>
                      </a:lnTo>
                      <a:lnTo>
                        <a:pt x="136" y="42"/>
                      </a:lnTo>
                      <a:lnTo>
                        <a:pt x="120" y="24"/>
                      </a:lnTo>
                      <a:lnTo>
                        <a:pt x="99" y="12"/>
                      </a:lnTo>
                      <a:lnTo>
                        <a:pt x="77" y="8"/>
                      </a:lnTo>
                      <a:close/>
                      <a:moveTo>
                        <a:pt x="77" y="0"/>
                      </a:moveTo>
                      <a:lnTo>
                        <a:pt x="103" y="4"/>
                      </a:lnTo>
                      <a:lnTo>
                        <a:pt x="126" y="18"/>
                      </a:lnTo>
                      <a:lnTo>
                        <a:pt x="144" y="38"/>
                      </a:lnTo>
                      <a:lnTo>
                        <a:pt x="150" y="57"/>
                      </a:lnTo>
                      <a:lnTo>
                        <a:pt x="154" y="77"/>
                      </a:lnTo>
                      <a:lnTo>
                        <a:pt x="148" y="103"/>
                      </a:lnTo>
                      <a:lnTo>
                        <a:pt x="136" y="126"/>
                      </a:lnTo>
                      <a:lnTo>
                        <a:pt x="114" y="144"/>
                      </a:lnTo>
                      <a:lnTo>
                        <a:pt x="95" y="152"/>
                      </a:lnTo>
                      <a:lnTo>
                        <a:pt x="77" y="154"/>
                      </a:lnTo>
                      <a:lnTo>
                        <a:pt x="51" y="148"/>
                      </a:lnTo>
                      <a:lnTo>
                        <a:pt x="26" y="136"/>
                      </a:lnTo>
                      <a:lnTo>
                        <a:pt x="10" y="114"/>
                      </a:lnTo>
                      <a:lnTo>
                        <a:pt x="2" y="95"/>
                      </a:lnTo>
                      <a:lnTo>
                        <a:pt x="0" y="77"/>
                      </a:lnTo>
                      <a:lnTo>
                        <a:pt x="4" y="50"/>
                      </a:lnTo>
                      <a:lnTo>
                        <a:pt x="18" y="28"/>
                      </a:lnTo>
                      <a:lnTo>
                        <a:pt x="38" y="10"/>
                      </a:lnTo>
                      <a:lnTo>
                        <a:pt x="57" y="2"/>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25" name="Freeform 200">
                  <a:extLst>
                    <a:ext uri="{FF2B5EF4-FFF2-40B4-BE49-F238E27FC236}">
                      <a16:creationId xmlns:a16="http://schemas.microsoft.com/office/drawing/2014/main" id="{B2079ACC-E874-438C-A0BC-A1D35B96D3B3}"/>
                    </a:ext>
                  </a:extLst>
                </p:cNvPr>
                <p:cNvSpPr>
                  <a:spLocks noEditPoints="1"/>
                </p:cNvSpPr>
                <p:nvPr/>
              </p:nvSpPr>
              <p:spPr bwMode="auto">
                <a:xfrm>
                  <a:off x="6902704" y="4818193"/>
                  <a:ext cx="197938" cy="192201"/>
                </a:xfrm>
                <a:custGeom>
                  <a:avLst/>
                  <a:gdLst>
                    <a:gd name="T0" fmla="*/ 35 w 69"/>
                    <a:gd name="T1" fmla="*/ 16 h 67"/>
                    <a:gd name="T2" fmla="*/ 29 w 69"/>
                    <a:gd name="T3" fmla="*/ 16 h 67"/>
                    <a:gd name="T4" fmla="*/ 23 w 69"/>
                    <a:gd name="T5" fmla="*/ 20 h 67"/>
                    <a:gd name="T6" fmla="*/ 18 w 69"/>
                    <a:gd name="T7" fmla="*/ 26 h 67"/>
                    <a:gd name="T8" fmla="*/ 16 w 69"/>
                    <a:gd name="T9" fmla="*/ 34 h 67"/>
                    <a:gd name="T10" fmla="*/ 18 w 69"/>
                    <a:gd name="T11" fmla="*/ 40 h 67"/>
                    <a:gd name="T12" fmla="*/ 23 w 69"/>
                    <a:gd name="T13" fmla="*/ 46 h 67"/>
                    <a:gd name="T14" fmla="*/ 29 w 69"/>
                    <a:gd name="T15" fmla="*/ 50 h 67"/>
                    <a:gd name="T16" fmla="*/ 35 w 69"/>
                    <a:gd name="T17" fmla="*/ 50 h 67"/>
                    <a:gd name="T18" fmla="*/ 43 w 69"/>
                    <a:gd name="T19" fmla="*/ 50 h 67"/>
                    <a:gd name="T20" fmla="*/ 47 w 69"/>
                    <a:gd name="T21" fmla="*/ 46 h 67"/>
                    <a:gd name="T22" fmla="*/ 51 w 69"/>
                    <a:gd name="T23" fmla="*/ 40 h 67"/>
                    <a:gd name="T24" fmla="*/ 53 w 69"/>
                    <a:gd name="T25" fmla="*/ 34 h 67"/>
                    <a:gd name="T26" fmla="*/ 51 w 69"/>
                    <a:gd name="T27" fmla="*/ 26 h 67"/>
                    <a:gd name="T28" fmla="*/ 47 w 69"/>
                    <a:gd name="T29" fmla="*/ 20 h 67"/>
                    <a:gd name="T30" fmla="*/ 43 w 69"/>
                    <a:gd name="T31" fmla="*/ 16 h 67"/>
                    <a:gd name="T32" fmla="*/ 35 w 69"/>
                    <a:gd name="T33" fmla="*/ 16 h 67"/>
                    <a:gd name="T34" fmla="*/ 29 w 69"/>
                    <a:gd name="T35" fmla="*/ 0 h 67"/>
                    <a:gd name="T36" fmla="*/ 41 w 69"/>
                    <a:gd name="T37" fmla="*/ 0 h 67"/>
                    <a:gd name="T38" fmla="*/ 41 w 69"/>
                    <a:gd name="T39" fmla="*/ 6 h 67"/>
                    <a:gd name="T40" fmla="*/ 51 w 69"/>
                    <a:gd name="T41" fmla="*/ 10 h 67"/>
                    <a:gd name="T42" fmla="*/ 55 w 69"/>
                    <a:gd name="T43" fmla="*/ 6 h 67"/>
                    <a:gd name="T44" fmla="*/ 63 w 69"/>
                    <a:gd name="T45" fmla="*/ 14 h 67"/>
                    <a:gd name="T46" fmla="*/ 59 w 69"/>
                    <a:gd name="T47" fmla="*/ 18 h 67"/>
                    <a:gd name="T48" fmla="*/ 63 w 69"/>
                    <a:gd name="T49" fmla="*/ 28 h 67"/>
                    <a:gd name="T50" fmla="*/ 69 w 69"/>
                    <a:gd name="T51" fmla="*/ 28 h 67"/>
                    <a:gd name="T52" fmla="*/ 69 w 69"/>
                    <a:gd name="T53" fmla="*/ 38 h 67"/>
                    <a:gd name="T54" fmla="*/ 63 w 69"/>
                    <a:gd name="T55" fmla="*/ 38 h 67"/>
                    <a:gd name="T56" fmla="*/ 59 w 69"/>
                    <a:gd name="T57" fmla="*/ 48 h 67"/>
                    <a:gd name="T58" fmla="*/ 63 w 69"/>
                    <a:gd name="T59" fmla="*/ 53 h 67"/>
                    <a:gd name="T60" fmla="*/ 55 w 69"/>
                    <a:gd name="T61" fmla="*/ 61 h 67"/>
                    <a:gd name="T62" fmla="*/ 51 w 69"/>
                    <a:gd name="T63" fmla="*/ 57 h 67"/>
                    <a:gd name="T64" fmla="*/ 41 w 69"/>
                    <a:gd name="T65" fmla="*/ 61 h 67"/>
                    <a:gd name="T66" fmla="*/ 41 w 69"/>
                    <a:gd name="T67" fmla="*/ 67 h 67"/>
                    <a:gd name="T68" fmla="*/ 29 w 69"/>
                    <a:gd name="T69" fmla="*/ 67 h 67"/>
                    <a:gd name="T70" fmla="*/ 29 w 69"/>
                    <a:gd name="T71" fmla="*/ 61 h 67"/>
                    <a:gd name="T72" fmla="*/ 18 w 69"/>
                    <a:gd name="T73" fmla="*/ 57 h 67"/>
                    <a:gd name="T74" fmla="*/ 14 w 69"/>
                    <a:gd name="T75" fmla="*/ 61 h 67"/>
                    <a:gd name="T76" fmla="*/ 6 w 69"/>
                    <a:gd name="T77" fmla="*/ 53 h 67"/>
                    <a:gd name="T78" fmla="*/ 12 w 69"/>
                    <a:gd name="T79" fmla="*/ 48 h 67"/>
                    <a:gd name="T80" fmla="*/ 8 w 69"/>
                    <a:gd name="T81" fmla="*/ 38 h 67"/>
                    <a:gd name="T82" fmla="*/ 0 w 69"/>
                    <a:gd name="T83" fmla="*/ 38 h 67"/>
                    <a:gd name="T84" fmla="*/ 0 w 69"/>
                    <a:gd name="T85" fmla="*/ 28 h 67"/>
                    <a:gd name="T86" fmla="*/ 8 w 69"/>
                    <a:gd name="T87" fmla="*/ 28 h 67"/>
                    <a:gd name="T88" fmla="*/ 12 w 69"/>
                    <a:gd name="T89" fmla="*/ 18 h 67"/>
                    <a:gd name="T90" fmla="*/ 6 w 69"/>
                    <a:gd name="T91" fmla="*/ 14 h 67"/>
                    <a:gd name="T92" fmla="*/ 14 w 69"/>
                    <a:gd name="T93" fmla="*/ 6 h 67"/>
                    <a:gd name="T94" fmla="*/ 20 w 69"/>
                    <a:gd name="T95" fmla="*/ 10 h 67"/>
                    <a:gd name="T96" fmla="*/ 29 w 69"/>
                    <a:gd name="T97" fmla="*/ 6 h 67"/>
                    <a:gd name="T98" fmla="*/ 29 w 69"/>
                    <a:gd name="T9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67">
                      <a:moveTo>
                        <a:pt x="35" y="16"/>
                      </a:moveTo>
                      <a:lnTo>
                        <a:pt x="29" y="16"/>
                      </a:lnTo>
                      <a:lnTo>
                        <a:pt x="23" y="20"/>
                      </a:lnTo>
                      <a:lnTo>
                        <a:pt x="18" y="26"/>
                      </a:lnTo>
                      <a:lnTo>
                        <a:pt x="16" y="34"/>
                      </a:lnTo>
                      <a:lnTo>
                        <a:pt x="18" y="40"/>
                      </a:lnTo>
                      <a:lnTo>
                        <a:pt x="23" y="46"/>
                      </a:lnTo>
                      <a:lnTo>
                        <a:pt x="29" y="50"/>
                      </a:lnTo>
                      <a:lnTo>
                        <a:pt x="35" y="50"/>
                      </a:lnTo>
                      <a:lnTo>
                        <a:pt x="43" y="50"/>
                      </a:lnTo>
                      <a:lnTo>
                        <a:pt x="47" y="46"/>
                      </a:lnTo>
                      <a:lnTo>
                        <a:pt x="51" y="40"/>
                      </a:lnTo>
                      <a:lnTo>
                        <a:pt x="53" y="34"/>
                      </a:lnTo>
                      <a:lnTo>
                        <a:pt x="51" y="26"/>
                      </a:lnTo>
                      <a:lnTo>
                        <a:pt x="47" y="20"/>
                      </a:lnTo>
                      <a:lnTo>
                        <a:pt x="43" y="16"/>
                      </a:lnTo>
                      <a:lnTo>
                        <a:pt x="35" y="16"/>
                      </a:lnTo>
                      <a:close/>
                      <a:moveTo>
                        <a:pt x="29" y="0"/>
                      </a:moveTo>
                      <a:lnTo>
                        <a:pt x="41" y="0"/>
                      </a:lnTo>
                      <a:lnTo>
                        <a:pt x="41" y="6"/>
                      </a:lnTo>
                      <a:lnTo>
                        <a:pt x="51" y="10"/>
                      </a:lnTo>
                      <a:lnTo>
                        <a:pt x="55" y="6"/>
                      </a:lnTo>
                      <a:lnTo>
                        <a:pt x="63" y="14"/>
                      </a:lnTo>
                      <a:lnTo>
                        <a:pt x="59" y="18"/>
                      </a:lnTo>
                      <a:lnTo>
                        <a:pt x="63" y="28"/>
                      </a:lnTo>
                      <a:lnTo>
                        <a:pt x="69" y="28"/>
                      </a:lnTo>
                      <a:lnTo>
                        <a:pt x="69" y="38"/>
                      </a:lnTo>
                      <a:lnTo>
                        <a:pt x="63" y="38"/>
                      </a:lnTo>
                      <a:lnTo>
                        <a:pt x="59" y="48"/>
                      </a:lnTo>
                      <a:lnTo>
                        <a:pt x="63" y="53"/>
                      </a:lnTo>
                      <a:lnTo>
                        <a:pt x="55" y="61"/>
                      </a:lnTo>
                      <a:lnTo>
                        <a:pt x="51" y="57"/>
                      </a:lnTo>
                      <a:lnTo>
                        <a:pt x="41" y="61"/>
                      </a:lnTo>
                      <a:lnTo>
                        <a:pt x="41" y="67"/>
                      </a:lnTo>
                      <a:lnTo>
                        <a:pt x="29" y="67"/>
                      </a:lnTo>
                      <a:lnTo>
                        <a:pt x="29" y="61"/>
                      </a:lnTo>
                      <a:lnTo>
                        <a:pt x="18" y="57"/>
                      </a:lnTo>
                      <a:lnTo>
                        <a:pt x="14" y="61"/>
                      </a:lnTo>
                      <a:lnTo>
                        <a:pt x="6" y="53"/>
                      </a:lnTo>
                      <a:lnTo>
                        <a:pt x="12" y="48"/>
                      </a:lnTo>
                      <a:lnTo>
                        <a:pt x="8" y="38"/>
                      </a:lnTo>
                      <a:lnTo>
                        <a:pt x="0" y="38"/>
                      </a:lnTo>
                      <a:lnTo>
                        <a:pt x="0" y="28"/>
                      </a:lnTo>
                      <a:lnTo>
                        <a:pt x="8" y="28"/>
                      </a:lnTo>
                      <a:lnTo>
                        <a:pt x="12" y="18"/>
                      </a:lnTo>
                      <a:lnTo>
                        <a:pt x="6" y="14"/>
                      </a:lnTo>
                      <a:lnTo>
                        <a:pt x="14" y="6"/>
                      </a:lnTo>
                      <a:lnTo>
                        <a:pt x="20" y="10"/>
                      </a:lnTo>
                      <a:lnTo>
                        <a:pt x="29" y="6"/>
                      </a:lnTo>
                      <a:lnTo>
                        <a:pt x="2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26" name="Freeform 201">
                  <a:extLst>
                    <a:ext uri="{FF2B5EF4-FFF2-40B4-BE49-F238E27FC236}">
                      <a16:creationId xmlns:a16="http://schemas.microsoft.com/office/drawing/2014/main" id="{530F1DFE-293B-4709-9977-5141C4A18FF2}"/>
                    </a:ext>
                  </a:extLst>
                </p:cNvPr>
                <p:cNvSpPr>
                  <a:spLocks noEditPoints="1"/>
                </p:cNvSpPr>
                <p:nvPr/>
              </p:nvSpPr>
              <p:spPr bwMode="auto">
                <a:xfrm>
                  <a:off x="7077691" y="4763689"/>
                  <a:ext cx="134828" cy="129091"/>
                </a:xfrm>
                <a:custGeom>
                  <a:avLst/>
                  <a:gdLst>
                    <a:gd name="T0" fmla="*/ 24 w 47"/>
                    <a:gd name="T1" fmla="*/ 10 h 45"/>
                    <a:gd name="T2" fmla="*/ 16 w 47"/>
                    <a:gd name="T3" fmla="*/ 12 h 45"/>
                    <a:gd name="T4" fmla="*/ 12 w 47"/>
                    <a:gd name="T5" fmla="*/ 23 h 45"/>
                    <a:gd name="T6" fmla="*/ 14 w 47"/>
                    <a:gd name="T7" fmla="*/ 31 h 45"/>
                    <a:gd name="T8" fmla="*/ 22 w 47"/>
                    <a:gd name="T9" fmla="*/ 35 h 45"/>
                    <a:gd name="T10" fmla="*/ 31 w 47"/>
                    <a:gd name="T11" fmla="*/ 33 h 45"/>
                    <a:gd name="T12" fmla="*/ 37 w 47"/>
                    <a:gd name="T13" fmla="*/ 25 h 45"/>
                    <a:gd name="T14" fmla="*/ 33 w 47"/>
                    <a:gd name="T15" fmla="*/ 14 h 45"/>
                    <a:gd name="T16" fmla="*/ 24 w 47"/>
                    <a:gd name="T17" fmla="*/ 10 h 45"/>
                    <a:gd name="T18" fmla="*/ 22 w 47"/>
                    <a:gd name="T19" fmla="*/ 0 h 45"/>
                    <a:gd name="T20" fmla="*/ 28 w 47"/>
                    <a:gd name="T21" fmla="*/ 0 h 45"/>
                    <a:gd name="T22" fmla="*/ 28 w 47"/>
                    <a:gd name="T23" fmla="*/ 4 h 45"/>
                    <a:gd name="T24" fmla="*/ 35 w 47"/>
                    <a:gd name="T25" fmla="*/ 8 h 45"/>
                    <a:gd name="T26" fmla="*/ 39 w 47"/>
                    <a:gd name="T27" fmla="*/ 4 h 45"/>
                    <a:gd name="T28" fmla="*/ 43 w 47"/>
                    <a:gd name="T29" fmla="*/ 10 h 45"/>
                    <a:gd name="T30" fmla="*/ 41 w 47"/>
                    <a:gd name="T31" fmla="*/ 14 h 45"/>
                    <a:gd name="T32" fmla="*/ 43 w 47"/>
                    <a:gd name="T33" fmla="*/ 21 h 45"/>
                    <a:gd name="T34" fmla="*/ 47 w 47"/>
                    <a:gd name="T35" fmla="*/ 21 h 45"/>
                    <a:gd name="T36" fmla="*/ 47 w 47"/>
                    <a:gd name="T37" fmla="*/ 29 h 45"/>
                    <a:gd name="T38" fmla="*/ 43 w 47"/>
                    <a:gd name="T39" fmla="*/ 29 h 45"/>
                    <a:gd name="T40" fmla="*/ 39 w 47"/>
                    <a:gd name="T41" fmla="*/ 35 h 45"/>
                    <a:gd name="T42" fmla="*/ 41 w 47"/>
                    <a:gd name="T43" fmla="*/ 37 h 45"/>
                    <a:gd name="T44" fmla="*/ 35 w 47"/>
                    <a:gd name="T45" fmla="*/ 43 h 45"/>
                    <a:gd name="T46" fmla="*/ 33 w 47"/>
                    <a:gd name="T47" fmla="*/ 39 h 45"/>
                    <a:gd name="T48" fmla="*/ 26 w 47"/>
                    <a:gd name="T49" fmla="*/ 41 h 45"/>
                    <a:gd name="T50" fmla="*/ 24 w 47"/>
                    <a:gd name="T51" fmla="*/ 45 h 45"/>
                    <a:gd name="T52" fmla="*/ 18 w 47"/>
                    <a:gd name="T53" fmla="*/ 45 h 45"/>
                    <a:gd name="T54" fmla="*/ 18 w 47"/>
                    <a:gd name="T55" fmla="*/ 41 h 45"/>
                    <a:gd name="T56" fmla="*/ 12 w 47"/>
                    <a:gd name="T57" fmla="*/ 37 h 45"/>
                    <a:gd name="T58" fmla="*/ 8 w 47"/>
                    <a:gd name="T59" fmla="*/ 41 h 45"/>
                    <a:gd name="T60" fmla="*/ 4 w 47"/>
                    <a:gd name="T61" fmla="*/ 35 h 45"/>
                    <a:gd name="T62" fmla="*/ 6 w 47"/>
                    <a:gd name="T63" fmla="*/ 31 h 45"/>
                    <a:gd name="T64" fmla="*/ 4 w 47"/>
                    <a:gd name="T65" fmla="*/ 25 h 45"/>
                    <a:gd name="T66" fmla="*/ 0 w 47"/>
                    <a:gd name="T67" fmla="*/ 25 h 45"/>
                    <a:gd name="T68" fmla="*/ 2 w 47"/>
                    <a:gd name="T69" fmla="*/ 16 h 45"/>
                    <a:gd name="T70" fmla="*/ 6 w 47"/>
                    <a:gd name="T71" fmla="*/ 16 h 45"/>
                    <a:gd name="T72" fmla="*/ 8 w 47"/>
                    <a:gd name="T73" fmla="*/ 10 h 45"/>
                    <a:gd name="T74" fmla="*/ 6 w 47"/>
                    <a:gd name="T75" fmla="*/ 8 h 45"/>
                    <a:gd name="T76" fmla="*/ 12 w 47"/>
                    <a:gd name="T77" fmla="*/ 2 h 45"/>
                    <a:gd name="T78" fmla="*/ 14 w 47"/>
                    <a:gd name="T79" fmla="*/ 6 h 45"/>
                    <a:gd name="T80" fmla="*/ 22 w 47"/>
                    <a:gd name="T81" fmla="*/ 4 h 45"/>
                    <a:gd name="T82" fmla="*/ 22 w 47"/>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 h="45">
                      <a:moveTo>
                        <a:pt x="24" y="10"/>
                      </a:moveTo>
                      <a:lnTo>
                        <a:pt x="16" y="12"/>
                      </a:lnTo>
                      <a:lnTo>
                        <a:pt x="12" y="23"/>
                      </a:lnTo>
                      <a:lnTo>
                        <a:pt x="14" y="31"/>
                      </a:lnTo>
                      <a:lnTo>
                        <a:pt x="22" y="35"/>
                      </a:lnTo>
                      <a:lnTo>
                        <a:pt x="31" y="33"/>
                      </a:lnTo>
                      <a:lnTo>
                        <a:pt x="37" y="25"/>
                      </a:lnTo>
                      <a:lnTo>
                        <a:pt x="33" y="14"/>
                      </a:lnTo>
                      <a:lnTo>
                        <a:pt x="24" y="10"/>
                      </a:lnTo>
                      <a:close/>
                      <a:moveTo>
                        <a:pt x="22" y="0"/>
                      </a:moveTo>
                      <a:lnTo>
                        <a:pt x="28" y="0"/>
                      </a:lnTo>
                      <a:lnTo>
                        <a:pt x="28" y="4"/>
                      </a:lnTo>
                      <a:lnTo>
                        <a:pt x="35" y="8"/>
                      </a:lnTo>
                      <a:lnTo>
                        <a:pt x="39" y="4"/>
                      </a:lnTo>
                      <a:lnTo>
                        <a:pt x="43" y="10"/>
                      </a:lnTo>
                      <a:lnTo>
                        <a:pt x="41" y="14"/>
                      </a:lnTo>
                      <a:lnTo>
                        <a:pt x="43" y="21"/>
                      </a:lnTo>
                      <a:lnTo>
                        <a:pt x="47" y="21"/>
                      </a:lnTo>
                      <a:lnTo>
                        <a:pt x="47" y="29"/>
                      </a:lnTo>
                      <a:lnTo>
                        <a:pt x="43" y="29"/>
                      </a:lnTo>
                      <a:lnTo>
                        <a:pt x="39" y="35"/>
                      </a:lnTo>
                      <a:lnTo>
                        <a:pt x="41" y="37"/>
                      </a:lnTo>
                      <a:lnTo>
                        <a:pt x="35" y="43"/>
                      </a:lnTo>
                      <a:lnTo>
                        <a:pt x="33" y="39"/>
                      </a:lnTo>
                      <a:lnTo>
                        <a:pt x="26" y="41"/>
                      </a:lnTo>
                      <a:lnTo>
                        <a:pt x="24" y="45"/>
                      </a:lnTo>
                      <a:lnTo>
                        <a:pt x="18" y="45"/>
                      </a:lnTo>
                      <a:lnTo>
                        <a:pt x="18" y="41"/>
                      </a:lnTo>
                      <a:lnTo>
                        <a:pt x="12" y="37"/>
                      </a:lnTo>
                      <a:lnTo>
                        <a:pt x="8" y="41"/>
                      </a:lnTo>
                      <a:lnTo>
                        <a:pt x="4" y="35"/>
                      </a:lnTo>
                      <a:lnTo>
                        <a:pt x="6" y="31"/>
                      </a:lnTo>
                      <a:lnTo>
                        <a:pt x="4" y="25"/>
                      </a:lnTo>
                      <a:lnTo>
                        <a:pt x="0" y="25"/>
                      </a:lnTo>
                      <a:lnTo>
                        <a:pt x="2" y="16"/>
                      </a:lnTo>
                      <a:lnTo>
                        <a:pt x="6" y="16"/>
                      </a:lnTo>
                      <a:lnTo>
                        <a:pt x="8" y="10"/>
                      </a:lnTo>
                      <a:lnTo>
                        <a:pt x="6" y="8"/>
                      </a:lnTo>
                      <a:lnTo>
                        <a:pt x="12" y="2"/>
                      </a:lnTo>
                      <a:lnTo>
                        <a:pt x="14" y="6"/>
                      </a:lnTo>
                      <a:lnTo>
                        <a:pt x="22" y="4"/>
                      </a:lnTo>
                      <a:lnTo>
                        <a:pt x="22"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27" name="Freeform 202">
                  <a:extLst>
                    <a:ext uri="{FF2B5EF4-FFF2-40B4-BE49-F238E27FC236}">
                      <a16:creationId xmlns:a16="http://schemas.microsoft.com/office/drawing/2014/main" id="{86853188-9847-4188-9955-DCF4942A773F}"/>
                    </a:ext>
                  </a:extLst>
                </p:cNvPr>
                <p:cNvSpPr>
                  <a:spLocks noEditPoints="1"/>
                </p:cNvSpPr>
                <p:nvPr/>
              </p:nvSpPr>
              <p:spPr bwMode="auto">
                <a:xfrm>
                  <a:off x="7094903" y="4898515"/>
                  <a:ext cx="88929" cy="94667"/>
                </a:xfrm>
                <a:custGeom>
                  <a:avLst/>
                  <a:gdLst>
                    <a:gd name="T0" fmla="*/ 16 w 31"/>
                    <a:gd name="T1" fmla="*/ 8 h 33"/>
                    <a:gd name="T2" fmla="*/ 10 w 31"/>
                    <a:gd name="T3" fmla="*/ 10 h 33"/>
                    <a:gd name="T4" fmla="*/ 8 w 31"/>
                    <a:gd name="T5" fmla="*/ 16 h 33"/>
                    <a:gd name="T6" fmla="*/ 10 w 31"/>
                    <a:gd name="T7" fmla="*/ 22 h 33"/>
                    <a:gd name="T8" fmla="*/ 14 w 31"/>
                    <a:gd name="T9" fmla="*/ 25 h 33"/>
                    <a:gd name="T10" fmla="*/ 20 w 31"/>
                    <a:gd name="T11" fmla="*/ 22 h 33"/>
                    <a:gd name="T12" fmla="*/ 25 w 31"/>
                    <a:gd name="T13" fmla="*/ 16 h 33"/>
                    <a:gd name="T14" fmla="*/ 22 w 31"/>
                    <a:gd name="T15" fmla="*/ 10 h 33"/>
                    <a:gd name="T16" fmla="*/ 16 w 31"/>
                    <a:gd name="T17" fmla="*/ 8 h 33"/>
                    <a:gd name="T18" fmla="*/ 14 w 31"/>
                    <a:gd name="T19" fmla="*/ 0 h 33"/>
                    <a:gd name="T20" fmla="*/ 20 w 31"/>
                    <a:gd name="T21" fmla="*/ 2 h 33"/>
                    <a:gd name="T22" fmla="*/ 20 w 31"/>
                    <a:gd name="T23" fmla="*/ 4 h 33"/>
                    <a:gd name="T24" fmla="*/ 25 w 31"/>
                    <a:gd name="T25" fmla="*/ 6 h 33"/>
                    <a:gd name="T26" fmla="*/ 27 w 31"/>
                    <a:gd name="T27" fmla="*/ 4 h 33"/>
                    <a:gd name="T28" fmla="*/ 29 w 31"/>
                    <a:gd name="T29" fmla="*/ 8 h 33"/>
                    <a:gd name="T30" fmla="*/ 27 w 31"/>
                    <a:gd name="T31" fmla="*/ 10 h 33"/>
                    <a:gd name="T32" fmla="*/ 29 w 31"/>
                    <a:gd name="T33" fmla="*/ 14 h 33"/>
                    <a:gd name="T34" fmla="*/ 31 w 31"/>
                    <a:gd name="T35" fmla="*/ 14 h 33"/>
                    <a:gd name="T36" fmla="*/ 31 w 31"/>
                    <a:gd name="T37" fmla="*/ 20 h 33"/>
                    <a:gd name="T38" fmla="*/ 29 w 31"/>
                    <a:gd name="T39" fmla="*/ 20 h 33"/>
                    <a:gd name="T40" fmla="*/ 27 w 31"/>
                    <a:gd name="T41" fmla="*/ 25 h 33"/>
                    <a:gd name="T42" fmla="*/ 29 w 31"/>
                    <a:gd name="T43" fmla="*/ 27 h 33"/>
                    <a:gd name="T44" fmla="*/ 25 w 31"/>
                    <a:gd name="T45" fmla="*/ 31 h 33"/>
                    <a:gd name="T46" fmla="*/ 22 w 31"/>
                    <a:gd name="T47" fmla="*/ 29 h 33"/>
                    <a:gd name="T48" fmla="*/ 18 w 31"/>
                    <a:gd name="T49" fmla="*/ 29 h 33"/>
                    <a:gd name="T50" fmla="*/ 16 w 31"/>
                    <a:gd name="T51" fmla="*/ 33 h 33"/>
                    <a:gd name="T52" fmla="*/ 12 w 31"/>
                    <a:gd name="T53" fmla="*/ 31 h 33"/>
                    <a:gd name="T54" fmla="*/ 12 w 31"/>
                    <a:gd name="T55" fmla="*/ 29 h 33"/>
                    <a:gd name="T56" fmla="*/ 8 w 31"/>
                    <a:gd name="T57" fmla="*/ 27 h 33"/>
                    <a:gd name="T58" fmla="*/ 6 w 31"/>
                    <a:gd name="T59" fmla="*/ 29 h 33"/>
                    <a:gd name="T60" fmla="*/ 2 w 31"/>
                    <a:gd name="T61" fmla="*/ 25 h 33"/>
                    <a:gd name="T62" fmla="*/ 4 w 31"/>
                    <a:gd name="T63" fmla="*/ 22 h 33"/>
                    <a:gd name="T64" fmla="*/ 4 w 31"/>
                    <a:gd name="T65" fmla="*/ 18 h 33"/>
                    <a:gd name="T66" fmla="*/ 0 w 31"/>
                    <a:gd name="T67" fmla="*/ 18 h 33"/>
                    <a:gd name="T68" fmla="*/ 0 w 31"/>
                    <a:gd name="T69" fmla="*/ 12 h 33"/>
                    <a:gd name="T70" fmla="*/ 4 w 31"/>
                    <a:gd name="T71" fmla="*/ 12 h 33"/>
                    <a:gd name="T72" fmla="*/ 6 w 31"/>
                    <a:gd name="T73" fmla="*/ 8 h 33"/>
                    <a:gd name="T74" fmla="*/ 4 w 31"/>
                    <a:gd name="T75" fmla="*/ 6 h 33"/>
                    <a:gd name="T76" fmla="*/ 8 w 31"/>
                    <a:gd name="T77" fmla="*/ 2 h 33"/>
                    <a:gd name="T78" fmla="*/ 10 w 31"/>
                    <a:gd name="T79" fmla="*/ 6 h 33"/>
                    <a:gd name="T80" fmla="*/ 14 w 31"/>
                    <a:gd name="T81" fmla="*/ 4 h 33"/>
                    <a:gd name="T82" fmla="*/ 14 w 31"/>
                    <a:gd name="T8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3">
                      <a:moveTo>
                        <a:pt x="16" y="8"/>
                      </a:moveTo>
                      <a:lnTo>
                        <a:pt x="10" y="10"/>
                      </a:lnTo>
                      <a:lnTo>
                        <a:pt x="8" y="16"/>
                      </a:lnTo>
                      <a:lnTo>
                        <a:pt x="10" y="22"/>
                      </a:lnTo>
                      <a:lnTo>
                        <a:pt x="14" y="25"/>
                      </a:lnTo>
                      <a:lnTo>
                        <a:pt x="20" y="22"/>
                      </a:lnTo>
                      <a:lnTo>
                        <a:pt x="25" y="16"/>
                      </a:lnTo>
                      <a:lnTo>
                        <a:pt x="22" y="10"/>
                      </a:lnTo>
                      <a:lnTo>
                        <a:pt x="16" y="8"/>
                      </a:lnTo>
                      <a:close/>
                      <a:moveTo>
                        <a:pt x="14" y="0"/>
                      </a:moveTo>
                      <a:lnTo>
                        <a:pt x="20" y="2"/>
                      </a:lnTo>
                      <a:lnTo>
                        <a:pt x="20" y="4"/>
                      </a:lnTo>
                      <a:lnTo>
                        <a:pt x="25" y="6"/>
                      </a:lnTo>
                      <a:lnTo>
                        <a:pt x="27" y="4"/>
                      </a:lnTo>
                      <a:lnTo>
                        <a:pt x="29" y="8"/>
                      </a:lnTo>
                      <a:lnTo>
                        <a:pt x="27" y="10"/>
                      </a:lnTo>
                      <a:lnTo>
                        <a:pt x="29" y="14"/>
                      </a:lnTo>
                      <a:lnTo>
                        <a:pt x="31" y="14"/>
                      </a:lnTo>
                      <a:lnTo>
                        <a:pt x="31" y="20"/>
                      </a:lnTo>
                      <a:lnTo>
                        <a:pt x="29" y="20"/>
                      </a:lnTo>
                      <a:lnTo>
                        <a:pt x="27" y="25"/>
                      </a:lnTo>
                      <a:lnTo>
                        <a:pt x="29" y="27"/>
                      </a:lnTo>
                      <a:lnTo>
                        <a:pt x="25" y="31"/>
                      </a:lnTo>
                      <a:lnTo>
                        <a:pt x="22" y="29"/>
                      </a:lnTo>
                      <a:lnTo>
                        <a:pt x="18" y="29"/>
                      </a:lnTo>
                      <a:lnTo>
                        <a:pt x="16" y="33"/>
                      </a:lnTo>
                      <a:lnTo>
                        <a:pt x="12" y="31"/>
                      </a:lnTo>
                      <a:lnTo>
                        <a:pt x="12" y="29"/>
                      </a:lnTo>
                      <a:lnTo>
                        <a:pt x="8" y="27"/>
                      </a:lnTo>
                      <a:lnTo>
                        <a:pt x="6" y="29"/>
                      </a:lnTo>
                      <a:lnTo>
                        <a:pt x="2" y="25"/>
                      </a:lnTo>
                      <a:lnTo>
                        <a:pt x="4" y="22"/>
                      </a:lnTo>
                      <a:lnTo>
                        <a:pt x="4" y="18"/>
                      </a:lnTo>
                      <a:lnTo>
                        <a:pt x="0" y="18"/>
                      </a:lnTo>
                      <a:lnTo>
                        <a:pt x="0" y="12"/>
                      </a:lnTo>
                      <a:lnTo>
                        <a:pt x="4" y="12"/>
                      </a:lnTo>
                      <a:lnTo>
                        <a:pt x="6" y="8"/>
                      </a:lnTo>
                      <a:lnTo>
                        <a:pt x="4" y="6"/>
                      </a:lnTo>
                      <a:lnTo>
                        <a:pt x="8" y="2"/>
                      </a:lnTo>
                      <a:lnTo>
                        <a:pt x="10" y="6"/>
                      </a:lnTo>
                      <a:lnTo>
                        <a:pt x="14" y="4"/>
                      </a:lnTo>
                      <a:lnTo>
                        <a:pt x="14"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grpSp>
        <p:grpSp>
          <p:nvGrpSpPr>
            <p:cNvPr id="28" name="组合 23">
              <a:extLst>
                <a:ext uri="{FF2B5EF4-FFF2-40B4-BE49-F238E27FC236}">
                  <a16:creationId xmlns:a16="http://schemas.microsoft.com/office/drawing/2014/main" id="{3D1DE0A1-B661-48F5-9F0A-26AEF0A0B359}"/>
                </a:ext>
              </a:extLst>
            </p:cNvPr>
            <p:cNvGrpSpPr/>
            <p:nvPr/>
          </p:nvGrpSpPr>
          <p:grpSpPr>
            <a:xfrm>
              <a:off x="4864555" y="1974555"/>
              <a:ext cx="530476" cy="316306"/>
              <a:chOff x="6839593" y="2775708"/>
              <a:chExt cx="745852" cy="444643"/>
            </a:xfrm>
          </p:grpSpPr>
          <p:sp>
            <p:nvSpPr>
              <p:cNvPr id="29" name="Freeform 83">
                <a:extLst>
                  <a:ext uri="{FF2B5EF4-FFF2-40B4-BE49-F238E27FC236}">
                    <a16:creationId xmlns:a16="http://schemas.microsoft.com/office/drawing/2014/main" id="{8C64680B-EE9B-46D2-A172-78160F591C62}"/>
                  </a:ext>
                </a:extLst>
              </p:cNvPr>
              <p:cNvSpPr>
                <a:spLocks/>
              </p:cNvSpPr>
              <p:nvPr/>
            </p:nvSpPr>
            <p:spPr bwMode="auto">
              <a:xfrm>
                <a:off x="7381769" y="2824475"/>
                <a:ext cx="203676" cy="347109"/>
              </a:xfrm>
              <a:custGeom>
                <a:avLst/>
                <a:gdLst>
                  <a:gd name="T0" fmla="*/ 10 w 71"/>
                  <a:gd name="T1" fmla="*/ 0 h 121"/>
                  <a:gd name="T2" fmla="*/ 14 w 71"/>
                  <a:gd name="T3" fmla="*/ 3 h 121"/>
                  <a:gd name="T4" fmla="*/ 18 w 71"/>
                  <a:gd name="T5" fmla="*/ 5 h 121"/>
                  <a:gd name="T6" fmla="*/ 67 w 71"/>
                  <a:gd name="T7" fmla="*/ 53 h 121"/>
                  <a:gd name="T8" fmla="*/ 71 w 71"/>
                  <a:gd name="T9" fmla="*/ 62 h 121"/>
                  <a:gd name="T10" fmla="*/ 67 w 71"/>
                  <a:gd name="T11" fmla="*/ 68 h 121"/>
                  <a:gd name="T12" fmla="*/ 18 w 71"/>
                  <a:gd name="T13" fmla="*/ 119 h 121"/>
                  <a:gd name="T14" fmla="*/ 10 w 71"/>
                  <a:gd name="T15" fmla="*/ 121 h 121"/>
                  <a:gd name="T16" fmla="*/ 4 w 71"/>
                  <a:gd name="T17" fmla="*/ 119 h 121"/>
                  <a:gd name="T18" fmla="*/ 0 w 71"/>
                  <a:gd name="T19" fmla="*/ 115 h 121"/>
                  <a:gd name="T20" fmla="*/ 0 w 71"/>
                  <a:gd name="T21" fmla="*/ 111 h 121"/>
                  <a:gd name="T22" fmla="*/ 0 w 71"/>
                  <a:gd name="T23" fmla="*/ 106 h 121"/>
                  <a:gd name="T24" fmla="*/ 4 w 71"/>
                  <a:gd name="T25" fmla="*/ 104 h 121"/>
                  <a:gd name="T26" fmla="*/ 44 w 71"/>
                  <a:gd name="T27" fmla="*/ 62 h 121"/>
                  <a:gd name="T28" fmla="*/ 4 w 71"/>
                  <a:gd name="T29" fmla="*/ 19 h 121"/>
                  <a:gd name="T30" fmla="*/ 0 w 71"/>
                  <a:gd name="T31" fmla="*/ 15 h 121"/>
                  <a:gd name="T32" fmla="*/ 0 w 71"/>
                  <a:gd name="T33" fmla="*/ 11 h 121"/>
                  <a:gd name="T34" fmla="*/ 0 w 71"/>
                  <a:gd name="T35" fmla="*/ 7 h 121"/>
                  <a:gd name="T36" fmla="*/ 4 w 71"/>
                  <a:gd name="T37" fmla="*/ 5 h 121"/>
                  <a:gd name="T38" fmla="*/ 6 w 71"/>
                  <a:gd name="T39" fmla="*/ 3 h 121"/>
                  <a:gd name="T40" fmla="*/ 10 w 71"/>
                  <a:gd name="T4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21">
                    <a:moveTo>
                      <a:pt x="10" y="0"/>
                    </a:moveTo>
                    <a:lnTo>
                      <a:pt x="14" y="3"/>
                    </a:lnTo>
                    <a:lnTo>
                      <a:pt x="18" y="5"/>
                    </a:lnTo>
                    <a:lnTo>
                      <a:pt x="67" y="53"/>
                    </a:lnTo>
                    <a:lnTo>
                      <a:pt x="71" y="62"/>
                    </a:lnTo>
                    <a:lnTo>
                      <a:pt x="67" y="68"/>
                    </a:lnTo>
                    <a:lnTo>
                      <a:pt x="18" y="119"/>
                    </a:lnTo>
                    <a:lnTo>
                      <a:pt x="10" y="121"/>
                    </a:lnTo>
                    <a:lnTo>
                      <a:pt x="4" y="119"/>
                    </a:lnTo>
                    <a:lnTo>
                      <a:pt x="0" y="115"/>
                    </a:lnTo>
                    <a:lnTo>
                      <a:pt x="0" y="111"/>
                    </a:lnTo>
                    <a:lnTo>
                      <a:pt x="0" y="106"/>
                    </a:lnTo>
                    <a:lnTo>
                      <a:pt x="4" y="104"/>
                    </a:lnTo>
                    <a:lnTo>
                      <a:pt x="44" y="62"/>
                    </a:lnTo>
                    <a:lnTo>
                      <a:pt x="4" y="19"/>
                    </a:lnTo>
                    <a:lnTo>
                      <a:pt x="0" y="15"/>
                    </a:lnTo>
                    <a:lnTo>
                      <a:pt x="0" y="11"/>
                    </a:lnTo>
                    <a:lnTo>
                      <a:pt x="0" y="7"/>
                    </a:lnTo>
                    <a:lnTo>
                      <a:pt x="4" y="5"/>
                    </a:lnTo>
                    <a:lnTo>
                      <a:pt x="6" y="3"/>
                    </a:lnTo>
                    <a:lnTo>
                      <a:pt x="1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nvGrpSpPr>
              <p:cNvPr id="30" name="组合 2">
                <a:extLst>
                  <a:ext uri="{FF2B5EF4-FFF2-40B4-BE49-F238E27FC236}">
                    <a16:creationId xmlns:a16="http://schemas.microsoft.com/office/drawing/2014/main" id="{31AECFA5-19FE-44DD-BDCF-06534C0B0DFF}"/>
                  </a:ext>
                </a:extLst>
              </p:cNvPr>
              <p:cNvGrpSpPr/>
              <p:nvPr/>
            </p:nvGrpSpPr>
            <p:grpSpPr>
              <a:xfrm>
                <a:off x="6839593" y="2775708"/>
                <a:ext cx="441774" cy="444643"/>
                <a:chOff x="6839593" y="2769970"/>
                <a:chExt cx="441774" cy="444643"/>
              </a:xfrm>
            </p:grpSpPr>
            <p:sp>
              <p:nvSpPr>
                <p:cNvPr id="31" name="Freeform 203">
                  <a:extLst>
                    <a:ext uri="{FF2B5EF4-FFF2-40B4-BE49-F238E27FC236}">
                      <a16:creationId xmlns:a16="http://schemas.microsoft.com/office/drawing/2014/main" id="{5CF02BF8-F59A-48D2-837C-5DB672C9087F}"/>
                    </a:ext>
                  </a:extLst>
                </p:cNvPr>
                <p:cNvSpPr>
                  <a:spLocks noEditPoints="1"/>
                </p:cNvSpPr>
                <p:nvPr/>
              </p:nvSpPr>
              <p:spPr bwMode="auto">
                <a:xfrm>
                  <a:off x="6839593" y="2769970"/>
                  <a:ext cx="441774" cy="444643"/>
                </a:xfrm>
                <a:custGeom>
                  <a:avLst/>
                  <a:gdLst>
                    <a:gd name="T0" fmla="*/ 77 w 154"/>
                    <a:gd name="T1" fmla="*/ 10 h 155"/>
                    <a:gd name="T2" fmla="*/ 59 w 154"/>
                    <a:gd name="T3" fmla="*/ 12 h 155"/>
                    <a:gd name="T4" fmla="*/ 42 w 154"/>
                    <a:gd name="T5" fmla="*/ 19 h 155"/>
                    <a:gd name="T6" fmla="*/ 24 w 154"/>
                    <a:gd name="T7" fmla="*/ 35 h 155"/>
                    <a:gd name="T8" fmla="*/ 12 w 154"/>
                    <a:gd name="T9" fmla="*/ 55 h 155"/>
                    <a:gd name="T10" fmla="*/ 8 w 154"/>
                    <a:gd name="T11" fmla="*/ 78 h 155"/>
                    <a:gd name="T12" fmla="*/ 10 w 154"/>
                    <a:gd name="T13" fmla="*/ 96 h 155"/>
                    <a:gd name="T14" fmla="*/ 16 w 154"/>
                    <a:gd name="T15" fmla="*/ 112 h 155"/>
                    <a:gd name="T16" fmla="*/ 32 w 154"/>
                    <a:gd name="T17" fmla="*/ 131 h 155"/>
                    <a:gd name="T18" fmla="*/ 53 w 154"/>
                    <a:gd name="T19" fmla="*/ 143 h 155"/>
                    <a:gd name="T20" fmla="*/ 77 w 154"/>
                    <a:gd name="T21" fmla="*/ 147 h 155"/>
                    <a:gd name="T22" fmla="*/ 93 w 154"/>
                    <a:gd name="T23" fmla="*/ 145 h 155"/>
                    <a:gd name="T24" fmla="*/ 109 w 154"/>
                    <a:gd name="T25" fmla="*/ 139 h 155"/>
                    <a:gd name="T26" fmla="*/ 130 w 154"/>
                    <a:gd name="T27" fmla="*/ 122 h 155"/>
                    <a:gd name="T28" fmla="*/ 140 w 154"/>
                    <a:gd name="T29" fmla="*/ 102 h 155"/>
                    <a:gd name="T30" fmla="*/ 144 w 154"/>
                    <a:gd name="T31" fmla="*/ 78 h 155"/>
                    <a:gd name="T32" fmla="*/ 142 w 154"/>
                    <a:gd name="T33" fmla="*/ 61 h 155"/>
                    <a:gd name="T34" fmla="*/ 136 w 154"/>
                    <a:gd name="T35" fmla="*/ 45 h 155"/>
                    <a:gd name="T36" fmla="*/ 120 w 154"/>
                    <a:gd name="T37" fmla="*/ 25 h 155"/>
                    <a:gd name="T38" fmla="*/ 99 w 154"/>
                    <a:gd name="T39" fmla="*/ 14 h 155"/>
                    <a:gd name="T40" fmla="*/ 77 w 154"/>
                    <a:gd name="T41" fmla="*/ 10 h 155"/>
                    <a:gd name="T42" fmla="*/ 77 w 154"/>
                    <a:gd name="T43" fmla="*/ 0 h 155"/>
                    <a:gd name="T44" fmla="*/ 103 w 154"/>
                    <a:gd name="T45" fmla="*/ 6 h 155"/>
                    <a:gd name="T46" fmla="*/ 126 w 154"/>
                    <a:gd name="T47" fmla="*/ 19 h 155"/>
                    <a:gd name="T48" fmla="*/ 144 w 154"/>
                    <a:gd name="T49" fmla="*/ 41 h 155"/>
                    <a:gd name="T50" fmla="*/ 150 w 154"/>
                    <a:gd name="T51" fmla="*/ 59 h 155"/>
                    <a:gd name="T52" fmla="*/ 154 w 154"/>
                    <a:gd name="T53" fmla="*/ 78 h 155"/>
                    <a:gd name="T54" fmla="*/ 148 w 154"/>
                    <a:gd name="T55" fmla="*/ 104 h 155"/>
                    <a:gd name="T56" fmla="*/ 136 w 154"/>
                    <a:gd name="T57" fmla="*/ 129 h 155"/>
                    <a:gd name="T58" fmla="*/ 114 w 154"/>
                    <a:gd name="T59" fmla="*/ 145 h 155"/>
                    <a:gd name="T60" fmla="*/ 95 w 154"/>
                    <a:gd name="T61" fmla="*/ 153 h 155"/>
                    <a:gd name="T62" fmla="*/ 77 w 154"/>
                    <a:gd name="T63" fmla="*/ 155 h 155"/>
                    <a:gd name="T64" fmla="*/ 51 w 154"/>
                    <a:gd name="T65" fmla="*/ 151 h 155"/>
                    <a:gd name="T66" fmla="*/ 26 w 154"/>
                    <a:gd name="T67" fmla="*/ 137 h 155"/>
                    <a:gd name="T68" fmla="*/ 10 w 154"/>
                    <a:gd name="T69" fmla="*/ 116 h 155"/>
                    <a:gd name="T70" fmla="*/ 2 w 154"/>
                    <a:gd name="T71" fmla="*/ 98 h 155"/>
                    <a:gd name="T72" fmla="*/ 0 w 154"/>
                    <a:gd name="T73" fmla="*/ 78 h 155"/>
                    <a:gd name="T74" fmla="*/ 4 w 154"/>
                    <a:gd name="T75" fmla="*/ 51 h 155"/>
                    <a:gd name="T76" fmla="*/ 18 w 154"/>
                    <a:gd name="T77" fmla="*/ 29 h 155"/>
                    <a:gd name="T78" fmla="*/ 38 w 154"/>
                    <a:gd name="T79" fmla="*/ 10 h 155"/>
                    <a:gd name="T80" fmla="*/ 57 w 154"/>
                    <a:gd name="T81" fmla="*/ 4 h 155"/>
                    <a:gd name="T82" fmla="*/ 77 w 154"/>
                    <a:gd name="T8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55">
                      <a:moveTo>
                        <a:pt x="77" y="10"/>
                      </a:moveTo>
                      <a:lnTo>
                        <a:pt x="59" y="12"/>
                      </a:lnTo>
                      <a:lnTo>
                        <a:pt x="42" y="19"/>
                      </a:lnTo>
                      <a:lnTo>
                        <a:pt x="24" y="35"/>
                      </a:lnTo>
                      <a:lnTo>
                        <a:pt x="12" y="55"/>
                      </a:lnTo>
                      <a:lnTo>
                        <a:pt x="8" y="78"/>
                      </a:lnTo>
                      <a:lnTo>
                        <a:pt x="10" y="96"/>
                      </a:lnTo>
                      <a:lnTo>
                        <a:pt x="16" y="112"/>
                      </a:lnTo>
                      <a:lnTo>
                        <a:pt x="32" y="131"/>
                      </a:lnTo>
                      <a:lnTo>
                        <a:pt x="53" y="143"/>
                      </a:lnTo>
                      <a:lnTo>
                        <a:pt x="77" y="147"/>
                      </a:lnTo>
                      <a:lnTo>
                        <a:pt x="93" y="145"/>
                      </a:lnTo>
                      <a:lnTo>
                        <a:pt x="109" y="139"/>
                      </a:lnTo>
                      <a:lnTo>
                        <a:pt x="130" y="122"/>
                      </a:lnTo>
                      <a:lnTo>
                        <a:pt x="140" y="102"/>
                      </a:lnTo>
                      <a:lnTo>
                        <a:pt x="144" y="78"/>
                      </a:lnTo>
                      <a:lnTo>
                        <a:pt x="142" y="61"/>
                      </a:lnTo>
                      <a:lnTo>
                        <a:pt x="136" y="45"/>
                      </a:lnTo>
                      <a:lnTo>
                        <a:pt x="120" y="25"/>
                      </a:lnTo>
                      <a:lnTo>
                        <a:pt x="99" y="14"/>
                      </a:lnTo>
                      <a:lnTo>
                        <a:pt x="77" y="10"/>
                      </a:lnTo>
                      <a:close/>
                      <a:moveTo>
                        <a:pt x="77" y="0"/>
                      </a:moveTo>
                      <a:lnTo>
                        <a:pt x="103" y="6"/>
                      </a:lnTo>
                      <a:lnTo>
                        <a:pt x="126" y="19"/>
                      </a:lnTo>
                      <a:lnTo>
                        <a:pt x="144" y="41"/>
                      </a:lnTo>
                      <a:lnTo>
                        <a:pt x="150" y="59"/>
                      </a:lnTo>
                      <a:lnTo>
                        <a:pt x="154" y="78"/>
                      </a:lnTo>
                      <a:lnTo>
                        <a:pt x="148" y="104"/>
                      </a:lnTo>
                      <a:lnTo>
                        <a:pt x="136" y="129"/>
                      </a:lnTo>
                      <a:lnTo>
                        <a:pt x="114" y="145"/>
                      </a:lnTo>
                      <a:lnTo>
                        <a:pt x="95" y="153"/>
                      </a:lnTo>
                      <a:lnTo>
                        <a:pt x="77" y="155"/>
                      </a:lnTo>
                      <a:lnTo>
                        <a:pt x="51" y="151"/>
                      </a:lnTo>
                      <a:lnTo>
                        <a:pt x="26" y="137"/>
                      </a:lnTo>
                      <a:lnTo>
                        <a:pt x="10" y="116"/>
                      </a:lnTo>
                      <a:lnTo>
                        <a:pt x="2" y="98"/>
                      </a:lnTo>
                      <a:lnTo>
                        <a:pt x="0" y="78"/>
                      </a:lnTo>
                      <a:lnTo>
                        <a:pt x="4" y="51"/>
                      </a:lnTo>
                      <a:lnTo>
                        <a:pt x="18" y="29"/>
                      </a:lnTo>
                      <a:lnTo>
                        <a:pt x="38" y="10"/>
                      </a:lnTo>
                      <a:lnTo>
                        <a:pt x="57"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32" name="Freeform 204">
                  <a:extLst>
                    <a:ext uri="{FF2B5EF4-FFF2-40B4-BE49-F238E27FC236}">
                      <a16:creationId xmlns:a16="http://schemas.microsoft.com/office/drawing/2014/main" id="{7056F454-1DDD-4F5E-88EF-AE94F8E86B41}"/>
                    </a:ext>
                  </a:extLst>
                </p:cNvPr>
                <p:cNvSpPr>
                  <a:spLocks noEditPoints="1"/>
                </p:cNvSpPr>
                <p:nvPr/>
              </p:nvSpPr>
              <p:spPr bwMode="auto">
                <a:xfrm>
                  <a:off x="6925653" y="2870374"/>
                  <a:ext cx="269654" cy="186464"/>
                </a:xfrm>
                <a:custGeom>
                  <a:avLst/>
                  <a:gdLst>
                    <a:gd name="T0" fmla="*/ 6 w 94"/>
                    <a:gd name="T1" fmla="*/ 6 h 65"/>
                    <a:gd name="T2" fmla="*/ 6 w 94"/>
                    <a:gd name="T3" fmla="*/ 55 h 65"/>
                    <a:gd name="T4" fmla="*/ 88 w 94"/>
                    <a:gd name="T5" fmla="*/ 55 h 65"/>
                    <a:gd name="T6" fmla="*/ 88 w 94"/>
                    <a:gd name="T7" fmla="*/ 6 h 65"/>
                    <a:gd name="T8" fmla="*/ 6 w 94"/>
                    <a:gd name="T9" fmla="*/ 6 h 65"/>
                    <a:gd name="T10" fmla="*/ 4 w 94"/>
                    <a:gd name="T11" fmla="*/ 0 h 65"/>
                    <a:gd name="T12" fmla="*/ 88 w 94"/>
                    <a:gd name="T13" fmla="*/ 0 h 65"/>
                    <a:gd name="T14" fmla="*/ 94 w 94"/>
                    <a:gd name="T15" fmla="*/ 4 h 65"/>
                    <a:gd name="T16" fmla="*/ 94 w 94"/>
                    <a:gd name="T17" fmla="*/ 61 h 65"/>
                    <a:gd name="T18" fmla="*/ 88 w 94"/>
                    <a:gd name="T19" fmla="*/ 65 h 65"/>
                    <a:gd name="T20" fmla="*/ 67 w 94"/>
                    <a:gd name="T21" fmla="*/ 65 h 65"/>
                    <a:gd name="T22" fmla="*/ 29 w 94"/>
                    <a:gd name="T23" fmla="*/ 65 h 65"/>
                    <a:gd name="T24" fmla="*/ 4 w 94"/>
                    <a:gd name="T25" fmla="*/ 65 h 65"/>
                    <a:gd name="T26" fmla="*/ 0 w 94"/>
                    <a:gd name="T27" fmla="*/ 61 h 65"/>
                    <a:gd name="T28" fmla="*/ 0 w 94"/>
                    <a:gd name="T29" fmla="*/ 4 h 65"/>
                    <a:gd name="T30" fmla="*/ 4 w 94"/>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65">
                      <a:moveTo>
                        <a:pt x="6" y="6"/>
                      </a:moveTo>
                      <a:lnTo>
                        <a:pt x="6" y="55"/>
                      </a:lnTo>
                      <a:lnTo>
                        <a:pt x="88" y="55"/>
                      </a:lnTo>
                      <a:lnTo>
                        <a:pt x="88" y="6"/>
                      </a:lnTo>
                      <a:lnTo>
                        <a:pt x="6" y="6"/>
                      </a:lnTo>
                      <a:close/>
                      <a:moveTo>
                        <a:pt x="4" y="0"/>
                      </a:moveTo>
                      <a:lnTo>
                        <a:pt x="88" y="0"/>
                      </a:lnTo>
                      <a:lnTo>
                        <a:pt x="94" y="4"/>
                      </a:lnTo>
                      <a:lnTo>
                        <a:pt x="94" y="61"/>
                      </a:lnTo>
                      <a:lnTo>
                        <a:pt x="88" y="65"/>
                      </a:lnTo>
                      <a:lnTo>
                        <a:pt x="67" y="65"/>
                      </a:lnTo>
                      <a:lnTo>
                        <a:pt x="29" y="65"/>
                      </a:lnTo>
                      <a:lnTo>
                        <a:pt x="4" y="65"/>
                      </a:lnTo>
                      <a:lnTo>
                        <a:pt x="0" y="61"/>
                      </a:lnTo>
                      <a:lnTo>
                        <a:pt x="0" y="4"/>
                      </a:lnTo>
                      <a:lnTo>
                        <a:pt x="4"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33" name="Rectangle 206">
                  <a:extLst>
                    <a:ext uri="{FF2B5EF4-FFF2-40B4-BE49-F238E27FC236}">
                      <a16:creationId xmlns:a16="http://schemas.microsoft.com/office/drawing/2014/main" id="{451D36A1-48E2-4166-B42B-E11D60D89C18}"/>
                    </a:ext>
                  </a:extLst>
                </p:cNvPr>
                <p:cNvSpPr>
                  <a:spLocks noChangeArrowheads="1"/>
                </p:cNvSpPr>
                <p:nvPr/>
              </p:nvSpPr>
              <p:spPr bwMode="auto">
                <a:xfrm>
                  <a:off x="7026055" y="3068310"/>
                  <a:ext cx="68848" cy="22949"/>
                </a:xfrm>
                <a:prstGeom prst="rect">
                  <a:avLst/>
                </a:prstGeom>
                <a:solidFill>
                  <a:srgbClr val="FFFF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34" name="Freeform 207">
                  <a:extLst>
                    <a:ext uri="{FF2B5EF4-FFF2-40B4-BE49-F238E27FC236}">
                      <a16:creationId xmlns:a16="http://schemas.microsoft.com/office/drawing/2014/main" id="{2F418DA6-0EBA-412B-A03D-F19323CF3B05}"/>
                    </a:ext>
                  </a:extLst>
                </p:cNvPr>
                <p:cNvSpPr>
                  <a:spLocks/>
                </p:cNvSpPr>
                <p:nvPr/>
              </p:nvSpPr>
              <p:spPr bwMode="auto">
                <a:xfrm>
                  <a:off x="6991631" y="3102734"/>
                  <a:ext cx="131958" cy="17212"/>
                </a:xfrm>
                <a:custGeom>
                  <a:avLst/>
                  <a:gdLst>
                    <a:gd name="T0" fmla="*/ 4 w 46"/>
                    <a:gd name="T1" fmla="*/ 0 h 6"/>
                    <a:gd name="T2" fmla="*/ 44 w 46"/>
                    <a:gd name="T3" fmla="*/ 0 h 6"/>
                    <a:gd name="T4" fmla="*/ 46 w 46"/>
                    <a:gd name="T5" fmla="*/ 2 h 6"/>
                    <a:gd name="T6" fmla="*/ 44 w 46"/>
                    <a:gd name="T7" fmla="*/ 6 h 6"/>
                    <a:gd name="T8" fmla="*/ 4 w 46"/>
                    <a:gd name="T9" fmla="*/ 6 h 6"/>
                    <a:gd name="T10" fmla="*/ 0 w 46"/>
                    <a:gd name="T11" fmla="*/ 2 h 6"/>
                    <a:gd name="T12" fmla="*/ 4 w 4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6" h="6">
                      <a:moveTo>
                        <a:pt x="4" y="0"/>
                      </a:moveTo>
                      <a:lnTo>
                        <a:pt x="44" y="0"/>
                      </a:lnTo>
                      <a:lnTo>
                        <a:pt x="46" y="2"/>
                      </a:lnTo>
                      <a:lnTo>
                        <a:pt x="44" y="6"/>
                      </a:lnTo>
                      <a:lnTo>
                        <a:pt x="4" y="6"/>
                      </a:lnTo>
                      <a:lnTo>
                        <a:pt x="0" y="2"/>
                      </a:lnTo>
                      <a:lnTo>
                        <a:pt x="4"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grpSp>
        <p:grpSp>
          <p:nvGrpSpPr>
            <p:cNvPr id="35" name="组合 22">
              <a:extLst>
                <a:ext uri="{FF2B5EF4-FFF2-40B4-BE49-F238E27FC236}">
                  <a16:creationId xmlns:a16="http://schemas.microsoft.com/office/drawing/2014/main" id="{ADE43720-4425-472C-83B4-4A632C9DBB18}"/>
                </a:ext>
              </a:extLst>
            </p:cNvPr>
            <p:cNvGrpSpPr/>
            <p:nvPr/>
          </p:nvGrpSpPr>
          <p:grpSpPr>
            <a:xfrm>
              <a:off x="3726074" y="1299090"/>
              <a:ext cx="542717" cy="312224"/>
              <a:chOff x="5238881" y="1826181"/>
              <a:chExt cx="763063" cy="438906"/>
            </a:xfrm>
          </p:grpSpPr>
          <p:sp>
            <p:nvSpPr>
              <p:cNvPr id="36" name="Freeform 80">
                <a:extLst>
                  <a:ext uri="{FF2B5EF4-FFF2-40B4-BE49-F238E27FC236}">
                    <a16:creationId xmlns:a16="http://schemas.microsoft.com/office/drawing/2014/main" id="{E6763E32-8FD1-44BA-8B65-2698B31869A3}"/>
                  </a:ext>
                </a:extLst>
              </p:cNvPr>
              <p:cNvSpPr>
                <a:spLocks/>
              </p:cNvSpPr>
              <p:nvPr/>
            </p:nvSpPr>
            <p:spPr bwMode="auto">
              <a:xfrm>
                <a:off x="5238881" y="1872080"/>
                <a:ext cx="203676" cy="347109"/>
              </a:xfrm>
              <a:custGeom>
                <a:avLst/>
                <a:gdLst>
                  <a:gd name="T0" fmla="*/ 61 w 71"/>
                  <a:gd name="T1" fmla="*/ 0 h 121"/>
                  <a:gd name="T2" fmla="*/ 65 w 71"/>
                  <a:gd name="T3" fmla="*/ 0 h 121"/>
                  <a:gd name="T4" fmla="*/ 67 w 71"/>
                  <a:gd name="T5" fmla="*/ 2 h 121"/>
                  <a:gd name="T6" fmla="*/ 71 w 71"/>
                  <a:gd name="T7" fmla="*/ 7 h 121"/>
                  <a:gd name="T8" fmla="*/ 71 w 71"/>
                  <a:gd name="T9" fmla="*/ 11 h 121"/>
                  <a:gd name="T10" fmla="*/ 71 w 71"/>
                  <a:gd name="T11" fmla="*/ 15 h 121"/>
                  <a:gd name="T12" fmla="*/ 67 w 71"/>
                  <a:gd name="T13" fmla="*/ 17 h 121"/>
                  <a:gd name="T14" fmla="*/ 26 w 71"/>
                  <a:gd name="T15" fmla="*/ 60 h 121"/>
                  <a:gd name="T16" fmla="*/ 67 w 71"/>
                  <a:gd name="T17" fmla="*/ 102 h 121"/>
                  <a:gd name="T18" fmla="*/ 71 w 71"/>
                  <a:gd name="T19" fmla="*/ 106 h 121"/>
                  <a:gd name="T20" fmla="*/ 71 w 71"/>
                  <a:gd name="T21" fmla="*/ 108 h 121"/>
                  <a:gd name="T22" fmla="*/ 71 w 71"/>
                  <a:gd name="T23" fmla="*/ 112 h 121"/>
                  <a:gd name="T24" fmla="*/ 67 w 71"/>
                  <a:gd name="T25" fmla="*/ 117 h 121"/>
                  <a:gd name="T26" fmla="*/ 61 w 71"/>
                  <a:gd name="T27" fmla="*/ 121 h 121"/>
                  <a:gd name="T28" fmla="*/ 53 w 71"/>
                  <a:gd name="T29" fmla="*/ 117 h 121"/>
                  <a:gd name="T30" fmla="*/ 4 w 71"/>
                  <a:gd name="T31" fmla="*/ 68 h 121"/>
                  <a:gd name="T32" fmla="*/ 0 w 71"/>
                  <a:gd name="T33" fmla="*/ 60 h 121"/>
                  <a:gd name="T34" fmla="*/ 4 w 71"/>
                  <a:gd name="T35" fmla="*/ 51 h 121"/>
                  <a:gd name="T36" fmla="*/ 53 w 71"/>
                  <a:gd name="T37" fmla="*/ 2 h 121"/>
                  <a:gd name="T38" fmla="*/ 57 w 71"/>
                  <a:gd name="T39" fmla="*/ 0 h 121"/>
                  <a:gd name="T40" fmla="*/ 61 w 71"/>
                  <a:gd name="T4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21">
                    <a:moveTo>
                      <a:pt x="61" y="0"/>
                    </a:moveTo>
                    <a:lnTo>
                      <a:pt x="65" y="0"/>
                    </a:lnTo>
                    <a:lnTo>
                      <a:pt x="67" y="2"/>
                    </a:lnTo>
                    <a:lnTo>
                      <a:pt x="71" y="7"/>
                    </a:lnTo>
                    <a:lnTo>
                      <a:pt x="71" y="11"/>
                    </a:lnTo>
                    <a:lnTo>
                      <a:pt x="71" y="15"/>
                    </a:lnTo>
                    <a:lnTo>
                      <a:pt x="67" y="17"/>
                    </a:lnTo>
                    <a:lnTo>
                      <a:pt x="26" y="60"/>
                    </a:lnTo>
                    <a:lnTo>
                      <a:pt x="67" y="102"/>
                    </a:lnTo>
                    <a:lnTo>
                      <a:pt x="71" y="106"/>
                    </a:lnTo>
                    <a:lnTo>
                      <a:pt x="71" y="108"/>
                    </a:lnTo>
                    <a:lnTo>
                      <a:pt x="71" y="112"/>
                    </a:lnTo>
                    <a:lnTo>
                      <a:pt x="67" y="117"/>
                    </a:lnTo>
                    <a:lnTo>
                      <a:pt x="61" y="121"/>
                    </a:lnTo>
                    <a:lnTo>
                      <a:pt x="53" y="117"/>
                    </a:lnTo>
                    <a:lnTo>
                      <a:pt x="4" y="68"/>
                    </a:lnTo>
                    <a:lnTo>
                      <a:pt x="0" y="60"/>
                    </a:lnTo>
                    <a:lnTo>
                      <a:pt x="4" y="51"/>
                    </a:lnTo>
                    <a:lnTo>
                      <a:pt x="53" y="2"/>
                    </a:lnTo>
                    <a:lnTo>
                      <a:pt x="57" y="0"/>
                    </a:lnTo>
                    <a:lnTo>
                      <a:pt x="61"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nvGrpSpPr>
              <p:cNvPr id="37" name="组合 1">
                <a:extLst>
                  <a:ext uri="{FF2B5EF4-FFF2-40B4-BE49-F238E27FC236}">
                    <a16:creationId xmlns:a16="http://schemas.microsoft.com/office/drawing/2014/main" id="{74DB5FCD-DD57-45FE-91BD-0EB3A1B1240A}"/>
                  </a:ext>
                </a:extLst>
              </p:cNvPr>
              <p:cNvGrpSpPr/>
              <p:nvPr/>
            </p:nvGrpSpPr>
            <p:grpSpPr>
              <a:xfrm>
                <a:off x="5557301" y="1826181"/>
                <a:ext cx="444643" cy="438906"/>
                <a:chOff x="5557301" y="1829049"/>
                <a:chExt cx="444643" cy="438906"/>
              </a:xfrm>
            </p:grpSpPr>
            <p:sp>
              <p:nvSpPr>
                <p:cNvPr id="38" name="Freeform 208">
                  <a:extLst>
                    <a:ext uri="{FF2B5EF4-FFF2-40B4-BE49-F238E27FC236}">
                      <a16:creationId xmlns:a16="http://schemas.microsoft.com/office/drawing/2014/main" id="{B1D42F9E-591C-42F6-9BEF-9D89922D9113}"/>
                    </a:ext>
                  </a:extLst>
                </p:cNvPr>
                <p:cNvSpPr>
                  <a:spLocks noEditPoints="1"/>
                </p:cNvSpPr>
                <p:nvPr/>
              </p:nvSpPr>
              <p:spPr bwMode="auto">
                <a:xfrm>
                  <a:off x="5557301" y="1829049"/>
                  <a:ext cx="444643" cy="438906"/>
                </a:xfrm>
                <a:custGeom>
                  <a:avLst/>
                  <a:gdLst>
                    <a:gd name="T0" fmla="*/ 78 w 155"/>
                    <a:gd name="T1" fmla="*/ 8 h 153"/>
                    <a:gd name="T2" fmla="*/ 61 w 155"/>
                    <a:gd name="T3" fmla="*/ 10 h 153"/>
                    <a:gd name="T4" fmla="*/ 43 w 155"/>
                    <a:gd name="T5" fmla="*/ 16 h 153"/>
                    <a:gd name="T6" fmla="*/ 25 w 155"/>
                    <a:gd name="T7" fmla="*/ 33 h 153"/>
                    <a:gd name="T8" fmla="*/ 13 w 155"/>
                    <a:gd name="T9" fmla="*/ 53 h 153"/>
                    <a:gd name="T10" fmla="*/ 9 w 155"/>
                    <a:gd name="T11" fmla="*/ 77 h 153"/>
                    <a:gd name="T12" fmla="*/ 11 w 155"/>
                    <a:gd name="T13" fmla="*/ 94 h 153"/>
                    <a:gd name="T14" fmla="*/ 19 w 155"/>
                    <a:gd name="T15" fmla="*/ 110 h 153"/>
                    <a:gd name="T16" fmla="*/ 33 w 155"/>
                    <a:gd name="T17" fmla="*/ 128 h 153"/>
                    <a:gd name="T18" fmla="*/ 55 w 155"/>
                    <a:gd name="T19" fmla="*/ 141 h 153"/>
                    <a:gd name="T20" fmla="*/ 78 w 155"/>
                    <a:gd name="T21" fmla="*/ 145 h 153"/>
                    <a:gd name="T22" fmla="*/ 94 w 155"/>
                    <a:gd name="T23" fmla="*/ 143 h 153"/>
                    <a:gd name="T24" fmla="*/ 112 w 155"/>
                    <a:gd name="T25" fmla="*/ 137 h 153"/>
                    <a:gd name="T26" fmla="*/ 130 w 155"/>
                    <a:gd name="T27" fmla="*/ 120 h 153"/>
                    <a:gd name="T28" fmla="*/ 143 w 155"/>
                    <a:gd name="T29" fmla="*/ 100 h 153"/>
                    <a:gd name="T30" fmla="*/ 147 w 155"/>
                    <a:gd name="T31" fmla="*/ 77 h 153"/>
                    <a:gd name="T32" fmla="*/ 145 w 155"/>
                    <a:gd name="T33" fmla="*/ 59 h 153"/>
                    <a:gd name="T34" fmla="*/ 136 w 155"/>
                    <a:gd name="T35" fmla="*/ 43 h 153"/>
                    <a:gd name="T36" fmla="*/ 122 w 155"/>
                    <a:gd name="T37" fmla="*/ 24 h 153"/>
                    <a:gd name="T38" fmla="*/ 100 w 155"/>
                    <a:gd name="T39" fmla="*/ 12 h 153"/>
                    <a:gd name="T40" fmla="*/ 78 w 155"/>
                    <a:gd name="T41" fmla="*/ 8 h 153"/>
                    <a:gd name="T42" fmla="*/ 78 w 155"/>
                    <a:gd name="T43" fmla="*/ 0 h 153"/>
                    <a:gd name="T44" fmla="*/ 104 w 155"/>
                    <a:gd name="T45" fmla="*/ 4 h 153"/>
                    <a:gd name="T46" fmla="*/ 126 w 155"/>
                    <a:gd name="T47" fmla="*/ 18 h 153"/>
                    <a:gd name="T48" fmla="*/ 145 w 155"/>
                    <a:gd name="T49" fmla="*/ 39 h 153"/>
                    <a:gd name="T50" fmla="*/ 153 w 155"/>
                    <a:gd name="T51" fmla="*/ 57 h 153"/>
                    <a:gd name="T52" fmla="*/ 155 w 155"/>
                    <a:gd name="T53" fmla="*/ 77 h 153"/>
                    <a:gd name="T54" fmla="*/ 151 w 155"/>
                    <a:gd name="T55" fmla="*/ 102 h 153"/>
                    <a:gd name="T56" fmla="*/ 136 w 155"/>
                    <a:gd name="T57" fmla="*/ 126 h 153"/>
                    <a:gd name="T58" fmla="*/ 116 w 155"/>
                    <a:gd name="T59" fmla="*/ 145 h 153"/>
                    <a:gd name="T60" fmla="*/ 96 w 155"/>
                    <a:gd name="T61" fmla="*/ 151 h 153"/>
                    <a:gd name="T62" fmla="*/ 78 w 155"/>
                    <a:gd name="T63" fmla="*/ 153 h 153"/>
                    <a:gd name="T64" fmla="*/ 51 w 155"/>
                    <a:gd name="T65" fmla="*/ 149 h 153"/>
                    <a:gd name="T66" fmla="*/ 29 w 155"/>
                    <a:gd name="T67" fmla="*/ 137 h 153"/>
                    <a:gd name="T68" fmla="*/ 11 w 155"/>
                    <a:gd name="T69" fmla="*/ 114 h 153"/>
                    <a:gd name="T70" fmla="*/ 3 w 155"/>
                    <a:gd name="T71" fmla="*/ 96 h 153"/>
                    <a:gd name="T72" fmla="*/ 0 w 155"/>
                    <a:gd name="T73" fmla="*/ 77 h 153"/>
                    <a:gd name="T74" fmla="*/ 5 w 155"/>
                    <a:gd name="T75" fmla="*/ 51 h 153"/>
                    <a:gd name="T76" fmla="*/ 19 w 155"/>
                    <a:gd name="T77" fmla="*/ 27 h 153"/>
                    <a:gd name="T78" fmla="*/ 39 w 155"/>
                    <a:gd name="T79" fmla="*/ 10 h 153"/>
                    <a:gd name="T80" fmla="*/ 59 w 155"/>
                    <a:gd name="T81" fmla="*/ 2 h 153"/>
                    <a:gd name="T82" fmla="*/ 78 w 155"/>
                    <a:gd name="T83"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153">
                      <a:moveTo>
                        <a:pt x="78" y="8"/>
                      </a:moveTo>
                      <a:lnTo>
                        <a:pt x="61" y="10"/>
                      </a:lnTo>
                      <a:lnTo>
                        <a:pt x="43" y="16"/>
                      </a:lnTo>
                      <a:lnTo>
                        <a:pt x="25" y="33"/>
                      </a:lnTo>
                      <a:lnTo>
                        <a:pt x="13" y="53"/>
                      </a:lnTo>
                      <a:lnTo>
                        <a:pt x="9" y="77"/>
                      </a:lnTo>
                      <a:lnTo>
                        <a:pt x="11" y="94"/>
                      </a:lnTo>
                      <a:lnTo>
                        <a:pt x="19" y="110"/>
                      </a:lnTo>
                      <a:lnTo>
                        <a:pt x="33" y="128"/>
                      </a:lnTo>
                      <a:lnTo>
                        <a:pt x="55" y="141"/>
                      </a:lnTo>
                      <a:lnTo>
                        <a:pt x="78" y="145"/>
                      </a:lnTo>
                      <a:lnTo>
                        <a:pt x="94" y="143"/>
                      </a:lnTo>
                      <a:lnTo>
                        <a:pt x="112" y="137"/>
                      </a:lnTo>
                      <a:lnTo>
                        <a:pt x="130" y="120"/>
                      </a:lnTo>
                      <a:lnTo>
                        <a:pt x="143" y="100"/>
                      </a:lnTo>
                      <a:lnTo>
                        <a:pt x="147" y="77"/>
                      </a:lnTo>
                      <a:lnTo>
                        <a:pt x="145" y="59"/>
                      </a:lnTo>
                      <a:lnTo>
                        <a:pt x="136" y="43"/>
                      </a:lnTo>
                      <a:lnTo>
                        <a:pt x="122" y="24"/>
                      </a:lnTo>
                      <a:lnTo>
                        <a:pt x="100" y="12"/>
                      </a:lnTo>
                      <a:lnTo>
                        <a:pt x="78" y="8"/>
                      </a:lnTo>
                      <a:close/>
                      <a:moveTo>
                        <a:pt x="78" y="0"/>
                      </a:moveTo>
                      <a:lnTo>
                        <a:pt x="104" y="4"/>
                      </a:lnTo>
                      <a:lnTo>
                        <a:pt x="126" y="18"/>
                      </a:lnTo>
                      <a:lnTo>
                        <a:pt x="145" y="39"/>
                      </a:lnTo>
                      <a:lnTo>
                        <a:pt x="153" y="57"/>
                      </a:lnTo>
                      <a:lnTo>
                        <a:pt x="155" y="77"/>
                      </a:lnTo>
                      <a:lnTo>
                        <a:pt x="151" y="102"/>
                      </a:lnTo>
                      <a:lnTo>
                        <a:pt x="136" y="126"/>
                      </a:lnTo>
                      <a:lnTo>
                        <a:pt x="116" y="145"/>
                      </a:lnTo>
                      <a:lnTo>
                        <a:pt x="96" y="151"/>
                      </a:lnTo>
                      <a:lnTo>
                        <a:pt x="78" y="153"/>
                      </a:lnTo>
                      <a:lnTo>
                        <a:pt x="51" y="149"/>
                      </a:lnTo>
                      <a:lnTo>
                        <a:pt x="29" y="137"/>
                      </a:lnTo>
                      <a:lnTo>
                        <a:pt x="11" y="114"/>
                      </a:lnTo>
                      <a:lnTo>
                        <a:pt x="3" y="96"/>
                      </a:lnTo>
                      <a:lnTo>
                        <a:pt x="0" y="77"/>
                      </a:lnTo>
                      <a:lnTo>
                        <a:pt x="5" y="51"/>
                      </a:lnTo>
                      <a:lnTo>
                        <a:pt x="19" y="27"/>
                      </a:lnTo>
                      <a:lnTo>
                        <a:pt x="39" y="10"/>
                      </a:lnTo>
                      <a:lnTo>
                        <a:pt x="59"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39" name="Freeform 209">
                  <a:extLst>
                    <a:ext uri="{FF2B5EF4-FFF2-40B4-BE49-F238E27FC236}">
                      <a16:creationId xmlns:a16="http://schemas.microsoft.com/office/drawing/2014/main" id="{72840672-7F2D-4F32-8A1C-84E9D00A86E7}"/>
                    </a:ext>
                  </a:extLst>
                </p:cNvPr>
                <p:cNvSpPr>
                  <a:spLocks noEditPoints="1"/>
                </p:cNvSpPr>
                <p:nvPr/>
              </p:nvSpPr>
              <p:spPr bwMode="auto">
                <a:xfrm>
                  <a:off x="5640494" y="1906504"/>
                  <a:ext cx="278261" cy="283998"/>
                </a:xfrm>
                <a:custGeom>
                  <a:avLst/>
                  <a:gdLst>
                    <a:gd name="T0" fmla="*/ 65 w 97"/>
                    <a:gd name="T1" fmla="*/ 79 h 99"/>
                    <a:gd name="T2" fmla="*/ 59 w 97"/>
                    <a:gd name="T3" fmla="*/ 89 h 99"/>
                    <a:gd name="T4" fmla="*/ 73 w 97"/>
                    <a:gd name="T5" fmla="*/ 81 h 99"/>
                    <a:gd name="T6" fmla="*/ 69 w 97"/>
                    <a:gd name="T7" fmla="*/ 73 h 99"/>
                    <a:gd name="T8" fmla="*/ 18 w 97"/>
                    <a:gd name="T9" fmla="*/ 75 h 99"/>
                    <a:gd name="T10" fmla="*/ 30 w 97"/>
                    <a:gd name="T11" fmla="*/ 85 h 99"/>
                    <a:gd name="T12" fmla="*/ 34 w 97"/>
                    <a:gd name="T13" fmla="*/ 85 h 99"/>
                    <a:gd name="T14" fmla="*/ 28 w 97"/>
                    <a:gd name="T15" fmla="*/ 73 h 99"/>
                    <a:gd name="T16" fmla="*/ 51 w 97"/>
                    <a:gd name="T17" fmla="*/ 87 h 99"/>
                    <a:gd name="T18" fmla="*/ 61 w 97"/>
                    <a:gd name="T19" fmla="*/ 77 h 99"/>
                    <a:gd name="T20" fmla="*/ 51 w 97"/>
                    <a:gd name="T21" fmla="*/ 71 h 99"/>
                    <a:gd name="T22" fmla="*/ 34 w 97"/>
                    <a:gd name="T23" fmla="*/ 73 h 99"/>
                    <a:gd name="T24" fmla="*/ 42 w 97"/>
                    <a:gd name="T25" fmla="*/ 85 h 99"/>
                    <a:gd name="T26" fmla="*/ 47 w 97"/>
                    <a:gd name="T27" fmla="*/ 71 h 99"/>
                    <a:gd name="T28" fmla="*/ 71 w 97"/>
                    <a:gd name="T29" fmla="*/ 61 h 99"/>
                    <a:gd name="T30" fmla="*/ 83 w 97"/>
                    <a:gd name="T31" fmla="*/ 71 h 99"/>
                    <a:gd name="T32" fmla="*/ 89 w 97"/>
                    <a:gd name="T33" fmla="*/ 53 h 99"/>
                    <a:gd name="T34" fmla="*/ 51 w 97"/>
                    <a:gd name="T35" fmla="*/ 53 h 99"/>
                    <a:gd name="T36" fmla="*/ 65 w 97"/>
                    <a:gd name="T37" fmla="*/ 67 h 99"/>
                    <a:gd name="T38" fmla="*/ 67 w 97"/>
                    <a:gd name="T39" fmla="*/ 53 h 99"/>
                    <a:gd name="T40" fmla="*/ 30 w 97"/>
                    <a:gd name="T41" fmla="*/ 53 h 99"/>
                    <a:gd name="T42" fmla="*/ 32 w 97"/>
                    <a:gd name="T43" fmla="*/ 67 h 99"/>
                    <a:gd name="T44" fmla="*/ 47 w 97"/>
                    <a:gd name="T45" fmla="*/ 53 h 99"/>
                    <a:gd name="T46" fmla="*/ 8 w 97"/>
                    <a:gd name="T47" fmla="*/ 53 h 99"/>
                    <a:gd name="T48" fmla="*/ 14 w 97"/>
                    <a:gd name="T49" fmla="*/ 71 h 99"/>
                    <a:gd name="T50" fmla="*/ 26 w 97"/>
                    <a:gd name="T51" fmla="*/ 61 h 99"/>
                    <a:gd name="T52" fmla="*/ 8 w 97"/>
                    <a:gd name="T53" fmla="*/ 53 h 99"/>
                    <a:gd name="T54" fmla="*/ 30 w 97"/>
                    <a:gd name="T55" fmla="*/ 38 h 99"/>
                    <a:gd name="T56" fmla="*/ 47 w 97"/>
                    <a:gd name="T57" fmla="*/ 46 h 99"/>
                    <a:gd name="T58" fmla="*/ 32 w 97"/>
                    <a:gd name="T59" fmla="*/ 32 h 99"/>
                    <a:gd name="T60" fmla="*/ 51 w 97"/>
                    <a:gd name="T61" fmla="*/ 32 h 99"/>
                    <a:gd name="T62" fmla="*/ 67 w 97"/>
                    <a:gd name="T63" fmla="*/ 46 h 99"/>
                    <a:gd name="T64" fmla="*/ 65 w 97"/>
                    <a:gd name="T65" fmla="*/ 32 h 99"/>
                    <a:gd name="T66" fmla="*/ 10 w 97"/>
                    <a:gd name="T67" fmla="*/ 36 h 99"/>
                    <a:gd name="T68" fmla="*/ 26 w 97"/>
                    <a:gd name="T69" fmla="*/ 46 h 99"/>
                    <a:gd name="T70" fmla="*/ 28 w 97"/>
                    <a:gd name="T71" fmla="*/ 30 h 99"/>
                    <a:gd name="T72" fmla="*/ 83 w 97"/>
                    <a:gd name="T73" fmla="*/ 28 h 99"/>
                    <a:gd name="T74" fmla="*/ 71 w 97"/>
                    <a:gd name="T75" fmla="*/ 38 h 99"/>
                    <a:gd name="T76" fmla="*/ 89 w 97"/>
                    <a:gd name="T77" fmla="*/ 46 h 99"/>
                    <a:gd name="T78" fmla="*/ 83 w 97"/>
                    <a:gd name="T79" fmla="*/ 28 h 99"/>
                    <a:gd name="T80" fmla="*/ 51 w 97"/>
                    <a:gd name="T81" fmla="*/ 28 h 99"/>
                    <a:gd name="T82" fmla="*/ 59 w 97"/>
                    <a:gd name="T83" fmla="*/ 20 h 99"/>
                    <a:gd name="T84" fmla="*/ 51 w 97"/>
                    <a:gd name="T85" fmla="*/ 12 h 99"/>
                    <a:gd name="T86" fmla="*/ 42 w 97"/>
                    <a:gd name="T87" fmla="*/ 14 h 99"/>
                    <a:gd name="T88" fmla="*/ 34 w 97"/>
                    <a:gd name="T89" fmla="*/ 28 h 99"/>
                    <a:gd name="T90" fmla="*/ 47 w 97"/>
                    <a:gd name="T91" fmla="*/ 12 h 99"/>
                    <a:gd name="T92" fmla="*/ 63 w 97"/>
                    <a:gd name="T93" fmla="*/ 14 h 99"/>
                    <a:gd name="T94" fmla="*/ 69 w 97"/>
                    <a:gd name="T95" fmla="*/ 26 h 99"/>
                    <a:gd name="T96" fmla="*/ 73 w 97"/>
                    <a:gd name="T97" fmla="*/ 18 h 99"/>
                    <a:gd name="T98" fmla="*/ 59 w 97"/>
                    <a:gd name="T99" fmla="*/ 10 h 99"/>
                    <a:gd name="T100" fmla="*/ 30 w 97"/>
                    <a:gd name="T101" fmla="*/ 14 h 99"/>
                    <a:gd name="T102" fmla="*/ 18 w 97"/>
                    <a:gd name="T103" fmla="*/ 24 h 99"/>
                    <a:gd name="T104" fmla="*/ 32 w 97"/>
                    <a:gd name="T105" fmla="*/ 20 h 99"/>
                    <a:gd name="T106" fmla="*/ 38 w 97"/>
                    <a:gd name="T107" fmla="*/ 10 h 99"/>
                    <a:gd name="T108" fmla="*/ 67 w 97"/>
                    <a:gd name="T109" fmla="*/ 4 h 99"/>
                    <a:gd name="T110" fmla="*/ 93 w 97"/>
                    <a:gd name="T111" fmla="*/ 30 h 99"/>
                    <a:gd name="T112" fmla="*/ 93 w 97"/>
                    <a:gd name="T113" fmla="*/ 69 h 99"/>
                    <a:gd name="T114" fmla="*/ 67 w 97"/>
                    <a:gd name="T115" fmla="*/ 95 h 99"/>
                    <a:gd name="T116" fmla="*/ 30 w 97"/>
                    <a:gd name="T117" fmla="*/ 95 h 99"/>
                    <a:gd name="T118" fmla="*/ 4 w 97"/>
                    <a:gd name="T119" fmla="*/ 69 h 99"/>
                    <a:gd name="T120" fmla="*/ 4 w 97"/>
                    <a:gd name="T121" fmla="*/ 30 h 99"/>
                    <a:gd name="T122" fmla="*/ 30 w 97"/>
                    <a:gd name="T123"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99">
                      <a:moveTo>
                        <a:pt x="69" y="73"/>
                      </a:moveTo>
                      <a:lnTo>
                        <a:pt x="65" y="79"/>
                      </a:lnTo>
                      <a:lnTo>
                        <a:pt x="63" y="85"/>
                      </a:lnTo>
                      <a:lnTo>
                        <a:pt x="59" y="89"/>
                      </a:lnTo>
                      <a:lnTo>
                        <a:pt x="67" y="85"/>
                      </a:lnTo>
                      <a:lnTo>
                        <a:pt x="73" y="81"/>
                      </a:lnTo>
                      <a:lnTo>
                        <a:pt x="79" y="75"/>
                      </a:lnTo>
                      <a:lnTo>
                        <a:pt x="69" y="73"/>
                      </a:lnTo>
                      <a:close/>
                      <a:moveTo>
                        <a:pt x="28" y="73"/>
                      </a:moveTo>
                      <a:lnTo>
                        <a:pt x="18" y="75"/>
                      </a:lnTo>
                      <a:lnTo>
                        <a:pt x="24" y="81"/>
                      </a:lnTo>
                      <a:lnTo>
                        <a:pt x="30" y="85"/>
                      </a:lnTo>
                      <a:lnTo>
                        <a:pt x="38" y="89"/>
                      </a:lnTo>
                      <a:lnTo>
                        <a:pt x="34" y="85"/>
                      </a:lnTo>
                      <a:lnTo>
                        <a:pt x="32" y="79"/>
                      </a:lnTo>
                      <a:lnTo>
                        <a:pt x="28" y="73"/>
                      </a:lnTo>
                      <a:close/>
                      <a:moveTo>
                        <a:pt x="51" y="71"/>
                      </a:moveTo>
                      <a:lnTo>
                        <a:pt x="51" y="87"/>
                      </a:lnTo>
                      <a:lnTo>
                        <a:pt x="55" y="85"/>
                      </a:lnTo>
                      <a:lnTo>
                        <a:pt x="61" y="77"/>
                      </a:lnTo>
                      <a:lnTo>
                        <a:pt x="63" y="73"/>
                      </a:lnTo>
                      <a:lnTo>
                        <a:pt x="51" y="71"/>
                      </a:lnTo>
                      <a:close/>
                      <a:moveTo>
                        <a:pt x="47" y="71"/>
                      </a:moveTo>
                      <a:lnTo>
                        <a:pt x="34" y="73"/>
                      </a:lnTo>
                      <a:lnTo>
                        <a:pt x="38" y="79"/>
                      </a:lnTo>
                      <a:lnTo>
                        <a:pt x="42" y="85"/>
                      </a:lnTo>
                      <a:lnTo>
                        <a:pt x="47" y="87"/>
                      </a:lnTo>
                      <a:lnTo>
                        <a:pt x="47" y="71"/>
                      </a:lnTo>
                      <a:close/>
                      <a:moveTo>
                        <a:pt x="71" y="53"/>
                      </a:moveTo>
                      <a:lnTo>
                        <a:pt x="71" y="61"/>
                      </a:lnTo>
                      <a:lnTo>
                        <a:pt x="69" y="69"/>
                      </a:lnTo>
                      <a:lnTo>
                        <a:pt x="83" y="71"/>
                      </a:lnTo>
                      <a:lnTo>
                        <a:pt x="87" y="63"/>
                      </a:lnTo>
                      <a:lnTo>
                        <a:pt x="89" y="53"/>
                      </a:lnTo>
                      <a:lnTo>
                        <a:pt x="71" y="53"/>
                      </a:lnTo>
                      <a:close/>
                      <a:moveTo>
                        <a:pt x="51" y="53"/>
                      </a:moveTo>
                      <a:lnTo>
                        <a:pt x="51" y="67"/>
                      </a:lnTo>
                      <a:lnTo>
                        <a:pt x="65" y="67"/>
                      </a:lnTo>
                      <a:lnTo>
                        <a:pt x="67" y="61"/>
                      </a:lnTo>
                      <a:lnTo>
                        <a:pt x="67" y="53"/>
                      </a:lnTo>
                      <a:lnTo>
                        <a:pt x="51" y="53"/>
                      </a:lnTo>
                      <a:close/>
                      <a:moveTo>
                        <a:pt x="30" y="53"/>
                      </a:moveTo>
                      <a:lnTo>
                        <a:pt x="30" y="61"/>
                      </a:lnTo>
                      <a:lnTo>
                        <a:pt x="32" y="67"/>
                      </a:lnTo>
                      <a:lnTo>
                        <a:pt x="47" y="67"/>
                      </a:lnTo>
                      <a:lnTo>
                        <a:pt x="47" y="53"/>
                      </a:lnTo>
                      <a:lnTo>
                        <a:pt x="30" y="53"/>
                      </a:lnTo>
                      <a:close/>
                      <a:moveTo>
                        <a:pt x="8" y="53"/>
                      </a:moveTo>
                      <a:lnTo>
                        <a:pt x="10" y="63"/>
                      </a:lnTo>
                      <a:lnTo>
                        <a:pt x="14" y="71"/>
                      </a:lnTo>
                      <a:lnTo>
                        <a:pt x="28" y="69"/>
                      </a:lnTo>
                      <a:lnTo>
                        <a:pt x="26" y="61"/>
                      </a:lnTo>
                      <a:lnTo>
                        <a:pt x="26" y="53"/>
                      </a:lnTo>
                      <a:lnTo>
                        <a:pt x="8" y="53"/>
                      </a:lnTo>
                      <a:close/>
                      <a:moveTo>
                        <a:pt x="32" y="32"/>
                      </a:moveTo>
                      <a:lnTo>
                        <a:pt x="30" y="38"/>
                      </a:lnTo>
                      <a:lnTo>
                        <a:pt x="30" y="46"/>
                      </a:lnTo>
                      <a:lnTo>
                        <a:pt x="47" y="46"/>
                      </a:lnTo>
                      <a:lnTo>
                        <a:pt x="47" y="32"/>
                      </a:lnTo>
                      <a:lnTo>
                        <a:pt x="32" y="32"/>
                      </a:lnTo>
                      <a:close/>
                      <a:moveTo>
                        <a:pt x="65" y="32"/>
                      </a:moveTo>
                      <a:lnTo>
                        <a:pt x="51" y="32"/>
                      </a:lnTo>
                      <a:lnTo>
                        <a:pt x="51" y="46"/>
                      </a:lnTo>
                      <a:lnTo>
                        <a:pt x="67" y="46"/>
                      </a:lnTo>
                      <a:lnTo>
                        <a:pt x="67" y="38"/>
                      </a:lnTo>
                      <a:lnTo>
                        <a:pt x="65" y="32"/>
                      </a:lnTo>
                      <a:close/>
                      <a:moveTo>
                        <a:pt x="14" y="28"/>
                      </a:moveTo>
                      <a:lnTo>
                        <a:pt x="10" y="36"/>
                      </a:lnTo>
                      <a:lnTo>
                        <a:pt x="8" y="46"/>
                      </a:lnTo>
                      <a:lnTo>
                        <a:pt x="26" y="46"/>
                      </a:lnTo>
                      <a:lnTo>
                        <a:pt x="26" y="38"/>
                      </a:lnTo>
                      <a:lnTo>
                        <a:pt x="28" y="30"/>
                      </a:lnTo>
                      <a:lnTo>
                        <a:pt x="14" y="28"/>
                      </a:lnTo>
                      <a:close/>
                      <a:moveTo>
                        <a:pt x="83" y="28"/>
                      </a:moveTo>
                      <a:lnTo>
                        <a:pt x="69" y="30"/>
                      </a:lnTo>
                      <a:lnTo>
                        <a:pt x="71" y="38"/>
                      </a:lnTo>
                      <a:lnTo>
                        <a:pt x="71" y="46"/>
                      </a:lnTo>
                      <a:lnTo>
                        <a:pt x="89" y="46"/>
                      </a:lnTo>
                      <a:lnTo>
                        <a:pt x="87" y="36"/>
                      </a:lnTo>
                      <a:lnTo>
                        <a:pt x="83" y="28"/>
                      </a:lnTo>
                      <a:close/>
                      <a:moveTo>
                        <a:pt x="51" y="12"/>
                      </a:moveTo>
                      <a:lnTo>
                        <a:pt x="51" y="28"/>
                      </a:lnTo>
                      <a:lnTo>
                        <a:pt x="63" y="28"/>
                      </a:lnTo>
                      <a:lnTo>
                        <a:pt x="59" y="20"/>
                      </a:lnTo>
                      <a:lnTo>
                        <a:pt x="55" y="14"/>
                      </a:lnTo>
                      <a:lnTo>
                        <a:pt x="51" y="12"/>
                      </a:lnTo>
                      <a:close/>
                      <a:moveTo>
                        <a:pt x="47" y="12"/>
                      </a:moveTo>
                      <a:lnTo>
                        <a:pt x="42" y="14"/>
                      </a:lnTo>
                      <a:lnTo>
                        <a:pt x="36" y="22"/>
                      </a:lnTo>
                      <a:lnTo>
                        <a:pt x="34" y="28"/>
                      </a:lnTo>
                      <a:lnTo>
                        <a:pt x="47" y="28"/>
                      </a:lnTo>
                      <a:lnTo>
                        <a:pt x="47" y="12"/>
                      </a:lnTo>
                      <a:close/>
                      <a:moveTo>
                        <a:pt x="59" y="10"/>
                      </a:moveTo>
                      <a:lnTo>
                        <a:pt x="63" y="14"/>
                      </a:lnTo>
                      <a:lnTo>
                        <a:pt x="65" y="20"/>
                      </a:lnTo>
                      <a:lnTo>
                        <a:pt x="69" y="26"/>
                      </a:lnTo>
                      <a:lnTo>
                        <a:pt x="79" y="24"/>
                      </a:lnTo>
                      <a:lnTo>
                        <a:pt x="73" y="18"/>
                      </a:lnTo>
                      <a:lnTo>
                        <a:pt x="67" y="14"/>
                      </a:lnTo>
                      <a:lnTo>
                        <a:pt x="59" y="10"/>
                      </a:lnTo>
                      <a:close/>
                      <a:moveTo>
                        <a:pt x="38" y="10"/>
                      </a:moveTo>
                      <a:lnTo>
                        <a:pt x="30" y="14"/>
                      </a:lnTo>
                      <a:lnTo>
                        <a:pt x="24" y="18"/>
                      </a:lnTo>
                      <a:lnTo>
                        <a:pt x="18" y="24"/>
                      </a:lnTo>
                      <a:lnTo>
                        <a:pt x="28" y="26"/>
                      </a:lnTo>
                      <a:lnTo>
                        <a:pt x="32" y="20"/>
                      </a:lnTo>
                      <a:lnTo>
                        <a:pt x="34" y="14"/>
                      </a:lnTo>
                      <a:lnTo>
                        <a:pt x="38" y="10"/>
                      </a:lnTo>
                      <a:close/>
                      <a:moveTo>
                        <a:pt x="49" y="0"/>
                      </a:moveTo>
                      <a:lnTo>
                        <a:pt x="67" y="4"/>
                      </a:lnTo>
                      <a:lnTo>
                        <a:pt x="83" y="14"/>
                      </a:lnTo>
                      <a:lnTo>
                        <a:pt x="93" y="30"/>
                      </a:lnTo>
                      <a:lnTo>
                        <a:pt x="97" y="50"/>
                      </a:lnTo>
                      <a:lnTo>
                        <a:pt x="93" y="69"/>
                      </a:lnTo>
                      <a:lnTo>
                        <a:pt x="83" y="85"/>
                      </a:lnTo>
                      <a:lnTo>
                        <a:pt x="67" y="95"/>
                      </a:lnTo>
                      <a:lnTo>
                        <a:pt x="49" y="99"/>
                      </a:lnTo>
                      <a:lnTo>
                        <a:pt x="30" y="95"/>
                      </a:lnTo>
                      <a:lnTo>
                        <a:pt x="14" y="85"/>
                      </a:lnTo>
                      <a:lnTo>
                        <a:pt x="4" y="69"/>
                      </a:lnTo>
                      <a:lnTo>
                        <a:pt x="0" y="50"/>
                      </a:lnTo>
                      <a:lnTo>
                        <a:pt x="4" y="30"/>
                      </a:lnTo>
                      <a:lnTo>
                        <a:pt x="14" y="14"/>
                      </a:lnTo>
                      <a:lnTo>
                        <a:pt x="30" y="4"/>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grpSp>
        <p:grpSp>
          <p:nvGrpSpPr>
            <p:cNvPr id="40" name="组合 24">
              <a:extLst>
                <a:ext uri="{FF2B5EF4-FFF2-40B4-BE49-F238E27FC236}">
                  <a16:creationId xmlns:a16="http://schemas.microsoft.com/office/drawing/2014/main" id="{AA2A4FE4-43B0-45AC-8F42-69569938226E}"/>
                </a:ext>
              </a:extLst>
            </p:cNvPr>
            <p:cNvGrpSpPr/>
            <p:nvPr/>
          </p:nvGrpSpPr>
          <p:grpSpPr>
            <a:xfrm>
              <a:off x="3726074" y="2639816"/>
              <a:ext cx="542717" cy="316306"/>
              <a:chOff x="5238881" y="3710891"/>
              <a:chExt cx="763063" cy="444643"/>
            </a:xfrm>
          </p:grpSpPr>
          <p:sp>
            <p:nvSpPr>
              <p:cNvPr id="41" name="Freeform 82">
                <a:extLst>
                  <a:ext uri="{FF2B5EF4-FFF2-40B4-BE49-F238E27FC236}">
                    <a16:creationId xmlns:a16="http://schemas.microsoft.com/office/drawing/2014/main" id="{8BD01545-6975-4BA9-B056-603BE0CC476E}"/>
                  </a:ext>
                </a:extLst>
              </p:cNvPr>
              <p:cNvSpPr>
                <a:spLocks/>
              </p:cNvSpPr>
              <p:nvPr/>
            </p:nvSpPr>
            <p:spPr bwMode="auto">
              <a:xfrm>
                <a:off x="5238881" y="3759658"/>
                <a:ext cx="203676" cy="347109"/>
              </a:xfrm>
              <a:custGeom>
                <a:avLst/>
                <a:gdLst>
                  <a:gd name="T0" fmla="*/ 61 w 71"/>
                  <a:gd name="T1" fmla="*/ 0 h 121"/>
                  <a:gd name="T2" fmla="*/ 65 w 71"/>
                  <a:gd name="T3" fmla="*/ 0 h 121"/>
                  <a:gd name="T4" fmla="*/ 67 w 71"/>
                  <a:gd name="T5" fmla="*/ 3 h 121"/>
                  <a:gd name="T6" fmla="*/ 71 w 71"/>
                  <a:gd name="T7" fmla="*/ 7 h 121"/>
                  <a:gd name="T8" fmla="*/ 71 w 71"/>
                  <a:gd name="T9" fmla="*/ 11 h 121"/>
                  <a:gd name="T10" fmla="*/ 71 w 71"/>
                  <a:gd name="T11" fmla="*/ 15 h 121"/>
                  <a:gd name="T12" fmla="*/ 67 w 71"/>
                  <a:gd name="T13" fmla="*/ 19 h 121"/>
                  <a:gd name="T14" fmla="*/ 26 w 71"/>
                  <a:gd name="T15" fmla="*/ 60 h 121"/>
                  <a:gd name="T16" fmla="*/ 67 w 71"/>
                  <a:gd name="T17" fmla="*/ 102 h 121"/>
                  <a:gd name="T18" fmla="*/ 71 w 71"/>
                  <a:gd name="T19" fmla="*/ 106 h 121"/>
                  <a:gd name="T20" fmla="*/ 71 w 71"/>
                  <a:gd name="T21" fmla="*/ 111 h 121"/>
                  <a:gd name="T22" fmla="*/ 71 w 71"/>
                  <a:gd name="T23" fmla="*/ 115 h 121"/>
                  <a:gd name="T24" fmla="*/ 67 w 71"/>
                  <a:gd name="T25" fmla="*/ 117 h 121"/>
                  <a:gd name="T26" fmla="*/ 61 w 71"/>
                  <a:gd name="T27" fmla="*/ 121 h 121"/>
                  <a:gd name="T28" fmla="*/ 53 w 71"/>
                  <a:gd name="T29" fmla="*/ 117 h 121"/>
                  <a:gd name="T30" fmla="*/ 4 w 71"/>
                  <a:gd name="T31" fmla="*/ 68 h 121"/>
                  <a:gd name="T32" fmla="*/ 0 w 71"/>
                  <a:gd name="T33" fmla="*/ 60 h 121"/>
                  <a:gd name="T34" fmla="*/ 4 w 71"/>
                  <a:gd name="T35" fmla="*/ 53 h 121"/>
                  <a:gd name="T36" fmla="*/ 53 w 71"/>
                  <a:gd name="T37" fmla="*/ 3 h 121"/>
                  <a:gd name="T38" fmla="*/ 57 w 71"/>
                  <a:gd name="T39" fmla="*/ 0 h 121"/>
                  <a:gd name="T40" fmla="*/ 61 w 71"/>
                  <a:gd name="T4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21">
                    <a:moveTo>
                      <a:pt x="61" y="0"/>
                    </a:moveTo>
                    <a:lnTo>
                      <a:pt x="65" y="0"/>
                    </a:lnTo>
                    <a:lnTo>
                      <a:pt x="67" y="3"/>
                    </a:lnTo>
                    <a:lnTo>
                      <a:pt x="71" y="7"/>
                    </a:lnTo>
                    <a:lnTo>
                      <a:pt x="71" y="11"/>
                    </a:lnTo>
                    <a:lnTo>
                      <a:pt x="71" y="15"/>
                    </a:lnTo>
                    <a:lnTo>
                      <a:pt x="67" y="19"/>
                    </a:lnTo>
                    <a:lnTo>
                      <a:pt x="26" y="60"/>
                    </a:lnTo>
                    <a:lnTo>
                      <a:pt x="67" y="102"/>
                    </a:lnTo>
                    <a:lnTo>
                      <a:pt x="71" y="106"/>
                    </a:lnTo>
                    <a:lnTo>
                      <a:pt x="71" y="111"/>
                    </a:lnTo>
                    <a:lnTo>
                      <a:pt x="71" y="115"/>
                    </a:lnTo>
                    <a:lnTo>
                      <a:pt x="67" y="117"/>
                    </a:lnTo>
                    <a:lnTo>
                      <a:pt x="61" y="121"/>
                    </a:lnTo>
                    <a:lnTo>
                      <a:pt x="53" y="117"/>
                    </a:lnTo>
                    <a:lnTo>
                      <a:pt x="4" y="68"/>
                    </a:lnTo>
                    <a:lnTo>
                      <a:pt x="0" y="60"/>
                    </a:lnTo>
                    <a:lnTo>
                      <a:pt x="4" y="53"/>
                    </a:lnTo>
                    <a:lnTo>
                      <a:pt x="53" y="3"/>
                    </a:lnTo>
                    <a:lnTo>
                      <a:pt x="57" y="0"/>
                    </a:lnTo>
                    <a:lnTo>
                      <a:pt x="61"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nvGrpSpPr>
              <p:cNvPr id="42" name="组合 3">
                <a:extLst>
                  <a:ext uri="{FF2B5EF4-FFF2-40B4-BE49-F238E27FC236}">
                    <a16:creationId xmlns:a16="http://schemas.microsoft.com/office/drawing/2014/main" id="{E4C031DB-D65C-4C28-AE72-928485ECE81A}"/>
                  </a:ext>
                </a:extLst>
              </p:cNvPr>
              <p:cNvGrpSpPr/>
              <p:nvPr/>
            </p:nvGrpSpPr>
            <p:grpSpPr>
              <a:xfrm>
                <a:off x="5557301" y="3710891"/>
                <a:ext cx="444643" cy="444643"/>
                <a:chOff x="5557301" y="3705153"/>
                <a:chExt cx="444643" cy="444643"/>
              </a:xfrm>
            </p:grpSpPr>
            <p:sp>
              <p:nvSpPr>
                <p:cNvPr id="43" name="Freeform 210">
                  <a:extLst>
                    <a:ext uri="{FF2B5EF4-FFF2-40B4-BE49-F238E27FC236}">
                      <a16:creationId xmlns:a16="http://schemas.microsoft.com/office/drawing/2014/main" id="{B0C842DB-2CDC-4B38-AE64-5D7E881DBCBD}"/>
                    </a:ext>
                  </a:extLst>
                </p:cNvPr>
                <p:cNvSpPr>
                  <a:spLocks noEditPoints="1"/>
                </p:cNvSpPr>
                <p:nvPr/>
              </p:nvSpPr>
              <p:spPr bwMode="auto">
                <a:xfrm>
                  <a:off x="5557301" y="3705153"/>
                  <a:ext cx="444643" cy="444643"/>
                </a:xfrm>
                <a:custGeom>
                  <a:avLst/>
                  <a:gdLst>
                    <a:gd name="T0" fmla="*/ 78 w 155"/>
                    <a:gd name="T1" fmla="*/ 8 h 155"/>
                    <a:gd name="T2" fmla="*/ 61 w 155"/>
                    <a:gd name="T3" fmla="*/ 10 h 155"/>
                    <a:gd name="T4" fmla="*/ 43 w 155"/>
                    <a:gd name="T5" fmla="*/ 19 h 155"/>
                    <a:gd name="T6" fmla="*/ 25 w 155"/>
                    <a:gd name="T7" fmla="*/ 35 h 155"/>
                    <a:gd name="T8" fmla="*/ 13 w 155"/>
                    <a:gd name="T9" fmla="*/ 55 h 155"/>
                    <a:gd name="T10" fmla="*/ 9 w 155"/>
                    <a:gd name="T11" fmla="*/ 78 h 155"/>
                    <a:gd name="T12" fmla="*/ 11 w 155"/>
                    <a:gd name="T13" fmla="*/ 96 h 155"/>
                    <a:gd name="T14" fmla="*/ 19 w 155"/>
                    <a:gd name="T15" fmla="*/ 112 h 155"/>
                    <a:gd name="T16" fmla="*/ 33 w 155"/>
                    <a:gd name="T17" fmla="*/ 131 h 155"/>
                    <a:gd name="T18" fmla="*/ 55 w 155"/>
                    <a:gd name="T19" fmla="*/ 143 h 155"/>
                    <a:gd name="T20" fmla="*/ 78 w 155"/>
                    <a:gd name="T21" fmla="*/ 147 h 155"/>
                    <a:gd name="T22" fmla="*/ 94 w 155"/>
                    <a:gd name="T23" fmla="*/ 145 h 155"/>
                    <a:gd name="T24" fmla="*/ 112 w 155"/>
                    <a:gd name="T25" fmla="*/ 139 h 155"/>
                    <a:gd name="T26" fmla="*/ 130 w 155"/>
                    <a:gd name="T27" fmla="*/ 123 h 155"/>
                    <a:gd name="T28" fmla="*/ 143 w 155"/>
                    <a:gd name="T29" fmla="*/ 102 h 155"/>
                    <a:gd name="T30" fmla="*/ 147 w 155"/>
                    <a:gd name="T31" fmla="*/ 78 h 155"/>
                    <a:gd name="T32" fmla="*/ 145 w 155"/>
                    <a:gd name="T33" fmla="*/ 61 h 155"/>
                    <a:gd name="T34" fmla="*/ 136 w 155"/>
                    <a:gd name="T35" fmla="*/ 45 h 155"/>
                    <a:gd name="T36" fmla="*/ 122 w 155"/>
                    <a:gd name="T37" fmla="*/ 25 h 155"/>
                    <a:gd name="T38" fmla="*/ 100 w 155"/>
                    <a:gd name="T39" fmla="*/ 12 h 155"/>
                    <a:gd name="T40" fmla="*/ 78 w 155"/>
                    <a:gd name="T41" fmla="*/ 8 h 155"/>
                    <a:gd name="T42" fmla="*/ 78 w 155"/>
                    <a:gd name="T43" fmla="*/ 0 h 155"/>
                    <a:gd name="T44" fmla="*/ 104 w 155"/>
                    <a:gd name="T45" fmla="*/ 6 h 155"/>
                    <a:gd name="T46" fmla="*/ 126 w 155"/>
                    <a:gd name="T47" fmla="*/ 19 h 155"/>
                    <a:gd name="T48" fmla="*/ 145 w 155"/>
                    <a:gd name="T49" fmla="*/ 41 h 155"/>
                    <a:gd name="T50" fmla="*/ 153 w 155"/>
                    <a:gd name="T51" fmla="*/ 59 h 155"/>
                    <a:gd name="T52" fmla="*/ 155 w 155"/>
                    <a:gd name="T53" fmla="*/ 78 h 155"/>
                    <a:gd name="T54" fmla="*/ 151 w 155"/>
                    <a:gd name="T55" fmla="*/ 104 h 155"/>
                    <a:gd name="T56" fmla="*/ 136 w 155"/>
                    <a:gd name="T57" fmla="*/ 127 h 155"/>
                    <a:gd name="T58" fmla="*/ 116 w 155"/>
                    <a:gd name="T59" fmla="*/ 145 h 155"/>
                    <a:gd name="T60" fmla="*/ 96 w 155"/>
                    <a:gd name="T61" fmla="*/ 153 h 155"/>
                    <a:gd name="T62" fmla="*/ 78 w 155"/>
                    <a:gd name="T63" fmla="*/ 155 h 155"/>
                    <a:gd name="T64" fmla="*/ 51 w 155"/>
                    <a:gd name="T65" fmla="*/ 151 h 155"/>
                    <a:gd name="T66" fmla="*/ 29 w 155"/>
                    <a:gd name="T67" fmla="*/ 137 h 155"/>
                    <a:gd name="T68" fmla="*/ 11 w 155"/>
                    <a:gd name="T69" fmla="*/ 116 h 155"/>
                    <a:gd name="T70" fmla="*/ 3 w 155"/>
                    <a:gd name="T71" fmla="*/ 98 h 155"/>
                    <a:gd name="T72" fmla="*/ 0 w 155"/>
                    <a:gd name="T73" fmla="*/ 78 h 155"/>
                    <a:gd name="T74" fmla="*/ 5 w 155"/>
                    <a:gd name="T75" fmla="*/ 51 h 155"/>
                    <a:gd name="T76" fmla="*/ 19 w 155"/>
                    <a:gd name="T77" fmla="*/ 29 h 155"/>
                    <a:gd name="T78" fmla="*/ 39 w 155"/>
                    <a:gd name="T79" fmla="*/ 10 h 155"/>
                    <a:gd name="T80" fmla="*/ 59 w 155"/>
                    <a:gd name="T81" fmla="*/ 2 h 155"/>
                    <a:gd name="T82" fmla="*/ 78 w 155"/>
                    <a:gd name="T8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155">
                      <a:moveTo>
                        <a:pt x="78" y="8"/>
                      </a:moveTo>
                      <a:lnTo>
                        <a:pt x="61" y="10"/>
                      </a:lnTo>
                      <a:lnTo>
                        <a:pt x="43" y="19"/>
                      </a:lnTo>
                      <a:lnTo>
                        <a:pt x="25" y="35"/>
                      </a:lnTo>
                      <a:lnTo>
                        <a:pt x="13" y="55"/>
                      </a:lnTo>
                      <a:lnTo>
                        <a:pt x="9" y="78"/>
                      </a:lnTo>
                      <a:lnTo>
                        <a:pt x="11" y="96"/>
                      </a:lnTo>
                      <a:lnTo>
                        <a:pt x="19" y="112"/>
                      </a:lnTo>
                      <a:lnTo>
                        <a:pt x="33" y="131"/>
                      </a:lnTo>
                      <a:lnTo>
                        <a:pt x="55" y="143"/>
                      </a:lnTo>
                      <a:lnTo>
                        <a:pt x="78" y="147"/>
                      </a:lnTo>
                      <a:lnTo>
                        <a:pt x="94" y="145"/>
                      </a:lnTo>
                      <a:lnTo>
                        <a:pt x="112" y="139"/>
                      </a:lnTo>
                      <a:lnTo>
                        <a:pt x="130" y="123"/>
                      </a:lnTo>
                      <a:lnTo>
                        <a:pt x="143" y="102"/>
                      </a:lnTo>
                      <a:lnTo>
                        <a:pt x="147" y="78"/>
                      </a:lnTo>
                      <a:lnTo>
                        <a:pt x="145" y="61"/>
                      </a:lnTo>
                      <a:lnTo>
                        <a:pt x="136" y="45"/>
                      </a:lnTo>
                      <a:lnTo>
                        <a:pt x="122" y="25"/>
                      </a:lnTo>
                      <a:lnTo>
                        <a:pt x="100" y="12"/>
                      </a:lnTo>
                      <a:lnTo>
                        <a:pt x="78" y="8"/>
                      </a:lnTo>
                      <a:close/>
                      <a:moveTo>
                        <a:pt x="78" y="0"/>
                      </a:moveTo>
                      <a:lnTo>
                        <a:pt x="104" y="6"/>
                      </a:lnTo>
                      <a:lnTo>
                        <a:pt x="126" y="19"/>
                      </a:lnTo>
                      <a:lnTo>
                        <a:pt x="145" y="41"/>
                      </a:lnTo>
                      <a:lnTo>
                        <a:pt x="153" y="59"/>
                      </a:lnTo>
                      <a:lnTo>
                        <a:pt x="155" y="78"/>
                      </a:lnTo>
                      <a:lnTo>
                        <a:pt x="151" y="104"/>
                      </a:lnTo>
                      <a:lnTo>
                        <a:pt x="136" y="127"/>
                      </a:lnTo>
                      <a:lnTo>
                        <a:pt x="116" y="145"/>
                      </a:lnTo>
                      <a:lnTo>
                        <a:pt x="96" y="153"/>
                      </a:lnTo>
                      <a:lnTo>
                        <a:pt x="78" y="155"/>
                      </a:lnTo>
                      <a:lnTo>
                        <a:pt x="51" y="151"/>
                      </a:lnTo>
                      <a:lnTo>
                        <a:pt x="29" y="137"/>
                      </a:lnTo>
                      <a:lnTo>
                        <a:pt x="11" y="116"/>
                      </a:lnTo>
                      <a:lnTo>
                        <a:pt x="3" y="98"/>
                      </a:lnTo>
                      <a:lnTo>
                        <a:pt x="0" y="78"/>
                      </a:lnTo>
                      <a:lnTo>
                        <a:pt x="5" y="51"/>
                      </a:lnTo>
                      <a:lnTo>
                        <a:pt x="19" y="29"/>
                      </a:lnTo>
                      <a:lnTo>
                        <a:pt x="39" y="10"/>
                      </a:lnTo>
                      <a:lnTo>
                        <a:pt x="59"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44" name="Freeform 211">
                  <a:extLst>
                    <a:ext uri="{FF2B5EF4-FFF2-40B4-BE49-F238E27FC236}">
                      <a16:creationId xmlns:a16="http://schemas.microsoft.com/office/drawing/2014/main" id="{F12F1A4C-B647-427A-8874-6FC28B252D6C}"/>
                    </a:ext>
                  </a:extLst>
                </p:cNvPr>
                <p:cNvSpPr>
                  <a:spLocks/>
                </p:cNvSpPr>
                <p:nvPr/>
              </p:nvSpPr>
              <p:spPr bwMode="auto">
                <a:xfrm>
                  <a:off x="5651968" y="3817031"/>
                  <a:ext cx="255312" cy="226625"/>
                </a:xfrm>
                <a:custGeom>
                  <a:avLst/>
                  <a:gdLst>
                    <a:gd name="T0" fmla="*/ 2 w 89"/>
                    <a:gd name="T1" fmla="*/ 0 h 79"/>
                    <a:gd name="T2" fmla="*/ 6 w 89"/>
                    <a:gd name="T3" fmla="*/ 4 h 79"/>
                    <a:gd name="T4" fmla="*/ 6 w 89"/>
                    <a:gd name="T5" fmla="*/ 71 h 79"/>
                    <a:gd name="T6" fmla="*/ 87 w 89"/>
                    <a:gd name="T7" fmla="*/ 71 h 79"/>
                    <a:gd name="T8" fmla="*/ 89 w 89"/>
                    <a:gd name="T9" fmla="*/ 75 h 79"/>
                    <a:gd name="T10" fmla="*/ 87 w 89"/>
                    <a:gd name="T11" fmla="*/ 79 h 79"/>
                    <a:gd name="T12" fmla="*/ 6 w 89"/>
                    <a:gd name="T13" fmla="*/ 79 h 79"/>
                    <a:gd name="T14" fmla="*/ 2 w 89"/>
                    <a:gd name="T15" fmla="*/ 77 h 79"/>
                    <a:gd name="T16" fmla="*/ 0 w 89"/>
                    <a:gd name="T17" fmla="*/ 75 h 79"/>
                    <a:gd name="T18" fmla="*/ 0 w 89"/>
                    <a:gd name="T19" fmla="*/ 71 h 79"/>
                    <a:gd name="T20" fmla="*/ 0 w 89"/>
                    <a:gd name="T21" fmla="*/ 4 h 79"/>
                    <a:gd name="T22" fmla="*/ 2 w 89"/>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79">
                      <a:moveTo>
                        <a:pt x="2" y="0"/>
                      </a:moveTo>
                      <a:lnTo>
                        <a:pt x="6" y="4"/>
                      </a:lnTo>
                      <a:lnTo>
                        <a:pt x="6" y="71"/>
                      </a:lnTo>
                      <a:lnTo>
                        <a:pt x="87" y="71"/>
                      </a:lnTo>
                      <a:lnTo>
                        <a:pt x="89" y="75"/>
                      </a:lnTo>
                      <a:lnTo>
                        <a:pt x="87" y="79"/>
                      </a:lnTo>
                      <a:lnTo>
                        <a:pt x="6" y="79"/>
                      </a:lnTo>
                      <a:lnTo>
                        <a:pt x="2" y="77"/>
                      </a:lnTo>
                      <a:lnTo>
                        <a:pt x="0" y="75"/>
                      </a:lnTo>
                      <a:lnTo>
                        <a:pt x="0" y="71"/>
                      </a:lnTo>
                      <a:lnTo>
                        <a:pt x="0" y="4"/>
                      </a:lnTo>
                      <a:lnTo>
                        <a:pt x="2" y="0"/>
                      </a:lnTo>
                      <a:close/>
                    </a:path>
                  </a:pathLst>
                </a:custGeom>
                <a:solidFill>
                  <a:srgbClr val="E4F3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sp>
              <p:nvSpPr>
                <p:cNvPr id="45" name="Freeform 212">
                  <a:extLst>
                    <a:ext uri="{FF2B5EF4-FFF2-40B4-BE49-F238E27FC236}">
                      <a16:creationId xmlns:a16="http://schemas.microsoft.com/office/drawing/2014/main" id="{9F4F2A4F-B76B-4928-9DC6-17021E2FC2D3}"/>
                    </a:ext>
                  </a:extLst>
                </p:cNvPr>
                <p:cNvSpPr>
                  <a:spLocks/>
                </p:cNvSpPr>
                <p:nvPr/>
              </p:nvSpPr>
              <p:spPr bwMode="auto">
                <a:xfrm>
                  <a:off x="5692129" y="3822769"/>
                  <a:ext cx="209413" cy="180726"/>
                </a:xfrm>
                <a:custGeom>
                  <a:avLst/>
                  <a:gdLst>
                    <a:gd name="T0" fmla="*/ 69 w 73"/>
                    <a:gd name="T1" fmla="*/ 0 h 63"/>
                    <a:gd name="T2" fmla="*/ 71 w 73"/>
                    <a:gd name="T3" fmla="*/ 2 h 63"/>
                    <a:gd name="T4" fmla="*/ 73 w 73"/>
                    <a:gd name="T5" fmla="*/ 4 h 63"/>
                    <a:gd name="T6" fmla="*/ 69 w 73"/>
                    <a:gd name="T7" fmla="*/ 27 h 63"/>
                    <a:gd name="T8" fmla="*/ 65 w 73"/>
                    <a:gd name="T9" fmla="*/ 31 h 63"/>
                    <a:gd name="T10" fmla="*/ 63 w 73"/>
                    <a:gd name="T11" fmla="*/ 27 h 63"/>
                    <a:gd name="T12" fmla="*/ 65 w 73"/>
                    <a:gd name="T13" fmla="*/ 16 h 63"/>
                    <a:gd name="T14" fmla="*/ 45 w 73"/>
                    <a:gd name="T15" fmla="*/ 43 h 63"/>
                    <a:gd name="T16" fmla="*/ 43 w 73"/>
                    <a:gd name="T17" fmla="*/ 45 h 63"/>
                    <a:gd name="T18" fmla="*/ 39 w 73"/>
                    <a:gd name="T19" fmla="*/ 45 h 63"/>
                    <a:gd name="T20" fmla="*/ 27 w 73"/>
                    <a:gd name="T21" fmla="*/ 35 h 63"/>
                    <a:gd name="T22" fmla="*/ 6 w 73"/>
                    <a:gd name="T23" fmla="*/ 61 h 63"/>
                    <a:gd name="T24" fmla="*/ 4 w 73"/>
                    <a:gd name="T25" fmla="*/ 63 h 63"/>
                    <a:gd name="T26" fmla="*/ 0 w 73"/>
                    <a:gd name="T27" fmla="*/ 63 h 63"/>
                    <a:gd name="T28" fmla="*/ 0 w 73"/>
                    <a:gd name="T29" fmla="*/ 57 h 63"/>
                    <a:gd name="T30" fmla="*/ 20 w 73"/>
                    <a:gd name="T31" fmla="*/ 27 h 63"/>
                    <a:gd name="T32" fmla="*/ 24 w 73"/>
                    <a:gd name="T33" fmla="*/ 24 h 63"/>
                    <a:gd name="T34" fmla="*/ 27 w 73"/>
                    <a:gd name="T35" fmla="*/ 24 h 63"/>
                    <a:gd name="T36" fmla="*/ 41 w 73"/>
                    <a:gd name="T37" fmla="*/ 35 h 63"/>
                    <a:gd name="T38" fmla="*/ 57 w 73"/>
                    <a:gd name="T39" fmla="*/ 10 h 63"/>
                    <a:gd name="T40" fmla="*/ 49 w 73"/>
                    <a:gd name="T41" fmla="*/ 10 h 63"/>
                    <a:gd name="T42" fmla="*/ 45 w 73"/>
                    <a:gd name="T43" fmla="*/ 8 h 63"/>
                    <a:gd name="T44" fmla="*/ 47 w 73"/>
                    <a:gd name="T45" fmla="*/ 4 h 63"/>
                    <a:gd name="T46" fmla="*/ 69 w 73"/>
                    <a:gd name="T4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 h="63">
                      <a:moveTo>
                        <a:pt x="69" y="0"/>
                      </a:moveTo>
                      <a:lnTo>
                        <a:pt x="71" y="2"/>
                      </a:lnTo>
                      <a:lnTo>
                        <a:pt x="73" y="4"/>
                      </a:lnTo>
                      <a:lnTo>
                        <a:pt x="69" y="27"/>
                      </a:lnTo>
                      <a:lnTo>
                        <a:pt x="65" y="31"/>
                      </a:lnTo>
                      <a:lnTo>
                        <a:pt x="63" y="27"/>
                      </a:lnTo>
                      <a:lnTo>
                        <a:pt x="65" y="16"/>
                      </a:lnTo>
                      <a:lnTo>
                        <a:pt x="45" y="43"/>
                      </a:lnTo>
                      <a:lnTo>
                        <a:pt x="43" y="45"/>
                      </a:lnTo>
                      <a:lnTo>
                        <a:pt x="39" y="45"/>
                      </a:lnTo>
                      <a:lnTo>
                        <a:pt x="27" y="35"/>
                      </a:lnTo>
                      <a:lnTo>
                        <a:pt x="6" y="61"/>
                      </a:lnTo>
                      <a:lnTo>
                        <a:pt x="4" y="63"/>
                      </a:lnTo>
                      <a:lnTo>
                        <a:pt x="0" y="63"/>
                      </a:lnTo>
                      <a:lnTo>
                        <a:pt x="0" y="57"/>
                      </a:lnTo>
                      <a:lnTo>
                        <a:pt x="20" y="27"/>
                      </a:lnTo>
                      <a:lnTo>
                        <a:pt x="24" y="24"/>
                      </a:lnTo>
                      <a:lnTo>
                        <a:pt x="27" y="24"/>
                      </a:lnTo>
                      <a:lnTo>
                        <a:pt x="41" y="35"/>
                      </a:lnTo>
                      <a:lnTo>
                        <a:pt x="57" y="10"/>
                      </a:lnTo>
                      <a:lnTo>
                        <a:pt x="49" y="10"/>
                      </a:lnTo>
                      <a:lnTo>
                        <a:pt x="45" y="8"/>
                      </a:lnTo>
                      <a:lnTo>
                        <a:pt x="47" y="4"/>
                      </a:lnTo>
                      <a:lnTo>
                        <a:pt x="69" y="0"/>
                      </a:lnTo>
                      <a:close/>
                    </a:path>
                  </a:pathLst>
                </a:custGeom>
                <a:solidFill>
                  <a:srgbClr val="E4F3F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dirty="0">
                    <a:latin typeface="印品黑体" panose="00000500000000000000" pitchFamily="2" charset="-122"/>
                    <a:ea typeface="印品黑体" panose="00000500000000000000" pitchFamily="2" charset="-122"/>
                  </a:endParaRPr>
                </a:p>
              </p:txBody>
            </p:sp>
          </p:grpSp>
        </p:grpSp>
        <p:sp>
          <p:nvSpPr>
            <p:cNvPr id="46" name="Text Placeholder 7">
              <a:extLst>
                <a:ext uri="{FF2B5EF4-FFF2-40B4-BE49-F238E27FC236}">
                  <a16:creationId xmlns:a16="http://schemas.microsoft.com/office/drawing/2014/main" id="{0F8BE138-697E-4194-90DC-B7579FC87F13}"/>
                </a:ext>
              </a:extLst>
            </p:cNvPr>
            <p:cNvSpPr txBox="1">
              <a:spLocks/>
            </p:cNvSpPr>
            <p:nvPr/>
          </p:nvSpPr>
          <p:spPr>
            <a:xfrm>
              <a:off x="972949" y="1172166"/>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7" name="Text Placeholder 2">
              <a:extLst>
                <a:ext uri="{FF2B5EF4-FFF2-40B4-BE49-F238E27FC236}">
                  <a16:creationId xmlns:a16="http://schemas.microsoft.com/office/drawing/2014/main" id="{7EB0A18E-B153-43D2-96B4-D76DDF6D8554}"/>
                </a:ext>
              </a:extLst>
            </p:cNvPr>
            <p:cNvSpPr txBox="1">
              <a:spLocks/>
            </p:cNvSpPr>
            <p:nvPr/>
          </p:nvSpPr>
          <p:spPr>
            <a:xfrm>
              <a:off x="1232713" y="1445933"/>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48" name="Text Placeholder 7">
              <a:extLst>
                <a:ext uri="{FF2B5EF4-FFF2-40B4-BE49-F238E27FC236}">
                  <a16:creationId xmlns:a16="http://schemas.microsoft.com/office/drawing/2014/main" id="{7668C142-5AFA-49F7-BD31-4B2F959AC9E2}"/>
                </a:ext>
              </a:extLst>
            </p:cNvPr>
            <p:cNvSpPr txBox="1">
              <a:spLocks/>
            </p:cNvSpPr>
            <p:nvPr/>
          </p:nvSpPr>
          <p:spPr>
            <a:xfrm>
              <a:off x="972949" y="2267198"/>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49" name="Text Placeholder 2">
              <a:extLst>
                <a:ext uri="{FF2B5EF4-FFF2-40B4-BE49-F238E27FC236}">
                  <a16:creationId xmlns:a16="http://schemas.microsoft.com/office/drawing/2014/main" id="{26D172B0-239A-4FF6-93E2-0BE611D5B9DD}"/>
                </a:ext>
              </a:extLst>
            </p:cNvPr>
            <p:cNvSpPr txBox="1">
              <a:spLocks/>
            </p:cNvSpPr>
            <p:nvPr/>
          </p:nvSpPr>
          <p:spPr>
            <a:xfrm>
              <a:off x="1232713" y="2540965"/>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50" name="Text Placeholder 7">
              <a:extLst>
                <a:ext uri="{FF2B5EF4-FFF2-40B4-BE49-F238E27FC236}">
                  <a16:creationId xmlns:a16="http://schemas.microsoft.com/office/drawing/2014/main" id="{AB3D08CF-B24E-4BB9-BD3B-4C36DD9FAB1B}"/>
                </a:ext>
              </a:extLst>
            </p:cNvPr>
            <p:cNvSpPr txBox="1">
              <a:spLocks/>
            </p:cNvSpPr>
            <p:nvPr/>
          </p:nvSpPr>
          <p:spPr>
            <a:xfrm>
              <a:off x="972949" y="3557247"/>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1" name="Text Placeholder 2">
              <a:extLst>
                <a:ext uri="{FF2B5EF4-FFF2-40B4-BE49-F238E27FC236}">
                  <a16:creationId xmlns:a16="http://schemas.microsoft.com/office/drawing/2014/main" id="{E2EB2B8A-F996-4590-B5C1-7D8B8D26BD60}"/>
                </a:ext>
              </a:extLst>
            </p:cNvPr>
            <p:cNvSpPr txBox="1">
              <a:spLocks/>
            </p:cNvSpPr>
            <p:nvPr/>
          </p:nvSpPr>
          <p:spPr>
            <a:xfrm>
              <a:off x="1232713" y="3831014"/>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52" name="Text Placeholder 7">
              <a:extLst>
                <a:ext uri="{FF2B5EF4-FFF2-40B4-BE49-F238E27FC236}">
                  <a16:creationId xmlns:a16="http://schemas.microsoft.com/office/drawing/2014/main" id="{E61283B6-47B0-4973-9C21-84F392452668}"/>
                </a:ext>
              </a:extLst>
            </p:cNvPr>
            <p:cNvSpPr txBox="1">
              <a:spLocks/>
            </p:cNvSpPr>
            <p:nvPr/>
          </p:nvSpPr>
          <p:spPr>
            <a:xfrm>
              <a:off x="6331724" y="1172166"/>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3" name="Text Placeholder 2">
              <a:extLst>
                <a:ext uri="{FF2B5EF4-FFF2-40B4-BE49-F238E27FC236}">
                  <a16:creationId xmlns:a16="http://schemas.microsoft.com/office/drawing/2014/main" id="{40065940-BDE4-459E-9153-D5BA43068C7B}"/>
                </a:ext>
              </a:extLst>
            </p:cNvPr>
            <p:cNvSpPr txBox="1">
              <a:spLocks/>
            </p:cNvSpPr>
            <p:nvPr/>
          </p:nvSpPr>
          <p:spPr>
            <a:xfrm>
              <a:off x="6331724" y="1445933"/>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54" name="Text Placeholder 7">
              <a:extLst>
                <a:ext uri="{FF2B5EF4-FFF2-40B4-BE49-F238E27FC236}">
                  <a16:creationId xmlns:a16="http://schemas.microsoft.com/office/drawing/2014/main" id="{4C29F37F-8685-4B89-B43C-5ECD8603F1A4}"/>
                </a:ext>
              </a:extLst>
            </p:cNvPr>
            <p:cNvSpPr txBox="1">
              <a:spLocks/>
            </p:cNvSpPr>
            <p:nvPr/>
          </p:nvSpPr>
          <p:spPr>
            <a:xfrm>
              <a:off x="6331724" y="2267198"/>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5" name="Text Placeholder 2">
              <a:extLst>
                <a:ext uri="{FF2B5EF4-FFF2-40B4-BE49-F238E27FC236}">
                  <a16:creationId xmlns:a16="http://schemas.microsoft.com/office/drawing/2014/main" id="{C039FA05-1041-4BE2-B5F8-7528D78399E9}"/>
                </a:ext>
              </a:extLst>
            </p:cNvPr>
            <p:cNvSpPr txBox="1">
              <a:spLocks/>
            </p:cNvSpPr>
            <p:nvPr/>
          </p:nvSpPr>
          <p:spPr>
            <a:xfrm>
              <a:off x="6331724" y="2540965"/>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sp>
          <p:nvSpPr>
            <p:cNvPr id="56" name="Text Placeholder 7">
              <a:extLst>
                <a:ext uri="{FF2B5EF4-FFF2-40B4-BE49-F238E27FC236}">
                  <a16:creationId xmlns:a16="http://schemas.microsoft.com/office/drawing/2014/main" id="{CDCA31F2-8FB0-45F7-85BA-B86BCCF76E34}"/>
                </a:ext>
              </a:extLst>
            </p:cNvPr>
            <p:cNvSpPr txBox="1">
              <a:spLocks/>
            </p:cNvSpPr>
            <p:nvPr/>
          </p:nvSpPr>
          <p:spPr>
            <a:xfrm>
              <a:off x="6331724" y="3557247"/>
              <a:ext cx="1890082" cy="253847"/>
            </a:xfrm>
            <a:prstGeom prst="rect">
              <a:avLst/>
            </a:prstGeom>
          </p:spPr>
          <p:txBody>
            <a:bodyPr vert="horz" lIns="0" tIns="73869" rIns="0" bIns="73869" anchor="ctr"/>
            <a:lstStyle>
              <a:lvl1pPr marL="0" indent="0" algn="r" rtl="0" eaLnBrk="0" fontAlgn="base" hangingPunct="0">
                <a:lnSpc>
                  <a:spcPct val="100000"/>
                </a:lnSpc>
                <a:spcBef>
                  <a:spcPts val="0"/>
                </a:spcBef>
                <a:spcAft>
                  <a:spcPts val="0"/>
                </a:spcAft>
                <a:buFont typeface="Arial" panose="020B0604020202020204" pitchFamily="34" charset="0"/>
                <a:buNone/>
                <a:defRPr sz="1266" b="1" kern="1200">
                  <a:solidFill>
                    <a:schemeClr val="tx1">
                      <a:lumMod val="75000"/>
                      <a:lumOff val="25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400" dirty="0">
                  <a:solidFill>
                    <a:schemeClr val="bg1">
                      <a:lumMod val="50000"/>
                    </a:schemeClr>
                  </a:solidFill>
                  <a:latin typeface="印品黑体" panose="00000500000000000000" pitchFamily="2" charset="-122"/>
                  <a:ea typeface="印品黑体" panose="00000500000000000000" pitchFamily="2" charset="-122"/>
                </a:rPr>
                <a:t>Replace text content</a:t>
              </a:r>
              <a:endParaRPr lang="zh-CN" altLang="en-US" sz="1400" dirty="0">
                <a:solidFill>
                  <a:schemeClr val="bg1">
                    <a:lumMod val="50000"/>
                  </a:schemeClr>
                </a:solidFill>
                <a:latin typeface="印品黑体" panose="00000500000000000000" pitchFamily="2" charset="-122"/>
                <a:ea typeface="印品黑体" panose="00000500000000000000" pitchFamily="2" charset="-122"/>
              </a:endParaRPr>
            </a:p>
          </p:txBody>
        </p:sp>
        <p:sp>
          <p:nvSpPr>
            <p:cNvPr id="57" name="Text Placeholder 2">
              <a:extLst>
                <a:ext uri="{FF2B5EF4-FFF2-40B4-BE49-F238E27FC236}">
                  <a16:creationId xmlns:a16="http://schemas.microsoft.com/office/drawing/2014/main" id="{C4D6DB7F-791B-4A83-9447-1A0286D7D0EE}"/>
                </a:ext>
              </a:extLst>
            </p:cNvPr>
            <p:cNvSpPr txBox="1">
              <a:spLocks/>
            </p:cNvSpPr>
            <p:nvPr/>
          </p:nvSpPr>
          <p:spPr>
            <a:xfrm>
              <a:off x="6331724" y="3831014"/>
              <a:ext cx="1630318" cy="411478"/>
            </a:xfrm>
            <a:prstGeom prst="rect">
              <a:avLst/>
            </a:prstGeom>
          </p:spPr>
          <p:txBody>
            <a:bodyPr vert="horz" lIns="0" tIns="0" rIns="0" bIns="0"/>
            <a:lstStyle>
              <a:lvl1pPr marL="0" indent="0" algn="r" rtl="0" eaLnBrk="0" fontAlgn="base" hangingPunct="0">
                <a:lnSpc>
                  <a:spcPct val="150000"/>
                </a:lnSpc>
                <a:spcBef>
                  <a:spcPts val="0"/>
                </a:spcBef>
                <a:spcAft>
                  <a:spcPct val="0"/>
                </a:spcAft>
                <a:buFont typeface="Arial" panose="020B0604020202020204" pitchFamily="34" charset="0"/>
                <a:buNone/>
                <a:defRPr sz="1002" kern="1200" baseline="0">
                  <a:solidFill>
                    <a:schemeClr val="tx1">
                      <a:lumMod val="50000"/>
                      <a:lumOff val="50000"/>
                    </a:schemeClr>
                  </a:solidFill>
                  <a:latin typeface="Lato Regular"/>
                  <a:ea typeface="+mn-ea"/>
                  <a:cs typeface="Lato Regular"/>
                </a:defRPr>
              </a:lvl1pPr>
              <a:lvl2pPr marL="1041400" indent="-400050"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04963" indent="-319088" algn="l"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47900"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4pPr>
              <a:lvl5pPr marL="2890838" indent="-319088"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5pPr>
              <a:lvl6pPr marL="3534603"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77258"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19911"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62567" indent="-321327" algn="l" defTabSz="1285309" rtl="0" eaLnBrk="1" latinLnBrk="0" hangingPunct="1">
                <a:spcBef>
                  <a:spcPct val="20000"/>
                </a:spcBef>
                <a:buFont typeface="Arial" pitchFamily="34" charset="0"/>
                <a:buChar char="•"/>
                <a:defRPr sz="2800" kern="1200">
                  <a:solidFill>
                    <a:schemeClr val="tx1"/>
                  </a:solidFill>
                  <a:latin typeface="+mn-lt"/>
                  <a:ea typeface="+mn-ea"/>
                  <a:cs typeface="+mn-cs"/>
                </a:defRPr>
              </a:lvl9pPr>
            </a:lstStyle>
            <a:p>
              <a:pPr algn="l"/>
              <a:r>
                <a:rPr lang="en-US"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rPr>
                <a:t>Click to add text Related title text, Click to add text Related title text, Click to add text Related title text</a:t>
              </a:r>
              <a:endParaRPr lang="en-GB" altLang="zh-CN" sz="1200" dirty="0">
                <a:solidFill>
                  <a:schemeClr val="bg1">
                    <a:lumMod val="50000"/>
                  </a:schemeClr>
                </a:solidFill>
                <a:latin typeface="印品黑体" panose="00000500000000000000" pitchFamily="2" charset="-122"/>
                <a:ea typeface="印品黑体" panose="00000500000000000000" pitchFamily="2" charset="-122"/>
                <a:cs typeface="+mn-ea"/>
                <a:sym typeface="+mn-lt"/>
              </a:endParaRPr>
            </a:p>
          </p:txBody>
        </p:sp>
      </p:grpSp>
      <p:sp>
        <p:nvSpPr>
          <p:cNvPr id="58" name="矩形 8">
            <a:extLst>
              <a:ext uri="{FF2B5EF4-FFF2-40B4-BE49-F238E27FC236}">
                <a16:creationId xmlns:a16="http://schemas.microsoft.com/office/drawing/2014/main" id="{1CA40807-048B-41F0-9A96-32F50EE9F6FE}"/>
              </a:ext>
            </a:extLst>
          </p:cNvPr>
          <p:cNvSpPr/>
          <p:nvPr/>
        </p:nvSpPr>
        <p:spPr>
          <a:xfrm>
            <a:off x="1453372" y="181895"/>
            <a:ext cx="3918822" cy="63158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lnSpc>
                <a:spcPct val="120000"/>
              </a:lnSpc>
            </a:pPr>
            <a:r>
              <a:rPr lang="en-US" altLang="zh-CN"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rPr>
              <a:t>Title text added</a:t>
            </a:r>
            <a:endParaRPr lang="zh-CN" altLang="en-US" sz="3200" b="1" dirty="0">
              <a:gradFill>
                <a:gsLst>
                  <a:gs pos="71500">
                    <a:schemeClr val="accent2">
                      <a:lumMod val="60000"/>
                      <a:lumOff val="40000"/>
                    </a:schemeClr>
                  </a:gs>
                  <a:gs pos="0">
                    <a:schemeClr val="accent2"/>
                  </a:gs>
                  <a:gs pos="100000">
                    <a:schemeClr val="accent2">
                      <a:lumMod val="75000"/>
                    </a:schemeClr>
                  </a:gs>
                </a:gsLst>
                <a:lin ang="5400000" scaled="1"/>
              </a:gradFill>
              <a:latin typeface="Century Gothic" panose="020B0502020202020204" pitchFamily="34" charset="0"/>
            </a:endParaRPr>
          </a:p>
        </p:txBody>
      </p:sp>
    </p:spTree>
    <p:extLst>
      <p:ext uri="{BB962C8B-B14F-4D97-AF65-F5344CB8AC3E}">
        <p14:creationId xmlns:p14="http://schemas.microsoft.com/office/powerpoint/2010/main" val="62900302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ags/tag10.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12"/>
</p:tagLst>
</file>

<file path=ppt/tags/tag11.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7"/>
</p:tagLst>
</file>

<file path=ppt/tags/tag12.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8"/>
</p:tagLst>
</file>

<file path=ppt/tags/tag13.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9"/>
</p:tagLst>
</file>

<file path=ppt/tags/tag14.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4"/>
</p:tagLst>
</file>

<file path=ppt/tags/tag15.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5"/>
</p:tagLst>
</file>

<file path=ppt/tags/tag16.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6"/>
</p:tagLst>
</file>

<file path=ppt/tags/tag17.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2"/>
</p:tagLst>
</file>

<file path=ppt/tags/tag19.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3"/>
</p:tagLst>
</file>

<file path=ppt/tags/tag2.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SubTitle"/>
  <p:tag name="MH_ORDER" val="1"/>
</p:tagLst>
</file>

<file path=ppt/tags/tag20.xml><?xml version="1.0" encoding="utf-8"?>
<p:tagLst xmlns:a="http://schemas.openxmlformats.org/drawingml/2006/main" xmlns:r="http://schemas.openxmlformats.org/officeDocument/2006/relationships" xmlns:p="http://schemas.openxmlformats.org/presentationml/2006/main">
  <p:tag name="ISLIDE.VECTOR" val="7cd02daf-2923-4aeb-b270-5ef1fe5d5d6e"/>
</p:tagLst>
</file>

<file path=ppt/tags/tag21.xml><?xml version="1.0" encoding="utf-8"?>
<p:tagLst xmlns:a="http://schemas.openxmlformats.org/drawingml/2006/main" xmlns:r="http://schemas.openxmlformats.org/officeDocument/2006/relationships" xmlns:p="http://schemas.openxmlformats.org/presentationml/2006/main">
  <p:tag name="ISLIDE.VECTOR" val="bf45de2a-3f3b-4252-8c5d-65cb2f390bc0"/>
</p:tagLst>
</file>

<file path=ppt/tags/tag22.xml><?xml version="1.0" encoding="utf-8"?>
<p:tagLst xmlns:a="http://schemas.openxmlformats.org/drawingml/2006/main" xmlns:r="http://schemas.openxmlformats.org/officeDocument/2006/relationships" xmlns:p="http://schemas.openxmlformats.org/presentationml/2006/main">
  <p:tag name="ISLIDE.VECTOR" val="981fae4a-dc77-40a2-8468-438fc1efb52c"/>
</p:tagLst>
</file>

<file path=ppt/tags/tag23.xml><?xml version="1.0" encoding="utf-8"?>
<p:tagLst xmlns:a="http://schemas.openxmlformats.org/drawingml/2006/main" xmlns:r="http://schemas.openxmlformats.org/officeDocument/2006/relationships" xmlns:p="http://schemas.openxmlformats.org/presentationml/2006/main">
  <p:tag name="ISLIDE.VECTOR" val="00b31e74-81a5-4955-95cb-7de3a87af8f6"/>
</p:tagLst>
</file>

<file path=ppt/tags/tag24.xml><?xml version="1.0" encoding="utf-8"?>
<p:tagLst xmlns:a="http://schemas.openxmlformats.org/drawingml/2006/main" xmlns:r="http://schemas.openxmlformats.org/officeDocument/2006/relationships" xmlns:p="http://schemas.openxmlformats.org/presentationml/2006/main">
  <p:tag name="ISLIDE.VECTOR" val="f454d70a-f675-4d4e-b831-2f54af3bb78f"/>
</p:tagLst>
</file>

<file path=ppt/tags/tag25.xml><?xml version="1.0" encoding="utf-8"?>
<p:tagLst xmlns:a="http://schemas.openxmlformats.org/drawingml/2006/main" xmlns:r="http://schemas.openxmlformats.org/officeDocument/2006/relationships" xmlns:p="http://schemas.openxmlformats.org/presentationml/2006/main">
  <p:tag name="ISLIDE.DIAGRAM" val="398bac65-d4f3-48aa-9bc5-d719ef84bb17"/>
</p:tagLst>
</file>

<file path=ppt/tags/tag26.xml><?xml version="1.0" encoding="utf-8"?>
<p:tagLst xmlns:a="http://schemas.openxmlformats.org/drawingml/2006/main" xmlns:r="http://schemas.openxmlformats.org/officeDocument/2006/relationships" xmlns:p="http://schemas.openxmlformats.org/presentationml/2006/main">
  <p:tag name="ISLIDE.DIAGRAM" val="06e027e9-a3ba-4bea-ae9b-2264a6538e97"/>
</p:tagLst>
</file>

<file path=ppt/tags/tag27.xml><?xml version="1.0" encoding="utf-8"?>
<p:tagLst xmlns:a="http://schemas.openxmlformats.org/drawingml/2006/main" xmlns:r="http://schemas.openxmlformats.org/officeDocument/2006/relationships" xmlns:p="http://schemas.openxmlformats.org/presentationml/2006/main">
  <p:tag name="ISLIDE.VECTOR" val="bf45de2a-3f3b-4252-8c5d-65cb2f390bc0"/>
</p:tagLst>
</file>

<file path=ppt/tags/tag28.xml><?xml version="1.0" encoding="utf-8"?>
<p:tagLst xmlns:a="http://schemas.openxmlformats.org/drawingml/2006/main" xmlns:r="http://schemas.openxmlformats.org/officeDocument/2006/relationships" xmlns:p="http://schemas.openxmlformats.org/presentationml/2006/main">
  <p:tag name="ISLIDE.VECTOR" val="981fae4a-dc77-40a2-8468-438fc1efb52c"/>
</p:tagLst>
</file>

<file path=ppt/tags/tag3.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SubTitle"/>
  <p:tag name="MH_ORDER" val="2"/>
</p:tagLst>
</file>

<file path=ppt/tags/tag4.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SubTitle"/>
  <p:tag name="MH_ORDER" val="3"/>
</p:tagLst>
</file>

<file path=ppt/tags/tag5.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SubTitle"/>
  <p:tag name="MH_ORDER" val="4"/>
</p:tagLst>
</file>

<file path=ppt/tags/tag6.xml><?xml version="1.0" encoding="utf-8"?>
<p:tagLst xmlns:a="http://schemas.openxmlformats.org/drawingml/2006/main" xmlns:r="http://schemas.openxmlformats.org/officeDocument/2006/relationships" xmlns:p="http://schemas.openxmlformats.org/presentationml/2006/main">
  <p:tag name="MH" val="20160830110146"/>
  <p:tag name="MH_LIBRARY" val="CONTENTS"/>
  <p:tag name="MH_TYPE" val="OTHERS"/>
  <p:tag name="ID" val="553512"/>
</p:tagLst>
</file>

<file path=ppt/tags/tag7.xml><?xml version="1.0" encoding="utf-8"?>
<p:tagLst xmlns:a="http://schemas.openxmlformats.org/drawingml/2006/main" xmlns:r="http://schemas.openxmlformats.org/officeDocument/2006/relationships" xmlns:p="http://schemas.openxmlformats.org/presentationml/2006/main">
  <p:tag name="MH" val="20160830110146"/>
  <p:tag name="MH_LIBRARY" val="CONTENTS"/>
  <p:tag name="MH_TYPE" val="OTHERS"/>
  <p:tag name="ID" val="553512"/>
</p:tagLst>
</file>

<file path=ppt/tags/tag8.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10"/>
</p:tagLst>
</file>

<file path=ppt/tags/tag9.xml><?xml version="1.0" encoding="utf-8"?>
<p:tagLst xmlns:a="http://schemas.openxmlformats.org/drawingml/2006/main" xmlns:r="http://schemas.openxmlformats.org/officeDocument/2006/relationships" xmlns:p="http://schemas.openxmlformats.org/presentationml/2006/main">
  <p:tag name="MH" val="20161022192725"/>
  <p:tag name="MH_LIBRARY" val="GRAPHIC"/>
  <p:tag name="MH_TYPE" val="Other"/>
  <p:tag name="MH_ORDER" val="11"/>
</p:tagLst>
</file>

<file path=ppt/theme/theme1.xml><?xml version="1.0" encoding="utf-8"?>
<a:theme xmlns:a="http://schemas.openxmlformats.org/drawingml/2006/main" name="包图主题2">
  <a:themeElements>
    <a:clrScheme name="Verde azulado">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包图主题2</Template>
  <TotalTime>1296</TotalTime>
  <Words>3799</Words>
  <Application>Microsoft Office PowerPoint</Application>
  <PresentationFormat>Panorámica</PresentationFormat>
  <Paragraphs>497</Paragraphs>
  <Slides>48</Slides>
  <Notes>34</Notes>
  <HiddenSlides>0</HiddenSlides>
  <MMClips>0</MMClips>
  <ScaleCrop>false</ScaleCrop>
  <HeadingPairs>
    <vt:vector size="6" baseType="variant">
      <vt:variant>
        <vt:lpstr>Fuentes usadas</vt:lpstr>
      </vt:variant>
      <vt:variant>
        <vt:i4>9</vt:i4>
      </vt:variant>
      <vt:variant>
        <vt:lpstr>Tema</vt:lpstr>
      </vt:variant>
      <vt:variant>
        <vt:i4>1</vt:i4>
      </vt:variant>
      <vt:variant>
        <vt:lpstr>Títulos de diapositiva</vt:lpstr>
      </vt:variant>
      <vt:variant>
        <vt:i4>48</vt:i4>
      </vt:variant>
    </vt:vector>
  </HeadingPairs>
  <TitlesOfParts>
    <vt:vector size="58" baseType="lpstr">
      <vt:lpstr>等线</vt:lpstr>
      <vt:lpstr>微软雅黑</vt:lpstr>
      <vt:lpstr>Arial</vt:lpstr>
      <vt:lpstr>Calibri</vt:lpstr>
      <vt:lpstr>Century Gothic</vt:lpstr>
      <vt:lpstr>Times New Roman</vt:lpstr>
      <vt:lpstr>Wingdings</vt:lpstr>
      <vt:lpstr>印品黑体</vt:lpstr>
      <vt:lpstr>造字工房力黑（非商用）常规体</vt:lpstr>
      <vt:lpstr>包图主题2</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WIN7</dc:creator>
  <cp:lastModifiedBy>i201701069 (Sucasaca Mamani, Jean Carlo)</cp:lastModifiedBy>
  <cp:revision>83</cp:revision>
  <dcterms:created xsi:type="dcterms:W3CDTF">2017-08-18T03:02:00Z</dcterms:created>
  <dcterms:modified xsi:type="dcterms:W3CDTF">2021-01-19T07:05:24Z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2052-10.1.0.6748</vt:lpwstr>
  </property>
</Properties>
</file>